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Ex2.xml" ContentType="application/vnd.ms-office.chartex+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Ex3.xml" ContentType="application/vnd.ms-office.chartex+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91" r:id="rId3"/>
    <p:sldId id="292" r:id="rId4"/>
    <p:sldId id="280" r:id="rId5"/>
    <p:sldId id="312" r:id="rId6"/>
    <p:sldId id="313" r:id="rId7"/>
    <p:sldId id="301" r:id="rId8"/>
    <p:sldId id="315" r:id="rId9"/>
    <p:sldId id="310" r:id="rId10"/>
    <p:sldId id="316" r:id="rId11"/>
    <p:sldId id="265" r:id="rId12"/>
    <p:sldId id="268" r:id="rId13"/>
    <p:sldId id="290" r:id="rId14"/>
    <p:sldId id="321" r:id="rId15"/>
    <p:sldId id="300" r:id="rId16"/>
    <p:sldId id="320" r:id="rId17"/>
    <p:sldId id="276" r:id="rId18"/>
    <p:sldId id="317" r:id="rId19"/>
    <p:sldId id="297" r:id="rId20"/>
    <p:sldId id="298" r:id="rId21"/>
    <p:sldId id="299" r:id="rId22"/>
    <p:sldId id="318" r:id="rId23"/>
    <p:sldId id="272" r:id="rId24"/>
    <p:sldId id="319" r:id="rId25"/>
    <p:sldId id="302" r:id="rId26"/>
    <p:sldId id="303" r:id="rId27"/>
    <p:sldId id="274" r:id="rId28"/>
    <p:sldId id="275"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vornin Lohman, Elise de" initials="SLEd" lastIdx="18" clrIdx="0">
    <p:extLst>
      <p:ext uri="{19B8F6BF-5375-455C-9EA6-DF929625EA0E}">
        <p15:presenceInfo xmlns:p15="http://schemas.microsoft.com/office/powerpoint/2012/main" userId="S-1-5-21-3908747558-819529810-2516640205-255264" providerId="AD"/>
      </p:ext>
    </p:extLst>
  </p:cmAuthor>
  <p:cmAuthor id="2" name="Santwijk, Lusien van" initials="LS" lastIdx="7" clrIdx="1">
    <p:extLst>
      <p:ext uri="{19B8F6BF-5375-455C-9EA6-DF929625EA0E}">
        <p15:presenceInfo xmlns:p15="http://schemas.microsoft.com/office/powerpoint/2012/main" userId="S::Lusien.vanSantwijk@radboudumc.nl::bdeceba3-dc87-4b68-acc8-06ad742d1b3e" providerId="AD"/>
      </p:ext>
    </p:extLst>
  </p:cmAuthor>
  <p:cmAuthor id="3" name="E.A.J. de Savornin Lohman" initials="Ed" lastIdx="2" clrIdx="2">
    <p:extLst>
      <p:ext uri="{19B8F6BF-5375-455C-9EA6-DF929625EA0E}">
        <p15:presenceInfo xmlns:p15="http://schemas.microsoft.com/office/powerpoint/2012/main" userId="63c35c723dc791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8BC2"/>
    <a:srgbClr val="82103E"/>
    <a:srgbClr val="FAD6E5"/>
    <a:srgbClr val="9A134B"/>
    <a:srgbClr val="E6367D"/>
    <a:srgbClr val="F18BB4"/>
    <a:srgbClr val="700E36"/>
    <a:srgbClr val="E42472"/>
    <a:srgbClr val="FDF1F6"/>
    <a:srgbClr val="F7C1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Stijl, gemiddeld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77090" autoAdjust="0"/>
  </p:normalViewPr>
  <p:slideViewPr>
    <p:cSldViewPr snapToGrid="0">
      <p:cViewPr varScale="1">
        <p:scale>
          <a:sx n="66" d="100"/>
          <a:sy n="66" d="100"/>
        </p:scale>
        <p:origin x="1062"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_rels/chartEx3.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Reeks 1</c:v>
                </c:pt>
              </c:strCache>
            </c:strRef>
          </c:tx>
          <c:spPr>
            <a:ln w="28575" cap="rnd">
              <a:solidFill>
                <a:srgbClr val="9A134B"/>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Blad1!$B$2:$B$25</c:f>
              <c:numCache>
                <c:formatCode>General</c:formatCode>
                <c:ptCount val="24"/>
                <c:pt idx="0">
                  <c:v>0</c:v>
                </c:pt>
                <c:pt idx="1">
                  <c:v>0</c:v>
                </c:pt>
                <c:pt idx="2">
                  <c:v>0</c:v>
                </c:pt>
                <c:pt idx="3">
                  <c:v>0</c:v>
                </c:pt>
                <c:pt idx="4">
                  <c:v>0</c:v>
                </c:pt>
                <c:pt idx="5">
                  <c:v>15</c:v>
                </c:pt>
                <c:pt idx="6">
                  <c:v>63</c:v>
                </c:pt>
                <c:pt idx="7">
                  <c:v>90</c:v>
                </c:pt>
                <c:pt idx="8">
                  <c:v>179</c:v>
                </c:pt>
                <c:pt idx="9">
                  <c:v>333</c:v>
                </c:pt>
                <c:pt idx="10">
                  <c:v>510</c:v>
                </c:pt>
                <c:pt idx="11">
                  <c:v>622</c:v>
                </c:pt>
                <c:pt idx="12">
                  <c:v>861</c:v>
                </c:pt>
                <c:pt idx="13">
                  <c:v>1009</c:v>
                </c:pt>
                <c:pt idx="14">
                  <c:v>1076</c:v>
                </c:pt>
                <c:pt idx="15">
                  <c:v>1133</c:v>
                </c:pt>
                <c:pt idx="16">
                  <c:v>1187</c:v>
                </c:pt>
                <c:pt idx="17">
                  <c:v>1283</c:v>
                </c:pt>
                <c:pt idx="18">
                  <c:v>1349</c:v>
                </c:pt>
                <c:pt idx="19">
                  <c:v>1372</c:v>
                </c:pt>
                <c:pt idx="20">
                  <c:v>1431</c:v>
                </c:pt>
                <c:pt idx="21">
                  <c:v>1466</c:v>
                </c:pt>
                <c:pt idx="22">
                  <c:v>1615</c:v>
                </c:pt>
                <c:pt idx="23">
                  <c:v>1739</c:v>
                </c:pt>
              </c:numCache>
            </c:numRef>
          </c:val>
          <c:smooth val="0"/>
          <c:extLst>
            <c:ext xmlns:c16="http://schemas.microsoft.com/office/drawing/2014/chart" uri="{C3380CC4-5D6E-409C-BE32-E72D297353CC}">
              <c16:uniqueId val="{00000000-209F-4F16-8049-37C34FC02214}"/>
            </c:ext>
          </c:extLst>
        </c:ser>
        <c:ser>
          <c:idx val="1"/>
          <c:order val="1"/>
          <c:tx>
            <c:strRef>
              <c:f>Blad1!$C$1</c:f>
              <c:strCache>
                <c:ptCount val="1"/>
                <c:pt idx="0">
                  <c:v>Kolom1</c:v>
                </c:pt>
              </c:strCache>
            </c:strRef>
          </c:tx>
          <c:spPr>
            <a:ln w="28575" cap="rnd">
              <a:solidFill>
                <a:schemeClr val="accent2"/>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Blad1!$C$2:$C$25</c:f>
              <c:numCache>
                <c:formatCode>General</c:formatCode>
                <c:ptCount val="24"/>
              </c:numCache>
            </c:numRef>
          </c:val>
          <c:smooth val="0"/>
          <c:extLst>
            <c:ext xmlns:c16="http://schemas.microsoft.com/office/drawing/2014/chart" uri="{C3380CC4-5D6E-409C-BE32-E72D297353CC}">
              <c16:uniqueId val="{00000001-209F-4F16-8049-37C34FC02214}"/>
            </c:ext>
          </c:extLst>
        </c:ser>
        <c:ser>
          <c:idx val="2"/>
          <c:order val="2"/>
          <c:tx>
            <c:strRef>
              <c:f>Blad1!$D$1</c:f>
              <c:strCache>
                <c:ptCount val="1"/>
                <c:pt idx="0">
                  <c:v>Kolom2</c:v>
                </c:pt>
              </c:strCache>
            </c:strRef>
          </c:tx>
          <c:spPr>
            <a:ln w="28575" cap="rnd">
              <a:solidFill>
                <a:schemeClr val="accent3"/>
              </a:solidFill>
              <a:round/>
            </a:ln>
            <a:effectLst/>
          </c:spPr>
          <c:marker>
            <c:symbol val="none"/>
          </c:marker>
          <c:cat>
            <c:numRef>
              <c:f>Blad1!$A$2:$A$25</c:f>
              <c:numCache>
                <c:formatCode>m/d/yyyy</c:formatCode>
                <c:ptCount val="24"/>
                <c:pt idx="0">
                  <c:v>45306</c:v>
                </c:pt>
                <c:pt idx="1">
                  <c:v>45336</c:v>
                </c:pt>
                <c:pt idx="2">
                  <c:v>45366</c:v>
                </c:pt>
                <c:pt idx="3">
                  <c:v>45396</c:v>
                </c:pt>
                <c:pt idx="4">
                  <c:v>45426</c:v>
                </c:pt>
                <c:pt idx="5">
                  <c:v>45456</c:v>
                </c:pt>
                <c:pt idx="6">
                  <c:v>45486</c:v>
                </c:pt>
                <c:pt idx="7">
                  <c:v>45516</c:v>
                </c:pt>
                <c:pt idx="8">
                  <c:v>45546</c:v>
                </c:pt>
                <c:pt idx="9">
                  <c:v>45576</c:v>
                </c:pt>
                <c:pt idx="10">
                  <c:v>45606</c:v>
                </c:pt>
                <c:pt idx="11">
                  <c:v>45636</c:v>
                </c:pt>
                <c:pt idx="12">
                  <c:v>45666</c:v>
                </c:pt>
                <c:pt idx="13">
                  <c:v>45696</c:v>
                </c:pt>
                <c:pt idx="14">
                  <c:v>45726</c:v>
                </c:pt>
                <c:pt idx="15">
                  <c:v>45756</c:v>
                </c:pt>
                <c:pt idx="16">
                  <c:v>45786</c:v>
                </c:pt>
                <c:pt idx="17">
                  <c:v>45816</c:v>
                </c:pt>
                <c:pt idx="18">
                  <c:v>45846</c:v>
                </c:pt>
                <c:pt idx="19">
                  <c:v>45876</c:v>
                </c:pt>
                <c:pt idx="20">
                  <c:v>45906</c:v>
                </c:pt>
                <c:pt idx="21">
                  <c:v>45936</c:v>
                </c:pt>
                <c:pt idx="22">
                  <c:v>45980</c:v>
                </c:pt>
                <c:pt idx="23">
                  <c:v>45999</c:v>
                </c:pt>
              </c:numCache>
            </c:numRef>
          </c:cat>
          <c:val>
            <c:numRef>
              <c:f>Blad1!$D$2:$D$25</c:f>
              <c:numCache>
                <c:formatCode>General</c:formatCode>
                <c:ptCount val="24"/>
              </c:numCache>
            </c:numRef>
          </c:val>
          <c:smooth val="0"/>
          <c:extLst>
            <c:ext xmlns:c16="http://schemas.microsoft.com/office/drawing/2014/chart" uri="{C3380CC4-5D6E-409C-BE32-E72D297353CC}">
              <c16:uniqueId val="{00000002-209F-4F16-8049-37C34FC02214}"/>
            </c:ext>
          </c:extLst>
        </c:ser>
        <c:dLbls>
          <c:showLegendKey val="0"/>
          <c:showVal val="0"/>
          <c:showCatName val="0"/>
          <c:showSerName val="0"/>
          <c:showPercent val="0"/>
          <c:showBubbleSize val="0"/>
        </c:dLbls>
        <c:smooth val="0"/>
        <c:axId val="593638576"/>
        <c:axId val="593635696"/>
      </c:lineChart>
      <c:dateAx>
        <c:axId val="593638576"/>
        <c:scaling>
          <c:orientation val="minMax"/>
        </c:scaling>
        <c:delete val="0"/>
        <c:axPos val="b"/>
        <c:numFmt formatCode="[$-409]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93635696"/>
        <c:crosses val="autoZero"/>
        <c:auto val="1"/>
        <c:lblOffset val="100"/>
        <c:baseTimeUnit val="months"/>
      </c:dateAx>
      <c:valAx>
        <c:axId val="59363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93638576"/>
        <c:crossesAt val="45292"/>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Blad1!$A$2:$A$25</cx:f>
        <cx:lvl ptCount="24">
          <cx:pt idx="0">Australia </cx:pt>
          <cx:pt idx="1">Algeria</cx:pt>
          <cx:pt idx="2">Brazil</cx:pt>
          <cx:pt idx="3">Bulgaria</cx:pt>
          <cx:pt idx="4">Chile</cx:pt>
          <cx:pt idx="5">Denmark</cx:pt>
          <cx:pt idx="6">Dominican Republic</cx:pt>
          <cx:pt idx="7">Ecuador</cx:pt>
          <cx:pt idx="8">Germany</cx:pt>
          <cx:pt idx="9">Greece</cx:pt>
          <cx:pt idx="10">Guatemala</cx:pt>
          <cx:pt idx="11">India</cx:pt>
          <cx:pt idx="12">Iran</cx:pt>
          <cx:pt idx="13">Italy</cx:pt>
          <cx:pt idx="14">Lithuania</cx:pt>
          <cx:pt idx="15">Mexico</cx:pt>
          <cx:pt idx="16">Pakistan</cx:pt>
          <cx:pt idx="17">Portugal</cx:pt>
          <cx:pt idx="18">Romania</cx:pt>
          <cx:pt idx="19">Spain</cx:pt>
          <cx:pt idx="20">Sri Lanka</cx:pt>
          <cx:pt idx="21">Turkey</cx:pt>
          <cx:pt idx="22">United Kingdom</cx:pt>
          <cx:pt idx="23">the Netherlands</cx:pt>
        </cx:lvl>
      </cx:strDim>
      <cx:numDim type="colorVal">
        <cx:f>Blad1!$B$2:$B$25</cx:f>
        <cx:nf>Blad1!$B$1</cx:nf>
        <cx:lvl ptCount="24" formatCode="Standaard" name="Centers">
          <cx:pt idx="0">1</cx:pt>
          <cx:pt idx="1">1</cx:pt>
          <cx:pt idx="2">1</cx:pt>
          <cx:pt idx="3">2</cx:pt>
          <cx:pt idx="4">1</cx:pt>
          <cx:pt idx="5">1</cx:pt>
          <cx:pt idx="6">2</cx:pt>
          <cx:pt idx="7">1</cx:pt>
          <cx:pt idx="8">1</cx:pt>
          <cx:pt idx="9">2</cx:pt>
          <cx:pt idx="10">1</cx:pt>
          <cx:pt idx="11">4</cx:pt>
          <cx:pt idx="12">1</cx:pt>
          <cx:pt idx="13">3</cx:pt>
          <cx:pt idx="14">1</cx:pt>
          <cx:pt idx="15">1</cx:pt>
          <cx:pt idx="16">1</cx:pt>
          <cx:pt idx="17">2</cx:pt>
          <cx:pt idx="18">1</cx:pt>
          <cx:pt idx="19">1</cx:pt>
          <cx:pt idx="20">1</cx:pt>
          <cx:pt idx="21">3</cx:pt>
          <cx:pt idx="22">1</cx:pt>
          <cx:pt idx="23">1</cx:pt>
        </cx:lvl>
      </cx:numDim>
    </cx:data>
  </cx:chartData>
  <cx:chart>
    <cx:plotArea>
      <cx:plotAreaRegion>
        <cx:series layoutId="regionMap" uniqueId="{B858AE1E-B1E6-4DDB-8AD5-09A555D790C9}">
          <cx:tx>
            <cx:txData>
              <cx:f/>
              <cx:v>Centers</cx:v>
            </cx:txData>
          </cx:tx>
          <cx:dataId val="0"/>
          <cx:layoutPr>
            <cx:geography cultureLanguage="nl-NL" cultureRegion="NL" attribution="Mogelijk gemaakt met Bing">
              <cx:geoCache provider="{E9337A44-BEBE-4D9F-B70C-5C5E7DAFC167}">
                <cx:binary>7H3rctS68u+rUHw+ztLFsuVde++qv+yZyWUSSCAQ+OIKSbDlm2zZ8u2VzmOcFzvthMCMmZUBTqoW
VYdQBRVrPC11t/ry65b4903/r5vs7lq/6POsqP910//nZdw05b/++qu+ie/y6/oglzda1epzc3Cj
8r/U58/y5u6vW33dySL6iyBs/3UTX+vmrn/533/Dt0V3aq1urhupinNzp4eLu9pkTf3E2M6hFzfK
FM30egTf9J+XgcplIW+uixcXd6X5lMmbly/uikY2w9uhvPvPy62Pv3zx1/xLv5vAiwzm2JhbeBd7
B8hzbUSY+/JFporoy3PLRQcUEY4ostH9D34kenadw4uPk7ou6rvHed2lj5/ZNbH7aV3f3uq7un7x
5d+//56tRf39x2St/Adu+WpaT/DqngF/bUvjv/+ePQCWzJ5sCGzOv31Dc3ldqPy6kNdP8eLnhGSz
A48zgm1CvPufbVkR+8DhzCPEwQ/D3iPpB1FdqLv8rpD/538/Pv5x6Wy8OhPIxshcBhe/gQz8WGZ3
T6335yRgUXzgOphSl7hfeby1XfABxdx1MXUeqT4wf5qIfHz044z/8tqM6V+ezhnur/95pf8fUzf6
OpPXL55a7E9ynbADF2yQzek3zd7gOqb2ge0h7FL6YKRmNupxTr+i+ZvvzqSwOTQXxf9c/gaiyKI7
/Zz2h/CDyQUQx/mi+2BgNsRADqbHnDgPjgKhuRju55M8uR13O4f/+frmXARfB+YCCD7+8wI4vevl
jXq+fUDogUcp86jLthhvYUQOGPKc6c8juQezs38Kuzn++N6M34+P59w+vfrnuS309Sizx+XvMrE/
aXUwhD73P4hss5vRA3Kv4+4XVYfxh0DsgekPM/klR7vx6oz1GyNz7ouLf577m8bwuYJS64/dn+UQ
O0PSedwZ3BX5tX4yBv+5ncAg7gSjzzF7UPvZfuBg9zEHn0C3twHMA7Innd4Vj893bcrd9mfz3dlG
2Bya74Tg5J/fCcJk0fWz+l2bHDjIpR73Zg6XHdicOQ6xZ1b/yxR+xdVuvDrj+8bInO1i9c+zfXFj
rm+VfkrVfk7rLQjlqec6jmtvm3/XO6DOFAORL9thFuf8wEx2K/3XF2ec//p8zveF/8/zfXWnIc0d
no/vDAMUgT0OzvUhzNzOcievzBFHLucPceaM+4GRTZ1dF7dPzWg3/zdenUlgY2Qug2DxG8hA393d
PBlX/5zq08mkM+rwKZzcjPAxABCQ3BKAGe5/+COTHwKflZZ3YO5/jftbL8/4vzU2l8DqNwh/jorb
Z820yAFlhCHH+Ya6bcjh3gJRx0WUPewB2CKbAeje2ezW/y+vzXj/5emc60dnv4Hem+sGQozs+nH5
uwKMn1N9zA4cj3kT57dU3/LA7jAXuZNt2qn7PzKX3XxffXt1xvuNkTn/V2//ef5vhATPFfP/iXW2
Iet70Hke4R/p6ydj6p9TeQrhpe0yAmr/5WdL85l9wBwbLA2mOx3uvsns1vmHt2bq/vBwrulHv4F9
f6Pli/V1kT6jpXEPGGO2Z1P8wFYE6dOGjefoAFBkl1MyC+5/aCq7mb7x6ozzGyNz9q9/g5zqqLnO
njHEtOkBeFfGEN/pXjE5wPfIzpcIcw5kTrP5JXTn64sz7n99Puf90W9g5Neyic3zFrIAUKA22Bpu
uw+6v636gHNOCOdmRAOTUKb7FSTh25szpn8bmHN9/Rtw/fV1KuvmOc08gbQVeO4Sj2wZGocfALJD
Kf8b+/4jM9ltbr69OWP9t4E561//BsbmtdKNia6fEUqmHlRmCfbc76rrBx4McNebJDP9zAL5H5nK
3/D+6yLmvP868B3vfwO1f1Ney2cMbWwI2qEwiL5WxCFh3fCxFvgBZgOYgx998AxMgOkUv4KiPb43
4/3j4znnF2/++Vj+rQGk9hl97IQhcA8xzLfNDQXQklLCbPJF52cqP81D/grPv744Y/rX53Ouv/0N
4srLQjZ3ty9OoJHoVuWPPu//PY2FEhVElhA8PhqWmeJDvZAhCOvRFwBhgvQ3/e27Ow2tIhHMTBWy
SLVMnqwn7LZBO79kJp2dn5lLaiX++f1xdnd7p/chWz+XeDFyQGzmUIK3IU6AIIjjIUDaHpzCBPtv
CueHprJbJBuvzgSxMTJn/9lv0FfSxHcvzu7g73sZ1I8MeYad8kcIU3fivbrMGxfnuMO3Pozngnv+
tJR87Q/9IQnsNJfPJYw/TmPes7tTJg/tvDuH5htms1b9bFL6U43/CQls9Kc+lwD+tOFutrX/0D7Y
aF56LilA09uf9qwf9tx7249/LnL90we9L1T6+XMRPyeBPwc2vj9hs9MU/YSv2OjyeC4r9aeZ5ad9
xVe85rlk8AeJ2nUobR6qbrXYPCfr/zQSfTkAuNM8zcXwtRT4XCL4U+v8CQ/wrSb4XOz/U+r87jjs
XOUfqyLPxfL/r4o+f3989etx3+C6uV7cnxPeOMH69OijqZq9+gWF3gm6Pkjv6PY/L22o5n89fDx9
wxZ47cPhYmVNCeF43crs2+nMx1fvrusGDiRzaEqizn1dDv6GbsiXL7q7+xF8gG1oQvUeyhvu1Pxe
QFEz/s9L6BtAHNqGOfZsTAjF9ssXtTLTkMUO4ATzVIPl0FQz9Tp9Pav9WmVDpIqvHPny+4vC5K+V
LJr6Py9dF718UT58bprn1IDsQTMg4QS+EprBKfQrlDfXF1DHgY/j/0UsBzuJLpeOM/QBjdQQnXpk
oHTdV2NVrFttoVTwsU6zReeNcX/ck15fxbaRtQ8VAVX5nrG47Y9DNyRBFxqTBNHIMiSKVjkqMMkw
eH7qqfzNkDPmiX5IKrVI60G+I5npPD+L8n5YKNLFeUDTOPxcsBTp5YCN/bZ2kXKFiV1z2lAVKn9E
dKSHhoOzXrm2GtqF3TcuEYk7Rl3Qe1H/rpKulx+ZtsbDe+7qajjGQ2PpoLVU5ASVxPYhwSqL/Jb1
jvTLxMKpIKMOP9qNHMugi+FghEjKXJdiHLXKBJIqakXP8jgXccHkqWcNrBAOMaUWIx5GS7TGSj/l
cNr2I3JagvyesqEUiebeu1Em8qrSphiWUe81ZykvylBwL8OfVdOEWAyuVp3v2co56vquiYSSKnsd
K8zVgpZEcZ+WEZGL0bbUsIg63CAhlQx7n428fCuTXmtYkhzswKGVxYXdpOObTkoH+UXBwuXYMaUW
nYbFBBhnlrOgvTR8hUqjV7KgzcdatlkuPKdwXzuho88K4xAZVPVo5aI32itFVnep8W1U2paQTpZc
a0/rC+VEchC1bBzl66xrh8AdXbouaDuaFRrbyPYNlgUJcMxN79PC03ipkVvlK1I5uBIVd5Lkotdt
41yMedXJQ9mitj4ajOWWR7VJKunnNknjReRhMwZDkWG0yD0dRoKUbYH9uqxT7TvaYtpvW9KXK+ZI
e1iwqBmtlcUkatZp5plmLZ3Eypex45R9gB2NeMAJLarjOiXWVZW5VvKJDwmpFzHMowqM5ZWJINip
8KLCaRsfRgmtkiDv7Yj7RUVHtciaCjd+Tiky6yGJPeLXklaeqPpsKBdVqXt9aOWdGpZum6RYtGUr
MRdjU0XWW6U6hy0jXKaZPwxWnRzrtLPey7xq+mUsXWYL7SSRXMuSYvdCmqo2lywjSRz0ZTN0H3KZ
5KUfZ20j32ZW3CWnaRHWx33ntvmJlA1pz6I+87pXuvGa7qjq+povy7EwMehrSsOrhnip/RnmbamV
N0iOgxoUiC3rYcAycBVR5Tnr2qLwIzQQuYyroZeLfuiYCco4auQRTniZC61ikE3uDFV2xnTu8ldZ
occRNktv0WM6RsoLrBA6M1exN7DPLiuaLrBTKNguEMtR5qM0qelCyzxTy6p1YrxIWZfHhz1tULLy
aBYrn495r0+jsEWFn4WmzM9IH4HlCiPckFuVFH0pchSa5rWHJUO+6fsiXrIKJdGiCQfXERWCngo/
rjPUHCmrceJFWUyjhKpUHlLbrvJTknV1ctghXaszgsHyHPZgLOKjuu6y8jBrCsl8AnoUHuu4bfmq
GMsO+0nNKtt3DdZhkEqcWwGjcYwDVdu9FpnKpP3GTkxaiFLaPQvqfuDvbC+F6YD04aXCrflx2Bdt
FcRcJR9S4urP1RCyz0Pa4zIo6kG9R91EPa8pPLDiVg+iRyGisMVybfvcDssQ7BuC0dYhYG5i2aQg
CbvyFlXIs2xpW33zirAGt8IbS/csbkd0W9pMVYf5kJYa7HcSa6E6V95hUrln6QB8FRkx6n3sKP25
QSMKD2vb1p+H3mKfE4ILT6SVSpgocG3DZo0z9Z7jmhOfwVUkt6EioD4ZK2GTFgXqa2HCUieCjkwy
UY7DB69DRSti5aDBh/3b2yLpoyQLJBvLQSBqOD8iBnW2yCTT8khznpjlWIT9uw7ZcbXGuUzflo2K
01XHdGcdtVr2ygeHYZUBDW16BS0EKbUOI6IYdYWW2Er8vDBqbYYUEdEUvRl9OwFl82OUt5c55vRO
dnaKAsczw0Xr1pUWYY+izo9Cg97GMWNHTkhYtYQgIfQObVyHpy2x6a02WZeJATtDIjRu6kI0YdIP
QWgbpYSiWbMmymGFj70hL5ZxzdWZ6QzBgrGBvlVRpqXfUtJ4oiC2TXy7yPU6L0OpfEPz4VwTbtur
RnrGE24VpmCLhp66Ae4pLU6q0ItTkfWIvK2AfCqcvGDxcjQDOQmjvu1E4Xi19E2UZlIgKx/flljW
5zzrnfeJJUksqKfd4yiUeSNC2sZXaYEpGDPdRx8J2HKQd6+zRJRd5Qy+61VjLhzaZG9HpNO1gyqe
LC2d6A8N5dFp53W4WNIsTM+qoSrel03evS8yi1xZqPcKEdokf22cqo58R3kY3E1lQnfRhlFbLYjU
+SVuqoQKilMKPobnbh2koRUf6SRRlbWyBwtZtm+3CcoEcSsHbFtJhmhRjjnDQeokxPErQt1bEhYK
LfvOac9bt6jflgkrSgEBUBoJJy6TXCS8468gCGj0IarjlvhRUYF7K/mYxiJDOEQ+JsY9M72yY5H3
Ul80JFSfUsNpEcROz8ExU1qlvtdWCXAoV2ECeuX2vWiwxO/trtA3WTGJ0ta2fO3YjpWuokbVud8q
2V+4cDHEJxIN8jKTnpRBwWVF/bKXZbvg3kjoinpYnamMAmfrKq6DkqR5LcKK6Y9cIu/TaFj2lkSK
neC4p++Ul5k0sPtM3TKX5EjkmYw9UaqeVuBAe1ktHS+DODfTzH5fgR2uAl5Ek5Ch2exQaaQt33BS
5wGZHIef4La+ka5bxz7plSd9VJReL7KEO/ahze1qWDSOnSnhoqZ/Y8msJD7N8qQNLDtpX1ekte0F
6FN0x5iJhuNsaOMPRdSZXMAdPqT1S4ikIBAcBi4D1ji1FAbx+KZucyVFrC37ddP1CFQfQuFOeFaV
psuR9jwRuLWTxkdRVieLPh1HJUZwRseqtKxC9F058gAjlS5wVYb2YZh5yWtVNqRbZhVsWR9N7lSg
gpW9PzpF90GyzDkxCaGd0J4le1+PQ8JXuqvs0rdclfTLNG/7UNAwqtwl0xlJA8rK7NSKCpUusa26
C9sr3GwxpGn4Os+8uF54xRjZgiunriAKkXYCtkJGV5YV0c8axX0eIJT0OShmAtPpIyu/hMCve1VA
WNCKOm2GU68ctC2agUr4WEgLKYa4orlftWORLetShkzE+RBZotRdcS0zU+VHtqFdFbRZzTtRwem4
j2XY2+8SlRgrQHFSZCIBjpqg55QvvLhQWZBHWdr5dVN7HExZP9wljenO8sSY0M8cOVwoltU3NPOK
Rgyqb69cVYP7sD2aE3/wpJtOQTPEqdIhfSX60iQqcGsnf61rS95wO2cfME/6TtQQM9hBCgYW4uwI
JeWiD1lcC1B/m5woiDXPozxPR9HlVZgIAycrbT+jlXMe1bH7gQxtC0EXcuJbFNuuF1RJO15iFKvL
sY46Owg1S2KB4hoxgUJd3qbSNdkCgihwQl6r0kz0WcSpSAZDWyF5OnxMcjcrRMwLW4Fvk064YKzI
LyIDbk1ECLW2gPQkPes96iRAPK5iiNfibBR8yCGgD6PIvil7poyImGqvmqqmoRgSXN50jQ616KrU
iYRuiBoXGhwcFqNlukbUFeexP/RlXvihHsCicYas98puQueiZnX8SXt5+3EYu+g1b4Z0PGdOnbei
GLvOEXGoQKIGeQbCddYU54PXhCrIZFFi8G7aQz5DdrjWcFcXFcQ46LhmvE1XYdFrC1g7ahPA7U3R
OXUQY6KLVJb4uOuSG1n26C4mQ1YLz+udKMjGqF83lgG7UqddP4hwoN1pwx2SLR2a1m8SZ5A3ssCQ
lAxh1r1zSm3e9zipPpG2tyyRgHd+p4wmlY9Mk76pVRaOvleAqxC0atP3yVhAQmQloDq+gUD13C48
cja4lH/IU6evfeoRzFak4e0Hlw5pJ3pVZVEwWpGsRFtB4FJVY5/6bknjT56CnEFY0jDqR4PHEtEy
u7nOayk/WTFNPtW111xFqR6lyCzMU9+4LFljHUFGCI+Li5yn5UdIb7LWL3hnXjFt11dekmQEBYUH
W+PKtDJqwA1A+iZClmstLDtPL9Pecy5RoaxPyGtp6fNasquR8MiCBJiA2g89H5NlZMfmQqu0k6KA
cOd06PL889j1/fu+jcZPbl9n4QIy+vrOxKzqlqBY+bFbFH0jqqxNGsGTUMciqm038bsatVdZ5amP
cBkOc30XIr9ESBwbvuQ4b1uhWZZB1NyDu12MaeFcNoTq7sxLXKf0kzLz+LHJG1kHQwehaGf1cbRA
0sK3Eg9l5o80spPzeJSW6xPVssmA5e0yLkaIB3PpwIOi4xGkniTDZ31cDDkEDI16bzMD0XqJQy9a
1IhGN3XaYr2y6zh9BUExIWemCYHHoZGILsK0UeMbu4NsSnhRU2VgfRoNGkKGmgQEzHbhaznCxo2d
MqzBu7nYnIBTdRZhNfJYSKPcMuAVBIqLnIwqPPXGoqaiShubX+ApXIUP9TH60JMmgVjKqo2FWz9q
smz0O81VuKDjGJH3kvXydVTygTBgXtrkWy2HWwjNjQIzLaP4y4V6X3/976vyrnjTwFHo5vS6vL/X
7dvY9q/frn2b4Kmvd8BNv3wHlP0NFLYNKs/e/DGcDAOk9fc42fcXqkzA0/TOF4CMeQcYDqPCbWQu
nFil08gjQAY3MRFMwF/AAW6IHQAF+wKQWfCODRvbs6Ej3oUrg1zoPH1EyKBSADcA2vCcexhjSvjP
QGTQYLwJkMHBHhdoc7g3kMK9XZzCJDYBsihXbuPFHVm7r4pCFJOe+N2VgpQsfThR/3AOcgcYB92w
T1KaQXFjFNqpy1qyTjkWEi0ieexkYvQVPtPViWUzsSGHHfQAX3yS3jS+Af31eIxQRoFe474CIOao
zYKwT36BCBxNmK6ZIyARb8IfN4iUtp0wqxrwGm6fDJLsI8lvNE5WsaJ7CE3c2QAy7+XE4NYuOA4H
QnfYbDW5C0nf0EZkXdT8qJJgYcGJpmXwNM92UHGpYwNu68AfQE63l5O1gPCqXNnrKZV62wxh6WdI
ukGa1fTwaVKTYs0WBKRcD67gg/yUT0dqNjnn9jopIBm011VHuO+62Rj0dhyePk1lhxK4gDEzODWF
kX1/WnyTSgseEcOpKntddJUMaMvemqiLF2PJy9Ohre09UiK7GMjgOhJMqD2lr7NVteDwKjhJZK+h
p98Q38rd/FJ1CvxSL/tIAjcpzwQk+q0UvGvRcZpG+trovE+DWnk1AwCUhR041VFnfuuW7rVJujJa
YtZYsRjjJHmr+mb0JUXJ57jSnQwgaW0/RNIl5nU7dN5hUqYpW6Q9DO5ZHoZzNt8JzUEYgGzuYhus
2rbQTA2QRDQae00lihcNrs4A5oqCGCDyQzS6fh9ar3LbQPDdjMdZbdWi0pw+OJG/NSR4BupPewHO
Y4E9hbvr4FDQvRA2Nh04wcppWmAyoRYOSI8gJm9OEz5IUQ+QnaNqwcpGFB46ivW4b8vvYgKULmCL
wPWeznTH5zYTbOWisAGAZ22npfJpVA7nBb6odT0u7KbJ1jKxAyhMVIHnJEeppekr5vbO8dOKvWMW
cOyVewQ8AfFA2WazaDhJIHQxbE1wWl05pggP4TKWDy0AsYeSkG4xZCg9NQMg1VbVlAscSnxY95l1
9PREvtvH4NPAhcElF6D0LpxP3+ZGSb2adlxZJ046OKvBc/s3I+vCPYbpe5kDGYZcME0Omo5AQvFq
cyNTQKBoTYx1oqPADcfj3i1vvdQaBYTxfpzEpegg1wJ1k6fRwzGuv9W3XStkGIGTBDPiwQVP26R7
hdNOR6N1wvGxxpnonIdLDf+WwHdGalrbNwL2zIkMY6RRSjrrhJDzfDhutW+8I8T2mMLJ9GwZXEan
46OM8algB4Z3exkqg6jRqz3vpGkp9gFDfmNbeik1SYIkCdPDiGfx4mnd2LGwLZIz3ai51nmdut6J
+yqrPmByydPLml4+TeQ7kztb10wzujSOWqjFeScR+ghwAMNHXXb+NIkd64DgbbpHimFg3n2VccPg
IOrUqWXLeG1Zo59AecQjxu+j85a2y6cp7dC1LUozIQE4X2AyxvHa4HCpGF8Z2b9/msQOPZgiUQf8
POcETfcWbO6kigMKnVdJvO5KE6/asTriaVQvisg5ScNyOK1jifb4jV2rAmfP4W46F9yiO1tVmw2m
qcoGSEZ6VUFpRzvu66dXtY/ETNVaHQ2VqoCEHiBBpK6ORAnp/dNEpp0+20KuC9Of7rxiEH/PiOAx
NLoMTbyGjQoI7jG3VgO48wbUoPBOePWm4TR4muQu1YPzyJAewMW5BK7v25aWQUNFMgokI3KKIjJp
ndWdyzras7Sd/PtGZ67iuISkuGVdvHZSSFQ7KKHEQ97vIfJdsgH1hymuhLt5KNwL5kxbeXMfZaGW
rAUi+JVTLJQtzJC9apNhxQEerfYFYzultUFtpuh5mrqjVEO8ziOox5r8GGt0m8eDUB4NwgQLXZc+
69w9Ru/e836nJRt0ZzEgHpzWSkOgq+MLVDWr2jNBVB1DtTUm5KqthiCNmMBYQ+Ju/Dw9ibO7KD7M
69CX1sdOn8I99x3Ab2PUnEZdKzq1SJx0mXvpqqZs1asGgPNIYKj46OEXLN2mhCYJbkiogdo1zzMU
r8suXmKIKYCFAVQ5Bcuvn1bsXWZok9JMsTsAvw0bQBdic65ReVaN8W2k30cyJsIytf80NTJtze+E
4kI7iAedJ3CUfyaUFto4Onek8bplUoz8EP4bAa/+iEfocBjMB9rytxEkpH11ZUEJnIkwO09KgEf1
EKjRDUxxnLTnTjL41IXmBncZsWzP3tjhxlx3Y4IzzoeJAfSSe2D5VeYtEQSYUIhBsW+Pwz63vGuv
cwA34e4+wBbgJuhtIUvUO7g0OF5D5VYHhtmOMLadHz3N8l2Wa5PKjOMD1LnDhvWwDeR1bfRpZ31s
Bvs4J/kezu1cDiGgTHDxKYYLH7eXk2Q1SyE5jtcpVC5LFbRk3ENhl2yghegLBcg/tilIlIydbmEp
jZWJ1NOC6/NfiWOg48khCO5cgRao6Wb6za1nVDOMAPPF6xCfRwM9VKjyLVruSbt3LoVNoTokxRCc
zZaiZFnQsgnBBIPqW+27cvzYlXtyk500nOlIO0EONF5N4xtGhDgKOTJx4nVSnIYj9dN6lbBqj2P8
PgECZ8I3qMz4RekIK6xiue5JAYW/xiZB7UTx0RhG5UIm5NSh5VUpocITsQ+sbvJFRHW/Zxa7rNjm
JGZK3rMIKvAEljr2tQUYte0F0ENChRx6JrgFcLLq9oE0O2lCB507IRdwbcYsmgrlgKrUgAiP8qEV
reqhgQ1KxOTVcPELO3iDENmWI/SPGd26k0lqjbDoNQNcCJwU9MLt4eJOU7FBaBbCJ1PW0vY8Xivv
TdOWoufGZ/SYl+Xi6RXt1EzXpug+V4XUcHtF4Ns82gGQsi6syyhxF3q4tOS+AGDnajiGFAu5IKDp
1oBN9Tekop22ErlOyGc3GkWanHk8C+wm3uPUpj7J75wa5wASQ0kL0pMJW96k1JvCcjVUd9Ythfaf
oQl4vqq60+JTGgP8URz2PkrE6AWoWNaeFNYese3gJgdUjcH/6ABRMWAh2+TTLkuk208L9S4behlD
/rXPlOzK+7dozFSDaATtKwxoOLa1gijYPYaa26JcNkN2OFT1yspuLU72qMkOvk63aIPtAogFUIeZ
aTEu6SBQhdY0HnbnScWgsA5lyp9WRUATQLPhDgm4XWLuU0LXNFZd5HIdGraE1Nii6UKH1R4V2bmS
DSozW2EcK2l6KKGv4zATxq2gMcr9BRKAQsFVbNBLC3o4TWHD2quqjaFhoZHrkZ+aQi+j1tlDYceG
gkQV0HUHcGKolcx0wGvjLGqKWq41eifJaderi5icUpTtARZ36TOYBriMBf4HEyiLzZglaVjHWcVA
n507O7+wuksokO0R+46kBIot32jM9oyqofqRZLZc2/FojqOUVr5RdrkCSP84L933iVen54hX512S
7ku/9q1vxsdmRJVlWqBd89de+y5hHxrv89NajafvmMXZW+ubacPIJe772pFr66TGzoodOoMYWxFG
0BN3l0Pd28Ur20BLROm7+T7m7lKUTeZODNhQRajudibuqFynBnrUikXFoN0UCS+9eXqVO+lA+OxO
l/dAlWQWq9ul4SmKGQRRV05/3UGXdvUWoYtfIAKFHoYpRBh8ut58czGqt53EnpwidQ/tdCV97J5k
+1Ri50o2iMw45kDvQkxHFxzi4HULVssLRxNoedYp9WVvc/9X1jTdmQO+F+7TmZFzU9vKKwKG1Y0z
UUdl4DTHWVUEkuxThR1BElQI4MI2Ru5Bp5mn76Hb1WgX/IbGsYCImiSd70gDvWJa5Obheru/BXB3
OeItajPLgYcwrEwC1EYduO9zSwudneNRQIEprqHJioqyv+wUmF93EUFD3jDYezi7065AFQ1RSCAI
nUNT0B2chtgFG9lHgBdAQ6Djm6GDxiZo5Ak09kKRQUt3oKGHZKXCst6jrDtNywb5ySxs7DyvIrjB
E7stbxBGuiK0LvfCsPfxzNy42MiZytUuseHi7W0qYx5zCxk9GehGWNarqpWgpadJfiXBvXn6vXuJ
1RFERdDFnu5JaqY9/R1tOOGCPagjwsGUmeoa5AAoFhu5fjeoWsRSiayNfZWeuD1dUvcX8jRub5Cb
Nu4GQ1WSRHmmgRzqM8Hc80z/X9KurDdunNn+IgHal1ct3e12O4mT2FleBCdxJFELtUvUr7+HHnwT
Nc0rIR4gD4NpwCWSRbJYdc6p54U8bu9G2aKtbQiBagK8tKPPsFGPZ0qfsuGeWTuzJtuGaxPCSekq
ado0IzcRmvpdpUeNcnLZc6ftuL80TjQ10I2Q4QEoirON1vMVx9pouAz+36UDWAqZT5OPSa2GwP/9
GtL6olZLHFTjTZ/n/yim//+bn3vdK8/Q4Zc66EyIgATT9VQYwNDjWi3rxLixlzLzvWmYw0yr3aOj
FqOfxE17RH5PuxhtNx3tskx25ll67+Jdg0qgi6Igui5cj58oRdaomorx6/fUZvSQD024jMavMmvv
DCyAoSw3PG1o1GpUKMdxuskqdafEJHWo1UcImRi1b9sEBIDs0mh34M/4ane/WyyT7kPTtB0XmEnU
sYQzwLWApSp6igCq1fKgij37xrKTKhqKxbrJ6wGsEsZuVas2f27vFqkrm4gKIcLtImIX7mN7Mks6
FjDc14V6Bhr3SDRtCdzKHkMnsdwwa2Z2s21TvqwWCu5oLKOjw6cQLg41GwnwrTjWLeVuaB7y8aQb
EYhVB00JPeQjB/cxzs0o04oIWaVo/Lb9AXxQr3wb8tcuil4I74E1utpWU+/Ggz3yVwqJ75zeDFGe
2tm6UqdZmRCcxiWZbQPHi5OOPi51Aw7cnWE3/vY4pF7zx4iY9mrTVNWdFEaUsv6K6JTkn2Zn8AGN
vB+zn0Wx4yt8y7+aNltzLde2oNirC066xLHZMq/GmMrzwphfFGdkm9Ny59aVuqSNYEoFKMNETe96
dUZtcZvYhkvOLvMB4wIE8nthVaGW7e876ZAc8MFsVL6QNxQ8UStIy4oZtsjsBlmmBz39DSZCZE17
R5nUIRw8iaE+iuzJS7C1uvo8MJH6usNRToHEneNfKTvow8G1bpciDm48tw5QbMv6yjftIEaEZVfj
YWK/th1m7yP476uPqHoHl4mGjUfIUwrKSp+dl+zHtg2pUyJLxJMAAOBpgo3SrVMVEI7s4iE8s9zT
TABhbj4k6cEB72vZsSYf0R9rgrMkcb5YTYt3upUCJtGGZaf5dXq/PSTpebEakhhSVGaRZwXWrgfm
2Y6/J/WbdvLKgnAiOQbgTbTDpFVDAFZlUsZRmi6HYpwD77Fdkp3T6WURXm3llT3heBpmh7RzPCLH
RmJwQt7neeOT7j3NbngpaMjO9Uxz31I/Eqs8WsYQprT3E3hkvgf52Zlb8VABY2UiWYmRp0CsE+c+
jnN/e/WkLuKiQG+aAFghL3Xt9MuieKlTMJyS2fC7G5zlZrGtr9Vs0J2YSXqYrAwJnt9MjTUXNiZ1
zp+0Mg/Q8BuUjtKPx25nSHuWBK/X4tYERg6WqsU6NTo9o3QDmENY0aftuZOuzmpIgue7VTXURj/h
wABVGxzi5zwDhnvbxt76CL7PTHBt2wE2FuehTI2o6n5oeRn9NyOCwwMj7BipCjdzsSh5/BuIg90g
Tr4qlofsMeIK1xXWXyVmV5ozHK3UiuNULb5S/mYqyBbZjqPJZ+yPIWH5jaRKPTPBjIE6d1sazy5z
I6V1d9ZFeg+7iL0BnTXR+du43jd1PzmU6Qi+58RygOICCxPIb+oTzYraItNu3UQjOweTfGR/bAp7
lRYN4KMWbA7jk6qxCB5Xz/WOEekNBZTji/q6CrkGYWBqkuJlv+BVQX/nheHb48nMnkc1aO3DXKk3
f+95lo4LH9B3NO4TvaLqyUC82UOuP63UY0MVM6xjMh27nBY7pl6KMOKxjgKiCWFtVF0B0L8eWTfk
7WACEwlI0nLqPM0HYwVE+qhL6ZHWR68/8EfklHdR/kL7v7ec4VM/mOdO7YOcq0YsPTtuj1+2KywT
aHKgsgAlt4Ttrbvj4tEc35Rlc4hQTqt+V70ChYKdHS47qixgvC0uXA08o7ApJsLqfnYLcimSjyz5
jSLY9jhkXrP++8JRSNIYmSelJBdaAdljc3KrnydfajYELS7IKg+37Ukf/8B2A56JDgGoFAgG09wy
m6XnA/Km5tA2uXlYcht0t5k6pwQcUr8rvCRo7Bzc0GQuvzIPGN3tj5DtR45vAzQMaUf05Lt2KMMB
i8eyMWgtedQTNUApTLEft23IFs52LUiZgEmCY4b/vgpK82oZ+kWn5FIV5UOH174PeFj9hsMMR7Jt
oAMJKKm8XezaSJM1jFFWkUvTVdC3UNMxUIEGCse6/tnVIy5rz57fcM6gJGuj0wwy6ujmeW0TeeGW
qZSRC1Pvku5htIogp9+0uAzK8o55dGeIfC3Eze9w5Dba5VqmKrI2ssJDjSIdyMUlzmPNaYLfiH6a
q1M2xx+0+gPenzveIbVomzoo8oCQ4ql2PUBqqFmhFDa5jB3Iu08UtEvfZn1AzQQpU8dPmvlrY7mH
bX/RXu9EUzXAfADjALVMFLWuzXZWXdbpnKBQ8dM5mEXYlLdaEQw/4mdkaGYt8OZLw47mFICJMObn
xe6CFPCWZDcd/9pz8SF403lAb2O+xfTUBDBhUSdNevHYZVBDrdpxIElqGAZAj7FdDJZDnK9HylK1
McCAAAhowpOjz8LlpLTxB2h2AEn9MM3PrKpBdWsCQ4nfscHe8SjpRKMyqWkeyofom3Ftvqkdm6VL
l15w13AqpT+hIg/OX9BHvfkNdcUde68jDlDAEEfg/NaQjraE4RZOXbUQRkovjdMF2fi9A6t7nH4W
9iEtyc61JLNlgXLk8Go4rmYhmVHUSpnSBDAQY6wjvfy0fFacBVBovzT/On9oouwKZChgaQBAiRAo
D3okaQ7W/UUxf+cEQVRx1vJsx1Veb0UTdXfAknRdx1Ejnm+l1ivZUiIV1Gcoj5QPzUwC74nZT0r1
rH/xpp0XscQzYM5C6gy3Oq8rX3tGW+qz1YEpeaHQzYgVBZIdX8z4oOc3LvUQUP3a2fI6/t712caH
98ce/311RyhApGRVh2e+ZheHOtaCsbZuitQ5utr4aAA3nMy/l/67clNk4PH+2LHO/W7LuuCXberO
k8uQNlFS5eS4s0+X+BA79bnLziQHMXWwoq52T/HUH3SVhvUIxRdwKnY+43VKHpPAC0TgKqkmVvl6
EkDQcanFMyu2N9/oPVRG1O+MPLIiO3YFWNXGNzYkPojKO4ZfBwEv/XKA1ka+FHGlYDcuVS3xoKdz
8WzIinkjdCcG1Ln3XFiSlACMHmBHTkhAflH0YaRrM4sVQLsv7Jd6TFXIFbEgN9MgNSG4VfoPkG85
LuOpUnza7RQ7JccBjlkk38FCRyXu5c5ZORg/IBqWZMhaOT81CN4U5HPbPkNtgpCff7+MV6aEmMp1
BtNVoPQFjuATYc/UepeV1LeTj85yNO1z7B4o/bJjk+8PwYPXNsUsi7k4Wo1iCvZr3vndu9Q6ZfSW
xMf5R99+TCFahX8m1Bja445hic8CcYTQjic98cjmB8lqXpMYyj/ujK2TFhdzfFabp/wZ5PEggTCZ
23823eRQKnuPfR5YiaOFgB+CLs6QxGPg2mhMtXZgM97HcxvxxG7seiDkLoFe7RyDkhI5cJArS0Ls
6ubdokPdCk/+ZQjAYlS6L1WrR3hyGR44swFVIBOm3qZ1+kHXSyhpfYzZ/NcAH3wDxymBiYJr+uUd
sZriuYsXovLRjoqiBa0y1X7sACBiG4QGO8spOwrwJlGBnsZhDLrN9cyyuFvSUmMZqLSQwzH6U1G/
T0qUck+Naea+6T5q0FkpnDh0zDLiVUK9yC8pgViGHj9sf4zkysO4/3yLMPe2PhJjoKjLVUgZ1pC0
ir2n3Gl923b8BdI0JM2C3ez23gTw31eT7YGWxZ/zOIO1/MGr3XCqnIM7Pb9haOhQCV4WYHR4tVxb
6WrbAonEw3ZdtFPrHo3BC/veDl2zfSZuuJhGQAb1tG1UEs3iaYTyDphfCDXFii+txsFWUw25lwI0
iRGigVwkb9i5TGR7c21FuEx0qiRuMyH5oivFsU/109DcGxMSD3s4AKkhDQc3mMmonqv899VKlbM1
DvGgwD2QSIsA56uP1HJ+m9iAB61L3J0oTzp7yDqY/C1gI99zba5fLHdqIDF10RkQMss9o0O4vT7S
AXHmIcJjdEsWE0n50AFJqeAMLxsvMKw76CJFSnLezS5KEg+geK8MCTM3MKVaZm5IS62LU6ZRk+oB
mccbVAlCrRttP1vmg+qRn0g7fPtvgxTcAxKcSdvze9heTmQ5NMWHmkIlKmE7bihdLryrkJJCHdi0
BDtuDa5gDL2/C+KpAGQdo1yi7ZFIQmRwK8BE5I8nG4+aa4cwinYqQBUB80GHzlj5MUakbGtfiz47
1Cg3O/POVSs7mcDl0OAgvHez+Bg3iibH/wZzgPQRswGJPUFIbntIeyYEx2CKMRLQOLML6z+ScQ67
BPJtkMzbtiL189VAhKUxrErVFQomwASt1dx3nHvQOZb6adsK/ytijLCeLiEwqRHsQnEAY5n11s+L
Jmrm23x+N5MB6rI7rrA3IsEVSq9CQRiw8stQd3cuYWeaPs/NF520H7cHJTUEHRVkWYEZUkXo/JAr
I4RmsXsalYVm86gx465TQ0hu7gQCUk9YGRIuKMC4Wivhz81OqxGba/wF6Fnf46qxdm4l6TqBnwoY
lMeZonwjr47xtqw1r8qxTtAFCJhxzlEl/NwTlNVMmv7enj7pll3Z4qNe2dIAHJ0XAlyIY3bL+6mK
1WPJ3Pe9oz23nZMdq5L9sNWF7uxc6apB9cbFeYRcq5i51jq9hIIUQAiO2tPIScAVoVX8qTKhddWk
ZN7ZX9Kjz0M6woFyNI4+YZTdojKzsWCucJBrtWiOyx4Uvh2fl3kIMtcu3qqQB8J/XM8lpJlrp66L
f6B+2MO9cb9/iu8ZETZWlrvl6HKUTa6dewsiqN6dTff0QWTzxYkTyPQhhYPA6Hokcd0Am+8h19E5
RvNJG5vGtxRCdx6gktqNCVDvHzPCspBkMHtWzbh1PY+eKtIYwNoV34uWlIcCuodAFWssTNpliGZv
gEqWDqXTEaqaYQWN8Ghc8tKfCts4aWnmIfhdkjOkY3apKzyOEc/N9WdyZ17tkTnR7X9AQK0eUHsC
aqCP5gRCFYZ1cs3zEN8aXh7gtdfv5rjkqw3QlmE66O4rIku0BvKPXoaKVheBaO2yQ/Wwvf9lZw0y
df8aEMZmQAHdyBZkmRDw3AJi6EatWUWQdyqR3knfm0u2s/OloRaPT10NhzbP9F7P5sRQsksYomGr
rr0IMpo0LCeV+ko15VGut7nfDEnFZeugvNbT+ltrQX54e9TSacVJgIjPfDkVrr+hIJM9pLGO20n7
Du6kR1o/zX9s25CdrMjWg54JkLHjWsIeqhIogehxjiKgE6r6uTG6UMHLv/oOxELS7ZTHX7KPr3x0
ZU2YVc2DLnFl4OzJdPXgxIHKGCJldo8iUDT2NZRuv5cGQ1A2RFBJvdkeqvS4sKDlwlvr6iCyXU8n
dKzrtDJxJlXjsXUDyMj+t78vDC4eGfaGgr8/x2Wo6RBMhdzttgl+bL6av9UQhH2gzIvCnAk3hAm1
whwa4rp227HhRNTP1Hi0Zn83eJXuvJVF/vvqVOmtiSjGgkER82cxQ3kSgsghFJ/CjqXPRDtsj0/q
8Strwt1UqoruTgu8kQC8vDTte35pDEn7hsQM7nTThjIEhHBUcaU0d1TJC3shf2rID0LOb2GE4NZA
Utg2gYFDQUwsYxRePrQMR9YCgfn86XPlogPAZ+hxb8+YdEvhpQRAOE8Dv2o5MQBGUaQqEl0FGW57
SgNSfl5sAHZ72y8caOMaE+QUUqQosuHISncvOSxbMiTyUL01cPCbqrBkEPQ3MzrhNW/pvwsgnVBE
GWB6e5SSUwp/HUuFqAV1NfE0Nowy42qfoNeMKKkZEKUcjgUxQiQtQppSf6p2zgrJRoNBvNWARsEN
IAZJgI0wJ9ZQlQYELiAxeW+quFF1yAgy79GysvOgnntnr2zLt6+wvYF0BSsfgHodUnXCCdUqdttA
vZtcWg+5O9tWPndZftcrDSTtVaf4++sFhyEg7QCEQj/EEhIj1MznwpzzF1xGgRJlrd1N7v32wkmO
jysb+vXxYZEKJICYkEuPAiUz43PuMD+d76bhsc3ccNuY1Et4nQJqaSiGiFXKeEIMZyQjuZjLSx0f
kuuNZaYHPVaLA1WnJ6VJKN739vO2XckWAJ72j11h2aB6WiyuUpOL0gdmcqe6T92eoIjMBIZl4yhB
4uLVS4TijaV6xUQu3uSia0N/i4z5OO9Aofl3iu4HgVAQDlBUAWNOGEdnj4PqJTDi6EDpPFNnj0Eu
82+QC0B49Th+XDx3Z62zQJB0yIVHiZBoyA42EJhV/HF7PWROtzYj3JKdUcV4uAH9kBWQrykOOloe
nCB+H5rk67YlmcetLQm3I9JujdEyDMhhB2Vs0dxBVb/OVoNin+ZXblQYf09pNKHe9mcK+Ret7uMK
4uW1qprkYnhPlnNnZ9EIpWwQbf7bwPj5uDLjOazvEC2SS6LdmBOUkxR64cme/DFH74aibnfOW6l/
/xmWWCoho2H1TmzAvxdUaZ24Czqu8TiUv7fHJbsuMX8oJIK4hHScCMRbcsvLKyUGMqYCQsspv+mG
fqNO7TtC+5/NeBjV5/bZSpESXKi6J+widRcgG4BBhRwaQAfXs9rGYxt3hgKkmovePl1dhbZWgYZP
Cr92QFZboOH0c3vAeyaFfBCEtuJlKmFy0rT3xYBYpII4I4GSR9fdmEUdpQl9w5nP8Rv/G6VwjECv
s6pHPc8vaBcR1KmdHNrSQLOOSUMDsLQ4ldOY75iUug+iOf5Qh5aNWFesFwjGthxErBfRgDI7QXqy
s3cKCVIj4GBzchSE5URttFnpahBVUIYxhydgNtPhYbdsKV0tPDs5/wmCSbawu4s6JRDFxYsvm/Qg
ZyCXqT/iGq9OwBr1kx7vRADy3bCyJ2zzXKFpVTWwV2fkPmkmf6nP7nKnZYcRnZvUWPdL4yYvvtV7
72vpXP4xLNLq0GhChZCDgYS1dlOZ4CjaboTi/4dt55dbAbSQX5nYb8J0un0Zdxnakl165MMdem6L
FtJTx20jslsTUo0qZyrh6hSJ85Dvc7K+hBFiaZe8LW5HM37aNiEbBwfUIdkK2RMoaF+fG7aeTsi6
wEQOjDyrnkzvAap8b7ABASVwCvDFr4rVlVXSwcoyRLz9WQHTr2StT5B937YiiwCAN/7XinY9EjcZ
oVVjJzjn2/vKWKIZ/Qi08mwp1s6F8kIVFIOZtSXhrLXnIobaeI+LMk3aG6Ww0P4DQLJTP6QzemOh
PVNi9M69qkBRsTFL+wPRi/tumr45k5P6SrLMR6olmV+bLg1Thv4H6jIsPmTtIavcul9cOwHNnoJZ
3xmJd9OQDPy+rEiPztwPF3RtMSHdiYfQmHR7KitSd0B8y2HyqPeLmJG4NiBFg/zzZSEkcIo+QuSe
OXuX1Qt66NUMgl6L9ysozsD+Xa+VES94jyWAOVvFAXDns2cwtMUqOQ/EjphOHvTik877S1GgvNr7
1CaP6EURjPYHo/qB9hLhMtGbDv0P1JvSvQeo/qDqD4mCVlZV1BfvFOic+XDqw7aHydK1Bg9iIVKM
UjliiuvPLgkUJlR0ILrY9S2Zyns04wvyhd5YKQlVtvDOcnd9CYx41aB3z5hCRpkOx6brfOpkoe4Y
Z5bpaHXA1J3TVrpsqw8TdnGOxiZ1ZwGybaN530xqPzt3ZnzaHv6eEf77OnCbCfq7GcBsd0UWKI/N
/Fy5O9kT6YEHZjLQ2lyuSCRMNmgnAn9pERvOH4lHAlXdOe6kh8TKgDCGtGs6pmQwMBUhpE/hXrr+
KU8et2dK9krQV1b4V6xmipIR3T8JHtuze1ON52k+Q9OheEf6HYeU3elrO8IbodVcD86Eg0i33jlK
OAN9DUHQVvFQN/gFD9welSxxDTwwhAEAO8IGEFdnWFy0PWjgZQiFDB39NhzwZ+cSgKePXReSVrvF
I39U9h4M/DB4dViszAprRmNFo8uEhEmbRi5kLE0EtGhINwda6vid4QX2rPmD1uxh66WruLIrrGI2
ZW6R8ySGEb9XgXzCwDQQ4iwvahFRb8+t1BYY1pzEw8UZhcuLdWCaMAsrOTrnos9jP9fAyi/GUxdn
SPjuyf/yKXs1pStzwg1GHCsbzRYO6iVPqCtBaOCBlju3vjQCBBEC0obAdqLXg3DIe22JhoUzuAl6
PNuBVqfnxQ205SkG47qEikvSH+tSeYRobtWSh7fM57+2xXusWho0/Jpgeyo+xKw79WYXAAmEFnHP
XvaWbNdqoLqweOmotLR2wPlQ8ArCs6SgxwGw2fsqX8o34HLRowNaSpzxhEqrcAWZWkrRhBaJqNva
agK9huKwOu/UUqTOuLIh3CbLAHXBctJw0KuD3/duwMonu0XTYMjSo9y3vVJSV1wZ47+vzkpsB0Yh
pE0upVN/0ZQsii3nl+rZ4bYZ+eEF9jM0VaAygK7N13bsoUn6tAUlrTZan1nF+zq2buvyPFJ6o+TL
u7o6115Q/tgxy9f+1U5zueAblxAFnOHa7DyolVMuMNvEXUiJE5T1AzS2+vHzXBe+MVLfQAnwuDR7
mDvpVYoqARLMeFeCTnZtWEEAQxZ02UBXhRIdpbJ5vplitTtuj2/PijC8WAPPudW5FejVotdejf6Z
aKHnb1uR+giQIFwmFb0LxEoiUJ9DMbe4eBxo1g4R75hWLju1eL7+rxZqZUPwQ7MBuwGdInHak1Tn
uXkrWAoVlxxLgxmcpP84JMEde+TZbDSD45fL2Z2e0AAz36O8ykcEIS1UmpHdtfk2X+2sfJit1GAw
oaKdifHbglBZ/5lU5RtcgCfigadDTdtxBUdjtulk04S7pOgXQBVuWGpGf7/8awuCk+lo55zreofX
gvMTzcL8KX7foHfzthEZrBs5FggzIhduQHtZuK7QN1IplAnXfdudwUSek9AleYjSbmjiNcaCubjT
ypOCjudV8rGs3lXoDLj9CbJzFxQ3FIcgQwqhHOHcRYPAEV1esGAmHBwK9tAfG8xosK2wyuxwsfKH
bXuybbW2J7p84aHddAl7SunegLseGEN9h9blO+8GifSPCeqeYYKlDM0h1LyuHbFJiqwoZzwchrEO
W+fOm9CrtTkjqQYlwBFCiqnrl3i/oTerMkOe/POw13tAPtI/XyD4aEZUtCBHi2QoATwOrXVYSi9w
0bxyez5lh+F6nIKfojd1Pjs9rKBbeOb4rrpzL++NQrj7jXppATPg89i+A/sfd+SEhqlvGQMwaZDN
sJDkEHxw1EcF3fLwxHVj40ea2G6Q1toSbhuRD+SPEf776mQiUGWoYk7MRUIoa/Sza/3s42rH7faM
CCdsbnWVMS08xs3qU5y4YT1rp13EudTKC0oM8ozQQ+BPtNVQ3LEh1FUR+1G7gerHAAm9boS45aKg
hf32rEmPB5DqeeMOwNddYRvVGvoUJgSmUs2OnK8KQ9dWerKmJDLfNHcAXGHT8vZ8oqQvurhbSGst
vEatBlXyncPOu3In6S27nziq639GhE1pmL2FywuRn6dntq8tE7rNTcw5GGZZQRvM2EPkSufP4m0K
kb7hDIHrpcoct0U7MBWubSsaEpA9CcCgSQ+KlrfoCWqiZJJN5U5mRkZcNsCU/teqcK2YaVkvfYvy
09K1Z71bAltTj0yDtBWtomX0bhw2hvqTOXqHOfN+gR3yzrGSi00+LDk5G8o9RytxRZltZ5L6LTiw
qDcAf6qJ+WtAARp98VyE3ci+5c6xNZPARcX0v1kRBo+uwx2zGg83moq3Hiql3oPN9rLkUj8CzuCl
NyVosIKRKanUEpFufqG6G0L9MVYhveaxYBl3HFY+Z/8zhKZl1w4UUzCTmKKQl1x5Pppn1el9NBl8
y+n473gAS7k2g0ekSroR40G/7lBPvJNt5mGxKzHM3V0MeDk8459pA9n82ozZEYUDX6COEOsHFGQ/
gDbvETSc7+84YRCcjzdcX5CVhN4D1ApAZRWurzLOiark2O+p+m7+qJUY0xvcbW1BuLzqaUqbRcWx
lU6f0uWZjXdDtpe7ljkB2CO8YR7oOCj3Xk+bTuvchdg1gtGKnFJqnsCzJla64wOyxQE2E+xnBO5c
3OHaiqI4XTLkJL9kHfOhQx2hpzGvZmhKFSjN4hOysziyw9HiXSw5F9exTD7s1T1mgO1rLHGfg/8z
oKXxwOJfyZI5gduMblCjRXikx9pbTmTgutCPhNNxoFV+bTSe0bd4nMr8Yppf6+qAy/SoPFppkLX1
cfsgks7nypLgGdZUtXOVtPklHqcD56Cm8aF1R8hX4Mzzmik5qcaeN8pt4vkFJhoI+qIIzthMOjWW
Kb8MDTDTKMzSY90bxc3i5ehJhR7qER7vUZYTeyeLLs11QLbmX8vCichoPNcV5EUvrGWg+GoJEMXs
bhg0tBYMgA5LfR2dnFryA8junftOtj0QnPAcJoShQFy/XtKqADVWp1aOLgf5l7li7MZk+deM2cnO
YSwdJHh3HoRW0JIYWMhrS6xJXVpkiFSNqY5ojJA7DcacHqwfnWHfjvVjOXlh5/7adiTZPllZFSUk
dBa7Y2kidKXaXdrfVrUCpPGnOTkDqLkzlbJ7bW1KuAfKSYcYJq8ilICMdIC0Ne1dlyUoCj5sj+ml
2al4FawtCVeBgjGpOUdntdSvsiJqMgCM5vIZALc8RobKGQ+5WvgmQx0ynr4O5ZHMZzo9LXR8N+1t
Vb4VX30McDSQPYC+Cp7k1+s6OEnppBSpW7utQ/S3msv6sD1emY+i08i/FoSJzVAag5gMLEBzNBxy
J8LE7j4M5P4JHiDKhIg1X5GY1NhBTJnNiKFT61iAkU5VkIkQc8ZxOC2jT41Z9/thuFWKPcq21ElX
poVN6LZaRuMFL4W2OGg4v5PZ98oW4vF9MNm70jx8QV4v2J+BCneV65QWQnnE1an3APxqYCfZoe9y
9C7U1WNnHqcZgpae+r4nys59L3UVkC1ROTVUYLuFu1iLiaMnFod2JU9u/DtJdjaGdAeu/r5wxNQZ
utLkLRBx6H9Tt+17pzpaKY2gDr0zELkh3soSaE9U3oWLkLDcmwuGjLup02guFjSs045LdVCAx9/2
falrIAKDYhRXixPxHpZJEFly9F1fqgEv5KL7dpR1btQYVtjuUUCkO21lTXDE1OhyFCgxgYp3F7tA
fkBL3/6+PSLRhgamGcbCvcDzIEnFR7yKXJzZZBW6lOMeKKBvlyn2/ZBVo+8Ov7ft8MVeu/mLHUyZ
iW4Z4HmI7GHNANwNbffwzChj75Ywzw0MEM7DJocqCh2m9th66GhO9SZUtLbf8RDR1f+xbgGIj9e/
BpWA61HmrMzjpHFQILx4P4w9kq8YqvC/Dng43i+QxuYo+Ou/jox3HoMNjRxuwVDd7G8yC0dFNx7K
+rPeHelb1mxtT/B3b4YegKPAnmMkvqnkAQUSza6/bK+Y6OviqPicrjyD1p1WKRp2lQ6ZNzp4d0vn
vbf7/jx69YnkH7atyVYIwiMuhDPxLrDEyAdhlccI/l1ac1EDWiZzYMy7qbNX18rLoIAcddGuCjek
qAhQUwC2AQXGs82iB1M9gT0GVl7rTsfFrkJWFCHybiEed4ft4YlHlGiX/76azLpODcWwsWR2+c4b
j33ZHbz6w1Dv5Qal07gan7CdrSIHv6nB+KbZZ5+m0/YoZIcF5Of/nT3hxlC8qepHPnt6V/hEeVIT
NXLzvy3uvMwVl/+z4eRoGiFsp6m2SDODL3qBox0nvfPt0vSnPVqm1L1XVsRN5Fmpoy5JfrG0Rzuu
gx7qkFOhRhRdKfZCRKktj8OagW8GQkG4CRW1wzGL3t4X5BEs37BQ4jPyTA31NiFHraSWz2o0R/z7
xeLqVzhwUV4Huf3a5ZIKAQt07fEmNZ+BrQuKESiMv8X38rUy8dBS8dbGC1RMeMcYblm7VX6ZTe3d
aKnvkt56NzPv4/ZYZBOIXg9IpqLJHIf5Xo9lLMuR6XmTczh/3j455qVKQqjhhfnf8jn+GdAfS8Kp
N42qZyp6ncPF/ZsUCulk5ySQ7SEU+1COhVIN9+/roSSTMQ/Qtc8hOFBG7nxUmRN6e21AZMfN2oiw
hewC7XHUgSIJ1kVxHtHkjODrrzN6L3OFKxWKnTr0B0U0hTGaxpKreKJDNEpt3pGyCtJdjTPZUIBl
Q2yCSuxrMVwABGNkePAkBn7JnO+8OPDM+3wPQfQCaRHjk7UZYYuqrDNBVs+Ki9qi328xLlPQLto3
jVG185fYjkOlLCGcaXdpNMeDi0SfU0O2Uxl8tY/PJWU1egKz6kjMSYn61vb8JEMVdDSWMbDm0YwY
M5bP29tC5kurjxbbWLZaXYMkh7mZxovWHAHb1eyde1kW2yD/znWIEbypoiZLP6IB0dgCWoW28MPw
AE7he70bfW90kOZ6now2esOQIPsM5iQKDa9Yi42aUDpA4P5Sej0JR7yMbo22ytHUiVg7B6TsrgS0
6l9TwpK3eJrMhOAh20VOtEcIli4NWCyA6UKK9FVLjqWYBq3l81aoid8BQ5LWS7ArKindHCsr/Nxc
hRWtwZKlMGGlg2KOm9dnqAEG3vC02MOnN6wL3AB63LhUcI9dW+qgV1EzBcipPgO96X6BGHxxv21C
Ohjgi0zcVqCUim1EbfS3gZYhQkCLPDBQm5yl8m0PXYx2njyypwh4Wv/aES4TE50VFX1BLFYORmTV
GbCJTdAoLOiQZkiBLkaKL5jTnQmUhp4AhQP9ib5BuJOFm4VlCfQ/JwRPzKqh9vB+arVjUgfzOJ3s
CopK8U89Qca4G/ZcUerneJdADRKPvFckhZrqZDYmBAIFUOlN/Nujeyq0UmdfWeC/r9wQ+XCzTTs8
7uYYErvnWJt98Ei3vUN6EIG6BP4N8G7Q1r22kaI70GQTPOHc6gikf6xATjzyugMYEfPfKt3yi43T
pP5nS1iqDjwolimwldfuYQHTfTbfx8nRMduDvtvwXbo8noYkF0RvoUooBASpDTWChCGEchNV9dWy
+kDpXkfTF7SoeL3hT+PNYyBas2zBCKi17dS3qIgk1r3ndj7QN1BiPczuk6JHPX00PxEzUIsvMeQf
mW91BvqDQYghrKEzl+vVYXstZeEcMqbYDDogT0jvX6/loPQLmwtULka1iqryXh9pyDwopZb30+wF
28Zkzol8JUS+ULdG7CgMncbIfmfolH0pbqha+o13V2rE37YhO1L4xnZANkYrBvH1yjSvjmfKUKzo
lTMhpW+URVS3qp9D+xnDKkIDnGfAAv5W2oJ7qg0BYw1AxRct4+uZ7O281xoV6Rt1qj6ho3swzfnN
9tiki7UyIWy8fDDtQYlB2lXdwHbMT5p1RwzAuJohmB1jZ7H2jAk7r3QdW1MsJNiM4gAF70uLRnVt
dkjM+TKaeyUC2ZGynjzh2FIG8J5JDGN5zd5bxQIEg+kXUxk58buuqKJC3w0zpc5oWB7qdigKA9Zw
vV4lVJFSvUZtqeyQ5/ArBnJX0ClA7wZqqitfKhtobr9wy6ry1UHz0GNI6/qQMqr/MEsIG/hZ2gAW
jTB0+Fm2zv+R9h3LcexKlF9UEeXNFmXasJtGEmW4qZCuxCqU9+7r54AxT+oGMY2Q5i3uWyiC2YlK
ZCbSnNM/lmtOM7BvrQDJ24rNr+Nu/pVgfJwSp4/VT+ni0JjYYx4/joXmgmCqnzp6VvJikaSKYt0w
IQwwNeD38Sxkmrvk+dgwH1OgPqSRZNjPmqySJxSC1SosV+F/IKG5PsA42RJg08B1KIAw1bddjQk4
1fx+2+RFLhllZAADoj/Gpu6uhZRKUeHFgUVZfY7pHTa41rBeLFviBUX5Dvw9g54DjcO7kcnM3cbO
1fBIw+L2OAdxGW7WcdAk11eoC7Y0gbwAXkgEgGtd0qWveseB+9tAR+mPn26flPBzAKiCoU+D64Jv
6GWul6P8jb9uec/gt3fSjgypJPILNbiQwTlw1VRqgAPhxdzPpXWIa4BZt9Ttg9uavJtgfXOl+Nou
UN4A8caXBrdBiTdrY2/mLVoL8tU9r9gR9PVt31FS5B+svYr+kzrurOfbkkU+D4R6QJPCgwdraNwX
WtY1Xe3CRoCi5RpicqEHHHC1HZRpq++UWcV+UuWFt2WKvtulTPbvFxmbhsF6wJCZsL1qjja1OZco
XffdIjlUsWouQKxQFmehihND+76bZwd4xqYRxG4WtOBb0dXq0RtVUnaSIfR3OzPsEzpY90U4hLHr
PP9Lpc6T2SQTbN0j2nSfGkF77KrQVo6jvRu+7r1Pf3+KqCQbGgP+YDhd1+o5GIpIgE5anNr6sbB1
lEStEDh3km8lOkRgrIHbEYv0yJc4KQ01sAM8KfhW1how0mgMcYP5cFLLU1PLJljZH+MTRUYSgq0o
sHOjWXKtUr1RPCU3A6Me2RSgpgBKKwLovNvnJtToQgiX/ym2HaPaoiNdqhc/m4BbQaPNWPw4dgNj
fLotTKwRhutBycUuNmeDjMIGSBywwUkF3OH8tNCOSBFaZEKYxhf3Kau9fMauCqAVwDifbfGOTlYA
Vi7JfZKJ4V7h2CCth1bBtR1GLDzvcuX8t9B27Aq5GC/732lxCcpUbmufdKykZAEjYrKQvPY76kjG
T5hLe29lv6Xwhas1sZbEaHFcoPH1p7En3SZ55AtPCgkWilboIsD7XH8Qa46tOnbYpcls4niAEstB
OCXL+4VSGJkN+JGwJ8TPL2tVO3gGutwnS32tunNCRx8POMnjQiaE+yQNLcbYLdz/O81mncu1lbdD
RMkIxiz+pwm/ZZA3dG5T5qld7dh+L2LwA4WJxHqFMrA+ZqAOgbY2PwGaxSbCNgYZT2X6xRhfK2M3
g7jGlHx5mRTOg2mrS9N0BpwmqI0qjGlpSKcfp0niVcRSMHiBsXWU+PiV027CC1bPsuLUWxi3To/5
4EVGsfNkdJLs4767KWjN/08OZ8eJS0unbfLitNXgEvR8tQHTBjZAXCcj1PgBUBJfmnDJdONy7HpE
p3vIS9TCXzLvebx3EpKbsr3kd0xNb54GVWUNJWrkPbw1DKWJcImzACPn4+aCdsvQidIfisE3BrxX
VNKbv5rtU7t1pDX+dimKCffQFwOQHArk6Gheuwdzq/BK9xaMIzQ7NGEwwuTQz7fjjrDgh5obQztA
6wK1pGsZdq5qvZeh69eYcerrarEz6XrvgPmrLD4Y68NoJaQqMjzIKslFEzxsgUaGAIuyEoMC4KLR
XKtGMSZwflv9TQEIH+B3i+Og+mhvv95WUmAqOvaTUSuDKAfAA9c6bqmWrsvSFqdstvYo/ZljGxU5
sHh3/yIHmmDQE1yhNneW7QYUt1bripNrKs+L2X+fZudQrcmxxnP07/0tdPoji+l8EcsTtW7LvBqK
kzMcLRpCq3SS+ChBAnQlgvtAeptba+1AnalFACzpANYPI3vsivwJ2H97r5UtUggCLsaVMJ1ssr4j
ZlWudQIrRdvXJmxRTb9szkhcWVtT4KeuBHAaFS6AnpYBeeOmIGEMW33dJeXBfUzqNLK7fmf+7aAj
bjAEorQMmFD0C/j9zKYbLK3QWaKS2L8U3XpUDfPTPxgd5j0A+oT+OWLj9aEt3uYoywqdhtGvfjbD
HbYJkkZyV4VfBtwU2htDDOaHOCG9CooKFQ6+Wsr95FoRQBhvqyGTwP79wp43NQHOBS1wd1IbvDNP
Q/y3a/Vv3+JCB+52ojZvlOsGCbb+hBUCwPD8RDP1H64lukIMoQgtKJjxtRpW5mh1UiBelM5d82P0
DnH49+d0KYDTwp6b1cwrCAAmWmyA81VS2xRdEfS1AOyODhfgUrk7qHbqZKJNDAVU4NWbVuJvq7cv
dIc4KyXm/KSt6kdLT/e31RK56Eux3M1c1qGYq6YqTml8Vvtfion6d0e2RNZmEsU7vBv/6MfF1AUl
qMzWoV9WuPQUV7riDwOQYiaLPhbWAyY0H1bqvVSzaaOZHpeS178o6F2K59LkRJtGUwd+/qmLH7bi
0zQDNI2MaxOuVu33sUSa+FTZNj14FtBY464tnfq0aAxIM3MCwkeim4FSHCtLRvUtlIPFSEjAeCse
NNdWj5eylpoevh5mLLbxaNXHiq2cSUyfmTaXZbIxUOzkGG+FGu7TKY6ZdcmGMA4R8fwETaStapkI
7vOAebB3EpYpmNjPJsDC+QK4gwe3ksUF8YH9VoUfgM8dT0lUF6E1r9joSzn7Wxt5/+SMAOKDjAev
ZZSjrz+L2mCIsO0mYPa7zy62Y+GO5kYGJyZy3JiuwpInIh0+P5dcaSuYS5UBR2YoShWULZohSmbJ
9q5FuQiiG9svxw1Fqe5alXWo9FprIKXX7AAfP1YfW+3Yldir1CRmJlIIryX0cLBdg8lwzgZKBdRf
5aAVJ6+pu8BzCtVH/XuV+FmRpWEgF/k94C7gEbirqWy6NdF4hR+iWCU24m+bToPCU2Vdb5Gl4fWC
a4leBxoFnJxmGtzaKgxYNOZ9djmWlAyfOpJ3plAZlIbfuhEszb7+OoVWg9xJ13EzkYZMn0FN4/4t
kSOL3liw+p8IHvJxNQo7HXR8lVI7Nl22x+Kfneyw5+Z7uayWKbIAoCUiqYK94dHHq2PQvN3ADnHq
2yTCw4uVnW+HO6EE1Enx7YEuafF73oUOtjSaIhcxlJwozUqqfxiuY6SBvyVwBYaymRbLeHse99/7
vDxW46taPCdOIQncwoB6KYi7/2niUN2soAqGHePkuGaB8WQ9o868TpG5Bp2MtkVka5fyOIPORsOb
O5bGsaNjcxzdU+lIXj6iSwMCQuwboFSPG8rl1G4+rmNu43Glx8ZO6WyS9ylADF/i+m+3QphZm9gc
x7Q/7icAaK9vTlvWnTNqcNGG+rluHz1UFaiBHljp/ENiamK0Aq8r9AtRqbkWlHpDDNiO5e292FPj
AGPIpWFNZNaXQriLAy+QN9kAp5bYFqoGx14K5S/6+gxphPVV8eJx2L9fPBMyc4yncYKEuezJgJ5k
b/1SLclbRCaEi5tGoim2XuKsTFoG3vjKLqg3z8FtHyCTwqW8szklOfBli1NTJXVQTC4gfNy294F3
L5suYefOZ05vO0dYwEXLhM/PsJ5TpaML/zx9tV+Lj9WWk72Skb77Ims2ieI0tk0BRoXxJ7xJue9T
qLEHlsGsBELrBjybqpt/9knjkjRVlae1qr5P9qhLTFt4W2HTgMzA3Dr23a9tAoB94M8o8hKhFJww
QMfssNtuVFNgy/g7RZKwrq3D/kwUKvjnPAVPdFtXRXnSrBPD327SJ8+yiNI9/L1pYLQLpXqsoANN
n92zCytf5q6ZvKQqTyOQRP0fnYzqQGR6l3+fO7GmmhS3K6GH6tyN9Qlj18kkmbMQmdylCO4OYU8L
UOFWCRHpl2W+y7/X8x1mdP3R+IXWgC/dlBC5HsthA5PgEwf8GxfvNLSEKsNtS9zZlWw2MOf/YbYP
2SArlWIyBpkIFxT0vutBuAeN8jYmY96Glf2Vfuu6yHVqv8w1SYIoDKwY/GEjOJj0h8e7NoJyQ+bZ
lDXkxf1jX6ZPNVoEiTrcZZmtkKX4kVSvM420eJN8OpGVXwrmjrKbYuDJ9RDcp91O2Vay0imKy6di
/oe0EWzDrLht4pHKUyoN1LKq1YOZK+MO+NrxuPuXliemcP6I4Cy9VAEi2mOf6vR2WGAaHI9T8vr3
t/VSBmfqdmtkyaLCMLT+ac7Cgp6lPEqiC3spgosVdpHGXgfERnZS2JPASZn18V+0YNMxqJQb+CDX
5mZYWepip7E86UayRXiGgXPacF6tVUvC25JErgHvRJQLECnQ+uSyhCypGq2aIMldhhk7GdqEhxyI
kTE+v6i+oyTDeYztdr+1g/ayTbqssS88zD/y+XEgkBfameXAVdjqC75XnD//2/dyHfQQVfRv3t3d
IVEK1sfEFXIb3639rt58U7YaILynF0K4e6q4M0Kw45Ynmsy7JFmCeXqirv7YzP+QD2E267c2XIpf
xJ5qr6UFTwTobWygofLi9JKUW5Q42B5WNzCqghljfq6+yC1Ta624BOC6SjqgILgdqVSFhJKsi+W5
fCqEGMHaocC8f18SqzbP6RXjTRdFJ2ZL0o/upyk9SyOSSKNLSVwQtwa7r9zJRATUkyCtnuP21Swm
rM3HpJlkrzD2rd+pZQFzx8LgOcC8uNs7Y+IbhOMQlr/WIB/BqsWdETy6o78ChffFluGevHEy3pLH
KTeVdKJaBpMwtvHkTPZC2q723com9pCGK9YHMFG87GbvV97nUTrrx2G0vnr64re5LfFcwoNGhYPh
hKjADuV0V4H3MupZWp1G9TinRjT2se9Ud4P1MZ7Nw23fJZCF1wfbV0JJ7f3QJbWW1cXmKj0pjWc/
tKtqEyMBchd4dSqMsgIoytzqQuIw34HS45UIEkfslyENwMy/xV1Aq3QGaiQd+C6UyY8/11YERo/F
I63+sDZt6Bn0UcvOhTIRtXhZZlSUtS9aPYZD+mpUY3T7CARuBz+GFXoZiNA7RnR79pTRmhqwpXhD
VEVWnxJb2VEpNrdYDqsmIUQghHP5T2VZgBDUwcqyxFkbYeumJybANkLsY817rLnJ6NMEGSRq16CC
xQMJFTk+v1OUfoZvAOXeOmJTfcvjKhgXS5f4H0HwuZLCOW3dMaljZJBiYPO56qKURpVdSKxUKMRG
ZREzUth65Js4c+P0qdnNYC7pqp2jP5aNcojp3z+7UFT8I4RdlYtHSlNWeN67oA6MsRuafYqNXykA
TyRhQWgEuGcYEMBSEra6r4XkSrk1mgNNJh0c0Wr4awOLRJdL+iRvrwPOnaGn8EcM50Loaq36FoOk
N8lTH6TDuf1ATWXXWKs/D+ZH0MURPXnSqudVPXi97Xv9EsRtH5j6/YDHdBd6y8nJvq8rcdx9Z+xx
l09K3h/qOcNs/IMFxNw1HBsljEEULsvcRD4Jg6RY4QMXN2YvuXxq0ue2TjWw4RQ16ZS79pB/m341
/zBFhlv/WwpfsixrPZkGE1KQgiK38/Mcb6zB9G87F6EuqPJiuhOrMCpf5l1KDV1mJqUy/BgNnm3z
k8d4+GI6n/5BkKNiiho1YoxfMMO7sF5tcZRxGNECtDBO/Vi4yc9uoHqwxaWys5IVFewGYeS2TNG1
RIj6LZO7MVuqzEU/QjmEDN8uvy/akY6SWCG6MNimxwoV6pagE+IujDUsMwrxNDuh+UOG8tw7P2pn
l0S3NTFFzhL7SogAqMOhUMqpomVFoyclxLShuZtOyh5YC1UQH5rH2p93VUYS4hCN1H5ByggQU+G3
5y+dbxyfp9DaJ4+d3+tkPji7ysft8fNDHnyuSOVnu+Iw/ZL81vepkXH5U7nK57SCBZk6wC+nFXKh
/kdq7G4LEA2JXUngLqCyTH2hxzgMw8536MdF9jKQSf1U6C0gtgzMsRw768mcAscB+JYMsvIdtBfL
Di4U5IkQ4jlPKnNkAO1PzleHEvAM9S8Yv8yf3Yfpe/x1+L7cg+UvfULJ77bmYitw37be8Rv46nVi
dmDCLYBW7LQJ9tGLqglSR7Mk1+YdvuqbgpjOB6spYP0BPXd9V+24ahGwwegCxBMre4lnGjp2tm9G
khOzpwRg2wQNwWoNhqX4YM579CDtfIqw4ZmkabBKmx4iL4Xn+O8fxF0yr1ziPkmw0eykFemw97Bo
/qI7vhmj9rRIgrlYfQZdgZsGjlybc1VWmpZqOgKPzuhXv4nzYNNTksdfAamdj2fjXP1YQBdtTJE+
ZdFy1j6oa5Roj2D7KCbZiJZQ84vfwt37NluVpLYZ/rUdONt/YO4la72vQf+ay7rXol0XbD2CQxcd
X6C289gghYH+rDVjyz5Wn6rMxc7OAM6Us9IeY0AIx2DXiofA8T41NFya/WoC8nCeJJVYYep9+SN4
22sougEaVsrxgp/vJngtf+vPCaE1ST4Nr4Bv1V4ysmLh4VP/Sbb7JwoYl8I5O0sx/wLGLCz/r0kZ
LPYLWlZ+30ncF/NOfO6DSgx2btHyBBofZ14e7dZ22aBhdyiQ+Or6sa+Oc/lDNU7T9B2jHf8QobCH
gllTh1VH+KqftTWVV4EYnE0uthSdSUx9UhDrYr/9tncSVVANvAs1IIeZaLPxj+Ika2IFI3jZqcon
v0o/tJrjs25eTBvfm7DEAS+NR+IHiVjBW9zA7BSSGLRBUNjkHi6lkWdOmWLddWm8qN0KkExEcfdz
7ggY/jLv7G3PWrUdM0mq/A6D/81NIpPB4DPyNHRDrt2kBtoyo5h1Brb9X6YvaCTWIcD6yFzfVWkS
dKmJWa6VDAmovbeN2LTf440lqUSI8g9Y0e8fwVnTElc06xlSoOp8wcSdPwOmACufh8yRmJHIbGFC
GFPDpKiGb3ytrbGUljvqSQ5tA3eItu9DQZLJp/+BzXaVvA9EcY6haGMAEv+x+b6Pttilsm1gUIyp
9atuutlPFfC83LYb9oP5e+gghmK1BUUMjH5fK9Tn81YipsBsrFBfntI2NL7X6Wl0yShrBou8+KUo
zq9gAA592gaiZr/+rJ2Kjw2mRsltdUR7bsalEONaH7NOtxxQ0LjnevAyzqQpyeRnG9EzH1ux6dNt
ccLTA143mDVAr44m97U0BxD9mZtAWuyoh9Vk7WeyPCWgDXO2icS9xMxFntnxMCSCpj2uOv8aclya
sRkhOM3ZoH7VxmevKF7jLpYFf9GnAlODh8U9Fvv53AeguomXM/KBwej2ljYFZXm3DbuxBTXaXbGe
krYi1L7Xvc+ZRbo5KlR7309+un1KNNnMkugaANMbfV38Isajcn3GSz2rHdCvgHlmNPnBdYYspEmv
SS6b6GIzagoMRcB3m/zUWlVvxtosJtD0p3iXFkpYUYzrp33gLZQM1bFvp6fMaSSBXvRBseyjA/EB
eQX+c60boHCw/IEmyCkFmCrQHpwmD6ShVnSAl0LYv18+OrXa1GbM0J+27qnZPpvpJrl071g3WQy4
lMB9onhDwcaqcXip91DbYxBjUR/crEcVoBIVSD7LhD2ry1E5puVDlp8VZKy5RbI2B3j/MGPFzSR4
5YdzQTHG6dxnc5gAq9Q0dj0oybVuPwBInsr25UVGfvmruaCRr52C5Wn2yYFnXYfJ4pK4eAGJ25DL
XJ/4OzsaFm8ROnCrrj8BQCKsvPYQJIEEgHklSkAKFBZadNsbCT80huXRNUEW8I7kcgN+wpTHkJJ2
LgbNwaWZS5q0Qj0uJHAfWum1bVkGHFmtYVB1tn03PdWVbDxJLAXEwajEoPfNs3KNiVmUY49b4SxO
AFZuwmpYyyrJQEW+G3jiv6VwupQ0Bpcqw/gtt7MeW4E3/0LTb+oKJKNBpSYSHHxRiuLpWIjG5J2B
Kj5nbfW8LmbpASuEVveo55VLfh6BsolJvURyHYXHh7EqlK91bBRanGK0i/Oqj4EPzaAoV2QM3vys
gzv2trEJ9bmQwukDVbcaBHQwtrEJi3F9cifWRT1uvey9L3LNrMSoqhj4xVA5u8cX/sux825wYnyo
wgaBAMYeWsu3iq9Y1WjMPNSmEBXS27oJPcOFRGY6FxJp5SRKSnGR+noKYl2PVq9NiDsl+3pIv3Sx
rNUiNEULk2Vwo5i9ePfF6rxs8w0a5lXnYXu5s/aL3R+qKm9IWyQ0mGFPgPoGU/FtRYWmciGY+4gp
kDAXWiHO22zFfDzr5i8sWkksRSgEpMZgGDIYTqHOnSaG5uINHA+n2DN2mAjNUUXpbUkmJvxkQA5D
Dxfez+ZXYJI47bErBp+BBigZjeywfPGmDVGl3nn5KDk2USPSVE20axggBttvvlbJrMBOOCjwg25D
Sapte+BVenhpTeiIFySt/fSsHksSjkWxc8Cp1H64/d0Elw+TohjhZsDeJl601/LTxFA0qyhy1KZQ
fjeS5mubtn5Tz44fJ7UkSREKQ7GVMdaiJOJywcsZu6XIFUC+zOpaBUtXTH49lEbgAjgtREIqA24S
ygOrBbbS2PfkEz4KFPHZmsEYAs4rLLhO2rFce1/dqlCn6X+3D1Jgm5i0tgGqBw43gOtxvqVsXb1R
cfnQLsf2QFKA96rGcjyogONMYjQyUZxT6cESl4ICDaCzMSoAYF7Xlox0mmxfRVSYhWXClzBIXSDP
cnd6Tmizor2A3Vr7AyVAEA/yT/lBJfFDfWr8KbKOig9m0sPtgxTcvyup3EEiLciUUmWZlJ/6Dvnl
7PLgtgRBdmMy2CEkBYwQ8i0JvXDKSrFO5ehgT7ObJ8DPqG6Erfxvt2UIQg1CGraDQU4GtCb+NZyC
8slpLGxOmm26EKCA3KlJHm51aPRaWNPyG6CjBuX1tlCRYWAyBNw/Jjbm0Xe+vszrXGR1bbjIQ7GX
lXcvBer4iuz7CEIMmlvYQEOVBgsT/DBuaXdONuABdRqS3s89PVKTD9YxdXxVeZai34qMARO/cBZA
PgLZEFdUKNfRVtQNwurqc+mBQOXFyGIyZ6WPgb5/ODxsAWFinuGw8jS4Q9N0KuBFoFdWGySJFXWH
IazSb7p1lRigUKsLUcb1d1K2Am+cBheYYihAHV7m+cPqPnSok7SNLDCLjB2LJ3C2qGqhecE5ePBZ
jkU5Qy0v+TDZmPSsTUlUFtUpEboY2idYRLBywLn1LJ9TZzYQQ7BFDHr3Fjnvinma1c8LhdB+29Hy
p4Xit6f+w04sw1pkK8qgiENad32QhmLnM6NeBWMy6b9NrY8n/W2rEIUQA6BAoABkQxXvipLOnGao
qAEXay0+FeNC6ro+0swLqawNLrq8l5I4bzuldB0zUBKdkqFrfI3aDcniRfddq1Al9icTxblYY3Oz
pa6BQ9Kmr035OnUvUs5s8bnBkePqojhvcxe3s0uvqB1oAxZhv1ZKHwOyVZ1EdJSEC7EuGBpjL2Js
/PL23TbF1jXQZV7Cqd4XSF4khWmxKn8kcKq4RpP0JiztBHaQH5gZiu/+ZbsFE0l/RHCJbQw+8zFh
8Emx/i1tSDd932RBT3ZOnM8BlEqVAssQ2AHNwYwsL/T2t2+KyKkBoI6BlDsIr7yjsZs19VYKtA+w
SnRjQ+L2nMeH2X36eVuOyKFdyuE+R2fkY5ZXkDOBSAD4qkr2t3TRKELhLY/RU9NDdRRu7dqruLHl
1c4C5KxOCzAPsxqfb2vwtrfMlcqvBHAJnNfMih7nDFYBrFlGH+phXfto0CV7Z/s409etOmRov5db
OE+N33wZgNG8+W3xspYeyY5ZcmgC4AsrMgAQkY0AeBpro8j3MObFKb6uytD1Ln6X4wKRVvm1JE/S
YVzR50M3Cw00gIwg1nJubm6NxZkcD7GvAsUy1g5MS3JfRQ1nZF5/RHBqxIleerWSYG+4zPaJfl6z
2beXAJP6D3GG6XMjVkFUWJIFJPedS9qPeR1Yq7OrtTww0g8Wvesa2VyLKGtiMy0wK0wB4LF1bVOr
0Uz5NOI3JU591u2P6fpTy9o7vTLuO8M8gLBFNqYuuo8A7mBTwoj+qJteSwQxvD4B0BF4EfWjprVR
4/wcWUW6vLPL59sGLZo/Awsv2wPESB2sh8sAmnir60YHepZ7to/VSd27ZyMYIutu2uuB9ZT7ZWh/
pOfhYfsBmMLAJI2/BgrGegbfDMrI2anElu2oi/rvlz+K778vSqnZSY4fFeu4RGa2R9rtT565p6q7
y9c+GABCaY7nZTV9l9Knql8e3cH9gknf6Pb5SH8K57PQGRni3kQIUR7Az77P78tjHGlf4j1wJ0/Z
bjzQj7clso/Lexh8dSxkYqsdaMmcQDPOG31hMWvENms6E335MjWADZdUD0RWfSmGi1slLF1XUhzx
Mn3UW5+CGSyc8j380yCRJGrHmWhuAFoadTvkScx3XTzatM6cjMxBD3NszY+e1f30kuHOLKyBbPST
awZ5HlYYa4g7J9A6WxLbRI4RT3s8RPCi0xAVroX3o1LqLTB+T7mxizfHb4c0WmrZVLroxmI0G6MM
GIREiZI7zcRYDavNMNMHV0HsrFUwjVlhmRYrEs1k/pf2iqRVJRSIfi2Au2Ep2Dy7VgsjB8Ow2DjT
9OAeLBqVfvdUycoIwrO7EMKdnabPCYCaTUwNolczAYaw9V50GcOfKKpg1fC3Jpx1bOmEAWzboqeI
SD79GzQDf5Uu/zTnR8emd/KG/ek1LIKS5HfGLmswoWYGw0n91T9Vj9ud9tWIsoPp47X4CDSEnbY8
D/ToykZPDPZBbv0WLrJ5aofHjoff4qVBcpf+TH3rqxVhagqd8CKMj8ZJixDYqmg+gflz2WGmKH80
78pvS1g/xP+VD8N9HoGT/dnDsEFw2+UIs5rLg2LO4uKGTummxmkCa4J7C4EKC38QJkC1C1fqlyh6
H5tv3kBcGLS/HuhhUe7nn0NIB1/dO5JHgcywuXjk6KtON2bYJUpUxWcaZIdUslQk8rB/tEWcvdZW
UZshBQsVzDoYz3bUnSXHedui0YO7/vvUKmrVUvCp1TBM/Nuf6vbxYF/g+m9XZjzXFvtSyCr/q4PN
VwMZ89ftW2/xs0ueksdI8PDzbftOLY+zvdfcx9tayE6I/fuFvSn2Ns4FG0dWpiPuKOm1gtyWIDun
d14lTtHBYedUkMkAyzXYE37mQO9BfeO2JFHjG4Dr/3Ng8FXXymgIe8nkQlQQ1/e6/4pB229ZkN/r
4afkbn6mLfkFjEY9yh/1uxWv6V3+dXou9rKtXdmZcg4mU2PTzDESctrcc70gS0tlyTmz2/+3C0Py
cK3opqlJ144IBybmrQ2SB9rnYYcO5oMyE+eh2t0+V5kZco5gBpua0RUI3NUpWr6Mkn6GsHtz8dX4
4oNhp32XMGWGn+u94i8f812BStRKdL/5iMcd3XfN/VyfV1mqIKzNX0rm3IOedvWqtVCsJk3g4T+n
bCLJXv/WH9rDvPPusco2gzBOYqfsvG58vbdR8os7Z04pVkNjmOkGbGSX1DTqLTIF1fpquB/TUWIs
MmlcftI6i6IA8JmeugBbm1+nfX5IfM1Pw/8vI3nL3i+UWlLFXKjOHIkStGkT5Qb4pW1JvBDqAvYQ
7ACh0Yc1imu7L5zRa1B4gy4I3ekR02RGmC5++WW9k8Gmic3yQhZnHF1apXaS4dxUBZMo4HD2Np0s
i7ObPIzLgHC9tr5qNUmL8omODgahi53tWjvXLicy5LIBcKFPufg1XLRxFz0dVhehwKFT5m+L88Fs
DOm0Nfsr7yzzQgpnK465zrHKLDM+F8EWOXs1Mk7uCekGjaZokfgVYWS4kMbFHnc1FjC+44QBdlNi
5+PgzEHjRLftUnZwXPip51zzFpXd8UoL1/Z5LRWJ5cskcFFnNK2hLT1I8KqXcr6rVdnEhfjZdnFQ
XEDBFlJqzSMkKMbnbDTDODus2RiVeYhZEjoftXQKalA+uKgY3j492YXjAk1d2JnaM4MoX+mx3DWh
dqc8m6j8HG7L+X/ctrcZRzZey/vEji7d4iUjplH1HPi/1WjZuk/HfKR+s5SVFrhqvVp40OXrTED+
PD9lmgtC4XZzNlDN1EazH3Wtoru4Km1sww4U4dCrDBmUGlP4/Q358zu5G5JO6PKiYAIPFEfmgny8
a0iY6I/LLDkRYWqM1yRjLMG60LtKsLbptsH2ibo89rFhQ+I1iuc2mJRfkqMXXvoLSZyjUydquMma
YFq7L/zMxtqMd86UT8uHAZuMzyYIKmx4NJBtGdrH26KFOoJk2zLxVAdYKmfXVu8VSmWUoGzUS0Iz
QyOT64V2bBzxnWX5uvDLXQjjTNnY1HoaF2ytpHR7WefEODjVwtprqeq3E1alVvCbRe7ayQrCwjsE
vlxw26KNjQ3866AF9tPOSkuMCQ/xDw/VUTo/rPopmaMuecgwTYShlNvHKtT0QiD7QRehuLA0JU4n
CFz7eQe0Y8wr3S9Aw0k1dJEsK0i3422BzIe+uxQu1iww7IM9K/47bi2YPzDag8v7mhnVcdX6z7aG
faDbUoThAryqhgmMYwbKd61WTUGs5y59dooccOotO3BeZSZJZDiGwk4shjXYB8OmPUi+r+XMmBdc
nRraVEA02LC5qP9X092qFETrHrGYSuoWo7SymdS3PTn+EEE9A/vA4itacJx6dEzrCYQpbINvOa17
+5ju5nPyMn9wZjI+lU/2AVH4h66Q7a7ZV09rVKP8O35sR9I9o/S+k72mhC758gdx5zDMmZsn7Aet
vhN5YR46fr3r7rIofzaj/MH4lj1t0lDH/OetU+CCaVqsxhzHEKpC/+zxRxx0obLbfO30X/koe9iI
LOpSQ87/OEC6cTrl7cir6BeWy0gV3rbZN4LAW/pwl3/rTYvSGSLQbLr3wNJ87/X+CZXWO/2x+9Du
G3/cwwlF2jH+lhy643hQv9z+CWJ7vjAs3h2UYI61R/yE4mAF5i4/DqQjMV69sieAyJ1fHCf/kIs7
PS5zD4IA49MNT01zBA42CMM+31ZI5G0uxXDxCoOFG9jO4N5QKFeJ4cvGTQ2JWfC5yJRsnWtX0MN4
aPdjuKAJE/vNN/NInPv63jwk4XZcdsZHy5+jNaC7oiJmWP3Iou1+DZb79DR/wf8fdZL/SPeVb0ky
A9GOF4YMf3sKfs0l27IUNUz8vrX63GHw72z6TUpoAcoln95Xger8iL07G8+U2wcvzEMvBXMuaukT
uwSOFlyUP/sqyXznziRuUB504koujiiGXYrinM9WTW1ZNsyWQuvQPaIsELKKp0QhmSlx3iYxBwNc
S5ByXn4+5oeF9GQKJ9jUL9BsHLyHUlLrkGnFOZxJG9aWppA3BHboRWPA9JKxQsiuIedyTLVxqTdB
yKYR5X475pBx+9zeBlpveDV+WMkC7g/UwDYy1jdRlW4Al+7XRz20A+tz86AexsmfztX98rmG+x5/
fgcFzO1fINQRS52sLYuxJYMzD2+jauZsiNFe94SdWG956Y1nZ5SUG4SOAPApWC/EWiyQVK4zgRWL
TklcDhg8t0hbjT7o2TIv2BJfyigtDrZYEAD1KzIOjFRei6qBJFmVBrYEjI8O0O/daMbmi0s/L5oW
Ta7uowVLRuxeOKMJnCEsz52t8nsJBJLb5ypssmJhD9ubWKADVSt7LFzkjpla2ksWQ2Vt8OfmZ2JH
bRNOYJX4StWXDlBK9rYQLyvD0jptxlE2FymCUQCRJWa4keNpDMvqWj6ce+Fay/8h7Ut7HMd5bn+R
Ae/LV8l29lqS1NZfjOqlvO+7f/09rvfepxPFb4S+D2YwA0wPQksiKZI6PJzR6YVK2/iXOg5EBVdk
1q/7rzRye4wi7TfSsB2s35ylL542uMfmxkFgTVnGZ9EMNLUIgCKXzY7Arw75RwjKBPQiCeo6b0W3
SVd4hJ6b+xE20kZ9FpuSTGNB5ukovFla8618Y2JAHGAuGPibQbFxvREZJqhpRTL3osWZSZJKOLW5
dQobzNOz0FLpREkUkB7ob1BsxR+crZiv0HvCmSs2boqqEgp0XGAQmR1U0llVPjp/jx6XzRSpD3UL
xrTUd/Kv4P9jioAKrC9ecIE310Cyeb1sVDn8vGnRl4PRL415CM19XzwOPLbGpc2dG1jMmQsXFsdo
eZaHld7oFm6Xqtv5YbaVixYrK89lICNbaj6nSnoHQdyv+/u6pGGXYpnigVdP6C+aIFZeNWhM8IvU
EbyMeEZ5aMaWY8pLdxtA+9BkC3S1QNNf7+SoK0LRTNjJuPjCMMEc/bbcyVFL9xl4j0C1OtuszKa2
tZoEgYCCFzTDp7nygahPzTM7jpyxBTtQLnHc/mLFHoTseGtH/RedAoybFOUy/5/WnELDy2j96Zcg
/y9rklXP1rpNBLcI8MqErmnRwgtCuC5lFG6byTEL87MIRM7j2eIWo5MGxCuYegCkyPUWt4KYqEKA
81TUigjSS6ygI9fg9d8thl1g89FQCAIxIvLrazH9GBVybAqwCfC6KJu2iYkYG+iL7OwuckC6ohY0
zCjefu6r6+LywLcys+kCp/79Vn1xF3jTpKVBE2EKXmfO8xa0Qbd7j6Omi6sD44SGyXTQIyDur1cn
S42cKEULdHoY5jszExUaK3XgWJ4YbZpJblzUP5XdWOA/5eaH0pf6rkW1nVOLWiL5APoKSNsZugec
PBMLNlUXWQIqjvtufPJjuwp7gqmJRNHWhuHkk6MJygGDosqptv0s+JDVtaceBBQh8nmWdeOv/33z
Lz+H0XTMxtYqNNwAampE6xakL9Pwkgk83VpyhODBRAs72BrQM884eowSzvq+xC2T1oZjWD/Godrl
BpqDdZA41v6DIZekzHksyoxiAWWOIsfcwgRLtkBRxfhB9HvXgZxG4VHy9SdgdRw//hSMgXOhz9Z3
cYnNUlAtwu/P9Kszc+K1YoGrtLRi34qOGNP+JnjNAzqkeDUpJg79Hxkmer9A3A8mALZP3VOkzlcH
IToiiaBdsEv7rQk6mKo739eGRTng/rFQW8ZYEnZ8p6B4TQYYYnxsosQe/MA1w53qlRsj5KCZFjft
QhBjjcPgZ5KH0ehHsfnpZS9T9XJ/IZzfZ6d3Akyp69OYx0fLiH9a4Ha1dN6DJxvD/s+h/F2Dyhw8
CPtyICzT+AikwaECDwL+knaY7oakdTNgshgtVeTl9xfGlllupDIxhVdqiaAIWJn+Y3DHP96TugFy
cO+9TR/3JS1YD3TgP7rAkjT7utDpuHnj42DWrpiYaKsMW3ewRF7nH+Mc/u+KAKSb2XjRF8DsI6qj
QFx2VXyMEooWigjUSqRKibrPVvzC3/Kq/gpjtq8LtAyFDQgrzMf0s38QfFKXGIZjZwSz5ulwyFDh
tNt/87I3S2Q8kR+qo9wLZXxs1WI/TqjHAaMIRi0ehQcTKH3LkXQLwRhYM2Yg8bUv8spCDwrPMJ8T
T36akMd5hYa7XN+OzXOTfoTcfvAlO5NBYYE2SsRKuNauBYYRiO4wWdN6VvqTZG5HTNa8r4WLAub8
RLVATHJDfiKLXa2DDdJ6rq29aj5OPi/FX9oyBB94U4BzBesA44lasBgmleF5z3kjU096nEnowzp1
AVYC9k4tRU6yzwYA32eE1BttCzPAHEjO6y2TCkwTl8tAeMZg7HQkeqLabfha9a9FN25SQDVKu21P
Vo43olcxJLmaEs9ytbKgUc7xkrfGAFg/HobATIA7DOyU15+S512cl8UgPKOPmyrV4KSYu2dFHA4E
tpCIFWNEKVo38dqBRm3kQtdiEqE0Si+L/OPu53iM3jV9O600oBw34S/Vo3XBfVO49Sg6JrdhQcho
sSq2cgl8QaYGWhIe9QYlcPiSclplT8lXEEqun7khrxS24JTBvo3QZkZwY2IlGwMYgjgMyGHDY65o
tA7SlWq9Wb+0wNYk2krJdjKCw4QGu/u2sSQWpGaAjKOOgRZStm0gMpQcxCtdeKyRDtq6iVek1OoM
x1Oq/hilZbYxrB51lKIPNnFYSi8Wknz3/kfc6hByMlNFtx3yv3l4xPXhCl2K0WP1FB6LcDQpZn/D
fJpc2BSax2NNZvJa6BFGbsxhlgxMjnXDdG90Y99JYpQdjZNfE3fYRsd6f381t5pzLYJZjdJqXpJ1
swiJmILTtMRAUS4zn6cp2SX+Gs35zr9LhOsE1ySKLzMh1/X+dX6YmqGYZMcK3GI+mSySKXvfsvOW
dqpKdN4D4NIKL+Ux7kfRMkmJNchTUVEXJxIUjqw5U7ydAZPJWT7eXx5bcfw+tAt5LGmBlxRTGIeQ
J0jUbD71imjtLkBbf1Os05x2QB2Em6bM4X9UGjw3wB/zBvqxdeT5GzCRXMYdhQAdHS+zDl9kmGmd
iF1seNlRLxui7avxoRM+Pf8gtec037XFr7r4aaXE/Bqk5yY3nSyXaB0mRBnCXZznJPHT7VSJHMtZ
uAnmz8LRwz+iGY9tk2hBuhHifsBnpbbg73Vzn35InwoNDCL+9E91SqqVdug3tStjijDHeSzoAYSj
fwGsQSjdsHyqUZMAkqhH+VFqLZQu7BbOfzUUCBnQapocDI5h3WYWWCtSlzn3BtbkOz2/OIKsxeNg
pQjZMVCzc3yUTYRB6YtfxCuOvi04ibmLHz17SP2wtDmguBBU11UzRnKSH/vmU1V7Ynm73oZdpc7H
FwA7XyEwZ+a51lDlyAE32ZWczOabLeAqH0R7NdiQMWcRp4pCA/MBY6uIoV6L6rF0in3+kGzUZ/1Z
3kYbf2tupmfrR3Dsz9oKuB67otaGN3GELXSYuAmu5DPKrpkYP56i8HnMwInS1aewDEFWaIPaHP96
wgQ9oJserRFtih1vYPB3Hnpv7bMWXGx+VfjZAA+uHmWabQDOBJar2WXrZo22h92wDlf+RnfR5weW
cvlZeYrd3JXX8ipZ8YZI316N8y6gHgneLbC7iSyXXV+KoMD2sQu6dFCLT1XeImkiirjRhJWSHxvN
7UHxxtE9Gctjl4/WfTS5zxxW6JS5Xn6pF8VQhqV21Ij8BX5TzCg9+HsMBHrySP7Iw9/cnjQCDcSR
CHAQ5aiYIXktThxNvW5lQT++J4/+DzWjbUT0x+KAVG2KbJETxt0YFjBiiBNB2grAytz0dC0txltx
7CexdZQtp+02CdjfVToSQdF427goCfQE88RSrI61oLor66rNE+vYrbtd95adyoP84aFPxlzHj9Gq
doJ99ketOWJ5Uhm7iccEz1UepI7Bl/cs9F+YwEWalRFUPL8//9KVmsw7ebE+xkrStvLrocZOFhU6
CN58ATzlpU7aYyUCBU6t8VUOfuCVCOq6btHFlPHq2zc5D1JtDBb5ftpH6xqbcXsFXjWBivWOrQbY
u7KLqe+vHvSX++awsMwrKbO1XDgDKfGKtJ9675gS9+2fyyDMEpjE02xzQRQBIz62D8BrGo/n/slr
SUFQhl/dX8Zt+jKLMuDKNTB14bpm1lEmILgVesU7is8i6u+/LDc7eR/iBoofhdR7s554U9HY9weQ
siKPALEveJfAuwculeut80bRV1tN8k/C2t+FnT3sLBB/b1P31K7Fn9XBfMjfNFuzOSudTZhRTB36
gIFZ4KQRUZ++FquhRDsFahCcUtVFtlJTjJRQwJ+vYOpE6fLG7C5oIQinUfeHw5xn7TIGV1amVfZZ
GJwwTWdlpKRHN8ajlxKR05lwE3rg5BBmIe8EaBCOi4l49TzOwglMVkga0E73O+9O6J0nY8PD7N4q
CniQTYgw5leMmcXqevuqHJPE/DpITnh0M1f6n0okwVvwJuA22Idu8Ef7Pfwb0AMY4GuJzIENsucD
5ewnJ+lXVpDuDRNLajymko73RnPjHBlBjEKq/VD6oo+lhT4ZiHY0MOBdWd9Xvxt/wchgAye5MxIJ
V8ype7IcBKL3f517Ooy6gcDSLCMFPx+c84eaRrbxEOvr9t1ObU1AJEgAReCInL/4yp6YFTGOvgN7
gV9PENk7P/uXRKYArjw7ZrP16O9njPu9L+4momekzWd44W8tsZuMal5gCfVLiPcE7D6ivelgPam8
doclWRY8BTi5ZDyusOBVSW6tUqplnFVOAL4TUGL5NbbUXM+dYTyMwu02Aq4CIWCJAPbXYgfzBIMS
T70f9ydTCKLHNuprPMYaPKKdWxWHa8DTCp4hIQvAlOvtC8RGKPsgU09xaneaoyEp3DX506Q+3z+m
WzWHHKR7uE0Qtd0MXFW1MUkioVVP4HeRGjy1CjQ0P+7LuA0NAXW/FMIoe5pOaln2g3p6jz+hDuEx
cJO37FX/1X3Gb/dl3SY837LAF43WEZwQ68czQHzAtTepp8Yd4h/qj6wjSKwt5VfqPcXxRisGksS7
HmNoUPOWnmfq0+q1rjYW+ixaUu8THrHm4kmCcff/fRBjdr02SdGYSOqpfE1HJ8d4okgFfQvYz5QN
Z+2zUlxbOPYZCCK8Ks8lR7a0qRRTW4uYJ3ja9fTdQlPfD9WZMIomsEM60I/6/Pn5NZJTS3g9VDeX
57zpF4JnA70wdr/Us7gJFMyLeol1gCOjT3/D49dnUVK4Xi6FgDX5WoioZpNhTDKEHIpTsfnpbeKV
BTCWtQIbt3t/K28LRYww5vbECwDKs4h6T121FlEYejSOik9WpNmip5f4T92D7tkCbx+XLeU/G3lj
9kk+WZMYYSPjV+UsUxWN8NKzcRAOKKg695d4E4gwK2QuUasoEymCVzjZ5fOmexU4JZbbqJH5feYC
NaShjRsPei8/pyWNZDt4GlO7BVcRMZwaVpnaaHn5NY2Oyk1959NhDAGXgQUKSrSfoJbF6GOhCD3e
dAPtVO1BhbHz9o3jPUJPVvWOR+G8dGSXsthni8jK01LXPPUkroZ9ZJNfTxqtnHw/PN0/L5acaNb/
K0GMStZo4VGF0ICrPlVnV2lIsxM/1KdsV9utbQK/W70ALVIQ4an2/z1cuZbNXEddOSgYyGKppypw
/J339ESmlfBDW01fCvUDwhW44FCu1sooJ1ix/TiusKkamVzR6dbWqkLHN2dHb6/y61UxKpoW+ZiW
g6Ceehptsqfy4JcEvRfYUIV2L8G2fas5UeXCZXC1LuYmBLS3ysD5rZ3MVU72g8Ox6ZsFge0BKSHG
UqmojkgsYkKNmwFwWhUkUWA1kIo3sEZxtuzmipklGBIQSzNSFX9fO+HQStI5QzROxbv4ZbhRBGMW
ajK6CUJxJ7YDXqR8owkYbY9hJ8jLUKfA7M35zy+ulirMtTRUJP8MFiTpjN51zJ2CcWOqjRG5ZgWk
gwYe8GNnBTxnfOMgZ8mI9YAMRqHYYFuvAiX0uykd/LORb0xkuiVC1779zdnQmyz3WwpKw6AdQ5rL
hpOe5weYR4L1aWXgKqFToe+4qQE8WKn1tNGN2E5WUuOv7otd2lW0euFFErUEcC0yx6gAWNNgErp/
BmCITvoBr2a0wPC6PFhJ0S8lmch9eTd6P/PNo8UL9U+4Y4wmuj7FRlGCShnl4DxuRcff+hvJ6Tml
7tsi6ywD2j9zw4HCnH37S4UhtMJODc7BRt0O+2Gnb+q96gKWyTHi26uNkcTsnqeUoxGrWnCuXAGk
XKDg3paHah3TwkGL0XO4kbYYfMfDBtwGQIxYZhNjTN9t+wli+23wFK5Vmj1Jzx/RQ7kxXS4mfUEv
r3aT8Y1Z0E6CkOvBOX44+5g2d8Icbzc6lOuct5vzbl1d1syyGJ9YyqLvxR6WJazNleGCZu83Ep6t
5Ijr4CBwArtFRbxQktnoL9xJn5pKkGRYVvjwKL1ln7nLW88cW9wuB1yIsCzg8FjgaqZYiRaLSnAW
ae/oW389rEH99Yg6yH2Tuo0HsG94KQO8Zs58b/QdRf9cj/UqPOfO5Mp0shMbtHk73Y43E1UojNkO
XbRRrl85gm9VY578gwc0NIfgwZ9NtwHJ1w0PQPlv9QeFM15Ski9jpe54dOULJn0tiTktdZAqP+kg
qbG7zUQ8t3DeFKfe5Zx78xY9h36ayyXNanOhFkGfh940L0lB2vTwo3v65Zq2dhjd4Oh/4GGMd43y
tpC51YoxmgBUh7wRnkqghtOiLwoVVS7FwKIgcEwBQq2jo4cFq4dJqpYg8Y/OKGvied2WHsxHyUFL
5kk93lcLlu7MBFwJoNC/opigOw8nIwHkJjqXTrVP3JIm9o/OTUm6xpjCdV+Q8Ul+NB/LjfbN2zUe
h1+/0UHCmzXL+w593pKLs4xS3Oplg+/ot8lGgmU0e/MZ718iHZ3M9R1/FW56t32PN8lr9GCtFNqg
F9XYcJVq1s5rT3C1ISyTcWCWJiJMfEhhN3ZNppoKx+bt1wco9w/VKnQ9x3OifwZ0zZ1hmKI2o4Bl
TKFgTCZO5bzTMAvv3LlANyj7gE67yaOmLT6W++ZzS6Pn4lC+STzSjFvHei2XsaA0yeZiFuT6n+pW
2skS3pNFjordutZrGYzVDEUQAmf1bTXoCCc/dds7pS7vipjvG/bY0IYDLnwNoGxEs9f6I8hhM9YY
MHTOtH0dPY3ab2/kOW+W8u7bWC6FMNdr4UlF1Y4QIq7UrbcSt/33m3zthgBYtCtvVa+qtbSdHGOl
u7mdu/2aVy66TRYwZ2ymW55pMTVZZTRltBpfAY18ctbBpzsoHYljet8lzOfB7uSlBEYnkjaKykiu
knOHRr6xeEjNjHajI8SY2XpUmvzfb0QMgAZT/az5oHZnX4wi2Ygws0mNz7XyPLS0EQC1c/z+KCjg
DJMcDRAELxU3eSuvKpAfgm0L44PtHN2UxV4PQIWVu/c3YEmVkEGIlonvwmMdo0qVnLYwRRlb7BWt
jfrqZKcYmeLEXfV5X9JtGQJ2PxOKIDHDcFjYybXW9pNp5npfpOf2q36Qdind+5vyl/QSHaQnjqgl
xQH6Fb0TeBoE+bh8LaqIo6ZowjI9T8k0ynTM/eKP2rehQFs0Rv0xmiY3MA65mfbooKrfR3kYdZr4
Xn/QpSZH27RgRUh0aiH5VWt6W6443zcvlVW7y+9jtiLUo9H3yyY9x/luyMa9BeaMYEILuxjacvI7
x52gahlG15a28hIMAGL0z/c/YXGHdJA2AyIM4ll2SKImhkKfTkl6Lkxta4HiVqhBqPnPMsCXPA/s
w0QjJI/MNVekaeujDpyeTbEAaDWSfWrlncXR4KXICHw8xgwhgtPSNMZLoC8DDS1Tmp0ru7MnW0I4
a250WwVE3driwXutc5Adt09jcL0Yf4hRTXh0xlANJh/IpFQVwGqUnUH4OhOBogf+yfksVmvjiRdg
LpwTRBnoMwNAChfm/OcXoYJmdGXReDkwYPSJV19d3rmLH2fWYXmDkY1VkZ29uu0fLaGS37Uxqp6F
om1pMJ8skcRON0GxbBTQyaKWMMgZwFiFDjpqAqvGTKWE1kUyY8EDqw44Z3v7VqIhJQdCWMG7GVwU
i0RsPGP0C9PozmJBTeBLAvR/gVzqufT/NOg6BhzKOvbdJpLDEzr+SNlipHh99tuAjpgy5dmK4FgK
cA7lvuLRpH2r77UR49tQxcJrObCIaMe7PhpxEstEF6r+LJTr0pfcwvvZinDR0dEP0Ao+rcesdmKt
JKnhhkK48TrgtjCpMS2JgFkl74P13gh7wFbyxNU1J0jXSfDVYiaw+WiCTQz/d1sdQKUTdgCZTwUB
o54+NiQvHAEVLRGPesW7oIKk8FAWtS16vzIxd4KH8E/arar4px69Wz2pAYe/b9W3V6YGkuhvvDhG
gcqsb4UTbaJO0vpzCjQCyfROd8Q2EV01Cr9qtQRJtmz+7lqBx7X8fdsz+41iqILGA5SDUNdj7mop
BOFZI5oAAw5vnjZsBtHN/U2eHcf8KIZPigGG7FdreA0FxMsBKSzJKR6Vn/pGFrbpXjxFhh2ZJo0e
QC9V+FSTHoMaSM6NulNNV9Nt6TCGINgeno3RKZzwSbZcTAMiRUWGQ66vupCWyov1R7bs+xt6C7dF
OABMOGwcjAkoPzFBY6bVveFVQn8W4wAAXzAHqY+gcq91aqirYDq0ZYGJ0LbxrFF9p/kn3TiU1UCM
aGU+pAEJYh7WVZldJrvVl1/EqPZQqUM8Bl5/7sKMSG5funH5FFu09htaWOlq1DH23MarSL7XN3rw
2b16AamEJ02kafMudDbmD3rmGsp4GANnMmw5PWTgJBFsCcBlbx0nJTSHjs3Ot5uAd/vfvK0AXo8Z
zRjXgUnbwG0x907cx8UwyUN81ojtjc44IHN1TiPRnnhEyTfREyOJefCIZSNUi6yPz5EnaJsBM8dp
NQ2m3Uvg9bqvJTeZxSwKuCq0n6BwAxu49jalZ3ZJOU2YUkZsY3Q7CpgM2C55OfLNfTOL0eDPFFyn
Osjor8XUZhslQGBDjAVEPSKklspmw7vVvmvGVwoGMXAdOKZ5IhXo367FSJZcpIZc5+e6GoR15qs5
WGXF0ItXUqnnGs1HA708SaNWqylp24omahKatI/HuCJdKQL7JEyhWdAM86FGmnkjxsR5GNUE7FcR
1tEqatvOfwgFIQjIgJYdiSiKJ5/KQrGgmhg71NFUHzH6s2gxPYaKQdzDy1aehYJUoPefiSVEnttO
WaDQKRO6H2EO0noqVqPBI6q8vYaxGQpQqahTAb+Gru7rzRDVKutTS0rOg9tsygfFrleBG+KJLnr4
VNfJQFqOLt0GMIxE5pT1ru2mzkfU37jF/hAq27Sn4QYObsLUCsH2jlx88U3EO1+V6PadqejAxsGi
RdqxigsFgCjkGQ+N29cu0MUY5Na6dec02au6q38HaGVAHHzfbG4LdBCMVmZ0M6i4NkBQd725UmF6
oxSm6bl2DKJuDwHVN40znjlOfL58GIW+EsPsaGIEY9pgGtm5penLx+mLByjjroO5/WoLFAp+AQHe
ytg1ZP+gOBGh/w5pZLaLuYtEo5uKop7X4ZQkgpsxyUMAQAblHMuSPlweC3PDaOHk1VaKYwEIxsWS
XNcn6sYkPjW2EflXiiwMRYcWINfBwx9wJxgMf60FXSWaVajM4uzeaTbyn9om3WtF9Lff9xd2Ex0x
ghh1C4YpGvsiTM/v4KDZ+SRyUpejarevLLMMJG1w0iisQ6uvF4MYCY87Yw4Z7iO2bbOP96dnbl12
8YQupMjXUiKzLNFTBikoO0jEldbo7wS05OWloF+cZHRp04AdmKmjQfODN4lrUYNkxokU+tlZCMh7
PoABPvLJen3/ZBYuUFT30OIi4sHUQth+LSSvLKVUlRaZFPF+KI/ZpiNis6I1h3Rz0VAv5cz7epGx
tQh9BSGDnPfJI9aB+OcmIduTyWsDX9q0SzmMSueJMihWCDnes0xrqj/iQcXhqNpNHAhNu5TBaDPm
e7ZtoTfZeedpBH1dvwce1+NtVYgRwfg1oTZQEmhrbFeykVciFRzhh0JPvKfXeTdY/3y5knk3L05F
nBpFCyWsJNroW7faz02KG6M6qhk5BS+84unSbXApjVFoSeoka6yxKHQjfMYhoV+cg5k3/s5y2PlP
CYqFeqUjc282qh1tOb++FB9cnjvbDVRkGEmJ2YDZWd9igLjm6OShouvfI1VI+XbfLHkKwJZEjUr3
uyoos/NIEXCSeapJaad7Cb0y3LrgHPnf2zbGNsE43nV5V83ngkDAlSMSu6Er2Bxt45gmW7SJen0Q
qgnK1tjDCQPfVxUNbd5MmlsA4LXlsLWRPBnGfoyxceVX5KqbP9Zug6ZMzYlP41reyUitXu8fFW9Z
TIzTR4LmFyME2uHxT7rfrnlL4pgNS1ice4noKSIEvKtUWqu/Esp7UeBJYNxAX5RCO4kwTPOwm9yB
INnm2T7nnmEvs0D1pyTWcPg92DnKVeVskaITzo25GAP89TDooLv2ZyNItWSj7mZNHmm3B032797d
rk0qbH7fP3WOM7gh7Kn8SU0rBUZjBzSynvfOiyiSnqhvdUAyyuty4dyft5mCUvuSKMyuzbU1jOGg
xWdqJ9uC8rZwKcC53ELGGfiyL3l+8e0M5jkfJq3cydbW1Q7c6g2lCeXs4xyW/e/OB10810fm16aa
V8psPjH5oewiW7f3L/Ejz4ju39lo670W03hl1Dcj9g9lQ3VTY6b5mrOQ+15UZef5YJL0IIcVdA+J
anMyn4IddajJa7znKsJsyxdXdlbUTS+A/uMsfhFSuxOlYH0kvKvuvkcwVMYjdJkiZaOOMKqneOY0
KRDAjwENqUq6zwz5qfHV7oVV5vASumW5M1YRlSo0ATDONParwUd1At7bqexDTTAzneOulx3RXwnM
/qVa2ItinmRn6ZQfBdpsFTzU8lj0ectgtk8qtb4SwQGBqPoHSvHuWnm6r208AUwoJepDiKoJBKQT
SUhGzF/Ry30J/4ui/WejWDiG1aJdZhwh4tCbtk6nB0fJnC0deRjleS9uHcBfObODuFBokP8jrsri
DDUC8TWyzceXxOHYJufMdSbJmacqqRjgOGuzRQR0uA3OtjhwhPwvIdvfhTCeMyo6bayMCC7GNVcp
8M8CiVe1HT0ka555zh98b88Yp5n0VaqkDVLDaL8D57RrKqSjH9Mho2teVWzZcf5dFeM4pbLp+kgL
8aq3fQ+JfuIs5Rb18x2v/f19xuIzqw6lqsXZSPXWIJJsSxqRHoQHvN2Q1K2IkwD9dDzGf0JqDERG
dMVxCMuKrqB4PHPwAcnLeARZ67QiaOfHRAzxGjYSMdYAG4E9jPLuulkDbo7tQhLjFtDt2SaFhjdZ
+U/p0wolnYBY9m44FHTNCbaXyqfzc+x/VsV4CCPNkjTssKoRbS8ggd5/UidZb79eFUQpMkf3FxOv
v8JYygLUxnqUgyEs2AQnWrr3XdGis7v4dcZDmKWVe3AQ2fn1xxSQY/rrdP/3F90DSqEz5cJcfGeO
pQQqGAwQCH/twbbT9fgSpQSR1X0h84/cnP2FEOY8iqKsCmlAnGOucJGuXtDz8d9JUJjgtxLQghT4
CLGD94lggAp62MU1JzxcPOi/q2CnDIP69P9GvcfVM0djF0/54qcZJy2PIXCcNTZIfu1XGgYSqGvO
OfMkKNc3TdEUVozmVrgyYOsa5+Qd/8slMG7ZA8oNGBkISJ462tsON4Ve9lUXm8R4YzCk9WNgQFVB
tHP8mdOn3hb3FeWsg6Or7HNXYlWgmlIhZXx+/2l9IsL8/V8ZA+tyA0topFaGgOA8rePVPner1X0J
i9fWxUYxNj2OTZpreEI6Jxv/RcREOM69tXzbXwhg7NnMC6FM5jxJXb1WtrIzg9lnYO4sx6o5C2Fd
q6H2UxSXMIvyAZN1zxnlZeYLhw24kYYRRQA9iUAUXltFWnpIKBolR9iCzBxzelyS+TyNWtquKynz
Mi+ivAIt5Rb+gadNR3F/SmSDARZ4qhl54f2CjV/Jmf/8Qo6Ul9kgzqtB/r+ZN2zk6e7CgWgANwFC
D+IcXWJR9LGqYNairuXIxF05AZx1KDlHvlTDuhLBbBZY+sG2IkCE96N1+tfHwq1fCke0pVca/w4I
x9oXrr8racyWWUUuTU2h5+d37+CKJVXBoIGZArT6c98keXIYk6xks2+SepYDjDlmZj9Q74GXePFk
MFaJO0TQ9A47N1J95T2j0mgDO1+R8nx/LQv34OWesZXmuDF6I57lgD2Z5B23mLBQFdEkoHxnYCjg
dOzMXKvpJUmYsFfha+/UxMT0bKIgXuSb/1Ih60oUs2We0IO/TYYoDV2wBpIWN8BUc2hA4IxEfOMV
fBZP6O/Kvm+4CwOtI6WNo3llGrFcgXYU88m/ONfLsre5EMJEjLLqD207QEhMos1udKYH1EleOLEQ
VwoTsYxaYxmBCCmlo64O8a6k/ov09TK+cQTxtoyJW4ZiigGT+N6y9lNa6ycn+/F1X59v0VYggQHy
WkSjJtjOMbDg2m/mvdRXvaHOKbJ3iB+KzbhNH7zV2bPDQ3gAFGL/MbyO+9wGDsK5L/v7t5nQ+Eo2
cwP5gCuLGPmHYkZAk9+VHdo1xrjYVbBKHV9dt2B5L9HJX/XbzgYUHHNkOoWKzkjBGTJ85OnMFRLu
0KahfqVbwym3ipvkxKxIejAP8jbG3L0/ZUyqiKQ/KwUTWkj03u8z3/a9deunVDkkKQZHrsVPz1xh
cp76ZsY0GD6BOgyrczOtugwTTDaNTjqf8y66cPmC1UJDbyXaFoD5YWL2LstAAF5JyH4lu9hNGnkJ
bU6kwhPB2EJnILVVrH6uicvU1fefJ17jxVJUerUKxhAUQdZHuRGzc16R99KRqeKTTMM+PvN6e5e8
1ZUoxhZaTG409QqrqZ1oUyT0HWyIFS0TOr+7GJuUczcu+PkrcYxZWIEMzvwU4nbiH0ChpI/7qr/k
Qq5+n1F91VSTZgJi9Dw94pXfAKIroBlZv+Zr+Xhf1EJgdCWJiSlKIBcUX4KkcSXTQ70yf63/OwFM
GKHGWhUp+jQ/Ion0p/5UcRaw4AWvFsCED4NU51kWwVRQGt6oTpWQz/UX57h5tjJ/w8XlVPah3Lcx
FDlEz507ts6orHn1pvsHAdTgtQxMyK303ICM9uuQr1S7ePU4SPz7OwVy7msJsTI1pifiJLyXnHTn
3iI0tynnjuUtg7F5r9QxXbjEMnYdCvUv/b9yks2sGf9xjDcdOIlUD0op4jUlJ4eQRPYRMz15nRi8
JTDGDRb9zB/qEXUfEY+SiY15xZyuvoVc4WoVjHl7Qqb3UjK7j3ALnLAr82DnHAeis69OQxzWsudB
grATt4f51QRUWoP74tu83tf7tqGLjH2LqNFPtYETKUtiEuoDiVCuuf591n4mFrjaMcbKi9zQlLjB
mbwjt5Jxyxu03BuvW05Idd+v6yzRDFrQciVTsZjzpiG8JISzU2yIC61WrSjBj4ud7U4k/RMempJb
TObs1LdmXPiqPE3Vug/gD3uquD/mvkqdhE8RL93lOJPvJ/cLMZ5qBJqXQ8E04rriif7OHY7TXZSA
wV+g+1AxouEm19FN8CN0CozEAJoqn4j2TPrfnChoCVuNvoy/UhjXXmfKFPqWDENZG/+HtO/sbR1p
sv5DS4A5fG0GiYq2JccvhH1tMycx89fvod93H9Ntrhp7LwYzg8HMqNjd1VXVFc4hVpWsS2QfHJDo
WgDMzomH4na74tFUnCOwiA/qal1jFL95/LRf+eOGlUddND3fX0OrCGLxUOJ4rDkm+UtpPaO/mrGr
i0o4k0A5gVzMc7/0IKGuiWFyN9sO1/W6x1+0bjMRlAvAMGSRiRlEPODYVEjJPXJdAmsRVLQXoTjE
yTV0PLlYTkj0XaCSwmSoBkP/viopMw1PmqAUuw5CFBK0pMLLwzg6GIvJz9cXw5JDOQO50auwrLFd
g/lyGR0DQxGmrdxfF8LaMSrMu/R6WKk4lfP2snPQm2hdHi6M9BRLdylHELZdH+cdRGhHp91Ga5Zl
Y6nVtMTZeVSqlhtlhfPAoDHojAEufLq+RywBlCkwshF1bdj/83h6Uu4ah9lXvWiavy/G12N7tgI5
6oM4nSDqgb3vGuQpPvQEZc1k4zvXV8I4iq9BwZmgppcw0MtBUPYnJ0fc9PCdcce/2HF/OeTZWqhL
XnFNozYCTru0a0tweFNBXQn8fSg0h5gpbS+mdmtfyOmd1QzP0GSa0E+Rg2aagZw2UbCqiDxuOqK8
X98/xpWkMcLBoVQMRQkZkdvZ+sMfYaWtxo9/sy9fFfDZIfV6YxSZBiGdqeSA3bIE8/ly+Ech1L2X
vHJIALuCe18+wIAdUhdDVyarPWepqjz3ovS0IRxsPbSTwlm9scI4bGu69bl8ih35bSuvWeJ+oy1M
r4CZ8lGmIKq8tmsrKN9TuxNUO9ztz5hCvIl7TBf3G+nBNPvewjqF2P7E9OhfZjZmH0CZiqjxEwVA
AJMS7v21v5FPOjlplv43L7ZvMXTpVm77LgsmZ/3Er7bDV5MKJgnzt+vavpynmYmhYoIx0LKi9HB6
PVwD+uDeXz0zWzHu1FL1Yn5oX5HYTN95GItBC7Bn6CXtbNAXeSDkBJIpQHnEfUQKWA8WdgxzZVSg
EHqhhuE4bKBVZySPyCvyaKGzBvnJP26h/NM5BV1UDnKILcSrNL0PV4+vmandsDJqDNtH1+QSnvO0
VFC+Wn574rutzd/940Iog4Fxyj5VeojYp2vHid6zyjGTp+tCFpeBQcapswas0PQIL5jdy/6S64gU
AOr8nAM8Tl2Hf2P4ZjKoG1rEocoJCWSA+Qjk8aawkZ+GLSuJuugovqX88uiloqBgrU6xW/Qs3aIP
f2r21RhrWX7Nz8RQF1TVgT6hIX47W4MZ3BgExN1E2NSH9fVz+epo+eXUZ3Iopw7mBt2vc8iJixWo
VF88MqGOEdMGhqa7OVTnbeRyjr6piIYXUQGgXkxUM57gy6nc2UdQdzYHVqhahNNixXzr34JASD3B
hzwGhFulFsuXLJuImTjq5o6Bh4HXAYqy3YuYlrWEdmqSEVesZS0GfzM5VJgfpnmX5pU2Pe1QmSBP
reVvxs/P6yfIuFk0leslbZPQ5yEEY2jlw1bsCF5GGEa5LmWyAdfUhI70eyPwAN6MlhwADZEOVDR/
FevPNmta58xXDFkaDGU7KaJKZAvDze//tgLKOoRijfGmDr/fYxbkkDHbGqaLcmWHaMeNIfBhiBXs
0FeZ1nnz7dA1XyObhYawNNkAmIf/mFK68SroRGTFOCxk6msQzeNI0PULujdm/z9Ds2jv3faql3s+
VpQSAD+bDQluHxoMCXPH4KZwL/yqRVUYYzva+fpJMSwsPfvO6V02laGnV7hx4o7tGXgBjhpYDJVe
XB7AxqZePzSZ0/uI+bML7KsBo9M81NvYvY8tphVftAAzGZR1Hbow5roOMrbqKtvxG8HqySCZr3/3
ztQxvwu8SkBH0egHgM2KQx9E5Dirh+QMwOUHn4TATIFrun44i+/MmSDKpqlt2lQlH02CNPC5YDqQ
1Wa8rOAzEVQ8AibnUUjGeGpDEhCdDnZlfvQmfLkVEFaWeVHXZrIou9bX/QCOLexbG5sHoPrhBRFa
BitmWPY4MzGUcTNGfSy0CGKeRmvc3ajHZnebM9J8y/sG1k5M8UObQVfw04JW7TiACCKbWh1aJ3/t
XhGXmpU15ER2RIupclME8svgfYvTJt2fGewqAl0Yxxc5HrOjMzwApZDcjKb3JNgMD7e8ezNJVCxU
GpnRRgok8WDEPgaWDF6mFAtiKcOibs/kULcVlKsNJ4E68myBeoGDn+MYNf7FlWjo0AAhyDSiThf5
m05u4y69QN2AJqmaU9wxpZvZnexL/nouiNqyzPN6NfXq6ZrGhxCMWe3FqndvPSkt8Q80otqV59r8
m4OaS6U2kOdqTx4HbKBExqcU78oaIPMtckIsQdMP0bo3F0QFjL3Qcv2QNvlZQ14weZbNitxlZLQv
h2LDSBEuXqu5LCpaTCLez+oSZ1Y7iOAGW5hulVNZBawFi7RiyRzNZVHWVRkaKKGKY2sntNw1Jjly
C3D91nUbLrC0Y/r3s6urVZIBYm+IKVDvnFCHgWt6BFMFVL41axssZD7MIBMWjiWWMrbokRW02qgm
AzU6Fxcgh5b8KtvoXa7t5NC/CA8qm99+6VLPt5QyvXGC9uUYeIa4CWNOmofB1hzNMZ6618D0USjT
dJNX7PSGOWrEVBzKHoet1OvKBcu9YJcxwGYWW0DIADu2WDHBKCYl/N8vxC9mFSlNVDGRJ8VxxAk5
fecIO9VMFZsMJ5b2LAU13zsKsKWf2oNndsTVGJOBkibvou2TP53VuN72lqGl0+9cWxNlTbqu6Go1
gRygEL2lduB81HZ2EEEiwYypWUui7IkxxoXf5RA1OjLK/yAYQmE7Q9cjM7iZfunaoihronCyyAcl
DkrTI6J0rSNJH4N8a6D4mPHWBXH1xVLbdVevjOa1LNr/M2w18qggTJW/cNQAbkwpZaKF4SWohqnp
UkNNSIIztQu8+DPz+uktX7v/yPnyhDMTg4hb4fzmS0710jmCna3+on8UsJlAyAKAuo4BJ2opnC5z
daL1kx5i9nE6M26vvLJZDJf0EJyvGmr1vIixMMqC+J3BVT6wboFWwJtOBu24UVb3sfN+fccW7cVc
DrUeRaiGoNUgBzj6f0C1S0J3cIyVgOKzb7F6/b8OgFbEmTT6gPpQllNPhDSQCpO3fvtnfNiw0JK+
qibXhFCmYvS6SxlMZqkDRV1KpD94zlnqQIBlZB3vRsvB6/XGd2XZ7j+j9cZwWWwti2WK+TIpI5KE
vJi2PL5gbDdKvr3f3vqHhvDk0LkIu3SG1i95uLk0yo54YxNr3AhpClAHkMhonurX61qydK/mEij7
0ctDDyWFU/Ff0VvXBqbmXhfwm3MZFmIugYpBNHHga6XCGi6WOIHajFaGPnCNKG5Knvb+bWgmpHNu
ZN/q723rdZOZnywrufQ0n38CFZ80nGaMvjKFXMAbiJHIFcknC9udJYMKRrQwBZfLFGo1D25h1/ar
b7GWsZjXnK+DshxlldWDrnypgwb20zO6iG3PatFtcs9vjZvrB8daEGU+goQX8nQyH9LRmcT05oDC
x3UZ029cuc908rv2c68aavhJJILEV5mkoG4DtwIjwmDoOF3LFodRDPsQUjqoHcCdx8A8fP7bQiiz
kMl9pXMcNssKEeyS2BzNGB1TrL7CRXsAvEhdBXShrNBPciMqhDxv+fz8IjmjG9/I6+vLEBa36lsA
/QgvOJA5h+WIdWSB7agb1ewBAhERMScXePVDdjGZdGmTifmlBDOZlFGPpMSPtBJ+F4jwZk5UDGtP
0a1qtSbvmOXxX9dInZVY5sUlTrGJiN9lkwMponifOLGpnlvzNbA5l58GXNsVQwuXPSTA9UURd1iS
aGVvu0IC2KaAtMOqtaLnygx4kp83Uc+sfyyFn4C2/Y8kakc5GcZokCBJEaHxtaOQfZ9b46oRmeNE
LFHUZnaamvdCIE4eyomseL/bAEKfXYWdfua3jnyviHKEgPMN9VTCmVXxGulicD/LRP4j2GY3Oiz9
YMmiXCIC2qyIEixpdFogjkcBIOUkszrehhhRYeWIFmva87Oi3GPVKVkKJE2M+gCBSbLTnXFBIqBe
Ta8StAxu8zXKZWawun7RFw3vTEMojwhU1j7nW0iV9FVVPRTNjV6vlHs+uecbJ+XJdWmL1UekK8H3
BcxlJMepLY0Ljef4WMIr5eg6aLfr9rse3WN/U7Gdi6H2EhR4BaAN5eltbpBGJsK2eFHfWPd4uj2/
dfF7MdTexTWg4wUfi0FPX0mCp2kYdOcR7QHohtf3bfmUviVRMUUDyt+xMvDo4e3U/kjIbnpCsmJM
5uFMgcDsaXUxisYvp8Oxkt0+s4CwD08v2axrtey7vhdDxxOeJnNqADHZjeX0VmNX96XLn/rXjkTm
xWoY6evpq6+cEl0/4xJQTuQebvHTmJHiUKC7M2NiTH3Z7F9SZHCYA+10opmezONs7wQO4KNBCY2b
oPQE5ym0zIcmNOO1tA4c8YzOfLe9S2yPpYSLmjGTS1l4tD/IapFA7gUVjZfy/qa8ub2ue4v7N5NA
GfYCXYyRUkHC1ttj+NCEXWecEGsNlE0fQHqPchkkgHUlXfuH3gM83LGr1n73N9O7SJF/nxNlgJTs
4g8lD1kY4LOEO55kq1vWtOFkXX7qAkC8ZcyIC+C80n5N3MmyXye5ITdny2W52enzrv30z+O+frC/
Q7yfn0kdrDI2Q+CPUgNElcpJ951jsgqurI2gDrYDBHTny9iIt7sbVl8q67epg1T7OlUbDb+dmkye
sIX31c+tof2Hb3ANwLSbs2TdVRbgeuydD+d7ej89XD+DhZmBn5IoH1LAEnLttEUxcYFa3JEtDMZJ
tYhjnu6y1fbFwn2zLRujhzajI/CrEH1NmSiv4mGiMr60UIC989Ldh/e6nZofAJ/eW+3xLrBA9+6a
6/Bkm411Wh9SyzN9x3Dfr+8A6xwppwPW2IhvL/gI5w65UYbf/O1qfu4u5WqaVh/4QceP9+SDdcsX
0mrzH/81Zac3ilL5vtKcH2KbO6Sr4i0hwHCP7i2OxaB2/drT43b/suHgu/zpqUTBGy+KOG34DeMo
WV9JXfeSqzwvLKHL//zLk+SZd23HRjK8yVQBO5rV2HldAVUatnHg+DTsBny1QghhZMUX8pQ/dYS6
3lmc1qEx6QjQ7+8qwxbz+9vkrnaQUrZ277sGuKHDdic91Iqp7YO3oCfRLmJB8YvTkf7vF/3XXF0n
eIOmT3cMZNamRGKwLjq7Ka9dkWxdOk/3A1mt7c9/VAfqZg+alrUcj43ticn4aYmlatTF7gs0fsYq
fhuPsrgk8W2+2tjH3UDuTOu2Ibv1q/l+arbmypqw3TZSZJWsOJbxCVSe+/qd/E23pP/Qk6/QfKbg
YSBgnGPEerYvDUGFO7KcvedeiEjsD7AAXJcGnr3rCvFl2mbiOtEYtS6BWpbEtQzi9hb3FpP3GCXT
as0R9+JgrDAleUlk2YoPezTIKC5nu4GzdQekt0WfSG9H5fBUZ2Yjbs89QP3Blpvae4XwPiltv7DX
47pZPVWro87b0h/1VgC720oGhe/K2Eng0yOBTkKQT/abEsgWRN8Ld0AFIX6AttTEbRJS36ifAroo
XcAv4D8YrXDbg6kT1F+rZPf4KUUo0euHiyWcqsyKbloPFB532a6o7fxBc3Kzxudyf/RXJfrqiIgy
0q0kB9yilZnvPCSX0pUAvo/9TT7hpX3sebd2VoXzYRAFE64uKmYmvyntfQehYbzurahBTRspDeWN
t8dtfyxJezrqdmAikQ0mMtUMrMKJdPLklgQE0/Bmudkf0cPrcDVxHWUFTTVSE89RE7DBEnndrdbA
grjTVqFtazYy0nvj1t8WGcoYt/omtQHt2TkFSufJmwIGvZEMVi+Yxoe2FV25JkqKiu/hJrDynrhq
OPVNqVsk6G5r0Gt2nvWuYDpDJ2Vn7l75t3S1eSy3h9JSHo5ia7fkBPq0zEqB9yS5nHXrbYp77awU
BIirgDQGaZDNITReAXBYQF1DPbSdNax522029/lbWpnKKrBMvQFuTOhoB/g+uza1AkhemGtDiwZ0
BGQC8YjsnefaxfrUEQmYuNnne2eJx/X7ffeoSIQEG0vdDK5+h4GLDbpl1+TyoXZktVGh/CNH6r1J
MkQepgzT9QcUTWdNIs4F1BXRh2YabnRAq8uR2KcLSezSii0gfbXgOH5szRY8TpvY+mwEwECtL8Td
SHtzvD2EDk+Eu8t9AAt4RuCL82gPBxf/s9ORosemIXPV4lss38Tur9X3g4LOIFPHj2InOPMpsLK3
ceUAnT3DPwr2NiUOuJYeORT73z07f+sAcZ2gOVcmnRUWtpHYh/WjmXzIq2O+PTQmVgpACQ0l4VUI
fpRzsTJuBGGbkMaK7z/g5QZo/s7bATy22L9jUJTIBXnn1yKp1qPmbFbJJid3xrufkeAztIYnz7nX
bkBZXdw3qLlucowcW7hoPOlt5OvXRFptXC6zPB9aGdiNme1R8F6ZyvtrbAI9VrqbYH82jVVVJlkn
BFv7B5lQzj0kNRmO1TaxLzEha9cuARJvWJiZ9m3xhkO8Ex8Lsh5MD3vzCVsFPFJSb+/fn9LjQ+r0
t8E+erWy3hnXPC5Dk+w3KtZ/3aAtuVkFQEayJksyhnxp86kGkcZxodeiB1dycPV78hIepoaMxKpT
oh9VZ4KBN1wc1SZE3zfDHTHlUzGVMFbSJZGNFvCRQmoK2/B8dkLg6TcOeoducrdA5CzdGDCj2Z7x
gvhaG+Xcf6ydirrUNIj4TIfsciAvZwMoBqHpEWQp19c3eaG5BxMIs02eHOLMafC8r2EcnGvPT1Zo
74F6Ix3KJ1wWBXS+GrvG9Tu79lMc9Qbz9ToZ1QvOtCjI47PwEJGt4OACsJa1EP9hWRIoVSRRUgFR
93NZYtEGYuv53dkgqPZnvAMLiVH6/Aa97hHwsMobJoLcQgVgWtu3TGor4zJqUl+HTCC7ZwHcILhd
QuezY6yNFaL8XNr142f9FvXJvZSLUVsgQrHuGF/5O/3zM/ahDjrwK+ECOrcpADdIbCsHBcD9HckZ
YkSWHCoWBwRZzlUJ5Dw5AFQjZH/kzJf92bfh6sgaZEsPW5snp4c1C19xQcNm+SD1q9Y2uzh+XJVC
Or1eUMxivV5YkTA9AKXpfdFx0/PlYds6TmCdI/SRZOTxjADEuSNr21VWm4eAmICKfx/MjW+x2mW+
esApC/RjfVQw7sliUtY91vdkWfu79+NxXZJnhJbONiepjSZKx4Ge5+a23XoWqKaA/+YTa0Rx1Pxc
3famfbI38vYE10BuQuvuE87a3XysPw48PNSjRPb7ACHYWreva/TXJOmV76brcJzRVgBsQBQsOEfP
2rt7q8OnvjjKusKzAcNqqSORHRgM8yOrgs+4TV/vgZlKRKMAMuop7ZOaNkvd5N+luB8X6us5OPtx
tQuyvpweE9bZJ3t32umVab+d0RITEIRpmdVY1nuIt+CAnM4UrSmWidBKJXg6MXK7XzD+1zb5pw36
L6lQEy4W8THgXbDcp7tH/1Z2n1Z7yy1N/aYm9nplkhP+jskZtBWoto0PNFfrE0g2AZOxZmkr4zLS
FSgu0HS1nQ4diIosVzythV6rgfS/BLJUjEz8ciXB4Kd1CtJcPFguAsKg7klfY0yUs6ot65SXrNlc
FmWPlQB9ZYC0a2E1Q7td//HIaTrL61dkKbgAVfX3iijbPHhhGveqAoQncx/fvaVm8oppBiYC/AIE
ALzhTA5lm41Er3JDgRwND77OfpHeLqAEAdptBuByDi35YDkl9v3nxbm+QNYuUinQpopQ4U2+dpG3
/RcNvuekdYTVFMcSo/+MMYLIGMawwPKsxCNSSrw/KZQiwQ28vpzFTA8GdcAhKhpfLH8/BSmBFude
ryNG2wsY3oI/uKw5vDgDNAdd8IpILd/p1pqbfEwICyXjsi9VFObSqbsuFFIxhOUkvbm7q9zMfr++
vMWU61wApfRDUl2ESoIAIXXSwco1W/TMZ9/lK9t4GDwLR8ciLvpfZAIfUhM1AVzn1Nnxoxdzg4FL
vTcAT6RuIiTGa3u0zez+r1b3LYnyoxzYWhspwuos7yEarcrC4zW2mjWPA+MYmcnFFNA06/f/l0U7
P0CIZ5c2xLIKSyEdOCcF4rk8JpUA4a8BlYgwFrfklObyflau/iuW+9FPBSwueR7XymFliijEBhv/
dF3O0lMMluR7XfRTzAsqTw7xHEIiJV/LltQ6nF1s0UohblMQdCV7D3EF3vWbCDV09VBqhGVUlsL7
H99A3YMA7C9VMB3kgIRRbNdrfSfYp/LtnzeVug9exHGYTschDuDQwfwIqHSce/3wF5P8k3n+3lTK
DUSiWBrt8LWgCcUuBdBC54Bda8Vc0XSbfrvQb0mUIwhVXR6SHiua+EINQGe1GE/H9Nxhmp7zECtF
yFOEGKhkSmYpKOUKMp67GIYw3XMH0JU3qsWtfEgUbq4r6LIr+F4gZU4iOci4wMfTL8XMSLxKgLn8
GjK7icRJxa7tI2VLGkk3QLmEE5NvO2RUwflrAkAYBcYCga1hek4IqNFVC+u5Sfac6x+rNaufj3GU
dONFwlWp6MnwrYNZ3TcNMGNUv7DUwG69z//zngLfVpVFEYEXQG6po0u7objkHBbbOk8VQMIumDw4
sXzrcv5jJoU6ObUxxtEHG/j5wSCBGfekB2KrTypLRJNMYoeOfxremFIXDvLH2qiDlNNEklMZatk6
XzEl3qqCjVyks2Eybywc2EzUr1mfyhNDv5zuXkp4zMYqtmidWC24EksI5QcEVS19HyCPGK4wttlz
hjxZvZbt8ta4G28TfRphRr+bWSBQydefl1txvYP1zsjmHjlSy8IIqgX0GotfG8wm+6Uo9McG0L4j
T4csm04Ye83rZmka6OV583Y3H8X2sUAHIFHXA+HcwUMV7boKL/kMRUAzqCFjeAb075TsTOH9OIpg
FwYTs4DebvdaMMPDrwl3yir8EEI5prSLOvSDQkhppwfjIB+be3+juuVKscPbGDO9k088ZPZ62yMV
/tmgIeszu+WQQicDBi1YyYul58WP76H8lxErfVlp+J6LsxdtXiar3m4PNRq0WOPlzP2lXFjKaUWj
VhBleVMdJgYG8v3JeGa9mBbM+48VUf6LR79togQQs3/zNzc6VKYjqn1dVxav0ExVKHMnNiVfygNk
FDfe7mLLzi3e8IxQnrUOytjFqhD5fI3s6z66Ce0/3OqCJ9jf+Nwfu0UZN4zxiNGFx0pKu7Jzu7HR
hA33nrIJlZfC+LkouqE98YVegePtzphRJtpW2voouR1yp74v9qx1LSU9fgijjJwxohda5rB7wlF4
4mFI9q6G6qdgORg2fJE3w97fJJYKe2I9N66ZvSrr3OTMnS3JBKbNI2bpboK9hDoUimC25xw26/b5
uhYtpb9+fCRtcYJWLJJpR/QewwqPoYTiF2adtc7J23WgrhqJ5JIVXlbAjI+EYziQUTGD0bzwZpLa
XoTiERrnh8KOAisaN5fitipXfHFifOb0GVdslkbZrAg7qdY1yg686W2UR3/bf1U+Vza/BUDwOiIm
NujtvQQgSug8MIQvXzVVkzBkIYO9hjrIXlUHJQ9wkIPZvT6hVtmRGgXzzAo33T7RUd8bzWIkdniW
j/BcDf5tTLqtYRUW40smSb+2ARywKsIcXfxFl8mLnORzYJZEYBy1SJQLKIOjevtRujf9OsQo0zNq
b6eIyFtMwVmsoaZlS/1d/OEpS51JF88IWjyrpMaMP0A8mrq4pCfGKhetzkwKZaT9uFCFzMd28+bl
nTPjZ2TlWbi4y55gJoQy0QkgoUQ9ghBEEg8qhnRCvAa7M09urx/ZQjZkXi+j0awbvuQvcgE5wBy+
E08SXoDr6xKWjdpsKZSVHi+pntaTesKptceP52SdW4zYmrldlI2WFIz2XjLIGMCcIayLbbup3s1o
xeJBWLxq32v5+o5Z1toPWtTMvjQM2t273J3qtMhRXd+xZaOnaJKsIkEmI0eLazaTEsp8mDVF3CFt
CmwR78GITWmLXhGE1bqTrM3n6T0mojtLRpZAebis3hkqvhxkzr6A0nE5SPx6lILu/NRnBFCC/qbd
GuhcmMbqIsJvs71+AA4lmJezFfM1sWhMZ8Ip3R8MSeb6GML7BkPabka8nU1a22YY7aW2VvQ/a6oi
g/jUMGRqkWEUNFKgXDrcMRmdCm2IMwWYhtln4GLbh2t5UxJltOrHJiLVGSyC26KE2eIjgEWqj/EJ
f10XrK6xResy+yhq8Sj1aKOatIibwNmUxKZ8vgfgf/V4XcWWL4wuSBhwEWRJ+OKimakYuGayMAGB
yHnYjKgkPZv3zELDtH2/nIEON8DzKqYNaKpzD6QIfeD100qyJ/VlK98mR9Xt7/qUZODqfbllNdIu
5RMUjMRLOE7kgWSNOtAc8+sK5yXdOfyMHybe2SmzHJo75/HPAVUcn2h74XZE380pWBURYWzp5OPp
9QJUFHUIXVQVSaIi3iHn8z7i0w6mdMB8xeUc28Cs3PEgb+1XJ9aksjAZgWviKLMa5kIR6nHZAW4G
3BDlwekB4e+h+8rkVgoLDu2r1vdLmgheBUXTcF1o7B4/u3RlpkNfLlbvROc6NX3NVCEtWdvm7vl5
RDCYP/OYiH5nbOuSGokzyVR0U3ujl4dt1f0/WHx0VO2mzAYocN9FRyQlMnwMl7h0A+cCqZDTHyQv
5xosNfDIXtolREkI79QsI79k5aCqhqRpk9aolLq08TgmFwCIo5tNJxLoAMvMrOTbtACHMf/a647K
GSZG7UwDWE/5wUueU249aK9RIJK22OQC2huztiVqvhYCDPPzjA9cmPVT0GL9/YGUglViHkrFdJtw
lTQn3vjE3394gMx49k1+nZRs2M+lYGQukfLiapS1ku5j5yUg35WbpIJVrqSpC5HznlTVPYx7AwWh
wGwR4wOPgolquxS/irCJvKGqhqJq1AcEISdpQ4QPUIBXubszMFTQmweOmcddtlTfgvQpzzszv3p3
GcZ60rEHILtjKOopJrJtONlJAHb5RoYmWIdXcVuYTUaijXFT71k5rqUqHI73P2ulXw1SK7YxX+IT
thOeeet2H+W+eMy24yp1XzFFCnr7tR3Z62jlHViJpKUwSpRVFdOVgib+AsQdE09MkmLAk7qcsmbo
9WP2sywMh0N9ZzKos5T1BD14OWTs65ssNqdcygaBy+oeeUmCFhrOYqU8lm/Mt0i6XOUJZdEN3dih
EK1sU7zCpmZZ+waA7cGeswS3fGMW/hadzkwkZR09Ly4GL4KTtSZas+oWjN3AHMOoMbSGDQazKE2R
QJKqqLIh69Se8mPSgqVEhkt3nZA3MwvwR+qx29Uv0WZgJHcWX3PIlf+PMNrleE0K/JQKwh405FpQ
GxZA3yQCmChhRYKLWfO5KGoX1TCJgVUrdmdvVb8DQCo4iJpb5Q7+KO0A5bj+XlmNSDt2DaPSslTi
BHvu9yopb2M0yaB2KUTXjkaOkWjXNUGfRHJboycDXeGsIGkx8psLnM54ZnrSrExj8JVMOaZIQIoR
Bg4wa4RD6+LfeG5FnQj9JF0TVSqUjfEmG1JDmQJAQJmgnWp6Q/TmH9FaBza7r2DxoYlAQRbxBsOf
CqWdUqxyHBBoYFV6CY3AesO1I+Ev8XhUU3Agk7bJjdoqUg0gpK1XhiWpk4twARGi3qi214j1p8Rp
wp/r2yBNYn+FThi51SeWZEP8avmbbTg/xlwudHF/TvBkk02heRrETSKRvumIEeSODkyZ5IUHAKuA
yRr9Lhr/NDEppdsEJaLkSXk1EvS0K+VbItyKGRGHR6Tu7Oqyz6XPVCzNBG2Z4ltckJhHYziJM1O9
rIbKBVSDpjIq8ouGGwA5iLKBCWXQa8mViNc6KerPoByM1I/2lOWAJX2NT9L99V1bPsxvSXRhrtQE
/yKKkBS5BuC/MYnhvw39JgYXFk7vJQxWEbJancsQu1BgVVCd+58Ffo0jzg5ritZ8gJP1GHUU0GOH
Op1kbmpmpn8p0plok9GqYYCfVaNiq6iXRp5DDfkcgsh0PFQ3rFzY12uD1rq5BOoy6BKXxxif6c9a
jn5VziPqYA/2JcM4SLgZd71BWjc7FrKpPImBmwQrr8BcC8hZQtL0a8CzVaYoWbwEatFuzyOfFkFb
R3MoXN1fcRuQQLbqIdGtplgbzKfUUmwMmyjxkiygo0qhjaLU8XFawJFerPRz33Km6hbgW7HN4qPd
s8O+Ja2ei6NM4pjJ3YWTu8kGTy+3/TkDJJhmP051Ed3+PCFpykxyLGnAXCaV4xk8pa/Qqd6BNx15
xCPQwHLwu6huCvCOXWzlFmK/tcKC5FkMPOdiqSdyVjRpOI4QmwPLGngQR0AowBQRuUN0L1tTZMSv
OzQ0ltt8e7GifW6jyslILy1ZxCnpgh4wVQN9OKWbudJ4qV7xU3vBW2Jp9mi+JivWvMViDmsmhc7V
ZREecX4pdbjKJXk7cgQlFBNUfTWpT/Eu2mola8RiMQCci6TiiLwWE0BEYWGDLX+MZ8t5sdqdbPk3
7Upex38Cm2GtluKxuTzqnvRcxqOTE/L2BfiVwsL8GA8xiL5RkJneZ++s9OfSW1wBkpMg4GLyIOb+
GTvUXFykQ4uQTG69xAo0vFD7sE5MbgR84/W1LevItyjqedwNHi8KjY6U90p6qhRSapaGIS0OYL6i
M8oMaYvuRgHEoawBPFpHC83Plfm1GnqBjJVZCG2ru3zjWXAvd+o2YvYHLm/ityjK9jftwAldhLBo
ANtm7w4l8Sx0F6CEltlWdeJcNA2wFGXpYTtfHnXj+HLsQzQ4Tw9b3mwOvv2nsUa0TmTM8r086QDt
eGai6EfQpewqiZMgKkmhF7UpyIGVqKaAPqxxEzdWkSV28t6n+zwPzaaxarsbnyJ9JB0wyLKNJO+N
zuo8ZAg3YeUqvg9VNi+N4zWm8dIY5yTfeqrdJn/q4Kkq9kbwPgLAJFsPsRMAY8y3c7y8Lp6y6+Qj
Xx2ifu0lDDrTxbclOi01QTMUWQJK0E9tQeJY1xOgMJ+fti+8aubo6LTNW8P6LDA+ZzGblL6iDnpP
5/Ko4/N4Ka9ayeuBzT2gC9IA9sgDSnuWe+feaeaN/fisDcRUzGS9qVfAJwF1sn/ELML79Tv5FXT9
+g70fqDNTpQUTaa+I49Bd5vp3XB+ekLOYgSAKnD9xjVaFXqMjZAdsV8jdBO0q1NhFqtPMIujFrm9
vf4VlIJpPLYc+dUvVlyEoXReeRSNrGp7LdrJ/83ZlfXIbTPbX0SAWim9aulNPbtnPJ4XwXZsbdRO
rb/+HvkDbro5QgtOnAABgnSJZLFYy6lT6YugnqZ9pMkpfb0tRDI/khCNygkaysy4IhaSjdF30txp
0+Sopp+Ov5RoOBC09fJxiz9Bzuj+T6apgb8eMcwC45W0KiziZtDC9NyNXwbjkWiNZzcNOJqtnTaD
1c6goxM3rPKNUmNIgLmI5fzKKtoTYpoNi7G6yYwyG62KFLZ+MWIXfnBIUiUTLb4lyUFkPid3ZZ66
YyjczNoEIlwbjP8t+0KU9KggDdRlXWaDU4DG+5Y2Tqso+9unuezchd7+TwQqHSAHxXwABGHXq5ns
Kh5MDCM8a+2dGluemedObc4uT1KHmG//QZitYNMsTYOXo18Ls62uJ6KCsKaN30bzJPRmBzbgPcmO
VoWY77a05SA+LQ2pGN1cUNKGDMlCGaIXmQ1pJH8KWeY2xYnPmntbyPLJn4VYS03fwrJsya9phqrF
dJckO+eCfBgpmx4py+ONUddrKoeTAmUNUzElS3Yu4jipjUyrsjNGdjtpfscMKpw+Aiy06DZErW0a
ug8ochLMBGRCummtPYdVmjbZGYBkjH77KL/e3q81fbv8fel9GIy8IulQZ2emeHTW9gWPPYtPp4qW
/sDT3W1p66uxLESSqo5VSadj17w3ig62aqSmk2NwsJbabl9sZsel2PjPLUJrwf/LkW5RQaeIZIqe
njk/Z2XrxBS99O3XOgJKN8x3ioVCV/WrRSbi9vpWFWPhnkal1jCRQ7m+UD3neQUAQXouUNUfwERZ
f43zf/icbjiBa1rO/pUjBwxNT0phRDBERf7QJA/tlru+ek6ajbHXmO+M6dfLOi9sqpVFLGyTNDvX
yl2VNWi4P8U22VjEqupdCJFUu4/LLFFrXNUMjfTZP7HNX5TMbJ0OMbugG47Qn5mdsmFgF9IkRQ/z
YhjA0AVbN+0Kgj5/o3WyyFW+Ve3eLNXzNFsPnL6YfHaj4SkWKK+39bGy/TlWvST6yJunvDtiCoGt
uC1/pphRQJlwxtp4vq1Da+85wk3VsIBaNaglbUtSKKHZ6tj7grs2+VBN4hviHzJgoBM5ttprlG14
KauHfSFQ2hlraPXE7DJYswbuvV15qcicYtqYqbJ62hdSpKvBYouNCYUU0f0qosIn2YHaX4zU49Ww
oVirt8NAXQxssCZaB6UkiRZPCcaOwDz3LPxpZ4e+HX/ePqP1LftXwvIFF/cjDUdFWHWbnYcKWYcm
Tz0tBL5YGIl/W9CqQTFRwzBVS6fwZK8FxXmL6dCqyM52+hFi3kc2nAaEF+nG7ZDDhP8ZzAs50oWn
ZTJEBsEzk/PT2A9u0QdjElhDva+a3p+4G/IfsYq2g8KdxsAeqjuWRk+iag/FBOR+2W5s8Kq2XHyP
dAmaGugJYWKDR4/F6WEw2Au6zZ267vaRSKINs716nCbQH+h4YJjNJT0XGIsemqQvceVs7lT1qUE2
fqg2LsByjT4ZINAiGDplcIHkilShVfYwj3N2NtjwDrb9Jy1pd2V6Nkuvq02ML0+2CvdyquDPqWKq
GbPxhwJyKd3sOQP0xOwhMrI0dyCHPj+F9TvBbE+jDsyy9NAy7Vpgrepck337e82FG7aMsbBMpN+l
+14O9pQTXkA2eSRzf7RL4Y8cTCm026jerN2RfyV9CoBMnbSkoTg9Za5PaAfaWc3TYBuPiFw29GRL
kuS+WFMqmGlCks1FoNnTA7BndyTvXJpk44Yju6aTl6uSdNLOsjyJCc/OyQwef/LRWI9j8f0/nJEG
3myDgcVMk7nrkFuKyzzHLRPDXtfjIGrvshJlmrndsMgyTvB/mnghSTLJRkNIRFHGP4+T5eoJcvpo
NrVDjzS5p7TmP9Ew3fGx2dt5/jilqpuz4onx8jFOZ1+Z6aH93nb8NUv7XRQpk6OwfTZ8i4f5MNHW
djBH+xgTMTuKpSIEpFtu3fpFAr8IIEUUdKeGZB6HIuJ5l+Dzi2F+TcGz1CX7ZvqpWLFrGW5LsqAz
9Hsjt4I4Eg5VtA37vKp4TDMUtjhkGCp5/Qx0ZVcNqHLhMuVhtldSyzz2Za69abNS3zekqjaenVXl
YwCWICqkhm0v//3ifQNqekxVQ4fy8bb1dNqZO1HkAkaxVg+3dVCu8v5PNcAujUqviaiNSYrem5Om
pQSyyvCxJ9V+Zlbplrx6YSY7UWt6Bc7GN0NM4MnbjZL2mqNgXYiWtFLEYqymWsnOXLFLlxk9c0eg
+Pe3V7i6mUtVGaloVUF9+Xoz1TlO4esZMPwAZeImd+KOomn9tpA1DUHGQMMfY+lFlDR0Din8kTKE
e1uIIwbAHuOsOWRdB9o0hW2UVte2zVYsxTIUaprg+LleUJlpbc0KgkBezV7YaLlq2W4V1tY27VKG
pIGqIIUZD8t6otZNxjsxF96mT7q6aYtrZTGdAmAkCbHqXM0NbsMqiXHHo4+qIm6cdLs03Xo5Vrfs
QpJ0PJONozBCC5K031ZROLT/ffv8V/frQoCkZFWth1kcYb8Sukc6zskAetl0Ybb2S/InupilIWNY
hSB3GkeSqLmbMMiMFrv/sBiUNwDiRGcv8AjXCmYMpRC0wmLs5qnMudNMr3P6dlvG6olcyJD8kzCy
sonHUOKCvPZt4sIY/JcrCcw2EHomYL5/0BYXRrRvgdmw8oyf66z0m1bshfZUZ8KPzK0oQa7mLTYU
sY6Gmr+tU0x6Ww7uQhTQ+VFd2B1MTJsMjhrDoQPAZPAUo7cVp1OjLOijEGM5eQMofijetSm863ja
BEafJV5JSe4zA8UIi5i/b+/zimJefZqkmIyMYzq1iPJBS+wO40lw0xmsjRB2fQMMzAdYsn4U9u96
A0iEebdjR9IzVZDKL/VDGr0OBNCUyCnDtwbMBOOJMMzxjABBMZFfCNKBYpb4vHHma6s1keoHUFBV
0FwveYgJU3rKSmQZWEN2gvg2UCBa+fr3W3opRHoxpyKy9LSHkAmprUSbfKCrHcHoxsu8KI0UsOio
XqCrA7TrDO7F9Z7yeEwsZuYw8yn4AQpg1MFrClXWwOt2e0FrkjAbDoUSHd1nGHt3LSnMjbYxCSTh
O/yaxF7cVTuFBQba629LWr5ZXhNG0CEe0ixMFZAtC1oWNEEE4mlkxBNPFfoJrLqYXETab0iGlW6f
VJF/W+SaSlyKlAwNJnjmwlCQjZhKjJQMp2eup16UKt5tMat7aKpAaIMJj2qyG5U1SlTMyoTTGtTB
6fu4O9ToO+weDIPrfx+bIKxDuQVlChVJieVbLsxNOA1WHaWwz/r0Kg7c+LJV01oxzgZV4ICiVVBH
nCYJUIqed4aI+JnHJnh3AFdzR7vZio9XTuZKiqTglFc1VdBcAp9pN3YLHq1zxbjV+rsqBaeiob0E
7RZyscCom1pR5pSfQwVpxfm5bu4sUW94ssuLKOk1hvj8K0RaispjjCaKcrw1JRv8eche6NAYXpwK
sALrJfcF6Sy0laYbEeT64pDrxuQsVcEgmGtNQHm5m3sbWXaqjIlHa7Qdi2HwWPf3ARDW968cyUJw
YkeJ2WMTMULoYBdvMaiJ7HJ0Wb9h9FYMBARZyJaYgGWqpnRbgePV56Rp+NnUlEMIunFP1e9Vrh56
oijOlMXH29d2dQMB5NDp0kGHbMn1Bmp218SsKfhZ5OoOgbFHut8tZxvqsZbfMwBRg7026cLKKXlU
vIpnFWxP/DyMEYw4OjIE5z7L6F2sYDxYF94P1o8hZe+RCF0xn2Kz32Upd7IvtuKTtnq1iq2Vrxis
q0+SVm7YsREif8LPY+P3CImy4rC8Y32XbIQrq0f679qNpVh0Ya2UEmMLpr7l5z58HUP9oLQD0l2l
CxZdjKbe0J+1VIFBDcBKVITqCC0k0xWrrcDWVvxcTkS8dTlPj/WgoBFE0VWX5HnxZFVW91xoUe/P
aZZ6loIJfYOePtV9Yb//B+0ywcOqa7aOepF0bcxc4WU6Q7tUQ/1CaI0HiFGvyLZgcjIsfXFAEQwy
cL7i3/AmSIdpzaqYMX4VRm7m4Hsb3Q6GB9NhHL16atRwR9N2H+rdvtc1N6R7PfudowicvWT8aYw3
lH3tSl18i4zH1eY+46MKxUpbRHWAJcRjCajNhsu5plWXUiRPz0AFupwKnDPNvhIMvNOdXt9rxret
qvka1uJya//0hl6obznmMXLzNQqZTocBZs3+V9W6k+poHDOjWeV0ofc73DDra3fzcnGSWde1Ngcv
HMwFrTA6DVWAPG3dOn9FgXPDIVu9L4A7LKAAmF1MZLu+nSI17YhQnFZfP7EWKJ3FIM3GSUmPauvF
5IUwP8Ns3f7l9tVYyzshYPhXsORFV9qA9zQZsK9juCP9aej8GQ2K484UfwqCFGm+vuYbbtqqcl5I
lXa26hoexVYH85CaDulbB30x2/HQqhQDaV1k6hTw3EmbGrX51PYzdIbPpRe1lmMPr2R4ur2DqzcA
hW5gnCjCTrkFrW8b0pgZ7nynfMRas0frN+KRuSLOyLdmbsgtNn8MjIEELFwME/Vo+RaARyrHYJ8i
P1t65wtVOQIlc4jmnTBfbHoMh96Pat+oP1LxHw7MpHBvdBUMpEBhXOtnAv89Ykmbn8PqfohQehss
h28JWdvKRQIDaGABlEhCjEbJzZbZ+blh5j/dQL+0Vb8bc/VLtYxlSLZc0uW1v/IWYaiB3gLzxULT
jRbC6zVNIzLNJI2AHOcuSpaEKrsY/m+rBJGm76N23NjDNXlYGh4ZqqL4Jcd3IFXgaPwah0Dt7PJn
AQIEFyYvAiw3Tnd9gb4RuM6HMm1n97aKflYbrJRZWCP4Y5E3l9OitDbDsaHDEIjOTB9zI86ex8z8
muizfSiy7IFq9T+doOoZU9n6c2wa5tHWCnXDyH06XnwFbBtap5brgpj6er+Hop06QeIxyEECYykf
RYHuBbve21VAUei/veZPthvxM4BPBkJpC0++Lb35TW9kVZQxHO54r/Wpn+nGHQAxh6QwNwpvn199
XMsFGg+YGoLOT3k6XkRxhrk0YyDedRC4EExgSF6j1+xOf0zvyanBYIv2x/T81+uDUGRskWNBhvjT
807mMW/A0x1MwPtNA7qOrcxXSebk8RZCZWUrEQTomLON0juOT74nc2t1ZS6mYMzAEYM2XxE7lXJX
ZG+3l7QciXQfDUyh0kwbpL0L7O9aP1hemsqUdlOgpl+j+j3dwl6sXQMDuEWkPJBTpZ+sp43SWq5l
1hSUTbIj7C1VMKWkyty0LM4WL7y4gJdfMXdW3wfT2v/96mz8BQcUGR4E9der02g38zKxxwDBvuoK
cDq7Oa/HjTu2clZoqEMCEMlO5CRkV1eMStJkAuCElhq+KehTk9C7sm1AwYrU1e0VrdgzDLZCXgyq
AWIKuV1QVedirtsI22lWvSd6s/b6ami8olTzHwlL6LnEcRzgRFH/tuRPDzujS1IcgQXgc+CIWL7s
whmMZzQqTrkxBhXvnRgt2FDH2twItleFMFSRKFChGAEivUYUDVkKV+MpoBkmX9SGCyGq+rcu5rIS
G9BoPAlwIOSIdFIE1bIumYKO/8oysJIiOLEHd6ufYMX0IimGqpv+B4UgZ5JKNdIbELxNATd/MrIz
UBXj/KTbGJXUb8FIFkWWrjGu1hJm6cwEjGTZ14vDMTQiwkQkc4DCwj6voi/9nJ8m7XdKVVdVXaV5
7cxxwwlbOyvg24EOggmGwyopxDgUpManwASD/izUnwqLe8iVbCj82i7C3IJQA0UyQ5evsA3MUVwm
bAoqAGQyEAC32i8+VfddxYKBF/5tJV8xh0tZkVqGZSEbLHPLlVRvmqyZ56BIuuaXlfMO3BF8tv7+
ITEZQLUL8AHkEfLQgHbkZpnqxhQkcat7lWnDZqDT76HPYO1LRagft5e1ZjVAMmPjH1QIUCK4Vg9N
6IMdMm0OlCI/0CrQYvKzx1Bqlu3aet61RrLh/azoI3yBJStHASPUqPR8tWlns0yPaTAbwo8VdO1k
gFBpb2a7z1V/RA9dnm2IXLHCEMmAKQcpBUyUJFJ0aUvyFCLjOt4JO/cJpmfUv7R6Yy9XFBItLctI
WKrAETClqzbNDEkss6NB2CqVE06p/lGWLN5VZmztCdf5A4jG6/1fH+BSBgFsGdR1SE1Lz/RkGklb
MHUOkvHJatHnw4NMwZSV0EDYGKOX5XBb3tpmXsqTFKZCDK4bBRTGSDD4Yw59sd8cZri2kZcy1Gul
nCZuNWGpz0FvHBl/GgRootW9ye8qwTe2b8VUAQWx1HeAzGZIjV2LKgyDFeWUTwFwVHvSAlWc934z
hBtzWFd2DSEUrOECe4M0adfEWIti0qspmEYldZKweRqpn3Z9IKqt2uaaKEvRKfJ9MFbABV2vKM+y
JinyAm9Y5WYieyU6RrwbrepZRrTh1a9t3qUo6WKVbFK1ToEobjwrmeLgZQnnDYO4ogvA66EMt7CR
AKAoyUBzM6UiHafA7NDhqz/oP7seeAjmVFv5whULD9OOggEMBdrzdUnrcqwgNjKY3hAcQgQIU3X+
dfvufE7vIGSEc2Yi573UquTLSkSsKqOuYDFR9VQmj2F0sMSXih6bAQM+akyJwjA7+uW21LVTQlMU
bB/0DgZXcnWhk3OexyqeFIOA2TiZD5qWJU4UdX//7GM2OsoUOC9Q08h3KdVS0A4zrA7qEIW1lzaI
5O3Uv72c9U00IGIJXiFHurKWCfYfk+CcqjL1JvI7C78Pu+QBUyqPPbmftlAyKy8kSi7wb6EZy6ss
iRMREnKM8DkAwsGLKMCquQOejH2qnpppOsUa2VjgygWGQEQNFkXPFXBA1xc4pOUc87aaA300AMYt
y9ckBmAiBMZiV83qz43tXOJ8yUG0gXADjQKmieD0JHG2GsWsG9s5qGt9OGlsyJwRVUOXZcNwqNAy
5Ux6WjtJE1tBlozaQQO94oPJQH/nJJMtAgw13aJwXLmKKL3DCQLsWUe6ULqKqjKTSRUCzlYXU/io
dur2ddU4t5e+cjEgBRq00MmjcCw9nUgfF1FUd3MwnOjT9E+48fMrno4NFw58rgZg8mjVvz5HQa1I
p+UA1ypk+yZEX9GzxX9ylh3RnkvR5yGyozaWG7d9xV5iNhE8EPDMIZqRa3cL81pisglbZ45OiKmp
/fScF3gK2tnr5h+3d3Athr+UJpexhqZT9bzooasn9l6/jQnm0VgYVWl1bnlUt6St7ihyOvgbRgaW
9HpHw7GGDrfY0YaJoFLpAR2Ehzo0v0zdT84fjPAVXU13Wuux2auroKa+OqTnOofTF7m58ZzTmB4S
bWvyz9qFReqSAUuJdwPW7/qz4tmc0VELPdK0Z129Swcw9M73ab61/GV51zcVpAFouMD7RIGClWk9
Iox3BgAWlsgcXnX7haFmX/O7svltKOItTXTXsh9C80QwAPT2MX/edwhGuU7H+kwkDSVNjvK5y5hR
45TbHxgS4kRwb63eNY1fzUdsOHG7BRxdE4ii3dIirajIcS839yJonag58qxu4GTS4h42EgXYDidY
nTtQFtbDMa2UwePGtBEofDYIwI4sUDUol4nmRskgDPY8FEzAFJr8K9H2wn6Zkw1z+/k1WeApsLWU
IWb91DrZdBz9ZTFElIU/TZjqOmiObr9hdhTgl+Uu/GucLyaELaVWNDciyYV5Ydc72THeEkOHOaBc
VQ+ljsovIpj4A+yXGwmaz+X8P6Js0MuiyRDJSclTE9Osj3hK5qD6WdTFPied1+ntuRGjI+rYG3qE
lFGBBqs4GNv7QdRP+Xw2de6WXYRhuB2ml3Bl40TXFAkKa+G+AISHv66XnyGZpMSgwgmU/Bt6Tpxp
16Emqh7a6CyQaPxrfxhxLa4oUOgL7EVOmc5RbZmpSecgLO8H8hsNit0WqPDzy3gtQloQyi9NmOkK
Nnn42s8/tL+Ph9AMhK4clCDR6YcJd9cbJnLTLOolVgYCfQeWVly9uHsjLPnbxiMoCyqdMJpIWaJF
XpXkdGjJzqIEMTnQzeChB87kWDX34z4yn24br88P4rWkxf+5sCWzBRIKrYYkNVZB2dbtbBuDgi0t
mKLYC+0NhVu735frkt4CHdlDZeohLSWnX6pwI801Jr8i+9uLWrNUAJihW3mhEUMJ8HpRzWTkhrAW
NShSL+SVV6H8N2JmyW0xnwvhyzGhFQd5k6WioksWcayMBj4MsgsEJgPjxwcN80LiqXDGuPaG+J/C
bl6UsXoYsmivEadN7I2nRyb4Q6bt+gskhcfdLUK4M3gKRLojcXterKYd2ScQliCK4VS88aTaJaGn
cj8T7ki3IKere60pmDmtA3qlyBFo2LX60AvsAa3uLWANSuNMxN921C+r1AH0XHK1eGMXO3ahpAbp
eSV6ZDzM4XsxP6PnaTOBvmY5cI5AM0BfUHWR7sFACyHwTsBL8fpD83pbUT67QPj+ix+X1D7X1Taa
Lfy4IKesfK7iu9lEv6Z/W8rqVQYkDSk2+EBICFzvkhqhXFklIXzb5hCWrkGCASyMjdsNu9uC1p4N
xK8486VfF5Dca0F0YqEiKghCXeeOxPMDD7Nf6O1/09RDCJp8FdG9w8qN/OGaoiHNgWsNC7LUi66l
poT3GZjbwJOetW7a3BH1oQA+/j8s7UKItIcGTYGjAQ9hMPb2WxV1fjn2O1ATuJWlulam+g1ju7zM
NgzWml1EHLdULoE5xequ15ZMLZL1Qw1733wx2aNZd46mP2Bn0xTxQvP19iLXdhJtWyivoLSHsrNk
NFSQ40JZIc0W43tLooCM7Tkn6fG2mDWtvxQjLaqwY1HXcUWDpPCN3s3TIC2Qz367LWVNGQEU+NNF
gbdStsGRnWmoODcYhXLgyr1ag4pw1/sh8Yp9tEVwt7pxS7iKyihw7zKiZap1sx5UPF+GitxxHPlK
+tXG83J7Rav7Zpvw8P8QEcnIErsr6hatETSwksOELq1ee2CotPXZRtZ1bTWgqwEJD9JFNtokr5Wu
CbUobdoezgyMBIbyOQo2TEl//P1qLqVIytYUWl538UCD4alrfynsnUx79a/7dvBAwLNGXI9MKPg1
pWsLljje85LSAOSn07QXGJTT7ZNuY8PWDCwUDHUZ9OyhCLps6MUzRHD61TRpFJ2j9wXWoHcY5xC5
mAvpb1cml0+Wwlkw7gBetFBYo0AjuZrFqCLBNZI+mGe4zGLMwH1VNOPL7dP5zLGBmoyKfic8G9AE
0C5frwnfTpt0CvugzoOavQ/FLiyDojpb6jeivDW1F4J8+Zf+OGDcSREkoPrg09l6ScgpPpRoTMqc
0NV/aJ3X8o1XZiWTef1p0nbTqW3tEV2kQfm9P3Lved5Pu2/0bHy7vQVrPtTVFiz38eJY08zGxDuM
kAHgaB/Nd0OUghLfY7ZfaMcYwxS/DdmTrh3i1017IrP3Lu7blWjpJc1w9NrQQ3RTHhN61MK9gXEo
kaMqJ6M95OlXHXON3jGx25nCXZi7yZeSPFY7UNU0hDuYF2gi2xqds8Os+6r9S6j7xjw3812E/7l0
1F38mj5XkVOI+tCSU2GheXt2wmLDYP1JOHzW1X+VSNJViw19o2FwTdCi7z05NemrFSqOOrwKxXQy
VFoYc1Lkm7p4Nw9uPP0q79q83EXkOUn3GRDkaXm0xnejio96YETvSv1YFJ6hYzpMpaMjzuNz5hqd
U1ivKfndDhhYBFaJLdbUPxXIW8tYnpoLRTDjkdn1GA2BXjyiODhW3qyZjhkdFvKZ2end8jX+mTvN
kYG/EfYS9PnZg1G6Jk6hDjgwMvEhYfeY2hR9nSyvt4+ij70sfSsxAM0MxEPyNB6jk+rrYHizOx+b
5uBYmpOSv4AM/JGMrjo96E+W/ZSnrxm5H+kec5lexrdacZLsob83M6dUnRFtf+qZhg927oHtxo43
nKCVvCXUEsimZYg2kj1ymFtNFmlHpBwCMGYB8jflrW829XzM6zJyrbFQg7TkIPTVzAc+YSZJ3nbg
bxunrUbzP7Qv1yeC6RUGukpRFVzaO6T7ofC+7vohGYIZ6gIMpqtggniPfDcyq+7ciMD6VTPdaQCk
KGvF57bpa/RoTx+ZYTvpoPmj4UzIsQiHcBBhD5kPjrHDkuzlMYhbqVN3GGW978zmYC2ZffTJWnkg
WvNAzQ33dXMt0iVRu1KtKzsGrpGcpthl78aB4FqUDxjEh2EukQUMrj+OB7vzkhxUWzGyxShNlsdM
eUgfNObo5JD4Sb8vMzdUvb78p9zFJyQYmfZUdg6eC8f4aw8O2w/0GZwdFFvwGF1fiLgq+0Ez8yH4
0I+P2uNf293rX5c2JNFiBJUcvx6KGWfR7HJ1Lyzg1kt3qWYQ5d7uZ19M+bdOO7dVhKAp3srd/ml8
/6Rh6K5h6C6Eqsnvn5U2mKrTpQMQJdMDoeQRfGBOOcSPZWacimR2KrUBeBlmrETBYFI9WrthyPcY
B/TcWfNL3E8/kb+7ixurcHjf3vV1eEDV5jmMchyqmyiaF6F3kezsUTkU8+ALbadZAeuehwJwaIbx
a2Tj/n52ILGxQILpS4EFoBzpQauo1ufcKoagSXNgIFOvzHsUO/wQNY/bZyjP+cADdi1K0pCqUfS6
iZoBvoP53GCshzkCs1KaT2AFedUMzPAqCHDfzKPadNcP/L3PMLDpWcS/eCscsM0ceos6nfZ9aE5a
rruqMe7V/LDxlZ99KXzlgjCAk4PCqCE5OWHUWxhHPg9BxBO2m0i/Kwql9fLINL2CiPRckvAemHHY
/Ez3O2LUntB7jLlvJ9upeaG4c0t0XLyu29UAlOx00FCc46gA+cRYFH5SWw6sZI48y2wiZBTmrlV1
8Xx7GX+AYZ90Fb400PQwz+CMuL6OaHwAI4fdDkEJ0kemgvSxA08oKY2jPvf71jha1n6cvuvEteO7
2k53FuY0KsPOUqZjBU9myL6r9bzx+C9CpY8CugZFPBRB0FPIJA1Ah5yybO0QDFb4XNh7UT4pkb7r
2vwAWGrdB/EsNjzDleOESPSBLqVJuKxSYDnW6De2MwqRWePO6Qn0kf9lUZj0ZZsAtCG20K53uhJs
IIID/V7AAYjjvVDvmcrdtt9z1Jy7U7k1j2TZpU+7eCFQ0lC0SBZGWULgMPpa4oAhfzT2k+H3Wzd2
5W1Xgd60/9A0oConY7Ebm4wg7sfmKeyQlukBPtadcR/R+/Zn89bzcBcpG0ZiseOf1/avRCkCDLkV
5nMEiUl6aN3yJ/Dmx24L7rgqBC4LALYM2HZL0oku0jPLxCSMwKpCJ58+7JDskvxZi/tjl3/0W4WA
Va2/ECcpSKHnc1XGWBM/YoCB6VoP7RFDTopTuwHYX7HloKb8d12SYkyqPtUZSN+DPn1Vyxze6D+M
nEHStXGnVqIt6MWFICna6lpu5syCjdTe8333K/yWu9pvHf2dTrtR3FhXwQtR0vvE1Vmghxyi0sfm
UaMO8btd7pm75oQHhG1c5a0NlOzTjLxrxUYIm9z8GW38wwNYJDYM83LanzT8YkGSJ5NqqC2wZtm7
h/ixxwiAH/3XzotPdNcdAWjrvm7IW27MLXnSQ5BhrmRbwpcIxA7NAfVrvtf29IwxO0fM9AGU4ra4
z3miK82Q63ZFPdqlzqYBNYZD3923I3RxCySw9rZdqp8MXkj6TtgJxf3tuFMnbn4oYqeYvTlQCxd6
ETtxQPbWjjoe6/34Y+OWrS4ROodaDoDgaALGhl9EfmRMioJgmmSAbgRMhoOlHxXMkdxQxZVMA3by
Qoyki3aa5wkhuMxRMGte+UuU3ohMQ7/rh50dY5ZzDcsf++C3cjdcoK0FShrKiKqk6fJk6plvpfvY
2FvztKEnK71Fy/LQ6rD0+cAhkGxwlXdRKnoV4UJx1DFKEWNluWO66UMjHLNzyiP3ae+QJ73ZcHjX
LcrSM0aXJm4QklyfnwC7Sgb+EKgosiG9Oh+6d9vAEJIisLIBrK/oOqq+gTPNHfRw41D/YM7ly7gQ
2KDDcekukWNUPou2EqGB562On3S+b82vjGMkR3Ge6YOhgXQ2+tHojp6CDUu9U5LE06Oga/dD82Va
Ps7+Ru1dpB/+niSWLXgboBqBOVywoZKVCJOyB0UsR+NJ8lwNv8n8MQ1vt03DZxKfKxmfQGKpmsQC
uJsxSM+GeQC33o4H8b3pjAfQTT2ZL85w1Pa3Za6pMhDy6F5DjxfSo9KLSEnBokrBsqbxe6vej+Ve
Z0+3Raw5E5cilk+4MAdM69W6QwdWEL7q7nwQjn0/nuItV2zNh7iUIimtAVIpBB/ZCJP3wuzMMVOy
nzG6Szf3DT224rBJBiZPrVnCNVwP4EKh68ioyP0TajXkBVglxgBkGX55iHyUF9h9fWecbLc59Kfx
xB6TH/PO3EcPW9MEl+XI9+RStmQdWF5YxjwX6Cnb96ieoDvvZL7ePrfPjffL+lD1XxBEKoh1JBk5
EkCK3kJG4wFvfbCOyR5jEvcM8yL0Z7LLd9ZGSWBRtk+LuhAo+YE5zfRRVBA4YGjsFvPR6o5d/Lik
6a2WDywVOXYsH9DiXj8o44+Y9Pc4wY079Qd9dGsdksaPTTiFY491kJdd/Vx9af3oOziWjr1jHedD
cqq97GQe6+O45wf1Pb1n38L7KWgfN1zD1bsNWA1oVUBvim6964unpqEu1AwrNsDufc+J4ShVsfVM
rXlr6K8B4AtzRmAbpVfYAh6x0pYzs3fJq3jRT5YPwulDcm7u22PX7zZ0cvm5T1t7IU56erXUzMqy
qNDl+Ls92C8CN0/bJb4SVIfhcXiP7/n3F+R/Nx78Vd25kCoZ/6yYeWLai2KCrn/wAZd08/pLtjVh
ckPMn6jiwlLm/0fade3IjWvbLxIgKutVUsWOqna3w4vQtttUzvnr72Kfc+wqNlGEfWcGEzBAbZHc
3NxxLXUuh8qCmNHZK+3TuD6sxv0iy8yL0kxoy/h9ZO/v/5kYAL1jvseuIKbZF0Xg7OqD1XheGYBt
IyDH7gkERwBQfDQ3ja+H45Ecnf/ffvK+zUIrQKsNDfbT+qLOuzgGu2U7A8ZW4k4Ib8A7hCsGINBw
wjb8bKWYFlXdquvnm2bdoYkUdexFNpAqtFlnIjj9B0Ol2kVI8N/M4NaLu3uCrZToPLOzH3WeAdH+
ZxWczldJPaaLg1UU4QQS3q8mKMPKu3I8oWvuzVIxNYqOeYnQd+6na0I5lbdsapG8x7qQPQd99ff1
dnl1du0eKHhb+079AYfX+pHuj/pXhBNK7ckgGgTtYHh9fm8suswvz87ohzlzuxYfsDx0nnXsfOun
UXvdhGSOh8n310EGUH5dW5ARu5S4dO2oJjX2GZAQjrJLkk3XS144sfmCKhIwUgGTiDvKgiqW0Zow
Xw4mOqyXgj41j8Aa9qQ1fKETj1v8WxJ3fmoEcq+owxXLXqYj0HC32qHeR/vaB07JPxllOF825mMZ
iDH30ETdGqvWMMCgaMGDPnpr5elfpvv1s0s969Y+Tj+twY9+VAEi3ZLKwhXhC3QmnbvkNIpLQ7Gh
qWnhg8Sl+uUi5Xegb5nmIcvoPDU/u1JazBEGKgDr+b1m7t4nba01I1p+0KeOyqZLb1U90MHk+jDr
qu/krecsYekeaP45tr67cey52TaaDkn/I6PlZ1o+p/N43y86eOIlV1foCZ99GadjDcC3KqNmp9F+
NjQFOEmb1fa0H2US0tzP/i1SPd8KTtWqBJjcKxmhatFGbwKCV7nxDyjD47lEpccr97d1ESSf3MO/
GMY/K+VzKSQy0nWNsNK0OeSP7UIxSvfZard0/NSSn03+bSRwuZywl/YaiH3jM9GcrRgUF4NSKY5f
DaM7K+x8oLn79WYKHK8J5mPraRLLIXxnzgSyR+LsKetdU02iSZ1vqFORoFFmTCVGii5J3Qg9kDMp
nAeeaCRftHTCstJ9q3kEsYWbHQ1ppCvKuZ2pDF8oNJcqy+jATC2QIw7a+LVQHwZieGnk6bXFyvKV
8qAvo+RqMNX/8KidLY8zVPB5DHXJsTzgJmW+ex9tnf3Se83n64opekgwkw16FBRVLAyWXJ5VEbVx
mvfrfFMtiW/Nu7GG1yiDgREKwbgKhveAcAVJl0JmhVRl2umI3LWjWxO/6UPNlA3HyIRwVi6uAKdi
RhpCXP2FDqCctQ59ebq+WyLNNs8WwtmrtDZG2mmQ4URPUfpdAdHbdQEig3gugDuOqZ0wJ0EgAP1V
zuIP4N6pN1ZzwKDIXGFYTfIgCdeD3BUGHFEEx9Di5cGkdUcGUkFcfVB8GTSE8EDOfpw7kDk206wa
8OPZHiXBL4qsjUD2+9xhsGzkPDf4fe2u8ML5YQY9kdeE6SsJ6afe/4X/2F4/HaEpZfNJ/9sv/ngc
x5l6EKrfuMkzcIDQmBcde7vxh8IMnA4IUd0b4M7K5aluWrQIqkBXbQdvoV8l38G2jjMOGENhX4Ek
n4tZ78tzayNq9Klt4ELlSWH7o6nXr46TxMdUW3K6MXLTWrxkUtFURnK1eIriGkz1bUrIfMha292P
mFPOA8Vo1AywbIVzNM1yvu1Nd6BoE6tlffyi72Uzpdg62JoPM1BO6uRKPzG17jAmXA6F8qNqmnyn
UXfxy8iMb+xVlw2DCIUyawNWKQw58QXPWZvVBIjviKjGZ216dbtDUxuIe37WxtP18xBoIpsjRwTA
svwglLs8jhHcLPmUQ1I260ZgNLG1T7W28hEYuBKtFywK2F1ATQfgLWJf/uSpXiuDoaKrFtwvapNh
nnO9BSlXpNwtVvHp+rIETxCaXdFMglQJG2PgtH1xWyPqjAiN96P6GZlXtFq592wkT6/u1XQNAKQh
yb8K3nSMWIEKkKFO6C4PjD2iUoTxdqJiksGl22LNQFoMcrvDAAi4Dvwmu+sLFIpjG4mEMsZm+dg+
Lp2ymkp0D7uAzNRRJFF6Y5epzhu1W9nzJDg4zCWxWRYdI+wfUFcTpwCn2pSTG6OKAB7c+vG8+hkm
2S1j/dT2spKT6OwIgPTQMIJeU8zpX6pkU8e21aOhHVhK6zZZ9n3XukGSKhuH2sfOLr80Fnn7+91k
AC/YSfSVAyD0UuRoU1UFA7t6k/3SC/1X0Tegm/hBNPPXP8jBkaHphGAWns/19klrg9F2IDcF6Amy
5RWD6j3xuq6RPI6CWw3TgcgXwMCEdUNerodojVlm/QigxSr+Yrv1dlrNAPCnEiUUFeAxPYzxWmA2
6IhKuaOquqyz0JBEbjSlXkPTLPqgQBS2JTOZN4472ptl7rs3x00VwOSO9DCajgz1UaCdjCKYgWGB
X+oDuMKgZTNNUCu8cdCe2mfjNnfqrUPpXe9qmzj7ef0ERRH/hTjOsoC8uzJAX0Fu7FT1axQla7sJ
jPk7TKibZzsLD5BlUH8urW0MItK/d7IgHTj/aHFEb6PBBUTzQqKmBB7rTUUqz47w5K3RbnIdtEvf
1fUuV42fuVJLhmAFFxLvNbBu2NwNCHk4oY6hdx12H1pbxp/AqFt+Lkf9oKifKjPf6lYt6ToVHaiJ
vkYAWECgyd9/h5Rx5I5o2AWwU1CmaC6P6tukybZFR0GoakaSBL5oeXBcMeXLSIZUHsVWy1ZNraxC
u6Gxv6qohKIdkDZ3IwVydHubooHlugoJ1wcaFYyFAYgdVdjLy9kvy2BVqDnfVOvgMeBj99bMk32B
ruxCk4FzCd4JTOT8FsYnu611mp3G7rSbYcTsz0gaDDQhqC2SJH7sRxmfImd3HAD6YP4aCUVMl7Kp
cU5TVr3PAb1a6mFr9H6cPtjIDk3zy/X9487rXQhQTfASYV6QHdjl/qFyq9uR0eqhM73abrhOnUeT
2yw6AFRqrNTgujTutP4rDU4EDAyAid5n5M8yAmrXNqOtzXqYrYniTWmy0Ya82xiJHdQooK/9KElB
cCf2H4GYn8ZfoFJEO/vl8tx5bkGVTPQQbXXpELZo1C/zIwWU4PWFcQHUf+XAciJ5ycJnts1nC9PB
cJdXMOthm+qDz0pbnk7JsLsuRbyaP1I4Za+TyUyTUdPDGNVTs9sxMMmZNh64n68LEqkeZjQRW4Cf
yPywbXlXNGnq6npoKKpfoLk8qUwP2BnXpYiX80eKdrlpFH2ceOSwHMM0t1N2jxESzyKtJ53tlS2H
U3IlxtBlZUAQtA9DG6e4eXFsiaEVaQAQPtlNBb4BFnW5mHVZE7PXcZE6tBAjr5uMD5mRy7D6RNcV
TzMS1ijYYeaR0+fKHSbWPWeEg/vk0AdTrcaTC3D+WhufqKIDh0ib58P1YxJdWkzRw89C+h8vCLcy
vamHdMT0XVi27cZp3yLltKKYgcmxABRE2+vCRDpxLox9zNlFcqK5y9NagU5od3Xy1agPcetHpgSM
Q7QkB9R+NtrBYVx5SiFlBHiSVSVGCACcF3PerJgo0W4B/LHvNRlelUgWm61DiG6b8CK5I9PzJgHJ
1WSE8adk/GbhBaT6z6IfN2kt2TuBCkL1GGA3itoIdtk1ONs7zaCL4cypFdJobQ9o8sV0SQ4m8Osn
JFgPs3KIvtBaBFPH3dq2dUg7AKw6pOWgAefGDEfS+qgBAzwNuTAzoV+uCxSoBEaiQYYLgEpMI/HD
SOZqZFaWFnZY4/YFCuj/fLsxbzBzjpmwRQZnIJSGSjOqQkCh0/gnqs+mrqo6SFt6My585PlA+zSb
+Tz4s7Y63wFgGeuS10NwqzHnCagKPIqsBZGz68OQ6Iux4pVSmjsdkBgrhvrKQ1o691WE5jnaShRF
YA/BzwS4dkSimJblB4ybAtNRRWfqYQScIKt6LeLZX2dZUlG4k2dSuDex1Pu1aSrYDbTj6SPaKeFg
TxVKbf/wWl0sh9u+VJ0zMwV0REiMFY3EpHq1JqQA7aiRDsaJlN/GUSGLBBuPUtrlFWv0Ka6GlAKz
t593xhoqS/LY0BFjAjkYBu5dHQN8ldeAF6d1xpvFfNCnQKF+HO/XAmh/TaNL/F+2trMMIHM8NBuk
EcBlQosfsJ8vP6jUilaN6kgPVxcxWvRryTU/uQdkzBqFdVeA12Wi+7+/jwgoEFUghYcpFO5c56bS
MquozTAH/I0NIskxeyqWtxgly+uCBGqK0X0GQQ5XA/1c3Nq6crHVHnwV4aLcO+gaBQakJYnGBDp6
IYIzmem61ChI9FYYr2uyc0rrkKnZiJnn3PRgbSrJigQWGmw7DiDabBMZQh6bkY5TnGoOIJ+1KqE3
7lIXnl5GlcRCi/btHVmadTgxwohLnXAW8Hr1Y2aGtE/hzQM5oE2AISwLnwV3QUcNBEqH+wBzyYnp
LDjxC5ggwtjYpDaGL9GxvYJWZzCeVdBCX9cFgZ5DGPxrRM3wfHilA4jeAITg1gwRze4q2vsTQNzb
7+Xy3OXxVgW1TvbyDxIBjYAGAYATovfhchfB/E5Ho4LEhWrPehxnx6HQn7u2t9EcDgZpO0/iw7go
SrAC6TW4LlzwIuggVwacAd5Zy1A5vSyXjEZJWpmhZWzN6FUPFF8d9tNwTGWzVKIbgKEx5ORxlKB8
55bZwE2KVKXHbVZ0r9C+zUPs5VHnZ254fUlCdUFLE+bEEAAC8PFyPy13mpHijMwQg1WbXn3r9Ve7
PfUAp5lktVqRKNgMVGF03QaBAWc43A7AWjBRVogerbuVerNvuZID4rN1zPAy8tbfMrgT6h07zUlW
WqEzLtt0ap6pBaiA9q0qC7/uYxCMz7uORo9pIjP5ohNDBRUpcJbSRRh9uZFDOU+0clcrLCxwkqy6
HWhT5Ju9++CQ5Nf1Q+MrXe/LPBfGqUdPk3Yt08UKLS2qkh0qKaq6AQFzfWuPxP1B1skCZGRiPbrZ
eBwxFHWndEP2bRkVZxsTB0mZCDpO/S7T3M/Xv024D4YJHE8Xf4d7fbkPaTwR5GNyK4ya6sfSf9Mo
AAJo8a2IpFy97Ke4VxYJGMDcAiWPgWFzuptGTfOfZwIEcR7QMxUSRKW973vFX4kXl403VN1bPxdb
jbxeX6XoyQCNKTLcqCoBqpBbpZGUiwVQJyvE7PounyRPhWgPz3+dc+bNyFSIlePXgTkB3JTMz9dd
/nx9Bewm8JuHfKdKcBMBI2tx0XfvrN3iAEU3dKp7igHuWTv+S/SNrcFlR3gKa/lhBsPM+7xUKzuM
ipsKawFf+/VFiDYKaEkAH2NIpnhUL5UtWWZqk6axwzZmWEYL3YNgQwowI9oqvDQO9NnEyJ/N/v9Z
BLdYUZV1y2whUbWLMdj1JGddZtaBP41zEZwqLyAycOYRIlSF7mwHXUhusokcYFakG62hfjurh6Sd
fGCI/n26BzBNLAwG8RguEecvTHmExAWzW1W0aVM3IJ3tgcxXG0aJbRY9nmeC+DStm49KNg4abBZm
nssRmBG3CkFCTmk9tSCeq0uSjMJTA/41UsMwD6Bvujy1QW8Xh9SuFda16aF7d0udCM3BMtRniRi+
jk36VZ/SFWLi1nYeio5MexB0/QBPt8TXEpkcoD6iCR9hFSC1OJOjgLuwQfLZDnubekWf+lMrw/YR
XScH9KmIQF2A16uc3VlWTEy2K4VNUGpfmzqwGIWFlnq9lPdHIAnqhisLcHccDt++utRzjFqdYoW2
+jLB317bG0DTgF9T4toLfI4LOZwSRP28DkWKFeWAh3FOGOPzBrsIbC1c7EGSLxBowh9ZaDPmPAB3
GqKpZAqn9rqnYdTKSX3H2P+1xWOgH4hWkCdAJZBb0LrEo6umeBpgKIyg0ssa0JZr65N26bxWs2U9
4wKtA64aYGGByAvXhk+huz1xIkdD4qXpf6CHyy/J0/UFCXftTAC3oJQCSCsyICAhX7P8vtMxYEoP
12UItQ0g/8AWR3oMdb5LU5AVPe3qpbRDsz8Q8xeaMpI67NC+cF0M+1TOiGOv/ojhjLgx6kRpBywl
t5JoY7bAIwTexuiVFUn8rlteh2owD41VuU9xXkvMHV+1ZT6hgagZDC7oCMGsFad+4D+OI8xxOaGJ
dgltXPblCETvZ0ScHoD49nH8pBWvg3kajUFyyfgO+w+iOdOkNUqzJjZE65BJ9P7YtuuOxFlgw0r9
KIGWTKN5Q3VjX7r5QxflEjdAvHYNjRREA2AMuiUvD3jKQAzVjBkadAFINMz0CN6oI5IggKm5xWzp
jWbFN2ldA6vNqU5V9uX6uYvuCB4ZhtWMaRiAYV5Kb3IjGyu8NqE2dgB3zbXMT1RV5u4K3k+UAl20
wkCFkalgpu7MC1nXKq+KpnVCeIbe3H4F1tN2Mk4pcHmmZDsNv64vShRjoLAADDr4iGyAgruYJgak
lDlSHeCGBPP8lDlBVQHAcV+r0R5Es0FvtcHqfFLG+bluvNaNgawlK6yIzDfCOTBegu6G7e3lmutu
gLb2hRve0X4bqfux9R0lyGXtOCIxgLNCQR4pBfTHcL5whuYxmy5I0SuTtZnccY9emc1AN7VlHagm
sRIiY4T5GwT1kGihr/dyTfbQgOp1Mqwwn2uAwJSoR+adbh4Krba2Gji6JLdTZGCRQ7BRmkKHH8qG
l/KWRaFKlugITF0M96hmrXvI6QM1LZXRcglXxtBLkb9GWxrPq+AA69F0R6xsGXu0NNmACJgq4jX0
Nk4syTvIjxW92xzzTBh35c0epL0dPNoQdIWAV5iW3NrXZgXUOgU0TAHQGUdvbIwu0GlSbchcbEwt
xThJr32qokoFikG1bCc91vwpsskj+kObzZw3+hFRUblXlhSD8okMY0NkKdjWoLIJUA+LpwiJUbBV
W6CVh021PIMC/IDdkrwDYhFwrMDoCUeBLwRlcVMuDmLlMMmtt5o03xZ1kc10ie4L64JgiL+MNoe7
LxrNurnvTey9Ofl5RHbOMNzMTuRT0gKUJ/67WYL3o0ZOmwUpKKAh3OM0OM+KBMBeVrgWE7kzdYZx
t7jTzgCz4vd8nsfwuukT6THCVnSfQofRvMItzx2WzhpdOKcxYIbMBR16XeV1AEd0y+11SaLDwn0B
0D8WBpeOU+JCQePqVDE3eLST7eLiWlpWI0MKEa4HTr0OVFmEDvzLUXeYkrBq5mKV0y7TKuAfAqav
RhSWyyZphAs6E8UesbNHyjGThMwWypBoKB6DBCSOnlNYsukLkUmDMwpAcFOzUPLgXB2NtVtQ0GmF
blRrnmL1nRfb6whgrUgWEslEcSc0TfmIqipz6itrNxWW4w0JptLyeZX4waLUJbjC0OaPGhYasXnO
ywjzgpllpAi+ysd0/KXYfWDlu3zeJnYGvMFs4yaPVAaTIVQN5O9Rb4ffqvPR60KAQ+emEGrW1bEY
jMfWqR6NGHCfVnf6B12HN8GgAFinMKcacRNNy5gjV6Ma+b0eoySo/uV09buhQHTMgAYYsStfse1z
arVuMdvh2PSHyW23aURf6li9BXXE9+urEZnAM1G8t51PTtasDkRlRnc0rbdE/6wNzZb1X0s5dESH
xMhA8BeDPeOxtOEnjEjSOHY4VRsKmOMC2MabXNaQL5PCafpKVMykw/EMiebV66meA+Sv62p7fd9E
UtDYaaGbFSghHyBhsEZSkwIWTxuK2yQ5alT3lrnxFfRm/bUkFKVg8RAks6iPfcmZKaLO6iiExUM1
2Bh8BF1fQB+zcfqi8By3kQX/An2AB4n8ILJ40EA+2xS5VF/0NnbDuUt25erCA8Fp+otS+XM2vBV6
lEs8IIGpNTGIDm3XkQIH2eDl+kp08zXDXLmhaeVvTVIAnWlWZMwggpAW7anwB7EioPo5nFJ0RWsW
09S7YTv4Wg6MXWgGICvXxqu/VfXm+okJbK2JPxhqIVCK4Ltcrqgg8CqcZHBDkq61p6Ya9Tor+VQb
5u66INFhIZFmIK5g5XL+/YjcuFljvXXDlLx15dFtla0FYXml+bb++bos4aIA98mEAWOKp02GS15j
VGNxQzqc0ORWkrtMBoAuuFMsTvstgi33TNOzNE7ACTFi31zDR6FkS4GCrNIySKZYcqlEO4dgiMUv
yKvCxb4Upc1J0UwNVjPa38dUP1bPLSaUVzbfJCuoiVQPfSqoLxOUkT5MuOdtZbkjqlnhmIBh0o+b
zX16dHoAL6OidP2MRPkDoPr/kcXFZEvmtHRpVexg7hfH9Ts6ON1TckhGb6MAmUsGMSQ6sD/igI9/
uYsTXapKAXR+aAPdpLvRmtv5s6X+vL4o8f4x9Fw0oaBerV0KwTiD0jmL4YbT9K1LXojxXLjB1A2e
Sx80IwtmGXGBUDeAL/Y/gZxBGs3JdKi2uugIo55jAVWMfMnWx0q9HZtOYvxEt8oCYxczf3hI3iHd
zlS+GlWyoEzmohIfdtOnsXqcmt6/voGiU4Jrzi4tkDlRQbjcwNWal64A9GYI7DSflKFZzUFk/JLy
t4vWYmOUBd4scDI/lJdKTE71pIOiR3GfBWgmrU9uqxZ3pVbu/mFFGDpAqIFyGepllysCd2NbrkYE
vdNfMMjlVckJuZX4HyovzECghoD4GwVG7tGojb6aXLWNwjYKMtMfXK+wP11fCQ+ZxVw9yAAhHeup
ZKNGl0spit7A7KQaYVTZTLfY3e7gkL7zW6NMfSA/l7ckTz9rmtNukEtb/QnQsceyssvdUBDlIV3I
GBhrvO6KWFc3+pihN0tXlzstBnxMj5nszfUPZt4tlxt+b+RAMgus5ehivPzeBkiNc2+7Udiv6l3U
0sdSuS2jp3wcdyZKU4v79bo80WVkjSP/k8dZtCiNaTUCPzlEi70LjGmUqTv6SmWkKKKo5XxdvG+q
KtgvYkZRGJvaTzciYBhKi6BF5gStLUDHJwhdom3aZV5ryPICoouDBjRW3EP29cPFcdY8WzLMboXJ
9Ap8NU/pvzu1LNchsgIAd4YYxBTIqnCKZgPdWU/6NAqLxQYstjJlO5LpX/vGAKCoYsnAxQTnhrEn
Ns0CQhPQf7DPOTNsZNLcqI9hdEzzpCW/mmFkt9QCcVkp4yQWPBCIxliPBtQR8+XcK+TWK7qC61wJ
M5AeGhXgJ4vFJ+PtMrJhZN/IIn+tZK+64MyQ8wT6ocviQDztl+uLSidf8tpm92BBd5gXK9STKaVI
BqblGTcZ0tZY3qWMplXmVFkMJUwnbTdiuCQqta2bba7fsI9SWKsgksaMtRz0UNz2UdJgwL2GYmi4
XzQ2PB0ko5rx1wMMl1I+2NKIuOjkiUKrnPzIqIJYxk/2UcGZBJR9TYyqg2yG07hIZW2JUxmFOaAN
9S/RFAdKf1eMj/+yXX/EMMU/U+xhUotITyrco1JpbxLXWI8kKvdV6cqghT9eocsFcaY2mTsjGUDA
F9pA6+mCODB37m7+y5lMPECoNKEMi3yNbqNZm9u2IunggIyay0a0isjxVXVro6MqBXRjpku8HYF/
yuatIYuwVickhy43r9XnviB1DS3ot8XwoC6jbxq3y1T4Sr61ssdc+0QnZZu7laQ7RPDOMskWQ5A3
WYcnd2yIXOquNrGZVfedpM+t7pU22BeKbW3tNP20xtuuQYdd4jxEj2W7VZUN2DPc+UGNsy9G5Hxq
C9m02kezhS/CZqg6+iMxiMdZEDACmXqCHD+Gur6VAGJPLH+sjnh85mdtiH0aXNdb9nOXDzcaY5BA
wPQY5kVw0y+3HsnFtoeHHQHyCEaxHZU4SKvakPiaAmPC3HTG5oFgHtSVl1ImRaUA6++wzQvMVbaB
S+g1sqlCwc5hDAVvC3w7E34Zt3OVnWSTosDgr828dTs/H18wyMwcwXoJluVHYf+8vncC7wDsDshv
o1kXaP1o271cFliUjL7sWyW0q25uN41CgFOgYFQG+ClrP3+3xjbVPMx7FJ8UFKYGv0H7bo9p8d79
+0YGpsCujScc9ObowL78FLMbG8UpTSUkhYnifNO8zsYoGzjkoaSZVQACCR4EhMaom36I7JZxdpdK
x4Kd3NO04mDYYEyCJ6Qvju/227wEFNydo2cPGFnYDgrmtf6+eRCfwDp50dYF1H0+NDJL26Io7Crh
pB3T9jMY15zOB3/H9aMVKey5FG4763bJzMi1lVCpv3TOow521XqVyPjoM2MlLBMEBwUVK/5SDErf
kpZm9ITUSZLvdvb0nFbB8lT9/cgjkjMMsoWBPyAJz6npCriCaSUFPaV0h+bhIKvv3DX1h+zr32/a
uRzuzbA7a+h6K6enOEXj29IcGza7V0teC8H7d7EazmQna9NR08K2pemK4sixGveRaXllDCga2REJ
Fd7WXFxuA03PlsrpQTM39UCcjp7W6muubwC8mRJnryvk0TQOcZ0Hafto5o03h53WHIa5kfXf8fDm
71fu/Au4w7NA+FjTrqenl8Ty0Imge9YUFOFwk9henPl1gtSR30b+rV80ktdRtNN4lVl+AMDqH1AD
Gi1nBHUjPTG+vWWTdv+lOJwXyU0Q3Tbg3yPUQVoUoS8XuK/AfgAgg05PeftQ1xtn2MWTRDcFbiBA
u/+I4N65STG1KloNemJJREVvPUu/t/N4Jx37Fb1CQJBB17HN2pV4X8YF4LQdJ2186h+X5Nglb3N7
09eNn9DXoX2I1ETWHMQcce4FhxX5LZCPc8oVdNCt2sen0rK8cX1rlBQcglhgxMAQbisSexqg2PO0
865fd5H9YvO5FlLxSKC/e3VnLi+ru4JZHoKztt5mjgk36fOEMvJioKZ35wwyeDLREZ7L47Sk6gu8
m3YXn9wBiCtLuGaRx5BqZYMc79OW/I7CJUIWCa86/oULShpATcxdOcUnLduby+e6u4mtH5NTea19
i5YzuMIVvdNASlmeyPptLp86ZdsU4y5p/uFenH8It2I7iVUMsGjxqR1vcvqt017iWaI+oqvHqN4t
5JrwoPLsormbzmus6fGphp70kearAKLsR1m1SqQrqIk5gMvA/AjGhS/dk3nQ9NS1aAIOroBU3+a6
eSHFPj31dv+aOZ+uK6ZIUc6FcXfdiY02m3onhvsOlMnZuMnIY9x6Wtdv/n+C+NehIOg86uz4lCRZ
UC9vJC99oyNInGgSSfz+YQIN7zebMkDCB9xT/NPa4zbrUTqFTblxU3XbkaBugN6kB/G6cSPJE/sh
IOPFcW/sQAAYmizZBGYJA/6dr5UBib+v9g9qnTSLBM7yc0m2ZiLphOEfHPQM6SowYzCcg6wlyAIu
tUSrzcQ0I10N17bZ5goIKw1nOrWzUvgAKjr0ifrr+gGKBCLaQo6IVWsxWnUpsCBtO1pZQdA5C8q1
0trn6ovd47UzE39MZLR/ImkItpBkQ70KIx3cIWpTZTeTXpNwzpLSNzv7e1Sq26h1vgzjEibUkAUF
/FvE6DTZIKuGeACtNnzDgFPUVVdjBCJc1cy3R/O21NcXVamOyGv7NB8e9Sba9I0jyYWwYzq3n5xY
vnlgSYCJvWQQC8filwsnxVW7l+sHJxPBmegUmBcIM2PkfzPtWOT9FgVPyZXjLSNrf0AjOhLsuEbA
AuBOq61pXA92Qk8uLbar7e7wXOyT9vP1hXw8okspTGfOHlHDcpMxyuGbq3MO5s3KL3XXL8hTnmeg
AUalzr1DIfLpulDZ0pi1ORMK2MZIG3sI1QfMtFJ0glYbtyGS28w26FINsDT0gAIEET2TKGVcSlky
Y61nE1KMsvP0tvHtbvIxTZqnsrYsmSROGyJ3KZVsKekJJKfILszqBvwsmaysLtw1UAxZDBsJyWtu
PZNZDnNXQ4oJGqXSBa5LE0jf4w85BagdEpWsuwfXFpl/Tkqj1KpjzPCFp9lGWz1VvM7G8HH+2G3L
LH6fec4wPRcAMyK8rhUf7xQkQ4nhtiIbBni+y/Mq8xIkJoOL84q1As5NCtjX1LC316UIdhFZCniN
8DWAPsFnr63SoF2E1+zkauUBGApeT+ghsx6uSxFoxIUU9v/PNJwqsZYBgyw+EcfZxOVzbR3jvt4q
jWSU/0OAyI4L8TsCRKSekHZiyz0TNOt1qhsFHBs9es0GUL3ETmCWYT3/atr7ovs2qMRbzMM0YywD
bJnF3wKjvMtHQhhdLNhUjLldykczPRphaZnglSRBDOrTcn5entChL/O+RefGJgDYywxMK5O7Yxot
nM6NEUmk0borR1AbjMreNh7//twwiMjYUtH7g9jzcjkzegedPJ6TEzETILvYvhY9dCr6n2UcBiIF
QVUAwQvQBDDXzJnA3ipbe3CW5GQ6O5AQHmAzYhWU4XMkSX2KbhXwRJFFB9wZauD8imhDsxJ8CadI
j7+BnjfziEqz4Pq2fXDYkKJX0TwHVcTuQQu50wFIAdjCyzo7FcNzsYSDDax90h9yY+tk1RbtH/7a
pB5CGNlQ0HtF69LKsz5s/GmBAJPd6MsT04ZFdaiupyfFXjwTVIqrs1MtDKU/zMq6b+xkZ9f+kNwY
drdV+yZo8y9tKuMv+bjJaCBkPBFo2kEjF48W1SZRVCtJlJ2qsDzJgGs+pGCwuRh8R3YCtfh3tbxc
YmlMtZLaND/RArMMBxfk2NFpHobbZMz2rrrJ0H+X3NtZvXPiHdhvHtx4X9VaCIsjUaaPlxATn6gG
I+rGIRvvfIZn1qY1EoDrjEtxWvIfev0TfZLNJLFoIhHQJLT5ocvURP30crGJBoYCFz3op/ZLMzyQ
u7/uTsNuAv/njwDOYsZxblbAJy5OkWl6SnNTe2SBw32XIlF//VYIlwJkXUzE4SEF6+zlUpY06oth
aorTNMyHKdpbVXmfG8rhupSPlsRhWwV3Hn0naG7mns127dtuMEhxihfraKC+oeXfwSryWCw/rwsS
uAaQhDvGMhMIovmEi53UKl0iDUeTd34CZNLhS18CaCU7VkPnExAgWQacyEjWFSe6ABeCueh9pZaz
KCkEW/UpnhpvrJ4T41jPxi4vaj8blaDGPzIfDPc6Hp5h+QXX1UK60D1d3wI+DGa6A+g0FL8BTcDQ
jC9PFKBUaOJereLUjINHU+rR6VM1HSyYHsNmINQSDRLKe/f/0ZyMll5u4UDWdmwkRXDfyPJs1D1w
zPO6bJFqna3DpJPUX0mZb9PKGPfXV8rMJmdWEX/AoKO8BBeDbyfPq1GZgaQD2EBjOFo5IgE7cNQg
cYzPszJLhImMOLDAXDyELOUFcKfLfW1yswWh+lriphRwVtB28mCkdRIMdRSkylT7RZ/0W7Mw+gCT
cMqucuz8Fsw57YFURbyn/ZIFzlzmkmEf0fajOIt7BYsBKCbOVEwYfCyXpoZJd8tbIzKfCys/6Hl0
WOrovikf2hTti9f3XajrwK1FaxErcKEifbkVJnjF5yGxypNN7ucv8bQbdZj3udmh8NvQ3djEXjU+
WvZRI53HmmSyl/xYyxAJBQ8ayngYPmIIfuip4hS9atCXQ6OyArs9BtpWvXE2BORWkudEZLrA6w7+
DRSB8aZwXkNPjEJD7FSdnB3KQS+5HaiSExSZ4HMJ3AXSzaXVVhUS/o+0L1mOHFe2/CKacR62HGJi
SEpFZkpZuaEpJw7gCJIAya/vQ1W/vgoEO2B53+LWXVSZPAA6HA734+dkSEFy/Ve2PJsSE+/OKRwV
FI4w94NBD6DFrdWLPlyKPR90jvJOfVlUz0d3xlS+JZHOf5p7F5oldRuayUHPVJ/XEbVPZfkGjjQe
J6C3rf7Mzbf6EfQMyxTxYc/x4rL03aiiy3LfrTb2AVus4YChxAWglbAPgzKCtFfDdK5dzPt5WGUA
wDmaUVmd9WZWGRES3WjMs4KdzV2FL683Y6msUatNVuNpb1a+07rgXVcDIMKj0TqpP9r8pUV3vLUC
koSKFLyw4VBX1td//+FTePWy8DpDXVwFX5X7uPBHRTuR/O2/2Mz1teOhJooGmVC1g8IgmQFwRFhI
FDx0iD9Ai6DIZC8eUZ7Sfd/L9R2OF8I6mCwcD7WGnLuSIRSky6Fvod6WPjHU/nvPXwC34sUDbffF
wvGCbQLPvdT5DhhE0KAFEJP0c/dUfM3zp3TaDVOgtaMPjYZ97Z61hJ4ULmnVbcQLvIxQHQbdDTJE
kVs0Hzi4p3SnvpQNaKAsFzORY0tkoKCtzwssGAiJvFWvRwQZtN60TMw260vH39JJ3edgbG4WP3P/
3P/At0Ux9MRXmk9MOYELTZyLVrWSuGQom0vnfPYAeM37P25CghlANO8HL595YkvO58Z1e2VRiPrF
NJRFhtbHxQWfXFeHHXSTW/JH76qQKbnE2OYhBa0T0N0AXgMIKTiwlkGiYDF5c5nnoGigxty+NM4n
r+9DSocgze0XMh4pM1GzMJ+7XFIb2XosIqNYSZFwvwA8L8aIEog7lGGQyzWtX/PJV/PsIXHZrnOU
T7ydv9dN6psj+1JNPYTd+0Vy7Ww5K04VquCgM0OKIwTsbM4TlgEmeanVRNn1Q1e/zr2iSkoJG1ZW
RlqAtPFewmUqnF7Pzsqi7Eh7mbreibi7TMeqoJokddpwVVRFkDzhZb8OsQl72St25znMbC+j+a1M
H6GtvE9U7aDl2s5rncDhQEKwvwRNIi4BJgdUIwCmuPJEpjnaNTaFclJ3qcjgBrbWGAFjpox2dONI
wAC8A0w5KNa9i3B/iOXlktWpovTdBQQpX9QyylN2cFIe5PZvKdJg43q8siXcG61ZuF2D6sDFmtF+
XMw46+eT5XGJ599+LDg91KhXBBEKBSKo0aorNe+7ml5UczeOk3Ew9c7c0ak4FUX7qOf0+zCo+s5x
M9no5m0mC8sgvV1TLeD6RQhOiYMwQ56MXubq1BR4InmPqAQpBQkN76Imsomf2/1czQGBsA7cova+
no0P344yHcgzx6aXyg57FivNI0Azkii2sZn4xQCvoSCBbpY4dk1hW/PKerhovIsBgHty++8kj0Eg
uUOL73uTR4Y0vbk9097q8ajXAZWPZE+IHJxyHVIIxYAta63dzAs9UEYANO9fPxu7hyl8Yx0+RJUF
pYrr3WM2rUuttMcLdX4q1nNtNX5VfLtvY2v3MHoDAZCVfxl39rUNj5Mud1prvBSGFqq5gkSVZCfW
l8EJCil/SJsCbCSTHNqoVgOX7pkrmwsKCPjftVXoDdk9IcNwsSrjqRk8oBWNo8dSH82fLrPOS577
hBTfRpKFdpKHrHgsyl4SmDfqGOuvWEVQ11YvXjfXv6KCSHSRjM1wgTJCaE8RLkp/LKN+/sc0HjVF
9ZuGBR1mAu5v+XvEun4oXNtdv8mHU6EQt+N86obL+Ie7oWv6RLm0IO1ZQusxe4HSTRZN6E4ZvlcH
juyZsnHrXlkXFYqqdLFw6cK6mqtvlP3ifJ+mpj9pfYQoPvcHkGmBAyc0ceneX/htJF/7SBrYEAEy
XAV1r9c9obzpFIzCcv3Lso46P5IWHc3RX/o+um/qvQIp7vFHW/q1LZCBEoIXADxs5WTat8nTYL7U
HDQGEMEAM/TcKX774x+DP9V9iorGufJ+oglJeTRJ3Ey2auEJbc7o6/cpGy56xo6WBzYIyMhbb5Xu
nmczlxjbeCuse4xSOMIS9lN8hEKEwQHJYTVcWrvUf7kGV0+oF3kzNH5V+mdcRk6DfE6GJSIgdxh9
NylUDXJ4tG52JuNjtCRF1X7qBrSo0soyf/R10ZZ+PpXO56aq9RbEDIRb0WLr+bNZUL0PQVFPlL2m
lm21zxprVI9TbxdG7Cp19pQbvJYxxotavngQYZHQbIHkBHIQPASuP24/emTSrRkf11ejZj8diifj
4BySkxpBwxEyED4f93b8uflhp1ASDh1JbXozfn38AYIn59SYqFUvw2X41hY700+f9agi8TT9XNRD
0Y2+c6RdSDRJwnr77sG6DR2wFMwmYFhAdOqWF2TMsO4xH8ugtZPEH/W6OkxOwl6dKkkvklO0buTN
KfpgUPRdUjfUA83QpZg6KP10Bx04HEc/EqcJB1Qdq+mlMpcAcuL3DW/cr2hxYOgA/0SFVSRvwjmF
9JamD5e80o2ApIT7FlvS3X0rG/crChQIRKjtIWUW71fFGuigOuV46ap4yP9J9N+6Icn0Nsp4eGB8
sCHcMU6SOmoKLaOLbX1T2aUrT4xGPGq6MwdlQR8DCNN/tf0x1vsH2r2lAGDfX+RmvP/4C4Tbptb5
ko6cjMjST1k6PtDeCAn9nRHMREdD7BpDTPn4ZSAyroatj4j6D9x1nZkHT9L1KW2zXvcU2o0XZXHV
z02B9AWTAcnX++vbtIKSAirxaBKhXnptBRw1adfqdLxYVqMeS512RwuTxBJ44sZTGVU9JLAggAAi
E+2VazMJZUXSEmO8YHZvZ765eztoAki0vxjB8FibEv/X14MlHryP5oS9yww2jG2ujxeeY+TWyicC
1thp/G5yOwuXthjPLVWWJ4wSYmTf0OrYsBPUgTR3DEDYk0fLkg4hahrqI8a3C3SwK/dYTjXbqdnC
d72COVxTT7qXjnjlY6MuoFdPc9kI0W2CBaD/ildH9wDIgBsu/hlPH7PPXXaplDb7ZXRlFtScap8a
nmrnpW8TzGEbJZgNoNUAAp52GU4a2GR/3veQm2OOX4Fn1vuoNJj2xNfWaDisn4uSAz5uHHPwktAs
PQ6DjC3pxhFXM3BD1Oggqof/u/YQJZsB1NJHjpNuld9Sd7An8LpwzDrcX87NJfBuB+Vl8D2vxSkh
JhtKTVI+U37p0IUOS6P6UzMwAprlDJWqvAnvW9vcPJDa/Y+1ddUfclW9cK06RcJ0sb06CTy7VKKl
BMs7RaHkb8Px+8LQZlqnjDEyK2xgTTo6JV3PL2g5+J2enMqKhU6+SC7v7e/0HzPCJdoB9FMY4M26
ZK71BaPtyUlnXiaJ+5vbBgIAEAnra7YiRKVcHXmbZwzbVtB9DQlLu6Mn7mrR/a+z6Qv/MSOCtEbP
JC7DWOll0H8P7MQhJMyKz50+SexIliMKGzpkaS3FwqdxMansoJtR9KNvD7ok7K1R7SrqoY6EM4Ry
JNA9GD4UgmzrET0nycQvatFl/zROAkbTjCbM56rNIhMY8TDJ9TmEtJisirCxQtBlobsHKgrAl8QX
fdlCxcCpyukyKn3glngI2jTSMDV9/4NtrRAEqogUULcAs9r6Mz4cp0zLsWtaM6GYFbXmRe+hUF1O
WkAzLG10AROvZJM7Gz6yUudjkhNwDSTNwqbqbQ8OQX2ZgBoxKr+jI+Q+1eJ3njWYzZiG+XB/hTJz
ws3lUsNghc2nC+d85zlL7w/gD/DbpJpCK3El9/LGYcaAOxwG1RHM7N7Apwad1kamTpe6rA6myvZo
bv0tfBRO+dGEcJTNUefgi9Oni12+mj0Pe+WBmG9JIpPH2fTA/yzl/TL94Bo1HYHK1o3pQspXiJJE
GumgQzJLApOwYSi16JiTQUaGkhJg/GIDMMOrkDhmp8d165CdaiVgxciGJbzvBNtW0DABC/TaL1+d
5MNaVNIno0OoHqMpOu313P5j13kluQjFOsq/a0FlbLUAdhrRsydSLOOA7xM30JtqfToUy6dapfMn
s2/7KGs0sksqK0pbl8L/enJWmpL7xVQsUTaBvTkD0/upVRfbh2TzFNzfAjHz/7+/blVJWUU6gO+8
3gM3nzA9oHM9zrIFEzu6r2fentjekWt1WJVxYoEnOh/jnj6r7r7uHD9dXmi1d3XUnRzJOVkP+YfI
+v5jgNVauW8gYY5i3/WPURS1qBR03qEPEYz9m1cVPm32yTz7NpGY2vr2NjADqKhhEvimqpahvtQ3
uqLFvWKNBwJfC0oytRI/ftf2EleEOXngDOFjaH0IkbSsaVuxMYWLVaV+aBbdPPAkYwdrwvbmbq1e
FnMowsZNX5sE39nKuLrnxng0E/IFNHbjcXSRdNIZ4k3a0HU7CNxBAIIzIzDxl/2CJhi4r6kSukOp
o8YLtts+0crIdRsl9IzFPjALkgd13WnhwJUXyyDVMWNagm1Vv/XjZO4AxM2i+24lXCDvHxIYLw2T
EYCl3pC0dk5DGF9MPe7APXMYXTWJzbYlP82s/4dXzD1AQ9QNp5Iaf/4Lw3iJQ8wRGIcbmb6MeEYz
pJ4eL4q9o0n7WGf1ru3pk6POByOdT00p46zf8iTQx4FOFUBfiBgIma6Sj3TKzNKIM5RxoeV1mvpZ
1l0Sn8fvG4qZMwymAMaFHoKYDoI4DoV+A7LG9X7ud90+e+n/8RY/T3z+y/5BZMKAYu3oxqCwKnR2
tFFPYLAwJj+tIu2HQvzyzf5Mct94Sz+lRjgmvowQctssaikaFOOxXDG7NlviaBT6wzFPPrEsLJ/I
g31m5k4dfe0R1B0v4yc6SK4BEc/171qB/0DUcUD1K1L89rU5TSqm8OJ+HIN0eSjysOGRpb66BUrc
hd94vtG8FKril8UfKWpuMwSDSxM654CLA1Em1AmnJoEkN0/0WFFcUFAVJub0QY26BKabVseqATE4
U+0lWlyt/0lTpdt1qdOcmtQEeN7rPteKlvq2NgBkkdf03NPp8/1DJdz5/+4P5qFAcoJyHuLYdVjO
PQUtGQW1Uq11l0tT9WOkG4O1bwwuqwNtBY519OpfUyh4XZsCUqUGnDY14sWI7DwDRPPo6agfls0R
ScFZlz0cxYqJsDbQP14b5GS2qU6wttFsT3PHHuZK3XGlewRZ0q6gTdDqsWaUO8WeA4A5A1q/3d/c
zRWjSbW+xyFXKKp7ozjO0H7NjdjsATgfuv5bq6qh7izfW5vgCbOk+zonkgR/y+fQrsNGo8OLRrwI
arDVZFLSwlXj3DiRyd0nVhqYs/7oLb+G1xT6HkZoTA+p08ZAz4QLfkjn8P2M3pf8+G24F847LmHk
IJCyFlllktRL6mwptdipql1ufUl6Je5A5JJHJXucAS/TW/Wktk+pfaAA1dbJp9T9riap5OrYSD6Q
daJHi28AsrSbR4+T9qVhci1Omkd8aYSfJJqXBDim38TLZTFHeICsfgdrLuai0N72QNh57XcQiOt4
m+ha7KbUt7RpV9Xz3m3JK7ctHz0nI2nDHCp8pT76kxU7ThrWVfo80f5TXg+RMssKQ1tXzFoDgLgC
kmG0K4QXGJvtrGoUR4up2r0s+tfMxMB4WX32GNjyZ9C9Tih4eOl0HIxXvZahz7d2f61+IQyiXgRP
uN6Pkdj26E3Ix5ii7Kr5pPUkqnnpY15dk+Gi1zRSSMpQK/ofWyjIXtsyaJO54KHRYq0/zS9D7XPT
917tsz2ccmkTeSM9WCmKMCWGf6w4/mtjBT69W7ZEj00DcihsDjyQy2a/ngv6pUGXj9vpgz3MwQwg
GsWAQvI8QyHlfojZ+gkgKVzHC1VAU0R4rGePBTFHDwcM9b5QqW2UyJxS1qcQq8HvLo1uF8qKKI4h
TRFit25OOYZbcjzaWLLXUmCwrS8G7QObNpFjZKcG3A4sCdlAjmpX+8kUd+Oya9v2TzZrew8RqOQ5
mB9+NRAEm5bqqLUZEMTqEWK+kuN3G3TXJMoBKyVgEXgGCFG/NFuoRpJejwc6cry6oi79mg9RbxzV
JMxT5/f9D7BhDrkoiJxQ18UUlTjPb9iFotEJj6w2ZV7AZ/AZUetArSbIGWRKBzrjAueyBuRGMoVo
ClJjlHktfHUxM9W8rEao03SwIXhRbf+oEkDTvdCziocRMHnnpVh+lt0vM420tehCBhkC8v/zC1b9
R8zGQOlW2GcQongKV2Y9nnJeYOChORZtch5ViCC7PyrtT6YUn1NuHR2l/42aGe75OmAT29/f/tvz
vu6DiwcJQHSgZhFiy5SVdboy1sT218pyosyEAnS1GwGHGT3r0JFnQBnuW9wIptcmhRBT0yatWIUH
kKWMY5gTo9s5y2Jc9KHgkTtDdcwszPpXb2IIkpZGGQxV7vrK2Mq00ldD17Hu+ocI90xTuHaOoK7H
nlIou6nMuk+zt5Q7kzL1+f6iNwIAbIEVA0hFHH988etQZytFzxqguWOambvCBKLaNvMXyAjWzAqU
/ikHPbnhN9MUtUkDEvbHUvGXl8EO7OSpmnbu9BMoi1kDyBNlW+JDvkX2WW5v3etfKOxGmmYE3VRd
j9Mm+WVmuQ8lITA1RvPkJ8l0asvPmGvb5epr4h6r6oz0L9Uec7yzRllNXOw6IVpe/xThul0oKBgX
bGY8Avf4GQK1mhow48jZoeyCqg1pIakQiux9/1oEoB5Db0hxwJh3/XnAv+SBdNbVY9Xouc/5k839
hZ9p6/qFpR1191dXtAcNSAX0QOthR7UvM0hahgwakN1uTuORBG4q+VXvqpyig+LnoPi7VmFApXH9
qzq97RqlxfMZ8k7lF33O+6hO2RSq8/JAE0N5WqwiX0l4nUvBekz7e7UapYP2rCUOWNVM+x9nHHjo
JbYbdE1WhrnnskPm9W/4j2IPz+ZPkKD4pg0OOQ1OWT83RK8eRzS7wwmYtsBcqvnIxl77L4LOKla1
ppLAZYuF0vXKtxlT3ksgnPmoD87PjeZBs8pslKBx7U+Gl4KUslE1zwfbhPv3VxzyynXyfpUqvWkF
m2416Aa4omKbmWFH0X+1fbfNoYTrK7PtQxpD1jUQ0UyrgwHOA5g0viX66e/x4UM91XYUJwHZshFX
9gidX6bSzxNzm3DMy+wnqOjms2GyufDzntQH9MHBx7UY55RoFIiNfAacO/XeeDtoAHV35W+vgdJk
XXbZWekSGV/FRiTA1Y+qzaqRh6kx4WYiU1oWncaMGFyL+87UmZ91ox6O0GcI9DyRdeZvUzC0luHd
0IMGZQCy7GsvryemFePAzFgZvulm7jcy8qONOw4BA/SMQHFj9s4TwgnoV6iZltyME9BHFE0XdmjT
GPYzxAdX7pJDSfz+9X68X/+kcHJB3QvWdQfTHpj0FdbUVA1z2qEw4wUt/ENlqMVDOVKwG2auFqhj
UUTtaLe7+0a34iaucrQ6kEoBYiTSwtgIYoNZ5lZMl+YbyA2PnZF9SXLvsIzjU8fiNIWo95KfzGSQ
hKqNLA7vVMBo8UZEwUMsE01e7XUWc83Yo7p3HEAYHkH+HYzakOrd5QTYdh/TD79pnVJJLFljoLDT
67W66qEgL8VT+dp7EsceXfArWnHJPJ80FXz1hc6S63vDRdcRHjBOISHGdLqQJQHJhEIU+hgxoeBE
S8FL43tKJxvt2tpEIB7Rclk1N0Czc72UqVIA6J4tK1YHFnPTCJzsbUqOWZpF7ZygVCuVUlo3R9w8
vClRV8PbEghiYV0M6tnj0LpWPKVhelmbLIg7qg/N+WFGIzOg3/9UsvLpxtFABoQxTNfAkBECzfUq
cSv0Y9tUduzlX+tqp5J9Dj6LOa2CmkySHsOWLZQuQaKNyQ3PEGWv9alLRzSR7NgZ9X1uoyXXaRiw
UvZGXfle9u3vz997fgeNKBSjoSVxvbRR6ztlMDUnHpQH0DZbQ1Tn+6aBUqtOntnonj0zrBqZ9uOt
24BHFTuKCZh1muq9hPvhaqGdm2fWnDhxlfAorTUWMAvvBc+GiOHEQ9uoisCjk0xm8/ZMvPN541TA
dTDEJRw8UHgsDd6rbqxTMu9arThQUsgEaTc6hNdWhFr7rIAtpTFrNx677JuREn/RwFCiFGHiNjuj
T0JIqn7irwZA7l4W94nis+wXK/KolRG53voSfgliOjIHVcM0xPoZPmyzo3SFoo6pG7edGlX5A0re
7Tz6upehDSmpStzewNe2hGZf4vUds3FXxHVWfIJ6Fp7hdmSUT225yILOxqWx2kJ5FQkRRj1tYV3l
xM3OotSNtXVLFZa/5VAtBHtfS8IxpSQAglQ/pZUNfAMAHw92R/jr/YOz5UrvhAewj06rWB2ZSDMn
jPdurGTgC1SHgftGa5r7+1Y2VwoMBQBtcFcADgVf6nlqqks9unFafJ7a1s8qyy+NpwpUq5Na7Yuk
Q+RzwyL/ed/w1tdE0QfFNNQbIOW1etYHz9EdNo1tih1uuqo7Lnyanq1UfXCySX0wbK4e/94cqFtc
3IbgGsOFcm2OKJBfZGRx329ERXni9Hue4fGiyYooW5/toyEhAniT0cxdN7sxA3cDnswYvfLvL0Vm
QfhiEEmcR17BgmrGuvcyZxKX2AqdqxoZ6o+4iW4o0idg6U1lUN0YDDN+8os9j0/Gsge9kyWrqt3m
oOtcPPiOMEqFq13spdQVsappVNzYa/5Jah+Z9JiG5RwF9eRz6+9mePHYQBKGcUzkn6aKRrMQPnKX
YtNK240rguF0s0loAIFTSxKkbjMviCWheQ9iCXR3MeJ07WdssMeJ0t6Ja+VrM6nB7DZBOUuWIjMi
OHNLoFSp5oMTF3rm90z1W+3hf21EdGRjrN0EFH1xXaaB3j5iRC0E8ex9X95YCVItvABXYnXMWwrZ
nafh6a7PmRrPeXoAlWKcdyToTBreN7Ph0nhFIdSggKuCI3U9Uh+CDdU5t3LM48d2node2jy16ZmY
IEsyX5cSlM/9JEFjbkQ3Azkr2CVwJ66V3GuDc71UCyK2GrfO3ra+OEFjUN+TVWi2dg86KJhuRNYI
PP76Kz4sq1bTaZyrRY2RO7ODm5chUWpnl02yXs+WIcBe3PUxA8qMm2s+VVR10LF/QLt/p3YX1Jn3
iVEuiTybZtBSBfoFgfem7oqGpw0aaZgxMKaaOQ9Z8Xm0vv69K+Deea9nwRfE7D5ridqaXq/GVTf4
M93VjEWs/c3qV6jDybrT6yV2/ZSA6PoqzQtSilXZbF3wxw+ER5GLPqgap49D8jB0TdjZNop1p1Hy
1Ny4EzA9g+7gGnZQTxE8AWKHi1o4gxor9g8z+QOe6Pu7Jvv7wm3dazoxM46/v8yPbvP23/195Flr
QQhp+3uW8mGjjEkrSrtjkCd1ux5BE6wTxKOH+4vYci/UtyCNB65y9DeE2NxZVUbbQlNj0vwujS4A
xxiU2SR5zeYn/2BEiM2JpSmA8+hYCctBHcye4Meplb0Z6nfMB0hSga0w83FFQozW+zQlbFDVeGD9
3tDf6mn0iU1CSybvuhVAEaKhibTO4YNE+NqRjRlYUYZPF4OrvvGT/mVaLpifNexdJatdbLoaogxu
BRR3QeFwbSoZUjxcew+xemVlWsAkLwMzbO2aBUQ0tEzWSV0R9m1aXFvwxFdjTBS+6YN5USGmYBR+
mZLdfY/btIQIjbsH4CTEgOu1ZIq1OBkan7Ft7CrTtzo8R8FvJJtA3fo6a3RGOx4c/GhMXZtxCeNZ
hcwntkbPHx8HLVJQI9aYA12hDM1qSS69dY7QDQf2E29rUPcKUa3NSdYYKCHETgItPHSq8d9EjUzu
YgNp8w7oxW2D1BD4AuHSrgrAiCwnXzv83UOdTnFOrNkvanc3WCfbG/0hT30NI1JDk54ntQwTmfT5
1r6CixbkNCAHR84oBIxET72cakSL52HwzfGlcT95BKbmPbXDpny+7ywya4KzLHZrY3SoAsK0ynxq
tlGfqhzipb6b7hZljrrBaCTZ6lawQkkGUgprZQZQtmvHUWtSUg0CRXGb7E1Qy7mc7XXvd0HLgJnT
j79fH9DseFDDH4AhEg622hWEYbBDjcGBAriyF4+owbjpHBadDwymb+WlJDxuLg8yjyApxOgD3pnX
y7OL1NCmBo6qAxisgxGC1VD4qA6oOiPJlKEmto4FILuIkLiIkc0K38+1iwWtwl6LW+hB2Cc9ebAK
CRnXRpsY6cQHG8JJr5a88SyCPhVkC3zgvXD8zGBwv3BNC2cTYkj1Af0wlv8cZJwXW3u55n7IZyyM
lYo3NG7UUe8x5baW8RaQBzTpT24rAcRKkG5KwubWToKJApqmSNnXh+H1d9MyZoxzCls2CNQTYr3U
XRsMfSXx/m0zFoqDIEteqQ+vzeAKAh+KNqLp1zwbI6b1iM9LGafo1hUAZ0CnEqhmFATXff2Q2aAO
2Snow2gxT7sA8o+pMvvU/bRMkjfhxrVp4rtANRXFeAMv3Ws7td32irm+BaaSLP6Edt1Bb3qZUMLG
atYwsRaLUDEyxarNYmrz1NSTGrtjNUWpYfaRsWg+S6cwdVtFEhE3PhDeNiguggxrFbUUvL3hjWVk
HLmUWXwunIelv0hVorZNrFQZCIJoMwiHNsGDaUxG3NAgJPEge20/1HPPIPrTS76PzJCwlsntSdth
sbHd/gFfb5s9z5YkSd80gU7MypK6DvQKFybmoTQ9X9cyL7XvzifcX34t02za9DOwW60sqTggop9V
Sq7kGc+02NASCD3OnnlE1/T1/lWx6WZ4pqNjgDAAmqlrZ+aYb7GI1mpxafIhbBOLBIppJYdhyfpf
uQdo7X17W3F1zTZBWQ0Sodv5g6X3uNWMtRarSzceoXO3hKbVFQFKPSpqRUoWOXllQbu1g6OzAmMV
mt6Cu4zLEFBbK1/rzSoqY5CMEV1+8HLkPEqBlKMp/FR/6L3khdWhrYwXyZLX5EV4m+Lp4ALWgUeX
C4bz6z3WMXw4g/5Ti5cdxdTyaTAOWenvyRekjIPEMzcuD3DRr4iytdqHmH5tC9NrHnM4bAH55Vvt
IZmRYEDd12nbnWl+vb+yjTxqRRQAvQiqfQxeCgtrMUY8qT2+ZVPFVR0rLiC59vdlbEPXeBldSYza
tobmFqK7Dmzg+u8/xHcNLesuo1gaxQ1cRSB/7APzV0dDTUait+UauKT+nyUhwg9DgeBfwRKDWLHz
o62+c4sHdi35VltR5IMZMektuZeDkxZJU+++gqspULM3yHzf/0TrTxV976MNIeqmE7hnIakIf/Dd
fdPuRyd6HJZg/MVLyWq2PA8pJ8j4QNaJQyV8nsVzO0aaCamE0eqh2y91ZDo5PSJFHYO6atMnSGzJ
bsmb5QEjiWwT2FlgadBGFty9ByeoUwADEevL4utJeuQp+zaMu8nzjsxs/Xz5xUn2cn9Pb74bykxr
WEaOAcgcQPrXjqjS3GSU6UqsVM2T0h0Ltbp4Vi/LQG/CxmoGWNgVObI+OMUnA+hwFM9MlLisulDz
vti/oKvTYU4Ko3fpbsy741RLiqkbK8NVgEYuBpYwViO+12uyYKjBVLMzAQRplclji+9xiUvKjAhX
zozgzzqiZ+dcPWZ5BA0Bw/3211/oah3C1iUQ/DUqCyYyu4d+3B+OEywTXri5nteH8oe9ElxP6Tw8
6vicne1TvaN/fWfgrwNUgtOEkvM6rXftYywv8ecdfAleP6Km71uvnvNPOe3S6TQ0f1IogLvs7916
rduvmk5oNKMAdW2ys80W0nRLBr1ioJ89CsZhJ5iYJEzcxNZ1YagrrXMl+OGqEFt5mqEVNNjZGTl2
oKgEmI/e16rTzP7c94GbeHRtSHxGqbVrKz0E4c4gXsHj97XKz4m9x+BhoMoQXrcejUrQSgKEwhPW
dHPpJooBJkurOuc4Nh06eGXq5399W+APfzQifB7WmyiQLDCiZOCp8mBB6XdV9deHE1YwDbumte4t
M24yWwVjhVmdF/cNBG5BXZ7qTPJlblEV61I+GBGWMrCMoFxoVGcnBWCq4hGrnJC25NvssgevAI01
T6ivj2aUzUAhGhQjhm13Bk4xmGiLYSRZ+WLrA9rr+9dcyXkw7nft+lk2NBOr8/zsZefWctCm2ney
kXaJDVGVyFxms8i0LD9P3neqesF6hrtRVqeWWRHue5NkXtNTrITaX62+9aHANerUv3+0ZEaECM7r
fm7z1Qg0lnKIzWjzEFp5KnnHvbOwXeUuqwQMoBLA+OBwoTZ4/VV6Pc8b6JJX556VPnGzw5ykPjFB
axy4I3lQxzZqQEYBZoCz1ryCztUo6Y71FfDaJCDlbzjPQe3No563/kJ5eH8TbgMZ3udoO+MXon5u
iN/TUzPeAsfVnFuzB3TYUchu1OwqyCHvGc3GmO/v27u9b67tCV8WqiypRpysOUMXNTSXHnQf/0sL
wmcl5ZgtAyfNeSJpYNu/c9l74TZbu16CcC0zNZkzy8IS0M9kI/VpATvKb81+po0doiwa2ZPkIpXt
mnBLgyQUT8q2bM5GY4Wa9cAcVbJrG4fhyg/Wf//hWeLxhjZjUjTnUdtPixcv1skiMqrrTSMOno9g
/EXtyRE+zWzlWVpObQPGR7xE0Lj9xlrEkKSmv//ey9b7H090HDh01a9XQ3K1wYBr15yrDDSfmJnP
zUdMh8nAUBuHB+0gJDeoBEF0TJxb1nrguBWMDp8r6I05gfuN95i1lJHJb1lBkgGag1W9zxWf+P1Q
emOOrOZMlKhq1WdQM/8BGxow6zIwyoab4ctgbA7sP+hhiIOyNccgMrPr5uwtdRMndqbvvLx/uf9t
NpxgbXdqqCEgOQLw5frbQGTFbc3KbM6FmvbHCZrrP5SJF/6A8p0sxG9t3UdbgsNxl+goDcNWvnxV
O3q0rH8m3MlmLaOkvIXF4dGIiu1ahkFWeMPFObAZlRNm44Q6yq5ERhAsZNy3lAaGUYZMhWRqlz6V
mX3sh0/3N3QjHl2ZFjYURaVqZYbAqUJX3Ifv62GJVDRroqH85RXUd5TyPOazrNu1ubngZcagOpJF
yD9cf0iNJL1GaNOce39yn0vVz7KDw473F7fpLf8xIr5SQRABLhGGk6yCIzhpv44FRIRrh8k6W1uu
j1IJyvoYDUZ9X9hE4EShZTLO8MohM09G00zhXHaTf381t9n8WkIDecg6GgIZ2PXff4iyukstYiZp
i+wJfUGliv8PaV+2GzfSNPtEBLgvt1x6U2vrlixLN4RlSSSLVdz3pz9RmvnG3dX8m5g5NmAIEOBk
bVlZmZERg9XeIRP2O0Fbq+vo6sLre3b20AyC/QhNODAEndvT8lbPQPmf7+0kz4J0nPJAopW9yuV4
ibRsbgLBb8iLMJzXS/SFddoaZqWlxd4pw3Wt1mh7DY0WGJnrMzg3IsCK4DwAQUWPhLjpWoXhC/Ji
X9sPownFT7yEatYF163MDAbJAw79Ak4K/l1YpyahNkR+mmKvy2vwOMPCf4i7kBhBSAhGeFC6iFdh
3BCJxlVX7tOkeLBzepPH06euxp9Gpv3rqx10F2iiwcsApCeo3p5vgpayNFOchO0J+SXlL3gV6Nbj
9fm6XJVzE0KMy3Xd2i4nbI9i39AlLposlOz5uo1LNwcb6HdAohZAU2yB82FMMWQqKhM2aFduQxME
6c9lf2tHB42uZfDTyAs7jU/Ledx+bk+YNrAKo2ymwp6DfIV8O3pp9tzbW3lJsnFu7hANQRUPOXWk
YvjvT31Cij/I4LN9ASWbLDJvaHKrg5zh+uxdWkE4BOI75MPABAND51ZskkemlA1sPwx6MIyHTs/8
xWTS5RLBiK2hmK0hKkIUcW6kLOE8SxOP+76cvHywXL1Hr0H3lcSDh2bLfF3ndGFcl5fQuUnBbzej
2lhth5c+MSRP6X9YQOlhQ/RLafvZ+QPTKFKlSPcAjnA+NACLEnOQVdjp9YChQ8oB08AihnZmNEAe
cEbTb5oKkbZ8LHAJpabF9mpBPStU8CpjSBrIx8WluvRw8NInlgQ/Ok5MLhoDlpz2JRlunX5Jq+/S
ABBZUBNAcIB6HKCY5xOm2pKChNIY3pRsk6X1akyW4HmXk8XbkTj4E7EXwJ/C5QZee00p6ty5kdoq
SKUfEZvQ3J3tODv79cNzyWbDsVgAL4G7BQ1JeP6dD2aclAKEjmUIGMVH1viO/AMFD3D2h646utKk
bjpph2ZnyR7fC2QSimYfVVutSQJjqYHmch8inwV6Z8C2ODRd7NQriNNOWjeB7my0+31hdTSYepQJ
Kkdmm4VR8wk894AgluM8WSgQA2rpCD4jrgiwr2kTohbSrAv7s4lJoDX5ZpDU3cDog5nJyOTXbkff
QVr8nKtkofNsZrCYdF6jcABSvWA27EG1VuOVI90UWuer2j6JnrNoKdd06efxQESDOMIj3PmoAp6v
7ZCDP7hvkGEt9XDlmIML7xiNzmqM31rt1/UpnRkQNioKIRw/YOLJeG7LNqpSK7oo2YOz8Z1ab5ny
mGbGj+tGZk4eHAiuStyRaOUUSQ7LmjVpaaTRPhnK1p9AdgbOE30JpzIzbeDzxX2MKia2hujrVdqW
04jkNNB2t2BludPqO6I/KqyD6Or79QHx6OF8H+LViwo3JNUUdD1qQnShMnD9x6GERJ3d+Syut0hO
h1q9gkKwR4uv0lxI7l+uEuyhqZ6vEk6YKIjSxgiZp9hJoHE5bvR42huFdOOASOP6sMQZ5NlppCfQ
tc3JufDj+WZI9GGykrRFkjNh3U1ZSyVKSCxbybmE2Bm8oR7BbPzLI4XWOyRe0GEA3A/+FSVbGYmo
jlco2dfZTlKeeUmp+bo+LnH/wQR6Ybl6KWdovCgs1mFiZWqapPvYQntOPkTHyGBLbdqXk2fgsQGu
IWx0FQVMvoYnUVPS2wSyg026DwFhs4GtCC01GLv+dw7GQgKJ1OtjErcEHxMARaAPA1jKwrAEc1Ad
lQ3wuO2tGilaMMkT9La8XrchRk/fNiAa6CCnxNUDhf1gtXZCKmdI91AO98YCkJz8lzk8gMvAHdon
Vrld9fbvLaKzF3cJwk483oRM5sTUhBV2SsGir/yu2mR6gHRuf2/DsftlXZFtHJrjeij7ep2W9RIj
l3is+Xhxq4DRCekLMIYI45UHkNRWMqF73QF/BWnsTdEaPxu799t+WGvTbjHomZthYARNPsdo9LWE
C22oGj2BYArd2xMEW9Dxq3lh36x0ubRcKqXEM6iWB6ySQyhMdfXCeb+IIjBgvMOBTYYbQy5PRM9K
rdTag0Gz/dTaCFaTslobCu08HXIxvlX3xVpuijJI1aLdKAVovt1oIM42G4ZWczMzGwOoUXeHvAnp
TcKq/EAhoLaQTJo5vOjPhygaQlyOCRN8bRcZEL7RFLqH0k0aUEmv3qghVQt5iQvepu+p4IKSIDAB
llLsRAKNWGYrpQ3V4ue8+CL3wDvma/MJRIzhbap6BTQDPjVpc327z/gMDqsH6BHhDI6YcIgdDdJ5
k4LlL5SvqvuM71Rpx47k+bqVmW19ZkUIS/XWyhnqPXSfZjcRgqMUiurWE/iwSoO68hLNjyncjX9N
5J8xCUfY0BorKohG9w0zBq9XqwjcNYYchFSbgqhuIv/66GYcIbAioP/A0QXpixhcdFGacv4fuh9z
sDXivt8xfeH6nVsmDAtMT5w3Bf/bua81aNrWOEF0n7cFxFNl4tziURTvMoVaD7lKJ7eoliLNuUUD
SAXOEGE1574/t4kMUtKkDPuxDR/GAIqyrjL9jssv8nl9+mY8EPj1kffBi0VH/kqwM9pxKVsVnuF1
J6GpFIpjB4j51bdFmJXB2EvGFunW+G7MpXegZpdKY7PWORMsfzODYUTYLFKK7nTQ4rB9OaSrmPbg
oy9frRL47CropOo41fFbli7smLkdiuAa+UcHqTK0gJxPba/3JXCsJjIPYery2ucQP4bV0Q6uz+zc
xsQNjVoMgnnQbPLfnwQEWWI0Vg8Fuz1tdjXIaLTotlgq+c/tTLROfhdy0XEo8rz1mtH2o8xtJK61
AXgBkgVW5fZL8pTfrSqnES8/1ZCNBhSMv0uAnj4fDMR89N5hRbYfi4cEIoBZJHug4Cb1oya7cga+
vXzFWmAK3qqwcaXiPnf8UHKCyozcHnqWcagBZN1YaIxO7uv+pxJvoPG6K6all/HcrJ9+KJ+xk1lv
C3x+R+psr4FEFwVraKOvppQtrO3lFsJjBrxPXN4S+T+xGV9uy7EfU+DE1O45PWh4c08K3YCafOla
uhwOkvOcxBIYV7CdiG6gKVugGQs52w8sdxVwNknKe9kSV55yj3OCGD3wRE38rKRHW5bwzk+BTp3c
rjVWsfRxfUPPhAvQTQHAFZckMsQXj8WsRzPYaIbA41SrNgvCO+qsm+kjYTsECKu46TdsUsGZDYm5
4aMwksdSq7zR/OqT1fUvuYAw4NiefYngtSazLCQV4kl70/L1MQDi6b4NulW3otv4wd51W+2Qd27a
uTVdFfndlLrov7j+DRcFNvEbhGu10IAHATc1Usz+zz6IvTRw25/N3dLR+wbJnB+987EKPjKpGkli
jQMfGbSBsur2zVYPlCdnle9w1+3Sx2Q33XQ3zcYKHsAeu5LWYA1e42yto/uvDTtWLtqiNt0697MA
bMMra8GdXt5U+D68d3AW+PvNFPxcOVSkBBFqti/TtFql2oTzb1uVp9C2XcsG0YI6NsMgy5qlJZg5
hbDMcyQq3gyW+OTSJkpMlZBsn06S2xTrsvUq6tbN9vpKz5kBexNA9bzvCwnPc5fCJIQF8lBme9mg
FC8fqEbo+W0F0axkKR0zN5cmXh+QxcKDFWKC56Yc+HLbKeC9hgpkfQbAom2318IbMKkBj1O+GumS
g+EfL+4uHj1xrlz0KojdEJNNR0Co4mxPoc8mlyup/7QwMPIWook9VNBQTsESG+0NZdMvtHxf9Czw
E3RiW8zYoBkybICKzfbV9NuJ17WCBHb0SssGakJumT+2w++8W0Xtwoti0a7gPULotKUkh13HNldW
7/isfsjjrbJzsI8glj214H8c33Jog1zfSXPeHII4KEnySh7SxOfLS9R8yrqxwlGRKuLFaUZQiEfO
SKnzpRrb3E5CeZbToCC0gpr7ualYH3s0TOrZPjFA8+vEsbRuwZLjWmE/rXKnIQExrRZ0hFm5cFy+
Q0ZxS52YdoScYs/KiQLHnu0j0/C0VH92zLemXykOWXV6s1UayCrqwQSezaMz+nhf9sMuUV+Git6G
ZrUemwck6jfqg1nilXl9AS5acvmWO/02YektPdEs8I5g6Z2davm1solitKlwLq9VND44wYA3C64v
Z+G2+C6aXU4K72wDDQUEXQTDvdmUTplhUtgBiZTtPTjQwx9m7n1WruIhs+I2Hg1Ut3BfXqF24qU+
2ky8wktW0Yr/nPqIp4JwIYzhm+Dio5A7Qjadg6INwbM1VWM6UtrDgWbrNsm9fLyf2Cqn2Tp2S+K4
1bREE3d5AtApyBcBSFWk/MRqObRcBrUFe9ue0MlwrSq6CR05cqW43Fxf6UunfWoIKfvz/U8qrVb1
tAGsr7NvwtR6iUDnVem2V8kLk6hfTCK3xGHKnOAWDXDnliBR1COLAqCG08bvyC61XkdZvHDJzmzc
cyvC/qlbs40bswOyy3IQBDaeWnw6ZenhReeN+eTGBmTRWogbSAFkFWq3MPSF3Nzs0iHrzbnd0dn1
/YUnkbWh95M08Bm1nGckaivlVlafry/apdPCINF7DH+lIYMg3rRJaddZKPf5vn+0ml3pFYY7xV74
M40X/MDlu+ncEF/Tk7HYapkRC3j8feOgLd6XinVnrownuVo49rN2vs87z3BjROd2xlTTS9LKmLPG
wGl6UcjRqVsvqXY2iHCvT97sjj+xxdfvZExx2JR2EcFWA3YgLRiV2IvKYDEZcukzMHUnZvhnnJgh
bSXpoT0A3GV5kemidRr4pyjo/agJBnV1fUxL8ye85uzIrhgblXxvJl92TJCYPFDk/yRzkehmaVjC
1Ty2KcsKqgLW1ebo5spuiTVUrqoOrgq0c5etwlG5H7VooTNoaYD8s05ms+6hl0VNDLCa9Fsa6hsI
sftGv0GOwrW0BeT3/BjhdC2L59hF+tpaGSLgpw0YG77C5MNQG9dgLjajwhLPehiUfmFLzo/uj0Fh
+bIJsI+xxKQqxjsJ3douvXob6vfm4fo2mfeOoFf938iE1TM7hFYxiOv2JNm3PwzJfhqboCdvY9Wt
p37jIG530naLdzpapBb26Hcbyvktyk/EH+PCGoKflyp4gxd7QNczNynq1JWMFJn8CrBLNzLHn5Yy
olgBDKYVkNQBmaVWJi+haRLfZCTb2Y0Eik8JTN4L08KvnosvM8G8iFcSsgi6cFZZ5HRS2ANtx+6S
m9KTLFd6Th/ao8rc6eG/2OI921xSCoAEwdUZGqudZMT1ENvrRP+p5a4WDp55rHuvkV9VGzFOsf5P
Nh2k8ZCd4u2R56fHobhFagO+qFmNshGEzs+uPKrQgNYOUv8cTZ9DuXBD8VGIMwqWN4CrkTpE+5hw
DReKUocdg5OdiuwhdpzbRhmD66OaO6WofwHbwXPOF9wRvUxBYJjZ2MvWpoEb6NlN3PZeLz+wkLpx
81bq/64Ey4kDoO2Lly0HWiO3J5wepyW2VTcWxE+jxtOaD6V+DqeFI8pvn5OJu7AhHJKijYc+y6Xh
AK04kBOkHnizvS78cX3uBIfzlxVQRgMVw3EaolBtJhUpDat4PITNJB9jZE58pJfJpiwUFkhVot6Z
4dgvBEZC1PK3URR9Qe4GDkFDuHhLp2lbJE6HQ1zpJufllxj0YuNyHFdTole/QQGkvwC/W6z6WArr
7fUhi3mob/MAgMEy6Kvw4hMOeSlNk8QkzGxPijt72kja3gD2Oe+2HdpMe5UcWmPj9P8usvnbKpKg
oNRCYCMm0U2jyibSk/GgtwddokEb+1L71pu7Pn66PkD+/eLOgQnIsIEbBFpNwvQmKRBQsRMPB8tB
ysUOq1WYp6aLopbsaaG+9EScW0280NGsBgg5KDeFO8ti6dhnwIkdxkirD07dD4lrkMrsVk48ThQ1
bxv6gGM0goknNPNo+g8TiyCb57TQ/m8agofR6ZQqWadOh6moAFtMfJs5m6Fhn1QaXjWtW5K3vTgy
0IFBAQbUBqDEQZZLmF7kH0rWlV17iBHrjAZkMlAArrp3Kf6dLSm/XSwlt4UqN54PBhKFYnpL0aaK
1pLdHsykX2WFCqJH4DC7aKuqC7N4eSpginMCw0WjoRzYz/OrIU/7zqq1qkM1qw3M/hbbda2Hw6oN
P6hVuFFbuG2cPLWmtBDzCO7bBueyCneK64hPKcrq54YtBqXltLehll5E3pC82/EuiQELgn70axca
60VdlZlJBaMCEKC4KtArY2rnBike6lOeJfKhAjoTOlJhXDyqA8Ezvlu44+ctoaAF9BtwJ+LQ7Dip
qjQn8kFNXgoVSLs1iZCykJYAcDNTiEYc6HhARISnroQpjJRkGOLJkQ9pZd0VahMgStqjpbW0Krch
ZF8M5D1nC0XeucGdGlXPp1GJYiNpgUE4RHXi1fFWjj5w/kft/V96M1DCAF6F+xbjA5BQuGsJAsW2
HDG2+EOGxKdKfphq6Y3awq1w4cW+Wyc5VQknHcDNdD6aoonqXklr5VDE8as66mhm8pmu3Olxtwec
oY3N4Pq4xKQq9j1y5By3iCwyjyOEgUWdEsnaoOsHnMbVBH03dAaubep4mUpdAlWWwQb9eFscSzmF
ONbvBfOXy4eMBHBXmFUOYVP5njp5SHVVKOWGOdmHpm4h4HOX5ek6q1A3Z0EuH53kqxheyfSYrUtt
Q5I0MM03CW0OC7PAvcrZXYVMGtIX38Q3PI8vnEVnzLQspGZ4oFIVc4SMdNMjlsRcKEu4uUu/DfQ8
cH8oLeOqQlPI+YATe6QKNdX4yGTd1faOdF/WuJYKL0yfF+aWf7UwKpTmEV8AaIH2OBEj0ONpwqyx
TY5aTY1dFJU/+z5R7tIxU1dGJrEXh6rgjpEh6lVTedqWinlfp329S7PmRjMldSHguphlAxOM9mAk
iNAfhZTa+dCNQkusQsH3dPZ93T31WR+klrZaGPXFEYIV6K3wuhaHloijTtHXo8Tfo4589mXdd/77
sCFfide/5lDJLTzbpYHlO8QdHhaJGy/vr2/rcOvAZ6F1QYT3F6oSQnO+S46Dnbrt9GSxY9w+NnYC
NNZXXlSBimLwuKQRJDxvOLoabZZA0aD1FvUucf/KKmR2AaRNjmkZBcYIZj4j8xfmlXvvs90k2ODf
cHJSMSrUQGK+ej8RWqke8Z0gyd3uq3CLZ2shvzI/jycjEvaKlNBM7eQmObZB3wdE8ky/9SNPaX2L
+EuQj6XpE86kbkhoi25hTBqIG2ofSewsRBcix8PfKwQKRQAPUIb/royfzJ4WOqyNeuwLpHi36U30
6ATdDoCALpD96rbfSE/gDFgCVVz4Gr5kGoI2lG0giPyt+X5iNMkby0xVjIvgJvbAGOXHFsV93NiH
OknfmLqUFrvw5oJBYdUojZG/irBHoixymRPtiPpemT/NolvYH3OuBHEa5x3CQQeL//lmrJOKpqox
JMdE0VGMM6E0QhExer0tL1G0LZkS9r0VUxXERjA10uMoQRDDCV28NpY2yOzxwtMBLRnI8F3EnyaL
0mFSQxwv+TPKlbUZN481026TYUdpsdV+9Wq5lah0l1pLLL4iiPKvzXliW4ihaKhV6H5ykqNueRP1
EtsvVmCpqsL3UrotVddKt1EHcV8Xz5rrXmVmw4AVG4S+eIvylllhHaPKSEylw7GQrXybluPB0QfH
pWhn0NqGLMzxzEoCmscpffFQAyZVMEbzBkWzBCtZQbjbw2vxIAFEu+5sbWFUM+eOV+UhJmqB1g+3
0fnuzHqb4kOwlsq90R5LPUg0pGsD9i85VPi68ewg0PGIWdBgIMRu1ADHcwZaxCMi8o3kPKf0jtjK
QpbpIqrnRtBfDzcCUQHA5M8Hg6pfFbcVJUcwcE9knzSVLykHoqyheukOReNr0kIQLGZm/xrXiUnB
jaRarOKdDhL+/AsA/Dh3f2a+/fqpfiiWZ7qq45qbeqnNTMxF/20UiQM0HKA/S2yIUrIJIWLMyHHS
PPaV37E3PejX09b0inTLOs9egFHMz+sfe8JurIlRAj8Ne127c14K+hjLYEny9BLg7PUSBmzJmLCI
WTVKDdEKsJnGDjRN8fqLbM8afEs6MmfbDzaeFkuySZdPi++d82eEwjJ2RkVaSjDCKOwBHXgqZXdI
/ULrPaoNQRp+Rv2qQq7G6Bduh8W1FC50alJNHkbsWeV33pJtp9gb6bmMxiNp9h3U1TrIadpd7Dnk
rq2XmAb4XAqBEg7Mn2Fz73By6+poK5YZ+P6Poy5lAS26CXFSmQXXPedchIQHG5ynwbXoUaU8N1Ox
Ysw7kpFjtoePcFVrTfNtorp1HFSS2083S1Wh2T10YlDwagxQBLDjYzlNb9qQ2IUwrouWkvHl4/rI
RCDKXyfxxJBwHZUhNBxVBYaSH+NXcbRu7E/2C9RQfUDvFeb+pq62e92ruTsNXnZQPOX5+gfMb5+T
DxCPpqwPZGywffLRjQ6Q3NVu+5W86v3yqVlbW3/BHD8HFxvmxJx4OIHPnLoB5gYfis9v6ueDfl8E
WuwN673z4JNPY8Hi0koKB7OIG4OBf5gcq/C20wGNP/ZINSgcQxMf8idCloCfc9c8tCg5ASuUNlDX
Ot+rktLl6ADBivbF3QBIUfZF36p8dX0e56fxjxHh0JdaRMYor8kxLFWIZk/me6xWipeMw5IQ1lzA
xKEjFs8aAuwvZimzlGQ1ZNrIsTEImjJ24yrcavu2fjbMXUR+l9VmfIL+HsjmZe/6IP+Pw/HHtDBK
q1ZB7AAx06M93If0szZvtMarIcRcRu4o39SqX5W/zaf2F2k9vf4R6bEb/qYgvq/LR8N50e0VAZDp
+kfNL++fbxI8HmN9Cf5gTEdEpNA3yrRdMYhu+eDrPEpTH1y3tjgFQtiDHDFLcivHZVbHq+qbGoB2
LnXeI6N7aBrUxIedSb2i2A1fMVG2vb0ZlBVJIbwKVHHiqRMu2kdN27Z0Ce8zf7L+zAT//YnvBykh
mFn46sjsRt2Z3sC2nes8Rw/yEqsEdwqXTuMfSyLfmoG6n2HmfBKMSnHHsUr8Ws+WmOr/D1f4x4zg
9HPdie2ix4Ac51m1gnTfVW6qucy3X8gu/ry+sqIu81+eHxy2PA8PjIHIBCTFrdRETYcrhgWycwe2
5nXePXEJq1Fdlc4z3ZLqua+9m+LDrm/GdkWlLSr0yuv175jfYX++Q7xbTScdWlmHK8nMTT55BmDz
a326peaI037PzDtAAJqidlXDH6DQMeQ1L4eA4Hef1o9SuGmlXyZz9cPCZ82kttAs8s/0iO8K0k2F
RgGaOHZd/CrZq6zejDFU2O/xWKtp/qi3pQc1j11VbFLnt0peWecmygEJ/1EjQdbq6OfYFOMqK31q
JFuq3kYs96fKutF6l9ojhDSXyirzrvLkm4XLvEeXcJqhrnHUn/M3ekwfy1u2HoL+SX+JH9OjtFQH
nL0FTuwJdzflikGQOifHMoym1VhDrlMvIbmHpp5FOdS50w7vD0UfB/cAtA/OTztlkN1QLByOTAPk
OwfZIYu2cnfQHL+QN008IXH+pE0rs/Emu3ND9jRCOGZ0debVCPatxmXRwtadDQtPv0nwxQX6UqWi
KTHfENatp1ddwmeRxM+laaU1v1Nqu0X3hhrG6vrmnF3oU8OCV+41ddLLBmcmjm7y7KiBl1lL7q0S
SgD3ebJCdTJEI65fWHsIfV+3PffePjUteN2iLzWLTDBdyBLEZ9FUHe1ZobjxT1td6kKb87sntr7n
/8TDm0XlkAZ/j1WuuLqcuMPSkZm7TU8tCC5X14lSo9hEjkwdN3RUt6ysN1OuerIVLyDLZp9oAJuD
4hoEBRDAE2xFiTkWqozR1FmAWzGQfllesS684ba7HReihPmteWJMcAXTZDVV2fUwJkM+1+tbv7OK
myIIwciathtp+jmaS7rIs7mE0xEK/kAyUbyuNfhMtWPuWHhGs6lUr3py7iFUkUeJi0yG3XpoW7Ck
HyBLvb4z57zRqXUxtB9qaqk1vF9Y2vk6Qk7IdwYd91aP8P66qdmr+tQW/5aTnRkXWZXl4Fo5RvmN
OXlMvlXkCnzCt3brSsO+6xMvqu7zlb0Uisy6wZN1FdygMljDlI4wHFubQfsqkcJwvMEF4cs6sT6s
p+vjnLsET4cpOLhUcoyqwMv3mGR3lZwFBCAr9C+GHTJF0YRo2L9ub350nCUOlXpeBD6f1g4kNVLU
jHDyW4PrBaMZwiv6NWt8+6hVi7lYfuLEuA5goH/MCfs10lJwxNkYnoP28iKIbpWD5UF+DPEE9MqR
hV56m806NGQQUSIEvyly6efjq6qsZVVow2AsOa7WJ5M7GUgiXJ/FuQKIwhnw/mdGuB7UJAMaMMG9
TOh9rKEremWV92hmxwF1da66+wnWHKDgzczNx9jVVM8yl9JCs5715BuEe2IoHHQvEHxDD83wtXaj
KK78mWdeUb9UH9pD4ZvpHVWe7GJXSxlK70s5RrEd9zu+/TMJ6BU7n+so7hKJtgouZxlF1l303GWu
YT+3KdBC6xKSJOmmSQ9pv7cf85e0WDvSLqFoAxyJ16lkzSww4qkPSfna2wfCxvX/1xpBWP388zJ0
/iH5gs9j8pqi66e9i5t127xP6SqDyoK9msJHKd03creVIVRDps61yyUG1Nnz/c8iXVBNTuGgd71q
In22dmKfQa/l8bgkzjF770GkBbrj2JFcaf18pFRV21KO1OTo3KQEFQ91DPTkg1n7rHkjVeu2heJX
dmB0rwtTzL2FeLxPDQvHYOpTkL72Y3IM0x9t/MWe7gCK38mNG40fEnHb98frBue2POhtwNGDcgSn
UTsfaNGMMRTVa/gNg6BF615mz3WEDiWyFHfPuZFTQ8LAEjo1smaXqDUOvVskvWfYP64PZW5jnFoQ
Tm/YlYbV1BhKahSeCs3uqd+n9L4n72W2Mrol6eFZc0BFg7ANGStoDZzPHFMSXTL4SjVK6ZVF5ocp
dVk9giDIIB4IURVfI9Xq+hjFXu1vD8H74GEYrDaoVp1bJYpkFdDQhFW/+S0dwR5rhP4DS9xuU/rp
hxZ4audt/i0KXDQrNkOlQzHJUwmzLXLzbnUfvWkHeTW9yS/SfwlvT0YoMiApCct6s0dxjNDQM7sb
zfKb6NF0FsKE2WgTmoXIFHOwCR595zMJ5IvejRpPV6etjBeINPiJmuTP6P7eq2ZWPVZjOrqsLJ09
aGqaBz01yPb6avItIh7200/gh/MkInNqW5NYS8jRUny9aty43XbZ6Gb2jaQvBNdzxw8Ixm/YCzra
xIxkKzdgQSqRDors0t6xojJcpL4k//qAZhM0Fl4L2JrodkZv1PmIrLrLcZHjbWKNxy7a9eUPnDtt
+io/M0A2QdvWpm7yMRkr8h7Kfu9swiIAD9T79c+YG+zpVwiHJB+VVqprvPeiSDbXZl4AlSpDZOS6
ldmAGjhUQLU4bSC65M8HO7VmF9YEwTuNA7BxQ/xFDcAhKOUPaKTCve2V9q2875qPYTG7933Oxa1z
alvYOs009FblIAw0h3socezCRtq1Oduy4VmVd53Mq5LEG+pXtfiddNQblVXa7UcJdeZtV7+Pht+R
jaFs63yF/e9H4S+pINtUIRs9YRDbkLZkSIOkW/+nOcNjAOhdYL7FOTNNNEY1I6LlnoE/6D2Xb6fJ
2EiuDorL6UecbhPkQ6tiZS1cDnwtLucLTdo6WlQVIOvO16qZHEirI0Y61rEOiA11QGahxeV6lCAV
fX2Ms7sPtIv/M8Wv+JNTbdJ+ol0/oVyDDoIgboppg/6Sp+tG+Ba+Nh7hGdDZITCbjYxna6Fs0l1c
jZ4ZpW4chccw+hX2dmBFSzCo2agItOL/jIyP/GRkXRkCuMSweLYSbSOoAhgZ8SwNz9U28SMt92Og
I81pP9SuTEb/+ojnVhBURhynBDw0SIXOjaObLut6sPEdddCUBWpuZCspjSU/JWb2H/wyp3qVERGB
lFPkMJYg94VWeoenqpjboP6edD64qgK5M4MoW4jAZscFBkjOswF5FNFlIsNamiOJ06MWxlDfigGx
Tfo68dtsWno8LpkS/KKejQC0MJYey4aa6xTP4SBNo2QlM3spmTProDj96N/DMoWnjNymUqgSkx7l
oqJa0NhVQ93Iqa12VSXdVN6Gk9KzcScZyGV5cq9Bfq5P+hAsQpNiBClKhUlQmGqibTQSpsqWTVbU
3jSOOqi+mhD8HGmZVnptb0ns0YrypPpS5LhEHtFUh/UYGiR3jawyxxu7V0F5HZlDXW4quYD+TNfJ
deOCICO3PRwjNG0tXQ4zXoALdXDoErICIBI/367OyGhSqlqKiKkM3ie39D9rL3F/o1vdJeABuH44
5i5eRIV4kgF8Dri2KHZRTimaEu2GHiv7QzGrnYU7KdTDGIgK+Sjln3UBsiYJqWc67dsxu+2TQE+f
sj5c9drnIB1D4wMKHB/Xv2omRNaQikFbHZCuYDwTnG7m9LQZiogd9bhyVUl2MzlbmRS8Z8UKhApu
0b9eNzjnoWDxu1+C111FgWYEjkU9Sgk7NqtGcTMIoXrup/Zrem6P0C7/D8bAe8uV/8BsCUDX+RKT
llk5aJxAxbPtjmzdlm73g+48dk925QIYaObkAsPxxxTfbSeeN49hS+34uCiu59i2PuMi/mUobMn1
zW6kU0v8S04sGX0YQowMlsZdn27QNI1KRDg+Q6gCxF+bXLrNAki+6+jKRIvxD1t+QVczeptJ8bww
u3ObB97QARMvZ3kVb2xmQ0+vYCU7DtXtoAbp4FF5CByQTj2rP6tDWQbZY5RxjXYmjy5NDpnqxsPa
yA/XP2QmSOfwmX++Q7h3KqucSCnl7MhY44LYRCmhnsmhJdESJdScyzi1JOwns8jMHl297Jitksd8
qQj/3YUlhAxnAxH2kBUl45iFmNBk9KzcJ9WapE8E1FI32Wf5nsdu9zkBkuDJL+Mme7bveiz8Usw8
VznlHQfoLAR9Hlc2PN9eDdVjqNc02F7hQ7U17bui9QZfrl2ndavXqvOU/nfzA7KNWeXWGgTLHsrO
VdZWhcdmtohZnz1WAPRBMpIz6jjC2rJs6qha4mva3QCB9Sl87aQbZqMQNRb/j7TrWpIcR5JfRDMK
UL1SpWLJLP1Cq+quppag/vpz1txtZaJ4CetZ252ZXWubDAIIBIAID/dtKxyACYjUV6LdjF3r5T0F
eWu8V6O/JGtaXtcKPAyE3QBRgriQiZPtnI6CpPT58Uki71BEsgwDYjq9m6mgh3XkfhtIRyK8puR9
UHgH1eqKQP0dtyoIqizNmOcrMtZB3RjGCP++R8unuyO7+aPexJt8p9/17iOo4Gzxw3REMKDRQ8eJ
a2su/238R8JTjPqmqMicH8EODKQCPeQiF1q/LCLr98tbFGy8wDBDFOx8gGo2UdBfi3C5ea9VdkY8
imIHtE5t9al5NCEqrbsNT+HqKyNyySqTHlLRpAjS4WVkTu8MbuHEYNDz2htiB5M1Wp2T3gp7xX3d
tTeqPz5sivv+eryOtuqf0kEF+D7+uBzGvvIZlz6IeZpHaO6nRokPUi15T98r7yOyqZ38vqrRcdA7
nasezS3E0j7r7V15MPGNzUG4/0Ud3Q035qPhACuwa7fhVWa94j63kfDvzZa+6R4SK7MvfyxLBPi1
I07XjHHKtqzbUO7xsSDARJ9ZfhdrdnZsbcGRn13pXnW7bXAtPne71t5eNv3z2AGSGZf/BZmNoieb
45ZprSeETM0xEyDwAaJJM/JQMu4QnpBlC5D0vWxvGcn5sqDlCd4JRPECFmPLK5WSFn3dVO3ReMRA
+90vQDSbp9zh5V9X8l0LneiiawOiVwi5M0FGHYiRo0MOhuJdBIBBd2/K/jAQSx8rR0h3dYc2YQ42
fNla7OB0EHMt2UpQUYvMiUbNPqzLsmyPJFEPUoKOXTP63fSK18vVn8vz+DOSQM9NhACVBGvo6mLc
OxhzEhuAVh1DKvqglcBLiicp+fMmcG6CcUojGYpKm+r2qA+jl9EKNb5tXTuxIQEjwzkTOMNh+4GK
KdU6NYatsSX3YZZ6SsBDQfNMMA4hVlpSSt0ynAligqFqJeHz5TX5uZew+Hiqgy0Xf/8hzRLRoKx7
NcOaVBMUTNCcRSPDmePSUbPSTerhjyk2nH5fnk3mSAfehohBkLfHPEhsRat3kxFaRX6LeGJ1PbA2
ZHt5kGvTCLIEEBksAtcg4Dk/XhIl0QtSYBrVedLcSU/ACKWJL5eNrOQal6n8tsIcJ0PYkKyW4N61
RR9BC+ak/nPQWfPeVmNn5DSEr8/ht7Hlz0/eAHFblLNqFu1xsqfJit/Nt3YCbd3T5TH9vHydD4nZ
TrnZgD0/gJXRix6iJ94JvLZbv2cMHBrng5AGrELYIvaolLjCfFTNHhe8Izo1OsI5rtbC3KkpZicN
aQXA2bzEcPqrAgkP2Gkfhb+lRcWZuMyXDtwj5FAQ5phgKpE6onEMK/MoOHm1iSXFa5Tko+0M6/LK
rI/n29Li8ifrb5pRMpZy2x7LwiysQIZssVQcgDt6EuqScwNc9QI0mePyC+g3un/PbaltO6aJOsHX
6tApIqDxpI8Zl7LLI1rfP7hZgxMdiOwfOgADMPSVNMNM1FyFFKBsuXEFs9hVBhi2I1fWw2twWdtl
qLyAaNkdw/H18hesjnO5XqPZGhQ2rCJjHOYg6SjE9pilr6WJYWZ+GPHgxTwjzMbVOuiq55GEUZqC
Fw3RIROG21yIOTF25SkJrSbcp8FDsLDLSkw0CkJT6HQSwEHyzwCZJdEAI2hmg/ExbyCwmuZWNn/K
A7iaFciKjW7S525Xoh5RJjdqWtoynqB1/FDN0fbyLK9cHM+/jJkBoFXquGt0HDl4RDpC4wT3DYDu
f4LZza/17SABFezoj/q12nvab+NoBNRSyZH3rvkZfPAZqKnjjSuDB59taOhaUhjB2KO5LzXtSL4d
ZemQ5fspt1SNW3RbjrTzW9aSqcZrGqDopaDJjFkQBHWipOoWNPIcW1O+a9L30nTVt7B+xxvXAtJT
yD/BJsTZuz+PPsCQwKkDyhfcu0yWZNioRpCE6GhhjPQ3VTs06cfl1Vy5s8LAwk9AUM5Dm/Iy8pNA
1HRkLjOS9MeWDr1mmVUqSld9ikq/n3eGGW/wv80PSTA6xSG5MUOKPq31rSwAp+Vc/pafWwsN9Kj1
LW8CdIeyFXAxncPUCKLxiCS1FDtg4RC3yaSJlQMdPx7fxM8ADGMy9EqWR8HCOnM+7k7IpRBcluNR
yLIdySdqVxJixpiMeDsWvKvz6tAUqAGBw0RBLZPdzeNcdgatxiNgLuIeTPDa9QjC252siwnnZrFq
Cug1A1EDIkcsgD+INTEtSI+BTaCuQm9qtpXVUgElNZoNLy/Y6hwusi947CyPj+VTTn3HiPs6CuTx
mJQxtUJ5G6XgHZ2m0e3UaXYvG1uBkS68UshSAgqydEMwc4jK+4DbdDUdxVEwb81Qo71VqiGYrUAo
ZM52qE9Veot9nNlpGDaenrd6s49rPfuouh5vPr0MshGCw1L/0A55lj9d/sCfWxXftzCwog14UWtj
rihN14GjGi2BxwDg4UOuk2Lp7JI50/Bzzr80nkQ4r7HQ4TCHuT6HulArwnSs0dB1QBf+tNcEIdq1
JY0fRDLUHMTeyqiwuuDEAQYHbdTMK+nyDP10zYU78/u3mBlCgkgOtJBMR+1O+Uh32vPln18pTZz/
PhPLQOkSQloOvy9DU+AtPUTHnUktNIFVj3m2/JNj7+cRdG6PWQs1T5QOPLUTcJuQKjlkdCM9J9rb
2GxGYEUNcj8KrtRa4q5KIhtFOmsY75rod014PfwryP/zL2Gi2VxpaliNCrprQ1fpDtq7Vl3JSMfV
74lXF7ZYqKB9Nbubd84MLDf883Px3C4TAUyZCDNqN9OxM1+q2mnSLZ29PPBQq34Of2Wby+bWfB+d
iwt+VVoSEMxzRukhS5PTYj7GqYzqexlPwFYHN2ZcB1YvlzwK4lV/UnDo4va1cHyzFBcxbReK/3I+
dorsaPFnCm79h2D3OkvbrjfAOh4b3uURru02DTwyoDoHhAKPkPOIOpkSjZVBnPEs0KiXiEnlTXrL
S1Qtv8Ku2qkVZh7rzIyCcejno9GUdiMFm7LadFfo+beCg2EmnKvs2i6Bhg8oOfF0x/nO7MqszYoE
Emjz0TTC/FrEO8HKWr3eSQJVNpSUxz5Jyt2/mMcTm8zO7KVmGBCkYVPsE4CEqnGT16Wx/TdWUIJH
QgxI1h89arhrt3obo/ork/YKOuMvA7BKHCNrTr+QC5qLZKGGC++5S4wppOc7ESVmuR3Dq1DSPTlQ
7jPdKJwpVgln4tZCNCI08FZ4wanorz23hvSlUAZVLh5nHHHWYHTtL0xzca0WXc05yVauniA0QyZx
oTMEg6LBOEbYk5nQwJiPgD0qu3EsIBGS0tKG/sNkF6kYPvUt6o76AB2auoFAsz6YGue2tDq7qJ0r
uL3gH+xtaWlMkfQBuYsZedN9kkLkPla6yUmRObGj2fj9LzzGAAp3uSXAGrOYcyrnox6AVk3vR+rN
uSRaRlMJ9t9bQR+BDpTCwmvKiqyquSDX6hCJx1If7oo0ra3O7O7/OxtsDDE7QY8z+H6aC5IV921o
9yavlrlSKgeGDbccFRERGW6WX1dP9cJQ8hFWkMHfo9uWHnRjMnfBOLX3nYjEXGpQaGWFoPbPSAN8
aThplhSEk1sD6O2qsWB6Ax0gFVFPs9MJWvwQViSzo2yKOZ1ca1sHHDCoaaAdETrEzFmIUnpdmLks
Av8ZBE6K4+nYtyB86pIsPV6e/HVTkD4EoAlEpyxvrpDIRUhTUzxSoZtsOYv6x5IaxFInIEEum1o7
kVC1BDnhIqoM+Y3zgDCqahxnVIEviV14PSfJ7BK5Ff+NN51YYUJB2+QQF0HEBgV1R7yoq8qdlnWE
c39YnTbIQ4PzF09qZIrOx2LI2dinWigdwWwBBs4e2MFqlpNrpKQ0zhZcabaB537bYgm2KwIQTiIY
4jFHRgEVIKMpel+C2MWwDZVZ7Px+ihUIjtO5bxzFrPNpq8SmSC3I01OU7DO1Q4osI5olxioNrbZR
0fpckgSNCpdXeH1WdFCvijqyduzbFBoLndBKgYgGubTaS62uvkziQO+CrjQ5JZdlgtmLB7RIAeTD
+wUIaWaLABKnV62ZSkA3yo/jrH40tXwfqcdQQgMIbs8LtqTlXKnWhgeyqeWMgQwchKjOF72JyFyP
FDaHpopALw+pq0qIIg/giZBjau2mAzJw6Kth7UFnqZybmnAd6KWyko5RAjb7Q6s5Y+BCe7YZOHeC
tU15amj585OHdxAEqZwY5eLIxW0exXYW5pzE08rBiOMJwA3ku0Any5IbD2R5ai9eEdJwX7R0k4Dd
w1KHHMCWx8sOuHbPRoV2kW7HXtDhHefDmfomMscewxHBdW7LYe9obUS8eGzGa4M0gt3G5eC3DUFl
XzWutM6YnnNBqTizutL5gXQJagC4q8JXJDaBXGXonYZMrwSYhGaFZXY1EvTmy0+NAREEWbLrPWlB
8BPKzlDhhT9p1zTr3C7rb/Ky3AlFOHK25sp+Ofsg43xiqqY0hUFe9ktkayT25Kw8BJiFbhqsFJKf
9eQTHgh4xbdgE4RwOsIB3ljMfjHGCsJiMYXNMHdIcisWvF7x9VF9W2C2yYgnl9k2sECaKPAyVPTM
8dgN8WPTN0hmxHfVGPi1OXDeIWsJpLORMW42I61bZU0rHafit5Y+C9cQebDKeXpIRLIpk9gqW6ea
YttUahcdtddpacUmh4B1pUqCyYVutQzMMzBaLEl6MRe4UwuIEUBlKcCpVMJgp7pqF4MEsGaRI/kY
7BOt9QJp1KwiUXxl5AkNL27DhOGzb2DcSqc4UcwJ52AzpN27KIh4+RV93z2PPW5KM8i+/SHtZWfO
C55w9mpYORk+cwRrg1FI8TJ8Hd0IgvELt1eb6B9zxksmrweVb0vsAVw3dRICsowYecwgIw+d92sk
r5On+mG4IR883pSVUwZTClYslJ8UXJaYXdMEcRz1SSMdtdYnylGgHpk4mbiV0+XMBLNt+l7Osmmo
EZ20XxgRWAbl/D0cDBxnu8sBeX2RvgfDbJQ2H9RB07BR8tkGQmirGrlVauVNNnIuZGv3+7MxMRcC
3DknCC8hFHTIz9bprsk9jRJbIZ8y6pRCNDiSZAuJcgshWm80NlWPxYudhkze1GvPJFc+1Vj8fXn4
q/HpZC2X6Tk5XSW8zaRcxUQb0msUO2JQWQQK9vEbFW4K6UaJjpftrT2EUXdGilUDLzN6DhmDRZfE
CXIUuDf0VgNfVcCS8K79zmXLAFKpuqc8GOx6FDqxuPjayRDzchancZl3GgVuVUMxaTY3FQRRp3BD
hPcy9YdO3lSlWFq0f1JbTihePWNOzDMBqMvrCcKm3QK5NCG4akiJRcM6cTnzuropIX2BbAboM8Eo
eT5KvRxBmFfAjGbY8uOOYPfPoOjyZQvZGpBr2LxnzOoWPTHIuDPEiGJUyrBxCPRDpqyxOkN2Bek1
ryKnnV8uD483OsZrwq6t4tnEGlZl9Ua7rLCNRJKsPMtS+7Kl1Q1xMizGWwZ90odphKVZbd1cvUsN
t1G2VPPNya6q2UYyimNxNQKdWGQcxMyHPBl0WNT7YmME26l/oTma5nrv8sjYjQDAHHoLTySDmKEp
c03kJA+gg9S9oIHTlhpAfnSpOshIBy06KXJMHWKWVhHfG/Q+moLGufwJy1BODuMfX8AONazjFn3O
pY+HL6T70lSNrFRD2ULPD9AOd2Zhc9kg4zf/axAgRaQpQFvJopGJ2AJJFmDIJEMaO7CjfBsYPBUR
ZgG/jICNCXhLcF4DcM0cVuNcFMbYJ6U/qr+V8RCUIWixrFDljIU95f+xswwE3cXIwrKIHbEPIxCf
QDvLDDPHkF9MO5NKW1ItyTbljfzRl8c2ijnXcvah8GUV9oB2BqoczRPMLUacSNWg8FH64ZMg7BMf
VLjJg6h5OfDzymaSRqv+HcReXW/qyR6JQ7lUT4tfsl5DVOAwkZVZ8mLMfUOcSRUogg69x/1NbZnW
8pfimdZLaXky8CH76j1+qZ8ve86aqxIdICJgvPGSZs8ppRuVQdIh15bhwthmNzHozLKqtPN4IytX
VcjrcFuzh1sIpKPR4gZnYpwoH6jaC6FS+cbYPpbNIynjqyJ7KfCO1wVI+9D27vIA17YGjiVo0iEV
jKw+M6tSpValWUa1LzdGfz3IU7fLBn2fNZO0vWzpS2SCXUAk8xcJWWREgN88P5skaDNpjR7X/rJu
4bbdhdtw2+wG6JSH1Ao2wE3tjH14aHfpFs/ebRNdhZkvOuBt8yNe6zp7A/ly6NOvYWZaaua0MLKk
9pXytRQSOzBekuAqCfQN1QSvqtU95FegAPh4eRZWN9KpXeaEpsSYA9Bi1P44jh7JnT43bFDgBOMj
1lhKbaMWHDN8CTNPuu/Rf1veNBBa63jbaWU3oQEK5e0v/TOJlcXotSQoqgGfkZqDk+hXSTNa0thZ
ihrapOTkib/S78zSS6jeAwYChWkFOhnnS2+GeksErar9g77s3CcQIjtAtHrlVsX/f/uQrAV9GrqR
989/UvsTuEobfVFuYIW2aouOZI/uBHFj0VI4BZG1E1FBihQScIDhLEfw+delUw8wzIi5IN1sQXIV
QjDx66yOt1Sfd2IioCXhCmig3ZBO7qRm27bWORO0shoKsmcLAzjamH7UZFKSFbkx5NTvBojwQPzR
aqZdJN0keB1f9r+VAIN9jviCbgSARNiG55hE4jyg6cgfjOsW7BRKdkXF1i7mfTOCPPDvnlXLJoM1
lEJxTqlIqTGbLNEHuYKwHPVpZsmbGc9rK+fpTfzcyfBh8N0bEK7U4WI6cytUaRmlFPdNPwvf5Kx3
0q2B/tusczJZt+La6avqOuDRNTMXREglwCgwnwCYqsgjq8x5GAtpYartEPmoU6bu3MuFL6Dx19X7
Jr0qcrm0Kfp07U6hULeZY06q8oe/gIF/kSaXFpTckuQ999goC7S5HOfInzKoXQ2o9NkpyQPXhOrV
PhwgtZtOXc65ti2R6WwTo+V2UVxeqrJoqvrqBTp5QSVIkxlZoUR+KYt2HUivIwUv61+652IDcPoF
NQYnZc/bgNBulHXYiCK3UF10yuimF3gkewt5uc+VOTwztfz5yXCU1DBmo9IiH65yjJXa0qZbtb8X
anIrFfeXh8WzxaxXKXd5p6gk8oveCquj/BL+DnpIuXJmb20rLOIrQGItrZDQzTsfU9+Jk6EWEvwi
eW46DRLI13q9yQ5h6mSHvJ23Y/V5eWQsDmfZCGcmmfMMDVWCkquLV1TjPQBVhwzHVTyqjja1thFC
vzpuIaQ33oljaIEBfyafeZpuLn/F6vyejJs5X3raNroqYNyl7pTUS7f5lS6gFe6yleVXfmyAJdMF
pg+0H7FJ+54mczXJ8BgaoTcYmaJYv5vTmbeIMscMM5gpbYsCJWI4Jt0A4rOJ59IyFWEjxXexc4V+
l6K8b2aL23r+4wGzrOTJ8Jg4Wsr5IJgB7EbyZ2TM7jwSe4gBvm450evngftlSYccKIBNKLEyIzRn
9FAUcxz7qUFCN64I8MXSiDT0XB6lRIrtPC1eUYz5VbZoTAdtRmVPUfGgAInOOfvXxgwYBBL/BKcT
yqTnGyZtorGYaow5lau9GruG0aMbfLYEjp212AmVLDRboNqDaxczt51ZxxotjchX04puulJ+1gdS
cwL0j7Md03pqhIloSV5KiTKpGEyTfmqDXf6qSGqHErqvY9AMVl1iX94Qq7MH4qelngsFS/ZG39FU
iUcZozLF23R6NfUK/Il2Kx8vm/n55MXAZBm3M5CZ4JYkMoetoYaakaBJ3y97iEltpFazkwR8RGgu
BJIGNN22cAsiA85GXJtOGYhiE8BiPOtZLw1JXBRqM8JLxW00enFp6x9NYCNBOJQ8cv81/zi1xfjH
0EVBGuewhWKqPeT4q+IEL54FxjnCYJSncYIFUC2Cq7ixsu7vUpxfJwFQ5bpCgDNH/zWDmzBw2ZMz
Osc+OlodXoJ+Lfae/vgSNE9O66yfEqBg4AJi3dij9qaCjq+gbxxHW7Y7G+FPrTDnpyGpUaH1yxBQ
FHqO3X77y/AyV7O2lw3xRrMs1sloRLlRBVHAYkThI/jTN7VYW4bCK3qtL/n3gjBhNgvMrJjIFPtz
qlpxd5eT/3LFGa8NiFYaSYnpQjeXXUR3VMo4e5A3BMZrlaYFlnLCEDpwek+QT2xjDkBjLYbJuMrj
CMCZjmv1+VIIkhQBWoulqKHzVIOSs0gM16RvdeVeXvPVcLJkz8SFbApYtXNDvdpTqCcX2OIG2alJ
/GQqN1S5x9mE1/3SgDJxnGz1mJVPLC5fdOJls0xqtQphMboVkFUhmVUds8PkqLol2aC87UvOebDq
1icGmbkcRDSqakhZ+ZL+GKa5W0NkUOMZYbklvuIMcggAyaEhewGDnQ8rbQra1FSMfflOA/LtIGYW
eQxdbdO56SF/U++Il1nDQ/Ku75PQ2tWJp3F8hoU6/fMJMgEH/5LPQLfS+SfQWshHmWqxn03ecDf/
yh2tPpjBfq7u1Iz4k/JEkcW6EX6FUWXpf6n09sM6MwE0ysJhAnrMF+m7AlR23Iq2WF8Zw2c+/ZuD
CWlzvDXRXWgCEn4+UjMqI7UIyLLFNdNaVFAcMJ/wStdr2xy3L+RYRUhwAyVwbkUNFronKLX6gHxs
TTPZT2gRvrz91vY5MK9o/QIKa8nSn5sAnqcDDMZAaAdvIim98EWbnsaRk05dPJw9QFRQRC2i8Cqo
HpgDZDCUWG7DAFbQkl5YuF56LensFgBwkCLMU28rEY/XYvXVd2qUGVqqYJsTDUbz6Q11myEQrWaj
PmvSpxZOntZFu6B/ujyba+OE7CsIalFnRFaeOY5bcKdpQWLGPm5dApK5oTv7xm2de/9qcKDDRHoa
F78lT32+bqkaGGVJo8TXxxFPoQ2KfvoUWxry8UJ0F42KlcRQ6eLlR9k6/dcm03D3Q6bsS/6ECdcl
pbUGKdPYV3DqxIRCWDcHPbgK+rfQrsPr6VmQbkBzs5eDO2jfyh8Q3am95jPRHnRF5Tgv24H6z9d8
1a9Ag6pBqf58FgTDzCh6wGJ/cscjeSrujI/Z6+7Du+Fe26GKtsXEoHu/v2vAt/+BAsXl5ZaX9WT9
GpBxlJ3+sc8cJbGBarmgwH5WWsGV6qi/xltAj63hrgXu703azAfTFdx8sPrgOrTB/rTLttrj5a9Y
dbqTj2COF5mCh1ms4efy8FhraDRSDKuZ7SbfyroXoYaQgazyssm1Q3shMUJoAtUcHgHn816FSQr6
eMjIZ7Oy16CFrndXfeHUkemFt/nHZWPLIv6c5G9jzHXKjAczClMYm/bxNjl2MrYWLwyuvqU0wIGB
C1umkr2GxFLXCSUUEv1+ATfm4CvS2j9hAH1oouyrtL5drqWKmV6FwWsMFO7lIa5vKxQQgRdFFRp/
O5/QsgqbgEKlzJ9sxMf0rkyc4pi8zK01bIbbJvTiG9E2X8uj8Cq8DqbDMb+8QX5MMbh4APIEORWS
0ufmdbmT5hBdbL52N+7i1Ame0tSqX4LbwKqLl98ca6u7Bnt3KS6A/oftj4xolQojiAH8ph234nA3
XBm/4s6SS8MShse2sVXnkdckvrpJ4KiQjUDdEsQAzAiRdq4KcPj63bu+7R5TGyCm2EYTAWcqV3fG
iR3mtYfOp6LqkyHxVfXJnFGtM5zC9Al5F3Z9M3Liz+oRt7zB/29Uy0yfXGU1GU4bF7DWOn+QlnoI
nM6fr1Gw5KZQFw/44SH6gkGFdyxecm4pn1szSAXMXwkVgDHyavQY2HW0jQ1X2/VPo7LJUqt8ovqV
jDJpwEuAr11TgKT+j3km0BdQrguqFAP1xg8FLGkhJ8asu8f37zOBPNXNYFZj/L58RSbLXAQ+iitd
f8CLBx2VVs0x9/8s3Lc9JmYno4GmdsAi/IIqn0mib4oq37XGbVBqQDajq+U6VEDGxXtscVaRLen1
0ijKWg6zipf6e829vLHXj8PvVWJpr8oiTgJaYxZ7b3KD99YjaLfZ0SfhxXSMTbiPMisTrelX8Kq/
EckSryYPtHtyvbn8HbxRMrtC7vtq7ik+I0Sfpii89f1NU/NyIsvt8ceGwLUZJScJ2Ut2KoUkQshc
tt7shPtXfTvZ6qF9ju3g0NzFx9pNOINaDSwn9pjAIpJSNMAqmfhpucnJ3bywpdF7ZbhSp5sSne6X
p3D9PDwxx8yhKjQ96mswB9i7lfRghSObuXJqX09ttbptuJjs5QlwaT6XPz8JZVVnAnwdYj4HO3en
O1wk9tT/jWZ+a3Tp7i+R5/9cHE+Gt6zuibVS0XqcEV/WKl+2CSSS+j+q/efyLK5GrRMri6OeWFE6
PZyMZkz8fGvcTg45cOGbPAvLn59YABlKUUQKLHTv4wF38avxkLuVmwB8lHrQi3FAznwPYeDL4/rS
hbi0WEw4Bhwcz+II3kE2Uo8OewL6X+oAqgZcQro3XVqhP3pyIudZ2Ihb5TWy6025FQ9IRWxVB93F
9uT9JZT0x5IyIXweaq3IDCxpQHLYUXWALvOOBxRY2/a4swAV8XVPYgvctIqAfIoEaK+DbiIKKmQY
OBt9dXKBqjJllBAWpRhmIEjxoD4Rm3jaeT3EozdkP+zrTf8722T+eAwPhW8ik0PtZkv9atP+KV/o
Jn8ATaTb7Tqnug5/VRtuamfZ7+yKn34Uc2ApgRyH2YiPEm4aT3Yrh9pokHXBi2xXNvEu+9dq9fTE
GksAM8lxRTO8pHGQEDsGlXdt/Sqs3C5AXoBWOc6dTVmLPafmmNg6yyhfajkG14E7dNiOL78lL4JD
RzfDu3IjulBdem7cfK9upG1wU+HYSq5w3ZEttPBt2kfDGrfCJgds5/I0fFHPXJh0tpCErtpOCUR8
lyNeCTfCDnj4ndLZoLBoILj9EEOMYHpStsU7Hn177QB8jH4XuVAN/NQqi+IZ+hD+UmzxVvQTK7iO
OI7KttF87bjTaWNCNp1zVShTrJICtNJTvfxXt19nS7L3n1zSdY4DsjQ9RlhlNUlgTNybVmwpG+8F
mo9W4r7z3oJr14fTYTFRW1VDwDCW/ZeRzy67Vao/OS9V+RPuhsTdqQ0mbneCmBBQHMHBETWjG8Hq
LXDGe5MXOiMI65G92Tz9uexNq2/MU5tM0IZyr6CaFDZDY/KqrrLjAlCzINu04bStgnkvdHQbD+3d
mHY3hhld92CsrzIwe83TRpFqN5SMx7m7EXjVDO5sMBFvnLrEpBO+zDymAMBNrrLtIAqXQdZesHtX
cKaXYl9xdv3qHfx0PpiQ1g1DHQ0z1lncxPfzFpCMO+LkXu20nLvi2uPixBBbTQfDR6CJHYY3uKo/
H4hlbhJ3sKK7ywu86rcgRUI9faEsZMvBNKXiJORh6qdx4zQSFOpKO+E16nydPj9i0reVr1k9uXEQ
yPCopRClvtTs4uSPNEZb3diaeDWNU387xpUVaSaEsSo7KTq7V4ZtJNl5MNktIG7ZnD8Mgm4VXbtR
gtIDjyOKfGSb1oIbJo3b6srNQlMa1NnRTMHlQnlcE8vGYj4fyDv0fCOfjooTmweopAGo3ryNfIJ2
haptLALxTzl8LAbOaqy5F+TKkNNBdhDYerZEkLcjxFNSHVC4tt6WRnZDGy9OXVPcyOkjONRoH6Jh
n5d/WHECXB10yGOCfwqAe8apKXpN8MKjsR8C/Nb04FPWcHsueSJlHDNsvmoKSUq7vEXis92j3c2Z
pMhuxYyzRdesAMK40NKBFQSQyfPbLRYS+owEiTcK/3E78ZNbql1xByAkvy0sX3DizbVgli2hKKRm
c3EYSnWfG6PXNNPT3Ine5e25BDHG8wzsS4gboNQJdOLyKSemgmau50lGVVjO3LSPHWOSFDcbwUWR
uKNGs00fGRxE0RLRf5pUFRkEIEAm6kzSKx76BI9XzN8wutD9tpp0gESrZmVmsQXewb48wNXVggTJ
/1ljblGSTkddKoFFIIPTau9p8BHwbkS8ATGvUmA5DdoJcuy3+jxuApB9OEIOrlk1Hz87NUJXJyG8
JP+qTXRyLr0OaIFXGSeUooYKQoZSnwRy/ujK6/RNPUO2nfOmWjkkUBf7NsN4Iq1IJYclaqd1I98X
A2gJwsAWWmE7zpJbV0K8YHuEkacXvLoBCBIYpvzVeM8sWiZDb1alKsAQyfBrVOeNKUfOkGalnaKN
5bKDrO4AZLiBVkL0hQDD+Q4AZ4s81C2GGEu72laAllVs0NrXXlBt/jtLzKgEok0KLVCXQQuVFD42
oSUrfuJO7aHgWFr1jpMxMR6JtoS27CTUT5dmrcKl8d4o7CB9HIJ/EwtPDDGXbRC3NcRIF0OJuEnK
PYQs3LzmoKHWsBEG1IP+s0SMsw91bwrpjCWKSLeBfL1Xvkf9RjN8SXnL8k2ho5ymRVZIJ5s2nKlc
fvtHtNJAzgGG0y9yR8Y9SCJoao0ihDJ/zuHdyOsx4f0+4xS6EtC2RzuhH8Z/VPGNe5as/T64DEBF
q0P4QtYWVzkJ8L1BdXNqc5xWFahgI2Xej7LJ61Nc26+nRpircqvmWalWydceAt4rRQdQQm6N7s/l
DbQWy9ESuIALkYD4UQ4jUzvEmpTGfmNepelnI/OUR9f2DRKIIKdCvVxTCTOOSTUoJI4xWchdac20
EUPBQnSwpHwvQCfn8mjWXqq4DX1bY25FUap3gZECgZNEw5CCFgoED1MUoo0ma03o3cu9m4tp+1Am
9G7WoYyDfT1cd12hgnw2p85QDI9GOmecgLjqMd+fxTITGHNT6tGwYJ/iULAHIhIvbUSeju3qWiJh
BeoWALqQVDr3y4bWU9trNQCbymgjFPIXc+3sQnvefywwO6vvirFtO1gAZvlYQkBBGAMrlgdLg8gq
IVYlk337lwoRS/YBXHEKqv7KF4UhY1RqI2kpzePk0sAL06cHSqvbrhNtqV16haJwe9mJVqbxzB4T
6XUjH+u6hj34kQUtHbQjXU31vziPz6wwYT6KMjxQJFipzCsyXmXdnyy+6jTOi3R1LIiyaKkExSTg
YucuAfIKJRXBPuqDOXubQWsXDWR/yWD5z/qAl0zVZdDcoT/1zMbluV9LCJqg6vrPjzGT3wH4pqUE
5xJNusQrwnhHhSi8pW3pTkkM2rm0+B/SrmtHchzZ/tAKkDevlElbNrO6uvpFaFMtbyiJcl9/j2r3
bmeyhCSmd2YwmEEDGSIZDAaDJ86pgsqqfmd9lh1TkwJ3pkWvU6PNu3ZkolbtD2AJd1bhe6xFZ8Na
qN6uB/cvMzISvchxGkdOfihNupej73UWviZJFjixScwaBXgNrZszSaH2hYoLsfOgytSNlWWHXB/e
5NT8cXuSVkIq7uWLTjXw7qCi5BZVi5yuyDXMkSR5yewbB9qfUbmKRaU4kR0umKYhrcHGiOQqrqs9
NL228twTGhs7pVIOTVptbg9r5cS7HBZ/Y5dzszAGBsQRdH4Bs+tDLwz3tBVcXkRWuAVtLejfTTEW
tCBy+Pg1s76EmiCArJvQoZiIxrgF73q1If6lpEYXjg3mTQXD0DDuBy/Xvmr9099M1x8ry+pdZCE0
tuKsz2ElscgIFcyjk/nCKLVycGFNcKdc+LFwl+WNtLqeshnoM2rbjKSjYblTNorgXYvDftpkF1Y4
hwZOxi51VVqSkL1lD64OmthwfmzllBgQxO1EvI3rjv1nVJxja1aboh6Q4FHe6A6pWb9k+bc6f5TN
FihuEafwzcGBA487lQulAeXpAqFKNRVUf5DqznMif2XVQwbSamE5ajXiG2ifXxok0ZrJzSWKRRZK
QxjbULs4J9u3IX257Xj6skU+LRd67JABQ58HaI1rz+t1e6zAtYQqbhclflpY1IvsuHInmklk6sv0
zErZIDrLcp+mNAsgj/511NqBOODqJkrdQoPexOLqHf0NlpGIQLRDc+ekL1zsHceFDvd3I28Z6ZTy
SxxPmWcVaQgeUMUmbaxFEdo7QaTlzMn0xWF16PZKFD/MQ6R4VYWu05rmNilp3/goioBddjTHoxKD
MkKXS8tXokEipd6YoGrQtOD25KxP/5+54aY/tmk212mUHmswGdVx70mR4Oq2Gl3QOAZwEzrxPlHn
IerYDGVZVLONJyU6atM2l3tiiLKutbImzpc/dpaRXsQXk+VWWsmwY+4Lxwf9lGS4oY5ceZ/8lHZa
JZi41UhzYY4LmtWc4iXCglPFj4QJeLREU8Y5LGiqOzVU8NsVEKP6Q7Of326vusgAt+pm3zVmNWGu
ojQEUc5LM1huBIGS9Mv/ZocLXGWuaXVHYSfM912zsYEIbu9kVbDBBaNxuIjFKiYrhYbpCl/Yvf2Y
nEdB38xqSPyz1lzG+C9LgpABBdITz7BKQloZfbLb+MfQ+Y5owlYj/YUlLp0EdkFT5wKWlDxAGykD
jVFE0G4pi7qp1/f9f3cLT/OsRtqEp3MYgu6RNSakj++wecjt5V8dDZ4yjA92K6jDXG9JvR0YVn9Z
/ubZAcBKMhl2pU2sd1NEWbE6nuW6jr9Q5+BzmFaKyqocSwA/5A3SX6KNBaEiHNnqeCww0C41f8ia
LzHhIsTkYDOQEoOmR3vwNDT+la1FCismaP6jpiBdWvU5FD9RtQa3NC4Y17YcCv26qkJRqC38NPHH
PgACryrQWOvXIozTaiy7sLVssItxoRw/pBKDLSjOApkWC04A0c9z4Uyd+yLUB0CYGUNVqM10y2NR
KAgCqw5wMQYupEFxpGgsGWMox/vOeDeqfZ3Eglx8df1BOAINFVxPAS+/nqcITwy4taIwhIp7PKPl
MFdIk8ekko9DLlj/1fNMheiRqQMYDA0gblGimklsRtpyVPFY4k/9fG8NVN5Ebal40cQSF81pd7o9
6d7ExpqMtlILovfalC5PtmgYBtwH7LfXw4US70JaUGFK519pdB7/okcUelV/fp87HUw7rsusAdya
Rp1XZiaxyh9UE/jFWu8XFECwWhoK++hL5hZNo+BqiTW8CNbDIZcpdVGtPnbd48ggKatSqO0kIAwG
ggULmhVPKbODwejIaDxaiUiPZW1GkSmi9epDfk7mZhTqZ2Y4xvgWBdI5HmpC1K3y/KFvRVfhVUML
yQog+yAs5nmp2soJVRsE8sd+Vt/nsHR8LZGYl2Df+bdj/LJIfHINonJNBXUMFBn4d92k6sa4thga
zqrspa/ZsZ4eSnkXz6rbtl8rtDLOhWAbroVGzCCIf6HDhQjJzaIxsmxs2hE3ySwKim0DecI4dadI
hapyREIR/cFaenFpjnPTuOgqtVEU1NcSa6c4xTmvC4AMFEoaOdn9xWz+GRqPyIBEDBgBegzNrr6g
XZ/EQ0NKZybjs6Y+afHsyaL+gzVALchHcDnC6xeoaXifLDuapHOC9sxyDAwlO1RgS8qfbQj22Q4k
/FIvPpjJA00GQXKwdipYaHc1wDRsLCwB19GlVFSzN3UUNmKaRL9Rj4ew81ApfxHDLq1wKYicOjNO
N4zO6NNtreGKkwZzVwe3l23NRS6tcGlbkTuTzHJYsdTpm9oSJHF70JK5iS6CuaxtbHTjgPgK+QfK
fNxZ2sI5Yl3GdTlEuWALxskfaFSW3SQe/+INAPxWuLahvxOJDa/rN1K76MPljmDONjg15yz28paK
hH5WveCPFR4JoE4QC9N0FGwk7V3HnRy0MAI/Wy2JAnkC4hLgXWxwCF07Wlei+VHr8DJlUN8B2r8L
qhdZuqcRgeac072zcTf9Qje8MX1No9LNZ7eodmr7eNtF1nIHGz2R6DVFyyxQutdfoc0S6yxaowk4
2yVDFMTVjib3vTkFWixqz11zx0UIA8JQGvAp/NJJVtN0dQNERx8Wm75134o8chNoJ94e0locvjDD
r12s2EVtyQuu4oVlxByI/Ut+C9OHTNTks3bGXBriNvHYawbtGU6z7HfzBlPZSJ5nyTdDT9ResLa9
8MyMqGTKeBn4aCS5yIRtsMojFUKsf2hOIJD757AX5/LXuTeUBhiDPDTw6wUwLrN8hI5F1uC9xnhr
wu3ttVkbCMj7DJTdkayi6ffa3QqpAMva0qFdjs2zSY3nuOq2hvT+F1bw0oCWOcPQwbd5bWWK8asd
CICORZeCOpXow8maeoGbrb6x4M0XaCvQJIPKlDvv2ZDJ7ZgDXDM2PsWjhUaZZzjnDJzJRQlVnWnr
FBsz3oDlhJTaXpKt4PYw1/aTY5sm/tGAQOA5JzK5SdV+wmRaTcrQJO4ENbBZXlaUDYmkKP7H5R+U
XdGN/tHDj642blZnJoVF7eAq043U7TsQPdJhuxROjFqQbnweGCzh4IJT2iqktBYvunD3mTlWRBu0
XeECmIBhBjQzctL4ULVA6WxzexI/e+S1Lc4j51ZhbZ3CVvHFzMmMZVQFFtZHg/R6aT8HRyoX6Atb
qsvWwPUsG4D2TBUt3ZZV0ZLeTBxiW5n9P9rjtvMMonSj7RlwIRI6XJzfWvkbO0zIeLI+cSiOg4wK
10GLc/+uoVHV6xNu51L9HdjVx7LN76UoF/EnrWBsPoSx8dmAZ+KdbjnCLrwhLO3CLiOMR8lLokax
axUyMXE3oVGKNL4jppNu8xatJe13Vu+62vJvu8jaAqJr7b8fwI1UKtTBnGdcCFPnRTHuMulO8wcR
VG8l4cUwcSvC+y96iiGJcD1MuWx1qcWl+pgnftfUBE+g8ZB6ES0QWdACpMdub5REp74hwt6uLeWF
aT7nhYoTpKaXXrISvXj5BuANRVRsWbnv4llbRda2kPZCH4XbBVDMK+R67DCJTPKNZmu/1eiDx0sH
iEG8ePo5Th41ehe83RpWlGUgG4OcR6G+3l7LFVT/9Xdwu8PM64E2Lb4j+/Leuua+8Yzjj/AtDuov
zp4G0t58LE7WOfIEdpfoeH0hvbbL3fcpnZTJKOFEEP8u/VJ3F5xHvUicqnu589FzVorqnCu1GthE
PQikFwsprMzZlJ2iGkKIJByjskMXvu620GkeM3/BwpnhnvWUaOwYz4KL8Ep/wrXdxd8udqzZdBC/
UDDHFZEq8tCbm9jTH+kL0JjI9rpnahMzInFGhtfph2CeFz/6NM+gkkQ9zARDC9/3UicZmDgkRFtd
Mojc/HRY7MfxuFGdMWBxdZd25WMOQSClx8Dzb0Y5idLCJR59+gJoWiK5X7C9PNVIU/chTWMZ9aNp
uJcbtH857Q/kWK+0le7aXn8TjHjVs1CMBQwRIqHQPr2ebTYXdHayGfQAcuUB6b5PpAFiDbX9bLzY
qdvKr824M8DpSjJZMNtrkRG+ZS48CDgHeDacxqJ41GYqnjAf4Mvlg1b6ueCRY3U2L0xwvmQhjwlD
S0H0jz27yEjZgH/KJFLCXCoCC36+9cFvL2xxuUBhzlo0WTqK28z+2Tk6gSjF8+3VWhbjk3NA8koD
4gTrxdfqp7LpUeyCc0AmlGid5OPxqerBq6a8J9KdLTFSiU6WteiuYYVMSLiBHImv2GrmPMnxbCKb
MrD9zW/geFJUJohvq8t0YWT584stnzZVDWZ9Cxfmwqn81DEjv3dkMreLiLTVxaShRSywuep96BT5
4MVA0Y07l5vUxvlRGOlxVL+Uckzs7Is1fqsAQry9ZmtjA0EzrlgQmlnYHK7HloA4rlYbbLARI/GA
m+yPU2j0nj73iasO2S+wPSgCm6uxe3mYBg/aknt8yoHDuJ8KB2fyYB7o6zg9mtD1aZLI1UrHHfO9
TZ8KS7DX1iZUBwYQpPpwE3jn9UCzMu17zcZ2jkHHJLlhihK09AhBO8EBsTqhF3Y4Z5kzczRyE3b6
sfkhV6c2izfOK8grg0kKHXJ79fSVHQeSXaAtl3IwEpDrQdG5rjKpS7Kj9aqAXkHEG744Gb+hL3+e
cw6tVtWxHIrsSOdvQxSSGgz4tXRi0l7tYnca32+PZm0zX5rjlqhG9gTwa4l2ssEg1fBkg6pNSPK5
FqQujXDr0zpdTPNmAQb2DniqHsMh95TxyRg9x/azCJAvIZB+KavemkZuL5dSN44NFHePUbUpm20a
fQGpLulRY5aaV4goKsbXdNafbk/mqr9fuAZ3ctagthyLLs9Q+AAfl/KMjhyiKA8zajm3Da1mRCjc
WJYOaVNc1bmqMmvVLOxmqEMl8qYxwTvW5SQaHIiPsPhhkpJNYpj+OEBUPNv1chgoxexXJwNUYbNc
HeSQCXbgmhuBEhICT0uDFd5yrzfFqOSdIRlNdpzkO0t/wRVR2D6wNrkfJUU8pUHRkx8yBKr0ZMyN
7IiaBFH63wvTddSaRFVEs7vmrnhKQwEMaja4W3A7XFZLR6KzmR0rUDjGu6hXDl0ZHfKl77vca3N2
7hsBIHgtqOB9ALUJFHBBd83dInpLm+RW07Njo40kxZ1UCEBbweAv9LdLqgAQGsIxF1iaxgmHhOJR
0I4e0G3vptLd0iU6eEPxbT4oNbqrNDxN4EYq++0QMPMfP4/DPvKGD3WApenv2kVoLI11sVwKM2aX
QVxLL6UT/vPC5rURbgfqMXTTwI+HW2FYBlqTkcYaXTH/65q7X4zl47C9yE6iljqdreEilLfqLhqf
UJvciv1w1QpAlgshOTpa+Nyurp3BXhA/x3RGo0apAIBLS+W75DARvdPaoYNSEpplQZK8NNpdr03t
MDx82sh8ail3h9zZQAYWWnugHSaIQhvWRjIEAuKH21FsdUeDaR00nnBHQ+asRomBJyp5SQ+a3SRZ
B4rmD4blon81vEW8AXSUMhiD1OvhaViuplyGB9D9NtWsLTi0jBSXm0QLimqCHoEo3VpduguL3H6W
0TYbVwZyZJpNO41u2ATJFkOQXq2umoULBprNIbrBs3QYDdXCrod/ZOZX9M60gRHulOELrXH4NIJ3
ndUAtbwsaahQ2wiL11PYxTmUwW0HJR1r6B6jQpUeqoIy/7ZHrI7IBnQe1044I18Shqy8BZQWciuG
KuPy/gF53XvWgkPntp3V5bmwwzmE3FpZMtloolf9N5kIzsJVt0YTyUJDimOKh9H1RsQqGtuoa6vo
slRntxshOy49VoUg3dDWDipw/UIqHMIPCyPO9aLI2LUzdNoR0tvBfuukzPCmcHRcYGfifbg0q6Zz
hLJBNB9TmqouiDViouvMPNS95KP2bnpyXuhbOiovsaRABKlU86B20nynTBp65cN69tombV+TbjQC
8FTIxE5QIa3m/LkvmoFYGUMpJlbrhz7Fd0QjUyBYUifbMR8StzIBuZMrc/KB/sk2fVXEhwi/TLQU
4CgoHonE3peIwWd9i3YUrt2gyENedD0hIHmmdmXM2XGUstPU6SeUMsynPNNyj9ZR/BZLjSFY7dVz
FQhnwDRwuYJ0EXfkNJFZm4k2Ii+ZSAOVVKK7zqtytl6zd/ln8UuxvLRxgaC77cHrI/2vVf5RMimU
TNZSWK29ymn3o/UWNe+SFu0G4+W2pbWdD5J3By2VeEQBocL1nGYG+r3bCnOqUwAOGzk7NyEVTeJa
uo5n4w8qABBD8PkjalyNwqQpQ0OUuh2718xpHmXAk5xxQ51tUQ5Ezilhyfn22Fbe3HCuXdjlFi/B
r0q9g7wrrqSaDHL2MisJfaiNUD4UY1Q+RWWUou1lmLzBNqRdqCpfy0jRvHEq6h0gA7FgXVfv6Rdf
xPPa2UDBUQntYdBQIvXR+hEpgfqz/y4TVnl2K7C2Fqrw/gbdTbwB447ODV9qW6VjMYxFKVr2ml1e
oPm3gJC6qLt+3RAQPygC4CmCf7NKYn3KHETdI6R2ZLw+KF1HrO8i7efVTQHMIug+IH8FOchrV22n
FuyfDeKQRX6AUM7d5xuBv6xuhgsL3MExsYb1JYBZeN3ToEHz1G3BYrLV/F8xmTzJs8Ef9D9a5GJ8
blhZ2g89SJStn42PIl+uszep7LZKvAV0GqXLyb4z+opo0AewctKXIuWftUN5QYL+/6wuc3KR7OYR
M6ZxmVWQV3igU91lm+Qcizzko6z8KXZfmFnO7Aszk0SLMG1hZkQUJQaUF6F9tUlI9A0lfhK0RzRs
Jd4r6oA+ngE8uoseev/lffZFUL+18aLohgdpJDRo2+DG22s9CEvUEKcqnd0UrDkN2MRr+mXS/aI1
cTOrBLtwLRtBCowiGZjgcevkciuUCRNdKdIcbchQxHDk5BcaLO+LTFQmW7VjIE8Athvt8fzpODWA
EQBgAjvt01jvdXsHetXb7rpiYqEVxqyZSzmArzJa7ZzntBqgj+kbr/khFjHuruxwBRm8AUVbNMXj
NLp2Ejx5sTqpxnype+hADWxpD41IVw3/+ZJc2eGWpNV7qzSdPj8W9W9grEGHIESjr4REwEnQE4+B
oBOYF8yNkiyzJXPKj3VuQUP9bmlbbeV3IcJ6dUlMZwE347Xb5Jvc48iR5JyZ+XFQNkZ7N6Q+gDh/
seoXJri4G9m5PTYpTAC50pZ7mAAH/m0Ta6/2C8YLsBh1oY/imyxQ4+2knAGDE26MQxikAY5r0rnT
9teLqP6zlhVc2eKiPMrovRa3sJWmL9aw1wawggMk6mgVkWOvND1QVzeVP+TPWv5TVMLQVh3jYqRc
xE8iVkp0GakUE+ennZPpEN33R/llDlCidfPDD2XbeeOh85OAeeyUuvmWetUL20Dz+DAF+rbx8ZCQ
LMStJzDNCSP1SrJ2NT1cgCzNptaKZXq+KJ7sj2TeqbBmuSZp3NB7rR5l0Lx8cUjs3/aBVU++mBhu
80N0Z05r5GfHfAg3jeEPsrqx5+C2kdUIc2GE2/kjg361WcOIUZ+RXhfSszy+Ku7kCBz6A03FnXdX
s7h8yMV5NyZ2pRvLaBSPEXrP9kpg70xXw/2hcmM33Snb7L4OZs86mB51lftv7b7ZxWDk22geqNM9
2dMDULi57ATtLzXInxRo08bbiZiYeY1kXhKIOTGXteW/enlqXErPOB/5KmLthBNVFyArdMSb7TR7
t2d/DbUCKB8OXZQZDVAAc1svDmVm5RLEFGo09GtkLoIwQ+dx96XN/YiSOieWWTwUluDcWttzl2a5
PaeaUpsbCYZlpVbQjWh2yUb1qJjsu9nHIsXSlQQDY4Sa9lK9Xwjdr1fehBtHmoExZqq5S9sNqmxK
GQX51jGC1hKkrGv+jLspinrIMCAWwcVmPQlDo176UtumcVO5PKC27bfVUyKP4LH+5xWppV/hv8a4
1StyKDeEPWDbWjzdG1Z7F7E30+q9pKFEVrJg0EViYqsL50C3Cl238Eibiwl2hJpfXaLpKm0B7Ztq
CtJlE/1KZaMrJEVvyPa2g67bQ0HWgFgFAP3crnVSUJE5PdqVImX3bZemyNfGWnQbXryN32QoYeAx
Be+0KCRxMUhOxkhtl46kWvki13XQo2yjJieVfo313cB2kRqTHK2/VvZO9W3RvN4e41qcvTTPjXEq
k2nOwxoaCqEJ2G6F6lU4nyLaPN+2s9wuPw8TL+BL2RnVHm7T1eA+ioCsReuX9qbLxkFLu21TnFT7
O1Ue87Tw+05EM7E+tD8mua0XAS0MAAhQU+iXaD1QrL3rHTB+hUkFY1vbdniK+O/YOL+MtEKalQJL
OKXNpjMdr576p86uY1czKZGgMXB7Ltfi8qU9zmXmRArRFLb4JZiMEv2Z2b9uGxDNHOcU8sAcJVwM
1GeDxW5dnXRDEIRF/rDEzYsTkaZo0egp/K5kkCfLQQfLcMrJjyDe07Icukq/NWC8bg9rdZ0UtJhg
K8tQC+XWaUJ1U1I1gJDrxxFZTORmwzbTSFd/v21ndfpQIEQ5GDejTyyGIZWzcF4gbGlr/ZjCPnND
JbwbRxFl56ofaLhPLCRuS0/y9RwaNDfsslvgauOLybaScfqLcYBeQtZtaC5Advv695OYVSiJAW80
gGqqMIBcAa5U7kW0A2sP3OiM+mNn8ZULXwjlKZPMAW8bkgJTYVBkYJpE8/5vlOE2g6UCNkN1N2/s
N3RXdaRsH40MqG51PBZYzAjdsbfHvRb3VQRjVJXVBXXNjVuTRjplw/JChlqhsUM5f86ILRICWreC
7BMCZqDh43WAJGgKS8aMUQMZ3NY/OlwJ9eFRzwS556ozglru/81wwaKIzKEDrRIejsCYCIHjbEQ/
UC7CLS5TchHecfl3MArE9Y+2ePz39RLqjarAGTvlpDcFiU9DupE7nUQ6aEIS6ikFE2xlblS8Pb5y
Go56mnVGq5xGc9daYBYOSzLLgt4WkREunQKwIwmnBINSB8dnupsBURLKL7edjb/sfhqKej11qgRt
h6GBFfmp/Q5dr81z+KvZ/kzvKeKG4KTifG6xhR46FJ+A6YU8IN+BXwyOBnI+WTlVTWMcnTBUnsPK
kH/EuNJ7wJQYgpfEdXvAVSzt5Y7GF2n1VLMBB4K93tpMxmGsFCKpJZBa1lYwi9w99T8j+2OJm8XB
katmwDF8iirfzHfUQVpY3qWeTt/a/AGp2zCoAh/kjrB/m0TStoCF8T/8Q7qOl7qx0iblVJfzsJOb
Gu9kTVkGDsC2fsfk+dlIm3wiha6P22jUtZ1gzIv/cZsOjygq9BLQy4hOosV/L+Im2hnSbnkCPxVf
0l+0JePZuB++FpAg6O7LUTDalc1wZYyLI1Kfd2YFa6c2qQ+F3Ph5l7nT1PmCQYnscLlH4VhVrVWw
M/SmZ8TRA6M2uI3mPYU2XKe4GYMaFsQQiJmXD/Xg7Ows28txtski1VOmfnP7e1YX+WKOubMAbfbg
NRoMDDuaz5G+V6r5LsmoOynaIcmBii9lX0pbwSys7psLq1w4heJfCa12WB1yFnRmFIRh4mWlGnT9
JDAlmG8e3jJKVepYA5yoAw/MoM9frfZ+1i1RIYmvs/17t/wZ0kcx4MJZewi1AY6CIcnF78L62jf5
nik2mZXKTyqV0FzaxjgyZHMOKkkn6ExwzUykySVYzY9YfPERRlv1VdTDuSSU+pPB2KOWea+n5sHo
es+gbJfnIMbXRHO8FuOxeRYaNxCp4UVhWYQLuxHNdMlKJISKt7HDgxjpyezu+035VKORgfRvt52W
r6z8Z7L/2OM2K03BQYrKKhY1trc1hGzrRPOronfHGq1OOopHeE4qwCQ3ghm6dZJAYH/VqUCEYS39
fgBJctHYcTKjo72tnEoG3MCU3g1TCshZfz/jUaV3ho0xoZY1mYd2BsQPz/cplGmTrSnNhGkC5NHq
ml98C3fzbEalG8EHqJy0PBhk9DSA/syzJh9PvTPqptnfHHngfcPsAjWPAsn1UoNbl+bok1dO0/gG
zu1hDhQoNomE7j9anj7F/gsz3KjQ09uWg1WppzKH1gEwY2BrrBtg5XU5hZIRq9H66aZD65C2TUO3
MIDxart68DW7crzWnrO92o7hJmbS6Pfq9JZYIz1Y0CzZQ8hJ92cV0A8rq2YPvT/9fVTU6e62k3C3
lw8fBaUhamIy5JcU/j16iBxk83qknrKQPnRNdYqYLWqUX/NDvEODIHp5eIFQ8PViJHbKevR/YJbM
adomWmTt7FZBS34I/cvbw1kNcLjGIMuB7CVeULmTohomHXXyWj1ZmfYtS83AzDeDeq9qYFCE1kqi
ern8PaaJm2etb4yoqZaV49/+CO6Gi2sacDSgRsH1Fv9g+12P1xrrOUystj2jrxY3tdxFSdALtd+1
GXmR+nzb2KecHxIL6LRFBoS7ugFgwbUxKZEmXZH69txn9Umi6lMyQtO67hip5XknzTX8Xh5kwYHM
NwMuY0RQWZgAlpIqemKvzUZgi54LbWzP7TwFdtdv6vzYZE/YaFI7B930tcEzm3yOOr9X+s3Q7mbI
ehmdd3vwvI7Vx2fg+RP8IrhaKUA0Xn9G1oLeerKd9jwnL/NDqbmAP+X9xmIkRNO4P20iybdKgNuq
pZ/qkJhBofjsqa792Nh3E7RYCT3GyibRCN7Bwwps3B4bD0pOmPTQnkS1D/7J/d/fq2rgE0QXCnJG
Li7FFtXajIbtud5ZP4r3xO9dCvW/eRt63UF+bHwN51G7bYIuGLbsCAmu03DovPlBvp+2qcBPlU9B
eZHnuPgaLnxJlZ5JdoLZUzfMR43aZX5EJBf5Og7GkPx8n7yU/I48wTVhZX+o4OsFAwgIqKDkuvz5
xTlcsJlGTil3ZyXxRrNymfq6yGkrFSImYudtF/kcESAyAZVjlDZAQwun5VyEttMQdh08Ne3rrVU2
5zJ7c5p6k8UddKCiY5Up3qxAzMAcfnfSO7Nfh1wETv2ceiwfoS/gMVTM8Te3S9OwU3upNttzBu2O
ymyAUE2foiej8lJddafOq6SIUKf3QzosXX7KV8EsrIQJ1MJAUgKsAKhXbW7Ow6RMZLtMurOevoYQ
yx2q9zRSd1pREmbJxKof6izejV/aZjfUd3UebZu4c1vNM6KviQImUVUXZAQ8jG/ZC5qCqreOugg6
2yzuWJAG1WC00Lqz1oLtTDtWjStFmxHZ6JiSyjG8kf1Oxo2ZPlJ5JKAE8TNNFRQXlnm/OsDxDeiX
Qt0fBH/4F/cN5lA2ZYjz6RxVFK8XDpCS9qCKMBSfM8HFjIGurEUbSbM+CSU08QRm4Z6d0QLeRm6R
+Zn9JdHuLRrkwzmsPPR9MvZLsOZLMLke3CLCtGDZQV+I4Mitee8AICqnsXGy5y2e9ab7aXT1ERSp
xsGZCDICvFuO43YW3mY+7zmAH0D+YOM6jpoacGHXO1wCP7JqUdU+edI22P1IfHQsE8V1zYMglHw+
ADhL3MbKVaMzlAaWpk19bHalN5L3ktjejEdd3YXmgRsokJnrtj0eans/2dieCcE5xU+8eF8E8iEK
5kdRu+FHi/LVzHNftWREFxGuMjRmGIgDJ+ZO7uilv+x9uSuh7Qi5B6IdlG0e5F7lvgNmBfyGh44Q
vC2bgbRRA2ujkgmij1lQb3JBQ8ineM99FnchmXNNbpcuu9PggiDYtfyS1AB2iRS5+A59yHFdLz/n
eApY4qoq/bBTfYGKOwZdeueI/Hz93pCQtMeQyETg7R+s6J/mHJV+FIuBdwTG53rOHVkaCqM07NMc
DJhzbWts523iKvv0fvIKD0+x7qI66O0xr5vbO20ZD2d6EWRADgLMD5gVOdOlSjt1THrnFFdnW72j
0AtMm7ekvsvxQnrb1MoSosSLBk8VZ+dS9roe5aD1ZtykaE9MJlJRF4DzCA1ZNfIW1GM8WSQZuHw5
N7JLc7ySxqzEM1yZSicLD6A0/VG0/3jqltdr6GiAeEzDRY2bOoOOmtIA7nfWuppoRkvsOgAzgIsE
wlUiUdPc54VaUNWgcV3UmFAp5zaALkVtigIIrAFGHGog6npTX/X2MIlEc1cNfQjhYZfDM5Y/vwgA
uT71VdlpyVm1KSAVfnGuUT+jW5oITtHP/oA5A0ocxDSyg3DLHWAMtU/DkpL0bJ1yEzAUPfersCNU
cvOKJLLqg+nntgd+vvSi98FciH0UgJiNT0uGSl9Vp1mUnjtonrO7H/p+cn9LJH0oXLREbjLoV77J
Xrep8Xfsix5seLg2ggvMg6ERfTGg40WguZ5aW+/kbtTy9Gy+UHf2INi5bQOXvQpG+enSypnhjrBB
oWmTxkV6LoCLNYCOnXxKYvfHTNRd40cbncT3zGsAkM2BIHp7qd3IE50j6uKP19vveqzc7siRsFht
go+ov0ZbiUAwyO0JQ+ieIQire6P/OEMjGPzqpN7YBMEVXVYPMikFS77mzZdTzh1nZlookSljyi0y
KQ+a5eqQbq0PWXO6PemfklTM+aKdgmq5hWyMDwatPplmmXXp2UBh0C5jSD7rskos5WnYQX34trGP
uyE/uZfWuFFRxhKQq7Tpuf2e+bnbBw6BO7m2r7qqawUAQxAW1L5CRm/2fjwDeL4xAXFPNtURQpOA
g3WkfTMJ28mk2UDjcsPc3w1Jt5KXupCq90av86SdLVgLHqz44f/WwvMno4MPZx332XGa9k2m6um5
DzSvP+xmEm0twp5miFSrAGpPrrzvvHpHN2kQPT2zYAhMUu3kQMtx9n4vvHI/juSUeNKjSB95df1w
OiE6WDqAttzWHIcOp0WyfBpzAAXadmz2OqpsTeQZqUYK+fn2Eq5tD/SumDKIb9GLpXP2VDtzCqmn
GTrxzF05524V7kzJOkqiQt/nBB6eeWmJiwYNo7jUjbAkT0QLIhpQFoTWIacb3ZNQW/gqV7v/bWzc
1o8bp9akssbYGBR14kc23vfJSDoBfox/9oc7oRdlOXxBw4xXSV5DNymyUgG9QnpWLa9hhyI/R0hG
5x16VIgGGD7TkY/Oh17aDpvspIAL5L0VxfTP64hvgKbKwriDPIqHOMrzEBuKlGRnc9o21kOYHEJ6
pyo/bs/o6lAhQvPRqAK0hsPlTqM64uYtZ9l5DJwH7Y36xe/6MfXUXeZbGwChfMiRVIQKStECs58K
EANa2CJoImTn7sg2/0fal+02jizbfhGB5Ey+ctJsibI8lF+IcpXNeR6S5NffRfe+OFKKR0Tvg2o0
usqNCuYUGRmxYi3Jzd3aah3dHretQ5xiq1rwPEdhYbD3LhsBIk7hlKdDfpfFuieJT5NY6ONLwDne
QXqq4/XgIcXAL6A0WHXkaf8g8sDpUxSQxt61TJMQ797CJ8ll3Nfuu2qUBgJ9iKE44BY2zqvTfv+2
+jp9fXnv9BgfucLolrivZ4aK3DJEAJC/BmHTT8/mVayVQsYeBFpldvE+Mof7zdtQ1LYWts59mIX6
LhpxAe8RQU/Aht1DwZdeV/XZZdhKr+1HcPQ/gK9YyWvuPPxtbPrsvcGxHmJi5IUVLZ3Rybvc3lSw
PvEzoWEMhMZsAr2iYpOWgZhdCqvfoyqw81cASEPZBTd9clgCXP7kbh+ZY9wqP0BOKZYVmNuk69Tt
oWZtko3+VO2UDdQw16JVvshPtQOZilWzCp+zF/3i2WTdvqmRoT1xv5KXxQVYmgLGARM9jLhCn74J
APjCUcxyFTgApFuClTve05LI6ex6X804432LogurMFezC8c1xqi5YnKQh6PUmnr1IlIT5NWPN9h9
tHm7wsylXnCd2oMHNbsQ70noEkssd6H0LymRp6OKDm90/csoLiIbyqxrqPiDqFYkuNTg7OHfiqU0
18wgQJqAsA2SpngEi8wgukwHnaTABxdZ/ds3Jy5bhd4S5GjmsCPqRzUT/AyIE1nK1l5O9V5S8uhy
FC3JPgtGvfCguk9L4m1xbYG5JZCWzDivgAXeP6PvydCiE58cyLDK5b+a4OQXyd9Je/m3DpEm1HAf
74OZ1Mm19bvLAhWpVBAGWJc+/NKkr/GX7Iy75JNa/sEQ10NkS5uw2BQvoqEsyVnPXMOYVQF0XNgk
gJAxmXIpy8RWrEo8eVKD4rGzrlxlCaI2HZxr34IQA7l4GAFFpgzxEeYc1yMNayX384s/cEYsP2nI
iC5MIXt2WRPM2c1aT238FCayPf3m/mA4r+Wr8DvdBs8h3kryNvaM8Tt5Sk/0QhbykXeJ/n+Mo98P
M4kxshmGrqJVrg0RjF/EXfEWmMGzsk9s7oTDEBhLNwN74lhr02m5uvrivC+LfrIGegCrb/ZJgLRG
9/p4QtmofjKC2JeHBhbyTXcQSTBIjWUrkRyuV1Oc8iVOzX5Ei9QSifXdy541NO3Pq9GUtEnTohzz
i2h4g+nv8pdkx2+LJ229dMUtmmImThlJoQkgZrpwO+9QbJKjv/L3wTkylsgP51boevKmyb0ekx7D
7SowpMp4sXt/S/SfxKvHCzS76VDakVAFRgAEUZdbI7zCibHH8/mFbiVQZRrdZ/Gmv4BS90U9yZGR
LhRN7l5DWCgkOyF4h0QkEncSs1AVbppiCkku4lFIDHquXe2ISHMnfofHJac0s/tubDEr1YDe3g+4
pLzEu3DbGN66dNq3JYLF6S9hvNKNEWaVAkXrwfMPI8EmOYlrchT2S1tudhxAB0IKE29JFL1u1ygE
AF2Ii7K8jH/ob/Ep+BQrQ3jzfj/eCj9NmcxIcMWjqAs9PPQEswVxQY4TwNTz8pK8B2a/O68cp98Z
iBSfPOPNdNeR0a4fm5yZO1jUeAJvN9VzmVsfDIdx65O6vKRnvzSEY7PCtlsgLp85RZMKBl4y2GxT
H9zt5PkZF5c5x1UXwh+iRDcIgOm+v3BxzBlBeQ7oaaA3CPQhb42AsiTluyKoLyG/iYAOA6WhBiDB
49m6v//wXJqy9ygG4sXEovnlRK/KosyADVELFBwTaHnkbZLY/zcrzFBIy6FnHnzUqDc+c0Ju5P2w
MI47AAimCQPR4QNQ+sCDiLnI5VwLo9qDiZbfjtJvwumOIpiKgnTUqRiMwWnMLjd1f8uJ4NDaZNnC
lpidSAkqBNh7eBaxNRc+VmJZ9NP60ncQNIf0Zmq21cAvDXPeDDD1gBajlsriXOSg9YbBB7ymQuet
DEpvMx/NrDOhxQKIpPBO4o9u/EDXDBQu+SWmGzYgm+YYKJvJsaMFG0DC2x05cimgfR7wGcVQrWXy
5imRPQivUIReGOb91r81xIRMPCBsgL+r9QWse2aKPr6uQHfH6vGmvKuKssOZvuLqLuRkPleCHCAI
2QBdiFMf+k//KwOF9yZbA6WEmmBoFau1So3eqSxXMLaB0RqyNWXffSTan1v89vE3zS0vtKVAxTJR
+98VqoMxl9MUTHyXWg2DM68T3RrHoF5wkXclk5+RA9GPSwRsgzrrldVxGANN4xoUE7Qtv0vPlkPM
zOF3KjJPwKAma2WHmq9gmfpm4bL+AYDd3ghY2yvbjO9sy44ADgvb4PB4O6AYbRZWtVG23bF2kBF2
8s3v3EmtVwIulcR+/vt4gn+aGR6ZF24XPekKkW99v70Aguloq+IoI0VEVsXGSwzk2B151a9Vkzoo
YpyFff+UbZeq3ncYAXb22WNE054SETPga2befKpvfb311PcmcNS3SDL5AI+82olLo+ZXGTeu0gaq
ZhbJ/g4iqFnzPchEFTWHKBhn5XUEHgJT4axUx5+O59Zf5f2XDG0SCjL8fK0T5/EEzoSqSA0Aso1L
CQzGqHveTqBMIyUIW2BH/MIMi33t2wq349b1W3bQ90uX+dx5wM0HOiikuybfc2usaHlSlRxpL6T9
3UmxwdPQejyeOZ+GsASFC+Bu0JrHxI5hFEpqH8XtBT2hybZv8mwDpsDKJK2uG4DAlwv2ZoJVQL+A
vwH6C702PAu5q4cY7e1J2uL5IhuH6Fk+rJ8Baft+PKyfWgO7z6/NsJtMTdSMi2BmWKG9dis/y3/4
neMceEs5VWtvv5I/jJVhnDvjvNHt6LfNbVyXGMGH2wLv8VyYg/G9MHRxOluPvmla7SuHS6p6lPUW
36QMRqztIhXQsjMJHB1VDFQTkUl00xdUtYrLKDvtO+QLQG8ERLZqlesBLHO13byI0Y7/bvhNLXzq
liAb1d4brGAp/3VX6ZzO6PX0MXdDldZN1tRJexHiXd0dxMIErcK372SmbpnUoDv8DnIaRmRHdrUy
hbPlJvzCUftBMzyaL2ZvCn1HOMHL2wtNV0O8AjA9J5/Aa/mVqa853a3lrZ66KT2WxWiIdJcUm5B8
FkpiJqqBekmamiL3PmpmfFArS1esQT93wLvHtoQHs7SlgpNSML5+F5uKgoHA4LlVFR/z2O41E6r1
fPsUFE+9d4pqUELXUB0EwQc1EijNfMXpqt1rhT0qjrgJ/0R+uNN8YJoNv1+k4rnPoAgqaIXxD4pq
U5H9dt/Uet2Bbr6tL+8fx0+AZjij2UDP8sQZn1ApRul5Kj8ju8+BisQHRdX0Kzfx3/hDDqCip6et
vSXG9neyfhFtcCLian+GiANAVwNS1v/8ouvMxBl4fAznTjukSdDxKyEsBSsh4y3bqkrTXh0QFqqb
hJA/odIepLfot8qtFd3Jquaita9RVC1tnfuThrKAMHU0g0MD76HbGRPzMPGQtWsuVO5Gox7LDynS
30nkH/RwJAvneu5KAAkpWOVROkI6ly0Bi1EVZq0y4XbFZJcOl1qurYJIlorMtPIeice0M+pyKTc5
F0ncmGWORymWpBImuLB+BNdMcZJKI3mOt/6LYlHg1kSbNwWD2xCLR5qN29TgpCnXwb8thsBToJwz
JZgnfM2dPAhVw0LiwH15Ecg2NHTNESLfal6GZ5Dc9SIACjYeiEepWIheJ1/J+AZU0wSI3wA/BLFX
ZoXTIUqliiCO4eRDLvhGLSxhhu5Qkz8juzLBzC8XlMhJ9V5zKflVgaUES0knBKvOd2JuW5h5gfCX
fnYrn74+PjUzWQPM6ZVlJjmhFJGgpwEGh0eMU21AR42T/NUZf/4A34Dl5M0Kl5Rv6fi1hMO4q4+y
w2ZiDkHys7ENAoBjD9K2Qx8nfIq/DeBTgIcX3tGbBUpKZ1ji87wDDLJ2mUcyVb3K1zhMd21XgGoE
pmLygAzGexkoeDHFg8QzcidzY0sH8EVYKJze1RkY8+ybQE89v8tBJ4wUZLHnntQn/dy/qU/qoV+1
n/opOCyl7f6XVUYKF3BrNIqwKOTKFzrF73FyvN5IX+Nz8Rw441o38z8BBh8YKTQjfomX59omvpFa
3pNmP95nM4nKaZ/9zxcwS01EIApSCUtdiLaamN4KgmPpOgbzZ2R4guEdSWkT+nfB6tx1hiYV1E6n
bjuwst06Z40jXibWCIP4P/1GQT8rlO8/iC2JTuhv0N5NTvyw1/C4fJaSS1sDESuYTbyw3pN/uPcf
//MRTCxGazkhgYLJ15KW2gEPX01DMTc7pXh7PN5ZTzWpM+OtoIGjmrGk+70u5IWM9orxS8gPpGrM
xwamVbobypUBxhXqYtGCtIk0l37PvctrGQ+h3fiiLEzY7C33ozL9n3Ew7pAfq0wVKd9c4m/xD/ce
f+kv2l56Lo9ZvjCg+X15NSLG/41DVoyhCFNjawgfkBBMD0lgloAL78i+P+jgvfv1eA756a9kJxFM
QyiDQT0cmVrG+6gEZDXg32wuBSh+fwG39CvdyjIYN/tXCO7UO/WSvvkZVPIWMh6zt8yVYVYqTqoJ
h7BCRycIHuHVXlnp7/oOgkJ4EnynTnhaUgyfcztTCguXJuIibEpmHaMMXaiZgBdfUx7wqA6UaiVH
L5X0UpXjuuntHJUlyGgkAK0ORk/WkmRWmWhAs7fNt1XqmVmcrfPMyZeoieam4ubLmGVvaSXy3oBH
hxSthXIno/ukOwXCryyGMtCTxznlr+YwbpPo8/Hi3zkkHn1zACFPNB2IVdlG5EoLaNMinHLRj6YD
6K+YuATP7XAqvcrmqYeO/iXc+H2+FpjKiXAYK6CBuYvl6gj9WkLhvKjdgDv6g+vpnNVLx6wBYqfa
Dm8BePCUfd46IoifdSsaVqT9ejzq+ywYPgGwAHS+TexhAHvd+uG80IIg1JvabVW0HRscuCTJRyI0
dpATh5c5U1Hx1noKh01SbtTAKtOTwH2Pw4DWrfKoQ1Xmr8+BdddsuYUFufNo05ehA2migMElxFal
R7lpK/SN1q5YB1Yn7Uvuu6kvdHhvFH0t4rp8PBN3d8FkTgHpNiJ4hAE/J+bqXd7kKQd2EFq7ih9D
CmGngxFGqZdwZ9O1duNhGCsCM92yliaD0tcuTb/VpjOaBgzwXWnVBBkkco5jJxLWmZeaZbvOxheo
ACy41fkFvxrn9IVX4yRtIMs+2p/dtjSjIFupXGNHZQZJqmFTj7nFh6YUF8aIEmX861df7qX4o2le
QClje4Hl5VtJrQ09OqH3jPez9X+xCEjGYkMSMOey8VcuZCRUohEKGIAgtP6692oz6Tb/3giSXWj6
Algews/MS7rVtLBqVK92O437rOuwWsfqmKxQU1+idrjPcmK5ISiC5/p0uAChvp3sWmwDEKvxjduR
5kMJPdvvD2MIlLK0EvzaBJvE1HkkrrPUqsVz157Ffiu36/BU7iIP3VNpsx+T50BwQIEUfIRmZFP0
w6besSs3ebfKVYOC96M0y3IJsTG7T6bQbAKAQluBpVDJeyguj7rauDHH78D5ZHO0M4ZgOIdobpFy
yUy1E1d/TwKqQY3QVP3EO9yowxMNgSyGSFCcOMJ7i/dJU1iJRCzoHC/s5fsQAdOrQ1tQRZMPKjE/
CayrvSwNQ1SmMm3ckloQL4lxI+3RRe7ZXWWUz+pfQDgH6/Hmmbkmbkwy/rLhI19WKpiEbmx6aIE3
4vqzOLgdHirZb7rYLzhtRtZhTGhg1KdRapXYWlcIB4mMk9+67XfToDleMfRz6p2HE+0rA3HqOpQX
GtJmHCHYEyCmgnaSqQ2TeQ/0IlCqmUx7F9mc0UoLin4RX4iheKkuyddOUQYzuMm7I4eO1mN0GTBR
Mcn1KuCHsXeBubIKAYJWum/m5br1Fzj1Zsd0ZWj6+dVG4TvBr4qG9G7XrNSkMJpo2w5LrEd3MT4C
iOvRMDGVVte4Y2uMhsZvfvRZeK+Pt959Ho0xwOy9weOVMPJhQOYNXl13rRkMDtoiUPYEN+741L12
C/H+/QKBx2DyYERAZRyDu503SWiTWPWC3s3zMF8FchHvGkoGSxuHHMh0YYnn//7OR3kDDTRI2KH3
F+q6t/ZGT44Ayah61w/VdXNMJN/wvNpOh9YaY2x4P1rqAr9fNAAYgM0QYBbpO7YHu5NAU4ViXO8m
mo60aYiW7zhTl6zcvyzAhPDzsIDsOpwWexEMCdgitVDGRHaluqmSVHOAYxBMSorYaqu0WPccF6+T
Cm+Lesi+O60d7LBXO8OHAIcNFiffQItJ5wCi59ta3Ccr0a+WkszT9N6eR3wl5EbFKZOnoTn/dvrD
Tg71EqS1rl5QQ9dDkwB1yFPN0qgT6UssAHNTf22NWexa12tZGBD3dmVu+bW8lupsATg6NyBBQOsp
GtsnVQFm/0JhVGqpFA+uCLCX9xLK2EYHRXwl/Pnx2RTuAzt4ZxwUCd38iF1Y1dQ48UJZStvBDYrc
CZIPUjlQcDeixuyP1Un10d6gvQUataAyhGP7EUbn1F9F+g5MBwV6j7s/8q8sVA1t4uToF0Lpe/cH
Ho6farqMTDjKCLfrSqESrg8lHdwy9vehDCiIXg5GGWRLrO1zSwo0vIaHJVKyOMK3hpS8VQXKNYM7
as2TL1VrIQ1eHs/0rAn0T2KaUU+AoVsTKgc6VIliLAEf4MmS8eAeLsmi2PYUiLNHYcLC4lKaGmFZ
aNiQK3xZKfLg5h6kRDz4hZWv8o1VyXljBq02vMlh3a0zLqjMdBhqG+Kr6bapqtpMm0iwHg96bgHx
PoOGPV7sOJjMsyFJaF5UET+4cq0eZWycpE2PoDdaPTYz4+4nQV5eARsXKtsspCtJVOwNhQxuSINz
BlaMeMzsqvo9LLGNzZ1LBWpKuFymIjob549yrQilGI9u3UVfVaxbGf5loE5kCaN+KZt6qTxzH7bh
TX9lkDkBTSP4okZ9GGybFeUjky/+SNklIQBuG4L2R+zsx1M5E5vCIqpP4FQB6h5O/3afjiB4TFMA
ldw02vKtaAn81lMSMJo1ho9ntS/9HVrJGUb/qJJoU2f+wlNq7pygGRGUilPmCHHyrX0a8aUILsvR
BYZyNCvRL1ag+F0SI7hP2ONiU4E3g+PTVbyomOM4VAGXlqGK5IUar/nC6garCg2hsbxUMaJnUV2h
aRksXKuC01dFW1riKOzA7FOjNBvGH1RZR2m5rRrxeWH+7wNnfBj6ckDlCT50nOTb8adC3VSZjA/r
uaMCGIsgmgFnC+WRfxELJ5Q/6FKOd+6QYiIAKAI0G51PzLtSkFAqjyVxxOnxbc4THWAqNlmy9AKZ
O6RTRy5INEXw57NFLwG6rH1CxtHt+y5Bc3kE9gqtrAwlAIESDf4+nseZiAzBN7ickKHCRmbF9Zqg
iPW+8YnL5w1Z5WH8oiWcbBJfbPZpFqWrtOJVu5P6pcaVmRMLw2AQhWQysrFsLAK4syYNdQDDz8K2
utCVQM0x2zbffPvr8RBn1u3GEhOHpCQV+SLCEPU025QyKD9ALRkM6umxmbkBodgxEaFN/ZSsQ5DS
ZNSbLB9c7ZCYOCPl6zmXTTEwc2I8tjS3ZteWmNtiyEB84+WwVMWOrnwBRmhWxI3Rv020S905j63N
jQuoIWx6AM/vmdX8oCA00qvBVUliq4EPIBZviZo1aFC0JuesQIHUuzy2OTdCPEomKCYoce66piAb
D0reVMAI0ZEguQNausEcl4Gg0umiBbDeki0mYZb4muYlOu5eYpKnHDh+0FQIu3zBypwjRasAsNQC
AZUCOIJu/ZXU5GqqldLgDjoAiG1+zGlmyX3keJGyiZN9xNkVECj0JId0lY3NK4eMg/dXV56IDKp7
s3IH7W87/nk80TPO5uarpp9fPZx7jqccFyIM6n10PGvdRohAjAN+sBjEwY9Nzc7z1QQwx9DTcAih
5Tm4viAlRp2h6iP4EI7ESwQ7N6JY4iVF3JkwBCVXiNejPR5Oho13hsyPo2QM4bEb4nr+qvCIrQeb
LvmEbvjj0c05mYloEWIWuBnQG3s7kR4/xl0l5qMLcF27pp42OJyEp2AkjuXmsamZsgLgsxjTpLw6
uU9mx+aDAr85FqMbJ8+V8JrGX4n6pzlqkRWOT031mnBvWbFrUguYSjDZRavH9ueGisADSEX0xwKX
wdyDRONqGiQDZlXq41Wa1X+glurbYw31gseW5lzPj3YYrggN9yGzOwVQ9+kDjxuX9mZ6Fp/z4Sju
RiEEwYHjB0sbdHZck1LZf6wxG7Tqx8LncmV05RK1xw4gYS20y9ZfeLPew+6mbAQudrRU4EWJDo7b
rdIMCNB9iRtdqbOg7k6Qbi9cXf+VVYWR1gB6FXYkrzuuMmn0t6otD9mR+OSJRhRvy3pTCpEB7v+k
MIXxSe4vYaEZMVUPSrbwKJk7sMi+ApGG1lV0gDDr7PWl1GuyN7pAbBNDrMRTC+p5s4sr3tSDsLNq
kGGbudb8F1ki9BggY4O8KFRT2LRvOdRFrYI7z1XfoXYgCbWl+YCIb9Kyt9K3x1tsZtERZaHkjVgS
WHS2dzBGp9OAxx9xAxAJ2nyQ8kbR5KFdtUmxfmzqJxvBvDlR5oI6Nx5FSLop04RfOdso0ilVVMq7
mupflISkVu4hck56XjDHoYKYILjGrb7i0Mg/KmColEfeaSuSrn04snMV9hlEsMPKGFsl3mmIfh21
66gjhqFvVIneHiJByiwt4SsIOOSanVUtpKRGxePfxa5vbWSbRRtYiPSUDCQ494GvQXG2y60E/V4L
XmrmZgG3xfSgRcoJhTdmlxdtU0ZBm4lu3u7Tpjqkw0mrUTLQtIVtOucOry2x/igNwrwcu0R0U9UB
fgEA0hGRUGUHWb7mwyc1ATMYlOLiwMgl34k+Bm/XZoOh9tyvxwssYf2Y9Z1YaPEmJFD2Rj3odn1b
1P4qXceHED6zagkJ9iVA3D1uC8fi2sS0na+2UMOlY69nsejG8k7Jn9QKDQaIJWgrrNR+39dPKpCA
SKomw75RBlMAO1Fki0D9ROf/Zqx4DuFGx6XH9lTxcR3XjVKKrky4vch1JrTGl5540xP6fj7/xwaz
haKqJXzTFKI7mJloJcoqNfPEVFfVNq7s0rOS9//TmNiNJHRor0pSjClE6l0GMgsQ7McW7vE1wAah
JQVHAnQ9aEVjhiT2VTFqGSe5db/ple9aemsMafhqIf3ypxRsznls7967wRxaxlB+mbwOYS7QuhHG
KgBBn4ud6YTZsU/XJKkXjNxveyi6EqhbKXCRKLwyoQ/k7WolBounSwO0rg9ZA1ZuVJUWjvk0M7eb
AdQDcJ5TLQn/Uph8C1enqp9ziuw2jlKCRn7ccyYXupX8/sJHS/jImXlDWyV6QNCBjWynyoQCSdz5
dRz6squU6b4EdIyzMrH716haqNWpSB5NQti45dj9VvUqoaJaY0heUTkQqa6gm9GABRayQPusD0Jb
kUbNKWPKr2mhguqtVYMnVWzyVSn4+ZrKcbSwltPA2FlG1x0SSrj0cSUyV1Q1RmAm6grZrW1NfeeI
UUp/KOBm3Orxxpw23q0d9NdhZyjIoYFK745FqhkVUJLXvDsGlkxEI/+j9I48LLU43K+jBIQ43lyT
/gB6a5jhBBP90ZAqPF6QZbICnRokJCtRt5FPq9aPRzTzwJtsTedaRB0QUBsM+co167hCiVzLvMuP
b2Gtv4l9ZAsorcfEorXdqaHZqrWBlsVGGwG7WoWKsI4lI883IQeA1qWSrBj4m+7v4++6Y7dA4Qtt
vNjI00wjjGZ8QKmA9j1E7cqlINFqwATa0lNRvtfl+Nk1vFkiZ5l0IKv1iSlGxygPUfg7VuVbTuil
BFJEyYS/4qgtPDzvjzPwUBImCt4QmX7WafAdpRWIDgWX57Zqmht0yCFvZWpV4OTja88ZxbDg3Wfi
hMkkrE2bbrpGbxeop37GR/iJm56HLgVY37OiPIkMn8Qm1yBuIJFmdE+lbiixeAyoTeTI9Dp141ft
wjH7SQbd7n/QGoEfeGr6Ajcxu/+1Mo87OgSSSytPtwU1Tp3S4/t1N5S1m0sFMYqc84AWkzrD03Jl
zQGxjT5U2n0vbI/JO999CY47P+m1AbjKPCbjqk4VnwslV+V7Qw5slfvVoAO71iKDB4Nw8tSYZFdC
iFi1H1u+3wGYgivDTLREmlgVawlTEOsFOCWHHB0vKV6yZqpvufhUBwvvrpmMPXiZUfUQ5Emym7Cp
bE/jeICgKsUN9nlwaQcKAvAV50ZIQXLUyJrMkKlR66JDigXIxYxvgGm4Owg+TB3NLBo6FlOP87tW
cUU1NMJUNHTpg3oAscA5kAAqxgloJp2qsMXa8P/ATeSVXUAp1SvWg3QIo43vJ7au9Qvfde/tp8+C
swdzCgTfWHyGoIVNFklUcTlZWIv1pvBBiT3yVpbLjvfvQbC8LPKQo0ArvoStxvLadgEvUVEeVLdF
C2y5r8CTOmUTo8GJoucB+N9jRQ+5tAmiYafyS8Hk/Y0ji4DZEGROsP536dmWZiiR6J3qNqJNQXOp
eM8dFOja56T7m5Rn9bUHXXbWR6tx6gN7A3Jr6Bfa56fbhjlqN5/ABEoEfdhVH1LVVQqT5xwhfgX2
FMnTg9bsInCEPz5f93ff7YCZgy1q/Jhx3Ki6eP4qJi0g2aQWA7AkWr70YL8H9WJpUSBCHIgoE4lb
JjijWTMGTSqpbh+gqbJ4DVB6U3b8CCy3lDcbZCciAC9UK/EOcXt6PM7Zhb2yzcwqtH0isNOKqqur
q7A45d7Zhwr8gvP4OaHM2gHZIeKYgDQRnd3TbF/d7oAwyFmdiNFZ4gh2SJl4Umj5qteBByGro9LS
Ix6F5KYUgekIG/D1Hsqa79/Cwi9KI0IntLfuSR3+LiFY88bpOlRlUGTJnqK0B5tDlw/QKtLxP/tW
RhL0ZXRhkHnrJo6IZhZjMmoQywCW1+p8qn6hNTksTLD15qkZ9nz1osk0fZeCgfudj1M2AKdgVFeR
mOJ2l+moKlsQhnCtI0kF0oR8CEygyWXS9JdCcN6kcZP8bsYa2kRg/ABZqehBJimpAERSgrh/o6T1
qJWFSoc2TZFPzSwS0a2TN6WambGS5u+R2rd4kck5d0pB5wWOMBRIZXOAjqB26ivE7l+gKBexCWiP
DAYQ4MNnldI6M/rUk7OnEb7ura3bBCTyaNvYx3ySlGZReakF5jEKesFWS3pQZDXcfiSiD/EoZNhq
S8HcxBaVR/qpKEGdmnXaofjSCkKur7hRlvzfqV7A45BWzksnzCXwaw5p3okvQy0l+8EDQm0h18+c
c6B/sEkArIKj+SG+ZHZkkijJf1Q01e9U6Ewt6czxVe3Bxop8Hyrg5r86Af+xN4lcTM4VVm/35lD3
yMEJKuR+4xcwd8CdbjUARlvNfWyH8Sj/2IEHQ/ISKAJQ493a8cPa87VBh1qp9B1wmoWOFKMRuIW4
YNYKGg3Bd406FpGZuMCXYtp0TRbv8xoEgO2XD61yf/x6PBTm5vtnKFdGpo+4Os5DmZZlO0LlFHvI
HMpvkkMd6zSCT5JWCw/X6XuvPMedqcl/XZniUD/v6x7jQWXI0vYtZCcej4UJpO4MMMuS4aXakiiP
9woV3/iAGKnS2n0lbYCENAMibTSvt8MIWqGP7TKO987udAyuBub1ud77GQbm197fRo0NOez/jiBK
wPlcIkBnE1//GJtENQApAckxu8crECyqvgZjXWNLgUt6kyinLHW07pj5vzVw5GrjQVUDo1AOPnn3
0Y2bc9AkSP5l9ePuQ5irTi50gUoUH1KEQJkIL4ISG8W4ejy1s3tmYlZVVBkYpR+44dXU6nGRU7/D
9uR931LTwAgSZWHXzK7elQlm9QYokChch13j18ETkFCWWtVOoEp/UwjVPR7N7Im+MjVt4KvReGUu
0W4aTVh/Q+jdKIKvxdfEvA2khwB/QxGexVHLhcRTQpt4X5HM1LivSgMV/xIn+5IRZu0TvUmLFudt
r40u58XQGTt0g7owW7OuCXib/z8S5vagQJtJaPiO90KKNlEQ+nMXPgf7PJidcv/Xf7MyP8yeKLZD
G+t2ZQTSDT4E6DBrPB4j1UuhSka11Iw2O2t4XkCJENhT5JVujaD7lHZBAakvtfbwzpJpt9b63HMa
QE8WNvWSqennVzuN5gnPeznmzstesza1aOkO8VKdcPZwgr0b2ERo3kHG79bIMBEBeCKN93WlvtBR
++Jqb2EPsLmKf7yM/kMLyqNf5qfx5GogqRooUgoalT2yni1Y0bonXkp3WZpYftM6YdqcGhxToYsO
XBGbZWcrmR/adRhYsejvqeIt5CpnJ/bqe5g1FPi48wKln8YMDRQKVo6vIn59vBlnPNIklYW8CJDa
SAwx91iVdRhni32StS1iZS1aKUKRW0GiDgYlS53Z7JtlmuIbc4wDLAQw5/o9lhEtECCpgLugn/xI
XjRC37IKYgvJJlY3XC2iLz21syKzwiV2h5lAEW8lIJ3Q4wIl4zvJpt6TlGzoEOpEUHWvISfDtYDy
jHYgxKeod4P+398rNwaZZYyVgAx6Ncb7BqgQoy8hBgr9cG3ByowHu7HCHJAarw4pkzCsIf/Ga6NA
n+GKKr5RxPbjHcOmdP5Zw6sJZPwX4ow2anKs4dCeA8UtQmq14gF8AvIpxlmRcsOrDg0Eqtql1/X/
YhqVFRRyJxybeOsFJJJoJAbKcR8qzzFuZ79wkNshUGPmQ1uTB1PO8bAfzr0iPCECXIi9Zs4jphgd
GwKe3LrI5jKRpyBDBnLL/dilVtzgdQcWmOT8eHpnAkvk3lUZdR0VPPMsybtWJOBD0dpoH34D7Fm5
nrRLoNmXjHskLBFlfj029/9Iu67mtnVt/Ys4Q7DzlUWSJbomThy/cNLMDvb66+8H73PPlmCMMMnZ
+yEPntEiOrDWV3itk39G8994BveOafs66VTYJUdptZvpTRoVhxTJomCc79Wu8MoUNdvXXvu80hLG
hWFi/O76X8S8j0ufmjBx95olJPfKnhDJg076ZdzBD7s3MhQmesJCOV3z9G/xHkdZdkgj91PzOcF7
c+88kjRUIJPZ+iAgIZGqqg+M6HmAtMY39+Z6VwmOIKYnjsIJSyF/4O0sdj4glbXmUWO8LdZr7UiG
QriCDfwHqx+A8HkMqpKPmHypmkfGQk7p/CWbPC0NEvPNcTVJZoWvT/wz6qg12bA0QCaKF7VstIQM
WmbmESFeoXydq4AYX7QB4k3Aw+nVZ00n4BfaEdJWEG7Y0eU+NXdtNwYKrv+W9bpI8kniD8LrFrIz
KBVA7+dyZWf40HRx8UGjenQnKHUFxR3g+btEex3pU1meWtv1JiegzT4znrWgGV8345CikuCCFvkX
A81c6zAS8M7i7QRtEIO2NdvyiHl2muY3N5McusI1fhaAOwU3sPGBN8ZMivsvYD3s53a50Z2j2f7s
DOfbon+BeKqkTcK96ywk+6Szuw3JMQ+aCSFp+WxkxyRHwqzUg+sdx1fa/5lWzIUa3lXg3/MJO+yZ
NckrB1GavA5LFBzDAnYoO01Ncda6w7CDPyeEU9WlCDJDifcTySbJQSjsXJRTwbdAkv1Dzbqy5nZO
UwUbaPNd/4pZFOLdStUC6PjNd2xJekZ4m8A6Qn7SgvsqD0GcVD1OKhhrRqth3mO3ChakFPv5YE70
WDwsKuyJr/excBc6C8gtlFit005fkA+ahttkwwMCFr7XIwg7EDqMrEZuOVDavpwqRdYQs3CyAgiT
AsK936vRJ71Pf1hFGNPGV0zZ3V4ckNmXI5lmYaVfBswbaKwATpFHtpliHzeifNlCIy/DpIJHrxkY
apgaMhFkvhr4z1zF8wgYDTTU4OEG7QCkVJ6kRZQOcwkJBnD0YWhtBaNWxvtqXFwPJk9boJTAvpgu
dDPstXta3SSTzFfRyiQAsALcCUL7BztHnbpDVoz4jspjilC+9vX6cPLQx/eGngdgH3C29BNdmckC
kgEUUPSg+p6E8568VAd7l/4cVG//ufbzLVwjc58+AToPEeOwuMtvUITu72UKpcIN4vxbuLsj0Ox9
maf4FmZDvCe1GhL9bTLnXdU9duMriaO0lGy2wkvjeUx27p61f9kmhcYEHXy7ll7zcrt1wbqFNAtm
vOewLcB97Q9ZmP/pcos9vZFLAj7hMuQcu4OxqCVyFoXtpe2bZn27Pqi8qNaHCNwirTtFtwrWkeAr
75abMRgKn0R6tsuO2QGqroc+9jK5uIpo9wGo4T8NA87psmHDqo6d0xdIxE1ebtDv2hwuJ3WcvtF6
ulkGppKfLF8S+pxAy3FToa9mSTZc8XAyvofOAKR4qF9+goEKT14hjRFZQ/O7mGjj2SvZlXkNPMFy
X9rlPoEAKuq7SnLoE+2oUe0g6Xx28+Syy8BDgcwPe1JkWHh9sTUvlybpkftXSPoFfB04lGBv3BS/
ArxE68Bp0FDWp50/5spuMf5mvzwPz82uclLRAQ6OABP+oUbc+K0JPfpfJDV8VffVLtDtP8T0/DPd
zlrMTTeS52a7NOxQHb+DUQsMbYFTXKa1LjoIGGjuvTYOYQ9up8roUKsriQG03kpvUCdAg8NuftGT
V7WOKrPd6UYnybEIdyTAA+AgBkEOXGvZjD/bHYrCLcy0V7EjAQHQ6y/DAuW//CWr4mCjMIfvbuMZ
6rHTLMk2iVYSyAQGBB8cUMP5uHY6ae1q20gFF5bnLLjVyp6rbC/lZ6nB9F7gIsRqVNxCmWay9oWC
Tahxb3UF0jPZl3FpvSV5u74c2P55LQ73TqtSbUiVBMl5aixBOcSZr5fQezO1EccKTli8J4pZckcR
XbvO26ZdjtqwNZ3qNMihbsXOab8sv5z6dQw0piE7ydSzRCOF6wGK7KBgI23E9WPSVTrIWB222vpN
iVvPMv9MSON9ceHdg/+ZernKu0m6C9Dn9oY0+vYp72+VBRLwgwwIwqNh/gnigjriYNMEV47bNHKV
JolbInkxZIN2yMCVCdasHgIwkhW/V3RyWOcEOrc0c319KsfAngFU68zWBJW3a17LqQBoyAnqJI79
1J7ZbWntwqXuHD/ulcp3y0SXrBHR1QiXItwJ8dVMq+VylItRT/NMVXA1Gha/6G8cx7MmSzKVhEHA
Z0XhB2sETNPLIIprojpdtGUEFeSmwlP31Rgerq8Q0QxiQq4sz8qow9wKycbYcEDeKCOQBDwyvdFa
hp0VrQe84rGTgJSMKcrfcfq+MVIVjUCuyFfw9qig5txbt9iuRw21slmybQo77SweN5vgoOUuDlJC
UaI9dpWxm+rZl+amRY3CzR9TF2UZgCi5hZeak0k1uwdNT7O8tcCWQrbQVJfQhRDEWOfQtpD544hG
6jwkN1LmpPQ1bGfLqEm+I08dqM6fSjC+L8TzENykdtXSHLp4LqOxBd0Jskean6npfHLbNtlTvOyg
uz9s+0a166OSNUi+6JguVVqSx3ZwVZntkKzF3Huy3EpltE20OMVrr3AA8ZAhGESnOmSqoLQA3ClA
b9ypbjozOHn1UEZD/YjjJw5IfgsFvgiM51girSOalrgSQtcfHHUIbXHPi8ECq7SamjIyp5MGmOsI
VqnyfH0xi45VCFjYqB1A4++Dd3ORml0XEzZ+tetPdAbO6GYkbiBdY8J+w6HDHDFRrOB3v7HTm3Wi
gMtgifjbsu0N9TU3X1NqHuMUSkGrHaZS9p/weo1jApA93Bvg3sPmy9l9CPJBitIQu4y0Hvid2Xys
6QyopHGs9c/ztIX6+rWyC9/OUSdN5yB2oUZ9vYNF9wkguoF3wfMJWFVuQ8YxNIHZGbN2pwCzYRnC
f4Lm/rA4x9WmodL/IemOLUkmxwQxIWjBA7DO7WabMde1tlSoyCobsNknG5ILxv26Fb5VvkLV4I/b
xzQkmII6xhb8t8sejunYpnOJcU21SCu+0uVn972p7zZZaU/Qj7B3AiAKjEeGQ+daVdDCRhnYAi6P
nowYJDbzfu37Z3PcPIh1fr/eKFE6hambQM7xHW/LWxsXbubYE4vW25XmbRNkK5oeGidFl0OEpHA/
l241HefSHvwa1DVfTQ34LJfdH5Ic3scSyxO6JExm7cNYtg3pVDJWVaR0rT81P7cxcHAbHWUi5oLV
aUH7CLWad7qdxc3SAV7SdFmaKuoMJDlnWKQ7N+2N7voAYBrGb1rIrvPC4fw3IP/uneuetilhAdsg
q0NU2Lev6nAkMkstUSrewqzBFkdsViLlzkCsdTgAx+jBPj8AoK/BOzo2giH1Hc0rnxKkGr5u++XN
yjzTP8AgVlYLEGywF/G5A7LJs2rJ4FYUwQ/G09VPSpMFxIWsZ75JdhrBBQMJTly6UQIBJ+i9J872
Oj0hs00nAB/rOFTUfFfkGvDoVrqba/dAIYOInLUmWyjsQOWeSxYOQTBEcFUDD4HbYGG6CgZoPFSR
Teb8bunVbyS2AJ5w49T15rJufKcBMyEuHfNuTLZmrzkLfV4KmgLuOm8hbIbw+L6+egXnJsxwAEtn
ZBXUF7khN+aYak5cVBFNpgrCMuXoZyk2JHvSZHAe0TTGJfV98wOUg0dZdQU0l9LcLSN7+21163FS
IQWNx9x+UmTAFBF+DWcIyPrgWeBSwEsRNETPyJTRKiJdN99NqR2HMZiCwB6mSWhqJIO2JRi7GRAB
/kpmYD5wSoTLPDZhOXd9SGY6AQqhzqdlo8tO7dta0vHC3mDkOhcIZ+ajenkWDDqt1HXtKlRf63pf
1I2+N2nq7oraKkFFNrIHI47pzfXRFi0wAD0ZsA9E7w8pj37I9G0AGjPa7PEusfWHdX3pYN3pqdBB
vR5KcLtkLhKwwNXfiVrc3Y+UwEUDqF5FTXc0rceyli1hQVts6CgyTtO7chn7+9kSBr/AGbYEQ9yY
T1P2pMTeTMCvMg7X2yEYp3dqInTLWFGeR0IOWYJEClkxTinOU+euBJ3MBGFq1WAYs/y8HkzQaVCH
xa2OuSeC68utRkIrN7FSgtVI7/PhtqIyLRtRAB37HZPMQK2VR6AtPYV5Zo7W9JCqDgudgAXUD/b+
ejNEQwN+KpOJwpsXVZbLoSksCKJPMaK8AknnVtCZ9EojuB5DNC7nMbjht2iTJe3CWgK0EFNXDivq
98AB/KG9LbtWMLLtfxvDLdQV0xj66Qg0omSgL5tPlmckMCXLRdYc7sqm9tNaxTWiKON+aY4d/Buc
m632s/rPSEgfmsPdXmLNapXZQKB53W/gIL41r/MaWLLVKZxogLKAoEwspCXY389WJ4h10CCnThW5
Bir1HR6JIapoMo1Y0URjUus6JH6A2uP53T3IHDXK9XWk9vF3N36IUxtWVM4Bch2SKS04JwHLQTYV
zwTQUnjj90HvMr3dDIxP09qnzuh7z06N6pAZiR5en9mCRgGBgBAM9Y+8FPcubztnSaniVpGjlMHa
PjfVm97n0CuVvEZEDz4UezUY2sLPiZnhXY6RWdHGLhqtilje8UkxvozWj26LqKl6s3Jy/E33Z3jc
D5KVK0q8gx6sY/MGJRVt5Ha5dInZ7UKvIrUeYMIG67DpyaXzaYaUgrUkt7XZIYN1smFB+Oc9C3w3
wOvY/sCC1i4bnIxujBIWJiV74Q6G7iX1t2XxVO35L+LAt9SE9ivUZ/j3V6N01tISjGDSwmpu8er+
OHa3VIbHE83Jd1YvSCjYo/ijKekBzW7GjEal9tbOt+7ySmSS0uIQwDjATwHJCF72b9xwX1XtikaL
8krt1xS4sLl8vN5bgq3CgU0EDjxGTcfRdDkqabU4aW5BaxzNMFFG7Ku/GY6zANwOXjfq0lkQ5Y86
9xYI720rvLa7lVZDROuWVbCwpgBCgejEZTuahDTgaTU0asktMLu6HeCFFss2IlEU5BCgr6UDN/DB
GI2q69RZJKcRmU6NA8P14seUvGT1y/VBEYZBmhc5eGSVgRW7bIyyanDJHEcaAT28r8IeDLBWG3yp
pj8v5czOIyij/zfQ+2ZxdlCsdlF0Sj1hho0ulBeHEAF3ZZE94tLYTyf27slmuLCZn/MyyHZbYkVO
7x63BaIUv1X38x83G3Ce9+sxcEy4iF02GwpAzTqkqJxR+mpM32LrSbEeMvPPD5OLKNxhnzTjXBOK
Qnbpzkc3NIsVKlQyjVbRNss8nQ1YsbNZyWtNglmmZbaB6hUQFzW8xeY9+rJVVT8uYcMD60fL03SZ
Z7Vgw2Dq0A7b+YCK0rh5k1cNaXMNYORM3aeMiqk8kEFycAnmJljU4BvimmWhaMY2lLMpg3KtbdNx
BcXLWINpTvy1rncFCFcxFB2uzwf2udyT/SIUa+5ZKLcDPL11EGpVb618OmXlgMvMDXJe4HP+Tnt6
SEh4PSSbYtdCstafhYx1qvbLAOy/szy34IafoCjv9eYWkLWRXDplreNme9ptqqbYCNWYYfxlbeuH
3DrR8bWzHtriW+w2kt4UpQqhxQieBTMGggcDdwBjUcTdCu2+aOshBKB5nZJ6a9OGm6EHa5p6RgYz
Yl+z8WCoWufPSwQXwbl7FcREKqI1GEuNvs0aNP/1R0tqMMFawI/eeQu5uWkPqZk6Dmsh8md5YH1X
iG/Da0/1oHPpqt6qeLTct6bM6o/97rW43ETFIzlZZ4rGEeiLTc0YJFYr6T+2K10LwU3MddjiRI2B
l+hTf94DgGj5fdDfyAr8spZwkxLuFsCJJaSI5uNOpsAg/m3r/QUM/Xq+wAAGZV/HLnoJOVotkh0e
orMMM+y/P89b4dS9NZGYVdrLm/XZ2Fe/q6Prl5+AYLnvwmOt+Gvo3gwwh72+Y0ha5XIXDzgy981s
IJOoDF1/1yeweIiJYt9cjyI8T85bxy3eyu1LOC2gdcCJe0OweKVX+4ZXhjLZe9G2xPC7zMINuTie
+KxQdSBJYSIzeouCj3JKFUAAApT/kX2RdJ0sFHcSo0yjQ7UPoWat9nR39pPUCUiHtLP20g83xfhE
oZRzvSNlMdnfzzZ4RV0ha98iZo1adjfvAGrzunzXr/Cock+j+ttVbq5HFE6Qfzv0w0NBSxVsygZa
SfbFsAdR9/rvi9KtgEHjooGHiEM+yNPBpKGPaQx2jq37bvTUnIqjEto/6n3v/dRbb3iC5d0uC65H
FV01zoNy/ejQWRknG0G7IAmfZA6QomMYGjLQmIKMCTP4uhwlLcPLWTFcgA21bwQWk6p6sKpnPH7K
XIIREV1nziNxczC2U0LSHFgXuw3qbPF+tNhbjWp3vbeEs+6sPVxv4YE14WiI2cG0+PPc+It52vpT
UjxrlIC3xXAWsqTWx3nH5Pdwv8f7Dm9Rk2sZ1ZLMUUygX3oAHnaEzNBfUmXTQHCpYFGQm1VhLvHR
D9tay3bRy7JEeQx+TqWyyye/1c29NhGvT36uI1iwS3aavsSmZF19HDlERhr9PZkKCDvXp7hfW6ND
gb2ZiOvtICUPSa9A5gYtCfIO7zrbLqy+yXCfBrLB0G5niGvi6drrz7EhwfUIOLAXjeGLf+WSqeWm
AdhTtuqhTl7yscHjsggLwEq74avWPhNkTdwlgldhtZ+oDfwDgWCS0kjoX8JZg4weavIquFYfeHBK
p1uw8Ckjq7rTUXw0t+frS0ESgCe+6ZXbNW1ZA8dht15MX3MZ71NwVKIvmTgIg3iysvjl5lE4+lh1
NvpSS41D0Zu7pn+g6u1EH/J19KD4Ui6ql6y55GT5eENDWIY7R9qd6Utx6201XXYDWRC2DPEE635p
kIfJqnBQnUCKXRT2IjwMGGSELT/u1rFAgKeYFhYstT1becBjWtKcjxs8msOKLyCq4Un5bhJ0NvPz
2NTSLUWEIrVwg169ETzIupbZCsrCsIaehUECDTBPFqYCxIoJJvT0djXHv2oMQ646cNJACvIySt6B
Hz3GG2pIFfTG5kfQKZVEktsXkKxhw4gpB6k35OvAleWClCh7Girk7as7o/JAenB7PBvv8nFvaK9m
r/tJDLudtYA+SQKoumRdCbeQ8/BcT0Jjj2RxhYXlrD7e6HeV9UmD5aaj3iol8aopUKC0V42vTm6G
g9Ye7BoyZAoTPZRKenw8vpkhJTL2yGBB/4y3PnP62okrAyvQ2LfdzyTrQCf/nYNZLu90Bka8fBdd
huJW3ZKUppK3aHXe0X3c7tLkbs2KXT2vfpUFNXwbyOzTn3++h523j9thmtgapnWtSpaYtY3nepKd
3ewHPrbKAcsBtx+c4Vyr2k6tVXUDOlBVMYJ22GZPSfKcGAdrvzwrimR1iHYuHd5F8NcB7Qz058uJ
W25qQ40V0bJkSnekgfpGvCorAvfFjTXapTeNIOjDfCe43o+SwDy2xu50ajoJAles3nFI5qCEhbq5
N4tPKVCg14Ox+f+hT/9tJb9lOp3W5FaBYHP2y6lu41Xy+6Krwlkv8nDyvASQtK/YfaR2PNN4TswE
AsHUI1RymRRvNMzDhqX6mKr+5XjZUK+xVRjmRCuyiPPwViXDXZPe9j9r5ajBylzfa3ocqlBNm/Sj
JcPqCgcN7ijQcUAmHFmjy+gMtVeNI3ZsHVzW5AbJFPIEF1i/nX9fHzDhLnIWiGvmlCtGU5hAfHbL
78nwrSinYT96JSjo/1sgbrXl1bqM24AW5d9SmOV4a5CBhCJ5pokOOoAxkDZFIRNavGx6nh10Wmvn
jd6gNUv1Chp71t/S9O16O4QzEEVLBqnHAcTLNDh1ujRwksGNP1S8yie+7IojHJGzAFwbJoBlikVD
gOaGBLBz9OGqKLl/vtNjPizTsxjcUa2odrnUOmLUR8t7NrziCKD28cENm8NvKLz7sQfB1rDzf1G8
bn3f8V/0XRu+GQdF8iXCATv7EG6eq1te5vqKD9HNm3y4U+ed2n66PmDvb5RrjeWmOKSvuryvEaOL
4Bjbn9pT8T39qb/1i7eEkEXdTb7Zec2T8sk5tMEokSPgLZ0xF3F4njWRm/hMZLEiG8KPob3DvPc3
rzpClKCCSO3J8BTP9usdEHOJl39pws7LsDC6gNxnO7Kn37cv2o/qBwnJjYa/XO8Z4SYDCA6TAQCE
gdcCGKtCz0dFx2b9XQ9MQB4jcrBu7Ozwv4XhOsDK1URLWoQpymOV3urzWwepGHrQ219A1f7NDnDW
Ju6Y3ZbO2WIGLDeXxIM4NVQv/VmXlGeEsxZWObDpg9I0tEwutxkjdkvFGRHETp9B2/Ms5UvfyWyy
BOAFTJyzKNy8JRVo27kGtLqNscnGYIwPuhHN5rfJfkXptR0cH7J4BWCrUPG8PmTCTQ6uYyAsAmAN
qYHLBurwsMxgSIfLChmXfbLphrc6HQlI1bXUax1dBgAWcH7RWJTg8Rp+P2+5Xc9wkgE+4A7e5sYW
jC2YRF4ZFGNg6rdzM3q4ffodLvvmY5GgeFMARWFIZo5wNZx9AbcnEoikQdAUX6D6s/m1g39uTvfl
EeANO5ddBsX9+29ruQnkWumMl0SMLWmDRkn6eyk+KTE0QPIv18dRdMWF0Adhoj4MD8KvBtsEtm/I
q8h8SWEAbwe9/ZVm64OZ3GtwB9damT+EgJAPyW+ciixNBdl/3lVh0UzoJJUpAChuZxz7GaKugz7k
YQZfGciJFRX0oaxthyd+djOudRqCvKcc3KEf7+ei0X1mFnCch1j5XLvxd2pXI8rlyFibMPHxKXil
HoWwQzhVI/hFdHSORdoZwCgt7q1DMvcEGGtyc70TRYMFwX/IFQHUDKMsjqpVwiWiB4S0jBSn3yEb
Cz+fzB/UIuycP1cyQe/Bouid44NXrna57mCnPBcW1F4jE4eT1oUJbT1F3V1vjzB3w5CRjOUDrXhe
BIORAuM+xcay/Bxfwa2v9yhQLrhhQlO2l2yVws77NxavK1UPuZEVGlYVEvO0PZr10SQ3qilL7Yle
qNAVwp0M7zmQ1rmJrhqbZScMV78lWuxv85oEjTN9M+iW+W49f8+LsdyRrvQNo4Ig5bSGkj5lOyJ/
yTj7gA/tbKYBvBCgzJsAaRzwXz5rvvt1+pFMnjIH099kdCBtBNtQmFoBJ8BtVhqM/+oEZttRVR6A
QF13pitrkbBLgaGGHgtotSiLXc7FzLCavp0V7FFdAEW3Df5vu9K4TfVH52tBvenb9R4UXXsZZPv/
w3GnXb6UGfDc2BJRpP/Vlc8knvaJ1oRWlQfDILmUsenwYbQw81F5s+CvxIscLDAB6lx4JEAGBh6h
O+Vn2S93uXNjOvk9UKpfF+jV/0XzmDEF5ieDDHObyBrb7dSnUxUV1RAk7ckaQS8DBQTVv7SQnGRs
8D+0DoAjUI0gz/FBWrwbC20lBTDwddvtWqUJ1do91o3szBaO2FkYboLYG7JSVT6yMGAI1el+gs4J
kEWBFm/HDIbekheksAzCEEuMNGizktXljFTTGFqfNlhCWv1lGQ45BCw72h0MOE2aqt/Reo/iVdq+
DL0hCS26G5xH5pdbmaKEatVVNCUBxMQDOK2ZybIfeuWIgfHd+fH6bBGNIPTYNFSHcSGC2cxlS0mp
5FprgDpB+kdqZT7NbuFJJpkmovE7D8J1p7XAV8GOMU1K+5DWxMvzOphH3y32YyXD9AkbhOMTvm1g
rgLaxzXI6mpjTE0gfq3K8CeyUn9TIH8JWw1Zs4ShYLTEOJ5oAS//Zm89scdpxrTUJ+uUk20NatW5
0QDYl6xpNsH5dQYaA2Mg4iWAQu1lo2p9tba1iYHydRq4pi3BmH5RIUFWyNzPRU3CpEdbMBewa3HT
oaElDOShkh+txbGGoC5MyP+mKWcRuLkwjHRwVh1A6bS/rYtwgkd9fENl2XvRMjpvB2vnWXomL9QJ
0pBoR2bulA0q+9OTanjtsxPT0Bmnz9cXkXB4ztrE/n4WLYUi/GgzQDuegku4ZTqIkqPtL42d7gwb
D6rr4QSNwzyAVysBuRe2Dlw4K59NeJ/gTOnTxVu342z9gMilNhxpe1cVkg1C0DYk/YHf/MdshRdh
cuuxbuaRbUjtYe0j8MFTK/YnJ7zeJsHEQyUHpz/wle+70WUXFqA/JBSoskgFG9p0/HY8mopswQr2
oYsgXMehuLCYOmMDFDQcO3+dbiG1TVtIrkh2cVEg1Nng38vk+7A7XLZGX81tdQusV1QO08QIleXV
UkpvtF6BNpbMBtEAAWQLwDeKewBMc1Nd09ZKyWMFJBSyj4swr48QeNxkjm+yKFzX2Y1ZkH5DlIoc
TQpZIU9rH3PZZVMAfgF/FMqVQPojT4QH+mXHjUoLrZSuoFGloairf3YcZKxGA6e+XUdub0R6/6YA
cKailp0YzluhGvt0H6OkkZKTTmVFAFFmBFoywFtAXIiJLnDPpIGuAzVAYEQ9KkyX1HMcwEiV7pbU
iZcmD0bp624wTi+JS+FcSX5fXxTvcjLcvo/wwOUCBwyvSpPbLA1lWJekB6CbFhksoI/zfNMqpy5V
UPKbHnHq7JJ+RX6m97tlVH2TPs9qC/eA28WCqMLJVH7H9m4s9vN4R4HpneHWov+mSGoo2inT9tUA
52rJWS+QyIGcAwMbgBmpAlPMdVlXqcqYbj2g+zDNyVA7sZJD6Ro+CD6pb/+qTK9J1lAhm28rk4ev
mlSvzu6K+ZYsudfD+wXP1fu5l714WV996EtNRz0ftGxIRXFTS12sCW9egLQVrU7CBZfkfWO0g6Rs
LFj5jop8PQSOdUb0YH8/OwqSxehSt8kASCuPKoSN9e94L7n2g6wELuCXA+ePxBl7xzD9bS7QSOLe
MDuoLbif0vk4pT9t+o1CGKfWc79Ug27eTkuf3Lvf8+43zMlgevxphKcqzj5bLQ6gpkvGXbBBsEII
KMkAD4HWxX3PjKlgA0rO9PgLfyjHt3HT9ltuP82NbBsXhYLCI3MhBXsMnXDZx1OcbXHLvAyqrAic
9EYzc69ect+lMtSEOBIeNiDsYEg/iFYZW+YYDWD/L4O7n9u7xnpZZcAnUdUAip3/BuEudyjhKnQe
W8D8NQc2U66vlD8Uh/pmYt7Zy69+n5vIJqzTztGHT2ncBynMlfRplyAfjOEEEkyJhj8H0sF2krFa
UdpitBVuOHPFseD3CkDg1r2QeJfNR6v5tsjoa4I1eRGFW5NUbcwBHEFQAvbNQTIh2Rdy6x2WicDS
gI6HRBNPkTfJ1G9DDIjt0B9BBK2OpnvqnNPb9S1acG/BNgf2Nx6JYOfy+esV8kqo7UOADnVAZ2s8
YLm8+OkvYuA4dFHccYC05i7lVgekP/xqkCPXPptbVCVgAcvoBKKZztil/x+DO2lWtazitkMMJHcB
mDT8vNhhrUP90g2ut0Y05phWuL0C0QVcFTezsFFMjZUCDJrVd0YG/fFEJr0ruB875xG4WRW7wO9X
FSKs20FdAKhyd1CBAm0AxAjTlDRH2HGgZcPpAqRW8GguNyPYIqPjJsCEsiczC1cDydRjGl7vMtFU
hsoAfp9luyHwexkDqJ5OW2PEIC+28wOOf+Nzm4DxKbm1CvvtLAyX2rQpnp72yJB2rwrQnvAZhBq8
+lm1n3rZLUGQFsMdAcZHDHcDzCc33WqNJs5GgdumZX9vG/0nN1HvSgv1Fye3PhNF3YO7DwJLtUjW
q2C4LgJzt2UFyiBl1mDH0ZIl6A0N+f3eg1SrZ6idZAMStRHXWI15EADKzWeKE9jYJcoEfdMNd8aN
3Ljzr+aeWdg962rvl5a2uz5LRFcCVA3+G5B/dSCXMhblgCtBXLfkwbQHWMbrtLhLlqEKq27Md12p
DfDNI2BPxPCA0oE68d2lW/0MQmDePGXTbkXC/nM1l5kFgqJJ650GkcgdTMcWSUFelGS7+Fx+5UB8
VXcSCLA6lR6l7nPaZg85LGX1+JS5Xo/aTV4lwbisnmP++aPWZVsPJjRAWR/sIQowEwstRU+ZeAkO
ZPUm8sNRUV61FMnerbHNmTuGmHsQrkSOg+3B5RZVTGlrNxouK3oPieE2dPLBW0wngFgqfEtPenVK
4EWHmqDfO3Sfpx6xd7T9SbPDELuB2uxdy68XpI8hUr4OXu42L/ooW/mid87ZV35Q5xzWPinjegQf
pQqn/hsyZt663k/6uFMgkgsg+Nd03l5od9NPd/pYPFyfuYKNB5j2d3tK6A/giX65v2lbo7RpgWtW
yZTDHq2Y+gp8RqfVS2I9AKz1f4zHzbyymQtlmzEmQxaBY+Tps3GTuDfNUHkTin/KX4UDGg8K6ajh
vz96z94EmZI6S2GjcyFR6inOs6L3nmXPngLTD0X7PCa95Ex6x5d/mHTvwieMno9z/bJDG2xm1Fxh
LmPOqPpOBSiJeeal+nDsFCtoILen08NKn7u8O5Szusti23fa7bla45uYPFVb1Og6RJHz+6He1e4u
0Z0v14dctA/rSCvhIoAiBby1Lr/QsdrE7jLQaLRpAj5DAbFfs4ddo62htemrhG4n2orR9az7cdUG
BuUyWtrYo1bDLiEq6jo0Sh1WXljs4JTpyUPbm17fa783ah2ut1FwN2RjDoAyE2zEOFxGHQYKNSYg
hCGc9FmxqbctB3t7uR5D2I+g7TJ+F7DxfMKkVlvw8VvcP+38+zBYjNHApEozmUODKA4eApCEYzgR
gAUv2xJXSfePiKyWHxt39eBj6tNxZyWydBb7IX7qngfi9ktF63WaWLiI9um4q9rk8+I8wsFkMob9
0sWh3if76z0ouFxB0wrgKXDVGQCfmxsAt9TT8I7+jZ+XxLilxq06+Y1jHytNJncnjAUVVlTEIbQE
8bLLXoQv/ZQMBHQMJzOg8T6PYQ250sa9G4rsAOcumV6x8IxFEuK/Abkp2MVDuVYW8NRZ9WtTdmVq
PBP1Bxwbgnr0l+Rxy40gxjKHGvFf9KqFEiSTo4CJCfdmoaU79bDVBa+cBqVn6P6aBpXsKSGCzrp4
fSGZA84d9Eq5sYMUs9nnBqCene0mh0lhsPi+3QJ7Gw2UlxxlT624PNGiTU6W1S5h7kyPKUncT1mr
mbcE2giSrVe05uGdy9KxgFSBOHI5wr09pW5bzsDK9+BYuG9O97gkspulcFhRrmPJLPwDwttllHaw
rWnUCRBExnw3w5CwXuzAnKojSSz8O+y1zA16xTia42MxbLvrYyvudqjpMP4FdlOeVEo3ndrLbOOh
kJRwfou1KWjXrAzVJsXjcW4nH1vf4BsFjYN8XBxwnhbqDxYertPYKJG6wVr4+jcJ+x0YNuSYLOTA
+VelWi11mZkMRwbD5CK3vW19LUaZyrVo/WJkHQLBQWb2x61fx6X9WM9MdLRvgw3gj1DNG9eLszHf
t2N111eP15slCogkF+YRk3HFSX450K4FseJpAh+vz63bav5GVFCfb42tO1pZcXM9Fvt4fuc9j8VN
qs214mVjRKs+ZcawWqyEyWrYkkNROHfhCwksI97/eDWzk+bsNlQbTjknLtZs7rbNDoI1eZimTryD
JhycXNd5OZjquIb6QmholZtLPErjLlqdytpfb7DoqGGUKPgHoOqE8bz8Er3uVmsCDzsytgY6vBMA
hwmEsXfT/5F2Xc2NG8v6F7EKBBFfZ5CYRZHSSnpB7a5WyDnj198POj4WOYI5dXxtP+yWq9jomU7T
4Wsv6mm88musMNAvXVC3HCMx50wRBgIAC7OwKl4ht4RTr/Cl0MVJt6uPEgl7XdpXTWho/6LnGfkv
HWSQm1C+bYLIxajqJRcMomUIQY4mRQ7qBIVRDx7vQT/LEjJtCloNBaBEMvZ+aOEEqhyeTV6hvbes
99EKq3+jDzz/OdZnTtORLEUr0rSeClb/9vCkXHK7ahpYSMpHDOmTAFu+xGT4F/YEi5tWQP6FZCDX
fEsFI+UAim1RY80Qpe/xXHiqV77qjLrnkvtSOHdyiBGRyxY/W/IYFRczX/dkDQXWcDLnBVGzQx//
ln3Oc3v22K7IMNo9jGkbxBogHlHBFYMPr5OJzqu6z7IyVQFQ/MGiAXbyCI3+Uf3Zv6iXJ9/NDcDu
qdgr5yc/7x/ZLC9fdNj3Iop1aamlcH9BVU6LrH0s/8gjjnWYM4d4sqOMO8GgyyxKHQxTHsGRwBwu
V4BKSgwXwnafj/nz+iIx/f8rU9gNi3RRp2jCzF07dTVDEh8wSCj8iyZyPAy+yDCyrCH+K8USnMTo
tFg+Nfq6dP/c54R3WIwp7cuyyTxMlO2WvkYWRUE9QeUYzflL/+KC0XsXnSkLqZigsZcqsBxL39Aw
bAbc+H9jYHQEN3C5CkYe2R0f6D7XPdUFoUaKrJX4cxVhPkb7uH9gc1eP8iDwzYDoiKmr6UCvrj5T
/NSLOrREQR119a2SFwTjPkYf1hwxno6F9eoT6hgevzo6pVlzGSj54I46AAIVRIbxKWh/Yr4+w6YR
f/Gj7D1z2f/PIQv6wNERhcY5/PetH6GI0OWhdlDOqMeIx/AwahURPPTyi9G6K1//12PE4BqGXj4h
K9E4wMhd1BcAHEnRL1ClWHT5MWS7vHvzgJV1n8z3SAGQzkhVTPjCS9wWYzwXsTiOYokElWgHJoTb
zM0ljTk69P2mQAThPMYgsMNGYru/hUxNdL1Ex0gHfA9FMDQhsco2h4MbAHukUHgQbFkenPuszcRj
E1w1kBwBy6oie8zolbzqhi7xkYoHdG0Y2PLqY9W5IUFzG10AAieSItIHGY3GYSe4/7NOgzYSj9Bq
HC2mtm+1IIgFZIFiVGrgXNf5CjDRXY/RUZ4OfFe2WzKMnZWyoJa0fHqMFhUJE6tGzl9ZPiqadf8s
J0N6q2u3dBhDq8jFMh0xhL3TusSMCrTfdvtuVdN+uHQCb03od3s4EZu2HUJgEDswEdeyGMNw0fmI
uNJjHB+XVQ0UhN19htiXnjaBz8kT+sEKU8vY3sQEJ3LVaJkeut1lK9DCI83Bt7BP1/IoVoqdevvj
PrnPtRhXB/iNHKNntTAKqVKAXEczDN6QPZYWJyUtTYxrPAs7U3w9lEjPloTuVGo+BdZHRxIrMja8
9AVbS/n2JczpZlmGDuBh0V32mmq8aX+ik271LnlU8y19+qh/DjvqY3TxPv9cqoxX0OOmbpMcVA3v
0UpI5ciY4hNNH03wHwSNHWJLUtvfq5xrZosU37hl9LCN5bIQNJz78ISwvV6sFSzNwR4b2rdEEV6y
h76gwWv9XH8Ug0exsyCw9Mso/QgPChZY0zL8df8gGFP47XsYhfVD1Y+qCueQIFFNbMHSnJzmlBMS
fz7X74kbo68VqjZVW4JMa0QjTdfCRm2Id3gOyc/WJOeGyMcONYhHkfbrEdOT6ltgJ3vx5SBY9qv+
sySl7RJK2w/B6ozDq2Ct6IlXX2ZnaP46C6xwmUokyOYzkohVPFGUCl5/iQjsI0XfmwlMnrVH/1dQ
sm+UGOkL3C7J8gGURsvoLyHydtFDTSOLc+ysx/lGh5E2Veq1APWI/tKU5K1d55hNrQKyiQyHt5GB
e3iMIK2GqsnlGCwp++jQHJr9eNDtvCKxzdNdtu/tG1eMMJWKkuhhCa5yY4F6iypg6U5LenG9VEn6
ce59ByNW+SZJKKpAhUYKZR0GtMQSaXQncBwRWwD662NQfZCBRj01Jtw6Vj1FNkBUIdn5bq+NFOX8
x6VPov2DOpDM+tAcOprVOtyW+87h+PR/8BlftJmYTBkbPKoLHERfGtrPvtmWD6VEi5LWpnLJTrJV
oysaKcP7JmOeLPYAIYxAnQLJ11uW+0hZtQCk7i5RhI2lJ7U+h++Jt7JXwLRvsYME0K2/V2ikkvM1
b4iCCQ//c9pXpBmOtTwNSmmY3JZ+WDRUC0k/GLq8HXJs6eLwOU9LmaDGkT1CZH/LpuwBZq1vcbO1
1WxGbIokxTox3u8fJo8I4/Yl3a2xlhAMiRvX1rcxeV0+JxxG5nUTo4H/5YRx9lGTZco4WV+xu8C3
9WgbPEqDXSebYdip2ZPmcdzrpOzfzP0VQcaSjnrpr7IGXBVm/r7aLCkPbZ7LknR7OfWoiyV2d3YX
mRjFI2JN2NDe7O2Io98sOtBfEvd1dowJdfNVhTImCGm2jHF9E1MuTUpfRbIJMb79oyOaqdH7MsEO
Tv9FE40gWJ+E+RqNua8EszZI6INmR9WGuh+YFfdfI/Mh/pnm28SIzfN9gpPCfr+uL3rMdQ2+ELmt
D3q1/I5y+VP+hk2y7ZNeFxxC/2A6vigx1+ZjeDVKW7+/vPzyUIimD5LxGjudUzm8rUw8nph709Mg
9LVQR4An/wgydAq6tOJ0IP+DEH5xw/o8QcqkegoYhI/oya9JSgSj2XrGgmMk5v04kiT/FQjG4iZh
KdbjgGMLPl5gZK01FvsMhki2/8pSoHUGqw8nwWNREAZBAEyAm02uFd1MzlGlP5JLSJz78jbvNK/I
MPy0K0+qQw1kGhkIw1SOrQXJbOXyI3qvzeSlWhBlB7gh0tqLzQdGKostb/PibNx79QWMI2nHUvRK
GV8Q4vlDe1IBmUMjPz3egU72+5tqXdFh3vxh6OW1VuTTgfo0tNwH5B7Xr/Gpc3itNhyOWHe11KJw
5VaglJnewaePrhOtAS7OsU08Koy/GrM4DJsSVFZn/6LQ0CgMwRo/Pu4LyLwF/Do21gJiLDTMxwhk
3D+rY0bQVPxHNzXDtRan2Mz3Gx5887xhuiLImMAsyStPSUCwtVRyzPa149mrzWEg+nq7XN/njneG
jBEUIqFbNh5o6Q5QayB8srmTXnhLk3hUGAMoB4DAUidVFveLhujEI8JZ3Wsk44j49DushGNsDctf
ABs5ZUhuPXG3rKuVNETDpRbaFXA33dJogyCz27zTOWHF7KsdFX+M56AeDsywieerXG4qj20sYPXG
RSXetn3IjwB7Dw2JqPbSzFziEsXyyVbDwue3f/XAuaLNTnurmAyTpBi0rfjoH13/oTWbH4JuaKab
mfcFZFb8r2kxWiYrQ1DpOWg12VYa32KXxIExNOvY1FwjEh4UdLVG68oQoX2S/f8kzkQftYvKNFCz
YUg+3P3WUACb7uFJPsVX6Awy9ROH3lyweM0so3qDEMatlIBeaSBL/hKYCyqs5VO6jV3ko149+pG5
lAfGNhvXTaMmmDcBXifeULeiVGhTK0E8uaDHvRVgByZ9VEjQUtE4nz94K3xmI4VrakykEGClPNKG
oIbdSIc8opXtIaGxGQdeSDId1jdtvGKL8axl5oWRoqT9xViNRmmKRCSO8+GayoH3DGc7WT+j1Gue
GMXPBaCDBhV4ekl3KokO0s9VYmikNXkCwuOJ0fpICXxYGRDaWj5tf6jbYF2/OYZL0cNO7wvjnNG8
4okF2cXOeeyrGEDKe/YKUu0WhsE9Nx4NRrmHyo+DuAON546+bKPD28qwfCN4ks0kJ/SMZNjzfaY+
c8d3hEJiNHr0NCVuWpiT7bGikfnrV0HWe+tt5ZsXyQgHs9kBju7sGQ7t99RJkVpbv/P2dvMUTmLU
3EUT+MpdTre4z63Io94a/ebUcTzr3Wl5oIGzEfP1RTI+tizKVdmMYHmgLyqJj4qhkAnXTzV4rXG8
62QMiezGtVAUoBQRIzhIhrfWyPuK4/nY+dT/KJuqAANxqlpJLHKL1uVxXJRL6LX0sz7Gotm8tr8w
ir7DA/RxRRTTMc7V8Uy7LZJPgKTrCM6Vl06cdfVXH8EYl7ovlxlw3yG5xr7c+Q9Ly2p+FqRdP/5A
ss3jdfjNBmXKFT3GwkRZW1ZqCHq58fyCzjda/D5QeuLxNf3MN/XAeCMK0Tqw39izTYahWuWJjLNF
YGF2a59QXkl9XvqvaDBHl0dhMGSYir8Yyc9ENVtHNxVjt3zaNGS7z5CT4XTCz2bc0Wb7N1PM2em1
XvZCAILC25tKxE3kWR55fHwcCaqqm8Q+ri++UQBSaVOcP5xT9uvk+CZ9omb/0ZoefXLo+QTbxxPk
ic97Z83Y8jjS0FhQSHAaQOTdDuv7lm7eJ31x/emHrwLE2M9kNcnx8xjA9WzpvNk4p9OJE/HOavwV
EcaAJ626xLpDEDGSgkoGMOwopPI+J5N9Ys9JFQDTDyBoQLawka5QLjF7oowQff9xFS2NPBI5rm4u
7MLGbHSAY9INsTsTknhZlEthnwyXtAst7PaicoFFIgqao3kej4Um/TReKha6TxAaWBDL1tuB8NZU
Cop8l/2vlWIHRK1J8ucRjRGWbkoPtk3Ns/Djo3yLftPSDs0PLFXERnbznXNvnyPh3w716juYi2tq
v22KFjXiF2OfkYIcow0KbBLBpywESmxakjNWO+Hfj3jfkb41t5xrXX4/dQXDq1i1h9l4xJ6sF+yw
I7yV3Lq7YIcUuno37Q7oeSHJt8GuNnWE1+godjCHxbns7yJ7S5Zxh65StmMng6xMXFyAtt5h1Mjk
ucLPHWa3Bwwy0AwYbSTpZXZGYgksgZXbDN1FsbGO0914qamT9DwaKAfoRP8VYkOXIdF8l+qGAizP
n97v1CNlRaRi3z6HvMVJM+bg9nsYa7OoxxrrIUI8ZSJdbo1MLfT1spG7j1zIJUDmL9U+I+WyKC76
0GqAql2pARG6RgyIK2UYJOmkJOWZQHbhEtRh+ioF7fRQ7WkVHHT/ykglaii6QDZALp5kZKEDqbfE
xOxBPFbG4SOlT+3+HO6zH/cNyncnd0uUCb+EFTAsXHWJGoBdPFWWezwjFHLu05iTss+12VipMyk9
UzHRRa1bYERmkrLBjEzfkG2suSM8MZsJ7pT/rOf+iw6jx3FSB1WRg05Dayt4Hq3yx/KQrHNSU15i
SPoe89zSYi5rGQ1qqGeg1W3S3QVroY8FOiZUAxiiq/ULzMdm6xEZ+MoNds/WhrIRE2Mws8e17flG
+HM0JWukZrDTzdA11FO3Gwiarw1sxt0b3BzFd69x+7HMJTd9JMUD5BuSFa8Lc3/RDNUU1wrZ5LZL
OeZ0TqKub5uxKaUwyjH6hqfbfoGG73+mlMvQdLqsQbmmwQTXbtiM+kLC6U/3DLBRlORrR6WL/WKT
0/89t3l7eoxHLNSh8Lvu8/Qycqy3rmUCGo4TRM85gGuOmEDQLZQMrYogUuyXNjoLeF0M8zqIBiKM
AqGPjm30ir2u7oBTNDV0HL0/5s+Pavv8b7T8iwJzTE3VL4aoBwUVWh4auaORxPAMrpmchPX73X/R
YU5qaBS1XEytMrJ1fInpS0Ys7bV9TixucD7Zi3uUmFjZc3257ONPjo6BHRoJTQmewZ3DfQTPK+gX
T4xDqgQhXOlYZX6pzPBSEATjHZHOCkHLTWh7RrHloU3MZJ4mof6bIpu2HIokl0Mdp/hcnQr6Z6SH
5OgZnPBi1tFeU2EscuhLUasrqITJZLR++Ybw6u6WFG1jqhFxHBmXI8YiB0rqC+50WwlpTAsV2ffD
wmicf3dy0zIkhGsTbiNjTBVh4VWy+Nlm8uad4J9zgo5rpF8Jryts5nWIS7oixZjSLu3VIlp+kkK2
wsqo/wPzXNbi4K1paicVLTieet6FXlFkDGulAL89T1FRDNe98Sva95sRbXaedeIF/7P26IoQYy1U
t0orKUJ2tzBfgBBCIgNIXuv7FmmyBN/094oGaykWbRmEetSjXv4SQ5viDee4eEwwBkLO0NTv5siq
buP16LQkWqMyxAPm+5zsvccGYxyWq1FuFg2OKn0prYG++ed9RdEwh2gDXTUbgS7X2LloZCRHj5z4
Lr2qVCGSpVnmq9LgD5UxPETrjbzueP0cE393vox9VjdLxc+KAtKylzYjHtbTog/eUsvPJ+09IowN
0fu6qRMJRJ7blOzfXBojZpGxN2GvPbiS0VOB+OZh80h0M7CFi5H+iW2u0nNu+tPQXcXmpRq4caR/
GjKdCPs96maY0HNek/XhiWbA6FQeeZH5DMlp4wDGaifkOe0b7mPcV1in0HSXl9FCgrt2KiM7c6KO
OQsz1czwD1ZcTwhYuOErvlSAGgXu1MaCvU4W0glWu4UvoAs7Nn3y4dL3+xrJQm1Nbxxgv4EYGu2x
S+7brHeUSoshhSxvK4UmeHLurQxdlQhIPQBeWEuaGKmtPSY1ER7vk/7EnWXk6IY0w+pCTAM5lWBM
iw8MKSPd1e+ABTN9wYu/z403NNiSxaEg+INvqLSzxAfp3NOf0bk/SFtKs91GX0+S51mxrT5woqeZ
GubtyTBuRZTbEqDmOBn0edMlng7ACDzIZheSxjprB/PgHuQ1r+Q803ExUQUIC8YGMRD5WXG8uv9U
rrDlIYAFW4EitpagXmPF2ECKdjCVooC6OWPf5GZhADMQLzaeNMyEPTfUGW8jJ3holy5y5IIt2nvR
XDqI4s1+kxP1LbWzHxlP3Kc7ZmVAwXjcErktoJ0ozEs0cvO2cSWwK5MSK3caG+8GIm8Wm8nH8d4N
4uTDvlEDnMqEzQ1HLjOGu4ybvo1UlDbw5FK3lrWyxI1KwmO5DWh4WNi5aTontJMTk74OBPtFyH2R
n9XuCc/lrw9g2UVQmfn1VFup8fZcInJIbGyz3WcdOQCqFqgrBPW/fxHzYWIP7dJIZmGXIjsx3Y9K
4ucrDWlQcYMpYstCYu/wgKqm9/s+ezPFD+WGEqPRFUZqwmDlosTi9OgFieECR6vApqaVRwLqXVK0
T4/0ITDNxVtIPUP0SEJC6qiX5QO3Nj+JDnvZ12wz+isPwpBKbTlcdLfvNykQrt6kqJBIXrT+tgzV
gLpaguENISltKc8lx+3Q8s45Ed5HMAEjJtiD1itw9qtzqK9jjPy3BKu+WquRjVi23FcVW+hIE9Mc
3aQ62sstACEJMGrt+v6XzBr66+NgVLsRV2rcNCoqJ4Wx2Ek9zVa2mjlSRBVD6Df70KfDcFC9dVBv
YyraAh1+qSuD8xUzEeCNhDBRZlmLgCBY6ghQIImGYmCoYOdi01ZLlS0iiBOvvDLns6+5ZiLONCml
UAM0AxQuQ0T047W1B8JjaibqumGKiTpT5GvxKgBTK5EASUdc5gAOM4N1pVIsyUySiEjjw1L/0ejv
YWspwWNQXwTBKOpTIjec7QozufNbHWRsXIRRdDlOJ20fM7JPyNjQt+AQrvfpOlyX756pmrlqBGvV
boyUvGKRsWFqCTV4+Y2Z7n98CHacAJQD4K/ytwlBtxZcOfCGy3P/8qbt31A713/G9sEgiIaniDgw
eEnAuYztDU1G53M3VFshBE3hJMOwLM/7wJFM7MF58I3a6XA9mJZyKS9dMBcS39Bl1HzRDX+JtQrg
VbVyFrqjntX0DRipEqDpSwudky2aJK0kokW81VJrpZFSfFotN4uQrJIfGCDyK0vviDBu1bwiRb2v
o3VeUu98XwNnFXCCKcEImz7B5N7Gl5WgoLJSBMNlZUl0QfXNgZel4VFgtGHMq3bRd/5wSZzQ0Gl8
oPr7fR7m3DiKU3/zwIj4EmAYulBOPJDVL9rbPDGaNRp//z66jm7PyA2FTKwHcGCMOKT8WJNX6v66
z8NnIMe4J8BCTKVDwH4A85Gxx3GB2gweAsOl2oi2ZMqg9AjoYvpHQXtce+KGHjPXckOPsbyjVMuS
uAA9/Txl45Edr9AVqqw9u7N0GxDTloB2iMt9LmcsI2C4sLkJLR54arBDN9ESuO/lgEJeI57SBYaM
9INULklTO6mH/HrOWXg0c3E35BjRKyov0+sQ5FZQw4WmEik9NZpGw2VG9OSHqzc0D57vsziXUrsh
ykijtywUHy0fA5ofsufGbvYJnoa/q93qKUDP4X1ikx1hhebqPD9t7tXrYFjUiR5HKND6XnmJMt8o
B9/5/5FgXvdSM4jYCQkSSYPdJ+WvMF7/CwJYzIjRPcg+ZONWu3Q1q7xmkgktQiCqZlhfY9ynMKnO
t1O6osB4AW0RqEHgDsPFQ7O6b3Qc1eX9/HRJV5cQr7Rm1a/AQABUWDEydDjaQOUp7Jy+Lq+YYOxD
tWhyT53uQY6Bg9OkRHQxDpTqVAcUSsWJGmbGjIGkdEWNsQ7xMlaDMVkOl+12/1lyR877Ev++ZJSs
ye9da+6iHXnFSCdNzc253Kc03b8jZ0z+fzfHeCd3IfZZGOAzhLEl1ep3h8XTdcF7B85q0RWzjJmo
Yhkj1bEwXNAtjYqg11m9InKE5HNd3D0hZMxCqAdYsYc3CNro9lb3GGClokf0Q0/C8+PjqsJ7aJeS
DTkHKUmO5w/t8WOrX963g33/ROey8Fc3+w3HVF3UUdsnkFbh5D/06+SxPS6d5N1DkpyHmTp7rlh1
MPW+AVHy80iuFEMKkkYQRdyeW6ZEW737DTfQmnUoVyQY1ZZDLVCSASQQUqEovz+O60tqXfotcn+2
be46I0cnbY0n/Flff7xzbP2s5l9RZzTfBzyJHKq4U718kYsfaWomFee+ZhnE6SEBiI4frFO8NS79
EMp90AbjBVtMfothYDR6T72+em8KoTaXEfZBuFj9fl9IZvnCrmsFuQllAuC6JSoVaPQag2i8lMXe
jQ5l/bAEuO7/jwbDWJPVyyCr4vESar+ypiW6uFl4vP3NPEYYpZP02I0FPYTpKlu6Wq3bfGkWCP/v
szIbu2GdBcBcgPUHZC/x9rxGNR+b5ZiNn1W0rWYvyJIsqGulZGFnBlAOOQTnElfTqttPfDi8pFjc
VCQmBlXr8xER775FGgfrSnflRXz+dcxOFimMnVqS1/IxeSjJsD6n1Dnd53gus3PzAYx/kOS+LpK4
Gi/blz4gHiK5h8Hc/8otK6GPAS0MszHygqY/zY1olKhQBUcUZXk5nc+i+DejenUOjKBW0ugpK8BZ
Xp6f9/nurSK/hox6xF5QG0N93sNBxChaZPhoqw3xLOCo/6xuXlFnRFgbFwvslCnHS5ufJO/cYU+S
kD+5cm6KLYJad2lyTn061XvsMuLcC7o7CDXY3aJ1YzDfjrr1q9r3ZP0noLYZIgdd0ux8Pi2ME88T
r2ZV6YtZFlFMbqImEfWJ9vZFs9/C9zfpaUQ8tSa22Zqd8br5ed50zsdGIPS1Nc2nkPCKIbP+5BMg
GksbAfjImNta6jw/GVKct/gnWzyW0uX++fJ+fzqCK3/lBZ20yFuocZi8RdqTwgMbnPt9UQDe9LQE
BpBpTChdhmK17GtlvKhK9rLyyxc96/+F5QaG1YQsh2Y+oDbestBF7TgWvjBe3CIg+rBu5OdsMO4f
01xWBef/RWTi8+qcRkmvwlAeoXWypVAhxiBmeb78SETDe6jNzkI3ZpMQ9cIhO1lRVvonQGyU9SUd
OEyMsgtqmIhZA1/fhf0ipJ2O/m/qeXqdAVFVKlwyJlXg0mQFY7xVBl3fB+FSjUndo3OTNEEeW0Wc
Ycnz/e8SZ74LQJXYlj0t5cKIN/NdgdKVKVoolrD+C5H6aOGyin2yv4yoJCyeUHINyUbfAApl4ziN
8+zcJz/33kQTMJbdAUsXf2Dhy1ZakCReOC4vxsteosEGqxTMzceJY+vmGg+uybArhQotKjV5BJeF
mRD09CRvWIn8yu+0mWwYc8s3dBglceXYH5IOdBYO4rn98VcPSCE62iaMGzmfHJ4PmXPeaBVBG8fk
0LDpgFGZlecVQ1vIywvaRjPiH9c2jOlOsMwNRze/uwsV0oEZSPSFY1eawKiNhn0WRdBg4NKwKjK8
7ujIC3dmgvtbEowFc7Uh7bsyRnC/GbfE3G0O54Ej7jOCcEuDcf1eEYwLwKljbhSV4YKuyW4wTM5R
zQj1LRFGp8QA4YUPZO7LdkGk1wNaCKiBFheeV+MeGOPCFwKaFBGFIim9X2FOJX3kTebzLp1x2e5Q
Z3lTTpdenYaXs/LIMcac3/9k8MoW69jZNo4Zfr/CUzIltLbPHPsyyf+tQt5cxac8XFEIVi06AlpQ
kMk0CR9Q33Gcd95N8PiYjOwVFS8fk6KVcRHRT/0nUMt4sx8zpdZbNiY2rwj4IdZ0jOgKxvtbdjIb
R7WBVA3kxEP3mWmmv6XE6LkcZshHS6A0HvcvDX15efOpc8zor+PeyjHM02Pa8ogojROT83SGzSAL
uVdW8qT8y5e3h5aQnWmG5Imjmd/N88QcpiAA+Dot1WMUJg2VOnDLDCMhaMaAYcYDg4yv90VuBmzt
lgijNKNeiItqmX5ayqfHI4C2eufx0ds3tfG4O0WjoefEQ+sqsrocyhz2JCbV77fTHLwIyv6ueUTP
y64qiG8Fdu1oONLl4478MLM1xnOf0Geqvn54I2atNLri6sNMuezmDD67Za7kNV8Ax6kUcNDP2tPz
Hh7DWpMHle5K84d5oDyh/QdD+Pe9sqOmlVbpnp+CXFGguoFS3PZk/CtT9UWC0cBeUjDZNiXGjYJE
Gf0BWLyQt1Z2pqx9e2yM8uk1lgF3WEp62RuWZf0RH+yHnTmNeYX0OeF0q3DviHG3veqr6pDj0JDT
G62jtcQl2aWTOjvUbHJ0gPIxhr4/w275Y7xvK8Rll6OGchm3jUX1y335/wcr+XVHjN+V2xQrYpMK
HL1Ehz2mji8ozRLfyQ8Gtw/l+2v2lhXGlETorQvFDKdn7HugQYQWhh4oMc8BOsx0g+cAZgrht+QY
o5KFUuUKEiRju02Iscd1rdcPLbX/1M4jossNBox1DHjwHNs/xEt/Hyk7XDMIFWaRFmAz8aj8toEo
amgUqxyOMM470C8yTNycYeeqjDFtZEIzIqyVo+F0vMYGcfqN76HAFw3GSQ/JEJS6P8m78WJVFN2s
yLUoBjFNes5tTGzyHh08phiTIQ9+Fw1FMVyUJxmvTGud0D+SYWMI7hUjr7wj5F4VYzxWyrJWMxki
kmYAJvP21csG0/WnE+eqZloJb0SR3W6w9Fe55010IIawGagDoDPWNqnp6GssS+blqXj+VGaMRqgW
oy7EOXxJggbdT19y+UN+Iz+ONxV1PMN459iR731OtxwydkT3JSlQPFCMyN7o9pUFn3I0OEQ4zprd
kBW6SMU2OaTjxUAP24WskfPHSC9mh7eaydPjmZzrLUuM/aiiSuyWGljagtwb6PnWI/njWraZoj8Q
ev1xen8XOGu5Zs29KGpYUCZgZ87n4/UqCsAQVYX4HpKiNiR7AZTq/SOc1+ir32c8WN4NqYv9rFPr
xDMmGN7ejmsk9CSCZiANR+k4PI2eNPabCbkiyIhiD9SAJRL/UDGUv4BSNj3sqaWZ7et9ziZVvUeH
EcBYxlqetsHByY5kdD/u//hMBgyycMUF47pypUxULMqcjg0AnhiF3i03K7px9IeOcEPBWSN4RYwR
vEYdKgWLm1C+jpE2QJGQl5iYt0dfFNg2Aq/xFpkagp0cOaQjzPqfyRwheQBIEZ7tm7UMV7QYP9Wu
BjRBurgY3QqPuYNqp09O77zggqM3nzm7K72p4/9e/+oMwHb7/vXPVD9urv/T3l79ulcJbRNPwfLz
9j8drW+RY10Ke20jEb8baWeYh0NiJJaDVx6PtZl84y11xkup2lDXoo4T3KJpeVzHS0yhlxh+t2pK
q1+AS3TenfOTsOWOBE06c0en2BHFJC6xtXx6HIUNjd3XmpRYgCla/opj9DgC/2mJr45XTxdp5AFn
+aIetbWMrClHBufj9isZZIxDuRwXUZ1NJ2igloEo94i3VY1CRmfQzeDw6hY8c/EpT1cMlS3QqQFR
PaXMVIwzWP8xsoYp043xr7IAV7wx1kLWU0lNtQkeAlMCKl3ar3RzOtUc8zr/Xvwiw44nltiUkEfT
EQY9ESAKHRALMQMvqpwX+QyWzI20s/j6nV78JXRbQzBlx90ci5en9g1jTFwPPxveXvHEhLd9sMyW
STGJRUKeC1LvLHmHqEJFOhgAT2b0suE+u6efvKNSbPJ5ABQu4ENxW8hKEaMi/bY869iuOC2Xvm+0
5l/GV9wxZqMqxCaRQ2gVXj/T4+cP0MwQvJjU+dieeIgC80mwK2pMYCFo4SjKLhgzUCvYW4mJ1qH1
Y2XYrxtzM5Czg+fJ9v0+i/NxLrJSACuRNOy0Z3yL2PZKnS/xel0BN/GYny9rvE/ENTFxfQ7Ggj8+
us+MH4fsvLP5IsvITe6vFrkmfpJ9eTliGTG2EJgI6ql8mIJ6+oE+3hx95oKDsgyvqDhTv5gU5Is6
80YK0MQfi2WNshitd+Hlbb8mPQX9y+HAQ+f6h3DxixYjQyG2V3nyCFrb521tTJ1hAbEe7RqlBthO
E4H3/aP9B6H9IsiIUeFJhVBOj+fpxQmzCRhWxbCR/zopBw4trvQwoekq0SsskJm8umC/YKZvPwXD
rvXDNg8/TUTDpuFwuJt+8bv2f3HH+KFWa8Own6JveHKSQGTQumH/LG0uyv8/xAxflJiAtUgErJ5b
wLQ9179VsoJ2rO3UGRHp/8CekJFKFmCjOOz9g5v9Isq4ItWv/kqmVmZtbH10qGg7YmPWtaH0XV6f
POP9mdcRxlEH1Nlx5le+tq59qdWnWLY0jBeB7lXniD7qyujthsPfP7j1//KnsrtVRV9NkmR6y7zp
R9dYEwk5d/r5ouY1mq2mo/pnSVEFxsTUQQeoA396fBqWcZxC9MfEtoLtG5KcyMCAv93OdJaUnh0D
OGtOYJziJ14KbT47+LepUdnJeph0NSnVyUFC961LQJCPIeMG+QPu2c774q+zZSxNu1AXK7WcBBbI
BBi0TB08sLUDx2MoPDKMfdFW3qorO5DRIqL7mD57Gejqd0JqIw7wt2n0FQNrFVmnGj5j/du2d6+b
Dd5FZ9Mka99yjd+/f2CA5QX9sPop29F3F4/mzcbE8xk76DnP9fkE1dUFMCZqobhV6E7ZbQOwevka
U84LhA0njlmaf6J9nT1jlgJMYfbulHTIMHJLF2+CRU8OD9Rrsjj3JJqxSOoyzTRvekKP68JwyYR1
ep+N+YTN1WEx5qf1xFqserARESQPTy/oVZmw8x4xZUZqqOrBpMEDoCXPpy0XpXY+zfH3EbJl2TCX
XV2YXoh7UK2obgq/6carOTEdx6xjQ/etsYu0KgqxhRFagkwiYixEq3ZLdkjIlvQMUAheCYdj0rEa
9pZgNvR4+YZIuW3fimkUGwHW44MCBCeRfPwfade13DiSbL8IEfDmtWAIWomiDKUXRKslwRKGhP/6
e4p37wiqxrBu9O7ExjxMhJJZyDqV9uQKuxUOyeL2V+SZ/DU+mOB5U/ZoZ7rWAvVV0BFpDxzQOsQb
zn8piEGcOhLLoaZhdbEIXvHcY7uBf+Aaxm1f0WCLtInYp6bSwzCe1yU4UKyd+BofMnt/9Q1va3SN
x29csSun3eToWkEOY02g1vG83Up48rFYhyxSO/dRGz7YvvJq8AyE805dn8yJyFQzO8nKcYjrCC29
9sUJH/c8eLrtNWHJy08bDMFkX6cnqLV1Yh+pj7vT8at6wXINhBRc+tvrUpxbh8igSFQrXS7lsPje
c97WmJvc3j0uH+Lt52N294DepEEhn5+E2Be0mINJzNqsD+lh8H3eyXJcYYNN0iUXRKc5vXpnZ318
u/Me77GzB4/+YW8sM5vjDPOu3TUSmHzIQYnHrKJqC75XRiTwFdem3LScj8l5Bdg8nRYn2CdNq9yg
wm0ddWuWZMwckXe3eWKYGClpgv8UXDxP81FIt+wHYv9aoYaPu8dzQTl34BoaT45uDP8PSNZbVLqD
exDG3b7YPMeTTcS1NbI8Fx23bFg4SCjdLROvXv8G6tNBB16vNwex2Gxcn5XaaPawhHj1iVHxD44u
vE/DOBtaeVLCitbQHbRv0+cE7eMLl34ZVN6eOcLoH7txmdlEXNRnHV5L6AImgrdH5E2DzeZa5lif
3nnppH/JXP3jA7BUsENpxUpJbbs5OaJGct1PND/rN5l1UCrYeqUu8vphwMAbb9U450zZ5FzeppLY
SlBz3X3Jr+fdF+fWzsw3T3MOfyy9bJo4S3LqNp9+bdF9ntqLpbdVFx5M8SFcoPxMdi4GmTryhQYr
jvVzhTM+SCmg9/l8gXaFe0S54vHNc9bqVqqczh5LN2j25p09vDh7/+uQbZMCsLX+L9GRTdvVTaKP
JjolaP0HpMzwktHukeEfjq7/kmb9x4auc3oTLDnnitRfVPol419oIzNs+YiuNY4UnrkwQRCiuqTA
Alv0/hR26eukeBx4PeMcTFSYwGWIDDMWU7StICqPV8bC56EUL+5nl9tJuZVo4QUSjtvTTrTfSImc
FAjBF8KSAyIcQGRb4BpFrRudEol0NjZfbEKSLh4W97vzAyr3HFHUf7+BV9e0wOTzh2mTdh2ek0fH
6XQyooec/EImM+I42RwDUJmcSSZUTR2P0AjBZAFaWwQrKqemw8mugUT5p9emCGJpZgOSpJ0NYhvn
DhtbQ/KJeJpginSXXNsQLljLxiOJnw9ZFGxkszQM0ZlXw5mcoRxKgRFSGLb8Zy91H3XnE4kaF1V7
mi3h9xTPuqcTecxtCnohuiQ5vplG1r1vPaXvt41iPuibCGDuUo3RiAwT5rB0TAF5b+8I+lB1zAh5
3aFWtl//nRVOBDJPdK4YqdkE9ATJcrkIPHRNkcAdHm7rNXutJlKokU6+k1me8r6IqVs/OuCJ40H2
bFJj8udZPz7Mssiq6FXS9/EiI9eSAAdIebbG+ujYKPGfYOG4BksXbY7/RDi+sc+2f0BmiKfTbJbh
WyfWSe9GxYw6mh2PNu/4NAb2QK91cLlYjvR64VXiZiF8Iox5djXRymX5f4U528wTf/sOT59ZuJuI
YNz0TE8tK75mOVVbenhBlh8BKs89v4a9f4DqRIr609CarL2cYgWnljlvWOfz2YP+ioCeBy08Yene
NmquMAYNqrAbBsWEMOd4PG9OZN3ZKjpDPfVVNO+qpX9pPI5E+vNvqcfCQ5XLoNGDxBRM+cWCIDtM
UDDxtSXP2nmfi8EF7PuCK00belFEx6AOWqIWGkrOGxRLEJZayw6Dr8+3teMZIQMSAppH8qKmt1g9
EyHF7Am35MQ7PwYolNgqW4saYb6Mt/3asnv0D39R5y7B/zkmP5+j+TZG1lVvxl6vLAvSnrfI6+MI
wSHrPIAAC/+g8kQZFrBWoCEiStK3j3K+RDsRzbzIqZwKyWDBUM6gKaVEpQbypJ1tHcq7kAz3vzuv
XY0rZRumcKF9/7b0+WmFiXQWTtKqaE+0X3X9dvq8eBosdG+6zzzajPlExkQOgynqOIRyMeKAFRKA
0n536rB8Z+UfYl4ydj5BM5HE4Eos11aXqNQ2t7Q9EEzyKe7CCnU1n8f7Mt+xNZHFwIp6Uk6aGMEH
ODvHxkWZCw9zTbCKAmNyKAFxvhXn1v3hvRchFsBS6HfQ+vgewnFbPqAQgtYBbJzn4jPnpWY9eU3X
AqEeIK2xtxUJXWmBBTecezdfypocIAMkBhRqKpo5b1bZBmsPvpS1diIhFvbtsEPni+tD8ZRiUKVv
AlGMDci7Tk9njvUm3N/+Sjy/kPXix1ShSkGEd3dykeRqyW+0+Jpkh1Tv3lceb4vj2ATrz4NHNjeV
gCq0zRxplxP9gZtB4biE7FBKE3eDXNNDQ5cdefikowguupXd/ZnzaPIEMSBR6NbFMEoI2mKD7TLm
sOnw/joDDGWiyIpJE9ZrHXyml+XtD8FD0usmjInjnMlWmV9k/PnG7lZOTxee/x5X1dJe81x0ein+
dC10RFKqRRdcM5gda+iQqhLEcOZn49iFg10OvI2Lsxk65VsE8yUCQZcLM4cIT1rL9xmRufDCU4L5
GpcR876nAF4LWp632+YtcRQQNrwMJF9gExu6oZAv4nyheUfpWykGrU0z7c7KAJHyW4Y1wpt793Vl
cx7U+dhDxVIosMmCOJedM5FGM5LasqF+34kM9hb+GPplaoL5J8wB4hni+A+zADCRx7gPUqecajrq
+Dj+zjC4o6yAm5xz44lg7E05t3HVWi39VOATQBvZHWYllsg2It+GhzXlVSPmvTHs91EsxQLZMstF
pl0GtRgpPWhjn0h8IaNP6USoV/YWOWa8Dn6vDpjRiL18qyTrPa+BbdY0J+IZ4x/0IG+bCOLvwj1c
lK+Q85DPJ2EmAhjbFyLdbKWAMpOSaLON7DsvcZqnJXkQP9AJ2C8OGL7KnngpmPks5kQsY/84bCMc
Rr1/7J2RnJ7iBfpsLzW8Wo5+s/YykaP/jOxyqxfEk4ndec/PBr6a6Qx31QvHJmcf8okMJuihLYa1
UUGXtROAsQjtLyh7a68fHDH0S/wBtRMx1FQmoI79rOdIpXsHq4cYy1oerj2MKFkdBp5C9BLdkkQP
dSIJ5aouM05QKGnBSVZfbOKln+Ei1Ja80OpaKvp3UTLbmyVrZlTpI8xvjaZQ/TOVwXetxotziOx5
ERFsbqEs35En7j6cvZFgNnutcUxk3vH752Bltmkrj+vLZZBwsI6TlYSgwS8n+cPhwF23w7F6me3Z
KsHFkloB1g2uy3aNytkJ2OEbyz3HUma9i4lCDGh0SdYJKVjBHpPMC/OQXNqMJKDxbZeqSCRpFTuK
vg7q45Mw3teK15lLzg+4bap/8loodTTmCf2qW9EuXy/xLgP/yGAgRxi4RsmLW+ernxOFGTQZUTA8
SxbOVY2XppgTKbWbhfz7/NwotqiSuCL9YiV/9OvR1aKjzovzZj2UiXgGZKzOCPROBaHy6StOSXy/
CnlP+XwkORHBYEyIPdHGJYGNYq4YNE/pGk85wRIbY/VLcQ8OdyiLpxIDNqmWh6KR0S/odL+wY5im
xzund8/EtznAJvNkMXDThliaY8aQ9ezQPQ+Fi90vTrHbvjWjbR5IsdxsSrfx9DvtDPKC1OElHjjy
2c6s+KyDZPsC68md+n3n4hm6fR14CrI9Wc2pKjsrpY/Q8RislrEL/PbkJQp3NMXhFP7aX+mebzvc
VAe1vBvwyjZn9SC7jgt6MZxt+bHsyWPzGRKv9APVBrW2rz3e1nQ+8Pg2U7Y1y0wTdBj1V3kF6dwI
ezHSje7lSJNxJN1+2GW2hlPGGva2UoyjftlgYwXtpvR/Z4R23O5+FViA7XC82/m80UQ5BmWKQi9K
NcY1L9xn9atelRlZcWe5bjt88jV7PHl7Myu+NOoIhw8T8MJv1e5XpxZ7oW+fHueBuOLpREjfmmOZ
0NvtPXzd/svzLQ6TQ2KAo2y6rCrpOoOz0xjOENvpg6EuzoHbVqR8trZoimr8gseDxzU8BkPMSijy
tsaxRRGcPLIAXKH3C4k93tAM50ax9ZxGOfd9Sr9P+is5jL/828fHgSK2fKPkeqyIAz7MNlh4hnfi
QC3HuNjeKtNIq1ilp4S+vxSF/VeQst1WgGNZ13BjYlnaIEhhWUCBYInpj8vq9l/nRGMgQP3pmUpt
0w5GR2/HcdutaDd2vclj75LZIJREq+n+YNvu6+5hUWo8wJmN2L8Nm+2wwhoi2dJqCjiro7lHpFR2
zgdvFnY+ZJ9IoeY3OT+1bDH+dYKCYFmWvDdKcLAAqTLKJ9h3Y3M7COl53Xgfri/XRByoQ+IuTul5
Zs65JrZMcI7IFqMwyXWzeQfIIIMkhJjDEoAMzZkcj8XpUPrJ8xgcIl7MxwNqts0qFfT63FB4O3uX
bYBkx3nBJ6K4HfVhu/fPLyVLRRAqdFvKgEVLL9W2aom954vhXFl22DHvL7LZyIjFutVWt8371G5R
v8M81+Dg5NbKPbe/lRcPsdy1YqqI2UmFSMNHxtglmGbw7dD74LVt8d4KtmfK0sREutAr1WlOgTW6
u8OH9oGCGq0T/pcxEds2pXWKOFY1rC9FQSt+brGVr3VarBIbwPF2Jma9ckXvNlpdfZAbt+tKoDq5
XWmcFmGQQabSgDzkISO/a1A1gXqI82pwQJctxhSNIqtCgqVKVk3igFx4oP4v8RW6SLCpxbRUdsqn
its2ly0sTQFbiJN7wkO6fbWx9211iD2Hy784X7YAqef/iWNQvjEKs8GGd1pIoBOF+3T9aC7V3zFW
FVqOv0qIf/D3nKfxXz7Wt1DGu2tKUbJOdCnJeLf2lp5gjw9YZv/FRXgafP9pFN9yGIS/DKdWaQV6
lmuQc94tAwct45SR6oxtbeDR4wqcz+Z8C6Q+x8QKa1BZllEAgWe0Q9L5NwxoUgJN6injXcGzgnF6
h2P6847Mt1AG7EXMJDWKCZN8XkOkt+067Nq8Dw6yI4JO395Xa97m0H9B/W+RjAtYiVUddSI+IAhm
LsS831CqO5B8cTSbfzL/EcNGixEY9cYzDTyes812sEcP+aJiO8R0zTB3HJRjLFedJ9/OugiKJicC
XQ7meW/5o/orTUng/Soal6MX79KxoWKYinWu0hVVmBsK15rnYfTcX5IVeg0OT7tmqcAz4LX3zDvT
32dJ1Z+oJ5RSoJoFrORkOAHWT0cxRysecrFhohFg9bTRUijBrlWZHNUFKrvPnbnQPaTTHc4rw7MN
BkMKKw07FN8AxGuM+sUvt03v+tbfgA42NmwDJcxT7QpRzlFeYYs2loy+U8qtHhMnsV1jvHxzWqK3
JwP9lpMtMPd5+ydwz5MBk7JWyzjtoWG5Oe3ecwcYctlsXjZ4DnxeW+1siG8YJrZcmlh0yjr7Fdas
ymWZoD/0Av4ybFLwQGmCDPBtlWYdrIkU5ptlfaeeOhkcmUJtZ5pbFa6GJWDJMinXp5pjjrON6pqu
GHTbEbassSz9YCKoIn2g0/IOMKp9L2zQlwH/rd2n7tyjPTn0mnXo6buPEISnpsv5fHP3bSqeeXty
rTJR54J47FAt0JkVfd4+y9lq0lQAYx5SEA8gG0cFcL313r1PfVn7tKEXpc0cxvjxLHi3Bc5m1KcC
mXdGMk653p1QDwRP0Vp1Sz++99fPt4XMWchUBvOw9H2tWmIMGcej5/Tgp0oqTtQ8m76YiGCp9NP6
3CUK/TDrbXlIXqrf6M8IL/YHdyny3Ls8FUSDtAnito3UmjGla8CYQrAKnHs0CGVkQ31SX3c5B0fN
icWrqTDqmUyEmX3TK3EPYRcX49ou7/WYDVQMRdNA/C+hvs1mS6SwkUA7LdI2BwMT2VJNTBCvnaHL
XigJRi84+swZwlQeo08ro427iyFPiUnykpFon4MX9baxzV6hqRDmTQylc9e3MoScveMa3lrjvuWv
sSu/XiwSL2sNSf8Oun35gWgni4pLDHF9RdivNv0B9JGbfLUurGNdE0aARIr8yva9WhCEgdKCjK7v
S5wWJe43ZOD30gkaChtQF8LcrQNud/2RJu8GaMlBv1kX31Bl1JYl3VBkkwnZFVkSxqqj3w+KHaX/
gGCyI8MLDzOu4f8fpziRxVy0AQMGp+ACWc9rg3hv5b3hJ3c9anHOGXRtziFw0QR4sHUPPIF41Lh5
5PmDnfwAxljTFBN0nYQf4BzfAvAgIsLw4Q0bPJ9n7pJPD5WxVz08FcqphJw1uF/Kl/Bw+z7M3rmJ
Gow1FqnQB/0Zfz5DnCQuG8f1z1yO57lczlQHxgibqChApiHhrNDt9bYk8aK1VWfzkmOa1m6ItOw4
juJs6mMqkZ7q5JKNYVFUQQGJNB1x9DzBvXjkcODOQPE0Yx7kPlY7GRtiKMUT5r0tSLFX6sPtTzT7
ek2VYR5h1Rh6KUPemno1GNnEQnqVyC8cYJx1PadSmGe4K6UxRAMBpJToTh5hDic7Xy/cp5Ufejyo
oLfjj+sLHw1NU6aJMSFGmF7kmLPSFAir6RINV0Lh0wcgck6OGtYNMWwS0QqsRBUlFWJoP9Oxd4yd
StBdjtrcXx3ft0ZsIvHSZ1pgjgbVyNvmDmrhZ/veJhFc6o/+/9GXP4+2E4EMAIWRnMpaKNPxLoyQ
Hd8VR3UydJ5+8VSbbVs3JpIYCDplYmKlKU4RVwnZhuj+AlaDES0k63sRlWvga3wQ15D7obu8i8wx
FDavWJjlxQwqHRT7TnA/LjaHlf+lLU2b9/noe3HLUhiIAgO9lY4t5Ky7leVhJOBl3Ev2XkPL4m2b
nHdAJqfJQFMcy+mlsnCazyny9Giw83rMM1r2YrHY4a597X3Tvi2SayoMSpV6XfRVClNxzo52bezr
PcWRl/mz7Kx4JzkLiRP9GLRSIjk0oxoXwWkpj4GyK46CBpTnNnjzLjeDIeqoV3liAuNFJB3apbDL
1pffu68OucuKuyWH99lUxrlpBalMTj3OsHpTXjD3pSqkdsmTuyjh4NegwvBNdbFHoh1QU3EzxLPP
9Pehsr3fZZ+osXSG9OeLi5Xi4c7bNgvlRLBzaty/ii/7Z17n8fyrMxHJ4EsAStBcxPpg2joG0Hx4
BWp+YQ3EM/dDcu64yuBLdsKsaHXRcLQupXctayK46ov/cfsWzIVmExRT1Z8uAVoihSLocO8qZRHX
CwHzlEvxxaq3t8XM+mvo18bCMWxy1ETmesMxNs1RNtF5vBh3Pn80dP6wvv8+c5fTWpT1Vsffr1wH
/NF0WUbjDQ7mUG/rMe/gThRh7nEMEoo2sCAITe62kz6Eq3A7irbekPN2j8r/TnvsOW37/wJU38ox
V9poz1kiKZCpgXybiC4WOaMI/dskq6giHx9cVoFZm9AVmLEo4dxM5jBVLHJuA2p5Z3im7/nd6UnD
XEWNVGz9VNohaKz5I5dUhz9eGt0yTXT0I/d2JUibuKYyxhJqK8B+UZApgP9bIJofSba87M9YkDOQ
1PP3mS2Lf/UGTMQy1zk6j60Vy8kITxV3TErslyfbb9a+wgVmjd7XWxoy91mpsYtHTiDK0d8Koni5
g+Uj3gOGJF4+UWC9d19eB0+yA/K0Wq3QcXqkoQ1cGFS/Pj7A5WbvXhFL7QE0nLd33r4mh8BgQIiE
f2oW+GVbxdeAaDssUARdhrTk3B36d26dAONNNCJo1kT6jaHattjKCgmXdml/KffFWnc5wmbfwYlS
DOJ0aqtXcgal4HkesfUIyYSdhAPMbF56epYUESvb/rFd5r4EY9Sa+kBFgQXHXBwV7KQIUzfY+JTZ
x/dtkNvWRO8w6I9Rf+oXYrEUxjuaNeJxbn5qFmonv4ZFKCMKtUzE0tyj8zaulcaz7OvzHz2pIeFO
LF1dzVsflQGnWjBqSVYgjlZpRyfylg/L6M7MbWTF4sTxAYqBbcp+CVYKmPFhRTdO7Z95HvGsK/Ct
NZvLFDslktIYtoVP0LlvF2wICzbKAtP1qG/SPV4ffxdGTURS53kCWeMlMYdsgOZBSrxqJSZEgA+y
cGNs6/C114bbTcD5sgYDVmEQYdxGgMC1uoDzIZ1Qc1mJ6xgbqMBX8cHLJs2nCyYKMoilJtgUOrZU
Htrkk8Nw5/sg8+SgDwf4DQZ80jLuC82AEBRQT6AQRZmWm3/mQK/BAA9S9XLS1CFdU7z2LE8TbRcP
GXhfeZwYPCg1GNRpBLydwgXaPMMfxU6VnoTg4adD75xju6aZb9w7djf2qTNadPcGtHOgs5ONgbkk
oA4yttJOBHX3Zfm1RyknsHWX65lycNxgEEYLmosonHGcKZZ1OPFeeaBzlxg/sXOB/HcwbjDwkqh6
iItNZZ3J+riVc1v8KFFixwpTojl/FxN+mzybrC3zvDbylD7Sb5dF+hRuQcB4AH1TR4QNL9sz72b9
82yYDH7EeXQquwKQtQVmee85It58DY7T+OCv/9JDnmjGgAdmcodUALsObWKM7kaE1DhB3uAYz/5N
BjL63pLNIqQw7KT73kBdBA2SDvIFvO0TXEkMbjSdbMrNGfaPEatrmhH8RxsUC9ZcnKcnc+OmmQx6
GGmYKokajSgooXcG1FSUhBt+C69nhoe3JgMecl5mQqLA1tfHy7YluV8S8BHJ3Hnm2a6LicPCOviB
WuT5qcXZDYuoIHDGYldwDcsONnlNysEpz0Qnlw28pY91FO+s1r59q6/NfLeOlEEQwbCKIBlgJkj2
YERUt5U1NilnTuyCRm0ZVHYAsmOvQ2OoHLuhbfp4UUP4EjTe4TMlcW2JAZlGkk+pXuHWDyvPq2xr
wKp4cCsLS1RIsFXxtvLzKeXvm8huME5HaSwUEfaEBOUWC6OWYHjePryYBLvLrOUHRxo1GvaoTRVr
MHTFxB7ua0A78VKqRtba0cjgDipOsVUwKLjw47vc/ki2HwhzONLm7spUGmPCI5J4RWtBGqZqSO7E
9ssA74Qboc7lJadiGI97zIoWXSmnq9MgkBR8kP7wzqsxzZrFVApjpXmUx3mnXf0fNPjH4HADOT2q
WdwC+WwD9lQSY4BDlUhpG0CfM8qD9YiVb5hrt2mjI+KHL8QsFtaN8r7VXIQ0EXr9URPLyLQ8GCKN
fquj04rQbxNRnkQESB88I+SJYp46zRxzUKxAFE3uHh0L6YuOXI7qCdKeP7Ljf2eF7MSBISF7caYf
LlhEB2Uk+gl1XVptSHj8HbPdUdNDZB68M1jQQ/MCzYZFhRGytYfJYhObL9DrGBLNcip00dvimoo3
lgZajINr0pfLLzPrD05/CPMeppHcRjW9ec7WqWsC6VhTjv99IWeABOzHM8cBnW2CMVXTQnSn6eim
Y25HdBK0WCgvcKoxQQ1r/T+mJc63pL/7T/z6FsNcjdCqG8Fsc+AXZrswcA+6vCdazuF5Yxw57G1Q
pVGqTXoFEYeE+xDrimKQHRIc3G2FZh/fybldP+Tk2hkRGgJCBQrh3fUo01Lv9+CBRzaPvjlIC6x5
Od7ZOc6pSIraE5Glhj1WZgaRaGwGlc3bVvFOK23bLEVU4mK8q85tHWe7YqcCmVuhtK1gdh3VMbur
QKPs74cFRwTve9H/PtGpG9Qxa5oSOh3HTVoRa5/AW6J9o84Hb4uQNP+I/mOE7BhOpuqpKLaw9ecj
IMvR0REAeiMfzAscrag137D26+T6RCvNFENdjisaPzqifRfZRUXOvvporL4OxivdC/v/2AzL0455
TQVN1sHjBKHj3TP2OdAUc+KU63STPoJXhdf6OMsZNTUOBjjCuojzTKLWePTaQxI4cPOwsgs14ZeP
ry8ucf+8S/L97RgAES8hKtAqxFE+kqMDX9M37O6RCyCzPompyGBEt+BviYxBDpdTr59VE6lksJd1
e83VVnYie9mCG3/PajSRxAQkjZyqoQmlcIDaS4IBKgxPCUvwFHCgaq7YpaEDVlKx6EUysary5x2T
o1NeB7WKa6wuHst366F7PVdoG1qH77ftfq6O+EMS4yD0Z10QclODpPXxznt/rF8eLPfzN0GkDxL7
zO6IxvWMZ+4aZt4kUTItnRZXmA8WiFFRFaE1PurI1TwLpLCrzjZBputWztOh3JaL/8xyfvDAa87f
Qw0M5ACyoagiGgl/Hmw8DCcpVQsRgOwFq0e63pq8Ds7uF7aAcLn9rhNNDKj8kMbAf1jm52zoG/Ga
oi2wkgw3/JflXch7SBLvATw22XXn4Ouv8870MPJX2uBf8dcItW5/5rnQR5ehuAwWCsnQr2Ywgbe4
1com7yIR1bP1VnYrFYVweNUiJPpf1pIuYuJIpGDC6P5DIvORa3GI+x6rOx6zexSGDQN8q0gHo+dp
eNnDr37mJ1pmfN0fEpnbObRCEo5BItJS5FZxgkfKfIZ0C3e58Zwn8UMSxfXJaebZaQTJbworapGf
vRtHR/548e3Gtx4/8A7KlGDQRrco75VSZx4MXZZkC9VhUDzBhH8KPheygjAvg0FppPdaGPG4AZ2O
i1X3BsELmdi0OoqsDCYFqoX5aqIr4D17sRZ20tvd2seyG1Bi29Fz+WCf7g5Oy0sbzrW8//iFzEdo
o1N3xkos/MJmhcIEVlVsYW/jeVG74ArE0djENjcnlWh016b5DkbGltf3PgefP34E832qVE1PkYhj
Ap21RjC8i5qEZ5KE627R8/7DyCffg3nAkyS0irOVQ1tE3e1Bfj09uk9f1TsvvJ+rdP3QiHm6u3GE
axdBo2blOL5Vg3gc1dpgv11rRCERBhtLL91amCqAR7vACuct9pTAIIRnI/VtbtV4Luj58XuYt11O
8RLrLf3MjvOuvo7vugMeFrBd1qTFyCPNGa0Di5PAmYv5plLZphfhEsiXTKJS19thF+/lCrSAkXOv
LhfhpkeaAJu5IncgWByB9r3L+iN0hnXzzoO2WaD5/ups90tihFFvmfgZA4qIyIIszn7g9diyamH1
GgdGqcN+w8JYxr0uLDJLzyoR7zOue5A47YOPxAR30G0e0yZKMZGD3ETqWWiugjykxTOFSCHS4r0t
YJwDAx02lAtz7q6x62HdUpCBtBRkTGLRllCwIIObrgp79EPyfudFJdHQerPLMlI4cFLLxWHVL+wd
OJvsJgYdFkVYGtSjZG/a6cvfFK9+WBsDZeWlGK1Ix50Dnh5RvcKMF3br8d8tDohcQX/ymhhJGoJl
Aicf7AepJKcgJGbwdXLCxIuKX11AwtEREoJ1GtZqUN84Bjbj0/7QkoGworTUVgxw/khGibYQe+qH
GqNLdCw83r3hvF4qA2IYOMxyyaCf2qGLQ90Q0/obGs41frTgQSb93X/YlaLoomVKsmawjU9CIzSX
zsCpZoNnkazb6cEvcW0Y7t+c30QOc35GLwU4Pch59pwgIciSiOgdpnbJETSLBBNBzOl1St9Z0eVM
T48+8Omq8V4jvAa3xcx118I9/D43BtmRMay1IICYxq4db9gp6wDkjhvye4mXJSd+vb1mLrItN1ky
a4nfktlR20Q1w7ZtILnHWrSXz8ALPxIy9nYGAOKuYZu9dBNhTCDQ6ODCkCwKd7J7sWO8WwFgBsuT
Dtxq/kx8Oj3Rq7cyud9Z2UZYrwK9FLJdS2hk19zX84KXwOCdHoPfmhFomlpCinAH7+oV09Dod0H7
hX3bPuZSWj+0YfHaOoMBltq7btiO/Bk44NNWS0wpN0vB8T9oq0t8t99zpM4+uZPPxWCxKedV1sX0
DFs7uzM3jScf651TPn0Jzke04K6vnitB/FCTcSFP5kk6lwYEgpRAci7bpiGHr+YdWMVdOy7N4uJE
OQZCLpdcNE8alYWlVG8V8ZYhycD1duDmB+cIGH+oxYCIOCYYQjhBVOnUHt1yGlc2BostotupKzyc
4vVon/df45N/yBdfBm0d4rwCVMINXL7a1+Q2YMtQZFnUfmgcWtj672deB9pckD9V8vrfJyJMsHCc
qhoiGvu6ARjRtjBitP3LB3+m/cGjupl3nZB3MhFZi5JkMlfilGrCpcOsyqO+Opek2xaf6fb09Dvy
V3XqHJo7xLxrWtDknORcS6wuT+Qyl6I3mkQqa8iNNuvj+REJKWWFRIZ9QBMh5wLOpGx+iGKugxj2
5/giQFRKskdph3L/4YNzxWcReaINcwvSIDyXpgkRpbO9a18MF6NyBz9b8PKF8yHqRBBzB8xKzLRG
HeAZnH0kJk8k/UJVCHN7tIdQds8mkR7ObuOkj65bYgbdE/YdwnzyxOtpnrsKiqSLWJ+GAhJSM7gq
EzuNjUgMNH2kyagytZWKODwnaDbvo8gyojEJ/1JZKv1LmoYXsTbpbfMegtYN0NR7Xthf+w5NKBgB
5nzDOadrKo45WkUrkmEoIC4lztvbSO4WYJ/OyO7J53YMzYagU1mMoyIMAh7xC1UNMfD2ePfoge56
EfgqGE6QPOf6X7Nf6/so2eAzQ+LX1LL/PUrd7k9whhBpP4aL3gXF6sc+4uVSrrEdC5UTDdk4M1OC
EbGBgfsdE+U9HVeC5MbY1b4y1yt3gfG+T7IJyG5FKMuQrq/2DlJ5H/oDaNF+hWAncThfdw4Epr+H
uiATe5XNs1BJ9MTFk3u+rBeLhwj8vb9f7QGtkF92LXt/NcSrT2Uybo0wKImWXXAG6+MxQpKYvOxW
sh/sOO4TTzUGwk1FOJ2rDGJw+xsJq63ifl/Lv0LBFs8Ly9jcPkme7bKM/YaihyE67HDzH0NCF6G5
VmIvFwuCFnCEermdfALDKy5Pz5ynochoSJEkmgzWmdNsUYvE3pAAwYoAZmVyBOkcph2LnvSVjdIM
z2DmfNKpOOZUTy1ep8sF4uBEtZs+sRPf3gcYY1vePs/5q/mtFvMQBkZRtBdqmMbDAQ2KmBi9/fdn
X9qpIszzJwdZDMItAYo4vWxHB2mhH1fqO/be++Edd7hr1seeimOewrCW9cSkUIOluJnjlKo/eKHt
Dt5rtVzVbz53fHyOaRHX7PsEGeA+JZ2JEQkoiEJ17mD9D3YQUcrIxT3dHWDT6nhHTLchuss727nw
aCqawfFBTkPZzCLp8XlY4DnG8sa0IzrP9DkmwrapnwvzohQljrQ+dA7IKdBgwIGQ2ch5oohBFZ3A
Y3XpymHEmhc4MJSqEgTnNh2mfDA3II/Abr5fB6xq/uB+u7ma//Tbsd3pShsPfWGGOECncQV8OWTt
Fjy3fa54/EMKAx35KGvnNoeFPDtvWUKwpzm8F8mTSNA7ETp0OxbPvaV/8c/n7x+bZMuEvdmXytnC
eTZnIpFgOZ5orwYqCKi5fnE+3mzJQMHeDNRVVHTWsFQ9yXjWq147SY/NYDvik0TrVbvi3jY9Hn3f
XLepPhXFgElb13KrW5lEnzRHDJcxhibd5m41SC631WwWgSdqMUhiylmN/Rk5bOPopO7ZV2wHvGWc
4GDW65sIYcBD7/pOvjQQ4pgVEX/r/uH0wgFg+lL8YQsTEQxItGo5ZukZn6eDLfih+3ghlW0ujTfJ
XtU6l/pl3tq/5bFwUZWifO5MfCPU05S15Jf35ckuq9IVLCc6rfvRbTty9qzUAbG+XGJyU0ncorm/
rfbVPb+hNgspeY6dGQqSpo/ri4tR97IFqtCJ6SYkz8ECMw4kf394QDHZSTwN9FL6Y3zEDNly5VZL
vSDNEl4+tydnFrAnZ8O4gfopLxttSKTH0iRp54+jjVTTQL70E+dZ590Ug8Ecq9JwVQR8hVx2Igtj
pX6091dPq6okXO49akG3jprxVbSsMU7xgKOmeZHtdpmA7Kwli83mdbXisjTO9fBNMYAdjImF8YRU
LqRt+5hg12Viq8fghUchN5uZUDRDQW4C3BY6u+5cb8JaaZIC18YOd4pTLYKl8pD7/YNKl+6eEdSi
Xob6ifKREv3ptvHOv4cT4cydjZNWD9S8kuDFgN54e6fbd/B2H2rkts5ub9PqvO+oD3/1bHyLZUk2
ykyqamzDkh610s/9nd2HtrpGWwVdLvJXBeDJAV8rlpM3vw+kWgkkHDAaWbatVxCs37JaB/n//2Ht
O5YjR3pun4gRNEm3TZpyLNmSWtKG0WpD7z2f/h5q/pmmsvlVxvTchVaKKBBIJICEOThxwc82NVQj
SDIBHw9NO4w8VQXgE/5UL37DlR3NwoP34RvFOrHj408ApV4/vW2H+IsaK8ZI9ssumxoJyaWlKBcc
x/dlRDUpbfQRcGhtOpAVLSZyMjOznFUFnJ3PcWBrg0NkNNFW7lP79phgLcyO57G28yIriowNi2s/
V+ca3Cm0d3PZ8o6At3VGRzZRvLG/z4/XOeQcncIYsrgu/WJWBuniDrt8T9xHkbNdm3tcjPmKsmQW
0gEUasGe7lrgyybYoHM48aYGt23ySnLMWysPY6J0OSRnI00XOSgSYwwS3fJ8cPTNkH1FiYmT2gbY
BWozSkgmvdjLS/Ui0Uv1VFgHw9t9tazkdv+YOo+IPnl9Ntt2c0WaDZs6dUjkoQWTp7fzm3uZKopN
itRK9yEVl179+z3PbPHuABNEzUlW+qQFt5CrKlliRaOn/LRM/z9OLX2Mj9178X5dKzcLD0CF+Nui
sNvlQ0kPldIETXGHFzra0wYnOpu1JeyspjymFj+JthmP/qLIJtE6Zcj1UIWaPgO8J7TQLz/vqkPz
bvCelR9X6jd/vqLE2JS4/lueagFUClQ43MU6P/ev6Eo65675oD78eLhgq2T3NO6FEA1CxUEbUL3i
vW8XNb32IYypkYuW1KO06BJQHerb1M0B6ffycagLxCl6OTinyrk3LH6JHtR1kca4oS0699239mDS
Bmn704BIwz1q76jScShuvtRWsmaMT1p3kamM3XJTpVssuJ4+WtDIZa65r2yFJ07G/shNaIrGDFqV
U7vLUoiX3JssA9jMBcUQnbQDiNvr6DhfdgSQQpitwUJclH5M2z7xBM1TZsZAqTLRtDDA9cm9Rcfe
G0u7rXFhuS/GhadrKsSYIwkt8JlvgmcA2ZMdYBOBuhZ/KeEjc8f6r/rKGKLWl6Rc0UEsTq3zyX2v
VKssd8aNja7U2Ir+BGFbWxkhwoQ1xYLdqIlQ1xOiQ7zrImpa8JB7H9mm63r6Ee5ekSO7IbNsJqIW
0eJRnu3iGN42Maa+Dofb3K4sQaXtzkKQeEqt8AzEzfT8ndsV+7Fh49oXMFYpyPxY07oJbto9n7D1
5XzbWO8RTY6HBRTeSffHksru69Mjd+qME4KojBkKstHI+wBm6GyjH7f5wnNgWzAr63P8+P8qFPZ7
CatbpR7n2Ltn9KopbukWT4PpmA46p/Bqexzec8vqd0e0gO6+9dbdw12269CR+hQCwwcIHbt5J97e
9A42nqfW/nkcdiPnQb2ZWcUaVm15DaGRn+0KippWF6pJXCyVsMcAc3oY7Sax1cgVUjoczOdjjXXr
p3tefmmzJr0mzFzhsQ/NVgo+CIv3Ks0jioGPl7M4AXzh2L2K1Rmj9byU5GZUuKbK3OUqSE2pAtjQ
BZnBl9tz9pAElpShm45wrtZmWLimxNziLGo1ICUtlEz0uRMrb60esjwqjnTWX6/f480+0BUxtlMI
uNodKRIQO2EEKajc5C281S5ZaHcHq9Dhcypnj5VgmX3j3CjWMXf2uNiaTnl+bynQsrd5/R3MbRZD
PLyLemG6Dm3hIZ2oVR4XFKPr/G6+pNd0mLsrBXk1ZuYMfjFGdntbWQ/YerXTLYce4duW+ezY4pWO
t+zFmibzZOnaog+rGbyNnfXuxigGoGH7yMVI56noRyPOymxUJPk/FT21j8ruFZCD94bF89RLAHLt
oJigIYvnQMNhQYDm7fmcYBYbHbuhubS1fufXLJfjuEaNiQvivqi00Ac1v6aYrj8e+93X8njP0b6t
MG99QIxFMaO+zdtAki5ychAeUI+eQ8sXeBPfWwNC2poMY0LUzpT73Fh07xmtSbdoTTo80LsvDqCV
gCh04gNS886KsSTzKMVNnC5ndWptWwXwwxP6q28rN1TRf8vNqmzFriv+2CaMcUhTTICDHFCUTDc/
YUQC+2bQHHH9Dm+WEDUNU0+aSmRJZWMPaVZDSQGC4aWY9/qSxo2t+X0I7acjSvgxYg9uBmcrUl5T
ZKxTKxVCWEgKosZTjSZiAQ0LeEwiE3Z/L3AK2pu6uGKONVBlOHfdsCgJpEhyS4UQn68LcNMerUgw
9qjWegHbBmTpInS0OqtfgLjTWREW3v6RJ1sRWvRzZZDyWUzjqAcvg2Wnd4VV13SZoz1xUdm2ovr1
+TBGqQ1CvfcjnM+p9ymi7OMNtjsnt/ePC3oQtxK0qecrthijJChCG48Cga/Sv5WvEhZCZJKdiDaS
J1zcRJ7mMaYpDPuW6B/qcHLfbmdaQR1QQQa8Aff1wGOLMU+VWJgAOIAQSxsoRbNd7PQn4QgzwSsQ
LrflN6O+kh9jlkQARBdGqy4Zw3N/kR6Osv20eN7rWr6ZeVophcb0hBVlVBtRDjJIKJPdy/nt7faA
MQysOvUcVCSfrFO4u06SZ5lYBMg+EfJeTKAZQIA813jKyk5Yu/HNqYwpHkP/UZAaYysGo+4UUwS5
5xeBkgO6C9CxcZ0ljjli21xCvRpbKQaJMKbDDxFdE1Yv8zRi2zOiYqwvM9W6ajIWKZiwSCYB4i9e
VP4OvvHgHn7cRdYOjhHgSxYWkvLzZ5sR54omY5ywwZG0YaDhFmP86633phsBEP+82O8j6Ppd2X+x
xpimsR3lsGoWMhjdBKzfTEsXy7WRq/ItXnPNYgyu0WIMU1YPvZHh9XABGL/04NMj99G3rQ6/uGHM
USTXqhRW+mL68DZ5OVfOeQwB6qucyUt2W+5+7vlRzLZx/0WTsUvYcVQDvx5cId34Usu0DanupF+D
kj4iX83xjdv29hcxxjbNcquFbQoGF2Ln6HD9Nm2mibV/lE4TGZs0dkMcJwp40d13tFI/PBzy/ZIN
R99fgf1uFofcZvi8IsfELaVBBn9WQU5ANPEyOOVjeqqfgeVicwhtmXQdxdEFHJmgeZPRC3EI83RC
NwbGeG3/9S6zkdjH3CKHypaHWlNhNGHEFEGSdaCCUoKJpD6hjuJgHx6Hm82ewjUdRgnitBqUqQKd
jz0yABu5HNAPi3nfr1+xSJ3XDLrZnLoixzqqRJ4Bw5+BHLB3bDdAPHFxb3XaoYflPN2jWUGnt8so
A31oXqe7UqV3zuTVWJqKkeB9fr6vvgDv6LqoN5Ms629iNCfDSugqbJYDHe3zBRP2FOtg0TQEiwww
0u+mx7l3ZMt2rQkyvkwd9URBjV1G9CHvkomSN0QH2U9UGAbnfEuj80Nhpe7l8PAAOP3Rip+R41Mt
ILRnJhpZHclxcnpjoXbGQ+nbsgjrD2N8U6mOglwX+LDnGm0gJh9vcMu+rQkwjmjKu6Iby0XU7rmx
UpEqu7+QDaVXnjfaTH+saTHeqDfHvBGXe4qmVQwOIgOS24cLAG/F12/xF40WhxLj9s+Vz2tB40lx
+f/qKUDaYVT7RccV7Jw3b1Lnur5uZiPXjDEGSM7SsJk+Tun08hZi+fOD7njQ1hib5rlpiS0vqOum
KZvYRgf0AEaKeiuJ04iQ5VJ3R+A5yW67HJqReIbOCWI3I8o1KUZuvdi1U46RmMsJGINvb7kNVBvH
3GU2Jpc55pXHFSNCQA+Ho5qDlLh7Pr+TS+Jy7Opmq86aGcZ+z2qLsfMUFMrH3sFkwQIowdGDbRfx
62gY020uAP16ABL2YjewsPWABh1+D+zm42LFCtvVNs4lUWKzX/TZdafzJbz9Qb8tHU6YWf057ffx
jnc8/8Mk/8Ma28E2AwNoFOcOXunl7AJzEbZwd4cQeRnc42U8Nus7a/4Yc+zLRq+NEvgDMMaluA9o
cExDNNdT1AJ3WLdoPZYV/Qngc+Fu6Wb+ztHFzVzmmj5jdZcpn3iWQX/aoWMBRhHNqngF8Hzvog5s
xLwmw9heXW11f26hLph7aWhwbpd6CUcn/4fR/XVwjLlIDaBNxBV4QRoEW7Np0gFUMqaZa5e71jr+
xBjd/c8I2wE4d2Er+lszx9iOErF63RWgC3WBjTde+7343rzzyPBkyNiNafzb9J5s4/7FpOfua7sn
LbrSYpwakId3S/cMh7et19uaN8aUZNIYpnIE3rD04IxlfwUNv/IY48mPsSWa5idluTjLgqZ3BBWQ
j8E1nnZsBz7/aAcL16zWddIZClQQeq66h/fkiKmB2UO4Z1q43uHDzdHqTuQknzAjwZEih0MWvlnL
VQEWHybl5Eqn4GhalRu5J0Atcuhse/9fPDLWBKViuZNmSPKESubY0kFYmihs5LIAofmetaiG8/cx
bk5irHSEBXKezVEUzQ7cLahp6D36ACrE7jOMY3y723mvTuh8DGM03IcK50qwY6xiqU4oTS9yHWfb
PaC1EKgbj8Ld0t8PxGpuNZ53joyFSYZ50gsF8kVrBvbHKnvsYW8sdPm/LrsaAhedXdhBff1Qef6I
hXpOZb1EdgNMYjYYMJDwtZcfO0DmeA5G8nki3aRmSKKhKkTCi1YjTABpxpngJwuL59lFigjdBrSy
v6i7IzhE2y3lcLcl0jW930TaGiRdHkBAwjsiedjQC1rD7UmhqnUjukcLg4omGmF4OZytKAzTz7qs
KktwqUqf+ZTTMuwn7HSG0rrdm44G9ZJ37be0c02CuY1qXEWS0kjQTtu+fR/cR45x3gyO1gRY5z2b
gaymIICc1/LIQFsG3s+Yf3Iwc4J9Rhx6WxZ0TY5RDaHoq1aIIDKjpn2AXvMfHAKbPa5rCowydGo4
YvwDFFA1RuXunWZLBAQQwetKx6XDeGzAkfV+14MOXvYvQM4MrctOv0foA/wCDqnlk9nIZ80S47XD
aEqR5vpgyYZhTF1pB9Q8XCVeRm3zabamxLjqrq5C7JWdF+OEbkGpAUQ7aRfLH9IjkH1tPtr9VnCw
psg4bkPvixpJFRxXRckFAR3fo3GuKZuzKdoyTNQBJLqlQQ+xI6JxZKy/oEfi/ufz9bPi6DdbVcjL
Son1aIQAJyeMXEPiL4Tetnb/WB22klAIWVNkPs5IbR2xfk7inT7SULDqyKokoEnqqS3b5Xi5zhjH
ELHFhaKezHxYhAi0jhiwVMe9xdvmsJnLW+kC6zfSHNPIuFdLxuPlRbMIYCphijwnutxgKzNX2zdL
GWt6jKkgXZIY/WKM7BfpRfxZ0Ppwi07VbEcGa8Z40f5YSPSpCun943fuVeMdI2M/1GYm8zAtxO0B
u5sWxEae3dgK5db8sXZjrKZUFqEpGJ1oHhprWauW3d3ssUoWXc4czecZRI2xHf3kT3IaLhrych4B
zeheDPthR8fd03dOOLOZnFgzxhiNpsyxtVbBLQO6u7Jvvqmv369r+2Y8uqLA5gzmHisTsFsazJzh
d5V9RDEc/PiwTJ6gbQGde7vHActWT7zKLsfUs4mDXB3nWYohxGh3z22G5Jl3dmZWUvqkEjv8+rOt
fjuFB+SrUY3sL0S10hRwd0jzcKtq/yMa/MdeseNsYeobqhB8+BTkxbDSBECw74HzCsyWr47VHHie
mWOC2QFaBdDjox4vEU19F9098vCkeVaKHWJLJL1O0aiz6HmB+CJxsn1DzzQKqBJQ0gMvvksQBPBu
M1eOjMEok2RUAAmxqCS2XM/70F4Wd3/FsuH9PTp3/uN1Zhc+if2YaXOJG4D45uxK9qXCvmEVm8IP
MFXfeaaK46PZHU++OqhVLH/cN9U9v4Xfg/vkLrkUB9iq/w8XgTEgpSYHWTUu5GwEiS/nZ3H3Yrqx
ZAUF9R9QEIuwdfK6SeFdPjZ5oNf+DIjYD2uMzIt7+7Ajl51zPH4M6HGR3jjuhU0XVEakTLkODgc0
1byczz7KzIWzN2Pnnrf/ghMaGMwbpcradibKx9n5d4WH9ACvrrNZmV+ZYzY90BsFWg6WZxDQ4vFY
BqL6K2pbjygX8HzLZjZ1TYp5oSRZVU4kxzVDTxeAyfA2R/o2wBLUO8Oj1HvFnhRs68GunmUxEA9K
iGdc2OVP6CYOA1kCowCEcFO73u92loMOKbxgls4KziPmAzn5ysuCzQv0atyryQRynYVENVLj2BA9
UoxY3u3oFy//irjrcfrymN6XCzI/d+JsE8RhLWwmQkkzXRt1HfQTmqMDh9h+RH/iEcDhkxcwGExs
AtSZSBCUxXaitp45IXrteelpro4yNmXSBB1blhYdxRNj3iu7J3SO2FwnzgtN2H1OElKdkVSBTu2+
oHkE785Likq0bz8cWkpsiuKq5Vj7RLB4yQieuphMwqMH5uicKCD9svThuO8HLEGDVxj3y2bZ3Xjv
uzuNjtiZ4lk3GHygzUnwvqcD5WV8GIujSxKAzEzAe4mEyNiOzBxn5qejGAdh6pHiRp4t7PcRvsaC
U2TWdCE6vW64mZDsN2LsuYr1XBpSkHplLD4olUmNtjrLQ8MJajk8sa/UrDYKgxTgyVdpMdNZpBO2
96RWENO6sDCi95+4Yh+qVS/4mSiCK61LadqcS+le0zlRNPP++JAcJrYNA0NyGhFZp95hHmUI5yz1
xHgvfm3ezA4NE9OP64zwiDDH0zZYvZsqIJIpPZbePkhZYmkksSbzDw5II7pkArhOB6ookymrwE7Z
p0XqDVlDteQwGlTtfwySetQF1S0z2UqzjENzizlN1VXsbEB3IHKMnzOMUq3p49yXqafHaDnyD6UR
uFEf243GWZi+peRrQowhVrRBHuSsST0sl7IS8VhE30VN4XCzSUQDHB/6wLDCiQ0UTHUWdXUhIoch
hPWjlXdmcLyuDhs0JEALylhdoytocmJMVKMYXSw2YubpJHbz6jiZqCjMKuf2bJyLJEtEAgURkGIf
hnLVIlEPUTqpJsm8fBDutbGwjcawdPU1HnfX2SGfU3/LFQIhHWNbpk4IYbst/d7ocqwvzLy2Gxd2
Kr3kUFhOdhUC/EVBxjAlMYmBHQvM/TH8to6HUso8qblPhtIygtpKo3NlBm6jcmC3tw5H/pvWIrrP
6jxOWtLHIg4nT01niJ2WELsc/r0qY+EHhCWaoCUpy0esziYAqFbvl0rmNZreerlSpK5Q96JHmj5w
r5/OJj/wQlhIhuw/YQHt4lzMBblPcy8Sd22b2Z15iNA4/++JqIhNFk+nqCYrtMhQDaXN49wLovu2
AhDQsm5NUqw/oEJ0Aslpsm6wWA0kyLQQji33bKHZv0vJ4Q9+HiMgJiGSCBQd5uR7c6i7sihyrw4d
ST3r+Y4Uf3DzYZb/IcHc/FaPyZTE4GCYHTK/5OnR6H7+AReaJKFVXTUkRWSsZAKoOLFUQCIqZ0sQ
YVmIZokqR4G3jIuqAQcRgOSSqbHBapxLCHB6UGkkzR4ihQryvaq+6nH0J2duYn8UshWyhv1An28K
wMBLvQmk3JsKxyTLofT51+sS27Iu6i8SH0mN1WXU+6YiaSLnnhk8qOSpUdTdHGlUxASoIJTOdWJb
glukZhqICyWTtcqpbtRIzpi5N0b5ISaxhfsoFbkdzj3n4m+Z5TUlxsZ0klDOQaflnkRfB85953Gx
/H8lskjLZhKWeu6pWJNLzk3oNNl5rDmy2jgY7NiCCmMtEgbNPwAHVlRiKTfMsBRSb07fsKzpIOX7
WYz2WarSWOI8vzY4+kSLuTbipBlCKIDWcCRTZLei1XipxNPmLSrwLSomzYD6a6qM3Gq5EQqhzzNP
xI5MWgkBVptW3zA7Jdu6mPkc+bHpuMVvLq7sH3IMU/MUh4muFSD31oQNbZBgz2qXBD5t6x2pLur4
Xa2pMtEsdo3AIztNsJvBM5XAghmxxWkv8CSwaB3jyj99EvssCoo4i01IIOxPXe7Nw22o7a9fsQ3F
BwkdMRw639GSIX9WzjmtFXM2ysyTJyBIBw9S/XSdwDYPvwgwUXaR9uoQLgR0vaGxcsjru8F0/xuN
hcmV7ld6rUyNUGdeZzz2wdNg+BRX7DoNNh3wf/rxi5GF0RURqSM9FnMhDJFVrbNkKWofjcY0bE0F
NNdYVO2tUgaFm2hS6ADlD9kPQZTciLTJoR3NFEU2WbW6vE8ern8Y7wSZaxJkgaEni4AN4zGfvgv9
+3/7feZeRGI7EYCaZ56Wzo6pNqcuTDhzl5s6YiybDw3gZKpsy84sNInWiYiIxnbXPwrS8f4PWDA0
aQFLwJCEyhxdPyZ6ICT4fSlEM2N4HBveTd08hBUF5hB6Jcp1f4qAoNLVVhZhbID3cNiUEaJ58a9n
EBsFK3BPgQa8PU+Iv0bjUczfmpxjC5aP/M3crEgwTKAAp+VTDRIdRuay0upkV3ycjIbjD7dkpYgK
NkVgnY0psXBNRGz6uOrwQIm6r2L71igjh8CWqFYEWHSmye8GSYzwmDNJuROG7pxpIhDZkp/XtYpH
holPGy0J4kEDGdLrtNXPEmr2un2dBkdW7N6saSCKMM4yWAk6KhkX2fh+ncDWmSsSgGvwSjCQkmBu
d953qtgvskLz+V4y5R+acFPqwYwt4rzuqk1eZLzgkZfQcNOZJ4OUEz1EORnvuPJ57DHvoPKmgxd/
yCow0FD+ocCciFCq5qiHYMafq5+5niRYpHooquaik5cxOc96yKPI40n+7BTqrJ87XV54ShMqpk9p
x3M7yzf/zpNiqrJKTAOrRj9T6LIY0CeDnnl9kPZ2LYU/TLm256RRqIJtJ8jFioYdz+pLIU4H0Tfc
6/qxnP/v5AFRh/Wtio438Wfy+VTO00iMDGFlifRlGB6rnhz1/HkeyK4Wx5zzhNkW6C96jKkO5hLv
Jw1etlef4vJH33Ncwaa+Y2vq3/ww4mzkbi40Ab/vyj/Jyyvn1zdNAgSObAVGaY2PQatVjKB2LVGQ
scq8UXBVA/vHxFNa8HRu80iW7IS47H6FYnw+EiXAg6vQg9zLpvi9SpFaDkZHa/Ypyi28jC+LIPwR
9SgqcFcxM47cPIvWKSVdMLQRMiJD2oc7n0wB7adg3s/G1FuSKviWmKjaI0bK0UWhFLEbN9V9Gcev
vSFgvWM5E6sPgsCWzNjcJ36bGlZVRpFldiPvDbcpfA2xrCEDoQnjkJ/lkmll3VVtgndWr9LmRyx2
kMy/T3vI6A3FCAS21sNVMhH5mBZEr7MckUTgW9JsWgVojfHz9Uu3qaQrKsw7HivrlUwmoFIGdosh
J3Iz10/Gt+tEtsX1FysYhmXTULFkShO2UOae3h5b042GxzbmkLjGx0KCsceiFg9JsEgryZ2xPObk
XJYWNyXBY4S9D8iDCkEIKlX3PpVPfX3T1bv/JivmEaPGgqJjHz0Yke9RyzGl4zw7f0DCMKFdKAtg
vo2RFcmLIjbCOvd8w79RJjWiuiCGFPkv+zqhzUMx8djDEiKRIOb+fE0CX6lmIcdzciC1KwG3OQ8l
inkL7M/ghPWLmrK+Y3m6G7qBQT3k7z9TEuNWFqUWtkNvc0sIXGOwDf+7MH0bjHgfZl8n3efwtuU9
1hSZ65ka0zCXTZZ7hoiFpuazXxWc2JLHE3M1jb7EYmABFIRh3Nf9HSDWaasdK0OmTY3eWieJX6+f
15a5/7A2qm5KeMIwUkyDWMwTE/d0FPF+oRNGcQ07fyP+5TqdLb1Akh0ZdkB6S78poDIUs15WUMDZ
2JfxbXrqZjdJOES2DkiF0gHckmCEk3UnU5bFWTcTWDb9hxKjZTz+g2uEBJhhyHDymslChTedpMV6
Cec4hnn2qqdVDcS0LPTivps5qsA2IXz4Rg0r4HWUjIhi6owu6AqW2wszrIKKDau0uMcCPDeII0eU
vVKU7ue0pbX6IzN4j80tgwfmMP2K3Ds2by3/X0UZVVzoZRMOuFfV5JRxaJnRj3j+99l3BQV5VN6w
8s3Q2GhdD+MB6Blj4ulqqj3WZTC6yqiMx7LtfV6MuxG3I8DVRLLkrQlKPJ8ZAlhMNwTGlHhF5LtV
GN0qIdaCy609V7tRP/rFiFBDHGirPMmjZulmf6/1Hc3PhlnRNpEyKpto1yv87vZf34lPH7ao80rS
2tC3YmL2iSdJ5mto9jTC5KUWxftY59hKFnlwUaZPpJhDxaQxEIW7LvGSbnJzkVbhMZqfOsOkinIr
KXu/9LQxtbXIGZMY7iey/4RVk+BpZuICfUB+rlgt1F5MfWRK4KsbOgU/5UTEC+0g85rLNpQXfP6i
w5ho1Asns9HUxMuGyb9thyw7qNF0aXqg3l7naJOSJmMNiogbqosMJUOdBXUo58RTgtxW1bcwrGkx
au51KiysyF8HtyLDWIG+0vy0lOXE02ZL0c3IQraBzrnvzlL/nvQENqBykrY+9wG5EYvB1c12R+QR
K5LF2TGCzhIH/XD9ozZZx9WFGTfhMlgw2lrT5kofcKGArkflg+8nNOaUfjfcEkweMPUAQ6oqiFs+
X405FQr0mUm4s6IR7eu8tlN1fNLq6j4Tu2dsvRE5CrpJ0FCW4Gip1JnMXRz9oQrxcku8QPgSFqot
zrR4BZyVnYw/r0tv0xytKDFXUVERG2sVKE3TRQZ+Sww8aKwz0wwk+7FGcbhcJ7eVWVaQ2MMfkiI6
rO5nUcaJGYdVLCTeEIszINOz2FFLYOqlihhY7Zj62GuWtLYU+iPml9P+AATcak/KHF3DYfLul+1o
h9g6+Sf3x1QgCEMhqslmZY1BHntVxGc1+RF1ZlrNNZW7x+vMb2rqiggr66nrQmn2QYQiGiTeIFnX
CWyENQSBro7CGGKC3wALcyPty1jSEy+eatMm0323ZNKC8j5EzdK5Tms5KCbgBS0CS44GDwTYTKiW
Y3exOJawbWquvNV1uw+75u46CXYqYzE3oKEjGEQUBafJvBPiou9FPYfA2rk65EZG/R6Pbo2aTWLl
Mnp9qucieZ4zQHlr6as8xFYwjraOAsQgFVY+oWzV8r5p4xA/fZP8WYErWUWhzgAGh5koL3M071M0
TZAM80sKHcbHTAZSsNTbfXtT1w2UWfway8Ubga1MSMQJJjbMxKdvYexS66PrXAzQB4d2QnLQ+lSn
YjKVR70rfZrOQuaO2Tzsrp/K5sHLBOhpSAoAIJg5lDwKy6EdcCiVGjdWGTZ4fUji/O+tOkHbyD9U
GDFje21pdIGJkCzcmfGt1hxy//k6I1sx7ScajPiGqDFTo4T4suEpQkwlI/YS659G8NMXDaueGivU
lb0AkJrrhDevqWxIprrsvJHZ+Zykk+u8QxeWR8Sdlh3D/mv7JDYcIluWFtz9osKcU1kACxhjWqkn
RKqMNoyxddI0SvZ12UqpHfXSfNI1s/4SD3F9KLtRuEF2CxulhQqA04IfW0bcdLSIfZ8T/m0r0K8P
Y442bYowH4o49RqnvxM4/mzzeq64Zs5U65rJhxFE26aY00at7Gn8EfHQcngHyDixgSRKUxtQnC4I
nCAAhNb0swHWrWmEHL/Eo8S4DDFvzTAX0Fg7j24gn+d9P+9r5d8/fz5pyvIRq3C4bZKhiwPo49gd
q6C0Nf9gpAlHHzdtFR5wiqQSlCYNJnRMugq57qVnt419S+1cmMu4eTfTY158vX69NvXrFyW2XUvO
2hmHD18u6cNx7h7iSPsT47SiwFwtLUDefpJhnOxcvJH6u4K3iGsRxm/OdUWAuSJB1sdxG0NY0qDC
uh4zzHFm+l0sXpbAJCA1xYKZ61LbPh9V1HQVGPsSm2nXCsmPwwn9rXOfNbu58YP7JvN3genTDMYK
UXwXP10nuXlXsUSboERhImBhxFjADEIh8JqoyGtinhotpqrA60BkB2X/CiJWVBhZzpoBDK1RgycZ
Qo+MVhHbQ57SkYi0lMeczqTBrvnmsUMACqTTkA5JQ5Mcb5YeeVwzaxxFBTaDip1k9WgraMlqVTvv
fORaukddwujHdalsROQodSzlewXLGVQ2OdqP/dINhO+NypBqzWQP4TdFOabiS3vWdN5TePMMNMSK
qoJcBMDvP9/9qI3BSrfE40Z9FuGWdm0nWxUZTE4fFY/Q8v+Vken1UWyzAnETWgcsVb/XW7w0gokj
vM27v2KHMWWhjOAs1cBOIu7RSt9xYh925ucvZcKh4KFtoPT6Md+y4kJo0HkW1+Ciyo9SlVtSfkjy
zmozlGAueaTZQes86jnvPbjNlknQNoImWtTbPguvSLOyQdyZeLJ8T/TgrPcmxylvah2SbH9TYBII
qa6PmEWAD+jMgo6KTuVIfIuCk1BWKTVCbyS8QHq53b/ZuBVFxiFMuR+V0zKakobCvtTCjPa9o3c5
IvuAYmXQXhsOsSTac5h+aSpeBvi6RNXfKkJETsVEB7+1lh/kNtsXFcerbrruf/hT2YJQHTcI/Ubw
B5BP2s3BnRGR25ZolMS82QQeM4yJ68JuNJNFlBHqNWfes5X360xI1QmtOKcjRFUdx93+urHbvlAY
p8CiYhRPUCP5rNl9JBTDnODTi6qz6rjf9YVmh9N8yGfpJSoUTID67WNtdo9hHXphx+vq32QOG4SR
UyXYMcPmtY1B0AVpGYxpprShMsZVHvKqHt+vs7nVcIn8NbojZECQgEvG+plymClpnKceMp/WjGr5
CCj3WcWrMZCtojyhha6dYkqOZLhE7ewkvej6abhvE4WiocudpOpQx5I7VpE3hNrX65+3JYT11zFW
s2zzLI5GfJ3YpDRoDFomz9cpbAU0eM2Ly6ZmA4EeY8CUTleSssIsUJYegrpx4qhy+2Gi4h7RAd7z
/T4nsX2d5lZEs6bJmLREM/JC0BeZB1/jnlhBAgyV8uJDnEnz8zqtTT2WMOuChghThptgLklP0jrW
JYRPuvKcoYEwq8xDEYyvSa9ac66dSe9IdeCMofoWJQUveGPnsz/80pr8csIrv2QUcZgZwZR6mCMj
upHsULrHuFq16yvx3LYPgRDao4bG3fpUoUKUD2FPayQP7C60w6520cTpmoi9Zn+2SM7bNbHl+6Vl
MMMwlsZjtogjhe0QZiqEI01uEd1kl6ThRBebb3ksxpB1cGegU4Sp9CaJptSFidduUWGxuR9affMg
qYWVBeJDYwBaxvcdA5BAQs+JOLaKGSjD/qLMWDApBdZoL4swvsNMo2ai4XCTtz/G8kc1/lCUmYo5
Osyqk4CwUvKJ0/CMy//gHdN9oo45CNS6Px++KAdG0QPYwevE0tKr+8LIl4Zcq59ma5bRs25mx6A9
1VHPsd6bNwwZIIKFb+hzY/PibaYOfR8MELove5mKuZhGsbqiprrR7KqIN8S4qUYrcoySo4EjrYEd
i4ghePh/pH3XdttI0+0TYS3kcNsITKAkShQt6QbLtizknPH0Z4PznzHZxLCX/dlzNzMsVHelrrAr
7ssVFxwM5lwJiyfKUk9hpQq53CJtImGfbWnsK+G7kG6x73YjxKl932wsEsMMFkYKkXeWaWAiPe9L
TMlBdsTKMMPerrBiJuI/CiTyppDhg1i0qNMDeJmeVXM+KMzsqMZ7rv4xcqTF60eVy4KhFUvBj3DB
GHWKRTzAp8zEgrRzOG2L4WsH7b5mAl24f4TLlveCFOW8pLDjfZ4TkVhQf6RVvovFnadwth/l5qj9
QOjaReiVL92i6BgR3qI8ykCIldHlKd4MuE6cWqlGBqMr6NiL2n9VYWn2BYPIoufE60xEWVo2UK+8
Vm49MXKhaXGSQqCvdH9bR6kVdzDmntN0R6QSSSPwjFzN4u1d0JxF6cKbaOguU4H1mLhGtUnFj0zG
lLWUrgDH/3z/8hYJ4ejQU6ChFn62bBeEMPSGDYdNCRedDOMqH7sOYVAxWTXvG6Rpc8abY/HCdGQH
/yk/00gcQeNXZdPDDyV+SgTxtQsrorKSg+dYjn7YCGheRUwrI6a9mUzjsU2sKWAVeyOxGr1uN56G
cqxSCGba6qRWk9cq4nMy/YzqZFWgnaITnCCN15Nv5aPOKm0tnrEBByVi9BtnTF1m1fBJ2xqQ0qp9
KOt0InreElmebClCEHD/PpcOWBQwX6MLKo/nMSWsvuLlrSfKiILQcQpSXffaMTV+NlT0+V4SoRiS
Rb6pw0HB9H9QWFW2TdHTdZ+NJVN5SYGKHIU+6sUmUHGDeWKK7afQrbCLjjSo84oY/rtPbOl+RFnn
sZQGdUe00l4r22jgpe0jfEPzSW6WWbQthnFTBw9SC224T2rxehRBkSRdQ4fzGU/zQt0KtJAgCNAT
N1YjsxKtrEZ3FWsEkEWEioRTrRnTQMXhKcZr1mE5bGgnafI/ckI5M9kTei2UNOBadFudE0w123MV
S3MWBe3iuKibyWIMAxUVjovvTX1dpgweZim6kWM0uqu4dsRtCsXD1EaRYkyYLOzU8oj0qllN8Wvb
yttB5Fd1Xvz0A4NBclGw0avNK3hq8+iwu5a1Tuy4WMJb1A3D0lVUtNZIm7BA5RCdzkhy3pe2xeNT
0T4saCh6w51cEysk2SvrJsZwPt/AF/Nav9IjqWD4qkVxA4KthmFQzDvRMt2lUhZwQ4q5wdjIzEgs
ZVNWWwH+uM9W9xla1FRVx3w6nBWmtamM1cBFhlLxGFE0etkp5FMV+M7QxkSLHu4TWubpX0L04sEG
Haual2PMrcAekKobbKN/jVuVcT8Mdmi0ibKp8WaaytRVNI/0qf6j0p+CpLRT1bfv87MkCRI/Y94g
v6jcDNDHY57Usuqnrt9M6LhSAV75E5MJLIFbkm4Zrh0hGVItPH1sSSfJbavC+/Rjtxs5uNjCL34F
rfAsV6iMp97LfbaWDhAWWzLmUXd0GVMCrvep72ObXeqWVWVm+q9IRPaEq52sP9wntFjLvaREmYpU
wxhCz9epGwFoxxTHAB3TRq0callXHZ/Xsep1rJqN7Mcd5jCMX63q+WYr8Rywdww34krVrFPJ/wt9
uPwqyppwIZYuDgP0oZBOmv4p8N9RzgtSFoDakjboCoIJRNgYzZAp5sU+SwM0J8KOxIWtNtvZm/QN
C1NoyRoDogJ9uujzmnu4r62Vmug6QDkxECjmtU/01vLb/ENrym0tcnbUIicdCgy1WJIf6ASmBRQd
rVDnnckX7rhS/CZDHTHFIOUkkaB7EiXdFFosoRhalplk0RKv2UNDWaMr87gYum3estBuk8jykRDw
vMm6L6xLWog0H6by0bAjCnTTDiKnnOdGJXUlcXAjRXA9oFsJdbNKEtUpkpjRA7P0PkIvGTaDowka
Hd2UUZaFSi7SBk3QYwooLbVVH+rhTWqNXaDsJLQA4f/aGoPKsND03pBzwg19bKKK+ScNsCOU7stB
og5cgDFbJUBWKWgOXlg/ZkgSpLq0khRkbKfMTPNoz5f9Tp08Evb1X5gfw0BHNlJqAm/Q5k4co3AU
NczhGmO57UvtWxpJZhF3a61kVYcWpQeZazQt42rR8nUtPZDJOBcUTDdk0+gORv+goTmwG5W9zoy9
F0ihGgO8IB3N+XjWU/eZNRlQ+Uc0muvZCQv5zKodrDLT0C/wel9OFwnhJYhACBBfmGK75kkUCiUr
NdxgKewVXXnK0q9s3HKq9uePToXHpAGARAQBeQ4qO6fUeoy0GKYoZI7f+GhrTPkaqNcMW7xgJK+o
UFnIUh6CWu8wOVEgbRVph1ABBnT+FyHrFRXKikhTE2BvMC6n67jHDj2ZKvcics1cIMya0PK0xrx/
SUt6BoozrI9x9gHULRVj3ythMU/waGpLEjUxjfigKqdRhUcv7By70nK/IyX/zQfMHAZ0Nvc/YOlc
IRxI6SNvDX2nJD83Mq7rcx56Lg+kSL/w0Pgb8B/lkgb13KxVVEbEFjRSuSAojUu6TJSUUeNZZAQ1
fhlZAPgcur8jTBLUIguA2UTil5YhFVEdIoPVbLGkUyIPABMdpXGUyKnTaqeS78o8yd0plPNVO6oF
8VLpV8GXj0DUqhieZpGawAtAOUAFEeSuNbiN5EExYh2zIf60qcSG+GX50kqBlWWszSfzh1NvNQXQ
ITC16I7BhCgl+LwC0MZQ9nM3MF6xmXtKN5G60/q1FDGC8qVrEuHHkK1BCsmgR1FKXiwK1eMyVy1z
O/OaLfLD+7iTnv9crC/JUOZiiFQDBdk4d+sJL6UV1n8YPWOeZNbMmyO74IQ6MlGvByCdR7nbdwkR
uq+2LP/qrIBepqNTBi/AWT4u4qe2Dvhca8GEWp5AQDVe+e7r/jktRBfzLPi/JCiB1oZGn0JMwroC
BpBJOHYVMZoJ7Ql2HA47bZAtrix2XKqe7tNdiviR88WMkIDSioLU0DVvAIn3m0ZTALKRV9LKKNJi
VYRSS0KvAQ4+r8P0ItBaDYOonHpJwwhyoZlxFkm2HmnyBqXPyOSLEaCV9z9sSecwiq2h6xuTjmg2
p76r6oPeQNbWFctxpRgaHiOTM0r7fGLlxZa6v7GbBhh4c1gHFz2rysX1DkJX40EAVRAiZTPqpTPF
G6nUba03TL0xeZRS+9BYA+nH9J+MRnE8rbfGPHzq9cEUqxdVZjVLLYk0gAk0TIAAHgDZ1Osvqkag
R/hhnrtZqZREr2TfDGSvY/i8JRNwSYVSnKrvxbyTIHPDUFewn5ViigGQIHVvLJz7t7noXuFfMUQo
YSM2MjXXHEl5LobClOVIBn1p2MDRo82sCOciZc8DwWhXCOtB3GEzpFkY2kYth78w4ejN02fIMwya
nEfyL+648NNITbMqR+lyO4rb9KMuCsLQ4aXzxLtOw1NEwj4nOs8x9hlQvtsSt1ZzVpispsqzgoHx
DGERoS5NGVJAR2hgJEd7G+IvHfv3RBa43iIRJBvgigDbiTfI9W0ZvFdLiTaASHBATsAsq33W9X9x
JeiHQRMoqk04L8ryGH065Qh5Cgzk1znRkn3RRb9EBROJyd+EC+iQUmXMsEo6CgbX/NQRYOiapizc
qKpXUcb9GMWfQhruoLz35XzBfcNDyBLUClU07G+9JjRGfAjcpSYHSk7jEaPgHK7xt7qGp0XUW0r6
7T65hXu6IjfbkQup1hovRR6szl29HYmXfxdi1Jny8s/tBCZyz4UmHYEd3T7rDWnJBx4PuUZPcNbU
K38dKjHDiy+1N6g6Zhjn+5ExMTnzesGLxweQ6KEo3JrTV70hPwX+a9GGexXjq1NdWHn+Ha20ZhZV
pPawfSbjzDhpGNq1YHhRTgOK7BlFFA0e1x+BQYosCdu6cPW82ORVtc1Y0LsLEoIBP+TE0do5WyNK
tVC1aJM2Sgq3qhVSeg+BvPL9jEhpQLyB5doW2EGyGmEF6mSSptMDIJrqZ7qWjAVSI4I0WZD+8kMJ
AjzZ7svhElOoqiu4OxC56enu5dabplGEvTAarAYqxWyj9lnkdJksEK/AnJ8+BTJDLBeYQyyOChO4
A3A2Dcufou7XdwBpc5WksOOpxc6USPyL0XccnYyrmscjJfpZ1ghYy2IMRoEJDENfNQUXb8PA4LZy
PtQMDVg4xPmWVHEeptEUGic3q/gWSV3US0L8Bw62S0tbuWxDok6q5GRZaBAtbyRG0mDpEEEQWTQN
xSHgqV4L/NAYLZd6WekmXvWdC+YWdcNb3ZeOBSuFpnsMvCNTh8lHGg4x9BS+GgK5dIN6rwN6ozKw
KAHjH39OBTky/dxgiS4pSnVjxYuyXIsqVwJ6rja9oiRccfb/RoNS3sgfxFqK4spNcslclZj/E2JG
G8bShaBzAK9aREuGSmfAmm4Ua70PK3jFaK1P1a80+pshbkA1YSYMbXK4E/qRKTWCUrVSUWGSWV35
GmcJpW+3rbe+f1qz7Fw/zMAEP2e5ZTwtAGh8LVtZXtUTkDzxSFd9t5I/VKEiFXajdiELcJNFaVat
C9/RREUC7x7kGL140aL31MOMnfoYc+/3Gbq9GzAEO4CrwWPt5m7qSFObUerg3X8II2lYT3LWz1Np
hgK4Tn6LiMjlYs1SNCuLVYaOsChQIZdcqqEftGCgt2vsKLp/OrdqjqcK8O4RXsHpAC33+hLQsDA2
hYrPr7yVZmSkaU56wLCRizSQq0XWQIJg0V3cfJkhMexruIHqoIcnQBfz4ut9NpbOCDbkXxJ0gC1W
tV8OKqRWH0nWnQBAd5/ArbAChQoGd1YLOExaLbA2JxgTWcjduB4qEqh861ZCgap8UUTmwPUTw0+e
Q4prPbwmSGlHMfQYSwIUjVt1pj6uisKqX7vSrnyH24bZXugYgsBikJJjP8vkgUe90lVzTzJ1ufQ2
Q8q9ZzwaU6UqrRgWcxbaW/aAAoEZbg0h/nyhF8qfelyQtdIE9jipt7IGo1Yy4gChr2yx+yylxhqE
nCPe2DPs263Dns8VDS48wisF4+PXhDtvCjXJwysJbTtp4aSZb2EngFcHZhgf7svMEo9z/WDGVMcA
FY12jtGxqM1EBFiGVrkp0O+0fOthd4OeOqIXkVzXiMoK6m4VAdOFgBSCl4DTVukVcXmcSwhy+NqV
pF/NDLHNaKVeOL6r36eOLxMjrY8l/H4/hEg8PHgk8h/zkMQ64/AW5BGODseGCAS9YjQUxAzRaUiT
WCOo/+yTB8iCgpm8lJlIWmRoJgNwbcQ59O6TNK0VbRq82g1UZV1owEU5tlxuTmW3TRRGXXA+HEro
4cJBCIEC3kp0G3o+4vUs8mED3xqSHLA2coDXxPt9qVskgj0kc95zxnqhQqoq5yZfl0HEx3nl0alr
naQ+3aexINm6fkGDCqk47L3PWj9pACjDm3oSbUs0tw5YEzGGvB0Uv6Q+JkMjhowXy6Jw6xpCXsRa
0CxK+KpO9tRxTBugjzxn2aHvWTnjRaHDa1bCzyOTR29fSvQcw3R53bh8+ZQMHnI0gwWLNIiiff8A
FzhBfVhDWXbOFEo3nGQlL4390LohIBxsqS+7Td2EBsuJzN6bEjj01eDNiso3OqBor9VwTeAZrdy6
YzaZiZGc8kDfd4Lg9HFD1LR/Htv0WZ6yrRKu1Hgr6Ce1+7jP6a2ooO0K7T0zGi3efbShh39EZVOV
OmCneJkdoLPAiTgRWWGx90glxokd+CjNY7XJRhnGdHOf+u2FgjoShwqWWiCXRGt3UyAsbEq9czFw
Z3bGRBJ+BfdOCpXxJLs1I9eEKH8mdHrm+Z7WuXG0zhKnL5weoz3+nlNZdzrr7/WdotIOx4VqI7CK
EaRfO7A69Cq9VrvebfqojAHinZRbXsp0OwNwrhlOQLA0jNQz0X1ekWLwBYfj63x1/1xvjQw+AtM0
ePDiNYK64fVHhEKqRg0k2E0nzxp8IEhEA+EqmaHwC9eHvCy6e6AoKBrSCejB87JR6QHHqPd29FT7
86ikGxQZg8ytjM5vdwCAYmsEHj/K/BkXwUiN2kmixRVQBZWS3xVSO+0DDrNOUpd8bzSgcqsjX6/l
ZHxBI7rECEjoxYhI1AKmFdM5gJhDU7hGM1lM3aQPuSa4CoCLRhnLsKZjkeyTzz6y4p0xPY9iRPjO
9FpHibfNM35oNXrH7iuTX2Jvw6uhycJguz13fR5jBsoi5hKR+Z8P7OJAUjFTMFEciG441IU9Vnyl
HYws6kpTCZQcg3kFKjoMk7gwqARwPQD5zAMTuGq6PNy1YtI1yYR1RlpHJIyepQYWUWo6AagpkUvD
yhPNHqfIrtQ/N8co2mJnCEYPkQjDlN41v74QJXmdCIIrpRy24MWq4tZhUx7vK83CqaIZCJ1ceD4A
25TOFZVJ1aH/3cepZqGw4Tu14kiOcTzSSnho94AiYBilWy2FD0M8iCayGXuUzoOV0TToGhbdupiu
FAHZpwJL60dSKVW6j4Y81BmSvPBmQfXLOOOFocJ/U/7LK9Q1orwWXF610tKUNWxzI4VkAT4fC96M
hxRjOMMfW/hrmlQowkeeUvV6LpzBMIr+qbVypTSBQX7/7hZMBFBiIZXoxQNKiS5eS0hc4lGBTJ/g
aqncVeakNEJqJnmV4d2SxGVuol8Xe0P0opksP5gwgpZygG68/xG3Tgax9z/DI8CAuMF1xuIynRu4
Dh/BCeIKOSbdGoB55ghRpW2UKXT6Vg4ZarlEc47BAcqG/AmqcdeMAyh/GgCvJ7jDqLujGuxHVABJ
LhkVVn3wrm9EDCaXThrdGij4aWifA8TdNcGEk2q5AZahm2X9zyDAsCLQJsUULZaAnVxnUWxyeU3K
uGJI74KywAtA/eFd0QZD9+sKVSBW4QCbhy5BztaHvvmei6lhNlHdjQwnvmAJAOABJ475H/TI0ujo
Rpoi0MQ2A2A8+c9NhzH2uLRbFVhEiE3uy8xtpAmvhvop0i6YI7gBzY17rqg6AMJhE4AcfC/VqnNE
ruIZh7dMBYliNHVC7+m+PF/B+mcBFshFX3VI0rFo13HRszrFl64Ir3f8EMQChcH5WC/cUt83eZ9o
keTqSTq5vNR+yYHfmCU6KRlWZZnSPCqM1luURmatuKBUQNPiKE4k10uUH0OvvIxK88B13q/7l7NI
Bl4fwQdCdGCmXZNBORrl0ySV0GgjAsBn8I3VnC1ZFyU/MZJwswu7DhuxZxE4wMBywRqxG/GeAl7h
al8VgQmfbNEYZUrlt7LizbR7kjhuhX/+mDVU5GA1BEwtaTLNWqlpYtCiEd9th/dsSoiB4TaRBRtz
K3aoQkPi0IGJ3KVG75Tm5SRUABCuAkRZxoh6Mb5H6hAzDNIiEXRcodAyrzLQKYOUhxXkefBBRK5b
3irLHGW/Xi/08G8IARwcSq6gmkSPxBhtXOSZUqozuGZpilmKuMefsubzT28G1496KVadwKxj7u9a
6PipkiMs+VSxELVOebs2tK5cdyNCINJmpRA9/zk5yB2PWhwqI3hYX5NrG68CpluguYlWtaTTuhc5
0Nfqn0N1oO/mn+BjnhaVKDJTW/YAoQ41N+BKd6YCELY/Tt8Y6PVEZg3betCUQMP7GEmq5gnna27X
hK94tHio8mmfZaKzJvFu3cNMCKi15yQljPb1kckRyr+eHmsoKn7UMXfMseIolZ1QYCUIlggpqGfD
M8jYNkVvSK36lveKABDOam6Yfg+EXh9j7TyQnVnXc5/SzarPHi2afMvjegCbZYvNh6QXVt8CDVNn
+dbbgAWByr88YQHk9eEFTWngQQpKkrcX8uoBWEwFVz8IfolHKiMbuswVjAJW7QGum36L9yXUeCpx
fmIUBmbmi4FTFeFTnubZLtNrhuIuGCI0l6HPAl2maPOhOWsB3N6mfI+oIUBlnnCCf9LQ6fzzvr4u
UpkrZegdQQRGT12Hsah4mViKQCaKipJkklitBAR/f+z6ABN/btvG8SG2pGS8LITGL1IAxDdakliR
gbGdhOMls1SFwf4LjjACAugVzIGg1/5aIvJQFLK+bhDZyWFnAiO4A/6HpjMqGovndl7+DPMAAz7/
+4uQAbC7k64HHaAuotR4xoRl5KhZoFv3ebmRbiD3wmhjgE3jkUCkOyy5HkB8PkCP3Db1SeXJz1gY
Z9US3Lkmv0h5zTg6Gh8PVYRZBuCs0WyJCSu6DQCV+7hKOkE8xsTa77tNSX5sjhtSWqQg7w+Kaa45
68Dgkc4E3BCd05oXR8lJQmGIOYgGm8aywm31tV3vPu8fJKW6NzSo6xrQnRIhGSMerY9vjGCY7pu8
+W0qrBMaLYy9BL/t7IfNo7+JyNZcezaDDJ04uiFDqVDHiV5toNH+eNorJCePA9msfj65xHxYv6wt
xnmd/fRFAHlDjQqJG2+qKm2+lJ31Jjgf+/75cfP8c2Vzq4fGBPSXyRKDsz+9R3EOaS/EYEQeJi7n
Y7T2glNtJusjMDebDSnWNslIZ0vma0RevowNg1U6j3HDKmUwJpkfY76aCQOq+dsEIe/XTO5mP/Tf
3N1osqf+f+52wL0ilnMkw3oTWc9PP7+Njmly75/WfYlfvkF08c5L6pENV6kQCS337VSpnHh8a6y9
U5PH58B6Xv0kdkEE0yPbg3XiHAbNRS4vaFKq3KK/1vMiTzxmG35aPYzuu04e7NyqH7dmT15eePKy
Pt2nSbeG/3N9FzQp1Q6TfpAMZNqOVrBBf6o5EflT2OafEJa1bx0OrPGPZXt1QZDSd69vceiTIR57
05eJaFlrz/yMGDmD+Udu5OWCCKXtkS/1c9VKPMom/+Q9/6+HRqm3lqtZhEeDeCwsSGM82d1x+DFG
7jpZrV/N6vWQmCyS1JP05p4o/Zb6lAsbhAbH0cwTZPbffppmttc2h/UWfRXOgSmNlPO8IUjpdWy0
SPKEvnS01M/110lgJA1obBf69+luNm0aK5kPIXi7PUdqM8ff1btobQOytljicJ5fuiMPN+MGsc8r
3QRtxm5Hc5+S/ePj43HzrG5+PT0R0/7+HWS3PbE+WanQZb/zWxLpTrSAC2qJE0B59zZY+8B0Npsn
4urk3TdN85MhJTQ44s2hUhZEqNt6UHhcWuDurI+P2vTJQJ7U46oZibk+fPo/mEfLMFp0E0VVYfKh
41UwuHPgV7uXxKpXgYUyjPA1kn63jl9G4lvRiukUGEpOd6dUei4laLsXj41z2u+Dp328dhyfbJ5l
a+VqK9cUTNGqzPXn4b7NZGgGPSzlAyEvj1Oo4o9jSHzC6tBmXiJlXdCOUCXZ7Hr21mA5zkSeV0/E
tu3tyxczUlkOvy7kk7Irmp6GftZDYnYf9QGLCZ8s31ozYoT/UAJEicg/GZh8pmz+FEZCJAmxBI4+
nMSaIJSbJ/jSbUQK87A+HCRy/4rooa//U4TfFCkHgCH5QRhnirtk89Ft5MxE4NXtR7I+sEAV/iNU
+E2Luq8qbP1BALzoMSUn60Owjs4zLMvPFTET+/XlcPhkHOe5Q/bWmv0mSN2ZJwuZX6oRTLP1o31+
nAArbmHVvVkOZCIbbO4hLhns7+Hbdv3iB+QrIMlhfnqsp6eYwEcxHvbLrun351CewugLWYhr8G/F
67En6SZ9sVj7n/5DTv8lQs9+N2XmpV0DnvN4XXxTKoesX7frU0v+N2bOonwRR+tiqzVTDmaUH/HR
9MyWKIzQkp4DoWXzLE8XJAq5wvb1NJCOJ+tRjeze2m6tnqy7njAEZTk2B3DJ/+kdjSqZJlkwFZhk
PEpEwd+33sYbS+gti+F3mLcjX78+uixroqAAoR33Erx4re2Rtf9yCHmyY5D6D1f+myfKlhQDYO7D
aBb+/RsWppPRBFs5+eDtj/Q12fnHQ4Fg2TSTh3fzJWJMz5wTE3dUj87E9K2eenwdzqr35nw4m+PZ
lq0IsfFsfYW/w1+WvCz7ud8cU/al0/x60maarXlSt7VsPWwRrnBPu881M1yhGmZuZJMyLfnYllFc
QDZ3u9HcOxxxnM2qIysbD8gtHsr3zTTDctB7HfuyL8fIADUr8IhwaE7rLxZHLNGUZo4vtA2NLECc
4WeOsHpgu5/7wo/FDgN4mcyyHUxac6x0SStH/XcQZs3eOyowuE3YX4c7st5QLH9K5+/HxlML9XxL
b6OprvYfP8iRPH17f++t73iAM26JyRYVVQJDBDB08Sz0AkI8HW9DM7QS02LEVedC4R3lkigr0hpB
kvFnR/K2LzYfPziCNz4COqLZK6KT7xF5DRAwjAQhA8PsL8Z0SOorQECYJ7woFhVMp0mSnEt4INT2
dLB2jN+ffeANaxe/T7GmYglmClx0BOYGXiBI5TeE/xw3rJtaVN8LMpRxlGGDPWVm44RgWNs/2PPj
+r7OLj/cLmhQoVWnh14dG2AlJY0DI7F3QtLt9NCKj9E+WBXWwOjMYVKkDOAQ+56fpdl8OeKqsd4M
ghnuwcSLZs1yL8uB4wV3lAEM20bDZr1UOlZOZc03NbhVYr2+rA9frKzqeSj3nlBQgZM++WkvyzjJ
FnQsJ7BU14b6HlhMMYSPrlKIMi9PsgqeIgxGHF++euL/YAgFQ/DOkcil5SsyrS9SkDjtZbN87UiC
mWrdYVrzWU/uHNnZVF3QEeMSW6B90BlXuzd19ZFuuYFkD+t1yTq05eDptyTQPS6GXqW5p+B29vsI
TbA2ooqelHC5zLwf6/Ao45B4XAk4W1Aq7Tfr0XEG8pztfibERoRr7k75+v5lLbuPC84oK4GNRFgy
WuAQJZKSN6Q3N8/PmvnUkCf3fZ2Yusm8tjlbeu/aKJsRl9PQeOjdOIYnlVsNpr1eH4xj+g3tfIyX
H5M5yljkie9HmO2fjQUiXo2Au83qWZ6rMLa5hcVgeK0zsMI93iiLUeZeOHIqCGIF3cdu/+hsGjI9
1D/N9dfh8BcniWYHFMzQnzKXUel3UOcZ6OGTG4QzM8yxoxH5EJRWJ24xUKB/uy8o52LfNWvXxKh4
pscQQSfEJbR694b0FRI7m9XKOKBmgj8MD7mQib4mNsvQhWobXFcCdHwmhhQnmVzsjwqsDbEf6nYu
CbHIzSJ3jzfK45e1XHVTD3JYwN5YoyluSwLUYEvbuxjWOSoD3jAmwz+zaFKK7svZGEdhJR3RsZdm
do7Z8Z5/Qbcu495uo5nro6QUPMjCNBkE8Ga94WUEkJfQrkdnm9kv6/XEMcPeW/t1TY7SbiHiDKFv
wdbubc+rJPvOu1C0+zzd+rBrGpRaZ1UX+j2m4I5lbzlvgSk/8VgWZZr3qSy4/2sylDKP1ZDrAB+R
UJ3Y8UABsnOfpOb4KLdmKyDgYEnhLGX3pJAKATQ9alSuBj1LetxXx5gj0x75MKaVYkge/QoaJ7TI
VuL5itJf1StL4OZjucMG3SZVIMSY1BK3E4/kDUIABUbk9POts2Q7DZ41Bj2GfNPvH84wxKmYT21/
Cr8HTv+UsYw6414kyjp0flxjYhUMjYe3XXSUe0vlnORUILGwY0j2Qnh7JXP0s4dTQi2ddNA67S2O
7Im36Uw8sV56wkqZLxTfrklRhkELxEbVPRwcOvejhrRPAeiwskEL+clrKpQ9CNJcbnIdVE77t/b0
MdoGmYpta1Xq/HB8sU2VvCeEPHDvu/2Oe9zvLLN8RN0YlZ//1V/SaANqmAPefJgFP1RJu/oF4CsE
Vmt2HwZLYijLEfOJ3k4jHHNvoibYRxvNBKZXphLLtBjiz7CFEmU0WiHy68bvkKMkO6voCHrNf8Yv
LNPEUDJ5tvoX/niqAYDY97NYKmRv6SuDfHw8HslqhbXRATkxDO8seXcsiEyFGlnlBTFwDaXj2+Db
CqlcyyA+UDRs5dAFe3bdQ2bQo6KNWswrMQA4GEoSj0G5dVFN1UxLeDKslpXAWygQXOkDPVjHl2LN
J/NJwql4Hwi5c+I8blDW8TfhxkVvENNbsvwYDcmqtV7jlz3Ys2COH/ck3fcbkxn6skSEMid+Xepe
M4FKa/bbdCRIejUpIdyrsoKlRKGBZZYZkQbd1F6PowFsckjJ9HjSDyVKVS0zFbTw8Lu+LirUqIK8
8fq+ngP6N2tCxmuwvNU+Duz7Is86PMpgTFjO2PTGbCVTMu0yxq+zTP3NWFoRVHzXgYv0lKtE34aF
WesbGbPUjvFusHwY42JoBOWsrkcg+p/PrLP4k+GIn61IxHW9ZhWcWaJNg9BFegIYIwmkrD2CW8Fy
+H3tlO/wZKyk4EK2/0oSaKTXdqxCdNODlIqegTcViJX4+4gqV002/pZ/qTJ7WJVQ3y/mc4hlNOgG
9zJTa2ks4E8klDn2jmijnyvEiyjda7axajtiiuTVbM3CyvYMY8zwL/Q6DTGL2zidXVnS2PJkHjkz
0S1lYr2GmDdJmQ/BQ0jaVqAzzooWWHh+JQ5ylgixGBwtpNqub5IKSYR6GlNpKCR07Jz2GKFun5WH
6QPJNh+lN2bCbaHEd02OMiFih8mzcn6AoSliX/zQyRzM7ZhV7vmr7zhNegQf0/9pyisg05unN+3R
sUS7b20UoybbXjeKed9gLWQ6rrmi4o5KzMdYnZ/MJ0VAfL+bCsKvehPoIzYmzEwSkfVas3QW2dn1
3+GSBvL1EzkFZtR8mNiyVHimyZPY+vIdVnS8bJCBi4f5T9QB6HbhOB+iqo9HBMetic0B3EGuTVZQ
tczLbxpUmNMZQjtih+NsvHbDNxspDvLFqqP8R9rmNxEqtin1tBomD0Te5i7Q2tykJpqOHtBxtM1W
6798v/wmR72VtLgHxsmIKGC3f9une7O2zBekERlHNxuDWyn4TWUO6C7CUVXNJHXCAuDjqeAJ4K9Y
FmI+lHu/TxmjrhH1WKjw+zE57SVLeHjAG2zN7NBaVtnfbFCGqMy7wRuGswDU3w1n2u0d/EGTafNp
mNlDGZLeNcc1vJnumF/RK0OFl/30b/KUYRq11JOrFuSdRwcd0DYmgBmhwEIn8mwlfpOg4powK9VA
VmYO3+Cg0Yj8eDyi6c1f2WiCR1vp9suwvhjCsWxwgXQy42acF/xdSwcXyz1Anic8iQISufFD8s7/
kh/bTWZjH7D3Eq2Z/YsLJ4khFixRmSHsAHZJsTkoqeF73cQfR6+esJdL8t/9uMGi+ajgUeObQtHN
dWNch4aIZXQYBX1AjPSHU1Yo12MnFAbklXkoEpvuKU1Hn5igcJzIH4v6ECU+kTJbz7/dl5mFl9Lc
QgJIFAxRzPtJr49WC72Rz+tSPA7xURVUEgKH8j6F8+gPpXsgMQ8G/TMsRrGhK5gwEMtKRFgfk7dk
g6z9h1+Z/4+069ptHVuyX0SAObzuzaRsyZIt+4Wwj4+Zc+bXz6IxmJZoXvHeO43uRgdAxR2qdsW1
DhFqjO7+sOI2J4Zaib19lUmrZwQr5c16W273xqWxnhcu0+yCgXEMJrkR9moKhh8CyFlK6gzNwx5S
BkKuS+USVsecPyKxgKsBlAVYnAAMcr+pUYx5Z7dy4d1V9ArcUo9oCmkzErYEido1eui7QJf3zsJO
zxhRAL+N2L2CoAAOffKCuyrvinXBQ6wokLSxmw4oeYse+ngjJscJGEEARQO7CSS607YjzAxFbp5q
sACH/L15dbbMev0NfH/pSX98cebU/k7S5FEIpdYdMg+SCnOjkOCsGSGnh7q9qYlKC/OxtLlwABMi
kgaihJGGZMpwnka5CAcBli0kIdnlidHwZHCRGBHQJXNqqIhJi3LYM7tOJo11QYlLX7iac0USdKyw
I0zFiL81PcDe7bpCdBi4zGt+/9nZlU98Gw66wlrxivpmQvXhsAQDN9MAokIqCF64EUsT4C/3tzWQ
2Gro2Vg8C8Uq0Oy6lSkLcD8anDJLk7d1T2sFsAPk8X7PBeLYa0x/4a5iNnE6i8a2wIVQHE47IzFu
NBt+la88wr8el2z5T5/R5MKOY74jvBQQbTDHfr++mAnkpMsFCNL7nur5Bzv2FxQvETnIKxdNlQyJ
Pxr8k7DjPPoKpuRcF9YsQTspcOm4p6U3dM7TvvugiXkIOC2pIobXzqXh7neR6a9L+u7aDFH2UUSa
fWCkHjkudSaOv/poGybWwWk9R3IxpX6OfKKdwi0U6dl+fKYzPvbNwoASfb/TXA3gxAjY1Oe+0RMP
GPKbbiOufGnJm5txs+7kTG6sWmtlybmQswlWtdFrtGlNbS+S8kyNKNEx0E/WoDV+vLiZuPlO6OQZ
CyoxdmuM+J8hczAAyNOweup8VB36SKXzY1kLV+QXGGnihpKYZ/J4Z/l1+yHobUkCM6aSTPZrgRry
NdUX07SPb4jMTuyt10ZMMMTYVr1YMUZH9wl1F2z6jDKCHAgD98DMkoA0P52iZMqSidLW0c6CLpDE
ApdPpw/WQN0Lc6hWzatklZcAkadEFGnnhiAsNcOQuijQrYZT9h6RoiJhdHYlawmB4vfqAWrKgrQG
yEcsFj+5VGzVuTGm853zkOtyiWHceJWKGhhZ0CYcRaayBGb7+z5BHtgkgN4xQkvJk1ihS1gQk+Sh
c76yxvnsUVQurkuPtTwe2b3S3wuZ2D4ZLZ9aVkDIy/Xw1zQ3Kt0g12VyOteQ2E6tnalvdhhDOKww
0+ra3uHpbb02vP3Hfr8X1vETovEj0M/Jeu2bdL1+ph9LyZufct6jTxzP5Sb0c/3BlR0Jn6ijw/7z
U0P2vNFTtDPvcnK29ms0TQ3rNUcHw0arAJhElh6iUXF/fQDQLDTgGKBFcPrqDr4r8UXhOKgGDia4
hCV7sNu3rCeRnR6Yt6Ueltkj+UfcNOERA2QsHArNOYtqRgP5KuUL4Awz7icO/UbC5Ca7uQB0mAYS
CjNZ+SV5zwlr5OucatTbu28Z6V4Kyi/Y/p/m6Ok2At8EpNaALWOxmffn6OeZ2iVpIo5TsSnJiUgP
PjFPxELf0RbX6YKOmaXLMzNNAx8CvugISALsk5/q6+3lKSMnKP1WPCOo4HQ0lKI9J9edw/6jJalR
Gwp8ueePx8b5p2Q7Wemd0InmYpbd4cQKQgsdWlMSjCX5fx19Ze6umy9N//pKbb1t7DyF2qwTSo8y
aKMycvzPn8H7xU+UG3zODVPl+A4RiSAzXUe6f3SPztOK9NfEkF/FT+b8eOkzNvJu5RNd5VlV6oO8
Fs+JT94zgcgroDAvecEz+ngnZOKouAFfRqkEIbp2eJf/ngCZ01kooh0fr+W3s3K3e9NeK69MlK7g
G/GsWt7h9CSsma/HApYu53TapPczxWE1SBgO7HuFRJCgY6JgZRFR33br9hoRemkXrNnMBAWWJYPp
AcBhgEaYTuyFfQzY26jH7mFUHDMMrnEud2fCjMOCm5OlUItK9Jnd9MRPyPdRWC0senZbb+RPMm2M
2IE3W+pG5YjRgDhWccycnuG87FYhfXodZ6z3l2dv7RnImi+c6Uxy9H71E9WEh5b4AfjIz83V/5DX
0MzORsMljLrx9LpNV3sANXhLbQhzpu9uzyeKiFgf/3vc83EAVTcPkn1eyQzm4E6KYaCpZP3df447
7ur6YhVrVltu9nuikkJfykhnQDbaMVyUAl+i5xUZjoYRP32I2wApaKr9N/0Q9/s80VEwnzbKAFo3
hDBmop9h/CwRLZhvytJ9nomJIQkpOBCdIqMCmKz7Z0XW/CBxVQ4nCvX55DYrKyJbABEYqEf4ek+W
uo9mcD7uBY75j5snJfVdpeIGCNzou3eUAnGHTqp+knULLab86LNSJCAWqz2zpvVmnaPbcCsW7Qpo
7odY9JfsMpMTV9Ge334p580xeh+HnpYKInOO193OTjRVGeJU0TpIrOlGN0M7txq7e02pdvqL7iGr
QqXp43IpdiF2WVsdpYOyUo3IEPcLBn9efW6WPlFavvIkzovxISE6XnZmswLeNAZDLH+73QrrjKxT
HZ1F7L9Rh51zle72YKK5OVjVOCmE6Nx4QT8b5ipSq+jh8LL2cXH+asbjvxM2UVXREZquKdlxncFT
k5zrlEoKKVgjlA9yuBCuzmTP7u/xREV5RmDSLBulDbRJYAfZ57d1iTbH41gV1R+b/aWNnGKtAwyX
ccGRDa3ZIbxQSYMKGyZ6xnkeIIYsmPmZNvC7tU2B6NQCjMdCAaOn7vI1UF4IsTBNhGE2jB3TxPB1
ZeFZm2m4uJc4MUOpF4Z+WEGihALSu2mFK3thB2cfzn+0QJ3YnXKoYjVqISHTTckGR+/eMPZrhDvw
fJaSnfPv5I2wibXxBakQpATH1ejquiQ81c8//sGTqluMFdmxyeiMvsRxNO+c3IidmBxPiwOeCyE2
JpvdDsMk8IfMlaoT8odsWx2h3tp2zS97aRhnycSoExMTgT4q6lMIfrlu4JKYJgcLk14Yg1h/tgai
yvUzoyc0ogFduqvjuf2KFm7WPDExQRWVrdhCdEq8J5lyBBMLeEy2aJM0Pgz6jFTfUf0vQsBbUzMl
3Ih7NUAuG0LZcaQKZ3uO6WllOaa159FVtXB1l5Y4MTWBF0aaWMPUbDZySwsUiMdK9H8zHnGnhFPW
iEoq1NADsP7Ze/Oe+S8ZNVTmrSWb49JF/Wl/fHBoU+jdTuMYmQ0F3BdvKx3CPWard/VLseX0z9XI
70BOJ7yP2z2PUfy9TODObw3FegOOvz8if4Sf/78dnqbNArflhnrUV97gCI6ThNTaYmrXM8TTY1Ez
rUn3mzyxQ1UicXJXY5OhoQxhP8xVRwjxKa7rpbMwo3n8XlKR39XWe5ETa9Sg3ytiEwkxS2ZGB+DL
siv0M9iU0TW93TwDd8fVtTdmWy4VIX46JR+d88QgBYErFVGFxYJ5UgdTOq0Y/WQiOVlbuUPQ34u+
5bEehC5Z6NFG3zzbz/Tt7RWuyUDf9mgxerz7M+3i91sxMVSgmSu8jMUrIO9y45NB5LLirMagyJ7U
5OuxsCUPcFoZUdms9PoS+x5+A/HUQMLNBBbWyre4mPB/3sZxRWWLZIZu0w/kg2EoH3/AuLuPdn/i
EMleWCd9IOJR/fwTLlEZzBSY7rdyYpVKIRVat8XZBlBbAnw2Y/9hPF7AQrAAxoR7r70bKr9jB1g+
yd2YOQlBq/HkUYyVMCgbMqStLQRh1SkgRq7ZLEkuC6oz7tCvHQT6ocyiwA6ESu5ePuvUrh+A+OS8
SbbSp/gHqFELEmbdkhsJE8en6IUKPQGQEHpHPt42td4zVGLIy+OdnHcgb+RMzA4QpRVPGHAXWYr6
o2E9vb5ydGy+hK+6FLDPX40bYRODE1fgcx7DrXOlkSI7qN9NfAG9M+kSozz3mxoNtUvo46PiPjqp
iaXR1L5JSg776H9fS9DPMOt6iShqPla+WdbEeBReUDpcrKKSS64jDNaIX3G6XEaQpIXjWrp3E6eG
7SpXLnts4MZP9GEj6oOq64te6tLdm9iHhA8DsOEoo7t4xaxRx5LoszMAj+Hr362tAczoZbEfcV6m
gowKqABFdYpawQYaniLRkzCzpUcHGEI8RN/tBkGM/bVY8B+V5/el+D9h08GtQmqYtA0DCVGFvtMj
EHzoKqHArliUNPvEgkfgf5c1neHK1Z7jXdeXEF1gEEkj6XURx3E+4ryRMTEVfQEKa4l3flIY741H
0Dxh8WQNcKLIWrh/M00LMO43sibmIh1Abds7kKXZO11AX5bJrzojftvXS6Piwrzm/rN1E2OBlhBw
VPEMLCAOaSxNvR92tZGt9JKa59PpZGk0M7bW9q3e7oFisf7+BkLg4pzJfAR6s+KJAek0x3OdAhdT
M5NxitxZmfWK3yw1Ec50+N3v7MSIhL5Y14HjQgE2jQ6kaARoI0pHskE+CLWjNX1O6PGoLwFtzXs+
N+ubmBSubSJH6LG+l+vuqpj1bjjuL+P1oYvR0Zz1Gtt8wJXNisCzn5xoUze54LSRdC7XKIemIDVC
eoR58VfiFY4WnM2vjf74eRt/caroYPAAhQKP3Kg4RTZw2TwriliQzqKcgkvNJ91SG8/ozUwlgOYQ
XYKovwFgfnI9pMR1UoUd10QyjhSEfnB/l96wWXfnVsjkbjS1FzFqk0qYTyf6e/kR7ll63cTfuyvo
nQWkevR++2/A386ZyVuxk6shiqnsZMModlfpnj8O/peYenbOFSl1C2BQRkXXuJRfjw9tNktyK3fy
/ohpPTBtH49GU8F6f8CSgCm5NS7AtVtySuYu5a2wibvKpmpVFXEmnYeaqvk+dtbDhxdZmr6ESDGr
af9I+uW0VqXUOCDjxHZe0QstvIbbdXMB+uDSimbTdLeCJt5pE4eSV4+CQlSCgCBsIp8OdF/rCVMM
vCktYxmNP/ivlQB9fPj/N0n0QFQrsR4PLCRAIkSXN/3+WkahWNzAyeMDAvAmKhGwQkyhX1VLQblb
QRtXtvFObkB0fWknf4Y+Hy1sYrGGwK0lAVxkZ+TqrzsJqeorY7M5GTRd/kN1+2XEqu3X+Ms6YtL2
clkbA31NIjRlU8DbLH3P7FN/e7ITayMIedf0Ar4HVSczNlKrOzWGLbSLYcHciYITF7hNqACB4mRy
ogXw4OoubiGISchOu/KAkzVd1Aeel5R9zvG7lTQ5VLFhVC2oIWl4hvvMRFQhmtnA0qANFOZ0TGQT
XKYFEzOn9bdSJwer8X2sdHknnQON9KEeW2yF1NnwhHrPiIbFI/v7tVRvGX9zepnAc6GiMVkCrvu0
06kBVXpV9JJ0vl45wC2laHgkHPFMSdMzOy90hxgSMrFHWtuxA7zQ3lpY9NIHTA4V5KVwE3lROqMf
0/kA9zB/bmzWo278IbIU/bUpJgn63BL8BcmzD9jt0ieHHBQdw3QRlp6Uev6CCi37ptHttkbqGa4G
UaxXyqIv0jsOS+zoswHurejJSSMh68qRB9HZH97oirPIr2S0utcO+uBanX9T3zSNss4mRLd4tE4x
U7aw63MXXBm7inHoHMgVJ2tntQQLHzwFiWiAeh12L+nJPXoRuVzaVw91za/H8mYA3zTEZv/Imyw4
jjHPUSuQtwky+OceR2W9IQ4GAbNXtDMj/92bW+Aya1sJyKWp4Vk9Rr9s4b+YbNPQcsiLIg8qx9EL
u38V3JYNJYD3KecIc0usSDzl2JrSuhprK73dfh6P4kDQuLOkZzO6fSd34j7EheI5mG5TEI4Dlxqg
GdccI63nzwG6dhJX4vlPAuTf9fC+rnY2s/pWFmfFlr5g4lPkYI/rEx5f4NrSK8aQPzHTeny5iuvr
plx/uWZvLxz63C0fJwMUcPKBvwkzO/d73WfA1YjRJnZuwyf/zOso6PSb2BzTOMdy41nS2+Nb9oPV
MTFmdwInS+yjxHejhsEtQ283mAg9euh032Ybg7nEq4/1s7N/XhvEe/mpL6FpAC0DFQCrQ8wQLHzK
+OhNPkUEXSdmhjCbCZqQyaeUYLDstLZkzqprhl1MROWsfhaMVfhPEuaUuGzdCm/poBCp/Y5TM6yP
Qav7Wkd8NiMZ/5FnOykoSAATGAEJ1A6DbQsKueTQqLTpVkxUU149F8zeG4wcsL9/46V+0bmw+nYJ
P3WRGweqz9K+ysDGeeaey2+hWvGaB8jfWts5nJEdmVXu0KY+P963OTfxTujETewHmWvVOGfODKsX
8J3M4IvhDGkzwJ0xKVEPlNux5wuLXpbjUjfmXFh9J3zyFkVerHiRhhUnNZqNn8OI1d0nWTj1mZ7m
oA1mTnyykPae6e6GivxzUaaQEbmg5mKnZsxZ4mlemo5KOR60cH+bzScgg4W/ebGq/zjkjyKRQYRN
zANu6TFYuKvixDgPEYPJNx57LvA04Onf02EsTWZGxxgYIwUfhb1wyOM+3ikHtAJzSSoIQ8Fi/wva
TK1VlmGLzjm7KjV36T57Fo3AVBQSoV64N2hjoKOHxocFpfy5sY/kTi5XkamB5PGQW3Kr6rXYgEgO
IPIlFWwkUvTzjkVBLTKJVZrWOdFNy7UCuM+Bt3qODE1G82ZiRVR4erwbvxPQP7uBaRtsBMCZpmZS
YtNOlh3eOecvmk/UMiTNJ4pPn3msF9ozw9ZEzhZ8n983fSJzYp7UpnISTxTQaK38ETbaUaLryxLk
1e+S0r2QXxnNFNihmLxzzkiSxTYePYVcN5neeIb8FFoYtlGfFMeQQJwMWCATLzCKfN+AkeCH//iG
j1+C1nowSksCh3+5f4m0vG8iPpGxXMFBwf/weRgBpYNSTxxM2Ky9buGm/c6+TwRO9pfNpcKLG8k5
d4VdVWi2br7qnbIbjGK/j88w2aaP7CBvL8j97Wfdy51ybSRNljjYcee8Cb8313CfktgAWWz47piv
oT82y6HLYIxetKfjc3R8Pi7c5VnN/mejlYmGqVEacUKpOudUImxJKpZUBnOMn+DVwGA/FvZ7fmRc
LOZVweOqySAhnmSgarfWKlb0mPNGtJxj8JRsHaMngYGeJiquAROOPlOQYrjWgHmgt7gZ6/OY5Xr+
fvwdv/2cyXdMfEpw56ppyjEO4ASsMAd5tcFvaaj7um9+B0aVk++NbDyW+XuQdiJzcqNVj+FAF+wy
Zx0ElbrZbc3oz9n0Q3Je7Uj7LgrkQzZtfrPuX4+2HRnKx0evf1zg5S55tuNVnhpVMN6jvRjse4gn
Jq+H5uZu6fTwdDA78uIiCTicm4N3jfciDdeq1e5ajqwjo0QoKdraunoP1gVd5xzRl6baZq3a7adM
MhG90BWMU+NTysiWqteOpZKwaZ9djgQdpu2Z1eND4MalTZauAZoTscu4dgw63JuVTG0r0A9By+Gn
1HvYUaMD0QVqUh4KRF+Phf2K2DTQDOG1VBQZdIcg9byXFbNKnGoyLplU0R74dMmGUTELtdfOj+X8
TnT+CMKEJKjtBJzqRFDlB3WRKwEcEqLHp/q9CZFelQ/S9wevR0ZzsZHyVxbBBH5nke7FTpsGm1BJ
kfIErWeGlBn2UgzINjdlE077EsXSnOEYabsRkOFvPByQ+70Mu1ZLgxSymrG349jYpmC3l/D9PNoL
gmYeUH8Zz+JrekC9Cm01n1CbdlPTpf7iuaf/7kOE+w9J1Vyp0wQfkstE3AfaWnYMnnbqsVb+VDSu
SdYu8Br8zh6O+3yz9om6hlnPdkMIkS+bXadnX6b5/r7bbDZ2BjS78pBAi2V66P+ey5zUFyM+c2NW
IH/D85wsJ2lnNQjlNFESwImMSaX7DeC4NEQBRmLOkWvUGfCrNqx7yCqQmpu1ZqkRlbu9/6Z1tG2s
UjMXrvpoJH/pL54QpEvRNIH544n0TBO9um5hRBXi7BLMKPnUDfTW5IHp+5WOnCBLEOezC8YRyJhC
5jnhx6TcBFVJwIRhWitgr+UODbaWTZMlH+BXeRc/L2lIciD0BDWzPN3TzHG7vq69C6/u0WRA42Al
hMeMucoiwG8Tk6GxIQMOwHFfEuFN3QgDxQb32VriN1JgDJqz4G3O6hvmyRUBk+WAJPgxOTeLBm19
kfro6bgMzNGrVl1+FNtL172WyO5lVE0pn7/wfUWE8trwejAoRjOQ4SVoPxSFNphRVtxUFwaSRX+Z
lvqaT4fUbOWdIuhgiS/8aslfHD2H6cUYScFBES+CVHTaSuMqmQMS7ca9CKbigAshuooKHMYqIUNN
xJSqgpEUVu7SHiFa/BS5Cy7Fj0M6/QAAKkjgOucBEDHtOVSqNi6jXPIucYIa3pMKBH4dflyyaj8q
UW8/BiBP6+XLkO24/K3KAJQhA1le+UxTitaVIA90yYyBUmCqFa2FMbcpGinzMZzyS6xRziWsfBI1
4htNb7CSESsmSGY5y9lqKtXMLlzJr9lAh72/qh2CCXRO09O1J5sOJtS/HCQiztXOoaAcCmIiMKT2
de+jBfeX8/VYRWfNlSZoooqWpvFWT3wrr6wdiXVk78IE1DvkJLjyVF17NNJNIMJTKJBuoB8xIU8H
UY/sUDey0zo0P5QPW1lJemVqdusupndmHkkFtTKgmIwxG7BMJoY75j1RcXsROjbsuIz4A82eaoUl
UuHaeb5rdn5MmYikz2qqJ4wtOc9FR5pTJdNaXNKu3yYF38KDhRBuMLL4Uze4R5UrGfrAv1SYTM5W
PadHHzjh/K8UmH3YkSw8Fy7lOZ2R1qMf1JIyaEiPkoLrG3xkMitNoklocM1ryyx5h7+NERLM+AO6
BL8F1eh7ExtnQR6mbexfvBVz9czUeSoDm/0uEXrvnZxkGKpOScj8Gf7G4XvA7rQAwwKszf/HTdAa
vkPEFcJ4NWjJhIm/nHadXFRt4V+i/kl7hvpI2/iCMkPdH5naB4qPWfyVkYEfdFa18melWXh3ZyIz
AM2gwsKNzxyY0SYb4TPxUHAeE1xyNBg0tBxoqtD0b+m8pgbTb9ociCLbhhT1Hu4qU5y61Mxdo1VJ
+ukeQmnnMHD7zDI4BKeqoNJCEmJ06u7tzf3XjXfsxkIXnVcOwvh1FcZ1PRr4eJhggoedlp4cljSV
/livZwJkBS8CKgICmJRHZJd7gXkx1H01ePEl4LcZ+DA+WMeoAz1nN+nOcUyYGP/MFjYnEO+SBnTI
ibvUwfA7wQmmbVCGA5iHRQWMm7qBTlIEbCOEyaW2ErDdPDlvaPGCddXb13oVXVh34VmZUdQ7eZMr
EMsg2XYCyEvYbw3PHTonH+/qb39mXJAI3x2elAwC8ftN7eKEU1wtSS5Ar3RBCPzdfv4b02mjVzS5
K3dSJneFczBVKbtFcmnUVX3sNoJZbbQ1ktVuYae6uGHqBd0Z78JUoKCpCkgQ0NHCT5MK6PeoGEHw
0otTfFee2VUvTbp9vHMzoSOwRG9kjIu+UYDUH7lxc8jIVteKJ2ywkc+MxW6KHlWpx7LmTklEcAVz
rYiSok32z9Fil6+aKr3Al6h7A9muBLjjpcG9MIuThHNndStromZZkweRNJTpRfnTFrA7hN143jYM
XpjqIF/LmpaNGaXG4wXO5FnheMK/lTH5j1fpB4niZjODOhcSzVeyiwdO+QEOhHINk1XDmKAd9oRt
U+pxaLBPwnceDQT57Co8u7XNHF1ty0jvPhcQniO5a6tox2qJFOh8TKPEVpRrxbzU5WooDbVcNT6y
LesenglG9Hr4iQFN62dnKVf6+/YhR4nHa1QruNPTeDhLhMbz2za/eL4uSe9pshPrhUDkt/WFCOQQ
kEGQeUTcozt6s19RUjqMow35BWjfpOueC7QZ+Ce2lex+lRzl0+Pj+V1y0FQAvAky0KXgNyBzcS8O
3XBCz7JlfkEytKmJwtFm5RWWV+/lVakXJ+4kYTBbC0P4m19ybjFLyjbaoXuFxgdAmzVk7+CvTGEv
giBuY87vsN4OzXaARHOR/kfncEuanVNS7am2M3HhxfmN6TWu+kboJDWpdC2L7k0I3XVn/vJpfgbP
0aBHGw6IM+sKgx2mQRULICfP0ooGjf140+eOWBujCeg9eMemSp+VjSNwbZVfpEHPHNJ2qhV26CrW
ND358CsqlSx9LPEHifnXLss8Fg0AEA64gffHHGlC5eR1D44mXejMFHXFJOEIxxvqd/5SA6ooJ5qR
MNRh9SgxON+sU9KKdDihz4b4m16mCSpvH3mAHC7f6/DMIowaFSAN8mgR0cGl5VP3N8loh5aRepUB
/dan9bDrPLuIbfmTL2nD2HlmZIhNFpGzfnMPIJAcQeewMAUgbdNLxHW8rw6NVFw8gbBVRKPiNYip
m5tF2FOhffdTi3VeNM8M33rp1Im62D4Lf1FkkiSA9tNEA4KbKaiGFtsByjslGq6LVYM2Kl5nEYqi
FKbYWqd7yqbm9FQz8R8l5LMfH9LP8N3kkO5WMbmVXB5lMivJxQUj7b6mK2g4UnYCULmGbfk9fKJb
AiUgx0r+ggvcfRvUVRCYnGI5PVVUuwxoOKx51ur1XtaDym4TSxueInYrMkaamYVDvZMkHNIn5d0/
CZnhC69uC0ZJFJZ7wz2IfyrHUNItOBKd147ZFJYgr2XtqCCo+5sHVhHrjP8SalYZHkLOHBjbCU1e
osU+Rcyd7fsgM8Imp6JHBguDEh5+xVszEglkKkD8tswNtjC5hvbtk/dZe3qu8Ujl4M+nFr2vnrSw
nb9nOyeXYnwPbyypX5WCXKhiceHXwWrHXA+1FeckQi7NYnWAd3pEhmtLhr8ZKHsRvRqJVVi+uVT+
l8Zjmx6rjKEBeJcAQuF+ooGb78gbxgMwmVpchEP7rfxJ9/m+WnkmBxAI9xxvzQRcM4eeDma4d4my
k6xgDwZVpOcvEXmlQLsEJRELDjLMGrL0BVy+F1uyeNM/BAvR40wKUuVuv3QSGPVFKoQloxQXVilp
Un6P49ryc3KSLJxqaHpL8n57P/fyJunlPOsEoXCxM9yhMEvUa0bG2gGwIKrumc7KMbm9eIjAXVwv
WOCZMs2d5Gk5UkhYOYbNwN04hi/uppFOw5u4a1ValkSu34Z+Bb8j1YNwnUq4GvzzY1XnZ169250W
JqrehrKD64+d1mye+i7tkHRGN9DVhSYQ30RNThdW6Sah0ptDy3VqpBthNTanPP6Of3E3ZYDJYhgM
wHyTE5BQCW3jePyOTf4hH0vabRK9GExeRvS5gbqwI99jtMoSUn+zr9lTl+s5Ei376osNqPZHseM4
JtI6t9LGCELiEKYkWk4ZIBvV5nhrwkN7ZjirHbYOrfRYb/YuT+rP4NjAiKxD3VEW1jTjvuNsFQE9
Beim4JWfUvSNvnFtH2mx4peXvtW9Ds7jt5xqVE0iu+a3LJvTIGf2hfIfR82QCh8KOQVVQ/JlcqIq
28SSLzm4y6LhRKR+6TqPKO/exm2e5SVE15lq0yhNQZpaRdCs/Ni+mzXmIo+WHCYoLx6yO+Vfr+JN
udoV6Ssag8TMHoI/UuOTSrB8MBbUNIn4BY9iVnVvPmCSiwu82mvZNCwvYriK0CQKt3tVhSu13HQL
VmIm7Xe/1olVkoek8AQVa2XXO+YQnAeT/TgAOkimsV2No2zI+FXj2D59rQHlE68Qq5GIJrQyPjKS
m9/RygZzAp4q6ppLUdVMRHB3EBMFwsSg0Mfi+HHhisvsOBCJ3J0ea+lvwCi8ZArSiwgIMJvyS0vl
REbas3J/bnRQvuXSOZJs6RCHwF9VLnK/yWuLyUwFSEIMOiZ2eYU8rVF1bx1wEXuL9Q+PP2gmYzN+
kIKYDp+Dis2Y6bu9fqob9Y2M01fwhNfevjNb+H3wmipwgDLbARQ+EktVDU08hHGeIip9RetkqYFz
7g4itAQqowy9A7Ly/VegW1nOcqnCHQRmf52bjvcypH+cEg0GTrcQp8zJwhytoigjXbA4zV3mWRi2
rexVF/RjV3/gyDDIcCNZiPoDMt8L28vPeAzq2JmKJhUFTu0kBvSUsunSIa8uQrtRuav6zQBzWFEA
/kNC1xKkkqqukZfhmg8X0itz8SB3K3qi15ycxZmfZNWl+MN9hoJAhV4XJZpWKsCjfFqSWtTTZ1my
un0p+jRBl0FabNSlQHumBIyOsJstmCh9mrQpSI3L6gJm4dU5eJZg5t4U61lFsvig6PyCis0a1Ft5
Ez1uxMzNWA7yHHYNssGQ3+XgmM0CVFyOVbtSa8qFhOWo0tjKWWsWrOms56Vxwth3//OATE5cEwYn
Zaq6utQxCirZJhMNMadOt8sqySi0gJYcxgBy4sjnhbs2/vLUO72VPDnwPqllrsSI0SUoW1IncIqV
mMaD4bKoBP4NS32oPpL8T9w/l/WG11Zu/xpXtHt7/Bm/EWDGUiA8ZAE2hWWFH4fpxqKEnNdJkYIN
6OEEPwEFXdT5hOa7PiDaJXv/VvdHCTUc3+ToRVrFG9UIjJqUtrTil1RgXPGvHUGZTUQmeEStHLXz
5lO80K+FPIVJb8L3ftfkBtKM6pgZ6VuQaQ4fTLoJxZXiUf/KHdRWTzP78Wb8eH+/vgCoo0gQqHjd
lcmZ8CPtOl/G5YW7pob01CIhWPEREVmD9TeIU9DiVFroFy47s98AW8RyIpTkg78Voq11UaAO5l9B
uLvz3P/h7Lt6JNeRZn+RABnKvcqUVbWt7umZF2Fcy4uylPn1N9h78W0VSyhhFmfO7gKDrRRdMpkZ
GeHqo2smW8AH2fB8/yuXPCJyev/3kcIJrcJatVMd09RQZ6rdBLdrcawrlGkjF1HjfWO3rVV8f9gq
lA9AZY9lEcIrXSmgb9o2uAJdEGQZzn5GvwAemt70kZ2nfewj9bdSr1o8GRcmhX3Qm2UG9qq2fesy
ZBPxcI3DhzL1UnPlMbBQQLweG38sXGy4pk8ptMe/xmaDaqQKerTFaR6y9j76IvZgLg00EJ3lfglK
6fvzuriIHNH71dIOYshr03mZM7PqWftmHZTHIcrdZoaVtH/MzZULlF/GN3v6wpKwgMo8VHYew1JX
gkh+KCV9E7X1t/vDWSjj8Kn873iENYu0VGEEZGpvSKm9Sb+Mz7TelcBwaIFROjLdx6c2XEkmLkSA
4KonimIotq5Cl+N6CvshiYjJdNBTd7Gfwjdm1XddW9kjXw9SYfqurAguoQ9HKwFJVvs2HCaX+P3f
mnNhV16/q/3Oy5+io/ZrRFJOceUNcxP8p+YOe+bL+xF9sOND9rqGkF/YOtg1IPTl1TILPXjX47Yb
HZnbVGrf8uFbYkJqmz0ztKUmGw1v6IGN/8s0X5gT9s+QxHk9S2H7Vpd/ewpxFetXlSUrx2FxLQka
gvhyGtBZuR4TIvB07iDN+9bbbhZ+Fhq6KbI1QPCSEcWycLPIChL8urCUlTL20pSm/VsU+hGBYm4H
svO1trLFDQPYD9q5UH5RLfEOkRqDSIgU+7fGy/ejp3jkbwwO0hltqQ3aJH1rn7jF3nrM9ngyxi9g
GQe9oas9Alrhk53qNc7n/bO5gPwBxB95fhmpBlR5xTyYPYSWXVPavymlU2/rN+WX3HuRb7vtpkOO
y3SRlEbDMZFB4+HpwRGNV+aGuEeGxrDRqY/52kW/tIMvP0hYbTOb7b4kZf9mKi+J4dL8KA2HJEs8
K3UiEjmAoyGdsSksR9WGw/yhbg2Ibbwb04prXLoAIGBkoy0OBRDj5iEzKmNjMdb0b8cChXZwh+3Z
47wzX6bHCd3QSK7nfuGwwKsOyqlZucYX/PKVbb5bLy6fUKstlslYlRFF9Vk5dSNdubv5fhZdFyST
ONAN6iWmKfjkaSZtVcx9/6YVAJqNp646hv0ub59IuFnZYtwJXJqyOQ4HPYyocQDFh/9xPZiEKZbZ
k2h4iwav+wCcCZCsLYAVJcgfT2jknIIIbDSWO3g7FBbvG7/JO6H+QNC3AWQSUKSWKaJW55GSucpr
dqbp/mPGEet+hY8g+x4CunIbiBv3y5KBKiFEWZADElU+Wd6HNE/V/tznjjoUh2qQT3EKJbG4e06n
PZCzKxMrbpL/GARZIYfNoHlPcFlGIqtp11j9WVKRD0bfICPtin9fNMFx4yi9A5MjgnIgJZ6XmZ2w
c16g0qvGaH75R+f+NQg0HwJ+pNsohAtPPMOOpbJIGnZWZmMj2U+1ljlRVK+M46bswM0AQoKl4X2O
sq1d78He6BU2czONZ2ybwNpaB+swvFuHaKd4pSf5pp9A06beK669pfvqod/HO9UZ4O9WNqR40fAv
AVqOyARlMbB+CwNWZqudESyxMwotyQ4vKgt0BE4hQS7pGMs7OVDpvv9Fjy2qH/9u2rKRl4GIBRIz
+A5hEuQ8tRo7G88GKgmJP50o1OHTh/4lI696eyb9nqknQ33SSz99ANPein3R5WDkFrBVSI9quMSh
XSSYt6u4Tmk9npMkdmsJuEfrDdWoluxbc+XlqvH1vPY53JaGxg7gOIAPFdbbGog0RFEPW6bs4Gq1
02fCTgTFOgk9zfDnqH6ZrPBSvOAMc1uQ2GXdn7D1Da1xpuZb3B6y6n1ojzl63bVjpmxp6YepU3Wu
oRwAw31VuoNBfSUD2rEma3fPrcu8/nxhpfQmHKTGxFR15l5FD6zioOIXvWT2Z545tubktpv/+F92
hwJQLQGYAhtU2JhJTMIsjtl4ziyva3etr/XH6sgOKvGrb1R5ncCTZO9Z9qB/74EO/F+sQ2UGj2tE
IrYYuKLXvzPluRvPffNCxt5t0H88hQ6OsxMC9qgpjlrtSqtBHmYvpb5CXTq8K9a48h18Yq/3jY1e
aFyJ8BKINomwRw0gZvCwHOWzXGWSW6mkQKw5lStOgL8+rqwAwQGgNRj/ZfSJoAp5fRJqqkrTiJbs
c25ljpafpmkzyE9K6t+f1JteXZw22EEN/ssOvPi1HWyjMEvw1+fx0X6ljdMexn3rohx8DgNLcprI
YYciCL4P++kYHxJlxbff3Ihf5k1cvABS8ZTptXlmMijrUZjXg2g8JYNfJd+ZgnKiwgG588pob8qH
X6MliGLhX3UCBOe1uak3RrxGYE6pzrWyM+tdW/qFBh2m1Ela0+3mahdDRLktqlPa9z+Tuv0J/Ss3
nbb1mptfXGHgJg0DGwkPeWHmtTkrqcK/ZWxAXjzm2zk9NdJTpq2Omk+iuJcAj9QMFX12cO/CJM96
TVA4TZSz3vpkei7PpHQt6aV4UXl9P8Ybppm8qH8cJcUBiMnLsmIlZF9aZjQiATujIlcBOoHreTes
sDKHKlfO+fA529suf1Z7mJTBPp+f9VpeCXtuspJ8nTGvFppCoDNg3FxjdCqzMTRlEA2CD8V5P0LB
5sfj4/68Z6CmDr71HsDezmuMJsrd8/v9I7W0rpe2hdkutFa1o5if3PGhb9+bYw3Qfzdv71u5wed9
DdHSAWtDcMdrTNdT2qdFMnRmqZxPGBvYIckW7xzI2zkb6m5B9r/dZmCI3p8VJ/NnB2x2b5qPPz95
1/3kfK5SCN08XP/zQYihwOqDpRbRUcwM07w2QvnsMVAqU/f84/Tj4+OUubPbb4Zt7eUPzfa4e319
eHgG29a3+/NxU3jg5uHDoEpqW5A+vOmaHQBGHrNWOZut374VoGvIjcbVkH9Pyxpyh5qjIoJ8ZvP3
wiwP9tOK+aUzZgKRh0sRZG03HFzFxCKElo1y1pDSzAHvbnZNnAOv9GyzH+NQoFH5bVR1v9MhVph5
2nCuC66Edv8zuM8QTzrnjlXh3TQCYMD1pjDRlpTFZFTOqrGhuV8PqGr/rN7VbMOGtwTBzH1zXyV5
0R6g+HBiaKFENU/wYU2vW22VKcrZoA+ZAhXU7TzauI0foA/fDegAmPWdlntjuLFDr63e0ncCxTsj
247GWSscIwoM3R0hPpTOvsxc6MMVzS9gu/I9HU9zWzpT4Vdrwn83NSO+VRBcYrHgkfB+V69naRo7
MHs0ODqIFeKP+ZigKEZ2Chi2Xj/BhHh/jhY2holKIHDJXP33hkAFuLcsl6BJe9Y+gEwHB/Xf+7+/
sORXvy8swWxEdaklHTjU/yD9oaNXd8+Olr7d3TdzE5nzGup/hyHGIzZKKymbMIwfeIN4k9evnN+V
aRKBNYU5RXUt4fcVL/Tsk/L9/uffFOqw5lffL6x5p09MNhh+n/NDmvh3eCAHtnfixKUrthYugCtT
wsPC1obKrGyYCk+/El8/pc/3x7I2VTxAvcj8VEmoaxP/ffUz3qBWv9pns2aA//2FgWTK+l7nWypz
0I/mzIGFdiOvD9B3/8l5B9ZZ4VY28Rdl64XFOYzLAdg1AvmhFipvtvOoOHiBARzyG1g6f9qMD7vP
NRDVQlBytU58y18YRYui1hQFhgnxCsOVfu6slz/3V2rpUoKPQXoJ6UG8mMQ3ZiYZbTZy8ayTfCpf
FZcemNM/pRCROw4rVa+FA3plStgVaZKMJiknSLl9z46mTxJHPa4Rra7ZEDaGzZCtiDXYkGu3dZ34
oV+bMH5BCReKhdcVHgTofMGbXDg7cW7KnZQrfOsBUecCNLAFRe3krNm5eT3zFrILO8JsQQlCJRKu
0XOEsjX5uY/22jZ7AoT2YY3lgf/SvREJcyZlVdiUCUYENv5w5Sm6uB4XoxBiQDyQdJql+O2idYCN
HYLVfNDaPAlnhFC9qVqup3SGrusLoONko6GvoHxZO4wLHuBqQfhhvTiMBmDtzRzD0DF62fzKXM0f
vJXgaOG8X5ngn3BhItLRrZBK4PY3DqfoGHrMH/byyjW54PsvbYgAqxTsqEYKKsRz8tJv83fbW5Pl
XDSAEBtUQ4ixTTHMNdNIDQGsQjjhKF4E4PN9j7X288IDGZpFFSUFfr79TJ/odp4gjX7fwlL0BezZ
f0cg3MRWqKhdCAfAG/apg131Mjp/D/b2dZevLPjaYARnYk60ZCMynWdPR/akd+l5ZSiLpwMCs6g8
oh/kJkmTZ0XMegV89uBwpU7i/G09dVXXbeE25snv/zMiLElXTjXLBxiJvcq3/zmNyB3hxa8LqyGb
tV5PPX6d4qWsuhvQ7egQqVqLgm8K/Ii/ruwIaxGlCcvaEvzuHlSBn9/Lvb5RdsqwSoa86EcuxiM4
9mHWBjgtjIfHLgUU4c/V1ltZ9kW3e2FDcOlYD5kmKcby/o60PJAfiFeg5d1Fjho8Pz+vQVVvsH3i
3PF9fuG4bCPpwhG3+znZ7U/mi/v2Co2k48eDF7x93h/aoou8GJng7ulcNUOS2Qgtn/MN2QczONzW
hrM2e4KnJ3FGU6vDaNJ96yTB4fP5/hiWQv2rrSb4+QltyZDRxfKcjtFDuT+fXzrwPTgrZpY3mg3y
M1BDqsDhXy/KnFll0+k6VyYt0R35F40xb3SNZW/JiKKjrIZLHqxyIrqOgWUktWgMYl3X2k6+gpcR
WACcZiWOWHKUl2bEQ1Ohw2zqoYhgbZMd3urbaAV4vLSvLg0IJyZsI1PqZhgACuazflM/fqeHae1Y
LnnjSyPCMQnp0E2jDCNyDj3G1tGe6d54VA6R1+7o/3DPX9oSDkpag+vIGGFL3SpBuKP7tXB+eUlQ
AzRRCwPyQvD64D0Cq/MIfY/ZRh+pQ/bpjJho5aQsbS8QX+jIICKDY3+15104ls5gadaEmoYX0Ifm
Nd/KI7IxbuUiJwovdoQs6vv/YhE5FwvYc6TfxXz/LEdTRyGrcE4cenKiAx2344E9uDsgD59174+0
6d3xcW21bjQwuAcFU8//mRW2xkTDNJRSS4MWhafLTvpaovUN7Hbe5zP43T4/0XmIf9qdBWyqDk6z
tej2KxsrvgIuP0DYLzI0UZlJ8QGY6XmDK/D9vfOyk+k7T08vL8rD62fsx/7n7s/9+Vb59X1jl0NU
0DXLu06Ek12ycCjkKuXXISyjt7J4M8CZW4Ga+fDg+gqWOzynqNcBQ+ysjnrpNfcFUvn/1oVjrzM1
STsV1t/fYf24UTI33Bv7aPv9gDa5V3DeJl65XQO4LcYal2aF1YaqhdIZLcyGoAWz/pQHCJZyBZf7
c7t4eC6mVljSMamIHDWwIhveI2chHR08I5V4JYhdzCFcjka4L82266WcwU57ACcidU7DS3/Scw/Y
quc/Kz6ULF3Ol8aEWy3rsk7ScxgjJ54oG3JH24VP9ssvMIz9GPz0W+ghXOcd3yNGzI6F8UQVzsFc
uUkFEafOkZ7Kv6AAjbzXz8PbzzeUGlYuXp2Hijd7GvVXlIFR4NENwTV24WDomTX8J8T7+Mj3JpJU
pmNtOR/ouONLcd7vydOkAIIuu1nhO79/ZyArhwxws6v8DnDL1kt9C9v/sPvzyRNa0aZ0P6vt5+ef
VZ+37HyQ/AekQQeiQwThaGqU06lAEqj11ecqGCGGc6bbeBN/a/abdts60T78XW4195A8gl/Rox5a
tvf3N+sNDvvLA158hLCL0rGg2ZzjI7THPNDQzJq/FqfszT7VsBZt4mP9tEatyH3LzToBpICaI7rd
8ES6jpDqwWy0qp6R0q1Y5XJiKBeBVLVyDBfDPU3RZMRgkKMCHeC1mWqwKJr4aihHfaD5dT/vBwJ4
hgdwlb+y8xYD8UtTgmNRB0kzCpOSMyBq817/Vu5jV6m39o9PMwUIU3VAs/NpbSLPWKE+WoqfLg0L
voZZIGTV5oqcmyDxcfpcAw0Daw7tFggHBS5cUirAabYMLJTwRmvaNAH2yJzPVVs7+vQt7V6ndFsT
ffttzAFNVhqHlGslq4WhoV0I9W8A8PDfInS3HMmUso7J56Ot++02/A3aIPq4xtC9cBNdWRH8Wk66
iql4t51T/TP6KfUug8rLvMnHP9OfDnQVZrxaZbq9enHaeS8KWIt1XTWFE5cVLDc1PEfPFeRGwlzb
2PN7G6PWjna7qHQr1rwCbN0SN9TfYnWzct5vB3xtXRhw1dX9WDNlOMvMm9H9UHfaJqSJU5F91RHX
MHdNph5BybRi9/YCgV1LB5WZBjZGmQgBx5BPvTVZFLCkaZOzg2S2zkxnoDYrn2QP8fTZ2Js0An3Y
eNR1aHbY5gugvNuOuiH70/Ur99lCKIDPAQkg7ygGjvXrLrmIcEkUqWZmN+PZ/N2S57l5rucdlX6w
T4OBduEVd2i/W6OHXHAT10aFOUgI4l6FAJolyZ1vKa3f9A4bg9qEOGW6m6YPqQNN0N6iwy/qTenj
oICWUEqcufw5kVNXvq2sCb8Qrx3x9fcIHlKu2ZBg94/nufam8mhmuBipb5Ro9nyOlKfJUVPqreKk
vmLLW7MgqQF9AlJMYuvlnA+0VtgwnuWDGrkmeTHbcRup+ratfqTWd83c1EbxkObg5H+10Y840lPV
7rN5r7GTlrtF/TQqg9PFZ23aGuTRSuqV0IqP+94HCuvEYrS0tTIQgOmgfVS2FG+TPj5KpTqvnMab
RmAgY7EN/zsVwgqY2RRLoPMcz1HznoWvJviekQVFH35WbSTjbKJ5cPI0wJ4wBcWhqV01PEntS6o8
N/mrom7k6PvKnljyTiZgfGiYQDEcDWvXt6aezJWlRcp4tvPEGv2yqDI3Ihn5aU/WvCn1+m8HbPhj
o9ehLyvjUUqBkkQZ++eQW8VKEpL7oot1QJsDePN5RwWI5CB194UyuDykcRu3DW26IM83er37MWXb
cNeiD4b4yT/mhL9soV8RuBkAkQApFscNoclxCrs+yGTJyRXbtUvbLTYkmlY2F988wqDg/wAJAQEp
z+AIl2k4tmhKUdQ+6Hr2HllTsbFtSVsxYi9MHThvDcwgZo63HV8vY8/pBKK+nYNGpxJzDW3K0XVQ
MvIrD/Oq8/RUKrWHESJ/+TFF78qLrcWWvc2YkZsnGlK0sViNZs0OsSHthttoNP5oXaVXfqibyQ9L
T5UzDWUFNEOj3aFnv+3JgzYMWe/VklK/FE2J7tauovY7HWPtk060/q136vwIIHF2LjO1ec67SfLz
KIS6CTG16pWpI9OcXqM59aq5H17SqS8e0ZMERsfUtKXeZ9pQ/1ZLmv0qpjA5p2Gcl45eVvQ5zGaS
u9WsGyetkuvYnxhIBty6SeKPOFNl1NgYKsloox+mjTq3zN4CEZeDSJXRLDkTWsYUcEp7OjWkkcgm
TlTpAFyO9ssIUxmcxbTTZPCxJvkzK6S5fCgTCSI0szxFnR8jqQiGggJkw5GcZB+zyeiPwWzNfSrX
0wf8YAaKjbQvqauVjfWzTPO89tuCMvB2Avmf+Dm0ul6jWmUyWlPR8+YVulKnbteVuJrzuGsLp+5V
4w1EjmPvt2VKgW9F49zPOKF6tuvHCd0CYQ8KXiandQHO1rqjnt3iwetndWqHDtiUhu9JGdF532Pu
DEdnA3RfpjEq1rCb4mORnyV0uXLdTYhVg3yR+5iLc5uoadyqwzgEIEouR1eZGG2RaTWGeCPP9pB7
IZzGS99QsIMVuZ28drQzE0yIBkVc1lMshVLbDNodk1L8DKsc2CEzA5mkCoEUYDIVkDtiVnRieGpl
WMzPwbabuZWRFAC6ZWZ3sjITiaNkAs2AG2ompzHCZXQCq13hN9Vc/+7Duak9W5m7v1IVlZlXMisB
l+wAJkGOzI6PaG+EQ06KQtopfV70GzTxN+O2sxsgFLU8H0sH+E3zZWwHWfakSY9AoD7OEzTB9Taa
KwdEeSYa6pvGmlaifn54BReCxiJkl3lvDGjlBBeSTqyKS2MagsGo3G7YGlq8YfVfKV8DG4s5Br6S
oEBBQk4BfSLRxCeqJaFQ1svRGFhppLzMkjE6tt0aG5BDybgbaoBx+7FLnbq08MgGL5LXh6a0oeZU
o53RBscpqdO1ZoAFDwouAR15bzD2IXgTQthRGzOjI8UYaMhOu5oJCb/cMD7vX4RCvIqR42WK6UUL
KNqPwNJ1vYfHvm9pn5A5MEx9AylUNza7Q98ayH5MfyHRu+Kwl8zxvgpEo4ZtqiKGfZ4NRugcyQEF
MvixDwkkcyps3qKZ2BMtZtPVIEDv3x/j7T7CFcTLFHiJoPlIvCRyqzWHdpTmIKlS29f7vtjhvu0P
uM6pR9EQs/II4Hfo9b7l9rBkeENC2MMU9i1rR4pFjeUgThPTjSJSnWwmMVRhmbTysBNej1/Lhw4O
WYaLRqeMLIRw5oAEXaOmciDr4bTXjfKn2lnDdkxAvUDCeX4oDaVzc0WqN/fndOHIcBp0dIPihufZ
c/4Au3B+sgSdMqpqczCOtWvXqi9bbDf09jO6wt2JgO9yPLMO6Fdtn9AWmmAzpLeqcA0MJmaW+Qxw
6l1UmlD1R55X+A7EnK3NulIJQM8vu4wivHLMwWCQyyhBgQDlQJDyN4YLVwmC+DlBJiZlaI5M+gz/
lzFyioH9rROTuL3Slceil6WTLM/zWze0aMCOi8ZDMSLfl81o78o6rl5RkO6cqZzCTVmk9YMV0e71
/uTennyMiVNAaTaCGrQfCnNbJWrVqr0caOP0UKn1t67SyL9vUgPb1Ma04XmCQsu1jWpKGkjPzGMw
R113UqEo5WE/J79Mtbd394dzex6A/EIuQAH+E1kVscei0FhCY61SA5rVxLH1btq1xVy4ZOzGlfOw
ZAp5MCTTwJ+FG0OcudKg6YjoIUAyxRjcNtwCenx/NLchJ6aMV1PQEczR1oJbhlxezN86WtDISX1U
uxbtmkw3Xkog34+ICIDv7Q2QYY5G5NrzBN34+/bFNz12PP8AtMbxP2AyEpJhjZ03uoaqVaCMGz0b
Jie0ofeQ/ZII8ezJb0FqQ2bwv8jDhkXULaf9//IBoGlHUhPJTUicX28dq7A0uzD4DJDC68fIh6St
m8v1wSTzuyK/1Uq9L00tSCXrUR5ahyXtikdfWGaEXni+wb7JBcKvv6DuYX9iCtweLdhboxB6SM3c
IqC6CJGluz/ehQXn0QFa5fhx0b7SHReebtDMtEtJJweFrDUUIfoM1S9GyMbM2uF9kJLQb1WWbUoT
9SVtRmrhvv3b6wttuZqGOIJL5gBlfj1YKx6lELtJBuewYh/1KWE+dnmLmNbIf5Sl9I9dunx/qV+E
PgpKlBbYG67thYokz7Wty0FSpsbOVMryEIVWvrEilT3lWVg8SOGAfAQ167UEMx/K9c2J+cU8qwSJ
WM4Zem1azUNrsBiGmquxG1L7eUqnd8qpPvsBPUr2c0zjc5uit5ysZe5ub1Ju2rLwnOQXmniTggwj
Hi2wfwW1XPKgAPm47zQNiJE5gDO7Sbu9v6pitplP85VBvscvtpWWQLOc9DBo14Mj1d8zK9u0WvEI
HUUHxGyHJE4OZQ1K/cFUVmwvHB8w0RhYX8RieBCo16bnLNdiQ6rVwCiswlOzSEGViBXY1Xq2Yur2
KiPEJAa6r3mZHVmHa1MTGlkBnS/VYAPpk5VgUkwr8Sm8/HHxDksq9LPhxa8GI6V4hDvl2B+s0jjN
Yf5HTtqHDm2JUlbvqzp5GebYV38NA/uW2i1YoiQ/zNALJANmnX6qNahkB+Pp/hIvHFyC0B1RGQ86
cQVej92aDLNKx04NdA29swZ1k/pHWg5uBqqj+5a4yxfOzZUlYS/1c1SE5QBLZuxXEqh+UIaM8+Pb
fStr4xFOJ0BfBkQBBzXIMubJ7NQZ3SbU95W9pim1aAg5Q3h4lGRAMn89cWDHs9sxbNSgbO2HofmR
dtXGGnR0Ra6AxpcM4QKFsgdYTdAfKIQLejqOaI+21CBPc680ftLK2Gna4EuZubJXl84BnpZ4y6Fy
C1y34FTt0ATXDom0QE+7cheZxRviiDWC7oXQAFI7GA/oCMBIBl2w64lTALhXojxTAq0NI3ew+mHf
5ko0O42h9hBG12ffgGzSrrG4yAqkjf0JYSj4Y+3uzSYmW5ne20GjpMU9OWrVuDfFOLaLJcLiJpOD
tlVnh7Vzu0URKvPub8tbbwZpYggr4HUHKngQK14POstM3J5YyKBg6X42wlPX9fvIWIksb+8HBLBw
lRrEG5CVENlvuqmQMjmelSBTwWoGueO60pHFm4/QIvsJTrFnbY1A9HZzomwGuTxQ3ENgAf7zelwF
sQebIX8dkLKcnxXQr3tZGRoHy+jnQBqMNX6fhdVCdV5DYIcaKEYpnDoJCR+Lzg3Cuk4tjzE1oOVi
xOiJvr9ct2YMlMXwFueSOkDmCOFM2qCAnMgjCWhBIG5EsnY70OjfzxuAYwjTAXVFZRX74nrycqnJ
WNzCSkwK4JlGZHRoX1grp/p268EK59WEj+K0JsJ5m82iDMdOI4E1hnWApyO4gRC0PtdtuwZWu3Xx
2MawxgW10E4jRmVtocxJmqd6IFVdutWrAjeWXMq7Ile1LUrI03ss9Wu399L4eOce7llk2UGYdT2L
aCEOi5J2epA0BN2TcZ+mULpFhpk4pKWR/s9bAy3wYHSGz4eTxOPm2hwtp76ah1oP5qLWXYvN/aZv
uzVSmKVBcaEUPEWRL7hhbLGrjM01+gsCMyodOj/aGRhOUnXFKy2tF17vINfAUVJVsdW+IGDAVLvC
CBIrgYgAI/neyLVhZ4U03tkdigEgMIr8+2drYWhoLOBknKgo6egEFiaQGCOze6IHmVExz4pjVJmz
oXImxe5WTC3Er0BJcLpJjI5TiAiLpU161pDQ1oPaMvMtLSbpCCYcY2coTR/0ZhPtyzzud5NkaC4Z
1PRYjJOyitngJ+w68oGSqAyqMIJEJtjJhBOYjCySWVgagS2XeBWMh45EPim/GzmY8xSHKmBYNlC5
cLTi1Vx9NCzNN+5zkCaBwgB5B/73FzF81dhyFM6yHsSZiSbeNh49EkOVDLF3tTLfi6bw1katEASz
eKNcm4pGyZT63jICy0Bz/VHX2nF4Sqckh9K6xEZtpSZ566Uh54KEOAFtkkFMEQtT5HlcEwgRBBKF
EnOTm+3fagzlldfB7aC4FUQHOmqFiFmEiLKdDQneVTYCtbGanyqztU2uodzlJFm7hoVYHBHiPBXc
KXChItE5NQHsyyXwQ9pdPIBrVGsHCDBCj5asXAqLhkBqgWIumLzAwnC9Ukpt6WXLsFK4rMv3PDSL
HaTiqxVKCZG5BI8ffrtxcrIvdIclwADbFAUfaiRhoEc2/bCrwnZANi49NkPDDv2gy8donJVDOUqT
n4J3fpOlcrFti6J/qZV8T9I0d+UshKxyWodbS2Lkhwz447e0mqpHMx4MjzVd9sdEaXHFzS+sOlQ0
0RaKpQDxmaiHaA4Nnv5JGwZmEYUujZBONQr9Vc9XIfG3+QQczi89QcAlkVcQou7eHFGB1dUw6HB9
QTdGjuMPA3c1KElLKfldU6M+Qz61hrqMwWIoTWYDfWeZrqwNWcQf8tVCgIpwGDsCJXGxmENzFfx5
aWwFoZWmXpXK47mRYrvzrCjb1KkZ7hjUt72sQFjXgNnI76bwISns5nGIh+yUZ9Y7aVLtmMPxrzxT
F5YD4QviMfToYsOKimuy0jO76yMrsHpjOhsRypK0iKrnGcmWlaNxeyniNQeVR6j3gsgITXzXR6Pr
eZarrLLTYBeuUfzW0DPU9Oh1hYbiv4peYcptdB6DogjUfUBHikySkxa1vU7N4kStB8NuHGUGj9WP
f71weckB2UFk0eGnxGQwhoLqWgY687lEZbYYlT8ELGquESFndd/SzWsA7cCoT6IVAucGPAqCq9Qy
u9TiiOanEJfpY54lPPUam24e6ukBR4dt7tvj1/fVxcqBKCBYwoKhOghfdr1UMdfq7lFdP5WFTF4n
pFk8Rnp0w8fD3znsdKBTutlTYs1+UeWxXLF+89qCdQTuSHTDP6A6IYy2r8NOazpGTyyLyCktQYVU
qeO4bePubybFySON5caN7Ux5vT/smx3KDSPQ5cgg3BVi7U7rCy2aC5uegB60Z0fTIqh4SWEYgccc
rCPjppi75m9ajdO/nkIYhoNCphlvPdR9BFeVQBSDlUpcnfq5BM4EEaWP7ZQ4Vj50K7fubejGbYHF
FTBFeGDAjq7XNtVLkLpp4HjS6yH0yqayg25EmKZQRXmaYzn+tAC4P4TdCHSaGSXqk2KP5e7+TIsw
QcQU+AquxoAiIlfa40txETwNVhQDylBVp1lpjFciAbYi6yNHL5hQ+1WhwpUOU7mRQfL5Wui9PjgJ
iMaeJ9rlzmxnxgFQfXPThfYvNZrLzWyDJsFooAWWddXP+9964yK/PhUVBxRekGgTvXeVMN2ukqY6
ZWFK/Byi1CWi7G1VWtqv+5ZuggdYgh9GNRO4QdTchdcxyj6ZYkjAwc22kni1wcBvK4/Fih/mx+f6
cPPTxXv3AFXlZcDrqU+sNqwTo9ZQAQ27zKtZqSL72xjFc9fK6eAaZaeP+/sju51DMECAj4oHsDyt
Ifh+vMWnHKfaCGoyR/NrWWcQmimBL6ofq5FCy+tfzRGUhWXsLJznW9IvvdeGuetzK8iGHkArE1Vb
6wRWaFl3EjmO2n9Ga3D4GU4UV+jDLSbmuirStLU0WWYQqRm0z0LZStmmBHlntBKZ384jSHs4yxIY
XTimVzi82DJzk5WJFYyA+Llot4gTB1Cx7HUIY32NWPp2O14bE24BZPBivQS1U9AD3+PgRQWO0zG1
/tnb4+kGEB9SQkDfABx8vR2tlsZzwSQzSGqmbrW5gbQzdhFzEgLA+DBA2cHQO/SwNpqRrYCMbh0+
wlBkvFD5QbCAkPradhumUzPosR3M1uhVLDwmYwJ0QHue2f8j7cp248aB7RcJ0L68autNdttOx0te
BDuLRO0bJUpff4+ci6SbrdtC5s4gGWAMuESyWKzl1ClpUwun21q5sJ/gBgM9GgjX0aTL5yqjbiyH
BB5iQOtsNOxREzPB6Uw9tVbchSstAfsVYhzQqAKEOaeMLpelmrWEGKQqA1FPt8TAey1TSfAsea1u
tiaIe6n12lTCQisxgE/vMfriVzk8GhVZeSuutg2rQYQoauCbRFngswfm7KkIw7GNSchKwIa6xE/K
8lSINF/J8C4K+YRbIXGOxub552dCmljIhNDEKEHaEwAZtYiSezEqimLF+C7KAX/t74HwmL1+KUez
MqSMLLMMWETC3ZBjFA/qymuswbxe41WHTsONAagLfQh8jS/ucnOmJ9MO+uhUaDykNLHDxGuMccOi
fzTtkAWYHojX5JmzHdj+yxUN+mholRZqh0x8MDvm1K7Rde7tm3PlLnwK0eeCn4UECGAkl0LGbJwz
FZZ+EBNdAIY1Tp4n1Siee4RE+3q0otcOsep+AkZvEykTcUylVV9EqkePOmswi08wC7tRo3ZfVFnj
sFz9XpaWgrl5iRrpKw4D77/OH4uuCwTnn3T8fIiL+C5MzKnQD9GzUXm+tpG8/q5/u70lfGcdACCo
TSHTgImsKEggP3u5JZUyjY2ZZ+YBjmzu9LkV+VldSz4g2eUGFUHmFmODOQusNt3EJOm93qIFQej0
IkJKkIb7UjZrLzTK+N5o2/DOEEh56sSye7J61m8hWdxNUxwmbtNGott1kkVtfaQzj6YBfLcdS0D0
rlgu3jfBosBgaABaBswn8qacQQG4Op/YpJsHNRsRGG4kud0J9FuK/Mbt7VsTxPmflTgC19Ea5qGf
DoA2YN6qYufkmPbP/0EOnlFkCJHVRlHz8pQmueg6okKOoY22MOmeVZBvlVp7bDL826IWLj3Cw7+i
ONMy6rQU89g0D51FH8JcfzZqvxvvOk20ZXlYsZdrwriDEgzQpMlgEjykWFbk3gnN07ZbY8tYOiQL
DyLIBhApIE11uXlyRonSA/UNlumpcAYlL3Zt2Zhbc6T3qjFKK2fF2+ZZ+QD/MNAvP3dU8iToYq/E
oVRC3NBYzE71grqNTIoVzeNbgxBBYBQQHDjJQF8cqC04lUiR80oso46DQSYVZhBpUYiZOXHXv7RR
b2CQjTHI7+3QzrZ0zGLmsBbtM47I5G500tKiJ2qKRew2ESi8beTVlUixxzJVFVuJxumj1/PsUS8w
JNsrUlUO4T5FivRdrBrMyxBH2gymi6IPwlkiR/VaVezK+OkSSmLo9oVJmpGh3MXKFZVNWqIJB0D4
66+9YetbTCATEkx/WtnIq0gWGwkPF0Tpc/+HgXTFpXpUrZ4UpkmjAFSWnV/f13bxMTe/5sdq7f25
Ug2AeVG4lJEqQ/B9BceWRkpCQ2JRYCXA5PTmIxD9W7XBmFWxEOxO+tbXmO6iJKiM5S8T/leC667S
3huFNezm1c27/BSDW3WOdI1UkiEKOmGfY56pTOtNBvbbAeO+hGLzjzblUxg6pDA2HhA0vl47dOWo
xd0YBSR7IYrg9eOvPj5lmDrSs9fbonhfEqdpiHPhysBpzk09l6cpdKkCOPoUBVJSu3K4Z+hzGOMV
LpYri4KOVGQ98Lwg/p1dykshllb2slgaJGhy846Gz6GUboYYBMJ0JbK4gidhOZCEtaD1FrbL5Axk
b1lhGGNETqBKwkEzysFTEGd0tVJ+GWo09aWsZF4maZGvR1L6wGKz9ccYfOdDbPYb9OPIj+IA2Hop
wbWu4bk8hHDrj7RQnsoejaMAKA+rLPML24Nh6/B/0bQ1H8GcFzzzgtUQvSNkIEkQo/VG3UlRwLQd
6r35g7WXUld7b3+EoeuHj8VPfPPt859/93laAgIhGxE07C8Oh8+m6kUYtxIKEwHF0G7MDy6D6RH0
ClayYQMG6dwWdgWWuZR2RVk8EkDYawXS6uRHHNU7Uo2uPKkbmBnfsNCJNB56EP0XL7ClmTGtrHVR
PIrD6ASYJ3AhH3O50TXaf5pR1JJAyntbrUuA0kKUL7XeRquSXYsMz4L2oGlvUfNCW9WNEyD0bm/B
gh2xzj+BuwqllKZaqunY7/E9Sp6NsQP/udt3oqOsIa0W3oSZKwqIDNT55jD/crUxM1Rwa2G14bgd
6l8sBLlp/y1Hl6McfdVSuhJjXWsxWIOws3MFAJ7DZ+vWmRYPhdJljUzjQCJBb+pOY4JpBZhwLf+4
vYULLxAkyQh/AO0CVJ8PS8yQRHICDzrofQ0EcvVdZtdOrGPEWbuisNfWEVmzeRYCIC14W/ms7SBU
olmqSoyMljx3XGAiytd8TQhPJwHXBFJghedcDJJ0fEk2kdoJFcSIBIPHgnCvO0+66kWu4Dbu2tz2
pUM6F8X5CUlWdLTPIKoufwqCEz0W1qFrViKxq0aVeUEAFINGSobPpfA1Jz0ZW1IWLQnkTf2kvIoe
uvHsxvAf64+MzXQtX29rxNIxncvjPNa0HjU5oZBXSq2TVW4Wo/Q0rqU3r03l5aq4+5RqY4sZdpBC
Jo94PjBOktc8Wj9X56xcuz3A1yPMhEU2kMDlHXDBiBQj1DWCXpQXQ8kfxKjclEb8ZDapX02WQ4rW
adRXKwKXgNk1x2kUftXoQxXo9va+LhhMRFAIDBFaA5aA5V+akBpudGXkeRIYR+moP5s/dPd76Ypb
DPDEv7eFLanmuaz5kM/sx8TGyprhVkFb7CsZDU3GR1NTe2BrHFFL2oL7DA8BAQeC3dlungnKSB3X
mTkkgS4kToGRdlQDs1Cy4vNclZ/nS4BWCST8MZV1jjwuxcxwgKhopyRAwfkxedD3wITmT/kTRgIE
mNfrlim45rd0xWIt7eI81QTtBEj7I+V5KTVWSyGeVDUJIpHamDZko93ZRo6mV1dcrUWrNeP95skH
4MDhnVQDcbwENSXBq+broz0dBgzvzrx2hwBoxR9e1MNzWdyrWU0JkzIBsgYQX1r2t9Z+gZcAUsLO
GVYe6KXLdy6Kc4jbBsRpyA6ToPU07z/9cgCnUFEGAgev1+XpiFIvx1GIHoc26cBilQ/27Ji5/36R
gMn9I4RbAaJDSZ9YA3cSk7D1qjtWSmmn1mPUrJFzL+4VsviGhTANmTdO2WQQjlhWSpMgMXKwzAjJ
URTAx3V7OYvPPcBXcCowNAtpfE4Kq8uqaTLc11Hu2aaJJTyT1qS5DQDCKE+Y30dBEVEz1TKvK5jl
hYO1NrDv2muDjwyIH6gicJURw1yeG8J5pqN+CDtItNgVLPPQoA3di0Xl19hWmstUxBa3l71kpSxY
D3QIg0cPSJpLkeGkNixM54ucWBska6Ytgt/UScBqu7LBCyYD3g1gDsDzoRebL4PrlUjroYjSQNJ+
ldg/uARK2jhzI+0/L+lCEHeQUUxppSZCEmhy5gGjvg8HLQAhhndbzMI7PceaaH8By8jcAnm5cxG6
9PucpGlABqv2qrCIBnucrA89wVBJFCMx/hqM0HZXmEOELv9hFQK1cHQXH8Ad3SSQBsFNmQatJL7K
grihonbMRmEbivpgM1O9T3TlpY7q7TjPLEOJE/jJpAb/TAJKV5blGGsKZLJ7e1uWvgo5NpgdlLnR
u8t9VVECiwd2hzSIG4xYYImXTU9Gpa1kKJeUCeU2VJ2R1kOSiItl60SJKTBs89rbu7p+j5WjJJOt
hUTNvy8H89CQigIyEwabu5IEeSgiWhmWozSepKI92Pho638u6YCQ/1wKb7CpYgxhm6cB9XRgIOLi
q9T+LNFj/fX2amadvAzD52E2mAloAVsL/BS3mkHprWRopiwQZKtwmr4qEZIO3m0hSxpwLoRbzKh1
lRqVYhbEGYhd5cL+D/fbQLoOqTD0gMP9ubx4edRgnrNW4TloX+XsOZG3TfLr9hKW1AuVKMSY4JAF
jQIXv0h1HoJQooaI6D4Pn1i6o6Gr57vbUpZOAyBYPDYAFWBqD7dRNQ21hmmwiAroqX+iea11NA19
ziuGdylOAjD2rxzupW7aqhQGKU6D6jWDNyjEdoiBx2Ef2mLUOU0tbsI822dVbU9jkBnxfSGpK/d1
6XW9+Abu0Mo2o5Uh4huQBCt+oGql/zTfqkNjunHpxY+3N3bhHZ0nCMxtzMDLIz93qSGICkmrDUka
lEIwkvzIMkyubLdDCiraaq01a0HdkUBFqgDTufGI8sh82hA1MhIpxcjsye70XxGGO2WGtnKpFjQS
LTxAz6LmjwyaxGlkL9TxEDYjztD8EDGdVIh88NDgENfwrIvLQTIY3WFArF0Nvkoik9Ytk/FM08aW
y8iZpv1YrGEeF1R/LqLO3U9zH6XCLWeoC9ImhgGzaurQxsgR2+Y/7BiOHjVrYHdUoOsvlSAb2iTq
Wj0N6uY7mR77HkxkYAVMmy+3lW3pZNCYh7ZpqBocN+4pwlAMDI7TLCwFfrAyxOAJihwl24Cqa+Ui
Lx0NDMWM3UTAB3qMyxWh0INBoTTKAg0Dian6YoGpx0j+PbKbTcWM452JTniMe9rXfZj3LYToxI5M
z4qOUnxXZ2vokgX3CaWkGck1F5OAsOUWg64S1uaQ06ahTUjqNQ3ZpXqN8atBX0b7mJp7NEJsbh/W
UogHeehsgVrgRb/qHstpM06DhMcpkB/RMUBtcVMcTbCruPRHnwKSt3Jo1+nRGT/xVyCnHpWYoMEq
nQWeZC9zha+TV3jKykuyJGRGpwENhyAJbYWXm5lqk5jn/ZgFk/SQMgyulyvg/fwfavWysn+zh8B5
EBpeReQPgfNHvpe7VQlI+wFdVDI0q9i5Z2Jcjo+pvMbz9BMj7sa1msXS3TqXxml8IVa1gLwplLGP
gCr/UCPwTYqts54cnX/TrXXNBussWzOVkRRrgoodpIfJyLbsG57GYvA63SlTp08PJPHbyqX1PvVv
b+ls6m5Jnm/9meRKV5ScWTK6mu6qOGBe+6Oltvnx/xPC3bY+miYSGTg21m6+Je/p2wRa0qfbMpbM
ExqhETrD+QdkhZchNjG1xiwP2i75UaL5pp3QzaS37v9PDPd0CK3I4lHI86BqtW1RxLspG78ZarLm
Ni0tBy7gJ1gdUQZvCAF1C5ViSvNgQBe0TdFe46dDNBcatLVs2tJriPcDIKeZVxGu+aUKADUCAJRU
5IGlJLojhWjU1THz+va+LdwlQO4RkQFHisQQ70GwqLGsYYKNQG7ZiTUQCbSyg9IoMHErkj5DX06l
0QkMoyeheI8iDXdtDbM2M2qyLEjonraxrXX3cvZSlxtaAXnxXez3I/nIo3eUnmtJc8Zuzb1YXOtM
4oNkzsyjw3nWSdiUChug7qW4NRC0VcQfQuJEa87Sp05frRQ1Fbh/AK6hZ/Ly5OIW3I74kwfgXvRV
Z3I/8j2GPtkK8taFpzkpyiu3j3F5c89EcsoypdGYqgPJUfXofXE/eKJH7LizH6R9vWObwtFWJC5c
BF000D1uIRgC5mPW3jMDJUmlZvUiTGOY5ZsSfGCoTgnxw+1lLVhB8LOoM3ncfF488xDVK/R9dGEW
YIAdWnc3UyY5jfLYhc9Cu5IyX3gs4daCuUNF/wl4njiD24GZudZS3LYC5Dd2n0cJKAGTfJOPKttV
FPFkjh7MO4IOzP+wk/P05rnnYE4ocM80kjWynOOfwFCDvv9Jg6T/dwAJ2s2AV0eNH6YExGmXh6X0
YVnFURwHtPuoAMMXNbRC0n2O1lULhejbh7agGcjIAjgC/NvcXsbdc3CYtbowjSSY4sop6n0bqRi4
vRLMLdxleIdwoQHgRTjO52VB8pnLqaaiHqY+5hN1Re2XbqGm8e/okbnP668cTi2IEcMxVFEOM7Qn
PTRcKrwn5RNA3SvWcUHTYeNRd5tNI3SQcwhNSWMNaGtJAMpTz0TA4BJNQmlegvOZp9+mvpJWjmlx
B/9IBGb4UifUVlIq9B2QoDIyR0X4LydPBThWdYwT+g8KcSaJN4dZlRRSEaKk2IaAUg0iFqi/M2qs
BCmLincmh7OBFq3ZTBlIgrxGBU9JXC1HGLlGDDLfFc64w5FBekYFdBAJOu4uoX8tTDWzAIii0djG
ktJtrwxrYeqyECAT0awDVCJ/OOnQauKQIJuFKuykR7/AqP3j9qEs2Dss468E7lD6KEppJkFCKrZe
pr6DwddpRGMrSHfgLXAR2jm3BS4tCZEwqvKfIT5PkECtBC3AOgSi1HsswIwgjs3zbRHXCqDMry2A
TDNEA5t3qdLg/AmZlMOGC5XplHFqd90HW6uNXG/cLATUcDMbMLDpnJC+NdKJIk8elFXoZ5Z2nyhf
ia4eYsaOcd6BrsXY3l7W9U0FtB8PBGq5MEawqZfLakJBtYDhzgM0ads9HiL2EJmnPvlng3Aphrs+
KrWyTqBlHqCDAPzKBr2fqnt9DSW3thjudSBV2MVNUeGd1b0s04hNWmQY8zqzG+vn7X27tqlY0FxY
QvXOQJmYW5BsCZmZiEMORNAxJNVzB26birVYFjC0se7elrakF6AaQAJ9Hl+GxoTLUwpFKqBQAE86
TlDZJ0iOCey5Vjunbrpf6HdaT8pcqft8e1Eygzc7Nyny7HlCZHRMnCoaqFnSuC0gmi6YusqtQtka
V9CCKPgOYG4AbgEOPB8mGMBWlWMs9UFKQoxKYtkrw2RWfzI0urm9jVdmAk86YBEzxcfcyiRyD2ET
6rJQ130foKTqCkblxtlKWmT+DRcG/FICj43Iw0xvmwprwW0VbEpF6kFi409F2m0B3kscQWxkX9Va
y2Upk77eXuB1smmWjycedVMAXzGt41JRYrOUCjihfdB/V+VH1dlJBkYiFcB4gjnTaZx2Zb1Xivkp
DwkTxFwo7vB9TmZe6mltYr2sdcqfMdBQ4KGn7iSsPPNX142Tw62rr8MYLZ8y5DA/0mrbkE+R2yj3
8mpRflEbjb8r4q6aQtVEDi2sCBpfP4NYdkd+Wphz1XjE+fpLdFN/5czWljb//CzYiSISY5gOBN5N
3x9iFzMWVx7HK6s47x3Yv5H5RNUYT9ilAHjsUTvU2Lvpe0mcySll17utdmsSOGNYVsg45rMWtPoh
A61p2GqgNgVD8vfbcq4jUW4pnIFH9zaVa03B9SJPSeuS5kFV7W4bhL1dZTZmQ7wwzB7XMPrw/yl4
tixnh1RpdTRlEQRrR9mqMKZ28OPaeRl8Rdxq+7fmvbJX9nRRD89Obf75mcSpq1MplnBqnficKndq
9JwpK7QvayI4VS9DIo4kUbGbykPPPgbzrlS+rWzcVfaWOzFOu4FbnPJ8Vr40zl3Qflmxo75WrZ26
aAwrNqG8YiiWTDwYEdGQDv8ZMSm3JrCkJwq4V/tAJMwWQzzGytqUtKVtOxfBLamN0U6dRGQIZGYP
O/1AVh77tSXMNvfs5DGMoYAMLKFLvsndMemfVs5kTQD3DMaKJLS1Gg9BiOxDtUPjQB3fK+/Dqb8z
78XDV3JMnOzxttCVTeMp3rMuAnTWiIYgK2q3lGqnBD6xWJvttigFfBsgOpyzLeb887Otqwi4B7IC
RxMyR7YBBGhWbOnSeweSqT8COPUCic6QtV06BMUPYDecRDu1+abvvYZs1LVSxKK1Q4iGuSAmin0g
h7lcTVxkoQwmoSEYpW/iTEPuI0NlxzZGrJqO+g2HtLK6Je/lj8C5R5oT2Kesa4xZoFMpjkgc46MD
S8uA0TLIkK2o+fJW/u/qIOzqWaLpYCblgETm+MuybfbrfQXJuaANIEJCjIt+DLjHvI9uUmNAMxt0
rmoei+SUxXdjcrqt1guLuBDBPUhlWVVGCrLTQJbeyuwHrmtdHlv0/z9I5cq1nVWLcy0vRM23+ky3
ZVqh6xgjXoI8a5HoeFfMN4YJItJaDLosB8VelGI/Z1xcypmN29AruENQAWswncJEIg+TYVRrTQMW
PB+s6K8kztDNDBjSaOAydWXipJjXoxaClyqOEDJbX9m9BZsH0mgTKRUM0bSA5blcVSSO8mhW2QCM
O7ULdbIHZL9u68LixmF2z2cYDT5DzvhokjJ1aQWFHsR9Xkc+KBNtVd+qLN/eFrS0b0hYo6KMLhjU
5TlNMGumDWpGGZr+qU3YLqtezOJtzq9J9N/9e6THUZ6f50fMOJDLbcvKZCBEKRlw8v2pFexC8qra
Ad4k/WdoEoj0ziVxi8LYvGgQ1ZYFmHgAJioliR3aFGuB9DUqaBYDqAH+oHIIx/hyQaB7igyNYIJg
pzhVIHphuRGFLdPtKdvUu3KtO3fJPpyL49RuMDHiVGA4qlhJD/oPQY5cMr7IkSdJG6CM/5HOBfHe
xeK40xqRl7RYisVpfeLmpWjnmNr8j9yHAKmhoIdXCXhhAGnQznG5g4klsCJpJ3YCsgvzBLVC3ZmR
vla44DbuSgr39hVpnBElw0w97TUZNqBSGSTQLD5hqJ4wvN6+TnxDAy+L757Tk0bJhRayUiEQ8jcz
BynZN/2bXAQEVbWut+N0m9yX7Is83iOyXat28Wi53/JRjAWJFSL3q+JlTMxaAecbO6E/HMxybt57
NjjmtF1yh65f03++vd5PHNLZS3Ilj7tqhV4YBIfMTuom675ok9tjkKaPic0FannFZtiOH/izJf6I
v4VdtnF17/YnfI4hvPUJnK3s55xTq2Gsjym+ZeaxQ5NPWfRemWxbtKwmBwONF4NEjjTt3KZ807v3
EaC9qdihYOiY5SGNf5a1p2PYIDt0VQfv5GkqNmmr3ZsC5h2ag1MJD21X7zpd2g/q4Iwr9YBlpQFi
yUTWH/gD3tqHna5TGhvshOkSohNu5n+bHQbD4r+xwxqfyZt4797eN87y/z45QPI+WWpR0uGsVzVa
6LGUBXZigLmpblXWKOhEo0rsAUzObmiMEzjf0LR+W+yyxpzJ5cwYq6NOV1OdnVoZ0X3vkmLwNfgH
aviAAk+qpv4gvEjVJurvqLUbIhCAWTaRbX3Q3Fh/zVOgfrXBIZjEWRzKla/jG3Z+74qBSi5YMXUE
fZzbmpkYvjX1OIpGTWyd/Miqe+T3MhNVpx04ioxBsJt9uFp04FlTf8udmXfmVCIgu1wgmAkqmlAj
nIYW936ig/0FTCN6iAHuZuGG1mhHUYaxd54QHhrkDKS7qjohayGBA2KixM4n5WBgWLr+MJb7CszK
tw9taVsQBQF0hrQqmEJ4l6fXh0IPK5OeGnafY3RRRZ6gq0wlTtoXmBN4iip7GIO18egLOooWLQV8
gGhrAW0QvytGXWBKmtCfJvG5lcrNpG/asvZZkXvK8G8By3wCkAXiMvCUoLTDAwUsK0erg2r2J5Ud
KzW2++E5FXxdRlb+gF4Z9WllS7lsxm95M34UcBbwzvH0pr0qFNokKf1pTGn5hbFI9irIRYu36oho
E/KUDINsCA7zixwNxj4rML/y9jcsPIwg6QUACEyaCGz4odCVmmVyQ6z+9GTGMjLMqi2iiVL4kU2N
k6111X4WHDk7DQgwMEmwcSKoJLmnIpssKhS5PpxSfSzuJ1UTnjKjEzC9MI10UKh05Z5RaLxSNaMb
dWBbLlD3L0aLemSc5ECYTAxZ1JXRGUOQbME9rnxqJKZDu5oeKDG/Ym6k4hryqDuTAcbvPqwKp7Zg
zDDktvMUjP5spLbaCDSWfGHA3E917FSbgr3bV8URqeCWKrA3mlJPKyZ+SZFh80AFghoIAL2cIrNY
rCOSp0iLZMUL+NcfVeHDGB77+r5Vvt4+VD5v/6lYAAwDcYD6IkaNcZ5bZnYDuFnK4aSGnqXuMKt0
Z0mYtxVXdjX86kE6CDTYy9gOTm4IQBWvldF5WNH/fgDcYozXRTGQR1lWPY0mQ6iHU636ITM3tI79
eQRsVbogPzw0064g+xyVfF39LtIvJQXBca2DLua1SKKH27uxpOI6+JwxqxJTHRAGXnqYWjFpvapV
w0kIv9X0+2gd08pudNso71cddC7l8XvdKDyhFg7gNhDVl7JANpYPcUGHk9wlH4Bh2qmhwwcjR/17
L1QOJgBTeQUNtHzYZzK51zRqmFyVcj+clFD4rpibJNyUFZ7QaF9m7QbwFnekYNORmB0Wkyt3q2i5
eQOvbjX6WKy51CyCRfpy0VPVgc1S6oZTrh7UZFfTQMvuUnrEtN7OI8wp0aXTVAcpgQmd3OJuWmNi
Wjzhsw/grlZD81odZ21TYsHTstxmWuGHDyrIwymoxYxCXfHx11Y8f9BZ8gRPuJ4kOo45GaV7JrW7
OrcCja7lHxffXFzgPzvLhS3CgBFqVoKdHYV2K6W1KyIqr/QdEZiNMXbI1szz3mI/0exc29y+Nv+H
Xv0RzudYQyYbw6hikV3m3+m6U3nItpuv3vT1S7tdcbqWTxCTEfHUzyMbOB0WwgZJ9hayjPytFrdd
+qUAvnN8UsJna0XU8qbOxIPKLA1x5+XhkThiMhGb4TQUPwdyp4OpOkT0XrhoX0MurAz9X2X3679s
JjqxwFc9k+NfeU9lV4hdj0tK8XaZoNvxNYRLFWYtO4Jl99rWpN2Odtv4523Bn1TFV5fzTDD3FGBe
lZmV2oDLOe2k+AlUlV8nEXCTCjYQdjCe5xeXiS0SDLOLMCZjNwx3VWduLTh3Q5c4GEu6S9RTXD/U
4hc5pKA/3iDXxZBUo3Jvp+rW7Fciytle3Ppkzkto66FjtMRegVso25nIsEXDthPWehaXtgZpNbBc
zpyacPc4uxWzoaQThlWcEutO82OvoI7SVnb+HGobPcJ4azcDLwCYh7OP9qvVnIQCjQ9TaJdW+CAL
d4jg9fIORGb7BtiTBzZtBmXLEN/fPsGFqwH8jogmIHCsIxrhvhKdyLFUCfNubPJpz8JHTdlhCLo7
qsdaW2M4XBaGwQSgG8ZryfdhhGRiqZBruIcFCJC3kTJgMoGtp99F9OAXfbLifS6cNNb2Vxxn3wAZ
l0Dlrg4ny26CcOMb43/avD8CeABFwjQNs8bF4VRlrVOLujcW79E+2mgTetyGNWL6WTE5xT1fzqfl
OXsWaqEa1HbEcg6a3a9s1Sdu5dYv50ykWildWvT45XLyJQQQTjZa5FvUXRHVbqN2btsdhc42up2J
mxIyEURNKpA8zbEJm71Murt0XEtR8+nP2d3BgtFnB3QeepH4dlzwL8sR+tegm2L5YBlhdR+P2TxB
vpMNxxzG9K2XtJ9w7o29lrRNYWu0+Efg9e9vQJ8kPgDoV8yCujTnvVpRK1agslX9GMtPqKVjNLge
RY4q727fxKUXcSZ3+SOK8zOSmpVWo+i4HbVxrItt91ojHzqSNhCFPfneaG5yF4KHJVybAr+oWIgc
PrMDKG5xFlFJw7BpJAGCaWnagjVgVjFLujUVW3Br5rD3j5j552f627KiSkYzHE7iuDXJ6PftoXRY
1dj0LaKbhh7pwZxsUBNlI8gni3dpZYM/m9eudPzsA7iz7CopaTItRjJ4x/z+hPEbxE49ummd7uGo
+Yr/TbAn9y4R7dG977Nt57BN5yCKKLePK2c9n+XVp6gqus3NOfXA07ZE4ZhTVJOQkMvuGeaUA4Mi
gky0cbPmNUk28P/sVn2qX7u2s5XJCad7iz51Dg3fbn8IT8j5W7/PPoQLKeq0LKeclEgLHfvSfsX+
S09tvu0MDCfY5JgsmuFEnozE6RG3ykMwpU9S43eT06bU7WofDCDpMUaHavGPdFK/vwzZewR4c6KZ
J/Ju4QJbJiHspPTlK7HqH2N3iPP32+tfPAf0Y82U8mCM5oMLU+lGTUpwDgWTBGR1QZ4cisTVm8Ir
ww6Ml2v4wcW7NhcSgZvGg8vftQIVjyGnCTuB7CPZK+2Uvo9xUqz0ky9etTMp3FVjlhJmhlRj71Kq
BhhaHB0qJY79UuusL7d38HOU0JUqo7QCZ8fCiHOeIsWkYtGQDlsIf6r3O3/cyxt5g6b5r4Ifb6pX
aIvPvrvJTty33jgey00UvKS70be+UT/aVR71pc3gF7/id81wWrrD3733hfiZs+YQLDnnFgL1P9/K
WQDwswJRUMECJHJsl6PNJGQFwjvM/Ell2TbrbRg9dXf/JRN3IZaz7CH4OIjeQZWF6o6I38rwS6/s
zOKoAQaWP1QSrMztQ1k8/7N1chFkmZpSGpsZOxk9GfclY41X0r7Z6SZZ67peSsZgcUhhzdMZcU+5
xTVgec4j0rBT6Q37zpc3xYPkCt/1L/PpghY/0P1i025vL3Dx3p4J5RbYC2xuSyhgP4UhPGAiGHGq
plSDpo01Oy6VyAYA2Fhx95Zf6DOpnEOZg03PLGIsVR5Kj221bgK0+dhsMU+tKe7AfCSHyOp6Qr5m
NZbP888e80GlROFphqhsn0StO8qIG1BgMoVhxRj+H9fjrxj+McgwKY52FQpdFtL8D6llOr24J6Et
Gz+it76IbUP6Iqz5nkulCaT95ZlLEq3TGg8Yz0M5lSho9E5E3Ea55RjImXYEE3OJC2O809jkdKEP
ePKmKSIXCCRXlR7a4s1q32tjJ7xHwi+ZHcC55ujqWsiyVDq7+DhOvaVG6ItUwVXKQy9KNi197JKT
qbrjsMvRGuBgeHnpaukhoabdgeLI+vfE7oV8TtMFYmG+tYCjr4rIIV5eBqnhdVXjGNVa/X8xXsK7
q2BEHRiY+KFxglL0vdrg1QjVV3nc6vRNF8C2s7l9df+P4/4rhnM3Qz0qphk8cUoEXwVNA0ohqvml
y49o9fFqNCvB5ZEBFTHdDLqmQSFMwNVK+B+5sRXLIxMqOyMHKe0dmUgrd3xtD7iXkwhqbcp9x07g
iHPUNHaK0NeE8pGuEiAuG86z7eYeIxaWRi+JFK9CWvoJCVLrvq6Tt8p6sJJtEVWHSXxTpqdc3Cfd
NqTUBe/lXjCD2loDrC8tGnQFeDDmUZRX03yJGXdMK0eYF6Nm7yrpZzkqc1mlS0Gf59raLs9Ky/sM
5wIVLhToLDWJa4AIovtWf1DEzgYRLiU+Kfe5vFYuWHorUFoUQeo8syTyDCTm2CkyK0Pc4Peo/Gjj
nQi6cFobm+HjtmYvCUKNHcke2UJLMN91FQraYM5MZidW1+5UwYgJ9GvVDNupJEdTXbPWC/U9oJyQ
1MT4vXm+FGcZxhTxedijNDqVxialXweWY0hb75h0r1gHq5L2CvllFf/Y1frpl5+L5R7BSOqUVIuN
8UTAENLuSf2arnE+LKnHmQi+Rj5pbCwLATMZ+/Z16I9NwzBvzyeZapvpqUnXXtelc0PWVAIKAYgM
cABcaqNAwloRSuF/SLuu3ciVZPlFBOjNa9G1N1JT7oWQRhp67/n1Nzh77053NW8TZxcDnNHBAEqW
y8rKjIwYLrWPNE6EZ59y5puV2jUrH5XCf7pJ0HgP6jf4PxS7obR3a8xTyz70fahgigCslFbLfwof
GU+UaOHeuD/Tt3boI6ZGYRx4sMNom1r5GJW3HL2gT48Hc/+auTVCufK6jSHAGAIZA6RDofOiy26Y
bGCtx1ZmHu4wA/G0qfqDbCqd3obY4cC2gMpfpJ7Te/UL0U/Pg5PWHBnDqyAt0q6zNz74ZoaXRNoq
w/eADELuM4YE1EAhhiu//uUHPyKgDcMmVfMVL675zPBw03RNB6WJhWm537+330vNPdDigaR0QJ0l
2WkYz/WqMlqZoJVF9hZQw0uWqAVIAFRBuwwslcraV9eRVJiR94q+PJ0NWaA1FjB7M9gajAwXBNJh
6C9Fl/bt7sWgGD/qNYwsivdC66+q3Czb517oSdE1zynYglSrq1jSRSMBqCQUWR0NtiRw7ZpdN63O
pZ9hCj7CDiWlNb/UpH4fJ8tw86h/gANMRXmY+ryuBU1qX/ED6iCca6plMZAoB79wG4U/C3ty5nxN
V4oCJBy4oe94rYSMUyvAfPiLWOKK7nUOvV6ZqQzPmvQEqZu8OLayTyLmufQkdEESKTvnzLkGzCj4
HUrb0A9/Jeq3gr43aHY3bxChZBrPyuqFDbLwmbROiMflcGGuyF9aMeItUNKatVIEGyRco5M/1Evt
IH84DW5vdtx/ALhMVKZTsY16QoCCLU4iYFkv24wgnVaQo6x/fX2J+tdp9/r6+v7+fjh8bhyk2Mjv
jsT69z9eFthHHgf9fRPPDt0Kmvuy3IGmVbr4O+AsiGz3lmSBEWnv2YFdbwXbtYSnxB5X8pozs6Ns
srYSkngTOou03ff386RCpkz865DduGtdDzRPlWNonl0kABOIVUNwygO5FfNerZYgijOpcpQ1cZ+A
gWSCCtPKM5wfKkHZKPKF3fjvmjWuQOpySE0ZHOGPJ5ibrnd6gSe6HdBLomflLi03sEIoDI0mXzJy
HHQwg+tvR4/8iKQwTrv3jU868vLY5B/syp1JtEmBQ2aK32hSMgWtETm4yOWLsd2Xp8vR+rD2RqwP
uhaQL2t9ROs0uVgEbuWpOq1WK321MU2bhBi8cd4u3KszD0JM9dXXUPGPP6Jszma5fFFIYGatUTkA
8gWXcKXrxa7fxMgmbZagTUtGBaqqjB0NIdoeU4AH54v+MXwVsSm8CrvxAEWz9qWGkvSz97ww79M1
9WDeaQAnG4R4gvsF5t3YGx/7o3U8poZ19HWGfBTka5p0K4HaHMnW5cHAvD+HRP/kSXZcnaVTQ1YL
G4HWlUHoOU09iGHwStEmbrzb26dMY9kb+kq+uPvmaW+Vuziwdq+8pZk2+n507ucMfOfvYaMswRNn
N/2V4cnLXpUuoAKE9DAPwyNn8Hq2157L1i4ivP+tWnh7PO0zWSaMEgRRf/qiRbQE3RrrQd+RBWyN
E5aQcddqTjeCvOPUe3v3VQn08MmH8NjC1N6HwIAGQ+IJjFBoM4AO0a1NEBEzXdB76iXHikqmk9vZ
amFY93fzrYkplLmawzSAknLnusqFtcUNALdmaAUmo7fk9RXVtJW4WoRiLFmkTiqACI0Qe4xy6Y3W
6HRvxRzKbeRwT7yRWdigq3TvLrjHP1UJ6syAyBVATw0Sw+BcoLaozBUD78UVRgmO/Hbr65pZ6F++
Ab5yPSYo/1uZlZKnwi42hV3tgYawpjlIbI+w1lNsBKvQ6MlJsksSmuEZLNkkItPXN/gptwMjJoz+
Cvii3m2ldbxn1rXuWa7urwvw5D8zlrowotmdcTUgajfKSZkEjFIqFyO3vLOTHZf6+P4UCKgpAyJd
BT0jCEInRdrbjaGgTF8nraJcakPUha17Yp5yK7QwY+a4ij58Y1x5m8rmXiurJOo2s/ytT2q7tiMs
ovvEYx5A7r1yD93yvTrjAlGrwesF2MoZuodQbYNUjQP1ApU5szE/yrVijTveJN4lDnT39fEZmUmN
ARtxZY46IzCXxGMaqpfGRH86oPmWYiIPRDTzMzMCK7R9EzE1UYzHdunmzcmx3tilTornVr5YChim
bKubep0dAtKTFjQCr8W6tduDaz42OONP/6CtNYhWgJWE7t0cSwhxh3GvXlw7NIRVvcXCWuyqWPA5
S2aoYFSAaBiypjCDMHDVr72zZoerXFfeH49mBjwBbRaAx/9vONSzI4bEs1J0nXp5S9dowLGiMxCx
T95e3o12A4UMBVckkprv3JLh6RfTRwfMc9BNRysV+FqpAcoI5bNYGtRLvSs28qe8iY3SFA3FHp6j
X9Lp8TCnzUcbg/QCshciML8Kzb7Dhm7Bda2vXYTCDEQCD4Uimof2gCV9jrloFtnnv5ao+fRqwYcY
XqhdNN/sdMkHrnVXCUbUPMtmx+n8Qkg3ubD7gclQtwC7ENz2tI2ubqYKrSv1mKTaJd2Fz/IzbyxJ
ns3P3L8N0NV+CAlygzsZkPfMCsjwJ2/HWuLCZp+fNTw0oJUlgSWQTt8DlKIprVxoF3HPfhYb/rv8
DSIzk3/iF96Us5YQJUzgHDSpIol1O2FN4oqNUnfaBfQZxVP4S4F8moViJtidx09lYdvNOqdra1SO
o47kNpDcRkN6boKLoUkmO3tnbl9ulQMb6eUHpCf5hCy98GcuvikU+vcgqZs8RAOzy3Mwqx3Ba/As
fnM/zRL78ZyDurZBXa5alitcELUaAlq/Jd0nOsKO5e/MqhfIM2ZqDSrucPT+4DWKxiMadsAFLlSY
ktS9GFFF4lPnrPnTYOiSXu04cxMcY+exr5hJFMEgAFwccjFoMqZZJGO2TRm1hkF2o5DC9vEklbYN
7k8fVWHwzBPeSoABEHQIlurNtvtaZEGZndurL6DmFtrDHsSs8AWlgYauM1FM3xK+Kltevx54A+Qe
77ET2kviive+BDiIqXgGTAmYm0TqoTaoZcKBDMq9KOxoufy6KLnN+JupO+vxBM/ZgVo65hZMiZNE
wu0RLOWiqpq8Yi6slm8Qh/4qRk9ZgfKtNXO+ZxcChOm33XhIEckFDlkMvBDARkU3jw1CBJmPPOIv
MQMnHHVlamRQZzB5oREW4k3xbt2QhgdlHcpRUM+aELS3I+N9wGOGUZAuzHjgig2bb9VwnWtEQSea
y7y67ncAJZNwzwJm4j2P/UnKiMQ7iNJ0RbD7b9b7bFaK+5zH+uhwqGDj75/yM8tWmvrclTqLnidv
O/RQHHMt1zOayqjRvCBDOgn8fwlpXqOY1K0pFwjME9TAnD7aCt4CQufuSsAocYUirpyEDe/uHBHy
LEk6vShTX3XNohogdKogjRiCOMGMg7BY+XzumUUzuAs7Z86yKk7M/9CgAdnxtLOubjtR6sEOyJTy
Re4Z9HX34Jf3BD5fVz0mOZC0xFaqKD1L2rBU6J9b2qlDCYlZhEootlD3RseUhQcFBRnwG+AkOMK4
0NiINlLqCBzJ94lvNdkGROlyuB+9TageUy3SC27PdjrLrXxGH0GW/KUN23G0qpJ48olrgMbMP3hv
FammAKrmymKyl/h3UOyT2kUPp93E7x4k4iXSRLq65d/SjSSeWXW0gpC4nVWqOwE/PT6c93H8nx0M
VjMJqT80F1IDlUVwltYj0nGQsj3h/VQCewwuyabIvVVe1YNRtjFvRKXQrgupOtexDK6uoXj25KQx
eM5VdUlzjS5JfyfTCKEXk+m1kCgB4YVEIAX48EibKv368XffA0AmrJ0GZBriWQyBjicFn+/k0VNj
R6jUeA2Kv+TAM/Laj6FvEADA3vZQzBPc3tJynDWExLklJeE/FbeGu1IkCTLFeAxOmWTaubUZgPJh
ObqXPISUQ81l5xBHViw7AgoTUmAlI7k++cpLwC14n/vkC0yreLmDahyiGCwdC4quLBRsyXpOktlu
pwurjrNa1u5qI3C6egM4puT+iItdVtOGuHWwMIsxQzYH72CJlmSRo0xgoyr1nLDRVJNlUC7qXNY1
h6z17SrgIMrbVtVq9F1xw/tMa6GvhDThmBsqhNtNrSvqpXDy7m0hglGF1yRou0IfBFE/5SfaGrzr
YeU5ZSQi0xZWusxGkj6JZVulkA1WA0ihEdWFamseO0ITrUqtOgjDtTrwSwiF+yQBvgZk8yirQ7gG
roO677yQDXJQbHgO96z6ehLth98siLlGHQ2lId5ZotF1ZhqYgnvkRLPyLEBzMrEgbHKMs1/8jkf/
d75KoLcVkxDVse+htaVwk0mmwm0lwdC0F8XxRF1hluZxCk+ppZ2SlejNwT0NYuvpvrvyt4kEcYYs
6bCjXlyZ+B7eu8IuOTfKoRA1UtVvWfczbMPRTuRxwQ/9ydDe2cbrExUq/BdMIre2B6HjoW2Qew6v
HuA8XMN7GhhA44ifbxpV59tVJJ5qyWJdgzfKz/jMPnUvojn0hhRuOV0xRZ4IJ+mSqEbnGi1jauDf
X3I69xc+lvbqI+kLqSkkxS8yzwFdonZkKrsXTEHZeHsJdcP6yJniFrryb4K3Us4MvH5pcDorLSzT
n8IQNVVgRsApnECsE37jdqoEdIZ2jaR6TtVFZnYeipe0MHvPdjNddn9qZtfmdtG8p2NIBHHnD79K
1pA5WwEuqJcIl9rIMbQm9BGhrE3Y3IxbQ2TscUBrwiGOzdA9QShDLE0mWjUa4WJTOgvfqJC6z9pT
Ha5LUEnUSO4yP6J89kFB0HD7ZjPW74pGesi8BuvgORogx5JuamkJw/mH9vzR4Kk8gsgkrZhAqMmR
95VsodmRVP1T4O21Vo82QfhaFCRdJdErWppwaaM5/z09hdkqkozR33m1JUuvfG8M37K39pgnEcjw
bKMMRgOPrVVH2Y2JUD7B25C0d9CGPkzdI3rQnRTZAp+98uGKa6V14mhdpEegDP1Jg3wnK5Y47tN8
GwNXGpCWWXuqnqNwnL2kpZErZtFvSztQzvkbmlQe34QzNzgKTTIA+gjRkFuRqIT4oFS1xzKy59SR
JRc6sPGFtwYTfmsArBUTPrDVWh/2WY12NRPtb5Weop9rI6u6POzFJVGPuWvp5nOmoO7KicQpxIy6
yvWcYZ+IaPu1qsjoUET3WZL5L/Wgi6IpspGh8kt0GjOn88Yy5b6amO/HRGQ8h0lJksTgOcp1rVKI
JFtgVirThKDjfGH275/8iI0R/cPZTxzCoKe6HS7auwWxLD3fqdkDg5snHPu976mkyoGnSCeaRDOq
BgLmpA2HoLlVcRz9Ya2pi7R2d+8sfInwr0akKb9Gt1wnYc4XYiP4TqZKHUj6Au0gNXxvF63C6d1Q
pbtKidVLxnUnr2brbap5vZElA0jBfI5/y+RG0wc2jgy+4LLvnHGXoN73T3t8IYRJoTLAgwQP9Hu3
c4V+JCVIKj9wGldYlUFoaEqpA8peKXZeWX7TmhWzTsMWSnJPIfMSlzuttCIFcOWvx2fmvkiJYjeY
txAWYuFURaYcuZyLwiAnWeTIdgRIE/eqWMMezioSdd5d89KqJPx7dARVkPPY8j1AaLIMNV8BNywg
jBIVq7TAYvCV5seOXBxSzSo9cPKssuikuI4g/wqVfVIRF+0W7KGWzUqtjNRl33L+0oMxwE8nKY0M
QNO3jgWyOnZ1NQ82MAUtwFoXpG9fBVeMv/AAvEsvUZ88hQ1XJ5oTY5FB3BU5vJwITg83ZIVdVQHF
E0NCpAxTXewzf+GundnNKMIhEoG+BpK4dHaCSYHxDdgydkpAInbVErnNtNWoa+Tm11PXSMB3JXDq
+PXccFCGl+5bETb5oVX1pcT+n5rQrSVkIdCvAzASct/IMd3OnlImbib4UewM8bjxwr04bLhS2bvN
rnCKUTS77D0fVq2O2MJgRPfyeL/dJ0CR3gHCBVwuEB3koMx+az7hGbFxfdd3Sm6iwQo7Eg3o+LTa
eJ+WIUlKm13qXbnfL7cmqcMVD+CK4lrNdyYxkYhvSCxwaMB6H0fph0GS6fEIpwFQ84vkroKaF8iC
QKlHHag+yXowVSqBI/hdbPjNWBE2Y3WmUyL9saX7oj7mErKQQPZpArwGHdlnReX1nBKGTpZuB/ns
tSNof9Brxv8goyN9gq80Ts3C4kLS7WT1qNXWuAc/D2kqkvLbaKmCew9wwfeANxIpdLBPT8KFt2ur
1HkY8kwcOjWz7yZ6CV5PmCfp7FrMSPJ0nRxVlCQHUp0ER5NPZb/ycqT5ICuXLkzNfV1p+hQR6QPA
RSeCdOo85WyflBm4spxS/M7zS1ueK+YkJJCE8k0vILKLpv7QkXpDQK1Y3LiQ60N4yTc8lCnNx8s0
t/0mhwH8JWo/uGxuZyXKir7joMThNIKAcEhrUrsUwhq43GxchUoRGwgSlt4vc0ZBzgROH6wFbhbK
qBRVPpf4QeTEvqquxLZi113zztXtFiikEU+8UFt4Mc1kQP7wJ2DlITA+cUXcjnMoXIhzDJjVUfwl
DutB4aDJgPeGWJHkuUcwXgUm15jqEix47sBJ4O1BCz47ZceoMIvvmjzEIzx0FLkd9xwYTqIEvS51
OS74ruleoU+2AgIqDgkWkPjRzTZC07GDovoREhyQPxICOK+FS2bOOfPXJqZlvbraXPhmdPmHkeNX
HOHUiDQj4vZvAdCFFzZ9HwQCTakq2oU96RdKU3M75to0FQzJnqAhHCoiR80lBdQsPaOHMQdIUq7g
uatkKminksT+52dDwQsfvUsyEI90BDb6PjeyWhU59RCiYfbiCoXhC54e9jnOY7K0Re9v2UkcSUTA
IwEnhJucmt6sjfwxwxjRrspZWafyUFHvi83IjU8QPZ+UHJTI8BCrrrgmBzIsRKuu6DeBUTMlqBDU
MTUjYOytppK/lXAQQG3FBNtk5Bdb2icHdbfZUG5CohvtXWDwuf3UGsQYeTJyWI5k20hIu6JVj6jC
oYIe3LhBaypb2dESX8/s/sMUgVcdCmbIfFAenM2kQRAHKXK0pDJA5Q3d82dm1JP0gly3UFoNXui9
uq1YAz2/rLcUBU1HlR40euim2qgGUg2abaZmXT4f+Tx22KwN9kymooVajeNTKPpOBBr7YzpCwU1S
3UQf8u79H+9F5C9QdwNCE+ryf2L0q7MnCV6U93kdO6AmQrftVpCMrjDFFJQsH48t3beOYwtem6Jc
JZhVIQAlVLHD79FzuX5TYqt2zdfmLdBBIGDGFpowN3mkK5D6S44h9LtW3lFerEbfx7RA/KpwZpCi
nAStqSMPOV5hjII4cZCeroyM58A4FkFi+p9fgDdmKAddqFmchF2UOMkYokt5A64pn9+CPaZfynXO
vKNuRkQHt3zh+WyjwpTwzNtjRpRX9R3iySpUYPTaRAossPqOoPb1vLCi/P3OBVYZIEBEYpOSMhVv
gMc/bMsgTxzAzUwk3D8Hp9qH1k94rIgVGirAJZ1RneQtxF+HLe6PpeBr5nK6+YDpA6937yAHgCmm
iVOyqUYGWYtNLxpS6/E4Z7IpmOCrcVJxhSdmQO7nWeLkhuyems4AdRwPtV5wYVoMv6oufLmR09WC
1Zm76cYq5QxltSqheILBKcfv8ldCUJuKDPGt15EJXpe6sNHN4ev82OjMXQGboMIGNR0efH8SLVcT
ynq8Bw6DOnGYCC9KUKN+4dKAkkXTRnrQBozddHyvi2m2BCi9bwSAd8CBARaSBQ4Sj/PbpUQFx0Oh
qImdGOx8x7Ducw5XsSc2upczHMBYUjGqz1Pu7cVjo6EmfZyV0i7PsjrTgyFKXnwvbL8jRqva7x67
oDkGQc584QhK3kpoGwbkHJpa+mgkKcApW3JiXhpsKCvj3pNGMIoEZZXLKEt02i8GIsKS1UeZmCG5
qEkmF/f+l9AHXmA0fVhGe0h696mepTLuBlGq0854vBCzh3qiA8N9jasQ5aXb+eCzVpKKvIgd5BRq
pjXUinAeiBLcs6Lp3U5C6VrVowC8UJ2OTl/0uD7+AH7mWoJe298PoA63KLJpCHksPJnDVSOxAJM2
AUSqo00FXXZBj8A9+ws8lb2lAmiKIonlV0TaMg24luvfJfPmv2CW4/qp9jDjAdGS50Leo+7yH3wm
QM8gSgUHPXI51L7p0AI75OEYg0fsJ/hkV+GO8UXQ85ZW0BhtZ8klaVWC55JeeI1eSm+Me0iAyW51
rYz1HmF6tHZdEwXLiNfLaN326zLA3U8KhbBLigr3JF/Y5SIK6UD7AreJN9rtqjZIlTNjz8VONqwK
edsUEYl8C5lCAV3NofDTdIFZI8vfhhxpo7cBXPTuJoAWS4RGIJQyi7UqvGiDLnfoa3sdwqcBQIfE
KAuGdEvl9zlfgNcUnvR42U+PuNtvZfwy6IZQix3U91vDa+TcKJLBJRqm3ERhVSZxnGSrsmSWeLJm
HjcTZhAMSlNrDrRubi1DZcktIlnELMmst6p6oQLkYBgPUlLkC9f0XDSAEiRESBCHg72MCo5zpfCk
cgzg2gVOBLN1M5ihlr2g4LNho2KpcDJ7kyC8hZ430Pr4Qx0qBpFm0IDRxWETNDxxmhU2pAZBVn2R
BwuVgeA1Go3BX7rAJmdBhZjCtVnqnnRVP3DDokmcQiZycVKkfcNuVQsHlIm2eW8P5cIT5x7PhY0O
Gl/kmFF+BZSMWsJeKirOh3ifM7TIRgBjBN2sLx6w9Yo0/CvKIurJR1wUmsxgtJWuWCzuVMD7NbBa
j7+5YeOKC58058+AnAHhrQIQDWrVt5uKLTgmaBgGUZKvtRsw0gJEUkvPPFNJe8hR+1suKzydZZJA
b4DdXXhoziUKBLgoDU8wFMnBmnVrPlJcH+zmUepAnojI4ZsyoM4nrhhlIwh22td27J1LtTKDJdG3
2bgbRnlxUoRAFpLykCKXAE/UwnInkb44V2xqaJAIcUMzahO9ZDO9kl/beoeufuIlliRXcI14FeYm
Gu5HDiU9H3KdYBg79MGLGhusq4OP77EbnzmGUGxFMI4kIbJX9DFkhloKuYRLHWhW64yw9qoW7Bh7
bQlpM1MpApYJb29tSlTKgIvcLkNRNLKaR0LqxLvymVknpNIho0WenrinXyXhl1gd57KDN/aoXdeN
aVuXPuxlZO9b4u+pfePpZzycop1MXnMomzsVdBMXb++ZE39jl7po0pSr1DHkU6f9hRdBJG5T/zNV
bCnLQZ4BPadSJa60B1sX2z9XzNbF5+RGHJk9moiabZabWbyAKZ05fzdfNG2Bq9CSGUXZxQM0dVAu
n/oFcqNlE+z6nnD+T9Uv0obM2gNojQVTJdo7aZ6hYYgDpcphb+jRSLlC2pWsM9t/7rHmwNjrLNHz
/dQvY7aFrq86YnwnW7ciL4939h/MBOV7p9jk399BHb+kRfOxr2EHbEFIQjQioDRMQOyKfffTvNuV
sUsBbs3Jxnnuvs7npUTsXFL4xj51jVdpKxRcMc07AbAVbITlDu+XLLT7TeZi+D6eh4Fx9r4ej3uu
5nFtl+YgCoYGfBMBxt3og0TQbo/nth67ELqwDWH92NjMU+nGFn2til0Qqz7GqCrbFnywYX1yh5fe
+1mEyMwli25MUVdpokZiNggYlnBM0GiDnAx6hNtt1eGRS0rxEH50ACvu3aXc9rzn+ruP6BKL5HkI
Knyc6IFbZQVpMp3dsy/suIl+gNEZI4MBAUtmFs+8vJC5mXXOV5YpH4bt03XxiNllhbPMAVQXWj0k
6BaD41mfNSW1QfcKCAXNq1F2MiPKHtCdErOd0I+SlXBoewAX/pqBArEyVXkiq/zkX1mp0VnV0sID
MpUJyoVaucRjPm2Z+2P792Mod5U2XOz3HNY5zPetb/Z41zA69BfQEB8DwbNNDGYpQza/i/+anP79
ykNOz1/QzGCeBWnHhVYNhlTxDQhjbpFUhD6cqA2B9/9KKYpa0rLvO20Q6n7HlweAa2Qdj8r2wCZ7
POKY1mQWOmZoJ3Rnj7qOOpeTu06CVFRmtmivD4+ZgyyG4ZKacOhD9Ml3Yvh7bfXYLVBXwP9aBToU
TD5IK9BHpuQApavqst8NxTZwS1AGIytWvJcFEdxvNbbExl+IY6glnCwq6EMC7/yEBUXIfbuEY1FG
cZN2UOAyin1OPjdL3Y/TwlxtyzsD1G1SCXLLMEHf7zphn0k+Kd1/Pmc3I6CuCwHpZ1ZsMAI56s0u
CvUmJ+AhiCSBxLyC+yL3cuPxMlHPPXpMfzbr1b7vQUgSNQxMcgVU+aQ9HgaQ5VhYGdpx31mh7ojB
i10tF6EfBjygJbwJVv21kzbDW226yEtmr4/HRF/7/2sODw7IdSK1T+tb1iBBTsQOO77T/RNEvtYQ
uCQikezKkmzRCJAvrWzQLO4OYw+xNgZdqQnajL8ff8bcQcdy/t9naPSzI0T7l5pD1nwXhet28Mgo
yHqBxoW2kUkUGqzXEGXUBVZeCHumfXi/T//apWc7ZsvIazH8eJ1fOtN9b3b5E7uwV+k7kZpkjaUu
Y1CthGOiQVdPrUCWb3AN4btg0nL/KJo3IchMFljLTPsSI4kMSAOh9NVFSymE+e37d6jUk8IFZy+o
zzHUy0lfohNc2EZIG906FDdLS/Bd45d7vEgYqBiDlsWQ/X2NoYaMXiGOHxXDTZ4K3wTh0ZhaFVRV
ChIDswyN78ZuCytr3bUY5fo42uhjqLVDBfWNx/ts3u8hi4ZS0iRTRd2WQKq3Q63hCDesXQHQhgZs
DVVG0+XM/84Q5WBLOVRLUKbhFFtQvlpvmtWSxNP/s6n+joVysUwP9ZLIx5Gpwd0Q4tRylkI4w/9s
QW54NqD+rT8e0/whRa4EZTio5AFJcrvIKuc1ohuy/S7gAFaEDkNZlyRufxpANxQ0VruHsLaaYAm8
QMV1/zo9V2YpVz+CHENKfMxlzz5rXkbiV090CeMtndLZA/JvO3epD1+TVbYUYUfQPtXYjk9Maw8O
GgunHey/t95HZeStQMaax9+BvtQfPBMGIIfJIgBAMgoQMCr1wueSF6JjBl4iYNG9w5hd/htqHNYI
ano+aC2mdxh3vbCm06m/c4BXRikHGDddDSgUjEK1+awywAv66NbKNkA1SNLWA+0e/yIq8ZrFefVT
vIqyhZiLBkr9a3nh3pG8UtAJQRfTOahTdfzIwfVLSWoL9aURIrN2qw+usES2NRtlWBddgdSq4YPE
LoUoTsQ9t2ib4v1sHXnQRfpQtH0Tu5vEW7ge6HTY3cdNe+bqzu9KaMuB8Q5+TZYsyU2MWju5jS30
hlvuO0zJEzesc/cfylf8y+zECgenjEiNfpSmSZa4YzeZdT199Oxa0OPE25eM9jn2kqmqzD/M+91Z
pPaBMPh8OTawKD0zq4t74jb9hj8VhrYOFkKOecd1NTj6NkyC2C96mKoSk7MuriEbkn0wIf9qx4fd
EifDvNe6Mkfde2kRpCEA0P2O4Yxh1KHtKe+Y30xi5OdUX0rn0LDlu3mkLkJf1aIAjff9Lk+l9Tg2
K68A1pYn0k4GzYW/r0QO//QiIJ2ZIgPgQRYRxZwR11Ep/Cfx6tQJCfosDRrc1JLK0BLLco/HpzQ2
3+4l/pILC9tm8vi33kNGTx3keVS8htHSRrnmrMp7wcu4YfcGkIQJj7gUWNz7RBhAzR45UPyAyuvt
+RuHSgiGHAYUL70wpV6Bjg75jEA0iyKDhvQ7n7cLsejsmCbVM/hgtInRHTMuOBnrEXWcnfDWAckV
6hAwODUT0OOx6/3TaXY3eVeGqPXh2RrieQMM4XTzev2FFKOwGl4EgyPBRjF7M1hX1k9pQgytQEuC
oZ26r+cltaz50aJHD4U+XCZ/KkFXDg6tAXIvlZhgXtY9vdTFLWMswR/uL3CsHTQip65g/D6awUFz
iyqVY3nYJaruQvtDLUwuNKpF6uHZsVzZoc5eBJG8sRSlYRdeWJmkpc0kpHwt2XPDZwuxEN2ChnN+
OybqYmC4OMhrVhl2vRUR1awtsPzYkM3dqPpwICPIprTpj16a4EnRIzuHf9ukZFPqE8+NuxiB3wcv
t99DRbZFpGURl6j4HjyV4tBy5QpafQujnjcCskkEDKBboFGkRd/GgtfBiCxaNcq8w4hVrBfc1ozD
noby1woVO2sAAeYyAyti+JoqT52dQmIYMVAsfHSeqSmJLvTSwsjuHwboI4TsM8j/cBRwDm79jOir
A1R5YFOJrFD71YW2Uh9yTdfQlvz42M9sUpTXJjrlaRpR4bm1NHCJKORV0e/ciJQXFySNW/dYbrTT
YzMzSwWyNXkiiMa7Hqrxt2ZqTh20qIrGXR6ymLPmmGu7MSjMx1Zm4iMkrYD9mO4YGKEvgCav674b
w3GnZMfsqdzlGFWSr4SGABDYgzoeVOcx/m/B7P1yTRwDoKLAJuTku3K4goBRiVKMTt0z5Jiua4s1
M3PEI4gxfxpL8PUBBCBLSa37pbu1Ov37la9ED9DY5RKsVqKk89k2Baam1yXh4oWhXgerhUFOgcnt
/XBrjtop4tQgItUwN0aW6+/FEkw05aXtNu5TFNuNwpiiYDIT37IPYcP2678zT+8gL5KhpFgn467+
pTodEEcZqsAW1INK27NALREgAF+qHiysK02zWhfoAsnSdNylQa6L7Fshvw5vLHJBXff78fDmLUHo
Fb3XwI6olL8UqybGbcFgmzTPIeOw7odf/hbcn2yJC2cmoYdlnNTJgS/AZv0j73u1a1StbYJ88Mdd
2ChGEQZmVAQEFy6DRGLVWkWm526MJuTdwDHn/KOtqwV2Y+7+/p2+AAJVvDShlWls/BgDtjvU8fg/
lJ3XcqQ6tIafiCqR4ZbQwd3tdk431Iw9IwEKIECEpz9/73Nx7LZruk7tvKfGAiEtLa3w/Xu2VXnP
MsU2qFrTeXHP7uKrIr0H4fiW/amf/z3F332307Cn7hcU/4O8cDbFjiA9iSnW74xqjgD1FGt7gTJC
0vc8bcMr5+7fw/1wbnwd7/TJP020I4Ze6Ai2aCYHa7nvfqkU8VO0M5dR0ixbxEsuHBo/TywmFJx6
1AF9I7gCFiFU2CjQLFdAF+QHfUT54emPrZcUyUeF5C29cDr+aIM+DXlmFKLBnTo6NsuepPYOSLQr
fxsmlyIR52UxWCuYyv8b5ZzLqkNaG7ZglCGXRyd9WBKWLpvj3W+TvFL0qeOenvI12H2Zm15wv39c
rJ+GPjuJQ3SV9jWBCeiXNi095KAXDTzIEX2wF9bL9yPy60s6Z+slDnrbVxjJA7rToVkglsxfVjV5
UPwFgKWG+YCArx1C06axt7gppHO37YcLhvbklX4z859e+HQMfFq2upNRN8VYRHHxWsa/6+nCvvjR
0n36+afxP/38aEE/E2Pt6VuK5i4qnrh7dNqs9i7dfX+I5KBHBcXq+As8Y9w7v44ktV90XGPVTCvA
XZ6WzZQ0m37Ds3B1lIl7ZacwBCuQatAm83xx9J+Oy8+jn83jSIfOWBVGD678FbIHqUghrnDQmzAv
0ynFA6RFqjPvUIEu6u0QYk8uhLLOq2j+2zYoJTv5kbi0BvGZBQKIzFa0w1T3qy63jqg5zenKz7q8
2TozYrMoh+zDBCFnh6+gDKrSi8GOn8wDyHVosIPcDVLTZ5OA9NfcGWaWvXrqh7S+0w/yxvkVmkxe
j8/ODn2/ECGDSuluPF7q2A5+/ACfxj5baKHPI+mRYdm3eZvMqAHWW30zbYu/YH7eIuziZagjWtP0
12uTPvm4BQ3pB7Cf+eP6+vExSso0Tu948oumr+uHLtkCepRYqHvKf+1pOuX7a33trPy0X98/jrvg
7pJP+ZPd+TxzJ2vxaZsMCw8dJTBz4Kvv+53YQ5bjgsE5rf/znY5yUVSug2yJC+SZ/9h0ks+8W2C7
KT/4ignAj7poYxHCUXm4WAcxovvTlZ1JVQDURqjardBDhfQQdVf/fpifrA665HADQXUZ+kzODuee
GHtuS2fZl+17yI6SX7Cu360OXhL8VRRJoGqVnPscHAV+hcf8aN97KYrIhr0EQvzfr/BDth4tAA5Q
jVjuiD6dOxil03k8HKtiHz22TwQcPJQIpnw1pWTlbOcsSMDj4/n4/O9hfzBzGBYUQNS72/aJ3v51
pfgMEMDO0cV+1bB8eRZtsjW/vQe4VJDLXTfJvPWeUfgP+AygKtbNdOFm98PhjPEDeFbY4DAz5yBt
S1B3HIAB2+9ingZXzpN1Xb/JjylxtvFbfBgz9dDe9EDCdhs/dW/I9aUG3u9GBkwCQPm9iKDq2j0v
WUMFU1E0TlDsqQCaA2oI841v3SBAhoDm6Fy4Yv4Xpvy6a76OdrZr7L6xY+WHBTLUKrGO5S8rOQF1
nPWY+6vyDtzHVb0OsilBWDB5uAsymtxcP6Nq8dpOxc24nXKSOSuzJigKWHJI0mT/Xg/fdxJUnxE6
Q7c3KnZRsPl1OcRsqUNV02LPZJt4aF2+JLty3mOBY+XrCGcLDohCXvSTFe+9tbXyX7q1emzy7tE8
x4/6Wt3LtX3DLkUnf/Cmvw56dpgXAu2uQKcX++6u3y0gNC+5TOtEppfKKn6wFAiHAM4GFBaEQ88P
zWhsmJgi3H8gMA/9qmuRu/WtZ9ew9P/+UD9t3JhAyROD4Ts5/7nzn0x8ofqxhy64tRfgEx3Yjdm6
O36vDg1JvC3ZFht2Pe/9R29Hj8W1tb/E0Dx/UWQUTy3maKaNAeBBK/HXhWKLwExt41p7CyE6Wn7I
xiQcap3a7VLVXnjZnwaDE4AoHd4VoeyzwQoyO4FaKnrou628wemyEXRJIokW3uUCVOHcHJze6/NQ
Zyuln7VGW2hND25RbKFvh2791lq1HQJ1FOp2FaIEhF66opxfLs8HPXN0ppk2gPTg/fTDMaqy8hBs
a1hbLNHf/14135y6/x3JO5l75ChRofv1syEU6UqILmE9QNZ076TNimdVpncI6XI4LVBazXWiVuIY
31ySA/22Cc/HPn3lTys26AavGtANsI+hRDTQh2BZj+OGHsrt1PylC+iS5ce/X/fHeYX7jqpz5HPQ
hv11xFk5RdhZmFe7Xzt+1k4kIS+VoklY3M3bsPz/usz/vSGMJjLesKE4Vr6Op+rR4UuNxbOU/J5P
KmuNTOyOIqy2dR+ZuHfKR1qc+ppbdaz4LQ+btAO7/YTTQv9R88dZyuTfU/DNrzh7pnOcDLcnDaEO
zEHMEgQYj8XVcKgf5xFWot6rPRoiroftSfI2uViA+NNeAoUC6To4SKeY6tfpYP0oB1Y3gMShnPJQ
vTfPxWtzHNZhSiHCsrirjiXW3n2cV9b2khrLORwMpxdG/jT42be3x3aYowaDt9AEEPm064/iV5Cq
tD6Ue5+lcM7nncnJ/bV1Y9DJdQkBcO6CY3zPQSXACTgQwz8+c8GVB/M4QNT5QOVaDMeO3U7FjWNf
atu6NMzZhnblONvtgGG6v+ZqSS9Yw3N34L+XAAQXjfqntu3/bkmftizx7VLCQYLhjcxrUeotHeoL
Ab3/wi+fXaLTGK4PpilSCOB4nbdnMSie4J5t2AFQynWziq6WTFx1B39zsPLgozsodDRexdlyaG5B
gz0WiNJsNkg3IEnFDzFy+v//DfPlec5OAC4j9KuA6Hro9JOJ3pAHTBRgeaCXvUbt49xlWDwaAsL6
o9vXQ2JAXRWPPmI7/36OHzbPl8c4OxOiuAyt0sG0cAB4Y5S2x+6tZ4Gvf+XW68q/MNq3/C2+go8E
C3R7QPnxce3/ule1YOjKU1N5YApyUXVqP/cymecENF/oCCwCRcNN7h2nHAGHv/OOZKxNFFo30s2/
X/tbEuZ/HwThXcA4EX75z+/5tOTGkM8uC8byEE/3jp9I93qkENItp4Rt6iOCnwf/0hXgv26ssyXo
w4UCE/xUB4+Yz9eXtyd0kE3xXAJBtg9X7YR2/pUOrypvVd5OcuPGK69FFzrkRD7oSiQs2uM+pKIL
3+BbcP306p8f47QbP726BVW2kQZLeXDpr9Hu0gb1okV3FDcFsGfTbmgenCZroBiGBm3Lf/73xP9w
VqLz81RDDX44cmxn9nLSDFQKGlaHOniOAK4tgJG1i6R+U9BeK6HUJ5uLPJ1vfh3qEmBa0JLrIEL7
rV0IGkdtU/N2OohEIUACem3aJUHq5OYmSJcX/O+33zevcwaWcLokzzqpM6jKIH7SoI5hgbfy5z9t
oiVdUhQUb4YkzkZcjNKMwLnf0axBoAxIKqjz/HuuzoOtuCpHuKoj74nAVABc9tcPtTRxPQwogT2Y
5qG0aAKlZ59d2AjfTO9pDHj4p9588JzOOwg5Y4YWykyHIWySERjHGm2r/34N+7xNMTy9CGJ7JEbL
qIv3OPvoQ2+NPGZsPszp22Fnsk36orPlHWCJDaKeTvp7Sp7L5E1gBl+8PDmuZAY2P+p60+PDEYTU
JNm+PWzfoaeSPZ+kaO5vb90ku9qb9PWvSK7GlZcEyQ1CQ7jA8nRzKqq5ttf4V539Nemvv0NeQwCQ
p2P6Nzh6aMly8Z8fZuXj96Z6dR8lUxol9ZYn1wiy+UeE6Nd7d/08Zq8yedzzJB/Sf8/Jt21wNiNn
LlykCSpRZ4oZWS/dg29l5H2SWJoEtJJtLC/EA9zTBH+xPF+HO89LWkaNgxdiuN3h7UDSrE6eVLI9
fLxt13eH7HDc6hx/7vOrq1/r/R+9ftlk/37f/xSI//UEZ3crUU6VGG08QfDWZ3ofpNu34+rPanWT
ZzlsfnKfm2QdJOsk3+TX+/Rps8+T5Ca5Sta/sii9tCR/sgifFuS5dmkwex4NFzxNnbT5S5hehLRe
+L7n1HfDgrKKRwzQQ+YC9Qo45P4Of6z3YMjRhSmx6LdL3u28Iy9v0SFKMvkCYfN/z/l3n/zsq58Z
+i6KQAtv8RCquSEozkWts3NqoEvgo0NRmX1YxU6B34AmUYraH6SOa4ne4EvO3aXJPnNRpSkKKj08
xupJYlMfXo4qIemuTg7guqQPCTZfijXwslrd9Tj/9+v85mq9v39203T3eIsd+HHp838/iQFXB9Qd
6QYEltE37ny1rIUx8dyUQDQKB/Ux26577JTM2rdSPoOvrroqE2QPIIicD2ORkg7V9h2a+RM0IsTV
JVHycz7KyTxCzvJEVkflITC3Z3sjtMJq9K2FH14s6Ltl/ZbuZGZd8+OUySjxIQMH6YPMXutNtMUE
9WuwbQsYywwE7Kxd/a0O/aO8VPb/wxw5uFXATwN9F0XG/4VUP7sJrSU7W7LuUEqFImZ00B9wGNVZ
0RRkHTtFnzs+bdf2PPU52HT9uyedeAs6sbiuQ84zPku2kpFT5jKexXrslHUgYUDzpSSXukW+n5R4
Vg+s/FN4FdGqs5U+Od4SKqfqDo16HVxILIv7arrU8P3diJ4GwZc6IW0DXFW+Lpo2jFlrYgwSnKK2
D2i0X4CniZLgEjUM8IDTz/pqLpFfwJoIXBS+ntbH17Em5ajW1db0AK8GzBOOEr0FIiXQWfcGav+i
nqneFzZxkkLgBy2pltX/mWeIzK7RmlRAeXUWcq9HkFOzEjI0b1q29vU8W+VfxevgpEI7xrgau+h9
5A3c8TFWxXFBqO9Jy7EBrWv0gSUx2qCK0mjLALODpMp6tBw6re1hkQ8M6DQ/rQI2QYSi4Ci08SGy
uJ4XrKWkmJRlb7lv+HNrxgg8bFdPaMgevf6jnaroSauWudsGENohBcQRqGIn5MsTabuuAyasFWpu
9n7TAVOUAG1Hqr/MDQuKHr+ogLQVSky7cVkpz5dqWw6xmFdlHY0OWp6Hofo9D5YPZ851dZ9Vvlng
SZQzYDsB7ZdZJ3PtlkDHNLUH8E7AgjbjXVn5156KlNh2sURDnN2U4OUV7gAkVODzpUjnpUL1ZW06
l+TmpB6Wum0dibWzBEO5waOg/Maiqv/oKVYPqpQ9xVNkdwFv5wQlcVGIHwz6S9A/q6iYsKn9vgx2
3miBbC6A1Niiy3m6a3mt0aev/GbPeNCbzDR2dzsJQp+XSvS/tScckirgdQ9OVcc9qpgAT2pDJ27X
FSHKSvjs9WNmz8bPfFWD7kSbrgJKv4lqgAiHUf+ZgP2yMz9UmmdQimpxQLlzVa3m0q0L3P2Iv216
4fxpIT1iraUnLeSfpQWGiYqmZSXD0+ee3CH0k4iLngGCZvV0DTkI8VCEBP1IQ++jlzaoSbAOpbbj
rEfH/oKwbT16aR9LIvJTX8eBdydQ96jr5igl4/f4XYonFM3l5UropuiTZeb6VhWlXe0WKBPixRrW
r8uxKexUWcSZN2Eb97txIvNJEN6mf+pAldbWVYBPbkvdO91Kof2kSmZF/I9K6RA6IqPice5YLncT
PaH3WbuAZqTM+MW0GaCePCS67YidxV7N3pWIhvfYNehKqqyuR4O2P6GnRsmof7I62wAhGCz4aJT2
AzTOA0eDgRAtRuS8AS83CzwTI1zt1fqxrp2QQLQlBhLfEl3pZjoOKPS+DMKEQGjZczrPBqCQihH2
10evJLglevbXTcVsO3WtUGFIgmqoqMQnWSkbbQ/ZUEYol3cXe5ivRog/W4cQDbLRobPQvJbbslQI
Y/iL56RIx5hf06jjh6kgwe2IabwdSB+vOb7SnIINPn0YcBIho1YiTp7aZEFCrlS9+7R4ZfUoLNDF
qR+wInGmGAGtwVC8vyqwzpJwGoJnIsYQXxQqiH/QICFxUdLgO9KqxP7vcQTWidujoQgl/H0HOaYC
kC+gS5qYJ2HHFRqHprF+soe6r1MErPXvSU7T1rbEXIJg4rOdDFnc5k1kaJyeGtY2YwW9hmRETw6F
CnRBUl0x2K4hasIXq3Wl3tjVwA2CsVWxZEshWE5afTrmlW8d5spGBAKE1faxaXwx7E3kcMxWXVon
cR1HfPB+bMGNGQY8aLkEPEp7X9glwB6lA7VaRcB06iEQ94DyjhZZkQIdBOBu+riwoa3d//B1MYJK
MbIYLx0EAhWJhbYfQ/QwzhniEMFvHfZw/pZOQcOEkbJ+kKWYfjVjWzO06FYhxErY6aPyuERiMqwa
kK1GkEdOiwxWIXZ6fWUVaEVJahnAavUO92W+hAtxNxWaNX8P0HMK0f1VED937ZaWe1TBdqAgzQUS
OLgUjslI3NqGdMCMD2HGeAxy265mHwpE8YjLsrf0TUrAV3wJ7F55oKQPyiSxnkmcy4k6ABGWXXQ7
VBKOZlXTYSsDVj0x0YbWOhykeI6la+ltFHdqvZBpaNZgtSk7wTex6hVXIo4OjMVldQvBF+pkVicA
tkY2ZtxNA61OQSL0cyWaB/zQLa0K1stk9fdxU1vXiAvX/H4E7geEMDIoG+WC3kmTyKXotYPpf0FW
epwT1176390Qxn2OOEH5a0Jt6v2sqs5NHBP5t4Cl9m0ayVA/LD1HasRtJt9P0VrsookpFMSsI3iO
S87jAWHlkk6D2Hpe0QG+E9FGrq2SByapaKsedI3s+8YOBitYd/5cHCcbx00a1AYvbXki/D11sq2P
i9+aPhUcjQb3xNdIWXhu0TaHqWuiQxNA9QiWKFQscxV36nSM2n7InNGn8w5KcgxqwsSGQlA3u1Lm
kvYxMuoFnj61sT6bNEAZE6axqjjghhMUl+FuQG0LMrb+shOshTiBp70IxHKnp01qOwglp8zV3Suq
ocM7VY7sFRe3scIpbYMQ7MflpPfdWLTDphbWdFujUrNatSWBI8T9WCG1s8xWTsgAtQyAt0ZQ0Vnk
YI/Xkb91aN9AScmpSPyEfpHFSiIKWZrMl3owSWT1yxv1CSahwEQD0maN3i/XNJabSiAAIIzYCGfF
JIK5SWGTYtr6rYYwCXKEZQk3fZjpPWLxcZ2JoQM8zzAAiWCWVMCv6FzT8NaUMVZRI0jYp6YhBvSx
U4l2Bnvuo9KJhEyiZQ+LOy3irnmKaECAWO8mC3XSnPbV2usbT+aEavp38uupyUXlh0dUFZ3CJ244
1hkfLd4nXTC22KAlSsayAhFRnVmjcgboPocWgU6zi1HWA21R9OBY8GsmrVl/hW9BjlZQzcWuswfB
NhCYsOh6KmITrI2t+oewjGSVmqLpyKoNRN3uaFlaO6ugzYesfH43+waaPT3jqC0IaDOUeUz7EUCw
VnndNl48T+yVNZ8QCVQCDQEWAOKfynWMvQJ93dxyrzf0Xrl1q49R0zH64Pe98yh6FQF5jQRatwt6
ZzY4zWcQn9Bq15LySfYTQUjXK5BrgvsBc9NP7TxC+Aauajr3S4/qjr4ZnhXY4X8XwxsJdoznjBuU
wpY0gfce26uibzkcPjiiKOcRrmG4KqvArIbaLiF2AxJorsI2atB/3I/+hjoApN4tMnZYFjWtxIWt
BtzjvpgKm2ZkLkBuJ6EaM0oK7u1DEy5VtnRDQ9cL0wploCAhxlvcanATtqfayF8WjUN6X2APicSy
UBuWjUM0ErhZNZwoeAtROM73qlbGuZZ4KpWZcHKfe6yON6cI7GZVLPjbyHoqblWJe2YSo6b3xbWt
iaUuumruOosu735PIpZD3k3cCqQPr5SJcGExJa/vaeFXoIAOgty5U4RM8OnQhW/JnegDUQX2hmzX
PN+Joo7oSgrawn0YtM9WhMmlSdlgM9DyG0WrtJSmZYmCx3CAMNf07nETRclYdm0Mua6yQMVdoPEN
NQ4xN4Eon4dfdaj4YBAYaFdCDfqv4Kp4bENjd3kL08hTt/QjSBhHaNpDyknTMi9E6LLELAK53lka
gMa0S7q0rEJ6XaHkCI4LaZ0bnCEBT+polq9qhpuTdLHBzWIuR+yjqV5A0hcUs5xEY8liXEK4mf/Y
fVjd2nWxoOOvF+8xrNpJJNHAMEIaEUwTuBrxsyP9AE6AFcgB/QXufIjLjuECQ9xF5E6F06DpWXw7
TKF4aia7WNfSQVrHiv11vZDomQLOvTeWNLdQfCuKlHsFtMNco+23mBGEb9jQVvgcfeQBLOp79QZi
ayE+qBoCtg4pafuctcMkr5yBNCYvfWi2JRNZgCFBst/zss7r9XiNKYITXkYasXUOFBtSTm1jXVEf
t+Pcn+r2qXAGRMJZBF8/WTg0CRKLTWiq63onmvJ+quMwr7ViuOO1AFDBGSm8MvMHRVSGG80i4b8v
yBYhqo5WLh6yhqVWFcbtn3kMMeduRxlgmVUpqrWp4q6H2cLxc8AdTOm1rnyx9aku641rGc/JHKKb
7jZEgabAxsSZxdcetUyVoekbuJeQuzyVZAD1xXiIpxB68jQcl8NHIxMEIFPoxYdRouwIKps4O4OX
QUr/2e0r3Doab4SErxVVLYpkejNeW4OORTIGde0jEYB6OxT9m0mns4ISYaJos+Q+LDV0nzWy7tDV
8SVi8CN0I5LAcYcd9dF2LXyBt4q9Ue2doRQxPCs7umrLYUK5ZIBq22SJrGZJahJPyDiW4Qt1SqC7
OjkPqL6dZkD+fU/Gx8lVXpPwlgbITg1+HSReJ2poR/ITthPpkfm9oCEniWtiXmWsD4xCy0cjb1Vd
Wx8kGkIE2mIjwEHsNZcpAHVgGRusJwVXtQSwzNfebcfHPsq9Todd0lp0ookWTniwWOyX6ewhW5Kg
cxtJkrYv4YmOqGX/q5G/AQzCM96uxa9B+874/IhGM9zdhVuLP8YZ62u7ZlTmUaOxJatARmXK4TXR
lJe1GwILH/popKgknsn3zHxDCKv0ijgwNLAobfiAlcfuzcgiBOwIo1ZmxxyoZy4dfZwmRXXOF7Ql
g02FCcDPUOONoB6pctrWJa5QJoLQzuLUPCVBI8c0GAd5PQTIMFC7AhkVjttCcZedDKjhZiSQ9ERD
wnPv8uoOlP0AwaYS7jBRNaT9BDKKDtTqSAu1J+wGaNh5NiZLOE39pxLaho62T2EGmYniOY+Dhb3P
Q7fc9eXozZlbIM6B31JVO8ysBujWDtS18HFzxayH1v3scO+XrVxFcqKrAM2Wdu0GmYPCA5rY0M57
grWeRFbTqu43RcjmIItws3uNeOERyL0F4ijKZQry2OLsdcZtFbGhwe/9pG3gDgHny6MjunMlsAR8
htV1tFXGd6M/uGrtlTUDfzHwyZCPg19Cbg8meCOQTkV5vVbcThwvoq+25xl5hcuEsuESDghelpGF
6yqqKxdoGxS8VXk429TOqRvUm2as5jAH44u9t9yIG4WgNNs4be22m1Z0bXPfxJTjsB5Ip9LRSFSS
8FYIChkrqctVxJbeyyJVC7PtbaFfAE6OcDJ2PljNQjRLejpCw8RbSINrMISBWUqF19ibhU9tvYY0
cO+ubAZ/NyoBx00VyDELDg/XhuC0ZdvHgFaw3JMk3VE7toJzXVsO9j3Eo4C0U5bD9krbetj5esCF
EX2CSJKgSjaGr48o/ga9x2wBLMUeTpbSQatswzxQk1kv3CYJsAQRb5+qAtPleI3JOjZ5UapL3AMy
BIif8OOmNTpuEHZi1B+el0ipKe1brXAZs5CvPAqLdAjD9IhJJfGEFo8r17enEh5Vr6MMuhohGruw
EpzU1h61IWeB5oQkDCtIG1Bcn1tYqM6Ru6ByCpIpMvJrNxZxk+ByBGu3EOm56ehSr0rdkKLove6o
CvNCLTVAK0K2KNKEDokN01e6+WhX9XIvRwVfUp46W5LZLaw27XiARALC7MjeR7ie/CGLsl6X1u/t
VQDvusehWXsudJPR4p7IYOjjY8NoXCDiX4fHRtMxRqxwsiW8yxqvAVElYEmUpk604a4v3mK7XZ4c
y5nR9mGs6a8jlgl3GXewwS73gKyOirm4i1sLK350apx/oUtxjA8oK3i2qsjgfuHXiIHFiFu12Mly
XjURTHQSg4IDq7eg2XKF+3SDCjHudcFhAOULaPSZh9ALcUrY2AEK8FHOKwuCIWwOhy4dq4lEaVUA
ApKyKehf3U6Clccqqr0E12tEe9g4LL+icXA/5OwGCN9I37k37dyBTtbBNwLz1MNmViFTLkjzqsYZ
Grvi3dRBLNPg5OEjQqgFDHhH3VNNhhpk2vc2WgJ4zGHHxhKXp0LMloV7lwnR5uPU6liMc7TkEZka
mkFrxHWP9lRMfVrDHPzhTR2TxHhEHZSWLuKDpeqeHdvnYMaSpT9EUavKbFaI0yQlA9r1ENd1wDZB
aDp75cyj66wqyyApzGohscnswjUrJHxGAEn8EwCudjShmWVst9oY2Pab2K+4lTllgAATQklhmbaL
r8qjP1tVuRvdStKks21gVPQIsSMoWUWll87t0L+7rLebzG+IiPLYQVVo2tiijADY9JzfEbpd8W2W
ujXgtWvPyReXdjo12hmfIxOaawH1WpwCIO0PqUNb/WYNVgzvtRt8oLwlh76nZBVUnka7CV5G/xSH
nFAOuVWxpcZtowhr02a2XZVbcvA3MaI5cybQG2Ankgp7Ew64gORxzEW5lrMQUYL8TwxbSq3ouu0t
6CG1DF6VSswE05BBbtBFk+iMA9uaEZ8ZqOZ3rag54sajCsJ11QPtmVZwrKLEzNGkEfNXLrp00P8E
yZLKi4rUFpQgwiyQXl3FrUZ4uMW9jEH9EdBCIKatOkNFp0BMTzNv13ltqDeUnq4WbT1hixU4IlDx
joAmiuZCofvUbqewzQbpTG8VVpmCZDmv4fQ2UYnAZ8yabDROdWUNgbBQMWO5CMJgEkFur3ECws3y
mh1EYRDKmRAsvQZdHTLnMW5tGw0J+Q6KlRMZEQAXat+zgeAR/AFVBSBJgNGzqPI9YhFsIJ3JE4I6
9ZzZIGLCYZLo/IQr0yroXqLnsoeKH7w2RIr66K9dxiCxW8p0ZO00IY7Waka9fwaSB5EbOCJCpTbW
6LvB54JXMHssXIezW7GXwdXFL3hkM0tZNZUQ+2zaxuk2arKh7B62RFhXlS3bcbUY/CNBOgmJuMgd
WgeIH8SmTtCbCGGheZjDDCX+kV75sgvu69aur0bKA/QaN17rQ6wSjbJP1Ex1c2txQ22SjAspnSSq
YkjBTDWqqNtpmmfkrYYCGryIqqSIr7h+QrgyS6brAlzbECHil7mc4CEpVY13UOkuXny2+O9tUS3y
pZZwM286HCH+g4NDe94uRW2zGzzlBKkw0vk42gCrc3bEL5zibVR6wQeTbbO3m1GYVMacqhT7y4Bw
5oYt1HuAC3nV6J7CYvBk9NCOEXoGCmIEnBMyFfJ+buoRZk0IoHbhGs00GlPeKwGCQtQFiMMXJPLU
cfSmTm2p0ysbtCsVtPKez5aNb9GYoDzWVVVZmQ83F19aq/KOc1WiFAu3JfPBZdVHCJAjY4BrPio9
RLDXroRyUMEWIlZFwaw4xbk3AjEyGJ8OV31lhQ4MtmRWZsFbHa/ACLEfER3vD22IC9y6hhcB9TJt
Kv8wL6P+TXmkZ3SFS6+/djkBKsFls0AEG7dFXL1jFSFVj58ktqI2pt30wTTxbOjCyVwZpKxgpk+Q
CXhu9nAQnZ6bp24OeInIgwrQw4sIPNo/u8bb8GkgYtMbhSLlxI+mvlijure287YqIsD8QExgEKxZ
8LkGY5FX+LpBlVRRTYD7iISPpJDtLqdngiB7OjYEnBWhRjzeIIJwh4Bd1+XwTH3Q0P+HovNajhXX
wvATUUUOt01H5+xt31DeYYgSIAQSPP18fXlCzbS7QVrrj3KOp13oKSRejg/kkbd6iYcXxY7UHeqU
c3RPVU8xHsnJLosTJpHgPUyYUvja0trZ17pbvysKTpkh56EolsOGkIy2WbN0zUVnUyhvrZfO8b5q
KM/bx60W9afZOBIvTcF4U4DxrV7l7bgmdPQvcGMXad3mxRddhjreZX2QfmH19X4JZxrWv7Uuk+IP
SJ1NnrleA5aQVV7liUowJFUe/VJh3ycQWHXHFCtBahjtK+c8hWEP0KWqnpDTAmgLVgDF4moBx1SY
bWdOKuXmW0bJyH9q6Tdx60SVMMdqSOQj3eYj2jhnC5jS1LQRK1gpv8vrcZDbS8sc8uE0DHj5Gsfd
G0w6VA6xrf3q3GR1tqSfQ+cThzRuzBIb6VjdZd34efIhdcWwLye3T06xMH30mBmvJlBkaKffXh3E
yHJX07W7gV6v+JwSbvyYmKmJd+ukvUPcUD1c+LX0D0PByHcIerHd2t5V8a4sMjSSIUWPf/2qdZP7
pR9nFywKIIwhNbZxzoEzVQTBL0q9RL1v4Tl64eKybFqG3bIVIZC0TQUIp04rVhEfa8UixXbxx7R5
q65J14fOidGAzgudG+Pcry8L03V9QdcAvCC5G+PdMPRsRFXh+h98mekTG4a9b7WJv5eMH2vXh9Vy
SuqtSHdJLKavLcp0sBNRx8hVjXFQ8hQkI0r9odYApEbFzx44pgAviBOsH+OY2h0gwEq1gYmdtxbI
3dkh5Sw47iUNBKQvlqzP2bBSWgGLESo+TY8lJeGO5i0a/fWQcFq/mXWQPwr47qlZNHOY46o+D+mu
vNQd2NNhWNn0cq/VfKY67NRIneDi/ieFF+hdOIzer65y+p/Sb515NyxWvIQMWOF+Zum2h8lX6tkQ
QUK9F/V5n3MnGdWGVEaHrVpHShyvAyb8Rdx+VPHGUi7iCqon9qvio+0oDKjlFajXLN4Hi/KhZpYd
G7Ov7FKb/dJ2ccb7EKrXDCIajErXK3JCgBSZT9WQ/Vor5JWXjuH/YcNJ+FrWCxxe4Y2UNRVmWR87
RwFBe2u1/JRFwrhf1R3qDQ/k7GaSTRsfjSebSzEZQoJxSW0EVQBl8juyyPOMOmF2hgKKGGgaET+t
YAAfXA7BH8Q+MEMplDgcW7GFb07D7c7GNA8fAV8kgfCCO33nKEEzQyRr/yeep/Rh6sYBBsMbxzZ3
Ur1wiAW++tCZWzx7ISEMqd6ytzUtWhdqZyGR2qsVQH83dyB2tvbUM962qDlwOjKViLKMPmffVPVp
TMh+r8LIpZMHHurOGkkfl9OudOraTMPO9GGzqDxmArzYLBQ9iZeZ/lsmcCA7wE/xHpeeBAgDNHwh
D0KaA/r/KcvbfnXJtvOqKcijjiGaHWIp+KWrNbhJyH1rdqOtlz+VKzFTcikD1HqRGc2ZGXIJAenh
s3Ms8wLSbAhtcxymwn0ai9FNdsaCc+Vpb/l959A1+qQGOnsoZccYZI0v4JKXzr63S9H8Z4ZslHkp
dQKL1Oj4TTqyD8hpC/oPKH8qqjPDDpzLqUv7E3+1/1BWYb3tJlNnpyZgYoCDKHA/i7p+UePmT5ex
1TxUIdVHPUsi0W+85Gt/HsaG9mh6WtrXapw2QeNmZuUhmkmKyt1gTf9sTYD7bBaFeUEl0D4JPubj
XEaGJ2K6shosxfpX7+j+DmCg/Lsu1cTqyNT2o8dguxetD4STrvGN8K4GlkVn0WtQVRG2DdnF/0m7
+dlhaeZYvtoAqo1ncB0us+axUm7of7JbXCHzJUFotpSyvx3nqpsA3PyJecj1L1W3FslhCqIVOVrc
Vj9ZZ/UzRXX8qZpteT2CT9oityawP04opTyusxp+IZVg6knLqI73jJUOAeLgATfGX8nVNKYk6F+6
NSU6rVjNcGwYeV+TKtjGL3SnMzU2KuoncQochLS5SJzx6NhSjbfzlME0x8F6fcqacdnOsfGr8Axf
4VfQ5a4Ql3lYKB6zsaXOo9LO5p+bLhOfDa9aCFKrouA3WKz23nHWBuqL2bJEYmGI8oH/Dqqj7zS9
l3Nwe18A8DI+aTvV7qHrjeYLVDZ2WKP4VwPmJyjM5tkjvgEdtI6eXHQBjIN1MYw30cYku/dhhL9i
CTW+Lzij3IPs2hDJBPQ+enK2j/rMXlaYPLWmyI7bpolnClvgqVPWeN2IyWwdASkS0/9LMwgokLdG
fyQsZSlPe8wXuaBebHNeCP2nS1MhUIhveJqy2Tjezchsr46BmAHBd6IZ5bssIWn+pPzPye1Qu06d
q4HS0QMFbukMHVGKYL/RJefUuxXqI9mrjX/gHWdamN0OxdTQCwZ+znlSJE/RGof/zePqFgedeoO3
K9c6+U7pvACLcGcXNhgm/hhHjWPOTYVZBE00CymKJpcc5HUKF2o2le6BDKg2daZDZCyHrHWAJ494
lOPpwGMHKgBXHSKm21aJq35xeFHl6oinoG/r+nGKerDRGPQEJUSIxOaGuTUkJazuC1Jb6xAZUcGV
K/IuCmuZB8pfmVzHNHp1vWyjgWpYWSWjaWzh7UUyGpa9rAJKC9y2OyKDwSq/huiOYD0TCVU3p957
63tXnqMjaOdiV1Mkuz5dYo9zO4t03lUZy8/MRJ/unASI1GRwvDlwfPqb99giGhlmDSNp9VTuiSpJ
13e/Vdz4qTDaOaCfGpobVbsND+ZWQYstyCjiwxKzteYcqMmMVapcgz3h6TVf0NqIft8KP7CPpZk8
GF4FP7cdHH9qtsM8iLV6sqqMiTaaYKCeogD1X8V5uiTzkwFNM3sZ9Vt10w+LaB9V7FbuaQk731wy
ZYDrxdS4zhO6Klud67jLEtZNK+/TqS81Q7iTLc07AF67sOgMqn8J1Fq7K4xPONRvXhG12SXtE0iX
uXOiiG8YmPmzrAZvPElPgNFnm2veAtazeFcRtX9N4K2mbm/XzKynrOgT8LvGwYLeO4P9i2AMOIw+
4WQ5ovWjEg+0MuiPbbul07FYIVv7cDW/l8CZ56PnFLLfyz5dbe5sivYNE/ao9FY+FwQL292TqJa5
PC+kuHI/SVPYW9R3ml6JFGY2r6IFOMIFggK5FEZm+XztYsyZPwxmJOFjlhN6A5FNtRqGl1JUIPVc
tGY7eG2EeWKss6uwyDXxemrHVH+x5ZTPiS3hQ/yknvx8QscwgnyQwXXQrVzuFTz/dhTOWJYkKTBY
/GqWRGPTq4e0OPIjo4aTHewv5WlDqfeDGfoMVYW/ZUAfshjvsoYa5h0dUaY51LbnYRI6sCjL1Njb
Xx16RerjlD8tHxt/Zf88FcjzDnMkguplmWHPf5Wp04Yo0QpSvCOv75i5bSeWR4V34H6kpUl/ev62
DIQuxSNv28LlmxdjTYJs6U3k2Q4lAaXZrqAdrn4VAoYmL0I8BsDAkLuAWtVW3K+yD6GLkqStdvAY
sbwgmLThjZzQ2h4ArGt7HOYMQ+gyZNY7MqGm8QEQR+Iz4CcvLmtdqkcHEqs/r3hamtc5A8z6cNOh
8m8kV0/1d5ZJqm+9Fe/yrkncyJ5X08Z3Xp/o6lQWVmy5rFaPqNIYIcp9YTuM2kgrCayatw10rnLS
jX0bUqF+d9wkmKhtSPrsQWdOOn+FQ9DwdIWl8W825hxSX4tQqVzxx4r9pk0DHYlgZCYcqvO4tdoi
Se+IWEqy02zhF89dp7MWrDRmmsv1xPtzggme5l0g/NA7kmXZrIcxiIqMp0wnCDKiKaxuZGp4Kg0i
K3saezeW/7zR3Wr0WgFCNz1kmYATm3rrvKchNYyHZnaK5oRKw7Z7J1q84ZFTuXsahMc12HvJYJ46
/rzsLJXtig9JZ+Py4hLyzkfnuiruW1Mw3lqxlH88B3P2ndcmnMwxGLVzC3tIV0EH3ktSw1B5zV9j
Y5/mh6kP1KG0fQh7Cg5fXJoaYADFxmZhpDi4bXfYrOk8SsjSSL85UDr6StvA9zFvpmgSAamL6jJT
j/kHJMJIZ4foJlj3Uq1FvFvg8LrLDBMAm5wJ5R8dmTnmGLkROeyr36TlTez02j9FlC6/JbKot7Oz
Nn51Whb4792kwuJPG5fIc2as5x0sCdd2vwOLAdhF8sKywX4847VKnGHew4wjyXcWHXN9ZFzWiNOU
f5WSTIk+O/3sqFtec4QM6SbC9rfs2Md2qz960cFkix/vw2WOgIk8f4jJTrOyuY37ZLnNxoYVcNUO
2Uw63EJLH2JD5YtLW3t9dNYWwUgQ9WGY+1OE7JdbkmvVHVbWAlUwS48tLOypR4Bsd4KhR+3cJdXO
XkhJ8vVc+AjwakAfaAwEWthsMqjPQyPHuPlqe+1+y3BcRjAHhQ4P3UWmdsokyRcMcUh9Vdp7r+xH
BB2tYxNy9DXTWD9AmghzshKq59LI4Poua9fy7jfCxtBWseWaVmE85mOrFCWVm+tqFjds4DdO6fg8
BFsEuO1HbbPthvC6X6nZD1Z0K9JLLxIXwHp2tr6BkhUlA5kTRsF1gpjYRfFgR9leFsgmWAO7lEyi
eSvpoBym6T/RU2dXxk0THwTcyvPWx6A12SxdvMBFsn1wcmA3GtlDn4MMMvQ0FpN9N06Fyz/r5fQC
oD88ZulYF6xA0/pak+phTvUo1XbsWO431IRj8E/yNEU7YB4mm9oL1hDKdIshF2PjoS7KUv1f5Exr
eC7j2eOPJ/ijBR1aa8I7ksj5gUTRNaq7IX6ZVpi2fM4aJfJCahRlqnSXe4IyFiJYmFC8s7dmGYGF
el3pzbS6+nTrzP9iOxseFoHQezebzG3zBcmxd1bQbn8dP2wG1OOxULlL2Xa5h3edMBYmzXhP0nGJ
u6pqEPmsEAfvCULA/pysaIR+K+DuGWlgwmOLiFzUN8AU4Uj8pVjc3Wz7FFVZyTN/QDNmNBOgzwPX
qtEFXZhi+y9Zuo12QepdnaMuF1QVlqb57YSSzL1beHvavcwiwwjLbwHzFAUMr2qq/RMpoBnSAJkK
/yADsLX9jGSXeyYM1vpcuL3qgR9aLU+yrwkA5HXFXp3EugHSSSv3sgWpw72ZBN1CZkMa3bpuhk5R
DbSRcBdwaaEwsFV5jOcm9fPFZ+jgBZvkcNCujxzRxhC4rFhX/WDszxZ/Wo9uCVbBeCv1HQUPeLGs
LDzMRq49T6JZHirk4hIojgmCRKyGOAwFtGwOjMbN2ckyb7iHQs/eMvj/7pCEs4NYfhJxlM9OtwWX
BjmqvYE54G1wNmTVB1EbZgETjBIdawMslMd1OdIeOCT2PY3Zj3JQTgpqTdzB4bdTpuqDikXo5e62
uLB8Yh5fVEOn5i5KUvll4mhAUrsuRXz255TPrOz0EOg2/Rf1jfOKJCd5WgqF1mCYUPvd8GHAv2zj
d10+xGZBcj6mBDqxBqx/dDJG8pdVgzvsErn6066NmzJ6gqwIKtL0hCN8aJYy9PxLB0fHYwe57CHF
R2t8UO4Ube9VCny7A4GqyaXWAVGnbTjM3XGKt+jB49fJ8j5S9Xh31dL8AImLLhfbWE95IPvypWgU
E73gybqBKOHZDyJ2yqOsp+m1oqmH6pcVMvGkdemAdk5u8YvzfkuPjKBbsRfFADSnJt7wPNlk697L
JFjPwTaVaG1XLRm1aw28zF/eOr+SZFNsnm2Nc2YxQVh8a5ig87VJIkKowSO8niJXTAj9VWtfHSfU
a76kQB7fUgeKfWUYSeEjzNbxiODnJAbKaNdnUawSjVesKKFIBswlx8Dzlb0RHHFv8DDpHxWhbrx0
6TR/j2goqv0YhbxdPvpic65VIvBJJ9O6PPd0FdEvVa1T9ZmEpjJHvlvJMagD52OZxiQ+NCXncD52
OrI3pi8LlaDtCIM7g6VjQYylAnyOdZRkO1CEbTkmbZHFx6Vu+yss02bfyeClv+Xs2wEVsAzeHKGm
X+HoUHFJE9PaHGRczGs+11v6PA1tw33LSaOOXdx4Di72kqApBBwD9KxM26B4QJBZT3u9pOSVMXZE
4ytsSkzQXs8gmicmJlfeHQYQbb0K93sOl+qpmaqADq1gBWrsOta1Bz/b6JYeytqihjHOSMS41Km/
v9o9RhAMqz58I/0xRx9SvBnasQYEsHVdciVwkB3YjMWtSHTKpRaWoNDMVbgwgJO7T+kO+i/zc2vv
+1aB2SRmmdODo/y+utT8Cv90NLTtd+jiCQGT4uTZL7MBrQiU4grNBgqI91NUVvoQV1PZ/vADVkiz
2VDnvcUHTwQut7HYx0HY/gxcj4+uce03Gtw2ytMtQr80eks05dvkxj+zDcboqDk5axbDeHTevfZq
lYN65paWfZGtvwM8DI/tgNbst1KNdS4Tqmh3j16vHm8bwgW3162EyszruAFVgOUFDz7gpBHdBTS5
mP4yBoXuUaex9W9aa+Xw6HhKca7ZzQS7JTDwI5FSgYfSwSva4Fav0VTsEQjOMSE5eglfosGGZHs0
HALnjXuBBo7S1GjxBn+pTmqbTHuswmnsztFUiuRm4Yp2LmDEEKBUw8LDx16ovT23Y+UeSz+CHy9Z
xsA80lK/1FPGtu5G4fhhqiFed0Ocwvh6aKZe40zX3p7LsCM51cfbjrSigg7VIh053Ld4eBhWGtcZ
p1S4HJFge3zqYkUWTxWHRWC3BRwakOGLPI3K6cM7HsekPFjNHp+XHkD4bsRpEZ44B7c5F5honXPm
eqj4NKowvt52oEndNc43SQ7ja6e0mp+zqQvCQ2/c4nc8oTipu6gr9kYW1d/ShkWwK3VQ1/c2WR0A
GXxZ1Z1PLvJvkI3s99InrMCtdaP0pWPbd5GaoGhrTy10GRJjmML5tcAEhRSjEhPjZxRZ3sUtKdzj
VOu1upgI+S/nlFuZvauCcT12ZkqLO9ctfG4uk/rDEx0pFaXrarrq95o4mdLv0GFX4CHt1k/T69Y7
eZ5C8J4WQ+bdLfEG+2Pltgb3RYgA5ugl/sag4Xn+kgwHiclinFH4dAjcQMGkHapTVK/RgKCh9wbw
gDBKiHhstpV/k4PIWIosdO49D1i25O31IrzIENHDm4BylEcBILDl41T4nA2ZaP/WPG9VnsI2Dx8q
SmpSBDBCsHa4jQl+kjaYsAFlgcG8RsX7RHzFVG0gz0xhxizq9wAD9i9bQ4mH0CfX8MWxqyyr3eCk
HQDGsKq3ttFuxvjt+E5/q9225XDqyuFT4XmDNlrc/msb7PKm3HUOXjJb0gTVD7P85Ssxh/kitHF3
ES2x8S+KBQY0ozU63p1fWcGjt5kRELFhjPJzY6M1PQYpORi4dJKtP9p1srd+qFh8EKht1aMBo/JY
lmuwmZkQ4v5POGxAxjrtNb3q+DYCcZhMun2sVZY+CWxKiknZb5J7F6BS0PVc6PJu8asmPaDfqtv7
0FWyfLaB3ALF4JTVAg0Dg9WKdLK36fOKuHl5hxL3viYXbuhAhIfTHSqNyoUDukq4YkEWzK6UM7Eh
0ouqN8Lm2uW8eOirIXisFY9B4V+dNljuDKsfVRmHonO4L4quav5AqbsAe8gF5uwpVmTFvXYpeZE5
zyA3C8Lq9EtPjXhrE9gdPDRCAMiyuXrHqc1inqOi0n6OBFbfQfqyt059KB5QPl+d1Xbyzc731uhL
Je4mnmA+mZssOcvlPvEm8Q1iFXB/wUKi+pmjHs+EB+S+xA2lyNFWx7gl5FXa7NaeSe9QIkCydXMy
oYti/erysq3bjBt5gPUvIv7X/wB+y/ISgx/1xzpGpMS8gcSe80t74x7fpyfuC2ovvUPNrIv8Je0W
5JCdGwjzWDIr1heTNNt8cl2pvht4a5JXt2Bd2Pi9pd4lTTX+s5GNvyt3HDggpNfkzZK2T31h0l8e
JpDvxGkUEsQSs/PeS9Ip2su5xx2qvL79VmZ2vNs68nBIIGKvl4NfZtOlNTqirhiVXHQXaFPPvxoV
zcWOlzeh0gMaVe2TuEbbPIcOut8hCwjkb2QXwIKPNv1koKY/NMaOQMhTUeJIQ+uPEjIrVssvlMyF
vbo11mrHV8+ktbQ6GnPc39plPI+o3xwm4ZmveQoABim9t+U5DYcQy2h29dxBIzHK5w7kUYX9cRU+
zrhUPUdqCe7BKfQMutrpP9KmCU6bCAwUoAkDzfaPScl+WGi2+VgOA4PosUxQzsodW5TZ+3HVEfLG
ZsfaHbZ2ztO6oH1iGnvp74tKYbCQYSVe+yyuBkQjIla5XpqR1H5vcXqUGoV8xrbJw5b5i3vDiF6k
e9cZq1cKDkLndvOFp/aNnYv1YYorwdSrhizcZ8D7JcNXzFnFS4GsQylPf9KkNcX5nMD1FSTVLHBz
qf0s6rkyn5vdgKGVH9czoq7rY2rKNvwHUMPv0OC8LM4uBadM3bzW/Ep2C/wc2jDilwwXSkVCNFn7
ZAwdojbMFdootuuQNJYBRt0pg89ESl+7t2ud4Wz3RR2+jeU4Ut+Y+khw4rKcQNJKx5npI5rnNyhf
iRqnw30A8l8XxT7xlbmlHaYBEOWbfGQvbx9jXWAmAoPqRR71s5kPNGe7y26eribpyHEhc2uMnuEO
QtO/BRWZv5fWW8zOLs16L1j3aq6+orAnuVzFmvDP7rN1+VIeFg1XcYFQWwYyAif5B9n8wIIeRfKB
L7Cx4HOoWiFA6kAdvaztYRiW0MNahKARd0S/qafJmYduX3Y9u76T8SEOUajSnyCYMRoAgqI/F6E/
M4SXZM9S3Llh+eZ1ECO6hKuo0ziCxdFNpYt7F3lgDqCZfcZJFv+WbtPzn8GzP3XnuncssPWW9/BN
H2XBsJyHZusxDcxF+zxhX/N2KXpF8F1guR1CcpAVLiXUvgMA8x9O37E8oqHHLMhPYoOjrQvr7aKg
W3nfy4wkcOakObmvN1c/lbWzPlW+J9095LQYT7HI7H9ixIuyayINc5iynL7DYAzvmI+4ptKga6Oz
N6G/v1Vwln9EW+BX2NpgiQ5VXLUvpKouLPtjMD9EAwT9VQgwQ3dMo3gNrer8AyFpaCbLzTY3BTVt
ePGkS6xLPEQJa78XFFJyBNdDds8Z7CD7KiI/RUXgOfXwHaJEIgAHf8/U/NRoIZEq8kSIGy90RrNX
UZRhGSmpW3h2XTbwp3CUqbrh7Fr+I3QgHO9YsebqNIpIflpK0CKUXU0/vTVD2DvHWnbpQw0yyd1a
u/yw/CHI6RYXUIQkgQARwtCEUHksqDq89XBDjhidOhuag5BgmB+biMonY6H07gA53ZfWTTt122Qx
eLYOhqB+MMkUqdtCBldJ9px51aGzzO1YkNrtDwZimCM2HEYaFkAoZyji8iudmJr4fxTRf0ECosuv
W/W0IvKvgdTVyA3PajNplsvOLx7Jlqrnw2Kz6dk4lChfInhi71ehiuAt1M30s4WeGVEozUO1C7uB
ZRWpQqYTpBOidard3GbUECZJEa8X5XbudosPpk+fcVavr4FskULYZsR1fx3J9M00JJXlZ+ww+OHz
gEezXZM6+2ZQI9LJ2gTFwXcFlwUSquIMSbC8a18Gn4AuDbVBs27IVZ/iNM3LqlTfW5oGyLsXd3V3
2D3qH7Vl+iuTrcMLaEOMKBbZ6V+fCQkCcQLByRFG2+XTOO0MiTdzKh7hfILwbvIsGzFuIn3XYXvF
HJeVHEes7+0+W3sb7spUIJZegCB67oQNcnAOQhe/BOGY8TF0mfCfM2Oy7CnBL4S+LzHliwNeuDza
2GRkMwQsNRK83UFqi5WzIJXKkchpBPZUnbtjr4JzGFRo0Fq2iWS/Qull+RiW05tsowXn3IxBCM43
KQ5LGLjhZZz6AbKmStTXoJxpOi2iw8VazXO391Qdx5zehRzR5VMnyLjlfg3L5sJEy6EHam0CcfZA
eq8GNiUOYBLRxPtjN5Evjc8GN4d+dTYdh8UNTvgCZXvdOuYX044gdQmaq35okc7ofyxwkgyNriAb
aAc62iXc69X6MOAf+DC+RjYrNbPELvB9M76uYRai5NtQk/Jx06j7YCad6wvRXsvftsKatEOqNHI+
DEnwFUlnfWjdlYewr/uhPS7jPLzbxorXpO42wAgzrt8zl/XfBYFKfLVIzU+yqp1hT0T36qPrd9Hz
JqmNXqNiRT0YqTT47KrhehSsSSFy7Hay4/dg1EMBiKpyV4+aIB0dIgjbZ3zOZLdyFn1ERE2gtVJ1
+aGLqq1fA5RcMP+cq93r6NvqvRWpXVEp6vkJXFgNPIobNpq5dNPlDBUEBB+VWkRH18OouxuAHv8l
K3Pmfgq25kGvBd5cvGYTWhdMcW8dEXQF6lyf5BaaRlfsNWvdfettSLFaGgehKlfjj8vrrfbIR+V3
AvJO+BQuxGWPjYMEA2ncJIecNp8ExK0hLsSmeSSuP6N7L3Ud96QZMe9RRVSf6JDQ0kfD1pCuSnLH
J+auRR1JKC7HU4HeqUQiPrXjz8Y9zgzmtsErG2Za5SKQqPrdelLPqE5sfYNiqeS/jo2Vl5hsmf5u
68R8HjeleEogk2qe3TBGAg0l8ElwPz9BMunlod368Fv5yE13CdXHZOgqA8jtZFh5kBLF6KUAhae3
kPX8Dx4PoU+iUN5/xHaM/sFS/UQpEOw8pZlLef01Zr9GW0+m2TbD7blbhE1kGKB2x8Hvgzxph5X0
dP4A5yFRW/8BNAbpUxZGfnLoygfLTODmILQp09JUz9eW+6r+wwkwezvsYDa7W8mrgCr2m+wGpDiI
zohgRfsSkgew8Gf24IBq1iljYtaa+yREl8WRNxAiWo+MVLu67Thwli6a4veFWLbqB8NKWZ1kvDR3
CKeCDGSRYCMeWlQZA1ClPQOrjON5qmYCFaIG+WQe+w2VWmvoJn6+DYnBFRDJ7O9VW3W/wB+4p21K
TcTAPq7q9ooi/9REVbSIE5LgvY38DNTcmip97D0zjS/wVLjLRHoNNXDq1lMPXSB1e5gTGf3STbmS
Ocx09ljAOTHLI3n6NXgrdpbFlxt0uVOvkobjlRU5W9oF7L8vOwlmdFVtgL/zIPAqjJgb3UUx7yfj
6j3IaSsfCe5p7mYvxoG944BT7avAsJc9xImRHlOabvB8527oOp77QAYLa8Sxb8aoSBH1ztH0exPU
8ak9uC1C2Z1Iw8TYI3WvizM/I8T3Ru8pXWecVSev8muBmwcnoChfspVshfE2DdAEsymybwXlIcZL
HyVYU/CF1xfK/FKH2ubI6xzmVFWNP/EQby4bIHqnfVsvA5Z0GSfFsS5oz5H7Xvk+qaRNyvRNANTi
yv+GqRzRZMJXG3Pv9FmYvaJO39KD3xvD5OXWBCgEvU6K3Rx467+A6Jb+ZisYOCAXwkG+mboQw03F
SRjtZ8onvjOym9ynCSb/6tPmkE//Oosw5ZOfrBmcTeq3GQGVtu7mS+uIZDvJwFD/fE0SAXIxpSh/
tjVW4rIOpgrOGrSzvM8M2Z83hP5xZvrTVom9cZvEvmreaXqIZRLHuDLIQvgYZ7/Zbqe0jYp7vEU4
rXwWVPxbsKHIIDzefu3vkOJhyNpJ3q6IuRXzyAHkQzkvgCeYdmwLdXvjkLBpdy7pL7w9G+kExBh1
yHJKna38YyHRlx2b9/+knVeTo9gSrX8REXjzKkCuSq66qs28EG3xCA/i19+PmhtnVEhX3DPnZaYj
OlrJdrlzZ65cqxtTfAVymF2aAYazJOkIh28Mpr7ppYEmYosCAYiL6E1rS/27TPsM90XeWS9SPmTo
GcskOy+UFmkTStKIyIZ7J+MhbnnaIja8y1H1NLU9UJriDuNEqm+VYqLA6XPG963QtlAdsNzWVtBK
62cfFP6PmAkY3ABIuEiigcyO25R69TMNOsLHTg1JgRop9SNP6fjN0Bs6euZUefiWD77greU4F8o1
5bv+c5sZ3TLTdbla1ZXXt/usLyFdMcETfGotUnzAJugBXvdeTr8p5D8de8WIIT9t2YH74cwN+xQY
QH+ATeId4AuKPJdCd7ke0qEu3HNdnF8ul/f7TpH6t0KhCOeUckAVk9aZTLcD7Bp20FlST45ci+ky
KRq1X3vnOPgC3UjIq6FJrWcaWeE66dTk7CaqpBkLkBagVEMNGPqC1G1zXuPec3yW2sL7MwTBiWSX
VC54tpOoq0ReYGPiSlLcih7MT5TwKU0rRSIcLkFAyrb0U5rWvdZq/nSdXvM85QDlbgSegqc6meIz
6UE60vY+zaEelA9nqdn05FCezKEGNN0j0Y5+Kuw98lOj5CYwa78COyFSmi04UGkfuYGSVwzN9+rh
WTZIg9KWXnqt3VVkpeEVkQYeJBXsw8ekVPpwZVZmMDZoFYX4LLf0FVA6EMjb5WXf9o6Y8uKyef+K
YCcuEVgs41zRSuK3UCxQkYsWfiUrZ0eO/e430Hnefh6AUzgyA6NRV+fK8Gkh4b5enWEWHVzIwbSX
oIAtwYGzoz2JnUmJu/E8Hk7g89hnCXi3t9orVIrFVlU5hkquGeicWJ6gfgnJZ9GyUD4b8Ix9vpy7
3tufEZ39YoqX0olluWm/XRRK3uTRL1ZE3Eu9nvNNnZZGWfhAwTeWrbWgrCNmNiyhULtIEalIF8wJ
GFcFcgEAFzzNJHo1S+1LPj57HE+DJpgv1vN0Y6mD91aKBv3OFG61T0YuXhyayttD0ZbJcgDo6oOj
1+tftO+D3aEzhPw7NH08NgbSvqLLK148QDRjjZ3K1EkXZCBjetVp3pZcgf4mSDvAIYMhBDNBW2k+
UGiX0zL5Eqdd4j2ZSSL0YLwT0UkjHaIASzL5s5VrkJx1WjfsCh7tP8+0GdCkLnTRSzCUmkwTHW0x
CxDIjUKdEmzxMpKo8LPPrOrpLEqejPCJVWYvueqTR8nErPqTSW3+40xqmC8oM5NHOhmDy49WS0vD
Na2iP6SktrpFmHmK9VsXBUpICrX5lS/FFupNF6n+BH2EntMzbqa8iuo8S0EKFMq2V0tqKFWmBf7m
rFfm4FiUoHLXbGRkdUxQ90/SSDHkXs5Be8CxtrFLoQkUmoQ7EFajcJuyz9Pm0j3RCUDDRAf3iLQp
QnrDLB7V4ADFqvqhG4bVP9MxYulH8teWSl8sLR1Gb0El1QoJR44uw0CI1nra0AQWqkbwnY6BCERw
ZXX1IfB7vdopTT/i0lop3A19n+cHeN7lbie2Xk/BhFaWMF6CYzDZuF1MS6BE9+/PkBzwd4ueiyO4
IdDeBBStAUGQRa8jf5bPO4PWBmHDq6WV6Quuz4lbUIU6wwVBCw1JiRCM2sIjlhJsC4mxeFkmPJw4
WSFVQTssFUF29MQzvS1eDiJPTRFGEBHcevDQtEPXHAHkw2POxs9NyEz8AcRfbWuh2igHvxIyICx0
Eocdl1pAb0ZpSzjr9IUc0EBvJspj2rKrLf+8trSYxkSKbY2yHKDmVJ8uHUW3MRMss3m5fh2epkNg
h4lU/+qaQjmmKrTWiW01ZHl2F3QGIaHKdNHDZfqXungCZJOqXyWoJCgCa4LQnUhRBeVn0JIBrdQG
KALViYC7gIaRKQ+SG4RRJfscGq3+M8HRgP5QqFEYQ6tS7+l0uB+BtBmJ05XA0EGDU3hdpnlce5uk
01tjBUtPWa2sjoCFCxEMh2WLURnnYJ11C0LNvoya7TlL6UYO2lLZ9b0v+hZZ6kBSfgyZWj7LGdn9
rwaALulYAz2E4Gu41OZLlNeF92zRJEn2IhcEaNIHzKwKGm6Fr5JatWfkfPm1T4lBvn9tFSXFfLpf
ZOB3tIfHaurInl+caqHO5E1DbsGEfEmWP0Vy6MMEL8oE10XcgewRxlbIjGKEuCXm9aNN73Ni1wGr
8lKXEq9Mq6whGUgNM/iLB2ZfrWDNbI6tbBSVG3Z60wJTrgV/Q0+xL9p5e77QzUUTgiQ8mSTvoevy
rMA7eXEu/4xywS82uVnkJsh0i1cIrb36X7iUGmahmmIdPE6+2cYkGwzFpHhWAYkpvp4HLsCc/rk0
iLdBEIn1X6ZIvE1ugA549xxeCmWvwUsXrM8RSAQo0eCNWmgk8tAHTiI//gJFS+ePGF1NfDkXVX4+
IAGMwkSpqFV1rKwCuNvAkokb+oR8YnZZ0JTiVW1ynRJ1U5H0aDu43py0CtT0SNq877eKDuxHaBWd
TgBDPXu0sTWtSqTYa90Ozunhl2q2Wggst45+zHDg3vJbyzAYgiLRRJnrV55wq8ZtKpkgn+oduOEm
/CQnqZuCwcMg4CZxMQj+qz8ky+Ysbcx1bdus1Az5snSPnNSUgReJaIMgEjL5hELPjLy3+ARE7S6w
XfsuFCIOuJBdukGvwvaXs+ICI3/tlD4UtWRtZPRWaFac8KEKDKtNDL/ZdUlxcdsSAZQSCBb14A51
QfoIAFVYeLW4L5qloBvfMlrWNmIbyAefFgVvhon4Rj1Cki3QpMjdGyIMqlMic62BRyc4n5sd5Q+3
vayj9Lflf4Wga2axb5mGRztwvTPZsP6Yk5keOqmR6U1qduapr1/P9qXfGDtNcGvbkF7DbFc6ir9K
IWKwz4g5HtI5YZY7K/3B/oRWmARIIMOuQO/pd17UeY2gqebSznf5pe26JdDyNZWTQFoG1swES3dH
ThLTQhxbZuzTkRshSnxi3SC/kttDsx/gy+Cx44sruAcsLkotp6PgD89O0s5uPkKO681F+SN3wjI/
xzNb/nYeSMCJ4rjco9D0uxD8FXVwWdPg2cJZtqO6c/CLJSW0XVS8PF7tu0YktBvY34YuTTcVNVql
T2hg2ElqegLL96Q0L5H66V8Y4alKGYDITJ4qj8eZr9S66rU7uGw/W7r0m671kxkoMxzZ07FwLAhB
aAc0LPKKmjk5r7pgVaKp5bAohV9K6UU23sxixsR0h2BCEgGXQCasETNKE8k1KW8thMXl6AAONa/d
knZSfV0ma9AVj6dsetinhiZbkRBaq02iskOUn+r4Jfb+yNaPsjk8tnJnxj4MZ3LUQiQLhqSUokNV
/pDDX6Z1GOY0uuZmbML3rAVxQq2SGUtUu2oOCpfXxQUArpczfmNuLJPVz4XeC/pQiQ5G+OZpe0/9
pZ5nZB7mFmX8hKsTCQlbr1ot09V5R83fsyhi9HKp/svTMl36ibpL0Co0WYlYgUPQTiRoMsyvqn76
31Z+XLaroYT0CagAQKODQutJLPyGPpDGy5ntNU759QX690gILBVJlDk5k5GAD8iFXNSjw8hCtqBw
thVrGnEfj+TuopgU4zUuRR2U28eR8JADz4weyiHIDyZcshFko1L4q+zyGUM318M4HFnDwSgGiRRF
mZwWo80kMbjEySGsn8luhNWz2cDmDH5wyL9dNLJ21Lngx1wO8sEzvsbweyupafdUZgKwlxY0YI+H
PuVSn37Q5Gz19aBeBI8PCgbZTaA/CzWZUq/vlEJOSx1aKl8eG7w319czMDljKGB4ekVS6NBaK/l7
BrNkalLXnJ3pcc2mG+fazuSgDUZB0rTwk0MMf2kKZplOO9BB0L1ZK+j0LFov435p0PvweHzvO3Jq
2FQMbj1FAuY93bGNGUsifSHJwcqEA42TIOqOkOvRCQBxn/ApfjF+8FJsn9Ot/pxC10QafE5m5N4c
m6o5ihkQ7Kn6ZI4jJdCaC9i9Q+4EjRsISKnQ2a9lc0Mdb5CboWqSLtNhoCHsM5nji2R6gA7r5FDU
L6R8F7ClJTzSpG/ewjipSwi1gPIl9swETyU9DBnhJsIZXSTA0mV94hJiIF4lCabLUYbIQ+QdW8EK
gT5z1L7o3at0fiIxGJGwaYyVKf/oi+Q4rgUAmAv0YPmarMdSa9OZr7q5oyYfNXGGdRheeijfLseG
xstL/xpChGBBLdaQvZDOy8dTcOMUR2PE1grEOpaMdMZHf5XD/qmlHjNg+C9kfhZl+fu/N6Dz+6My
FARM05cSKUsgRlp+OXZU8RQFim7h22ML72HOh73DGK5NTMYgtL1m8jS/HImHFrr5HKi/GPNejd0O
2m7K4hsoQNrCmlmn/4ddXmKGoRGAWZOzQc4X7sOsvRzjbN/m36BDdISxbc86CCY0SD/6BrrJOXG3
mwPJYJlGA4FAdE4IYT8uWEUrS0FNfzgKkEnXKa0RnEmQKzs1mDmT9yyhjC3x2kQhA92Qj5bMwvPK
zi/Eo+pDvQ6llBdt4A0HKDUjYD1naDqPVtbHqp+IxwZ2gT08vwLpSphzObjJpr5YpvN4w9y1Z8jk
598fM+bkjr6QXOBF3ItHuYoXSf3JIn6CHb9IN4/t3FyIsj7mCFRZJj1qyPJkqTQfbBK4F5EGeONQ
a/GqLl79ooRSSaU8Ix/bs/jpsUX51ndg0iC2ISvBo2Pq0FJ62yu1u4hH4wyvaqIKPypPN9/SgVJP
Ct/Xk6Yq521F2W6rVoP0i2xfsVbJgjpwxVb7NKKkNUj0By88P0qf+hqUO+xt2hYmkUVT53/VdLzQ
mq3V6xZiikVN6cMWOmGfmlq0gdMz+EaLeTBz0u5NpEIXDIRY7HhZm+xEwDRnGlBk8Sh1n7JvUYwf
tIfWqct9PrMV75xp3rZwRJJnwR1KUx1WyjHCucotjhes4XEuLXNdd8Nhq5i9ncOu09Oj0w3wOg0X
9/Ha3S7d6EaQNDdxkgaB3cfjdq5iGdWOfjgaurCE/QD2D2HZptsA/Fql/PXY2LsW4kef+dHaZEpp
85e4+drhWP4EmF5/G35Jn8SttYyWnqNu5E3rw4C4sL6nz/5r85pvy+XjD3hXu7n5AJnnN+9WTdPf
9eWuQn5VgLoHMOpw7Lb+C+WEJ7Qihb32ojvDKv+8D48p0q7WplpHOxBZM8Zvog2Z0auKiaK4xn/k
0UNcGY+hRQIhbAxHv4K8id6qp0DX1mqUfpVSar/wPMMNV/840ylNz5hTK8PXf/MFFolW9rWskCT4
+AW9rIGGh3fkWFUCh6v8TN524/VOF2kbGtX/ok0aLL5uxouGuPax8Xs7jYgH5W1NGllZJ36pCf0h
qqj6H5WsejW3lWFbWfYpHf6Y+ep/svS+C6/mOaDqTuOK/r6nzwuVnnnq8dt0SDZCR4eTmX1+bO/W
s49pI2J1Ep0a1+NkXTMF2JMV++KREW4b3VtCAg0nRP5itjOW7joK0r/0+3IZc/lPTJF0DgZVTPFJ
h0I/0/jxM6pekYWLaHYTvHxRJKJbnI05/3R3hFdmJ/sGbkEljUvMCka1LNtVWJe2oOe7JPJePU8G
U+4GfrXz8xKOaAeWr0botqEVuznZ+XJOfXyMyqeHmNuGDKWhQc6mT3ZSL5/bM/ys4jHrknBltf0f
1Ia6dR9DEPB4Ze/tWV5AmmhJ6Bhp052UypkGmpVxq9Tf4gGC5jXAybx70+hefmzqPZU5HdW1rUm2
ayj7vFCTWDx2WkO/F5oyNuXntSpkb4Aq9p2sCHak9s9DUZ4oaj2lg/opTYbnCDYrG4bpyK1SwNAa
9PoLw4KtK5MUmrnEgw9NdDDUJz+U4C8UysE5k0GE24LCjCf9CkxtJQNvtAvZc/W2A5QtVzOOX7oN
+CnVwnphWqJM9tOaDM4oohD4aUlQImswGiv1vombL6I2RHaaZKg8KdkPqJA350L9i9rgLjSDbVKe
ZTqIlTW47GHmbr/7PQo3AMlSNIStSTBG6EkG3GvEY00sseg0ObLB1qozVu4cV5MAQUP3RuG5R67y
o7/NGwu5rViQjucFjK7bbnXu3OgAHjgqlpDePd5Bt4f0o7HJY7akh19QFF8+miX9E7n8nBr7AYU1
kNvi+rGp+wNDMkCnLqSIsjVxCAokkEpOQ8+RvpBOX0aO8Vewh4iLVvm3/l8NTFMsWRYJni1xMjAA
0UPYkJHmZPAehU0xgDkVoAGtOI+HdetYmEFCWDy5RcVrGvFBKpQM+gVDQ1PB1yIXw6pG12rlnxV/
Jkq/a0oXKZxbEKbo8hh8Xt1RgnRJ84YH0LGk/v2HlrHQ9sMu+6mH+s/Hg7r1YQxqfA4A9ZMt0Zwu
FYTUmuVjKQOQAWTDTtotcIoUDq1zMlMakMYA7qMTw5gFS7OlmxIPkYlrjhM1rhAskQFN5JABg7oz
3pCVWqvGa238lQIiCMPP9D9CtbqO6fBUghl19tuDTdlc5xWCuzYpEU72ShbQQVh0SISYF6DshDgp
1fZU/xcbhVecoRLKSGA3J1YgN5MoTXfykaBeBBmjgieUM1t+ebx09070tZnJba+WtOKj3CwfzwlO
cCuEJ/hcwYI9tiLdxqXM2RjCMCL2/bTGm1dDLniQ0R0j5fcFbKQQv9ZQqWbpOk5+A1haqCni6mC8
T48N3zsD13Yns3jJyb8rxkU++hRw1VR9Mrq1lNfLx1Yk+c6evDYzmUVFz5VuSCX5mJ3hNDA9xTmj
QuZWJdn/ERWKlkfdbngFlXtovMMt1JPpLjbi8PkCOcHM14zGJgcExXpLVbl7uBb0yWlU64yG/843
jheQO+QaePnCr7PwS0NxIR9u3MeDH8/bxJxl8Da3uH5Y2ak5jzKKHqvQ/7XRXwp84uTKbL8/yTk7
tqazx2+egqKaOYO3Ri2RVntNNXXSezwz+Kgr30YrTUsbW2wcw0JaC9li+JQox+4iPcfRi6lvLX3G
3p0VhqtCtQgFFR6yqLZ+NKh4UQ+msrOOstS4BdwfVXgq4g0U7pDRlYuiBXbSvKmKZBv0/OI8Zmb5
zrsWkLJJS+bo+YhLxy14NWKLFhozUi/BKW2+a9aBltWFGq0kIHFxbzfAe3r4F5ly9A2E9AR+cbjs
DLqmoIIqoA1r9BRJyl+WVjiPl//ezBgmrxJLQUeUN+9k75/pnAbKI3nHmJYboFRiRfy4BZjeAowP
EFYlMUSz8Vd9Gc6pNd+gVcaLADpwaXxpE09NtdrbQalB3vr+qWvkz3m5yWO7bpYkGOG/3xlN71pQ
s5YC9FPWsDqnOy08SsLaD6uZI3fnUgLAQRDP44yQhUf4x9Wh+4YmKSn2T/RMOor2WRzIqpSfzj9l
sBs7ALzi2bdh2XG6/Jvhz1y/t1mkj8YnF32eaXULa4Z/ijNzWVwgOIduwVL/gu7dzkH9Sd6c6O+4
2z+eeSYbmn2F+0mEa3xyGkJkTGgnU/wT5E00Hoag2iCStNbQpczVae6c9DG44NiBLFSNaZ0G5a7h
YlwM/6TvoJVUw03W743OWiR67J6Lb4I5c9Dm7E2GpkaoqCDS5p/yZixGwSuTPTdI9NHN70Ai+vjw
3KY1FYAnYI1I1vDeJsr9uG/A8sk6DCjRabjs/XWibi7+To3+tCxgHL02KlV2GPHz5UX390lHCtmW
+p+RAyuTYMvCyhKeKuiQPRhUi1ywi25Fp2AAl3kShXMPjZs1//ipyuQ9g5gizPxxE53On4NvLLh5
LH4Xb73bbJItaLQ3D6j6zPTcRFoTkxMv3yEbi25hF52q7puConfz+/H039yUk9+f+FRo5YxK9/h9
tYVuxCxsGoWL8HvbfPvv7ZiyTpZX535UpiGr2ZZ1dhku0anuvqhltTdzXFKqX06h3wkz63QTizMm
U+W8EDhyL4uTZcoKrauF2GNMRpqtxP6cQD5a8AYe8vO6ujTthr7PmSjr9q2mAAci2sAd4I1J0X/c
xuKFhynUccOusVExcbsVu3ND70M4C1u7OZ5YIrmqjA9qEjTTsDjVaFQMW1/ckbF2+o2wD21zKa7D
mVvtdmd8NDO51C6WEaSRgNh1s+2deA14VZ57395u7tGERVEDVMUYP32cMys0UlFQQ3FXb8hOOzQv
LSrnp3+0t5BNPf/6b3fgB2PTyhD5ShTzBqYtXgeOZcvP0uaxgdtt99HA5KgmY3x0Ed/XpXMhnXkG
PjCzJvKtB/poY3JcC9GCHKkLxJ3xib6QlKYW+m9e+mem74t3CG2PkXVOeCTpve9+Widv0W3oQVka
z83MIbu5cd934X/WzlQ+rl2N6G+RdpG4q1yLuoJlW9vQMWbGe/tomlgZd9BVyNfRXVNBMcoOcToX
vrql6ag/F/KCXNbMeO6fqn/GM7n0oDxLmzZiPPSfPUWOYBsneS04c2bu+omrPW9OjhXkxXQbZ6xg
5YLmcUgI4iey7+1qbjtKcys08UjwYsAi3GLJO1nrxh0PMf0lp/gtf7L28kaxi6X8BdUvy1FmLq25
kzCJxtCvh0FNxrJsB3b+pLj+/DzOjW7iO4aijQv6ucTdsLSWab9WfhB+29mTupBsiEptfW8doWq1
GsefHd/9bUlGk4AMMCtRy8dtWWSRGmpBMm7LxvW2iSNvCgccyRLVpxmvcvu4GI/Ala2JW5FlDwlC
pBp24yJe3HhtrD0nWwdrxT07ifvYh931L1fGJv4l00xlGBundpuX9dwNOf7bDxHzZCATj1GStCoU
oAC7lp0Yuin7vnN61+Zd7oRfHo/j/jHTdQP0CEkAKmEfVwg+nFQQskIEQx6vYWxx86f4mO88O5rx
G7OWJi5KFeCiDxQsjQesWngO/F/bbOvZc6dq1tLERUnQHIvFOKbObTfVInSJBx31uVydZwCud33h
1eRNfFSOKk3iX/LRR/WOao/XpbGt//epm3qorLmcTY0BwYu46TeRUy+kPzaEXi//426YOCT4QCwp
UhhQuYTHYVEtrH1sSza6UjO7YW7mJl6pQe4+82JG1HArJjSNEAPa9UmcGdBd5/fPAk0LK14uNIpu
MZ7eGS9feUMR357zPHe8OKhAAnYJJ0cte7I6QPUpj9LgjJHAjjByeU7/xTH9YGOyMEOkIj1mvm9p
eIacRb1YnDfCZu7WvTNfH8xMliW3kL6i0WRcFjR7bZHLDzWKmbW/Lb8BtLuaMH1yK/hwIIRDiHZ3
saB9366fURh1Inx1CPE4zSSJbc6ZVG596geTk8sBeS4VuikGphz00+hXBTuDQ37ROKKz/TPnF+7d
e5SDLV435DxAjU3mUYIbMDq3xnjv9Zv8W/7Uc4qM76GDXt/M0G6zfeNs/mNrirbuUB018vrdVrpv
4Wx+6fBGFekIVMSe5U/eQbLPv+RFshWfvJdZZzu67clt9cH8ZGYR5yvpjXw3P7r1xAE++n6aiyWq
DHbAO2/GSY2/eGMRsCNITeYXaDB/fxXrypIuJVD0Mbnhgv7yp9xVF72N2LsNu/GMh7+7V3mtggsl
gaip2uSiryvS73UVS7s0pck6oKyvnzSeYF+H7qT52yo9ySCUlFfEcRcdLd+GoM+N984Dc3ww/+cT
xr19NV4pKMIYllmJ60y2E8faZz9osO6+eWvqqra5F549+/xDFGfsvrcQTuf52u7kwh56TYASA7uV
KxzgFC+d0DHt4bnbc68+y59DO4U8G9k6xzvU3+Gkcqq5At6da4LCmaXz7qUUepMNgfuFuQfrydta
Q9XXCV7Dl/Bl9LJoLS3TZ1Tb0BwLXrJ9uYidOUd192hdmZ9eH0KVkHBDdHQXPGuH2tmVz+q2fg7X
y6W0XyHL+x09tz8DWy9bzezxe6dKs3SVFk+aG/j/ZM217iyLl4o1PzWutq52AXe+tx7diLyQn+bf
Ce85uZvVvrI4cVmi3l58JaylHdx6KBS7nW186lZjSJOtK/vi8rAkYQNr1VO/6VbjQ9ZbD7YFlftP
NBWTRbGcfx/Jd0JhoC7/mQZtclNEQkhz8cA0WGvtYJ6o7p+a7bBE/4VgC4H67Ef1ExH6VW6jaMGD
vuBhMbMSdyL9D58w8W+dF0Zwo/EJvZM4qBI45513lDeDHa2zHZLUtvA6F1Dce8p8sDlxOjzXKl1A
GZtlyPNFvFbeH9r0zDvAVbpP1npmjOM0Plj7KdLAKBWtU8xS2v2lPAXE5T2bLLctZ9bQ3HpOXEqN
SnyaiAxM4Tid95Ut2HDC2pCjdA4q2puZcc2cIm3yECghY/GGcVydO77rPYKMdNsyvPTo4S/8f/UI
/bBykxcB7yyjTKNx5Tgs4zO0f65s4yVbXxyw6XNR9OxGmYSeozKMKnhszuC5ddI9Ukbvq9c5cBFt
87kLYW46J06pr0e+eAMX0XARtRva1NBhc2oHripX3nhrDycgnDRC7Nw22Dyog5Prml3Vu5fClVOY
eCrTh8ag1FlVtHjf80KwTNntYXRWqgPptV0dRz9gOcJsMk8Z79oHJ2UauupoFqL6xPqaJ29b7HGF
Lhqbe/9L7QCTZtYPpPkOQN7WFoqyi3abfNZLZ7BRqW8XxrZxkn2yR7r1X+YAr/eePvFUCKSbltay
Gc7u58qtyHEeV9pJXMxdi3ejW1DDlqTT70FYPdnkdNnHURN30k7fDT+Nd4+BTrGLOsh6NpF7L9i7
tjXZ4aXQdHoF+8l7GlD61C+7VbtBRxf/n639Y70wVsl+vBYjDjSUMYvHLmTc0rfr/c9QJ1se7vAG
jQPMN1t4MG0Sx1x60RygdW6Qkx0d6YoXQvKOn7KJ3O3sEJ5Gt4iAweFfvYSuJnR6peLrJZjmsUXV
nbxq++o57Xh7snzyQv13jz1glrQsAJEFXDbZlYmSkGC6SH+f1ujZ3EEbj79g8TYt58FcBu7jJbsb
tREy6vAxqHBa6pM1SzvDTzMkHXfIJv7pHfmzUm9eC0daFc/CxYVuaZ3vzstgd+ahKay0uZj13mLi
naCGMGSI+aYT3FygQUpRUttZnAyTHQru1YYryyFKn3ud3Lu4r21NJrdoTDGp4Z7aXVa82HeW3b/U
i2z7//EOGs/Z9CBcW5qEJJAC9pUaMSrjAFn89/bVWEdcqOZz/af8nu2LpUoRwLMvL48X8xa2MTbl
Xc3m5PGDn4E0t2WEyIKezvuWmFR78pzyj7H1beW3uKhhGpmxeXcFwdGNqCgEPadO3vM8KS61Ruae
Exbt4bz1XVZxRZ+0+PRvHIx1ZWuyghIUMmEx1OyW9VgMDX9XGwDtM0HsvRvz2shk8VpNK6UYQsL3
Mz+6TsL6lUaA93ji5sxM1korq27UghnnLSb33m5hg1+A4p454Hfvn+vhjHHK1YO4vOQyBetWprDb
HqqT8uS7ZzJV7Ur9Es70y88NaRJB1nInGwPy3e81ZES1KwelZHb73ArNjmlyp4bccSbleJk7dYz3
fXd0y73tLaRd8eXxMt3Lj9Nj9c/+ntypMSqZZ8lnUKVDs80+dAPKC8Ga4O1/3BATT3zOBpiWxs0N
Xf/zmJMa/T6DmnOD4yrcOKerAU3uz/NZqvRRS5JberzT4rX6/bIfH6mQKTow6zvDeWX9+t9m0Zi8
TZXWk+oqwOhYchVJzKT2sIXBz/Zm/NF7G9hkeFC1iAqpahNZgClm2khhQE7Ui0yZsNvHa8AMz4rz
swYF0Dn0hn9/46C5xadPvnM6zU3tnQDog+3JElYQa6Y0Rsi7p6/5UXbjp2EBJ7fd2hjWbNhr3XSZ
rObmdvQUj0Y8WdDaKJRc7hnx8EzZF75ckvcI4Dynx36vE2QqrzOLeSfHdj3MaaangthO1hKGaSx2
kuM/5cvD5ujm++r4tv41M6d3fMoHWxOXHw3gn9WIwTUuarE82OLnaNGstZnDdy8O+mBn4vWtvg/h
42VMXyEP/ybaArCAYbP5DdB38e2bvIRtE1k/tuscVE29s3rSO8hHN0D6T2GeVRjXstUXTKba7NOi
fIuTeDWzYHfuaFkCvaTSrUC3mzp+w9UdEIL7kZRLNR75v8su8S5/qvdjlX4WXHF/PP/YmlwCMHwr
0CyPtuz3FGywgPp6jOzG1BM1WccSZh9Z9zYkWNURKG2B9xMn42vCS9k0UinvIr2iBdIVxG9G+kc3
Zkkn7hmSRaCxoCaVkVbt40Q2aROnUqTKO3XV8pKniklybfMCOtaVl+QaHZErfGbx7jmVa5uTwWmx
igJMgk3p4J3Sl+ZzthFdxXlFMMku3exzsk9f673iduvHhu8t5LXdyULyFDkLKA3JO1hGEWxYVtrv
xwbuhav0Bf0zm5NrHMUY31BjLAhwMY58yIbj5U+ihzTL2c3afdWuyvxHkwmbXPtiFk6J+O8c/vye
f7n+hsn1DoGmlNV0GOxE29vGTz9i13fF3Xg/Qd6JG+0cyhgIboI2mTv597A0H8Y/uS5auUFOrlXk
HVKxbrxvN8qzREtzu2gXyQIO4YujLxW3tHF3rzNTP7epJneGKuUyTQTjTfVj9wNi2sXry2p1pDDQ
rz51i7kq1L3qyPVI373vlQNKz2wktGV4etn6anB+FIvDX4mzgROFy1HnZi7H9/RTt/j1v07y+6dd
mQ5qmKmlC5OMmBN1WmExbA6vq+OYBfmOfhLJ29Nc2mBmT70n6q9MqqVs9JRPR3fbYTJaQixKtn3u
BXFL6AQPKWwbIwcArUbKlOnQKIUQnSht3D8oSUTP7fKwPISL379Lt3SRavru239m9s14DU5jjWuT
k2tSqeFBD31mk1ot8IrztiDNU2/LF32d27MVrbsu6GqAE3eLIFrdBAUDDAIy0svdq/9+NOSv4k9t
Kzi583h0c+bGv79aN1kVjDANMafF58Ug7tVzNGPh/TZ/NH8Tp2q1EaoT3v/djaqtuqF7tlmv8QQk
69L+gw7RjM27R50uVgu5NZXmgomHE0ixwBugy7vsq48uYevkX4DdFoqLePDj+ZtYojUKgLSmyWMZ
ny5MbeLPZBlSWCuTs7clpPhvEh71gHLc+rGRaaT2t5WRZYaSNo1v04RqJya5FOdq9vYZ2E10CKih
w1CGIIK9hVdzgYDHult/sruFlM29LSZx1I3pyVRaguH7iaFkb0/OsvkdOANwqWw5LMx2k8Eybdt/
kt35R5e7/jKu7Jl1nBJg3FifTK/edF2c1Qy8/Fm5eUgrbbpoXm3lM6gMq3HL5albnMZCzXrOsvrx
1P9tGdQbBW4awBV9cupDRQgQiA7Tt0T5iVpVD/e8XgSLaAjBCZvm5yqATTKB3HgDoXU5qoPPUfG9
N9VeHZz3T8DHwSyky5R4p2kmQ006yMTL9K1Hz8tcVchUQ1rgyu4FjnT78juNlxc0ZOLVoG6sVbwr
D2VBpVld6si7P0u/h9SV11X9FIXrTDs+3pKTqPDvb6MD0zQ1+GYsdbItushvEU8U0zdLQiNcOJsy
3UIZpqPcRmpwrqYz+oibqaA1nTievnxxStlzKSW10C0tfUv7C3IMSbZQS5RzTGn1eFjv5KlTQ7gM
jjS2aC+dxGfKJT6rrV5nbzolqh8o3J2FI607cOmIn+FZKxbi7yqHE79Dbmkbb8pgKZTLgfvgZ9+v
aOsxIifx3CGFWH/rhyhGbeMv8rP6QosvUvQehdM/fuoOsRN0p8efPu0be1+S60+fLAlqKzFXR5O9
mbrT9SkdPKhmLhKY4wmnnoRokxWL87o7zCWZ34lgbubMGNtxFRo2blhqwhhVKN/AB3q6baARsHiN
AW+2zhESPBvercuqRrR+UfwKV9XbqLiDBmZNcuAntNjVc6huGm1mGae4gL/n4uqTJncOiL8gaHs+
qV46F1d1L7+XG/24yrhLf+Z/1DU3d7qkvWlFx9nL43VQ7nkOOtr+Mx2TLRRItREU0pC9RRv9/5B2
XTuOI0v2iwjQm9ekk0SZkmG5F6Isvff8+j2su7sjUVwR9+5gBg10TXcwMyMjIsOccww/Xvnfg3+S
LHEdb321sNzArPRfJArVTXz2DWG9x4zrAT0i+H2D1ZYSlNPE4d9WwH4pmKXHGO8dwBZNpX3V53Fq
8wDCzNeg+wJgP+gh49emYejnygddp8YBIh0vfdZPzvUQ08/AmY9fU06J3AV/Mmc3kKQSOMy64w0y
jRN7Dz8DA0Nq15U3GHSZJqCkj7/KihbOTUEvDYuPOj9RTeAxA8WH55DOxJg9fn4V3iidBMLzUkpt
TJTza9lnWCOjc0aTKHA3cTk4HqMi4he0b/rIGbccqOt4LaPjkwcM+ySBw/ZMyGR1ldpspIkCKQId
V7JIV9ypQJOOyfQnXst3hWhxzEpC/0aB4shSQD6NlP/1Eahv8YBxlTjgGN0uneu9nhWyOrWplcjs
WLAT8yTf5gBj7Al2HY2N65LXE1Ao1QbgQLMvaf34IsxpHowoppGAG4mK4hSsi/dcVvKEPLU/8cTM
1fg9vVSYlfA/F+TM6BTkjECyPIh+75xDlrDcQHtYqYM+ESy0HC65B056aFMeggsXpBkgp2MEAL1S
pC5cdRh04TkE6Ewu/LujjX/bjk40BmAOI+zR3aJB1Rm5fIKzL4wq3dibM6Vt+K1HEKR8Py9kCuds
PiaEAVJDc7QItL7RFl3pd9F4fucKfWqHBIEJQgCrAOlJogp7UMjWREqMjCJLodGkqPivJcKcAPYb
EOQYl74VCv4FiqnBBGq3dNZqVN5LhK0ZfpWBL5BQadITqQENWOTJl1ZxHXNo6KUSHDtzsXG5cNgI
PWT6Dlm/YfLAwc3HNzgO/dL5LvWddJzCaQmoF4GTUKTAmkcA1V7AM4mSrpLKpbR3QkEBT6nThKEW
YjQX1Hhd5ILovK/rYIvBtjLU6D5kX5KM419AlYp5eNorW8zHSz4DnyGlzNZtI1ohCtt6z07GCs9F
UjboNZQo3uaaJFsaIp7zZZjzBD8msBgxJj1t9YtAhFo4ykgXi75GUQefm9QAFCkkYLhRqfyTfcPn
UBuWI+lTm4PkiFHFz/Y1N0RHlRkVYGlEpKuFd8+073VUAoAl4HswoI4wcAoQz4L4sqg9xrVHDh4J
fX8hi6ZHUTI7cIhtXEyktCBjizp94PaP7/vf6+3WqGNeUwA2PZo+Aev8Z/mulD6vXV4OwS9ta6/v
vZ6s0TFQrSnynpJ3bAQ5lBgFy9UUZUx5DX9PiHrWfo9HdYMhPm27hRlE6Swib6q6OuKfVU/O50Q9
ZypI1dGZtNls1PPSe+LeRuHCcOiJQY8qvn3q94AKGeec4jgXJn8Ddxwpq3XoPXndguu5vxa3YibZ
A89JBbkGwPQFaTbdjfYlIEQAIISJXYsDlfvjg5gOUUIHbqVNrI+b5nA8IaS5rdar2VoiaLz5zba7
3c4AC8X656tXSLfpVLIdfsOnpU6KmZtxK39iiJimKlrgVTkXTTTR670zPksVxENkzT89vdBGRkQE
VGA7UoH5vxDH3D9IbkVPgjyZDWUpHEWDtpDPfpnwEIJM9fH+3geStzLGw77Sc1DauDHMinPxIjuv
c+JXCzdpmpr51wEK3Aing1QJ0FVuJVBgNWsHLqUu8cp5+jG7TbPZA9DyG9VsS9D6BX25z5VgPQIi
Y4gbORkme0bnottwRU1dAJ1Fumo9Uq/1IBHNPyvxpRUWKvOzJwTbNLopCTQY7O3aHLbgB6pvIE3A
1EFpxtIzh3bwx0c0E+MoNCC+YARxuWmEtbdS+gH1fzmhqEuqh3psyluZbH5ddP0uJXXnDAj2hUef
OyAs8NC6FSSieU8qO4e6dG5sdNkmKDlSlru8+vdDZqzoStBk37iST0ENC0FK0uLthhYKngaPrER8
+iuKhqUNnLNY1+ImFqssa750CoW6WOCQxGQKe0S3KMH7+otR9URXN6K18FCeu1YISQG8g3gJAGOT
nSy4nIsGHguMlEYXQZYn4N3+WC1mdA8BIDPmBlHhBK737WFlUVmBRTd27UgsXgq/2IK1tiaeH+uP
5czcKNRRQZ6C5eDJ8df+e2UhZClog2YoXTsp0w2Acw6OEL4qif/J5T3J48ZgWHrhWs1kpZQbmZMD
6/jO8zg5de2dcQDWPsAG8EuHDPyamGsCZ6tuVs4+wpv2vBDt/k0qTRz/jeiJuWIKQSyrFqJfX2n1
WdSfWxV8jyuBaIaxVnR8wifS5S5BvqEA/5vFayIGuNTKRJawXFmZpv0uZGZntPfmi0ZFuDoAieKU
QKhy1/Z9ZSUO4BoX6G3eMVpcVGpZsgubPysORmZ8VYFUSpzoVcBkssPGrmuHIFVmdb8WgMm1Cisr
S+OFiznnXFFfZngOo8pIf/45/6ulsU1YVh0vu3a9yWW1dLGhHElkgvHSQ/WUaIKjlg6pMLJNXMyC
OoR3LoCv/WjzgqRvTrnwPdNW9tFX3XzPxHuArRfw2hTr2pgUZ153AVojDNDm/QboGlKdBc84KWfd
CZu4XjDsCmEDWnu7HMz81GxpxvoQkEgSdv2/Czz1L1kAG8UMF2oIyDre6hDVVXSch5FnWzHZDYRh
9P7723qOkJv6blfcEjzlXNSGQsI/8iY59cDxhIZGn7rdBuumsgB5GFpeY0hgXKaJ76yQH/AHYNlH
WuRxGsdbjX9g6NdYWbOVhU4mmmTURkp0MGRrXbINHWkh7vl7QE7v+fUXTrI2vRcNDt0Eno2ZaXAc
Gih6ACmWILz8djfqnnlnxwnnSv+5HA7GaUuhw1s9H7XXnbU685/+wdcSdeXo35LWkpaslvrj5q/G
Pzs47eBNOCkbeC/0bFawApZULyUIYDFHLqqBtAE2dbrpAXLMFmtWi469uMsvJUO6j+pEJWovHTNv
IRk/k3DC3bj6oIldQG7E99sSRyqA7sB5YyhGF5QV52RaWym2kBopUGM55J7oApjdmzLTwK+r/BTy
Dkz1JHKWqmIzr0N8EGAKQBiCrATg9m91GiA+XQ4gS8+mVXnD66U5vLBPvkq/tlqsOQ4GMemFGzvn
Cq8lTtxSn7BKXHmpZ0vFSszVvsTUeNK/IzXvLeUw57cbhQgOhBYjWOHkBtXI8DZCj+3OeYMD/EKs
8edi72HeUdHbfUQSTfIOJY1igDmANppEmIO7PPb88+ZQEEceOJDfISS83eF6ZB4HByiOvDIHsUD/
D7cJ3I/WVXMW+d0kWMdyaLKOBLb4UhWWSpJzgS+q1AAyBGQbB1c0sVpCI4KiOoH83hRI/guC+oCA
OZpR1dBY8PvTppk/C4nNRq4HZAMAB5yodzOAGDdPes/GrK3hls9gDI8dT2voI+tbgTjyXas++DzZ
tzwjLqXRkipIzwsbPhfTXX/ERKWHTBmB6gbPrqVzLauKvGIwrdAROdX6Y+gd+77UmNQHsJvRr1k8
8cWCXfCBf40bU8OI/k5QVsB8A85t8g1hNjDRUOEbUAo14khjKvKG4dJ9srdtOzZCDWML5Bcm7/if
LH7MJAM/GXSe0xnyrhTkyqVFWDw11iVATFEYdDEbXf8Q1O/0U1hIHc/6KAQ5/ytvcuJ+KfF5J0Be
vUEza3FJnkK92kqrdCdq3kex4vbDhjL3YH0Aa9bGI/UnZsnUpSMft3O63WggADoN3qsCwHFv71jh
FjUbR6UPDtczeK/9o1ToIHdj3Y2k7ONw635TG26JSWs2yr2WOvF+vicAN7CBVI9Tjdf3nfdVm6Va
EmP0g694mSfrXpXQ2SP6+pNIRNL7KKbt7T14vUhB7HP/YtULmjdnXWXMt4MPAop3hy2ogNhYiSXH
s/3M9KpLUVsJ+yZhGLRLydKuj5Z6uuujUUFuT2JAPDGJqUE9mQ0RRyO91+o+cTf9zicyGGr3LJHA
E/ef+E4YlpEvFvMcQIK9PWSlQAMqF1K+ndauLvBfrkQ4Vs86YJsoRi0+0anqY8A9/a2AUbiNAw0E
3qrIq3FhRsrS43sUNlk7dhfMeLyM+uEdkBvKYHnuu2xgK5UpRiuGPraOGQgLAdbMMwJD48jEQMAI
NDrRsI4LOA582YHdVBuKUytOC/Xee5KH78dmY/x7JqtBu4rEQ2kQCSC+vd1alq9luRKoyA7rTEO3
MVBmCV+v/V3BrXzWJehyXnh4z+wfh6Iij1EyAEDgaXYr0Wca0Qs7JYKdOlSb3lgcN5pRzhsBEwtc
lEHvJDUEpPvBSjT2J7PQ+4F4D33FyqX9pIzHWzi/IGS6EUmhFWQK6pknCAEqHvL4njTliyDtk2ET
JB+PpcyUU5CYFjkRth04CncsXUwcF2yZB7GNwdC0IJUmkeBSbZstwFi3eFMP5NSQTH9KgCqTJHr1
zCBNfl49/orx+T5Vl+uPmFx8Dw1OblPjI8AYr/OYpkrdz8cSZnYTNUJ0D9KITTlYmFv1aNlaYtoy
R6NWB8c9rH0gorb50V3QwpmFwGnwiFUAwwrClvEzrp7OReJEWZ9iIUUTP0t0JRtMUWT647XMRWA3
UiaLARIT7/HgPLcj5dA0G27r+JEKdp6I2fXpKzeYZQcGxqVY7L74h8rP1domPrEuQKU8ZF6MyD6U
zsLwWw7HIN8n7oUp8R5aB+1CLDBjRBDh8jAigLhEc8kkw1qkvtIkYRjbrUDqKiRBeOq7t6IyOhaN
g95x6T1+pyMwiBAEUGIkjfFymRxeI7HgFRTTxPb7AAi5UYaysQmaJF+NQnZBUe4M8UTW5Ah5uYg7
JggTmyklLQAxn0cbMVrAfZAc1fTXY4W500oIQxA9piUBQ4XF3Wplmkh9KfnoDwJXkuI2n01Rfj+W
cP/sG0WMjQ+YE0Cuf1qqzEbcHYZp0KeIxgoPNaHm9ZUBVJxguE+sZVFLyngXk2PuAdcLLRagowOb
7OSsuAxELSBxyFD+hsHC2DcFSDKX/IiY+h4A94Fg+PEK75/+E4mTE0MdXuxCistsK+usT/BDmA26
gX8CoyEgO1OPNfleqeGXli7d9pnTG5N+cGpAFaTRETg5Pd/xw8D1cxuvG+1dsQAl5BjEZbWPylQC
bbGJ/O7aYaFopgBCPBypgMfGrTzXT0XZ6drc5s0UxW7dM8DFMYQk++kWkpp3seVE0uhyr6xlECtI
M0qQVPvfkaida5qc+37hpi0tZ9zeKyFCQLFJMwqJCd+rCb8SFWLLjrbwUFoSM3VhIhWyhcPkdq6P
jccBEtGKHnqEeRMuvm88Vsb77o9x54AVjyKDDIP159WvFoU4UQD5rZhD/cV3+d2I35VyX6+BgXpu
SdQsqeBd7ANxPOr9NIaeeTAYTBYnVl5ZZei7tNH3KhHL/8hTo+S1FzEhGC0U48UZp/tEyyhxpG1m
WQSSMCy3p0Y7fFYC17qwUV3ryYDXHjh7QKhzkJC1wpABf8GIYapJjtpE54o6RT/DUkR5n2iZfMNE
cxofTGwlGMRsTFPUI3C4lsWk8lRgdGw2nbCgp+Me3sRAE2mTPc4kqXFypSvswgCGu7UESzpnoW92
dGIx6dKTuVQsCzv317jXRNsZck7o8q0LtRX3JF0WOQzHkPvRiiYWE8NxIZu6dWEnyk4QzeaVYqE9
QXzMnY1Som2WLKUCF9VmEqMEUiaEFQe14dIdQ2lDjPbTF17PYiP4yjB0g5F9gPDHLLql0RhIGCpU
uTe0ygiLV+YuWsJxjhN6I4MiMqHCxOdWbYgORCoubcY9xQCIkhMiMZvBUSvAJrbHQV+qsd93zMML
gq35jz8Jd/8vl3ZlExDD97UfOqXdFa8h2uHs6EVASjIe29SDvUykXWKBNG3YyAaHRNFjizQTz4Ak
CvYI9HM88Oknd4WmGy6IFKW0s/o1qNVGE5tznBGZX5Az4zJAhTa2EkiIaDDkMbELXh3LTBpXdhCc
Bm4l2W6xgyK1xOsW0Dq48UJM1Be0MAzqMgqqM+A8vRWFnEgOdkCusmm9Rg7mE31GkuFufPuyCwpM
WH9sWGRfgC4DsDHTPSSqqp/OxY+FmVpMzy0NKM7FH/gc5KLABAfIlGkPxZD3iuC0YmVHteqB/dOI
cz3Z+pbU/eJkVwCsNAfFCqu1MKxYj7TIt1Mav5d/o9ciXHAI9+lI6Nr1x0yutjv4QdMWcgWn2nxj
kBCwf2hzJQCSRhiGigchIfrSPF0iLRDprKXUzahN06MRWOgAAk2w4NCTo2HKTGyorK/tQgTrk6Nw
gxpnILR+rNPsjNsT0emIV/HYaYgA71YDijbmnBpoa3YxFAQMQexzVKxHIkdSxnoA2M6VB+gmibiD
zrdmjmbqEvzvAWk+5PbFk62At+paTb23x9/1l/W+XT6DhmbM+49PTPw6cRV4zAe1FLOdXTBEPDng
gzabQue+AHO0Alvf4JoeT/pMbfPtwGptqjPcIQpITK+kRGtDC83gtdkzWlZ+OxropHkFvJy6M3yH
7KA+/taZPbz91skexlGYhoxLd3ZJdtBKJBjeUTUYOwdGuABfvyRWthfUc6QikvheEH4flN0Kn6gp
soy+nOZDhyfre6Tueh05yxCUD59j8vSyU8j7i0/ePgSTUW11//KxIP++E3ukXRuZGfA4Gp9fk6QU
pfBdIudChzANLAOhPqxitB+GhZaAUMDVBNJixt5RF8TeG65bqZPbEXNKJfOC0tlVt+8FxGdRCSbN
VcwsdSZx9/fwVtIkSmPBRMn7JdZnxMQ4aO+92hm1PmBUrEL7ha5ukaX+BCQjiU2Mb2NivCAqbamw
1mQpT30/izLZ6/Fbr9yfksSdmDNOZ8fPyZZ74QEjPqxOEUR5sEe5WkHh3G8lINoRZQOgYix4pil2
ChDUbjdjcisHBm1HTI0PcPNvprISj1T8Nqx5wiZvYZCNjZ+ABCcLKn5voyCVQV5mJP4GrPAkSUL5
LuBAGQrLJsyX4Z2f3tfUV7UODJFkHx+chG5Y5+DsORKZtEtGVMqFD7j3yPgAEKUiHQm3D4t0u++C
6yvsILu9DfF9RHaYyb2EG5ecfvhv87SOziZmBTF5/Mnvv1e/gOJdKsrfT26NG4/WJLANY7YErVe3
X0BRUcA7cdzbz9brYedbn+Df2R9QqvLJKbNM09zr555sNh/lem9vIt0jaPo9rp4fb8R4vFOjfP0V
k+NnoopNHTbCPgABsXiRypAAIW7huOcuHI4TJz5iW6Av/HapaD3IpKLMetsfdKeU9IhR9MfLmDvO
awmTK12UTip6Rd7bZQzIOSEiHIeLG5ouI2lCiOdmv8iSfB87juX7fxY1OT+mDzpgLKe9nWnPux2K
BSmx+uPr6+7dUw+XfHeBi9cSRj11ZD2QtbN2yYWz1rFqEqLrdsoQ2wOkJdpXn1bngGz0ZI/hWPs3
Ub+1x5szZ1m5kZ0NI5kYD51mCHlqLNDGuGxtPJLxHoPhPcNUcywvHPOsHLRY4+2Adlnwo90ec+AM
QxCPdypDLnxMfcoIrmgRDRTV7+MVzWntWFjHCA0avUD4eCspc7is6ZWwt/E/tUQQMDAosi1pkAH9
fwm6g9FpsXfReEmV+M1hrYq2Oeb1sYjZXftnLXfczW1egqo26EFDDeRndxvjYcCEL262VKtb2LRp
g3FTC64Cb9rbNd/hgZXgHiagI81Db/14RXPX/ep0lMllFKq0p3oJgpwWbyoFdf60+g/OBfyXCHFh
OseJolsFqGWWT+mo6O0mrDUmQvOouxeChXTtFEL6zzdeS5k4iVYCB22eQApSRdt4fJy87g60fjCe
slVDTp11OgE3qtHfPniWfNBEw3zG4638q5dN7fP1J0xMJ3onGocvoICZ9mqlRFJgZnaGcTjBVZnD
/ok7JmT7AUKY8wp9FJG6YDrmjvJvcIbDXCD6GyZXumcxOfin/3WHJvE0IXL4/niFc1p5LWG07FcB
UJkFoht0WGAZomfB00T3OWOWOvT+j5PENMt/r2NqMISYlcoIUvxgFZPnXTp2JxzWJwEZcfvUPn3x
pEXs0QDkAQAr6riXmMFYsI8LS/0Lxa6WKrUBiF1lfEQ12kflR7Aj1/j3dxNFPLz9MEAJOInJvWCa
Lq8lt8e9wPR2mQiGk8vrXFnqF595SaNYiJ4eoFUhrYFBodtTi8KA52q2GdDvAtxr6GS3xvC5tg53
RAf9masWG+kjU1dLw2Uz2c0bwdPqGsjcEhGUn4PNkcIzxQ8/tMp3+ilviINBOX6lPKWfj7d0LrRA
kAjGXbhP1PQmCkozRVBxaTnYMZqY+kTn0RQQ1Ce8k9/DYCF7M27b9LZDDmb5MYJK45F8u61JD5af
smUHW+4TUkfnmsm0jCP0KxUcFS7bxPnSzM7sY+9a5OQkgypJ07jkBjz2rB4Y32gXUt3VO8CrDNcm
ca0m6HtY6hmafXUg6wYsW1CoYqx6vCpXV6FlkzCQG3mwh9BQIiPvaNKFqRZzLz5FWnpb1zqmVdeP
T3Km/sAgZPhH6uiKr6S6tdIlSu4MdgOSB5EkjY4mYolXm/qXUZX4CQy5gACIXx129Vjy7LleCZ6Y
0SJqcprNIJhVnvwNA+6S8I1O3zzOLDbxEgLaXGB6vcqJEqWSI0hKMgpzjy0o4YWfLDWj7rjUWzLF
Dv9zj2NnHw0rICGGnPj5EIO1bswJg73blaplIIu0ai65TekmphhV36A1m1G/ekP/OMYwEfUqM38D
vbaOC05qdsHAJuYxw4yL+vfSujpWJnc4v1WUwUamnpONasV5Kjiglyors4d4JWa6r2Va80oPMUm2
aw59TloYggQIb7LyXIHA5LHKzKagRMA+ozMIATXQAG6VtawZ0BpnHm0zZL2m9JOrXw6f7wKGRg+f
6/VpDXAVw6UW+5LvPb6EZjaUzJCjQxl1yp+W13VS1xXV2PTA2pSQqQK3ZOW4e0c4ysBYKVAVECjS
E8VJC9fLizpobUQ08MSiqnwyFjwxSQ7rn2T19QJSc/TPbcqKnFe2Q7zVx2YF4BxJc18Wdvk++r79
lMkuo8MgkyI3bO1njnAHgH8QxsADDi1EsTkS1dFr8+UNM3L78nA+5kt9qvd9TLiK1zsxsYMyBdzf
PoR42X7tfzH7rx4YYozCEd+J268X/gBsy/2+Unvivf+iWv94/fOn/c9JTCziEPKlGFY4iax/iatD
Li3Uyme0+HaBE8tXtW0kuTwWmGnAZzdeDV4dxumryiVPeoIyz3ajrlbfsr5IzTEq0a0vvZU8ua5y
TbdSkUYtAssS0FM0XqSa4mqxEqoRgFykcqVEpsccCuEpSqw4W5w2XvqAiWcdKpke2hB7y5HXcP+O
YoynXbjVek14zdRpY5NtzrCIS1HmTGx2s/BpDCh5Qxcyo1yrQWgGnK/IuPycghcA4m9UT19RTysM
yz7Wo5nk/q3QyVMppqQgZlMIbVWhJgCee999NudLeLykm/XaFPSXCMnrhNDGG4JDUjNjCb4li/hw
M07p9kMmD6ZeaJPU/7MtuT5e51Z/f68uCmnGBM1OVC+BdjITi8Tb7Vsq6HvYcHIex24A+rvg9Zdu
9188cuWYWKXO0zSB8lOr51fgXeSIrUTVWAPHGVD6px9J3+oSpvxZwtibo6IdF2734geM1//qA+qu
6ePYw6mMYIBAIkN0B/+BTfAJgB3NbPVESeqLrm+wA9Hu6JkLL+h7z3x7GBPz1veyEDcU5HsYL3Ra
S85sBtAmTqIG+cI78h5z7taU/s2OX601kJW6U0ZTmusxSno7Xj+sweLypDObvcrCkWhLSr+4vRPj
xpVZVtcZRKIrQTAYbe2dXdKMcQHelSe0O223sQbDvcFE/8v3kfsWT0tz/TNp5Nstnpg5KXQoUO6O
tx2gBtbYqIBuBXpTbHHQI7h1Z4WqpD69vICaAhASOtcTHTyBCXEOGUGLOo5+tVo49inANyLD24+a
mL4wiXO3aMaPAlPRAblG+HakP0/mF4Hh859g84Ht/c2tH1uhv2fDA5v/pyNXOjAoHhWHo9yQ8LuY
aNV2Z0iYtXW006k7bQl1hCqgyw7v0oWrtqDpf0b5SrIDZB0npCGZy/M18lVGn6WWX7lqEA5G2rD6
45XOtE3c7PC03a0oytSLM8grtNf8Y8dtEQ8SszVQonvCEs+uoS0c6syb7VbkNGpTPJYKI4jMNGfn
mILhb5wVf3CsfsluLsSHf+p1tZlR/D8ebJzV2u2a7ZCSwyEB4K9LnK35hJRbIhLgKZ+hRosMFktH
OTFaldKVqTLeKDE2q9J0MHEfg4pxWFPhYh5lvJ2PFHYSf4Wyk2WFAlm9qQU+eYWLyomB8hMWuj49
SeqXfH5LYcc0+/cIeANrQW252Q+QAEgEIpuR3XNyqHIflUGQIEriAYhfI7WZq8Yp3J3ki9+qIKBa
h8e1Z1QWd0LVIsXV8Q01OY7OaiUPY8/eYiPnTMsI9OzqkyZOK3d9uagCfFJ/5EMAoexgyslaGtA/
6hhfZI8U3VnFW2BhK2aP/Urs5NgxGhjnMYejADyVJqqZ/Bb7merkZsyojy/vXxfV3alfiZqceioJ
StQo8BvAOz42X+PjmEbwz6qfCaZAcfT4j7EuBbRgjVu937Mair8pKoCY0jWK5+0LhzZeGmBBDfkp
KnJi1y+18RbshY0OkCDtiDEBIHZvxX5pk8a9f/TlE4/HRh7b8Xzc2rXD7uuQtimGW6rPz9TERwVA
Ny9amOixRnobteROkvuKPIZNyEhJY8SCbJSD2y/pwx4daZjq0DHDskpQPLPcz1W+OD52rwsyzdKK
KHHIoY4Dq7dfMORs2UgVCpY1HWlBVa1rhypU2on3rCyRhJYi7bFKMOOabjf2RuK00JQnDdMGXtLb
GsWS8CcIwIbNW0dKgzIuiLq3rreiJtvbA6cqHDwsrlVpUzhYlqxaO2BhIWbxtHzhVt2/ryEMRVJY
mDH/Ne2wY5q0KpoO63I81c8J5l21hds00z05ihBRB8JpAcZwkvP2S0z79QMKsYDXGIfu39/dFWAJ
BvLSH+Sa7NXjkBiP93DGRqFzHiBiQMbHfCHGLW8VREHNrgsqd8AeglkUDWOfh9OwErXSQJ9vuiaq
Hegt+Q0W2ZFnvDC66XkMRgAmCGML0zlmJ8SLgqqF3g7qTd/qmSQCmmhfVmjpAu6rVH0BsIEk2VJS
8d5P3Iodf37lkhuW9Vg/h1hkTnX87RSCzG3gqtRCCHePpSDcCppcvSAvpMbDtLr9jCRboh2QDwmt
C3DyMPOnWKX6WZoHH2SADLKNIzfzYb3VWQv0gzbghk07NcRVY242jQlSo3Ol4t9NapxpQpMes7dL
jSxz6g2II6TLxiljgI/cbotYBUOUCd5gM/05sfLcVnwjbL0FFZ95aGBTrsSMZvlq9xm+zJWihbqx
m/qY85ji+IqIqev7sVD1e450dVUZq/PqI9Qi87Gqz5lC5ANhinkZ5R55oulsnsVZzCWD7TquWikH
h0M/WmBRXIxxSHlB2MzDYSQIVlhgNKMkLgmT17viBKhCpqgLJFvKygCSBxWg8Hg4SeonanQvMk4R
pJQ7ZE8Kc6kXalStqQ2+Fj45TNYpi6KOkOB1o5X4nIkIdiRkednfEmaryBGAVIvAE3N2/1rm5GQb
xVMaN8aCmW2HEd5sJUmqTwH/uOBIj2roSy4dHx/onAXBAJIIOj90aeApMgl0mDaJGi5iGlt6gckH
pHFq5LzGK7vGduI1fPpjeTO7eiNuEuzUBdi53I5ubH4TaJiJA+YmE6tU+eR6plMtoGrMaOuNsPHn
VxeFjwahikqsjVclyugTLS9e80PlLtTpZvcQkcHYyYuSLQaTb+UoTSWCJaBq7Y6OoidRCHdym+bE
c3pBr/OCWrdBzBAeCNZx7SmmwPdLVGTMqBkTbcVFAY4/8NXGjtqJG0eHKmimOaWx/U6jA1PIRiRL
ahO/sKf0M//kWhJ/Pj5JcSZyuBE5WXXsi0zWOBDJ02ZWvNWfFPPJ+2rmW3RCmFzzQ+Iza697o3HM
nSZkuzw5ZsCxTcxO2UXOc9wfKrRTCsC8/QkVcJ0mGxm0oP0udU48/rQS6SKiEhyecOzfAV0gdoY3
aHGqliCxkM0oMWswxZ+HDYeqZPUdADV3k9BqXr140ZcofCXtSaxVrl0LZanGzlbM9E5a+5s8aIBx
UqkAdhX7JX6aGSeAbYGxwlATZvuEid1ouho1kgIlEz6zhnPJqJRR84ewH0eqUm9TdwBy1jkZ2OxP
CUawX7qlXrQZ53zzARMjgsRDH3GJj7RHq/E9iX977xcl6rgxa3FB82fmC4CrADLQcTgEQdefjlzd
MI7OKraCM7LZ3BBIBprmDORtRnBojMJIzGhtyZ7qGYMV244xREgrcqpjxHjCnqX3P2Zs4GBQC35j
Lga8+aqJkYmyjgKDDL4K8JavgkN2aJsd22cp/ZUCUF/pW7Vnqpm9YEtnzA0wdWhZBFy5AL6LSbAS
i5kIOOGos5NBhIrSagKC8wQp5Rxje8Hr4+s3c+E5RsI0LIpyI1jAJARDAVaO0jbvbKmi/OcGr1PC
i52zoM0z5QOZY2Rg9AHwEigi01kVQUk91pHRpi+BsAY8BkbkaErnaYBqyhpSSPaA8iqq9A4i3Fjz
OTRFtGrUSirfn8ViU5bAriuoVebpDGc83oF7/E9gu0ngwUXXHxwYmlxuzW4gu0wfDlJnB5iC6owi
3vJCRo6598MCCwPFSiAK4y1dag6l5rnp0uTxB8w8TW8/YHrV48CHQUbrePwMhC/jvdVfNfczJMff
FSorK+C65q7KvjU0iXsLv7OUg5u56UABGBumRypezHzfbgCbN3hsFXhOFehdR7bIaTXQaxqHgdAH
8dBu/adyHWxWC6ueceE3UieaV7UD8JxYNC5ZlRGhY4KE+5xwYDK6nGLzpyLb1th+SSraWtv1ptvZ
6sIHzL2Obz5gcs+wFwhP+fF1DD/AGID0abTug3XRonXWHi92bodR+OYBGoBxeoBi3u5wn9KU6PY0
IlDMnwkoVHTPyXAZ4lWvrCV56bLNeFQOs3ZoJAYTBnR6YrlFhApJ2TGD7cUq91p/hGijQPLtiYja
18vLvtExHgvoxJ9zEWKlS9u6JH38+ZUtlzwql1sJ0qt8BwxO2E0Ogz9EcQbSc2qOUAbALuFK8lT2
4uX7JWLrmX4cIDOhhxqUNRIgYqctDlEYimFW9Witkox85zFEdn/RCGB5eMlGztYVDkOzckFLSP8X
ad+1I7mObPtFAuQoUa9y6VVZJsu9CGXlvdfX36Wae2ZnMnVSmDm7sbsbaKBCJINkMCLWWtZ/vMgX
htmBl50KvqYe76lwLQpbT9FFulflVs9Ew88WXm8z4QGQNNAaQVMqkOkaczdpRd5wtMSzopb27aes
/Zb9k6YujIjMXEWyOKUFqEpAGcK+0wq8EIVaw+0g6c8DZB3Ja/it/PZ7wQbbvUHsQn8f7dbkjXFP
V92HAKWuFVobRiP/wC1d7Ftr/waYw9Za7ffWx7ARLBmyTZuX0di/bbe/SzqsM9tMllWQ8Ysgd8BR
xhykatryXZiJwynO70FXqRWmFgFpU0NwBkHz7dWeKQtBSuTMGLPLSoBaeTWAsd3hTvmITdCtn3T1
oV5/rVYWUNEgkOTAuS6+dIsH9szReWGa8bRWkxq0YArDSVwVCIsC/dPefT8fKqDI4mdttf3gNmTh
BJs7LS9sMg7XVXnq1gQ2E714VvXXcHMQnPw5XDg+5h7rMjqwVQXUI0gRsI4dy3XFjS2mNUMCLDUz
Q8GbA5TS/AYP2Arxl2vXFn1NzOKO26jHb/IE2ounJTmfmVIYVvfsM5g7sXVDd/A7fAYI4wXw+Do1
Jlfcjq+WfMed2k9gLXuA98D5unkUgCckC+41eQ/zEEMLOn4pgFiAboBZYtmtMswCdt6Q/VShU9GH
2+7710x7bQCPCxHo7OsO1DEcUUztq/6Edo53KFCa415+plv07itoJ4ihWu+tSivaFKWprk6PKI1o
5u8kEgByNe7YAsBYQz0IWpX60i6eH/o/X8bcy3gCF3zS1/0pUPlqF3mEOoTGj7fHP83fjeH/9Xaf
3VJ1p9WSkJcw4opvoug1z0WK6BKopfRw29LscAB3Q6s7aNivcqveAOBCU2Ci/dB/LCiw9tLShb9k
YjoXzwYjkYq0odv0p+dmMBIIQGBJ73L7rydon2wAP1Qk4237iBr17bHN7lZyNjh2rcSeG4U/y6/i
9mBPgqLZ6iFYIXA3C9N6E+Ef619tE6OqspRZm13Cf2yz6XIllWhbNG1/ahWy7vhnXvvkldG6PcK5
e/ZsgCoTufE114OfCM7oZT+1a6r9ixDYoZ+Y/4UZQE4mahEgCFn6474CgU8r9f0pzz2D1p+eZLf5
Y4Wn9207c48dxAv/GGJcJRkj8KiIQ3+iQmUlKdDaxC11eFCmpwBu+2gcjgIk00LxVwpVIwfzXtui
POUS2S7UfuOJ8rPWJwsePFm92o1nX8W4kUTQDK/xWMoRRcwnsaKR7cclGiVr9J/4fhHdD638WXJU
WmglnAtwCEHVAxhC4DbJtLPOdk4CaRCXcEBFV3l934mBVRT3w/hMUnHHa0sZ95m2eFR3ADUQ8QIG
PJRNRPcph1d/gbysW6FZJjCVUk81dIzrFUT0xm+5BrRvG7/UYHIBXUf/qyTGKIH5cCGfOXuXI90C
LMCfoiK7cwhpNQjXoAu4+E28V1eQzViysvYQSh+qbIc9RHSgqjNqrwvON6X12WWeSMymohqVUb+7
nG3fF1uIPHs8mj14I0Oa+MA5uZ4c3Rd/IYcyl0sFjSXyZgokDtCDwIQr6dC3Xiom48kUXgSQmnyu
GhS7U716aRbOwJlgDDcohHhQJCSIkxlLUqSMpZuilhFu6sbozQodcNBwjh+WXjYgjr6eP3RPA/FK
wMIgI9F+OX9NVMl1lCPo16BYctD60VWsqkYy2Aa9sUD1uKhF3yhGV+7tWFS5z6KX3dch61tuxdO0
V3RvehjqkY8tYWSST0Aj2ypc9tNLfh09NSmEDYGRoLKn8x6a3w3IgEfpg6p4FZqOygJ5iCDO8nhP
azVQLCWXtczKEmRvv6Fe7/I21OQ4igQrzQKDyoQfzFJu+fSu9xMySY4BsWxNkNLUTht0suoihIU5
S4MohKR70TAEZt95obLpxk67l5I2lu4yNevjnTxkonco/aDkTMXnXEmHdnfOr8YMdZQdiBXE8C5J
a1K+qpnaZsc2DEpt09follyVVSzluNqVAD2iYxfLttbHkrDL8mEot2KiuFMNQXSVgyjwBcApnSsJ
dhpX3hPOQL9/TIYgrg4+Ib5qlOD8hpodKUA4m5VBiFeeJoP0XFPkoD5GSZeH9oiOsWaVZBotTXnM
B0AzhgTqd4HLRWDiEWO+sYgrSv5aKGkfgNap4KNTJsdt+kVIgk523R+RJftMxFyEllnkZpzvoD4g
5/dK0mnyWu1BzH+vFo0PTNlQSpwu1mKRWXGlxgOmvuyD0aBdkiXvKRirFCtAwqD6qqnolV9y1SQe
2KvGikvXTSZr3dbjOBI+g9HGDy0fKNj4KYtCMSr0sgKSDooGSag4bauS4AT5BQ8wNtSAAKLXoj5H
vadsNSTlPa9RoetdKanw4GVdM5ox/l7UekEa/J5raXqKNGj4Wl3utd6uKpEY+Y09IYi7bdXGxHe4
plHIG35MjvaIRO3a91qq6xrydan2FI/xMOg9xAxFq2iSODPdAoTMloiZxhdpodo7dclBM7oZQlFZ
eVkchPtG1HzohImyG5E9EjRcsHNLl08PXIyE2AoHCMUPBcJ8J41yw+lJ22a9NQRZCkH4zK2KxKjK
jEQGLYAHBv1VlQ7lkwd1QymEcorWpY95nqvjPlULCI7EYh9zhswBHrWW0kiE3LKKSRL0HMmKzsS3
1N6mhr5qCrbuNBWshiulZFdkfIrJ87uaQC0VUY0A6Fsd0V4HWFLj9LbqkmKTJJ1QHMFAEKto7x2K
YVi7AVfxj4T2aJkZNaWk716nquHnmJU5WXkDp1QofChBa7VurA2GKAatbwuKF0lYKqmXnVEBSxL2
RlNsBX9QQFqRQ6B+FVdlnIKxpRC0Ly5NIIjAe41HzBF6bz8aUjy+DRVLz7/zy9znHKFMhciKE6+o
LY4GfWYLgcjnpd7yXDyaHsAo9LdLU84CXcv40oPax4PqUdf/LFwyM1c66JJR8QVXGrAgLPeTPLYR
buFsPAU1NLZDbdeGJ57fqMEJNUpdI4c+fW/pUxF9oh9HL/zgt+9zU3N/ggQ8r9rvwufM3Hn/Yr6S
wOCGgjdzPZTJmKLRZCp1ezZX6xCtE1ZIJ1NdICYtVretTT+MuWBRVUfyDzUjjJ4FSaea4HLgXeVP
qUITW+LoM6GBnfJNaIb8kNi3rc08O3DlQcYKUQsYPQgTG0vlFIC3ADEOISnMtA48C30zb7eNzJUk
QaeF8gEaYkDV8tdseBaiSXVDQ94HfDHmADDHc7zJHaHB9NVIzpMnMgKIUet4eNVW7IFSQyvNjFJT
WcSnMhc90klg4DvTU2dC56jJOk0qoKcuCXoyGgrBGzkQTf6r+Q6WOmOYhbyyxQTEvFKWpZhS8YBY
PNw/dDk6q2/PKxNysxbYGLCqvFFWAowmR9CCZxqam7+pBrZGPV/qvVuYOPYNRQIvJqqvigflECQI
+kaIpwy65BnDGtn228NiA79/jWsqmiIDiIwly4AiQSmyykgoHZLQtVt/L5UmqHNtd8xw9n5rgUP5
2pTAgrdgd8otnm29K7tT7HbmpkrVpVpCYRfFhHGvoEYPEYoA0BSKX8Khuutelhp9Wdzyv2yiPQ1F
NZCgXdWICd/FuRD50qEbrGTdKTrUbTWj+sKVBe4A4aC9LZmcXUoZ4hN4KoEPjqXyq9BJJTdhJB2Q
W6WxzstmSvTge3gKT324tJTT+XE1pXgVgu0VQa94xdUbVDRuIEJ6aH5BHLhu15wjOf1z9BTZaEe7
vX6zA/u3LfCoXS5f1zYj6bQUU0l0tAgITwoC0ifvOzPp521LzP30r0U7s8ScmpwHpRi1gyVKDdLa
IH/8zQuEDUsOyTwWruyIlyOK5FIRo8kOp/OH4J2GkzgJWDtbIzoO6/JUfaqbTtWV0+3hLU0kk4Ov
St6lo5RIhzYxwiC1CukngTQpCAP8PRciznn5v9ljXvA+mllyN8YwwdiOTAaf22qpR8fwodxyx/+b
KWaL84EWF30If+QeowfwOlkumOCfBl5f4jlemsPpdjg7S1yu5QWvzv7GRJ+FF9AcBwFwJoJnCNKC
41/fA9AmABX2n+oDoiXG8f1ujGKQLWuHvqbAlfB6HOeWmN/FaKzloFbvFUuOeX1SgqYXSQCwEUwv
87/sxNnooiLMKVp43QPxIT1c1lbh0k0qgB9xaMwU+w4NPFHZ6lwYQcL42EDLZuDkJfqo6+1x+RXM
9si5sPGyMXEPqvgzRKssBU51IRpbMsFsBU4E+Q43xO6hkUU7jDd4Z3XyElZr1gjyVyD+RiwGJoJL
XxE0bUB82bqHyqv0Nj/Wxb7RFjoErv0RzWj4D0yXMhIQ7OEok4GD5M7oOzTaklfhLpcsPvyutLsY
iJmqXEgGMmElDq5La8wBOWQQuUObkO94kqcZTZIKOlfJpXF7M7PdPTBDUR9XIFAAQn2kwq4c30/C
XA1Cpx7TTZI9BjLKw0YW63hWmWH+jGe4Dh0NSxv1ctx0Ehrx1FwH0/pd2OZWqLSWOywxyE2LdXnj
XX4TM/RCzLk6QgLECWVtW6SPUqdtvPi+TZe8n62S/40eiqMgNwBrNjp/GLeJm4k8DkBihwa1Wagv
eQqpaASZnm9q97zuO2Kg9z8aWThCWc6cyS6EaNGaAIo+dNZfvRnGAPIuWRM7DZg6UaywUDJNzdD2
Vp4lmJxVmdREQ5derhJUbtEsu1Kg6FTbJ+GbLqRB2a6zq29hjoBRC2vwhbSxE4t66x+BBwtqAIql
Vk+bXSt8ClFqpN8SWYVUNSgUCYZa5+I1mgBF7rWG0vx7kJi02XGc1RU6CV/i9DHxTSEMde+uLMyw
uBuIHr9L5SZC+oB/0RaVY6/3CjQGEAFCDhPC6FcwhXCMBrEoldgp4uwbbMAIjPrH2xvl+oC5NMH4
pJ+DbKWO1djx0I+ZtZteMZE1u21jzh0vxsEshay2Hqg5YQTgESg9jbXOh1afrqXDaGnEaGpdzK1h
KehbGhpzQEttQAZxgFWIOEb8rgosUVx4ZrG59snJIOM08RSjWQBJW+aY4TvPI25VZQ5XFnalHoXy
UY4ao0NjajqYMdloYFDuqmjlNwumrwPNS8vMwrld30hjVmdOQh/fpay0aGxM7tstKbLNvLkuLTGr
V2mikuZekzl5ZKuC6VGrCNH9oHd0VR8GvfMXQojZkUH7lVJAdKaj5PLOy6UkCbU6w8jkN65GiklF
/jN/Q45QD8SlAGnmTAaZxj/GmJOS7+UkEJIcg2taIwzvpOZDzVYleNsW9sA0S8zhD0Po+IVwE0oX
7JGshsVYRg3Wy+8KoxI2ir9F0K4CHsCFB8F97JUjGrb8aRMunITzC0iRZBGhLovuGSa1oY1pI2Rc
kTnuuCl9zoScDq+XGZCqJ5U/lu6+DxcuArYWNu0LdDaAUxrVVQjNsHkxcILmHfWV3Ak+Rjs9fnJG
d5QhX2hRnPvizmjW8UldVhC5DncvzU6udRZ88lVAkRxWc2doPuSfpEVrlhsjvrAqDoDgtdJZ7pcY
rmR66O6GSDu11Oj7NxUa2Ypn3V5wtnh+NQXMrNe9h4S+IuUOt+YNyQ7t6CSCU7vfQS0jNuoQmiqj
AaIaqwSdRKcPKMpASdTKXuRFXeHrCO9yWqZ/P5uWccjRnphjNcLNCMZYdIEgx2WkawBCX7VDsQ/X
v0BGckdqCZvbszC7ICi+TgzewLPzzCSEYkF5NU1zJ8szYyB4nQ6eEfV2KCI5BCFLUAv8FwaVSVUP
hAJAAzEGu6H2fKSNc6ciryDWN/juELqeifpGlaHVaKm7d+b4AOc13jpQQUdamsXwF+rIuUMj5k4y
+E7kpivOLfQMb+NGW4pop6uEOUCIjANxkllAjuYKYCrxiRCUQTHRwrhmtEJyRj95d+JCQ8tcDHdu
h42cPUXyhTGEndaOn+qnESz/gh7ecVZhtpAb5ywEcwdUB0zX7o2PQfcefYuuEzTyQ6HyUdssqWvM
BEH4Hg3KqESiKvoXLp2XV9IQh1dSOGUeGlkWGl21MLVzFvDwgfAQjkjpShlOzJuwJ1JaOFWQCLte
pb4Vqii73vZMFgD6dyCgl3PSZJuUnFhtGS3LW6Es6sLJN6IxNUNHa96SLbLr9b1nKOvRih9y49RN
HVmxsZTbmx/kP9aZiy7TOFT9xQbWaVWiNyQXjqIfDAun3l/9hfXS80EyqyWTLimbEoMUt+kT9xqs
8bzj9dAE8by8p3YABd23hffr7MhEEfOrwkPQ6X/pIGXaQsAURVYnGsEYlexQtVw4VNgqxb+W7swE
E5IQjxS0jvrC0dbiNvwCkZv7ppilVe0Fy90pUGZdAk7N3qDgdPz3qJj1GitBDrIKo/I35Et6xYQ+
h2b5me6CDWrT2jZ8oLZvTYqMt910LlpA+hctHMj/KlP2+XI6Ay8MKl/D/idppkuVgWSRa/JQ4Fql
3kHAK4GGxcIG/F9sgmeaALFKBTbkIyk0eyKkn50acuiiZR9jUKpul2iu5udUQZSO8WkaKmiXQ4t7
YPKloStAEq+sonVscxYiId81qr0EeZNmJ31PjP2/4ZIg/dwLiODY/h/LfxNwdgOXoGxLhBGWyV1v
liBSIg/oergbjQ/NbHbqwhpO7nixCWWwGkLFGLo8iMCQ/7scJ8mzJq9AqOMAG5QZpeo3awVi3laJ
l5h5211YtjYo2F7aYi5c3xW0MPWiwkn6pyT8/hnefWhzm1y9GzRPp/JdhVJJfu+CiqXWSX0XvuPP
4bPst+3J21SDHXvikjstjZ9Z565sPKGg+CZFegUJsaBufOGR89+K0Td4X482bbQKwQwITOmwGjtD
FRbO+ut34cWsIHl3uQKSJvWqKOEL6u7XXbvubwJFtuJulDqzGm0od2fjs1AsUdpP63qx7lPWBWVR
IEwRiqBLnrGa83XQKk3joDfEypX7VtiKamrEUDCuve/bC381x1BHU3EtizgkoMfAkj4GqtQUhaKU
TpHEr3nk2WkO/Yumeb5tZjrmmCGhrA5yD2j54jHI1vvTnnQkhvi7Uw2elUmPAUCrXYaS2BLkYm48
54aY8zaqMLVJA0PoFXoKs9ygiXYY5Wxh2mbGA0DHlBybuC0gyXy5RKpc5WgBCjCe3MkhXkr9k5rb
mbZUYp5xBTgC4gwEuUgfs6e4EMjgW+6G0hme5ViXjfJYyFaj2bdXZ2bSLqwwmz9XupZm8lg6Kp8a
VXgMrBE549s2rvcSgU+DzhTpRB6C8KwGEnh9cnQnhJUjKBxgv20hgetTKFsT7xozC4liRJUbGXkb
FYYmeoXeV1xktXW0VAWem1MFGwx4mek3hTlW+KQtu5xIhcOrrR4TecUHX5GcGq4aAAu/lMS9Plkx
blwZ4DUC2AkNiIyrhGnYiTH1SmfM30bvKytE1LhNSUShDTVoqcvWXH6MM//U57b23tXeqgZ1nOD4
/JqIrYFahKI26PUE5dKd1oOW4Pa6sOx5yGVM34f0JJiDUWRiXTkqozblO1o4Tamt6zQ1lC9fmmQ0
3oVtWBnRU67qvrTm+G0cBTaVNnl/qHx1RV1rkA8llGDj59ufJF8fFkBUIFUK4guQU1HxcnM1zRjV
PVUR4w7FS6EFRh3JC8HmjMerIpqyUCuRNCijMT4ANJXfp11RO7kwmmKw7QEEi5SFQ2LG0YCVpiDP
gJjStIcvxxE0lVqMUVU7WbQVxt9C08ww1AzRH3VViheyszMn0oUxZg/HmScoqVLWDimpITZ3fv7V
5j+B8n57baYfwxzkWBNcS5KM+g5uqMsxocLSt6WfNY5Sf3LoZqMaoDcehOXEg8ifCEoxt+1dP7fw
GAAHCdKIEioScIhLg1Ln5ZKsdI3j05VUh6g/eIlJqte6FnVJc6oN+sUC1Rq+sid+F22yJ5AUaNEW
nuoou0pe3/6ca7+RkXxD4AmVEwG9sZPrngWAcRIPXCwHjZOkx1r5ock+VLOFHTlnA+lF6HABO4ha
HuP+vpzFHHhXGqdET2cAob4Meab2P807YwhTvgOLOKH5WQBmnvJKFTZ544x2jfcByAPB1Qg+0qXn
8rW/XNqZBns2YYCbE/RDww4dkD3jLRquwmTVjlCIWdjS16fGZAl7Gm9ztKH8OdKZJV/q5BzFosZp
JMU3aqG/E8EHu7A2M8NBKlvgES6DoQwM3ZfDqQrPGwEcaJ3UtCMDqWZdXkjzTv58ucEgtnFmgVn9
Rim0EE3MrYMWF1DyQXJuQ+37pXw5C2fHqQ+N5olNgBcnoUD2AAxULSsbKWydWE4O3ZPSIYKvN1oJ
qGJwSvz7sclf+T7ZDJW7jSH+Cd7HXrYrRTageO89+WgPBv4/PmSpIRWPWZDtlTG2gWni3IfbW25m
XfGlKgJUEZo/V/BWOjQCHidF67i04jZ13AZWWw0/t42wkJv/Px//WGEWNi/LvsyHqnWS8dB4kF02
Yh/3s/zhH+WkN8id1wGdqmXHnk+f81/Ft8PR8sR44XyZGeyfghIkPNAlIPyRLZ85cZspbk7TanDQ
Gq1rbQMK/9sDZUkepoHCAs5URJSgE2P7tdpU6vg8aQckJIBzl16jh/Cpee739RG0KSvFjEEjGhyp
b/qjVW1E/Vuxbn/BtOMZByc8gma0/SIMBMzpcgtxftRFXCUOTgV9CSXxDSHbxVVt3rZyfR1imIBl
ykAM4er9i8rOJlKJsyQbe3dwhLRfKyCNIOCpSNMXcSkhd92igAkVMZaprQPiz/K0pGeWujpV+Loq
R2cwRrPfSLv80QP7cG90ZmoNOyCMj57xG67Gx9sjnJvHc7vTv5/ZDZKgSXmuGJ1X87j08p68nV2j
8589ze7Zz5bFsBaBJBkdTZdXn+2uBrcdMe4je6nrdCY6vpw9JkYaSpUDHQMsDcZnsgrN7EA38iZd
j6vqtTI/qvWw4mzFQVYa2pOl6VrZwo6b2RAIywGwRbUBsC8cMJdjHemopkWXiU4/dJGB/n7d5V5C
PtDlH8JbkEFB8dJQXdBkP2Tic1nZWenbUdrdBS645JGkzJVx3Wb7cbDEJV216+sGPViTTiCqE3hm
/r2pztah9EG8JHoC2v/Rnm9kI0Bgo6j467jPQcgiJ4rNKXyDMrykrG5717xlxMhgLwAdG5uDUGmG
DC2Sl06JHpMOvRcpTXS+X3mbrHoNoEB929z1uYcGFwkCdej1QezPnkpU5UNuDEPZCUrlQLjcBtHN
QsQzE0mCZYNHOg0BOSVEYlxNGNQENUVNdmrfyo+hi6rtZqQ6XSU/sZPsc0fk9EjUu32ZmJJs1xAP
FI6CHZiC0S5mEq/Pp8uPYbwudKH/GblUdoZ7HqQEyk4A9RWisMAI+k3VrCnkkp/GZ8i1DfVatLVm
c3vCr5OoEHFCWxWqUPyEDWDT7RktugGcErJTyBwaPg1JuAfmRk1PeSjqSrON/YPYbCO6JYKujtSg
sR2ST3BLdZ+3v+S6UvX3Jbh6oeOCdDWbNeZIoRbKCACl+kVjdH3rcv0QeXecERxJcJeAi4RbJcWh
2Ilbfys74b1yV27jh/FHcC1RF18EdY3WK20tUQM0QOPCRXIdj4FxiVAUwTVcyqD+vDweorISszzE
1w31VwP6y1q7T6TfXxn60QWHZ/nL7dm4rlFgNs7tMe8dDsxxnZLAXt+u1G23dzTIBJw+nMfvhYFJ
00V7ecjDEviEMOdowb/q8vKSeBJjiogj3UHslwKhcexH23sA1I3YQL3Gq47qXf+A/r4y071d8awJ
tnho38Z3tT1w9ihbYm2P6j1R1inXGzlkpQubWwXykqDG9VV3+aVMyFBHZd2qSkLQJNPqSgFN+HFL
5KVmh+tLD1aQDUFrN44JQF8vV1r0hd5Tq4447mBE5ahrMl4RDwHQZL1f6rKvyzIgLFFkL0VE1xCB
ac0R44LfS5ggx4xlDcDuIeFa4gTFF9lxk3iomVZmC6LNYV0HdwOawhv+YQwWhjw7r2d2mdCFDK7Q
kKomOPmey+ApxYrn/9Xa0QmTo9Ip6GQSBmXdcUOUjcRpgtoZ1Wjd0nolkX7h9Tcd3lfOfGaGid9R
LPQVre+JQ2KyIl2sGOqQf5VIysZam1hB3OQLV9bMDTldVMiZY+1EJLYv3UVIChdqtjxx4vwtKsH4
b1cReQBUXe+4YO33nHX7ZJgbIdSZANmcOFkhX3xpL1MiVRo9hThdn+qy90LEbhW6jylgk32ZLAxu
7j6eGm6RgkPwDJHYS2NJAGwq6FqJA55JRedGsBZlaaouHEEz0R+aWv/IvlEuxOuOuZL9hiOAM4uy
o4BcLKVgcY4ekvhZJsDkyJYCR+ktDQJxVgfefxXcVJ9RahfahOEGZE6T3kI0W9XgnGwSazGhMBsw
KFQA3xweyUDTMJNAmmBsxEiRnTSMt3VBdYg2mxzWFwANXxF1oI4NAr4513UzY/yAeAFwpxNpvCQ9
edo6Jy8aVL0fIeHdNvs4WEqNXRfpcWwA+DpRlU/4PrYToRzGWuoornDwH+pEMkRo/JbV2jXBlPnh
mmiNbshDcISSrTnwp2oJxTXrkGfmmenpZSTs4O4ITnuAMmsfnNRBWBRm5QFAhtlEb4Q2SAu7YM4x
0XkO0TkVzTPoi750THBQqp064NJyxapaIcEVgvcSOoILe236dvY4gTYW7n28ItFWzxwnai4BENxJ
iBWfEOFblqw/aMb+wdPtd023v1aBfuAN6DrbqsOZhmXtty/Wj/6x/zg9NjtwTX/7YKl/BKPW23p9
v16/Pv3eP4I30NyZnvO627rG7n6pZWpuOc4/mbkkc9q1dTXAW+uxNvrwpA67Ti3sVrgT0K5xe35m
o5RzY8yN5SbeWNFBlh0JLfZ5uUXDo6ie5NQWPrnClmUrOUlbug/znQsi9tvG526tc9vMrTXpXVdh
irWR4jcZycuuNIFiv23jT9vzlgMwp7vn8nle96rs7MC12NsTYw8I1EDDJILoVJ30nKzI6nVqQmHH
A65/W+3xPIbkuLn0RJ4LQKkKDjM04yMjzO7ySG4kKY5wz3jDe9av2+me9vR6vAuqHU/sMk0W5ndu
i6EmAl4rnP4IiBjfL2pacBNnglO4vE4AofIXagh/bwt2cpGkxdkl4IWBN8jlJkZHQYo2rlhxbOgb
GpunUf9RTFn/Ui3V+HHNn2NgFKaiWyG6OB7X6iZ+fU50KGY8fC8B4eb2+fmXMGcYHXpZHNtprGQ3
OK7U4QX2jkaIBXf6W6RbI2YuOvAz+EOqYsSJPmzB3/mqQTfgs9I1vdy/ftpPG2r+/GncmJpx/Ope
IdKk5zoSzGDFsz8mGq/Ivt9lkNB8bowl2ri5DQXCSwHiIyCTRqL1cjnGwqdpkDfgjgBjRzNsW2md
Je2CV83O9JkRZgY4UpeQEaoUp8dZQdFhCSqUBoyi2cftnTvrvWd2mAuiUpEtrmsMpvF6iG+pFYAi
RTQsxEfzUwas+3QRATEwfcVZYoYvaaqNba844BHCQ2HfDmsB/B63hzIXYWpYEvRdq8iLyOKlERCD
tJ6fpoozULRMPgOTkJ/UHkhRJCeyz9u2ZpfnzBZzoIs8uKPKMFEcT9uNX3xo5kVpCNVS0Dx3mIGw
9a/kjNv7TwPibN6EtulKxS8UJweZdyhtqoo3Br8w+/4ewVSPYqKmPdwe2cy9iHXC8xbXuIb+A8a7
KViZvTyWFEcjw7Cjgl9YdSCsxlw5VMgSgYknWLA444IQi4U+tgxKhKmf+HLdtEGGIAeHQ0UqwWsU
IsPTVk+3BzWzXBcmmCyBGmQiCCNwngiRrEto65WRNhntJFnSjJlxdBV4AzwC+Ol/jXH0eAy8OhJg
qCi+0RniAy0/9AtYwiUb07+fOcVY86qnlrBRR+8YS6OuhX6hHXp2vpDMlAkSHQTB26UJTRnauB7g
3n2spOD3GJ4UBU98mQPHVwQYx+3VmXM5gL3QuEfAh4Gnw6U10UsTyIZ3isOJmW+1fgbO6pFGulv5
gE4lgb9qMn9hA//pnzNXDNLEqgraOGAlsVyXRpvc9Rsh4TFEEEQfVHA1P4er59LsIP1YQEijMO48
HcKTq4fj8e1IzQd9gGbcXoBmnNHpIhgAO30pdpmdiLNvYiYi4dBUCK4HeI9WP9VBT42INpBmQCEG
gsp6S3JZvz31c750Pgvi5SyEJVhQgIZToBb1KJUPobiJg4UK7awJHCegAsK+wBpfmujSPgGjkKA4
8njXeY8jYFQdXdjfc0cIGsz+bYM5tDQPROpBLeOcHLuvXqi/uKyybs+UMk3FlcOc2WD2RC3xZYNM
PiAV22H7XFl4Uxs1fAevafyK9PIV+lDN9lXSSxtB8NNPZnCTY4HKVQd4ITMefjYP2D4bBYCgwIA2
DeQmXV/v8deJlBRUVYhhXloD0ki8vibm/X/jXoqEhAjoJ9CMwu7qtpKHfshULDbxZFv0YtBJJdlr
PigbsRGTOwWYKXNh1mYmDTlTiD+h8Q8kaMykIU6PhE6NVYeopyHe4AWUQbFLzKL/PMAA3F+d1NWB
6wfJ+aWTJUMzdKUQqAhjAGHgUykz4xbV966i3cKWmduk/5hCsfTSVJySsiCEgz9X5WMot89yL76o
gVDroEMnhg8tWfv2JLKqRihCTxAQdNKgw+sv53lp0ospbAaJ6rzWEAwu8aB6RjrHjI0Q7yygvYz4
rtLBp2XXJrU641W0oI2tlGsUA25/ydxeRnAFnXVkfa+BTSkhRR/Lpepo3JZT7nn+R0Psc9vG7Pyi
LUUBhBuRHCsVwakRGVovU53CH0MDNbAj9OSRmiHIKUvHMVzdNjc7JKj8oOY9aVOx/NpoXBrFwK1V
B3RwOgEeLaMf9Xi6bUScu1BRNUWeHEAYNBAyJ7s6+DIXDI3qlFD18btdB9Ys3NvDb18f+Vhv6f8j
7bx2I8eyLv1EBOjNLclwMhGSUmmUN0S6oveeTz8fc2b6D1GcILoG1dWF7gJyB4/ZZ5u119pbJsOR
4lOpU6FTDzD2Jd59NtV2dgyFl6GLbfoc9iD49uj1j34AeRKiXu2TuAU9/jiVMB82LhGwUwB/TI29
P2z90FR11YzG2QtSoOLKPmjuexI9/yQ3riY5OuMZTi1b/2IfDDZBnWe96DcuXHjVKyasHYpxlnoU
qA2jeRZgaDt4FBs3Opt/OxNLT35taj6BVwFU1TMnIESYap1uP/CXRrN8hM+fcgUjSqDIXrLTgAy0
RSRwIQwY7NjxIX6fmF1M7Cf/8Mff2Q8hq2AHlhPcPT+3jvUvojwD2AeITrBH4vLZpICeaQkMIudw
0l8Jgl71yigdb5DFjfv2N7z6sBwE+8iygB5FIvD9cgQIs0HlaOGjeamSU2x3rrQfd7V9oY11lNxL
aP/p7F+J/ZCfCkjeIImg6yvt8HU2H377pvzNL279mkVmJc2U1YXPr0n00VZb14Lr87fQH7Tm4GX3
enqOgtpRdGp2FvM5CCsBv0d+pT6N+U7tZVhmhz0kS6gsAcsW7i3lBG7ZLfT7sT4q0b0ZkU7HTtPE
EAR/k4K7dAjtNr7U7b4WoAYm+3V00xbPIapmalq7vY7Yg3/SitHRu62PZWVvfesc1lwdRCGCEXwa
DLxCx7AhRL2Mbt5ezjW/Q6uYfvWc01GffW+hjuOCO+6bZ2N4aiY4O8NXU4EBsd14otYqNgxtQeo+
g4cAYCzuFE0LPwwytq3i3uT2NziZXIPYiJ6czasELYbF7J/ucJheEKzY/fll2r9+qbb+V1Gh2Tni
rzn8GW1z9xy7VCJsN3K2GigrFQK0YFDRmNV6dEVfZJpdKTeGEkTmWfF/iOOPbKhhNPtRZj8srdyp
ZrrxWn4k48CVXttbRCVROZRKU2DPMH+K/qOn7EsE8+r+bAS82kVpi6WT9raauNZ9GPWONey97BQQ
FOrjcyPH8NAMTiLtlFHhACIKD+qeqmn6qS7dRHobJWdCazAV7KJ8SbovZvcp9mxtio+xsDVZsfos
zOs2D3GACVlCOYe2z/1SS81zcjKHNw9OvYBm00k9doinq+dho9e6VjI3ru0tvZIR61ZQYq+DKnXK
06+a9VVsA0e/aLnjW8+FiaeGHGEKd3r8DH2hp00bkd5SMOFv3HX9G5a+KICoYJ5GOA/eRQwcL/sE
zbgdojMjuZZ1YPpDVp+JYBzF2E8pRKfDzhB/iGH1UgXoOnm2tDm1Ox+Zpcugbws1Eu0igMiLZ7IR
A7EKY45Uz/6flZIKUP6rKBxdv0v8Yxlt+I+VMZS5z04LlegdGUR5cYRLJDKE3C/MM2oQSr3TnjSw
Z2d/eCudJq3tCf6P/HTbZ601Eq9tLnvgVNkLT/dzlh0ENBQ++8AZjsIO8h77ybS/ZvgJ6NBcBC7P
DGK76UZv/OPYItf26puX9YhRL+ugnu1rw76p9fuuGEBedqjluXp9CMbaaeoLRLlpdq/Kbp1vDYbO
vvLjHv9nzf8iUa6ehXbwo0brsV9axZ0ifDMVxxBPosL8ZBBsnPHV80Tki0QY/UG6C+8fiEgNtNH0
Kq71KNmwRzlW7SZEpJFxL+hPslI68VazaN2VXNlcPHsQV0OzCnD3rCg79dAb6FWzuDSCQT7YevO1
+Cx5/9w+U2tRPr130kMYhZiLWHymqUUlzLG9eQ410W2ybyJonDx+vW1kdd+o1cJVDHslIIf3azlW
raTmlWmcoyh1Qvno9YlreLtGrR1hS1jzb+b84ZBwRmBMp0JH1vvemC504NVrHAHT3250ik4isuhc
SNu3VbpEvv1q8Q4HsEDRhZtcwf5JF+yoPzzlD737NmOkPDs9PXzu7d+JkxHKQY5CF0Xef/59e1VW
Txi5HIUHFuZDvhwIulxnPY5cC7Kz6XGCx/g+bl2ykH08Dt/jqoTC/dtto2svPbIkoIyBg4LIWIQj
opS39MMxataKncVEIw/pobWgXsuJSaSN9G71dF1ZW+xF2VRxVGocaB2XWMg/Vfn3SLZ2+5NWc0ji
CcYbUTPlHC/O8GilcSYLAa5f+JK2tZ3oP7v61Pavvv8taY5JY7cA+8SQ1+gxys6pdBw0A/KPHCzI
z8h6HGeigBYaqrHYVUrxtfGbQxUeCvNQ9Mfbv3XlJhAhwPoD2zgcKH+Lr1ceLFaVKeihhz/79Qhz
/pvqvTA5aMf9UxVtEV6tzCIAxwNODjiP1pK1zJRiyxhzK5ldGIE+cUl5DILDZBzHSrUjpF4zw56a
2I0p0nX2MPF/ylACv2r9xvVf9WszNhDOMoki21Iv2JempiyEzjxL/i7Qdnl+SF/aytEoLARAo6WX
eut5Xjvm1xYX0YCRqn4UBbNbC8nV/Ul487N4l3sNM16/qrj/1hOS3N7aLZOLm9V6eRslIybHON5N
KnF98zokl5wpZT/pd6qgbUzqbRmc//3VWUr5vKnuhtngnXeX1uFD7P0u/RfEGtws7I63P2/NW80S
iThW3sQPnUqtlZW6ooJzThEqEap7yTz2gq2DYoRA1/zWChsB1mptjwnsmUVtHtr7GwdffV5f9Rno
CXBqMhAZ824ga/KPxZOyhznQ/q7uSlu/m3sSkv0aQ57U2a+1Mxmkvrss2dja+bQsnhSTEpXFZzPf
CmHL+5WW/G5EcJz6MAd5Z/g/5aI+NoZp5/0WN9Oaf7i2tNjTRCgSuDawlHjfG7Gy51xIMls3iamO
CRtbuvpZKjqtTO/x+C9X2O8CH1XjwDjTfCKCivaqjEyLnjuSuFUb/gt0+rCEf0c0wJ/Q0pxfiqvd
jItu8ssyNGb0SRidGASYjJOe/5rcTniLh10cFG78GUWG5ucoPYT16MADARymPSnD66gf5HirI7nm
ldBTBPpGLQmnvMRmlbFVZUJK8Tjt0dqdPlfSi2ruAv17IaQnI39S/PyLony9fY1WN/jK6CJ7i+kt
6EOG0Q6fKwx/QC66Tf6nZU6E/uXGyzjHVR8WnQeRhisvPpXj94suCoqehShrnMUwlZ0kAUEoJOUW
58fqMbqysrgd7RQmYjcVFOSkuzGlE0c3qGMKvkfLe9wCTKzlXfDC8K7N8psgPRePfa9ABsjTTRns
WyO6PydUvD1Id6IH88X/kmwgjFY/jaXjjpDhownwfgEnqYySLKop60dvZoMTV3/W9VdZ2AK1rG2U
TkQGcGaehf4QIBthonTpaJwH8zWczmazEWqunboZYfs3HkZxfvEdldF5DdMRxhkuZlsr3wZIIKzs
S4n0T6/9uH3CZxe1PHTM2czLxSjOh5H4UumjKGLMjYnQ3SRXdi5/SiZ6MM815estz7xWXgM6+h9r
+qLpRD8kkcFPG+esNk9K/ijmMEtFb5VwkrIfAaRanlNpeLYguY+SwC0qCY6f6W5Iqh2C7PYUfx1q
9OLrkxl8MYbU9qyL1z8HOQIqjgDb/UCRO7yPUUsRT/MY8FTfwTtxguvc7Li4L4wIww5iZwKTI9kD
JNbtaAvpi+GHtjy6t1d25Ql+962LmiXUz14I+YVxruXgpW8Opi44QOKZpLpn5Kc/NdJWy2ntXCLN
yZwnpUv8yGJ1e6JHJK/Yy9SInCgTH02hON3+qLUrhnADA3Pcagop80dfPQyW17YjNJXGOc5V1e4S
2XIMBSIAMaWiVPi+sfHoKbOD+HA+LRqvKA1A9LlEQxliEKdt4xnnx2+a7YJ1AYr5Za7wf/v++DNy
f6LKbX/jv32blrQz1/VV/jroidN9vv3pKyOfBOjMTJGM0XiG1/v9twdBz7S5zE9Rh53S2qnhpvp9
HBz19iROp26Inf7c1DB934mA3aaAvGVP7A5LYrNF37EGAn+XLCx+i2WGii+ZpXkWyqPehEeh3Okk
J+NLDrurdaDekUX/eIpTkV/9gUxk3OpUr1WX3v2CxTtSSgNCXSPpSpB8z419XbenLoQvTtsbmt31
z/Psx/SnSGI7zU/DFhpjLYtkEt9kPpLyIQdyEaGYbdIJedeYkGEzz1zJ+zadPqngbprkU6RcZO8R
hXg/+tWk/2jKa9Sfxl8TLOwa3cboTQxHZyhsSantSkYqlsBQkn83b+mnYUuneS2to/dFy5vWlKgD
tnx/alpVQE+rrM2zZ30jj/VTz+0YNTSz6lEbU8dUY9uK7tPGCZ4UK3MK7zhOLvMzrrS1ZivuwYJj
wKBHTPhE4+D9L+l8KQ2LXiLxnqAiye6SLb2HtdceC/zJkCFYMAAvTmXgK3mh14jCNuahRZX2KDTP
kvY488mUz4Wu2mV9H24xQMw7vfAQ74wuDmLfhnXpZap5trJXzfo5N7oaZb9x91fckDUXwyCyQk0J
VOb7teOUdIWZC1QCxAiQcgrzvJqqJeiE/HOGe3K6YIj2A6Bjer5DdISmsXoUo9Z81g1Bt6XC+hfV
VZwR8F021IADY5F71HKZpVLDbjbCo1QevCdBu08o4acvtz99JUCgDgik0aAaAJ3RYnnrpozUMmZ5
Y4pCInG/HN+39ZGWhU80F2xVH9Z289rc4rNGKR+9GvUqyO8fG/lHET5q0HH//33S4kpaQly008gn
RS3VfwS/ir1UKbZc7oyH6F/E2wyYs02SMvMsiYuTY8pNErdqbp1Txolj6VVpaRAK31p560CszRO+
s7RwiSr0VnmcZbDjyMXXhBmgESXTSj3U3t7o6/vcso3yR92SyrnNFmh51c2hPGTgjqnkgJF7f0Gk
XKmtNiyts3xQp0McPyWIB3ito8iXWLLo7J209qWx7grlVYDRN/qsMGi9pfc5+5elK5gdHHVrWYRM
dLGx6qgqYa3V1rljpr+B0GPSaJNXvlObG9WclRAdoAFgT42oGUbfhaUsl8MmmgSLgaTM1fyHMW3t
JjpJ4bPZf7l9WtduxP+Y+sBGmKGEMFid751T8a72IChgZBxgwG0jK8ENfk2m6si8JrPhS1Bd7oXR
KEQcnjD5VGpuljha+02qSQjCR78/JSARwlOffjcEIDvlzoIXsT2Af2uEo7EBGfm4i5Q4JKIs/sFD
six0JADtmk7nxiSF+JZL5TdALqjRGP0+UeqtpHulrsCEN/O/FDtnneG/ha2riFYsJRCXvcROSpoD
u1RRzUVXjRDdDAtnTPairRa726v9cUuxyagNGST6xvJfjOaVzT6m1j80kXduiAz9Zt8iDdtvwIPW
P+zKyOK5rxt5FEMz8M518k8UvVj7LLMhzNSRM/4lKKKbTVt58cenAi0FVG1gjqBpYS6XkkH6UfRo
oZwDBQiu95aH+rny1UMX/E6yB3Ap//0qzrsG/RNwwg8ULJ1aBJA+RNZZZE5znO7Kk1hGW03UOWd6
71L4pisjC6daK7AgVEpgnVWt3UnKQ45Kg2Ex+iUfsuh5sL7q3u9RKDbu/EokhVneCx2FZIqZyyZJ
xntcxxN3oM/OuRzdeYi6oYlhV6d2hgkZ+z7oDpUfupsY5JXU4r3pxYNlpXljmUJlnSvamEP8+XlA
r+44uChCedEhc83fVgNxQLc38p2gvd7e0//Hh1NGBhjAdy/9kKEiApAE83pLWWtn/Z8IRNOjIh+z
iddsotjpKL7/uZ7UjdO0QoxAlUoCEqrCDMhLvai66FrRVGHG44F8zMsrBEVgnX8Zjo7qjeAMdCQR
udv59vfJ5n9Swj5UL+54b7lgrVBLBOK+v70Ua7fp+vcs7m9Upgo62fwe/bPWQ//pO7K+6yh+SvKb
usmHM3/d8pyrMFbDUQ8ggzj3/fvth8DPdLPhMpnoLIQkRKF2KMVvvWftqypAtnjvqTgryXQqj34U
urzKozFMpHda7SAOLba/xWpvJNSOoLusD8YWbcF87j7+QiiRmctFlEKcn40rp2lKSuzrwWSdUcJ+
CoQAaePKf7m95h+fdc6AgveFqx9o8FKhMpeSpu5HHgMLaukapo9oeKlzpGjJbTeJjlc3mM7i3KNh
GtJYhEwM/OcmCjRctFpxYulERugDqDXN3K7lzI6Y51aEixgfQmGwBXlwTP2QFxMjU/GuNg1bNV99
RJdvr8DK48vUmWJBi8QwKDDW96usJlWgGqHHcwjMTbv3KKxJKF/UzcZ127KzSCtauaqnUiSAElr1
sQ6zI2OCdyqpW7Qxt7FlaJFQhFUA/WyFoXHYaZbdpIcgcLawNqtn82rVFuFgKOVpYdW8tXoX/zCD
GIwP+iy3d2b1Qb/aGm1R3lNJWSDJ50smz/FA2akHn3Pz+ZcRuX77NBr72/ZWaBq4DCZDCPyDkHCJ
H9KMSEykMfXOsS18EgE+Bq+DO4MzXqFAb6iyGQcdhrAH4+7cQVRz2/raTYSxbp5qUmFH+Quuurrt
iTqoM07POxtaYGfEfkyNKtlXsQar3G2Mia2FY9e2Fp6W+XlJ6NKMcKw/GOr3Mn0utQ0Ta3d95r8z
iPfAEyyB82HtJR6dEO+MZL0BFXAk2e1w7yknSbnTt3ZuPm1LT8mwCpbovCDWvTiNepkxDDXVwMpS
8YHgxGFyxRUC4Y9OIbwy5Qe5/1X1GxnRhtElRWyDpHehj4V3bscM1DJlUeu+Esn8YMdupoQJaAOM
uRxsBZ2rdhE+pD4MnTnzQO8dlseVyOOq8gAQqXdNwQW3p9HxJLe+07byy9WDcmVr8Ui2alakkcjC
+tk/Rfxqqr9L4d8EnPR3//M9CwecerUvqBHfo+nAeu/kU7VDe2kYv0fxI+STua9tePyVugFp35XF
hStWlAZaUBmLujdcuuZRBdsimj7dlEc/fymoKUOxq0sPQ5/uKzk43r7oK4Xk2TwMYPCAz3CTxWnN
U72YxhTzJp0oW9J3Y/qzkH4o/rNVfJLSo9UotqjYSXwXj4qb/YsX/8r6X6d75WemaUaBFI0HGkmy
S0BG2mAcjd5N0QDWN968tVcCtn3+A1kFcdbiqEaVmsWST9pHawsFg+BweyVXbwIz8EwQIjEPZun9
TRhxBFqr4cZCojnHaGp3CDXDyTvv0HW74VuTO8g8bRhdKfywffMfzYgHS7IMGOq+tMwilTg9YePk
cImCjxKOw+QmiEap5bfG3BeBE/rfQybL9lHulOXXVtqUDF1d26ufsTjEIj3mWO/5GXGroOFkt/qn
qdj5u3GvHQYXpjsP7AlUfyWrImycoTXnbjDZRrFCNedI7v3C12boD3mIcx+jYxO/oW0Fxtguksqu
JSfXtpg6Vm/MXxUiY46Fqfm9txcFBuzyIhsNdMMZ9PRzp55Ky1E93cmzh6YJHRGW3kqMdwW9GBFi
zfZfPGfzkLvM+CWky0toc1aMkShMOHuGJh0p2lvFgdEUr3Rl+cEsNl6WNa97bWwRJ5ty1/aaNBub
Ps8TXNUjMmH/xgleG5Hfr6mZTKOfCrh2wg2vqtxY/p4okHFLX0MvdaTeP6YMGNttP+2LzM2GZOse
zZu2fLQ5PKyniCwL3Jvvf4DXKnUSpIZ3jqhdJqoDAMdlBgLUEgW39L7p9m3y0ywesxAZo3BvCF/+
e+9xZX/5fsMlyqRkonuIYe6SmmRzSF5KZxT3hdZ9Ekn+w81ZjLU7C7yBqwNWC8z2YmNHMYqETra4
N71+SOOzJv+aqq+Vdy/mycFTe1yX4SK3JzU/Sz/aQc35qFublevZynLhiXEJHaCmoAKweHDlRmwK
OK8F3CaTIOOnoD2ZJaRjkA76DdSSQ2cb8AWUSnTOc+nT7VVfmc2YewIQ4iC2CNGPvngTZLMva3y6
cI4eZrXFYQ+XNuUWNgA9jHN8ME/hTkh3cr/PnPK4lbes5RQmoQYFbMYRyHsXWxC0fV3FsirMx15P
YjcI96n60u3ii8UA3c6Tnza+d6WehkHIZZkGtBDeW/jKwTPSJE5k4VwbotOUwg6ISzuiSF/bpncw
in9Eq3eUzdu1ssnvzC6yQCmV1ILdE8558mmQnuQWUmPDBBlpw3Kxh8aSuLV2q2CLOX59gQGugR+W
4CFZFrOlIAyUqWh582HUlUKbOal02jUm6HG7uW9VWFe3WPzmA7s40EgIIboCPGmWHlm4spCrNpgV
JkcB7nK0sQJ0PXztHvaJ0+3dXHn4TGI2yBAgk9dha3/vs5q87fVI4NHtcvNkUqUww/s0NY+mHjqS
8tWASfS2wdXrMlPjwE3CwICy7HoW0VCXoyrjpgXaIDSWoJ9jQGnQT6GZMkb2jN66g1jDTsrhwTOg
cAbXplLBIap2I/lb5n+S/c/KVgSwFkND4jkT6oJsnwnk3q9E4GuhrGSRcO4SlKqEnZbx90Ok4LjI
+aTMrsf24NcHOe13Zb4FB5kvzXLHr60v9kGTfL+t20A4G96U2nUNvEg764VddhpEaVtQzNVdh0FC
pV8CWn3Z5Q+TSkY4psAaUqBBxLFO2+OohIQZTCgkBbpI0mYdfuWtYIQN4gA6C3PBbJF6ZU0rtOyn
AN4DBT1Zbt3sYjX73LtkXmEzJgGVLXWzAAbV/F4uL1l6nw8bT+Tqh+szOabOAAiKVu83WYn7pBXC
TDgP+sEsm71Rhq5By5jbXCm/EevaOO0rgQ9EHMhaQsWJSI+6CAlqHf7vgYoP2s266FoFDZxQkDK3
M/ItApVVPyWxuIiVc48pM73/tmYQPT/2a2xRq3A4y0chEIdTB/zKNZP80beY2Y+TXLvr82B0Aknf
eohXV5deB6kLDVwaZO9/gTAGydgGonD2OLlWQtUgoGV138IYEzVvQfJ1w5WsvURYk1AaYrqVtud7
e5PVj4OXspt1eu9FsVv/o+qO1mgXFB8MLbZJv8WtbuPaRb22udjRGPqoVpGwmVa2PhV2sWuZ5Uh+
es7tj1tbS6SiZwJrGsbq8tv6qusaQbOEc6V7b1mZ74sEykyoj5LvDG+ojb/Rsl2zRzOczju5J4/d
IvXMY0lu05i9aw0nasKDcKkPUis7Yvk6pMfb37bmCa5tLc5JHIail8/npB8mO2xB3G+507UH9NrC
4p6XWWNkTTEK5y9BI+90pw6FnQBY9PZ3zHu9dNqAJXgtKHBSqVvcOL3SGym1CL30Un8czKM/vJre
qSjhn5dKHpBd8Hzb4OpngUKb+d9psP2FWl6VOjQ1j+oZtHDOJiSpBMtpPIRgFPEgbsn/rDkuGuqM
XlDmUFBAe3+1ylYq5CwlyCu0L73+kBnfgq1JyNUX99rG4iqVCaexonB79uCv9nb1l8k8GrHDEma2
4YbKH+uPudWS2/guY3HMB7NJvKnDpiX/k7T/mNal6N5ub9KqI776rqUb1BWBQorO8VbwQWJyL0GA
rJxF70i9uPrjf52qLWbVtQvFyCzAYfBkzJQuQnKr7JuwNUX/YiS96E6KNtpTlm0xYqz1lYl/wbRr
FAzQil284GnoyX5VFIBz3NIOHDqM0JMZu2L39rmA51I8bllcO+/XBud/f3Xey9orPEkB0lJmFvzM
u8762VUS7O7WxsVa/TT4XsAFU3UHE7RYQbMIGtMMdVq1VuvGTFmF04/yjqmHrAdEX9zF1WNg7Sce
mVGiAu896NFbOr1snJy1x+X6VyxunZYH1iQEBhCs9E8LTcNd862yPpN+gHkfbOjQRXRD3CE/D6Hj
yQ/8EqF9mOItxOvass8kiKj86DIAxcXFTER4xXt58M6wCNlFDAw0eiwny+7iZsODrhXCKEL9x9Ty
2dH9yUwTcwLigr6oCRUZuIS7TI+OjLFeequjHPUSZzCJm9Kjpr5U7QbGZu3mIBAxc/3Muk3LZLaO
ilrLMvKfWnwchQAqiQ1vsLKlXMwZZTZjzHhg3x/hTjdyw5wy/1Jb0I2FPg6BNy/+HpSkdPVmELiy
dRZpHMOucMAT2C/MJYVU+62SBJf0H/WOYesLJBl36S5+HF4YpvA++RDWRkwG72+f3PlEvHsJkTid
dTYADolQZS07AP6YRErZGcEFOvhBcWfUgVqjB2Jr4UNh7Mt+I1rZsPfXBV87hnHK+ibHnhRmSFl+
D+TEFsaLVX9BAdGtsrsqerr9hR/2cRZxpbjH91kacPXF1Wylxs97T/UvXZ3sykw9Vv0hiZ9LS/3s
Ce5tWx82cbYFbghU1MwGtpxOSsvi/9gChQVU5lBCO9YYwmETM7JlaOHQzSFt/Sg2/UvrPZW9As8l
SsWpbJdbhASrhki3OJAzDnlJHG1SoarIGPzL0CluxIyQqT5Fk3XK5Z+3l+6jQ5nXjiug8j4h86fN
F/7qZCSRCPVuHwQXCJqqHtnJaHQpcrhqmt8NSnifJGDb4CJglIczIubfN7917Wxe/4LFos4sAHk7
xMEF/MXgxSehu6t1xADV1I1rtAeT1JX8P7c/e219Z9VJiRST7sWycWQoRZ0oVhpcRJJLWCXUHvIo
77TZ21y3Y0CuD2CPuzD/+6vV7WqGrrWhCC5qchT9PzPxCuQVwX9N/csmkp7/x8zCi0Ulo7J6g5nO
H3dFiJpeDDNaXDt1CQ/L1uH8GLDN5ma4MVAFStnL+1aUaEKThWGuGR0JH/YWhb3tBWff7Hba51H4
FkfSxh3/CJObjaKiR+5ACvsBQZqNY9kkI54atrCDcOyfo4fgFNRn5aBvtdZm37T0zqZuUqKfhUGo
kL/ftbJouiGQ+gC2YYZUHnwuwqMXfhbkQ7B1EK055/lgaz4bcJzMkNzF1vmCZnZj0wWX+2/fDbve
XS6SfbHs3/v95bRn9uuyv9gvuxckGOyXl8jd/3mF6NAhnHRf/+yeXr8/nb/+gZLQfoBR5+7svJ13
T5NzDna//3n+Yp2e70fnaNitfQf/7dvx0/NvWOafnU/Pzu5uY4PWHP5cR/m/H7Jw+EnO4J8xf4h/
Vp8auzqq9rRVMJkX/tZiza7k6jrFyhQqXT5gw4+IffRWJ9Dzt4KCv0HURzM8zcTtAMSXI7xQJOpV
DB3pRdIiW89/dGpoBzHou/EX6tCTGjpyOhy6YkddruyPzVQ5MIg6Yvxa6S8ZAjy9kDMQprhgvg63
HdfsDG/9tMXRZAQGvJVQ4bjukE76sQHFWF1fuDtJl1U847LcpwtDEkbSFFxiCPvihOn+jYh9zQBj
q4jKzgEeL/b7DWz7WO363OJmJRquvcRVBWNVurcXacXrzpKfRAKI7hCjLpJWPY+Bt3smQd2L/aQ5
8kYQvnY+3v35y3qMF1LPa+Y/n6nTKUih+Zd2RnOhYWAbxz+F8WpKrh5+EdIEqm97UN1itOPiJEr/
BElC1PAvoKJ0zK4/WX6/sF3TaqU5srBdl6oXs9Ckk+L1G9Pma46fHgSdCL4PjgBrYSXosi6kycVT
HQcMD0EReEQ8NlKeEciObbKurWn6jxDl+buuLC5KRr2hGInkYXH6BRzZfjXd15+Xp9iJndr5JjAD
S5pnN3dfH952g7P7bTp39o+jMmzcuo+zl4ufsbh2EJk0caB4wUWJH0QTrQpGMCcKmXO/qUx0sOGP
6hi5idHaRmveS0pwGJCykO4F83cj5Y42/izkt8B/7QcGNQ9d5LYaVF1B6OAl8EAbwffKA/Zu1RbX
LEr7vvN1gQNawj0ouhFQwha2Div5miclM+T57vaNW3H+7wwu4pw49WsxVVkfWnxPgeW5tXhveYEr
5BtHcCVYxBB65HScYMZYstopfS2HQRsjFSe+lR2QzMxVJPjkajdVkELT3rTp2+1P+9uvXLjcOeJg
MoeUl9GnhTdR9SqLqjwJL0r1TTLx7FKDHnYgH2QBonDPOkFPtrOE4aSHn1VBcNrmaZIBBvVb3Ewr
zpMxL4lBr7kpBPDo/R2vw0qsc59vHwwpgEZyhDIyLf5rhpf5qF9ZWZydJhPHrEHa6tJF39VDpB3a
4EuT7aDMvr2uazsJlQTWmGOBtmYRL4QtOUnTjtGlmZjyOuf+nddlEGd2P7M0sC3mTR3ynts21+7F
tc1F/ODpXiikAjYt4keGXnfqzm8f80BzEGX4702BsGU2D0FARqHnG3MVqujlGJIh5tFFapxu1hzf
gdQs1SeveRQ2y0KrblKTqWPAokVXVl98WNd1EkQFDdZScScg4dhFc2+wfxWKg+dLj2GH9ipKuvqz
EOxLMBYVk1FW+DpELHnfn8vuTy8ov9Kf6kNdO9XwA4XfMvza0mgcCH6i+hToRwPem+YUyd8jdYt+
Z81/ABJkvYi6SR0W/iPUp3YSojK6hFNzoBEGkE1PH1IJrsqtDv7aLYJSR+LIMUcP8uj9xnhNGCeC
lUQXOfxNgTnaKtOvnWudli0Iwb9lssWfX5fhqFkxW2ERmArddIqmxzJ5QHvIBpPYN0hQNP+19iS3
iHISw/b0pwl4Fu9yZNSweyHvdMl0RoaUzo6iOwqjG7dndeWurCzeYpWMiJ5Qz8rpkWWnjfmbSv2W
2N/q8l0ZWTg5Fi3TJauNLmL+z5A+apYrZV9E8xjosW3mb9HW9PVarAj18V84B7D/v/nZ1T2VemUk
nGPpJN8N4odEjGxDhfko2+KkXTvi14YWH9YMWo3QJIZk45Oo1TvJ4P2/hEa9z1T3tu9ZNUUbirhp
LqEusYpMCQ+hMNXcpqZy5e7Famn0Co5VfYmEP7dNraXl8IEB3lNmTXHK3++vkwiJH4qd5Eqyrz2l
Y3Y0K9GetYC8eNzF3uQqGsTGjil8DsMtHPfK3mHbIEcjJpgpQt/bVhO1TwQZ253yUhTHDKEBXPqW
QvjKar6zsvBNuj8IFpX84NKaUm4XIE/16EFBsHqY9JdYPW0s6PyjF+EGRDag+ullM5y2FCkb5VBN
qKyHlzaSxXsvTkpXTAxI7ous3flikuy0vp8Og1RCplsY3r1Rh9FjoBventGqjDZnnn8ZezLPxmjD
jZO1cjsRSaL4j4+e86uFo0HeTfIIhQm/LP9QQ3RBWf13o6b2kDIKrniuVDffkVP/cXtR1tbkL1UT
j/cMI19ugYCeuTrwmPZD8RrH6acMQjhF2Ypi1/IbiNBnxrkZ2qUsy+SaXPtNZMTJBXKe8QC1fmm3
U4TmqH8WABHIjU/Al9uoHrVEnsWW8u3KZyJ7yB3631Rby1ewU2QlLdMuuVRw3ceDo79NCFbfXsqP
XWR91lb8HyOL9ymeDENorDa59KNdjtC8q4IN52hpRz9yF+6wfbC7bXHl/mCQCVtmLaFnXFZTIjEL
PY95mEtVmfGOwyI+1qZkAZnLgm+GVJdPvppucYsujVKeBH04U20DPuFxXLilQBe9NIT24tLLHTje
g+GfNUBopW4cImWjavKhhj4bY3wFwiaG6Wdo6Xs/pAiBPjUKxnzxrWjhvpYEWy5QtIfdxrxYhttJ
by0CValoe4bkxPpGU255bmb7GsofOqRAqkzx5r39QfesIau85KJ4iU01ewAmEmv/xsjMvsI2Qia/
BG+kND+sGMT4pdJqW9e+DlVjC5uCq6ufcmVl8Ur6E3IWYhyml5H+Tc/65TN3B8Tdt8/kh6RuXjL+
Bno+Jx9s32LJ1L6O+kZKLnEs7WsTscEg+8yAk/q/ODuv3rbRrmv/IgLs5ZSkJDfRsRMnk5wQk8be
O3/9e9Ef8MGiCBHznAxmRoA3777L2mv5d9KDIZ1ELb+XMvOoCi1KIQ2Md0hR7x3FdTjy/hGwHoIr
XBhE12hwSaqFvjOZUhCMptv6LixbTuuAfreFh8+/f//NngeQHbeHvnUyFiUF3NOFcmJdQaasGmRm
ymYp2vAVpjkSnexP/yilh0LcQ/xsHo1FPYe4meQ9z9nlPBuJHIpKvQxxRqmjdHvcK5J+S5E8JSnR
JON9ZI12RUwyI7FQhn8zeI7/hxHLhM0LcwlQrdU3IMbiVzWaOM8ib4hjDjyrAe7RYTLoPfbLxrfT
Yozubhu96hJicVHTIPAjq09n8bpIAhPE7A8mVjXYWAT/RzHfyWPxPZUda4DbA9b/wYXRU7F+ilrm
2lOLagYlbkXbyZhcrfdSRgf8tEhCmsRYy+8fHFyxK/w0BKv6YiqCeBB90dFRDHXmaQ5IUGkQYRZZ
c7o9+OWUfvRhIHPGJQO9ymtNqua9z/aDTUELhTFRrOilaKfQbUJZAlcvzzsPy/XmWszAvcd7qUD7
sYbxqPVCyKViBuKWdvjTlpWjTNIxb6OjXkJTMHyr2scw6mHH9KLKa9N25068ygS/D/TDF6xvXhBt
2tCa0YuewlSTusL02CdPmlp+pxrW9ZJNeTEdM/SGfo00NdDX+9CVkJ3pdiufBf+O9hpl75uWMOxi
8t/TDry0+GcG6OzVdi9nCOazjgUfMqm4j4p4OCWpJD0oPg3aVVAr9hw3EqBWqYXXW9PPSVm0bttE
8lFEGfWTGppLr27bDg9zK822lfipI5SIYoo83m6ZtV9DTf0pdKjDV1YUH8KQZNjtDbT27BeCGr6f
+iKXhiavVxYx2Cqd9LQ9d5LfHXJV1N2eF+gUjzGyEWjI3t+2d3Va3w0CCOMaphWJfXN5SrQ5DAWh
rdpzSPkqz17N9lXGO+rr174ebaP/UQ/SvZAPJ/9bcz+Ej532k+trDo2dh+k9L/Rx9ZYPgQcEMg6J
Whp3x+WHBFafm0PRtGekPe4D6aEdviH7g/J3FTpBEB3UCko//9Hq0eYW0FfpPwXhwf+Udj8DrT+W
wTlX9bui/k7vYcj/COjj6Zvn6asuSKdhj/DzqmH+/WvR/uRjiFTgErr82jEiZ9emY3smpfMwFrbV
qVAnG/aUIrLYfgmSDm3dPzpNJ6SHH5R8PjSt5qK9ken3Q/mQ1QvJuhc2mpPDKqtZn7VpXDhNd+Av
7xHvelbpVXgHaOHYrzVwxLpuYXxNu3NqZOVs14NWvuTSIsorz2EHhioQI9VNaz217C4wwkd5SiPf
rkZE3cWISrdJyyy0hWotR1+qEhi1rXeq+RBX/pgfuqyWvDjp6PGs/DgHFSWY2a85DoCvl0EX/6oq
bQjgya7L80hA8SNMapHkrVzHo6vmrTkfcyVRQAjM2R4Z29rHWFZIJd/Fa09PDj2UlyukqhG0UxpZ
xwb20tKPXK3/m0s/2nCCTOTJ3OuUWL827+bgUlHp0aQv9/3K/nDzS/PU6YGBOeBafsVOdY82a337
tF6NCY5zHkLa80D1clGsnERdGqGiDgvhHET+OUt9dl/9YGjzYyKc1aQldvKlb7dNXl1ImKSiKOF9
QguBUNblNIZzoNRUdIWzHj9Q670f2vNIiBipb7ftrF9O3mqFBVlGZoB0WIvpSV3Q9wk7x0sc29y5
W67HQD6InjD8MS5VIvjLMXSjVRn6RCQkzLWdmvVdXT2gC3Xoy2nH+Vl78cuz/NHSqkCalUNeN6ke
eLM5O7Iwi7YwtL+F1typc13ttpWd1fWTNlUfUCnCjto94Wi6ZR48akFGK3D8K633ygfLy3lxi3DB
4UQuZH94d7BVXU7gVKqJEZRMYPmEM3MefRduFe2N2KCXjrf3wfUWvzS1/P7hHPVKoXRhh6kw9R+G
V6U6+N05yX7g4eE97GzuPWMrj0GQCkOlbMk05tGDidgIXPh2mWk0VYMFa2YbEtPbw9tYuI8zuc5Q
6kE3Q8aGRTX7HCVUSEzfnaE/oPk2DP7etrWx7S9srTZjr3eCmpRW4IkAM6LBUfunnEhj0ncCq41N
f2FntRnHqDF6NcXOXHwHHQDztXyUyp19cZW+4WhdWFldRPjSI5wKWBmEb5Fufuv97Gvuy4/yl/Sl
Ul0hiF7lnB44be5QQNzpS7++nS6Nry7euSgtpZZ8dqXxZg1/puw/xirvg1uAv7T24bm+UzZ+2PV6
4ftDNguBl1pQN4ySFn3udHlwAqkuj31VFl7VjXtZ5K11g1QAVANwS3hLV9dinwnzNERt6A2pONgx
yPaHzJhynmRxz9TWBUL6ZHHuyKBQ7bo81bpeRwQFTei1ahULB7gp8GaLJgP3SzD1KW2yoIZfsirG
UzVX3cEXg36PQ3DjOCzREgLONL6ptN5ffkOWcrUEU5R4wTBE/yiRBV6/84eDNLaCM5V1s1MIvUqq
sqjI81rA9+j6ofawGnRhpNY8Wm3ijT2ye7IP9yOpTfQRg3o4JHNyin3f6fTIkyFdu330t20DqqPL
A08B1NHlYKtmUrVZkxIPfuP0a2wV4mlSKtTfLCVxRtDfcEVIwqGyhH9aaRjcqiqCnbdw43LFjScb
SdYcJZN1ba41ylgWRiXxCquvsuM4z9rnpq/BAZlWWFTHUFfF1FHyKo9cP0rCvQ6eLfs8k2iI8Bl0
Vq7WuzX8XNDzOfbESUGzLa7Sk9Y1/ZsoBzShEJ8/iqHQngw9k/fabDa2Gs0v1HQXjxtCrdXJqmZx
kpKuy+CIl4LnAga3k9XWvpsX5rGvK/V0e7W3zBH1crjgNoCAfLXRpriTG6Ouci+Yc9jICGeLrHMq
rmL6i/b0Wa8yiGxreijRImV9lnbKZd4/3FV5L5r1EM6FJ7emawSdPaT6vR9Fd4l8zoLZgVZoEEy7
k3Qnk4RnlVpzkymPnbH3JGwsMNIZdBctEifESKtZTpqwDVW9Kr2KDFNpQCoQFicrMR/KeuycOO5e
ZSE63J7qq7Ifo39nsYD9ZaF4X2cR4yUz0Mhd5dWFedcH/wrVS5V9M/xnC1lfEANa3N5F0+dA3mPh
37itwcMb5LtlVhoW1MtpN6eCtnMprzxJzf+2RnCItYHO0jjdeWi37ICkWCoWMDUBuLm0MyR+0vum
VXpJwg2ppplu61/9VNN37Cx/Z+VTkm1YOEE4IgqtuZd2YgrOaM0WlTc10SGr6SQnL6cN0VFNvyja
jr+88X6bZDjodUZTGMDAcoI+7Nkg6nyBfmpSYUFWvEhCnp8CGDB3HKGtIZH+s5aTT0fkOoYpQLn7
hhXVXqk4MDDfmZN0quLg3Ddvg7iHENw4h+zARWab53R5xldjYqMK1mAhm4cOe9fYAm3xD1NHDNg+
a6fsoJc//PkpR/o1M37E1t52vB4r0SAkCJSYlqOwbp8QxaGYdCUuvbSnhzr4ISoBOch7HgPXihT7
9qm7Xr5LY6vXrEsKYUrKpPTyFuWXGoj/HvHQVV8fDUkLFyovJiS8rODKhFBHbWb0ZuIhD3csHqRH
eJb+aHeNUwC5BHne2yhvV3vVumWNLg/BYpV6hEoHHbHv6uZOTH1A0AKrkpgeRiikEpq+4sZ/yozy
5fYcXp/rS1Mr/7lD1HJRIkwgz2viyDWN1yTdQzPt2Vi5yUIdCzWUoinNkDk99X0ZpXD6Z6arF237
9fZ4NjbgxdStFoxSzpCVopV4WVDZc3FfpWxA81FUCmc2dziw9mytjhrpdi2PDJZJfCn0ozZ+bX8i
tuuk2V5D5UaUc7lKy5d8uKg0oBVlnGGJzsZidkb4XKyU/OKkhJ/DsHZL4XMWPw0UsQMgaoO05zRt
jpRXFYgpYEtFWa2g1fpdSPGBDTnkTh7U3+JmOIpTaKcBQX/xdnsNr8MC0lm8Zuw70gs0iV6OtjWm
WR/FJPXSCv3Pc1ee1MRttTshOfvNiyr+vm1uc3Y/2lvF+0YqF1OmYQ+aU1s85O7z66/Sng8ZjEs7
ppbgen2yP5hSV86JPDepVSc0kbXBQSwes/Dv2CLnOjmQXNMbTUtna1ukh8ux3zG9tYQkCcHFLQtI
d9vlpCb1ZCqzAgK/HgU3sgPVM01ynvmvZK/3f/PS/GhqdS7CpDLUusDUOH+b6QiQUOOV+6NfoA1/
VyTTSTHcYB5gNC5h5qmcyD/qzWg3qDXfnu4rFcPl+v74JatzE/rq3Gl6wc1zX3nDoXeheGzd4dC9
5s9AtL4H5+FTe4BXHDm/pLSdfHRA8d/+iM3d/GHiV7sZeZ8qQME39dTgH96P+R8Y3qCb6r5kv8R8
JyGxZ2u1k/0U72wwy9QzglMeljSTAGc5VpWd/YZjVuv32Eyu60TLBC9tQSA96A1bs4ct1Cq+ZHSp
NwvH+djQfyD8zMAKZvOdNL8K3W/loZ/PkY7Ob+bO9WHqjvpeGnIjquVGIpYEDKUtSelVRqtBSH6K
dWY4q+CtOY2P2T80oWbUK37Pox3s5fS37XE9oTzFLcVpujxKtSAkmdGmGfIUtSLZBPtjYOcxMhJO
EPfSkmgyqpYqWVf8zah6oMAliqB4q9qo/ofnjs4T3MYlpL5qqGzicWzFig2uqc1RzO5kzvSUPmbF
85iOOxt56xn/aGt1mCoxppTBbedRLAqat1T4JFg7hanlLKyvR3INoAMWr4MlvZzZRNHLrmu4ia1k
cNEeJ/3ghiZUaTCzjd/NeC8BtWUPslTmDwo+aCxXjpbeiuqc91Xq+fM5WGQ3/+j6fdA/TvqPwbq7
fQ9sPjPIfRhQqytA09eBaRRGZjGJAsaar1NsZ2h5Q18W9yO01pItAjsLdEeotIM8/5r2UpVbI4Vk
UaHmB583afHLmS2UOo/CPsk8QYT8PAvPQnDMDOQku8QRzANK2rdHu2VvCRaBPOA2aGssTx0oSjRK
I03UkfigCY9gexzffw1U18jhnelg7bltcOvqg31oOQdMLfojlwNU016sukzNeMRLPbZb/+XPFPLv
X4PmS6DsYWi2hmcuwhzsHeLHdUvsaHQzfClWxr3n2wGEPXoAzUfuaBGZjvxzEfo7oeoVtIK1I/+J
9jwclbRirpv4jDQAH9UIuTfPwCtIUHaF4k3Vm9I9tsqX3hpeUtM/D4pdasqBnhVHfgoohoMuLOee
xmfNnaNfQvTQfbs97++QpdWZpZ+D/iMQsAuHw+rMWkE5+4GfFp6Zx/dRrz3WbfVTscrfGuBnSCUH
NpxGL7vaiKdKkJ2aQDS0gxD3VVKLo1/rjljPn4T4RI5759s2nB7VAGtFIggOLA765aZQ9HpQ9FEo
PEP/M/rT8yzHtok+RTG7gfCaQ8dSv+hz4nZ9aI/+nWp2jkD2WejvZx/BD/Lftz9osbeeK5SVqJpq
IDGZr8vvibNa9YUhyDzf9B1NpTVWNfJzNMSyWwafb9vaHPsHW6vruu5zUfdndfEFXKE7UQh1Kia+
Sd3M2OO13hvX6vBlQZSapDN5GpTwoNAILH8WxPaYDzvR6tbTy/an4Q14IEnUdWNPTM7ILCyusXpA
fidRS4AUBXqX8OokotMlohumynGm1c7I9vr8N94/bKMACkCScsG6UgB7whRnfZR5QVc7RWTcJ1P9
Zu2ygl3BuJaTbopUpcnfWHBora5qKekFo/GbzFMAstfNeBCj4akLPnfGzzSw3Fa3Z111Bz+6C5rh
X1V9S3elBZczu96nMMeJC/abtmRjFSxUXa3Ms59zvelq6shmgeKhpf+5vUG3HkQKxwuDNNgeHTjK
5WkAKJOEWs1Ao/yvmQb3WZgdtFH/PeXjgwbW1YgMRwvyJ23QzqboNt3o3v6CrW3Lg8ijCBxQvaKi
lcteU6u0yui2w1oLVgeBpYCeoSaYdu7vrc3DnoWuYWkWptR0OVY5V1isoV3APaJkm50lwLFsyQfJ
n/ZS8Zum3l8J9KNJH63dYbpTdJpCF1P5YQxQn52a5ikiabBzvW4bWlYQSWFYZldjIpKt2sgYWD9F
hSn5LRrAJic79bItIzTtANikAR8qzFXErNC9lxUWjoQA5+ihN+TfQ12Itt7qe+itrU1PNVkmzQ0G
GvT65RL5WVGKpY8HUQsDyaKXIhp3JmzDR9GWU00jvogW2lrKWOt70xqrIvfquS/8h2xsqcP4FG9O
pTC1/n0oKMTKgj9ZsStQQTzxUInZ4fam35hQMtGUKxC6WoqAq1MHi/VUh22fg9B6VU2ymp1tIVV8
28iWVwARJGVrCeyeRerocjKzIg1NnfKhF2XuN+vQ238g0XY+eW/fDvT+2187GyqJndd1K/f90eg6
u2KVZqbGGUaTpnbhw0eDZEQfaSqaQx3ft5Yz9nCRHXz1rky+1tGDAGHx7XFv+IVQsshEocCLZXE9
uX2R0smkJLkHok0/GlHoH2padSB9phPLVMpjrSPdNivlXuJ969UAIEUT59IQBMx6dRizaCzkkH94
vFzlv5XYDvd6MaoOugjDfdSay46S4lM5RSNt0pXuDBZIgkiKsxc6DAUnVfLm+N8ngzqrwS7j5uPD
LvfAiGpjWqIs4lVCYj7WhSUdGvyiB7msxIegsoJDPZSTq6mh+Hrb8tYep2lIWZSLqDPLy+8f8qVi
OPWwUOelJ2jz0S/7uzx2pko83bay4WFRNVowV0w40ePqahKtcB7buSi8zj9U1b9yf/dt0P7upkO3
zNApAIqQi5Yky2plqdqOTSHWTGOZsIppjOs4ivfDrDwX/ay5JCH2mt43LipqSHg5S3jDVbE6vXMW
jlmeFCV6SMqDlNNGDbFXapwLRXK19K4/iWj63J7MrcP70eYamZmXSgvREHXbdvhsBudI/NGbr10q
3mdk5VLlWUVEupE/zQBTs/xLHRSnci/PvvECLKWzpW8I/nSegMttY0m+UNM3XBJXzY4w/miKPf9V
5i+sHCtEQiAUoECNv7F+Y0QgNUleDRSnkzspPoig8kuCxkPffx3Sr9LU2UH6JU0Oe1qgG54O0HF8
AbJW3P3rLsp+0kffV4geu1RuDpna/qsgk+IkRiTaWWmW7u3F3No/sNosLWdkmvF6LidSFJKiy6ap
wLHq5srWI7G0Azh7X6Se+k9v3VeJjq5RH1cIIgvijq+1cQnjtOLXgYOHKXzdf1aQ2DbiSKAIaQEO
b0IH3aQkPdbK3SDky1W802KwsW3oZMYPoqMEvdE1rkPxp6RXypo6ZPdN6lo73lPW2hgQ2VVp6dKn
uQMg2OV0xilglB60mRcran0XTBCsF9o4fWqUNPGsQgY1JcgBjOSBsVPi2rhIl0wVQogmlcirPoBB
GYfGrOfSgyqPfJXVPvXddBfP/0Mpl7uGLkzwKmDO1g0OoOk7aZgSyv7z6ISBbgfK4faW3Io2gEkA
V6WktFSnV68RZBpZIVtANIJceDC5ZPq5dSrDNf3aDvriNTQaWHuM3h0q0/bb9Nhme0L1WxtFJrpD
CVwCebTu2510NUAiG7CGn0SU0b403Z/bg9wzsIr5+8ac6cFKK6/JH0fx21j4e7f0stVWFxiA7wXi
wzzi5KyCU60UQiXzWag8PeYI0N5DbqO6RXMnH2nbkirb3KufbDx/Bq4U7hQJMJBTK4t5WGVxNAWV
ly1k1aF4NmBrVw+FApHtjsOyNX20TS1NWmwUoo7Lc5bNpWiWRVN5hVFLh6KZRSdIo50azdZ48E0k
QAUq4f16E+hiIhdNqVaeWtZON8uuiFCF3sQ2BFUvRMQ7McfGzU8ID/xclQ3gbmuUOxyWozn1RY0I
NMWvYHwwOvWkcEPb4c7Atu4K5o7AaUkzX5VhSCqLRDVJ7SWxWR1Uq3oekq64y6OdTb41gYva2ILa
WVqDljf2g3M3IxIwNp1a49ylx0EIPak80btImb983SUy39gSqB4RwoCwAlggrU6UXtZhEutpgzRe
8XW2RiePq52ix5YJvCwgO3AqkStfOVtJNkwDNUKwY00PXYnhx4e+S/dKHRv7wMStYRQklvA8Vtef
5XP/pRLAKrk2H3sjtoUZiiY9c/vodPsS2rCEswpahna792LH5foI1FtThR46D0oUV41+t8VXEXrC
XTLR63kDi7YogQAVI021horJQlbmag8IWp9F83nUzOFHUJHevD2aa1cGK5Q3weOQlONeuByNGMnx
IAW4MnnYP6lDnsMggrakErTWvR/DgDCOZolKcCMczHayDretX88lVy0+KQBlLgxA2ZfWaSovC17M
wmuGEgmZNNZeVN9IXb8YyZGNRrgz2g0g43K3k14F6UFGc+0ojjLk6KFalp4yBMCBZ6GVnhoxNu1U
Eoynscnj57nBFTDrDJiy3vj6P3pfIuGU00N2vD3464PO4nLj80VsJJbhcvCRng2h7hPFRdL0Ff7E
J0X8jlZT11SOYexdyxsBNNZgKoJgmCoGbvKltbZJwgFdmwXhKBeZ2zRl9Z0bRhtstU/ll7EoyG0L
eQUFTy5E6j/QXKny00D/dOgMSQ3DpdILFWphs1HuvLpbu2DpWAbWyhVO+vny0xqrz4yoEksP0p8p
eGnjlzpy6mHH19uabsTPgJ2BzyaaXU13XAda3Gc+vl7T6HdTUPgnzY+kQ5rEmiv40WcYqeQdm5sj
Ix/KEQZ6b66Dvn4S81iNcSfaOjyKgpAtaokPRhWXTqU3/97eT9du9JJ8pWKP/4WjrqxWWMparchl
jDXFZC/1EAuCRqRiJz+xu8Q6kPHeeXy3Lg/cddhTiLy4eFcLV+A+4wNw6TbJZ1n8UUqH0HhQAhga
G/V3rO/d8dcvMAP8YG61gkPXWCLMV0Bd4vYTUkl3o/4dVNGepNnWRoF0aqG2NemaWOey1TgoKyMn
3uHn05AGx2aczmNPfCCnwOrjnd2/aY73fqE6prtxnVPrRiHqyondbybSKQrBks9W92dWzJ/i9CuE
V+T2Ltm8Agm3uAVAtpArXzmcC+FgrapS6dVPSfK3c+VjbbrJr6ZD1cqR3t5um9taM4q6S5mFoi4A
68uznSSd0PSNWoL1pLG6AR0PsYY17ZH4bh00CNig1OIVY+lWez8M/MoyuonQA2XJvBFLd9KC7+Os
fhZU/evtIW2ggmgupmGdFgfaamjtuRyT1Bh+KCQyxsjDoop1Fw7FcZQdGh8jxZk1QrzyKE9fDeuz
mKhIleG8Dc+icZ6i4+1P2do73Cq0ZC8Ck1fJ7rwdCyWtzMqrpoOse0302NRfjOBOE3cMbT4fHy2t
dk2ipX7hh0ZF5tfWDac7FHb6S4ts2p/vC9jAkc9s3HmPRW2jIMpUQ2dBrpO4DBWFy6mO2jkpcR8q
b0YJViLpC6PjfVoP96Kv2aklUQsd3+IyfZvLvazEBs5v4R7HmVwKeGQ/VtdNncFNl8Zz5fUA/Agu
6Nipq3Nbf88M1S7icyq9avK/Ig3mrf+YFJC8ZsInFL524o6NNV661fDPSHzjLKw+Q47SihoRM5/R
wygdM0ceOKmKu+MabRxULnGQBAuj4ILBuJxpdDjmNPSFyutkw2sBDEbyI3qtX25v2GW9LuNrLrkP
VlbXwVRUsxzR9ubFafqg6w6MoTa5l0Ob72zYzeGQhmDCKGnj8FwOZwiKSNOiqvbMvjuIZgoRh3zf
KuPv2+PZNGPook7bPRyt67BD6IJq9GfGkwqKRauuDJi9SttTSG5h5+LeeGyXOOD/m1r2yYe4UBDR
qYUOtvbCng2QnLU4cMJY+By1kNRWVmwnFfxJ/l5Rb3uEVCcNqKDIka0mMuoNv1a0uPYsnNT0Lvrl
7wFqN/cEeEMqKJCBAny4HJjmF7jdVbgEvLFNh8WhwPtVY+uQFDtHacsSdVw044jguTSXsX6Ywq5q
mmmK69oLQFZEqe4qyQNN0Meq/XN7W2zdW4gWEF/QGINMydqltRqkuMdgqD2pkLqXpJjqo1RO889c
k9tTXRaIzEjqYx8Z83EW5Yc2KvYUFLaujQW++Q5wAB60zMWHscZwrNb0ONYeBHeunqGzPH4JhGMk
qMeq+x8O20dbq62pC5nfZW3PYTv1+h/z2eh/3p7PrYWj3oX0HlEq/YWr510oYD70k7n28uQtSFF6
+QE205febltZLp/15fT+yNC2iQO9bgILUq0cGkWqPVhpi/KkKN9v//0NB53eWBBbMpQzMEuvbnLd
agS9TXBSoJDLnkPG+T0Tigcx5r8qMzIPaZuKNuqp/71XnRIl5RHwBfTRMbbLvRD0jTDqA41gaXco
re9a+GI2O0WJrdvpo4nV0ar7tMtDTcQ/SKl65HBbiVRj8+lVtdqDKH5KxYNcnW7P59YWX1JxxHIG
Sfx18qpryLjzW+Vxgnqtd3v1R2XZc985ah3sUBhsnmh4uHFiCXeAg6zOk9gHkdSbeu3VpfyvEInS
sTfMwKlVrXLpaJKOkgKzQZEFudsEAN66dLD+/e/jRfMYAAdxMoXn1SdYWR9AiERmsG0eysh6IoD5
HETRSQqk51bfSdstC7Y+DHReku9EJ4itszpyMcWSuo+iFnHfFIEsDTar1Jd23rStc/3RyOrqD5oc
4Kwctl6L+PoQn2brkzDY5fw/3PsIz1P6pLoEQmVlRqCzM/S7EofdGsWzLGVONhkPTWypblgosXt7
mbYGZYGc1ReNHoTuV7eh3+Z0fSDj7LENKqhJ4K1vpXpwU6268/W23TG3sVBUPZe63DveZZ3VF2OD
WnbqN17dtuw93awcSkEJCLpwT3lrKwqgSG/RA82mQHl7HfkofmKFddd6RliWNF78zWOA3VGgKu40
zpbX0tl0NGdBvUs7UTk2cpY/D6GRH8MsNMHBlv3Oym4MnkIDBDcLfw6o6NW1U0Xm1Bhj3PDKATsL
TFvpO1dXdi6arcNPgYbu7yWzQiSySnRY8lh1YR12nn6yqgffPETVY2s0FNbui6I4ykbEyb//z9sI
m3BUE6cTea0ZOBvDiGkUTjsP4jGTGrOXFv/+961DXlEkjEXUkTBrdaHkfjZyzTT9u0vZaa+lpNhx
Jzr/fSAfrazOQ5MGlVLPde8Ns11OX7vWLaRPA5Xy22Y2toKG/7hAS4nKWaXLR04eYz9t82jw9OL3
ED6EkqO0v26b2DjZ73S6UO+D2DPXdyJcKIVIbWHwsvkcR28lsGo/kQ8WVM23Db0fpNXtSzoc9A2p
+SUgW3ndzSSO0K83g9fFwO+nsHyqq28kxuFXVIaM7kiabkhTK9ZdkUmvtQHFxfc+cDoZQaKfg/5j
1p+LPLYrFrRWyVN8SvNnvX/TI92JBlBibXKnx9XL7a/emh5gf5SREAFEPGP10VEGI8bsS4NnRLGb
Wy4SNXajvUV6tLNvtw2xaWFuXjK5K0dqmtIy1Y1u8JoyO8GG01fKaxAVn6YgTXZMLbvmaiEIh6Gd
JIMLU/flrhpncRyTRBm86RTE94Ounciixvpg17v93tfuIZp8nEMNdhIKmmt3JurTcRRjOAj0HpwM
70X7GLtR+KuS/pbC39tLpV4NCwIJxBeWpaLyvHZ1FRTWZ2o/xOHaaI/c4eMe+cD1cUQHF3yVSWqT
NOp6M9RzpQdNtmSj01p2SaLZg4p8qaT+V7FL9hodeshLweQIvGL93MbNrOP8xeRHUr21xbABfmye
xAhexCRz5lT0huc+SXf8wY0JJCukLUULegPxCy/3hT8aaTNPBK2SWp1hEvwhWfnOJbCRqQXOscij
KsssXnG5jGJj6kmEy9lBI+Oms2Q4hZE9622YulYFgyxKZbWb1FSq5NBs3HHOHB/KjJ0jsDXUd0At
bTA8gdbqWHdlWpqFSCoFFfRDIuQH1f95ezcuf+HykFG3pSeOJDh7HxTg5WRSOPH7sCHFVZalnUVK
Rr2iJ9FV++dSlVo3MNW/vgymU6x23qbr440rT2FsGRjJjbXIjtBrGnk+o/aiIL3TSKzo4TlYwGtJ
8KSon28P8/raAnsHZwuco5Q7SahcDlNWQUTTKtt7E+DG+1JBCUI2w9gN23a6N5RC3Fm4jcExnUAc
wTjiumgrbw2phELK+gJ7RXsHZuxb6UP6I6AsZKtT/6Am6vH2AK9vMAb4weBqp9TJlAWlXPVebhl3
Mj1bYeUaoKtmdmjiyye6yU63La6mlMceDBwBLQE1FBZXUYqkBsowmk1xrmIJHlJ9zO+1ITUdVYrn
x7TV9grWq1vt3R6ZYPpjJJ5/+joulxCZSFPzxaI8G3T4qRRPIxL8lfHj9qjWYK53M7B30ru5pHzB
+l2aMdTGTCkcYiamNwUZRu0BZlzY3uOydGZjUH61U5q89gPclNI0GY++pI6unA/DwxT52U4ouNpH
y9cAFgJVidgQXs86NWyV1CsjWW7Ogjo1R2mO3nIj/qJrkK9YQabeCz7UXrdnYGOeeW5BBVARY57X
GYs8awLEH5XmrLCDaT4WQqhxwwE3Zw53ttAay/8+PF5AssQICPCOrCZbLTIFlmYZpaZQSowjej4+
2NuOBlYriQSc/EhP4DZt6vpbWCS9eRAkxDnsQhGCXz7Sq/90TS+8JN1Um3bWzTVksUhaKzCfp0V9
qOH+oks7z8XQpsO43Mm7rItR71+PdpayqMHy3l75pAPvhlGZzbmW0nKwkyCu7gJjztyiMFAjbPpB
oD4R5Mem04tTIoziv0AeW9kOu0o4ClUM9Z0odA9xhDy06kNX3Zd+vbOc6wDq/SuXOsrCikbGZr2e
STKHU5gbzdmA1wPii7h+aYQAcNiYzk5gptVRaLrU0fTQosyjI/WHyOLOQr+fmg/PDB+xBMnkM967
aAmtLk9VMfmweZIMO89+gmRjJvta4MrjvDQI+8ZInFVEzVfOt98dQ8CG3bEGG9ra+TQGP4feVwCY
DW2FZyb11bOZTZpTa1r8AClLHlAvMaeSGHSEBtgMQz3/GU1j3zo5hPTECX2gfIFHF1dLVPx5PqRj
5zfwhY3il/96dCRwQ3DwKWQwF3jy5SjraJ70ZJjacyFLxSGvG4m2ZEKHXrN209yLo72eUd4V/GNu
YKofqxntqiVIFUVswULu+kEqo2jQxCgBWr7pFoHvv41GAYRSCKe7Wuk4CPL8HS3meGeDLYbWH8Jt
AYHLQiAODdXloIOijkpBY38VxmghmRN98fU0ucuHiFRPjHZs3Py3x/V9M5GQptd1kUZGF/nSotGo
Wp2oc3vW5xImbAO3q51VWP1hRD6wz4YTULj2/vbarhyl/2cUnCPBgQ4TxDoPEfUBqp+x1J5R5qxf
KBtG0BrlhWtU3XTAG2xOnRSqp3CaQsef9fx/MY+7zTle+lPXyAgRCqWs61huvUSFWdWy4TtiCxKS
GervJGuye10VGifpa9khN7uHNlkXZJfRU07BV+NFXNDoq7BPEyl3m/7/cXaeO25jWbu+IgLM4S9J
UapAVdkuxz+Eu+1hzplXfx7Wh4OxKEGEZzDoNtCAl/bmDmuv9QZh8HWxjT9leoslkiqiV2tO+jFG
UfGgTPF8mPqyd0Kyd6/tasEhzfmoAPxxulqu3bIYw6/G0O115zapz/tv46UOChXInkx99nI5iP0E
NUsaKz8MqTyYHSyOQTUcXieSXVO4+2DSSHutMkvZyWCvb0ruSArC0GrhvV0p19FLqgZag40/YO43
2U3YQva0BL0Xj4HKxt9ZAtcJF3wghCUphFHU5lNcjnMx+mhM4JH4JQCID5kK50vV29kxtQp2R1pp
8df7S379Czc7G5oFJ+O7vQaCopcB4zCJkiW2Gl+Qk8UT1oVH7XuvW3ZzWGvxiFoLddst+ZmmzQgM
LWz9fgr03OmkQWlSh7JVJbzGQbaQ6QmBMi47r8gbYWmGI9e+Ck+hJrOZTT1ewACug5PnH5IGDA3w
dy6g4xN2O0+sG+uTNEpbVydwwyuTZKOSrIbXZOvXmMR1meYYenfQMbHtwWtVRnlsiz01gBtZLEkJ
FQaaMJDUKJ5cfrpqbIp06PvB52SyvoZa9nXSs/JQZbnmRhqGcdakZM5A2mqn+Jg51MNojMaqhg3l
EOxJL95YSPihQFLmKc15vWVPTklZBS0y1D50XvVjNIWLlw3tXjX+xglNaRBtThyTQUhuSd8VDYY6
juXBT9X8pbcCLzVEdxZQJ1oeygZJMUN5G9VoJ0O/sY6oGsFUBuHJbG8P5klaisIYm8Fvwn6wIwA5
Upf/ENvoVKun+/vxRroMNWLVLcMXirt2q4GYl7zC20AbfFHq4k9KIPT6KReSwXKSLkhe9KQvPqaB
WVl2pHBOu2LVghvtmjr/pYRq6o1iadgp19hLWMXTK8Xv73XaSidy3PahSQXpdVCwaL3/q29NEB6d
lFQx51npCZdLMQQf1k9VOPodrJhRswZQJ8NPZaorp2qy4/1gN/Yalc7VH4OcfC3nXQar9FHJm2K9
p6ZmcOZmMewsy351ofwjGjq3rQBlqt1e3ncrKhJR0FHhkWi8+C+jJr3eG30Vj36ja5/a/Hmp/x2y
YxqQh3QHDVOL+4O8sdA5s9aS2zvjb/soNMekEqauHP120E9TaCAt+qVAl7VKD5ZSHItfAY5z90Nu
20/rJUuj4v2+owlL2e9yiOYM4ycVs9E3FhPtm3w2H4ZMx/YEsdxjp4rDETHa8hTGc+rmmvmNPLM7
SNQ67dyKjtps7vHAbyyr9RLkmFv/f4Wel/C+CJO8HX2sn5In9FG740xl+ihzMDwI2bLH4LkVD0FX
QB3sP+7EdQ38AepY+kkSeq55X1IXtwQlb7PzfoZK+Y1ctPv7PQO6kWyGktwKPNssqLyzOh07xMnv
w+R7TQnHWv5TafPnUK93YNLvQlSbS57aG5hUmlC8+LcCjAmXUCJace/Pujy/oaf5uW+T72I9VK6Y
LMtTKGeWGzWK8QZPpXSysW1eMPVKD4YYx9hHx1qS23NV/NZ7fa7hLFjVp5aBeQEVXDtKAtlOynQ6
op4ieyNVh50dv+3XsDK542jSrcwCXiHb/KEtBcNs2nT0E9VIUBwQ+uyBp4P5KQwVLx2G5BTmXfMh
i83wFBkINEsyqPNRL3jpxrnhVZEyIXepK25H1+TY1Inl9ZbWncqhmPFPkzq86fTAFjPzY5QnghtZ
Pe8cmGxOzinkplX2GA8D6NOh29PBuPF18CCn12KSfYG32GJ4J/hcVpN3o1+neLoBLIo/JUMbvsX0
3A7jODS5HbXKZ6jFs9MtyugVxjwd5LlJ3KEfl0M/Aw+d2qF7REI7eDQ5oJyGBtfR0kL9WMxaYBdi
jCGdUouHpC/VnYV8ffPz+1fh7lVkgzNrTaH/2DWNKKd9oGmjHyxVAH1VqFBpwlL0/ul0vTeJQgLJ
pc+xiAr+ZRQTTrmYFpwFaid0bpFKy3Mol6OXGeLgGlMv74zq+rynHA/AZa0Rks5s+UGS3irtskST
r+eD7KSmMT4jYLXYaqQMByMtI7frzBKbA21PhvFWZNSmqKIAIwdftsnr0gGN5KDiFGqnKjjGcvg5
WZBsHQcNBWhRnp+7TjlW7bRXz76+cmi4KCtBmNqNDOH7cob1vNcFc2wWf+iOZGAuCkHTB01vHyXh
OFdOu6eCthYNLk+lNR76JO+FSM1c//sf68agqTQXSbz4YzUe5Ti2FQnLvvBDLanOUuzJe9wcHR0Q
bJRIUbjlLqPN/TrhWr/4qDv0bmPV4DgsQWGna5YtzcZZAEDpzvVaddL1ZWc13Vi9FNIhIq2va8qI
m7FO1GYAIzK3o+zN00MS+UPzw/yfgvDKguqNwNQWxtdVSlYWM4qZjdT9aKXcjbMfo/47wt3s/l68
8eUYjYUEGQL54Bo2iQLENUMaxXbxoftEzYuYnLX+s5jODgph9yPdeOSsOE8Gw+yv+Fz58rNFUyDo
YmbNftjwdlHAGx/iyE1Sp6UIoTrd167L7EYGGKm5O6HXfbZZn6vtN5BwVs3KE7wMHQTl0Mnhsvh0
WgeHMl03OtxBpsdq0Z6sKaptQYspzmlR7s4GAklRPcQ7T49tl3K9+tBHohSmMwfk1ptzL1P7ZmoN
fkUhu8rX4I3Kh6vbsmvaDgjl+0O+9V3/jLXJrMO2j8xaJVYfL66a2QtVHelRyyKHO2bny9445Xgm
Uyaitsl+2Eo8LtIkT1Opij51l2caAOZIXqfxbwXRv+6bXDU7GfV1JYe6CmfbCvFmSrfgKmrvU5nW
s+THWvYg8Gp4w3g6tqtC2ANrXk8jkbCYwaQVuAaf7nLh6FVUte0YSH6LlK38wax/Dfqj2NHNmsOd
Wbw1KA5raoZkdbRyNhmr3CiNYWWx7ONz2D0VjRlhfiMoXl91wvf7i+P6msdt5v+uQtoMV77MXS01
RqjNip8MRXWg29M702LuDej6oARnRm2dhG/d9FtWyGQURS6Oouz3g/pJxntDbCw7xvO+yfYcTtbP
cLm/CcWRAk+LVxZw4MvPxMtC1+fYkH1U1F4V0ZXEZ0xWvHAWjwgtHBuqNrDdd0pS1x9shSzytKOo
CKrW3FxD6D6NqdUNChL2AZKmNDME7CkGdDB3VsaN1xyRVjVcLgJS4S20pmiWMEtyhlfpneRrQ/dj
6CDz9YVeeXkZvkoqrq61gHjTYOCclEr1YnP8RPay1C913P2lQBoHGU0M4Df0OMlsqAReTjelvmFU
AlHxq7Swm/y3Eny5v0BvFLDf2yRrDs0UX9momFrYmEsrKbgzikliS73SomoSoBquzpxfYis3X+I6
HguXdwbvGkVrMpDEIOg6p42FfjqMfTcJTiRrZeRkYoTuk9V3+c5GutGtQ9qW98zqWwVdZ8uTsOop
qpJJV3yjalU7SzPj2KfN8FSGVu3OEDkcbWHVK0qA4Wdt/tML/byzDG9sM0TGWIK0l9aWzuaIGrXU
6MemV/3E/Kn0q5zWqbByLw/knVP3xiZDDwlPUzY14gHbctYcYI+V9K2KDv8MtGXAQTUzBN1uqqw8
amKVHKp6yjwh66LjMCm76t7XpxavBcqy6NCseddWZSsUqqSRhkn1ISw9qWVsJ2LyOnftaRLjpzBF
wEB5UOOfsRTTR0CBW5Pw5H0d8Hu7vzhv7HtgZ6RlpDNQfbbgFCPQpp7Kg+pzXMMQkXIbU5cniORv
9+Pc+rCrD9n6eFjxmpt8yRLTrknkSvMtBLCtdjnOmICMQ4hG/U6kmyP6I9Lm+JTjxixDs9T8tGkA
032N8/ixFX/eH871Vcp7EsI1HRh6MGS2l4dGU1U0kbtJ81Eox211nEYHp9DPCO2gKdDDcJulvvkf
PhUSLsCeNcDBV0hXtQha7hFT86eR8u44G0A/zEz1qq7e80W68bXovdBp5GELCXPbcssiRW/5h+qH
VfWqW+DpIvFZa37VaGvfn8jrdEtdcwQEQijPr4Thy4mcqziySpxzfUyXHgXjsVJiNxJRlZf+UZrf
hezdD3ejqEE8ik5oQNInJfRlPCB3Q9V3s+bn2iL27kDmILPkpfko9cvUOFMdWU8hYrzfzLxAyLyj
KXk0hALq/qzWKAKN0qyda8mKRXvQcXF1Mk1ZDZ2gA6LCpXXRL1XOI3D4RjaWthAu4vNsGJVuK4kR
/3N/NDdeIYyGDJwhkYNTfN6MJpB0PMBlzcdxSa5j2whmOxPSYwUJ2hSdRMJERXzpAcnP42Qz8p2v
d+MVsJ7V1AuJzh+2xUJVIftaCzu+ESaOWgYfxwyOW/tViZJz99UQH/N+tLvOyyJ5D8N367qiIsp3
JGfmBN82/6c6BXCHMpQvTz/jRXPADf5I21eEeWkVwjpXEkeXpwr6+fH+tN+4O3hVUQAGcE4+vUWD
5enKPdBq3Q8GoDbBFA6HKO+EUzFYGETIYnkwG1PCdqWa0E+n23W4H//GCadTMiU1XAHXQFsuv3qN
ijH51UAuiqKxG05l5moAiJ06Vtqdl9f7WDbJKHcDcpBITEAm2xYIgmjRlDkiW0uW5IBsrZtY3+s4
eEmBbAaKM0ctfE1s8cLB05u3UF1lxk9zcaq0cxX+zuajFcW2hOx4SxEF9VSKKZ7RoVGhPNyflFvL
Ya1iUKcERo1i03pk/1G2CQyqR4qeKb4qfQ/q2K1b6xedSNeUn9eaQ18NXjMppzbdEwS9gcVaO4zv
hGMsAZiqTeSlFMyExImMNjzJSngMghNf7ZtZTU6QAQt7FuvspKba0VA6N+hPUdydgmLyGi06ZZH+
8f5MXN9N688h0+RW50e9p6N/TEQMOzWPslmHq3AYTVc4n+X5a7lnhXAzCnuJ+gfNruvqqpEuWoQc
rI8zc+lUCyL8adKoBx6vvFVA/VIJMf/6al8VkwFhrpZznOGbR8qsJGYVBDGKne0yHoM2qNxElnM7
H+bkdH8Sr/f4qltFri4im8YTdpNFNGKl602n6mQRllNlCto0rTPm5XmZFM8Me959OtlF93o/7PXF
S1gFQsCa/bLDN1u7irQIJJuu+0LxNjev0fRvFlJv3bt1b47ujzCbe0MWimwWQ1P3laT0qPP/lsCr
KEX/kozQRshEESt0R2GHtbU3uM0OZeMWeU8K4HOvpqfJ8I1Hc68lfmNZMoGo2ZOzQnPYtpSGqG9q
Q0fUtW7Wwk2kh0/RVNUPWVbkrilU3cGs0M68/9WuD+T1q/036OarddGiG1GKTOUAG9GlTUQ5fii/
hXXQHe5HunHKEQrqBu9maoBX5eKiC2ZtTFmXhfUzxnrEsE6cTI6ciadCfkqbxyE6RdXeerk5wD+i
ypcnXF0NGiB2onKYAxom1x3scA8Vsx6Tl1fNOrSVr8yX4wzfzGIl6UIU5ppOZ8OVltOuZdXtQfz3
798ser1SQSwN/P088eysewulL3qwJ+uzF2SzxuWsaQuhX3fWJLmNodtBoj1X6l8/BZgq8Hj0aCUg
8NtKXmglOoJ0FoevFYaHluqh0+fFL6p/g3d/wd38KGQbJJgsO56sl18+HKqploXI8BMNYKUuJbVT
Adb4H6Kgrbh2Gyk+QMK/jGLWYpOuSkL+WEjlgzlKNIBN8rf7Y7l+ayBlS8OezH+FMSqbBZbqC0Dj
oDP9QszRTs9r0cmszMTdy2ofkdpZ7LGs/8mQu9lJk28FBjJKF3W9kK1tVQNnknkWxMn0g3HBu0zP
dQ9OYY6hcLwcpsTITlInt0ctLcrD/SFvveKobq3sMqTISAlIjbaiRYoygkAXRtPXqrdF/IKLsJfH
42nJ0WSMf0wgclPppGrCYdAeh7WuQ4MUurudqLNtteUJgtGjiSBWLMaPRruCGnf7zOutvdn3eNi8
p2zUVlHGu/z4YZ4llREL7PsuS34j4VK99YIYkLgF9YsqqKVj1krqUkZRj5W+UAzFKAQxzshBslBw
zUjpvVoatRf6oKLTJKr5ObFGHSyoXru9JPwz5Uv6MRaFcWfV3rhF4YSgn8njh2fQ1vS76ivVzGZO
RWORnGTWXLFwy+FrJD4s5b9d/Spp3+9/zRubkYyEFIhmHeSMLQ54jmermoMCRSlN6A9SZvwIOkB1
94PcADXwFmerr17T7JOtpLBRDyVqsYHuZ3Ptl9YhN54o5Hf4mNjpYodW5C3zP3rwu0giO49eQohG
QfcU6meFtptUjF5sjk8tz6HGTsdDY7715qmWn8sWcughjWioDnqzkze9G2FtFhGTAooE6CGswK3I
uaDS2gg4FX1xkUrWdtYEnyS9sd7iTu9yZ0oV8Sj3xpBjwKaywVU5skKwwcX8n16NYV7W9PkWD7my
GFhDVJffg8aKQ9uQAxGpbyMrQDmPyEFFRip3rpwjmRRpeffvtGgLJmdjGiuulC7qvwkAjsiVlbgQ
nZY8vEWLNBgg7JVdnx0EDWVUt4qSPgdnmqzWPsVs/dDq1jBtTchrf/WjTgH0BqgIyJmGdkdXyUtG
Q3huH8kZg49YIUrf1CgNKEG0MvWLUkulnrMsEAy7z6Q0cZBFtY6ZOapfw0VpRtuatOZzF+ViYjdD
W3zN8IXp7LAtQx4tmtUjhBlWqQt2E0BHIAuhI1gxl2Obz23vziN6eI/6YPC+bBqKtAetL/X4iKKT
Xj20Xdv/EAdBkg8CijbqUdfm+kdJLfy7Hg554TFFQegYfbGMJ6xkDcXOFlmrDuipFp/EnlbRznn7
zpn9czVA2KUqRxsYlD7tjC1KjS6aIggcLNiCJktn62nYZHbQglZ2ZDmRJjvtqaQqSChNtiDQolUj
K3s1BNyJ7Wix5qeyhu8rLqbsKQOQN1sapPGX1WThlzwv251e6jZnhbiBCQwKC9zoK0dwk5jErWF1
SytQ2IvF6lhKaLBK1ZS4VjkET/Eod4cgEv82Uf6/oABjKR7hAG1sHjhiI8ViOcS6P6en/otZqu5S
HqTW6+K/LVeskZA05nLnKoIHtBleI0Yw6pSKN42l2EGkf7Hq/oG60F++LuiGczTyboI7u/KpNzlE
HldqJeYi5SCBDau5coDO2HhUlD0KyFXRa43EEcN1wlsUJvAmG86KKliGodP8Ofk1te2LktTHcXiO
i9zuBu1lMpWjWHzoUutnOu6pVG7vHGIDOQNkuq4VRrqJrdXWIiwBmV8wr3JjiUen1S4K7dFIGluC
4ikh1NfvJE7rF7rcTpdBN2tFAa+VZhAFfSX6GWWfBazv4r99Q60DY/UzrWiH8odNjMzS2xQwoO73
dWJHXeI2cEpCTGZ2brdttkEcZJ6Ak1IGoYawBW70fRRIciOZvlQW5jFrTYjioMcdaGmSJ/ed7IaZ
HjpIf7TAYczlW6u3lWcO1rfUkPunOR8lfw7IlLIGaeBZ6xRf0LFmFLo0eVAH1PUDrdC9QIr2VIy3
ZomwMNHBoiOMuh06C6y9y0QpXjBHVNsk8OMstJV0KexIyD8PoeiJwXNgHmv1yWoMR1wVSgLheZyb
Q1HNgOx6p8pdTfhkjOGhCSW7AROSmHu/76oaTfmXMiG6jPw0MEvy5vd1TRqK1NMDX5J+R3zEpPak
9kN6UOvQLcQFXxyKYQp3m9Q+l83el90mR2t0wH4YAa2FG20LwZc7DH+UNgv8HMqbXcaCaEeBvpOB
3Rwjopv0DtY9eOUUIEiRUSEpTJ4x1v9RDAAHiXwKfguBowh+HLRvWjh6Wih5iA7jm7uH9t4+Lxkk
9iMK1mRUphAj3zxholKm+UMq65tqYYdi7okQyVs4K/d3yV6YzZGt6EEUmsMs+HI82512FKpfErZ1
94Nc1TLWwazcBVwQeM2SdF6u5zbDOSINLMFvzPQoj4ON2K4+Aj/QvjcDwuBZGzhm1TnZnO3cuFds
hjX06qTEQxBaAJzry9B50gkQUJLwHEjo8hmuoBonomv6ayB1SCc39qJo/2TK8Enou1ccWP8d0Tfu
VFK06VEudArYr3HmmPPH+3NylXy//zBgXRTwmRx6xJc/LKJEnup1Hp6H9oD8CO4djoIIUF16mfZg
wHWHJhQWH3NMxvEJ6NB/lMuPq4kQLmyulJ8kULl98jkpD5b1sW88OSkO1XRKkoE6dOPE1aPZqjtm
dtd3Es8FHpnciszllYIJcLRECeSK3yx4M3huItH66mMkHRPDMUWmrjIhUkGUvj9b1/fSGniVyyGt
oH29nawoUTUY3OHZiuXzaIz2jJgEpoyHNI8e/jbUe58XETaZEj/A28vvkklGKGVYDZ/rwDTdzki8
VpWWQ1j8gOjh/XUsRgTEF8LlWgne9CgzKhdSri4Z1ljAEujvncIieKTXt3Ivdxbc9bdDReWPWJuS
uiFnVQ2pCavzOVsZ7MHolvPsWkgReEVkfksEdfEiMY0fQjFpT//DQC2SNfDEtGe2iW8dsJyoXGRn
IXkWQ08vn7Mmdq1+r4t1I2MD0bsWyyRIG6D6NucZ1ewmt/IkP/M2c/oQHd/mc6X+h8LDYaHTmw32
GB3rQnC10thJS6+vJQ3PiHe6zPqm3up8K+aUBVaHOS6/rPuEqK/0lGup8uH+TG4rTDx4UNHnzQNT
BtHgLQuoRmrDNCYcZLUhiB8nOnQO8NoKQNEkxwxOVD7n1BFxsm+aYGe53oq96iWz//D/oSO52Rqo
YxWTgOFpgFjgiP2XWqdOJKBTg2RVKisfKqX69vfDBUxMWYu1sxpIXYaspV4WrF7BtBZ35XhhzSpH
I/nGPHtp20FF/nI/3vULDcwKHVcIPOx/RPYv45nyXBbKpOXnYoD4TtljjELBrcppLF6bqUzko5Wa
S3MCbZSav+7HvrWAVrkrrGRZvVQQL2N3c5nVbbvgWpvDI1zmju6pohbu30dZQahQjDgQoExcRpHx
NgOTJGI03hU5Z5sovViVNO+UI2+kT2BXANbCVQR0zl1xGSbMRzFPuyA/01m0DS1yuhHq1HAS4RBE
0eQJWnjodDvKzU9C0PuZuZfZ3Eii4f4A7iVJXXWHt6tVNGgxWNqMvSs0DVvUk86rjfwsGvlPWesD
D9GlyE5Lg+No6gKnUJefRt2dkkacvQALiWPRZW+Ig+VOymPMXjGKTtjJ/cFQctWLab3+/c0DOoYS
PA910N5bDmO94HGfIrFz7izBQxjqZeKGb5vXZleR+dZdgMA92xhKG9DMzRqoRSu1anWdmsbTpcf2
GB7i8TGB1XfAm/b+eltP3MsnpQbDwlz5wejLgGO4XAhwqeReFIf8LPdB+gXn4MDFZXR6HTNLZeVp
8s7Ku7WDeS2zh5EOklFXvIxn9IpV6Dm7SMx+W1Zqg/3JuczHxyLccyp+dwC9GhvwXZ5rvGWv9BJ0
lC9BqwvMI3Z9H9IBARs5lMSTFlr5cwRf3x066GxiLjQHKxc4pVHRdcGbJcdEb0pPUXLrmUw/cQAc
K44xxoObhY3wIQ9DyPZSa55mqzPcto20p1Cr0yPt25ewroSDmhTVcUyU8FFURuD4XT38Vs1o5nla
Zg5+mzUyq0rzMMstD93SMD2qegHUybTbudtv3QqU4GC3c56Qym4+8JCBZ6WkiDejsPwm+X+LxMCW
pNRjDzlqGzqzCKb3f1hUtH5XHg2Kndv6eC6YgdxMTXFGKeCpkWaMfp7VqPCN7vv9QNeriROM85i3
JuRU1u/lakq7LhawBsJim6QJS/hcytyOwyNdjJd8WN7uR7vel1zqSL3CEaLkg+rPZbRg4U1p6VVx
VvR/B+O0MoTyxm7G/6hh9gRW/SNu6fcjvmPML5cwIdEPA/wARhYbm8uQ4dTFoyhhhqJFuJ8BWZ67
0k6F2PrVIYa02CX0Wh5qitWUDjUHOAQjTmwvSjSVX8W01D7LiBPNtjFUS28bpa70diWmysPSFfL3
sg+qT1ak1T9DUCSDK+Z5CA1Sq7QfLY6engqAc2dAtz4Y1ABQN+94le31NoRFDS5uLM5CB4erEm3q
4eDU5rfUHB2tT/ZUSW99Ml5x9PqYQv63OW6mKGxTnl4lYAr9YYab7YfF7GX4y0aBeLKUFJrnntfs
9Y7j0AQXihQbnhHsuctvNg86XuJzWJx1JMMqyyv0H7VZPgJLaKPoYPGYvr9IbmTVBFxZ53BXVvDm
Jqs2czk2QGhjyS4KHb0I9AG+5QD0H8OxCj7DdzEHJ1dS81ME2lwnR8soh05DiTxcpE1gnu//npvj
R8yDDQL1C3rB5fiXJbOo89cFV0qaOmpClzAqBgwVh7SghWiVH0IVdS/scK2dyOtZtt0t1GR5rWDp
uObBl5F7uiSimLJBzUl1B11w0vSoROJfP7OZZhJ9GlFMHffKZZRAmnAIDObiPEon1BTsLPk40OoZ
y8UxxBFeSHqgrLEDyL/OPtegKGcgdwQUaltwkq10yMR54ewZ0SlRX3gd72SetyYPqcKV/wizndrm
5bDqIrSC0Frt4xGJKMn9Uj/bbf3f2v/KitYGYAA0cPukjoxAUsjZinOIB3IKx6IWPk7BpwAkUrh8
vL8Or1ObVSEBzaKVRMETfpPjduFUK/OkMGVKdlgGlQS3d5RiOchDu6cYuH7z7coDD4YKF8/HdR9u
Ji+emy5aDelToXwKwk9i9VlUbTXEx4XU5uds/mitPVW3W0sCdBqLEA4gthqbmNCOW9CQGITTyQy8
1tAWN0EcxLs/izeqgxQGEUNkSyF7QM5+ObR5gF6oyG15lqIKdxW6xq9RUTvB/FacMIN3K1Oz070M
4tZihNfJFoZ8wnW7OdIGpUuNRYY/rRpPVf6WaY+NuFeNuHVO/RljczdQxymGaMBAvk1mhGsflgoy
PJriyMcpEBp3VuOtlf9ntPXX/IEGRSa3MZQmxNZMyw59KjuFUdlK9SVpu5Om7Fmt3FobwGsAC6ES
z92w2czi2CeJMPC+0zTAIklHnoc8+14H7sYOgx+HeLBFkgKcbjOmbJLqbinS6hzqRXFoF0Opgb73
8nGe8vhUIE+1M4k3hsWYeB1DMIS7sqXkLVaSVUXWV2csSSIvpO9to/bzl3bR9HfoRwEfXt8NJiiG
zcaaTDNOZhM/FXWSg5ehR6rJrATD3dlYN1bEyqWHxI8yDpE2YQRA7SlOBaurClXZ8a2aoudUfFOb
kQdu9ZrRee6U+WH9NxpcBwV1kwj7Ghwo7DIfPEr5bhCpO2WydyDZxUlGlZFqDvU+fhRU+M035d05
aC1jPg9GP33P5jROnCqB6eyOs1qeulqJRaenLZC4SpwK7pBo+lFVoNC5Up/Xmo0VvPEzBRvxs5sD
nEHCupNtVmHTOnMyqx+QE2vgKDRWdAiwGzIOaheNk1M3sJhJPusOggSiwb+EXlZDT4BMrjs0Psff
SW9Ok5fpwdh/LAu9G09N1aSKXaNf1NrGaMnxITSGtXJZBCl/DGcdPEWF6O7Ol1uPvKs5osRGuZtF
f2XWJadWNVpVpJPF1sqDnlcPgZhT9W5H8aEA1egYS2fMdhxFrWy3DRokgyWuxoJj/GxiKrCj33Kd
AHJrr2wkIDcA6yibXJ4tuDfxFgV1c+YzdXaZKQ9l3rmKdZQyBfna8BHxam+B7BWmyYdlDHYSoqvD
+j08xS6elyBit0LHcZFJZm9k+nlsQ6+odYl3SuxEQRnvZLpXJ/YaiKrB6udJ522rK1DXSZ8MS6Wf
S7MADIPmTNbwgsjtpoN03z2Pwc4e3QlobLaoVVsKMK9SP8P0sHv0PC00gdvKlTTVNtLfgvVlZ2Wt
OclmZXGhg8AGcs5lu207xaYRdaPI7gMYPhw4qconJVb/s/TwOiATYN4Yl4v61tYwFoZCKb1qHPWj
sDr/3P8lt74pqG0+KmchcTZLCrttdcA3CzBZI7m9dVSlA8W6ne95OwjQFz4qSe02tSBBy3VEJfVz
B7CxpcNJT5xzf2e77kXZvApyi5JNGBREaR87ippGcVS1nQTweqGw9CmE0yik3sEfL3cgAq9oO5Sq
cg6gjMIFlKVTkD6gbeYo2RcpNnfW5XtH5nKdsNOgl9BFWXfDtvARiTj2NFqinkmhcgcc8IIy9ayJ
hzz+IKevs/pdlL+IlKhFtXA66lbNMHs4WfuhCn0o27sxbw3/j5+zfRJ1ejgpYcvPUZRnNUDmU3/u
rC+d7E3J01js9FiuM1JgSiQdwAhWuwtm+3KyWftpYmiCgQW4qD9PaWHYYQUcMiCb80CbNmc5D7kL
uFI+DFo1OzWu5979/XGVifAb8GBC44QuIIJ2m8KMrEQpyFDDOGfcj3S63DT/9vcR6ABwB4NFQwJs
nfM/EkZzlbKyltY8V6KgOimb3RWzas8d5saXo0QBvJR6DBpN2yO1Ldu+xOyWI7UfPUH5DQD4WYh9
9QHjS5dn+l8fK1RE6KAA3ADqpmw1fYYY49ZBSJk2U3zUZEroBX6taqnvOdJeb3q6fDxc+CfIWTC0
l7OHEXMlyZga4Bg8PBVtF9Ofjz9IgbWzE69SYLD/f8bZbny5pVEhEicdF9tECSWNvwBGPlR7/tk3
Lvk1EpATmg/86b2l88d6iFni5rAKERUcCp7Zt4othmFm92CR3SALhIehW4ITosQomwWT4PV9oXH8
FObh/sK80lHgOa1io8f7QlPWJHxzK4oITQpGGGB4Owv2iO1ann+J5EORq28BdNP6aCxuXU0viVZ8
qqbpjf7gCnjN0nrnl1xV91ZmGJflmnpwCG5JEXpYg4htZevMG4V+slS0D3VmjKdZKdIDifcA+TSQ
vLoLjYdglqWH+xNxKzxEcJR/+SIKZYbLNRbpdZVYBeGF0UJSNWzdyiANLBIDL3nrYUFsXC/wrtV2
hn31cHjHVXEEUthcEWib869tSlFLUC059z/r1AaBEjxNqp3vVJxujo45/f9RNtdmzOaPwzWK+EF0
htf+85A49El+13t9mnUrbu4yYGL/DbQetX8sbIR+OjVfCKSUNqXCL9nv+5/perpoDvAMpoABxBZp
n8u/P+Fihu6h9Wd1fgnibxpFyXj5bRYPgbbzeLqeMpX6HNI2QN8QY9oC74JZSFEQa6bzYiGnK/T4
qEyOEHylxFqPKrVPwUE7eye9uT6BCLoit/C7wwR+S2qZRyUatVCezpL2EbwY2Qcq/6+FPu8kazem
kbfwGgvPIjQa1//+x2dqexFbrMiYzjXsS9R+7N4soOkDzZc+SXG9k1C9HyKXq0KltkWhk4In/elt
ux35rCClVTGfB5fT9LtZ25PJGe7Uqt2rdqo76NLYx++fP/Vfm6PwmP0Ahd8dYy+a7Or39Lv6UD0W
zt7L73qp8qNYSMiiUOe7KqtUodi3wZjMZwhKzyOIjkrAmKrYk1q/NdXULuHzqP+PtDPrjRsJtvQv
IsB9eSVr1VKULam9vBCWbXHfd/76+agLzFWxCkV4prsBGxBawcyMzIyMOHEOlZKL99xgRpVAaXI8
1TXd6/1TEIDdz+wG7u1/pw6Y3/ufjS1usNakAQPhlvFkTAHu6Yh5tbFE/1FJ0vdM/VXVD51QPOTF
IRRWPOrabBJ0zBwaM/xv2UYsCqLaeXEzngL9GBrCMYttHQTSP+9+sBT/a2Sx+6csp4dYLMcT2du9
oYZ20o/37YMfbCdhbd2ubEXQ1/xHPmzu+16EbAN9jZYRV9NJiQC9hj+UWnZE8c1QVoKOKxEwvBlE
AWiOgNYCJnK+FyuDfZfp7XQSKtojjL35XWzoZ9vkxPjQi2+zZCVuuwSMQKj92eLirot7OYYjBItG
O+1MNf/aPk2QsTnko9BOHvKHwSwO2WDL3Yrlj0fg4iCY2fXB+kO9e/lIpBenDUW5n07fvz+G9u7x
y31u/3RD27Xs1C7t0H4cNoT4duCUjr89xtt4/osd7N7eSru2JZteqe3T128PL/l3x7S77Q/Pfg3s
0Zbtas8Deh9syWvb4Ua2vxzYbhtj87y1v+4fHu7ev9wH9vuf99se+dHfeGtEi5u1sszBqHtGpNm5
7e7u77udvB23AIgda4c8yj0wF9faeg/6xvpZP8C2qTmh23xxDr19B/TdPij2ymV/fX0/zfLiEo7i
atB1f/4m18vSbVXsU1JZO3L7evyr+gIsr56+roUY8y9dTATKRurc1AqPwEX8But8P5YSEnFRRE48
FLZxEa9cyR97bmkDNgr6mIHl0SayGBhtpmLsabl4kuzceUNUiH/R9XMS+9vrr8AW7ZP6dWV9rxwD
dAb+r8n53Pt0U6ah2k29hUlV+aE78SHZCE5jp87L99lhf8LDYde79LvCFJ+cd/OkHMHr2fq2hbZR
3MHPoec2d4u8+9GvcapeiVDOPm1x2EtjFIeGxKeJibLVhIJnH6rvYdXUxCnhth7Dk1LDm6KKK8fw
1TkBlozSk0LbxxI9JVH1l0alEk9G1z51+SFLj7X5Fqvtj9uTfznADxFHekHn4xEdgPO5B3ZZjVXk
SydYf+vmwSo6Oy1Q/N6McudkkrI16j+3LV45jOllVhQkYTgjaa9abOd0UpNGinXpBDubOqV2VEuO
HL33CRxe2b3e3sVdf4Rm+mnF7jyUc8+ee6jp0SELPVNkLjxb0VqTd7MmnbIHwTxMqkRCHvmV8Tfs
+nTANtlzqWdbydjetnsZnMxmiX8AjFGcW5bmoqTlrG5N6RTVvDzi+1j42aCxHLqhsJIBucxNnFta
RJxdITdSNBisZRPZ7S/Rf5HF/7Iy3gR3Hsyct4d1fRnBwhENgVqig+3cc8TOaOAxZ1z1uJ1ci0gB
zhhPQ2o0kmAB9aDC+uNzzd42e22MzBcFakrHKs/qc6uhBfeapmbyyTTo6bR2QfNkIJ3rOW34SxBX
JvTaGHFRau+zIggcOYuTqRLDeIrMXD6ldGD2/SasbZWmytLcptyk5aPQxXaCjNbtMV7u/bnff2Yt
IjGqcIWfj7FoAn2cokQ+leIjONM2rrfZ+OK3/Uo8eWUusTMPj4iIqvHicCu9RAlLvZJPQ1E7Zv4r
QJMwCgvQdxz4lnaH7MrtgV1ImpEBObO4WL0kG7pJM2pWL4/tOEH6I7ez7jvAGkFxyqHcd8JGrS30
QQ2bTJ8tBBa9IpucvzbD71or7z1r36R2X6LbhJvVobHPfH2fyIajKTS5BLvbX3zVA0B5clzMxJJ4
3fla5FEqt3pbyqdC2EUe2YOo2mQ7AOlSCbNpaXsGbf5rXL5XclewwBCqkiPhqAQadW41GKUCVEuH
3wXaH3TKnMEKt6KyKXgji394vKIhUNmtAUV9ah1uD3n+3YtjkisBb6c8RoPDsh9V0qp+aqtWJig3
NSiE6nw3eUm8MrFX7h0k3whQ4UCD78Za3Dt9VU5mGnh4QpQ9e8N0KifFycN2I+gZ1Agiy6mQDa9X
DuNrMzszUJOSAwLJci7WUw+qvhLIlJ/y7jfUpD0WRgGte1shKjbtMLOVv7Ugb27P6VWzM9/UxzYD
MSQvFrQr5aKuBOoP9GiP1a4Wxs2gp7Y5HHXpexEXr7qwk8MH6CZXItVry/nZ8uK2zWmhiI3Y1075
UFb0//dELg0qZLcHeG05uQZgCkHlDW3cxbQqSahkkRdop8ijAh/TuN+8j+VRQBzB77pt/6WMjP1t
k9e2JnCXmT3QIkYD1XM+p+KkUSVmy5782ha3zfgswztbRvs+fxUTY9dPsS2txBCXk8njkWBuTsfP
fLOLyRxhQRDQcplOiRwp27YN9WMtGNXx9siuWQGLQmg0kz1e7MAxUCclD4rpJE/E92OINByk8f8q
MEU8wjVKyoTiAv0dy8iv8pB/iMtyOunClO7MELIuc1DCldPk8i47t7Jw/Dy1dMAuvJM69MIfDPTR
tki+Et3LpnC0PLVfmbsr9rg3STmBEqFXcgmYHaxJTrw4lk5epOg/c80ad1JnEh5oXlDZoIqila09
hwDnxyVx7Aez6f9EtIuDbJYArXiWEXQBk6HJwmsCGi7hcRTysulWttm8jc6NwdhvIjlNSzXbbFkO
CrIBpCjalacqFW1j5NU+8C6Pvmr+38m8V6KVLXY5mefmFrt6KIU+tcCGA3GMHC0ZHTacU2uv1b8D
Ms4NzcfLpxegTOVJbXzRAL6W/06K5CEIo8luZVs2Alsw7gVBm6mjW1f1fvSIsN3eb3PUcTGrcz0E
KgueWksiH8MsdCsmzj2l9M//Gf2j/qNI/saQRt62c7mvyazNzV+0X9OLtfTNpA6DUkDL9TRV/ltK
fwwXnZeu3HCX/ogRWj3BQvB6JwN9PpUSiqKDmafmyUrS0AHYy5ioNdMa1PT/L+P5ZGoRzelpZuoF
RFSUj83MNtQi24YDXNT/D7P2ycrCCXt/irp8ZECml+6aZkL2do0m7poDfJ6zhftB819nnc/CpMYm
E4rMSUECtMaLqSfwMkWvtwd0bVd9srYsB850QLnuMW2SltQ7q/XajT81z6PlP8TVOK34w5XCAA5B
zRqeCtKCF3Sz6lRXYaeU5mkcs40MP6LX1I+1JW3FyNxM3Z3VtHs0UI+q3DriXTwmdthKeylvf1qR
9734GnfGXyv2bGXaKxKPH0qFQSy5qaLbo7cxoDzDC/YjzTi5andxR0j69faEXS7P7Mcy6SgCC27E
xR0yVSF886Dp4LAcJrCz3O3yphk2qnfMVHPtjL2S2jMN7kRqlMSlPNgXbq0OSWFpNH0QfH+LrAMd
6GmOPJdgBxXkuGE7Ot7QvCvCU5DKdpsK/0wIQVfxTA5MUEOoQUHnfAfXwgw5Fwrl1ME2u6FGrthq
JK5hw66ET3RcmNgidpjZ8xexjF8KAj16oX4qlcLOakSPt7z5jP/Qoa1eejcLqpVj9tLvqYPBJmfC
YgKd+kf72adD3srp+PK9CohUhzSEYJbfipSkkxj/EEqrWwl7L6mUgOXztIB1gso7s7g4NtQ2hlAr
1MEcxvK2zCYq+3K2B/jF+9aS3wBPRkiem5Asdckx9dgXTRPvNWphXnhU5EKBKCWp7lSpG+/GSnu7
7dJXAEl0DSCGQ+QFepZ48nyRzVaiqc4LjJNvSve9oD9UjfcMg4KdW//JPIPQZN/odXvw6mQHT3Gq
PmjKXS2ZW6lz5TX0+Efcen4Dzl8zNwqDgJ9RQudf0wtDb3keMBP5v4HAwoQK4YcFebpDq6nWvoW/
pd6xnoz2cHsWLjY21InAsphvblcoYhbnbqvHcg2XmHWaumw7Bt+RtneE/MmYXqC/vm3q0t3PbS1P
3RIYJ+UYbCmQ6/3nvVfukG/qTSDvS9NeazGanetsPmdjtG1R7gd5AurjfD5polDTLGowpujbOn9G
BcMWEF1PqK3k39cS6Bcba2FtceUrUucXnN7WKdPfm7G26fCEEeHHrAJ8exIvYgsMIXBKS+/ct4/f
ng9LqvRRSKzAOyX6aJdcw3Lw02rXWNCuDWfOemGBmcPMuRW99yO0J0LvZMib2NoAxU+De7NYCV6u
OgToWFBVHxzYS8h/xfD6xMDMBNrgy3RoKttPnYiSVpc4/vO/zxwZPQBWIMRBVSw8XYxaNSqEyONZ
UkGvs5GyNyVdOVPm2V84HU3qjAeM9dzStXgPy/R/6GLhCydNT+tNr+WCrfRyerw9kg+OggszMzhE
hiwJHM9ieZooUeM2SIST91o9SS+qRNHLaf9Ovj2Ouzv9q9ZtaQiG137F7vz5C7sgfMn6faCZIRhZ
uIWhVUKmiMJJrB4iKvyjptl1/BP5667JbNXbyAUAPGnF5S+PKN6QJgc1D2waKZbs7OjaCaFWKL5L
l7vdTX+spra79s2QviNVtmLr8tSg/kLOlwODycVXzkdYRl0UC9kUuH32dwilF7N9FON2AxoPOkd1
069pI38AP8+nFFtkw/i/AcLTAXhusK2CupoQ7XJVzqe0/tU6seiiuUYTFsQq00Oj/e4hpWzbr3RL
IUpL94jQ3MM1tg/nMtF3ZJeMAhpziw1TUUVZI+i5MvnAHknwzNEY792Fq03jpHtW2Ieu6T3EhU+C
TNsJ9d/C+45g6cp5cME4S8RFhhe/orOf7bNsf+s0SsweMh5u1j1H2Q+vf53GhxHCaE+vt72ER/8p
BTvk/UFDevY7q1wZOk71W1coUE1Noq0gQtPM/RX+GiL7cmcTDeL3MxUvN4a6cAyxoeNqTJXIlULg
0nVG5jwZPGtlh11oJjADuDgyN1Q6gJgvc93T6JHohQTF1WQ2c9NsEjE+zq/IAnI+X3hq8vLYFuLG
+OYNuU0mRQ5AoICzTX1Kd8k3+qEdgffFWGzHaNd8gLkH+JS0TRqu7cv5wFy4LsjxWboDZgQ4pxbx
E6hNzwhGMXbbwKmzZzWvduWs56C/tXJ/8FLknlYOvivOCP6WhyiFJ+qxy96GIJOlZDLM2K2su6B6
kdqn0L9r6gdA+SvnwOULhLrP/A9gRURsCSTO9yVs4iUkz17mBnm3AzZth/FoV4y0lzW78CuXJAJu
6G3i8T/Jyx7LofvnwTK3kB9QggK1TRfJ+Re0YWwUvVdqJ0GwnHAEbFFDZ0bVQ0725gpi5XJioe2d
6130Uc3vgsVS+voYV7IZcm9lWrMLUwGwyaDJD14u0cml1qqrtqsCIdeNwrpJBACS4kKaOgmmNDRj
4RQWEnIgatCbTmb50nZKQP6LY107De1M/92+xC5PeEBw5FqBVrCdL3aYlOudVMiDQAbIrCYnK0JN
d3i+mxUnfF57dj16FtXTUKzFLXivdE2F94prQWZKzxNJRFDACAqdLyz5qVSV+okv8Pwgt4cEBhiA
v8FDRmnA6TI2apek2UaAztfO0hjeWL06EMrKe62BDe32fFwGlCYATKQTwCtShlw+0vogzDLDFBM3
EAdpmwny4GATSEDRrsUPV0yRNKU9FtABOe9lz1fWk+GuAit260FRNvGMLR0qWt3KYVwjCLzk6mFM
sFoBtEYPgEN1dr5PL91cAGQatlHqFuhHNvSUmWUNg2zldPc6sQrnhjy8so8fOES6cZNVxqFJ0n1R
7wwtt6tq2I1p+VbTNSyv7LXLl96siUNsAesdoe/FjEtKlwRBk6au6FmIYXPVS/tuTDdeQR/MT6lq
HUPbKSgXNvvGuE9S4Z9XHNY7c25HRQGK82Wx2Tld1UbOjdT1xDs1U9lzySZdKw1dbG4aTCBLhcPG
nFXOP0L/T/Pvqy17APEr4hr1LlBlp62/WNDStJpLBXp324cvHxILa4shaarQtv7o5+5kdkez7G3R
OxbD5jWC7xQCG+0kK2uR4mUQPtuEEGp+ILGIxsIm4VjdWUOVuzVsNXYgdfk2krMv9Jn+qtSx3nFZ
hfdRF8Iw36bjRhnr6A4CCBiZRSvfFF4k/AoyYa1ufW3eyaLDwgX/HbQli3vL75SxGbsxd6mc4UWh
QZN40xn0PEQ/gz4pt5O6Tokps5nOIgGmgucIJKokzAjSF0YrM9LrvtZzN+sRaNJqVT76Kr3iZZ/6
pLJq/2D6PreXIAgbPU69e1Tsf+SSUR77sjHfV5xhDkkvvoY0ygzagtJ1+XgVzb6n4VHOXe3ZOCj3
UUFaye7s4V2By90Oj3lj03u5BqS9rC/Pk8DgddJ5lCY/smGfPL4QIYo3SjV3hyk/lJJu+1+qsdjU
XW1bSDHG+l1rIWa2QbDu9oCvLvn8PoIvRkRxa3GfWOEIscnkF67YNq91O0Zbr4QFQ9YmdR9logEx
6pS93bZ5cZQzWNgX2eEkQs2L/llNADMnTFPuhmSGacKKkBgtWsGp6ADb3jZ1EXnPpigwA8Mj9uMR
cn6S69NYE2tJhWt4PxX5Vbdeb//+i4Bg8fsX+1gSAk3PIrVwZWPj/Rc16FjYVelkyR5HuW1q3gcL
z6Q7bm4A4pVJuW2xUglq6ZGXGIUbvxfH4imObXNTtk77Eqj/n5bm9fvkjL2EPlhiKYWrWa5hHvNu
08TOUH8dnwVtIzUr5+8VDzwb17wjP1kL5Unvk3lcavKshVtJ+xL88tOX1QTElaWaG/+IkLjR5z/P
7ZQIycWaObJUyNrDudu/l0RMov8MFakTD+Xm9nJd8bwzc/OwPw3LtISRIBBzE4qy0Uu7BmW45g6g
9oDRQFtAEKac/35LMM0sJPXvJnJlC/WLPt7F3rtXHqXS0dGH7uBiuT2iy9iDtAbPeV6YpPegTF+Y
hKmxa/wYZ6d1eSoeQyR54FV6INn8x3uBSiQ3jxEMBGsNP9dmEvUkGDdJ9cGHuTArk7Sk4RAHMbP7
QPC3KmJ2t0e2ZmH++ae1qgMRwjgTC3QUCts09uEcG0ni37ZyzQH/hwgI1AbR2+KsIFoC1qJgBa5J
6SVRj0pNj+AhGvdtu7KnZl9enhWUwnUI24mfSEmdD0iPktGKw7x0fX0XQDmffJHTzB6MFZDztXn7
bGaxMh2sd3ldz2ZwhCa7C+TD7Sm7ZoDWKzpL4FBCx3qe0k8LMzT6WPDgKV3TrB0pfczWY/15KhZT
xQ4CjWHyigRttDgWEsRWNfJUlWu0d0ih0GulH/tNTIivGDsxfJLkQzc6w3Y4WPVrGKhb2Y5iu3eq
dqNJO8oq6VrT1ZXFO/ui5cmRRWVaDwYFDqE5iLE4+6KdBe+d+M/1APJk0C4wfLgl6Otc+L0v5AR6
klG7wy4yX5P+oVirGV453M8sLK6SKG0bZEywoPSjI3bvunkfEs9KkY90zZfbzjL/rsVK0pzKs5wS
JdyIS8mpQdSTskiLxm0RWHHINQa8G6LkkERgKP7dFE5JFydkQ5RDF2FFr3dEjkHduFMvOar8KEUk
Hsb9bSNX/AAqijkSp+rPJl44P3ZHczKaxk0hx45T2HDi+JeRj3dlX6xEgZdphTljas0yRmSryKMu
zqaorzliUaFwEeq6l+r9aOD86rNiPBu0HqZqtIuhAfcE9VAL+j5I1ricL8cKvwDZeZoAAXXCcXm+
0VWoqRETKWuXDwGP+zeRXzxhMyBYf3tOL32EdzPI3A9KVlx+4Y+ocIQRis+1KwlIUWQ5hNzyXsjX
MoCXRz3IPAZE9m9WWl+S/TYoNchZNzVupkZ2L73k0VGfnFFBH2LMaOk83h7VFXNkwGgbBU/PP8s6
7NAoStPHSkNArf8ntDtAel3tiO1L5UyluFaKvdzT8PL9r7WLSuwA3DeIpMYt3/0vkPobwe61S5K1
aGNe8vPtfG5m4ZISBNRohoyNq2e/x4iuWOO+Kn9IiF16mzAk1PBUu4n+3J7JK36oILNBLos/2BPz
2D9dOH1eD5aQqo2r7mES+to+rIGHLsM2RvXJwGJTw9hptXGEAUjDHN2RbH2j7PNNuLs9jit+fmZm
/oxP4/DipEorVJHdEJFctbufc1FesbKZrjjCjMHmpQwhC13gi7FISVoUY+41blJAnwHZTE8C1MtA
93/xjGLldL+yMrPICpqTYFBI/yyMNR15XjPsW3eMsj8TfEsRoLhqkjZav/YmvhLoQob2AasFQTRn
J85nrxlFvVd9uXWDo38qjt1v8Q6N6X1zFz807973bmUer2Sgzu0tTiUx9YQhEqXWbXbNkcjjRT0W
W/rVjvDb/rNfnI1snuVPfiH1YlQ0iogl9dXyy7fJin8O/r/jUcgegfMiR06Ci1ztwkyr6UlOGNO6
ffToRa6m+M+VthWEO71613uoe3xKjpZ0iKYUUvn8a+Yfbo/zo7NncXqQup0poLk/0WNbfMEkenBg
t3nrWmYCEbDdi4od+PdyvvO0p2naTEnmVIY9BpBgPzXk4ArrYQ2XOrvkrW9YHCaynHvjNHQttwCp
2uahVZIHs6kPdVXSHTP9mMQ1fZkr2x4mBp1kGqgcLoLFmZm3ct2D1m5deTwE49+sCOwi361M7ZWD
+czI4nHRZfDnm/HQukl/3xkgLCVn0CCDEb8qwz7xj5X+LXy+bXNerYuZBHSLTwEIuwjSczlK9RQe
Wtw2dBTUORH3y7552lp55aodyIXhkSQbCdT3fHtMuhWkia60bhhZv3okFM1AeEujb6O6xiB19YxB
NOP/mlqcMe1kJD2o6dYtdoQFzaYx7aLa5fmu7e0g2dAeVDWb4cea9MmVSI+tqStzyw5AVRRdFkPs
ImkSC4ZoRflDGD82bbYtIeyglLMBT7PtJ8rhfIPUeZCtDa9iVru3F3Me2cVifvqChf8I9VDpIeKp
btJVT5HcvGrB2jpe3QefTCzWsY1Mq8+AVLloLWxrKbCt7kHVV8bxEYDfGshiCdO2HGGExIpyCH/W
MNz/eQskO9zKEM2XdgoQ6b47JKSPyaJ+pyRfH4q/+Vs2ODr9E2hcUgMenOjvKg5lbYIX14niBWHu
t7jWKGebTtoa/dr8XvdeaDNpcQPQi27DuRdJ8AMaiMIh3C7bakyL+RBsquNvedi1nR39io/y19tO
c3VnfjI4//zTxRUqsB2F+jymu+Q47ESnV1bedJdVv/nS+mRicVy3fSiiiWzNV4b6kpSPoQ/li4Pg
YNHckbo/aol+l4WOSl8UvVKn2NQefN23taE+igV1fbWzVWG0NYQfzX4l03IlbDz7tkX0k5TEc73J
8Mtt0ZSkJ77oX6T4lf5Je9CfxkpeeVFcPSZA+5JyMQCsSOLCt4M6bmtF8Du3bb6KI8AYK3z0whmh
JT9Ow9eMxP1EDjAV632liYchKNZIP66tOPEDsFb6OghaFk9CHe63UZen3hX6ylb8fS33tlL9VteU
Wa6dFbNUK/IwNBxpSxxhVkMBFFtST5RCmoXU+ttUjith17VIADFHmF9gSpp5/M69V0FHpZKNaHDL
qdxG4oMhb4fmaRi8TTFs14SUr/kKbcG0nfJIo6S2OF9TqxU8WU8HV4g7pw+ivUZ/Lid62WT3XWTY
JSzx4ri5vT+vvQU+G12cuJVAGT5J44HX2t8g3hkGmKrven7k4Xbb0EedY3HqElQiUjajCYF+Ljyz
72DUz3UsGbnvVGHtZGZ1aMXmhfb5jRe/qdmPrLHLsHZDWl9R5d7r0o8i/JUL3U89NPcTJG56lW0H
KXEKxduVCOy2z02JsI6YrkX2V5wYjDjJAJA4hnHxkpC0IEDTh7VIxUObb/TvSET6w9YaEydN3ppt
+jukB/4vnHWD9zso7W4lsTNPxnKyPttfnNNwYA81oDN8IZKPpSE8m0O+FmrPznthA74RkeOTAtUy
g2pUoZRoZTm4E5cACqU/TeWka81jmrvBZNo1/V55+w5cfmtM2toEz868NA4p/FywBq5NNu58ZyWt
1qqK149u0lq9I5vjQURBlU5yxXsRwu5NVCCv8hthH5ZyuQ1E9LBbI9oMk9SvzMOVPa5B6gRcnKw7
ef7FDdUJvHqaNOJLVPFHmf8VrfYJZWKnF+h8+ylaaw0SV84t0I5U6amNkPZZvr4hQNbUvulGSo+F
I/nDQS22ndE7Q5DYUwAxqn8HtG8sfqXqt6q03OpX63t3SbTGXHbZCsGQgXsjbzBXJS80R8ysNhO/
nka3ydwILrg2sGXl3uj2prEdm11nWPsCDioYyI9zT68Y7kS4aaW/meavePu1W4vmUXAj1NBRrhIX
R19nyobfiuPo1vl9WxBbFRursyeAlye52xqPk/nd8NcYd665IHUbqgfE80AGFnvME6YRUsh0cgtk
WQeUg4MWrRyUniZKBYArTRKMsh37k10gBu8Z1lpC7soK0IAx87Qh0soKLPP4epgPlaEpk1tG3+A1
fah/MUX3ZWSVTtnDFOUVjiA6xWjTLlMJB7+FJsr/02XZnyB+u308Xx44sA6SP4b1lHWgZfZ8P5rK
iMK5LE5uOwCn1cvpCLPIWkXw8lQ9N7KI1KQ40wLkHyY3ae5ymJsKKlzbVTLsa1bAqkMcAdcMl/bi
Sgu6XlOqphJdLfKd3JBtCG7ek+7l3yeMVmfWDYww9/V8rHwKbM0I/VBNKEVXH8f7XjZCW0nNL7dt
XEkw0fbOrcl7k74ta7kvhAoIJT2Rohu0d95wQGQtFB6b6JR4NZVcZaNYvhOoa23B13wBPT0q1ADp
5nz4+dDkIkKox8MqMpijDSdlvDUAiq/E7deWCZJYyC7oFpv5Gs+tBLGhJZxMopvz+6vY2wPfe0bQ
+1cRhNvb83h1QJ9MLQY0WVkiNokmupI6bbvxETmDlcGsWZh//tkb0D9WylLFgjgCLSxz21KSldj+
8uIgh/IBlKdyhc8tAusgCmWj0lJxxsTEiPmJ5WMuTSsDuYJomq38Txsz3ZDLqCDMu7QtDHZP1kFV
Z/Emam3lTt5kd81j9rNYMXc5b6SkVFIacFKB+FnifIyg7iQGJbs+ugxNtU9QJb699pezxq8mziCj
CdoCGOr5yli1INRRnSiuOIHVS6ptT4dfCj7rtplLbyaS4sE1F7y5wZYFiKEiRZs3k+qOBQw74rGh
u2nS7sJ4DU97xRBnAf1GM38Ez5LFGWoIqdz1saS6WVPuIj18KjzzXanpJWnSb7fHdGVxeMQhCAdF
LI0qy2op77csRTbFcLkp7UD8WXCQ3rZwxdsAsIGJpnxI7RcxgfPVaUZVy6YmN10DnF760JTjl9qT
OLV7y66jNqMJRPilhT2Ii+HRQj9o5QMuZxN0CicQ7S7zWbSswIW0QQ6TGlpuUD+2rYi6x6NekcIL
V/C/K3aWtbdh7Pw66ALLFYLI8cLI7sD6ytaxS95uz+hlNDsPCO1PZpNy+jK6HEZRrsYuttzCehzl
OxIFtgfhbpv9knzpSEP619v2Lvt9Z/eYH+A0adAjZixWMNe1LIZgR3C1oIHvVj7U0p2Y90+VKdKk
3TkQ4cAXRs/4ozV9mZLAroU/Ra8QyMAeA4Q2/Pew7vyD5qX4dBRbZiMbiWgKrvylTGzhu9bYR69x
/JfsrnusHoXd7Qm4MuGguWDgoQqPJMZywhX4xefiePBk5MJmEn7FrXKohHIbegir9EDwVqHcF76E
IToaCQkIHdFfnfMInwZoar3vyX45i308WyMCKoJPyrkzhPce5fTbo7tuaz7TeBrhUPK5raZqqzQw
e/3Umtp4F9b1q1mjFliVlbGLNCVZmcz58Dp7Fc6ULjQJgJUnLuY1cG6uKtDEbSoNNvxuU7RICuj7
ruqeVd37T+/iNWsXCZe5V3juCaE0CZxVXBylflGoTQ1Lzak1vuvGt67077XKbowSanRSV6rpqO3a
hF6OEJvEVuxQ6mus4/kIk8rLScdAeVF1Ezy4ZfNEbLmvOo/EczJqjmbRZHZ7DS+36DxONsXcYEZt
aXmO93EmFW3cmKeyggIam4fc0Ot97ovSAWzHvdJ60UMQC80+zrMfOSkHBxq6wtaCSX/OrRJZyPoJ
NJLnevqUbMpulR7s4pJWKfVxl83rDq/hEjJj9IIVwr5jniKhoRsYSjK/TaEpSJ9XpkK5cDAMwUJO
ZMtxBZ3E+fSngtQhgurDxP/IeP+bmj181R2Kus0rLTF2+Ky8j0dyimqzlvG4uEwZ4sy7xgOXTmEY
Gc4t15WlBl1bQMIfJf1OqmhcpOvPXIkRLxsUMMNTmvCQdwPTuQh3NMsvvCpRrZMhVvrP0W+5a6RA
tb4b8lS/lU3KIT32vvV9gqGitFsvjH1b4KwpdsPYw0zShoGRHIIp7/ZpZfZrOh7XpgEBHeS80Qoh
HTj//PPh5ddi2s7STtXkTw9oX+V2II/9fmWdr5jRuQHpSwA0TKFjMQ16Dg9FLXs0mRtNcT8R/Fu2
VMXgatCStfVJz/exMZpbNe61k6QAlc70wneaPm23ghkZ26KVE8SW4zXux4szB2DnTIQ9ZxdnvrbF
CVeXQxGLUZy6qSwnX9QwkPa+lzRfPF+qnSCk15HOIDg8zXKkLwtmjNsTc7HRPsyjdjrrTAI/Xk5/
AEd1WwS0IRmptck6MdzGkxeS1Cz/GQ6pc9qYRI4axV8ZaZjzlR7LMIEKzAyeEIfp/yQpAX4XStVh
rBOR9pmg/XV7aJePZQzOkzu3DczP1sWLPNYzrU1CP3zS69/q8NKjsQzB5i58LWQE24Jy5wmOoK7x
kF3ckEgec2ThZHRjcMIuPM0PEHIrYzN8yhS1Osil7O+qqVG3sV4XdjhmayoUF/HGwt7iRu5RlCt4
tjNK477sv6JLGtMEopGjdVJE1W7P6cdT/+xCxhpRDaBnejtgN1ieWk0TJDWZ6KfeQRzuYG2TTbeB
wHdjbpINPKGQmAvOrqco+kP+nT61kqNlTr8Gi56tLL5ipsYUCWfpykUE/tyVBAnxyZYG6adUIymX
Ic8bddCkqNobXKpvceCbK3HIlUUlpDPmzp65kXC5TeRWVYWyTZInJXyQJiS7p6fXsV4jHLrmsWdm
FoeBVNYqSkNpgnCCv6crzMj8e8kP93m8zX3PSah+t4p5KCRz5dl9cQoRzn0e3yIKQRksGYxYiJ9E
xOW14T5K3HKASe+JGpQNKb8eFdvbnnRtCT9bXDhSL8SNyuZMnqrxJFjVBjFR/1EodhVa87ctXVk7
MtooyZPSN3i8LibVEFCBlEM5fVIrEupduE/D/5S0P01yvblt6cr6cclALToTCRFjLUkqzCqymkmO
86cxN+Au0xzmMRwcJL6iNELhyMnoJtIimuJWDM8Of74hQDGD06JmQbMbx8/5huirPJR7Y4Kyp25+
loMzTnZN2t7aycG2SY9SUtqVuJfC5KCvsuldzu+57cVKWkkDG5goYXt4DqAJTLJD2vrO+G1ljBdw
JTp+eMDOjqpRMVzyXGdR3phRXOZPgvRUa5DU1v5+8B4i656MMTlRmBKeNOH3basfD/HLmf1fq/PO
+RSfjGM4GFme508dB1z8Wj1rb/GXyO3u1Q0stU6+B1X9kO/Ee1p33fGhOEXbZD89iV/lr+O+2WnH
ta16ed6fTcOHD376oHROHTRtnT9JjbAR4OXRBtVJq6MkIrQy/R/OvrRHUpzZ+hdZYl++ArnW0kl1
VW9fUD/d0xgwYBswy6+/h9L73qkkuYn60Yw00rTUkTZ2RDjinBMyxJTR7/f34NY5XFtcRDRJhzzV
Jmy8auJUg5ufnqpmL7Io658xnxBUi8N9gzdJCbI0YFFwieaCPWRArve8LXmlkLHUF2gDhUonUeoZ
x7LamNSzZgXBA/8gpqESOD8NPmyk3wjPF/XEL2YSIMsiPzbxO7fVrDndxHnFkEiUswBhvDaRpEOF
5zoVF5JAPQlNCBX1GKgamGZj7lqB/9cMhRbVA0avMnMov4LvU4ZN6vLT/R1duaPoaELEAlzv90fV
9Q+pxiRD1mLzS2b1eK/N007P4JJAIn5LsGJlV1EdQP8Ywtnok3uLb1dzNGpRluOXuhuDShsuEji0
HMSR+wuad25xLfF2AlIY8RgljyVHxLfKwp5UKS5exdReUA1C1d20NUN85eSDcIqmLHTrUBNcWmno
JAqZjeKCtvXeTvozpCri/IFk43edeD9HNh1EunHbbnufSDI+Gp1/1IdzSft07GqvEZeR1Kci/yIk
qmLyXBIVVHIIXLsDEPw08LAi5C2V2eX+zq59QJBscWTRUwDGfXEtlOEOtFS6uCStve+GNlSq27Wk
3oiVq2bmGgtK42haLSNWMqGm5XNLXChBQ1cAZ0dabz9y5/f95ay4SyCX/7WziE4ezeweeAdxsd2T
ISTI8K96Bcn2x5p9Ai9/A941/23LY+nNUnMzORV8t8W3S7uuLKgt5WVoqja26tz50tWFH6JriHFU
tcF3uZ5vidytuRmAJvDgmJmCt/JRLkOpVVilvNg5PWotLrcIbP0XaquF+QJ1Lryvuqk6ELalXbmy
udD7RlsVACV0Pu3F5uqAKHgcqkiXya4xR9F7VcKro6EqYhuE1qz13NAn6ITe/6S3d39uDhgwincI
aijz0fpwQQqAEEpGmuYyuhKICZ3RL43j5PF9KyvJ3DwmFQmdjeoESrkLT1aJUiNZaWFx5VgcGzo6
Z1v4WWQSO4UUj9a81KIfvuSkA3/b6ci+wPv3uPEj5th6faDwI1AfwuA6zABAZ+x6rU7htQXT/eZi
SmEEmH2Ompv0f+qQEz5NI5CNrpr1QxK7DGvW1TuWSh/V2PyvCZxzCQnVSbym0ZsBZOv6d9QNpOpR
NGkuHSoRO4BH2uOUl2Ij8K992Y9WFpmG8iSaVhmKi5Cg7Xd4s0B0bWza3f1Nvb2k81oQeOeZZxBq
WFhJwOZushJ7qnfiwWyTHFJOzq/coIc0Te2QOt0GxOfW18EgBDFgEoht3JfrzTNEVprEh0FbGzHb
nOq/DD2pQVmX7oZXvY3zeBA7eAMYAC7NaIRrS6hwuqAwyvbSyN9q+GJi0Gb5JpMNn7qygVdW5tfI
hwtYofI7mKJuLyjdYUIJFAoDilHFUDmEEG9lFaCFVO6WYM3ybCAdQVMYrSXEYyjKLyt4owTjz+9s
eQFupg85FxIFcmptPIRvfOnSzGJtRsuraRAeAO1eAy0oiCFhLnb/T4IhokYTu/SfcWxOYLrUf3lG
lnYXYXfq+cBQKpYX3/nS54d2fBvyL/fP/ewrPvqSdxPzHiITRath6dBSC51h1qTNxS1+GA2GzwNO
ilnsO9BZoOUNdo1lB5jbvOGt3ydKL83CcwCsMmscoOR9fVrEVErOkxHu2trnn7I347vzmj2pc/JY
/XHD9FyjYoSp9GFzYuk5HzZcyvKsGiBmwG2hQ45i0dzWubY+YtpgkiRoq2QssH9VPT3lnhMJ3Y4c
y99InW6Q50tjC2/NGTVomertxWcoIu01KAVglF81gnamMGwrmEgxnocB3uloVYPr7IhRNTRsOwmN
UNu1k+yQ6L6a2evcYMdENK4XsiIDO87JMLA74qrRpqPhMOB8TO40LBSTmv7cPydLJ4JVAACKLwVU
I7oiS9UsvCtTp2WTupijyg8E7Z9DMdIHkJDyYzLKaivGrXyi+WIj1KKYBwTD4splvO7NkrH+Amag
8ZSVLXlrxtI9OVlPdwlRDdwLn1BY1BoVmgUnEecmdHydXIV43hlhPRnHnHPUGgkxTjmMIfUqNxk3
ywIE9mUWZHTAskeWBVd+fZRSMloDpIv7S94lfuAY9YPty+Y7m3T5yMzcDAaUCXfCqbMTSDv6WWJA
yQYw8vYKz+ivub0O+Bei7MK/V31l8ro2+kvWW/0ZZZ9nAimFb5bk7S4jQ/2py5I3NzWfda629Njf
W5HXF3luIcHzo5qOV+0S/M6MkaGPbg6XPDXEJ8mSYW8b5oj2EZ1C5CjavjBBCex0oh79CcN2nVLR
I2DefFemvP+Zs7x6LlrTCPOeQJ6T2T0KGJj4Zg6NGxQ9xjcyKuBnuXTPGJInoNqkimfIH/Zh61tJ
gAcRRGbrxA4dbXxxssnfK02lR6Kcz7IWKgThc0eQHwZ92WIKVVXVG8/OlfCAbizkeyHdPOf4SwBe
lRaSUS0bLtT/T1cbUTpiGCv9gjFaR68wLkMCNJaxRyL4Gb/w/rVcuSZXphcRAk1izKMZMVW3Muxn
u0g+S0f/NvjFc6POBUHJ/b65m/x3Pu5ovc+8d3TEoU1/fdwbDu27QWPDRc9zTCWzohyivkDIhsww
g5q0odnWJ8IBW0mt/Ybt22B/bXtxzq1Kda50q+Gi3BHTxQSIOZMRKXboyM8ycUPDT6Kxgn6H1RSH
Ptu7mhcCMm2yLejj2qa/v26gRgtmyTJ183NtUmKQ+N55F4CFqiEPUOD0jc0fIC42ko+1VSNE4cei
AoCm9GLH3dFvzEZNuGA5Qe8xsfWjLX359+cIMo9zjcbE+wlcmevv6pm09L3cGy5OaceKYvKuBYLg
b8uH9Mvbxndc2T404SyAOuGv4DvnP/+QKdZu2qKJ5IyXrBXHjNqB9L6I8WSBmDP2JND96Ww3/qcK
MwQp+s5Y6+jToHaPjfurAvC7kuxw/yctc3H4bjxUUXRAEwuFueUej4NMbC6y6ZImFl6n3dBANRfw
42xEIL5v6vZzznhJ8CmweATv5evYxzhPs5rK6YI5rn2QIfnfJbVZRfetrCQdCEVwR9C+AVAeRYDF
Hiu7Imkm9UuRqnbHWNaeuGbVAfes/tCPxIhHNO4hCp2m+1SYbgROvBtBXdeLbDWpg84S97Hw62qf
0lI8tTXTD67WuyGVHaZHUr0zYx9CvhsJ70peiEIJXIuNUi9YFkttDcXZ6CkvNy9jWkaoWFg7GnX+
H6sLHL63Ib82hnmAGYOQwcgiCCxW36b53smAbxUTV1zd9U+Zv+SHY4q+uEvsEj/FOTthtafRRf7E
dNm92Ep15lTmOoRi1gfyaIAy5pn3S3kU0++LXjcr84LwF5Q7cdajfP/LPCcPVVh8vn8wVk46bOHF
B1cKqdslnWHqai11dNhqkd9X/AsGqkp/C750myu+Dy+ZIbU4fgAHXe8cJFIVbfLSvMjiDfp9+3xs
dqzHQEm6tXWzW7rZOqRzNmaHz02BhaXMNIXXOrV5Yd8dcnR34jDmh0ruUVMj56kO+6OtB+WW2PTK
HUYd1AAhCZiwuRx6vb68z3BIs8m+SNs5j2K0Qtsu/N1ffyn44Xn654zS8ZaK56bRZ9ZQSO/S6kpG
btGyYJTycWqzraHyK2cC5+59og0kj5DJXi/HMhQzhtTwLrlNssh2szayOquM/BqyNvcXtbJzYJxq
AOxD6g10skUw08ymLWnuehciLAejTAwP0zqHrcloqwuafTkkKIGgW1pxSWO2fCDepWxMeVLIQjNE
kS7/2mKkSXx/RTe2kPfOs1mAN0AZBe2N681zScoZz5h/aQytjoskrc09MTATPZAg521Kid6aA1gG
PV0T8sXzoVjkQBnobx53XYJcnwU+xuX4yQ/X7DHa99B3ZWAW02UUews8bUeKIJXJAf9rpwjakukG
WvnmW+L8494hXoIRBBTx4lvqvW9njWJpPNaQvcAgqz/FlG4NGVgxAtVxiBLjBQi+wbIs5wlMVSe+
R+NPuw3fsfU3L069RnwdYR9/MzKOcCuM3XjAGQbz4WfPfutD7HDbri7Ba6TxmH2FJznZ1ifyrYB+
dgNNOTbtTetkF6+cPlfpGBryKTW0h8EJpedvJM1rPwRUAxwXvEyAPl4cT00vmyaHM45bKz/SjIFE
I1sOaqxbBUW2xbJfsYY6HP7FQxDt+CWpiiQ6YVBmyGOhpgAXE6BCFWkUsu27+7du1RBGtSALRwAB
Ru16f+FzedHJJI89jzxMU3/0y+k/uVeEbrqphjBv0VWMMd+H3aCvYAJFgZfutS27ZJYHkm0eZzm9
DPx7OR009bljBzX8x0aiqDlBrmPsE6gcE2pmQIuiRRBITIXP/3EIu9xf+Y04A7wNCjD4lojiaIb7
i6VXZaePjaaKeETyd8iavDID3+95wHt69nO/ehkGTBk3fFStc70G99gu6KlXdv+AraRhajebROib
MIywoQOvPNMTZ+3f2Wt9PO4+x1DkwSripGevGOv5qfC63aipwHitpRma9aFCWxnZo/I0Cq31KWBb
z6TbdG1W0UOBSkPPCa1ffZHxYigBoy2mgsW184An7HNexKI4UOtUu6fGwDEkwLloRXD/c6z4Y7wB
UaECPxm1zPe+7YeVQ4kr9VBVKWLkz0E2Twrgfzq6hYta8VWI0Eg30AdBMrBcm6KpJm1AJeNM94ZQ
VBqencoj0f213EDAcbTcWbIc0raY/gzo8/Vn5LlrJbbXszgxSkz53ksb5Xvanir7YJIKYkNjyBQU
M+oh0Nsskt6DYr+BtowkAGEWeSqTYuOe3/S9338SNO+Q281VR2vxVR1qcztpAYJllH32E++kavnL
7vd25f8SXIVjkgRkPI7mPxjY2Rbj/v6WrG080thZyHpuSS+ZZ4T0laNqWsbVABywPmCIkp1Cg/e+
lRVvBn2KGR6GqYYoIi6udJ5bVa+XbRmXGG5liuw0Tq9TmX8m5X+1HmBPQGIHABaVu+svrNC7VNRy
sJ1VjTHXpzYdNg7R2oVADRJyG2imYS2LsJrpU28aWVbGEsyBsOmdX8nQQXecVFucvbUbD/AlOG7Y
PESCZd5aMMCPOsGreDxoEHLpnX0xHgcnTrKXzriQ8VVof3/bIYcHEAuWBzTSUqwY4NepLAGPjwtl
2Bg2qUjgE/OkGW/3D8RNRRe3HCOzEbIxhkQ3lgeC+3U61lZexZb52kJJONRQUPTfWigWyhdpiI1l
rUS4K3OLpDKRuTuxsapiza6h7jGaKup4+082QhSfKV+eTS8lf3/mYRNFEPRgMAvXWth0VKMn+gSb
uf7P1LG9bfHQnuLsr6HQc3aOyXi4V0gWMEJq6dSSpCQWa6o4zcI29/f6uBveQDerUEXQ8Ai+/+Xe
tZEW2QLM4V9MrsF73lu8DZPKyzGupqzjnE3po5lZ2S5pC3UxmmqItMlrDn2qDVGboosouWHthTSM
0CUOJo2kxbC3ULwOaxvj0iQxmz1GV5kg2lt+OOTcOYlh0OYpETQyescOcprXD1rZ6Ec/6SF5l2Le
V+W03V7CX+0zfxh3nI/FSeY8f2xEZgcK7IE3pk9umGBTgP/s4cRTWr0UQmcHWWLOuOrQbCSijVJi
0DNK2/xsoLz9qZkkBrK4XXe4v2WzC1/umImmOwa/aCgX+LMP/hBCpYFogz+s49Eqy4OZ6NUeOf8Q
2i5KzEPJ9L2SrnzzWbd17m8L9zgbloaWFhJk5FPL7JhOvtmUFt5tHWQbLD1UunHwplOfxYN9KGQe
CW0Od3wPuvPp/qpXfD4iCsgtkL3EU+4m1hJv8kSb13HveaBPfVEZj93ZJ2/cszVX8tHOIoAadmfU
mK5ex4nYm8Vb9UmzSOAm37xZMlz9p91SDV/zJR/tLc5/C357CvBNHcvsh6deegjV++eCofKI03N/
C1dCDUo/AFPOQxNmyOb1wandIgWayK9iYWTWSXkZOi8eJin3rP3nvqXVTYRiLGpMkNK+mT6XqLJm
VYlFWeqxHuzQQ6PcySnk9X6hzP0VqLFmqxJqrK0O5XgwoJDzQSZ98eGIr5B4KgIHSSOdn9KMBp78
mVmvvdEFNst3aXn07GLv1WGd0KhHwp0H9hGv0qAg57QLkWUbWdT6j6PGzo7CrDcb8BLv9f7W3Ghx
zv4VZRak//gW6AQuHHlLPZ/mPhwej2aybggAaS1DJNrpTjs138BvweQ3KgMQfT/fN732VT5aNq6/
v9tNXpbYRR1XrRfyydk3vIgm9H6I1+95InaaoF9Ag9u4UWsnHJS0WTkWTQzwXa/NeqLUqZnzOvZA
i2hUGdLqT+b/cthr7r/cX+Gaa/xgapl+dryupDSwt7Y0JUID9Ol01j95DoCe5mTIHdQxMCOclVtK
shtrXJZdBvScKtLU8MlD9XlyumDUH7ng0ZB9Y8Xv+4tc/YwmHP/8apuHf13vZ2FW3eQoWcc0yQIu
PtVggBefNC/fGX723LMnTW6VZ9ZMOvh2QPAB4IzZldcm8dIyuNMVPJ6gjw/pNHGs7LIMdFNYIaPD
+OArOw3QqScHOkzDsaW03gsfUzB6c4I6qZP9nnq/ixphtUdPV+xYJVwdDYT4RKdldH+D1kIFJJjQ
xgFIAXHSvP61ytcSFBQRpZLBVyDhleXJY+AFpzVJIc0otwDOa55nfm5B4wcETNBgF/a8ibOJlDwe
9qch/Fvm/ewvPv7ti1s7MTaYWYK/3fSavd5/LsrvzD4lCYR4oDd56Oqfyksj7oGpEt/fx3dC1jLT
wIATjLMD8h6jtBfvrI5X/ohLxON24rukeIBY0+fW9EMr83bC6D53xW/I5TjDeZAvgnWBf5nYw2iz
EE9lZPv9A9UOpMA0uP4MSXRIbp/TPCjJlubNza1HRxlwrLnoD0TIDQdBm3KnpjnhseOOkOsX4ZA8
eeqx0bSjqPNXFNerjUi69szGGlBuRx8FzZSlPgG1hsb3tQE7o1J1oHLAo5+BmoSxZVOYS4OdKeJe
MBiDOLa2PT4b+VgeMrPzI7QDja0zMp+wmw8FZwDO1FxdX4JqrE7oXUE4jy2e7oR+bESQpKfKPVck
nF5Md8QExOfi18bxmD//jVXQMgx0ICFoYi5OJipkYzt5FY+1TN8DWF9DpCL9zSgPvNT+R/KhDMXg
/SiqfVENAfHSp77vw55PiP7kWwpZNkukR07+NCbGN22Kx6w5LZDRgbnAaxeibIufxzFZy9GGjsc9
738gU/VD0kA+wvLK9mRwSKGYhQd4mCLWjnR1s1EJec83lruDL4HeDYS/Zu3va6/Qel1FvEpwKJNO
kAwVQ4maY+6l3Xcf753HXjjJzGaZMJ0S9+molIBYmq/M5tTmucGD0U35g2Y16VdedWjz40Cpx8Gw
eD93z6AfXprF9/tfdDW/fwehw3mCrrHUUXByLRXc0nCOjPFc28PJEUmQV0h7+3RXfjadB5qEk7RC
yFdtZAlr1Qk8LqDKhQwQcvNL6S8dqnl1MRjYr2/FAws8/GOid71Vkvg/1vivnUX4bIuhcHMfdpzy
j5s8UW+e5PHC+PdJeiHwCzvfCXSvefa3Mv3bMIFbMsuwz9I42N6FNxWsEZVb4rpkgCNCc8elv8tN
FsOWkUUs8gbmo36NaGHE6VQH6rVJntLeC5TkUZ4fS/ZmfnftxwL5JoBkUY0klGxkC3MycH3w8ToE
zAf4GPBfbj6ksEVitWOPcGixvVmqV6VtiXatHBa8BDH3ADVAYABwua8vF4TENTXIUsT6SMMCvBdW
WwGoJKesfKQpBP7cMRTalzrZWNttnndtd/7zD29vjRY98JWw6zgPkzwP+sHyD7kbmlvAsbXviKrg
DCI1QUhdQuTK2vRIlVYibmwfbyfaJSGxTQE+bLqJ1r7141gUwjzcIUo+GKd3vSg5kA4SuVLEFYa4
Zq31xDEW3p3ZfCnCleBHnpMHI4F8rV9dNjzOnIstDwskOyFyBH3EGcV0bVsk0ygGkMNiH3BZKAsg
0XA16gB7mAc+OJmDGOuocSDUmzcN21VDJkNv7JtT3UioE2OI90Zov0kmEMsw7dax0B4BqmZZ4kjg
7eyx10RsVsZnoGNfHFVh/91ftT2eKqs6usOW55sD0XIP5ooejELHF5fneg9sQ0Groq9FrJp851IM
gXD4aexjlNENMUY9Ums0YsICir7ViFGgybSx5rXDBgrZXKadOWvW4geYHfgi6D7hsDkdMkvmQHPf
QeaAwYBba73NzSEj8cHU/FM+XKC8Leup0DETRdXTj2HIkSr8SXv2J+X6eXJlKM3+MXP8ULPGYCjK
h0ZZYUpd5C/aYbSPA99Cfq2tHY0iHb0wdF5uZBm7QviicJmIIZ0SaEwL0IlVfCthXFs2NGHn6i2m
dONNcr3swmIYEYFaT+wk6tBwI2g0/x9u8SPUCnYbV2rlOqNGBwjb/EEtkHKvbVlCM7Oh82XsJWQn
NB5qyotZK4OhRHVuUuS1rgmEokXx5ND9feMrvh/Yc1/D9QFHB4ipa9voOtQuhCElsG6vtfNrdDcy
lJV9RI0HRC4DYECE0PnPPxwfbmjVoE2djMGgJgYQHdOTwZ7SLcDSyqG4MrPwiNTqOm7rMCO/mZF1
6V7v79LqXw8MPJAMKMWhP329CtmMZjd1k4wZSDga242QJseAr//CCFJPVPPRYYau4bWRRnMzxoG6
jSdLhoJiRBBa8P3fUtpmEgzgNf9rZXHYRJd6+tjBioysYMMtrX7sf//uZVdHy1SLGQf4Cnmp9i4j
oWb+EcZPj/43h+qDnWXOlGqZYD3sTO3JSyDclMrAzw+82PKzK1iEebeA8sP4Avj6ZemeVF3e57WB
q8mAfoB4jqnQPyiDjACCFPhQaoaubnVA9knflPIO90/E+n7+a31x7FhWFb3AgNQYc3hC00SJ0YEI
soIyAISo75uaP/sipIFigbgOyhBKRsvHTzVYWVI3rMHhc7S9KQg7EENBlRtwE9brHFqQhjbPrS+f
HADadvetr90vE1pMQKAgnGIo1/XRB96r1muQguJRvoBrs2cqD6ax3rCyUgSYaZaAdL2PVQIi8NoM
0aumMxzexCLTQX8Ual+bxh5zux5so9v7KXnk5RESSSff6aJ8Mve2TY73V/r+sr/ZaGh9YsIjiNLo
n13/BsOFnJXuySaGfvh37j3ZwPVrRNuNPgswXrJDwYVXJLJ7IzDcpgqELh7JZB6pTPfKftXpVjFm
de/xwEHKCqEwAG+ufxBNHK8eoKkdgyo22VmgQKCm00bBY17Vzao/GFnsfFqP4ILqqokJmQ6jIwJv
fDblTy990TXotGx86K0lzTnsh6Dj0dwgDJi9mLQc9MyuCEYnLo1669Ks3c/5bfj/t26ZhjGN5MjF
m7hNAqt69b0paI1v1aYbmqPX7e6B2orRWFCJXeb7SuMW7UC9jvFKwnQjY5fSEySfgka3dqO9sXnr
i/rX2OKAZmVtl3YKY5Xzx/e/p94butYmisf3L8Kaw5mb1dDnAFbWWR67QdRIGoaxjQXeR1r1S9nf
FKCC/XDQilcjfSjqb/cN3t7+GWCJdyawNig0e8vnfGaqybAxNBZZuwizvooaWwQCxAsA7H3tWDzm
nTjYRRbYQNr8LRkaysEzIGVm+wE9Ziwpyt6YpllRo7bF/DckdLlsg0YZf7unqKtCuB40O6STELpc
fLq0HW1tchwULLqX4ZSeOmfvJgedPJhMRXQLuXpzyxbWFpkEK0hXjJrNgdOL9aQLeysLhLEFqL5t
v81m8AKZORP4ev7CP7mVn+SJ7/FYENRh3N4RIXPFeUg1EuANZl16MweJAg/NY+lV9cEgBtl5rDP3
cmwfEC1FgBJPH9G5237/SK3uANBk86sfeLxlxuZDELSgKuExDa3it5xenS3luZubPy/+g4XFHo8s
x5S3HBaaDO9JXu1N+EtmB5gz+2SmG8u5rbRdW1vmb52wU9k1sMY4KKiQ77byNsQwsrCovSetVoFE
dbHNaQDvIFz9eH83b54iC+uLD03afmLt5PLYJgnkMJ0pCTOXb8EF5jtw5UthBdAtNH/gemwIay1i
A5IcTyVYo1ceJn7M7aMiYE6eSrT+3I37uLqhCPMYAOUg7bghgZt8zDt/KERsQ0YDxPPfrvwsen3H
C8z/jKSr75qxb+ee2w7iFfH9/bytuc1LxZghRA0o3wKGcb3UaoSwWCmxodTCTJP6DzgPUW21r9Su
4yEnT8q1ztDdeXGmLXnPmxjybnnmOYEzjMLiIp+b6rrU7SIVcSu0QwvZLPJTNv4BgnSn+2tcu4EA
1eiYsIVRbpB8vV5iTiXUiCQKIRrDRPNUeGZIPQmYBLqJG7fj9njiboEMA6W7eVjJsjuhulFZXq2L
mE1sCgdXOMgq2q1ZyFtWFqlLXRFbtZkj4sGIEhIIEd3fsJUjifLkuwQhnoDoUy7OP2HMQXxzRUxf
my4P6sELenaA9PtIzdBJ9oPYe+UzI1/u272ZNoieE8ZfIueeVcGg1bHwZENrubneZHjLSANYGYq0
1x6QMGUaJweIvRjoRjs5aP9FH/WQLwHXFtOQQIxAdqDYG4C7kGRMJX8xLTrsZKW9TpCnPo6Ykhr2
Wl/uSyL2ItGQFVnaS22l9KkYXRMiS6yHUoyl9pn0INXpErlxMOZffu1R5pXhgqPhCk21JY9pmoTy
TEZRQjHlLpd0B3LLvoYU+QX1vw6TrQOjU7v723nrxT7adJYkS4yMwgyuKZUx+Vq+FT/8L11Q4s2w
4b/WDiMa8r4DQVc0TpdvFRskh8IrOcoemJcYKg1qBO2kiY23wY266nw0oOIOhhHwJngXzT/jQ7pO
KllD2KiWsWE/pJR9HcYmBBp7lsZH8ejQ8jxyiA85tT7SMA86TadnOoEkidFUXvbLdEqcFZDg6pCj
2luwT7yHEgEa2Vx8u7/rt25t/qGgt2LiBHLxZXwszJKjtV/KuCw+T8ND+paAl6dvkO1vQz6MICOZ
lWYhprkkoAOuMEy+h4qckVxEOz3mmQo7ap1RcY58uqGscOs/YWxWAYR0ju5gcMf11leJD92XQqI8
5wLYVIijlidIrbbmS6yaQZsQ9Ou5+bNsjtAWF9RoNBm3kDmKptrL0PAxtSO0FbaknVe3D+9Y9NaB
tUTB7npF0oRQ1GDpMm6Mc+ZrkOU6UjDJWPo1bTc2b+3io+MD1RCQ19GIWbjSLBMizaHGFXcZ+V3O
cxzwcu4DTQLaoaNSrvGvmtgCk64aRfMHJCQgp8EYu15fPdUpKA6oCbndIUmgWauyAOJudWgihynd
Q9H9vn/obxnLuJ6IrP/PorN8N2mTVhukcnAgD/qJkeirGVr7cV9EKkiiOhxCDAvYyYP52QuTDTe3
9jE/ml4cz6R3Wl5OBB+TJOSz7YufVG8jLkUZuGVfQWDD9DYaXKsmMcYCVSK4IqSK1/srXZFW+Vyf
EcXJ2jG48FYHJ+OQlptUx5u6PzYWGqOQdIb0zXxYr01h3oqOtiGKIuPwI0OyHebW3iicSLdP1LP3
Qnvx5dbcnBtl/NnZYu7CrG0K/4KU5tooTxtUPDPaxLYe1T/EW/02vuWfkhMJ3R0UdL8ZJHK31DHX
4gjAk3j9IvHGTJaFTY8aranXoomBugDYpo30vxVrfV8VXCYUalA6B0HqelWlTOvK0ocGqe5LXv0Y
miMDN8KnOzDBdzStQotuFZnWQjAkHIFiglVkNvNB+hC1PFLk1ihN1M1S++x+y+vuoL8waDpDiOYL
nowbWcaWufnPP5hrUta5SWI1sdaMQYLJMUpAaqmofkrzSTceOOoY9+/9qkG0VtH+A0njBjHF0tol
HdcbdKXsaZ96BSZ8Y3D6oaiq8uj3Q7urW/TFEkwG3PCra9ECGeJcqEFvFY/r66V60syhbOhgZ5tu
Tkhps0/dvIzqtGXR/UWuncyZdDXLjqCVu1TDVVQMo0yyNmZjLXZtb1SBmyJq3Leyljd8tDL/ig/f
ztQnvdD8vI0dlgRZbu8s+pKmb5aQG99s1RCC7IztggztstvmtMr226RrY6mJ0CA0MtVbpn9t/S1D
K/uGEbb+TBgDFh4KY9cryrgvi9alKjbKfNppRVc9u0labIA3Vg4Ckiy81jEodEYjLxykYklPU4Wx
EPDzb8AAxRPF9E2bHu5/nhUzKMrNJDiI/4BPv3hzlazypcndNlZZFaCtHmDXTH1LSGolsAADDGor
hrDhMCwppEqzktHPyi6mDgbGk67KQ943fxTglfsSJMRH3jvNhtNYXRkKZ8je5vLUkrtf5KWhC0Jh
M/tPSz+Z5TPJNh52K0cOQQS9XchKQs3EW7hBSNc2gwfAW9xoaISx3jYiwoEf7TDYMGoASds44isn
zwTIA899dGMhcbs4E4AP+aNB7S6uGl/sx9aZoJIEGdb7R2LtY+EOQf4Y/VL0rRdHwk4mN3GKvkOV
CCJfiXysJzs0X3TB9x6rXu4bW3uTgyQGl4aLhNLwMpQ0XGk0zew+9kt9eKZtaUc+kUYMNqZ9JHjP
hlT4UAYVxNgzLTPOynDUXhZQ4rr/S9aWjZ4UGM5Ifmbtp+trLawcfW4372O9daqDRYCLl/oQOW31
ajjFpxHHe+OErlTlAbFDLQ5Ub3DKIKp7bdJveNP4FlGxM2WInUCoRlLPsr3Pixa9Tl4/d22lRcgt
yDPiDX8oUx8lCw2kEc0lW9PUV7Lrq1+zCD0ExaRB9Y6Kh1bjkVkn7U45PgkhHlVFQ2Fm546b4PF1
TXfWVbqFLFqJuUAVIZkAVnkW/FyY90Wb1WVZ9nGFQOtK74fbPLWlE07tn0lMR5poW2PqVxf8weLC
kYOI6WPINiwyilFY6rt4KxJ5nJlUEPZzH0f69f4JW3EXKLuCfY2qIDq9y4Bbg3FQJU49xBPkfKu4
94cgGVH72RrovuL5LNToQGsGaf+Wc2e6yrYxl2KIc8ijd5iAh67cudK/3V/NihW0ci1wl2zQjqD1
eX14PeDuJDP6MZa2+2gScI1Ti+1I22xp5ax4PURbjNcFhhKE4GVBVevbdII63BTnyiFnzNloIsEN
sZF43VqZgQ4+Th+iLv67uIvC6UcBsVkVk6wGQFMG1hac7HbDYAF4WjxeQU1BLeN6wwRNSZomOG7N
KHa+ADPCdfMQ84O33Mr8Mrwuys2GkAP9D2lf1hQ5Dmz9ixzhfXmVt1qBAgw0Lw6gG+/77l9/j/m+
O1OlcpRi+k6/dAzRpCWlpFTmyXMAK0Bsx1OGEoSlvTC2w4mfjpwUHqoCxIxz/LgU+kRSzr/y8I8/
fHUDi6b72sFRpVreITp0x3AhUm8dOUpF2U+b8TR+RYbdA/XUWYLEuATXpnHpJlKR+saCKdSulYI+
FNBWO57qqYJCd4sm5sJs9e/b3r3iDgDio0gCSSfwN9PSVU3PQY8c0ugnPrgvy5h08+dtA9fHHVwB
nSr47ZCowTPj0huEvo9rNQ/4U60Vg13GvIwcijo+AN1n5dkifgghMHsclIxx464Z1pHVxOsNqDtc
PJeGtUYR0mSOeED9dVJPjjpCDI0zR96MemATUhb39sp6of6LlUI/LDKddAdYpPvJIPfhfKrGjvDD
Rk16Mk7u7dlcdifl8uhmQs4QB8XSa0bt3gQpKpwJ2Xwqpk3WfIaSbCbQ5cYLSikYplacfNGfQtgH
7nUQklN5manMx0Ey6hmdGrozpv3jPKjWALFAjZu3t0e14oQyhDCRfsYEggubCkmQD671iO/5U5+l
hql1fGjVdcUSYF5ZINTn0CaNPYtHPZ3D97UUwizGyJ+CbDDz9DQHlamxWLsWd6YWCAh4MP7C50FC
RitXJ1HNtT4n8acqs6f5nkt0E1JQUC53JQksrplvi/zH7dlbWSgQDYK/HqRk4CuiFwpYcD9JFI4/
daMCOaYmA59wPMwkUattmxg8Y7FWXBAlVfC5gZsMeig0YYUvVLJcqZVwyu5qKKBVmub4wl4HnmnM
WUwfa7ZAxiMqOAKRK6BBMUUnGmXjq8IJmfgoGq1mjMwoCe9LcT883Z7Fa94YEH6A7ABiBLKBYi7N
hydNQhfXaSOeSk52/fEYcgH4/mqigqiz5D+nhoBDHwQxgiPnxTHtfZsPc3seym0XCndl0Du8b7ze
/qiVM+z8m2hKz05B82wxluIpKSN7jqzRdzh118pupnud3LIu1Otk5ZJeQ3YNSUOsLt2jOYb6jLJu
wp84dZMGGfGl56hOLXCxadldwnko8qJT07k9xpXNj+sBomKLcuu1LnZU1PLQarlwarMpJIPWj2iZ
9SXGabbiSRdWlk10lp7RMrnX5iYWTsu4CgWdW0IL0ZnZDMSJSDGDVW7NGhLqmEcRLx/0il5ay5Dy
CpOqF06NADL60hT9I9qCx9bKGoaHrGz+5V0lLc+qhdRlOfTOxiUqScn7gSycolqzlbhPoFcQ92BZ
B4Q1T1np7BV/ROpExGljLGBvupRUKUM+KJMvnIyhsXw1uANfR6w8C/27wEHjbjjddo2VhyPiR/QU
gZYQNVdEXJejG2otSfMUqAkRCbWqf56LbylvzVyYtopijwXn6D7IqpODkRiH3mcx7K+URZb4FYlc
XLaImOkrI9baVNWDCvsv+z3FwesEqkeIp2y5Vt2VmkQmwJCSWnIROTmxwH8042QGar+tihPoDb3I
CQ/lIzrOb0/LNS8ujl3MycKmBS0hrP/ltHQp5KEqDcmDoq0tKYVN+aHWT8LgpPqvOA5tpP51FKqS
P51BArRO1IBpp14PRuuG/wOC9UOMHjPfYH3YChpl+TCAfAEtNEDQRK1XCmRDAMgY5guPlwnqTnEw
WXFUEk3r7KDTySSD4CWd3IaprLZyjGgIVZDnRZEeoBQqXBGqIZVbfRBPXQcB3J7rKyDTOVaVY227
oSELpFAge1maSC9nfhgUIQd8STzJ1cs4xJbSzEhlSI6fs9jSVo6Q5fcDGA5s2PVZ3MSRFOpSJp7y
WbKSLLCAdgHVT0AikO+Uun3bpdatIUrWRYTMeOxejisLRgl8J1i4LNY1p1LwrAnQCuuMICAlI1IW
39wQ5v89koCaLIi8UKj6Qd5fGo1UNQk1bRIBqnhRcs0CPNruuOPQdq6as7I+KxhD3C54kiJ8Xt47
NBWJXIddCwV78SRws11ARrIDh4waSPbMTxaIFExfLTdqdBdEH0YZ77rhdylsBgkUJNPA2MBrXoTE
CKgJ8P5G8yk126M6CNUszuJJn7ZG8zr0z7H2NLHUJ1atyEhZaGjCx41DnRJCPxna2IIkm4/TB6Ef
j1KdFa6it5++obLAKteYd5xJS2cTKPdQl7hq2ZrUOCsSnFinrEHmu3aNxAEi3FGaZDfyzVMQPeb9
V2nYbSeT2eBtMW2tNNPwd83SKlan5srYsUPBRo3GZaQGaHm7OR/GPM5T+VRkrjEOIAnKiDI+g8fq
9r65bh4BTuzcEDXJga9IeTomMCTvuQEIlSCxpg7S7sZ4kPLkadIfwWtSC9tchJjVnL5kDcdQZlt5
16BFG4EG7mW8buiHZ6z1cwk6Bfk0535gR23Rb/y45s1CRjvB7eGuHLLnpmhwDGTFI76KR/mUFfyB
G9PnBCyKt02srdzSmwK8H+CbeHdShwII9MsskuUTn7fKYyOixJsNBbcdodnuyOwqwJo9LCEySXgV
or+UspdDb00ZsHtO/ZTbtdJaquaVimwFLaPQtTZ354aWDzmL1ISOT2KcB5i7CgwxeUQG/XR76tYc
AVsdWEmccGgiWL7gzILe1Wk/io1yQjGoghi5Btg0A7i0ts1RAPjXBjVdkIgqNT6rFRgY7ak0w2Zr
cMle8Btn4relCCzxXN4ZqdWND4bS77r6vuy8gXdqNL3cHu7ayp1/CjWh/EJfngE9gRsytQuxMZdJ
jSDJYrBu/dWJxSWFQB7qCsDJXU7spDQT3oyY2DQFF1gOIihPjBl52bVYF4lsRHWoVC/cFJQRQ60q
EABoysnP2jQlidAgziwVpDa1urcKXwoOotA/9nKmpUC7R1vJR0tK0WnlQZdDVpvB6uTiYkZnLBiK
rwh6FSOXirz3ldPYuXm375uD4jEdlmWEugfBXOdPFegOT4UImax574cPqR+bf7d+Z4OhUoFRB4wd
3xvKqU5KksXvMhgTe44Rzaw6yZkRKomFTFoWJZDgAIWFK46QBHmEws9tj187QlCC/WdRqA1edEEe
hDXGgblq5K9B/88d0bjNsOJQMzNANCLQV4lvAGLDG7V6Co2vWpgBB/01Sx1erd+3B7Ky8Cik/Bzv
IM68ojTxQZbVR3IOOyGoqxqoGdnQf6ztIomqI1rHWONaS+4s2VLUotDqCSQf5QFa2bR1zEfqaeB/
iQ3EdbQ7bdjnTX6XhoGpggw3mdSHSHVjlWSKttHbbe/JCfiS7JxF8rw6eOSXlugE6rt0irCTiznO
wfl28vF6y4pHrvYtrb4zJlavx4q7QL33X0PU9urqTi8B8IC7qAFB5RV03v899ICjIGkDDBEy7XQJ
PUEBn5/9ZR3FkZQx0urAnPmPf+EsZ0Yor1cWPGkYVOqpFg+TdtCyPahThv/cXQ4yYWBqkLFFVRyI
FMoKGJJb3S87ddm+KNMT7F9wlzOurBUUAKwsrxAeFRdAupd32NkV3ZdtqEzIdZyqNJ4Og+J7HPjL
rL4C2EtLcx4c+gZoBvFaKrdCr+tuMicgGwcmK3Fuz+rKcYV3pQi4Cq6aBWh6+SUS0LpT0afaSTA8
TYFwt+pUzELZqpFF/g60MwDs0cHVFA3jUGmthpT7FnxPkrj3m4fb41jbTWg4+McEPY4uKBOhgAlD
QoYtFD668q1L0fsiMCDsLEPU0oVCOKKZptJOUv0rCXVr7r2gO/UdqwzMskPHAZyv8nrXwU6znQfl
KQumuzKK/vQ8IyBlLQ71dFFyPe1rv9Dg8WhtHUkT6hC3+b69PAwj9IshGobUF4pSO8U8Ss1oP+6j
XeZbt40sU3JZdEHuEwVgPIBQwoE7X/qy1rW+mk4G0pLQV7Vx7ommmkySXRezYUbo2gijINyEesvK
h/5Ues8tIxZExQAPTNTjkCSkK1cp9G+LsfVnT7mfO+L7tg7BHpI+pYd+M79xldu86FugffeZbqrH
5hjL7jhamgImOBAK7FpQrJX2S+hkoEE+dZv/Ni0/HwckwQJx1pAppDwpKEZeS6Oe9/xKrc2hR0Wt
EBKVlGXIEXH0S5LMHU+ikavs25aveNYW08DrotqGTiDkT6n71oC6PNjgB94LYyKeZv1xBInCx/Sp
7erENQQnAonQ94hElilBJPQueg4jRqxEO97PFwBhg4QgGEnQtXPpEzIU0ZMk0ngvVdIBmzWbiFgJ
mln6fciI/K7w1ostHKRIPALFiCOVujt4perCsSl4zyrIe0Xe3zr7vXkrya50b8/rVYcVbYny9KZD
Y7DEZ7yXkd5SSEIKsvyts4FK2aiuQdBJZVZEspyoJ7ucPChuF5HuebIY+3p1hc/HTM1vlGrg6Fbw
JW/Fz0ccBbJ1H8hsNtZhF5s5U41mOY7orXZukDp/yzao2lz6fwZbSyNW3xOrMpfx9XZgmiZ6yljX
9ZoTndukdlDcBKIUQG3M2x+dz0/jzt0FlsmTpw3jKL5KI9HrSp3F0aB13dIu7+17x5r3pSNvzczq
jxYjRbDqqigpAoK49DYpNPm/Emel3qPW6hUEVPLvYW3Xr/NjUhDVJ+ZEws76Hf+57bT06byMbeEr
xTGAGjXSkZc7MY19kKs0I+85CmcKj9xs7k4ii8WFZYRaKVXssQtTGEm3BhkPoGfrwThADMZNc/WQ
oAdDLVQKWa4Rz3Deq2SneE1/yVv9BaDl8B40A5qd7ouCaJEJYutWt0ONyH/jKCqU70AKtvSv0Ffd
UADGnE2D4FkZwfM/kUklkyl19Lc7z0xYQfFycNF7DlyBGsqYAOOiMHC5dEhJ6Dr6KiePKwSQu+2F
jHduO8cVQ/gyoecmqBOt0qDVOXPS5M1PfkJeko93RyDOtt73ZH4E6IkYR7Dw5OTO3mwAUiK/GfaX
m+jWEKlzrEg4dNCiy8MDB0ZtZ8R6f47swtWtyE2GnQrLOFw2HM4W31Z+s9jfWRNM7Q1eGIcs1ZXJ
K9PxTleLTcc1LDWHZQS3RkhtDRCbqSIqqZMnBk7YtDbPb/Wychq/er49l6uGfvoZAYICNoTaG0od
KvIsxbMnhB40o432u5gdmdU9/cNgS48HlQawXywNjVBAv3RKqIWPWaH7k/ciEdwDwttkvtVv1tu9
QJ5HkplCQB6HX5Fp2yUxQzLtn7zmwWQd2WtXw/lXUCsHerosrmNu8pbee+XIqfuBRT2xNp/nJqiF
SyMhq7IcCwdxB5KAPFMaJlJ3h1lkSZ5dvUuXXbiw8kLxQ1YXvsPLOW0jSSzGPJq9eKu8ZRthD+6S
+DPbZiVJIQn1edtRVsPmM3M0I51SDXqYJJi8viOduT+OoTVaTm5tC9PVzIM9WLb3y79//ULAZtsf
TyfwcDGc9apWTQ2ZZocfsijI5DmcPXE6VloPIfYTr4OOfCZDJxCl+UDuh0siFsZmZVFB14DrF8ep
sXTLXc40KH6DJBH02cvu1Bcg0ASn22n1vnDieQtJ2ruYcFDXOyQQhA0Y4cwVdTiGDIUzKPKAHAtE
gDRuVUtBDBBXHe/1wccoPhXpK4hFsU+JPH9kUevOw0OIel2YyE9t1G9jzncr5Bi1t04hTdaiE3tT
+VbWflRhYSnBtzLPhH+/7Rs/TwNqeyNMQMEK+celj5ByxXlWUzFBf7QnH49vAgLqPe6F8Wt08F5J
EasUtZXfBaZIzKfAOr3ctr7mFefWf35+lqCZAnCxNPk0e2Oz6x4HjWTaK885o4RGNQu7j2OsyVXa
f1kTXK4odPHLK5LOw+SF3ve9oM6eP4JdGloxgWH7kQ/6wTuQ3/RyCKEEdcc/Z6ItSiyCpqui+I91
ARV4RIRQhKJJ2WKVj7qw5Wav2zX22+hYxeSmnA2KZ/PJ6gfComdbXV3pzCB1bM4TetF1UE95Y6WQ
EnCGdjCLvgAxhDV+dmDV0lOzzsGP1n8FAXA1d5xwzy109laguoPs1pFtdMhWGCAgZWzNxTTteEh8
Q0oBlO3oYaciERW8HC2Xtfg0gbzrYGr7aBJGvnTVBLC7y5pryLxSJurWj426xwbMCMgO5o3hjS+p
d9uF196IKi7ff4xQ92MCHEerijACTXJLNAsTGRcXB6tqWs7slId8qxycQQXyzYJDtS6OgOop3PH7
/Bg5rBzEun+jHQ7pd4AK0bF4ed5JQtmLgVbyXqDJX3EX2WKzrYfE5tJv2X9WByfm/nSQuRcGkivW
7alYe1Yh1QoWeUQlANLQ/XhakY+xNFe8N4wcGbu3iPAdb0LrMkl33Qh1z3QgYS44BWRmuPIljRnJ
ybXnApogFtJDAHSBT6LcvUtn8FWFWAs/furUt7I8qW73ogdmGDrys/wkjeC+b3hQnLsNSMqg/tfd
o8eEccgsRybt2eh1XxTKcKxeUTPgECjVKFV5D7I2Ev9QvdSGFW2b0JJrq54YedKVwAgwZOSbwDeO
vl66s1fTm1ke0kDwBB31E+wjSSZdw3gHrd2i50aoS2KqKnGMexgxGndUX+KagBk7698Y/kMDYpfj
8cwMfWEmfdWIMsfBfybN1Ixfbf+SxfswPOnKMR3tfiiIsL1tc3X6AEYALT1CaIkmCi5GDfKzcyh4
kmgbd33A+PVX0m4/Q/r399NDagFLHTu+ED0pCMA02vBydAIiuBSdgFfTHArLMxRiAJ6ZP4ShzsC2
jfwnCXrQnlsxnoojkY0eN5McRJHhDFOZ2rHijykZDLy/7bwDEnOUigY3GLiAQB/RdnjRQKIGWoO8
XkHntfRbqExkA5f8hjBa9x6i4gmETj3jRkBKCYzPUO/sJTOfW0M0oS2cQLC+GYTcFZR+aE2gM5Bj
nTm8hM28zJR7vkdwYmdSKr8UQq7L1gTkeoM6HrAwbjnNAMWrs5JCXrri3uqhHkfn9pqtRg0LguT/
L5pEHXJNX2RGBhi4Z7XAQxBtk7kZ0lKzCURz7t42tvZiRpbxX2Pi5YnKD9JUcX0sePVBsJzG7K10
OzvRRv/jiGZ7Pz+KpL2bDrrDW+G+e45JyoAqXOFPaR+iSt0deMBVpVp8lH/QOZsDP3dzr0iHKrXL
+SHg7bHc6JDKTGuHr97QJGj1am7J/mkKnaTt7Vx/MFIWUefyGro65M6mZXlqn0VuIeQGq0LFkZA2
Nk4efjZT/1Uk1eb29K9d4eezT13hUwPZnamEmWAisXTQQrs3XAmppqxhbNXVcB2NZiALRzwMTiJq
mg0ISkG/BgutEKU3I6R199FLv+3cDCdqTKoDf5A3YH3bpLv4NHyWZlotKWdmFnTx3uuZ/fc7qJlN
yjAveD8TvKy32ocWAlp7/ZDPxDb1+vX27K4GpAvyYGn8FkBaTtniw3TspiIXPH6yVTdINwKEJAXL
OAVvO/+ruS9nM3tiLOlqjHJulFpTf66yaVILwQu3CMvASKUuUwz4cmPp971Xlw4kx28PdPUCA6Qc
fRZLJ41BBWliEEKkuC0FpL3EXQEu0sYW/yu7x882PbNBBR9BUDZZKcAGJ5n8Sc1tPvcKqwAKe2LE
tauXFsB6uK7wYEN30OXew5rlSoN+fk9PXT/9VNQ9XzDCiuVGv3JC8IbxaEpDTyQ9YW0BSd4R70Wv
KGy0+qKuFAeHUiX8AxRxIoWx91jWqKmbwqBLpQLWat8dNSLe+0seJGnNJ1ZX2up5cjau5Vg7O7b4
uU0CsYclPbVaxMDhQxXbff8JMMVtj1s7H9GRtjDngGkVHcaXhsR6CsIWcZMXfScBcdQ2IkL8q+Ah
g63+zX14bosaVIHU2JB3tejN9zyiCSMinPAlQTrdgM7jfb0rWWmVNQc8N7is59ksql2kaJMBg4nc
QxtpIylv6Z/b87fmEmcm6JyVPgt9AeIx0etMObPnw3u/z190wQoZCZDV0+jcEBVMlMPYTyBpFT2l
mrdcoEMD88UXASL+mLFmVXA3yk/dUxV2ZIxUht+vRjLnxqngQh8LkLEUueiFxm72IW0CdBYchOSn
3IxKxp5mDpW64XxjbMCQjKE24INvzSLdBuUD1+zKQ1Q8zvxopq0TdZuG1Vyxes2gjAJZ6qVvCm2n
l/4iN3KViWj28zKIbyzpHUvX0Ne/qcv78Rk6zvl2bANbLy2wnKjOzGoAWCvDoR0aQCMJVM6QZKU2
iNgUnI89ikxca9btU16akwWxYFsqdkLs8uqhkbejbBkPRsR4Oa2lzy9MU1uFE6e6bfFi9ZQvJ9ko
zrzF9qwPHJmt1HE400dPJ2iITX+rneRNEZJ0J+5Fnoj4w7mcKx9mcBUib3B7e61diP/OCOBClysS
K002IDvNeygcEORfTxojGbC2fxekGoTW0aoAXMClgYCrytEfasFDT+fklhCbLYEXMoNnZF0ZAfJq
3gG6SWiIQBoGHWTU8k6F0qaBPCIWtYRP37przR1KSCffZEmLrQ0KlwfKc+BWgaAetYFAbJUmwSAI
HqAnQwLgv1FYgIDbQ58sLdQkah/SksnnskwVfRcDXg4mIEApIRNOBS+lr/H9VOp4fW8yKGYAumg3
D8qLT7IHO3naF3tWbL9Wn4BoGfgeETEZKPlQFns0T89TYgheQvb14Ti4qUYqxwws+fG2G66eDKhH
KpDLweDQenjpJtBmScKw8gUvmt4H7g+nbYfgt9psc7t069gUQUnD23VtRr/iYV8JjEt6dT3PrFPj
5ORmMvxisa7uu8KVP6rgNdG3dXCvIC3Mkt1be2FoSwchQje84kGwfDnYMWrwoykSvQlAQ1MEnt8g
1fwm5TbI3kmTIFFk18c82WRfTWU/gfekQMasKDfKVkC/d/CdB0B6zL9ur8GKewGzsyCRUQ0BERR1
ATYz1NcKXZg8CJuTuQJPEGRMb5tY26EXNqh7rpuyXhXRR+qBeskZuMyROfmgNt7Qbcb6GAfHkbNC
aA+WxeAU1b1Q/5+/gNq6eT2J3Zyg8F1MdtT0bg2627SR7RHRGej8Wz/Y95VEQE9EmmF0ZCPbVg0D
JLU604KIVDQQBXiLUO6Gruxm7EZ+8iapfx9B18zFMWMxr5h/8QrRkYL9xwYVd+oa0H/VjJme3MmN
D+E23Db2+31A8MdtyfiI7NJWvlfJr90TNMGt2wu9VnCAeQiJAb3ws68vXTzuFGFMR1TY347vnwEp
TM7M3HaTmC4q+x7uXTKQZhO6J5bC9jJ31CF5bpgu9E0tgBoQG5q8bnYb9U7rPob8LVUZLy+WFWqv
6OCKHfoaXgS1OGjUVd1Dk+mbOUbOje84568m00BKGzR6OIipXVOG/zuZndlax+N97jQuiAnII8Fs
/tJJt62cp9NvVl/xmpvi4QdYkoHr+0qsPB55ZYIAIIAF6i4JHkWV1R/wc9DRi3VmgQ7uBWlEx5wM
CxkZJlM/qi5absj9M5wzJfGLcTSOo9mSr8wc4bcRyS3RHreh+Yy6yp9Xwu1aVzEFE+l1k5PIwErg
/2R9b30ftcxc2ipBHuH7gLZDfhFZv9SJncItjv6Dv81M177zYjtxajdzIF1GcnMgnJObCDpuu8Da
TYzX4z9rQdN/ZPpgAPcwzx4Ah7IJzPU7BEuP890U/42znVuiDkhVq4WmMlAIzjDkZpl0DFnfhuAk
BirnV4Ai5ROiRLRxuKl5e5Q/weCt+V488uw9meA0yQz1x/b7MwjsSQWcZbgFJTH+hkUfycNX55R2
T9rNn8MrpLPIE1K9JmTvrGbPhAmtXleo4ADejMo9mnOo75HlRpL8cJ4wF/VzkWyKk24N9Z0sPWWC
YEVOjt76ZDK17e15WHsOgvbsX7tUNJSrSqe3KeyKLpTl35o/vkHMzNkwTmmmneWYO5vvPhqkIYAk
M+K71uF3FhoSTG8gvxnDWTstweIALjwUIvHuoobT+1IkggGNhxnl6/7+uXK30JeMrfmlyHEPbPw7
xmtrdbucW6QGNgeoGQgDLFblQ660QOuZQ4p04lax+kN4NJQ7NLwxRrlStQJXBZLUqHouXa3Ujcvx
sgrZamAhj72F1N97lLgB5M5Il5gs3oDVhTu3Rb10IuSFdTGZ8GzryPFt0EEWrs1Hy1ZYDeY/NRR6
Sy7MV+C8QEiIaOXSRfRw8o1qEACy5nWzcyvtAF7BB2GXbV3yiP4m4jSO+Z0f9YCk7mkvPb/Idy+G
VTQ4Clmrumy3629BHhIaAWAloe/2uJnnXJAx6mP8Fpw0U9iZrQvyGvKNzc9w2h9Or1vGqLN/0ECR
G9TLcu5n5/Pdee/cwdV3Dlz38dEwe5LuH57/2K/2R2W+1u7opeYmtQ0reGK/N68YUZZoDglYHl2w
6JVWaJDEMOpJanCoBbS9nO+nJLNqI4VkE2A7dgNo/Q4qe6FlzGNxz3MBLit/0vZJrhYvkZrzWwWl
OTfmZ+2uL6IU/6wcXGmWtfsG/6HbLjAYJ9hq/LeobeJtDOlmfPal23BzFJYzhGqRV7B8V+OJPJg+
b8UbC3ejsT0Vn9+ctdkr247oJgvusuw0eulAiQ4CtSX+vUJbV3mph0OBDHwz27PwKQnPE+eEBF29
jD3PMrQ47Nn5qcdgF/aR7Pd6zXuXuxIcd6cSE1oKDEOr4fz5kKj5jFWpwJCQRtFyYr3tEY90qP3a
9S90Dyk2cioK2hIe9D3kvjnye/PCONvWdt7SOrrUTCDDTS9nVvdGkGYwX9YBNMKOivRHjhPSRZEp
c98+hF94zpT7ChVH0pQ7IbATeX6+/RGrPoX8ALrnULYGepY61Nu89FM9aQUvD9xkPxPj47Vx3DYg
D65tB7/udruT9gunDiQ1b1sWVi4wY9l7KGCDZxo+Ra1zxknaXAM92O0SckTaZbDnCfNdI8F0kh46
wgj31pbbQNIFaZdl0q/oucdET2WooQjeXgohJERe6+8cTR4luSMoheSmYVX73JS2L5vN7aEuI6G2
zkKhjYcG8G2gg6CO+2rE+SPVIu/lg2Pk71Xw1Q4HKEF3ANhLsdWLrPrI4ri3DFJbSBFzRR+RaPPi
L6E4akJtqToL7beyTfHQRlcspORkFQfS5fJlIs+pRQUbWX+cens2o9nKWxZHA8sK5Z6yWjRlGMHK
3JjB7j46JRvelojwJRogsLPUDe7ETTa88KXNcJe1vPaSSUCKDuRF6KWl7qpIDaF40eO01cHFEOhP
hnAoMjtLbCBLqrGzaij1jX80yGpxZtp4xedtp1nBW+FwEH44k5aoleaejUpZyPq5FQEeFU/a1wLF
SGxX0O74NxCwbYBCaGzfnh9um10BRFyapdZ1lkMu1wuYhaSPOgWWmANVdzQcfdjUPdHR9lhqjmHh
E7LwQ3nkkedQLPnQvxiJVdWM6OT6jMDHiAuHBLgMkfKgdk4fDE2Ct6yI8G8bkXDPKtos//5yo1z+
fmqjIIUuDWk3Y7CguVG1rRyFJlKLpjLv8/pJhkY93xyN2KqmbTEf257lY9cb9dI+NdlIQoDNZxkf
mPuK1/GhUZ79xPKzx8T/mD8S9V4bTO13QSYCAOvthV4Jdy9tU1ur1KZeqhSMPU1N1Kz6piRc8TC+
Vs2mBlDalhtWKWEJoK9mG3w4YPZHhymkVS6PjE5sp0SpkGuXkjYFXJPvQZqkdSk6KLVBlZ8SX+Sf
uibqLSh5gcB+yENFImmdqCqB6jywhX2mSBMkNvRoP2dJWZIpHMbPZB6mj4LP5t+FFoCs9PZEXR9B
mKezr6aeBfMEimRDBUKohiwh36gbCcDtJNwrYwOxSZZMy4pHoGthAe4uYM8rvRtBaEu9QLeUFymv
crXV4+esc24P6Po6Qlf+Il4GMCe4CGhcSpfqg5RP/YKByQBnTM2parZcmFha+SKl1pBmZlGwUiDX
wQ7SXUCvgohD+dFtvlx7zeiMrgM1uTcndeyGWfox9iFLLHMlpoAVaNstJM3QE6E5hfNBzgI/CkVP
bYDvT3dNTSL52IFSJkl9p+9BztXUs6V3TpS9gQy1y05ZXhEl/mJhq1aKL/gUCYQguEIgPEKTRQdN
0oE2ORM9/1g+V2ZlKfY22pX7xrJ1Mtu5TCRGLLdSgoZJeA7uY0j3ouxwOcdcqE8dr6BUN50K0iA3
nJmyJdyN5l1iKX8RvyELjY5sVCDRsY6FvbSGR5OmRUMKEEGKmwgwxvI3/yGamRmZukD8kHRvKv7n
4/DKIiZeebmhGomZBeJIROMgPbfRpEJfC8GHFxYEdayJRBt/2+61uxbJ231r7/5UW+DuPTwdGW+w
lSPs3PLP7Xn2OEFfZpYGYil5Qg9q4tLlB1B6Abppz6nlh4yThzVOkQpBOHEGXRiHcfLfpVXdSdY2
2GUm2kH9+9qW0R/mI4HYuklIKlY9bXUrnc3xz8PhbKStPsuZn8B2+TC2BMxJVrCX0HRn8qFtQoK2
22N+zez1L1I+F4tLR8stIniIscCwVlrJh2ym98p4UEz+GQFGGjMCjLVbEHklUBciNYhuMVoZKG+R
XNONEQiVcT/2Zm+Q34HilIYFcPQQfswNCxKzdsCfGaQpc8RZMOaw73HtAsE/kVEkIuLYA3rcld1w
+PBfdyneIKzXO8sq5UlIdI9tNcLqmB343Gw6t1P/amTgjQCnBw75K4ZbbhC7Nokl4G3El5aTt9CR
slohJoroVRLRuW3G6+9C/t34Tio6Yrzh/M3AkhBaudwUkAcDaopbFCSCy8/P3DYNk6Lko1zyBnPc
pp/dNnAwn6zYScRvoSKZcyv0IpbFmKIBEVbkY0bk99GCmNp79VZsUcZnJfBX3q247/FwXfrcQbNJ
P9GnFtdMqv4Myco2couQ3Bwf9eev4Uv/8kRiCETdi8f5Hh2/oSOVRH7MWa+9lXPv4huo0G1sZiUp
FHxDgv4bEJFED9IOqtfDZ8jSLV55d10Ol7pXopSPtW4Z7v1M1N9u4JJXIu2+C9vYNKxi1Mq2QAsJ
QFPL1C7p2Etv4erJj8fF1lGxfzO9ZP234w0HVVQAFX8gC2e+2IlqUBhSIXm1A0Ei08k2j5HbWLxj
F7/gJtbtsE5YecxgMP+aWz7nzFydaJC+05c1IrXTfA8ugNW4Dvn77vDUbXoWZ+FauIFDc8FzAz8D
jrVlk5zZU3ShKpO8kzw/i8mw6yVb1I/xZ3QChwuRH/r6f6j7ruXGkTXNV+noe/TAm43pEzEJgEYi
JVEU5W4QUknKhEkkkAAS5pX2MfbF9kN1n22JxRB39m6jLrpVLDFh0vzmM7f6tGlKce4+T87FANVq
bDSAVthHc7HLUEzr8948RI/mxYRUJQuvGBkO/R6Fo905vM4JkNlco8IpAFUeKD/Zc2T76TZbP+9G
1lYAlvC40qM8CJMujQq9AIkxj2nhR2VS4BlsqgpCmBWs4K2d4SEAY32sxoNRXLLpohBm2IhVCxBI
tcnNyGP73ghtGbrPFkN6GenqrUAfpViemRSnHtYsJQQJaxQxoIn/9epZBdR073Tm4T6aTKJW6zxU
Kx2bIzK8GvTTW/MyajzUi6Go8/3QJ8h7eHCfhj5ayFlfOxB7xpkz7iClCwJfGyU7FQXESYn1oMs4
fkLtLbRT8vS0vFLbVXmW2X5yjiIRgJrSbO6O1ODr7Q8UrK7AxPFukQxVHBEmBmlDEEJ3ZwXeT632
z0MdPWk3SYETnjDUfRQ92hc1JblGjK2OAG21ss+gXX6q/h6fQJAmgA8btAdBOzkaDdU3j8ocR6vz
2Lzo997lEKk76yqP77xwuTGgIQOptZ087PfW4SAJiR/K1Yagnrvf0cWZFXmiSgPl63+u5ehFe8No
lZbmA44Npik0mRaOjddtn6tYnJrKsGIHtR/YOf0Xq1vl1F4++pN1aJ3bLCC8XNJ4QGhYxml++H7u
noq8nc9jHR0MozaYySh0bN0RyDHB3g6n1/SgxeNiU7745OJiVYUf4ZlRT9Xevox6tKMqdDuarDet
w9wCGImxSS7cC3VH3Ogm3mwkMRcv0xSylRM2b9/f8KnJC0EbVAVcaLEAzft1naRJW05d7iLT8EOl
KOn3Wf/0/RCnZon1k7tqAvri/EyYP+2jckqN1Gxwc8UIUC4sPq1uk/ELdiaiP8Epm9MWqGnMRhyo
Mh3NRrOlvsc13EoPOtl4Tx/AHb5poMigVoTwzQ9MUKTEPxR51+JXqyFsXBpnnqZ76nF+voajKLRx
bEaN1LcOwhEaaE15UzjL0pqCh6Bm9aHNxXhHYbrx7kK/vItEl4AubmvM2w50AhcwqFXL4e86lgYY
IvVoESdHiEHcKtdfTW4DmCMUmkqkrrUGTo9UY1juWVKCeGtkBepU1Cl/FK7Ni4WbcC+WWvc6gXJy
NbKuUqSXU/cEPH63noyhgydXoDkHz2zcO1GVxY0pJDwH6tas6rAcIeYUWqVr0bgBooni/9n4lAlP
olZqVNVKszkCs9YLADhnmb/NHatYVYUHA8DKpW+mg55v2NmOCIuyLQ0ycdVe+KWprYuq9FJSGJWn
wsosOhgqlIXex6UED5NASwDQ6ZLJFx3mNTpx+75LQjB181eOR9WQ2XXznO3pyRPjn1f3i314nyow
O6H1f8juajiEh84+GKG3Joi2ZpdJHNAFZWcKcidD3s9jHu82vtuMJVquB7ZxQ7a/ziK6M5YGhCGK
uFg6ZxbiiZ4fVgg6yGBQY7X/whgAJbUMsjLB7IzZJlKL7TZf1QAmCfLoXEMC7UVUoV1HbhGGmlhG
Z06L03froraJnsqs33G0OBw7TUZ34PbBVpHSdpPY5fc2iEKS6GvMKc+CYlGz7Yar8Rw2bv7m40MT
znD/HvmYMEyFyavJSe1D8GhWYU4suTTFRqhlo2523+92J3cAxBYQL8eeCjePrxsqOKEw+R5KGwn3
YzBuOwXQwJnuxemd7tMY9tcxeDWaqaNjDLnYXkJdBKJBLLp9TxZ0o0ISX6z2Hytvfe+fzX9P3hwg
k7YBTDVyp/nzT1u5Zk3aaNDJPlymGOb7BzcHLr+8o0/ffRSxdS44htb83eMhvjgwAAC///7TC/zT
AEeRk+cMmRtUGMDPVsmSAVj4KBRaejbaeV5FJmsnOpcEYtO3Z4K2n9Hmd/d2dDTVHscErDG0iLfb
5+sF0Fqkr4H3gdzgZlOvr64uTBLtvYzQ6NyxeCp6mmGu/35nR6tuoFmVUabbM+1gO348Ix8hdgyC
0Pq2uFxWHw9P/O7q4gAEyW6FGsL/06L/Z/hjVKpmVLrVZ7h19WhsrucEIIluvXC83rdAPy6zM7Po
5CaDhA1xP9JTgOyPHvUwicYwUmypOdCO2zGER3Ebj3cXENp5S84JOp56tp8HO3q2cOXI6DQ6KCPY
cX7hhcXtyng6M23nM+B47uDdYUeZ1akhd/h1zZUqp7BKL2yUKhbVpb4IV7u3VXcuZztVQ0BKj3oF
vOOg834cgWJd+I6HHTKVYfKxeK1JCWF+8hpcXq+fVMxufRldhVZODuqQR/vv7/FUhDh728OTCB6h
uIKvt1h4HbdqZdqHzH2tx5dR3HHtZTznlX0CEIsc4tMwR/eoWbA5cRsLu9fjvGuyUN1kQEzV5PWO
Eob1YBOy0XYQ5t6ELdR3oV6ZLkaiRUEE8a4OHYfvb/vk7AE2BOhUY7bQOZo9FTNr3Rw9+6A/a9dF
v3S7NZyywaBwz/T2Tw80GwwHSBvxer8+X8+sjUD4zDm0ke8urFc9WZVlrPJVFXx8f0vWyXmEvhc0
2Wcjx2NUIVxztYpzDCXiJvaItp8WkxUW6+ftAo4he5B23+lcnIL9w674iEuS30FLk9+AlZxG0PY7
fH89p7oZ6DdDCGk2GgMSZ77eTydWwrXAoAxTK9r24Rb+6ARt/VA+FJd841wwN+zCcyvWPHWSfR7z
6Hj2nYRpLex1sQVZqH5Af2tW1B32C0wzsvxBNnFbh/Fq1mDdRfdnbvjUCwDpCPAVoJ0Anz3aLprW
npUOsN9q+6oIFlbx6LNbCzpBQxlD+CwbqtCvlwi/NMzuc0X4k2fs59GPzlg7VZOw/XG+9W0kb4IH
D57wEMTKwg/I363O3OuvIGFsFygHzjhh1MePK3STnwyGlrr2gYMO067rJZVhybwozxR44X40ZFHL
fnw/6Mmz/POgRzFQl45lUyG8Rcx+/5hsAeUi2+uGrN/7m5ubB7HZWOFVuFqF9+e2ixPTCpoBwAcg
fofQmnu0ivM6SzK34c7B/IBISY8ybwSxmkFbfn+DJ2K8L8McrRhh0yJvhwqbhTNVyynz8Uy1NAvH
BB2I74c6VW0BtBuRLHQEoa57nLJTN6+cSdXOAbVIMkum3i5vlqEkjOyBZz2zNOZl9+UgxeGG0bAu
ZpV1VCi/bgX5pMNfz6H9AaLxNGIdbqzrWRefuadfNtt5GLh0wINuPk6P+Wg9KvGOpL46DNf5lRFZ
K75FWfwdel3LNHS2D21sR00UqN2Z2/spQ//L/X0a+GjtOamTlVC06Q/UvUrkpbZv1xZfp2wBVKtq
XzzzjY8hC90NSDdikbPFa/BS2DFHeh7AUKQhsPa8raN0Wx/Gbp2nD9CnKMyw2LClTEijwM5oogZh
c0zvxLUoQrUJDkb24POQRZwSWVwP1dKpwyaFHtiq2rv1jYRDKbxDR41kq/KlhgZKEyyoiTzXXlWg
+V6kAIFmG25EvRnxMEePkpRA+Dl+3FuAo5gtya+Gmb2/rR1OQAxCs73VHqBmgrqAHbOt/Zo1Z6nt
81L67lHO7/jTqREkKZrRvqcODgj9900dWi30kDcG1PxwMd7O0eKGxf7t91Pn9MxBT8pAIxxencfn
Rs5G5c0v0Fiwaw+1qoSSc1p258Y42r2UQHNfVhjj0l6C/VZdmufW9C+b8s/5/89dHB1Aw1CNfk2x
zKBWH5XXLaAK9zmmCKkvk5fvH9ivWJujsY6mfD/WpaOMeSwCsqAjVlYRO7urhFTECOtFf2mE+4Cf
oSuefISAwCAHRvAG0fyvk4OPbt20eo5B26ZbdAmMrkYjH2LRryUH4mhoh/uS6ecUq37Fhc43i2bG
7EU/268cPVguMu6VCq8uy571CXw1E2yYqzI1ZjxxoxMLkpPD0n1LzU31rl9LP4KvALG7M8HkHJX+
sjY+XcbRMwduciz1Muvnbn+50NAGl7jlJE7Rz6mvuWctvn/JP7ul3w14tBgzR0z20OJ52/WiZcQJ
YBmQZmtpR+0P4cBzCw4CAppvoXvjpzFf595K/DDeVR8xpNix/mYARSgevr+qs2/jKHhvWNoJLy3m
qSeKVd7dOkbIXml1F4RcEHvdPfbpJscjKUnjRrl2mY5ntotf+2zz8QJ1BoR6cO5Ac/XrRCxN3nS8
cvpD416mLmrEN+VNYIWtwJb75CQlGVZOSYp17cBcAZSRjAS3RvowWIvRx84eDyC/OKjl9jCPXlr9
1rXXzlmczamtdD4HZwVLBOHH1f8R3THbLF1cJGzIL7IBL9DdlfbabZd0WBbpRe48N8GNY+3PvKBT
xz0kEGalDMvTkfl8fToWsspGc9sB9h0bI71tpiGcYG1s1elNZj0Prg5JnwtpLowkizUYS7nBs+zO
IF+PUwGQHGFQ4IOrZyD5Qnp7NHdzLfEapwPJ6tFePmKG+Bnxn5BYLsUSFk1dCKTauILLKEiXyS2Q
VZG7LQElcX7++f6BzNvDp2X0y6UcPQ8NkDKg+Sf9oAPWbuU9yfUrgLkTfuaej3OA44GMo/3RggSD
yjUMJKFwmBpvQ3Lj1xUMy83Ykc6i5SG/tLoWYjnPY1ee2S2OdqdfBj8K8mg6KVs0un5oxZ14Sfh+
0i9StUqNyGgXrnamuHZ0FPwy2jz5P8UJhq75rTbi9eZo5rh3cAqCbw685uQ1z89xO84+16PlnhSB
PggHNMxyrce0WdT6quzCAYI7GWjdVrmCm/hZeY2fb+t42gBvAWEFw4VWys+E//MtpnL04PML7Vtg
0f0l/FkWGfS0YRcB9KXxek7h5uRdzpJG2CrgvAOY59dH2mU6VFEBxT9kduwUodOusnVgrerxBkEk
Kz6aYClx4hrJj++Xx7EZzM93ieNVR9kQajTA734deMprL0tG0M+sjiX3bjf2y8FER02U1CQWZ+Pz
mCp+r/lWtjZ0b1xxbQQNrxBPfJIfucH7ZePZYlcAC3c9CRO4Jd15qcZMrL6/0lMLGY1wMJks07Xh
vvz1QgeuM1EkuNC0Wcw+4cxYisjyz/pCHW2gPx/IHGkAQeLOWKmjcFSppOnRzoAgqIzQJwqzG6h0
3vCdG2dv/bKFzr0WO/HGW6RrZ9lHfK0varTKIG66y6NgDdcCxOvpQjsXYM5L+HhGfr6u4xkiDDOx
LFyXZ767vFipRduk8YCyDqXPXo80xipD569R/+PH8D/ou7j56/ubf/0nfv4hqlHCTKs9+vFfy3eQ
jl7a9KX4LXppX36L39L2P+dv+D+/8fX3//VfHSwZX4r0pfyNdPL9pftNfPy2b/EVTZv+aI5/98tX
YfC/L24e68sPcdmm7bjr3uV4+950RftzWNzG/C//bz/87f3nt9yN1fufv/8QXdnO30ZTUf7+90fr
tz9/xzv/j8/f/vdHVy8cv/VfBX2X6Wyl89d3/f0L7y9N++fvhvEHyoDg+c81KAcUQ0zT/n3+RPP/
cMF9tLHWgGmc3S/wUSlky/783fL+0H2I+OAPZBJBecUqbEQ3f2T4fwQQGpsB5zPEH0bHv//7yr68
vn9e529lx29EWrbNn78DLvZlGkFEEKxy1JpBy0OIADrw0d6NCZBInqcXotdqmt9JvbHtrdIHJ1cG
GUazH9LIrxJDcljWJ2WdLWkw5UNI59uFxGYV9FprXZnBqD/BzYZabUe4W3VN5KnGovxR0HYIvDiw
01GvwdDH38mXjHWGvvM8qhuM8A7uguazM6DtXz4xWQQMNgGaOfQDJKkcZh/mCNOLCiPthj00/R0e
9bxzVDTAVU/FPozH4Vnpl/Vly8ykJ5lRKLYAfmXaj3mTW5EVMHrl5i3ECg075yYRlu3CE1Uo9kYt
v6iXIst0trYzplUbw011N1S2iXh6ajJHi4xh0tKV55cJtFoDQ7XbsdS0AvRUG7WG7MlGpWgWIGNy
clee2bnZvS1Q1m7iQnm9sdeqcfCXTW5bdFt3vL8rgipoVrbW5sFNnfYwUWdtOUAdAxuevuhbAEBX
3K/0ME9Vmy/McsC1FMxwOmKWFXSV65YXPOqE5djEZmO1GqqgHCC5z4EIrISs0T8fbZ9GlWeVamlb
jeuG2tBqLl/4/uB22C5k3kiDNDWWVhdzdEPodFFrqYI7Q9ZWtn5ROOmw9l0NgsvSNOQr3C5YH9bc
a3gMuzyIoQekNdOJ1SiwunQsolEzDNlcUNPOChna1C6H/VjpHr3hEp8tEqrBntAL8qE0iTMZJSaX
Kmt+pQepAIiikma/QLEaiA+7y/OKE8vodG3FE4XeZKm48kNualCN6WH2U624YdU8hC5gnS9yd/Cm
OBAZqAkp5EZUNI1N3V/QyW2uasdvtKXeDXa+VPieYdW3MIHbGTyYxhhuGoaKEqpqlG0Ucs+wrzni
1MAcy4Prju6OOiJ7qvKghYajC6iXC0lDM8xyr7qZtALNE05Fu9ESKbcjQwAB66jE8kjQ2GNGOqdC
YDTNxxjEzfPyvvUVs9c6q+iHx9ysXI6GN/hEJtTWN0kGvAzqLMMgIp01hbty/RHPFqzwIIga4WrX
LtgfDumzPjVCTWZBeeFUBXscsqo34xYkXz32IFfYhdIWSIydsgfoXOdD8yOfHGqEk9JEjunKtRuj
cuClSE0KtCxcS4NmMWSaAfVpo3KfDUhhN6R2aaCHgduXJaHwd4L2hJ/UAOwjJ6XEo2mnE58zl4Ui
ozaui3maJJNtwHYBYz6qgWsfuZ+10NTJDJpGCD5mtX4OR8mQti1U/GTja3RR0zK7DQTvuij3U2Ft
xDCwp0LWnkGCeoK/hD6kKY2tqgtetMHz6igvmVUvNIkdE/paQi4BCEhgQay64t4RuWeEOayBUzDY
C3Aa3aZ+yfzapAUpUYfFlJJ4vrSPdTbZ6iJPYTAQ56Vt0JqME7Q3Fi7CsG45dcGQED2oWv+F+YoH
F1oDGE9BhC4M/MfGWuvjXhZAEHVKZPp1UvVNsfNHx2kVDH+SkkdBAFCTiKVfdMlLr3o1JCFNWq1D
Hm9Rxt6GGrsEFtZUA+TWVKVDo8DVgsm59lmaQ0PSKaRurWhHzfyhKZhfrgLNrG2i5W0j94M2Sidm
iUrSS2/qRP7M8sy3RlINVVvvc2Z5RSRVVsxbLnj1nK6xPrF7Y7/wp9FH7GAKHg2NMY79BccghYCb
cQNbkdBrsH/HSWlr3kUVuEl1n2TKtZd+a7DgKjXKFhZ3ZuvkiIZZJcZH3jtWufMRraMH0QZ53xEt
8e1qDcu11nvwUrM1V/PWy5O481FYpyRTQFe9Abo26ZL006hlBNJumks0WBKDeiPLClBH3869EL18
mUdWz22oBve1qNZtWfovbZaaT6o3NW2vlDMN2E47e2cnbtffjAM3Xtik5bB77as8jTs1KCNGAGWy
R4MbOlzv+wR2o73ZFxNhmg7xC9Y5fXHlVwhxQRixOvsu8Dvpx7Zw3YH0dk/3rtkZd4VujAPJ/LHx
Q6iwMZCEYViZhZ4PEUKSw3kQfnytl2yKZIAzb5FpHHqHRgXgeF2ZvSJ66VQ1FqSotEjadb6rbJPx
pSWn/qCEw+QiGOw6XecAt8FtpFdYYJ1fw1wGGh1DE9lmrrw8lNLzeGQ4SW2tEZIHNiaS1AF4axEo
PyWyKP1VpjRHW9Iaqycs0qKWy2akeoHiVZ4UBCC0BGYarg0/oL7iiUBlTwtMWGsUPp4KQu5bVqQZ
MnM7hSS83Q90CRKcTsO6lJSuSmbX9drLhXGHDrsB/l2tWe7WaOzOJoaqfGsJNsf0wf2udomTSOMZ
8zhtYDedmjQqOWX0ulNGD6UmjyfZRdDX1bY3Csj7FYPIFwWeY341KkDj48TzA9YSPWVGEzNm41nr
elpA7pZLf0HrWpRLM83kiB2wYBUMeSwESPsyNx0o82VMl9dwvgTf2eU2w2vRldpnbta22P5t46Pz
M9B0U63orQjsqWaEJUI12CST1LspMoUqRsUDJ1/UA1V3I1CAVmSXablXmXSfWW2gX1A7LoPcWDYO
OWFTiXfkDZWRxBRAVHOOblwW54gBb6tS5vDIMznH/ubL4XUyk9JfmFpi7Yyh6qyLrgIxPTYQVbmx
MhuvuURcNcjrgE84yCNzUgZg10E9IHIP6qbJYVxoJH5Csszl/WHIejBPYbCc/JiEBjSinjb0rjWC
0bik3pSWV62q6u4HbCt6+LkYeKWKmQDBFUWusajoXEeRzq7biugIZIIwc2pnlcrWqZYNl60bVZlV
ypBRbhQ7OA3m2ip30tRb+Eog8ptK1xXXBrW4WjRFDylutynrhdNqdQM6PTcjrGGZh1ZfDtCGSMcU
HWNRVAXJed/VofBd+gJJAF1EZS6lXFEpIOnZBnb+VJnT2F4bReVVtyaHXt9eY1ojl4Yl5EdQNFMd
26WZJCTtUYW6yHvw+BcVN0svZKns3RgJgTuGY9AU2UXqZ2PwkpYDnCdbazTEzZRZuRmnmiadx9IC
mPUGeglZt3eAKEpSsB6gZZKPcE/gFUIBtmS+BEWqW7oCtwFueaBZXWpgFeosSx0wECZqNZtEsuyD
ag5YcDTTPbY0R2BXcTZLWGpqtWivKqlPFqkLWgB+mXleQgwfOrGkDQT+SV/gSLxgUNaA5HGVpcVK
Nq69xQnL4FbR1EVCtMllD1OR5ztEV1Cf9KgFQ7SEJr6+tjCzXFI3I6RClWvaT37uoxc4OMJMwlwH
1JYMAaJnkOUq/6VKmNUSCCPYAq58QgN0a+SaIjjg+q2nlLzuysam8E021AuilnFYpIwVTjiNdv3s
IdW8g3RkroM8UtNdXvTmEAk3gfWAa/CpiWQmpifsiHVLVMB0HmeeTBaJ0nAScwvPdWGlzHsE4Vbv
sDHZNqq4Ta85pLP07MMabFUtK8UblKEzW94PAzj24ZAKFFpZwXNz4VOZfrAAkcKiqy2cSiiC+P4K
IOSKRhPIZ6/gMfUV8bsE+GxJy3EvuMhROM46680rTA8JEO31KvTcSsIXVNC6IbqX4nynshBo7TB3
WlGu0H13SxtUllzXjBRnSC4fR2GWZaibwm2IJsuygO5ybSNDHvT3LEkKRUTqdTLOigxhqq2priOF
cBWAeEg0/nYT+G9l8dv0hxSN+Pg+db+u3st9K9/f2+1L9f9Bog7W93ep+q145+9l+r/+5+dc/efv
/JWtm8EfQJj5P3GCM3lnlkT8K1s39T+gDmSg2gSe3Cw5jTz672Td9vGRDUVjVIgCE0RFVGL+TtZt
6w9I1PmoG2I7t3AaGf+tZP2I9YKSHK4BJB64/poeRFGOYUW+QKQ3eboJ62s61Yjy0H2JKiilWCtX
Q+B0owyZj2gGNRPlt1WqRHFVDHZmmkRmfdK30RwXGm9wbKz5ui2SIFu1hjKCsBYG50B3gwkR9TRj
CRxfdM2Ohd84wcswFukYugU16mtvspixGXWkxKs240OB/IZKyu4gMdBpW0TvNjrXFi+E2Di5PWNR
Us8A/66imPxKCMNbmz1rbvVajJfC78oddsdmWqddbj+gPqLBlQT9HLoYac+vvaSp/aijHqJjdJEM
wV+ddjK6Entz2SebxMtlD3scy4Csmj5aRXJV+/pYQWMhKN14xAYM55gkQeLqowkBIXadlU8244m7
MAulhlUJ5iLy2CwoYHTktlUbTp3V5tE01HIimTb5MK01SgDhfG3OUrjbU21BKdRwo7Jperot2iDY
cmvge4R9k1rIuuk3AO0L6C6kCur+uIX0uW2n9nZ0ES2RMW0GZG6qRA9KZq4/WyhJewH5q5RFVgHB
ZBRbqIIfNlpKqtiiFNE/VplbIYNKpZfGBXYz5HWdZjWEQljiPR3b8T5ncL1MghFKbikCLtJQd1cM
Umwml3twQWldmoR1atC3ktt5toSKwC0voMgaFXbTvCRFUsDWgUJ8Fqtgw1p7ehh9nXjIiqGNTqsL
kycmgJEZay8zramtSDNlcWBWrtZV5RfbodaA6Uog7HGBlKB7pdY0RkE6ACQBT6cfulPC0RVGqHwI
8zwLrr3cMQaSjH3eRobROZd6NmTPRSMxa7xsSIaw4lOF24FY3QfyTFMnkKIbamJKrWBLR0NzK7Im
s9lzJRjEvAMcA1AP7hFX51aJZ4N5up00RPqETgyew0wBf0wqZ1bUramJyoZj5n0a0oaO8VQDjEh0
GyFJWBp5u5JOZ3UhgrL2dmiF1hGQWsRD19YT+kZpDmPLvpAqRBqeOmFrqxwlM88tr0SqzZc6+N20
8JmSd2Wdpm8+4OotnJ0z9dCzlNVRW1njXde4HkxQZOIaAEPXrbYa0xYgjyaR9C0IGDtIY/JYZCaD
KZbJwLosGmDW9VE3M/kSOIZsV2oBTmeYxGg7QAEyL84GOwGrsXGBD0lGVTz1SuUNCTKBF2DCAvqS
t1kDmVOqpW8w9W7HTcvAKUUz0HJ3RpbTQ4CUWiIyyJKl5jD/xVEFyg+yafz7tC2bmsgxZbe6TzUV
61qdXRfUSyRRUpavnGlUEq3DZ0AkeIiZQXHpN/ANtO7SIhO3svM6eJV6jbnOyyDpQ0fZzYOGjKHd
eHU3roDQsEEfLJNgm/Ji5s40dTZEOu9Q20CChBqPzV392teqBK2YNs8VMce+6i6QECPW9uC+/Fb1
Wv8ukEQV6xKVNnqDJIvnoAjpI5gsLXaz1ylxMKMbSIY9U1zDBMOgzpo22sS1JBxGTaKdbfH8h0+5
PSwk+D7ASqaad2gHqPeEJkJIIGKVkKiIKSOHrLE2JlHLO/4wBJYyQmiB+z9kOZY34J1ADaBwgAqJ
dcjTiAV8xmDRoCFFwuCJ3ZAxKKo7r1VgM+m9rxcLLTHZh+kNZR3nvBKPLqVtc4HyEdqHtTUkm5KK
wV9UjgFiXOUmgOM0Y6L7i9bNWUOaxgKJx8/6MQEzcfAPlqkFAaEFkpWFYyh+Na/dYMEcZa6SITMh
4G0M2U2NquGIraZIdkmhcVTyrLK+qduaPrpmK1iIhm9AVxhUDeGo20kCC0J0PEMHr62NlBWMaVyb
0BeM7DopXrjeW14oe+xyUY0lbYcVQ3K18Po+qUNXr5whshBP7VzQtyhRiXBlNDCwLkM70204Q1eF
dlHZohpAv2qmH15C/YMwu/YdrozTtvDMnodNQPPnJlNAYBjCFUmIB45rd3ttopHkNN83qK9Cucy0
KxlNqON66ABX477vcidb9o6WQyF69EoZZTrPGEprKnWIGZQJX1jC51mUs6C8x1tTMnSoSN58lTkD
3umkaCjRUzdCD1d5EEiGL7sU9QDCBwTKsEb1M7asoOZ1C1M+f4h9bskyrDK7W4+9Z4rINUd1a3ls
gIZ5aTfIwZva2CPapdfeKFEoA9tFMSL9BlL26IBO1zb6UnrkW7THEYuE+a0A3OgCZQetIt3YGENo
DGPbhePE2x2iA1B+cMJ6j3U5WE+G21ILbcWgQWWi92VAUEW3H7piNG41vRywSzQppqunKm8Fwz7Y
hFSZY9URYljqLpjmFnXYB5qdhnpp6S/Aa861ZBscYOKX3L0pR1hYkqmr7WYz0qKy0Jq1xxstx+WE
Ek4UoP1Rs7nv7P/N3pksyYls6/pd7pwyBwcHpkB02SmV6lKaYKWm6HH67unvF6q971FGlims7viY
1aCsGhGA477Wv/4mtd5u/ANjzxkmsmCVmfmBg0oXN840Wpxy3bTtMlzwjJ3fFYDTNYQPEfScv81e
J92aRiZAD/+h5bvPmzeNCNWVbTzg+7xhAg6OvoRV28xr5FbK+2uinQJ9bPVmBHIbhzhwjH78xp8R
lzsBnfhzAhrw2Iwik7tybiy+r3TDnXYp0jb0mtSNo9hzsnf+NqQI5DRvZGdTMpx78Lq/jZF3ySDp
/YbucmXTDJh1FF83hDcP7WJZGPfp1h44L3iLNM318Nasbb3eVIU5HfKy99pwXfD9DbS3ws9wYysn
VTe3uoXmOi6eTRkzlDFMp70rx3X0g9glTiisBixIaMh895Ojxw3YMevRuBG1sR1QiWxOUBMPPO6J
IOgA9Nc+tXf2ls2YsAAArmGR5hqnG5tc36OuG7cKFR8NvXk6O+9Vtmla0ZTnHy556j/mvsymnduM
mX234PSw7PDaska4DYaHEb+iQg7ibbK+jsZSg6R7sUcIL6PJYRnNFrqL27uc7uVQBQXQ/FNpaiC9
1EsVyMywZuPeLHKIW1Y7jW/T1OiSG7LdaPgre1TTXbd5509pNZuo4UiA27LaTBbGbHIEUAHDhqDH
4+tpXlf5pHxZfJndyh0QMvb5wRnHKqf/98qeJCTNai1dtPpRJ8CK91XmpRS185AMzj31qWfvpVoK
dbdlU72+QX85bzsjpyP86i5pxmGzmYY3vtv8zMIGKlsYi98lST+lHymPc2LURFzPd9a6Sf/G3gyt
n/qu6WfikMRsntrZi/t9mpvM8p2sg5DqLKPnvZdr7bd3joxX+0musTxD8mKzrjhMXo7/sBxDcKIs
7Ctskw73/O9/4TUwazAUYGoSVfzre7srssjXbnWNVXAmu/zPsJrGxT6PKwlhodmyudwFAcjvmrqn
NCyixl6QNfpZubwz3YG9kwIzx+TOtJo71TCFC1dJYSi6uY1iN+ve/2z3/rfz/T8wRX7X+T5kDKl/
7Xp//vf/mVE7zKgxjYOoDZPTZfDx365X/EHH6xMpQttrIb1CUfz/2l5L/sEbpeu1aWsRltj0yv+d
UZt/8ElBn8cuGQ446S//pu11f3qp/rJ6JP7AcG/OQhoBi825NHbLunbNklbv4qS0ptsqZysKgcaK
Epy2c75b0mPd9GMs3COTVqTbum8HcSMrHRsHCDYmMHgxrcUjUPZU3sQQwOzvuMVl7ePsSeNB5OlW
HOK8qbfIntv4U9l4Hjm2aqm/OcuQfu0XdN0+4m1yMZyygT1O83Mzik4nX4m6apI7wzK3G4/a6IBe
FIOnmoHl7SpqarjYrMQyR37VuZsDG4bG57R2lCD3AJVTf3SgSXzo6k5h/90xjA+svG4xme5T+MJk
RaTbX+vWrO6dmlYTLX2RE8maKzffNZ7v4gGhcmPeIiYDtjisrqc6UGdnEj/qFhy43o9+ObGR1qMm
wIXZQe3bx2p1B7kb8niJv3iDtTJcdlYpH0AspRnG05grDE5VWqgAPFLKwDWc+Ps46vFTW6wcGe0K
F4CPtxb7cZomnNmVNz2tbjIXoWhXO4kEqoLHYuydOpIjU3WtmRiQaNW2XcCpEVMlC4G9dYxSEfiv
sZ6abq32Q5LYt7EScRYOa/m8mtgkB9rw84dhNTwRylVV3/TEJhwOS52+83tKC45mX6Dqtyb2MSf/
UsmkYQcvfZxqTJ1VzO6arjvFrcG0uPAtIPl0FUyRQcPtB2LW+ybK4JeakZ2PnzH5H8ji9bY3vYWJ
TbEOyyHTltx34OFPGNM231B199gMtXR+QWHWzytzsOPG91VHFVPoj1tZOd9rh7MXJc6sNHMrYYBh
2omJ0iqPi51npta7So6TIN5D6w0vMAvTgkjNMdgDxoqJfl9Og2wiWCXu+CVpu6W4Y8o8E9hqD95C
keeoVcaHDVxF/jnndeWbgTD9fntotrRY94TDNZSlqEDlA156Znn+Lgq9F72t36PXzG/tlvhwh6Nt
0rTJ/vDXiP9B4Dcwqdf4HM1ZZidCBFekL3Aku8wZI9H6w47G9q7sZxF0aVl/zZ3u/Qoiv/OSRERj
I8B/Ftf7NndNG8mFgsdvqWBMZnJHzk5v3znLARdBBC5pOR3zZKF3SY2PQyk+FnYsD9oeepL6iiIo
CaU+iHa8g94QmXNW0Nis8riWzYEJyMdYyJ2us2PvuUZgWQ6caDD0wBDdskPo8r1f6udtRU2pylsQ
/t22qGRvz7b3Yyvt74yEmdnFj8a6We/qTrihPW84rWtYoUtc7eLGsiK5wqha87QkP9D9njA0CdSK
i05qzUmkFgyRaCoP3mi+2dolD9PY6EO9YAjBuDr7Sq75eLvE/kFVyZ3ftyya2bE+1Tr5NOjkhibq
i9267+bcTkERyi++g1CgtSsPZ4DxoXHz5HOTVm+xNjpt+SSPuZl3YTl2N5tbNuHQGG+YQBzzuPyU
JsxLK5oLimH8jXpLxB9g46mnvmk+OM382aiGN/NWhEU/ALMQx0uReL/EuvrArk5dOw76L5Wbxl7P
OgmBKtgsFrxtbuZGPeXzBiA9TTgmJIsiT7eF4lmOU9iVtrWzNuqcICM4NpjEhsBRkZcdY7cXdk2Z
7T2lRVBbY3PMIbsCYE373FHfPWa49+0myofa7x6TGqa6OUma/lj5d3038UTgCVDQ9t6DqFUXNqPz
1PXmp3IW+1xLmMupXbwdfLiROQoZQl5PvfDBPuLPqbK/Uj7RNeX0SKW9fBoW5h/VwlAh2RgdKtmn
93VWhG0Bad9RIj8m04QFsCOjsWs7CBW9zVOQ9zLzu9uktfKb0TUAFlKr2eFseusV/Tvgp8fGyNlC
GoC70d2+4S3zVFGZ36ip7A6zOz+XZVK967QkAXNe2mgWJeKiwbKOZjwcLXNaHryulFHiZknQCBFl
sr0bFns3WJAF+sLIP5Oocujs5CtjMPv9NNtvyqqP9DBCCbJYpjmy1mOVZl6UMsE7OnP3oV/G75XS
90WR3dZwL9mux4+Vlp+hWRCNsMXGwzKsbsCSK0MA17dlRimWWcuHQRCpDvR8I+btXp83+rk8uGNs
hWa/hluhXMaYqwpKNz5ktn0oRlMfVdrvBz1NwATkGDl+VK4Gq7M1Hqdx+o4z8c2aYN9ptqd+E8Zp
qu237G/VA/g1nB9vyDCnspgGO833tV4+QOH4y+rXG2Vjf9AynoH8dDdlK5RXcy33W228ZVQL88Tv
+NYXjBVb+6aZ+uFrOs27JgZdrDSeK1S+eWiXJW3Y1n7Ten2sSk+HSTN8cxN7jWBV1Ld2lxmk1Lc6
GHprX4jkCbKHjFzUCtXkfzeW7c0wlPZbnTs3anbvN9PLty6gnanqI0d7QZh3bJVsd7VwhvYvgSbm
/aBZjOS7llowLp4Eb8CfJX2E3nJII64w9LfFXAabI8WVfcgUezM/AkqvMKTcAbVYalqsqX2vsa38
5gJhoSYrB0hY9W4zcfEIZOLKsSGewyONIzBnr/Tc9ziHFvPdULX5CSviynBCUFgnU28tr9J+uxcG
J47+yzJHV5NBx5ZhbbsRvp1iMAdyYoZZmsx5lPNjeyonq5+t28yck+2LLdphcXdxVy+eeVhE4ZfW
QdbGDHISS20t9aEfBmSYadLDS+nss/EZ5AY9PayJIW7EStO4rO3ytu8z8bUVfEeMLqghMVyanHR5
19GDaefoGqmygqqa5L7t2i1xPhUzgvVQJsUCc+WMjYi3NF+pZey0IWcxQNvTCYAkJy+KNLXlVd5E
ROc0sA/j1ZKAJFp/EFCTS+NNJsDGzdPoFeLzUpfzNERpDqtr4+ADBdwGHa0YNbfLXZ7PaPpknLWp
/cRoKI6yzKmWoCgYSuaHpiycJOU9zP3B8vOtSEPcykrUqLHs1nsCAsbWQs5ZOlUblVXjejxeudVY
esdp45o7T8u6wtiokvhZeaXLvlBsHDQPMDK7/rGPaYKoCKmu366Emruh7NvqQJgtQ+LEhy/xuTa7
LwMHQfbBTHrtvlvMfEhOjDMa/TWjI8t3lFCPeB8hAp7gE7jdPu6G5D7tDakxPeomcpznbJtTUNE8
JRz+bAUDus1WUCbQterOiUckRGLNHufCW4bnQVdLdYohiMboiijLwmXhodt2lhWRoctle+8ljq3w
UzdmCOCeLGEWZV3nufthZuxawy9MD8Vc5XWQu1O+fKorq3+KKydxAU2U2e1U2zAjySa/tR/SacHk
OCthiB7qpRQNw+8cCFSWhiIitWzdQxqLXPB52wQ4UzJXjOF9DlCMZqsaKNEvwjmloon40qsqaqQP
6zIADvMTqG11P7SwcBxtpusbcrVrdx+LqihPZlNb9scUKmYc1HOnaV2ZU/u7xU215qFNXhEw3miD
mfQb9tcN1khnqO7Z9EhSs3CCCnoCdm6qwTrz09fh0C3N9gnOdvN5ZKZMrSZ12flQtkGfD3OBe1UQ
G+AtzVKNkUyX4eTnmFvRHRh3MD30SanCviumcT6iBJtPRu+2T7pkt3NWY3QAe+do4HHfqG1z77bF
s45u6aQ3wmPb4i6Bz9Leg9GlMuj8cV8cVRtzjm1JcQsnrQrduOwZsyv9vi+NIeyFV4aebux7Y2pK
yFXueAM/Nv+YL664A9wnP2RtqRIZq9U/yliov7pmAw6B3md89cBYysDiK39YVJnvzMpygoaZSdQW
NV0DsaAjdU9m7VMXMKaQvfi6OllpBBXbyDFfgQKrdnjw4/QMP+uvjae8ABp4jClT6z22piq+0rOm
u6aDwtbqIj/CmExtzPzt5NRlYtk76frVQCty6opqPTqdn2dhBhgcGuOS77KEjdFICnVK8L7cry3c
0tGqnzl2SuznlubZXqdk5xfGHFbwHz42MCgjrxxu/bGHXY9RazAUDe2JOypz74/sN1BU5fTJZ3YT
MR5xI0iRjA1XZR+XdvgBspfseyfVb+e5faygod4lGct+O6PjhcdZXmxlHpoV/KmgrHwrsiAifViy
8UM82+kJKNwAOVZ7O3GJ6ksmiCuNMG/MxF+DnBHTt6o7N7Jupe8rBlgBqCiYNQmS79oEeNaagchm
qBKfuBNK1NUfp4OuppVOMlcnNza3h7nqm9MYdzC2i2k5AOovEXcCCfl/kZhhPXP/kb3/Dom5/7P8
kfUXHISf/89/FQM+fAJk1ah+LOEKCeTyNwfB9/9QpChiXoZy3yd0AZzmPxwE9w98vaAfuCiTLMYi
zv8IBsQfONYgMwDEwY3ExmZF/hs05iwr+QWLOdtMyLP9ggWjQbj8kS8BQyKYJlVPTX+wxw0cwkFw
SgMKHyaO8ysKn3+6FE/Asfn5jIwvPTySGD7kAoH/QGaaiBbmAgztUuY39P3hL6/gP7qIX3UQL/Vy
ZCJxVxbIErZwoE14I7y8qxSqK2SnpD8Ie4NjbQzrwZuyZucabr+H4ms9gZwDt09d81yO9lW/zZdi
nv9c37U8SiqgUoCul9ffKs6AZhb9wW2NBSR57PeAPfneLWT8wcnq/LDFbf6tttbiFmZ9fGyhOtDx
bv/SXfi/v8Q/rzuGYWieXv4S0PZmNCzerzIdutVha4a3nkpXOnRVceZUQNyratLbFE3Igz/X1X0d
p+lTPItxDKc1naJmiIf3harrc2XVRGKY9cfVQY88zdq/IrN8qQL7+XNh42Cc4WJrx0j64sE5S1YW
+bINB3/t4lBaE2MHOgp8izilbjSOqX8jyC8EUL+ulH9YlK7rSOKsCEKWRIa9fD5ZYfmUYFxw3Px4
X1tesktiW93GxmBGv1+UF5Lvv2/OY2p1NpX/iYC+vNbq15Yvxo5VIeKFUeJQ5yctBCXrIHX17Lpu
vVPYQecBlWeFtw1TkXelRHcVVJus3xSWN20B1dDQhUWikk9bDfhmmLHp75x0KmHkysG+UXlBUqeU
m9yJdRlrOugsTsM0L9DWT9Ltqis39voZuhY1IHY1VFngy/bL+6rLbErWLO4PRZ/FgTQknWNuZGG8
9XHw+2d4VgG+3K64FPkG6PbOpJVLT63egE04Fpr1kU3Gw2gvjoBVkE1BDGb0JlUOOR315FzZTs43
cHFVPFgV702i0GIjf3mD6TpkUCbyAQBA2KdEDEBL5pjtf39vr64CYM+WxS7MZOUcPvryKnWXbaz0
qTusi5hv+oXG27S1vPKy/ukqxLeQVQfnzITn8/IqDG7scakxS6qzxnrvY7F+jGfu8MqLunCsY7Hj
FcX3i7ObiVyOlMWX1+lMWoK8FWBpvRfnJ9kZxXe/H6yRjEc1vLfMrAZWTBdrjWaeeocLWw5kvmnv
LBRAflfc5yOT28AunTHZtf2C2vr3D/zCaOP8GznwXNc8u2ZzkF5mkvnMFtj/zPowGm2zczy3PjVz
j/dKQuMKGYJSLl1UJJXBQG1ycU7mJD0WnjVHahwZIZuLjWW7RqimE++KCvtyK/QwQ+IHkmdM8I7z
9xTll1Ee7S2E6HSuD4vr58Fkx4y3NWThPFFs49bVsKHLM+t8PY9yROIzDLZ6GU7mjwPsCihdBzqg
nYuOKJzkiKlp9REO4t7zRxzA7bPWxOr23WbeLp3z9vfv43If+fkLEDKRgQNpE5uvl0tGwS4Xbavq
w0RbuushvpEFs6mIDdA8/P5S//BwOWH4ypBkMw/76Tr0y8PtyzZrSN3ArUA5obIdRNgWCGw2dbdM
NNwr+8dLQT2eOlicEHXBzI16hDd5cchgP1y7ubWWxN3lFT6VBtLAYQSOgRJQtY+Dt3pH0YPr73Kr
mf4/Lu4LykiOHtchHPPlU0UdOI2DB+7OpNuI0hmRYeRV1Qz7D+WBZ4JXLchoqyCHKnVtVV3u19w5
Ilno5ufFZfEDXl48wV5rEmZbHrbWc+5N2qf95BnTmyaBjb/pbP2YQYS4so5eXZTRJoaLjCuJ2FNC
Xqyj2py8pIVGeMhnczpOrOr9xrq68+b6R1z0VRski7Pufr+iXr3jn/PUMzOYEapgEb+80xjSqFmk
wgLRyb07AJLsTDe0jqvj5se1AmTLy7r4NtfGNeeeV58NVz6vYzYyolc5O15eeW5zf2t6zzqsRu3f
Dzoj7+esFaetvrKULs8OtklbUklCSVb0Cj8jO375ajYUJo0zpZKytkkxWvHMXTUs7ZVv8yL5g8+F
yxAtygSbM0RQDb68od7b8kWZuTwYfYzdEQBtYNQwQ9wEhCW0nV7cQGxajutaNyeYgeZtj9t2KLZB
HCoxlA9IK4i+/f37fbVjnDXV52DQs800DdnFSh4dR2s/UdZhG018w5juRaURg2NuCYb9bXZlOb16
1OcSmH2fOgDzUsu9YFhs0F1LZhrWYUqKMdD9qo7l1I//9oxRBJ1I1D0sIEtBGHn5pLOK7q8lYO4g
W7DL3s/cg0CReehGyz4OEwDj7x/iq7uCVi9p/9gJaYYd++J61D7IITe7PACYgleZrRutzXbN4+HV
p8hViBukZBPStemSX95VPtUJDhKqPAybXr7rzVR3bV8xtMo9ld2oPulu7MQSWRSbThH9/g4vO0+P
a7Pr0PoRxUx23UWpSHU9zbNasDnvp7gNxsHFFg4NDxWqlvOJBBEH5ZjsdfgTk4UN1lSPv/8Jr1bq
+Sf83AHZvLHpuVg6A4g6u4+JYIWi5K03YMDfxBBMOw9d8zzO1hVz4lfbLddzKRrO5oCKBXV+6b/s
CllDGm/l6fJQZdO8jy1TB62ZqndeYZb7Mi/849Klw/H3N3leKb+W5OfnzH6naKVYNbZ9senZbret
Ej/Sw4qiIRKymZyozUYUSlIb7ZUnemEXw450cbWL0hxbFX6G7stDG/u6DZetN7+PaDPOw7bmo1Zu
Zd7MU+V9tjPpLuGsxiY/FTItrtz161eL3StiFfYg/gaWz8tHPaWI5Ske5kNDnkZVeD5YMeTEyYQo
bBTXUtZef63nz4hND94JrLJLa7ZJCpTDAznwcTa6e8SO7mGsTO/KF/N6u1fgQT+dguGLm69Mmmsr
ZyqKRuowOFJNYWqa/t6G9/MVWgKhxHnjFiARDjQZ1KweDJBBF58anwousLM5wYNJbhhGVKKgi/j9
Knv9BOhnOVsx9vDZSC6XdjeWXZqmfXWwSh6z10N2mPL5WhrZqw+IrhG+HuUvEqCzE97Lt2q33sgk
hKsMHmxJOBtpkG/0RfaKpnfo1EfTgA77L++MIEBwKdvCF5vu4qfD8C8fLfB1PddNNh486vnnLHbq
h94V17rAV8/vfBUiTClMsA/hM315Z0UPpcqw1vEQI/E/OW4c79HSqSvWha+fH9IuWk2TEtdVpn2x
4bELpGJpBQJNtL2hIfH/GI3VeugctnvKiwEuB9yrf/0AIT+e9zw2eXzqLuqBmLOlMTTA0YB/SFSV
NcoYTUTgv77K2WwGfhDZEmfrqJcPsFSoVPlrODRCMZwiLbWBgJa7T7+/zKvdlK0UjpNiHfINYlDz
8jLzlAxpR2wAdYBnRCs09rD1YQdVqCL/bQngngPquCPX8RQDnYuX5S3jUjK6bA9r7/TIvx21U9r4
9vv7eb3uuAgWguBp50j3S/x3QiLiJbVqD/MkvZ23pvGdnzAc+/dXYXuAR4mxDwXFxW48O3WKA8Hc
Hio/94+pB9670HVe6WZevxvJ8ODcv2GTT+LZxUJLc2dq5x4cAD2edwuwXoQjk9aHceraK8vg9WPD
yoQOkVEErvzmJboGN29NE6/Wh8zs1luSqpf3K5Z3p98/tleH2Hl6QW9Glw/XlPDml4stjZ0WLM2d
DmWyVEfAGeNbMVbxTYzl6VPm1euV7eG8ol6UCucQYfZWSRes8Eq+KAfdJHZHbBU4NEnoxvS3c58c
eIJ4I2qzvzEWz7+pXJUzVq7GK6XR63f34tKvWjNrdeo1xwQfRiLkl5I54rDa5i7tl/LKTvH6qRLr
51H0YsoIvHe5GJVT4KOUnHcKV+k7q6/ML0k5Lj/MerOPs59M1yJ1X++6DrZVcIdoUNh3L7tsAznk
2pbDAISyqRvVYU0OhQdrKJlk6AkzUd3BlbjWF12EilGKAdbYzjmRVfpwHi43+zbuYtxzqu4oM+yl
aMSq8hkPnum2Q/nUhXlSpM9bVtReIBT72nEZZLHsGcYs70dUT2m4+Mn25BhOiwx0g4i2wxZZJ0dZ
GVX1uLbG6u3tUnekoevJ+ZNwKGQ6v/8AXmGj53sA4mW6ZyM/BjR/+QVoORk58pH2OBhO985emyTd
Sfgn0F11Zd3g6pXkQeGnzADmwujzPUyw5aOTT7ERqcmYsW8e+XNvhi1HUwrhoR2vrCbz4u36JiHx
AiqqQ+FHweleVLxx3fPLdSxPrUqbszgwzWyYzOX6Hh2j/gFUlHyX+BxAbapzVD3S8hs0tmOB1rXF
LBnzRjOfIfF42jB3wrLityP2gp90vkLE60TZXEvCIYno9YeuJDNRn5OFHuyyWstiuxZWbWEScg5q
Cvyi86odVirD95bQ5CEwGt3gJRVr29nlROI9t1my/LAbmX2t6kFOgYubnL2rxWzD3aihbSNNzBMR
4tzI/tDX0/pQCWeCybD27rATZWqlQYw2yQ+T2SmL0FFjfNtIKtpQDDbysa42iRuDnaRPBR5sO/h1
uCo0CF8+5mNOlBp8KBH37hriVTHtKwh9+wzjlSrwbILEIiebBaxMrAcI/56QWxZes509obeswm3I
QhuWNUDYwZqj1mFZuAScKGeb7bsV4r15bDX1c7g2VvZo92J8Gm1JSLEhtvobdh3zyZ/Ap8LN7/qc
wGiHBHlcm8Syw9sWu7aayvhR09Kj7tJO8mibVQYhZxSjvB3WbjtkRVEkO4xgqucZt5w46KYVKsyG
g8Sy17lOH0rTL86SKVtW+7jM4sOEg1ubwYjDRiqsoSwaUS3sso8Ujpz53RkrRbAnzTU9lv2aNvcd
2LcTsrUgZlnz1vtzxEgD13S3HEoEqkBS6c7uYXRi3DB4djjj9f95tOvhtvVmADmIQi1ODpvbvYHt
50Hfwcwo2fvWZr+HdtY7gfSW4qPMR+NPoy3lD4lvU3UwadpPazwMyWEr5TLuOiamM54bNUnhU5Vj
v9ziQ7OzssHLEbe4JYRwlapnI17W6i8XNbgdQzndRnGADOqgztNz+6do/E20pAUa3jf4ucyfMZCR
+9Etq/YwLF4p7hR2OO6J3dwfUPvpZQirbvLHyMUKzeSjz3zveDZq7r7H69auKEfJp8Z3GB550M3q
zD5dhuFNV/XmtC9wy7gHTlrtgDRrNwl6s+2So9iQzN9Nw1xOkc4aUdBWjTmkUabjXjCYKA4x0BHo
JRcY2u9E7mRjsGppvhWJgtBo5VW2BFObrc8MsYUOEj9dHmxEG+9Ws0xR+CE4NFj/1fQu4QhJA1UV
mG7FIwZhe1WUJPJYTXZ+uBl1FPR8v7YDt06670jejS+N0MZ32OiuhQfJB5SAMAUXAjc6UMmdQpqN
EnlOt7ejV7O8Wif3sKcWWt3V3Vbvle0WcwTjdpTHGInuB7ObMdKTo4OjCFY06mnEQ1GBeJnxwXbc
ZdsbYkbal6cenTXlCGxaySD1XVeYHTwlc23uNpn7xW7Wab7irBCfnajr2CujORv7LTRFuZwKSlum
MyLBhGUdIUoy09dYLyVtWt72uczfs9LyxyIxdB9yxmEL0kwaJErTX/5ZdJDGIgn9qgxhZZpfFj27
ftBpc30c2KhNbGBErkLTnTO2psRJb3XsTes+ycoUA6qCbTVYTA+GnbMlFspTr82bPfaLDrbm1oDt
UWMaz31sNd/6zdJj6IrOPtlJBWF8RutbRfDHEWePHKK4y3R2fCCE2U1ZCedTsEXU+mZYrDw7GPSU
S4QyDgvVti7qd6XaZsTAVoZPwToNib+z/MxXh0l1qoMthr/8LtfYWr5Tc1URunBORYvcemwNzME6
8wO245zIxizRfyR25e/K2rGmvT8V9RzAO5SkNLjAhzzdZcOgrh835CfJMt2zfC3SUaSYmwAgOHZu
+F7XGTulavhkaWP4JjniXBKMHSR+WYEzuL+oDTFu1WLRmE/dJ3uzHciZ8PnxBFiWxQgmJasfCP0c
mIs6yTH94W0aIdLgISoamVdM3J3uG05vmxsIaMBVMPbEAyPVXZ1yV/itARk9y+GxLnLa3q9ZhvWR
xdIjuTMV7Rb1suqqEOdM0USI7KsRp4JNPJfDNEss2JYiifApS+wodSeFBcAEshYtY88Pjc206Rl0
y/KxSacKyu2is4dhMxoVLXgHDSEaK20wwJPqdvZq6rM6NjjCLC9v1f2SmaPG+y8fYOttKRxw4WWt
POL6Ecdv9FJU9c6aa9fFZ4yNOJQNUWeBW/W4vstBWjc+LLUnZa7ut63EqQA/LAsOpqCCKfZznw4I
RmvT7T9UqsIRQVYonXYIm1lTo9l7f1XSTz6ys0sRii4eYRxly/TUA8JQvw09WRhtH8spyklelRDV
8Sexe+9szFClCa5oC1sLrrgeB26RLOxx7pp5SVC3gz7rzv3i1KNHRU8lmhIin7lh0p75E6b+yDgr
Ms1QsyBhVan+jptBMe76Br3XrY2rmgv/Ncagp91S+2tD9Ah2dwVb3SM8cPGJuQiEUr8sDTNcCl3J
Ww1jJj+6plOP+4ZjforGqZfiXuI7NAWYKYwYb9Sy2o6oWYR1pZOyrJcVz88qDWhSYmItGGBfTkxH
ZF+1iDf7tLJ+7tneKpexXpfOQYPjGb5PLZhswMRrwBFFdJA7G/bEk1XP83tm8dKN7OUnzRE8Hqs/
eFXmzh08735tssRHuwALF4eL0v2KDFihpc395U29Ng0mnSgxrpmBX/Sff9/OeeiDJS5McfuiLvaX
HCPfVtunAZ7ywVHdcmMM87XohYsy8edVGMZSgMO+w37nAm5zah8P2rZRJ0GA6609zzp0pyI9eVjf
XgGJ/uFSdGUOo2z6aQXV4GWhPxnL7C5Zok7xzOADuy9JGGLPAOzGsSnrf99W/OPFwE+JKKMpe8Wv
mzCsIMG+Uid6aLxMx9k8YCHJbuHk16Yc/3gp7goaDuJf53JutArGuqseFOT0paPgQjdVOmjC2F+u
Ufku+trz23JwYWI45aLVZ1m8fIRNiyHa1rpET2AN9GGLe/NI8LKByZpBcq2RyvxK63MBF/x9wTN7
EFsm/vIu3hnnYIFmIXdOS7k+Uz3thqL/YDDT7Yf8L/wR0X6sWX6lJfznizp4TjHxg0p10W7Nne+V
8POcE2Yf6W279YQTDhLxE2rDHb4rFLeZEPNxjO1/SW76eb8sUnARB6jMvIyW9DfznNbb/F/2zmM5
ciXbsr/S9uaohnAos9c9CCAUtUwmcwJjkkxo4dDA1/cCq14/MshmWNa4B2VVt9LyIgA4XJyz99rm
Hs166lugR7eZac9HbvDziFlqmNaiVxUUYw651H2v2JB0+nlfBMt2x5bq41KT8SIWkCPfwedZxGAm
JLt5+QYIFFt+yrvSdiiqAgSQMqJu5NQk4MdtnLZ/+NuPjRY//TWbcuYiyF1m5ncXmeY4q/RGtHsk
48VFVLk6tczKvWxaQx7RRB42SHhDC2sMzR+diKXSfDAiA1VANalIt+6TNjoJwlI7KTIpftVlq5yM
jTJe2VMIvMbGz+e4obvLhNvduXna7dvRanc0//4Fjv9/yiY/j1eerYOYF3WHTh33oGAc6qijtCmo
97mVKl5uKNrPwlK688rE6pHN9nzSWW12mqWO+dcDiZ4U1X54fvwAYqY/PvhQK0KjJYtjz84Snvgk
uxN2SaXvzGq1/f4dfx5IiHe5yFt/ET3qMjW9e8dVUZopgBnIzqPOxh+lgs8++9hcqi/rzbv6JK9X
UKE2mUrpw9MKWp71u8s0bhukleTbdzM0MmEI1dyy8EBQJB03FLv0PWV7srsrW3+26h7UUdDWKwH6
7UR1O+wwWh1uOblrK3JoUPiYQ3w/DsbsWdMEfcJo8BRXGpwVK5aeYmHvIeED8d33D2sZhO/uYhG4
LwIj5ktasiYFnY93AbibdLqxl1t9tkrPdELtVjYtm2p6z1shZpiXUTYMRzKID14R1UDEInS5aXND
u7cOdVxqP/Sc8pCq540d+0ZO9iMn6OLIkvDFVd70+0wpdEKdTxVk7GxjqtvNTi0GDUEyR50dkg39
WKD3wXXeRoLNakdb5C1g4GAktDEKk9aIxD5SW/laaR2DAEDw6/dv6rD8+HYZRIXkGBDRSgn1YAM0
yKxBUmga+wixfrw1ZaA23lwbensS6H301Med8mty8A+tsAJmlwbHG80T88Q7LGxgAt5EcZICKwvz
HzpEwbEl+IvnQKF+6RcuCUOf9LZjCABipmqwF10isXhlhldMoth9/xy+uopDb5Kaz5LacCj9htY8
IEpj4QOtFfoU5w3fzLtjSsPPVzGFykzJ7I2Skx7lx+8iGSunRixs7Ove+YV6gA5vURiIQP72Ztj0
qZpAPUzlFv3Jx8vMNfgrCw7tvkwa9U5vleDWhUvg/xtXoS/ESs4unT7Rx6sImM2UPDnHIAvoidXS
ps1MZeHIVZZH8m4qYXya7JcRK8LWoKfxNmG+mxDrqnfIpOn1fa7l5kWiBeOVOZGEh1apO6LsWB7L
4aUWgTKiPToZXO7jDbWxng+TG2gIcwZoi7VT2hsxGuNOiKjFBk50DlWjSkrsxMWxoNAv7hN7CsMc
9Txbr0NDDPKcVsd9KPZxCxqo6HGMOqaK4Q+x2V8fRJbOobOcEyl1fNpFq2kDsBv57j6dKaIZC8qa
yAKKnJC91389RtjHOlxt+Q89y4+P1Jb6UM9VqO9RoSc7ra9Dr1LCf2OMWDTebaYxTk00LT9eJQuk
AJsljH1YdNmGmwPv16u9r8fAwP76hriUy8+lraCJw86arnSO3bFH2086PGzmfTCeZTAe2bV+MRhY
vlDLUpuksWUcPDaRh1XtFhmDHofDBTWoGcpc1d0wjR9rFR4s1cv3xaX4hjmWMr0eHqmKyB3jJm31
fWcNyXVMmThdTao5GPsRrsXOFfV4H5e9oh4ZhF9ed9GDLLI8qFHLVPnuu1azOaUdVOv7oooewZ6G
K6VPtu7o/hYCDLbaO3ffv7kvnylxUmxH0DiKQ2PKaIrOtWFisY64i6s7pjeFmH1dDenfX4nRuByg
lnFP1NbHW+uHLmuSLDb2etRp19J05QoHd3dJLfAvVVlEndOg12geohayXZhNHy9lD4GDIIXFEWLJ
iKh4bs4bd1aOTIyf3tVyFUS+fFtcB+HVx6s4tSIxmzPoo0IH0Grj/b9qbYVsLFHAGc9ocZgcwaPs
8ftX9pZX/GFGpp2MaBOuEU06zqUHT1KDvYCTNir3bd/bQO/QjN85ZtHfKyCWunUKPoQia69BOlbN
EKqDWhrtqRP1GG/bosY48P0PWgblwe/RsRNiluGsQbno4LsEskQhae6KfS+z2YMEGd8No6EeEQos
j/PwKkvkJWeNRewjDl6qMgYmgTtDuc8MN8DxHre7aSyDjRYm90THqEcmmy9uimXAXpbxxXeqHmzW
nWnsZ1PMMKPbCH9kZXSbTAba337vKDPZwyFGEJz9DePjq/z+NWj/lHEdPCMMRQwJd5FdsW4eDEkr
h7TUBdFOtqbxowlyeiMRzKnXrk/lKyX0uUS1ZGFopD/SQIcRLiCrnDbAVRMOys8Brdr9gBf0jzla
Wu4BJ04XmvUwBmuWKrvZRoZi+lVRiJyuttDIezN7uj9VpBHqMsyqcd5M5VT4aVw0N25Pe8qDpxIV
3hyoEwVwWVQnRmlB5akqQUE/jSZoSVkc1fz1UQcDW2Jeg8gURrm6Da2yDNb1LPVgNSnj9DTaDcX0
uFESFQxSB0oVUGhNe5Ke41PVVlNwagdzYKxdTfTdSuQRggdXCbQXEzN/um66qPoRZnhbvCShuw8t
ITN+lu2w7WPSusA/GK2ziTNnLPxhmMybhXWTeViroDaOqWoiRdCUzJc51IUhAfZ8MyLwQILpOJGg
s5GF6UoHFJB7vS36Wyy1TrRRY5vwIsSGueFNqA33s6BMsZ2iOropOtQKPhu9CGpAXGbwNxv2Ujqt
i+c8hdac9hAMzA4/TJg2ESLpLMDW2FKNBk4zydtZa41uFcVVWvg0620a0500zqWtZIQhI+uTRJDV
1W1DipiCFRL+xByV7bUZKcJeK4CE0D2HEySpSljVSxmK+ToKYOyu+MY67Av2SLekNouSGCMgZARi
Fzbd93mayVtoiYHYKZE29MS9CNdrzTADqaKM50YC68ZPOn6077C7rzkpmfajG9o9LWlsPuNJ6uZg
ZfMaBQEMJyc7g5WaR5uqCiB72Ip+b1QOdRn4Td2DO5hTsnbaQX9Midp6DVr0DX4Tm+GvUIwZKbhm
MoC/TgOLAdrbyuJ2KPm1PVZjrs2MmcB9be09RjZN4bFG6Y+wn7UXHboSQJoEU+oalUd/ySGlZUxa
DGmvahN2n1iCy5eyBAMKJzdOeAkc8nbKBOjYNObuFEpaD8Pd6GZrRc0e0bEeweRegzpLA6hsWpdv
LWKQQKlUY0Bh1lVCahGuCq11FHKCOpHU+m+zUMZ4XdNrbvhLLTCneNJ6jcZdJU/aYLZm2FBVfjoa
dal7pWY4T87cSIBQtF/KPosHKhhjalLlwKW8biZU535hFNGDSoTdmaYXNDwAVbfXkxXJB1QECBiH
LEaiAVJ95BcVo6jghmvTq53MbnQ6VWUDRn0I0z2tsH5YccSyFn6NMbqemg/hYxSr5jOHcmch3anD
H62MYI40LS05eseRNLzcUsjUwHMa/QTFPP/Wk0C+FE1cX8d60t/nrOPDJlGS4jEt0xaiOqbnlRvL
kXigeLQfXBzhlh8RXWd6mVLDN3baKHm1QasKwGlqrp9WwTw/hFmkxDSUYMrDIyvQP4St6zzn86Dk
MHIqZ28REJvs5lGdn+OspoWsSgJ2VoYRi6tptsaXoTBo8CMoks9d2lK6iwaRknUVy4uyMOd0LYxa
vZx0S43WtELnWzOWqsIpnx7SWhtqDS4KQLKXBksDEVLglYGzD5j6AdGiDPIqi1ojmrAlWrAeInMF
Uj5P9nbmYFaEMlwTp9PmNr88mEjZsHoXqF8rGgj9bRcTIAcbwKbJh+ETjmg6OZc6I7pm/jQbmN6O
04Lz1sR0OREbsDPg28Ghnwgl8Udsste0dLUIB5+Mzc2scD/E4MTOs16qrAX05KgkTAJO88pSM0aK
bko7X/dhJ/P13M/l3h0m+L2pkkptV1qCu5hnueQJYq9eiQBjrqeZ7DnwrxL865GQhp1aNwr9h15J
/uVBS/6c6QK78+IO4v3KUaHgwLApZnAokqnalGP0JMElPQ9OWhEX5MbhuRuqIJcmRVnejTJMi4RN
NIYPKskdIfw1MqD1mhTBukK8qf8Iq7Rh9hKz9SAHZAk7ejESdpraWw+Kw6dBxMig0XWeneIPcWgB
JF+WNMLcutqMN9MM5Zvctrx4dIxRnsqcQAKCB002A2IieYjII2vuwBFXWbGry7p8Bs5EKA5nI+Ox
BN1EInnXoCZMNLc1t3aeaeYKTcd8kViT/TT1dRlv+1ETpPAtvEaCu2hHAl2v4Q+RMvBUIzQpcTSZ
5n2VmsqvBOtgvBpDk2C8MIwjbxqS5LVVFT5CWgRh4QuVFNsdepzwdexi+XNswC6B/lcSOnepDm8W
pRH9zzTNagV+edE/oiPgJlpUaqGP8l6DhCV1pT/t7dFk4Yj6prrLJGSqHUVWQ/FFpeS930z8QE9X
BjBqoiB9a0vUAGZflCAzmjtHyEtKZpmGB99q4K4PU6/u63pE1+QtDEt9z+mndT3Llo7hlZPWqXfW
oJHU3KRzmvqpCJ2XUUPIC10v4sWqodFzEm8V5QHKVWNsVRiRrZdMLGye4jT0mdH5BDexiWhhGlv7
VfTF+BqYYYiQR5ojwXeZ3egwaWzA1zNSHelRWYkBmyIqfKCooV/rlT3+5EdMP0UjpptUyPQPMgL3
tR8yBlpLe/60VyQ/RClJpOqscWDGzKJHBZnEH1BkpCO0zdJIHmJQ+b4yJsHrAHDoPiWv8hrhonM9
dyPwLF6D2p5klRh2NtS9fEUFkkqDW0O28Ak7wcccR4a5FGoVJHatUqvOiuqI8UsWhIaexwRf3TJL
qfa67K0ONVJFd5YIPcLM/Kbv5peWUlqzRSrdA6As6sJd5U2BBicQqQy2BHUKJBULH2qjSfJCtsRW
6Rd8wgEwQltLkjWd3unF7Qsr2g4arhNvxk5zr0LhAo7hzDC9EmFXV9LM4l8J+Y0EBsHnRp6nyxTQ
Kd2WDr/wEFuricX/h+Ii/vOdkZqb1aVusWSS5aBMa4Q7GyaX7CZp8gHCp9E91y0SQG5jct8ipnie
oMvAPRkusYirOHcClXW+crxh0GfDC4aiSdgHLl8L3Tu2igV16GpF2AhJGLCuw2spSXFY6W1mXcGm
qqNVWsMO8FAiLokDPcoyny1h3G/0jogkf7K7hGEESDt609zctsOQ4h6yzJKwSjWL/3QcGdQ9W9fh
lOArOe6cvnlWx/A5TkQYr9ikcPbr1GTaNmw47xqQsq0fmEh1VqNjlhepEaNIZJjZ59IUGNWnRAeb
RO1N7XzhtJb0dEhwgTdrY3wBKcKggNh1c8jvsavOE7oMhh8RNLhfap2p57OalL97RekvFLatL5qb
GdqOoEUSpjLCnAavzDRS4txpDkrP4rNNPJCXvFXQYFntG4kirV2T6fx2263EixXM+l2ITLzeSFH1
J0kyWRc969y0tmfpXIxBp6FeTJMpXCFxJUlTos8JNl0cdTnCj8T9CXc1j0/qtORtGQ4rqN93Si99
6lDacOrOs6r7td4wyQ6Elr0QehN6Lig8NJt5ZpxIDr69L5OiGu4VK5xvjS5skWUIHfR+pM2QfQde
yDObBRubZNhUYPgNnXcI67QBd2f0zwFR2SRbVbBykTC31bloVYQyope2BabRRKLZDQjiPBJv2Ou1
SVKhwExEItdVlswOug432o1akJwhWNSR+8UIlr3cVpPn1NSVR4GMii0v+zpG5VNZaLdd4dpeNumn
StY+SmPYyWQCzYAsmJiS0Q8nheEeBc3KtOurypw3pnDWFkr7qVU2E+amezIMJx2B8ARJzZA1a7LM
hif8KOe1O3SPaQdwNkJRyyaQ/5U17q3JTuAyURP9EWEq7Lc5pNm76ZLSuVaQJa1KGToXoALMdd03
69Qu/Tltr42BJRD5KfDSrk+0NdUKdGqJPKkG+zYWmeWbY74ZXCG9POCb8xCBc4hSzDPUPidjHa/V
okX+G+QXht2gvQ3gUptIcQWqcA9m7cLnF5c6gWxrPbX6X1oAdJFIj/AuV6IlFcMeToq4Vq+S0HWv
tM5utRVRMSeTW54kdtuslVjYV51CKqqRGsDw6tx9cAQqqCq4IwPE9GMZzGeuG6Q3U1QQGiuflBjG
6DhcD7p1kSD9knO865kfF785jU8YKOrTwJRoht0ChX0KdKSgeF/WaFo9aSmeLQkjM5IVPP49+Zu7
Lh8ubXv2AUTfqOE5ylE/ScLf5OvAQ9yrWgdAU5JrrNqQBrMKFRT019m+g0e2hj3ssffzOjgJBNcQ
ylMQqgJTOr2npOwnVvxznk/tHnIQIZarUsnCDZnS7orjhx+N8zqLzjoVLlNrxMWanujsBy7W1IpX
QG20Zy8wtleODXpu0kJ7MxHwDGgxPVWMvFm3WvViEzoB2lXTz2zoNw+s+HwJyLB1udGSinOzBf5v
a2ajP1sW6CfIrGC3fcGa1hMovLZldpWk1e/aANwcdLFHlKu4iqV5lkfTS0zoMsnHdr+2cHVt3Vbe
5E4Y36lVrJ/2XaP+7uTU7pHGOb41R0QADa5fjBpUaNtpPXMwry1cTj65xyd5QsCmZSinNTRyz8hJ
6lhS9CL02MS0gvPgEHCu5UVzqcJufrbt8smgmOdrVmauge8xmdfZucz7LeTF1Mu0eVp1dQy+01oo
tmPu5U69s9TyVjeSG6JiIiSK4I6ltQck9HvS4ztD/sg1+bJkF7WGdlKRACWt1icnciti50Ziac/U
8F515gDxHhaI3uIUw6zgQvjwKwUYbcMfVYgBoDVOzi+SZx9dIX5FmfFgUPWE7gnhZWVFYe+NHedH
pJj304gTLxaomKt7XYTPdlOFr2GyyZh6dStl/UrJJBumx3HOimt6igjey58hvPcLRNrjrSgi+1RL
zYJYSc3j+93CqqU0nbJZN5t9TXLPSstJOwn6St4YJWJk3c7bk8oudkzQyA6yVJ3hrRM7lIzOK0c6
5hdTJ2CFrNYyaUmqzJFwV9EGrPamjNpfSexW3qKUMzk5BmfslMsXEVvuSx84yS1fvlzBs6H9q/U/
A47gGxKBzjMjvE11sEeKGo4XgVWakk5pqsL0VKJ1nCD5Z5t/Oir2xagL0m7szWiXv8Cexps2guzq
SWe+YlnbGLlzgZ91V7Ol71DqAVsYCTot9D0pMtJ3nVH7M7rgmN3BxewiN9EwXDJWfk8luHnqIFK5
q8KMnX8t7lvHuAyVwEYwVY0qP646FeN+TASRTiSmdRed1lkn5GkaJ674xTiH4+gMUCPwGfas1JRx
8ExcyywBJUpglfRNt9UIY2os16/ixPUCx0ARJcvQD/Jw6uHhG93WJUbRoAeTyHGjw41N8rqwWWkg
GpOV01JvUak5APHtqI6FPVuoDUtttrfh4lmelIqq7p2AORjQVZTcuOqY5edqQ6rFrQCTRtgVAlhL
fWRaI25Eq21D2RPWmDWXUSbbhxIBLg90rBrrwrHyRNkMeaE3d1MRldRH5kruOyoY2RqvEEZi7C2E
QdOeC1Hg8n+UGEjtaHiuaZ5gJmhUBmbmEtssiqoCIVcFmVPcD7yJ+rfhVJPBApslvuiG+LfQq0nZ
8NeZyCmXBRvOX7myTlLUGOsoaVCLOyCxEWZ24xBtiVeqik2a1uUrzliFDHWrgO/Zl+SnpSjrX4vB
YslrW+gNBJxX7Q89l/FvtzDiB6NIOhs+ZD9QfaE6/XMOB/uGZQCXxNCL8om6im54lFRGizAWVbtr
VeT63lDIsD/jQVWsF5mRCU8Is7gaIoN3hpZKTPtMx1nlqx3B35cUQ8mPS4e0vo0ip4VrEkVrTv5D
ttcbt+N8K0vwYyPl0t4DIZcOBPCZw3NgN5J/9TwqWDq00dT4yJrqVh/y+KKzLHMdqnh/SGwZLyTl
jI2rVvJRx8NU7cSAxWETNQqicLT81PWVln3mqp/5Aj3DnObTOkIERWl37oersoviZ/TX+EimWIXy
Hjla1LDixw2b3a4rHpUmZNc+i+UbmGan+sl7tFK/bTsXswGJN8hiZ0P+JpxUNbwmdeyUV5OzhwU2
rlJOboilP6fZQNmJ8c8qmWpd9YMlIXtFdIxQuNYlWnct09Pz2QbxB7Qbbscr2cUWhTMToE6kY1zB
JNeNz1mbRgQMTBmllNDKq6toDqLSS+qi6li/CpcV3K2Du6zOhkdtKghV0MlyfckFZQovCQyiTKcy
G3I/K0gS3MVq6ww4c7L0ppnt85CS61PSFUN3SSazPHFNKxhZJ52JmauxU+rU5C5VzH7QfVdDYCiv
rTtkj0Y6GWdaZIzKWh3JtF05dVpp67oKSHhE1jrfxPlEBncdu7nXDeCIWcphhawqO9YerG62b13i
I4qNrmX9dRYgeF7lidY86pFV3Vf1nN+agRUTBZtKNmdGGwJnZou8SCmDDGMFuRr6tpSkwR5pq3zu
czgCdfTisVssx4et25kPmYiEAKT0qAQ+vJjukhj45shVPvesOBUhzgORgLNviRP92JkgTBOyrFqr
ezjpWr9l625dk833s0a6sMYXp60JgAp2OlyeWwR+2clAJW5jFGZwpK/zqeGJTRx5kkEPDbkafbSP
PyQhUZqdcYYut16yPsAxUzQslGo4m83IPnLbn3tWlsmNI72i3687h23kMcq0NIW9t68o521bjnH3
A0sIoZsmX35lWndHWkBLT/9jA4i3yctEKLdgPQ9FslrH+OI42+2d1A2aZ60R1hPMPDRvRZW1lCE7
zYWDHQsSMymIm8PW5ctZhSWwxO33v+XTwKKfBaZvEbzB1qTh+vFBd3LobZkE5l7vRcVlxmZLJLD1
t8oDlDaqSkVYRQFNI215A+8a5hoJHeVEFiBPuOm3bpFmZy4cYP/7e/nU6l2uogNbQpZrWxA4Pl4F
1Lw0kjiYyVOxtAubY99OWkZ/b6Ek4rgVdhsjMOMjvcEvRir+Q1S6UPjA5RwyL9B0kZBY2PO+iV0a
ZaxoNI/gfCAdmY98FF+8q0WCZUBjxRT6ydWexkpdG50z70c9n1+1tjIuIEQ3R0bEV08R1CuENz69
RVL28Sk6AcWyelbnvSVS4xInpVWtSNiINl1bEw1pcJRUCdo+8hjfNKgfvgluaIGHIOVTkVUcaqXM
SE61Ulvzno5VJPwhmNhhWm2qv1CNHThBwb/olnYWOQzGMD1MVE2t5VjkppTOGmOkJTEs22hC4M/0
OlQo5kqVHmWjLWarvx5pCGgQYwCF5LhwqJIYHbtW3XFABD5Q8RISomzZZn49K62vxiMK0Qrd6/fX
/DRL0eReqGiIU3n96qHbg8xL4kbpCu8jOmyNDtY+NwhdyaPkJ7nzR17HF4MAWo5YyM3MUJZzICeT
jiTTBk3UvjAmAHcgvSMCcpW4XQ92pN4U+O3u5inWnr6/xy8+JpT7ACzxPkMAOBR0RsId8RDbVO7a
LD0NIJLvi5zTQQms7cjj/OJSCF0gzoFwXlSNyxN4NyVZU4ZeU+rjXrhFvZZujxua7IpunxdFekQL
8tW1+GZthwkfKcqhksyJJsPB3jvv3VZUj7o50Ug1KCYRVTO5R4TEXwwT8L8gflD1w1dyDyZB9vCR
aMyOSbC0rJCDdgY918nTk5DX6bCJo4z3/Uv7YlrCOA2YkQVtAcseXLFhmR7VZQZMg1JuCpGplFpy
4+b7q3w1QUDJQkqpM/OhLzkQhvZKibZc48ZSQIvPM6P3EmsUrfY2KvUHxerV8zzGHIwYtrh2WUxP
ae5aT2OOCpH2VjyeBUE8rkn4QkxByTDc0neejrzpr54FuDt2/+ab/OXgRzZxUVa1UOa9QJjmN3NT
+m3XdkfG7ldXWdi6PIRFIXtIhRnCyR372p32wezo2zymSyK18Jis+KtR68I7QjFogSNyDgxLUa61
QR/U836yiVTXczFsJjoyHPsRl7y93P8ff/gfy079f/7v//ynH8V/ap/+x2vRxu108ZS//q//WD93
Ty9l/T7/cPkL/wTuK7b5D42JEKC5WCCVeLj+i7ivuPo/2E8xBNA9Ajx8+6N/IffJOMTOA81HaHz/
6Pz/b/yhYv6D7bS5aMRhQINg+q/fdfXPhbg5+Of3uPE3N9V/r9cms5m9YPbhaOp4Fz5RfZWRQ2uq
z8p6Jrmts9M7ox28Ov9TmGKXje6+BEacPRXFj8w+cyhBasT/tWO5l0q3HaW+jfSaQ9q0f/f4/vUz
3/+sj7Pf8qtcFX0WMhR2ZNCZDr4/aPmBI13FXXeqU+Em5qg4NK27pkzRrSmBHSOevTEIPzwGZk0D
ZMPyJJaz2cFCiWU16QGNWut4zhqFgiTwmosWkMyiS04XC7gh6hobMcB+z1IXVEaYFsptoyWz6mtB
A/plDGV20bGc1gSlBcidVOz9xASqxKZrMmqJNhyDel2kCdkuBuflaiVHof+sxjnhVNBH80OUtOYv
pbPHcBu401T5PUGRyW2BoJJalW6SDJWUlOM3y51Y6ybrGpLnFWFGW2ugQ7Wq3Dp2Tgy5vM0sKaAS
mLPe3uBStDUawNm8qTAom1uOKeFWsabEhBraZWKTIRTdRDktjVVZGdaJLLNi2FKClrTSuiJ5CM2c
mrouIs3yQZEkM7tJ+iRSWAqJuo1ESRQkpGaVKCYbnwQiq/TjdJEtFOZIo9XCJdR6bhjKJX0qp8lB
rHnRbkSE/dATkCOenQBBAkfwRronKRgN+Mc53txVAp4y9Qva25cNRmby0XTkwSthJJDpZiUrOVk6
FFvXIa0b4nQixYy8jhaKtVLVzLzvZllP3lg61o9RkQVEjmzQ2h11n+RCU3QY9t+P3mVGPRhMZJYu
SlUElLhs+d7f70nIQyJ/Np+MtYiNZo+8w70gzpp9AugZeoEBfdB9qyRsyMi4IzZb7ZlpjvyGj0YC
viA0BI4GD2mZIThHHejRG2qITsaisC5rGyRHFrdN5s29Q87cbHNwW1XKgGI2GFHlrPCfu83m+4eg
GR+fAk48gZCB98NhjknMPPgFc0O6fUfleT3Eg3HXpbK5SiIyhKYur8+6HgWrm4UF9LjYRa8YO2fK
QKPfRjvmzQs+IurB2n//mz4uuDgOUCcLnV+Em0lDHr1MO+82izZZxOgOE4KcyOI+R1feXVKTqu//
jasskmgs46y7h5DBcAz1BA6S5uvGWJxOMUyWLCD84PurHDBAl5sxloMEZ31Yn/Cbluf/7mYkrKMA
p5nmV2XqXLm9Y950dSteAfr43eyIC3dyfzI1C0KRw8YjHTk6MksfjLFPv2B53O9+gaOVgCbGVPMH
WgE2RWm/bNreS3CWl9bSjENYRV14Ko6ESh98X5+uu+x43l03mFAJxnGuAa7ohpO5spSTBPspAgGY
8G0lq02VhBNZfyRReeixpyNa9IPV6e36ukOh2qU6sRziP15fKZSkoo9DFmlK4FIgcnR+kdld2WOT
ndiTYf0+8qqX1efdhPJ2QQMeIsRnLCasjh8vGJdKTlPXUn2dhPq14kS236iVfh9lBOvpSEb3SCzc
675CmDBr5vhKiK19a8KzO3Z6/fwFGa6+uEIolbClOZThl7ChSN81NT9IpmDFN6bfoKhMr7+/4Y/H
1rehzReqw1Rbahf4uj7e7+CgtiwrtJiohpO7FjnFvkhH+86MZhfoDyN8FUZZcMTX/Pne4AcgrMcx
s1DF3YOrdoo7pRnFUd+s8LMCQll6e/Ex/P3H7fhybyideUL4JjgAQRz8eG9lGRKnlgeqL+wm2ow5
uPISJPwZYvJj3oXP45S2K4L6ZSHiuHXITKMSyR4Lq5I/R/1wXrjk5ChjQXWrUsS6rMLkCNjwq1t7
o2lSgsUmd4iRU4jqK4reUQE4lXJr9rjd55S4R+TU0ZFLHRwjYZ8j7+PWEOq8bawPecuRbdVAokJr
3cqmn9fYsK1uhXmy/E2Yvey90tLptGiOpO1P/O2w09WmLHyCQqvpLLcrtV239KuvhrANcHFUrSrg
0NiTjoqOfKIjC8/Bk+HXLikLHK0BalCgNQ52BEhqAESXib6m/AMSpp1KP20puavGUd/zm9X93WTx
z2s5wCnAIHJEOOQnaHOHOySddIRznfprmMekordiNjRlO0SfwBUcpJ4p3fJtPI5GCLPGESdIxIcJ
BJRQ61XTpunoW/HsPuUJi8tGpAFCgnw0xF3TYGfGb9bowp9tkzZiQGiqdmRl+eJ5sW2CKk1FGxvK
oekmTd0RhE1srDVKLmd6Zjgnsw4CFLVcd/NXc83yuJjN2NtTKyUSQj2YWyEwNin1SjZrbaRtZw1B
vgnVg41lUjdrDZzNnSmT7sgMd0DKWcYvbRkw3SzclOfYiB1MA52jMhRzY50XcXOTSBkUXlrXygYr
ZDmv21ojoNi2aZKj0tNQ8OW6trTcopaGrNEU1q6FUgUUDKH6SYwetNx2XYx5us5z6NSg84sTbaAB
ejqGmV1sHRP2lg93wsHkABpz8L9/jAeT59v90OAB2bvEBGCm+3g/BV6BZlA5pVCzbc8JK3R9KGbR
kascrPz/vArpOMRVUVm03/ZE71f+Kh/yChTZOmuLjMD6znoprcQi8aB1ohMjyOWGBvd8VnTCvUMV
kx5ZIr64PpVU6lZUsKhMvREf310ftYDekNTL7BkWZGoYp5UuTiJbXkgrfs07AcLTsX8Io3r+/uke
zOTLfS+uJT5qeltABg52HLJQ9LgYyJXOK6NHwVE3e1hSg2ehLl+3oEz++jnTA6FLubgn8Di5B6Mz
F9JyYcLpoKm6+swtjewWd0+xX2rJOZTzCM+Poitb4U6DZ8fCOlbWPWhhLt8HR/8FdMHpAePuYR8h
iGMR67bkjqMhuLVtZEUIsSdCYyu3nWKOmYgTgIFqA4HHqWUknlrGnbuiUVTcy9gyhyNT+OcBTu0G
xP9SBeDhGAe7gzpiF67Uhljzp6bnyOKPMRNg+v17frut/568rSX2jQos5Q/+G7jyYRsKEwO+7spV
1yqBrTM4TqSXFcAxgkFxwYhNzuR+FReaydmxhfjgNynhFttBLaI/1lhljzTCSyJTu3EmbDxfmIKl
ajfUUAlL2dBWK3RKOCVuMxHN2UOTpnO+C1MniVd1AjtsOzft9Pr9TR3wHd5uyqJStTTzln2POBhN
sAnLqogJcu+zfNOEOvvYxBpID82t5//D3HntSI6s2/lVDs49B/QG0NEFycws31XVVe1uiLY0QRtk
0L2SHkMvpo89s6XO7ELl6SMI0L4Y7MHMdCRdmP9f61vrjEMkRMSqfcqXGXcF2lV1GJpiDvBTUejt
19aMbMLfH2xfE8+v/7TjdYZfZlFhgoQFrIyiNGERx7NWoPGsFyG92If2F4+olJBtUcF5ABfivPvD
seiIYOhHMbjV3CBJHI+l1ITmwYQM6LEw4+xPq1gNK+ENnj6HfzoUZwUiGTiDe8C6T9kn5NYPy7oo
P6acZN0IoF87CjfjwfFK78xZ6OSYzy3cziUUMPHGbik0W93z18MYejNfX0HNxXrd3q38KuYjNUbg
X7yvgUW9y7coITXjqva6CsyrDIolahaBWlkV7b4TqX3mePjbQ91276zpLKzboek0b8QcZG0ZvcfV
a/ay742BqHR32jQIy/jHN/p4qJNJwbMlBD7C2eM8a+RuoagReX3JPDmQAvz6Mz0+E233mfqkwbTA
SZ+8YOvk3ADJrAoArtMrrfXxftTl8q7xUu1xnRf/YexTjGtlbZ1Z737/dLdRWXB5czeYx+mCJ5ea
XPWx8Ng4I1cWeqEhw7SLy2DtzYu0TPyo9RpEOdnS7Ny8z26Y0pv7zM3lt9GQJpZPLKuPa9mZf/6Q
OdW4OHmpEkPKOPmaVvQUokbYEk/+HOzbbljjWappL/NE371+5194n6jEc+OBInnoA04W36lJG3uq
XC8mm0+/sNLevSU+V9zpjVc+vz7U8SLz8yEz1Fbu35YZakfHH9NqtF3Dl81QvevhmwBTC7v13PRw
XLf5ZxRqR9t+d8NInYziAvluoVUQHz17ZbE3C8P5aPVpfT1XhbOGoxmoN25Tr9f+mPRnXuOThf3v
wc2fN5OuO2Kdk8ERwK12liqPnr+lriikq30qOvuNWyUtOfZZcEhpLL+jqlHuK4TRl2z888+pN3Xn
6I7Hm7l/folJn4FDGcU0Z3vuv2zm9DpN2mCuPcrUS3mLplh87d1uvqtmv7+wan3Ze43ZPnuTrp7a
XtVn0hpe+KBByfBNMef/XPGPhxc5ZpJBaC6mbm2+rjTdejfDK94Xanhi46/2jlDZh9ffrxcvGR06
Yc4sQL+txG7tLnjyKi+eG+ABIjAp2XH2vWwzn0h1DMHXK0jtd1O/QHKo3Pnp9eFf+pKoHIFK47S1
vX7Hl6wE7NJgJmQLZAR6Yd9S93MlktvBNNW314f6qRI62kltuSG/jHUyNettM0kf8luMV0OGnMCd
K1BE1iHVVHeNI1dekB+Eq6lcxwcHiMUdemnxscYuf6vEku1e/zkvX/n2beuEF9EWOL7yxV5SlYOw
jfWlm+KhYx5FffODzdD8fznS6cSopQgfNEaqy2CJEupsu9rIDbo1ehe/flEvf8sbdfCfqzo59JW6
kYwl8K7YaN3pzQqsZQeHw3yT2bgJ3A4HuWyCqOwgd0V9bo23cpr2ZemeOxa+eHe3AwOlScr6p0wM
RZ0SHzLXbI2LjFcnWSOsutZ+NnL/zDW/NJRlbe100JEUQk9eKyxF4MR7pi8rm+1DKQdnb3azhf2r
MC9ev73Hh76/5yfuLMF7tmv4tC2O35mgbH3NndmcTjXdRTtz60+BLtW1HdjVfs294Yx+0ubPO/1i
WHuYEFFvuYTxHo+XLorzgWp4mp3hRYqmVNSY5nxmAXhpCoL1wSRA6Q5AzckoXmVXZmcwygro86qb
Vu2OXDL2/bq0QlkL3GlDbt1WtlXf4Z3qz+zYXpp1fx3+5JWdLXRJG9I/zh3K9mWf+ftSuNUhmxw9
EuyXMVWbxeH1J/ninYVrRJvfp+R6Ws92EOPiOmLem2q7iEu7Li8Xdi9nRnnx1UR8t8GaKMOeHjBw
JFat7XFpRan7B7+enYOeqpDwyXPMyxcnV74p6gMUy6ltnjxEIdmfCM45sQhK3hCtowyCoHq+KIWK
6yRfdjNR6XuSXgah2g8d/NbP9NJ1UEeUc8+8US9+J2T4bBfNVZ9+/a0tvUH23N1i5IypT7K7tUF6
38K372I1Deryv/A0fxnv5MSjZ0s90+vn4rOfBp2UIBLGO/OivvTOUBmESuW77PlPpdNJhVLK0plb
+1KrHg0JtUObsnPZR+dG2d6pX/ZAhK5VRr62fPM4xw4qBTfXt+u5kJyXvnk26sTfUjzjGLz9il9G
6WeKl7XGN5+XnbxavDQHCdIV08eRPF5kiUTnULzjzBx6sjOMQ2mOavf6Q3vh46DXgrzX5ckxdZ9s
PcqgsJKxqv14nlJ1rTLcZ0mXiYjMWPvd60O9MMWgBUfOA5+J8vtp693VE6nPWNfj2Uzrj2O5YWEp
GfV9036SLGH7Eq/u/vUxX3iOjOmgJXM4pnHmP73DABvKhTFTskXirCiMKzDg53pXL45i8jrSIEMZ
d7oieRAd10WWfqz6uo59s/lhdda5YNsXbx+KAf6HfoI19vhSQACoxTV4UrlVeZuPzRc7EFXex5XY
rDeUl8XDVBjWn39ulC+2ri5TtMlB73hUduJYj0dG7ahN3FJuta9FdraRu60uJ0ts4KCM3mozgJNP
BfS9ueaq0gymjmkWB6E8+X6Y82bvE610g9Z4eCpWaz10tS7JxJnMA1iO5RL3M34fDXf9f+VNhb2H
+GyLDjxtEI4GniLH4xBNbTcgJCGvcYFMZncgDWlg6q6m28W20Pe8/rK+MB1wF/7PsNtd+mU6yPIM
3FA3e7GzTP3ObMfkO1ER3k6AnYyrFCs3XigZhJPvLNEwwzd8ffyX9q2sFpsEZOuP8qUe/4C8n/G4
E0YbO9bEVpVEG3gkk0U7PVx7F0trOuBSw0Bhf9ZKmqfhUK1Vs2tXh/AlVXn0YM78ohdvCQUNKjsG
O6PTNWxwB+xO8PVitq3IRZSrQ7YaSu2OQ7J/lxPw8GFW9qHoYcwUZrLuOkctoVTu8kS2kv29l8lH
En+SSCswuXYBzlY994s3uZtPZBv5yXimMvTSVEBjjm4EM9YmTDi+hXAENb8iFy1G42JFbupll3pC
/PTr9+WluWAjKtPpBamMleh4lC6rO/qcBSDUcrTCNp9wJkJQnPaGBWswqMGZRZgY1j/Dk25bb3uz
L1AXplrLlu1kwarrtCi8gMODb7RplCHp2UkvK/fF0Kbx65e4LTzHUwJDWbSTkCNxsDh98lPRaipA
5hbrUKTu+0kBvyymcZ4RKeEN3mFeLm7UoHvVJ0+M8zmdmLVNp6fjIyFiF8eFoi7Z3sxfPsapVQv5
N2kSC5UoOxJ5J74LTbF1QmNo32GnDtIwV7q78Qgwy7vD9FbTKxqkvdW3eYgxenV3ga4qP7blWkyh
qUExC3u3hR2UOAMKbb0bbZxRc4she02SYc/CaN75SyoKXNK5nHYpToRHduTmw1aP/Nyno0aEEZBu
rCp1L+2wqTqSPoai/zN85d+PGo03Xa6fMX6/tQDoLZt1wSlLkG22A5JZPEqKm39crtxsJsw2fCus
Vafbj1Y5sNMCQclN4sQnASfYO+v4XZjVfEYZ8dL7ZHI1zGpbN/a0Ygv2DA6HYiSUqqTRF5b5rKvV
2lutdMitn1X3w1zwf2iOda4V8PucwEX6VNJ8AJ1IXE6+GnMQdlWB/os5yxG6PeF7xpHR5QeCm70P
yZR2B89tATT4Xr8fc1ZASYf6mknN2BUVUjFNJA9Om0wPr39iLxxXtlMth4NNr8X/Odn8DT2m57oc
qTstvWPRberNt9BZpifaP/bd7GyRMyvp4F+X1NLA4Aw+ksnV5yMkfkdLIXO4avnj8h+/CX4nJ2Dq
VHSUj7+7PHGzwA0WEm8cv7krC3BJSo3rN8NumnjuVlL1uio9p5v5fRvMS4gklVYmfS/2O8ejShNi
zwjtNM5XsECp6dR7jk/fjNnwz0zdJwodPiyHHYWJ54BZxUQLenKBuOP7IKDAGXe6X14RPWSHrTWn
j0w36ib384J0rWwyP5WwnLD1OerQ1L5NCbgrHs21ar/6nZ19a+Hc3bvaDP+j7O38zOT727K7/UZe
DERQfCvYUY5vR5ICRWiRzcXwleZ75UjtK3meyedeuCuQtjrP9EPrZvMPgr7tD4u5nnPp/fbJnPyA
k82unGo/g2CrxUqViMyz4HkdsbW//v7/NiVsg3DuYj+NSQqVxvFVFoPnFAPrTFz42g0dvCtRQlaY
NetGOuP1YDuPAO3O7A+2p3u0rGxjon3lqEU5if93POYEzihziYqO4R5kdTilUC782pUcYrtDXqfa
h9ev8UQO+8/rhvWXzTWHL8LLjwd08FronuYlsaerJE5V6sRFHwAkIz1a/pjHqvtSNwEQE0juIUGx
ya1bnTuz//Z1bRfNhmFTaeAeOj26zLxnWeo0WpyjjYV/mXY0PnXnTrWqffv69b744vwy1Mn+i9Zm
ikyGF6eGIgnHJ3tcK6O8eH2Qlx4iNjciR/BrsSk9GWQBqjqnWqHFpllm8L7wwvpgFnz9kFS9/n5G
3/7j9RF/2/BxiOUuEW6/iSQxMRw/Ra1fFrRXHfyaJOmvDb9cbr3eKx/KOYX5t6qi3NerU52ZBs6N
ejJVYchPx3KRQTwGQbN3kBX9AKOQ7rseShmJ6+2NtvTJmeXy9yfI6oIUcLMF4cs61QR2YgWCmZlJ
bBe5d22T/HsDUrC8fP2G/v7tMwqKFLY4RIUwzvENnZhe/NUcYdsEJKoF2YjaHmdhdpNP4FOR1lbp
oRLLMgHLK/Mz78/v4gDMrj4AANLGUM6wxTweXcAZncvGAXUQmMVdX/pQUsZ66J5cq78xYT1GBAe1
l0ufeW/bqqy+CTJXI5cW/pU0IKJCSzh30H/phmzZCqhHt7bxqR2uzZ1c1rJL4oKMK/R9jbiYPct9
l8CBTCIyhp3bjrBZHPvmei5VCz0EF3w6LeIN2QIJELD+JgSdjGrBmDGmu8wa/GtQZQT/pXOzql3h
tbrOoZ/dT+O1zpsiNeY+lM4wYxCBREHEZGe6YGB87OOhcDrXOdSqzS3sMXr5ntU+e0/f9R6IDAb2
lp6PTax3Bq45E1ZdRwGuTrrJjbbkJEw39odMqSA7zFYDEytoennf6YllQ2cwpgfbGfU3ypIiDwu9
kioSVC2aMCDASsQdxHM3pFuGSlpVFlKkVufph4TCWt/wWMw/ajT3NwHwzgAMmizez4NTy7CmuUt5
fV7tt1a7NO8kyheup126d47w9NsEGGYNhS2AothZxOKFdbLSw8JBDv+yRub+dR2gVoeOO2DLxv3j
5thbGnu+8vRxHEiHhP8WGc0EAY6XebgIqrIjqRfyDWdgt1XpjeaYC+J1oge/kPkHjNPtyJNHoaLe
z0ijix1u/NyK3dZvsgdtMuF1+4Xwn8irhdGz66ZO1hElJH8cyRTSLnRoK0gvagWTKG7XSnrms0GL
iIORx/VVJGigEuimCO5U8pynFp2N3NebJ4Nge984QGMrK/qBkwQXYWXEgdtJNZU7IxMQ9HQi5uDD
ucoAzFVmNEi0Tvc+D3MmPsmRnldU6IBhItg5xDN4CcjDcFJQo8PKmTn3rwYES+JZ4feMjqU/tPSh
v2eT8AYIjhVMqFIjgXLDRZbru96vUpJw6y4RF71rdyO8WX1ow3mmHxRDcXbzSCqfbVsH/eGt0ddU
cIySGlbc9g6nVhMqKmFblhzgz+FMW6/YO/vktnqAzsLWXwhmCTIr1XZ5CsEG0s2s/Vg63oHZGaGV
YVOR91RaJLVS4cHum9g6aPuiTOC61tYIQ8lZVzsqlS7NKGvAdcuW1g1ZtYSxtJm2fKML4BXxAqD8
EYZEPUNWTbz7ERFjHxLGWUPFXSzkVppTiQ9LnbI9GKVZvmF76T8MZAq8RYsATmbtmpYqJwjn+wWY
LpJocgWn7a2cxpsuaXp3P4F6489HQwB6WW96yMUJ+Mld4Mz6R5OP7ZlKzzjtHJOKTrSmrrwEwqeP
YUGwLcm0MIC+0Gce4av1/EE0AXEWapVYoce2I7DjJNXf0u80PzmUA7OQrOVmAfK5yqe67B04LpjR
yVAG1+zGpsr1FMQqzAX4437+fYARelWMVLjDHt77fWKb83BlGVV1JbS2rw89q74fNhA84StlGlG1
bMwKuuMp0u+O5mB64/f2/KhJzfu0jsK5d4gYzy7cIsO2WCbCiavEN0WYcUq5tbVinUNQ5d7XSQUp
uB1ulH6paa5JymRgFFXsL1iUooo25ko5PLMbuJ1Wr+KFWOrv3SDW8n7UrJQg1azQpgtXXwx/S3w2
AfmZxMleAq2vP3ZmW380khTevpYtKZAxOYrQgx77yS/SqQkXM2kpXQAem6Oqmgg9HXJRDxEFxpQ1
DmI64fEWsNXCmp7Ad5sXPWx2zJtg/8KWmDiSoL/MCxoyglbL4kPm6KR0ZK2QTMCOI79UEACeUgTy
RjT47vDBgHZqXOC8XrxtYlBuJJTInkmldp/NDci+t/1i7uNlyqv5I1Uza47H2SZ7fckz82HGxz4f
+CgSfnVu6eorUbmlGVULOmqoRXnvXefgLOH72aTp7EtJZSo0epijRLQnUGbMBfjbFmnTuzvYZSIH
fKkacNvDrF+57FLL0N1AGpSbhf6ptcWqLha7IZ5tLLUhp8TFKScsMN4vsdfbS0mob0uCu5ubeCdq
3QHc47eD92mc+/Sd7aTovdaeZN6oHRXGsmXWIWuJwi31ywbcGPE6JkqqC1F508Ev3MIH2lUIdQFg
wHoH9Fglh7ZxZXXZe6NqienVsyBEfJXw1ykFsAjhtMqvTXfWDlnW6z9MKI/6zp51oW5Kp5pAfRXs
qCPV21PyLAatr+8tk/bHYShXSN4esln+Kc7SImxH+nVx6Yvpg4IAUoPzJHE5Ih6O4M4aFEH2bGF9
rb4NopimuPXnvA4rt2+vDRVMZCLk7rPeBesHmx2otWMGtdcwt5L8vWtJfLxg8Ev9TgwYlnbCruvi
S6Kx6oSGiYkaIQIx6bWuSmq1lrHBLFfwapHnZdrnUesDYg00ShNxKQoJHNLMgPxWwXy3kgUmHnm1
pybO0ta4KIxc+yptW6lLSyXNZ50WCZh3B/J0OLhJytwRDMFqXeUKvEjY1BqUT84qk72f0PU4O7SX
iAhwGAxi5yzu8j6vBuOdBom4BfwumCc09iGf/TxIb+xcSDOsRcXSrtuD/ZS6ifah621CHjRr5jyg
9aM1RkCKCSsopMhgwHlGGjWir58r1ENm3DWj8QOI8/B9stblIy7piQ+vswsiIyTM9bZeYNYHq+3x
dW04QPLe5npfJ82SHkovLy8dp3eXnzi3ewop5ScgvOYdyQjmDDiraYZnSxb57VCvloyDZu3uev6t
JKQn27o73czEl8wyMgjsRV05EUQstnOuX4zfTWNisU71xL0piGT+pBqptHDWDTHsxmXAduw3s3M9
1EE/XOb52pEX2ArNj4yyNpGXKGTKwG0z5k/wuo7cY7exH+ysnt8mtb/Ig9fmfns3rvYEkHOiDMo2
juAfugq81yHGj4YkDYWYPeQUVGfxglEsiVxtXD6Loa5J+CoquN8j9+VW8xqU0F6DUxyDedmMUUeW
Q2LKiYZF9d0aszmP2s7WID9m5KWudGucycXTnPMKsdpQQxoP2dCI69JvO3+vB1PxseF7JKxBaWUe
17JVa1QOtvbB7w0+QmfIoKIvy+xEIyd4Z+dqrX9VN1YzhFLT8VQaqOY+17N/0K1ywLnO7w2ryjQP
RSP1/ks1e6m+y6vSzCMI9wl9iznYfKgcEJyoIkyb1PQtk9MqpkaPi1WbrqWmsjskY7WI9cGzH0uI
cJQZiVBxHZurrgRc9sjuAAfGk9mW+ADHhuW7SdYGCl4JqR4zc1t3O6tJ52u/gHZ/KDT0AjtvSg0o
mQ471thwfG/XVU03RG6Wd9/salY/fL1jR1SnbnUbYLAhR4hUS/ztS+HqmKHIdYg4NkkrkuYKPnye
sV0D5KVQFxodiNsIgyb8WXa+TGcBPXtc7Y5T97ul4NZshyzzXNX6Z1vg+CCB/YUGDH/dioinotRK
IuIsF1BjOFEyjEGcY9owkU17vVBFChN3sa54mdcLrSvHC98bpntn9bt4LvPkbe42Gmm03noRqNR7
rNaAXACUs9e1HJ3QGUfr0KhyOJDaYoJp1HM2EeCB5Tr5YSF6Em3a7vn1c+oL9RtcpViZcdXoIClO
TfMdmQdTMuhJvMn1D4ZLzKltrEbUtrZz6waEPJKSUNyxwc7siGwF665XbnZGAvV7AQfLPAd6zmfb
zT0tFHtzMMlxLoPYNsshmvRCPTLXsB2vl+7PD+ZHQ530XTRt6LqmoNLR11p2kQmjf6ulxMPXHCIO
5YI/Ym27J5vt8fvX7/QLdQdsPTio4F0FWIq2I+ovDR+3suVEuzvgXCHNXSlEt9MAbOxeH+XFO4mK
mRM28sDf2DYgFIVfFgVQZRi+7ysChWHE41s7UHU76815eTCO0xu9DeLBSZEjYEW3ZU79xi7mJpYw
vPgYzUeQwvJMo/b38zsvCMWMf410cvMasuwRnfPUaIjNF5mXNBeEV61oDj0Eu2k7ReBUsqfX7+X2
80++dcqaiAZwjvKxnwLxHDUlWVuqIF5WacSL6Yk418l4vjGS5Jzx6veKOAU4jEe0cciW4UqP3w5Z
p83Qe1UQJ51pf5+C3iFuwhnstzTJCVUf8/oJnGb5wVSrcZgbx3z3+rW+8HZSOt0S6qlX0xA9KeNO
bsK226RubJmT964rMTNuXNS/23H/L0BF43c5KPn9324/t/2/sZR/+0zsbf3ftqG+NqzdeZoN//34
bwHw/PNLNlLQ0d/sflKDHtR3uTx+75lD/8Xq2f7N/+w//Ic99LS0sIe+Nqoetj8t5Wf9SiDagBCv
IIuGLG/a/H/+j9P/5G9oke39Rd+dXithxlvnbKvcTd/74T/+3TL/ovGLJxCrPG2Tn3Hm/0IW2X9h
TaTctzXPfz7A/80ssv6i/AgxAKcQtD3AFdafUItYlI8+CT4D5i4ctBsQAbcEv/H4NS1KTh0D5VMo
PGhJrzDQO/dm63Q0mTIzpXpYDEgf/bJu3CoUupVt4Hixah97KakFSBY2+aHLpE3gWuCmJl7bUZny
OscQ8dGayFK7ymYryzGxytyN9ZK9PkWZ1vUvEW+XBC4Qg5KGGVhZdjerh/qCxuV93xApGZlCwOfX
nGWroZgGZwsS4D+JSiCr7YkUSUlJNNa3JMB0S7wVBYIINWg7xq7feiR+Ubp5QFg13CdbyhLlrtSZ
D7oj04Y6nHCwJndTKzB3tfLaDIbUuSqW1SvDMtWlg3jIaY3nnu1fe4nOnNMrdDqiXEdRp+klk2OQ
xKMtKW/PlZ6KK4vjjf6mtsG1HCrHg2ghkjpDs5aaPqwjT9bQewyioEaTli5l5jdFA6S4Qp6j527U
J91C9QAXLq3/aUCJuWvdVc/amGpAVuychiINXBeSkigszIXTEtymBEkTXtGk/dMoyCheL3NKEb3/
xQS7OKvretYGXT2MIBLQtHSjlhXBnZp0t58ekRfU2OZQIDSqupzHmUMQu11lV936uLqFCbVz5KJa
jM49G5otPyufgqhXDTFgei0Dby+aqlc712iEx2Gvs9rr1imq4ZrTk/hkaCzMKpy9rPPvpyUDjrzO
2aJCPZD1+DYt+V52Ngl30JFnhI2PTddZ4tbqh14cPKhIEwW5QmqxW/s4oI1OmeRmyyBxKRetjRNb
OFvNy3Xwm8GNEjG1XtRMXZBfLI6pLvtaUS5QQxKsRIQ1+RjLwjGnHdWxGZTmktq8VemoW1fmkunN
bUNlwd3NOTNzUJOdGs4cZO5TQIhjbFi8c7S2PTumdEui4JCu/n3W97MR9xNMsJCM5vGGJ4RUyBF1
y4bQ5+RIbsr8gVLahAyp8aftvXWTMd+7+lzMl2PfJGYEQdoAzez33bSbinExD7PDJps7k1tZOJMd
T6qfI2fzk8leR8Q+IYVUnKwR/0WAPLgIF78y3TSknNPKByOQ3mNgtFN+QXBuj2cPpQj8mFEiJnjW
JHXoA+fjydnnvOvtni1/oy6xoGXmZRKUY6mgUK1OcessXj8R7JMntvuBOlZTpxHaPuALxWD72YdR
jN7wZindoTwMxVDanzDrkaUQOqWjaft8CDQvj4aZRJU36zxO1q3Dxz/ebYWuJAJZ5TRfjaJe56hL
M/cebUsdRBbk7B25j3YWmW4l7wzRdXdaZ0x2ZIyG/9CtnSoBqrWjFtpNv0ENvZVsscaC7Z2jkbbB
xOcGQfWO0B/MlFCnnU6Fy4l9CnJa6OkCc4UHd/yt8hfngpBaqUJl0MXZLaWTPaSzJUhP7iqUN8DC
spDyx+Ya6CqSTdhMA37VK5VfenbXUDUUvlvHxaQadUAu0H5x0mIJdnkyUUde9YBQN9p+wZWvEFrF
Ne/Ig0uZ6TEr8szdMZuSNzQadBciuxEcGVICZexd5TQEN3qNnz4XDYfZnu0hgRZVlRI+k1Pl3Hd2
wrdAW6FkOQvw5Qht8b/Mq9HZcaN3+icq+7oRd0biX9qZQ+DYZBniKiHiLI86g+JZOC6ORc1jmTsV
0Sr0zV0TkBJPvMI4YZh2M/1qTSVEd76Q6oen1eW1HEggGOk0oVFbKwjn70XQTW9dZ5tHFiMYv7uI
XZ0raF2UsdMiaZ/ybLHvWgM41o7CmGtF1gSzMp6NYrlzZ5/FwFR61fD6u71/yJjo+jAfXfmwwl9I
iDUZ4ORJS5KqwEqWrTeCOe++Fh6lGLJD+KBSqmtEidGW++hqVPRjw1bLg0SLou2WJU0o7qetqfw3
i8aX3IEKSyhdouNM/XB1+2BoInziszPHnrB4BJskv93pZWWz0vnuFLwHgkQ8U0KZPaMkBvklNKAk
NGFBaXGmjjDRHsFWIrOBuE/XfSBFIcc0Y7vENbFmclxEclHo76VGnfAKVlzeUEkcTAKhAr/yooBI
0m+mLrV653hZX1+1JZmNoY7lECcfPbYSpoYXlFGGLIcMQn2VB1MGZAWIuWXPRaZejhbMmkuyFiqt
Tq5bsRIcMVU+OW21EORqmnUmlrBvKQHsyE5KrLDLpaWeyctRbxN23S5H07K75xPgWtF4UFQJpDZe
VnmyseQso3m/Ip8d6VdlDXNNX4H1Kcw0UNeA4oVZh6QtOeJHnRGWcsm70a5hBdNWhO1cjtuPpPED
bD/I6KGBKirfeaJf+nBEQp4+aZmjtXd6Ptjdl6LXC+6u2TQVdJfEKXR7B6ND+FGhiCbI46pcC33f
ZkNq7nq/JSulR5Shxz1qZhFVq1GQY0ziANawNpHDjgyQLXZUL5d7wc2Dj9xoORnVyUC1yBmDjCwP
TZSf+feWd944BI/Exa28I4QhP0366N1Rm/R18jm67oMDDIS4wple59U6mT49DjkFP7S+WNNYCFXf
BfqUv6VMM9ybQdL61EOC9X0wJPYnfur4sdDkSiBa2lBfJTTzAReXfLLGlqys1JqF2lc2y2OoKJQM
2ytG1GNNTBS/OgN3TBwXFDiKc4BJEA7qLlsZq5nmyAm2ejK4PDvbTdW83iT9NA+RURP8zYoKjHJ1
R7F38y7FpOPaw1XNpfTk7An5qNHlovpi6c1NIEzZ7DI6YDSyJnk3polJ4tLaFo8Ui/tvU987j0Ik
lR0bemuku8UnGTN0OeZk0ZBpyaFEj0BNrN4gCMCKvcvNMqp4Iq3hhvlM4tOeclfzTEOgvdIIVJSx
2U/tt2HN0JQhEpIf2KEpkw1lZn1lgiXikzo/ldWOVukS6gSJENfXIjUO1rEjS7FqyoruSKJRrIZk
djHgnCEWw+jFzWK1JhtOv9W/ujRxtHDMJxTR0iHLNPQXIHZh1bn100pi3+bbTWkKFJXPnqeum8EK
lSvd/hBk/qKFGa3Cj1Q3e7oj2BvrG+qiqPCWQAJxXDVFThu1YLvdrbowamSf5IvGFLEqSmB2P34k
oqT4AMafVrwij4hJb3WFIPB14EzPh1SpeNSMdIgUgNlvtAhz2gl2RQEP5YNLky5fkiFGxolRxiWw
53kbH6nlnGRlTr+wG/QIRE0yEOCQOH7AitEpC8mQlgXMcdaWf5lOhGSJdnXfzImVmfFgzlYbZlti
cpg1lXarvEYaB43dYH5wg5W9eYskrY9T8tIuZhrJfdz0lb9riG3x91WlTY9TYvfpYXHYLGrM2DZ3
LBxIuqPXXCjne8Ml6W+nmR5VW3Zz/a6hHkXdMbHtPDiMFXigEK3qqj8iMze8J9nbQU6AlehvkqYc
tagahvaBOjwhFaU3yfd0ausNuhT4aU/upSaZkXOv0QgDpkpM7lK3FTbp4NbJ1i8iLkjQAVL56uwF
NNQHuQb+m1TWvCPEv82PpGHQqmyslvZhjWFRp7s/0arVzKbClQHsjGJlMlTsFjqbNEm7IiZln47t
8s5Py7y9xidqZDsAKzUtInoeKDChgn1uLZ+uwiz95Q2FpPGLOU90oUVtqCJuq60t9fPg+f/iMN5+
r98O8vv3gdP48Zn7/8sjOHqL187gb7/X39PP5a8n8J//xT/cYMP4ywKBBUXSAYODYYK60N9ncBwi
fwHGwiyAjZJyKPKef/+3fx3C3b9QGaO7o7NHme+nxLNv1JD9x78b5l9kj6Clx1VGoRvr+58cwo+P
4A6aGMCsBJ9z0CdxHvz68RG8Seocs2/y4OaYEwjTLZ+hGhABbZCJSvjf4M9fmtlLDr/cofu/q16/
koGP60N/j7qpeIGNQH9DQnM8quenS97VwUOeGF3I0bd7nGR3LknkxUHYG2CC3dzN/smlEYDe+eng
P8AmQfXpyf5JwIo7J70/Luv9fSkYtiAN4tqi6H1yKQrcrVS2/1CpjMwy30xpIvlEG6fBpF9AYv/0
+p07LpL+Mxx0IV4ZqDC/0flEYUzeqrwHQxjdtT5bb9PJcG565U9/f89/s6//k49o4yT9M9BpCc+t
A/bGk/dAVjykVfyjIXtEcUZe/NLbRxkIfg9lpY3qevwekD05Vlnm/i/2zqQ5UiQN0/9l7rSx41yB
iFBoV0rK7YJJqhQ7OM7Or5+HrDbrUihHsrrPra26SgSb8/m73iFC8L/wL41UcU3rel6ukoJHP98a
c90kjT6+hiei5v9eRCBY7GnYNcRpSD5tlRkNz+Kuq2AdJ1ul7FN7245iZoD92vjF/cBGf4diyfvm
CGQiDvVuz1ni4mSzYhoSnXK1L3Lm+vOJvhpkeTUBcJ/cgD9eG5KscbKh87ZOI+0GpYbWz727ZmjJ
fCLiyabx3PbCil3Uq0lR9a3Ed/6J1u8P7wzhX2RZIK/HD3R6ZVCeAMjM+DfUBJpiqhQRrD59Ym74
40G2xBdXsCZC0ry96zSLjAAx+h1V9kXYO2gyiDSeDh/fZMKS+TP/A9y3u4zahkNsAb5INE+XNpkm
uVIyu5zX0aPN03Gm734uyuZciUoQay38gvwtAwgoGk0+i/BDK22XdmsZaCt0vX0FX4+TaK2oWAs6
z2acnoDRvINaAdeRHqbxJcoz4UdTM2t5SNSi+6WYFnQCYPLx7ZrXPSnkhP2xnfEzQkho53pUdgWS
Ns6tek3HrifvMqF4OHA09q30yJPEi/dGWt8oFdjiyM2e7FSpc/Mr2zgigLdIyNbxF6EnzDozck13
3XV9W1MAbw7zZUJJ9R2KxNiMgJ2KJ8fIszm0vTUnOtxzjYNoLesxnuxasGH0rS8KkHLek1fGbkkZ
qrpDuLOuB2AkgKVlUgyW3eRMP11DLnlQImPSA4fQQxW2nRQVeeQZ/0rbx/0v2PNWCwuj116SwZxf
UbnYR1H3qLnor3TGUCgtvec6+kdzriv/aKyVbyPB65ILt2XLdWyWtH/QLeq390ndx8da9yZkMZ1Z
NwESnzbZxUVD013dGGMTJW5XvAq6kfH6aYZJgCAJQs2lOYEBBBlL2EIfhUNNb9Ip7Zeax6WIFGvC
me8WuXeOU2oSeyqGzZ81TWIzBdzz2kR2q9FHrERatLDotX9vZU57i/SdRvuKI4R54ZUPde76HbCa
Jh75qCQH/jr6LgFK+kNo03ApRCnoW7cKdbuOnXPR6n7yBF5U5UGep7VxcNVcfCc2ss73WeGMYLD2
vFkquhFYYpSKHfcqp/gAVlDIqEIFUkSpP8koT3XAQ+m64FyewGoNB5jUT5kxyimwtIzke2Od5HPV
xYgzuoUGZdKDKEi0inmuAvSiFrRk7tXc3rVIXpwR2BEHmPSKMKnV8oLIgwy+qvOyHXtC85snB7ci
fjaf84CyMjRLTTthLVONEV83xWDSJcpWC8WNMzVTJAox3aPX6i9bmiBfIR9c9r7s9y7MpJiu6RJr
DVq1TLQERV2x1YUBXydmZDqQaR72i/5Q0+PEvn+KDZSDzlqibbUnWw+nXqksGKulmcO1H/QvLS2n
vGK6YgdpjBM6bKpYEbgsySzWINFT73USSHeCFjRlr3VsoMKuZfPHdyUTIiLQnfru2KJGL5sN+9Es
yu7n1LfZvTd5VRGO1M+7dLcP1tPULuWj7VXOXWGt2bM/V2KMMtvvVJT7TXFsZp7mo1+lNBDOvHr4
I+zmOLDdn0POVT5n5sQNWoVTPet6nPzgF3TfamBMN3TrFfrDrDaA1Wj8nzRSE/dA6z0KKJISaU+0
12H5EddsU3cm15aEbIxoReTRbXlFJ6n6mdnrhBCb8KdfC7chJ9G1Hh8MM29e3EKLf4hatGTXT2by
U3a45YmBBS2lPL2+yWuAaHDxQkPh2jRFFpIz59BcyB2/FYhttYAomuxHrKXpldmZKZ2zWkwuvzet
qbsn6VRNdGK2gIxNTQNlpIEkPjb2OD7o5fYMzvrwde5yLQmXjnyNwMg2wKGf20UPEwQ2Xw2K7O7a
RZbFoc26ftO8DtQbVpC4XVhPY3qlWxkbO0/DTMwWcLTpkIzrRIRjiwqVuNDMeJ3UAKuSsiyjLVJd
4kfoa+gHTE1zusXyWd5NzYK0OHM04xL1AByGM/aWvhscKJxg1vzEB4eqqXxsprG8K3juBZCHLOsd
kewOts5Ks8IE9P3RoMPdPh8R5xxH8CtxNbOSy5/VoJoV9S/VrdreR4TNCtQ2NYRaSIdrlV0KpZKO
/gVvrftATg5JkMHgqcm6J9+IcMxG78xrgE4KthfNSqtIGwVxe5oPr3LVITDDKoK4yAwcaUokaPzv
eLe9FXR9+gI6yfNX4jaVkyiWTXNaIjGtWbkbNc+8MKzMe60bWip3YHzrYbUmfLF21m7Yjd1Kej5J
AjpzslG/0OrcnNHzJe4P5ZTLpS11MQY6ME4dDpar/TUWWve1HGPf2XfzsgJ05Xr2c6iq4lbHpfcL
UM34xfyN0G6uM269VGk6HYcYZWikNV05AwUKGzVzmtLX3OC7NL6KrNMf2gVuLqKcLsnOWoHJe7ei
9tNDaTVAmlpKGz1SzgqJYz+XTrKH7LP+cubcWHBLqmJGxmk7OYmMeUG79BTr85lFIri2c4Xyrkts
495Zj6yB/kQLgVuI+FrLdqPETxWOhKZ+Qw/nzZHZ+9U3IGuwyNEjzusi9nl8Is0XfChre3uybLd1
/LCtkETRY5HGbtTM8GsI9ak6UhNyjBj+W4Z20Y0trRnTQECn25OjBKtYUb5uVwuf+L6jgtZyCfTe
6TmxajsEgi6Poj67M5BGGb9Ys20HPfaBOkgpAQIBVXyI9oweZbxDLLu1a/oF2ibszshk7dxJ48Cr
LAwh+GGrLixGcp1Cf0DPh+7RBL6fsmRqwynjqd95RTyYERvUAuK1KrFK5lrKZ95VBMVf6UAHPQmM
kxgPcdfwpXJLseRnWVy72qWOmi09n/kU+LvGKSCWqq6xvmErE0c37UAses1V33VGhSnodTDxEJ+A
SKMxyTp60rVY+Q8VXu5a3sAggCVV0MB3+KC8n2Y7jWDffksAJJX0WiiMIsZt7FkVTfLOBFEStG3H
mYH3rDLojEW7Md0SwFV0Vt5yU1wGB2saMYl18Wjr+2ToiU3la4QUqR1q2pcVnQcraOY0J4GHX2OK
lBVTijxYw3Bmxl3JngRD3gGFrjbfZstWssmWPcWG28xSO5vQRd+7mjWIM7WgJw/bTHj8R53fmOO5
QhOSPsZLXPiB7ax+dVA+/GE48BGp92WvBlhFXgx0dTra9rCj+SV7GQXayCwiNNeUu8nwO/3QjkmL
3NpvoftJN+3lXOwH+vCKmyUvLhu0P+cjJvrxiDMDq4fvQ9jQ3WDiEbTzRP7quNCo253NS4IYwWnC
TJulYqmHpQqtYTEuBwjEMXCZVIaQGXhAG139NtWiPivDvge3yw2+r0EVr+UjDdS5H9C8rrEuQ/Dj
QqFEaTdT9vUwOzQMXVQufo6jzP1ijNYyy78P2ej91xr1/3Gn/7OFav2/pR8RsFP1pIpfb+Qi23/z
N/Bk0FdFdZ9LEhNh14iO2F/+jTuJ/yAEIfp4S2YxcJdvNvb/wk6O959NtYOrCu6atqstc/a/sJNj
/4c/B+pEBvDvOivj38BOb2EMWkEFjykVTeRT4yqlDOPtFrABtJxpGEH+2uCH8aHNo7iXLWr6tvlk
S3uihdoOJXDncRTdQGJyCgMVmUcv1NAxhFk0K3M4c58tgPOzNwKi64k8TKoqH3OpxEFm42f1Kr9T
Jv63Df19quw+HYtiMGK4uepvT5UKwIUu87UPM7tI0lvDTMXOhEgR+5yU6zbQsgoHCGtcCldobI0r
aZoY9541ei8QAvEt3eIEG6ATJbSbyujWZzpSXruPC60y9vjbqvrgGfn0iq+JnVbtbgakVnBJ4fyq
dGtoMmmxVoRdz8xqZVCZucdWc2rTB54fkYTKbuPnxFvGb+PomI9UXdVX/ohdYQeonD7+4zH9A7BE
9cebjfl/r8iGvNgUC1uWuz0c/9AuLpJsJYhIpJkZrfHBoNvmUz06XhYs0qmqgC5R+5temsZT2bmm
FXmYG6g4byTuGCSj7V8wO6ZJt0fs7LW0TNyoyxL5AjUtvcAfJZFwTp0LDylN4uQH1GfWizGbjnFI
nKJ/iHtzSklXKstnZ0jbcs+MpeYz0cuGeBZhsTK68fLFaSsWTLaBMyoSV2Mk8YXqX/JhmR9wNnXV
jobUZbo2FjTP49y15nmHXdq5SeMhL+DpvYp899apR05ohoapfElk9Lz5InfF5COLVwriNkppZoeH
xd/yhIuiYrhwF6M5dgPm5KtVNJ4WdZ0lfoKViuKsoUte7tIRq9o+Q0uCeyumNRt6f+ghw3Fu3FLl
Ppsh6Gf65CnM/WdmY6I9mjwYwNBVXmcGHd/TlqieGP4F31dHU+qa2W2IflhHk+RkwqbgfGXGR9LL
OMJM45Mrsowz+ZP9OhXW5ajFvnfR4fBtQ0Qa5ZfM9TN9581aTWnSwLAT2aJU3llmzL75wgm7zsUS
w+6G4DZJdkcdhTddxYnmxwQhCpnts5wwo33JU8EnWq/N8hhbVllG8Vh05q6Xps9mha425CxVbvaR
Q208oY25ofjq12zdLSgaP5wcmhUCJx67+Hkgpzbb2z1mspCbtKDGgYFuoxXuOYV09y04vbqiScHH
vSEZvcppT4LFnO31BVzmE+jxT4uRYMkF0MNYTszX20e/y52lGHVU+2S0+Qc3NZD0uF17UxhbgRkx
dzPWdq3Zj3ouEb4N8evHL99btPr3q4damPQIgCIb6d32av7j1esNLclKUY4hsoJ6R4ewfWF2Q3Zu
2pVxaAz/szIZ4w8LPZFmpJcLKAbAuBOJH7Sn0UjDHhCg4+vqbbcPYcyQ6KlGPA3trM7oRLKjnvk9
QmmnH3ESW8/NhE1uPy9wtlUel/sVdOzC0vLE+wRk/Q0Cvl2dt7QTYgdpnUXU+A7mdn1p9C0y8Upb
6tvGX5wDAZr2Ds3UWCI3yIwQAUZ6Vo8gMGRMmcxK7Gn2sJUYSlTy7wDY7QbxrUa6C03Nd/tdyEmN
C0o3rEEPO3YiJvjDxKbUW/LqE+T9D4swJn3qJ5Fzgtmw2337JBiSig02NzoWzGm8Tcu8y3csZzgd
KrvzflEpuWQBQj/ME7pKlREQqM+nmpIImgmMYcqXqGDeJRVytYw9THWrg0bY5QHTS0woflM5n6VO
v394GRuRJtIjwZVhCHn7k4lrcLwx3n7yuMpnvFrdIZ7jap95dXqfrZr9CYR84maA1SG1hZRlncwE
XfDOnLytmlc0Q6KZOg6a0v7axnRpBZlywZpEsuIvbqc6PRDYkNww4xZfp0kBHFIQoO0/fmvfAubM
LUwuRIlvdYAO6UOnb226ogWVRt7iw9Gmu1JQ/aOPxfLw8VFOYuL/PgySYKLtMBZsNZpvr68xTZIC
zawNGxZ+dEbEyd1XbeV+QVC5vAy2jPd9p9bHSpbjZUz4kxnSNZzrgZ0jJdhrBo1fZ83cPiXD+ikd
8nbl3H4cfhxmOZseUWpu/JOFRIrc7OwYk4yaqvjYYtvezaUBElyMj8lQkFJsUzUWYwW80Jexu//4
2vzp6BQ/bDEarg6vcEJUZcpE9zCAxnlrj+yE3DlAIjrg12BJ8V6vc6NdFaNJ4IAh9YGYsXX6hPh7
OzT9ff4mCX88+izc5O69vTk4JlKGPJ6Bkd7ONexlbLCfzim/aiTyjBg585mJpXv38YmfLJDbcZ2N
nya6jVVyy7h4e1wQEtdUcgLEyK2G0AG0a48gBIxGo5WQsZi73k7rGuPGqdzcAYBMp3lPPENRRni7
V4naFFXXJ5/RtyvB7x9FBOi2dyGUwoZCfvujeEYQ8VjaQOUkQIBnJ/1x0Ofhq13a68WYKvHt46uw
Pfn/+0r8Pp5gPgS02GZ4wIi3x7Pm1Vy1gq+YUVt+VFBKuitwOASaEv19JT0iKJp0AQn13U+u//tX
nyWIHK6/j0xt4NsjU6lSY3u1BgyDjIqJExe7mFD9z74Gbz/Tf58gWyQWuU2Q7/xeCf8xF0w0+ZQO
LuywlClVMtjLriyFnq0djPphKD116AbtmZ5ab48ABTVS5iWPiNb1Kxvp5XlXAYDnyq6fnNERn7x7
hGW/v/yG4ZBTTMwWsojfPoJ//Dr0rWa3+G4bdnK6TVpL3IFddDKodfTCjN8qQkvcb6jIyAB37QzV
Dm4vcnLtAIszF6Gb58UFHaoOCQxsEWktsRSfN2uNXUy+Ze++VGbTZyDettZEdOpZZLwVRvrdRb6a
7zan/kHGsjzw4K+3duJ/yxM9IYWJ7HTke1T0sYvJPD6jDlZKxt7h1Un99LutzSoPalwc6053ZJcg
eNcVBtlZLi9aSnbtrp+EeZwGp8I5XPXjHMUFLIaqXYclTSzyh91O+o0mDYE7M3XRkPY1B78oRrHS
/+MbBKLRIZrdmNqEbrOThnnUG9LjjszMKIsouYBuFIV07qcGRiUcSAgwAoWGNwlrDLUIFT1QXQZ3
2PBDnRl9d45ttN9XWWOUEeOzeF2hKMFxp95/dDdHdYDZgJc66QrSTZy+Vb/AIL0qJEbEIUGj1LLz
Ou+YphOtXvEbUYYwO1bzvYyzDlCYZuNwk+I5EZFV+a/UYAtw5Nm0RWB1CzLYRc3TM2MbJczAS/WD
bifVvHdXv1RgudZmYNTjItnnwoxhuxpjuamH0vg1iHl+FviFr9kcj9YDJ+N/HbsaOz0d8PbVoBk1
2+IGCTrS8qahJHs2rYrhb0DRiMoKRZyJJ6XYuV4DoyqTLZ9ikiu/jC9DK65LkkW+VyWZb5FpAFGH
vU6zNKElg8KWaVJ8sbpenYWNpDttxnG4hjFC1GOtSm8N1DKU/D32cX+hJF6/2jHraTBOTnycsbLn
xDcsvREWEuonbEnD4v6h3v0qmmV4yhGH2qGFg/aHyVz6F9uIhWhsWphf3cJLvmNZ6+uo0GdjPsJB
I2ckEsF6QLXR/miwXdw1KCLutHLSy0gHxjyvGoDBoKi55qHpT/4MdrDO1/24NoRYSGvxjpyX92II
B8Uc8ZYo2czGts4ddJHxgT0Lu3fVWIPa4dpJxgtMDWwPNcTU5qEjNiTZj+yEOoJpCxdmjkJCQruc
DI99DxV5zEUqHdg/DS5xoEovOwcEV9ji6Afk2Yxbm8SHOGVbStlV++RWRd+FjhfjzwMRQAg7y0Y3
wlHO7atdzumTQEanQmdeBxEuWSHGXaUPDVGFIxAUV3Kgd7XoEmQbi3KhkNqi0I54HlJI6xSjcNDz
ncf6bxOD4a2tK885czlfD4uTGIciXRi8hq1fJlJyzvWoj42YAIbVYu/+O2iiO9iyq7qAyVsSRN+7
Nh4QAtPrA8QGGlI4k4T0B7PxebD7xvzOhn3KQ5HF1nXBwzoHCkNUdWYiV+8j1eeIweNVh8uHrrce
UGlCDHlJ4V833COiOrFoy2Dk5ZbcwQzGVUO5CC9eE7Ta5rbgD1aJ+T3JBCFAkBWyZS+Vu1/RFJs4
lfoBqKis4/y7jSiWwF5NDNqxoMzgp2x6jXglvzFeZneTQI5t14SDtnjuAT+5zz1f4voCMiKtiIKR
3hfSIDIsm6LmVSp7y/9hapZ47X0//l4h0n9oqhLpjMesxGtHXsrDsqx0dJqrFPXOgH7DtEymDNnl
ntB+GE7CuNVbZNMHmy7nNiHivNrzGXT6M8Tp5lWfoCTYuSuXZufIkqZiSZHePiMa8YtPEqATeUp0
K5xMS2YShqLpXi58XkhzI9xnZy/5oAem6SgekHWsLrPMcCRPbE82CuetX2A/Womdycp7nVjXJZCw
stiReuUA41Bu3Zz5eU+/woBYft4JBzLA6msaH7vZNa4lRPdM+Q0SaGPdnvy6y5O/yNtMynAuSPXI
eCJ89OTKsK8MsjzKAKYX6N2LR5h90bsMWl1pswvFrL3FGNW/9NXKv/EX7Ffg/GGK8rmtf4gKDXhQ
rkWWRVmcwRElViYJJBB2QyoM2gCaneBPA6Rc2ReKut31grAvMxooyKtvhCmJzGpaC6hQVyhYZrxg
X4ndGb2Qbf38bSzhOc4XCM72zO6GheiJUW1ijp6Nf9TJpSzP4L5d8BjbboaAfcT6ysppXPt5zA6+
RcpNrM2YJlm05lZP3pTU3eMwzR4DFSFeDQEVNNkM+4mGeEnyQSIL82aY7GG6RB3W3RJb11GZZTTu
iNq+7KoQwrMlFqSW1c96XT1SksqSsGhiTFYtjyitspfDJja3rgx0hkZg5BQ+Eqtue9rOMtdxDhci
1eZQjDKO940+jLBm0khZN4y0O+fNca2o8t3xrmicYW8Umfu1NReKuhpj7Y9rWRVX5tzxJUzNVAdj
hSwaDtpa7Mqp0S6nIZbZmR0Tjw+j84WYUNwuMDgQVW13Vfl196sqS/nNaKdbdN38f3SjQrU02WeD
3fuNC5JhjNsE46K3ZIP6dn4kHxt4UVEy6ZhEozKKoA0Op0XJzaSkipfMyQm7MfN8vYHwNaoAsSeD
gUwXOMJKMweiYagP04IhnaDMVi8dfipZSkTW2DTryPH1rA47HV9JAFJTDp9M+n/Yf7AB3346KK+O
VPBkAG5ng0g5iNDQb3UqyoSVH+SCMCAaAG7+0r323s4cTHypUSh8kUJ/kY49P2TWDFo86rX1WfUJ
G8934ygoBKrdrTzU3Gbnt9e0T9kqYGxhJu+Syj6sSx4/kmrdvgxd4/ZnONuBX32Z+RhoTC376umC
RCSpipb0kSnLv1a6NWThJIzxzq+pX0clrwOa8ja7IgCYycRNR+rJL7pukQD4ZT8qQv+EIhwjN8cF
cq+mIcfTtPSvqYez28UQiHVoDiYvRWLJ8rlFv2icrzUOKfQOnnY20DTKl8IgsSAYKWy4p9pvbKBf
luQh5pl/6vSYAhz8ttYrUK3+o1wTQtWxWA1Yb+u4bkJ9shvyrFcqdsk3g28OYqhJ/WydPCO7cJPK
fSyzeUjDNLbUj9Q27HtsX6S2oJ9rFQB1Vh9KkZgMeX3vtTsbhF27sJrcXiPyN8g1dl2ELfheites
y1tKQjMGgmBiqHAiGlMwOnUxEdaIrb2fYlTr05gveblTjcLE5XW+jjoicYheqSYNaSHG4TyOnCWj
zp4BiEzIuqrsgC75eFcmQ/uNJmUjiQbHkxY6f4DZsO788meiDWjGYofICM0k1OwgPHRmLsOafVYO
o73vmRxZj1ZLpoHFsSXxNIWkiMZd+ht/9TKctO1UXvIdw3zb6lJ20VygRwzYy8orhlTHCGPiRrRg
8jHWfAJqvt8du2S2ElZF8wjFQ84JVKASQww6dHeI+r/ZG0slKXq3+CDUzrZmKveT473fngFIAKGa
sIkEVp8m01bMOs6kBGuzWTsXfq9l35qpr/aEILPwf7wTf7+eOTBpHAPI0vTe4bVDo/m0bzc9KsOu
pDCcCafH/AQe4mkXANs18qhSJ8gq16/dujc/QeLeX1ps79CpoA6QpLShvH31jcUsibUi1kel/nK9
prE8aIuyI3cY9L3rZvkn5OV71If0SQJ1kP9alBeetpDIeRVT0TFj1HObfBdysUMcHPNeMLU8Yv2Z
GA/j8u7ja3zSrPAbDWAhRQKlm7Q7kUj29iwhh9SYj24X4vOSl6U/a9/wxY3ni++ACSt2KFPcoeJJ
hxjetIY70YQbktmkrj/+JX84fXtLQd/qT7dAghPcRaszARSR8kOaXAMS78mon6bxbLTplPBSg1DN
pdCPHx/0dwnwCdrD40yxHa8OlbKnJE1ho1Lw6rHDAN6Nf9U8DZv/V/HNmTJZ93tyK4s81KAw4kPt
EouJRCVdntLejC1wmp4oMOpuVb2b8STvW4PUeBrqhuHKN2u3DE1PsUtBeoqqpiCR8QcJeszJuIYe
1gUJFwIpO8TVuOyKxreuqN5syKbs0XoFFf3zbuh0I/49qxaYJZfKLndrbdYEM0NhIyBpF3RICUwi
zjF0VtByOn0LE5b8eNf0HubLjy/X+68hUmsC0GEjUdLDJbx9WPJqxEhMMls4qDr+xhxQOGFZ1v+y
7/L3Q+kBvnpbyvfmtzgBIjWOTPx1jFOQmDZwV2Gzr8AwtRua5i62J1Zhxnrkoaj+PjvH9689NgEy
MTwoAUHw+skQsia4e8ipgD01U+NAOCRdBzaReNIXy7lG5fInU88fjmdv6SlA3RRz2KcJRvqIjNBW
VR/G2Dev+aJTED7Vc3zT8/JnYQU3o/3r2wghSGoS7c7gPYTGvL2N5CDwz2UPKe9aKkx7gTSB59n7
d32d220ExiEomYKzTfdhnBzHGJquUzYLuLd02S3vfL4fEjaAiaG070MF4uEwmB/BKcedVWn57cdP
6x++VfgV8Ttt3eSIB07uJMLbdNVH1Bjj3Iv9MFj+rTFIUiZ1vfn+8aH+cBMdMOqtVoXryXfj7RXV
UbWT84iXyvPW5R6jsRkHTeI1O+GzB8JS2n399wcUsKycHKwVap23Byxx3WtosvtQFE6+FxAlZzFo
wkPrucsl5cn5J8czt0H37ULpojDC7QbBu7GIJ69kUy9u5+o8M6pikxUWbW2xaaiqOmrJqD0YneFj
JJiG5UG6DjKxsvXtr1qRL5hKPZTXITL8VO5jsrqvu9lH6IAAjzAX4czDl7zXnDzS5QLOvjS+1KMp
6YzP+I3tmrw7hY0LZ6VAIXv62OPaQjRoATQlIMLkwczFTVVl4AKto6vAc5LkfJ40a4dM3zrSkrd+
1sL3/hPHorb5kJyNYIBteXvTyIjwh9qOeUq6OA2xpliHWV/kax8XLnBCMgeujjzj4yfl/Zq9raQU
ZFloaxzzdM2WvrcMncIoPZs8lCtM1jm5g+sn7QF/OgrKK0hb3vWNWzg5tcbrDbPkKG7jrXe4ZSRN
pp78pILD2Gauk1tIFyuhYS4zC/quk1ea98oDZKEIAzjjJ9CyupBbj6DOtuOYyb4NLUPzbsGDAdD7
dtmRfmFej3W17Aud0E3QwRIL0scX+B11zDIncB5uUUnwRcyqb899XBWVKcU8EK+pxTcCdSsRY3nz
tTfkMoSuPrk7IeNKD2Se5T94CIgwMIfhs+3/dpiTayNYELZhRkdfcxrdXvcJ8Ucj8Vv+0No4s6FX
H7uiMu/bJek8+KtO++EVmYgDvZnnX0KN/nJL1LDxwhhNSHdTCJHsPr42f3jiETlAZUMobvU2J5em
G8mo9qwOSYgWP9V2shytzrXO9ZFeIp8AnMOEBuKTC/GewNu0J1BH4HlQafbJ3C5I7KV8IB1CtL75
MSGSKTJsJLlgxS2hUTMa83zUL9Nx7F7+9dnS18Fn1WKK5xecLMoJuboq9/0tJabQb1PY1hvNXCrk
d25CVJDqn9mlNk8fH9R8f43RHHoGZyq279zpq9dkBIaCmfHquY0SoeYMZn/NXJPJqOP7Ggdd0ZMX
SkcDBE7MbEh0vd6txiVZHf03bzZztswSP1e46Kmp9kCOtLrYYijnALR7yoE3pXGNDG25Gwph/yJw
k+XLMmJAGoKunP2KW10jyLl2XWpZM8wE5EQtV9Uad598Z99/0hE88FHXEcbwqp/CMVpJJGojwBK1
YXQOyi5ILCH0KvAJyD9+fF3fHer3ztNjNvM9w0aP8fatLuK8Ih1ErGFl9g9rq82HWE0OaFn6WXfZ
uweWrzjD0sZkQ6Pg8Xh7pExUS2VMwF4g/Fk0GS1eOGCfUNeIZZlJeMVaJrsvlll3+4/P8b0MhIdV
ENsHD2w5uC62Zf0fbCtQgeXEMRp1nzDo+9pIy8BawMeVcJuzdVnd27JGEaitUHsQK0R40ud1Z6St
HQx94h2LvO2uu2ZbPj7+Ze++J4QYWWDpvMObEHlz0v/zh+l+ZTWc+hrm2IWuUjG4F05SWJ+kh5on
9mCuOhM+8uhNn+xtLvyTsYbGdpxYDY24c4MGcJ8Zvka6iCdLc0cCq/jee2XzndCeTaXlzAp9Yp1P
UKdk1k7sS1w85hO0ZRn6KShNoPpU/fTnQjw3OSaxXUo4ibii/i+ud1Oh6/caCcs3lcDEuXcyPU8C
JiT6P2O8W1iL2R80odFqbnq0p9Yky6RJeoolkTXDQAFCpbu5q1q1N8ZBXPl5G9fAtKDegV6kYIuL
neF/6ybF5rRYcat5JFX96AwDGahZKdRNmNqIyHEH8MhoSqX30KRlql+odLCb86QlZi2Y1NCNbHN1
vTuSIzG6geuX+XKUPkYwTLTIcSI5WUN3NkCTEkZLgnIcrbgtEtpFJ+fRb+fxLzqy1vosrSqMA6xf
Et2houwhYP2R1p6Na94dFBrlOqpwDjzHZWz+hFnq/GDUkmqL0ZjB6R1agG77ip6IgBsVI372tOSX
4yXLBkS3hOs4bmu/ZC01IMHSt8MPQsDsVwho82KdTdSjmiqkv3MbnzQgfET1FYSQkZ+vtI9XgYsW
C0WPlfT3EIFOygiK3QMLX4nNdUTvQoScu9DzpNcduyMvw4hJH63lcXRbqvsa7xV9Uw1C5Ah/GbLW
qa/Xr7Ws9UdBK84PyN1yM2A2swggeXAAITqlymToJnmT2PP0QpfdrO9qXy2kmsWZGbT4bR+pvHed
HcmlQiOMqbDaoGBHVwW8LHqMJm7CxjIh+E3PvNUoisNAP9+Zjh5JnYEdiHJftNLQSVfVW+ocNObt
CKU4+oS2WOaG0bM3X+2sV10Ys5Mnfo9vI4nayBsUXwGD6o/awYDlT2ZzhUYPS43LbGMw8BcT9YpV
vbEH2B0JLOylTHbo2aYF2dAwbM76Wre3jDjPOqTlND9LyF/rkuIcf68PbmfvhkW1+WWjuSMZOJlN
DA+L3G3jpqIJy7QdrtAf1d/ytDUfBsj6ZoeDLB6iQdsw44lEqi9+ZaYPOZlqbjiBxj7rsIvP3Yor
FETad79XjGoupVHYNANeMOSdWjYttJSI1iGhDQaSwLsu1iJlAAAjPNXMR8uBgVVqbV+Y/4djVVhE
JnbVMuLFTQf/BWxVIwppxIxV2yvIc+/YXJix61GNq8kT7T79v+ydx47kyrmtX+XizinQm2kapi3v
e0JUtQkGbZBB//Tnyy0BR129rwrnjO9EgCDtzcpMMvibtb7FcpifeDag+cPhhyAehaijIbPzRGK3
aqIfXu03r8XC4Bu/suMibLEt0PVzF/2cx0FwFJBqy/Os/TTf1HCoekhCVcq22fUJBHMQSFWbLvQG
M9YC8fapoPa8pvpPLqxv4t/XTImF/UVN9edxfOnmbfSqPtqcP2z8kmTZQmIKW7uiGTZ55+KfMNTy
1evozzdhwJmP2pMyhmb682ncJaiqWGKyM+4vKPSW2+Ub4E0LJ5wRHrmX9K1dhMNJuWreFWndvCE9
4J6pi3BdmBeN2GI3+2lGP2OjxtmxWH5TtWE81fwMX5GF/+7lCfXawt0SsiD6owcnRgD/9mWT0KWk
uMfCroKnyg9ZXWRs3U7sAcE1Bf403XPuJPcN2+ZD1eTybqxE3p8uMigff5bVvrAQgV/5n9+gf1O/
0OOaAXNNNoK85n9/g1KCFhUekXFtl5nzgbcdoYpb6be6Tr+oQP9sgBiWUe8iYw5pANlB/n4pRBV1
YYABW6dsfzd2goafojPMfjIU8W/6KWp2dT+HhM6SPJLKqT4NLHy/6A0vFcFv7Q9/BFNjZrhUMgQD
fmoNPVU7vDPZfsK1N3bjnEBoaaa3Cwr5euiV9UVn87eXYxHCWsLijv38mcFM1ioMGIUO6eBcC7Ms
PyZ3yQ94E3A6RTL54tn4Y3jBx2PrgkeHag0b0KdFZM5LBpI/0yvbqBs0XqVqV3BV5yuiZiAlREmw
H5MlvIclGWxbjPv5F/fTH23G5Q9gvIUw1Y74fj+VijAi53GZ8FaZdQBRg1Dlo9MuwbuXZT+HrBxf
p9T1Xv6n9zDXpCpjXONeIkg+fWjTKNLS1lglE5ln7NKkOkDNjFCmiuCLE877mx/Usmxe71DWnQvR
+vebOIlmI3VZv65Zb0m5lmhZplXfuv7bOEZBfwogeLwxdijEDs8tQ1ofKMcZ5Cmvdp5s9x4ISf8i
jcx+6AyAFisMKEu/GzxlPfmGBbpukt41bqjkzmTxXq4wiWNncuqWeYCxKPNjIVhHrn0kh7uCSdtT
paL0PTFtgViLNvk0wi29WuQQprHtDh76qi4rb8Mkm3FyTroKNspqFqCuESERWeGIcNu0WfU+B1Yq
t/jZoYZq6lvWrqNLv+YimOmMDPeJNEqT3AD4pd4ucMTwi9Ez8Qy2XlrWbWPUiitwrVNzB8IHDAhD
qiBiBUbGwqrBW/jV1ODvfgruMlhRls2P8bkrYfPQ+Z4DcA/161tZ+vZ5Kvl0xjCizELwUX1xa//N
9TgzmGvS57GD+mtJ9G9dELxPuSBVooCJLIAEs5tgP5aBKtcGJ9uGG9v86sj883TGFcRSMeQDRhhm
Pp1W2LggE/A8IcJdluuJFxq5ak59jXBGv9ddmsdpra0N4ovs3GZAZSxaajxM/quKzHmPjC3cDpnp
bDIDrt0XZ9vf/nG86C2aX76Xz4l7RjOGoEJpihprki9Oyvo/64aAAZbvL1+02X9zrCDC5dlG9cGW
9bMRoevLMTWcgGtFGJJl0zRn0k3ME6LThv9ap7sEufUXH9D+u1+cRpvYt8vQPvicPdrXWUpOCp9w
SCERr5vZ98nSyP3UjZVrDz4FeiJkHIyF/ZI2Bm5KCJvALDp0kZtUymE+80Tympsz5lmrVpT5dxUm
JMFP6PRfUGx1Dx4TuGXdareZ4qVswhv+nW6wZSzXbwcvy5udUln9C6UwK8LeGLovA33tP1+JJHRY
IS4wyPz8lL8faQMP7pQw4FuHft8+ExrlxcxvSVNVVhVtRdKW2PMcYy0GhGxp4SAZyI3OxWnj63Pb
RO3+Px/nf1NF8veEgRXRcpvmZ29La6kkQkuNjLNSuaSKZT2zYnMkvmjr3cvT83stcDF4Ufuw9MH6
/HmH12JHjZQG620Cn9tjna+77Yxu9m4OqpGgLBJ0ABWTjPa+MADqNpY/jQ3q8lK8ZxNShlUBs5L0
twRuiAuQ/t6ktgiODfxt1Hc8mA3ozHm6Y3A0vciC9Oz1Ii9QAXI6DYn+Kk3EOmHHeMrFBeZlVH79
g8bXIj98CujFSRG6x9GbnYM5Sm/zAmXxCqiwTuLQNJFsZ2PSvFiLQsaVB8ja1giK/F9F0hRLPING
4tGwM++rveBf4/PfvjdEfmwiecezyHIxjv9+w4gugLEqlbdG3GzVG2KE6ldjSZwRccwyIEQMrBdm
c/Y9pJio43QCMnRUZeg+Sy9x7vLBrcQdpYd244QlW382kql8r2aM0RuVB8wpIv76fhvoJqofwJU3
wZY3qmz/SR37/6CA/8uv82/P3CWD4l/ZEtfvJdkSzz/bn5UUP/7Pqa4kXSVapN9glZd/+l/MgH8w
7wI5F1nMUql7LF4C/2JVhv/AfoEahA0xjQOZETxe/4IG+OY/eFfBWPOo96HpXjq0f0ED3Ij/yaGv
ZphmsqPx/ifMgL/utP++Ez3so9ACQLmBDfCZ5JufKj+g3zVoxbJcx9lDeaVW1+v96e60+RVt9l/R
D5my/nZcXC6GH8bC+wRA4a8P9/ttD7U1XazeAvNrBzP6YeboQRgDd2MOVikjMnYsJiMSr4QGFN2m
1rNVoj4ODeUe0AgF8noZRfgLXBksEV3VR0P64qLLD0hsCORjKLBxT4xJ24eFQmMXVI26NdHRnPzZ
dl+rsWl3bD1dVqV4vRDoerP5TU6dBMSWgbYfleG/OB1N5Ibtks3Gcppow5siRyYIgoT0J3803Icx
z/roJkdnmDEtzBhFLME0ka0N9Xk4RKj2rJhYrvAVmqFRberOHtotfj/kuH5SRj9VnfhAjQWJgdsE
abyzjRgGTbs2NzP0tpqNy7q19FhtUfkhLxfA670Dao0hvLejVCOkwwA+HcjVDIK1HHSZH83AKPj6
etFsxtKZdlVJcfGUuJ7UG79oxL7DHc8lYGy9pRALbnBMeC4wutAY9kyy9HqxwznZqNCw4cUwULsq
WWpk63EhOnFdIBgNdjBlEpoCqEMQpERwzuomYJDKGhj9dTL4NhHRrs7XUeHOP7rF9JJVoXz8v2qo
g/YW9orVHebM7EbE9wGCfWnMxUONOPLGttUkt0C+EAHPHGcs84sJFEMTGVTd0q3eBseDL91Giu0A
Jb8Vaz07H1ZX+uFdETEJiLs04w/2tO627gKRkYRUROarLk/VTYCmvX9c6qnu11ADiEODG4ejp1Od
+WFa/bxDxoDD0psz4ayrNguIXsvaENGlAOKWJWLcmYuegW87pvMELgJTZ1bW3d0wKpCXfe3Lx6gL
cPWClK++j8obfwwpQyhiKLB0BXgJiUQLTr1BZPCqFwOYAeJUGKGkJtVeVCjjMY90eR9NQ9NvxhkA
Afrx5uT2gvm1LAL7QRVlGyeIppdtN9eUEXoU+XNttc0tnpHCZ5o86j1RftixmFoR9gB+MXmHkjV9
rxtDh+sI9f4OdY8JdTMguQSBLCawbZ8FF8BFCT89xLT9XjK3JdHUcJ4bvEkeMZFJ/ZPXtHZxuWNt
uqClFxPfaPAuUs9e1myp6jsJpH/Xwv5rtlYaBDdNVNmgAOA1ZwzXeNOtelMEYluVBdPN3kmy9xDG
YL8j2LSK23Ear3yMPbe531fQz/A4ZuATZXUVag9ZeDHrviOEQSjvAPqruCKdazbjisf2A7wDM8u8
HNCv/dvBfvvPs/D/zdWlogs5ZS+rERpjQkE/u+1LMkOIevStVdGSxGDu/Vb8z8q1f16BfDcqUtT8
lGy/H4ta503b51yhIRlhCfam+Ery+Kkg/OMKl0bk3xqvSPWjA1GLuXKzlnyGoNP/m8+A7Z+5IqXN
H5ZWaxGa28WzIK+R7+PuiQb+4gqflDFoEFic0SNhgOCFeLGP//4hhKJTcbKE+6Aj2foq7ZX5sEAu
f5HCNayT2Taq4pOJjpihsLqqXJlsbRUUV0wnPeKmHZ35cTP15cvUWEBftTDn5bW1BrPcQxcEkp6w
KprOpmESpWgVufpquvt7N8Qn4O6BQMCokF4hZN35+ydo6hw1eoNtihySs9n9QO99dGtzWxOG8p9v
2t87y39eiQn1RYsSUCh8VsAYLhEkZmFg0JrVYxK22WlALlKl5bL531yIyCmfHpZV8ac7aykqv2Rs
brNv8Te4ItbOWD/LaHz9z5f585sLLuIrepTgMhv7/BBOflGHM0ph1kTFxhlMZtFV+DZV/t4Y8y+u
9XunfPnuAna1TFr5j4j661NxLmk9XQwY2E/RzEESbbIaV9yytvUpDeL//Lk+yYL/uhgfynSY9F3W
7J9lwblfaRxlKRGmpYPW/ZlJA+8IRKasUN6D4b4Vx7A8O/qrUcyFy8zd9t+l31+XpitHukEjwh3y
+W4cWawJlOuY2myvfwwsuJyYRCNMX5cp/k2FedGBRFsEP+zCKI6Cjds92Ld62+mJVBoQz7Le86KX
xF4RibbO/UuCQ1onKZWd1xuvaiyLy1wO8ozNK/GUoQp8miObu8XrM6BBs7TeyB+IvtHC4XVBwwJO
0/aaRNIpFj0cp7IHqYJjAeiiS/turDM8OYTT4heqUVMSuO2Pw0ehxsqPA2GPTz45xcG6bSx/W3g6
vMe3POp7Gi68HMDelulYmonpnIQazQ9WavK2yBMNd85JiM0ZfWM5mmxH3ZUjI3nv9OIn7wcBydKs
4LeKKQJYLOZOLRuUkNbDqAmDPvWhsv1jNInmoVkIrD9MivDbWRn6h5xFd0uUbX1gk1bty0Bcsl9K
EO1pNqc1Vq/BbndD7ztXtL6aEQnFCTSOIKyJ1R5qA44LqgIznmpLfWSSXNrVcgnv2HRzXk43amn0
RiV2U16V7Ty8J2Ffn+hbHfaQjXkH6zO8tVq73tSB659DrJ9rY6CcWouyzzICDM36xgbvWsZsh83+
geB3mFEZBEASsAjGmK40/srxBBaYffHaSvDhrTPd5f0OaGnvrco8COaNk9U4AatAYNRDuPwWLdEx
47zbe/WUxNhsnDsKw+gBuEfj7MiGj6FoEQtOvDC3nRM8G76VnA0EXlBjkl6cFdnk45Ef044Rnk0b
4MvDkZwyVD5mKy4TAJVVjyNPDcjL3J/iCoGDe+7h4uHvtdPAO3diLHZL6BvPiqaaDJy+19vBz2Au
1bPfMg6YzQC/UUb2r48rFKuqrNurHq/uVhtGxuLQaeXBVmTf3OMLNlU8JTPxOCVf5Q3eoeYwsr0v
91U1j/Njzr3joLPCZEP8nVXm1CoFTI3osXOhhbI5Xk5tV/koTdQ47z3k9/gmpV2HsUCLKVdUiGOs
OzMojjAa02znNQNzsVUtoancjLnQ2ffBdFBnQ2jpDIROUUFWk+ll7xoLR31ypiQ4FNVCUvAU1YW/
xtPlPfp51cpz51SknERyLr1N47fZt2ZB+d1t3F5fUu94q+9cerJpfQn+Yh9rtYGBwdqErlVTX75U
edS6sbT1uHES57KZnaOH1C3z2JvdQSOotLt3u3DT2DUIbDGAXN9ObDkpn131y7ZGd09OGZi4zAj3
MMT797Axxy0gacI1JjLRiGQj8qndSNn0I6F1ybDXc2g8aexZRG6PpckOW/TpD1ir4T2rL2msDdbz
L63jjMUKJcnyHpFlhgcvMSsmioN3xKwP13Pi1I3hVnWvvpOG7zPb6moVwKLcGX7X3Q49jg/P8CQZ
WW1THqXPrvqdfD3H2lVaGltwNVG+QU86QVC1J1KofNdMWcJxyA27fCn02V3ml7pS6XuJavdssY/8
ngE8C3djifp6S5/fMPQuU3PcTYadoUlViXwC/iOcFeiHdueVidFuTA5xSVKVWf6ClxxucuWM0f3A
zMDfmZEqvJPZV5NNVo7U1tZC7AEwCLnbcvYQpCBpMAQkn9JjEbjHSrFAG02q6Y4Oc2yuWisr+uey
98YELbEJnJbJoFTuxqwusPGeIzpO4GBPaznZ0yN/NyFcdji+m9k0qLeObmndly5HR+WPIIo7jGJY
zWBeu/vUoBjDFp0Nu6qxxp2Ni61BQ5LVP/zahd0eZHZ7RFADDbmfjWUbFJF0sRJq454AylLEZlTJ
pyUpvSdC/jzyoSt1BCOVgj/uhdiw0yWbRTn+cra0JPx7Xqb+sWlNcLTIG6tb9ivprmfh9DH2VihX
faRSO/bzRTlbs05D56kIgVFUk1CngoiiYF93rCgODcgX0HH1DGd+JfGKjA/0fhlxCWyd6jjoFtu9
DTpXl69d0owNzAO7l3eoA8stsXHmsacHtL4VfUpAUCi9xr0dqR/PjVUMd3Rgi7u3SK9J9vZI5oIY
bHFtuZV/X6nedklwUrO9Dq1kSMjlu6yzts08+eLdJ1qrvQ7cHiULg4MJsGG/WGLP+HS2n7scFMIO
aNJ0CtpB7GutInE1D0TSXdrw9jCzvIShMkTIHsZOFifh9d6wCc06ui3EaEfbCb0kBuQJMu2ahQE+
fQufYrnuk1Y3yBeNKJNrMftFnLF/R8lkhkt+Mv7ihmfML+6HiKdlP+SQyPe8G9q9x+ClvG4jCFLS
FN4LHvkUUQhDhzFOrKHD02iVL6D0l9eFAyCI8UJWsTaQ8G44bYdDU/hAZlF3aULWLp4QYbb9bcci
LjiXKp0souVnYcW5ntpmVc+Rc+92aJ9s+sad0jx9oiMzdAUYVj44BIPREiTOltzLZAu9AKA97LNi
By0eTIkFeJ3s89bzaflTjxMMgU+9S5cFZn2xBM6hNQfLOueRP3bABwh1uXdrN1DbvB/Mh5J4s2qH
sbEHD2ISnHntObO4N2hSqvjCtnha0vSeY9rKNqk54PJukqnPXvOcDJPr0igytOlVc90oww3PUmjE
JnVbtP2ptumiYtsn6B4qyQXDv5io6LPmIrQpFZatZM6m42DmBUwpSisitIrymzEVBc8dmQ/MdPSI
XrPCsA5VLJ/crQOVt/tAEmdty3ExsTI5ytwDqe3zc5mMmbeXoWOQAd8ShULlKSKyFw3wmYxsLE+P
RLq/08lDlbdAKzyPnUXyKyK9KLz2LViZp3ZikbUO0ZSq1QRD/JAlJv+Kdli814XsG1DKoqt3A9IX
nO5Ixay90JX0DmLpgezqPM82YTN2KfYUnYt7K1n6gfzvOm/WIFnaDSF4IsZ+slBBqfkx1JUeHlij
ry0ps2MoLl5YZjPYGZx9AxzpOkUjsEtwgsaiK4ApWr4g/WASwI17VFMIg6b9ZDJ5I42zhWcg/PCM
mdvUvxoDtZQ9aOZojfR2ujCMindtniHwSmAvs5sdG4hBg51He3yu3XUaVeZb2UwKEkbdq62xDPOp
1GpyWVhHMDGY5k5zPCLJKl5H5idEO9Ts21e6hhBsw/+i6pXucCajr7avoty1x9XUR8UHaEMMwwE8
6QNLMyjNdT76JzQR/m2WLOXtNJMp+Y6ER4hn9EpqwyY5ynil+cFbwt4pTh21bAFrjRQThvlmTGwh
10yi9d2EzJUIOrIRT3ZphQwdwqzeRhE89gsXKbTjMIHMnpIjMB3UQLkY17WaqqO7GMlHaecUg6Vd
GW+0UaieXalm4wFoHIhQXMl4h/nu5/cuS/L5h02GWfNh4aORcR8AhiE2WLblA9I3jpCuwTjft1FK
rcUYd4M+3gI0JJET2g6QFqRgU4qrQjuP/VzSJ5TKnMHpGMnBsCRCSlxrRnjmjQFqKY1wBAdu0/yq
3JwKmskmxL38MOf5qcd2Xc0s/5EBgtG+hIYD5pibPA7qVOwz0Ao3kzSLR6XjjlJeMxlayWjgASAV
qCtvFq9jUm3lEchL6shl2TiLSGg38iW4G+2sIZtt0eF12GRgyk3Hu+6BwiAHKvtfhfSIOvCKcBeo
PDzpSNkxTmbjlyV4stYczfNhNKNkPCL6bkxUlYotJ+e/+O67qt81C/k9T72TOxNhZESRrOvMAqdD
jWrGFuE7APqtzBueFYlUdGHEspAm2eHkxiVEcsFFpdpCizlDKTHDLTuBChY1klzk1lNCzPCyzOJQ
oM2QeP5Kc1eOVYNIg9Te7GD4I7m8bdaI6hwWfu2sgAypV9kGVbFGv05oXbf0dXXO+2U81antzAeO
xfRAUwWZvdCOKbfgdOfvvA2yCs1sCTtjSk0bLeyl75LwJywN1Cn2iyHYZ4J4w9pUvt4D1UzH+3By
A4Zjvp3d4k5vPppAD1e4A7xdAm90g5wNDIrd5El97lEgvprDxd8fVNMIhL3qfTjnieimYDsuRdac
a6bowbFLVFY+IuNkPInlvw+26L/zV9IW2hxITjncT0Ph3BlTor+F2jKnbTrB+RCp2Z0Gr3Dfp9IW
7Vq4pVldLeMlEthG65ne+4hJ/FWmXAkoHbzLyRgQ9Wwb15yuc3Sje+0O7XjpTfJpJVCgrgCstN9V
Jfsbw2grfWDqmH9gEEBVOiSQPKtIxctsJfmV16TLm2dRn2+A3oKWdCRqyWXW2UuGNWjAsQNufj0w
oy/AYywQcjreP90q0XYER4hwRh9pJK8AHaizk42jf8gi6vhOe9QMUV9s5gLyIIyZgRCVoYvnKSvu
lTWJLfk9wbbH1VkR2mOGO8LAxbeM6dqjmhVWoCoB/9F0hbyrW20+txYta7WY+Y3HLIp8BF+bUM7q
5A36XcCAjrit0JbtdbrUXHZSogFvlY7DS+Qr+Qu14SW3doqmHVzZ+dofZvpy4mOnnWvxToSsJLub
uXbtXY7GQpOO4c3HVJNNvlihvQC99TyxLtjZr8vR/+5r+wIUbHpwnLAh7ihJ67d+sFxybfjwq3LR
FECuk5CPXs3iEpQLQpW4RMO3D+havJ0/TPqcg+E7c0dbJBS5GdFWfXPn2LX1OLrFQ1JRJhCOSSCN
I0kvF25hwSkAevOLg8Y6YmuN2Nn6pDbM1O/VilzX6kW3vUp3/Nvc6zx1Lsk0baBXdLLO9xAa/ZYg
t/owLoE1rivW7aytW3qRJHCjt7ApDfiQCBxW4NsARTja4JUBVWeZtoGbKkVhV+sNqo/w2TDyKLbp
JGGwdQSp2NpoGJoTl3mUtgqhYhAcsBqEn98ZMpzeDPQW935jibVniOlUsKw5o3knCMXBdnddh2CV
htnJ79ukC7YmC6U1+V71TadltPfzaJBIAwNyl+n3SshI/vith8q26QJb+/uMDFDGOlYDDCZNzTzY
KtOIdrDkLBgOE3/AmkC75Knxp3C3WDax4S0hArxQqL8bOzulUi97wZLg0E5RjxE0croNySb6WM7g
SiJWOXcpimmk9t6U+FspL2K+0jMuHgvXeQBL7O+WQU/VevKHsiJlYAYGja4SURCErCbp9V/C0TG2
RoMXTzDXCcinhDhr+FsFzqfWnGEkkapGm67hfK6qwpruDJssBgZK7dnth24TqgtlJJ3lzhs51zxr
Vs6KlQP/kCZS4BlKlp3j6TQJ9LW8QsSOmvHF80WEa1y3w7kiAlyvh671foKHq7e86atvPSzYTobZ
faItZ7hSSw/Qg+L5KUSB8VACiwUbVAd9/p1IC/Uyt4Y7xMYSmsUtXwePD5Hbc7CyJkzeXR8W/OdS
GjdAh3yWfpfZIHXAFJo7JP/BvJdZZ87nSljeey1dlOtIy+tN69BYxFIaLezOFjPHhR0QbSILRSzg
6ySPm3TgddQ1w/ch8fstKPxb18qIw9CKTmplGeNw7smeeSB2BzYvz9Strrzwpz8zmZpLe3TWnZ0u
r1GVuK+Jnsd7hmD0klHmVcApLE0EV6gJlUHxSwud9jbLOHgq/naUi3wgKz6LW0JatpFFiGys2Etn
ZLBzE2xb9kkOpom08SAPWMHZG1iirkOnFXd+OxfuSrGJp/rlzlvRiE0DwcrtSj0bZxZ5WbkzMQIc
dM2SP85zGjVNcoeS26g0fnRzn8Cmox//mfTIErdGUhIlZI1p7JE2chpbYHirDj5quh+rVr8HLtgb
M6jdTdPXct7DrOPSo3ZmnmzM63cEmFk3JELPULXBoeZROeLHlGCaSqtLrt1aRg2mBrzva1wUi3el
pH6sVf9OntUA89ye790hQkk5uwunLGC89ujt0ruc229PDi285talHt8Frde/ApYJgqPZlROnbd3U
V8zkZ8rDmqZpskV6wIbuVvRPjf9Mbzgex7Aat3Y+TsNe9EX3Q1FUditE0+VmUNwaIKzMfhMyndos
iYU5GLvF8NxRB38Utc/v0Pq0jlDsnLTYYFCIKLdNerKrKqyraN+2meyJqJn6AdZ+1VylY8jpS8nm
OutsmaunqLRSayMZgd9AFcDz3vYOB0fjdqRbZ1FD6jPg8zoOhy7Q6xosVoPowIOJ2I9S7god9Ac7
LXS0Iw6le8/7DJOdGvJ3w3FDtQlG2zomSzaZ8cVVMILCim54LO/ylMkBDgOMj2QhJwfi510vjrQs
qlVFnRzFAfXQlco7G19soqJNpkT7SiyCi2hNswQvojJ5aWl5orVN6CSuPn6yZ58hLL6GJdPOvVOz
LE6GzD34JGR1sTkaJUDLLKRscgZbzxuZJiP8qMJlMOiMfgsDfg5/MND8WdvlXZLm0lvpKbRvLqxA
K15YxYN6CZLiwencfidbW/5yinwmGkZf5HWhAdWnCmo2zgR9R+WZRJQMKIeRimXVaK9iT+HX87tQ
YQmVr+4nwIvoLVZJmGekIoFsW/XgI50DLDqz3/XEKYM3G3Vbbgnr6/NV7/YwIQtRtllMNA4ItNYq
2U92pjEkj1Oh2w5bFRS5mAVzMmPlNZOrUEQBmnepck2aXuGcDdnZhF2UYo4wQTHfv07RdpNd13pT
w0Zhlt8thuPDmmAHec7cCuxRgj822DszoeA7dCr+OxIHwL+KysnfRKLocRpVS34nCAfAZV+aw7rn
zj73Qc/fEShh5geS4wxj3XoMWbC1pKS8EA4eGMGGmX3P6J+vbEWT2ozvZapxyzRO07wPjOmWHx2N
VnE7UPceKs7AaV8hGEDGrGz7zhK1n4MrraxH41Lt7gX0Lr2PaidZdwRTbV3DKG9aAo4feiv3mJs3
pvVzkU4aTxVum1UEj+kCy3NUvzb9NDsXfO/x5LQ+E2jLjKlN5JU7dMmyKwzR3mlh9/sRKQFtVBst
Nx3G1VvKuvEahCVqxYAACAYKZsD/y5+SH2jMEOEZmZc7a3a1Qq/aKoPkatbl6J4crzI2qa+T58oJ
zQ1GsjY8I5upZzphpvD3PZhGUju4iZ/LBf47lMDUoDSwRPncgsGDz9L0RXoB9o/cQIL56ao3RPYs
W8YBnM2+UYGlwwbnu/osuoSDOcibmvduyAaont65WJ5sEf00DwZJ0k9FqYhdK3hj/XTLLLstyizc
VJwV3W7ww3Bb+H5HH4yLrDzVjAsfunlxR6wuuWOfoaBFv4qOznVlJr21bDAA63HnmIDb4yiAV7Ii
UJAQL9FFAPuqHO0L0b7YT8oc5XdbDfUOZWLzVnqzd5X0+LjMqBsfTAdQA4lc+KWSn5FSxh38ozbO
oh8yIH7cIx6WRSeTg4kCtCDKzqwN1jGW+VNbYwSvesLqhXcMX+kpT8v0JUtS1W5hitOamS33Mzvl
6Imp4M2QFo/QUnOCHHzguGDRtOJXrFGQ4Kei0VDZiezybg9nLUCmouf+NFcMQs4mbHYRu9HctEfV
jZ069FlVsTLgp752SccctlU/YL2JknywV629GOJkIlKqtyXJUmfYXgz4+MUl8zNaiuLGrNClqIrF
0AZNSwo7Z0wFA/qZrRWKklbtTXaG983lpSu6C4qHKIEcdgVP9zcWfRbkv8oGR8Od6m5li2qaDn+x
H3VJ5N4QVFSCOXNHviq6t3hiNprvsqDgvVA1Ie3ZKNs5O1rWELxauS1Pxljq+aatu95aeZNDOECV
WkcRZaPclGPd2CsAkM0HucCVjLGsFeOLgspKDRiNqdy1yuFl2xJVviW5g7wpvtHoTo3DckojEtjv
KtZzfLKwE8Wt1XkwlqXdVUdcnrVB7ntgPC1amTemEEQ2miVjI4/8LWyK5mLS1CEgpdCJ/OmqVEvw
4piXUbgwOt/eOlUBtC3qkpg6yoyjueur49RZ7gcVJ9+Q51mq3bPreqp1jznPKpwuwGWng2Vnl2HY
bTIhMvuxoRSz1sh7rZrB4tJzvZ5wRRZHeCYagAzzyg8NjuvCH4znOpmafRbwSl2Vspg/+OGsKxno
LP+W87HxvkrbeGApSpo7tLh0YXAXOA8j9srL0DHRGxBjl6i2rB2zy+5pOHRlJPL9IpRqd0J7yyNe
u6HY4EGbnrrZkRs1C+c8M66+Y4uefau6pt3LuirbQ1B2Kt+nbYUKbPLsLdpBZpRlMgft1gXxi896
bsiXVXm9bBhMRA+lSTlwBdRlLO67OiG/pAyLhd4Ypu4cX2D0RKW0OmKQWInCpBoJ/F8Gopfi0I2q
Y1lTcj6unajQhxTqTv2hWOLMT4aPpfuejIZ85JYVTgHg0WWk7wGMeRpw7RDFNMnqSY/EtmxNHV7S
NyfHMFZEhev6v0g7r+W4sWRdv9BBBLw5lwDKseglUVTfICRSgvceT38+cOLsZqEqCqHZPWp1d0ij
xAKWyZX5m+3UQRd5wu4VM8swjOG/+H56KMQp2KtBrmCgGyXTS1grUG7rIf4SaAV1JdXrIVAA7ESq
kTqHWNpRGQ6VQzmmEG+bHnXX+1jDde45wBuYWyNzy4DeXZiHNB2l8Caiy8ydNODtw7GW258gOJt7
Ke7RklZqS38KZfZhpy8b6C++UX9RuParAKg7aMbI4BRPvo+p+W0vy/iuxbn/QycRqjHi9ag1RmKo
cMGpx59lbBaG0/p12Dl+xeECuSpshqMw+SFypao/1CjKtuGj4ifKdMCotMy/l1PU3ycobXEb9+Pk
eyaCQLBFqW6+NppefR11GDS2ClmTYn+Y35hTibXyZAlyaltKG6N4PXGHcDAAlSkmFW16S0EveeLZ
BclVValR3+KxrY5dplWPkk5iIqvl9FLgGnWXa7IJZQhdAGlKuhudsonI56RzgAlOJeBNO+pamdmj
kpjQZMokMoZnPA7pfBpiJT9FeLG+qyLEIlgMSrfFAtWUf4TkgNQ+R3ARNq1HY1+zXg4VcqG39NyM
fyTMMY8IZGqU1StUn62s9OJdX4khBAI9VKAjReIT1lPdTg71EtepcFS/YafHDtu1bEhGU7bBvuVO
TNcyraW93MKCsMPMasoN2Flro9Gc+MORJQFcLSrT9bQo+Vm3VXUHtDB4xPMOVCHTCos/nfpf7mYC
SEg7AzDbPpdyKT/WYYsgcNoN92iKya9S1eD8OUjapiz4o0q69zgQhrWGgjE2nXDt+2I71vnILFGh
gne9OKtQQfo2b2j9DN+pFGVbMmdo9elYNMdKCfw7QyuMF7HVI9oMcntf9K21D/2YfmdCD5r7iuRT
wKcxlpGT0vh/Zy15+E3W1mNUtVSqEo8H8nVl66eS+KCELRDKImlMN2U7+d6KJPciU3MDpnGWO/QC
Of3j+eR+t9BvPSj6plwHrpewH+9J0kHABn2Ek07vpV8iqe7/UYCHwyfT+5qs3rcq5TEIvaLeg+PL
bqJG1feDRZ6LrfmQM6NFIX0ewTfQzozK6LeIVMEPudbojIh02qo95crxWzmJjXgX0AHkXahp4R2g
/4O4heao/FZYhjtPVL3KVZqoauxMiJNn3zepOgBkkZ57aphkUlTdIIXKXbaFu6RwLUJ0xvFDxfyG
TkiubfSuRSi0RiKHm1mati601Sk7wBgRAjdtDVziySigyiT0CPdZ4k/J1zFEvbsT0v5WJq+z7DFm
l9sii6Udwf210i6Z0uxRM0lyRk9STCqvEjrufFqk5PX5w229mqT6gTqn6f/TTaXMQqm0ublFF8H1
086/a3FZzlxlzJruRc9Jsyx/rAfbKwVtOLQ4GlF1NimkscRLLpHCJLkG2yQahjia4cVm7CdohRt9
LHbsF/GjN6DCcxP7TfwctBlteT7FUdOM6Rvddr++DzEaiKgfKv6e/qf/FdY56wpF3ntf0ilSA9Tz
QZSQp0dbIxO4wnKpZ11MvDCEUcieXZSRy8Eeh6B6q7q4T1Flarp/tEhj08KIIH2s8wYJ+Jj+VuJQ
+EanjK5E9twS9Vkds/TosY3dc4WBvtsM1ZMUjmEEbSWjY9Gl9dbyBO4rJjqqztQWCFnPaeE2ymsI
TkjmpvvWZB92cDIRn2mcUfgt+bNy5GJU7zBy2HQ3ja63gL078I1JWSn+ttJMDNEGKgupjYpyLIO8
aPNHHJrkuyETAuUIti4fDooeUuIyKzF/FJosprnTsVTo9IfcNcrqwa9w/SYdznYR+c1RQgXuJ36Y
/ZeqAUhpt5PW31ZWO9WbIvU9C5V5EqwttDrTtCXsbg5UruUXncz7O5DzkQq9ptB2UEvpZ5vjhsnZ
gSrp44Ar50bV8GYgRRvVmz4OK+t7MojVbaZh7W4HfBZlW6nY6jhVIxToR7QRXS8xiR+ijhe0JU2Q
sDXus1qnZ2rq2RNdiGD8ApIgqV5Je6oaqFkZ7LUqiP/UomgKu9RSuuCRq7zZ7VryGVepE0xRxQ7v
JxuxPTOF6ZlwJUZfGNpgBwznmW0gBrkk5pwfY4Et6dTI3ww4nnQLe9QVlFH8AbSvYBfUOP9kl5sM
CT8nd88ldkJlF2WTLmFbTrvIoz9U09O1cto1ytAIOqV1EoCYQt9tFMrqLWwBtLBTgHHflMJXX1QU
T93YkIN3U+ZR9pU6FMg7t7kZcVuUqEzxxENwHM16+G6hba5vES6vxA07rgUQi8PQ/44hn/nuoyIf
H3AXo4wEOhHZTRJ4PD8gf0t3o1WR2sxCFK9Npka/wiFTfpZmh4VJGmfmPwHIpsZRygI7e1X3zfeA
9oXFFk//hRJqb5SOAKaarUuoaBMFUfoQNSNUCAlcRm+jo1ZMe9gT1hMlTGAgsm+GX7q0Eov72BN7
HHrGCL7YqPYFEi9qMN0EUje8iZyrv5W8DEani2X2ndyS53kemcOrjF3al7EU8N7IqzD09nN6ZtAt
pLSEwwwgBeQuMmhiYNEwgvZSE1GPULaa14rb5DEagrg6YJHtGW7LRj3aUUczGaKFPO/Ufkf1ABcB
S3QLtfSxu1Cx/d1ME64yduwL9YvSDuqvICPBR/808DhMOFqbm9Brcv1A73x4amKhzXf/pxmmrEUp
li08jJUcKq7a/THbGg3AgAr0c9xm5k7S2+h2HPz+pxw1JTVYUfxxHZZ6Dh82YGyC+/iQ7RE/eH+f
8OJ5L3V10I4KzOTnMZTvUhauZfwdJfUDgEovUjRphOI+paoLQLdYRJ4AtZpuvIxMvvAcWiih5Pf0
cgv18fqALmBdLXTFZ5+hWYHXXCCvwWcVSNxT0Z0Cbmyi9xX5mqfrIS68M4TpdKo8CuMRzQUSWlMK
YWhjQijFE3o/2bShiH89xDkKGgEMZFrBl2nwvz7IXJ8+SxzkYGECNKEAWLuloNhhvBOByU545VyP
ZJ5hg00RdQdOc0i7Eq52p0h1BC2UWeoLLEnh2RFlvR79xtHc68Nbat6EMOmvx1tIW8xzgVcGHRKM
CChyfabCfWYo5MUUV+BsVcziJweaLIn+TVbtQusuCu98f9PR7tVXwNfnX2yGPYNhkzV0BWGxnsaU
fZqaFtg4zCue5bzdd+gQK+3m+sg+4OKnMGsslgDn8LkwgqMndxplMIQcIAk5dOH2Tr3Rd507uIKN
xY4dbnKHJNO1HOqOTul2TrOBL+siZG6TGNqFI7i0HzaGq7lrMobnK4LHwjNFAv1t6EjanT5WgZ9S
WOk8lmQ94PLVmP+hhr4N/9f/nV+gzSgwHhfwcgLwZmdiNKzH5RcVEp8qtTn7Gm3mcXdu58qO7FAL
sif733HDX3PokDrgY9z/jBqspeO7nkMt1SlWVtCHFO7J15jB9vBhDF1UzP/wKj/PM6kvEs9MJTzg
x0NIU8J36XhGtaN/qbfSvbcX0qNut3yBb4H95X3tpS/48EzzRfh53X1awViQdrkXER51CDhu8pNp
ONnhn4fcaTAZcMzMDg/etti/AWWxMxs+5mj/6e3IiVYIIguFz/lJEGCASKNIANj1M6WhmrK7MVQI
46ioRpYSfoz590jTHbTDkHtWgYkXgq10P+X6paaeQkn6EEbGiprp2TYDOQUmDzd1xDQlpOFOX4eU
p7ABEFLhHq095EHhtmLzPEaopPeC9IjzAjZc6Yr++UKK7mPkrHlxFtDRcH9cuv7piQVkN5DorUTW
fVV+L3qSyFrtn2ohvx0zedP2+j19XErbGjL0kL8eB1NxaiW+zcppX/v+XeEPz9e3iUvfg6dS0KoS
eRnQTk5fRVWPNDthf+GY9QuVyKNI6q5Faml3+Z2pt46P/ImQtd8sOXkQtLm1pPySVWmF+3LxgyAE
o2PJx3OYiw9iyDR5kdc07DIFqasJroVVUF/6LgWyfUzlDtDY2/WRn9Ft5jnwKeRiScjVCO4jI2TF
xNcolEHR7+nRtlW/z4OVLf9s11sEW27Gmg8wvidYB6iKPI/+t8Et9PqIzs4VgrCyDA1qv4K8ymJr
BUeLDVKmGLY4ati1jTusdygRKSt72Vk28KHQCwGc/RsT9KW0iW8IDar5isdlz3wcM/EPcq2U1NL6
G+49+cv1MZ29OBNpzll6CrY4+EBx3u0/bVyyVnU1WhqWneU/FPUY6SuDufTnkzkx/Xlt7AiL6V9Y
QEv9HMzaOOW/GkoaOKCsDOHsfTGEzyHmR/g0BCESOvAshBCBVHEVRfwBN6bWbQBKXH9Z5xPAQuMT
kWK+CoIg6mICFKlSCg2marYQijuJC4mvdC8s+ZWk9nyxEsaCbiwrCjqzxjzgTwPKG1/umsnybEN6
aaItisRqBgoHBkD7aiAucX1Q5+uUZF2CqDbT4mDILQaF+0vQWKVPyZqothq2h87rNvGQPsXWtOnw
T70e7+xzGcRDhkFmn+afy60oREA5xQ7PQxjkV4f3VzI0z9mY2Ehf/JWiGQcCP1hADMriJVr6YgcS
5k5wFumGHdTGE78z3/sY4dhlpJhu0IgrM33eYk4yEDIiGcdZkni0HaCBnn41sRqqFrQr+12LuOUX
SfvTw7XKRDrsxibtXrOu31x/k2fTcY6oYnkiWWQ82nI/akvUJH38fWxsgRwtRIpA++2hi/jXUbjC
IfKgsO/BB12Mi1LuKFvZLNIzoLP0Q0OrNI5X8oWzOYFaxQcJGCVZk7vQYpegWVyY0PG5+Ai3JoUy
tboxku9j+3J9KAuDrI8ZwUDowpKuIxqlLW6mXaOMppTI3OVqQbqF79+4pVEOh2RQouPYan+QamnA
yVPPLbpsH49QGis6pBs58oaV2Xm27pCuknT6EfOuS7K+2Lb6usQsxpA0O5LVHnAOmBYzVZWvitol
BwpMFPvUNlvJ3llf59MUBuNM5QadzjxdvOoSNGSnlFBCXdc9uu6de7zj37bzj+3W3h4Ots0/7rbb
Lf9mH+xdYx92O/t5x0///y8d+skv+9ne8csH/vnM7+P3buZf5ydn/uHwlzv/5Di26zw9uXt+HPfE
cuef+Nvhx/xb5t86/4f7fnx5ejm+Hwu34L+OR368H+f/C895XFmt5zMOVzLEVjREs6iJLInHakvp
mLYqCJ/GsuPqTRanrRffevrX61Pu/CsrqoIUswb7GNjykrDtj1o5VQ2o4ZxZ1xUdXETtmALuKnA5
s/5cD3ZpUCxSFdsQQyXu4tumStcjwEzlMU6KR4jiB/jVgIz7204W9tdDnU8jrLXRThAZmE4GMY/7
0xkV+0rUTX5m2GmCzKr3UpelS4EQse96kzVvIBCuxzvf65CP5Wuhqjabuy/51DjWKYUSBYY9dWp1
xFcqcYEo5DeDkP6dzcW8SRAKJxLsnMjxzgyzw1r3Va2OoSV2ZnyQaDbY6JWl7jDqeYCZbqjf+MbY
HYHhvBigcFb2249Xd3qQgOWb0ww2dWU+wU5fbaeh/zskKWVxO7f/+c+tWnkANGWPGx5l123hobqp
87vfwi9QNt4XWG27/tjbrf1SuKL95910/K3hYrezsmrmPWn5aFhrKZQ85jUjL3KFCYRmZNS5abdK
TZ8CVQBlLcc6D6FgvfAhCYFM59mCGboxBhDWGtxREU0WoAWXK+pm5zUpPvDnEPMy+jR3CyzfDKnq
mLuhlO3zThhdbczbQwXA1ilHcC6KlL1jglE6fZY8KK1Y/m0OND8B/m9zbYwk6KOc8OkJ0sTDqrfj
CSRacg7iJre5npPlja+JUa58swubAmRkDRko6rFcxRcVOBgZI20TrkZJE7iScCNad2lKtlX/L+Ms
bhKV0MEJx5aNsxWQs3TngSAKUaYpk5Vk4dIMwSZCm1VjOT6XyrGll8R+K4F6KXPpqSz8twgznL/e
bSA2k+5gTYLx0llOjA61FyaUEiqAv3atdI4mY/4QaGsOT9L89k9XFB/mU6TFXByQEDCDnLfWqjAc
w8eJiRf8bgQEwDXkMytqwu3PGpy/viZWJ13YwgmN4jm6v7M29WIxRy16B0AY2Vakr6H/ANRCFfdl
/djLOxEggxre5t2NiJk7nODqOahuAVa11laLMcH5ef19f9Sdz1/Dv8+yeA0qRnBIX/EaeJYx3/nN
fS7+46EJo2i3EL51bRcOXxLv6EUdgJSNHm/HcSU1ujCtyAx1eTZ+ZXItMwKp0xVcmXkdRSVKdNcK
zmvwatcHemExogrKgYkIHCW6ZWGsBZCP9gT9MriGf+Rc28KV+A1JeVPqaw4QF0LNUnKoo1J+R6Ft
sR5Lvy/VIlZ0m4b89y4cn4paO4KtffPiYm3TPj+duSEgOUezh1MBL83THRW/5bJEQ4lZrAi7sjTf
lFhG1cH68bdvjzBciLFxYB+TPtL7T9vm2AHKHLFes42muw2GFLQP7I983FB7WKkmXjqF55s+7Qsg
QVxZ5+nyKZalCnVZdAHFOcoJ5lNBh/Xgy4rQf0+aooy2SkS/ekMn0vyuKs0QAa6YOK2EMEbIf5bN
PECK118SRDCMO68q+t8o3VnTLTQvuEcGQIjUzVONy04z0bzdglxI/oweNFJXn0LtRYaU/ihWiXXD
lBka7iN997UIKiiDg6Jn1HeLLNmpSjQAAgzC6puhT/5X7C+jHzSOmwOm1O1vz4iaA/ywIVrZIM8n
19z2+DcRWKzXBqeAHiIhys2+kLhpPPhOlIv9fkI+YlPn4vD1+pe/sEHQ5ZYlEjPqVAZdstPPkWcA
t1vs0m1gk7auFDdFHNuU/FA9AdGETBS4qq+IbDyrEU7VAdykPDti6OwasF4kOXq6/jznab1OwxEh
AaRvqZosbS+taoqS0BA8W8rUZ1X1YSlX6BHU+2gKXs1JWsl+z/cmxg3Jh6YW9zam5Ono/bjQsZcW
BUAJoXcb1caffmqmlSl/tojp68wXFdP6sBBdjqkcmqyNFDTxuBK5UnszNcxTc/zbmbOIstiWRiSy
pi4iSjfCNaIf0aJNgmc2wk0re+35+fbR6ETijUGRSS7mKDb3o1KGAEXT8ldo0Wox38sQOcTyPooO
hrySlZzPiLmqhe8C05P99iPp/LRfcMdUwFA27BfmhJSg9wSWx5ba7k4l21Im768zSETd5wVBi5N6
mjnPmE/hRB15EKm2TGpbuDu0G03pt8aEjk+2EuhsViA3PLfUcPNk4nGLPQ1E79TLfWCsttr9DHMR
WoyxFZR8ZX2fvz2iYJCIksCsb/zRRfk0nLhA1WAIA8zUa+mtKbKdhxrAIBiwFqs+g0Js7q4v4EvD
Qh7doDzIXetMP3xqs7ETkBZ0jPxrVsD1Dw30Ltde3nlPihapoc71Hapa1AYXCxcTRCyvUeF3jq9Y
g9v+XDR5++5snKeVapJ0vkXMBnFoDhuwGxRinX6ngGzDA48TOPKucinf7Ha3tZvYVFauv7iP9sNp
qnYaaDHzekVGnRGjYQd2xUfvu6L/jT3lRuG/FAY5/419oH18fXXvrM3dw9Y+DPPAd49vqn2r2qWr
bYqNtnmzH+H92uBE7O+7zRdn//T+flwrX56fVKePu/gCMDZjv/J5L4LRRU7YZuEukwq0e/z42dB6
aSWLPJ/IcziTRgemZFQSFucUeFk0kYDMOVE73AAh3oqlcWMi0zMMzZYjc+Wzn09jWjcUCRTAdVRG
5EU4xGYyyOVB6MBQuKlLEeLx2B8LWVhpScxF3vOP/u+wFrtA4glGY5YMK8APT/FeoR5s4przvh32
GEqgC5cgCx5o7vXJdjY8gBxzrwVsD5gVbZkuT75aK+ZQxo6fT45OqUWLddtUHv4+isVnQ7abs5xu
2OnSkb3AosgLDK6vb7VZs2OK4Y2urJuz9cm5J6n02CTuWoiBLlLkEkMpUcn6mM5Uu9dgCLAV7v96
HAwB27d5t8bJcLEFtFiIKUnFOCave4F5va1pr4iJ8fdzjuONewUag2DJlMVIVNRiS2k+uSMTweVZ
Ile8jZPX62OZJ+5iwp0EWaQJELrHMeFS5Awh70zyISlhEoeSnjNxxUi8P8FQfbke8sJd3AIcR4bF
NooDzvIG2IVFD3EAz2hNDp+CXt6qkJ2HSnyTJP9piDuYPeJ3CDU0CEo3VOOVGXK2dVhMchElcZV8
EsjAYhq2CMMk3SzT0YtdaTe98WZlhvazVFrJkYAGuEmZjd+uj/nCAmNhAT5DoZYmqrmYMkMPWTPS
89CpIsR9dQ1lP7LYcOP3LOrroeS5uXLySRkfaRjREO6nKzo/y6czPogwP+pqKXRGf4vmlU2Zc4PZ
m5egCBe/tMkAdekWpvYxSOZX7aTg04ednkbbAt96ob2vvN+GcdD6leRavrA0AcuoSJ0iqsdDLl7C
VI19XKp66EwZLUXqyhFZlJXV8HNAjKd38ZiHugNXBMpaKOhts89zWXsMElnYiGHVevs0NP3gpuJk
GG1yP8WFXiA/9XAZOrfqxgIlF2EQjibyo6ojYVcgOGj3cA8s01J5bY0Q1D2YkKhd2T/PpzQb6FzF
kkTk6OcFdfrOKzTz4jGL0bmGNIa0BRrtk34QM6ebtoaMXlyLfmKFzeJK4Avzirgq92/RAJZ1VnQs
g8wTCtgV8OkdJdbcvBYQQF0zkVoYLsz9XXE+GyhHkwtLpMOn49NxwtbSKuM2kfCxioD795NlflOR
fkMHgFJVE25K70bxd13+ggbAYH6pUOHsfhbFUZ1R+5uhfaCQcH2qX5hQ5OXg0eZFRQt/8dYhwJda
CD0N/vQOsiUU+dq5HuG8hj0P/FOI+RE+LaZ2KCmR1oQo3mj+IoKKJE13M772v4YfawXXCxuTRvWY
+QMxEXGKxV5sTeVQJjmxTISWRmhh9UMjqwhjuPVaI/jSvOH+KfJduXOALjwdlm/ouo/eAUeYX+wh
M7t+rB2QTF15fWdJIX88ORPlMaYnZ/JZOiN3A6YjkVNQHr+lYDXhyInltjh14l4KfX3lZL4YjwY3
pyZNpbPDP64mXDN1QP1WkNzIzQ8/lFEt24rqyiX0wusD9wciADwPB8kyXwoTCLsobzKusbznxHpD
23DnC+bX67Pv0nDm5jW3J/xlgZOffiX2wSkgdY6cJPpH0t67bqsr70WwkgJcjqJJ7M2z/d4SbRPC
4wlabFocXzw00/vE5POHx7B7vz6YS++MrcoAccMdl6TmdDBR0pDc4iflRGTSOyHUUgQt1TBEVDXK
V0osl/arDywU2TpX97MzMKIdnOMpGzly0IsvqKJZOGQEkfQ0jCIUpBEGFFrYgiz+qrPe2GZQYL4l
iCXcprDUjEfkgTDV6iZuyjuQNSKUGLH23mukvr5OgZ+8GUat7ZEAg6Q1dqbxQ41y6effvy+qyiKp
iijRkF1gKMqWc6oXvdBp1RGvUqiaVr63PMu9HubS1/8cZpFlZrIX00MjDGQOpKr2fiM6WhwjMvLy
XwRSaTXqQAJBQi32AkstUZNVyfdbTE8h3w+q+l0y4/KZoo3yNukBicH1iBdmHDAaainsP4BQloke
utnSaBZhAvczPgjwyFS0bLwm3F0Pc5ZCz5U2jh92bobHjnc6sZVK9tSmCRLHUysIu6iQ0B68GS30
rjUqfEXZuG3757+JCbAEpD/X0eW5j8+wN/oGMVEk3oQd0/ZQSE9VzqUxfUS373q0CwcT7grzXYQG
59y1OR0hrWgNzToEMxWsYLCjOKSd4ertn7ABXmt02+vRLn02Kitk5ybVWIx/TqOVngkvSIOK50/m
zWyBIpnaRq5XtogL855mjUQFh+Iyt6vFmFoNARJLQBJDzPXdXESI0sLuERtB8XXltLjw+pjvXHvp
3bDHLidIbUUKG8oQOdTW0XwQO+GOTeTXkNUNnHIRx216SCv1kQvD+w/SlFI+lfyPhPVT3iJ4plBS
RoXe1qP3XuI2KuKkaKZ7r09XahZroRZpiznRGyljCr9x/lIgqwGjER7na6Cu7FQX5sXJkBbrDN+N
RlMy4kAOdP263hgNnmm4lv319OOSwv8oaMvcDxf7lBiKlVrBbOXNmW4rVfceAl9IPK/McpVZvLil
qVj66dh4AkJlYKezXOmqPIraWe8k+t7rFRf8L389jhlag2f53F8Dh3EaoPCKONDzNnYQy2Olptsc
sUNYkX8/uWeoHwQdTll6NIvVKmISEAi6T70lyW9pqIFFQNQ5ewfZgxTD+Pcf52TVznPx07QOVVQR
LJ1Vq1TW1wT9kMQutGl0K32s/rn+/i58IEKxPeCbzMVn2QsKuzxk/yAUyq8HczQeEBxc2VfXQixG
M2pB5xceIbD5s54nH9/zePT95+sDubA+TwaymGnBCHVksohi9oI9sfeodDCeFWHtrnRhmyPOfFcE
PUbzfZGtosgmThk8QVQH1S8z6KazvP0kB0hyx3eKYK7VcS6du5/iGYsEaTRROvM9HMyxUJw1EoPc
yTvfsH25/OF5uAKE/i7I45V1ezHq7DdH4ZmLzfLO2Se+VvthmThTntzQFyqS3zJ8JBiXqSI5rbkS
7tIFlOTl33jzHPo04+U+M1CZJB7a586IEKKA1KakioiLf+m1h5Q6sYawXLS5PmnOIbxkNZ/jLrYP
VUKmC8OghFbXtEMeSy2fRgWNzl3DaIGO5PWIlyT6RPUBR4XrwS/OpE9jXqwL3Zt9S1Ji01Vi5qDv
Kg7C45j4WBH18LzTvy9Mn4x1sULUAdVmTNoZq3zrS0hc1+joIi1xfVQX1+GnUc0z69OXxHPEbzE9
Q9vGQj9ea/7p6xbqpB+BUV2zFTpviM2fjworrEzqF0BwT4MlTeJ3tUopt9EQEg9aZBdL4w3jMLQo
vK/RPm9tFTlKlI4U8SCiYxj99HTd6fzXLl/Zfy5MJZJHECXgVhRsSpfFBtFEsyPxes3uK0t5ziZJ
nLsn2nHQpgpwLkqFLYZ6TuzJnCLIr23a1mvtaPaVqJXQXPnYy8nFhdo0kP2EiAF7wDQWn6FOGlXs
FLFwwmB4qqe3PHxtpm4/IniTTGt8yeU3/whmkWRCjOAjfNxTP31zsJ1s6i2easmEfYhnYEeDvslr
bhmvQmKsWa1diIZXMEi6mXdMt3WRIYkhPXMzj0rKb+l3s2i6vRyaVB2nIn7qvLFaKejOW8DnFIbB
WfAiuJ/Ox+NZphT4XWiWFhLzYjQBVS1jRLslGcmAhqbF362dORRA6Bk3oc2uUovpHDKbrUCsSkdS
it2sp5B13WEIjX2DaOj1UMtD+SPUjH+hwAM3aNlKbvve6OqaUGbUoJY/7AJjDcJ56cVRtuW2RN5E
eWeRM3mBIKLRluF/2NDO6/z63cABxJUn4/f1sZydHvNgoLfxzug9kMwuzuSSqk9RVH3pTF3mqGJ7
7FDlsjoPbSxjJzbVfSyXN1JcbCXPfL8ee/6jT2fHjKmeq+JofKiatQxtYeiAXSTFvla5FxJzI+U/
rOHZkF/kucSktb9CDwWo60HPCvHzgNn0ZpYLLEz6DKf7noR6JOj1qXSQvNxQ2NzkTXKQELPTy+qu
1wPcRWsbi3k3TbVdNgZrgK0Lu8s8c2bIIQVIMI6n8SuMIpRSEUunQO4RA3vkjZW+u/eHKtioeKDb
otGuHZeXptOnmEu2DZbcrIQOr+cgcK3W+EfUY/QcZX/l3V7aXWgyQOjRgDkDyjodWmp0CQU8GQfE
0NqJ/fBWStqeLXwPk2D7X3xGqrhcl9k0RbAdp7FQqEnUSVNK2jdoCgJHUzvV9TF/ksLGjSkfmW2J
yMsLvCyn6/zd/zL8Yqgmtli+XxK+btG8T1PqKirmUj3yJLcYsgM87JQHnIxwtY38X4YW3eIR+Gvl
IZZ9vHkqwzGHcwaySsf8ePEOEtjMVq+VaCpGj7oWoWZcDSgalT8x8ruJPGXXYkfQBpZvs2et3H4u
fWyTag8EF3o+kriYx5lZjeiZIjVD6+mur4fnwp+wZxFfy2kNbXpp+n4K9bGHfTojx7Ew44yTxFGb
ArcsVJ2QHaIjrVeq515/p5f2dnJGGB9QBzV5mRXJY2Mqfk0o2HwbpSx+9Kr2dj3Eh4jI6b6HTMVM
oQG1SKlsubmnDU5YcCsKrGIP2PyJ5XEa39t4nySKndWvQYObsv9tLA7e8KWU3iMLnXCsWIttOu2N
bKeOjjZtCn+nFdteOVx/uPOvKlN8BfgF2J4i5HJPrgfNV3P6745UurI02RjJO6P8FlkrKd/FODqJ
JzdniD1L6MJgddQ3yqhw8mS+nqBL0bdo6t+omf7XiQEjYkhs+ni/AiY4XSSBUFReHyK+Pk7IgU/P
hvo64kKS/rz+4s4nDiAjLrWmSUEAv/lFGGvQVGTtYjTee3zhYCfrjuehQ3Q9yqXXxkoA3i3RS5aX
NaG6FbAFCZrC6YohOWJII9zlNLtduQ9eMMCoV0o35wuPE3omtELaBWaynKmSJyKX5JWFU0G1Hpp2
p7UGlTtjZTe99O5m6C5cHMrVZ0opAbqfcZLVhTMY+9TDDPP1+lubN+PTBTeXHOa7qgZzgZT6dAoY
cdCNetoVGLe5yixKAOsmOMILsNH7Vtvf16NdHs2/0eZf/7RbSZIXovNNtLDXNngp3+qJ4V4PMe+t
ZwP6n8yJHPE0BJKYWJo0fYGIx77G20Hb4UonDOkupEXStnAa1/CTF2YC3VI6c6DkwcYsd3skyiKr
Q/MaWGiJZDo2B6Ibqyvz4AxbDhsWo1s6P5jYw81Ylgq9oc9HvyXtTfCw0PPBMUyBIj9NujH6jmrJ
V7ADGjD32HsCR/OGYeQRZRHujG4pJyvJzNmldPkw8ulLrvvAM705B7esJ2Fix202vh+6KLibdmN+
z7AB7WJMzieMV3pQhePKjnLhlXMhpL3BOQRm2lrMWnmI1CDKh9JJffMr9zYf7fquduI6WUum5lxp
MZ3A9FNhppBJUXup3ZUXeHwJKkY7OWZYTic0TKBJfCwN/01D2jAu4zXkmjy/vGVIcnDYfyotX3By
py8Xu43M7I2mcrJb+Z/JNt1w8/YDy1UUm4C9b+Fz2Nmm3X/r4V4+rRFyzghXfFpuHfIstwBS96zT
qJoCivd9WzlYY9aV7d9njyANA9Cw/h3+Pi8UjbnV3adf97EtbK+v3UvzCoE0SqAA3NiUlkefT9oP
bLuuHPkOeyAbkdZD7HzPX/NDvPU2/00wRWHFyvMVbyloNiheq4YN71n4AmBvbznpDu3pw7TJnHwf
rRwXl4f2Kdpi6wsSw590i6GBYLvxbwQ7eEjwG7X1hx/qMVu7SV24u7IwPoVbTCLDSkqUxhnc+FRB
y7FLe8Dj1TV2uHGtHLwf0LPFhD2JNZ/Mn3Z1XYpYqi2x+pt282s4xrv2tXzV0RATtsPDWhp2aSc8
CTcv2U/h0AuFgzIPrXltN+NP49gBKsq5oduF7X9pdtW3p3QFTXoGC2RVnMRc3GkyaAe9lBPTfEr3
gYs6kzs6wa1lb7GrLd1mo26H3Y9gI26z3cvKPJ03s7PXi/IeBTDuMnDmT8fbJ5ZQjxWxpTfrPf65
9e5kBLvaLdWB6SY/rH7OC1ueRsHjf+ItZqoWtiLkO+Kpd1y5H7AjADnfvJaOv8PQFjNgt3GSO9PJ
Vo64Cyf3SdzFlG16bCuEkritU2zNyP71rO1E+KZr0/Xy+Oi30bsGlb68HieSXASS1bHD3ci79nd6
h101mnipYznVBv7I4Wdwgw1BunZozu/t/Dv+G3cxh6xMQeU26iuneo1/UmXwbe+2+lVtJGfYZIn9
7WlN8O1iQJhYyAvSIwV/fzpxtAZHDHmeOL0w3eqGeGyycmUTPRPa+1gYn2IsJkuHtY8OJIl9xlEd
67bePEiH0Xl4fvVcbzu4kLPu5cNd+O03Xhk/ejew/e0uOIauem99/WaufNp5hpy9YYu2FrpUFM2W
Bbs+1LCkkmH8S/nXYnxOst24Nnsu3DIo+5HtgeUwSMMWV/tJA3TjxRoC1Sq+4Jktybi2eXf+Go7j
rAcxv1hI99SKuAWf6+YIGCzmcaZWDtz78SbcY0b3Q7W1Jyi4eW/Dtb4VbcOdHts12OHFo4MUc25+
Q9Ih9um0CdSyLesRo5Vh25n74tEn7djoDwLOuivn/cWX+SnS/OufdvJQRNsgHYhU/j/Srms3cl3Z
fpEA5fBKpY5u2+38InjsGeWc9fV3yQf3jJqt28Ted4B5MtClIovFYoW1bPAR5SZ4tAyGSayKwMg0
coqYk1XpMwBSkg5M7NivsnsOeDCegKI13OqsyGVVDABY8RIE2IhGxxJVhoR1N8LyfO6gZo9iuZnQ
Qp5tbl8Fq9cQMko4zehyxSgztWAxsHdqT1Nx9X0BANgEhoqr2T5Rt/oBhItgVdkF5A6QohvvqG1Z
zQprpwvvDszgozkexQvK9I0xKIZSg0VqenuPuvimbQCs3LNaSNaV/CtHol5w6SSkZTtAzrgTgRIv
mYVIOBN86Al5BCK1PSmAI7ahJcA9AE5pjPbcDs/w1ldNkD/nD4Rwcy5hHnignCdGsADnksNw1GP9
qT/6eHQdQlu3xi/NqTbBpzQR6aOy/Sd+k6C/GYw83b8xXbw4xBnnBdMI1BfEoPYUgxFfkE7bfnjQ
wJ+jKrYusi6mVdtdyKFc+JiW+pgHkOOlkhO04N/W1Gcwi2eguWaUh9au+Dkv+78qUa4ljBUp0luI
AhvBURU8p1dASlDmpih0L5X6haYUkOQxgrfV+HQplTo1wI+Xpq6C1AmUEhXIT8Tfo0DKEu/FnGjy
NkfRVLCbBmTo4hbQQLcP7cotjKlo9O2inoz7gs5EV4j5syjzYEiYMkg9cG15DFtd2UAMm2M2VUBq
YG52uHSjKcpPeDdxeDAKARlVMmnvUXJml8Xn36GuV2SieGBy4WKYBwcu5RSij1YfECVg6IUITnGS
gRarHPnvxu7swgyOoHi9vXRrV9GFRGrnNHFsDVB114DwBXi6Kd7390ZNWqzhBt2it4Wt7dNSO+pZ
AUbtFiQRkBWWDQHGTo+83m0JKw70QhsqABS7empSdL6jbL9V6gTNKBYYrW7LWKnhoXi22CTKS6fF
oM501rXJu+pDYLU2CO4Tu7fOo6t9M2RdF1kgC0hXgNOYi9g0lBfQPhMenXg1XibYFfRHgccNkBek
ctXj9M4QJq5ZH0I7XOV4saMj4tL6hlAtC19JaswOGyfenvaeY5hFRaJPdOa5CCJuy1s1h4U4yvRK
qZB6Jc1qM+kkq446U9BZWzXv99V5WoigLC725GySxLQ2AafUP8jotyKgCwXekoveSYM0tvQwP0kK
kh/CP8rTbf2uZrFxwSFK/ruelDUCwb9UpwzSWzOfU0t3vzqHN7173eLP+XdlBr9vC1x5dl3IowwT
+PT8UBZY0N64DxMbVHqihA5ej2QSozt5TRJmgNBeAZw59K/PW7sIKyUMtFUKJgTNMd1XDQrZSIF+
56HVeIx47ArQe17DpSTKJkVOLCdOhCT1GIE2eKe6in26P/EFKTYg13YTssOkBOhYwIjEcCarB30p
mzLQqao0sQFrqZk/gBaeGKZ3it3O/gNUspKh55qhLkVRhlrGvpj0QVGb8kd2CE7NhjtyDzVDCGvX
5o9Y7FrTpgCIyaGPgVsMNNNpiiKjVTdWD/qf26a4Ftxh3wB1gCZEPBfpjphGa8RQiMtZockBk7GP
XJVMYnvYVpv3wMnfjKP4FDyOe3D+7eJfMasTdy2HdfEBlLJBCSgWo8cH6ICP8qu3Mr8DdtaYf6E7
O0tRKPuS5a+pvkMRV1IqUosvIBlmLML6rv5dBOpAVinm4g1+XoRjtB0fVFfY6+6wx+Tld7rtCFqf
nI6APcYRdhUJHc3NzMAdTgZ50baqfftj1rztYkOu5nXSquXHEd8yoaGtUx/knNG49pPVoZ0tps41
DOrjeYYh10vzitE8OKE7HUzWSEsghHHB7XkXIIaZ4XdceRNa7Wa6513W2VlL/GpLwdRWZxzmk+oB
gtGlN215vHV5E7SVYFyAjw/RXujeXsq1aHApj9pWjs+zuEohrxFEEG4i3eQRUajwtGbs2fxDN1aU
biHWOTBYxzr2jB9NTTBrby+D1Q+1atSpFdmRgq/biq3eWAvN6JIrWr0iMBhAsw8fMBLkN24QnNrJ
RNALQMmW6Cw/wdJwDkkWLinPOQF89NCwjTZZYVUy6j5OqmDQnRTpH/Dr3FZwvi1uLSgVxwMwIVaU
ZraUlgD5eah++c39bRGrEfVyDam7EbzEaasIkBEdeBPYW0/JnvuIiHon/Yuy6NLuaYKTupFquRGw
eE1rKsNLChBtFgjqWpLsQgZ1Byaq3Pj/WTEn2AJVZpdZKZjbgNcyWvG2dirSb8RX+fH2Iv5kc643
CuBigLEFjQndKqqUSdyoGlQzzupO20uvBrLHNbnvkIuRCe8U5is8p5kgtctveEt4/xfpJuj99wOo
XexL4LphqgaBt0DE8gDOwUByB1Yb+6pTRgkQoEpot5R+Vn9h/nWTa9yEXKA5RDzB04UYMsPi157m
KPYB0ATaCMBRpUw+MIaEb3Uoorqoi5nRdxAQ4S6856zEBlzs1rdub9161LQQSK1cG+lgKwZzuqkg
wCBjT17fRVKfx02+YcEorpvJQhYVHdYlUnmVB1m5zXs2OLDtmPDmQORtg4o9UUHdTe69+6/i0bcb
FK/ig2TyrDhxZRPBNwPKMNQBAKLxk21bbGIcV15SimNpgkK3ISi7Wp0ysKZXVkKJuRl8hnGYMxF0
skzW4qmJMKRq+mVlcapbxW9oyZ1AsV20JyZuw5pKM2QVgLjQmXvV6VMmsjpVARrR1ISfzmpTPo/Y
UlbBdu4QpA45ugdRSkDxEtPqVxM5TVBOeNDg/gQf0GCBwQuk86TmX8TmrQFH/XDIioeJhY69cgcs
pdKXaoohR7FuJRQa8+8iUV7FSrT1Onu7fQxWpKBV6u8KUjFJ23RZngPF1wQnNeZhRPA0yniLsRAF
VswCwGVoXkIbztxDTYUiZeQJUdYFWEJkMp0S064mZh2By57lp7Iy9EdPLsunMCmVzW39Vi5uNM4h
yEPXBlo3aNTYpgu8VudAARjyW1+3W+O+QngbHcv4o27MOH64LW7l6XIhjrqGZAz7AIQI4qoRpxzM
zVxhR2WF/KIlwExvC1ux/pkZD31nsEx0HFFexZcNsAnP5cup3HZpbCYJq71nJYK8kECpoyWJUgQg
BMVknQDsyNiso0c5Peb1YN1WZW3dlqpQMXnQ406IIwhS+Ye6z0G1XNhTuQczE2mSf5HmvtCKsvlC
rcYB6J8oL4M39ZQGMWiKudJ/KCbjgc8akaHbyhHDAZs7vTW0DuAGvYwdx7SVAQMLcZ3xkKXbKvxm
FgjWlg+ZZbhAjHuj74xavq4E/8koYgyozu8xO9q3mz4GxfC5yxgBz1qcNZdC/iuJWrvBCwSM90DS
6Hpu+mdymv2vCUUZzVYe5bN/X7iyj6zfbetY8x5LodQKeqKH0fMYQvVok8I98fdaB9p2awweg47x
PFw7VH9lIcF4uVt620VZkENWM5zDfqez6uRrD3749TnEQRMsj9noSwEgIZg80APg1J5y3eTt9Ni7
AwJVBa8lXPw9HjCGhQdMySh+rJnhUq54KXcEGzcSwpAb+hXGJ14jL7F47l8J+e9VST/M+jwxirTH
VYnnpguYTCtN8p2kswDP1wwCAM5zeziawzGYc6mLZ2Rd7cvQReP/5MmmTx+nPCZdBbom3Mu/blvf
qs0vpVFeUAxkoYlDSMNQh/oxgtN9H2sJ16BT1ptM8AlL9gDrvG8EXzGVrM4P2tCMW8wK1TbPJaE5
JF29BcGsavVVo9tNXHzf/sS1Sima5TGJh0kPwCPQJFxhLmVjiuFtc4pFu2teWzy+20C0oshw+vIL
QIKk7FpzKDD6xXfHRgLFZV8i49W+T/p9ElRbTpB3qBqdFN6zCqNihfdrN8nyAynrG6octEAGPlA9
Dk5037v+BkDMrtyY3kY+p9tsF+Bgu5hour0ya8d5KZd6VvSBJpZehJpAHr82MhhkN7d/f80Sl78/
y18E1bkcybEsw12IOFUSegabztKCXRTdex0xUkbVdO0ML6VRdp8V4KsX53HPcvwYqzlv/qIYL7c1
Yu0UZe1qq089wB/RDJk4UQx+H0eKLXF8vC1lLf2AYQNgdGG8DGDR9MvZL/p0SBOoMokvva+ZVbmt
hIbkyCgqrlrvZLQTlKykx5puS6HUbtWGVOqeAivsu+ckflISvJaPKgtNbtXFw7UDhUyVQcJLl0dl
9LKE4yQgbLJw8CbrVLuhZmO37OLo2Tpyfj2RH1llyzXj0BDpoiCGsbmrIdlQa7tU1LGigHKzwxIV
uLp7mTKVUVNZs/ilGOok6xiV5+MS9hE07pRbONOkmyazBJYgz8dEZsGdrlvKQi/qCHOVWvf8j0GO
jTkA6FHGoBgeE4dUiqweZBRmIgWnHIh6RtkxIg/WmlIGIwae5Es81tTjH8L2PW7damDwu6zFbsv1
pM40J2r5xMcwlnBIHjtdBLxM5tZa9VQFnY1OIsb2reVOjaU86nyjQaDRvQTypLMl7xJHe5MMywPv
7GSOW9QXnXq0bp/1eZHo97MGkDzkd3TMktK3NQpjSlh7kKgm3O8x6n9licwQsbZPaJOfJ/zwTEeL
zKUblsJEbnqQyJtyet/Hd4n2xPMsj7W2UUsZ88FYuHoJQXbdZZChieawx7zvI2eGtroFwsH0ABrC
Xeok7vAufHuMLVtV7gdmEDOMAGunlOv0xNfjFPGHMtWO14HgKa8LknoeI9HxA0B1uVFohQXs7wzT
Ls4DqpcajorWjOrQN6Z2Vt3cFr64k4cTbfrAG0eGzBIsNKq7/FZvyTQS+Q1twDv9i/8KXnQnZOzo
yvDD/DEAO0BjAXBO6UxSE2q+OgV5g/YFxQEwpbtNTVUgmiPcYaA0Ir4tW/VB+i1sfXAUu5GrPrNc
3fXCX37CbNiLHcdU11iFStYg678zRFtEdx3raXN9I0HEzBGCbmAZ1GvU3qa1LJR8PmtZfLfVH0Pu
SIhMVvfn9hG8tt1LMZTtxqi3B3wJMYlB6u4X32+9/JiLgCDhG0bEtVJfm2XhhYNkGari9JBfPMXD
FHiQ5Q+Rm7Tfk6zuG/ET+XlT7QsiqL2J5vacCPHvRg0tcJMdDaW2pgpd5pHucMn94MdPt/VfuUQu
P4ryenKN49LxZQMGMs1u49rm0OU9bsfQktS3qdzo/J3UMoTO5nF1nMCYhc5Z8BZdTezxlTHmkog0
U6qDiCBVz0mkMRb7+jKGWgsRlFpSEHPDWFYNCJElGwChveDyscUV/nbkdkH2T4lz4BIuxFHWClC+
hgtqiJNCnvSY3guSmkxgh769W6vWutCKstZeLYSh9bBwaixs/NrJI5ROpHl4DwMs29uyVs/4DA2O
1iUMO9GdS37fBVEHcEGQNpREKUFU09gYVr8tZNX8ACUDBLEfbgWJWjg1q5JmSKFRJfwJ0EWETB0C
69AzOaUjaWQGKhFZ+Opr5meg2xETqcj4Ayvy0ntp06CWuoLNKlIM3FbSXdJXjJtpzXstRYiXIoCN
p+kgKWmAPx+ZHOaYImTuVCIVz7fXb80glnKoEDAsYzBWFJCTaTHC2hMe1hNa7oPcbjiGPbBEzau6
8PmlmAsxEH+QGwbeNPiUikpEK7dZNYck/Lqt1RWS93yclmrNtrmQBSBodUz5Bsu3aUfSiEQ/NlvZ
NkzxhJlNMwUhBsDk7cnd6afg8Tkyn31LsW5/xJoHWX4D5UHQbtG3fDNbZpvZKUAUp9zpZ8xNYc/5
Fsd93xa3dtyW4qiDUAJjY8x1iMPQ0RMnTkjpYZqyLJCvuC1o1TTn9g50JeIQ0PiDArIbEte2jSmX
ziQdCvmo+58Ty1pWV28hhfJUhhEmKQZOGzNM3V7vNhwH5D5vP9SpXej3fuvcVmqlzQwWs5BHZUKz
siw0r4NW+Uj0P5pP0jfJ4h+kVwVowx0pfJN7QQvERrwrnQbzYf759gesbh8QCmeSHWCY0BFiJync
EIzQl4s6EvuhGcqmWjOSiKuOayGEMkl/VAPQR0GIh1Y9XnwNW9YFs9KKg3WcMYOQfcBLmW6UnmKg
ggwe1jHjTmV+n/nvle9qw1cof1fdSY12anH0OTfmn/7F+i3kzqovTrwHtIg4mE98PfmWUAdE0RAR
pY+3pcxWQAceS+0ov8JVXdpNHqSU2Z2c/wZCmYjEGgp7fgHGlTqxc/Uf45xcrie1ZUNelAayU7CL
emdE72F39Ot3hXVXr5zpueMXUBjoa0bETF0DHbIAYJqGlMLjzEiTnASlolg/dULIuAVWUjgQsRBF
bZQfJ2KvZXgKDWioPAsdmTbhcXK5o3xfVSTdAvBjb7wLjKacFXcy8xODAx4v5Wtqh6LmWsnvo8Zs
iqPuDUStrKkNiCzkSKjbbc5IPayc5gtxlJKN1CdaH0NcIR5S7lGINgLHMMWVKfIfyuX/qkTZ4qAW
vV7ykFEpj+AV4CrgDR1b0CFnmemFttD9aWSn0ve8/lB1eyW7r8NT7VstHFvAWN21JyX01bG0oJtW
NLoYLNS8wk19DH0t/046tdjZ/FM2H8NDd2g2wWPrpBzxNvEhu1PJLngGMv3tg7kSXFx8AHVMfkgm
gAoOq/Icb3CKwAqM9864KwKNIYmpK3XRViUfJqECUZJvldGGVzBlKn8Hzu/48BU50WsuWOHWv+9J
dmhJ+FS4n6yuF5ay1N2o6/mglQZ2vk2tXrZkIIZVqR36H1L08v9bVupWTLR8bDIVugL1p/P2ZbIb
k8d6PHsh6+KYTwTlWZcbSHenApVRkqMKkirxUMkfTcwIqFe6kjA0+ENEogONB1mYywuilgvAoMtJ
Y47DSfFOmHEZEqeUnCnbj4MF5SQfnCiywoiWflDHKMUwVI5DAR52TAnTj4UAQNBFMqAcYzSSVcG/
DQPwCN0IdPNibyeAR43AjmKom7TY+92RC/YlkgfKXpXueuVN7R/QhUbE0YefcmPPivLOnmrS8/t4
cvrcAtdfJUhklLeR7u1bbyShPthdrZhNxpn18NIFBeauPsXWTVLV1NKRFPF+rE5awztDYIJrCIC0
BKS//9hyRNCwAMNSRCiAGdvL5UZCBq2dk4I4AB4QHbK5cQT7jMHbpVJZt0Wt+PYLUZSzzXt5ahJx
FhUeQtWqAyDaRSTkLN231IKh16owTCuivoJ/mBq81Muf+jZJJQhLQEs+pJPDcypphDeuP+TtXVQ0
zm3lVm7mWdB/5VGOra1HQI8JkBdzLzyGWCTxya9VZ2rt23JYelFeTQDWTFGrs14AtE/r1NHFr1xx
pSlwC03f6hOrA2ZFoDTDIs29XzgfdBaSE8EgJ6p6awogTAWtVzh9jM2Ry8pTKNj/fKQcSQgRE3VI
wCJXTo8op5kGWDjfaE1R8cyxeB5RXg5Up88Y1rFy71/IoUyxEKRAroGgaGbGaYiPCQi1O4ZLXnGU
FyIoA5QmyQhRbGvNxpNNUepNVWaEaKtKSEDdmjOncxfApYmLk6T6WYDFkoP2tckmqyuCxyxixAyr
eiykzPaxCNg7QefUkIcUYOsRCZ2veb65bdIsPSiPH3GBAUYPSCjT30VpSyNyXUiT/r+E0JPUspJL
Pg4IOgBmkill2+syPC+jOs1YKxqzR0/R1yfn0IRvlVPQiRbm96zbeqwllzFi+N9d/0GhWOxHVcVl
owBjBiP10zFUD8oIHsQcmHWjZBVhdkgbFAOCHo9xHjh2ml0KmTkEghV0GVF63vX6cxOz6gTzFlGX
58VHUbdIhpahxuCwumn7rOfncrzz/X1S7zsgbcd21zKaDFec7YW4eR8WaxB5fJdF4myTYe92oQEW
sddEdL34H7dCwR0t1po6w21n6HVhzGc4ju7bqtyn2dPt7WRZDHVt5KVv6AMPCb385mWu2AgMu19L
vF7oQHkJNUwmDMFgrRKFf9KjKCJobwDKsjHeDx1nG7HuDOAia+pHw2dxuTKFU84j8CeMDPQeDgT/
lHoV8MPNsj2l032t7obIABrLPuNEhsqrxoisF65+1Byuqg51pau+zAWdmcJjeZkdyhFafUxtAHTk
p/rIN79v7+GaNUqg4AbdKaAg0MJ/aY36INegXYC81uj+pFX+NCAX1gqZxUvMBRVXDtpSFrWgfQPM
gzIOMYJ7QBN25aNfrvgEX/35WXysvnJGHmql8QuTzAvVKNese3ISCRnEdV/8XfiineO78XdpkGKv
jaZkW8r2RXlgDibMHYa0N1lIpXGIC01M/DqBVLxO7f4PWueVo7wFqkdAChY6GGPzaBJ1HdTCfDZA
FgqdVgbI8ykz4+hRZ4EWrl1yS53mjV24rECJMCgTQU4qGVs1kfdBD+LQkZUgYomhHHErBJWUNrMY
hQdPxy5Cdo2VtV+ZVLmwCoVyvyNITMZ2FsIB+E53q7foKTsIVrbP3+RzpJKQ4YZX77zl4lF+GGg2
fBfPm1RnL/6nRtSPBrhjnB26nYm2Ue53sRef0PxoPCQvt882az0p/wy/mVRhBcmS9NXrL6JUk5J/
vi2DqR7lQLoxFjh+tg31KCHn+yGQZh/uQCDb9lApf5t2w31sKSA6dnXWc5vhUBTKoeDWVoOhhGzU
xdExJZxkFOKJikF7337n0VagMWKklfYbFajqojJD4P6AU12eBG9MQ6NoBMzaFiHe9qc02cWRnUgW
xv+tMDqP5THzNm3rlqPFlXdR7DKWey77XbqX+QPQxI0ebhSm6RfNNEy+kWQyRtb6isQdujALxRx5
gr0FRlaEAeBAtSfPTgubIfmHE+KWaOrk5Lqvh2gYADynukfLX1OlQBDaxP02jI+ccUrzQ1W+5ZJb
aS+GQjoxJFxuS/xvQfhU8UaZ+UviB2PGbfF5W2rssD+C5XszdSC8KJ6QJRG5tzSvLKOISA2ow6b6
GALebJqTD1hjudhIIhjz/G0nYyAQ6Yv6UE8xCjUfOuBJuUY2h9ERxE0EGNN0q5S7nMvsst9mnOtF
WzWbSIMGT91VR7fqzvFw9KST4mfEj3wQAH/74d5PAeOIqCJFX9x0n0SnTLRU0UHDYQEYgOwUpdto
dPgG8Wr2kqL729tE2kY3XvLiQWqQEcj2yfiQjEQTYkuvNlp51hsnjcFV3x0UdRf5D2p+4ABgpb0a
KPhPh7ja51KCYZqtlj+msZvVn17/hLpJZpy1bpOrRBvdWDplOD98B4Co8KuW0bp36ien00Q7BCR7
+sbX7+B5NFESIQiKYvUY6KYsPGfRmcs/pbG2DAynI2BpVB/LBYC3Ut6BIdcIv8RcMWX/nR/v0ujE
FQDWRSFF7NCnrzswPzPKn70SeMXO1PxpwNRgHHjvhDRWVz/r8a++6klQHjoQGDTZHoDdmTGYcef4
sl3zNUiUy0Pjj64inhKpJ3yuu3r8hm4hJw3t1GDVnVaqa8A6m7ljFZlHWYgGFkkV36uUoJ2bcUxh
q20rB5yDdkiSQ40xXMLfS0ftubJhYWdM542MwG1NPGZIBfCZgW1ORcPXpWsoEyVvKxHio0NiiWZv
xmZ2qoB7SF7P6sG3st0XCkevtc0aDViZT0TVYSGZOphqPqpahUvtpz3Is8VdSaZXvyQpQlfzUbO1
Y2HXh3ETbDWrsCKXGwhv+RbrJpi9LeUfLj5jvo6WUUJX543f4zPEGYoEoj1LdeGMe+AwPGcEN5yl
HWLyZnzf9kzXUdCl+tQ11xWxPvIa6mWDbwXpRyHadVGQVmLpN3//Lf2om46P077UFNSvUpLeyaa0
DxwQ12H+v3Mb29vXm9ZkpZRWClmXulE3XBoAWb7RsabpS0mCbeaUMgAdkH+0PpvjXeIqZs8Im1la
UlFzIlWAKZ/NWDN2kuJ6w53EbW5v2NoturAUjBZSlgJ4aTWuICNS/V+8spn4bFtENUgTP1Fxsoxk
+Gx6kQDUPCbglDBHAbQPYfcQx6wX5g/S3v+9qSjaXX6KYSRiYcwleQSDD0ZAJCfbRlZ851m/Ynew
pkfcagRlFlI7OunM3mnM3topETnfXpMrIwazjyz+EAgCyFilm857LhgTXvQQRo2VI2LYsIRzrbUj
s3X/an8h6AcCF437cOF0btlIpqRQweOBxBvg+NSMFJwtic5tba53mJJCnUmxk6ZkqCEF3Fo6BnsQ
n5E8crONd863kpkNJEfxigXvy9KNOqEZphI0H4TBJpc/NNFToTi9YN7WbP6JC3uhFKMOJDKWXM23
UAwcjPw2icv0VeQkNbKHfMyPGji+/nBtNDDymGvWAXx0QM2AKhN9G5SVxhHaZLop6VEOdHmA3fGY
uqj2ovR2W7nrJ/OPdn/lUA+9SRbBi4Eeb9NAXGcJg6O6/k585wzTP+jn7LHYK8d4q5g1qxPy+lk2
SwbWE3otpRnFm9o6X5uM3ghjgBRvceq2Gk9eMZlgS269jWxEaSxMXaZAaiNbv2zDqoVA9dgcQmSG
XVAWP2gfPQCgg51+x0xHXCUGKA0px8opI0i2AwgsFSDX5GYHNBdSIVJzMrNmoQVcF+4vpf0ktxaX
cZsleTfykDZYwkl3u688ITUQNs35fTa56qlGYBSYzSesadyw7q3Vg4i3AIgo+HlyfP77Qvoo5Hkm
TmmPxiq0tHabfs5iKSor5Fo9FhLwnzE4B74QuoigNrpWGFhWBFvtn9blTdXmDuWu+OXdazbIy6a7
9N53mp7hA9ZtB7AdKF3MoR59aWDGqvVVHXJRWPqSH9BY73hW8kt8wjyhWZ7aX4xjOR+7K6ezkEcd
S4UTkyYIcgDFiuhkaRqC/lMzdGuLt3oA5uD1x1jZ6/6D2XwWEqlgVmu9RE05aKh/+OB3Qp7ayRyu
A64d2KdAKHAaAbbEbSPALP0BhcVHseMOLKj9OWy90hpjosDDNLDSdA9glRS1DrpeOKPkIAt/dBaJ
ybqSCwGUC0BnWZ/6DXx5M6jo8s5JKUdmxOuPWYv21LYw0O+CUn6VkGiUkYIOiDegyN0HG7+IQMKn
EFH1wBRSnvqi38a6RIS+OutKh1QfF7IeGNdh/rwni8+lHEgXA7KaF+fbTd2qH/3nRHLVCc7F5rEA
jqb+lTpTb0U7aTeYgmoN5mid/3EHzOUnGFTgJnHyUCUKVgxQtiX/wbUPegiKp1cQrTEscHXzZ5zB
OcuBxxx1H0SdUoZRDf81odaVTcXdMPAu41itug+MHQk6ODJmiJBLLzVkGp6ns0cGTpMCoLq79s5R
9hLgZN4b4j8pO3AQoEfSYbFes+RS77XIq2IpbCDXCMWtXEwHVKlNPx/tgAW1tb6KfzWk/HAXjcrU
+JCkG69h+CKH9u0lnE8IfUTR5YKWFzQPIGil4hKtLgK/90GszvmKWyPp4d2D3bDPXFBG36Wsdo81
bZbSKDeYqsUU1AmkjcZr6zt5w+p5YgmgDELVQmUQZgGqfpaFb1CH3l6uteDxB70crx806mjUCRbE
UZLUrurNTvtVK1beuHXoYJrF8Fk31KomM076fyTp1EHNB2D/ajEkhRLfgTsvQMY5jo6p/+17seOL
EppLk8bKOuO1DzPAFWXNC99hmkHR8zsvqZ3bil937MJxAMEFjDQz1yfaui+P2ujLpdRl+J74D6BI
DKtBU1ENPNQ7NCkhIdLwjFfs2hEDIiTmCQH5jQ4ayn3IoSTrQVn3pu8BaEI7FFKK6Ro7r63bitGB
DhgEfia6kX0BnYB+1VEtCo3WFk1iDmH9O9WBm9cilkt0nzHcR+tDy5n/vgioJL3UWkAoJyYnCgDS
FE2uASXk9BFyIcN0aMv5kYQFUzDFNcN7Uzvll6UoF0ML2mluNIiUG8gjGTlDyNqyzYx4oNAEbcBV
KzCmgYaUD/rEbAeO6H5xUBLv0Db6y+3dWVs1YMXMvG4gcATx1uWqaRi4D4S2A6typGZPKj8m28rz
20OAvPqLksavt8Vdtf/Na4f+flwnaEkD5TR1voMuTIsqHBMz4WKra7ZiBDL2dzUxvXHXcgkptWPS
W7Xn3JY7/+zSC/+IBUkvoN2wZ3DHl2rmfaZ2rc+Dc54LD3pTyG5coyTA50p9r4NKIHkZ2rwiWv55
W+5V7QeTGTjO4NAAwyPCNHouqjSmsQmlFs2pNdCgjKnRDlwwvHG1JNpxgJggbfVXzBpMryByG61m
DqPqOHz0JemjF/wXSa/iO04dJzfueMyE+hoL0eTamvF9WBlwf6GYDjbBy6VJOL7m0JAuk1J6aorX
ngXARV+AMxz98vepEBKwy4GcBoJMcsFF8xymYobkIUldRbcKn/VmvT41l8Io85KjTJ4KHsrM2C9+
AC5J30FbJKO97MpXzzohnQw0cGQaUGmi1gwjj93sVGUC1EQiay9K/CFJzxxyNqVyiMXnst/XgJgG
fVHMwpq8yhtBNowY+4SbArLpBtpM6/KklFAWFYV3FFESD4emszX5j6aYQWtX8OiK0ttG/+zFmKY2
jjoLsOCHnPjyNM2fAEAuzEqidZA2GU7NVX3oYNTaWNhCASK+kpThrpFBUxGaBXdqkZXsIhxj1RxK
wcxyZxBt9EpyExql78F5Wgeb0nicwPgZi3hcRG6nPWXDua8siQ9MnouRAgicuYlr9Dykxc5ytUEH
JhmQKUMFSM58K+aOTfGRyr/r6mzoJ9lwo5F3fd/Ues1J0nOr7bJMOjPOM52i+M/q/1WdsuYw1Lwp
S6B66cdWoIIhDlU7vP8C+TS0ltQW1hg9Ki0rW7ByiC5WnLLraADpQdJDbDc6LTIWFdbxrKuzsfkH
D0x9t9W8dpcXG0x30019H+u1D3Fg2UXnGYAvUMQdBtJ0oK8IiDp+83rxj+OES5lUoByChl7lsk4h
Cp6afgESIFByhaDhuq3a1ZP2PzsIoiG8EyUVbKOX/s4bR0+NW8gZJ+CWGimpvHOW/DaUndA+aBpH
YsOaYqsYX/sqtlTBEaVvMO78JGfEtCecjP4Y6dgPbg00EA74d4wPnD/g+nT9/cDZYS8CGS/10c0o
YPHn0muj76IJNi+nEIczr22m9ncCTo8qEW3Nv5/Cj7zYxxlg5PjMygbDHMOM8MZDi3I3X550lEQr
EFPVKutmW3G1mPsGyBfYhjTMBVA+EAiHgLGusY7+JFqcZhrxcxhsS0DTdkgRGL4la486kLUDH7Al
ry3KTcO3nOuM1WJ9BXUegX00aLGHr+Abjcjed1kLJGtT8/aeXGV9f4wGlKQGABtAkUn3gHW8MRWZ
MCgkKR9S0QGclCSjXwlJUc0AuPWblr/zWHCjmP9/KgNgUI33vjrEydPtL/nxrVfWsfgSSuFczdHR
VeNL6m4iUblpa5lkcbnXxZ3hIeitMEg+x8Anvn7kecef7obx+X9I+64muXGk21/ECBI0IF9pyldb
tVG/MKRWi957/vrvoPbuqArFWwjNShqNNhQ7SQCJRCJx8hxN8t0g3nRVAvzDZJNuV0OhpTG9TMcL
U6TaaIyws/SdGqDBKMr17W9eSPqwtQ0NxLcGu9SdjtMzj5aSdIBC+QQxo+bdJ2tKv0tqaNeNth5z
zfH72QGpFNQgOvAj3Ta96B5YMnAiQSYdCL7LvRSYvQEda8godayTrmubws2k/pfWSqnARa4TaTbG
P5a4dQlM3wdfGyypOLRAyIlu8VWrj1ujE9V0RZa4s4BkWDQ/gSUQ97g+jso59201fdBEzbhk8dT5
Myb+GNDyyqRTiLATVb5rgn+c4I/pruxmN4seOyn2QMloB4ozS3eKvCbqDhARzUIa8ppa72r5Sk3g
+7uPYTomMp63u/vcypy48gryilRzsh5vr/bVW/Bpm1LEI6aKzK72l8ttqKlPKYuThuTfjWHr0po+
BgpNUb9UVwmBdKU8O8FE3cyyPhL/s66lAM2W0Xq2ehQbhKzd7NC62q1nH8T53wyFuZGATBjUh/Oq
mIC6kFs7hHhgSBxLgqpltG/kh6EFikXEL7Pg+ky+DAhnzAeE3Dk3yUgmDVGGQJG3oWfF0tHvU69N
SxHea2GIsAOxARM5saycXgLON3eTQKOUIgKPugSOhCAEkAb6aWDnbBNb9Rtphf+vv/b9LHWCGkda
lky9nYP05+8TCNA/AhEsQ+cdNz02IWcf4ldqY+Uo59lRG2/R97mK5twr2kxgZikBv7DDJRCp6k9x
mMFOXDc/xkB1C0t5VVvIr4+FYxX6sx8MW1NODhbqSpkWPhqDch9p2krv/7qbDg5/8S1crtAlFmDf
Oha5Y8UOfd3XW9k4FjMFguxexduynO2ofugywU5j/13Or3XoUWO2ER4U1EEu5zpNQkNBJVC3E3SS
KwGa6j4EW3nRrc4scPFU6bUpknPMcmbdBfRtVLdNhhfXN3V8RNXUyI4aOaDvTmB1Ib2/GBe3afwE
3YeaiXHp9EWZ33zJX6fyTsof6uh32q6laCWDzeG20cWNCm1m1IfBJgKuwMu51FvcWo0JI9UM7Atf
22RgLy9yS3BpXQjmaN78Y4ab0FquQ+B6YWYMMqcc1mHiATyvjk+FCsHSTlBdvHoAPHnmmTluJpFl
k1YqcUolxYOSraT4WOerKPhKQwAdVBBx4GR0ivwXyLrsbFj/L1NKefRMGmep0qYIu2oTeoMl3/dq
cexTU7ALbq8cNO8uV25OE9S4Uoyx1J+a9j4G0ZL/dHskixvtn2mEdPeliSKSQ7kbsWrJLNky2hx6
UQO7aBBcOEuKVtZrHxa6MFyrIy6XY7CD2JJ3eyDMi/mIYciogQF1SCDHxXl5UI0SWKKwJE2tgrwR
2tzmUalatPbsJUMk7LqUJSMHgOoxK5Ko0Je9nLZAM0u9ibEylbLrp996SDZ5u6mK0THQIRNCVW1G
qwqeMGsKcTq6lmmzNsdnq9t0+i9Lu5PVXwX9JamuRh6sNnebonC1YS/RHyb48RIw2dyenaUU+eKD
ucwFErh5WjJXihPS3JMYXV9gM/tUwYBu4y8SvLxm0WsQxPk+nCC4Kg3yvRl2om7QpW2LGIS8gd2O
gUrglol2heJroaLb7VhmXmhalUvUWj4ofhHavR5YdpoPQEZZ8XOYZiCsG+YQbVo6wVEPCg6FijbA
CYbBOQ5FmQlsJgZlmpLcJpOwaDWFvrM9p9+tVLb1/B3kFTatXgxzW0HfgdJnSZP+3l0v1oObB5TY
cL8tsB5hhRIIMYCOjauu3yZZDQoouYf+ehuLnkpYTLwa6pnXciE6ALtp1KJb284AFEYJbcgnu45y
D4wKYOiD3Ir6YtL8X7keewZj1Txy9eSm4SUsN0bsTFC4280uTk0EGccKXRM0k/f5VP/WjOypNkTU
QktVVPjaP4b5F7igV9MUs8wu1d+64btCfgeW7Jbmt6LetujGl+bHku6rbrQ7XXAYLgS9CzfnZjok
XYMCJkwbeuZk/fdhThwhl/yV9hrOwAsr3BkIap6q9ydYiXHE9glIcqfXYppx2rqq+aM2bSXMbdRI
adHCp0BtHbpzHqPo9lzGrZtEeL99JxYqpRA8nt//TcRB2Z/VbxgWm9tXTZ6DNm3CTi+6l3Hap+pW
TVe9WrvjvAmmX9C4yjQ0BW9vm10qv2FO/pjlDrRkBmuVleMiOVgoJiZegrgCIg/wnEmoCLimYjqF
/6OP12h1sosUr0HUkQCfnyAxKD1lxCXU8VMnRhmyNfeN6PvYwl9tQUDkkYqBzQ7CE5cHRxGrtAqh
YwYyISBFpshOWtBcdw8+3TbJ92l+uj0dVyC0k4uc2eMcUSqCtIgaTEccjRvUcJQIDQNQnC23qbSL
ypfefNb1YztswrFD6fE4gR8uDr7i0Y2UR6MU0X8s78mz7+Fc1piNTOlBwY1y53vezds6nVcKQl4X
vRDJSbrXSSMopnyrgJUfBTH3/xPq/5l8XhFGg0b8qKgwLiEDLvVD6pcrwz/6ePjKcH0qf1nhZ0xX
t5eAX3GiqAYyEg0VA3BJyDxDRi8P5lBJJrUDeavHkzOQQ6AfVOW17p8KET7j6vIIDhKAly0L2nwy
aBX413Cgl4BSlYrQeV/9XG2/Hj69u2eQAQmuFFduxcyABggPuxQ96OAqvXTjQCrVLpyzyHnV7eNq
ZdsHe722HW8jSPMtvhjFDFlsBtEeC/5jXoCU+CQtSIC2GPfoHlfvx//8WK2Oq6MNs/iFH97/+wd/
WNtbG79Wp3/+85ee7eX24eC4m8fHze/Hjbt/fH18/fW6ub3O190nuKfKYEQDBy0CHujLL+ckq1pd
84sObZlO46xWq8g5/diEggOV8JdIzIkK9jgmwYIYAr+6NCQPRZZkaINz3L3rrtwVBu3Z/2KF8Z6N
Ajz0VgykuVygqlUry6qoioDK3+9f9+7xY7V++9TsN0+wxFep6Wk4Z5a4ECXngeJbISztj0csm+OJ
hsLm4zzmMgN40YRmlwl2niuJ0qiwIKwcIandH133/bj6stdwB2cjuNyfGgRu2eEGovRZESYF7Bw/
Pn5++/YtsGf722g/ASXozPgz/hdMewfP2Tz/Lp3n38/oqcDP3xNaoUL2r8fbLnl6q73+Iog2AYhD
QSfCXVNqoD/ysFHgKWy7bO+3mF7bcTH2jeMIhn9Nfn2a5j/GuCsG2N7kUa+YMRfeb6+e1tiZsORu
XIGpkxrH1bg0FRk7RYyD3h23A8YmmFqrYaaObAestmzbs0CA4WF8Lvv1b+byzCaXWARWMnZN1cJm
BrAvfktsFCHtV4w2cSLna/22fjg8HA6eYBGvis4n9z0zzF2gu6onoZzAMCJgYa9W39bfnTtRUFmK
6Hhu+zOl2uWU0kAhAM6w4blHVPcQQR/W8NQXkZtcZQD8cDifBKFErcgnQ+/uaru270QWTozDV96B
Hl3knUAB6fxjmhoXuZQAFsNWak/t937Vee5qDXVA7/MUKp0N2wOClH95+5+Z5bZ/ovpZNiswy/wD
TXad8/7aeAwZPznoN/d616XYFTZOSs1u8TPFH9/wwu+AMNlJbQMtTjl2pys4mE6Q4FvzwZ0XJuhc
ZqL9Z2nZMeoeT79h47DNw05UHKNss7Lf8Dt+HPDv02bCdsIPl23j2/vJYPvlxlfxLA1S5VedfPFV
p29buf85vdlXsG/BL5wI7IfoC1Tm0vwXEPAHM7UP6IvxLxhFgeK2VgNRwgwjozj9QIh8st8w+jtn
x8Kk+7gSJTVXOQ2KpNAhoBbetmUc5NwOUOsmVKFTETl9B+2PzsCDqQUqxUT31DQQXABOglEXg+SM
cVG5jXMpDk0Vh19h3wc2CG+dDI0vX/jTbENYHT+RuXkYr41hrw8PztP2ab31PAz/9+/HX5iW7Ypt
pNfH/ebRfXx93T9uOvt34A72LxE/CUsquI9lygky8hsd7+B8v4GeDFmOp6YEbOyyDzK5KSkqb1ZU
SN1XYJul65nOIF2s81QQZBeWxEC3ADpYIDbDZA4vo5/pS9U0a0MCtlK8Q+IG0bldMb/rkx7vkrwW
9TwumjOQo2sQtwG6nju/6q6gdT+PqAlIH1oV2pLlEcu3FRF64fQgyU2oAdeW8QQIUie8UF+OKxgi
WfWZIaXWIRzgdGR0ojy0Z6B61FUovQf+S5OvxvyN0DVwMRN5TiXPNNa3N/v1tYQx2519B++FCeTR
Ox/fYcS+bRJ/lVormj3gDqyVx8oEzc4B7fOZ4lV5b5vRwZIERBUs+N6aCC6dbWapTCeCD9CUEByL
ZmDrMpAcOqiLcjnxssD3aqJ7t4e94M4Xo+ZOBFDtdXo8wGg7hl5c7uoxQ8cXmng20vj9X5hC3QOA
QJCrEL7dq/GtjlQWdo4lFXgkXaMFG8wjLuld3xccdMxnrqbSwu0S/BdMPY5zXjMpqBbUBHvFup/b
bda/zaLXuWUTKtshMsCd/MNHLGt9XhHUzEKo7YK2c1J+p8H77Rm7TkSYT0Lv5r9GuIQurEN/rg0U
wuWGyg3APTJELdSge896K/UM8KpvgmSWn/MxjVdpWQ6HtkTV1hs7Kdom4IYVXYSuziPug7hErwrJ
XEaajFETl8pOHQJmarq6v6f9sx8+WtG2slZRZ7kGPUY6+EBFH8AMXK8s1A4IEFcmLpiX0YK0iTbT
DB9AY6Z572ToS9a2hnzUIbysQzUHjBVQ78ETTvWp6VvBelxda0/D/2OdWw9p0iZ9quDChbwO27uZ
+jaJfpqTOwxvsrlK61VTC0a87Gd/THIzbg1JhZYIDFj1P9LkaSqPmfb79rAWY4D1xwSXVxeVPCsl
MwEknVx/oj8hA9/2DECqbN+2JBoM+/szfIKWFbKZQnzBUePprug+JEteEaFi9GIgPRsPF8mtRFWT
umdWQHUbQhdDA1WgQ1HmprVHLUHYvrq6cz7Bhe3CyhNdZ7M3zg8DNN+sO8M4jPk6Aii43QEZdHsK
r+D0JwbWs9FxEbuSDD3uJNjLITv37v9ubHUz/0x/BttiG6PJD5qc3+CQP0UiEktrp4IuHZBvaHBd
yTsbapXWfmElTlk+RsOPIAaiRvQGKLBxqo6e+UdHEiUbetioEh9wxgQwvc0ACMvtKVxKbc5Gwj+n
EWDSBqOClSxVv5FB9brWlfshsRVVsHmXPBEv14CHa6DgMPjWEqBntdoKgU8DQDWoVxlAMNN7F3V4
zdkP/vr2sBYn78wYt42VVDfGXoGxwR88I3iMtcmt+5+3jSzO3ZkR9hFnK+QjAiIrhBGKY4/0x8xY
pWgAkH1RqF0cDYCSaPvRNe0Ku2W2eTBPDY7wEh3hxefYD6CizlxdQcs2RNLD5xTQP6XAFSEHH5E7
qffh+KPuBJ+xONw/X3Gqc54NFwj8PpJKfEUeHzLwjug7NX32RVK3S1ZQkMV9AhKIKMbzMd7CGW4k
BSB6852WuJZ5BxUkU4QIWJpRpNfsSQcYVKitXS6dUfZhM2ToDmuC0e6t7w16jYZYQGR3XWJDODTx
lgBEm8Lw+pyDTIMSyxazosjAwnVplWpAZhagACMV8KeI/wmgPXNae0FidkfTnEtPjgfQYowGbaBY
aKZm9TVIqJWif6IILOLMcdiBQTslX3KTglQF3VnopSj0XK4gZAiwrqeZWdse+l5F+2+a6SMyk1or
wUev5oGInnZpsUx0pOFWjNLeFQdLmhNF6iI081UKcXNwqCmADoNtdBKgCpdSLbxCIccB1QUyfe5c
KcHgXEkUE1nV0JgpY/o7LXVNcCAvGkF7FkAFDC7I9/H5nRZKaIrDpado9hG6hUC3LIiBi/OFFjAm
J4NWbf6R1ejDrprnCH1nLUnccfyoldo2Rn1yR9Df3Y5OS8OxIMCFdm0dAiI8Js/Hu0M1TYhOyQRp
1OKxTx/+hQFU7ECJA1DpFRGQafW6lKYYjM66j7pt3H7+GwPAFYIRA7HgVCs5CzhWEI+BpYWpMw/0
F7AejgnMmmDRTwccn0Sjnx34FvCQ62itvIwERQ2G1TqO0Y/a+Gsl8iyCG23mSoar6q9BPLiVdMhB
rmxJAsuL63NmmP392ej6MuhBlJCkDq3yH31PQStHBNtmyd3Ox8bFH6VJTTSNYmwB+Q4qGVcdPcnU
V5MuOG2X0j60vQFeZVAFF03uIgKEEDXjGYDemiq+E1afY41L+/BW9zG62wPD0fL0ICeiLGxxeAB2
K4z9CfLDnNkMz4+t38Ps1Buho1Sqm8T0Z1qor7lIxmvZTXBOoEBt4B2PB0LJKBbnRlGlTl+qjuEf
aHE/GZAJ3RL1q6g2uv4okW8gILy9A1hcu3JOAwcHnqMhl8n3K2hRMSEpwAiNOnwggBPnvyo0GpnJ
WhtWt00tnoiqQZgwJ8pqfIitQo0UU4NQLlXW3RCB9mZQQUaYeLfNLK0ZCv3/mOEy9rTRuqI1EMkn
X+1tdYDqG6QxI8CT4y4VzJ7IFnfIawmQgFIPW33+3Uz3OZj/y7tO1NB6BVNglxCcTKCZAnjmmqMA
HJhTo+I0dnAZ+eqgoVPJnU3TEKVizc7C+iHJU7eofka1qPlzMYRA0IvpQ0EQkN93hdaHtCJwj6rF
9a5R6o0fxCIMoMgIuYxTsUxzeAaMREPyOvjyN5qJTCy6Oc4qjagsvzS5jSxN1BpnCSfJJHVfVRBt
y2Fy0Fi3MYePqu4Fnr50EbHOrHEDUmVc8ocCUbFTZiTScueh5GoHww8zlN58qBMp+tttp1+sp4Ih
AE18gHSjJZlNwFmshwqNlEUSTBZh+TjMmaOU0Qs1i9dcnuwBzcl6rrhtDhJGX4U89eSSTnM7s/Ro
XQiOneW5/vMp3Ab0wXCSphWOHUsHsZaErXfXVl6nt146CkwtTDRA0OB5YMBb3JS5ZW1qMlfZqc9j
RHN3s46pG+obg2ZuYH5IIo4pkTVuWaPObPs5y7ENcV825pcqeB8DgncaXJmsnZFvbq/pQnAB5xqg
FoCQUCQOXHBpylqfCVRnUEuha9T9OumX3j6Zc+XetrNwtlJkcbhAGLhIAEhy6TqgD5KiOmOMDEBg
1d+MYaNLu1zbKFCirQluz38tpQPqIAW1YrDpY2Q4Vy8NmlmH7kYfJ106P4yVE+bjnnjbLvb6thFw
dCz4ImX+AWoVQE0xxEtT0OipA5lxgTSduR+RV9hjhzZqPQtsP6EPIF10bk/mwiEHgxQoKMZzYpnc
2OagGP1EQqiOB7LuJNNu8aQxYJ/dNrPkG2dmeNKnuiGl3jIzPq5FcXMsG8cvCZreBZFsKSuh6PoH
TE0GXE07/f1ZXKksvWvLGawgcwnZViuQUqid5KTaT6n2KIFOEmxTk/rpV0a7mvIiWYWxwfT1QiOv
BFO7dAziWRYSXrhBQWGScosphdAqaE0F3xIfSrMBfLh1Zp/l7raqriQZAQ3vKVb14/ZcL237c7Nc
Gg3Mezb2IUH+PkqPVYGNGBqvRWiuJTBSVxQsermwLYgNhUvLLobK3Oxs2nV/9NUmV1OnJF9j6Y39
mmjbwDpQa0u1e6t96bJVpae2Hm8HX3CFXIoH5+PlgqosZQqdBow3Gj8i+WMgKyh+2HW3gwJAAPm0
SFRkFU0wF1fnxq+iwoDBYpIA9Xyr5pfMD2xSQH07+1BCQVxdjAkmo1pFTgWsEHdUdkM7F0EBN2pB
OS01mxaylz2Yw9G4PjSCcvVVewNSN1TTIPkC5XaEOv6ESoLR76UIY1ONErzpWgQAyDABfZxpGdqP
/U8tiEsQswxkR2TlWfIV1R1oazgoAFs4xMNse9ubl0YPkAFomPCojas1F6CsoaxiPdfgWb7pUb3c
a6B7ApGulKyrbF7fNnYFvmbDP7PGV/SAbg7aMtJRn8rvoWBiS1VdoXXwEcHLCQvNHbLYzWtyrMJV
qYChm24NKCfGBwRpKXuSqR0/jK7kKrHgwxZSTkZgh3dwlM/Q0ciHErWRUFLDLIx4F02q8h5Hg2Ci
l0I0+o5AyoL6gkkNbgtbiR/WUsuiVRLRxJ36BPjyiQ5bUs9VtIpGq32+PdtLFgG+BagRJCkoyXAb
t6/wYmbmwKrPUR3fd0GDOpk8J8cKaq6uH7SNIPtaOutwGwF0BRgJ9Npzk4jLhy4ByYxLOZjr/W47
w2PDr9tjWjyAzo1w0Vcb50YeQhjpJQvCeyB5HAPJS3UV1EWDXfTjekYlJY+tx5FakT1HvwQfsPAK
CQKnP+vIZv0sFGtdmxDk80jmLVBHVT/67sWYvUEBWOJtJMcsxEXi+22bi96JwAQPxCa94oPOZClI
4hqukw6W7WfNYfBF/ShLvkIAfUVhFWUpAHovR6X4SjIDWJM6Q3OQ0z0dnySytobH2wNZDDYGAFUA
BSiWQrk9AKrQujIKFmyC/CFRpV0VVs+TGXlB192FQe3eNrc4bxRZpYZSOK6rnDkZVPdthgZJR+2q
Zt8YhXUwZhGB2ZLXwx3+McL5Qxnjih72MKLro2sllS3FiVsRQdKxmOwQMCsC64AQeiUClSKZzeME
PGW9lj3W4MyOLWglgudU8tHFn2gbcKHuB/2LWv8qz0K5lSJCwvlUnrDGAETY8iMLF48Ouyz6rkDp
MqzJqg99Z+yydaZ/DMW4BkpbEJWvphZt/QZOJcY1TcEQyJ1NelR2piWFmZPU7cvop7isEpwPajkI
HOV6dmEJHDLs8UST8UfOU2JdCfHwAZoGPCTuVDOG7lVQeX4Tfvj98Gu2yGuYqQ4p8gdFE7W8sFFc
5HaMlRBQfYsSsEGafNE5bQsfqhhR4YRNZYM1QKN38bAyoMpOTa+RwIni3N4WV3udGWSyc6gtanh2
4Ka1o1qnj01SgIIWwPLwcSQQtIcuiUiJ5yqPu7AD0Y/LmFIXpVz6BgYWI4lJxjfNmh0fDA36e2a9
mZKoznC12/FQY7BjDk0nGBf/1EHncEAIkXOnMvZkKm01EFE3XfsjagoUVS8wrSiMVONyQGOVFjTs
jNwpcSdBHWeIvQQBBpyBpeiVfGkwYF40ZNwcAULigfloKU6llNDcSYPS1vWHSdR1dEq1OLfTLUC0
4HomUN18PtIBNJHUvgXxRr2BwoCv7yl4XVbSFN+HsnSfNZq+88lwUCRpZ5r1ViLFS1XNx5IEgSvl
8qpvwodcTbR1qve7grQbX0JrViCrovLZNRALK4tORgvldWxSzMnlvA91j1brJCycWjKQF2YbGU80
k4FWzd7CrSR0qth35PEzmHU3ZmQQfS3YMgsrj2IBlGPZKxoa87hUqil9TZEnKXcKZRf0aNWqn4hC
/jrcoRUVoCo8jKAsiV7jy2FmaVahITJAIEAQ8ht5bRAoiovKSCfSHG7h0UzD9LFAQ8nuzZdmmlSb
oW2JbTmu9JV093N0sx+o7LimUzX2evqs3556x7zP94fkvrbT12fpW7grP6g7Cca7EHUxYMhkEYYT
xIMhF3W7uMoVNcGAizHx8u6FTvVs03bczFXt1jVYYf36CeAo09YbUchfXFENxzasa3hL5Gyj9FWp
kQ7bWmz9mEYo05TKPg1nwYPYwj7GEP+Y4bIDPa/RidfBTIQW2yY17tow+n47nDO34NcTV1ewW7Em
QtB8Xq6nWZVzkklYT6N+0vy7Pn+HLGQ7PpnNu4a0QFQOuM7AdWA6z+yxsH+WALdTa/pTFKNlqXKL
+i6B0jjuTYzydqdJH5Zqt8MLEKy3B3ld0GZWwUeLdABOe8UWnPSlVZV1ihepjdSuzUfZKxzyHe/A
hqu52bZfJ5+/bptc8pBzi9w41TkqsjLAMVlm8v2kFrsx0O8j6f3vreCShrdEaFLjesxFFiChIktK
s8LR08mr22lboQkZkpgCP1yKoXAQBdseiFZcdDl/bwFlHM2xwKrdh4dx1W+hEecoH8VB+4xtWVTm
YCUa3ifPrXFujxzWV1D+K5wWAl/SxlhHa2Vf7+e71C7RTS+4eC5tMjyHQciCNfQAEXzpkUMMHmlT
qbDJQJWgNl+JyMB1ixW879wCV5KitNQ7OYMFVbHTLZri0a8nS2jRMRQ3OfS72fmB+piIyn/JA3Eh
w3UThQmIlXMXahIrM/jjGsQo+ZsC8BPxhlTkF8yL+ZUCLIQARQ0Re6S+l3Pn6zXx63EoHGgq3ZvH
b8YvsrXu5p38nLiOaTcuEyyV/pYbDLxKhoaQhfCLyjhCF2c1mcLCVzvErKxGwccAlRw4gEQ5znV3
A2eGOc5ZqJrygIZ12SNo3BeT3bvICAvH/IZHjGRNj5CNejU21d7azoLQcd1XyRnmdpteSgPYDTA+
sv4A3Mud7/PDgKi1Up8LO/kqD1AKc1FgbDfkPrarN2nndVBQ/jG5k61vK1HwXDoizqeb246GBBEv
2cDntI2nb+hz4/R7wy098lwWbrMaPcvVNtUhuk/ewC0j2J2LxvEapwBghyDHlzyhwgLcagEPi4x9
l66BToP8+iOoJnL/qx5coQTBgkezLl6mXoZs6goDl/ZAn1lJWzpqJOPKOtpkeGyLh8iEmk4c2ZWI
v3phlwIMj/u3ibYkQMbY+M+cTJqgg1HLoF5LcjBituZnHyBVVclfKx/g5NPxmAv1JaTAAIZc2slV
pfTDSMYimrW0mwcCxbleHwWZ7qngywUEirZxoAcxgci4ua0ZhzQwMiACHePF/KAHUBjaeEx6QC0N
ujKj07nzjii2dDRXoNK7fRYuhdkL29x+reJ6qroKtonT/M5e60P6oO6zyjbhpBbKHKiC2+WL/Hbb
7MLxcWGV26yQbIHDpLDaZPuxfy2IYEoXNgBop8DogcoN8Mh8MzLpaFKYIf77Uu2VkLw1waBhflOa
AxjQSLCeGoG9pVzpwiB3WpVJYrVlyQzujXV7UA50P+8tT/pq3Am0HbYMIcTbU7g4RBxUaJZBmoZn
40vfTFGQHFoZvkmLcddZ49rPoYRq/VbpT9wzbV9hDFdEgHZdXDeNAfWQv+NOxq3bgBagIcG1FCl8
u6HBcJdJmnt7XIseiWGxt3CsHxBnlwPTOjUsdPx0AjwRS9prGm0j+diiitE5df9CJqjdPxBcCKMf
abfukVyJMt+lUZ5/AbeYiT72Y5Vr2BP+LO1U2pF7rdI/b4/zOmbi9QNwRKKx9wmEz8thZpIOVG/T
lE6XPIMo1Yh37bhvtXtJ3mna121bzBcuA8ylLW7ZkiGWwE+B+Dx1P6i2BndsPB6U6GiJpNfZf+jS
kIKy4Z+14yJZrUL2Guq5qD8lsifh3w30HmgkOt8Wyml4y0PN8ARjQxp1OXeTJU94vGFxGbfItjQd
ZUxcJbqvimJ1e+aWBnRm6XSfPjtp9HqOojBTCidV502m+avEir15MJ5um1kakIVNjFcODYgMHpac
JkoVd5MPn6+ze2oFP8c6OgI6sQKuQvC2vJShoY8XQhz/gXPzk2eYCtpAAtgicbnvOvCJT8aa1pmN
8sUqSdqNrD4oNAFDF4A14x1Rng2jPgQNiPXUn3WSCIa+dLk9/x5+itvKj4qmw/fMuv9W9Iqn1cpO
L/NdnIQPTWZ6qQJZNZQrdKqF9pj/9T5EFoHHYdziCbJyPo4OPZmSoQ1KJ28sO1O2I+r8yAvRCp5J
uNR/v73QC/5k4qRHGQgoWmBTuOA2G0E9ZWUEa4Cjtfp6Sn/MvSBIi2xw4Uv3iyS1fPSBgUfOnv11
PgVuNcX27ZEsuOzFSLitHlTlKCsNRqIla7P9LkV3YeqGsfe/WeGiZFhaXat1GIsxOXlwAGMZ6o/E
/HbbyvKM4Y6u4sEU7xFcPDGVOaZww9JJQTGmaBsrBSe6JQglyxP2jxGeXAFkXoM812zppWOu3Wd0
A+apsRPAra6PFbgzCthoLmfiUnzqX+XUj0eKCYPcDDLWdluq1aHTytTuU8hv48GIDKJXh6XpYy8A
kERAmgxuqMtwnMbQ1LKyvHRMM0YnAuTQs3xttcrL7VVaOJYBMsR7DSRrYIhvcq6SKlamsoIvGOQ4
zXRd+D9vW7g+J1mZCxkVaMF0vM1yOVU4NB2pVdwrqBll7tCDqg+4kMxTmhyE5nGHuBhkgvh3vWCX
ZzNzm7MTpp7DrNMKnM1t4GbmXey/WL4zxE9FfhiJoE18ofwL5BbIWKFnAAJn6AheGrNkX8uSCisV
Rua2CN9kVXfibHIMGroEXNLT+CkHaPiyRFnd9cwyzgvU2tCHaMhXCMcZ6U5raciP28hFK5amen63
G7SPTtT0tWgIZXZU3Bhikz/dIqB3uqZAhlp276Px3a+3Qfdak92cC7bztTdiRH8M8cdWUyRUTwdk
Bkr9DkluexzXt53xOsEnJ2QAK7AZuO2yXXfmGI3Wz0XbGsilxv3cPhj5Wgrf6mADoaGS7AMRTmpp
4hgQ4b/mOD8sgjzu6g7m0nJyJnk7T/Xajz6kcdMK4eaLtiwcg6oFbNYVVV0/swYMy8SRL7+2ZrzR
9PkRQAVPqjvorIyCjOc6PAG8bwCxeAKgyvyu1qU2Dgp2Hg4DtDsoJIZe/L9Gg8K30RuHgx3veuB7
4E6QIu7NqRgSZPPFlz49VfEhnNxYFGiXfA5oZAOZG97mwBt46RKKUmU5BAxhBUSQfoSy/+Ntn1sM
Rjg6cLM7xT+2cGc+18lVmQOdVoKl2zXKF+J/Btq9Gm+zKQHtu3Pb2JIXYI/+Y4wLRqjthl2X4kA0
Z82OIKBNH3W9tKm8bUT38yUXAIQDlxMViS+UCy7H1YLvMddDTFwFFuq0XlsJsKuhKCVatKKqSK6B
xELVjZu9sC50vNKmJQg/HidIvxHrSRJSClynETgvzoxws2ZWaBUlOoyAvEAqtk30OSs7Wflr2h84
NJq4VWTFKBlDvu9yxtCm0NAkghkz0feAQ0kbVBXAyBGMH7QzjiTwM+9fuIOOV0mEO1Aw8W+xoR7m
uuzjbPKzXyyRaChaF7bSUEIWc33b1OIc/mMK8JPLwfVa3jZxUcAdpk2TbKsBMn06kleBmUV/ODPD
bVfD16uuG2DGB3dJ/70Ln8ro9fZIFvcQ3klOlJ/oy+Mc24pDrY7SrHQIeexjqM/sZJAWAbZrRILQ
sDgYBB/0aaKpGs1ql3MWan45qBkGM0CdtZxUJ06z91GbBEFhcWnOzLC/P4tAaTaYRszMJKAWTwE1
jLxJMey2ELzCLIVS1tnx3+FwezUyaEqUBHZqPdyqnfmaz8G/Wf4zE9xORfE4yPHgUjp98KRH9xGo
eUZBQre8/H9GwS1/o1ldpTNHbhTg/oN9BwgxpB5CrbB7YeGAuetlcQch4c94+AtMbaVDU2kw1jGi
cn1oUFOd15L+YXSm29LM62fNrYwOUmBFv0lm63+bT74V1KCx31cB7CO8duRbr639RlTxF3i5zt2d
SdpHiVnCRlpbLg3v5dayqagJXeDjPPQZeMxBkQmMKIFrtV5vrnSyo6LS1aJvoK0IGDvUesDLebmT
VHkKQ2WElaH89HO7mrweIpw+xBJBpX87Ci3UbOEaZ7Y4Vw+VIRohUokwtFZW3S66K+6K/+Psu5rk
xpVmfxEjaED3CpJtxztJ88LQjDQEvbe//iYU8R11o3kbod04uw/nYaoLLBSAqqzMV3S5dvZCCZ1w
eXjod/bLdaur38oGyBSLhQNKPKIYsVs8ciqkV/XFqIMs/23LMjj/3Rchf2KCZ5GTbJREWWc4Ifyy
ijen+Ji0n6nrgZ/bGXWqEkl8r1TC+Cr+dUhIsSHrMuhsw6GqpFpM9R/FEfq0t8o29t2t8ev66q2H
x19jQqK1ByUrR4LXdKMY1Ih7n02Th/v3aH6U5tt1Wxes+Pzpd+qZEItpN7Vmy2BMnXd5oHoQXfei
wL4bDs0u3buvCnWDIegOytbYNk+xX8muZrIPKQRoG0WDWpdYWtaY0ATxhumbOY9bzfihV7eD/h9e
HKfuCmkZ8L+0iQis6QX5yGxQygP8tJkb2YCDLGJEtTbbiCoACrGuXRQ04YtZ+DaQSEuygzBpae1K
iBVmbBdiiuP6B+UOXNkXIvBz0SZmVhbshk36NrjJ3p1eTGiKlxYY6wHS19CuqRvJDUTyDQ0hN5fh
0rIIkyJeP4JaSH+sIEmfu1u9/THmJQSFPq/7KEkvIhQEYxt1qvL0UmCabrZzr+mqp0yxJV7JllJI
MbrSmcuQw4xafpqJV3UHuw9RfdwxkNS6tP1nSrLzrSgiAKOsYspkwF4439rdXVm+6PXz9ZXjP/la
dAipZaizqna5iWV8nuYPY5bcelbLWCf76wIV7ISRlQww4Ezd2zIrT5qb0EpjjxEQXbNlHuPivsoi
P8mt/XXXpKaFRNI4eq0mMUxbpHwz8v4myaKjbc+HjMSHxlU9iIZC9toKQMojOR/W4x9T3RC34jzw
/H52chgVENvpjQ6HUaIQL1M/1YRtWQ6thiX0IVFzu5SWBFS2ugVwgcB4Ch7NF5zeBoYcQLTIdxzU
pa16DAqNUBD0SbLJ6lF0YkbY2KR3GjeZsaZdPGxyx/GaMb4fYt3Pjd/MbSXLuNIAw2F00nkV1tHC
yy8mOSqu4bsCIZL3/NHa17fNLhqovscJdEgmqv1I9rKO/er3O7EruGk1nTGoDHa1TqNdDl7QftuV
fqNC97j8lg7/aVX/NpiFFzwxk6XVFTSYw/INU9Cm8w1KqEu7MWRn69p1llfkIcJo2ZxE+TwuTas1
+wXgKy+O1f2kuEds/seksW4HxmShspYtT20J209TiqJUC+yBSU+3DITH5WO/7FDVCcDdAx0/OmHk
7vqWX4vOU5P8J51sO5JHVZ3FcK/NvnLnqPRfU/eaYhCHQSvsuqm1COGPa05+bYIaTYjMph+6Ket5
4kw3oNpk8bvu3IRzudF18IHJqHVWc9mpOSEg89I2qr6FuRo3IpvsM6ZTxXl0gDJa3BunDKr8d29Z
EidXw+XESTEuWdbZlcE/IRBN03Yo8ToAYMXSd9cXcy15nXonHKxGaScpp9vwyvE9VT2VPaSz5J63
dtDxgjmfX8UQqzjthiZRH1k18mPplHdDFT7hviA5cGQmhLO0KJXKKbsG14MqvEFnJ6hb2UNxdaEI
GjNgGDAxzSMEOIpKdVw4SBSGCUpI9qNVJ5qY3vWvsbpx/2fkYjIJhbDYaSckP+hRvi/dS+yyfYyC
7/TRKs8JhI2c9J+Zc3DTcQB4RVMXbBDg7jnfuAUgFU7Y4uuk83vjPhCZev1qIJ/8feHTTJAqHRR+
QYwta+e48T1LgRiISiUI5/9S+3DQzgVGAVhECM2c+2KBlnGMNfiCzm9GI1vJadx3GOaU9c/Wg+F/
hohQGu3tKdNTE4bUCk+K6psLlsZElsXXV+6vESHPqbg32TFeukDgDxjRoA709XpIyUu25wqwEhEA
7m3OOgQBdxGljo637gyAI3vzo8lo+OhPn9CRhQ7lJt8X36LtdCi2s5/uQ5odZAjg1Vx+YltIroXS
drNjwMeZT9NEGfNYHmOwbIq9xZ1olWa7Ea+l67ts5azClK+F2RoIM3POvvMwyQozYZhvA+I6C+LB
J8MjsIdN6Svu23VDay9PINgJlhdqwJCfFzZXOheFBXI2IAHNPiBzvlWgGhamEbory64jvwEKuDNR
QEtm6yYxZSiHNT8BlwLWGKwAmDwUt8OijsWYADNE+hrCepleBNqYurSHtKmHTVT4KqtlVEcrqRgD
aX/GtdHeAS3w+eLqRV/MoYbmWBZChNNdPsbZlWq+rBoBbQ3alOiN4lJ8bmRYzNbKe3SqrJk85ANg
WbDWHaGRVxyUecbzelIeUJeyjxruH56+JD8TPQOAyxpSGkdmDqk4yXNrbbExMWCAlRatoAvFomrW
1Xwy4Pdgfpr1cxqlflpFWPUZQoau5JxYyT98cvx/xoSk2qMNrFYWjE3g7dgWijl7ugWhBIXNH9dD
eOVEgiV0UvGywTqLe6WoUaxwW9zrGhBDeBnD9T+LYzBdzMq+nmNz02SuRtup/d1N5ct122teYsLU
wPwYEEcXrFkFC50OkHUkQJvti6i/CQsU4HrZfK7MjJCDML8+L6UNF4HWBQcmJT0IVmSDmpepAM+p
U34IIWRLALAxTgV+iEjJN6TY2suPKLwj87Zro6BvHnX1xTG+wHx+fQ0vdopgVoiUFs8pJzfAtWEm
5UYxto41+dctXKRwboGPApk4PlSQZZ3vxSbSIqNtZ4yojwXGkAJteE2ULVF2PXrhWWxIkjf/wWdl
E5gDBySAD1z0FnR/5+bMJQQkiYEQQtNuNHfERyNem7yXShxc92tt5U4NCWHRVmYRQV8h80hVPPdL
8WIUi8SXi8jjvtga10LFgD+GCM99iUmYGc4A0h3WfXdAG1s/FP+FC+7UBPfy5F1mql1W539IksZX
cIHYADuChszrI6+rH2rt5/U1W/04Jw4JQe6mrloDXIQh6PSgNYOHix8dcW+ZZC0HmSEhrCcl0fsh
xcol4UFzXofstmmfkCWuu7P2fTD0DKpj6HI7eLmfL96ULM5ihQ72bOagV6j8qKp6N0bF43Uza5EG
DBayA6D8GJAQQjpkqrkQG6nBSRNyxIRiDw1lLXm9buVy+gLRhiseEEX4rwX+inNv1C6xi34ELWDc
K+99bWx19DSUWPVmvGjGid2M7YcxOkDBNhu3j4IIW8qpIi/rZcWC1WSIRwfgC5jyN1WxKWVU1ggS
0RyMPEtHaBEPE00nUHijI1sC/jYqrlfGNXWrmEKs3CsXS7LzLo61P2vx9wcI28Jy6yy3C06RCFKU
ot+k9rEYNuDKp1GuBn1ZgmJLcmavheypz8Lym+GYRFWEh4LbTJu4+2jjbTka/tJ9SL4zT0xihjw1
JOwNs3Dn2IZqOr7rFNMCWu7VaPuW3RyiLkrQqEXPtvtA2XI7jkWQ6Bg/M6QTUzxmr/0IYeuQdNCB
JsKPaHO8G/QtAaqMOL8X87O2PmZ22029B4qGtpdcw9ZOI/4EBCSHD2WLhCmOMbMU/O5IqVqyi2yX
umV4oyfPneMn1kcy+NcX++LW9yeO/poT1rouwTmjgNPZi9jyrZjrYCDWAeUi2nDqRs39um5uNYZM
A4UvXDIBCRQPjC5OXNQgQIEJMMGMMffqblG3qAr/F7fABYZRO8CkwFJ0nipYvJQ9iWGnzp/5phjq
7YQ2vFPfOv+MqOQr6KL9buBfHaN956aqJmdWk9RIBarmqdHOUDB5uZnDn7HxcH3x1kKDs1YDtGeB
uEfsh8Qz+iDQrcPNoQs607e0xyG9V63Rs7WbtpPs9rWj49QY/zEn564W4/LPbBgrhrbYDommomhI
ur2O5oTkY8lMCRewNF1qkmswZYx39vyZKQ/oyklsrAUeruK44eE5i6lS4StpLejTywQBUfU1TTGw
ixcQrXR0pP+TNyeWeHY7WTiofbuLW8JS1HVUMXKqgTpi+HE9FNbS/6k7Qnwn9UDUsoARk2Dw1nhq
65hq5lbTXvK5xmvmvq6D6xZXF9CFZB4guxpwykI+xGET4WEMgteJ3ZFyU6n7OHvRZWBRmRUh6mYI
gPVTDStVAR0gLVLel2w5xJp+n7FQcoReMjdwlDx4WvAKdfi9RTjQmAHMSeKAchX13aApwC8KNKdV
Z7QnX3am7ImR6jh+zEPUD/tQ1zzTaSS/YWVL4yeg66Zy+h1N3NJTBV2Hiv8Em3zpdjA0fmXuh7Kh
qv05SAVZVpI9Z6zGgxRlbBUFpPPQ1NupbBf+IsjNwZtjZeM6zguxph2k6455ZGkS7wj+nnCG8oWF
siMn6QbO9NzeojVTbxj4mtCBCUbLCUA2ej0qV1IHV2XhlFsGOPZEreyibbO5MUCpzJT3KrrLZ9S0
M0l9UWZDiEmSxaqd17CxjA1mjN9TW7nRnGlz3ZOVyD/zRPg2Y5yagHkgEpqkBNWGl9X72HjWOhmm
47odUwTFLtEABsEF3kDpj5bqPXQPetRhpIJe5tqyoSbAZ+7QbwCp1/nHx8w2iIAaPKuXBiMqtG/m
KqWMaK4falPMIAdUsjLI+9oNQtCo7tk4jfup1XDLi41iRyC3h5I+AJwgZ2SpvwASvV0YSzaw1v+G
dKQa04bVxYPTuUApp00CesV4WiKbAscOragOu87e9SD3VT2nbI0gzSqdmsoyfQvHRf2RRG1048bV
/D6h0BY+pr1u/CD9bPslU0AhOqp2tHUyzfoVxunyACRprvuKMxTbqqqKkVpTNCbeMjV9uG3Czh5u
3CZV6o3RphrbalGEOQ5zGL8pTW0YHjhb2I9qdoD4UoCqLjyn04cduKSLzZg0iSs579YSCxRQUBbH
yxwlYuG8Wyocg7kGQsiw6HxMIDa4vlZkN9U3FQly5+l68K5961Nr+vm3jpI+nhMd1ux6BI05ZFU7
Rh0UN66bWYvdUzNCSLXpgvCZYUYzfmn5Yxo+Df1nLeWEXrn6OxYQ8WDrxN/DfevcmyY0mWswMEK2
9Wdl+Hq+Nch9yhLPqI5KsoVeiFs/WNbjdefW3pRnZrn3JxeHsWNRhvcAiCiNX8Ng0jJ/ylp0TIfA
NAfgEO9bJYCUtCITA7uEdXIpZoD/kT7RRQPbz7lhp146BforuYd2zScp35cBBGbmYzS89ml7sKI5
cPAgiFJzP0EcMjUfcZTuF1YeZsPeXl+ElRPq7KcIa9A1YOfrNPwUMgIObpSmr5gV9K66CCM36V4v
c8k+WblIwXGcUBhHQIlYHBkJrbAASmTMvay0nsusDBynSj0zD+96pfwCe+qundvniji/rjv6Z65L
OBtPDTtCB87MtXRUtAGK0OWyD9Ht0yInt71OId2tag3TiCtQmhyB7rDLQ8qU8KjaKFxDtKZlX+Fs
qIrXpZYGHpZ8eFD1OdkluaOVlChpptO5D7sfDBQHb0MEinGaEFYf2DiYh1lVswc1wYFcRKXkgbIW
wriVgs4WjRMTA19CJCXR0nZsmCCKoQyDF0IITXVaE1mBYBbQTYOmSV9QkXkws+1SpwbVpv7r+rpq
l4kP5X4DIGU0n4FVFgmQ7Mi028ntc3RWXs1K3TAtf3PHAqJr2bPbQgnMUb1MGTytbdAFnx5iThZk
xs+d/kz65DbUXiYbY7WGVGT1Mqtw0T8MdWGfgQ5CXBvwRRukUevciwo3wp29073YXu5RW6JhyYJq
UWkyf0xDvsla0Pybz9cXZiVFQ5cBAx1cxwN6CULuJMxeFPD2YGpAyb8ZBtu6rf1maTKM+EqKxmgw
r4qhDIO3gnjujMlkmTXCeh4XgD02AwRse7bNAa687s/Kh+YVR+jlgUkBzU4RRdNqI4iQnTn3av0H
pvlV8n0Aykrz8+UwqK+k34Q9ZWxnoEGYQRlQNe5BMcIi8B54urRpeLm6vJLP8TwmRG/QLD1PoWqW
LAo2FhcOyqEMs+tnEIzKGIRWcga+HJIr5xRASdfi9+2TE0LJXFxw2ZJ5/ub2/oX/87SlFHLxzzPd
MbrbSW6+lx8Tg7ymBg4YyBQA3C1s554NtjFB/cCLoEsAavPJfNf1t0mmOc1/9nkqPDcjJH1cHw3A
XWAmnwBMJ3ez+89jblCf5OMRAPGYnPFNeLyCATDWchMWSqMPZvW1WHwoOW2zJQiL/fW4XHMGUATe
NOfzbWI3ybIWsMmoyD+gEOkeuiIGqXiX57Lo58eDuGan2URYsyRSzMHqmhxdEHcz1AMGP5SZGhq7
W8KvBrNbs0IgIor3xCSr4V2e0Uhk2Nqg8wBZL8LjPArLEsPXS9Eiw+LJHA+3eu7zy1GI+eVU1mBa
i8ATW6KsQTxCLpvFsGUsHcZhHRCaHo0YfXLJzXLVJ/CkolkC7S+0bM99SpmF2raFewcEN6mmlhD9
2vTzXda9F8r2eoCsHJJYvxNbwi6eBtL2qQ1beLziTv5b1XAn31kc5mB/LChwx2RTQiljerlueMVH
PMWg6oJtgPa+2D7BTHPc2qQsoPXxFRUKBRMAyg5UTQ422G7+gy2UGRAeNnij/6zBaaYamxyD5lXh
uXqLft1W17dqZYKIu6fdvzdUQboL3SGO1YDSkXh9rbq51qO5hq12a2m3CwAi7aTRpZes30r/6dyQ
sOcqY26sDJRRXp8fU3a7VNvJ+KU7wYQiqd3ToTii56Lqb2W5d9qgTyUPhMurKswT9PJw6qkQXebf
92RNC9PNIlxGCw+UYBDtgE58bHkj74fazwVwfbrxK5XJQa7svzObwrlmIJvpOYHNhWQbN9loebiz
jYPZyTpqMueEpFLVnZlUE2T1DACXHQu1P3sGzudTM0O/I4MXq5vY+XE9SFeuiqfOiSA4nOUzSAHh
XGGj5nboWn8h70tL8Mj3pqTZ/7s1XEsx8ozrAchihc83T+oAEU0ND/8yDgzITKfNjYJKX1pPm7of
objxzzAxXuo+sSh8PNPs42K0wduuaNW2nX4qAKNj7nYDqiuqSG8na+kFb2YLQ8N4S+Fidh6e4HdP
WNrAP+Bo/LmwqWlBkm4ufT2CiKfskX7x7UDnbZiOwcfWcaiLDZ5w1Meh7zUF7VZw4HgaOFyYpXuJ
euskj3ixXf92F4c6t2bhqMM7EbVT8XhgsVm0WQhrivuzzSGISt6vG7gkjRcsCIdCyEhXlwn6EdZ2
+Yx32X6z7H4bW+VQvcXex0AhZUxVH4u7YRIqoYudB8vAoAMXzEGUwL+cf7ehbO24zmyFFlBpQq12
6O7a8i0Bk1Q6TTRvd9UoG06SmRROW0x/4ymqIzyi+T1DlxPEeCWwoRko6H8Ojum5Mtn1i+u54KOw
unq/dEOBui3oW+4cfWPofPJye/0TXqRKwYZwWQ6XaMltBhsMKTmMNu7IUXx+TSR5ZC0W8bhCpQaF
TkSjkEcgAtUyPYadpnrJDMyrVZJYXF+svwaEtGGl3bxgaAAGpmdUJDTtkU2S64HMBx4gJ0dZZ84G
UPsw4bBoY2IQbiGyGJOYcIX6SqklqOrwZWqZBT6LN9WVfIf1ZQJDC/h7QPRGhNtAOOnWAAp6+JC0
XF2kgXKBjDDwUtWMB5WDhiUE1CCNLN5tRotZijXAC+tV334f/PQt248YaN2m+2Lb7mRo5suhKcGe
4FRdgI1br2Bv2GjP2vcBfNxPqRe2vv5wM97oN7avbm3/+sa57MMJRoWIJt2SMgDMsJLAnEa16TWN
v7jHofcSYlPLvmdKQ+s+pmnrq7Vk267GCTjAAcYzUQcU5+e1KLVSu4HHdnhb5/dO+69v6D/O/f37
wm6KhmFI+hx/X5khnm0MwexQdbnNZGM+Mj+ELVVbRmTOPMWVTQaCQ0wDyxAB/5/g+J8rtrClGtIr
yYihBIo6hx357/HjcjPsPiGOyb6KY0atTb6pXmvJAkrNCheLOHTjZRph1tW9+ekx/8JgOc1xIzyO
P77NkCh4df3clD2w+XqdPbD5d8P/IJACTQb0xM5TVK/2iopekoIZKVofzE99O2+d2/qr818ewJQ1
3zPshchvaPKqHi1Jfryc2RKsC4dy7bbARITYErNJFxaUbx3tGjqFgbLVvzHJFvjDWHTpK8aCUOoB
gkXEHJV5rJULvwIkN/VX/aZ7KIcfrb22nZ7K79MBWiVefUxVKovZVTe5rJ3NldjBSsZz7Mk5AKX5
aRknuDmlJbVMKAvTKLlrDM+Y9xUkZ8K7Wtb/XHUWbNFIqtAPQT1WsNmm4dBXCpzN86APVMij0Hpb
HM2njI4388bZuI/jbtomwT9jG/BNTw0LudVq664eVBhOodMMlSPthQC3WJu76+l0LRGcmhGyKb4l
+gQ6zKj6D3vk/aPf1w2s3lVPLQgpTbHDUA+B96SoRNZUP1Qb8tBRGt20kW9Rh762u2L7aOzNB9m+
WLljgbwOnWOCTg0wKIJv+lQxc2kgXlq3rxp6NbU/k/0km3rhESBsB1jBYcChEtBvEra+kXBpu2ZB
niNBgeYJa1K0r5mk5LTynVC0AMEl19YACkVI2GrY2EZfTNh07qtrP6pMMtX9h/38zA1UIE28xyx0
ZDAaJU4+DFoNMo4yZ95xggRRtHPvDepsEz/c1LTbxMc06I75I2fomDzo+749jFvzzsJLo6D5Q3uP
XHMMA3J3t2yhzrSHAJX/mknW4GKlhZ/I1+hk/zMn7qDngKEpotyl4zG1AiP81+0AE/iGeHC7GLdx
RdLXIcIkVTMWzIPYqZo9EUPy93nIiasMonQQmKPsbwOGcu6CMqhRnI8l8zrjS2uex+4wsk0x+iyW
GLqIfe7IiSFhrSI3xL6IKgaxvAVC84fYfidZoMrmPHS+e0WH/tyFMH4Ilhpxj2ULypJG2cMh33qb
qB1UN2lg3L1X0CtA8wq09/Fh8PI9o8md+Zg9ufvcxw1gq7yUgaxpdrFHAFlX0QFD1Z5wHR9hvxt5
oeZNMTJP079AKdoPMoTSyqKeGeCLcRKAeZdAqg9ij5jQuV/CDUSAKyBSZbiFlRhB1w2xZ6Iigyli
YaunYa6FZset1LdZ2NJC33XQTnEydFT868l5ZUedmrKEO5o2uaWhTTA1LQ+k3PbtYXAkF7I1b1AN
AfUhxuQwVMV/wsmaZSUjY98Z+Cjkk1TUKY4Yv6W8pZpKQn7t859aEk7MQrcW4ItgqTTRvy3QxZZx
dF2+PRBhpyaECHMLB+IKFcF6bWydxi3VgxD6LS3UIzAlj7wpU7C5fNIJFoWQi1xgnLIJFhtlE78p
LiVe7RXH6KbGVYt8mo4nA0NfFq4Fk0L8dcqCI4LAZH8AK3WFlqn32/UmT/0e5545Uy2H9LNMhG4l
ErmaI0HrDWnxYp6wG8chJa3JPBAPK+krsYKkebge7H+aaUKugg1Oz4tQxEi7EIqGYi1DMVnMG/z6
LqI2dQ72ff400dgbN8mX5XNZoo6mN8XdlxGM9A6wN+rc5fTnSKOP6z/mcgwZY7KnP0aIVqfJW7OD
jqU3e4lnUpf5ZKadv9wQj310Qbgp6FR7pR96OrVKGkrO+5VUdmZeiGTMZ2HaMMRaZMZvh9CoApM/
+KVbGeTysgst+CkEcJKWet0uMDQHBs1pe9ds9CB7Kb38qdtpu2X7Onhkk1EjIH53527dQ79Dc0bC
7LjqLqh+OXQJN3lbOHcdZ3RLu3KZpyh+AppKXD2d+0WmvL2SgdAtBt4ZkkfgnhPnfPrY0GNr6WPP
7IBpeYnzV0nQrCTTMwP8B5wk0yZCPS/uYKD7hPTC4EIELT5GgbNnH8udem9uIy9nQeDupaRia/vz
1LWLvRPXej3AchuUoI3/Tr767XLfUgac863yXt+0Mc512Q1etqDCJhl0sErmGqxW6abNH7rq6/qC
XoYFsEfoefCRdcxXi9e9mI2u0TYRUKeJ3u3csLtzyNLuuxJA2npiMvjY5VsIDQHeE0DPmOu7qII/
WbZUaT+gIMIMbwyA9scUXOePPxdIK3V5ACH6TULf0heUDCLvl4ouj6RQcVGn4D8AIyjI35hhBSf1
eQARZ1I4RTnq9iCK9nm2I/fRw0ilRYLLL3duSPC0JkkGuQwYMp+zG6ByFwqkfHWM97n3Tf/UNw4U
1CXPg0tkouCckNPSvOCD8rAJ8OqLelA98qPHev527mMPAF2af8jYRNaWEzdNkDsD8YKWiLCcg63n
yZ/ZM7M2KUmCgvmT+wAIpJr4ZTfSUAbUXY0gTuIAehkg1qCzfP4B1XmwEmWB7m5yY/jg4A7GwAXV
AkV3hBrb5Ct6sW8Hx5upDV6L3utlKjsrhyiH6/39AcKHjV0L89U2fkBOjY2yWzBJcuN8dTfffzmb
+TD50XE6YjohAIa7pMUxfSHAE3rq4a5bvDqkwGVIQnp1D5/8IOGr4w00LW4C7VOQmXKRRrvZxLgq
R4okvC5zL2cGAF84zm3H1MVOSpstfdj3YQql43uNtYD7bsbqodfbTTX+vJ6W1sIKMpeQrMBTFCyt
wmmV1iYQmASmnLJ3H9NCnR7HrD0uc9rsyqGNPX0eP4x2no5pPH1et726cVWooKumDRE9ccxljIxJ
aRwsp4ncFNpF0MqmpvmJf34N40kQORfOYS5N5FCMktrKCisBvAosIbaCu4/dHdMq/tbZszcAuWMX
sSRGVp06ybvCrkmMPmZVh8wQ1w+JU9Hun5HIIAPDsQ+H0O5Ff1QoAjWxXVYQXwGUNcOVccTwfOdF
5pNCDG8x/vXqBlsQIESV2UQSB4/ReQqIQ4w9zRnJ0Z1/tsIvhYMYH/rp7XocXGwrTm+GgjZkfoFx
ukg0szmC07sEPlGNpsfE+CDldFsVGJe2ZKityzcONwUmBQc5FCeTGBA1gdJhYcNU09b+1B8GYxem
O7fcKeSomXibBpYFdbLxR2Ifc1lCW/MT5zFUlzBoCpoFYa+5PZr41YAJCzDIecze2s4eKFIag7Xp
+oJexCC8BNGfxemagOkV6VEdA8T57gxD89J70I25myLy+F9MQAHN5VL10DU4jwy9VBtGzKJAKoz2
VTtywF0lyQ9r68XZ3m2MsMKQWPCJGDi7QPsOjI/54UyPlf2jgXyC+s9Eq1gtfBKVM1/8GQA+dyXq
k3R0LSB8ZnIsa/c2J7av/TvvqWBFeJy44zAaWgwrTVVsl7gBKxH5lRe55OW5umY4MfhYGzaVSKbW
xWbilgPMRNb3GIzRWYiStN/KyGv+ZJmzzMrd+Z8dXEjOFw2QxNJMRtjJitZX6u0yvUMvewGDH7NA
zu7eAUBU1F427K/H3UVGF+wK2U+vgTUbQm6XdIGjdJgCdjFZ5wTDRCgxntRCdhivrOif5hNnkNAh
py1EejGFMWT+wA6H3OVFU0ljftsy3sLpXx+OmHzkXa7/M8R39cmLy4oVphkzDLVGlj/beOHtoY9e
HmcAKVKoGnv/vJJgeQFTl4vXAWoUgl89QFe9hkKm11bpm1rPfoehEgrpLJqoxa2R2zQkMl3UtbUE
es1E6wLiwGBPOXcxtTXFiZMeYLoJCMFhoAPG7QrwONUSsgJ+ygrhyW/JeBmDiAwnl+BcPIxN7dhI
HabiHpy8YJDtnmhp2DK0/5pHUE0E1gINE15SOvfIndVqGFN4NEODKYYqgPtogPsMncLrX2vt5EKt
6q8h4V4xhQyF/hyGwqXwMZmOmfRNawfQpausA+RX0IGCXonfol/ZL8fYkATn6oLiNo5PBy4VUECc
+1m4Zb0Y2oBySaIHmgIZ25kEml4+XXfz4uaLPYCq+v+ZEYePQtJrmZLBTMTQewnfR6N+xkC53+na
rqxkUbJqjZ+Q0COD6ItI4xZP9aSMDtTOXXwvtSqPKvmI49/R0Posa4Prrq0cypircoBxxlsYaFkh
UjSlVet2gGtGXDwouXFj1z+vW1j9RicWhARSq3MT5S4s2MkAtcKBLlr3RNJsc93MqiMApONxgjkX
PIfOQ6GLC0zDgwDPa53oUbWnZ+Der1tYD3YM60CkGchpFFHPTZQx/u+8NBHsU/gUoq1UlC92vvi8
qv9cFIE+PNrk1v6tQlWryLvtdfNrexqTEgDe8LsHJqLOrRekrUNzxqBM4twnVuMV42fcYxZ4kezp
lbMM8uGYeIebGEcX+xUgMhk1PQYwNTHs28Wp/Km0aAipK9fNtoOj0TiXnTGXmBVsMPSQwbOKhbVR
iDr3LQNRcjESUnjg+fwGNaW9BRLZdzszjlVn3hZ9awFRzV6sxn6KMfdMzZRp+4aM6iHM671JGmNT
dXVOI814vb7q3LKYstGpxF0PY8HA6grfvKlMqHjMIa7mo0YxZ24BclFvQAEcmlwN86Vnkjhe+8x4
8GJyFRkNTJzC4ybKejO2mggoaz2iYf8BabaiWrw4lXzmVcdO7Ag3P6e2meKUSu6Fw2s3PQzFXjUn
AIN2lXurVXjS/4ezDzp64HDjuwfgmfNPHCN4lXBkuJpDxQrsQChEj7RtZJMpa9nm1Axf3pPrCum6
pNXA1exZ7sNol7RbQGPjvlwPirUtglI6PhOP14vRAgyG5LkLtLinTXchu80bQh17By6/rgiYjNd/
1aMTY8KHYmpTtnmWIOsA9FnXRz3etlAgu+7RJcyH70AQ83BaHswIinD0NCudsTaQ2+qai8AZdLQI
sDANyoZTgkHicGOOpKFK3VMzST2t+MzN4jadME01gwMTc+y1+WXWMrjhWpTiOmnrQBuCZlScLUea
B40Ww4Ou6Gy/gwJMpH2lVbstNQyleUqJ7px/fSXWlhs4Fkw6oEHGaYrOAwhgzg4D3hm+bZ0nu1rN
iJcabLotjUzG+b1qCuuO27uroiAtZD2COAoLF86VzXLrziGWWn2x7PH5ukeX/UzYwFiRDugMRg1w
0T13CawTVq7yV9ECMVOocr4OXXzbDr/n8JcxjnuHgX0AQFaQ44zPWjwFpt5UvqKrdDB7GYJg7XJz
unUEn9M2alsFh7UH0jnF7r1CwyRCedPFr/rwXzLp340jzqtAd0sdswimIu1H5eym9LHRX2oZFflq
vj6xIhzLljumkPGBFdfZu9W3ubofAAceJYf/2j7ADIyNhIPHESj9zj8hibIhiXO8wiID6lj9bxVK
3LBmtyWtlHiDcU7PmWUX0bX4BOsNPpeLfp4tboU4KfW8sZF5cIsP3KymSYNWm1TqhT/KxSP21Ixw
Qey4yjvkcTB3Y+o2OBTModqFbdwlwWDa8zMJJy3cgO64MClGivvcrzR3+IlcNfqzq0UgT3eGTPFw
JdDKJwfSMW9Tr8UJVcLWtf1aaRBqMxvLo9uU9kc+L+7TYDVZhUqA5jwnYeI+Tpgf84Y8bH/U+CsJ
BX2X9j2rQcTfsTJKN5FCho7qlZpjSLpLq+GxGVHp8rFp28lLkrp0ME+mppuRTUYRjONI2o3dZhYd
l8Xw28auHqqwXsBPnmQAHPdVZ3v2ZFabmg9RRh0kN1rMGmZ0Yn3l0rke6zu36TQMhVtT8UsB1cT3
WU27mMZ2DSaXKiJ4VU1kwZW6raP+/3F2XcuOIsv2i4gAqnCvOJktbW1v+oXo3QYKT+H5+rvoc+8Z
qcQV0RPRDxPdMUrKZWVlrlzLoXGp6vsEHciuaoTyc191Q3xs6ag/KFFmDV7TlT3EpQY1PSUqhK3U
koQ6CGb0dENB2mLalSQHb5AWH4xjlKlQ9onRTXpSeMbRBs4Nf4g7RAcjLWN5Q3Or0R1rjI3XPq7C
xm5R1NsovCn8jJpl7sdWg0qEymh/14XopQrkCPrx/SCVXqSpZbritJcO4fkWEjwcn/oJzWI4Hhla
VWqQUQQgB1VtM1m5+K8RuHClaC1AZxOymGjpFQzVsUwjZU4wjsMpL7aR4cWyP1avppnYZXwXGDsi
bW+778VTeGZSiGgGs6uNXEJGhEeZU6pVhPRE+RiW0+dtO4tzCI50WTfAW4Yzf+lirLoCOCSFnWbg
2z6im6KKX2OiP5Vtv7Jcy9P4j60//34WpQ1jDt7+ORU86VvF/JLHx4YyZzS/09KbJq9OoJSyViZb
eGQgsYS3LuCNcyRhCp46kduQsxr9qKl1DKuHoj/y4UcYfQcBaaz5Iw4se8E5txWkEcrGLlSXJR9N
+nV7mq89+eVXqJfT3CvcDBrwMDkdtG3k4JmPICSVByeI3L58j5jD1loqrjcQLBJ0Fs8vfKTfhXHn
WhKDQKrJnUTTnLKSfAqZ8z5YM7OQfIUdRGoA1KFwh/+4HFnQd3qZTmiYtnr9mVpg2YfKwLaJrL1O
GKTI1KRH2R+PvIbxHStAuYcKr7myta7jCwX9RcAIzzLkGlJTlx8xmQlIZOdMLKvrI2LZaBNkZus2
o9SAnH5ENlaL1L/3CvPIIfUDiPxMFyLcziDoSsFPA6NZ9casX0kEagGOlZQ+pex7N96P6mGc1uo2
i8t6ZpRejlTOgjTkFBtp0KYtcJkfTdT6BV/VX7y+njG4uQSBHDd44cWsh0wqNSjmnubYQqdMds+t
lwzRxtz741DuZfUxg5Dm7UNy7YtmmygjzlOKu1fYslmVtFbLsWXr7BevE0in3gfBaOfSr9t2Fufw
zI5wGAPLKsbUwNh4vS/SLyBQlP7xtol5GS6jm8uhCHsDVGWtpmQYSsMfJzAlDOMapGVtsoSNgJZs
AyrRGEQCgUjcFLuEmY9Gemeq7VoJb9F5nc3XPJ9nfjsrzRglFgwmN0+S8VOqdXsadgRPl0A59Epg
1436L7YCThR06i1QkaAuf2nSIlU79CYyzGpD3Sg7jew+75hP1kSDl7bCmR2xW6uPajLKEexESn4H
jQCv0VN3glze7e2wZkbc2UPaUTRLgRQBCGCrN70oA4llVq9kW66hQGj7gCcC+w0qbmjNEOz0UO9m
Msj3nJL1kxsPXfVSdugEyWtJ7t2qA3faTmtNZUBwGjMvAU+tX5qVdM9k1nkgIsy/mX3W3aHfnzDI
I4Ap8u8nAhALBQsLN30FxCo7q7SYnBYoCQ6pzbO0dsKqD7y2VH79vaXzqRAOuUE4nVm/wCQQdM9g
Y/kJWg/XKFZe2UtH49yKcM6VvJ7KMcDCGv271ZS2UihOUD0C/BDJQLclH6ji/4txAcyL8g60BK4y
FWEJzuFIRcabMTPw40rW9gWB3gmo+Nba+5acmDKnu5CbhaKXmJRs6rQJi9lU25IDD4oHluvO7dEs
xIRQLAZ1ErbtTLoiZlqjIImbSUbZowKtUcjR07ZVZQD/fdJ4ivWg6pHdtKfbRpdcJ6YPQifIfiEi
FBZNkix5LAfkurUBcGilcdJp3GWUenrerKzWdc4Qw5t5zIiMqv6VHqCRWBWfmAo6mS6zJ8mdQKSm
6J9cPeb9Puev/2JgZ9aEpKGR9c2UZbAWIYts5hsiN0iz1HbBVmbwuiMAjgYXNAJrC0EfWPwv/bM0
8bTO53GNmuyaWuMTK3MZCBCbWnKADXT78d0Cr9JYDccgNfwgHld2ztIizhwvICOaeTREgqUsK8pw
6HH/RXh0B9mP1ozcTK52srUmEbJ0xg0F6TKovyGRLTZ+Sjl43CwpK1BuJN2HPM4Mt0GvGLUt19T8
XuhjfdJY2DeOhGolXocIGVe20dInQL8PgRGK1ajLCzuWTbqZZ0yaES6nzux9MCFazYNmHki860H/
bxh/zbmMBZ5l/NDhh/sRRZrLBTb1cFDqlBXOYH6fFAS1D1lN7VqJbANgx3qtz28hgMda4pky7ylU
84T9pEKPOhtB7uGorVndVSM197HEIxC+UNxTBEmRTdOY9Sq79XwhinEaCPBBQgaFqWtVNI11GGhi
IBmbBzYh/YYpz5VlD/k3bTyx5FTSkw6ykarxb5/Uefqu7SK5hn5epOlEuCHEYloa9jriQ+m7RNW7
HMmSPFwrXS45cMTvSFmg645cNTfqPMhULcMiGmpk83FTFA9D/KhnSLFtIn0r1wdV9SdGQZDkE+Uz
k/827EH2XptJU9F5YIGOQwhHuizmllmBgD3IHyawyVWP7RqDxUJDCWxgBtHCSeajIWxUo6mkspPR
Xq9/G05gha42nY/ezW4bbgzLAVuR5yFjCCxu5q7mFq6O5Tw+NMHqQHYCjyNGqabOB4WZoINJtnFr
D8+5bzkREO41pH4cyalc69eEGuYx9IfJru/aFRd4He5d2hej11l8mdAB9lsneDR2OkeblOlCSWXT
e7vJ6SNXcZ5vb9zrkpFgU1hTNoCpAS4XWP7Cjnegm9gbH1JhfyVO9WPA4N3IG7zgvTyudYZf3zkz
5RzqJign0rlOKjzyS7VoS3MME4jGvBuBI7Nd1W2HcKOZaGCSHro2cavGznUZFBib26O+umwE08LF
WjaD0jAC06ox7AbFA++uN3RP05oswjXYQDAk+MGGqUqQTzBUHshP7k8f2Z7uyJGjV8qjPjhz2pU8
4wKy/mJWxT0UNzV6FmRYlEeHfiu2gxufxmP41G3x7j8ODhpdnPwRxGKvCtD1+3JlZhf206V9YT/l
sRLITIf9aCedrOcQ3C3VW+wmB/NlDL1payQ2rr0X9R6t5rcX9coHX861IbwQlLTph0aJEmcyQcuR
vEd56TdrRIbXLuJyeMLNzQPWx3WP4U1A1wLSYNdq+VRD9LJo5LdQaeyMoyDer0kHXqc9hcHNV8PZ
m33AuJJg3rHypjvI8Rb8HA77NUIWsrfVU+8Oe/UOLA4uefkXkzp38eLhgPqYiFAs+zqRAdoAHU4a
2mq84cVb8Nd8e/PYkHG08GcuiwmHRK3CTupmG5Wld9teQ+5tUk6NNJZbAK3/9qa+NCaej84iCdpr
YSwivzTZmwDSD/8+2yYYEQ6BEQGmiBbeBC3+h4C6HXRCjc7LM+JzdV8r3lT+UKWP2yu16NP+mUVx
+0fxZI1KAJsW4niXp/FR65ApTSyI9kLHcE1DafG0nZkTDkImB/lgFAARyOQxCh6qDlzlK+mPNRPC
no+sOJqMEJiZyPwyqQ3+VdsIV/zl8sFCvhe82SCkAFj18mBBww0F8xkMoVlHSXGm6lhQPFHtAej9
dKexF0MKnVC2SehX2ommEKSy1WalF+I66z5vmLOvmBf37HhbOSlHo8dXDHwnE1uNBlvlnpF8j4ZT
1mqgPnB1VG+7tXBrcdOc2RXu4IgD513WsDvGz6ruqMl2KpmrsxUvcp0WwPhgZkaGzUSJInihntpY
ywPYkSgorSjGoeh8GwQgSgyQlIpmRmtZcaWa7CO+Aluft8lFbD7bBq0D3usgQ0Zd43JuKxIzncgF
tlE43hOpgiTGWs/ePE1XJtAXAS5sPLEAjxJMMGD6FBXDSypzD5IYNwURVT+Qb3ph7MK1O35xt6DX
83/NUREgPxhmVYxqMiu71o7xC7kPNwxsWj8hs2vznLsRKrh5v0PA+Pc+5tywMJU6k+tRDWE4j2u3
IvouZBwUApCkCNfAz4vhIQXcBZwLaCC7Cg/Tth7anMGWCfJJuyNIv7UAa2qpO+qdrZWDN/89r8l9
oqRbbD6opaywRC5P9Nk3CHEiGEqbPO3xDZIRBy8gTOvvMj1H7/VUoGQvl8iLSOG0CQdz3JdM5ads
4JsGbdorCOn/ZzIg+PMfSk6RlFyJUJrSCD5E1kE63bhdu42NH1LjJ5ofUruAPmyPSQJnz7DmIZdc
BDJrsoaEIUXnj+Ag1dGysl6vMAfsm5lsEvLTkrxUW3n7LPl6qEHN1QGwJlwhNGNpIFJR8jnO0Pat
jqJ8C2mq1daSJV8AySk4IQOAP+QpLw+qkZZMMWOEUWoHFzsE5ls+681rTSk7UL5WXwNC/LjJAug4
9F9DWXzUtfEIVjLLUTLyGjSUrHinRdeoW9ifSCmi3CoyHAP0gouJg6U2qTMvIMETBBK2zVQ5Ut+4
ScAeaZt52pB5YboSMSzG6miRBOkT9tVMFn85G2qS9R2RUpguH7g+bBinXykwwlnzBHi3q4TRLxOY
f3A1deD17MrPJsYt1HN1V2sJAjVQOliftz3MfKJET4p1QZ4KOjQIBYUFGo26qpoRzpoNMYAwjxkZ
N6kGtYhguC8g9hkk1crOW9rf5xaFZwNKGOkIKWk80eKpsgnCtVpOPxm4D7RVAt+lXX5uSwiaFKmZ
BrWHrQTRtNUj0Ve+lf1KSLN0GZ0bmc/AWSzBNSmqFQtGRvhHoJognb5Bp0qAh3zn3V6tpdfQuSlh
AxVp00ZFBO0YVAydOge8zDbYtyAJAV9K7DFs7bJd8cnLJinQARA/m4mlL0cXoyKWdDpGJwcVLMUO
T9TdaMl2q1v3AYDdWnZKpGklQU6u6ucIIkD0jM5p9CXO5MuXZiFUr0tqCv9EN+ydojEdz9hDcSRg
CbyTvNEJdtZhcCloELJj6U528PJROaBp27OX4KP6SVfWeMmPQVAb4ZQOLAzw9JefI2VcGyMFThn5
IsjmmfcsXI3ZFjcrcCBoDSLAtootkkWeTVCPQN0+eKRPil/sQ6+z3MFRfRB0+Ilb9razxo22tHfn
RYUG1UwMICbGixK5g6JuEGDoxlg+ZGPXQ2gBXlNz0XcK3fCw0Z7quljNjy8N1gRaGFYB8UNV4HJC
eZnhrpe7BMQ9p4QAAh4h5v4XnsYkuEMBzaKAtghbV26GPmdan6D+9l2a7sPolVmvuunfPpOLIyGA
eoB5EXhK0YNOxjCmuE5xQEz2DETfW8whS9av1S0XQxI0FRva3PCsXknRQH8uCOVhRBBqHbXI05O7
PvdHvuHtg6x5heIRPJT0g9K9/IvxndkV/HU0KG3UR9PsQ5GfTeIdqZ6KTFqZxaV76Hx0wgGLQzaF
WY9ZjAxaOpwYv2ajW4sB+aSWueGzslXcKs+/3R7dsl1wkoLEEF3ronvT+rwiNbiBnQksVSwz7zpD
d8dJOgVSbueK5Ov679sWl1wJPMj/WRQB1kGTsY5AWdAhReiY8b3VrmlVLIY45yaESx0vPFrpIUyY
ZgAtWpwsLwofwv691NEgs1XzGjHtSjZw6Z74o+Ezc8SgrC4ctkArtXqKNWyTDpyZ2mePvvgh6V0C
qnfGh31Ds4Pcj7vbk7liVZxMsDoPCWTsMNLhNJWnuH1QozcuPdR0yyunWmPQXzrrZ4MUCzJA27QJ
VLugcBBDx+0OuDx7tZVpaUee2xDOWzHwQg9V2KBJbUvU1mhkqyDV4KM7Nt70b/Jz5+aEgzdmZjIC
BJE4RvQ9hdZOPnh8Vfxv/hEhykT/Ou5xbHuQmOuCEZKETVUjkHDaMU0BvFe78FOVVf0Hg5CKbxVK
/jwUZnJvDA2f0OQQSiewMoL9q0/C/hBVaXrXaGa/VgNfWE5c5+j3BdRHk1EYubyEzBzCnA3e18hC
7YJwXxuDbXarNdKFUAZ1a7Dj6WhARIQtnAyeThwIEyQK+77SDpJZqQ9hpt2lQ49HJbc2Y6f2LmK4
I0pDox3FxVpv4tIwNYAREb8BY4qWhMthcsOoyyzFYzYwn036UJhbZY188loojYJ05syG4HJIV065
hZw5YKqxg5ZmjzYFYPyyawQcgpLSQQU3VtTpNlMgSkKgupoByJsrNmC22zEH8w5R7Ub+ZiAneNtF
LLw3Lr5MOE+mkVRBPSdO0YZhkbe+xRnah2sVrgWvjs1tQigEZJXKVcuV3qU1OsTwqlT574S/RGvQ
lKXfB0Mpuo7RBQ8pW2F+9QJveN3A70+YpxGYIlz4t+dp6dZA7gcdpSCjmblAhJAsnKqg0UI8Lgr9
zmq2Q+2ZhZManzSSoTi3GXqkXP66wo5tc25zdobnb6dI05XOynEZPluKPW7QrGLTz2Jj3U+oOb/V
B8ulK7nfpdMAkj0DwBsIOYEo9dJkqpOsocX8XJMOqb6R8GiDeu3tuVy4lvRzG/OePB+WIoMZv5mH
VbkK+NhCd8qOAXuVDRtq3+1aCLp4+lDRmVV4ERgitXFpLw4iQ6kHPE9akFTKr0C0dDbKIA5UAHx2
ME8yKvjSXeOnm37l2l+cTQLUCTBa8wtR2DR1PYZ6S/BOY8qeRvty+GaugqXmrxdvD/A9/deGsEmK
PKFtHuJhBFkIm21DT/0MDq1vbcAE8RS6ykqGaHlIULGc81YGFCYvJzOrKIuiCUMyFdwKP/rsODYr
JshSKkif39MGGrf/MFtcGmniAS0MTIohE8qqV0B4tS9NTro3amblti0D9RsAYtYuYLF0b+Rxs48z
JfNiaOZtg0KOdmHMm086BPL3Ki6CrayEkx9LWojsg16QTdGFgT+EaruXwV5K7cnIp89kbKgDvE6K
7TFQuURfqsndDKRCx4al2CO1XqIDoFWP9WhIJ14FQ2PL5jhtKqUKv6uxkh71rC0fg7IeDgAWNQ+p
xFtkpdAABSQDGqZ8YNhCN5TVL3NKWjDb0TpQbRXX7EvbMoZboWP3msG12mUaiyenBI8Z2GUiozbt
qRjrt0ZP6AYT1z/hSgl3ilYpHtpZowndUibdRuVQlChNVfzACJm/LIh3HXhRXLVq89weaRS7YLjo
/UrXuC/nvZVt2rBqtygV9Ds9yFjoyFNEXsN0Mve9Xg/clgfAdb2ApkCZ00ymB/SsBduwt4bYLmu5
rkHD0VG/z1LiauBshxSonknbrk2Z0xpaZ/mx3rFNNln6R9ZEwBzIsvQS44r7NgVmcKrLnnqSEpEW
ghKUpKCdMUbqkjSkkOqQE+WdTCqe+uGg36VZq3xvU67+oqBOeOiNNPYKrjC8KaGSlrpSXqTvWaL3
lRNaRfozD7RhHxMpe4uVrtsVuTKh637Mjvjf22NkmsBIpQY5BtKooABLop05qPFRZVrl8mJipV2h
LPRuVar+2OehFdvoISAlNAPNtAcwMAzTDcS21V2h1s1jEpPKRw+C1YDogIx7EKv334wuksHIxlFU
MqUi3PTA4QFKw7T0wYSa3H0aVHFpF9Yc5lhD+ByCcvGpyCe9cOMyKnctulo+Q6pHKLIrvP9OO2DX
7FQZJ22vRmnzEUNyxI+ntNwHrUxe8rYkwY72Cdu2iTo9Kj3J/SwZNUcKJONRM6pg1yi1htI9RQ3f
q9oqUGw9R/EEHX/J2G3Suh4eU0C7O3tIreDQa1IGcUSp3QaslBRg9KriC9qC0Qv6OAChrSIuPYeK
VudubnSgoY3p8KyGjfINeOzYCVMLSNG4jPOXnHTVdy1F5hHShzoU7KIkqt6LPrUeAysE8j8vCdm0
Es3uzH4AQKOFDnZa1P2LWo0qt0OJF7+Hrh88BYiHFxWUDrWTmigqoxWoGEovY1b0TJIgPmRMA8Av
xPv1RR1VyS+ClkS2XMgpmoODoX8jPOx3QZpxy857Xb/rSzW4D0mDA1yAtgCnCMIGUVZ2d32fyJ8j
SL1tNakoPl0zg8wdu8K4zzgSXzaoxYddFTAJrkPnybhh5cT3lEvJwxhPoGy0oP28q0w98XMNDSGB
NoHkqG60AfJzcfITlOX9a2lY7S4zUwuANhQLTjnSGDlEFSO35AX/HppBdA9v2LoSz8YvI1Mrf6JE
whMyH9DpaZSAp03jGN6xjuF1Z416sAFjaPYMuVoc9bhWOxuGwl1hlZUPOsbkSMsifpKCMdrqEdFw
HAD+hvJf1HghyYe7dJw6v5j05DOzasmmY9R6GQRutr1sdIOth1rncj4aKA4oKpgbjRZlaToa5qmj
Ve+xOKde0SVavyl1nVvo76HaZINppbbsvmBV46pRnUbIW3DAV7QSlEB2h55cD52pDYG+jZF4upKk
LyZaBkHZXg/SBBem8dGZajqVjiXXye9In8Wch6Jq3qrCCryR8PLToEGz7aI08aFVX3+SUGq2Fcjd
wPjdNh430IxO5kmPcml6p0or/+5pYgLpmhSPgIkZh7Cx6jvDNKedgo342mYSEGm3w6DF0HtOjEEh
e0b4icGBJtfBWOMmzSyvgh4EenjHyjVXab2WbmyNQHka+xJ8Q2InWa/GeFsmiFxJsFelX1W3MdOV
NPiaiTk+P4voZG2s4n6AidZ8tsCC23JXHleqjms25n8/s1EkvENTCiJTs/hdJV5SnIby6d+syD8z
dRWYmi0uIwyjhKuotHez+AaWlp6vwZ+XnivnKyKsPFPUKNQ12MnbvUZe424lbbc2VUJIKFW4nAOK
qaoyrwKrbK29Kebb7blasyHEgXGiki4tMYam3sftO7eek+DxtomVafrzJDtbcSvIwTrOYUKlHxGo
Alr+95AeBLIzKxywvaD7EtZhlNtklNEY6GTKHhwVUsbQPbv2iFuKz8+NCIvRkRQCoA2M6I/Zd1Dk
309bydHd1u87u3XK7/L29qxdU3PMyYazUQkrk6SArKrzqHpHwd32MG0fujtArx7IBjJd8mHtkTPP
kvgAAaMu8PXQc4LivPC8kk0JXIUN/NiYAe/RP5jSY6sdQ1DBr/XzqEsu8/xdIGQrCE0H3id4F2g2
IKw+/2h2p94LTUffxA+6azgRFKQ+mr1uW5vyNxrVHOuVKva2R2LFW5nmOacgDvv8W4RhR0waE2IG
sdORp4n5MuAgivGpWu8yUIMYulTayejTNQaSpUMBiDLYM0AVAMiAYJaDvL1QZsSgVG+qIbNTvkaX
uPg8P7MgOPOwLdXQmuGCVjt+K5WfKZBulhzYOkHFi/2w0vSBNmute4v5FTSggBcXiIiZGuTSvddx
TWol/rO0Ksg0bQ2Jh60JrWonPLGvlbVbSjqeGxPOZFUbcTtIMJbMAjBsp3V+i8NvahDm3Q7sPaA/
4+r3itF5c4ob5tyocC4LHiP5n8FoxGyy5T+zPdLKDv0hu7E3bPLXFXPzGK7N4bGhQU0OdT5hQqlc
VWEgzeCSRw5a83T3xZzw2NgGCEMc9SHw6x2KEOZ9eFqrVi1tIOCy/mtZmF2LT1EIFQzkFCEnu0t/
hwf5B3+LN8ZKRKAuHcFzQ8KM5laCtvwIhij4rp+LN3/aQJYQpO2gmfqZHbUnKDg4/D7Mbf2ev5rO
ygwvOT4U4qGwTtFrihSMsGXxqFNpiQU9Fk/NyXyg4OzbVAizHMsJnfhb8TDe4VENacT3FcuLa3tm
WfCDmhUVVjRvpebD1OwTwmJlo7vEsIsfZgS9A24zt75jX/EGLaqrshWLG/nMuuCCmESkHIFz7FRv
Pd5k25Ni2Olb75Z7acP8tT6UxVkGVQB0jlDZRRbtcpZZHaWqPiOJi+CeoW1Y95ty09fHYI0lbymi
AZLjv4YEv9eNfLS6GeAr8ZeWf5BwB/6q2wu35LzPTcyfcBbRxBW2K5td62TshgzABYX8i5AGZXbU
k6AdhjZt4UgUoOyi6oxTtPq7fkSTkmdpKynipUv4rJghAuSVOqtlBcw4jjSZh95M9w1LXKVgDolV
9/Z8La39eWghLEmFZ2iUQ/vPGcEPFG1DbtpUf5ySTbGmAbF4/wBLQ2eSNhmcmMLExWmm6V0GU8Fj
fDIUD/dPt28cpnrkZ/B0e1hLO+3MlhjYqgp4m/IYtjrFNen9RP2u/zexM7QNgZZBafGKupSDfSpV
AoDpmvKoWeAszFbGsLgL/jGgCWWzNG8K3Yzmkk73mve+Ht0VwUZfk/ZbnKmZfRW9wHM/sHBgDJnl
Vd3OpQJj04e+VCWgrF85lEsj0UFJBj5A3FlX6KWinCCB3QM6EkHBPgOWSB/ttPCU2Lu96ksYFf3c
kLCbZSnmNGtmQ3UDRb/MSvY5EpKe0dT1AwSQA4d3LZoLdTQbykrt6pPmpzojTkvZWry1dLJQjJu1
MHQgsv5crWeeKG3IVEwqHglG4ssqGrGip1C+Q1O+MygraLUlp3duSris8lKtECzA1Ny0w8hjH61B
mZYt6ADTI9ABOfQ82LPBkDTNjHguszT1pizuSbdymBZ3CArU//f7YkCTgz6XD/j9Kv8Zt7Eb5sh0
WoZH2JpO3FLDHOpUCOuBEgFIRVQbwEYEZIPDlNnpLhp3EI1KvhZCfAf55mYygLU2bDVkXpiA4VAC
DxDy9lPdIqvd2THEj8gk26y3tq0CxjLo6OYrc7EU3J1/oLCJIZrYTu08F630buoPkb6HOFZUOFWz
r8otWQNYLk792XwIDgD1AgQ7DNWtBHgPEPjZejlCfnMbIrl7+3guuZrzgc1fcraJciuGOMuIgcXo
WCCvjXQvrzXaL+5Tc2a8oMCV43q+NNFLuYb6JPCEsXqIEgU191Vw0/J8/WNC2KqjXlAUMDBfLbo/
HLC7tfe5D44+r3L1U7uT3Pw3e2mfzZWYYDHpgP76/w5NuD67CdS/5bxO6GBj982DCkHpfWz/lA8q
hA0VvMTXeIMWPdg/Fi3hAmJ5ahVAZwLxx2QnrV9qkBqnH2l9kLK17rKFCjIEqZBTIRqStQZyqJcL
p4D8EV8CrWU2WNuZUhGMhm7I3siobiVJ39flCw+juy6qXYsCrQ9iC2esqR3j6dwYrzSOtrSlDlV+
3N6z5PohMH8YgMDo9JE10DdcfhgPY1QhcjlFUlSCOkUbJvtIK2S8oC0Wv6lg8v40rdTaMdL225iC
F463Td/bpYpdGDYTNDOmJHrPeSk/5IEaB67cN1oKrsykRSMHWlj3+UBQMS9Gnbho9C9/tnEX9q4q
ZcNPIKLoryjgzK/pgMapnunql9FxbZfjPr0bQ7MFCV3Ip6fW4spL2cjJJ4RK2S7kUe1XGTiPD1Le
WsdE7oqH21OzNDPQ8gF/v0IhVC3OTNjKtMsgXOYYo8Q2UKlUPb2yoC3L+Y6QAvUbwP/ssaDdSgR+
fcgBDyGAQyOlj0URif0HMzLiCXBNRF4vQS7hxlvb+dee6tKC8O7skYUb4wxnW6pKJLYOersP1q7U
69MFGxRvFQge6zMA7HJjZeOsY9XHGIVykAe37T47wyfJbuzfbq/Tn4W4zFPMlgwwkwOIBP0lwSm2
JDbCMQhmmoHhR+OWbmYbflLZtvrMQDNQPg7OKq3g4hqd2RS8pJmrDag5ABscfPobUGEPvAab4pDe
Vzvkm3xtt7Zk17fm5SAF95hqDdeNDgblTfiUvbJDshu80pFXgvKFTX8+l3+ii7M7TCtZpPccZjrf
8NGyVPsahtN93l6yNSvC/ovzaFRINc/ej8kNH4MDCFJRh9zdtrIyZaoQNiKHHTRpDyvxIdhAReq9
djuP+WtJpIWH38XSiD3lrUKbMB5ghz4qfrdt7rgHv/ABMNBK5LR4bP/ZdKoQOU3gvwX7BQzp8nYK
3JDvAvX19pwttAjOWvOA5gDZbyDzJ+yztmg6uZnB2kr6WUp7+F63AIhCfwoM37Q2ifrbkP3CWCn/
XQcds1WQlcBfKBBtFJyFFrWBPgfhTmB1IOhtbBag2or04lotZd5Zgq+AIfT4oF0BjCxiw5yStmkN
GGHm1HqLNvLKDsz3Qv7oC4ikB4oHeCoq4VK7qdGnEU7J18rsLqwgOrNNBG7o10MDjrDxSwpeZ1po
2JLgHfZKP98W4EhyyjvAYVSUHDTwP2+U5/D9tt2F6b0wK5yENG4UGpUwq9R7kDNL5OdYQMR8jfNx
AXWFvLuKFhvwzuDuEjWLDFT1myqiqWNBVkvGczjqjggP+t+sleqtTFtQoehJOXyZOUVYOfQlsdGk
UnrJkNT73hj4U5rMasdQu85eOaPJQ5VK7VdpSdPK7f6nzCHsBLQIAi4MiBjq5yIBLctK9HYbwEqo
j+2bZWcegJ+RK++mfeEXwM6+1Nvbi7BwZVwYFBZBK6DaAF01TE79SCDOZqzJ8i6t8vmIhDxnQ8PG
lBCsOQoBATQ4Z0o7QGQbU/f2QJY2MaR5wNqE6imS1oKLkKquapmC+ARvcq9tk/uctHbb8b9+9WvA
9SFkVmZGMqzTZQCRZx0gAQk0OVqzdyH85/JhJW+zFKKAEAAUggSwMHTUX1roIwA4OugAOerocMVT
c68D2q7OO5sra6JUC4sz5/mRKoHQHGI7YXE6mZZpF8B3AwXS5d/4cGoKL07WdvXikM7MCFdEBwz8
EI+IhcYNyGpSW3WKJ+MuPQUPUKf+nYd2wmwV6ruSW6241j/XqXCgMEILMwk6LQ1i25ezSUnSBEmC
ESrP2jPdA5HnxV/08Uu7B6lg5yQ7c6YHGjPbYTvijNsY+Tj79s5cOGIXnyAcsUQDV4g5zpOcf+rm
MV7VxFy4Pi4MCKsYg4ZUYxYMaD9AQNoE9n+QwEy15chrv/S1R/FSoHQ+p8JyRiyNujjCDo127RGK
R7kbHKYNbe1pn9vKo7QZ31twh72Rl+bz9lQuvMfBRn62nMLhkKSUpPRPY8xHvMt3zHS7d2pXha3M
G8lpnhL/7x3khcX5CJ3FntHYTV3KZr8y5LYseeGwJgy9tj8ElxLLIArO5jHlarLTuxg6aStjWD7m
/xyCeUHPxlCVgJlMI8ZQ5aFvkdKph3e9sZu1tqJFO5CmQqEbOot4v1/a0TqljLoMdjLlcQLWMDS/
N+QeDDMrLnLB14Mo4R87wgbUraSGnAVeiqH0MHbHun+X2rWdtniozmwIOy3RA7UeOtiYwqc4SFBp
8HLjf0i7sh23dWX7RQI0URJfNdptuyf3mBehu5Nonmd9/V1qnLtj0zomds7DDjYQIGVSxWKxatVa
sRkMoA04yPVDBBUo+jH9xXV5tjTG3TSU84XIWIKFanWksbpKtKBrp/A+FW8LWacLi6mlHZaH8SBS
3tUBkKGJff208mwwbjcVM6gUgYxGQfBxNjbFgIp/yAmu6xEBHLEG8qVF0JT5Tp0hR4HaYMMqGmDH
bBptQH9eQ5VIF5+nCYjklzo9Qj0IvNtQVkyhW8BZ5upTC+QOIHRd6Pwx2nzu9kVTZU1fwO27ylX0
hz5zcwnshZXlZ9QU6QCo+T4t3Oubu15gwLwc+EIALsHz4dxqS0KtniIkVrU92v62/IRkCuoL1ErN
4A7qBQfxcRRMXiV/LUPFQNIfs8xHjQUlxi4YeO55Ot6VoxuYZr0bre6tOlY73jN2LaKcWmOyOl1L
5qmWdFQos02pHvwaRDV2zWNYWH4zmyScWNGYOmhNMwg7LVZI/ZaXtjofjB4wJ+i2jwDDv13/cKsp
yak1JiWRhGqcKxnWoI/ngRcWnwyt2VukQLGZeXj/yG8B6kXh41G5qa00tofa6mPeueGtmclKihHC
On4I95nvfmCM4zBvQMB5pM4v8I64vll7JZCJu93IiatrMQGnVVLRk1gEMBivnUspKQwRqWBaA2Rd
o4xs6cLj9R3+Lz76xwjjo8MsGQlQD6nVur1NNt0taoof2R6TCGbvDZuOl+Gt1SdwKP4YZNy0q6Gx
3UgwKHtS6vre+BQ8FKAxtyTNFE1eEXN1DxciswWis2iInJ/8AdVdWi35XpQjed638WbgPXPWTfxT
7dWZBRVDHQ/RiJCmAvwIqO2YBGbTc67xlcTnrOzBuGCfJCLUhFH2KNAHzo1biZf9r0QPlF+R++NP
vGLZ13Sq900LJAfqKgjCifB7HB+F8BDyLoCVzTozw6yjDRXItFCYUYJ9EO/7cEN8TrRf3aqTlTBX
zCxjghgTNJk1yrM9QNu8DJ6uHxreIpZfcJIjCnVQox6BRaDvgrGd3yFUvEjJQXCvnUxQn+OFjje6
sYhIn1uZGyMRShlW4kA1S8wh+YC25oqZ57cozcDeSOy5ccrieeyefR4R3+K1TJw/s774y8kaMcWP
ISMRDpf1sddQ/Sj21W7SczNQNKduQDsI5Glu8MaEl5h2zSwT86I0DvD6xqJn5bHx9yk5jNK7Uv9Q
/v3MNwoHugpAiQq0P8o25+vLmqHSGlGPrQjTgmbSVbeZJpipGHIKo5f7aCy5lqQu+BUCGpRzO6Tt
qjafNADM88ZUu0M5HodqsgZlK7Zer9+Dpv/fOicgLIstEccYg/vMwsYy0wDK19EUTTGU85yEj0Lz
/j+ZYPuupMO8jV/AREk6r1bflE6zm8m+bmQlW10WQjEmDDEPsF8z/u9L0LsIewNIOcnMfhullf2m
ZrlrFMzJmPoP4aAdE7vYXLd6GTzOjTJuPwmlPgwjjFb64GggFRx4kXwlp4EJ0InBJSRws7Ml5Kpt
gxC6tTDh5E+9m1qZG3s56JrSLcbfCivfKPmL7pXWw2DSfezRPdleX+RlrD//BUwQzlRBy8UIv0Dv
ofO4JbLTKz3urJd/bUaHNCgKjAaaiAhl566P45X10LPFArtnQnfK6OriU8ejL1ghaDeAC1XQ6wBP
hS59d+5PIpXYyLTK0gwZqZk9Ji9SbwZOLFkY8Dajm8jz7RRcqVZ86J3AzY6Y37y+yu84fB6yzu0z
B65KZ7mh6H1Y3c3sSnbqqu/S7eTKZvpsHH7q3sdPjsElZFwxyLb4OnGus9iAQf8HkcxBtJKXfieZ
1CGHbnSl3+Ap5K3xMiyj4UFBrgAhjKX2yUSxWJyEmozwmNoWjvF9ddsfY93W9lqJQfrZoz8kC+To
vqUQbkNzxVnxYIXSO1r5S6WXCQNEmDAA6AfwotRPTXAwPKZidzvMQrMFiwBPFnFtoafWmPOf6CSe
AW5eQCwAGqrlx5inT3LwbszyZmp/X/+Sl3kEKFPBiYUA900xye4qhnv9CtwtFgXT0Sh+jFMHcNPx
upGViAZmE0QaTdSgXsDWyEdpbAvMlSIvBfUKMdEc1B+QAhocr1wzoynIVqAmq6Aez36myMhi0JHi
iY1Cf4SEBcxK1xeytls6un5obSrQWmRRAhGNBIj9Aegy5w3o/F5o1pghsf/CCAA1uDhhS2XTYFVP
o3Iw0GgTjIe+cdPOJgrHxBIPmOMLRQcZqcCiiXnRoJ1CmklVD1EF3XeT+S0EP3scbUu0aSUXYF40
FzLe8f0e8LywCTz4IoCCVbF9vXAWMhoGeWoppdHMpqj6k5X5on8/Kjr8XA9RScNmluqietvZdAC2
rpIMYFdQ+hIqEzsvQJdvEFDxj+YGTL6DoL5A2RavkUiEsm5cKsls9woSKjHT2tDrhlSR7B7J1b6p
h26PdmN9W0mgYNyVeqTea7OGm2eeZldup3CnyZn4Q54KYzdGRrPtcBAjS5Iy5GbqrIISR0Nnojar
gGq/M7EYMfhsTJ8YwCIPReNnx1BoktcyMbqdSpPRxSRx9FAagbYr81yGcM9I+xs11bS3vgorT06W
me0RDHsTSEWF/LaIjN6exbQJQK4k9h/Iu+PGlQOp2HYa/A1DbXp2P+R1O+9AlzT491QQlbt4pEZv
DaC9aiHpEhZbSOZNL2VXh1D97DGTXEitbKMJpnkA/c8RmtVFOdlBN8WDOcuhcJfKufiWVLP/ULRN
BNyYTqpt1guxrZfTUN/0KrjIUI4O811eJsUNPiMG9hWaTL/kSi6g+TQk2VPUyZD3xYij6OZNE/1u
2iqVIYQN6mULgb0DFhBqvm+yOrTvxRz0i9irEX9KQa04ddCBshGINmWvhg2q6i3m/DkOeFlAQQka
k2oI5AByaiyUKEKuGgpVgTd/NlvqiLKN0HozFH+jtrT8PvsVC7w6wzeWgnV5gqwAbLJ0CRhMQOqz
qgqDFnFPOKJAle/foFIzQ3FCfXoKbvtdZGlHcpsAFNndZ5+hYyANg6gVD425FhYJ2DXA6LBoO7El
V+IHuppnOOxK4mrAenZgzLgesVYI47G5JyaYK0sZfFCDtTBBfZd0pnyYrE/UkYERvqe5rTxU22hf
m3TLQxrxlsakd2We6kU7wG6gAPyTTuaQc/JUngWmNtVOUqdO35ES56uJbkf5gbN3yw3LOommIK9Y
aCMRjJncrcX7o8jbCbljIQvg6dD19xwA7NqqDJBTQNq1Sd0MvBSIQpnWz2Yb+pFst4mc/QRyN4b/
QlcXWoh9xbkk1pZ+ep0yqUEagJ8iUHGdDt2zgJRWCznN+ZW0CsnUn/t6+QEnWbNRt0khVyN6AYP8
ksi5V9HGIlN5k8t/YUk/uVLlc0s0yxFRYsAwm/FHQjQ77kq7zgeAWCTOUVjNEE4sMZsmFl1RDgIu
72baSPVNg6e2zElCVvJDA2gG5KM6QgrO9flion6Se0QzZKMJKFUIaO097RjOmaP6knfdOXmmmH0b
CxGULQJq334ZbYZgm6eAJbZ2Kx7CkPPq5ZliNm6U9KBPfDQqitG3Wy2yQb6TFi8YILVzgTfCvXYZ
6AZRUHTB0AfmNc63sAqKvmsotnBYyJQgOh+CNHhDa8UEhcoQ85xizdFPzTGO3kiJOuUCzE0Zuv29
PYm//d7s05frX2sFIA6lBQBY0V9C4QV6aOfL6imBnFzZ4xnodI6+ocdf6CF/4cqp0WvCuK8nboYd
3ZRvA7V52NI1x0eSj7ItRvsuAT1aN3YkJbAdglYH2G4DOBFpLpzrS+RYYd+dUx6IWjThRo0xJWWE
95r6qHXudRtrX+tkJWxxJJvruQIBEQJySTRvUJIaDULpMEsIFmDBj4//mznmjEWTWqVNCnOK8pXq
Xzky5NKH/Ef8et3OWpEAOhz/fCG27xlXmSEJyyss+qBPImqN5rxH0QyX51530NDqTePWcP9iyh1O
ibQDaRDQURgDP3fKGiGk9jsJaGDcoBmxKHns5KM0oYwbLaIc7cRHNqyd7wUguUjDQ4OXndaloRQO
QaFiT4u8tMpZ2RVdd+yGEjLY9W2PJrNAOaiptfhFQe+HJYpUB0TrfJnIhAdFH2TkeoPaOYJyT5LO
N40oF7dQH37TDJ3XS1+1uGD70UpXKW7Sc4ta16pNleCqWZS+gQeQonmTDJH0Q058IQSxbuWnXjZ2
GacrsJIXYP5E0Rb1ZTwr2IQFnzgHtRl6gnlItkV30P3Ku+6qK6ecQppzmaJD4qyzXB4CANcGNHEy
S0wS6DzMYmhrdTMCiaj/+peWDHC+ov6BWAmZLfAjnu9hgdmJPlSgGFPVQBxolUWU1zbJ7etWLtyR
sbJEnJNEJ61zVUxGWBHjLyhdNZ1dhV8kcSYAAOKYY+yyu8lYYzyRCGOd6UnUWELfmJNukfZe1O0I
b+quwYGzO1K6evsSBaVzfZkXn40xvGzDyTJlgF8EkmGZbefJ8W5Mf40h7zHD20o2W1amQsoq2KAy
qGvfhmybzZ7h52DTgsynxuF2uKiTnK+IvW7IVEfgfoO1zHCEzok6W8x/CmAznOXemuhu5EnpfV8u
Z68BxiKT3JVGKURRjY+XbnEJyDdZCo6ZdkcdEBIeGoAuG8V6nNzn1OtvBpOYOsd7Lg43Y5+5jQid
fWhXYMVCAv41UJW1Oed6vQhb3xaAU4amMlq9bNjqOwHjsxgOxLDYSxdudbprq5cwdXRekYtnaFnq
iTuSEc99XNeNVU5uFf6cRQyRWelgdxpPJPUiY2CWxEQRDYIMIUR8cb6Lr2IwNd1KK7Bg8LTf1r+N
sYDiFUOGONv5gqYYowipBpxL3KAdhQaRoXJeu+un648F5gRPYijPhgbvm6XYnKIKs3QF6kHqvge3
YRoQuxl0zm3ynWtfevwfm8yJNkgY0kqETQzZvyayXphZmldOZKihm4oj8LE0gMSvGYEV8j3q1GwR
Bap2WopSr5mDBuRT7ubmqxsLYV+rxggG+7H8obZh+ogalnqIIoj2mgYI4TbZ3LSgs9Rqu+pa43c6
iP5LN4nTJzLa0CqrUbXBpiRgarIVFDPRgmATtCiRZi1BfcEoaXLQ+6A/6CA43EaiNr7EbXto2oiA
7xkjr3ZFleirN6ZyaySUbGa9wWSiWMWWjBIZCogCAT3seBRLPfOSihyVUaAbtZCJUwvRfYHyMueD
rp4BcPvhnKG4IBHm5hFyWa+7RUsgkN7VysQQoqkrpprsR50T/C9hdcshODHFeKdWD9QQBDBh0lje
agJwKMampO+CGluSvkvCEiVfJ+W95NYiNAB1GMRBkQ0DOYzHQo0sFnKw8FsTsADABLgTaBqGotvW
JPfCIAZWvLGbVny9ftWt7auBfiJaAKgoqiybYd73ejcZKTQaGhx2gAihlggHaT5jnx5E6V8/rmDi
1BwTykAdTQRxhLlEfBjSxmmM57jlNTfWDv+pESaK6bVBIeEGI0HxKy9M0Kn06UNVS6Ch2Mm+Zl/f
wUseimVNSx0D9OHoDbHF0Sidh3KkZYOyemim/sdgmGUNsVbfTIanDuevQfErn0w6tcCCfl63vpaq
fD+GljEH+A+TO6eCWsYGyt2WLv8EntyK5te24kS21f1cHlz/scF8tCojIIMYa3y0UEbHApMKsq3H
yCDe5e6nypsmXV8RknIohQNKwkLADCUpAiilNFauYB4q1B31cyQFJx9au4EM4x8j7FRxMqiiKmC4
yqqK5iXMiZvXlBNHOOtgu19aOWMWW8A6oEXhhIZgVlNraf3P69//vyTJ/9w67Eomf9ZrrcGtkweO
UHoqxMszzNMR5a0STSrs5+JZnyAuyjtka8tbLvD/3OHs8nI0feSuQKqQ+6DLAuLXR0hMdPP68nhW
mCwOFbsc6m2IitXkEALl9N4N/V/XbaxvIcYtQbmI4j/qW+fpSFBRNcknGOniIwQfxeF5Jl4ihaYf
eFnkCs1nDTUnHg5g7VRhNOgfq8yNpgpy0dSY9EPk/Yiql0iKbbXfCf1WSY4J4bUtVzfyxBpzqaV6
BFlGBdYE4T1SvtSEgqbd+R83krnDprGIAx9DElYM1ufuTqa3owjse3EzhXYTQO69sIbATkrBum54
7RI7vbGZD1gCTpzOLW5svfa9eRytLApvuyG4rfXpQ2+yv0j8DcDCwASFkKuwAZ8qLY2iGPGwl17A
+yBDtTOaY9so8YrpU871suYmp8YYN1HALCSDrBfZSH/0tXvJKO2BfBppYRN9G7ac/sKamyDJoujj
iGDjZDn4/C4vMfnbNZYil16g12Y8EidPOJfW8pvZTPnUCnOqMXmE+c8Gl1YBVb8EJDQ6Rqnv45Rj
Zi2lOjXD3I3dMIJzfIaZYM43aat6Td+ZtWK45aKLAfhlPt6JkMK87oy8LVyunpPXGgW+hg7dYlV+
p91vub2R6dN1E7z9Y/w90qnSyBJMdO0Ilms6hYCIyO9jru4a6fG6rdXlLNAKcOxgCIgtB+bAj7a9
2jdQPCYOoOE3g0reazAHXjezuiQUHb+vfHATMvGpbIsYHUqYIXi6WaNB77tS/a0EBQp/o3fd1kq4
QFEOWjC45EHrx8Jr6jhSqzwB0SsxNndyXVpDf6tEKWdFy3dmnPzMCnNw80ktQpD4Y5Ki3pRza9a8
tGzFvWEABdoFDABdQ8a9J22KpsSHAZI0NgBD5iypbtE9zTUB77LwFTaZ2Rg+B4O7Eo8kqEZSVVo0
XIG6YdzbDzUlqFt0dXVkTeCxHTX1QS9DM8737b4kMaetvOIYZ/bYOyWAEJIvwJ7Qu5isjptik2ag
6Eo467qEyEIR8HRhy3afnNs81LS0CWFIqralCiCn1Wpe0jgJfdEHV65yM002Y+yRGSy6HcRu1Jnj
MStH7fQX6Mw4EB5GBKoJ+AXTdIBsrSkbmyTfXPf9tdftmRGmLpcFHV5Hy/dLhMnxR0xaxNSMxmbf
UBQk9NjpEE1CaTgWePJwFvhfjIM+CMqVmNMUmTORzPo8DXJXg9R1NkmRmILhptFrrh4boTB9fQts
gRnzEDOrB4X+scq4rFCm8iKxUFt650qBncsWHoeuWHlBYZZZ4kJn9vomr3/IPwYZnx18Jc+EGcus
m0Nl3NHRqkbOA2Z1KyWgLcAZuaDTVWZRk6r7ZVACXSGJUXs70nC0xWryHV9SMnukOXRrNLkzaYjp
LqLOmtmrBW+Mf22dEk4NtGrRtkE6dH5kgE2bhGSYayvA89YPZEueb8Pi4/pmrkXrUyOMzwipaEgz
2GStvAKwM3lLZU/0bapDSMC7bumSsQMh4NQUs6etSOvah4KepY1OoFlj+RCR17A8jq1Hx8QcSidN
DmH6qYje3G0AKJkVM4qAn3y//kPWYt7p72D8p43QK0tr/A7ohUE84SUXJxu5NbS6ebyVq1+QgKBE
AeBbuugvJmgbkbCSsWKgjafChbQLxn7d68u5RFUt+3pihUmJQopBcDWFlZhkNpg4x+nTEG96cQf4
oE92vZ65vryPkoOkW2P3TpLf/vzZ8AiJl11jL+TTX8F461SKIGPrJASfyNEhhD4UQPIRwJB0U6tR
t2z/Igpg3ggiiKoqYYaJuVDQKPUX+ffammda2pDsQ39Hlz9IS3ivZGUt18DwK7DkMKPgO54fxDSu
QmjNYIOJOduVM9rERMcMHIHJLRhet7NZORCQuQGFVfq73kyQaYtff0He506+jWzJw2X2CrzDXtzw
xnZX/evPD/tW3j65VFFLrbpxwA+rDAhahKDT3CYK582yFiBAZA0MkQhmdnRtzxc/KwN0PnOltrL6
pRIRI+JNO92Q2ZHkinOBre3zqSkmFkWY/h+hiViDGdUR0beAasf/aIEJQVkFkq5khoUim8xGqsyE
101avTlOF8FEl3gcs0jtYSKKt6TehaozZB+hCD5DpwPHVbOXxn87RoXzD67xZfCWagYqpedfqKtz
6L5Jixeo0PNyqmhPeSa+O5js6QY7M17kmEwF3JzxAl8N8XIAa61VmNVN4zYepXbzFXmvE7RBSjOz
gQc20YnMdLPZFI7AuY/XQvapecYzhCIj6bQsMSprS0ScRmasqzfR/Dd2kOsbIGsCTyUL+DK0AdJT
EZY5jXeRZqvxp1bcEfl4PWKvHdvlRfH/VpiALcrCgAkhWIlBnaQJGy0AdwcPnnQ5lAm3AOwC+k8a
5nHx/+duAYxJp/cF6vTUyG4F0atHSOK++MELtD8UUuwSep/Bvmq4NIWaKuekrZmXRQV1ZpDIoeHC
1jrSSQtCCSqAljzeNepgj/qDHr6S8UvOnwDTD2e70W4MHArlDox81zd4JZAs5SPgib51ilksUaPj
/SlRtbFqUfhplJUdNKT/CxsYMgJQScZbFw+28+3tEkwhT1RD7bQEaFuaiEv0hPM6W7lToW6KUj1S
B3QfWFoqcZC0pO7D1iIhJBUjZ55VszZ+d5GzSB1GPO3RlVN2Zo4JXVo4ZWI0w5wwxK4vGAdFGM26
R05Pxs31L/R9NTEBBVB3JJfQjEVhmL1TQ0Pta5+mrTXcFGboDpZvFybBeKvd3RReH1uzWTifhl2Z
5LG3QlO3wNJif2V2slcs0dTfa/f6L1rb65MfxN6lgF2qw6ziB80dWAF/TXpoI2SH0Dnrg0NZT3/x
IMYGQJEDQ6OLhDxzPPuAFKqew56EeThTsDKIvMbWV/MWbmhivg+ZWUBhlieT/T3+drnvf8wysUeu
e5QnG5h9yZxRhOSg2YGvkpoQYbyP9vOGuv0uNUeM6NEfKNFn5gfdfjQbf5k3CNzm87aY7dadLN+5
vv1rWSz2A0StxkIxBPG38/MUtJGIXiV+mP8suOU+sNsv0MsbIKEKAMYzSxP0L1a25c0krIWKU7Py
uVlM6wnSrMBs0CimpADc+Hp9Yd94ycsd/7Mw5kMr4kD6SoeF8au3lY3qRLfFbfzWPEeWfySoAZvB
UX1bKKcBR7BvQicxf/+PP4H56FmZkCANstaaLOifOu2ntFft4vk+O3y9Q3HBG159C19asA2T2NOO
pz2zhlY6+7ZM9kDlIEBvFVsgbA7jHSakrWJDtI2x/XorPDE2QeMj/FCPkOPz9IfJ/Hl9+WsPzzPz
TPYw1sARqRGWT+7uFvWt/lOyMUdkBg9fC9d36yhWPZocjrpLHC2mJUF1vUiYYHIaNb1zz6IJiBCy
OWmtznea0iVyhOr4MttoozEqtgchuEHrUIwto7XEH1HojLxGwOodvJA7g71IxH9sBWEq9VLTB+z7
3OJxrbRmIkJsSDQstfIUBdqadwbYajqghPLb2bgtee/ftQsFbJcL0Srmm6Arfb4FAmgtCrWD/YHs
DCgRgNwNdE7Dv57eXnb6xAxzhgdwr8qY4EboEBDCqmIvS9qXUIePUutzcu1vncuL0wxEK2hHZPC0
sCwtEHhpJbL4Er3zrdYOPf/BcNLt+GQ8SZ6y6XcgIznkv4/kJ7IOyAvJbgPBbrBCv/JO1XrEPPkp
zLLruNEH0EK3VjLh2PZ4A+NpGrvA8scwONYWBjQ90Z1v9C3nQC2lUnYTkPOAYlQCN8DFoPM4SWIo
qTE2oYW6qT56gkyttsanHbPZDKPpDgXWj7ZVHLnhCaCsBexv4T7Ig4JpiG1lQKVaqaoJx0oODr74
q//XcjdwJsxEICvBkcFjinlNiROhQ7BckHI4TSC7KwsdrF9SkMZWkwUV59pb/jVmJxf8uQwcM124
R5nICPbgMNdF9HSzJgUTLT1WtWFBbRmI8B99yavCLyHnmjUmENa+VGvBokJM88DK00NWW76v24X2
mAwNmLEO6r/mxQZ7BHr+0IsVsakiO04JzI6aJw0Cnh6lTlPjnai+xllmdplyHLrfqR9YfcJrqq01
G+gyr46Dj8z8AnYVq3HfagTgEKmFnOitDJZfWc5NtXbEYSunjgBxBFVA0/yDQO+4TrYVTwpo5bue
eRGTSsdB1UwYWWuttG23eQ0ZsEZxJkzgJhg4n8L36wdy9UzAZYH2BBwekM/zONvoUjB0Q9HiKsFA
VNLsRzHlvIzX9lTGSDaGM0C3ulTGz20EcTGJolK2VlFMGE6CfLOvmLQ2nMQvdn2e3/gYuBbUaKPX
0KiHxkuBWY6hVizwCfCC8Nq9Amwr5vcXfbKL3pwMNkql7+rWygXDKcfWUqm/y6bUG/1xI2GeGNMx
rj4cpUKzMlHx0m7a5rJkVkZp1iTeg/wG80cYmO5AXuj/iPOPBM1K0pVWnqSHKTIGU2hTNM516/qH
WqsOYVCB4t2jEIh3sXWURMUkdSDil0vVmz7sIXkqt++l4XXhPfi4x3yniS3nobqGoDuzyZx6zSe1
KDawGTSJGQF1kCuCFQxOpgiuCGFiepBSiIR0QCe63V+Uhc+MM24Tpr4MkmAY7wbhuW3iG814aqTW
gYSZOfoVdLo/OVu8dvROt5g9erlBmrFdllsCa4kaHwh6ExSkNdXWAs0cKlupN2IQm4qKsksLIiUv
EhANfw3TTqe/OL9mye6ZkHu2fiYLRF8sDcQRv0YHQw8doYIExDCx5dGZ/cTR/fsqfxMF8FMlr1X6
SzCOHPtrVzWYuQgYMzBdjk7E+bEliVRXodxh/+WnGlmuGr6g+iLLW6KZte7SBFhDXm9+7Sl9apN5
bqiRJJWj2iP2psewd43oZhIgcqu4/ViaRcCJTCvB7yzYM9bCaVCEAAwbUF0r3vKmLLe0lXniyytO
dWaEuafVaBCCYoFNRn2wDQKM5JOHWossdJLcVv0L8Bqsoe0HBpFF45F1mrjVs3HGrUkj0dHl2TKi
VymKntrCcKcYCYJUbq/7yfL7GTc9tchqBiFtk+K+WxCbwPOCUgKaOoGVQMb6upn1bwXU0JIVSBe6
uQLEW4YiBphXwJMMhE7zD1H8uG5ixfmwkj8mmOPvy0o5yAv2VIzzDQqjpja6C+wgD+wxhJas8Hbd
3qpngG4ISgQaOsVsHQdyQwCQFRWWlJu9oLiNf1dHEK23lPzf84wt2dSJLcbV+5xONdjgkE3NhXg/
QS2RRtpDN0M/ugc6WpGFo6xGjSmhomyOTTrd+6j3OBUJb7o0i+9aI8uery9/7Y159puYk0H7cuhp
hN/kZ/GLUjQ/MrG8TdPkyx9eMjQAE9+3B8H3SBKbs5rjsR98yRro4q//jpWUgFKUY/HaxUwz+HrP
41wZKICJV4DWFZI3VB9da9PkNRN5CPtLCi98glM7zJMWdYzKF5sBw2s2qDoDB7zEmBSyEFhN4n0I
h8lu7mYHgh5HYc9jkV47pKe25fM19rSPJ71YbMuJR9LYRUdomyl/s5WnXsbkC0VButhYEPdNfotZ
8RsJ2mD++KJ3m3//yVChB8qJoklwMZg6N3mBlh/sRIFliJ4eJNsCI2xcQOla/Qcu+scQc2xU0o+Q
FIOL9saXGHaeNrWoLvv6cxCCwS59B8XURjIwGju1dta8NnJ/3xH6WsJZpTy5jSfRjmjGibircerk
RzHnpgAWYhRD/CiRmLK+V5GaNYaX6YAqY+hnnDjnY813TveA+aiCIHQQgMZmdxPaCK099nYBaNLf
fFF8TSAZMSLCdiIHcczrMQZysiqtUC9dv8hNAhxbInFeAOub98fQ8vcnje8i1vx+ihvMTOQ/VTLf
g0KpM1yS2930pfgD51OtxRYwgf+zLOY6roewiYDaxYFQFBQBTJE2noABcSra1/dv+YcubuE/hthb
uMh09JsyoJHD6L1BAyIV7ayFqhl5rUJbN5LdOHjXLa5VKZFlgPFwoYTAIPVyvZ3sZOIDBPo9RzFn
42asRlMCMiQHhWuqFreJMlqCVroG+dl1v0n+S8YkMh5fpphTW+syzo9Z89HT38J81ZlA4jXPcHU3
Q5ybNaAY9lApoa1GYbK5vu61T3pqivmkJSlSI1ZhKgFdSdpLIBnotvEMMteRx8PCWRU7HDx15SiP
mEawiCQcigrNE0XeaPrD9QWtvc9PP+QFHQWG2grdhxkIv3hdpL4KBcDzpHUEcDmlrWwlEkCBg+aN
OtrbfezoEVqwKpgnB8O5/lvWTieiOphkMTCPqjNzRxri0AkVgRs3wWClRW1q4ANvKNkP7Wckgeom
n3l31loWBgYkgFTAVbfweJ678YCErw4NRFNlUp5p3UVmU8Rg16F5ZVeKDCKzQOIc1hUaFegNolWF
KsQikEoZm/7gt0lIocGabue9slPsyqK31CqdaNt8iV+yqe+nDV71xiNPUGq5sM7iBEqUp5aZRMCn
C/JnEcUMo3JTxNFeU1POAbnwWsYE825ssGdjDGFNi2poECrDXU4A0dVTjqtcfDfGDHM1V31Sq5KP
PZww4yTmpg5BpCrBqM5xiHmzHrwlLX9/EuqAUJOnXltGSlqUAornTENRwODs22VAZVbEXLRxM6iN
qGFFyQvdqw+jTV1/qxyG93bnu+lN/ziZPHe4uDYYk0wM90UJMwsNvhXmWMU6wXzrYRoOlRabtWbn
koeX9/UDvm4QsA4IkGuQ72MMSp0WjSQFVx+YFW4rK9kn9/ONYkWv181cVq6WhUHgBvKkC7aJxZ6V
8YRRQhV29GgfZTf+eIeobcrSqwa6f9FFKVWVQFeH3rTB42JadRagLtBWWoA6bGE+H+ckLmOYDpub
vAsBOsKkcuxxFrhs1MVBPrHCOEsf6wkJFysNmJjmI/CFbnRTvublApCtd9O2OsbPmF9XH6XtddO8
9TGfEGSNqMks6s7U8GLdq8FQKrf3122shqmT1S33xMmBq/JoJjOBjRFA2xyc5WPHicE8C8w1Hgxl
GQkCLOAzmr5QWD2xrq/hsn3/7YPLBLeCmtYF9Qso9eQ5b8fEEq3Bix5Tm7iVNW+0FxewCas/aG+R
G0I82nCb/TNAhRvOD7hs8zE/gPGRkURGoQX4AaN9ADL7K9rV21/JXtvGtwq01bTcvOHRZ62eb/TW
/n/NjHMUBKywRTaAWtiIn2JojZtZNjT7OUQ9XVemymzT6TENmg8IKnL8krtcxmkUORpbrYJt7RD2
ph7Y9C52NS96yF/JQQ8twVOpKS3aqhxfWo02GNMH9yzQlOBBYJypQg8sNpYvHZHgITMUaA89DQ0o
JuJy32N+Px/Fh3r8nNuX0ogdVeDlMMuHZIOBjimwBSUPZVJ24mgQMkB5Jaw8i6UkdkV9EjdqL5Cf
NC2TvWEU0vN1316LAfjIaGNIYDoVWXjAGA1SG/ZYMA1NKSlNLb+b/4+zL+uNG2e6/kUCtFCidKul
u93t3Y7j5EZwkrH2fdev/w4H7/dYzSaayACDuXHQpSKLxWIt50Syh6fIxW2FcOYL2XNSEwiJjd8J
3eUYMEJMNLSv3fB2XR3h+m3U4ax2npslGocFWP+oCA1TCX+9AsYVMaGMsE62cJyNIhyy8raApN75
APgHzV7o30/74thjgBmg9Oi5tUEZee48iRWZncKOfUP99ZYElg/68X/MI0APTvH++sqJzjvqaaCd
YYBdNi9L15umS6YV5z38oMkuo4A7rGu3Ud3J+UCVqIl+XRcoXsD/CSRcts7OhzpdOwjUKyOw0Ic2
W/2uwKvzuhjxkf5SjG9AyZCc1Rawwnr6sR291y719T8osIMuyMXANGbCZV2EYhv8UoyLzOvK1Fod
0+5eDRDdMiDEL/MXQ0ZNI7r2NvvFA5+ZJeCUBzRBeEb7XqT7sZZwQcp+n/19c3HTxFrBEqRmXjh7
aR+5cqhLocWxsE4DTD+mCjgDGNMuB1iAhsCHvrRoIknntxa9SQ5xI+UmWb6ro2wEVuiHCKoqyOah
3ZJ/H0eAlg9JBYmOdpuEo1emuzKa3AndT12yu253wvXbyOKsQLdzxUTRFT4PiOmK9VQYEld3+dpn
3mEjgXuelfZSknaGhMbyl/RYty9V9NwSTHHth/S20Lw2PYKtblI0FAO8UkZuKT5YrPcZAzE6KH/Y
Ad9YSDgVljaEsEAl1iYQnNFx+UYSpXXcFoApftWHpTcac/OcU6t4sKIsqzB7bMR3mrmS1tVIJDt5
QpeChLcKqENdveAgonqEwkho4ItA+KAH3XTs/xpzhC36RgQ7/BuljcJZmiQnCAVTep8NQAIs0/sS
oKnXrUd4NjZiuHsMl8toJyvEdGPen0w6YXZT0Y7pjImEzkyPoF0GyHManUgDFLHrsoXh11ZH7mqb
2lpb0HKRec+545oPehD+6Ny+PKgn46nw20B/Zlxrshes8HBuVOYuOwyOJeZYM5UBoKXquzZ7qeJ9
FXtrIwmnhUfzSxKfjUvTbrSjFpLi3nRborq9Ljn8EkPkHQ01KkrbChJygjdVvdPRqk8KSfu4TA3O
wzizVluxg20CSAa1IePluh0INwStRAgOMfUD9OhzUy/TtJzNJkUsnCPba3oFOgvzOyV8TGWTAJcF
RJwqPM/wzoY/Qxccp0qWa2luWEhW1jbGXI3TOKItzK3Se6UF1V8VTMaBFj+W8K42H8GucF3Py9oQ
k85uIZ0gk4emRk5RksVrUjUAA3tydmRfPa8HDE6Tmz64XXxqou/8tvVQVpRNNIkWGKE+IYC3QuGY
b9kKLaVMlbDGBqbdRxsrO2v+GdfOw2y+AkcmuK6lyKPYGCRBGIl5HMw1nStZVchv2CtyUhho8eb1
VKS/ZgO93hXIq09jBuCzf/6DQGR/MfgDxjIQdJ8LVGqEKDXSo15mV6el+9Gh8cqe72N78tYwel0L
JGT/fi6cbSWGftBcRSgm4bitpMjX0FIbIZRg5DK70cfTgsz+dc3Yl/OPNNx34LnEewnjG9zF69jz
gDE45NpagjG4cL1pYnXfRbJS7yVqElMGSP9QB9hx4JA5X8EWPQxWRtljMEFHWvuwLg2iie4eCH5B
0ZNd3MSPoJh6RhXMc/KP60qKvAvKQWzkCB0ZaGQ8F245a2k1mMnGYD0682fAOv65LkC4ihglNNA/
rJvqv0nUzU2a6aSZVQPhAw3XvYlTUCvqLopkLdLsQr7YrI0Y7sJWjdyuKIvD0J7qDjpgaYodUKhI
7F9XRyaHu7G1SpvGwcYzI0QMmwBhMCs+GvSemn8NY8isYqMQdzsndmgN9Yp1q3QV8+ofpHZJ/tKT
h4H6qKYfOltSaBVuFAptwHJDgd7guQfraXDUtoF7jLLjsr6rFtgKfl5fPJEItD+zOUFMF+v8fQnm
YWSqFeRAnTT16ByUYKDvZeOIIoveCuEuGRAOpyQuIaSw7EfVGp6c8vm6GjIJnGMwAEpRLQW8T4NR
Q21+MHPJVghjbhTTTIqWZkB08l1hmbok4PvAqezs72p17wynRX9Rhm9p/KSVXnyn3CELvsre0CLb
3kjlX2oxYu3cZPkbDE6DVvytB11LbYNsYX99/Zjp8md1K4dzeFELPNZShRytscp9oi9P4/y9XR3Q
L/0uMNviUtl4jNDwvtbT5G2izAx0buEwZabqWR2IXofnTNbgL1s+ziwKvdMjdHrgnnf2K3q0ABXS
UNeIJS92mRhmnRuHWtFuMmYKMTVenDm6RwrrVz8dalU21cQe5te2iS3qRhBZtJzqEwSZyOlHy8ca
YsPuwvq5nQc3ymqUnHVEcjI8RMHpQrkJFI2oBjnIj3LL6KRR2unsOsxH9diX9H4cXq/bn+h4sYoW
iui49eDuOCcemtU0OyETQZv7hqUF6tVN4gGAj4a7TA3SYUdqlMCHe5+jd72ODtc/QLCFIH3GAD/Q
nwhY17iVtcZBKxIdl4haJkDP2KfkPVZ/monknAms/kwM+4zNBqLCEZGMQkzfD4ewnx960nz2payV
RXCcz8Rwq9kPazMmPcTkXXpHAI1BQUf+NFPnrq0A1Yz0wPXVE4S4gCWAH2AcEvg/Jy/VFOAnd7jq
U6t5I3oVxMNnDIRJZXqBSblz9ctJZM0zQh03MtnfN0upEGUyG/Ti4QT47frSZk+ua9SJm/41biBB
gIJ3AuJaBoLLz4HXGJyJEiYIJOH7wY5341ocm1XWSS00jY0YTh9jbiM6qRADRJ7GegStXB4frm8T
2wbOfVCgOpqM/QWHmXLnuA+busxscAyPkwNU7sBpkbVyR4RMvay4KtQGzbJA3kTMhBLH+e6gQxhH
iomaYwbmfjDmAbDuf/8cQOMvOM0Qv2CP+GmxrjBKOpo2sk5T6eX6N/T2uGYkuflFdoYhec1BKI5l
44mZo2jWlWgA0ydJtX0Yo7KREnCYksV3Rszd5TMSp4mMXli0fIxszMZLCj6Jf8Klk4WHcR0BuKa3
Vc9pi8anzjjtQA4oUU/k+LaSOI+0rhQMixnUix3i1QO5LUfnJirR/kb1m+vmJ1JKR8MOZgdRV7l4
CI+5EuZOhiRwPVsBsD72bWoFS+tIbmORlYOhHquHNki84jgrb+jg5FWCFJCTlW6y7MEwE9sni7pL
uruukGjttpK4ez9WijVcZihUKju0rrkW/TU6wWi8XBcjun63Yti6bjydpuhqBHUhxlwf6OTsq6qW
OHCxJhiTZ0cJcJicAwcrMnBEgKEL9vHPZUby9jsdgknGJy00AIYy8H9SOBeXZJrRxCxLPNSPQH9f
MHUtw7/URZoYYImxwb0Gnh8eALOexyIDBis0ceFx/tS3yfNyfFW8/DQfzF17Sm7oEfXcB90t76Od
cnpSMSFcfL++YyJFtx/BPnKzY0lROMC8x0f0y/1svikDZlU6yZbJZHBb1s5TixsXMmyyI9H7pIGO
StZwL/J9KMg7VMcEOXD4OMubcz2bqY07KUnXX3UR345GccqMdJeDjNhsbEx4xZ3EqYtiCSCX2iw7
ZwJaiZNpVm069RH0Ssba19T7FNdGU1Ruhwlnqw4GUMrIMA1FHmMrktuuESM3Ua3CYzQFvUdHHJgg
it9jrQWFY++A4Ca5hmUacjtHWpoaoYVVXaq68noyf4Q1WKrzsXuvRvWH6kRVECbOfYF+S8niikpX
QFVUQamHyhGmx7nSXzrGaVMvWF20kO2MJLnRLN3TxjIYaX/AZYNsZOoz8uxxNHaxUgd29KEq0WMe
Sy6Dy3OKGUxMBZgqA5HDRXd+RKY8LupkRpI5HxzgN94k9c/Ufrfo7vpJFFvwlzVxLkdRh2zOa+i7
Um3eqzXyhcDuHP2CKh9zFf5QK+0uRg/7damXyqFKg+lY1rqGvv8LOJW10JdaYVfQdMJrzQDA4pp4
bfh5XYwoTwk5FtVA0qMjM8GdFTI31WxV0K7QrTs1s7wlt3yAYewbJT0V2Q+MHN2YcxSY0XKIzOH3
dfHCY8Pyh0hcgyKIJ3u3xnFsHQsxHhh1+qzASUlAjQu8IOejALXIdWHCJd0I4+5agKMlYddR5ML0
8Lm23rI1u3E6MF0q/+Uxg5/7n1rcoproEk+tFmotMfEQZ5xoSRGO0wPYax7SXvXbuHftNQ2uKygq
/qHl5EsuW4HNpVHiT7Y9QW6c1gc9Z4iSg2s26Pl38rt5Wbw40x6jsfT0VD2EQ/9S1NYDTaaejUvv
m2xwtVGVrLpwi7/cBV9pZgyLIOVmxwcFgzzeOZGPSd4Q1TvZ5LDwoG4kcdpPtHUqLYb2ZP5JDNAL
HXIUv9AkEkala40S02V7yL+ENm6QxyjDND0g25heiUFcdXkPkZ7WMJV8fUtlUjjnE0+ZCZZZZklg
RpoCArwhBMESIcLbZLNwnCM1enOIAYCGLRr6dxCM38aD5Y/hW9jGAbGSIIk/ylJGlifRzOKed32j
WMBXhtBQ1X0S657dJftakcGMiiJfg8GLAksC71W+yZ/mXW06GR54EQC5p9Q6pGu+/y979CVCPz91
Y9smc6TAr3RjdExpjG7++C1cV4kYofvaaGKci6kMTA/3CzQhYKVqu/pOG5+10kaPjyWxB1FJF92y
RFcJQBvRVMbtDXH6TjFiB8FnNLiAHVzN57xzTeONkvd53Q3hgwlOLjK6wxBIgWil0rn1jBGWd6SF
ojoSaRV5suJjbIPC96S3QT78svAlwBMD0SggQeJJ4kOFTmSjOrfKgORphpYlBKqkxevSW609Rov8
qPhWOi6RUXNc4kkg67Bdae5OiqK4jgs8ab14vTfHoEbPvznu16RF+PZsKM+57s+ppPdAaEisF5od
CEPnPTKQ8iZwkUNmHcbANgHjNwrWpa3sB6h4/WgInT+Dx8MsEeZu+dM3LmaxhDpSA2Y8oiVRA7si
2ed4yKzkHbHlXweEgHRCNAMaBgaXxddclyoipkIqvCsM2gEWJv/TN84IoCErcVfd/HZdN2HCmQ2l
YqgPCEAgRTs/kFHl2J2KQTSUeGuwZ2QgcOwaEI/00XyDSV9rP1jG7x6j1e5sD5VvzHbk1uH6Uli1
KfENl+uMUBgDmzaCKNSaeWc6Va0xoKMQqDj2FOhzfmMBGCLG3G9u/Ihm4l3X/NJ1n0vjDug66mOa
tpDWr5rf6HqQ00cphLtYCBAv0BLAssLs75tYRo+zOaJOAsC1Yvo9zdb8aNPxW5X2lSTZIxAEY2EQ
7QYGVUy+fmkSBaSOM7RxlJ+dE7lA57RUyYpd3rCAikQcz8ofFMlttn8bZTSgPOeYNcMxt37l4c2a
+xhbbGnuz9mpqr7Pb3+9QazvB7y9yLgg48hd6GqvIg0XLTmQxQIFwDj2y/r3XVJAXfwSwfdh1foE
vOkaItrmLo9+NFagyBhELzcG1KEYHoLrYHOzfM1IL3pjRsAOEvDcOZKhAeodvculGQqBD2bj61gq
1j8EqDlutfo0GnXbGFEGSJ7t8qMen6rZn5bRQ+dlXAadAnIyGSb5pQ+GTIYEwUY00DzFWbdi63FS
hZCZFp7WvSR261bWTTWFEgcsk8P+vjE8qg9ppJYoioEguB9elnJH14eWfL9ubzIpnHnX6WRasQ1t
zHwEH2TpFtoLUdHb8npdzqVFsFWDz8XUASDNeY/bJHHVqz3TJn+ZxqdSfWjI/roI9qnnYf25CO5C
js16dRwmYqa/InqjtX5UoSHpc5XV8S4DU5xPNriNuTg0JPENZH3Xm8rChjfAoxC1zrNqDxLkd6EE
G09rZMpxO/GtcYaWxmESoqQGqo0+/U6Mv44joAGjCXRUJClQPDm3rSGuFwA1IQml0W+dsTPCCmAh
D2UiA8ASWddWDvcG0ucSXcMTktcWYDmAdBUB+AHINg2R6CNaLxSPUb5F5tdElZrTp8drpLaQW24d
QFr/k0+ySfJ/M8eccaFJmpGBMDICtF6fS7AUWqvziNdcfYuZqJufegRi5yYIf3b7JQAugft2px+N
nRlg4nR1vxeYdhiPQNJ1bRfZEPRpf4RBhE6RZS97wwj6KJE4wCYCGA4JU2QRzj+txXxkuZR4jg1m
7XbzqwpW+5gWLsZY3La6c5xPYqVPvTGAD+ZJHbsDqqevg274KigcLFDFVBZgK//6LCK3x3AqEWPB
V3LL1Q45aFd1PKxCKz+F63BqE2B0NuZuwbFcVllrhODoY7AAOWOEdLh3+Li4qvIsmyjsrO3W+sdC
w8x2ixXYiF6V54B3BAUXmbwUrBiHUikwtUrICFqpmU7HqInGwBnW3Aad8ALUDFAgoW1YTcfuW4jc
8KNZjcT0ry+PwBviCrYcNOCBOwCgy+dbtlTG2hsKeFaS9bCQ72p628qaooQi4D6AjGTD4/JJjnjU
tXaluOXH+QXFvCW7RTx9XQvR9YtBqS8Z3PFeTK2Jug4ynPZ9/Umwu+jWNf/Rk5/D+JRHrWsOhUSm
WC1gIVoOZqYM3tibuh9IhcSUZ7YAA/tMzIAYH9fVunxHwmiNLxHcxRtqql1g0wFhEAaTcsg+O9NP
gdLrAFL1PwSwW1GcH3aWKI/JAFGODeeoHabkJ6p819URnI0zdbhNyoZl6jQVMpoE6JG5S+jbYheu
o50MmZcUuPszUVw4ptEGOKc1RE3Vb0055t1nPYMYc//XCiHUB/0MCn1oWuSfF+E6hqjwwrcsKF24
Yab6yjof7aS6nZX+T5kMEpMTmTkEwu/rBFcMWqG400pjOkc2y2oobeICY8CfjOEWSBA+XRe/bRxk
+oud0kx7TDfIXBv7cf7i0eFICXiKwaLNz9FhGL5ThhXv8Hl0/HZSD4rq7KiKmR7A+yiD8W1NJsbN
4Wr661hHklqG4GIFQi5ITvAFaBnm63ElYogVc9gID6NfE5gQ9E6WsRLYDJ69/7YEgEAFvup8cfMx
mhtjDFHJDAMS3zTaaS6DoXy/bjPCPdyK4R6+gNJQVKXFMqpvtR5E34xf6o/FR+GERO4iMVCBjzpT
ifPucxlrvRlB1khv2jlyk+bBkQG9CFJtLF2AmxX8QHgq8o6wa9dkbTs0iYAhYpdhqtONIkfzaK8t
+97JMrc0p8zPqwzge2k/36PhHMUEbTKPXQG80X5dAskSsyXkLBW3LzApkOUD+Azfur6mk2FbA26D
pckClIbAw6u54TCeaGN5od4eqFPfg3Jjv5jhXUyjp1hGHClwdaj5o1xtEla05q9VIwknglEEvGz1
T/Q0uIV9H6rK4+BM6JqYJXe4oP6GHQDkncpyjjqOyLnlGmOHBjuWb6w14PFi2vnWCQ0axE3V/BgT
K93hxfPQRyu9ByPNXWor1E/XTHJA/91nbtVN2AAIX4BXCToutiabZ2Jo2vE8hjGSLbU1AYZ4LAzV
i6yCvCpOqvt9NrSRi4GCMj6hmxyHLEkzNExppbbeUJq2r7ORgZamVyj5sMfI8DPFABFkQ4rsqDZL
CVKEFb8Ernere62cRPPrsI5bINT1SxCtVvFNt3rcwn2lvao9UT6bsmv2Tqrob2YYNqCnXQo/jcl6
GyekQDdECLasqLDzxyFqAUp63Qgvjx7BoWCeGkDJjAX1fDXUhKrjoiU4evrqK3iTz/PPcJUNtMqk
MK+5XXOnLMw6h5TEOMXpyzChwVJGF3LpF6EJrh1MKAFbmvKAbnVbVOHqQEZjuuUKkAukINEZG6Pc
cn3JLg/NuSA+PnDKPtQoBM06ZhuV31Fz5xjB2rrNuLsu6TKVBpQzpOkMClICzEJxm6OEQ+6sFC4L
5TCzfBgTv6cvY3WPo5JVPi0k6LSCOA7cSwDKwQsEOXMerj6bUSHRxzL3bB2gEjp9LM3fPdpKgMvr
Draxm2WjNUKPgESkwV4hrFuUO4vpaJFpoEgrA+nPsZ8M0PcM30v6Go8fg/OUoFiG+waI6NeX9dIa
4e9gKcB614CXwz9+plxfTJqjqjLF/WHWQkQo2YPVEslyirUDGB96gdCQhrm9c6tP0bXcTixHX4UT
xmx+dQuaiU+r40Yz2pACnR5HQNnU2l9bDdQDAiDmVEB1Svg5GJv0NLQKJHmt/ts6vMz1MUqB5exm
yje1PWiy5I6gNoCpS4xE6kjKY76a74YbqqEuMDiAhHz/rRj9GZxHmR8mQZ+5NH0HjUgEqda9Xe+v
b6Mo1NrK5c5hqselMtnQ0+76fULnw7TIJugujzpUQ1IJi4mekYuKattPvZ6X2EGgVdXdTTMdlqZg
o1KVtf4Ho9yKYsHCxkVmVYRGf7zLPTsCB0kExhkwK6hFLjEOmUacS4lSQEy0McSEQCGq50fQqDpF
5YXLnxj0Atc3SORP0D4NyFQGX0j4+IZV2rty6nHTYizWeXaA4ekAijp8GVTkUWRFdl1kD6DBAOq/
iQrEBTyk1ihj0xoswMPoSg+mqvoFcNRRGijNUxe+ATxKIXdD9LFUXmEfDDxT63sgf6JrYm+PJ5X8
aYE2XtQv+XooLT8pi+fryyFa+u33cfZqNZ0BbiMEHgkG5FV3XHYtfTK6X30iCXH+LePwIQ7cKfDI
kN6Di+Mcj9HanRaDRglhXYzO9T3AlTGG38St22dPjbX4sQZk974MGODhkP+sjVMVennz2zSO2fxW
Al/Wmj3Vepojyd0pjMK3n8aZ+aDXBlqssAhNcVrUAosfIJfepr7hvKbFzkr9MTtUig8KKNAzS4xf
5PgtB+LRIm7pF82STYMsMVL3YOuNVQ8VVDck3iRrArq8tA3gdnwJsbiD3NVgLMkgZNJ+9L1r9nuQ
2hrx62QeivBBl3Vjsp+72OuNOGZ1G78BfhkzAvs7vL0JeibLJcb9DGACR/bsFFkvo0YBSyGiK3RX
ncsZFgXwehW8rZGNAJW4adfnGM8Won3kMvBDgd/Adfnv6BQa+lEEORcF7JMUvKQQlaQvFpJiBW3d
qHqINFCgehi+v34sBft1Jo3brynVwavGaqIZ6HGbCjBCMUapwD2luwX5aQCYBKgy10UK7PBMJLdn
KbBmShCt5Z7eGoHaD/5U3YFc67oQwYadCeHczTqladiyynUEfr4mPyIOxrK6duuPjSTS0YU7hvOE
jD9qI2i1ON+xokxJTha2hvlLMt9MyX1fGgBE8M0oIOVrkhIvHv905Z/Eug3XAzVafyKWa6g7e/DQ
VttHO9Bt+9oQYJjcm/PBBRcDIoqMuFX8MDkSPyBcms3ncksD/ziUeoLfb9Ef6KBTWmv3tPk1gaGF
/rm+CwLkVWSUN7K4FF9rYyx5ZVFK2PyqTL9TvieoHzngN4tv1CVok11t3DpaoFePvXUsltJr9GfH
fM+LeF/LriCR+918DSh4zjeqU/NwUlV8jYNlRntVdGeOnpmpbjfeWGXkhtP70M5703wsC3+a/0OJ
dtt/wBfrFeQEupmFpmHzODuvQCsEqtZxjiUXoPB8bdocOC2VNVScLoGYsntP2smP6kPZlJJDLPIb
2+wN5zdqNEoDnwXZG8O+GZd/rPFVN1B6PgKADNQXibqXGBJzsJyjx8wnHoOoD9oI7bnIbXTWeJ40
E2+lNvGG2M2Tb7QK8vA4k9Wdne8GUio9QhyJmpcsAgh8VQBVoGwB4BFMGZybDC2UpQ0rC60/bvc2
fBSB8cvw4z8VutTc5AYQrtGf2K2+93f2SYbHJ9hHiMYsDZA5gHrCt6tkbd+EFK0jrOpj28AX349z
cH1ZBbv4L7kH6PEo0LZU7njWBQUVQwJ6BKtJvN7eWeo+NlyUzVwz8eGLUlkLjuC+3gr8N++6ua8t
vWy1eg5hNgQc7GmNVvebdbhNDUkeXLR2jLXk/xT793G6kTOqgKgghYP3hALKAopk0ux2sjMgE8JF
c7QezLKE5/ZijEg6oWc436e/prOB/SGvAyQ0pCRgCdzdklnKWhgZ7A/1zNuuGjyjSU/9lAQVm+oe
U8m6Ca6yM3Hc3QBcMCNSVNhcrv/JmsQFKp+bK0FjH8GTIp0Vl0njzK81BzQelZCmW36bfmDgBMxv
hznzTf0pGz6v27rgmkbmCmkPNAmzQ82nPqmZO03fR5l3QlF+P+7y12q/HNubLrBvHE8Byyt5iG4x
snmv/ESTTlDv01sfDsftgsi//i2XlnP+Kdwyq2polQNVgKLRNXhsHHsyumUluecvzxqEoJiOhCAK
60CnOXdd5lqgEjRDXx0lbTL4jZIgmHymys11ZS6dCOQY6P1E0Qtlaj78SdeoUusEcjTtM6MB0lhr
810HJccIPD06ebEpueAMdrDOL4Nzidzy4V2damEIicbDz8Qz3rvgJb1J9kPw+ttx1/fk+XfRBYkH
GpHErXuX+MktaBKO1Uu0WwMjQGpvLyuwXAZV55/EmXKuTpW2FGyxw6AtD6Nz7PofjumXvcR0BKWp
rSSDD2LQo1NPJTPjFXyfSPKGIRB2+zC604w03YH+xETk1FZ/SGxFz7Fmx3trcLLX63suGEA5/wrO
uNQFRIYT0AK9yWvxaghizwFbca66j4sPPFI/wbE5KQcZ9K9wmQlmW2zg4JqXaIat0xqgPke/enPX
YVIh159s+mM2/aaVeEKhVW8ksdO1uUEKM1XbkuW5s6n2HTQqNJarokO+Iod4+j6SJ9JLqvvC87qR
yLl6m4TA7DAg0aD7agpWnaIc8RDW/6EShb37qnrw7WJkjst5YfUIlXqJBbaLzh1HYIeqbjt8huRZ
TV5n5x7jNNdtRrx3X8UWLi4NIzWNrJLppwGiDviTyqPlBKUDqk/Ji0zoXr8U5IvgWtQCJKaCJIUE
Zn43rY/a8n5dGfEx3MjgLn9NUWo6xDFmQRiKUBUUSGb3axc4YYLG/m9j6irLzShDdRFoZmkwezTa
A+LpYvY6jY1otLMEsX16S7XH3Hwv/j7iQPZwI4Jzrglwh9NpQY4qKx97/bEdvzWVty4P+iBx44KU
5bkkzmfODTqRUCLEQ/Q9+yBeC9oKd3wDN/EuujXu3WbyiBt/HBHzPHRHI3U/P9WfuSRPIGCBYMlS
FABxT6Kxni+ML4BWY0hxCLA01xhcsreP6keTu9lbtc9PJYAtj/Pn3O10yctCcBrO5HL+BQRoWkxH
yLXDx1x9SRvPBts3HHq6HP7eVM9EcY4FvWs26MWxznb+2Svv1j/x5FU1EPCHO61509K7KBwk2gl8
2ZlIzohyhRAg0kM7pJMm7X1V961zW8pqPexXuDjgTApnQCMIdNfFhmKO9mcZPwzFD53nJn7OwfWm
S3yKUCNAM7IePJbe5B6g6jB18TQh00iQKBhRlUs6L8pvDRnXmvCEb+SQ83snm0bdyHrIidYH3fTD
+nWUxSrsJ/hlg8HDgyBpiZYEzh7K3o4rPUS7faijm1P9NGSZZrEAAC8CVxINUPyz0rCRHaArxv4j
DaDhmf6ympUEikQoAp2QrDKFxi6+ySqLNXOC0sxL/anqZwvja9dPjWi/Wavl/xfA+XeQx+vzWhbo
HCyeVBTT9eyB5s+xLJwTbfdWDGdWbdqMuKmgR9zdrOUbbdw0lJx/kafZiuAsKo66KJ4zaGJXb0ry
w6kCW0ECDkS7uQykVbgrlon4zADUA1i9z43XzsikdSrqa2ZyS3qQ9hZ/zUtK4KQ3EjhlMgQrVcWq
yj2uBOSBalMShQk3ZCOA/X0T97V9jRyegzYAJf6WkFdjAbD6JNkRoQxMO7GpSyT9+NJgFK5lk80o
wVfzg6L4dnVrFJ/XzVcQvjIooP+JYOa9USNvQSFNaoiol/vedgfHJ+jnqu8a5TDUjV9S2QCgyBcD
Yxzj/ZqDGQf+HkV3g4ayPLKO8bJrrM7XKzy5Fl+xbuGfG3S0X9dPaNQbcZx+venEQMCCOLu9nbRD
Qt+o4S/toZZ1VIr36ksvzllOow14tBWChvmnle4btNwSickJdUERi81Oskoxd43ZjVNgEAYJeaN+
nepvSXxDIrTivaSpJOKSCKJcBN4M01AUDRy/uhzG4hVRa157I/qyLMmAhXDRvjSi3OswAhFVr6Hh
zbPi70peuRicDhwZUqjQQzvo6wZGFCZreItT0W2fAvcFJm64BON8re2rA0bZJRGi0KdtxHCWpvVp
qsURxOjqk6K8N4p/3ZJFLwkGiIEtZmwUCOzPjyooMtMyZI0CzVoEjRKf7DTzjUQ/aPF0Uqf7uSzR
S6KXjVs6naTbW1ASQZbARI86oORRLOf7/tPSSKjdr3BF99qp2CPl66uKi8Lt3pjdMEAn2SwR+e/A
IB9+bEUyT7JxTfAUAwAAIVLflzfJ82t5E4EI+bvjNX79iezBPr7XnrSfhqf4reIqf64vt8hqDIQ9
DBOa/cetdg9uAGMtcdhm+6HKctdMD5OCnq+b62JEJwB9GCx+QGYWVMTnSsb9aKydjRMAlmM9/Gdc
HhYqyz8LWqyweV9CeMRXENsMQCGCkKH20ELj6/ZdSH8QundMT0M9t3xOnX2XSw636EBspfKHezFQ
tGVSu/KU9JVb//2QIdSiOAg424D45PMTrT6u9VrjQPSzYg0eoWm3NzBd3oBhJ7MA1jyoTiE5haL7
0kDnJBBL0aSO4erz/ZqNVUOJBDLDHoRrLqar0xG4okoDRrve3puTrvt1Vyd3Sh8it7cU2v4/GMyX
0oTzzSggd5nNlG6qj4LeNPaPYdhdFyH2NBsZ3M410whUxxUyNOsm7jR3ak00nzzm/eOKFHEX+pUS
qHpwXaro0mHEPgxjDY8nvq8yzxXbGHIIJQilcnCc49CFTu4q+ZteSgIr4eFmFUJk+JHlV9mp3LgW
tTCG0XEGlMzaxF/TMoiUvnHjXEecaMome4VHfCOMuxjWqszDucH4ilo/LsTvp2+ZLdkx4do5wDfA
TAXQ5XngKyWKaV7mEzasKYHao7jU/sDDGj14mMCMTUlMJTwDX9IczgQbq+nRAwOFloS8xPaPtX2P
nPWpKNWTWtqIFTAlQGRNhpdGaWNOks1kI/5BYzzvKRM1xsRKVbcAxshnTBz1yBgsyq2dJP9kMRD1
aYz8q6qWAaabI7+hU/t53UAv9hEfgB8AjxwawDGtyRlNtcx6nff4AK1BFhT/GIhqy/QrVLoxuC7p
Ikb+VxIa9ODVEOzxDb8MgivtSdN6Dgm/l/k4ek6T1kFvAPbWBJcFANzd1qSLxLddWBEnlrtwUyDH
hYYGsQ0QwckYJNQnOIRxGbqRrGn74nLgZHH3Xtm2IL5RsJhJR928xIbWkjMu3q7/LeIFHkEL/LsU
crzEvreArjVNpzb7dX2jLvzIuRZ86d3GBbOGPVYsKj8TBCFJrCNREj30zSiJ/S/OHJPEipKAjEBy
iZ+YqnQ0rw0E2mQgcKDDDGw9TJM6b6uxeF2SPRZt7S5dI8meyKRyrku1ktgMSQeLSI8TuMtr6xYU
Mu6ioVm1ADLyLu6Lv3VlnKLMSLeuOZ6oCtTC1iMjbtJKc0HU/pKB9Fk1FfRKycachTu4WVfO5pOh
HUHPAHG5ubhGeGONT023eIZsblYoB494RvHFkuacWoB5LrVlGdDR61SnOKSeORaBAk9plbLkivAY
b0RxKoEE2RnNsYef6kD3+WHNhySbAYFWeq0V/5fdYqAVgMVFtw2PlDHo9lQXJQ6AaQy2u1QfNM6P
ja7HPiBwDi2Rcgux0OPsUcDM40ugwd09JlWGclThN8AAdKPW5Gj9P86+bEdOJdj2i5CSOXlNoIau
6nnuF2S73cxDMsPX30Xfc7apLE4he8vaD7ZUQeQYGRFrrbA6VD7ZZ81bHfBbpDIZKN+OPCXYJsn+
8n5fPFMmPj1qUjC3iAcz75PcSzhmMZEKJ+Iq88afnu6tnMOLa2VmRZjAPFXypo5ghQShIzXtngTR
polzlqymRxdvVQj6gp/XRGRzRjtCq6Ir/RS2pNpV2sSJFbCdJ47iOwVovClQfhCb19bkaBfHUdcR
egENgekUTn+lMXiadB3OlcHb9AZ6pFCUdgypXknGL55ff+yID58hAFYrldoS/bAWYsqPKnO7rGEt
FJIhGKiXv4DD+5e7e2ZSiJ17iqZVSYXJBBNmBQ7u6za1K/4RyRkjxsoBPS2Fs+0wsyZkn0daQBiR
YiC1jineoy89GNZ1gKgMIe0aG8baYApPn87IDC0jsGW03B0lB9Qx9Yhg5CVrbd7LTryavFuzOAUR
s7sgLqSJZRwWZdBs13rrRJbvdqCY8rGzwRX4nIT9LfRzPi/v8sXYZDao0+qdmQWGMWxpDrMTXAd9
mE6grYXQ5w2v0zmGUFJTQNMF6IwwmEoGrQUzHBCdSMegfSn5W10d0BIjK7sIebBsl2qbccQLKLqn
JGDgn+r1g9ns1cIu/dC+7PDidpx9jDDOZZhW7ZDA4dZ4SAEyQ3IUhDsrRhZHdWZEGNVEBXl1x+Fx
HF+pZe/yYa1GsnhuQsByYpbDO0hMl5uYqqRuR5xlGEIZndSax0jGKDoy/mG8ZoamD5ktkFhTvSIC
QgjNnTXL28j21RfZWDm7zidFI/hvauajEy+QcJCUiawk4OfHQQKOEakNt3mjbXJgsS/7cj4tp2aE
E0QyQ1+NVcw9VZQWpH/Ec4ewXgMrnE/NqRVhuUvQHa3bGs7QUXHS6KVMQsa9n53+cdmbZTvg0IKO
G6IEEahL+0KPEgOxj1YbW5lqu9IyC6Z29bYzlDWikvPjCU4B9zbBQZFZFrkMFRqPBYjioCaIZRAM
jyqgJaYToLlYj1y8PbBrVxbe4mTNLAqTlQaqEfsJwX1mjDdmBaSS5d9fHsHFZTeRo/5/xhtLWNut
2UNgbYBTkpr8zLJOe40109t6sfXX0AsIJWKrIscKEgzAaYWQOCnAryEPGjiJ4/xKCXZtrd5olcL4
O1iQLjt13oY22QIMEuzv0Dw765FuqlyJaWogbBxs+W1DHnum3Od2cQC1dYw2tO7Nt5uf8hpu/DsF
eXo/n9oVJkzG04wOhl7aJnuiV8lxvKvc8bbd3Mt2gr9rWLZt8NcmsPTsSXd7u32ttpJLHd0t3XoX
vcg22skcy86PuVO73av6eXlklOkLLn2hsDMBpiwboM3whbfBNngqXkE1YFPHcvEFh8LtwDU1XoGh
4yFjV8FWZa2+cgCdhzCnQzSt+dlhOhJeNU2PDwDgryxfZeMJKWktvRtU3BQri3sh3D01JlxCIVH8
XBphTAGORrtWdWT+QkbAyF9uvOKxRCWjWDmSzp9jpyaFDTV0bZSFIZbeRIWnNiAeNdHrkLPW25lr
N+DSWKJoQYAGw/5Fdfp0LH1CvTaXTGypnPWSCsCDx4aW26PfOk15WJOkOC8sYFvN7QnLOwtNDRKd
sJfFzzW4RclNWnzg9Wdb+bU0oC1xQi5VlnN5zS6du8gFQoYFLwcAZ4WDoy96KYgTFPAQ/XnRXgot
lviuHFgsBsk5eaZrNLJLZyKQ2+gKB7YfuITpg2ZL1AohbD9wGKzjTVd+mPlL763sw/MCG4ZyZkNM
V3FdKZS6lHBzleXjmI1O0/xo4/BDS1GxHOQ7udAOhZ44hHaQcvJBn/EKdZWVvXiOUhe+QlhAURIG
+Ax42nWFXeg/uZfdp32+kSHvFSovY+fjKXOUpHBbtg2YzpKVot/SZpmPgrCg4lzWUyvDKBgQveEF
cB/a6ygf9ejO7O/+fhXNTQkHX561BTcruEqQ7SwLgCdNR20+1QroFjuudmb7L4fP3KJw0uW6GpnV
CIvx8BTxbZ/afp4yUAA6dftcmb4LvG1J/j7TerqwhCOvhxSxNk5We/M510BZvRZzLW3HuVvCAUdT
Wa+qAgaqbAQHCzSypQ41sSyEskvuqqr3kkkZGzP94fIELh12c7vCMSBVXlEAF4tjQG2Z3j9qcc3M
2rSL4HeENv+/z8pM44gcyYTcRJlKWC9jjWJ0ArIn20+/urpFMgZ1dieVny97tXzW/DEjLBKFe61s
TjugHqOdVw3XWq2h2LYGRl0KlOfeCKtCD2ufVCrMkOohA9HMaKqbrLBN8OFf9uf/OFL+OCQsD5V7
Q+RLsFQGBUCrtauHr8boKOZWhXa0vpme8Dqw5g46ENmK7em4EoObSf4O5fVvEhPhOKN9Jeej5ld2
l+jd7zTW+u0kHLvPCpM20A722gep0KrXsdW405ZNfqXpReeWUSptLn/K4sEmKyjyo6Me9atpMc+u
EDUxmtAsg8pOW80JoqcC2qt4JWiaa4YrpYLvWsCZ1zNbwnXl9XobxhW8NsvGCbsRNmFsjJ451FxK
6z1VBwduHmo93nLFeDeLgBFQsLd9dyTtl0TTDZb/PiG/LDlAF76FHg9pG4XeAy8BKqtyO7HW+iDW
xkfYXVJQxNBkwDdL5Hef7btyU0iHHElcsvYWWLMkbDDL0tQoSGGJWr6dm25WPOXkzeeBm0O2+vKs
Lx6Ns5kQdpmPBJbWFJj1LNnUJaR9bWj82ZlRsFQPbal5lcOXyxYXI1wQ6/230ITthuhFMkcD2003
t5G+lxqXaOCKBVUaIO3NvTUgv7TWA7scvMyMCkexxb2wqU2MqVrcA+3AiH5IqtdklN1K9jdZWbNm
ShneD5SV1lU8rGyu8+b8KWyZkD4oDkP+SUTfcnR9mFWNTmtdPuLCszsDHfrBboxusM2L8oOic6jt
H+TeNrqnzroyyKu5SuSiLK+sP18hDL0WD03RKfgK8/bWeIe2zrZ0oj10BwjT7BrRG+scss/tXwUL
2BfKhWQTO9ImcS1nfL+8DBbvxtmACBMi87EtceJUNjpjYqZ0H0hihEzNBqchfK9rldM3q40Oi2/J
+TQIh1wCqkC0i8AqKCxZtgkC9vvDugmZ9xngGQltDgxAzQwGLgGILO2l3d8TtQkLQTj6QiWN8yTA
F8Qlgy4guKucvOhXrpVzXOGpFbEBIkcCPEp0WCHbKnWbnbINmbH/WTrpT52pn4Ptu8WrJzHqhPvs
qnVrBr7Sd/Xhl2yHm3wP0hMndtY34cqki/mopqpV2k6fVTSxWYHTDWJhCNWrnYc2eLsOJAOcHaOi
3qJhMOtsE8ReV1UTQm0PlBfNb02ONA2E3YP1E5LN0aGtZOua1CmtmZ9Z2nA/9l79nrcxP6Jn00Ob
sKlXDyAYaDZDEEH1Reliy8nBxebWYS81rC4KCxwVAfd8F8x8HAxber1LzRZEOiZHbpZL8n1PGuMR
OYgQKVvT1HZeUNDXtOq8q7j0B5+BAb9xsLGQ91a78QYNyck2knr0q2VV7lYeCKpRY/KuU6hpOUgx
gwc6LevnJB+6K8+wAvDP8Txh6BXrrq2iyu5yaOX9sJB0vU6bsQD8EB3qkKcLUhSH6sLkrxUUUtyE
W/omA/c860MJ/DdFpb6HYD28y7HAU8fq/QLV6DFzxjoNniRwtDGoz9G7OmkHqIFrZVMxYxzlXV1Q
HfwN9WD8IhjAQ8D9DHyKZkMAYLIKojJuBf0O1ODeXpcSs8NhzeurxrLKFzq2w5NOKb+jfR/cVsSP
r8DMI+856EXcpGvJV8gVqBPkJXlva8Xat1mAX/RomW6KweQDAFlyvS9RkrryY43cE68DFyNqVPS5
JW19HfDBKBzOSfbpjaa08QKj8SZlJHUn07QAA7mflNpVA6ZrgylBbWUbJLS0hpWep6coOcVNz1AU
UgZGI0V+GPrKv9c8BUyOeZF4N5VlKHd4roMtwOA0/TBL36tYHvkQVa7MUgI7NjetHdEy7Y54cX0V
pKp0baHBrrYLQiO3NLzhy6gMzc7Rp1VvLx+T30n081DpvyPbEt6b2oh8YUywZZTr8AER4Ufk3MVX
nvMLKq9b5Tbfh85rdzD3wyZg0lp28LzDVThHhKAnDarcaqfzkm5/Nkit7YJHcGiO9xlT3keXutE9
mFfMo3nr3aApNGBrUpyL4YkF5IoBZAx6KQX7Q4JtrfkxvK9zjdUDvza0kbpe0/1II/orLpujmWHS
9HzYXx74xcwRkjeAgEzq7+j7O42HQ66aadGnlZ3I1cZTK8grUetHHHBtU6ot7gdDQugpITlLEvAL
SDLSSXmeraQbphv5bPpnXyHc2GZd5pSg+mWjMnXjSf1Wk/ZjuuVR51z2dzE0mBkS7uMWzI4SSmyV
3fAGSd8mblkReUedSO9NSBkaWVfuqMU4EPz9aBfXwIVyRqsoJbGl91pU2XV3UHHvDNQpzUcZZ3Pt
44HjtP11ZLp/7yX0QydRawSDeCifTqpWD0qTDLBJyp+ZidtefzVKndHmVV/rp1n2D/k4QDFB8EzF
5zg6HkldlRhRgzyBKVLtD0Dw4tZxKFrWTG0TAlsuyysOTqtSXC9QBAAJ7ER2qIsli9YK/aKtswqH
UQYW+ugQ1KFb4JF+eRwXzaAxFTCPb7keYV/6zZDy1kM4nY+7MraYIV0r9ddlG9Mz58yVmQ3hGYQX
MMhzFNjwzYJv5LJu9zz2vZUBW9pg4Bn8z5PJ09mz1xsGteEyrLQdFNpizjrw2HWKA/7qlafW8oIA
ZTG6cyAGc8aHFhpZEUkSTOld6Y4dgm3cIZSPNq/yvc5rA8wZKQuA/tAKdW27Lc0Y8BHQQ4DEMBA6
gp94I/sQS6gr20I7BLTaQlDjAIK9uzxnS+f1xMr8vy4Kx9UoW3HDOzwnYwmwucFRh/gNndTPkZR8
yB42eQK2ynqtTrc8shoY7dBUNlXQhKBaj/FmgA4d4spyB0rqWN621kZT7FGxjbFnXGZmmq6cX0sD
ihYMC7wVE3bh+601WzgamPQg8gJXLfVBx3pJB2aoK5fQog20rYHyHw3FKLWfLk5QbI1WXsCvxPAP
XNkqbbErit+X52zxptNnVoSNFtW0TOoOVkKgEeUBLFB5/MC9/rbSqC17ZWunZelobeegzf7JKrM1
4NDS3TP/AGFtegWgJ3mKKKOOhzejRxJuDH9JarEjDdqIAcy47PDilp/5KyxSPZVb4AfgbxZs6/Yl
7F/r8KVdgz8vNNAgfQnxS8AIwZUO1tnTyfPSIJXzBrHL2MSfI6GfkEd2dTNmauUfW+0XWE5ZCMF0
1qjhlaakjKZxyDJedWB9DCKwun4WVL4OQ0gv1GtxxdJLbPZxVOhSzIAQCX0PQ96NjIeHkW6b3Lb0
yo5I5JRr4sLL6xgUSJAvAURfxKQoEOf0/GkoMjqwIpMBh8r3WpatNKQsnj4g7vlfM8JC7jWw/FMN
ZqL2tS5umzFyBm1DEwrNcYioIndcuZeX0ppjwsodatnjQQuLJB3tmvoJo2g9zut+DS28ZkhYs35g
FJpcTSNoPsf6Te93CM/WcIiL44cWy6mpHx3AInwT0iJFKFcINj00v1Txaxfd+EPkVN4PSInhgmIV
nmKXB3BxL4KujYJxSUXWWQjIkqJpDID3cfboG8rptqu2mnU9NGsEC4vjh55YiCOgExgX1OlmjBH4
jXkMOzp6p0dtHyDz10ixe9mbxYNsZkWYpZROKvcjBpDrxTGDQNDGr6V3s6YjU5TmPvcjY8XiubQ9
Xmjze10w2UPyojPyFi806VcN+QIwxKGERj1uSzKKTipDTA3BFhK5SvDh857pubnS4rk0h/NPEJ4O
vRokSRTgE0yeOiTQN7H2MGj9XdncXx7e8+coQhf0cCNY+UYRifmjMqNcS0agiMZbEtj+w9TXCYKT
G8sdb0I73PtP1hadErionMD1bvL9WgprOkFOYlLhA4TXeOJzSfFlfEAKcuoJGN6ucQst8DSe+ijc
+aZEUqmPgF3qN/JGfwyegsBpHe2Kb4sD5MrGwDavbP+dvJUMujibyyN8toC//YM2LPYJmkJEvqE0
xaFiBDCuRV/qKLGxY6rOrOxZX4tH1ywJIwlyvj6oJsxZQyDMglSUZavhfduCvfH9X3yCjukECp54
PE63fg0GbbU2enCrgB/VrG9Kbrf0CRT6rVeuRBZnpwyGDwVfBIMq4LJo/zg1ZSDzFKrptD4hjByj
Tscb8G0oL5cdOi9YCmaEPR8GaB9VSpiRdt51/kOCWu+DVrrxsXN0JOJYuhZgn+3wb4MgPYfWqD7p
WJz6lRMdndXyADYM80ekfvWgXufebbXWK760JvAuh4AuRGzkM0mkpmo6vwwwU750bPw9UW6S7qDk
942x0vF0HvJODs0sCauPQOesCeppTcjFdiytQ1SDylfNVMdSisaRW7QK5XyrQJK4r6rPQn+7PIWL
AwoPIYIHbhlgEU8HtCnpONbWNKAloj1Jc3zu1kBD+l+X7SwuyJmdKQycPVKoJCXgJyUYUXqI9IMW
baRq5Qb/hpSIZ6I2syHsr1Qexq6SgYIn98a9vA9aNC5Wv8GXUu+Mx9p0pGfPZ6MNoIizxv9zFrB8
T+N/wyhibeLeKNQgxDD27etgQbml30X9wHz1awCXoDLcEHXlgbs4cUBWgmgAiWE0958OqEkHpZM9
DGgKXkJUSg35KxgcX1lreF/cCiBGo+DhJlPV8NROOoSNEulYoDESLNGPInySOrcqbvW1wGjRoYnm
BP4ApC6e+EnjVwhLFOyERNob5Re12l9WEiJBtgbVW7Mk7Lky8cLBK2GpU+4tutHSV7UybXDsr4VE
i6ti5pJwg4JLBQTnngyXOL0e25yp6G1ss+i5qLSHMm6OIcETM3hSCmRCgjs0TzMpHN2Ovmtg+BgK
JGeMEMEMmjzbYH95Q64NgvBEaRKdGxrHt8ncqSy30K5JgNfQw2UrZ6+7aV+gy3LimDZw7wmrx+dW
p8gtOKZp/5E0X4DnoqWE8KuhsLvPy6bOK9uCLWFagxT3INgpQKLgZm8gwrgF5TuiUcevHYRjCDxt
L7Lzn2vihEuRmAaREETzKmTKRU0lbYjkjsbTBulvc/m2qtcAMIszNTMgzFSsSsUQA09ncyNxIvUI
MEjC1U271hG7eETP7Agxg6nkbWo0sKOHH2E6Ml2+l9dQwIunyczG5OvsGoDuLZTVJxtDk7IofusL
347RORM1D3SNbnRx3NDLpBkgG9cAcTi11fktmDwG2ALeN4CpCp07dr9GH7m4wmdWhIstKKsOwBSc
/AG2rBG5tcfAot6QO+ptNPp0eY0vHigzY9O/z4YPFcZOlSeBv5Bce9AWqCBvsLHkpwC9puWOh++X
za2MoH6Wm5GIog/fwcFbk2978MioTz5xLltZvrcRFn+zkGETC15pxaCOgTrd2+nB3LRvxPWh/ovS
JxvuMlbd6VvjsXF+oG66kghfXPF/DIvkTXKRx02Ww3Al0e0oxw436muvNveXHVw8IWZmhENQD8Hd
50UwEyCLGAYoWb5eNnCedp6OvpkF4ejjqoqGPSgoI8/8pTWE8XLXWS+a9qDw1wB845J8RdeAqWvT
Jh58fdASQ4thVC9wm4FLCdG4E4cBw+PHUc3PBpmUIHtoDLxArPc+DKYurpxkTy16WTja7iOte748
EIsLdjYOwlEpoVNAL3x8Uht1IPZ4LAqIfjyU0vaymaUJRakG7PHocwd4SliwaVGnbV4bYNNRnHBA
VnocV1bm4stqZuJs6+mhT3NQldj+Tez2KJAwbxM+j1tIiH+i0h2vPaxWDQqL1Mh94pOJOD46Nl/Z
3rtqD5CpgQ73+EUYUEZrXZ5LUzV3UFiylh8bZRpSjGH72hOnN+9l803v2OWZWrMiRGBehOWgcng1
JL97QHP8mNX9R219XTazdJCgL0AHAFGHPp94ghldXkXg3p0gsDawlUwHIvXvk6LY5DMj4mlFlYIE
SgkjHKo7qf9occcC5LVkVXSo8sgpkPi67NbS3Ta3KKwJIIAsaBvCosE3GlBfCva4wobs2H2CZmLF
2MoYmsKCoFbTKkMHY1L+FDdO3z6rK9fZObRtGkE0caDt0VLQ3imshrqWtHJowJukl9WTCf20XT8o
G5OPb1YuxyzuABjpq3JwQr9VrqiRvHU5B0VW5FrhhH8/6mm3UfuxXiFGX4qKDIg8AxqJdjH0X59e
65bSaAGZ9M5pK4EPKERLhwcypx+Rweq1xoOlYZ7bEoa5hLKABAwzKP54hzYylCbLX9oaW/jStpsb
EQYaIZFPh0lVPUMRr/NlJ0/am1SK2fhPxLjfVc9JWBF8Q5O/s5AIYR8NKr/H1Sc7eh+DgufH5U2w
ODlTWfV/DEy+zgyQiPqWmcKAL4OVH5I8EzDNa19yzZWztVru0s0CQK4JxBaaJiA/e2qsodpAwl6b
aEw/iu4X7zaXnVma/fnvC87woNFM31PxIkX61lcrJzCfaqBrLltZGrK5lenfZ0OWAcPvpVDwsvNo
3+pbj7ia3NoJxQv38bKlRX8m8qeJXw6YE+EmTro0p3TSEhq0CN0LG7XxNoq5cm4sTsofI9/R19wd
3WuVisCIB80nam4DwNgvu7G0X0xoL6gKljJ4IwU3shJaF32Ea0rluxGF/Ixl/UP0LxzSMyvnpVYd
FQMFfij+JpW/eshAX3bjvAaEA9aEjrlBJ2SlrAt+NI2O82WABQPkd5m2R27BaG7DfhsTh3r7onzF
Do3rbeGHrMN+xSvz8hcsD+R/H2AILxZ0tUQlGFymdGpgl5R5xnNevfXt/rKZ5WX3x4xwYPsklHO5
gp+yHDCKuyF5tNZCl8VNBISFgrSCBdpv4SjwBrVS2ggJmkx50ctHPdyTbJ9XbrSWu1y65c2ZIfFM
UPLBjwKkw5BFVLrrrnsepJ1Wv5XpTltjEzzve59WyMyYcDRoudWUFocxlAjHjflosZANEUO79d2R
vb6ONnOPrmuw3Wrf0eIunlkWHupdHmXJYMJyBKbEERK1RbhyjS+qL8ydE5Z/lHZgXelhQr1tUqd6
kGzpRrL51r82Xe7wfWG7rHf9x87JnrWj76y9ZxefZLMPEJd/RkFbNUpYM/RDfvRv8hdoxdcsevwt
fVR38v1V45SsvF4r/a4sIEPYDbnSa9VAYVVJA1Trwap4pM2R16DE+0iMFSzqkjE6qUIjqWNqaNk6
vVtG39KSZjqM+zjfhIpiN6a+b8ZyhxZ84OJ7VpfFSuvr4rFG1amlCzoFCqgwT22qtReGXoLQNA9t
TyXozmOqGrJauvWAEKEs9H4jVmYRv4mVoxk7db+9fN4sPvDnXzAt7tkVJNESzc8tvsDPb5TeGX1H
7zZFch341yXWV/Tg4cH7LzaRN5sKYApEkAWvQQde12Fj4VED/aVOQ6X5LizupPIQGGjMMKABmscT
PmXF7PSzYhUHxM24PdBAB91b4YRIKM3SzIBZK1OlT4D/KpRSrO7Q9FK6z6pJ1QNCCFsOnT300UQq
HiRKh0cqHQm+DMSybdP9C2P5VAwkqoKeIRBKnw5/E6Flo1T8FMiwh0p9TUoVc/7X3WA4GudGhMhc
ycahTr0gtTWwWgRXBr1FuBR1K+O7dAzOrQizmgyj2UoEruCdwUyuMnNNHGHpDp5bENaqR+SUZDIs
6PF9lyJrCBvoBAnWGhSWLkiQQkE7WJk2phhsxJTkvAD+1Jb88iUyrbtSlm5Uoz9Qo9lWSr27vDCX
7vwJkYpTB/GrKYaaHGnXzBonYUeSs6x+4/SrQBvEZSOLs/PHiBhq9ighap0F/UNaNXapEbQ/rMz/
eTfgtMxksCSBzBdFX/Gxmfud52ce/AjAK5Sy9Eu6DQ/9odhkBzxuwqPpdrgqRte4Ca70lbhpsdwN
EjsK0g1sbxADnm4kGYkSyiusjTywW4vhgjrG17x7jPexE23Ro3B5OBeXyJ99Kybq9Bit6X4dpkj/
oJnU/9VInMXWZ1bcrYqbLS6PP6bEhJ2sDbQLQ3jW+4kTRuMx7ANH6buVFqfFBfJn0Ys3fJyGkT56
8KjVm20v9/cjrr/Lg7boiTbhQ4Het87YtAzZ01s/hYmq+KWCoSkO3M5/v2xjqYHKpEgRyKhdg39K
hAekRlK2hPMUYnfjxjpqtn/l/y53wat/X/xE4lF9oAVTPqFuPtXsMzvP9vHr5W9Y8PPkE4SAsDEq
X+dSkQLXP3gaGzxC7kBpEIHKN8uS0L1sbSnBSmV0faKnEe3h6Bs7XfpETTwV2Hkc72nEAMuzTf3o
oXmrMdGgYxdjDPBHsJOTO7WsN1FNVrbCQtx0Yl64XUirRLERl5hVbSOhNNUj2eRYkKtRyS2RViLh
pXjlxJpwy1TQiovjENZU9aFGumGs3RICT2bw0qi42JGAO3r1P1xtJ0aFi0cfANGqFYxwUNwW6Esd
V5+XS8+XExPTmprFYb5K81RK4Jck3Xv6pqKuGviORq517y2W3DCTWPmpghIhCtwgfA2iZhIDQVbH
NqGLEB46QBv994E/0XYNP7I85oYOUj9rWmOi7gRkDlMe9vi2pnhJ46+q/aGPm66g27R80kYHiw+y
OKvKhwu7iIKIHpWQqbhORWCcGupAEVMM+nBFfmvvHFjXHXd0O37S7eYA/KXbEaherGymhYMdz3jg
HUwT/YGKmPULIqnOJAV7t98MrvLD+1DcEUKlab7xf2c3xia9tbCy99H92vW56O4EFQO5EZL94u1J
Bs3jMqQQba9nkfpi5NdRvbns3KJveNpA9AcpTVPU5U4kovaq2WCnKurW7H8pyWYAVqfPtn20vWxq
IVSjoP77z5SwYzho/KmRw1QgO4kErZedlW0Hc8WhhTvrxIqwaaCHXVtgLkttGm975baia6odi5My
c2Nyc7YrAWXOlSKEgQgwG/85bDfBGlPIUuQC7YypADP1/Z4pvAUBCKfCFqpiZkhcyOQxKrtp/DP2
gJ07gp4ljzdJqEDxc60Xfmlfn1gW7imQC4J0Tp30zPh9g7I4Wpujn0gOjqhTFE6JIt1aemvRpAGN
bOhdGThMxDeYbEVeorYolCBLk1RPOZRwGwmJOwBfGyDgGwhx4v3gXF6MC7MIfaM/RkU/gWEe4kmu
IxvvcuOOyF9G/+uyiYVL8MSEEH6Wnj+qvIcJn0KwCR3p4CLwj2Djpiu37TnBBYhVZ86IxbqqrfVO
JrCkFt2T3vCryBtYBIxNBZXIuFadWv0qkzdDfsRrghvHtA9cmaLvhjISR4zqwT5sjQ0A+o5vPCse
sVPlV6hAbCAiIBbM7vpOv41AyHd5gBYOhJPPFoOUsA1AUYXPbpHPUPJNJ79Y6JfM3MtmFudBAYs2
6PfIBCk/3bC+FniAgkLvZjBG7SW0rPQDoECjZKmmBniG6DjZ68yADDKJA+vvH1lA+044AcC5KTkD
6XUJT6H2HKJjK3nMySFLVrw7X8j4fXMC400oR7h56l3aFmHpRfj9CoVai/uAMsUbi7xdHsOF/nyY
QeMuMiWo08HWqZmp4UPPdchaJuFDWdtdvCHqtvcdw/chPHOrjw5vmWkda5s/6cCs27bC9GIzrh2N
S+4a2kSjA5eVs2bpOijkaFDgLs9/57FxrAdpOzTKWqf0+bWoE1R5DIjKAiQLmc1Td+skk3lScyTh
BqY/kW3rkJf0yjua1+CoBJ3ZdfqZ2ekhuVoTyP7WIT3NSMEySKaJAaF7UOpPXza7XkZCGqkgOIA7
wwBtm4Tn9ZeMdsPDkCvthLqv0ctfg0cGuEW1us/7BHqmYyqXqiOHYX4nIzV1i96tKgTTg1UZjtp5
ittVZYsOeaNJMyYpiZ+zmsfBk2c21VM35pg7lcR0p3jR2n08LYwzf9DrDWl55DNN8XTnTZoYWlSi
0q75yM0UZuMmViLbpkQp40p6HMoEIXoC2UzEWWvtjOdEEgjcILSMtxAKXucwCNlL0GdeYvNHe+XD
+6Gy4ighR23Z2h5ySW8tUtS7rgMHzlV6q90Ev/++8+TE/vflN5tOSe6tkliwnydfvnHwwm3rverp
Smi1uCv+ePkdT8ys6HHRRvqk10erhzh25DJh2hoB3tKWMKEJiuYvDbIEYodjUwFHWKjtBAIq7pRG
vw4sdWt4I67onFFpjdbvPI5DLzP0pihk7aCuIrZPVFyVfLmBS4A/2VapgOXkx+UzbdEC8s2IsoA0
Rvh7utNSL1dAiTqFAKaxgaKPw8sVvoDFIZtZEELFgaPDpIhhoc/vW+8wdo8kOlhxxSz18bIv53cc
RsuaULfIdsn436kvjQdaqVjpsMzHG8ABCAdfj5t1TKd2sNppPr2nxS09MybSLHFENmU2wcFK7qTK
dTdsU+7S2JX9naFtetXJq9s0dHJvR9U1ahRlxVMRDOdJKWgnNBjnN9U96Zn0bNmD220/k2vduYb4
VOCY21d5x/w91CsAaCnsgWU2tTsXLANrn7O08eZDISY6NKCs+DTuhB9LVDStnb8m5bJ0gM5NCNmN
IrA8T57Qf03iNP1eQcvj6HQ1KosbidpVvru8khbqT9NSmuDEqHthcwhXX5/FsZahi9T2i01V35Hx
TYl2tLodAMGrf1PwD2ofhdShMwvcMORHpf910hGbHgl23USHOx4Ewrb0QKIbNSr8TS1gK1Hab5WV
03Jp46M7HzLECmDTwJmcbhYyFkWsGFOLrArhyvSahNpKZLuQf4MTGEWCMt4ESBD2Y8klwr0YgBnw
XXjGIR0eZGsnxdd+7eaG40/c5mBI4fizUj5c2h4zw+LejM3Wr9sWhgFWs6StrP6M6ht5eK6KK/nv
e/hPnBS3YjTgKComJws/31TDj2JUriRI41xekGseiVuMZ4kxTGCuQAVZ1XibZAe8RDzjJ6l3aHRe
sba0oefjJ+y2Bm17VUwmn9B7ZX5U9VXUvV92aOlWgCom+HhU0wQXuLA2ikIvS15D5JB6YDc1yvB3
2CoS6/JxcIPeH8GtVSn2ZZtLgzil6VBgndj2RVonMH2poTU14qXxY13bKQWf5zNEvAbrqoufLtta
GEKZQFDrW9d3ooE43V5a08q5ZMBWbSHxq2jGU1Eb4yaBrMrKNpt+SbiIZIjHo/6Hh92kT31qySce
Hr4Qq7fDLGTyEN74+R3ATDeSXFwV6g0o1zYgeVur85z79/9I+7Iet3mk618kQDulWy2W7bbd+5Lc
COlOop3a11//HgbfIDatz0RmZvDMxTxAlykWi8WqU+cwrTdIMWBprLbOWV0q28xkCT3jtGw9THX1
JKjU2r/9Ea/JYlnfSsUjBEwrwPj+eSecpXSYjYnAuYYghcr57OtH9Hd2mkfv5k3uWd6CUaPYm1yn
pO5YejTwfuxdyxeE4pVX3+WPYJH07EckBL6qs3mTOUBxGaPZn/Zd6LXHZFfu7CPy95/Zr4PqZPeV
Zz3d/gDsT1/u7aVptgtnppXFipusYYB/E4T1KHRpIhX3lafWpQkuPdPqxhosNt+LDA3kVPr37+nG
/PZl7K37ZYvZ7MfukHwvHsuX7rR8mgkotF3FDwVZ6HU0uPwR7N+frZMsUYzV4Uegll6nD6m8UbRt
URxKAJVuf9GVm/3SFAsSZ6YgUEIBPYUpKDt+qyFxNznVZ/F6GN6k39ZWf+oynwgANKu7iJFjYExR
Xb7iX8roRGdrZsFbQUOmt0EC/nV7VSvFL6zqzAS/i0kiU2mBiRLSEfeYeSmCzoPS6v1LSpwv2Yl/
my/vjSPZbuODQs6DqJmFRtgm+TRP/V0qCb7ydVELkQHJk47HA2go+fQJYlsENFYaAG7KXh33VPdn
63cJTsZ/XjZ07lCbwP8Cww3u88vNNHIIQiWyDedNk3Jj9yC1ooPdLA6hhhl5xI6tYyIX8Qncr33p
NWVRn8Yxz5+TBcQ7eaEWZRACxJA6dd3rvmqG+bMqWfVBTScME6sQO0U2b2A8rx3HNnTSEgVA30yS
WUWZMTGe8bBOIYLUquYubVuw+ki5IlHv9jKvIzxT8wMm0UISZVp8FAxnUJ81DVapZYbszyMNXb1t
pd3YMYN1h36MOuqBMfdj0Ay1CON2HephHsULDHoDwKDyihYFGcckq9BnB/ar3nQkiz6sGVJfNGzo
5vZKV02xawxFSmTePFnQZKdKSkGA7eb9MDtEockurkzwMoP9W+A7a6awcwytDio5m7+g00qTyjFH
Wymeq/autMzqUQUd1qdVaYmIk3eliQm4NJBzbN4flzVfz5qSrh/bqsY15dIX+77cTp6heH0OKGab
Otmh88NNdogCJq2T+whE7zQQdTVWFnzxG7jAp2R9N0YjfsOQHgzjLSbfMryN/3n/Lmxw53HO5Kgv
LdhY6H3Y3zfxJk2eb5u4DqYXn5Kf+2+mpe2kBSb0Zd4oSr6d41Zw3tZMIJ2CThv+wTuQfcmzK4KM
Oq3RdKSQaiObxCQPI80Eq/hTubm82ZHPnNngAvbQoeDXSbBR+3nspw/Fq3WQdyqUYvZ2EDsKxEVE
myNaFnfJtgmJ8eCEyXwBfwwK5cO/F4wvF8W5WIRqdSkxC82BPMeu2oBa3HjSPdMpNqPXeoNr3ZM9
dWWBqMAKwurSMOd3YCZO7CkGd5n1mD8MHoPjfjPu1IfEtXbEz2HeflPehmPoGgJfuX5TwDL03ExM
g+IG4t8UpjEAslnDslmCq42+pB8laN6MyTMXR54+b/v+ykUAeCYK/gxJhsSbc0yEFzvvmw7YHOV+
HgZHQe8BTM2TCah/MIdmAPG12xbXggYWaBm6Cm4rUNtcHoU+jUu7KjH+SJH6ydO+SH/0opm362QB
Fs5sML89O26N1kjoAMAGhFiS30P7LkdeGosOHJtD4A4ckfHos0DOA0jxVSnV6CyoXUJnOHyV99Wz
ydxC3dSWg7xegMVZ2aYLU9yC4lENp0YCWXJh3Elm6hQxaLjAuG87innXGG69CMjvVr4gjhaKtwbk
Ja/pdHNjsM12QDe+qu5rbXQyPXWGOdArSeAOq4YI2ggaAW+qyiMyI9WsCc0gGauHUPROFMdGbysm
oCfR66fbnrcSrWTI/v7HFN8zCCu9lJcOpmYTM5AtvQfN+rfbJlacGx7BxszQZgJRIxc1ar1ATlfB
xDhEXhFqDxmGfuNsDm6bWYv1GDLEsJTGKuxY1aWD94ktjVE+F+4ybvrlKcnvpPQtUncG4EFJigzu
bgEFf3qq8oc6f7ltfKX3g1EWDXsFXlZDQzJ+adzsQDsZh3rhqo8jWKqd6WDt/CzIAnDwz868sR8l
vGMB3eqdVykIBQ6ztosA4MkEJxxiofx0nSxJBHIvRuEqReQWPY5Esrm9wLVNBMGywRidTOtKXcPo
jTI08bRwk+oNCtSL+ihMFVfejPiGwPCiGoGW5BUYXU+G2SwUE29T4y4bPRvyEYMzPSbH5bHLnVra
/FC39fb2utS1s4ZeHcBWFoBXIBW73LilMsrOqLGwwmmdfv/R+l3qgJwRUzy9Uzj3g6cG9qnaaqdw
2wDxtivcDAhHh8lXiH7M2gWLgai/P0a9/DHZUjRV3uLHGL2j2E46OCDi9zDa/ZBu8JyUP8gTZmjx
QErc00/Bh2B/m4vcF7b5O8iiiZJR2B4+st/z3lMiv3b0h/7bl/VzCaYtuGO348EkTvpIghJKDa6I
qXKF6IbNg/1dPnPzsyuqr/W0athelL79rH0MDqBuRyOA07mTLx0f1cdK0DX7E9+4VYPq0MY7Gq6t
oRnBmcRlD0Y0xsrbBeg6zH57RN3rvm397GESGFs5Q+yVDm50iw1D89M2c5SVzdIAATJmW1AQOsuy
TTBTdXsfV0IB05bCPBgbudb5C9gyyjoBqS1cCDSpfeaj8SGwsLZNmOAFThAHFXSffDMzBLi3pSUB
ju/UBvE7ZMfDg9o78vND9hH7UbpFQaJ1bi9r7WhcGGXn+Mw3VCkuqFXA6Oi2QbRVHAv577b9Vr2T
o7pV743UaTbxsbhTGFhCYJx5AeclGGEFKMVEfIJwF+clxF6mKiwsYHe8MKiP6c7aR7ozfaoPSAsf
6VviGbvkW/aePKeBiFxxJUChlg4UKkGLDKa5yc+iBtwiDmPkhvQYxqekPhL796gK4uCK27DGNCj7
gJwA6oYLg1aW0C6jGZ7O9Zuif5j5v/s+6gwaGzKD3sNVyYG2fTej10ehSwMC+MxT6b3WC/KzlV3C
+wC8/Aw8C+1TbpfUPNTNcWCPPSVQipfRCkryrps72XgKjRzwFhEZ5Vr0ANIE8QOjOhih+VNYP3PK
pBhmdB9m6nYQlwa5j/TDHjzqpGgCi15Aa6fuwhZ3AKQlSyGpAlvoPxSn4mj9jDem12/UjXrvohV9
lD9l0UtzxSsubHIplVLWjIwPNks/BjKpxBUZexnCsXaMT52zt0T9DuEqubetJCvTkPaYiyC4gL/k
tywCBGrezU4LOeLwGZLJ+34nAkKxZXDH+2KZnOOMrVrq5cyWaT8v0p0ODjfT1brCobMIZr2WpZ7b
4gsrZTEYZjfBFp5hrQ+sJhrPrv5M76A6Qx7b58i7HbtWLh2AETF9D3VtE+8W/mDrA0VUkxEse9Ay
47pJ9Zd6Eu3blRUGDESlBaOcyPERqy6jsyyH8oJHCrpjXYbumFcp1CFJ8I9L4YxwvlFXit2FE4wY
IQC7GFPUaNCKAtWVyzPsIaOowDMcUFeeLltWxsmcJoAPUxXOrnkjRJ5uL+MqoP+xABuA3TGME7cj
HXSs0IQF6m6qbY/WnmU/Kbntyp+3zaxsCTIAYJoMVSGQqGf//iw2hWVT4R1ZAawJWvEctNTj/B79
87MAiDMd41TAHSD+yfzXktoyNhqC/iuNtUetHzyDKoEaCeLQ2lLOrXBp8ZxD/ysNmRUt25myHChJ
f6+R9t/9C9cHvhd6KjrK8FwYGCYU5U3oGbtDbhy6STsSAqbVov8vzBio36q2ik+G2uflxsyLpEIR
h9E5YtoWCQ2bVZUywbFnZ+EipGFjAHLHLYipToC0uNtCLWuKir6JoU7D2Ix24qPjH4yR6bV5+jRJ
YO+GHNdth2O/+5ZJLgakVlWTqSPo+ydQ6pL9pPoRhZ2XTajY5Ru9CTAmdNsi+4ucRcQ2vNxs4GYx
L8O5OFlKszI6dFQtCzILGZ4mY+UDoBiYi/U0hIUgR7oelUCVGg8UqJ2DzgRtQO7kxiFYWHpGPj2G
ddDnfmXuCzsoQb4JyYDsTVEe4/jDjgSd8bVVKnicgjoWhU8IdVz6C7KqMSkaFFu1Zh/FINCBSkBy
106YMh0EFd6V0ITuHvJslcGe8Si6NKXSLF/qEqaQBO8KLTz0eYaZiPp3b3ePt/duzZSKhFAG3BJX
Bl+t0WnZjsYAbzHMQXZapeqPVjx3h6qtJaeL5v8iUgFnZqO5B8QXa31dLm1UrVYJGUdMo5o+oFTg
u0E7UlSIWdsrAEmR5aIYAzpA7hFt29kM70EPEbRbxMtIRJwlp4+JAlWekpabmdKP299x3aLG1sZu
d76XV5NmyBvG0AbZx1/5PAWqXjtL1EDQ0co2rSkaSRLZY/fn2bXSTm1Xkhj2qiL5LccdFL+n/YTB
7laqH81GlC+thH4gc/8ujzviM96ZNWTMsDwKXgjpRTGNTSkaYV01gtePbdgqe2Jxu0bL2cYAIdYw
Zequ1h67wfBNRSQEvOrxZ1a4LxcVfZOlDMszxepGbsKPvquP2vIVJY0ACbG2HjRbERRxvwDUzPm6
tsxpuqQzIvHwlI82yN4lJxYF35UbBtVp4CzwH3TM+atfT/W5CYHvxxCI4sXyu5y8h+iy0rB9rJMf
BRHEi1Vz0COzNDAiYCqTW9M8xbKsV+zWXKo9yQ659rMZa9/8VY3RbhBhnFeyQALEHJIAJDb4ilzM
BW1VL7cDMo7Mtr+kHNOwNBG8iNfcAemZhpYP0jTMulweJBwiWVdbxFqUcXZyT71+nL+jp+FARExw
T675A/IngtYSa/nzDa1EqfGGI4CtpGRrA9mYy9tWzQXX/3X5FrfjuRXu8jD1pKA2I97ucr34KS2G
uQ8nrXnALMn8qkgLgcSnWQVAreQozpP2Lq3QK3dok9r3qj0Oz2bhq6No5G9tJ/GJbdRuMMxr80/0
Pq8Wmsc6Cnx2+KCB52WqX29H4NWN1DAhjACCN5bBRQ81Mqg9N8xCUmfJfpALJQ0mTaljJ62M8EcX
D6JK6ZpJRjSBnAdlPrjQpe+EHXjoWgNBOMmLj1F+XzLtsUI/3UWbZXN7ddc1Dm5buYNnJ7MBRVg4
jwSgfz4GZu+bixsZMUihvbLWXD0OWtE9unbagWrCVY25JF3lh0wUMJ+QBbOhkJvrdglU35akP4T5
tJ0RysKm32d6491eqMgk902H0pxDGsEkELNOp5vOZH11oZdDDxGoS5r8F/EM70smFshgVSr3Chjm
edAjCfGso0nQE/mDytW+rNCTJeqxmzGbWIgYMte8BrN7GptxwcQvH9TiepmM1EbKRdCA0xcZQ5j0
DsRlDrUMQSluNVXGeWPxEwbxz6WHqiTNIAACDw3RutGy0dFxvZJok2ZfE3Ek7VSHz0Td6EQQhVZD
HTwGPqMDbcRD1WLAZZdMZ5C4ljigsXxoumwTgtjytrOsZUGorv/HzB8WkPMsyJojjCXBjNxEftS9
SWha1OUmnhfoFQmi99q2gfwA+4W2OuDHnKdEhqRAPYLllFM4YADS+mnXI3GlboqBqc6C2ytbPe/n
sYW7+iJ7sADYwm6ZvXZKmqfSIqWTlWOQG9FGXfJv02KAQu8+NWPBjbi2d0BAoCOBxBlFMs5nSD3Q
MErhM1ltZE5l6L/trtijsyxi5F27E4BJQ6gmQIkp/Jxg0mkgR5/AFARc47cS2tuOJuQGWN01SC7i
EYUrFx/08gCk/VSMgB6xia/ZAdkwWN9TXPUqBiMF78PVHcNbHyUehBE2anJpyiol6MNAvNw1u85S
9p2tRfkRySZE7zG9ZJuM17O1HHNUs5PeGfGTGqv9ndU3saBOc71mPOcQWfBLmCQvn9IY2miMFbIA
F50MfzTBPFNCpMJwqEj59/r4wZCF7pMOxDoxeEPaMBq9ZqPSH7YHan6fisjJ6RZPVSDKBCf92ikv
TbE1n510jFRU2qTDlDKDkNr27RJplCiFEBnh7tjBMNoaOofoXIV+1H7a0uBk/8x+xAR1kMviPoVP
Ii5fLiSxhkaGqCEo1qvGM/NhW5B8o0miIsnKUgC9xo1moYoAiQouWs0K0oVKQb2ZtuQHBqsDEiJ+
RFUkiIoCOzwPgSahUjRqaBSYkIWNK2nTSpMfGoogHK6aYWLPuExwbfJqRJKNDk9bm/hqczi4slVa
kA4tqdP14b8fYwWgKRulQRWVnisJsKhucIZzm7qJWTmF5VsEbPhHq0w8q/luVvHGUmoXinG34/11
2sPafXjJoYiL0Q+Lcz0zaeM0TGDVyvOXqmne1Aq3tAyMikxbx5Ayt4hs/7bNlTgBXSekdliliSok
5yODFqV5vySlGxJ5M2if+TwGC3KtGdyPty2xv3RZIYQj/rXEe0mYlFE7TbDUWa/gTscV6kuh4S/T
d0NFauLXovaBchWaLFSJ8RoGaRCSVxRhL49ZuShyZktACMpB+8QmQYc75c7cUUffhofB7T3Zk+/I
Tn26vdArP/1jluHh0ABF3Ze7tccoHIpR0xs3qa33BKVPpTRRUBN2IVmUuPignB31cnmKAdxxk8NO
XCSvbf0KHs2dOedeq86uNr9PixSoQ//cJmiHji2UqIENnfPX24u92lXuR3ChTCeFkoCPpgHGAYS0
YewmOuiDc/0gmdEeL0HfGHWvhPnbZkXfmKUVZ1fBkKkGbgKYzVC4bzvM9yvEL8zdbSuixbFfcWZF
S8ouGmxYaVD0wjKmVy3ZaNrHHP7Is7sQPNO37V0dRu5jcg4rl2ZWx4TZ0/049MzYpfa7PAv8c9UK
kju4Jt6reIRcrgpPcLmYu6lBC+cgT4EReWN/1JSP22u5bh+zxZyZ4bZoXiyiFMyMflw+0ELGSKrs
SKdk372bu+6xejIjR/klUte+fu0ws8DDoJhNVNQZuCCaRKRlMRanr3xrkOMl++Y3MT2i3kMbjeTQ
fPgBfeTba10NNGc2WWA/85OoazUyV7CpTJss/T0BMoYOn52eurgTuMjVHYHlQUEYLLFoQyDB45ZX
xh0pmhaH3rCODT328bHR77vqTVsewb12e1lrjnJui1tWr0rL3JewpYPZMjb9KvR0qMBKo+CYidbE
juHZ50sUPSnNmAUyNHJKSKjU5c/EVDcp7RyTanj9iOjIBSvjiTSXMerrJmJfsbovo19keE2W1LFF
qlNrfoErD2kxmvF45HCb1dBcHiUC6hgmhG7lJ3PcQyvVCbs7tQpu79VaQDw3xe0V5BymsjdhKkt3
YflDJjsj+vW/meC2iZaVXoNOrnFHBfO9yYNUfYnRC6s78/eT8VmC3epZESrM5xKMp6UybTylNRRQ
IVvmPeqGsnt7Uau+h8wHGRd0gK9yZLOrLHShIJmoT+rbkqaRu5iT14zznZxTZwYRMzI1gc3VNaKQ
DZ5ngKSvEgRbx1RkM4YNZDUbL2MXSefOsZeLhCvW7QDrreEJqF410aNSaRhAqwEZ5rjLMzf9Qw4Q
uZUI7712TyKag+YKIEfGX8wd4FHHKOCCj1gPP9rqDg8eR4OUW+YPjadRXxFRla+eqzN7bOFnAaOo
aDSqE+ypy7aEaLOKp+03ohxpJXhFX09Cs3AL3wBhBEgpIKl8aalRkxGRHZ9wPNonPNiU92xbbZNj
s89fFfTZQDcSPYR++Mvut9mniEVo9TI7N8+daq2NW9lm5odNecLwHLig6SfA9EHitdu4/Ge/ZIB1
9NJRwNDQMuW2US3A6t8laYuOadCCohk6dYs3q4Jof+2VsILCJ8po+KyEf8YVemao85JDNj7dTsYB
XIrN5En22+1zfT3ljewGuB48FtGlAiKQi1bzqCxTMWgtOEMlJ/FBUeG0gXKnndS9vQH5bxm0miNv
0tqJ92SXeHrr3iVeLXgaX3sqfgXqhRjuBKIZSoaX/gNZt7RQevztvPHixZMUp6g2cflQNQJPZX/o
8jFwaYg7EqMVxSCJw3In7SuSnGLwSPsp+KQiG9xhADjA6qQMi5ExIg8Sk5210QKUQQPImG/7TRTE
boVBC+ogR/BS39jJgQUKA9H7aiWzRH8HD3PGzYoPy+dA+ryEozwBZxK9NV+mrwCeeG8GgHz+Ij7d
pu/GUdnPoio6y4r5D3xulDuKiWFPicqMdl8z4PYAE2ybA+A0u3YjfW9O8/b2x1771ufmOPdVrEyO
pQHm0vnQgqVy+MKc+20Tou/IZ0F9henmdoGNt2pnHYlTPEqOAiLdw7u9T567o3IUNFoEi+IlDia7
zzqVGVTnXWrsNDmQRJnd9VV04RuGenng5qIkIWQ0gOR81t6RPnqVk7zQgAjc4ZpbnPUY//og32mc
MKmV9jPbnx0YJJXDkLnKBtCqF5wFv9zNm377avnUiYLcgTq3aEL9mg+Ls8+9riIzCvWWuePoh258
0E/g8/5W+Hhd3U1Pw7bDGQTndyDvkt3p9/Sg3qve4iefIRxVJE4s/BZs28+uY8htplrY4bdEb72v
efEh3QAYTTe2nx3Sz/ajepOC9PQcH0c3DURvr5Uqz+VOcJHPNmbDyNhOzHvTDwMrd+y72VcwlsA4
Sqyv7Jv0aG1tweFh35cPB+hYsNsFBXaDf2ZWUj3LnWI1jKo3yLviDqJU/9qDwRafm+AiTqSl8rTM
MDFKw7aqom2C01L3VFDsXLuicDnJIO4hgCfynkw0UEuWHbLRcjR+ZCCfcdqCTEegSZ/GsbM21FAF
F8naGQUUkgnQ/Rni4GKbPoeWWofsvQdlqzw6LeiLDIMfLzuGhOzA0JoJAs9aznFmkUd6h7UhQyqQ
vY7Kt6is/alOvqPDdVjMIRYkUWxXrhwDMBXM7EOl8+pyUnvMb4TsQQF60bss6p7MIkuA2zNfpjF8
6uXBQ3f7VRDJV/fwzCjnKi1UDppCRp5IouVhqEbPLKwvK11cm3yfCYrXQBvPkPV0yll6NMv2hD5Z
IJNXOQ89Wx/21CCbKouebv+slV/FwMjIJjFnAhQjly+URtRYS5pAa056TIYjxEoVUnkmHvSWCDa2
kikDvwj9PJR8MA4Fnu7LGNSUyMHKCrkrSuhgQ/yyK8lThsqpknmT4GFPNNBeyeOMstDyRI3Uv71U
9udv7Trn0jVN2jAssAFKt6DH3ZymsYL+iKg5tepcWAkK9YATozl7uUrdSvremhASium72emOPkcu
NOdN+WHBVCARNSRWNpBR/+KdavyRNOUq2Z3cLJCmxKry4hsatazr8Vgsv+mg3VWgmLz9CVfXdmaM
u7lr24zQdoaxsC18i2bbrN3JtmvGd223U6xYEMBXd+zMHMv3zi6tJmoSELLhUy5h6IzD6KcGlNsT
kUqFaFXcPd1LpiwNIcLB1NnAWvwAT54k/1DS98G6I9LP259wNcydrYk7BANIZ+2kxScs0eRGuurV
3c9oojuQUTv/myXu0m0l2iQye/Gb9HeZ+b0ENrD2hVoiHpn1XdKxJgz9oV3K7RLAZBBLUWxUFjTd
Ae/iqZtyJ26z7e3lrN7miNX/McPtUo3TZpAKd2DVQUUyLBNlO4+R5t+2su4Lf61w20MTXW6tHosx
2wM4tzca+RjGXdUFJgT8rG+3ja37AmNHwPgBMgnu7BoTXewQmm5ot0EiEOMgxGwdrSYQr1UFicrq
uv5IloDqnD3qL49SbU6KFpr4eipm+xvzSavfyYSZ2vIpo4oLYpfbK1uLSihLgyYY1GKMYODSHNUW
TMXHCPW0MZysOTU9dJeqx3n4aPR/BeHjw0HqhBHssn4sz/5AdaT4kHRERSRSjO3QRMij1TQJaGU8
5FHavdxe2ZobWtD7gLwpyAsIP14w0LLUiw46HFqT+oUaneZo2tw2gUoLPg93VQF9gAkxIF01jL5w
jpGWVjEbWda6FopbeyNN428kmkHj243y4uRqlr1Aumv0ZS0qd1KiFV8duKLcQQvL58qY5JekKpZT
NFPMZVOp21hpYqCQY0mHUWuGU98pI3XQnMRnqrSs/pqsov3I8klzDYwWfLDR3tidFDB1hEB6f4Iw
wXhqa4ucmtwO3aIuIFA0RNOvpDcL7TSFeryLCMvT8kU2IdfQgX5Ry2N1VwE3BNWoJd8tckwKr7Mz
I7zTsxhsTxX6CU4xFYbsgK9Gnb15mk3iyZIOBqjMLG0wCQA7UznhUuhgI1IqDTOAMmnxjBjj0c9l
c/Dxkhx+D/1kY/qMpHHi2mlva244LnQ3K9p0lypScWjzYnyxsqV6A+z+FXMWDzA1bKeSEoDC5GUZ
nI7YpVvEapE7Tahqm2QY8+896SwISlf5U4/+6DZqbSVxZ3WIocuLjrELtEFT+bqZjYM7F7IZQHJW
881UTndKTlU/V1CjM7WJ7OFJkk+Hpt1JIEPbG8Ng7WZwWA7oOUDyoRukvvvKwl6J9noOakX86sra
N52ZlH6tN0Tbj/GkugWAnaaDlC1EvKBy7RY5gEtOp83Vs94kKZLXDLcXEKhvRdXMkKa07c00hFBo
rInZO5beyt+nOUWvr8+h0OvpECptXSUN0w0G/NLKrasheu6XtrOe83zCECREJtR3OnbFttKnSnHN
pcg2o6LMP2USZR5GbarKh6b38Drb2DNPoWC+CJZah021MTDwLmW1tdej2n5B5l1s565vgdsu6lA7
LhhQsB0LZJvWlip9d5jUitB9i/aC7s34/31ay3HplLYVGhhg7OYBgyE2WZw+qVDh0cZy2PSUQjyi
iLLQbXNK91Ihy9sanwu0cNHys8krHQ+mTCXUAWfdizFoijdMcnfstW7axIhh+zamgOtKnQ0JF8i3
wGqUpR6Ru2jb5WP61FjhsgNeC83KZUoUvwy7JNCnJXKaCpgXJzKMMfKqnAy7ockkiixlUrx60ZTf
WjJEkPsYEiQWgzqFjhlN4UGTpPxZJuX4y176xJ/tJXucx7LbgkxE+RVLUzU6U2otdxlNQ6+IDO2x
bhXJTQpUwB0Nq90Y9ZDJzgLs7/eosKE5Q4oq+qamgASeKpAajA8hpcW+CXMIrlvQIHnUx9Z+hjJW
9FBodP42zi1wfHKm2cECJD3dLkRqD7GSE1x9RhL5RZeZj0OVy703WuAQPHRyXj0Z0Fy6U0EhBO5E
pE3OuECh09X1dvStiPa2Y2bWMD53IwX0K627vbmQGRrPRepnULCYBTe2snKLsqEKPFYZTkvmkVoj
VNkNqy0QFXAiPGkp3WkCQQ+xPWANfdx3r0b9S88bChad7KV3sv3nHIGYtTwaQi6sa3ZptIrOfwyX
pbSyXLVRxm6jHKDh4aWgBSDK3ydQry999Lusv+rIOMQhErGuc4AmEmToq4+s8x/A3bwgeswtOrHS
/ZjuU9p7fU09CtbiptAdKVS20EbzzTz2CjRyMWn2fvvu+v/YZ3UK4H0Z/vby5pekOoWWFa4us/nM
Yt2L23ij0fZ7n7+XMkhwmqH0O7OMvLyKHbuaBNfzqjOgl0CQDOJFxBfzMXCgTTlhDN5dfW+E/SeO
yn6ge4petWClV9xdbKvPTLGfcvY6KaV+IV3ftK5U1V5i+3Ja+6hsOo3szsObmQRTvO9FxBMreZwC
sU68K4EF05FuXxoFpbceopGHxAo3oLGMb6B13C6LDJwdJYD/Z0/S/OP2QldyOQw4QlYCLCl40+pc
MhJjHGrJe5hMIFwyYlwuUmPo3u2Aee5EQmQr2RXAgyCkZQSqGNfg0tQBVCl6pc0oEWhfHaT7iIgY
fc0/zg2w73u2aQiDal1aMIBpMnADSXpxomP4kafZjHdSXnu3vx07bXwiBxYooBRR8UC3jtsu3Uhx
eRsLtmt4bsa3OH2PRHjm1U/21wSvBBrP0gzOf5iYNPD7Ta3XNsH/tAg+5aXhoo+mCgt982kN2568
/hfdaUw9oPeFGW9EckAsL7dFWyRjzjIFWXUSFxDAxC1ft46kKB9UrQ5D3D0ucexU9ShiYlg7TxhG
QqcTUGwmSHtpONPyWa5ktXWHVnHC4lMufGRrUrz4bf4yyYJW4+r1gHtK1/+U3DCsc2lOKqZZUju0
58zv1OtUJ79v3pUT8qdd+RO8A7PA3pq3QxIZo42EjSfzU4C0r/tWY1djprzUpZ8vnxK5Q1502z/W
rICGCoPJNuLD1WxyH+OpJ2vwj5Tet407QxKx1pBC/Dv0DiOaZ3a4s2tUdgfOXxmrgb68XJJtu+SH
EilqTkVULmuHCtS4YN8BLeM1N84kNaORxnALpBuH3FoOcyaK5GuhAaOZiArsoYyn5KUrzAPmM9sI
riD1JHIGkxKvnpLQpSqa7rc36M97kQ9DwMDgXAGNhilN7svhoVFj5AaiHaU/feDJg9HBuy6ofd1d
IPicuOZzuCE+eUXn3ZlLp9lTQflhdbFnP4Dz+9Fusjwn7AfkrZNMe0p/ZSJ9iLUuE8Nk/79VQj3k
8ovaY61N2QIj0rbCsLp/LPzuExL1Qb4xd+VX+NI+jO/Nd9HM9TVHDRIB8O8hfOGljg4+t5OYWesb
KqG71TbO92VLCif5HitutHuuZUfdFpkrBJ2wP3m9oX9NchuqRcsyZiGWKrvDTtlGvWc+DJ1j+4or
fTO3+lO6V0/Sg7wV9W5Xs23QouK/jIUY5AeXH1k1qjnWurB19WA6qK8oHqVeEoRbIAoC1QFUI3lu
gvHu7bYHr57HM6vs359d27OS97WdStja6SGTIdyiCsRZmANef9C/y+LS5sUa8CqOYKA5QIt5uEt/
g6ZsY0On6OftlaxeAecfkEXTs6VQarZZouMDFo2TnboPekh8CZDKjRHY+y74Z3XrP875d2Gcc0Zx
lAzdDHMRYHpQqnT0enTy8UWwKtEGcQ6J93FFlAFmOq84GY4MBumPoXDkXfgsb3602+RdYHAt+z7/
jFxE0c0pGQYCg9oXoLzFcZFddXT6j/YlgsaxaHlr1tg4NJqFAJoBG3W5abpRKimp4R7A7ncfbaB+
A5DlaN0be0PkH2u3KQFtCW5tJPh4xFyaatO2tpci6lzU1J6058EDxrE7pB/WLn7SdR+TaJvuRxrY
gjti9WCf2+X8MqGmlkVohrrKV+bHb9QD4TyKCtMTkNmGq57076nkyAHjDBRs5ZrvgIEOQ0OovGHQ
lnNRCBfUMQQjkV+mUEdraYYytdHNsydB33kXlyOWv9RoAUH/tkBctfT0eanl9rUcieKFhTJtS4w2
Haumkkv/9o8T/TbOr7vFaihmkhEX6OCq0bQrJdHQzfVAIo4oyrz/R9qXLcetK8t+ESPAmXzl0LOk
1mz5hWFJNud55tefhO8+22wItxH2iVjryRHKLrBQAGrIBFsNXna0l/Hyi9ckidXRMnGvWTRk/9RH
uX4blWiX5oNbFegryH9WFbkf9Oj9X4z7LzDLlQh3t9p4xsIHibwZzWhTyNn2OgTfrf4YxypRRQZy
fjPoC9zxUJ3kzxbpFxyT5NmKnPDnSbpZfmS/iKOKyqK8eL5aU5upVHZLGcmVobfg/CcvXaXswqDd
Lia630wtdFKIsVq1cW4r7e26vbyLzhqXCRSZ2qDnh2BJcwm0ye+1dDCr5+sQ3AAByQtcdCwZs+LM
dinqebIwJUgPENdE/lK/M9BJLpKV5Tr+CoVx/D6WtLSc6XeLP61q34ua4bm3JpTzCB4nlP+HnWor
knokcYhbk3oHI1wIxpu35AzVrY96Y+/73SSqSXEtwhMT93o6bfY7c7U6eBejwDW8xIkxKC/SeErJ
5vp34X56TDBjShqqJJCuvNzGDaYIzAm8SXgml2g7npy5vh8WIqis8VFMEGuB2R/D3EywGMcIkXCE
FXP7UI5+PZ+bVBCQuRBoz8C7BJmLL9wxoWx1QzfisKvn32/x2wBTQcnY/osfr2AYD7OWHH+XnuB1
AtLx1MmDnWa8kFzw9OBulxUMs2B2RpCap+fpPO/y6pSa+17yUtEjgP5Y9v5IW1r+s2Ya8/YAZVyx
ZCFQFNNdkhNpvmemZ8t7a/JlkbbaV+oYemDg2UjnX3FuskRuEqj1tbEGmVT/w+r9evCng1U46jY7
YPjVHyAbPnhQLlAFsY2/ZVe4zBVBBveMbDQU9zBuzTvpAe+5m7J3u5vO79zurd9d31HcT0eZxjFH
JROMLVzuKI30xqS2MQQ15VO86K6epPuk+UylSlBD5l7KKTPef5DYz6ejvGPhHMbnm92+2ljGUa9e
5fk1KvZpAfXxct8l93nltKGox4V/QK6gmfSq2sijSXoYaX/M6J94jR7lh/wmDZ1iB/79wU0lF2S1
x9IjIvIPrs+ukJkzckBtIuyKtHNT0OSND3l3UvuXqb/Nk9NUi+aseJ3MsgmuU9zvLFCosjTYJIna
salhZ2tCpo4cAhTJDos/n6HRt0Ox8UbFGPed8nDdhbj1CBPk+Kj1oAcUtG+XPqSWRZ3qC3y284ZX
xH4neAz3b9GNvVvOAijuev6BYp0oGS07DBZYWH0D6c+2vtXf05/lzXw3NZA00Db6GdLs38M3SIcL
jh7+zlxBs040j2rZUyshM+PYTr7NjuZtsXt7DtzyKHQcvs+u4BjPkYelyzB+j0XdQD5kd4bi+Q00
5l31IQPTv3nKbvJ3UQszvdZ8ibArTOZ4zaicQ4HZSszb3jXSMSXnZgRJNTqB/OvfkXv80UwmHfNH
AYv+++qegPdxkmPGv3NjG4PamuyM9vsQ7a+DcC8jKxAmlKZG0/V2goAj6QEUcx5QpbwOwFsu2u8D
7k3Ie2hs0h6y43luhdjcC6o1Hbj6F7CclBPY7ap2W5iNoEOZF6rXcIxHhJ2KIT0IauMNFziZFm76
5kaqNlDXvW4WN8m3BmLcQGmmJIyhiQbJS3WflE69053Jm46j7DRHtNXp3/ujtANP2v0k2t+iJaXf
dOUY1WRnyKgDGqp2H+gRKJ3FS33b1+6ayrXvtU22DfeLH/iF6DUjQmZcklhNp/Y5Vte2fuTRITOf
5gxtD7s+EQQSnu+vV5dxS7sHJU3XAUhHY2JdOGW0VUah2iUPxQY9E/5HZ8fX+e82762O3mHrwg8l
SNRnxzB7bbR9Fjh9ciTRgwS5gAo8BadEeQLLfhAJ0n28BV3/AhrKV5+SBCP0gWgWs8vvsvkRHQQO
ulhQdHXsRER+xbVWwXQnyATRwM9mTE2S5os14WoYz3eK9FnnG1VUNhVBMJ4pNS1kiinEXMr3BZSX
VSPYdIOIipt7mKIp6b+m0N+xWrZ0KPKqL4DT2Vs7+9FLfqP4YflL1W/Qe+xFM5TB76ZBcA3knKtw
EwhKKBBaoGf5JeoyjRnu3UCVQTUny+9D3zp57mjy4xSgWbwX7AFOKLuAY0LZUMZZhq4xPEzD5lwX
had1yWbAmCwed+71aMY5BS6gmGC24LVojQZ9aQ25D+q1Q9ga/nUIkTWMazSDZKozlLPdIb9b5NdZ
frSWx+IfnowwBDoVYKfBLDNLz1ePGmh+6IVgGh/RhKPH+6ITfBZemmyNwQ6IyFIXFF2Fc3m2Ms+W
Qs8OcwdTpW8dGJOUsPa7ePGWeNrV8Xx/fRF5L64LbMYFZ0WZbH0ENtG+JZU/poes2pXxy1L7bfQc
6rtOfZzr/Vh5GrlXDec6PCdaXaAzHpmqkabVE1Y3h85xRD4bULClUegEJXkpq0HgMSI01intLMpS
+urq7bOs/tSGBGzCg0PyI3o5rxvGe3ch54mrm4bxfu0LzbSaVMpgBbBMn3FdrqUTZHGdsQvPdRKh
zBu8lQVaTTv5AdWuO0uLHSv9dv0n0JDFXCsvfgFzEpS5JdlyCmuTCZ1JljXKaHBrZNeUaxEbEHdh
V8YyTxFIkeU9KWBsH+vHSAo3laYfVBvkZaAFjvLPfzEMzSc4YVUMHjOfkYRLlBUyDNPrvTZ5S4mm
xe11CL5BfyCY2JLFQx1IkJF1ZXSEgqeyShfkW0/psE3Sl+tQ/B0IUbz/NYd+x9XRIysQMJxkXL7m
AwpnwY28aaHpgkrMucgc/aDtsnvRqapwwzPtwjYMNFBAGOAS05anVB5iYHZPvQ/2VqfboQFWCp3Y
RZnXV7e5N/n5pnKig3GLfzjBd4/quRU1qXAoDnD6rX4IEwDqFG45Zvgh+l3mvqRHcL3khqt0nnXC
+JQ7736kXlU70lPxrO4jwdWee/yuwFlHQq9v3Oj4ynO2a0aXqMcOUs+KHxcPlVELQh0vTXBhKuNT
5dSk9ljSNd9UHqgNtt/ayR12iQfZj4fOjxxzFuoB8p0LrNyYggPfM7IUlx8aq1uPCslwfBmG02LQ
CEoJ6IRenGQebjIdxG6Yx1OMECLboZvJYKdUUq/XPzBTJ3gXcrfU6pcwXzqK5KldBvqOwvTYeKNR
pjkNM9KNN0aiA5XGmy+hb4XFfNjYqtJKnmG1dihON23jDOfk3O2MJzykIEHvqG686T8l7z7B1O71
7Swyk/nKRBntzogALZnoWjAwgdKlXtP00PD7GY0iUkr+1WFlKRM8qqSILb0C3Cy9TpHu9PW+MXd5
AHYr7ck2ziDUcOJaYCP35gUSRNmCTpj1hXFFWhSjLxuABn3qzEjXUzVv8ErI4EO8vpr053/9kH+Q
6C9ZxUZdr8E2pQEpROEpBnnFgEqtKQgDfBBwrED20cJMCnN6xVbbQeg979yxw1XYqjYgSd1ERCRz
/WXV0EODmhayzGj/1EARfmlLV4DOauqyypUWwwUvpql4Vaf6mijL88UDGRzGJeakkdS2yis3nDFq
S+cjIG5eNa4E2bpRNAD/ZacBDH1BdMbLAKkQy24bdUujZBOMQhvtgDk5BaQUxJheygJ0r0QrPuMM
Aq9lMyTPpOlzQXabt6RoQrLQqwxyaRC+MUs6Qa2un6TSDZeqcZKl6c5616JnWS9QH12Q8b3ujryl
BT8mJn11jN7j5LjEAzXlEGoprK3BNTr0L3Z76IOdHN7gDLmO9HVjY2FXUCwV1VLmmh5raQVqKJpH
0zGGU0bf9M5wUyV4TftmTyTjY66U/UyEaQyenWDIh4wtJpqhcszEzyW1lzBUywqncn6b3dFcaOyf
i83UQVHEQQhNz+37cINHqy4SD/pyJsPuNTSzS4rBqI0YRG+4N59lxVWG+659UNJTjhqX7F9fZBEW
4z7ZUIOmpwVWOI2ngo4fJej+GloUmqJzMthb3OEF35UHuf6szHlctHo4kBAehEzseZBBiKvLd1IJ
boAhc6rFNJ1BlwTpPd4uwQ5BwAZFlg6qrEuvtZLaqkbMt6D+4/YGcaXgWY5Tbw7f/3451zjMCR8g
WA+JChwrGL2bwiuL0LXrs5RuLOUfvhy4IxU0qKCC9v/GDFfngin1aa/qBabcoWsWxvkW+jp153WN
vNO1o5UJCFe4X42y2GMNEcHZScxAr3JdnuAoPQnjXb3gWMc0SOaA8GW+tXNb9rI4uKkyYRM39cCL
849GAShaQWYKhC8glbz8dGqtBE081xVEdu6oYIec7Ui9/YfPtsKgxq/WMkkLNSAjMKbEfO8GMMLF
sdtb0Fi0jb0ZNWhhEeks8tbTtJEiBTM0vZgy8QUMtbW19BHkFeUnSXLt8M1c9u34lI8KxtS96/bx
jqg1GBNRyl4JMEAZV66J2ng0fGoJJOLB/UHUH5kUOcF4jHVBEpb32TBIhoMeijj4dsyOq6J4IAmF
lORlM8ndYelw4RyNzXXLviYZ4B642aNYjsY9iAkzOEtfz+CkxmyjMvaOoT6GsTvg6oKSnO4p4YcK
8vz8p2RhRG0SxDHeolJaSdBBYDt8YaDBHCgIDSvsdTJNuFnEPliAifnSG4fQfCjUGCz3T9eN5UWx
36oHeLVS9WTm7DX6MExaCWsqR8pjX8qHPlf8SJ/QvyYqSnAP3xUWy01lTdGgFSnWVUs/o5mysaOm
q+vGcxPGeB2We6WbaodU9h2yty/X7eSdvVQHDalGqPWpbENm0UdDi1lX1F2yAZH0wcaVqiDgFZJC
t6gEgU0ExuwNjAfrUyIDbFA/7HCrdJmXJa81OGpU0fuX/ik2lK3tYg7bZmnTtDEplPyiZD+Q1by+
bty/j8E8A9UXBQk3xj9CTLRalY2/39r5oxwN72AU9P4FAp2yUKcnGOZhICrSqHZZw+mhW5xBUI1U
oiHHr2xWdEdDRvg/EL//fRWMi4rkJEtxeTfvytitTtM+3c7n+pu2MR4N50f1S0YVrvRb39pK4J7c
XzeQG7fAOw/SFQvciGxpdQm6YUw6HKuYD3Z1ykAKYdK/LnpQE1cgzDUBMnWq1YwAUe3n2tznmQdW
NhcbAbwyd/nHdYu4XrECY04aKKXMtV4ATAEnhAzJBk10ieSuGTTCbOhtYOyJzbBIRRGbSlMhVxXK
BjgyAwzfgZ4zaQX+zcfByDaCAlrx2G+Tj8ie6D3uIJYVjVuCF46fDlHhyXLbC17dvOMZTXhQmqTC
UrDq8kYgkQRzvjrCn00ajLQektjTu596lTqkeFKDh7//RAh1aI/GsIllspNjNubf1AIT3mCGfe1a
yHP3gj453sr9AYAg46U5c71YeWYBwBh/mDCiNg+R6MgQYTAncWRoZVskwJiNjZ3cq/otLtrX14l3
AK7NYPZNRXpS9S0gxuEUJdA12le9p/01tz125xqF2TA6RKKVXgVKo7abvE43M6iD8q4ReDPv4Fk9
89iXuykpGHmjQUCpN53lRPZzOlbgxvgo7F/Xl437Zf68ZU26rKuImtj9jKs1kCqIRRsQ+syNbdYK
Lnxf86x02VYo1N4VSq3M6VyNWLYhXu5BR+KMNY7tSPYMLX0e5M6LbOSXBhR1Y1BTLN3gFGW8QTn2
tqkn0Y8RLS5zo89I1hYafb73B+nOfpzvae9UqoEAzbFByhjsZq/wk2frVVT15V6c1svARI5Z01tl
TrDYk2W/jBCHipdyk0HPxiyjw6RpDoIXpWTwolxU0+AFrRW0xezyCG/cXlPoYz6+mab3GjK5oz9F
mFj3Fvnxuk/9f+ykDIKQN8IwN2NnU3flXAcAg8hBsM9mNd9offjNzMN9UoMkys563U315LG07QOp
52pz/QdwjMXjCa8nnNHQiGEfpLSyqJZNB2NLFEy6j7GEwsjg6uMWfHqYZrmOxjMXcCgWgUseSkts
W26GxjHbSJA+sCLpVpNxL9Y75LzANgrx+nQYP2cQ9M+kdQgqKdexOdv3AprZvlAY6Vqkmis3l29Q
n87qlyIQQHC2CyAssAUi1QX6FfoTVnu3MKognqQWOZn6Puk9Cczv9iYYjp36t4lmHUqGyJdCSRTZ
SovVvhjmVNZjE8s4GDtlPkTlSyIaV+PasoKg96GVLRmET9IgBkQR+0l/U4PUAHJI4OezRXqadOGZ
+/yFMcyqLc1oT2mFDwNdvTw+zNX3Kbwfkvfrn59upC8oGF+nnReGLrMv6SyXhlYBvZE7Zo48OLZb
/FD9HtSqIqFJ3luaco9Dh91UMA/HVgHS2DAyOloDxZD5ED7Mt/F2/pD24T4HWi8YROCdF2s0tuXD
LO0KFMukcrNTtE1O1SnaxDfWiYDHetnq22bbvV1fSM5FGOUHaCFiHkUDXQMTscy0aKLFhHm2njgD
mrC7UbCNeDv1D4LBXrNSJbYnuQcCkc7DdLLafR4IHmD8j/RfK74oV1oQjx2DARjzPSqotxggND4b
f94Er9F3afMP7z2Fao+i0RSJU8wtXm4mSLwow6LWiLI5mbwkh/QiruG5ILryNtIKhc30m1WvkmrE
A6LXvnWamyvHInntlu317887MdYozAVVC/JeimLYktiQyIMI+XTMko2UvNrqbbHcXwfjuYICTUxk
uqlSJbuXrN5s8rRG72g0NwpybkYLLqUq8s3F0gWrx4Oy4M60jQEvVpUJeJUqL6BvQBgq011mbOcE
1GYCa3gfCM8h8DOCS5+qdVy6QTWNg9YW6DmMo89G9axiE7dbKRKJ63ztQcTxsMJhHSHskkwZM8Tu
GAzSm9CHiDaSamc98DNfOlWF4D3BXbk/ZrFlgSqNc71JYRZpU2epQC41oslRsGNFIMrl2tmdPShx
Q8+j8bEed1n7kIT7v3e29bIxLxYJfFRWnMAOWYcB5WZGW7ghmijhhU9c9Qj4AekYHEtoKaE7OsCt
DxfbcPTapTvOxP6HHYriMNJXJnQjEKkvlwrEhEOuBMguRbWKx8rklnO5VZC5TUq0YEfvlpoLVo53
WcCslY42ekzEosp+idjhoQctItxi6wmT2EPtKNKDDnYvfYZohS54hYvAGE+o1brvM5m++Aq/7Ht3
ng7tkmxm2e/NzXWPoCvFXhrWdjEeUUqVZaUBoIbplsyYbVJKJwCnZe61AabPm7OEJ+d1SK6fr5aS
CUPNmA7z0OH9VxTlIS3sb52h3KgaqH2u4/DCOHwERSgQbhsym4IcFjzFQwmHxdTJjpK+1OaLrTmj
uZfjnbCXnL+O/wVjk5Fll8+lqQCsCqPdmBWnaO53dhfsY61wJHP5qRgTmBclMgqs5EbcP1ayLKER
SUYjSXFYlbqFlpbnKQQ7YXwDVWABkCxYT0W53AJ9gKA7UBNHpfoRyRoGuFsdZ8l8Mit0wBHVS0h0
N1lvxAi80nrGlW2btIrTGeOdUj2Fk4aSauwQUNxe/9Bch6Jz0GgMRB6OJUsoVClTKxN7czLCXdvi
XhB3v+pFxIDF3ZWoM/xW64U7MSFAbknUqRJOaoM8tcFjp941xXb5DOfXfzAHg91Q46aDR2z2crTr
QaoXxM800dwZ6Q/bTNx2fr+OwrVmdRlgrKmzNo9qDSjESO/xW9w0Sx6glOjlWXnoZNHdg39ir/AY
71nKZUEow+mGJI7iNORzib6XoGgkvbZB1RMkoPNTQJ5NcEcZmUi8mrtJVuBMlEsnacjSEOce+vuO
lv6Yk+AxjZaNiZW9vqw8X4RCL97+CD3oJWROpjBP+0AtgVTWJ4jRN/UpEknSc1MMYLmEJ4JK38Ys
++VGjCuUPcyJ4PSzPvr5KYxMByL1bqTd9nCYKXGU5NHK/6EohXflH1TqUKvnMh64s21GQEUbQdkR
17BFuRPOV4JBSBFBkpugyk7XdoVQo30BHwkbTJuU51TF4ytWw/d+0tGu1JWCcMbxfzA3ahglwU7D
TYLx/3E2FqNr4f+S/CkT0zPmdC8Vs2eh0VNNPv7aKy7AGOc3p5C2LgMszw49BkFH0xlHQX2Su3or
gxgfz6oFRLMDUjMLmrwW5VnJHtJ2dCIRdz3npLuwhTm+x1YibYX/XKgsPfe1vjE79BvZtddY9s3c
q8/Qywb7scj9OBvrApZxDmNR7GHM6fdCkddAQ0le3s2ioh7n6noBwuwsy+pDuWpgGwbS9rlVYwpB
1BcnsoPZRj0atqYshB3JpB6HbnKm1oYhmSAOcQ7rC0vov6/2UlTYuI9MgFnMrdGdrG4zNdBYVXFj
7XK3/Lzu3/x1Aw86ep1xP2affV0u57rdIrhXc+mp7bEGhd11hK8ycRjbBqnb/0KwL76sktpikgCh
b9Td6M6+5k5OcZSeb8nd+BaeVFd5Qv/NTbUN/BSkWu/5L1BBX/8RvEPs4kcwQUNvG6uoaXIXszf9
6NjyadLB/+2CVLqCyHAvuyjNGiJYfqj6YzoTPSJ7kDq5BGpW606r3uf5WzWBD3NywkkQRAQf0mSC
iDrFaVvTtKthVJDG3VqS6OnODx9/jKG/YOWYpTSUVWtTBLw0LPBbh/6YbPOU6t17ibwdi931jyZa
PSZwxChjTksOwKX2lsBblnM8ppi+8Ub1+3Uk/tb+YxoTPcbCziHuA6SWbOceWT3ZKWRRNpTWZpgH
24ULMvGj1oq262NcMMiM7mjPiF+b4nsna85AvhcJVCCdQaTiKXIKJpYQlDk1osEuVX7pg+/CVKVo
3Zg7k1wPhqFP+PudHf2Q5nFH8uK1q/TN9c/Duzetl44te3VGFQ0Lde4qBAu2BUGEXYtJDpWg+nhj
gCBbOeiFCFSweOw9I26MKe8NBGI4urWPfQI2wV1xjPeIH5ri1nfSE2JI8dcUxzRcKlTpVdbR7P01
h42bT6AA1gIlfZyTvYpEhSl9mJmoD4dr4H+RvuSyGznGRFsPpLnBvAg09qr2X/bVCoGJuqVp9j2h
Z1ljpY45fOjhJmwFoZ17Xq4w2Bhr1W3SqPANPXsz7MclvEVrwpR1UBdAB7kAjBuSFPTjQhYFTzy2
RihLo1kbNYSniHKvyqjWWN7Unvr4rpK2132eu7VWSExIIhDC6FONRov2geieTny7EkUkvgP8sYaJ
SGqoQKprhDWjhAvT4Etq50P2Qq46p5bdEgQdueWEKtotX9L8rRzcUTSsLfoFTICaQQndVXTSvS0/
DfUDfPfXV5F7Zq1WkQlQS2YvQT5RC4uXcHywZb+VzkGPjevlLQQNKtFIg8BBWE4+fSkCrYhgUJjs
UNJ2g8Udw49Qi9xBVIoSQTGbyxgbZell6otIHEn0e32L529DetBFZTURErPF1LTsRrOlSKOERulj
LEWu3DrGBOUZwQajbv3lkKRk4jZUgUC5wJz59TJ3dUDLA8R6lcCwHRrvnX5uRe3g3N21gmF3lxJn
bUgzNYv5w7DxbU5GIGhQ4br2CoLZXJ01yD1IKuB61mPU/Zq1/XXXFpnAbB1Q0xtqGGCllCJxSBp6
pN+qwa//Gwizf2attkawBQFkMLxCzV3opqjht/8TCHu6502TdMgT4F2KcyhRfLDJO2Ysoh8XrBd7
nDeDmmgtTWPJ5nOkfY8hGzsJWh9+J1KveK/FbBTZtOospZaYoHHajbmj331XzsmddZZvay95JfvW
yzpH89rTc9g5Re3URxGZFHez/vE7dqypttCBbNE73yTZrj68YMrbbcpTGp9kW6Qdxw2vKyy6B1ZP
AilWotSsgRVWPwJIQC119kIS1etH4ne2DQ6afKMb+dt1fxEuMxMkoqAsZByPuHZu5JO8CVDZ2yj+
+Ct3E+hy7pdteQqOjV+8kM19+N4eXq7jc28cK6uZ4NF1spEt9M0cjt+16llSF+iWGZtMllFgMiyn
SCFHeh2S/slrjsUEkzIagtGil5yucmrMc9iBP2CHSKLJLdEmYYIKKLoaTDADB/LR1uTl46ukCY5k
EQQTUrpm0QjOfPinvTGnhyJ7F442KII9wJ7Cs2pWJYSZkKo5geNwKz/EDtrkzriENosX3uhb8J5X
r8omeEhejVfijDvltndt75lyAuSiLIDAYrb8UBeWNPfh74/3lPVnu33QYsFhw4fAxAgtc+LtwPhH
l6ljTeiOmJfeiZJdGjwrohYO/qL+wWB8ozeUYJItYMTZ/BznkD+atE0KRayqKt8KTdSXwt1laEgh
YO1Gsz5LG1Q3eqPkKi4dJsaYaqN07H4zNLFXV4cogWypwC35GSIUvjW0Z2Poix0zyo2ihZrdjEzv
Q/uCDm24SHzCYJ/u5GftVkgKwd3RKzjmqGgCzJ/OJsyLyZs2H6waTNluLuIj+Er1R1+TKxgmLQQ6
q8IaS1gl7az72Sc38UEtvey1+t448j7ZJof0rLuBfz1ccd1xhcqcC3qaocukAGqnntDPSKbXSNpf
h+AePZgaBA8ZvtYXEtWxyRQjD1HUyDCeTHZy6rc9+IQmrw23mjk5y18z8dOVXAEyUb/pFSlVJdiU
WbNyMnAlBjOAjmYcAlG767Zxl28FxezmBcwOybSgH7C30/uliNw4NI/ZJJjz5nrgCoXZzwq2bhv2
QDGyrQWBQu2ck1tdNAjzlRGEWTc23htQL5xs2ty4hFAyczPSOEZ0W1f+VL4MpWvFR4zVxcFxaB/m
xFX1jf1Pb2lQH0DQ1MC0IstQP2pJBAkkWgBDZUqdTvr83RBFR64/rjCY1VTRqqDpqEHQ93qkenn+
bnY/usWXg89a82sRJQH3463gmFVtpRDS0QFM0rRv+vwhK0+GfRQm3ug+/XLtAOUrhMWh6oR5s8v7
HZjf9bKg366dweJSv0eBwAe5nr4CYFZt1CItrkwANJDOyA+5+jMUsWvwzhGkh0B6QY8uVOYvbQDR
gRRZIQKtOpegvIm6g62jH2fpE/3QYYzuNiRaulW0Nt9d38W8T4RuVAs9giAZ0H9vjNXlWJmKSbcL
8CBmxoNp3qMLcVKOqSiDwltBsAuBcwNyE5imZBxhVDro10Uq3V6KF8RkH+qLJxXq9roxHE9AnyOG
s1HIQdqLLS+0uqlIIGHJXILpd5dEAXGyqhbdDTlXjAsU5twY7NqcegMo0BM7V1WOLrFsY1rxY4tS
jYFazXWjOGtn4AtRmQ60PZqsUVGXZZo1mZlr9pFfNu2H2k2uIRFBaYYLoyLRrlKaCZt9eZrgxib5
ZGXukFTfCpC7jHJztqN/yOYhnQ/qFUqzBZ+jP2Plb2Zs5LoWSRlEfwvdt+o0eSBG9G1Jw8SP1f6U
B9VtmhivJZp9nWExboIwVx3SLbUzBbW9T1tdF2RzeN9ThSoIfpOpQ8+ROTNzvZLjpY5yTN6CWytK
nHS51Snf2CG3n65/S85uA1cCGhAQq2RCWOXIAoPoEC1PchcTMhii6MPABd/g6MpzGuCkbiXodV5H
5G0JSgyEvQ1iSwSXy/WWg1xqVLnN3X6YwK+XGO22q8pWkFP4ypirY+YSg9LYemASwIe9hCFLGzTl
jNJvBTJXchgaP7JvCgkyztsw85Bw2DbkYFSN02ofgeVH2lvU7IP+HIukC77SmDG/hHGwFMy9YTL1
uZu+tPQh1bzXXu0u7s9+myIDuY9O+jnyLb/fGbciKTyeJ4G7CHLCVGEFeuGXqzAMCng3qCfRzv7R
Lhen6AzZMfFedQN9jBy6/Ne/LxcSROeU9Qc79/eDYbWfoskM60LOc+jRbuz+EOgN/v8+64pbica6
eAUuQ1lhMa8BLTaGxNCANQchZKx3BVQAINdJltsObLDq/QyGo0ZE36jw9swalVlUIwiTsp0yMCbl
aTY47WQmN4pctt+DwJpvrC5W7+TA0H8GIyWMCiH8XDiZQYJ9SOThfpyzAkVZRa7RqjKRvS0PzQAR
tRbdF5Xay4WbgZvxI2pDwx/jEEdUhwmrCfrnarUL0jh8jgoNgky11GEuJBh0QfGJZx08BlrvxNQx
P8bkx3Uq36xbcFcpoW3Tu6r04vDFXgQwvOhu4BWCyxiYIsDPdOmZ9pjVs1zGuWvk8raZ5I3VRv4c
qP51b+S6CLSrMAkH5Rj6IL7ECXVjAAM/zsRxBmmCn4+R/ksaGkpOFihJsLHjPvCDtu4eMoRA0x0K
zLE4IcQWRRXK3+1czLUQ49k4NdFPDeIPtmlkmZNBV/swd9WNpLnBXvZKF4zP/ofshWjq7+9DXz2Y
syNljmI50DHeUz2/fDc42X46zn6xhX65/6ic6sfC/Ye57vWPY9tNVLkcoWKMH7foMYQsH3t7jx8Z
advRvCkGQb837+OvVoL1sTFEwJLoSoBARFGcUWrITxm8Lw+9FGdv1z3gy3mDvkRcwhEDCVrfIIhw
6QByWVXQDS/hAER9Nef2vsXN5e8hFIgtEI2AdgiJkEsIMo39ZKcz7l1Vb7gg5gHDXygavuaNhV18
ISbYVfliGjn9QsZ9E/nyUfEtb0Bfh4Oxhk1xG/jE+3XdLtFnYgLdHEtpWafUYcOHTttX8jZIBUvH
I7W4sIo5p6ExZ1QtpGpc8/Fb7C/7wUu/Yyzo7iS752V3DhxQ42qneKP64ea6dcIFZUKDvthNWyuA
7n+ZT8u34e59cuStBV7Vc76d3FQkxcRfTjr3hEE7BFYmsioV5HH1Hodxpv+airPSH2PR5YoLgXQL
wfAxeI1YTqjeLpN4bHCZJfq8TUcC4nAd5VpRezFv1g7MRTYVO6fTsWy1RMn6VOl/e0ZcguVRew+L
D0irn5QWIWrOPhvZdGUtcfU83S0V5DHSWEBc9lX8A9eq9SWZ+XppRjq5UalzdqPlm2nzSmyo1Ok2
Zp3rLJG2ga49ksbKHELi46TH0puZZA+53BsQJwKz1HVv4h2bKgSOQZuLlnm8jJgYYBVjqtKLdKL+
7GR/RONhvewMUSeFCIYJAkGf1KNcASYtIVDlVcFNDzmIWURSxf/AkAJGIxL4zUE6c2lOP2Zp3NZp
7oapCR74qnQSOzkl8/xk99AHym6arHdrEr/2hrQpsmWvK9+uLyhv/AJCJH9+ApPkkOUkCnMNP8EM
vejJqpwkcrJfs1/7EBRwXkcvfITIVLu398PoJIITitr35azGDA0lkTMtjPZd2j+EbT5oOm6WnfZp
WS9wNmcqt038mYvamDmJFtwF/iAxAVBVxjau6B226XTPTr9FUe+kE3EiJL/iftxXwSioenw5EenO
oSOR6GKzMbDG2CaF89Co9P6KzMjk5Ok0e02v/UP5BqkVxDr064PR9MuGmGOtI6TACqKEmz5PqA0Q
ofgxpznQ0KDXhyAEyWrCTsJgasTUagm3OxKCv/QwzS+9tWkWyHBPYBlDzdozRZQ0XL9cY9Itunrg
hHFQ6pINTCWNnDL1ZISa6seg3qrBpla8xbiLandGJJK+1YqbgX2tJF6X741ybwtJcLnnJ6h4KG8s
3vEmu1HtoqXZW3q/LY+h7ejaz2C6hxC0FDij8mgEIOX05cIzmjs9PaKGEYBQpT70vV+Nb1nslyIt
lf8h7cuWJdWRZb8IM0Ag0Ksgx5VrHqtesBrFPIhRfP116t57KpOFJVb77N7WL9VdkRKhUCjCw30p
QFkYBoEiAr46uGwvd4cNBeooKZ4Ptv5rrD9K6niqdEGttDp1uWgJs70WxiEJBTvDpSWHBSKUFJbq
TeoXe2uH9GELtsVTB0jo3t5+9NzYOvcRZ3car3ctaFV44X0JNyCT8lw+3Bib5JDfuX5f8H3zoZBk
dG/jLuCPpR/chpu36/Fs6Wq24akWg0ziRGZ0+XPbpK4H2+qRvuHNB88Zowd3jQZo2QY4zgyCdzFe
PJc26sgtWsxxZ16u7L1jV7dOYew1o14JjlOJZh4cEUOmwgpqqAgml2b6JC1EylBb6eucRXzsDf2+
y/v4KPUq84lsINvamu0xU41OPZWF+fv1vVx+1TkO1oihIzjZzMtw0WoSZTI8UvfBV63lw/cBer1y
izl/SAKupBpLuwqpBojeg83YRmH6crmg32+dIOnwNOq3jHzNIfAM+Z7rK1q6Bc5tzLY0AYq6Csfp
2Ah/dKCNsDfTjMfFFvw4dG3qYwkJgtbE3xXN7hw0jvMwFlhRJPHChDnIkPLuy0exy7gAbUKxcxwk
UR4qyqfRg9qz2huH6wteuoQc0JaCChIUS6hyXm4qBLMK1AjxE+SIw9CaMY/beMVNFj/cmY15pM60
AZc4bAQuhiN11AoPZh1+d7J6rej1yRIUME3g7iBYAhlUlDUvVxPqmkW7COqTY+DsIkN4ppP5ST1u
r2/aJzNTKZFMURUgP4L/XJrJQJ450hYHT6sOovuiB7tsLawuOeK5iVnWVZVEoUgOExUeXlpwGukG
AjOi0zG/43K5Rki+uKKzMu0sYpEqITV0vmCuMz0rY7fhYG9UND5d37jFVZ2ZmR3htgL8uKlwvMb4
W134jpQ8195p/cK0Q7k6rzj9bZ/i45m12WE2IdU2Wj2sodLQpB+jcHiYvSJ3Dsv3xt0Uhc7dX3p1
SOO1rzc5wNzy+amaOQh6xo4mclwy6Utd3NHmfhhv9fg+ev737Tw3M3OSzO0rjMRhgUHyLGqLp5D+
tXxN24/WDlnzSmxcum5AfkAmnh9Q48/HP61uyE3RYXRWfmRofIfc/BIfgycFKaDN9XUteaODxzn6
IcgrwF97eb6k3dAmNWBJt2/ceJeaj1R6100sZS1nJv7cbGfZo6mIrPpq+kL9+9j/NGvfkNC03l23
shhd/y7kU6khMhPS9lhIoxee2dYcTGfXLSxtFeZgwH9DKb7NHyzZ2TpsSC2alW0g1SAnGxQRGUZz
1rqnSx/+T/NURzEaNdPZOWIDAm0NvAr66Ggg7EZQKGR4HZmlgE7eDiKuftyveMBiZnFucxbJaZ4Y
FEVjhFgxcis/NUKC/uJGz7a98mpx10sPAP/re7lwaqf7AzPABOrG+rwcqjUilhhgxIsCI2LdxOeb
/YoVwDjyO1kjNPvT0ZuFCBjDmx5XiA1Cs5mPQ3NBtJEM0DPxLK97huwIVOUUBhneopvmQLbZcfTy
J5ZyUNVVD+zAdm3OmU95vLFqb+2dvVSEO/85dHrhnfkRLQKwT2lYe35yd9TLX8QmuQ32XLsNb8gx
etafru/1qsHZjSN6UKYXMdYfUY75JO764rHZOzA1vAVeeih3P1csTm56ZcfpdF2cLXHss4B0CSz2
wIFzjSeQAI63DyOq/bln7pKVk7n0JLzY0tmxCdu+xzQ87IH0/kROY+cxnvCC5/eWp38r7gR/h7LO
HT4xBulrhNOVLGV1i2dnKA9lQevizw+ob2tzCx+j2x/i+I62RuCgd85brq308Rf8GuxsqFWBiZ8h
JM2fBLZI29zpwAvS2kAHgpGDuh1XyaZz6Laxf7pgdu/tD0j/cCZCvEe3KNjzhP0m8XiboYrZ1ntr
ODHnudEP1H0Sbb7RZOo7YDpdm736fN6nn8pckLQ4SH7nsVOPmCrHDD81rTdR/2RkX1C+6HS80odf
131v2ukL14OgDIUSGjJsHQyN8yJMzaAnU4c09dqiwFtihKhSko7lStD8dBdMVpg9dbZwc36KX+D4
Kim0hgAIkdl4rIv6dWDmuNNy+vrvy3FMaurTW2yqeFyepI40AeRH0DTUQ/EtQ0V3NIV33cSnTBFr
mRiU0bgGYMeYQ4LzRiMp6n5oTZVfFHluRs8FLNIQUCaP3uw1RailnUPRH+USDJJD6HMWjEleqmS0
JTpHkXyzDXFyQ/nGxBqV+6ekA3T8+tRq/b8qRnNGwaQetDFxoGI0pNtY8/PgIan9nq0cwTUrs8jq
2oMVDmkOQaZkb6vfDXuIc1+wceW2XDMzC6du6eTKMKD7BAWW5qDX0Q+ty6t3cPL/MgCYWfHtNWsz
l8vSxmWI3dCzSn5TtWHRC62P6Vov6vM5xQdCvoYUAFAVPIovHdt2apeFCvpvqQgh+1RS4VsqWvO2
xbWcWZn+/OwiigaGEbsUMmuRcn2oEe/MSb5Am7o02389RdN6kGJAAwxp+/wUFWkWgZsDllCaRJnZ
01ovyL41cA12D6rBlRvv85m9tDZ7joxWG4KwHB4xyOaGBF3Nq7KOeNkZzRYwFcVpDx6mjLG1qs3y
hv5d5uz4YtLUIWySG5fqucwMHrWM5yPeDWQlKn3KhHGAAc9iePoT9Jic2bvOcrq2ySMcrdwNOG0c
vCEjrkxtk+A+A9bJz1zm9WSNYHdpY4GcAALP+hMVZ85fRZZIDAnnbwZI2YAd7VkYB5F9D0sFPSRn
ZZGfc+8/q/xrbpY3QBfM7PQO5kC7s0nsOwcjeoW+D8iD3b9G0TZrPeT8/+6p50ucnbyuRPciTWFT
NKC1sA65ROYLhnax0Z1Hd+1d9nlc4s8SAewDstagiMiXR3AYwGbr2gU0zaNXW0fvcldrhyQXPCYn
w8StA0CI6zu4bq4v8zMKbWZ4fvb7KqBaCcNdkJ90+TV2vxXlawWJZC0dgYfD+SDaQTUg9aDljiFB
LOx212VkV4cYIsEUSVDGvp6TLQUu5PqPmxZ9maVM3v13U2be3VS1AKcZvBvEwdwMnnL6EQ8rNj7l
XNP6DWMCpdkoOc77JFJKGkgFGyDnlFwxTE/VYd/xjqbtRrX5HZ6fa629z62imdFZYOoyZ9QHgWlp
5RSv8dDvnLD1y7znUVRsTeBGO7Td4upLiQ51bP8myXhrGa+pjnFhp/NzW/kWGU8yyHfXN3zZDc92
Yxa4dCraAQln4xGQM9Xau9nuu26Xqh8QluN5vxHlrZMdu/Zw3e7ihwbmE6pcwEChbXXp/Tn4z8MY
c/Ig7cr3ttPsTRcEdnm5trxPbcE/+w74A6I7ZJbm4vOYYcvQ/sSh7qTygi4FqKnbNKhp2xAsMCzz
xQoLv3OSRzWGK7aXbvKJmu//m57FMKsHmp5NMayl3TGqqgOx1y6D5V38a2IWQ/LeTNoywcdjzQCW
IwshBGJOlvGfQsbZUmYho6e5bsYKS6lQAvGTPXpov6M9ILQnuc/3ues9mM8uZz3H82Kvnv6Lq/xd
5MxVyrwRfQooshclGE5i8Sal9aZX2UrOunixnq1xdkKdoG6derpY3ehgj1u3eGK4epITuN6lvm+T
x//dqubnrmEEqGRsaWr4dX9L6YkOP6+bWHHAeUEljoOelVN6rBUvA7lfTSIX/348J9HLBDgDsfTy
DJPaQrIKqlEvze8b+Vyx/fXfv5hzWECdoPwKarx5qkOzrnDSGjGi0ZNTn0CQ14if7fKFWuVe0vSm
G+rv1y1OrvTp+jmzOPOBKqN6xUxYpApNeqjlPlTa3i5+Bs2Ksy0e3DNDs6/fM10kGCoEzax734JK
1GoxDLqGE1xcDd77ICRGo/kTcifpRy22SIUA1ON6y9LhAOGFgof6h64qrxn1le+1lAMDADbBntD8
Akf+pT9YbREERSanRe1r692FrAnbNmuKAoteAQJIpL5QATLmNJMaqkkCSsKT2G/qywaAn7TC3V17
htij3sS1YvsfnOKvwfksdNgUgI32MFgVO9e8kxA7Kn7p7otBV+7Exe91Zmj2ahaaW4mhmlYGNhna
+Apcbsl30/DYuIL7+aMhMXd01H2BPkCXEvWTmf9ljhJChQ1SvpyHHsYfjtQbtlTxaB/xjicH+7bf
3sXHLw+Bz7z247m+af30xt5V25xjyz3U31eOxOdWNK7qs99kzeq/pd5LSWgNSd77D20jjmTf3BSP
6TuI7W7Gu/g9Ooybx0Tn9kN1I6BLiuR8JTP8XK6cfsI0ZgORRGjrzXUkElmCooO1tadQFzyS3eCH
PgSHOq/ZYPTmgXBzF64gKD7XaGc2zctTo9IA3AcubH4XowdWvXf9QT3oH5X/BXo4vvIMLv3waN1g
1/f2isd9nm6eGSeXxntGYsbyDgs+TriZYhMoL9lpXr/tH+wdnrGn9A5sYWv7PLnXJ/c72+dZaiTw
vA3KBGbRJ/Srjc3Bhp1AtqP+caperHuXaz69dXzdN3fVSpD6M+5zzfYsSjWq6nVFsN+YzdiO/M25
H7bfnyhvt9Q3jvqDfs88srN8xZP353aLDH2NKHfxMXDuZrN0qssb2dMAPwHk3wZcrNk8jXzYat6f
o5dvs49y5xzJZnVEf3HfHdA5oYWKIa95NgwMhKpFh313OPjyAJcC3oJ3H2QLsq8thARvYgVoVFx5
2TZAi2sljVzKF8iZ9flXr1OMJ7qwHpgWt7qNydR/sGCB8ICgdQbp7fmQU6mlEdx5wIx0GntAG3vx
akdjaQstgKoA8IA8zyfGbSNP+zjSYaLG/L9f7RGkm+/wnJsf+VvJf4mDeFE8PLRe+uaubeDSBXtu
e+Y3Vm2Q0QhgmyUduFM8kfshSgeQeLx+4y2WCIDDM3CJg9H0kwQR7aRMKohee6Tl4w/G60ni+5tA
v8p+TLktPSjIesUXFEh6rnarUWkpOzo3P3MUiKJFGR2mPVbc/jF8JLcx+E1BF4MpQe56yTeCh0Z2
/3Nl1UtvRQejiJC+IUDNz+dD4qaLg6on2F7jzUm5m/yizqlLXhLzLbb9MDl21spGL9555yZnCacT
kT7EPHDtyYgnj90eA3n3YGO8KQ/Jvrc5hZbznZ3gAgIhNLqS8QbT3eErejfXl77g1DbexhiPQY0W
79VZ5hHIOguHCk31gb4Whcey+9LaoaYIHTYQ69+7a5npwgdGZXuaJwfoC7poM3umqdycGpX0gBLs
dgMDwM0K4g4PIajNXF/aQtCBANs0Po5Cm23PgVJpVEadpYNaHU33rVuqb2DPWcmmFldzZmL2EfOo
Q6oNglxQulW8KUa/6e87tbu+joWzD02RqaU2iUVjgvPypqZVG5OohJGRoBQqkk2L5UBTK/hy3c5S
6XVS48GMFN4MBkpPl4aEkZFaaxsJ1e3jgPQQfL+dBWI0LjRQuhzc9LYMn6/bXPpGLgjjLfB2OgAk
zNYmSFzGSddKr3azbR6Uh9SRK26wVOfCsv7aMC+XNdohzdMENpISKBuQQRLpFXnJG7KVjT8qLkY/
bLahWBk/XnKOSXseTg7sCvt0JbG8jJgLrAhRd0HwKxqei/b39e1bdA3w7kOiBYcK4KjLpelDoXLV
dRLcVi8Vw8giAddpjBv27bqd5aX8tTMLy2EeoR3awA70JhJyZ7V3xhr74+dpE3wjF9hGlMUx9g7N
8Mu1aE6UDoE+eV9WPI5xMA26Fm9yJC1g5JbYKzGOmNcu81NhhAfJyBeGMVo/H0X2dH211uK2YiAV
pBAMMxLzbTUsKN4bySC9Lh1Eymvm1G99EYoHJx3KH8rKBxN0aaWTcWjSJX5X5+5dmIQY+2u1pPIQ
0PI9/vJil0OyAAga5CWnwa17h0tGRcEj8DELhunASCuHXVQ01akMRfNqU51KnvYlhrZ0YUcPVS/q
x1CjybPLxmbTKBPNzkE5bxHDBJAPBpD2MQoSA14s+WAO0ENozPi+aKe6VVAql5tVF20hV1L87kMN
LyfXNfWNAJj+wcgrPJ8rozWPZtu6a7Rrf3Dms2ybYUjYwlAGBOXAkH75PXutGZUrlfRyqoEu/BX7
vIH2xXZk4752DU4UiHPi6Luwf+tV8wxmIB6a8TtuDT+zAUsB9DSXXxNTcKvuMYFsoKXW/Su9BATH
p56aiRrxxLUw87kUKBK9svGhzSa66QFRKYrhODjv1/1p4Y69sDK523nLdXTz1tZhhdVlfwfeFhny
0AXoles0Gg96XidPCeSihAO4DNTEHq6bXzy80FQBfwYQdJ9SOkwjFEJ3cXiBDjmlBkDQWn4KhPgP
dyE+NabFJn11zBRdrtIeREbLeJRe2Dr3pd75mLUOMYuyStaxkKwxjEqheKEDz4C3+qWhsTL6zsmm
oMcU3bA2RYtKUfApAPnzLAUyx1EUpmemRs+pW+cbs83Fy/U9XYgQk6TcdK3g4oJuzeVvqDoVQ+xr
ClZImrr2twTJgGVvhjUS0TU7s7tLFnlWEiCVPcNMt4xWJ90O3uLUPfaQxV55my8UobAYXPwu9Hem
JPxyTWEwlGk8uaksUDMkzzGksCF02vWQV1Lbf9+/c1uzdVlBiAepgi2NHZnc2WFzq4tT6qxRnS3t
n4EmE7J61AyBTLpcU9xBvXyEvAqk+UyQuJnIn22tNn4z2mL6htr56/V1LeQzUGZDhxFxFNF6zjSQ
D0k0YpgORz3DMBrpn7J+rVq2cJwvTExLPosmXWNVTDHE1b4qMGhqbJmh/Kar/0NoxMQ8Zh+RumCm
dbZzInKNQk3H2ZLfZZZ7Q/Aca7+u79bn+V3E33MjMzfIRGjXALlKr3L+NF/0hA/JR64fDOOVpDvb
HQDg8PrmrmU7oPSvW18oJ8M4Hj466ItMjJBdbuQIvp8cQDjk1bTmjrWHcicIp+8SVERDv+7WlNmW
bgEDyTUgchMsZs55k3Ug61BycvmyPwSxtTOG4SuAFTeF6E6WlYOxxDrYpH+7vsolj5yImjCHCegf
wuXlKstAaAmtscp4AMmOWdxh3PbfI/80bfY/JmbZYdrFGaGTq9h69Njp2VMcTijXtUHPJcfH1wLr
GCpYlj2XWEQBK4GQQY5YKJkPaa2tWY4Hlin/+oY5S36BZxCygUlCD/PclztWOSjLmlYhvTY0qoKn
DB+MSzDl+HqWSHvbhTbdul01PIPRs7sr0zTxU7MK8D/S8CN5pEeN4o4e1iaPh6ZyeDPIwtdtqSlP
hjFYI6HddquhCrpJR7PcTdwHJQ90fTgFnTMeLSCT34fRjDE+zoLqvQlYtnFDA7yhmE2ITn0tx0dm
9eVLHbPx2AHw5oNtDvgqzJ4X78XY4P9JyjIGJSAlmc0FChw/CJQbu01hFsVeyw3miyEMHtzerHBV
mk6/Ta0h9+zS6nakGhj0tDCTg7ZK+AD652irG1UAqajgkBSaeXA0G1T3I9nmpaO2Y18yQNWYumem
PmL4Q7NOdoUXFw/Ttsg2JE/0RzLQHCydg0X2aqzHNyWpkfHeicsHMqJHztMhbAIOcfh049ph9zKk
g7Frqyz5oonI8FQbUeCOtADgp+sffOndC0wVcgrEOYyrzh+hJoPKTurgcag7lnOKgqq8a3vZHCAE
bb0B3hbEXObt4Jfa4N6BxjXO+RCrbuUULV1VYFlELQaZBciqZrEQJIKxnmv4FU2s80J1ntU/E3ej
6pV0cOmaP7czc29sIFFDhgqMKwUEd7cFS0BF5Ff9c9e5K1u7tqZZZIAmbto1CdIXPYt4CwKjEHjn
bFPVKx2kRTuQhYP2LsVjcB7KW8EaYtZYE2lCv8h9ad+WlssdY3/dVZaC6bmnzL5Rir5a2dv4Rki/
TkPiPCV5u7tuYumamGZqUFUCTzYopi6jT49XXG2hCguUn+GNLYjfCoy6hCCR0tLie4FRniB2DyVd
a+EuuQU4SVAtg+thfnH687O0grFe68i0hblxMiOv0AQ3UXKM0z3ac//BLc5tzcpmWRsPmdNhG0sw
oHPIvmZbjeovTVrJJ8DVyX85WWfJ+szjRVapOnVQQLNZ8J3i8csF4F+1TF3eF87T9e+37Ip/XwYz
l1dgTKlANjVltpCVFFzSZFOaL0G4tokLydNEa2dBRRtVCmAwJk86+2JFbGLjMiSBudoO1j2Kxh1r
QTjSeV0CwdFbZnut+9vFmCPq0L5h/7M43USrB9A6KCSQRaFUcmk/AFOm1jegoc3MYx/9sKrHUPy8
vpkLRaFzG2SuGa8cO7CphI2aWY+m2fIMao+D/iO2kxOLzT2JoAMl1Je41bjZGocSONzrP+FzNnD5
C2ZZIgifGpq6+AVFkXoMlN11fQcm1BvaDL7dx1xF8ea6xcUPCzH5SVATJxHz9ZcbW6UkaUfDKpAp
ipHuNLuXH+0oAtQLVN88hXZXPla6ZmeAD5aY6wtsYEVPhrCSPcjbO7JtU0s/xqg9rtGXfY5/wAsC
fIzHN7WmdsHlL6NDVwwFQa5qx/ZOG91tGa3NRi6agMgn2vGgSfvUZetolihHOfnEeXyoTBfyGbV/
fYM/H1GsAtx2Ez8S3HdeQNBbVQEdaOdemWV7sxJcG04yMlHvXpslXbIEPMHEij6RsX/aryJOUcCi
uRfFPSqGwi/Y0S4ehbniMot2MDcIuidAHT8BW93UtWpwJOC7ZPqNof/Qq2pfDxgijO015sPFI2mB
2GO6oMA5MuewMDVSWqGTTIzrdwFqA/bI9XBvpAm01e+14pW2N619zLrXkK4wHi8dxXPLs2ujy00Z
hRJzxrq6dapbIz+YBgYXyJ0Tvhrj/rqTLLQNwIuF5y9yJYKZ4/nYVGyBeUjpKO+UzDpZhfmkuhfW
lRshim0ZIxUn/a0OeJqrucfaWGvGLK3VnkoW1MEoMhLCy5MWtY3dQnUdcHSTvSkbA3oF2bLYBf5e
/4Cz3jRijUF4ecUQlKYowutIQWanWxsUCQOBFQ+J/TKAMFVThj8YTeIlVJwoymkqYUe9JJ4d/MxQ
zl3Z8aWjP813g+4PzPQoO1yumQSh4XQNTktRn0D11NQHt6+9ylU87vcu27goAgTbFAzhsTfY22SN
GHzhIQB6SAuzcsCxYVxuXi2SLAIUVEdg6OODkbW8ARDa0n6HiA1U26fqYAW3Q/8fLhgMG4MhaRoH
+ISHHiMpqnC6YEB0Ep+SRmaANzXlLcugyNZGd04cfOsS1qx0p5ZCBsb1YA/4TVTA5/cakXkamZh3
sCrCLYz3OlTdR0PPdUygXf+wn1NLDAQaKLJAmwpj7/OiWFBaUnemzLWzf0AwdQe+cb8pas4aeXCg
nXfd2tJXBAWHiRGZySgmLC7dqE0DyL+xiSVAyufBsriLmYpCTzaGW+36+qFjOkq2wVYY8YrphT29
sDzLobUCCsC9Bst18NAHsdfkACViTgwtwpUrbCkKwxQuLwuvRbjr7JmgqRFclBniQzOSoxXFHDf/
KdSET0q5STIMdJfhtnCfRhrejD3d1SitXd/nxcU6JsIT2L1waGfRIsej3QxzLHbUvjb2ba3VvGye
6jj/9/OB3jcFIp+BdRXz6rPP6WZBjTOJNNdoj9LtNgjVHq2MHxgW2WvZcEiDNe3Pz8TRyGd19IRQ
HpzgrH8ytLPU2iodB8ozsJkAEQ4KNvtoiJ1M95a+yd19OPqZ825rp5xtzfgVAtq86THKcN/+s5DL
n9/B0EKbGI4caxYRW8IGdO3wO+LQz5KdRV4c+9aVgZeENyxd0wpd/KIgWf9/1uyp8XK26m5QVRRX
iP859Aob/b2qQx/DSrxcC3lLAQGsEdhfVNcmgMaloSA1Vd+2I+AmOiY4tciLWfuUG+VNSJKngcnH
6566eFimxzT4WTFhhOrhpb1aH/QIRYPCM4A7E0bJy3qbtDq3yltw00FlJYiegvwtckEbHb1cN75w
qZnntmcXedKBGEtmJmznAsxA8ckIm911E9MJuOy0opWiQ+6UWvBYdB0ulwf58zJ0A9D8p5q7ceOp
X66QBUaH62YWMLIAheByBoSQuni/z7zRbsGjZDUK4U2yYheJ0OKjlYnHzBXM7+wh3YVtcRs7FMaJ
8GtlxTwUComhsF8heNYcumK9XPt58fiwIB/Bf+Hjzo9qWtZWphw8loqkBvEuHkEBBqiTMfeZmSK3
dyRJbmwtiMuVEDytdrbrFgUUHfuAuXp9TpZMo4S2hQFqLpTRTHnXowNpjtRz6knm5ltWoyez9gEm
X7lmcvahozYHsekAkw4ExqrylUnd04dsY2nJg0MkL8Im5MhsJqJwfZcyjIMG5kqpbaGvDy+Y/oXG
LsiO51j/TCFJi1scJkkAGE8N3ieoU9s/MZh/Y+kTHRAuPOsbA7VGacudBeAN1N32UfYgXbpP7IYH
YFqIaXQTuHQXgsZzKNfUKZZdFSV8EDBB3AMgnPmRaGOhGE5d3rnI5o5t8hEH3CE+dHteY6s8WNGH
UQPVTfsXM8NAPGCGUjdXrq6lg4njCF2sCQIE3rjLX4EDYETJiMQnIhqGmCxj2EsbvTRSy5Wn0bIl
vDMBoZlQfDPPMJy6StupZBBb5t41wn3dpRuaOiuRZumGAAsTEHUYKsHLZBYBBp1oMZgKILAcmgii
+yj5GYFTwlpje1qM2ICMgJtm6pTB3OXO5SqyIWwJdoyiCgJzE0JueWvrGDDpWq177VzlvButYeyz
0ClPtVMbJ5dK48bK0S6sDCYer4e+hXXjqYvCKAW0Af/MEju8xTqJBhdo+SETG4Eyk2nyttH0g1vT
lbRqMX1FL+IPoyEoQubkmYVWmsSexElrybvoFBQ/W+232Wwc68MGKD7HhOZKJFsYRED57szktPyz
iz+K2wKDkJMEnmf48h0FkafvoAPE25a3N4Dh8Idj+Et7aDGVsNbNXtjZC9OznVVhKTHYB9HfOP9S
6V5qplyq+56s4Vynv2cWOi/szGoHQRboRd3CjgYghVZpXsIGTxvqQ1uU0OUNV7Z04fl+YW52UHoS
RkPUY0fT5mOUYHEqn/voSdf8Iih4wbbX3dOwF24G1CiQaEDGZqItmcW7Mc5iJydI3VBZc1pwiQ2D
3NVV7dYbRAZ6lI1ZgT2dOWyLyUP5ppfShD4fAwarAZYGGo+lgSmghEBGtkX9TWytUalHUxW645GR
kPQBQbbalX1uOXtAzoZviTEU1LOVIJtwFIj2whXJTV2xpvdNCZATlAe7ItwMtiaPqV5om2g6nSQ3
wTaRtbrxkzV6vTfrPlHorDIt8rswzh2vHgL3ztaq2AZzuYv2oLD0l8o00g9bz0CXqhnuiMdjrQvd
syIjAG6saOJDm/UEzyGFsrvhhBK/wW3vOicgNscwtfhmyKj0UUyXz6SCNqKv2qrftHGjfwVhCkKa
pUe0AEevCOnWDivzKHrA1XhT9g0g53Vvh7s60zIw4LOJFcxIrYncUd+zygRcr0lbc+SsBKIZTd+8
QgSGuN2xT0IGjmwRuz8LSJ+ii+mw34kojUNGWLRD8Un5LA1CetSZAU7CBrTMvCqwyVwAGRED1NS2
np40NPBa3cp+VaVqb+nICky9JXHQQv2jBR0adIDt3xkLmm8Gms8Ayota/mhrI38uoFMecLsC20fj
aux3amN7n5zCEXfQK9VjT2AykPDeGk8W9Iw2nUwgEWkgm8x75u66PDAHaBo0h6xp4+PY9/kB9VPz
oDeD+60ayj7iZh5mxRY8+gRsSQPJj7atSHab24W7MbUuEj6IwnMQD3fBrW6Wmtyr3AChd2Lq2i2a
QRmq6OhLf5hSBTkPGPCEnlRjVfm9Y7PisRzi8IZKRSyvKscK+jVDVSXc6YoakKskFFsADuo7zR6N
Z0sO0cirqhuhaEgK03go7S4vN21vtOJWayQ5Db1ZbwjeVt87pirQHNDcxuj0xDG3ciwXTyUKdABv
g66TzJn4pWzgPVmJWxkUuAEmyKpbs/+SRHck4Xm8J8VvSAEpcqLuGj/O0gWKxzJKhwBzTdJts7ha
dA3aUAkSoCayT3XX3dniZwJdU3D27UyYU323Lcz+pkJjtsZoaGOtDU8uhECIxIDKDngXC72MWQjM
NX3MQqTIXqsZ3PR29qntLZxKHTxH+UoAXIjuE2QYioz2NJwzr1waWmrXRqOhctlySu/KjHpRvVfB
S0CilY+6tCzUzEDibIKkA8H28q4sVY+wWYkSulgWqqSVVRwNfWhTgHorsF4iirT+KIwk52NL+7Wm
38J1eZGIzK6xVOtMolEkItVQ7d3K9jVscDMknlgjPF5YJ+QpMDqM0RBcC/M0nwyKSVf1uRd3+SYA
z7JvasWzNvSb2AEaJdU2w1CsZLELb+ULm9Pqz/IQR8QUMzGwmbY9wL8ECfvz9SO5kCcDtYGMHM8C
NJfm8jtBySKrVjVaP3YAZscULPuSB+6KrtHi3v21Mn8agle57ca+BRNwy3Cpam9Rwu6inHqaA00+
Ye068c86nVPdHqP4IPiauHPmn6shqo5GwIg8y469Wm+RaASHNDJWXn8L/gfKYeC6LVQCjE/SsQ06
EG4ZlkjXjGYj7T3UQZFRvThrFaKlVyaZkBb6NIkCe7PooehQklJEJdDjff9RAWuBGrwac9trulQr
eU8FfgXAVGoEs5MVUK6QhHwNurYDlEiI5JQLw7kJ647tQ0HDTRCU4iaMem1jWCnYocqaJoGfNH3x
MKQUulum7MI1ZZvpV86yznN3mxeeiqY06JiAEpqG7zR9cIPf5nCI6s2YPoTZM+1+Xffuha9zYW66
j87OT9xEph5N5sLg1h32rNiM8m1V1GHxlJ559yzXjGyUuMnk3dJBOa2PUeVJQrLiaEvPIPgZaism
QwfVYdOvOFsL66Lc1lsJ4VnMpjfhCCxZDrjc15Dk3Ai/gjzXTP3MMlYS94UAcWF2Ft6TOs9MGcNs
a/ebMnshSu3SdsXI0g7qE17SBYkhiKdmRiA5XqtOx+u2Q2NPkPAedKwrKK81E7NQahQSd6WAiSwD
fYYKwkeMOKyE64W9QqCZOAuB+59adpefSFa606U15OhdvXzKa+2bCFKMpZUrj++lQ/R/SPuOJrlx
LshfxAhakLzSlOnuam8kXRiSWiIJgt7z129Su980C40txGgOipmIPmQBfHh4eCZzC8NZdZ+yhnQO
YDDVW7G7EkThSXqiLjozQ2N4y8n+8ikSBBNYFpYE7ST0k/E3fF6j3JJbSON1M5rJyu6OLnbYTeaV
3kWBncta4YVwEC7BrCLKHBjGPN9FupCa9BpephHKU9rCQqsmgV5huNhITtW/b3rWIJfwgcbZRT1M
k4LeRagGK3fL2Hq6/t5mp87aJShpFzI3Lvp0kLlATx5OsI3y5vnazAwk6Mm4ahSTX6YduvZ+Gn8z
+uyOUVD375Mp60kSbSbmQiAdB34QJP54QGNCoTHGDFaaTqFVRpW3oK/V6zMKYgd79nvS/7hsLaJD
gF4d6GqiiIpIn/t8mJ4t3dKuULQuY0+byF0cW3sd7z7vMo5oZet48srmAhJXfjzOmWc7xVkr/KIN
h+UayqaeO4VJg2ePjPRJDPVPZpsPkjD7plkLQ5BpN19KFc2o6ctMEq+KDrOswCWC2sRj9urGNl6+
RM1JG13cJWbXefp00Pr3xnyw0p/ECi/vn/BuBP3bKouGQSh+pq+nfWdrJe7GAQUJqnaBkR6ggupG
r5dxhLHfBodbEW3dHoVwrMhYY70+++lUKgZq6S5j7lcrMq+qLJP4ehkkZ4J2MVp0WQCZd8ieRUGS
PLYzyIRRvrR+JoOswC7eSYyTgZ4Jchm8JPwctw5DwzheBpgLZmiARxfckD5YmSx9LjQOtGFAf2zV
meOjpyUaZl3NAdSyNys/KWzX2NQv3LBG0uEvvtoGirtjCuRt7MkA1KzcqJnu6XkfMnYV4wENIjBL
VtMW3c54qv6zMi6EMlIjUd1m3UK13mVJdB2P4+HyigRUI3j1bzA4Q8xTN0/Nft29+VtBHmfNL5PJ
c+arDho9yy4bfQhDserQ0QMkw32SvozuI+nuZ5KBDfBZ8mvWDfwUCW9+DWej6FWF4oWJX9NArrK5
RiXRs9GtOoBqpCLXLryZru7QF54UYZ/sJOCr1/8EbhvQk8dQB9j1uVtBIRCwdNq5wBWrf80g7arX
462CCTBHy/YzGGGXogmm5lvhMjDGRjI1+z/Vl0/4SBmsWtToreInwQfUY8dUWSDYCuYowxgwKMK8
on9RyeCZuXFQTEza59F3kzRfTFXiHUS1MPTnYmISPQTrqCK3+tLowW/pYPXD+DYWJIj0JpidVWWo
fo1cDHOUdlhNGUxjCmMr+4IUXxiR7qbJpUplItex/SncMUMzLzTnOmxE4XpVnISq+wtBjlrHMuMX
ffEtEHfAOidXq3QEUG0jB5+9GuA5ViuvLZ/J0AdKsa/xBFxHTxJZoUH0cFmlzdGwAmp3VOVXr7a5
0tDSkA2Y0CuQkikxhYN2lXdDfci1kELVJqN3yXyb/0X/5xnmekNsMBcTJ6uvgVkj21uHejobLCA0
H9G0kk5fB7caHy+fKZFv/ljl556DpUGTsQbEeer9Mqpxc0MjOH3KXTShLrIKlSidiQWi8gjSdxNU
Dlw6gOkaKXsoCfpWAu26xVfVB8tkXmU/O+QHemtZCQIz80sZ3fWFxJbENvsPNN8VA9p0K3NmQHf1
tBt1EBD3QQ5lzzST+ci1v4Z3Ew7kTNBzhJP6KV1sN2Bob3Qg5eVrEu1AW6rHJx3TF5pxxWhgL/4y
SBYndE1bTM5y7GVhhVYCkyBizewdU5HQQQcF3SnWNan3SxQSJUi175fNR9TjDu3Jj7VyHzQdHKVn
GnCLfPAb99h0txaBI4TQ+Q06L1WlC/CYTMpdr3sRkaXHhd8Ujd/oPVr1Ev+odG/Oi4bSCjoE0cfO
yualH+lDOo7+mLwyRXb3rPfap2+6QVp/yQapmwYGaWgglRELqiQJDPAxVErxF9EtsiXYUQNtouDV
OYcptWFCg80f3XiMKdgUA4BODJ9TmOa3TOslD3/R9rnosFzZOQkYJjkX59RNrilgEUDqbx0MNtDJ
mfi5Uj9EpkzrVrR/WyjOPo1KZ7ERAypR8ibIjA7VPIeSoCLWXmKSMihuD22rSIYhB1RZXLf6N929
JxgErG+S6me2BMbyTdVeteigD29l9qiBDJ1KfoHIp27W+qdMv7EVVLVIixodwoTyPc+vVOdmlU92
9Ps8ldUR1m3jzXILxcUEQx2ZrYtOdr9d7N9Z8poVkBAnA0YcYTjoHB1MJlmcCPHjwsD7/NxCkyWt
8mG9MCzznSrXENZWUApPJt9QT5TJDrjoW36gwZ+eo0VaPVOMB+MJW5RXadkeqhbtP+6vyyYjQgGv
D04cqCisT2LeCiVK1oJL3U8K64jO5pe+SoJ6+IspEnT5fsBwUZPhJEjkm4BBFHndleZuAUQ6WQf0
FUo4KQVfycINi7IdmrBBgMPZhZKCYfmPCdruiOnkyHSDUc1BCRHb9xQNL4HVTAkqr20jiScELyKM
xoONASNPyIzy6Y2i6kmS50npW2WqPBp9bvs5GAMlRrgaGWf2qFygTrjK5EJGgTPCpTZAU2vgYZzX
r6QP1PQG5YM2+uYgkQ0BAE9rJKOHAs5JzPwbBEkwsBmD3X41oc2ZrssB5bp6bQHDRIMxxB7rB69f
IIjbW747WgeI5IQpWBEzSzkaPVjg7Di0unTfLZg6jkeUjcYgImO4EPtZLTUQ+DB09mU7ij6HqnD9
TP/3aggo2qIxF1aNIAR39PlPXjLkE5iCBj/FRpgM+iInJFFY919jo0ZDYXD5DIniZYL0LgbKQFFg
QBr3HA5FxrjVVzg7v2viH6MBGTL9lVgP9nLQxnDsMQDnX8YUOFqE52ARRtIOaUmeDBN9CVAKWdAt
x6wuSOPOcyGmgX4I56Y2U8n6BHclDADDHebKJoD80/ny5mlk6JLA8oq2hVQ74lXqMfqedw+X1yQ6
uSsFGP5hagnZ1nMceygUlH6wpqnbW5D0jpJjjN7GDC9MKJvB0/83uPXnbOy61JpFtdctnOKXEkRx
mntLh7skeilWwum/eVSBmxcNh2BpwhQArxSbVzVIslVSgvsywNhu43YeBe1Vq6Np22ut41KeShkv
gOjL2fhsOAM4Cp/KG7HeW1PCRoytNEFnML9gv4r5eVRlE48Ca0TK+gOHc+9x7qJ3WINTspzD4F4R
Aooa09MWn1XSvsr13cs7QNxTYIGF+gLeqLw1xlPTmCmwbO1+Mu+VydeRjsC8d98NnuXubC0oq13j
RGCW2Tuy+qTorMM4AY3iylpf4Yw0JzYl+Tz9MdJO/ZnV32xrpw+HyoXaZo6OiT2bJOdCdLFsITlD
BafEVLQEX5GsDIqL+wSJE8ndJfyAm1VxHiwhxjxaAyCUOrmpVwXquN4NTXqyMvY2JLNkckv0Ztvu
Ik9LrhNQ4zsddtGux/cmubOZ6rEkvkNG8aoy+icldnYu0r6d+QUs/d7lgy96ip+hcyGCW7rdXLlY
bdIeszqs6YTmwUelf4/iVye5KasnzQkb47kyJa8O0ZvxDJk7KKmi68XsALmpaaA0xFu65MYi9K4h
5Utbsd08PmKEca/EQ5DRp9l41QYmcefSzecyS5lB5nKssPlZ/c6iBzQRBp3r5/RuqH02HIsFr/W3
NpK4W6EvIiiFwxWhZMwHLvMcq1NhAjXRgqJ7stv7aNzRQmLIojsE+n3/QzG5qHntJywVCyiWiQip
R6yyW7SDbn3TW68Zny8bkiAWQ9pIxaA3hmuhEcadmtSeCxA6wxW5Dkaosj2pXmdXeWrUAkT+5IZa
uscsGXmcBJRP5kCXQfu/nAVDGZTDixVdU6QcEgvZ5xs7Tj1SSOxF8ERYO+AwMAFCMMTV3GkhaK6K
0fOGiFN7qDodXSbHWUotJbCOMxDuYFg5yaPOAMgy3XfI4zDXr2dEtLK4SbYYzvZTBZxgdrXiOD+S
ZkRlIfKkDMECb4rwEwxZyGL8mYs9jyyKGryBGUp1vsV8k72iicVZwtmCNnwl+zjCfdtEutx6XB2N
zKUKqCq6W4Zf9fhkx09WJ3lTiWzOxrlFFyaCCPQznS/IgXaWHjkIlUpQWpbZ0dVekvKLM02e1f1c
jLCBz7h8tETrQujugB2RoHD2h+R7E5zNNWExHYEIymtP6SJfMcEPsUQBOBH/GxSfs0DNIQPV0wql
jH42ZQdFfzNACbCUjqyOIV4VnlCuuTL98HqCbaxH1RRbEGfpGvZeYFL9h1Npyhe081ZPra1HEI0v
WXyNTm12w5bFviGznnd7TXOTY61UeN/p5lJq90ORaz0U7ZN6CFQjHyQRh8CLordQB08ZGlFRbuIc
W2WBvxw99Gh8RTkWCWPS3ltgVITmsmeUiTc2Xy9/bdGBAf/LOoWLKNV0udMfE7CQVS3wkg4zG2Vo
uF8nBJBEvXfSv5hrQPMBhgzAYQeuIP6VoZhN2Rvr2pa60d4mPZlD3a5OTVwtAfo8bjNWpgcsXtJQ
KXpG2+DsWFlB8Lj59GJLmIHRVIr2RgsSbq9Ooc6P6KPUnpZ00jXfGFj3dSRGdtDN3PpdW737HZOz
Q9gOPTizJ9R8jmbRWl/wYImhBNnlzqNDMwt6F6U5jgGphyQJm4Fkb1aiTEFOjDagSqP9jhcD+Q5N
Aze25OCIYmEbFCe6hckbDFPyHZtRhV7OMVvbmsqvunnSXRZY5KHSQXMD8ZHpqjVDlCQvm4rANM8w
1yO2cQymvTSD6aC1CVxS6IzBHPP8fc2rWoxhggF9dijnX0YUVR/PILmQf5rHeLLNFbIJ1XJXmvt8
2a81WM0+VFrnpdXRjU/IM3UQmKkeKvf18g8QL3kdHQe9LcJH7jTisgUHGcMkjqqeqjJou0enQ11u
CVGLLmAMl9FEMSqW+w8cH2BkaZ1VkYavStXEN/RD6d7Ow7GvfSWHQhrmSSLyWqkHZCZz8g7dNhm+
oIZ0hs9dNqXquBjHxXLj5UgzzMe8VRjxUP05fUmMwwTx65hKMAVRwRmkfm5UY4p4VV93WNcfkuGX
uoAf/PflbRVcoWcQ3EVdDQNbJhW7mmDmuER/hqrtLJRX3fyQLxBpw5cNLyMKnCqUnzGCiB5n6Fnz
vSfKqLnjYqBzbXGvMDqjghrPbX6k0d6WfjMRFN7/6N/GZCGERTgLdZvcjOZ4hASD8g3cddaCLo0s
NDCsAQ7If/+OwJAoGK9X4lVM+nPmYXYWiGvbCb2NOaqYxQ1i05DSn0N9uLx9Iu8Gxl28JeDbEPbw
Cm7aoBJoLmroR+8tG7kT28SIhMlMqCq1EErw5lbVE29y1eKGKA5GxnLajyyADFYuScGKzBOsLsgr
I22Evn/OAQ1xEjnFTGE7dXFbxuUNKwy0/NuSnRV8RVBKoWEUDRbwNfwEHialnU5bsgqFVI9h4krV
n1A4dbMfxiiJL0SHQUMiDEI3fzjqucMwFEVSmuk6hFt7YC2oZuqp7VUzoQI37fMyOeLik3zN1Sy4
tBFypZjDBacKyEr4jkBHaZqq1kD+b6m/1WyPkNbT+tRjuT9M2S5zv5bla2y80kLCHCMi4tgC85MU
U9VnamcA2FQw2IvJmlYJqHtvRd91Nnj1iPG3K7feW8shhYaUed/YX9L461LetrJxf+FFttkD3iNM
3ZwPPcFPURQwCcJ4Rw2NRHlgqd+pDb2c5qDnN5CSABtIDFYq9PMW0194WryUQb2FVDJqJNzptY0I
s5AGmrojsCFR6y5JiKeWXyUfW3SFoK8PBG94tzoYIDv357rd6XlE1u50VCPAC6t/j/K9sxpys6Pz
VUMHKHr3kqV9Pj5rzzW4iNAkjDuKP6WlEekDeABan4CZp+y/1n/GWNJj0cdXOs2Ol9f4OSg4R1v/
vomDwGhISV8DbaiPivZCmytrTB6gPIx+b+oZTrq/jCdbHbelRb4MNG2Ax9ppl9vGfQXKadNhYdrR
26nE0PNlvM9PpbP1OVwix+l0Ztsoe+ITQrR+em7a37X9PskSn4Jk2DkOZ5CdE6V4lQOnc/VvbUYT
KIIXyrUWjzd6ng/oh54IGHOQUVLBtRd2+vBb6SpZwUq2Wi4AaVNn1rR1tY2y052gsnW/R3w7SVmX
hJ8RXGywT1QEUIg4NxuQteVQLsNnTKpTXu+m7EGrMo80b0kkuT+FBrpBWrPaGwMdFdstFiSufVd/
7VTs466AHhfopPrM8eJRFrYKdxBMCzqGQtZ4Z71DN3CmMrIOVQF8R/Q4FamG0CD2ukU/ETZKBntk
UOvfN1C0ySq1MgBV2dqTg3FYiubTYiTHxnIlp+DzzQ/r3Kxq/ZwbqJYqRaF32EQzdh/AZ1F7U/8D
zx/JisSnYIPDeRNqxkU0JlWL90Ro4ALAy0JPqqCAbdTsuXPQl32/ONCdluQWZVvJeZXMTqa+bLCV
tWF6nY4+Vtb0XjaWwVhAQeWyS/ljA+cxwLqbuBc08CGu/3u+m3VeVuuMOgTh6PSLVZqv6vGdM8XH
Lk+/RAWobvW2/00xjZC5xU3iqF5C8YquIzyn2RtaWyUB14p34ffwGseDYhcVGBbWXcdEGKpyjokk
S0Iw9rFTSIDhIPCq/8WOI2mNvAdmTHQwoJ7vgVIyNLAWDTDVEkx5hR2a5RwsVRPgSpGkDQUhNG75
DRhnVmxQSgdsPy1S8dfGcI0RchPc73lQ2i9gW2DuWwJCA8lHFm3qFpP7yHm9dLaiAtPUror0Lu+w
kVXQ0afM8NAwYZanWD1kNGwxNdudZgcV+quke7TTsCHXKVjsL/8e0Qne/By+IKEoKOcYDD+nteJv
Y9a+Ez3bV1Mkqait3pQ3JfQgoBYBnjUM0XLuT6vi0khLwFC734On/isYJiRBu+jq2EJwbs+NDch+
6uvG0tZrzWvMUISLcq9lr5H6/fKmyaA4IyVu59idhoPRtBpklB5apd5VNjiwMApQSnZO/IE+do6z
0a5Nopw5WBYcka9OQazo3mxKXgFikJVFCY07YDvkFpRNrpO2Ck5d1qJPhqLVMI6uK6OQfCLRnYsR
6n9guLU0KUMf87KqEBenqXkmSvulxYuRdTuigrkeTEUS6xZeHFtE7rQtYFJWaQfEvgDHRnlwf2Fx
xu1ceVep4i8YVxv+PVPC2oWCZps/bDGfdGAhdJl2/YS9VOMOAveg+rHHkHW3rvbcGf8+93cOtp67
zQVcsbiAihnWl1ZGOGFoJ8kVUHg0flTthhgpwCE0tdfSfaibg9q/ovuJabvLh0G8x5sFc2c7LhYG
RkEsGH0VbvRtMh8x5Z134EzDDQbmv7HxHPOutb/+R1zuwINBMrHHFrjNgoQA89XhoQS1i76rQF2i
oBZREchLm4GGyOAytPC4bFbMHRc0VCu0mIFcYYZJHa4WMu0H2YtG6DLB+gkKDKQDPk12KiNozZR4
FTJeVCRVUZ4zuv7L5YUIkqmr/XyA6Of2M7pNZ7sTtMo19w6jnJ3+5rr7RrnJzVuMh/v1m6vv2+7W
KX+iBH8ZW+gMNtBcqK+gpqUMLqAN1mEWXPWW9FlJjMoDfwlxD5ViWxJvILx6MT+Khjt7VSTinIFV
FVSNl1WYvXqeh1Pnena6i6rRQ+3D67uDI0txigOMD0T+dh0cnWEoCoiDve/0kJT3c7Z4EUrjBcZi
DLw22spTmRNe3lqhfRooV0Hy3UEyg1sobZyssCYLYpLKTTs9ZNGpiI+XIYTW+QHBp43ivqjLvgdE
jWwMKOICNOFJPpdkFXw6KNeiUWHrKizItTRZGcTzdZL8urwO8SdC0wcmi12wYvNaRGqsMVTdgcKy
5Cv+f681zqGxq5BGCwiWjP1IHgoMxyDwlZGxCE/ABppz3kuT50s6IGxn2muFIpiLhNuY9sc++mqM
39paRrgutP8N3rrhm8uiTjSLjsO6oe6yN5YJQ9RqWJW6l7vDXVyTvdrXXspkhA+yZXJ+Op+GyVBX
WMgAvSrRj4HVCUbv511pfNOGPBz1SvZeFJqOiZ4XNAYTVJ8539InZu52C3Y21ecdqn0gr69OqVbt
HWe5pdpLqs2HCaTgnj2n0IXquthzlTc1c9FsEe1LMkruSOFpWZl+oO3ggi6KO5DmlM49tRy0x9UT
RDb7xykxJAdSGJP+A/GpH3+o8CBdEkBAVny0bvF4oUgjmztjkgSk6+f6FMpvgLiMlIJqQ+5ONkIM
MKalEUb/QYlaZQuUrLLw8uEUf8b/bRsacM4NVndQ61bXzzh0h4E8OONbp8kuhf+PA/gA4WylIN2i
zh3WY0NQcNBA1IaJ2YxdpVEHysSws8NVpUdrZUPeUmDu+BeRgmEGDcCD2oE8J/bQqVKZh4HWPvgM
Z3Iw6tvaloTgsi1d/77xAWDBzxyqALTQAxs9DFG8t9vhbzw3unrRToB/0EU9BzEKlk/O+t2KzDlM
abU3ISOK7gNJBCE0+Q0M51hqncwYVAKMqxKvr36sEqFx6fgq3UXRJAETmv0GjIv5NLezy2YGGIZA
vZndVoPpz/H3FpLkl41eBrS6080XIrHW4I0EoLS4p+New6JsB9Xlf120Q+S3WQ/nkqwKF0BGYQgq
Sit5nD8l6rzL6/bp8mqE9mahLQDDNatUPOct6qpM8naBW9LAZTwaM/LYT2go+SuD+0DhHEUB3fEY
pY8GrfnWAc1Iz+BZ39PClTyThTfZZjGcq+hTm8W948LH4t2/JHtMDIVWekC3rlfHwSJ7vcr2jnMQ
YKEfzb4EXFzeJrpf6YNHU5nIgGxN3FlFsiZxyYSty5GZDBrdhR4aFFa/pwxNgZ2aIZlSg/czNNjS
P1+2DeH5RaXNBK3qKsrHra+pW9YREBP4uXWN6HjSmsAAa0jiq9rfpDLJBopbZcsgo11UgNKM/saI
Z7A4P045RvLUPv4xNOxoxOhXqcB0enmJwk+4weVclKlm00AzlDN1WEefhROJX+JplCQyhd9wg8L5
JiMD24+xrs4xg449VmbqayCRB+dQ1bhhLJu4FXqoDRznoZZ+6F0tx6JYHA5IBA/V3mi/mURWsZTh
cC5KY+Pg1CqWpdedN61RY50i+Zw99SWVRYyrH/oU1fyzJrRvnHtdaFHkUeoAy01e0vGYoIEpw9Rh
7y8jODyyp8X9PanPJSZ9LhuIoP4OP7wB5hzkpBBGlhzAaYsmGPq7jdx450zgu4UrqzNln1dPwzB7
7uAEI4LVaogwzwFKWAOKRYP9CIan+zlXZZWdyyYFaS1uPzp0lIEGcNXKfOmGa8t56MrkirJXQr5l
GAy4vAvrl/y8+6ANAqEqFIN5pRNDm6uqYXBCDQYtQEkIETQvNVqv0I5T8X0GZ4gr0+IWGpetggMA
9GrgzuI8wpRFup42cK54oHt2Erbd19b4VRNJtCzOsGxwOA+g9DOlbYSl2fWxKo556rfKT9Yc0BQ7
a3tNP07Ve9O/1OxhNqWTf2KrBgUeCqdIevCNsmavJN04wriaLrSa66UP1058o7ytyiu3C6jt9XXj
xaAmufw9V8/9+Xv+g8v3LBfxUs9DhkUvGmYMwF4UTbID+7mHYj03HxDcuZkHpWNMA4RTpIGCVVT2
gSCS1enaJI3hzx2Zd2jS/o8r486FXRSVygaYjaXY+HT969LI5rjFd8bHyrgowyJp36pgH/Pd8rTq
gqfls43r//IXEp+4DxDu7kUvoKPMIKDF+HYFBa5jizCz0Q2vxQcj02OXXS2KxNXJjII7cQxjzkWv
A7KIIpTY2FVUFt8ur0p4qDdGwR02YkRoynAQ1NYN6H+aUxGV+56cUnRS/Q3QR+jCfSOw6I6RacA9
mvZ4r+U09vXCCYep8ErHfLuMJXTFGw/C3e6mU+sdWU3OqA+MpF6UvbaoQPfOro8DtZcxCgr3cAO3
/pzt+6NqNVDPAi4GF3p6a1Z+7dwVVnB5UUJj2KBwdzsUCQirDKAM2XK0rP5d63VJtH55ISg7ni+E
qdStihQQad0E4Mn2FAO0UPes3l1eivC8rnJ+0D6CmgbPT+i4g97RPEaifipPimmcSK6+kkYmeyuu
s2xwOOPukirrIwN+wRjfUMrSjJCmO7R5d1Ycqg14qg+gG0sgunR5eeIbbIPL2Z8+K23bL+slgpaq
ZqivosXw8HgM1va7ImvCxP3eFsnPVbKxqm3QbrU3tj3L6BmFn3PzMzi7NKKlMMZujUhYf1WZFRhE
mJdjxkdXZNM964o+XV8bKM44cxca1Hh9QZ8+f7dgOA3F467ateMbpGEkXlGyLIOz0qzNosJY35Rx
s4uT1AeWO/uqKfGMQieCyUYQZkG9Bm/x88NgmhOh9ggjree92f5Cp05V5kEKuonupVFl+q/C22WD
xn0rEDRmnT3hW6njN715IcM1NDbHKEGX8nVR7eaul5xBGSD3xbI2UkzQg2J5BfVi4hfKSWt0rylv
cwP8YKEhSwcJ/dfHCvkJYStJ0MyrJzj0junNyDQstHuWHDzJolwuxIlatPsUExalMvXBTUd31REY
vDLXh0Bj02090ju1a382xrj4trm8tNFyVJwI+cP0Lm20xG8aRsOSGRFUmkzXG+cy96gLdRDJL12j
Hv7ArDT2a+Meevp5hl0WKZ2agz3VZwbK+m28V1HTs1hZHXSqorsmu0qGbm9WmV/BFyt0PE6dK0sC
6cJfAdps0BiATR/t/uc2HleQOOnXbzL7tW/bnunbX/AfNIrZt1brdeFX9Ufnq4+QFdx3LyD+YQ/K
zby/vBei22DlW/3fj1gNZ3N9dpivggAHtgLd3N40apjH8YlhS5yyCIVszG/dig1KtEpbJzVMg6rL
lYK6EcMweFxDUujfr2aLw20phg9pRW0cZGRxD6B2CWu79TRTloQXeyeMDtkqqrMgvTpfDiNmibY2
LMcmLwMBYUwerHQJ9hxq04NKpOJlwncRmEkgaYHpMDD/nOPFoz1FmQlLgaYys2ev7G9y1ICn5HlK
TmMBXneKqc7SAxn+5f0Uuo0NMGcdcepiLgwNG/5s13tIPexHGd+v8D7ZIPBRdpJbCKWwlZODEHjZ
VQQc/PahhN7N5aUIL0nQJYNtEzwTnwYGwYDmTuUI0yiSR6sOUzRcqIhKzTCVTl8LrX0Dxe1aNOmD
WhQrVP1gQiSZtKqXx1Ryh8hQuJ2DLBFo8tdcnZLeuGgMgIYeK2RDiUKfjuZmsPDYBnQyORCo6Ci1
0eLzaBqKFWBHohDOxdhqe+eykGbgAjIkN/8fNd7PznkVsEQHLcbkucOF4bwsz2xAdoWXnazH+Z48
t7f6fbRTAyhdezOCumP8G0HdZQMRHepV0u3/4fKRjd5kBdX+vJGWo2OHFhpn6b0eX/daMNOHy1gC
NQsTApEfYNxdCemPbEAgjLty73pxaMdeDP8P5Yr7/CrfV9fu4r2Bw+Ol3kEVqfMg2aBInhui87D9
BbxL7jojJSbMZ5l2Pb0GO4DaPztNQKTMjqLUxxaJ814WGED1MQaSTq/hkvu5Dwz12sJMeGQcGrKr
Ic5Ty5K+Arbj8x3mDqHjDLE+KNjh1itPC8L8JxWDv7GH4kfy1r1Ej9ed4TE/Db5HYSyrbhsyY+LO
jb5kqTpQeGzXS3bRM7mnb21gh2mIKtwe/FLmAw2cAKpWR+uxDqCX7JHjvv1Swbqh83dA2OQGjk+P
B+Nrs1MflOtU9k4SuXYMGa7M8eCI/KRgyKCdkkFoC3fYdBulkz9Lry2Rg9pGWdx3bwqwj6szLo8C
cmMzetzyfSQdVBA+97Yo3HdumJWay3pF5XDozuTZ7FTlvpm8Gz16KZiyc7WwVl8WdT+6O2tWw8sn
WbbI9X7bRDYmqrpoXAS8Vj6MSu0TtA/mhazIKnxMb1fJv4e6XDHyDPaE9EPj7Nr2ZhlfiQJVK/al
pS9qebDqY708Xl6c6HLeonLvIqWa0O+dY3FmrVxli309st+Kxt7aWXm/jCTbRs7pN4NaFoWD9dnz
vaW9zMNTF/3+TxD8E4j2kJwDowueQNni66nuR8ayA9ltcBlG9qn4Z9DiuInVj+ummdCVvIoQaPTO
sdHvBisctXeqXZdaoJL8eBlXsoMu58/jZBo0NQFsbH1pVgJ+7cHS3y5jiL3aP+8mPg61HNpWkJFH
++6IZlLwGxmj8sVxxuvG0n9Q56l10sNlRLGX+kDkTje0GxtmRkBs6lOkIsTNSSOLcYQYULDAVDJ0
Oz51XxXQxNTG1YPofXJbuiNSQa5Z9j8vr0S4d5rpgowXPW0YIz93FCq6nUamryhQc5kVb1ZPEYRb
dcUIamiEIHH+3/C4ncvjZc7oCP+e1Y+NeRdhKne+oc7XPHqYSCOJnYTGt1nc+veNF7TVlGYqAdg8
QJfJPDZZ6yWZpHtc6I02IJyrzeJhRHkfINFYhxAjhjQ7WOKYc4emFonZyT4W525JXFA9UwFVov3e
RXtO2C0/5unJ0K8VGRuQcO8+XuB8MdHu2rliEQIVCGBa83ilOUFal5IFiQPODQpnDoWJVz5aRlvf
OSV3zWE5oN5+zE8Q2taphxpK6aWBcQSB8ynfqbnHTlDqlHy/PxrbnyL7zW/grKTrTdDFZDgCw887
8KXHr+hffP/yrFu+E9TB4Ft721/8+c0Je9+4WqDstpNSxsl2mzMi5IGnvI2xD/3sFUE++tbjdN3u
hwP9Uf9MHowwq0IU7rXw8mkUh6ObtXMWxQp9Jm0NXFp6juIh13LdHfT36L03PFTD1Z3u1T/Q13FX
oXHeDmWqyuJX1QZ/tfjNCY1MM8vcFPjW08nNEQJHNyMN8e3V3ew5j/119KjfRosX/7i8cOGh3eBy
FzslbWWRAt+cjl6K/Ih5WpSwlZWtJSh/ehc3q7MzzCNMBlaXNj9odA2isIwO3lJL3qbrj71gwH+u
/g2MbrWRQd11E+PcZ4n9y8AbwtUSTzV+L4mKZ42KHLWsPVjojD628A//4gbVLJYmGWag9tW7EpkB
yw5RwrzZeSbIkabt7vIXE5wQkDpgsgqUIGsDMBdIRFVEIduGCS7bqW0/VhaQN6Yj5p0GS9IHJAqV
kHYmlg4SDuQYeAmmXBuV1DYwmIIw85TG7y5KJbra71W05tLst42RfwV5YFvvj6U6SAImwbWPTJqq
Q7QIfZ+g/T8/EY5GDWOs16mYme5Saj1mUNH6i63cQHCHTqcTVct1gKwn2c6OtIPKWFAmlcy5CF7Y
Z0vhDplR4CuxHjiU3RjJy5iASIU8tHqQ1VckQeJY/aLg0Xl5cYIzB1DDxg6aoG5VuRRGUbu527YY
FiF96oNvcFfQfm+jPV9xEknzpwyKM8neIuC7NAGVOAQqs7NH5xFZIPcOY7n3l1clOGxYFZp7HaJD
PYEvDWSYDRtiC1upQOObvnbFrhhaL7JfmvyH5cR/tYcfaOvCN0e7iTHAyDDw50faiThoCqFHN0lB
/X11eVWrLXOO62xVnK1jkkS12YxVzXG+nxK44uq3C46YKXkbMPZ2GUz8tT4WxVl9mZS1zkosSumQ
ZnVPmf2ji8a7Vmb2Am98tijO6vUi7TIdzSf+MKfu/2HuS7Yjx5Fsf6VO7plNgBP4TmcvSPqkeYgI
SbHhkRQKcB5AEgT59e9SmVXhotjOzupNn9yUSgo3x2QwmF27F0RBYeqFYNFunf6R0/6qAzk+tMzN
8Tyz0ZG/snKLxtH07kDHGrLB8+Z3SUHHQ3IYtyDvrFWBUq9ac4DCllc291n1czXd+55q/bSGvyzO
neVoofmk6PDwSp/NjX1GNybbWHfVZtgWdzWSWvDQO6TVgtOLuRQ4uOBX/OdA7VngyHuU0Fg1mf1W
brIo0Pbhxrzsv5lv+a7YD5OCvS9+AnZrrZzExXsIrgXuBY8zOodiuzY6sMMQhhm9dEnrhXUwOGJt
eJPr+DSrR1ZmrkWDCKpBGlhJxM5qri1gbaE00I9NAIwC2sA3fNjVkBaFF3Xll9Nzu3hQjmzPnoRF
7si40mCbt+b5kMGIXl+gGLcTsb0/bWrRARyZmq1inqGvuOIwVWj9TgPhHgVJVJ0zv7QzD3v862lz
a2s3/f7Ir6kqrLqsgDniPlXktkT2r187gWuzN/OdVuYOIhqm2RMx/Nlt3u65c7ZKb704FGAQAP6B
UKQ95yFqWqONWKrDdRbnmRaI6jVafZQs3t/MoibIH6EKMCcyrVtZ5YwiFLHaB8K6s74HgUQ/Po1a
c2m5FPKe1WNBvqRFeX96nRZvuyPDM1cdNwU+c7rtYmPbuLVfjnAkbej1aO+xEzQV2tbfLzug/PZr
qDOnnVssHmw23a96ZXmKOlvkJFQob0mt+bmpr7w5p3396Xj/MjfnBIkKPYKAPO4iaJWg/Zk/y2Fc
w32v2ZgHQkAtuEikI+GHVUM4C6q3Qf83CHmO582e+akhay2za2Ck66oglrrlh5RtRocgZijXbvCl
pDqsYbcz9JgaIOH6eH7rpiYDHTBtdbIvx11c3iThU9hcmBykAOjCGh6odeiSmyo6NNHT6T25/Co4
Mj472H3flkXcwbiZbVLr3KSX3H6wkv2g0DZ/H9UXaKpjcuW2WbzPJ6o+k4KClc7JV8e6cpoyhtFC
yx9URHYsiYOe0k1lmV7T2MDrJr6ea9t/Z7BHdmeDVU3ElD0FS2N8MQ5ol7FtDjLCYaPKb06TozHi
WwFYf8m+Wake/C+Nz8LCrskMZ5xCeCgUepp5WRZXjvUKBHgQO2cdxF7CgIt9uNbUN43p06E8GvPM
62h85C4ANvABdNMk7LbuoHAR1lvifDs9wEXffWRo5mxA8NKLNoKhyIkOA15A0NLammibPW1mZTzz
7EMCsgNVWZMZ5YbgIFQPkTFCzaoGJ+Ka/Nny6fg1pnkOIkpNXqU1jCX0J6k2yvBDfggBHK81F3pQ
W73bqgbZ/zXMy3IgiOZIEFhDmBx4pY8+ocxz3joTwUMreo/LELh1HpiJtmNG7hmi3FPwBXMpDqae
gEyj2Gqjc58Bq5+53wbjrcq7w+lp/2+m4tc3mvnESuTaOAiJB0B1GzmbXl5LEIvW0ZmFIq9j7LQG
pNftxl0TE32HAnzewL8MzwK3Buglq2CYirF+EtzYtTb1QGx3bQ8mON0hngrRNJLctvlwJplCg6d+
sKL8YOj3RhaduVb4pbZfevZUNNTXO4ptEp1JJ01ADh7t2pK8NZnYcA62sJLokMQFSBBUiX5fr4F0
F8PCozWdhYVQZUmtwcJAMnkj2wNPXms0O5p6wNWwslrLDvbXnM2uFBFW0g2nB1NN0T1334Rqp1e3
pL0GA6ymOR51vpzeHsuH/5fBmWflQgdOq8fuqMzQw6HfNzrxbaU2p82s7sK5Ey3M0pByOhf5NXAj
NUP/Y+6BYbkXhxTMMlAHRVGkJ/1uxfC0yz7uQoifThJpDJpVUMyYzWjloh+R6giAq/iiCeMdpMRt
7Hg8X7rkJUUuRiW+LC5UHghIjIX9inNdeJDCPtjf0NYC2SywsH90CJotjcaYXoa8hmAW1HOHbaqf
mzENwpoFOVj8nPIG7CgiK/yxubNQ6cqia334+wxGH7/H7DqhWiu6qMb3iNqx2iIj0HuJQjbWLMR1
WCaxV1Bn2J6e/M+bCzbRJTzxvkHDY07D0Y805allIBxzrzJzz+sv6VrJ5nNsDhOoFk6EOljiOQRa
jg1hCkUDEBdUqKsBpGoBPMPMyiMRDdzwoomGtVLo0rCAikUjPGVIAJuzLaVRsPz3JoalhitbFF4+
bLl6Oz11n8Nl3CBHNmbnUtnQP+HcxIMq8pmGbZOsMROujWK2MeOhzkI1LU4e+RKJ5eGqzh5PD2L6
kvOzdzyI2Z7rkBlwNQ0mnOJaA/dtBlVcftE2fzvx+XGuZgFMj/Ug0zHzVX1pqB9l/xDmt8xYycMv
r4hLp8ZmE5f7zEo+2D0fMqxIR3uv5du0XVny5dn6l4E5+04YD9BLTmGgGu6F2OUO1IzvqVzTZ/t8
xWC20Dk49UgC0TyvpHIHgDZ3mq1Qvkttg/8RuiNVaP2wk6544JaW/kBjRPtlDBP0FTZZGq68IhZk
KfAVppZQ5AqAXtRnW29MbMqGkbe+2JZX9S488O8Whx6dnx822TfLh6zy1fn4w7h3gv6RAe2V+OJC
aSsB6QI19fQ1TAY6mel+mLO6G7Ux2ryKWzyhAnqmgvi7/dRtq33o5RcpcMIb94u2Rs24uIuObM6i
MaZJM6rdqJ2uI1t+oWstgIun+ujzZ0GXaLWEJCE+PzIuRLW33a9uEpw+1WsmpiEepa3y2O01k8GE
za4068BZ6plr5LCLZ8FlOLk2WFPpHN4qWTwCKQEbeY0mmuIZz0sF+HbDtqfHsmQHDPeAb9no9cKh
+DgWPe0UdnkKrjJpZzs2pvI+C1nU+x3r6ItKo3KNIWba23OfiFStgUQZVLzwQvhoES96qDELDZhH
cC2T7ie3dS8psesdKAma6uH0+Ja2m0lxRwGzA46Lea8wKgN1b3TwKRBB2+XMxqtnDXe/OCA0xKAM
5GDjzXnPnVFPjNzGDUwgwFLYm8FC0ynxcuPVbFcSce/LPp88G8KSIGA0LPZ5uZoqybKmxe4+uPv2
kV4agQJI4LG/Sv0QrfOv7NBvxyvb+1pc2tfDzXD9JPxh7+4dz/Baf40Kbml2j7/O7DDXYPMbowpf
Z1pEBV1mffh2ev0WECkWKr6/Rjw7zzF0dymorFrf2FpX4WW502/awNk7V/lZ96QF8qy6BIvZTmKU
+QWIjdYYtZcOyLH92XZtaVOjhgP7JnqJs+yCxVdhqQXlqhDEkqFJy2NquASh7LxbpEjMXi9N7FTK
I7+rD7nuNU7q5ebh9Iwuei8wiE1YfeSR5wR0yqnzAerdyCJH35mUHgsBErBvTxtZOhMolv/LyGxj
2JGj1e1kBHrgLL4Z+/tMfsNLxOu6ZuUWW9qDx6ZmG6TkIYEmL0yx8MJGu0HR5f7pwSwGDEeDmW2B
kCq70iQs9OZjHoP66RqxIqm+NvbeTB7LNabzpYgeDhlU8QxhFhj8PjrIVjUCfUMuXtvll8IAIBoN
7CL6ATl50/keFyvbYXH6jqzNBxe6WY+cEOrzw77OXrRqJZO/OHkQsYNzRHHEmRctUiPlPZdw95Z8
aPmFoV+lFfIt7pNjPiZoaetfTy/W4vY+Cq2m3x9dzoXUh5xNoVUiTfR1EXBRJpvcWHtNrpmZTvOR
GQG2uLyvYCazDqaLVhcDkeLaO2tpbY4v59kpGmuDazxPWvDcP8jqTHe/np6rJZdz/PmznTampMol
xecTCN3Lnz3IrNxhJ/O10seSN6B4/k9SOhAznNekobKQgLEcewBMz6SPPIvupX5gfYMH0f70kJbW
5djUbDtrUQEgcI11qUC0IscUxEsPNVsT516zMv3+aPU1abc8aWGF6Wc5kb6bPtjaWqC0bMSwINaD
PjSAnz4aGcEqYbfuNBQAANH6aVIojq4xfyxuAUh//9PI7IUqOJBVPIKRGKKDoxEHNgWwJAUB+Bov
1qIlBxQcEACcVGhmw6EVst0JQaTpmFOn0nWi9qG+kWuA5vc0+jxEgoYlSOCgqgTNqtmmVukQ0xj1
CrDTmn5tOd8SNAmaxig8124gXlf4Q27tULrc2o32eHr3LR3YY9uz3ccGaA71IarAtBjB/ituRpes
vMKX/KkBbwoXhxz7J5UdHo1Rgf0yYXQ4XE5XyMCExGWQdC5gcKXlHFoRpgFl4qEw+26lULq0J/Fa
xIaBQqWJt8nHPSmhlumMMW4LB8BJxku/r9hFyNqVB/LSXjGQYZikhIC0d6ZJODpfXaZBa1ghpLbD
DYXGIAe3cMv9yv37LBd4//8yNBe8qaHJHFVT7G7oQPd7RITtfZFXvY4kB/qSVkKV5b15ZG722kKK
vhzyEpGEHSsPvV9eluh7pnDJZ04NGrzCb90ocNR1V41rcdJSWIFEJAQ/kYh0kZT8OKdGQUKiYoa0
B/KwpntXVdHW6OqLKKWBSX5A73xltEte//ihNzPouJ0y22Ly+ha6nfQ24mg6iYs9relNIlE9rVdO
3zvEdX70bYOBBRvl6OmF9HGISQb8YdNLdMMbgDLipKdDEdjKPIvtcJflCNe6FjD2WN/U2RswIYFe
dmt4x8U1diB24kxZMuRVZn4uC8lYmw2SKknanYVWfMht5iWi23Z0AN8b9+Rwk0R5QKIfp53P0tk8
Njxz5SjG10jxwLACs2sX7wut9lq1Ei4unUwHm4jYSP8itz2bYr1yRWrbCBk0ZzeGOz3ZMfvFGtdW
ctob85UEqsDAF4awwices7TrTbODxoFP+I2NRqxy0P04zfaSNAeZtvvYGu7t6ikFpeLIC5/U5IwW
0QoccnGsLm5fQDx14FdnXkiDbrwGxGzr923mA1KalNzLxQbQ+9MLt3QyIY73TzvzvKcq9IYBYTMR
8yZ3RpxsalJ9H0M9kJSDe+bHEK/B9ZYuEYZDAHVBCnf0ibl5zDNJVAWNr9hIAlyO+V6UeAcmKrwx
jPJS9TLyaamFPiV0TftjyS8AxW0i+wmVGhQRPp7SAZ0ViRhKvOitl6S/kfnb2Puq2ar+35hXZoAA
3XEAXQUV50dDMVEaTyme7jZ7qJpDkjw18WtaPXX6a3h3egkXynsAwpsmKD+BaEUoNhtU0hfdADeH
GYW8aCe3A2pa/ZZE18TaMrJlNEIY90DXnqaLKdxju7OIQ6Wpoemygcsztz+Uf6vtG7Fl3++0b0xs
4mYjvq14mcXVsxxwCyJFgf9m7s0eM1RjaIfQNxt9Zl2YumeQZz35Cunh03O6dPzYkaWZP8usvmTx
ZAlxnudSr9KfeyjThisB1QKKCUt3ZGe2TbhyDMUmOwXoBO/IHrQjXnFm3LbIyAf1TR361pf/1cje
r5Cj8Cbsk7/mMEZGpA2vRflQpjpUadd25eJi4clFLAt0kBBn/HgCRqh7S7NUSF7tbJ/syZdt6ZuG
x67Jd34/+smuvqnwuPTGp9MDXLqKkJ38l1360W47UeeUrMeubF64PEh+yd3taRMLvDhYtiMbsxMn
9cwoUw02JKQmPfoNPbSBOrBDE4T35RfSB4Vv+LpnBfw5888Bmvf/nWft8TeYnb0MFDIGtBxaf6T0
Jh31bZWPvg1Ax8huZC0O7wP+j1f1//hbefPn7df813/i59eyGkTMATn6+ON/XVdvxT9usufXt+Y/
p3/4rz+c/d3urbx6zj//0Yd/gw//y3jw3D5/+GFTtHE73HZvYrh7a7qsff98fM3pL/+nv/zH2/un
fBmqtz9+ey27op0+jcdl8dtfvzr8+OO3KT76j+OP/+t30/f/47fd88vnP397bto/fiPm7xaEVvA8
sCw8K8EF+ts/+rfpN+x3dJvQSakIr0xnkn767R9FCQjXH7/R3w2AEKa6G+4+4z1CbBDj4Tea8Ttk
cU04NlBqTxILOCz//FofFufXYv0DqcSbMobSyR+/TWv/K4DBK3eiTNAN9JeihGPh0z6egMaUWe5m
jleFbnlvZSm7lCWt/95rTIeuPa5Ql1hgQp0yhZMHPfIjbeUMYT7gPJMqBhMrCBSUHIFFjEKxOZr1
v4b33w8HEfVkCa8HNEFhjsx5wMDiqM5RK/doBLAfTfCCF2pQwWkjM68xGbGRJYT0M6peeKNM+Oej
4XBISdTCcT0rduo9d0t+3Qyine5OVL5WTLFZhAkgCp6xYPZCPzd1oTM9u8fALB113IJeNgCyhteV
bR1eunUep5taZawKQgstfB4HZ/0m49LozlH6CcEaHo+G9LrQRif2KFVLg6rgTY23cFtnaHQXCnmG
FErV924X68YmHIxcopuzoPQK/aTpddobVOxa3eCvNQEr8sayOlV5WumUD4B8DbnPe1WQK63u8UsK
AZOfcTEmeOrrUS63Rimtn/EYa+hrhqhvcjvkNQyTWCM/TE3FfIM3NSoVWt9blp9WmcvOwsQBNqSj
huiv9LSwv4KFCp9t6JCdRl9ijiKAgGLSK7RDIbktaUhAgZK6meunqTM8qUaXj1FjAtnqJqGAVmsG
rLTHikK1XusY+ZmMLEgqh47evBVpn4eQj1LDi4RcwYPq8/xnnsXWZV2mUPLSjAg6IdBRSLYpAB7A
k5ZmpPluE1uPLC/ByzkWpfbSdLXzNTTz9GvYWkJ4sRkS5tGOAJ2JzGvSPTIAQqiOV1TePuas765H
VmKmC5ZW3yFYWtxRwfHYom2fXOQaYSmy90hdeG3jto8CJ/KlaOL4Baeme44GF0JUyVjagEmWtJLo
1KTNs0OaMQPZL1ZG13hcexkHujFgxpD2+OC6f8KdSyyUFYcBID/HYE/cKIwrajTurRBcAlhFDYQR
tJbpg0LJvwb/troeqz4q/bFr0/uiE7SGoERufiNSaRoKokP9Ertu+6DCrP8GquyQebE9xK+WkTag
TrBptgXmur8UaY8WN+AJQS6djlxdMBc87AGB40FXfaX0N73vIdHOyyzxkTK1LE+Xgt9STiGI3ZlF
o3nCYjLdhWA0Oqvht9Gl2sbaRUazUPfTuIBYp3LbELqguVXctroLnGo2CiMMOjFQxyMlL5AGGsd8
vFVjz28KJEO/p70TvXChuHPHcMs9dnbsoFe6jYoC/AyMRf6gdX3r1Z3eE/z/tBw3sk4BaJZIXQlP
JaR6berGQINB7HSPSFKXHYB/vfGalm3R+7UdZeBAChW406Ff4aA7OdHSK23UpemVrQ1Rk0yN+R0Y
KKOLiRGN+pCvMUF+zpq88BKWDt+hZzfJftYEh18ZFiiqqjDDKctgMduQUFQ/SNTolqcJC/LERaf1
ZhA1XfkVOtbjV4C6mBsI3Y5+dGYGDsOoiZwnsK3Zt1QYBPjOzAmT6cukIyh7XXGrd6FFz4fQisDZ
lxL0j2dKx/7XK6TBgmo08Pxxzdx6ahotfmWNnd8MVZeUwYBgoQZwjmvKjxMdJUGwRuTUhzBkJLyx
VPJxzPuy9Xqcv1eFDXRnJPSxdEOsVtp2/VVD1PDGZIyd1NVh2qNSXJQZNOZDtkl5WXQBq/Qi89Iy
6bSgDpX5TcBlfhehxnrP6tD/GsDhiPzg2mHxHOcD17wGtMTYUXwQyZaXDVKBUBmH9EAUVUnuhQhw
AIjPjOGyzNG44unQCr7Gv8u/GlqCPyB6ovLJpwF3yHmExmiCraJcZSSeW6IHPlBxCGrbIkMjNfoD
h+yWjlaWbahZ9nccA0i3MtXxBKlsGdgio2lghrx2tg3gnKHHWZmorWHFEFQvBpaynWyAv/ZlQg1Q
rUGg6tywSf9ECqtSPsljfCcgZPrMr6qWwpllZQq5eKKZe6qX6caNKx1MTJniKHJbIj8DT7cONoSS
CDRaxFHnqVohuZ0Z8M8OqKClUR+GjgljI4mDELvpFRr4yVBbN0LmJQiPRxEDIWA3sYfOZTcG6pFl
eYCskSH9kvcd2u87N3rKKh4PZ6qw+BsEnixzw61E3phZnsiAJ1lFUYRo1X1nm8BTQBCiHjZ5wmxz
nxauqzxDlW6Mxp2hjfyUyOY1lGEX+ZHeGXlgZBWcb6O1ZO8WnLpe3BdxDSVsYSJ7XPAMJWhHBlGs
6W9dWNYgBQWoKfekAx0fNkS2h/gHhWpzbI29NtL6kJoFc/2a2NGFFEBPdUaIprXOyr7oaea+aLUl
vgOwmEHGXANhXIAnM7+0ctZctQb0nXcu4aXc4OFXGyhQR3Ec5CKLv2pOpb/0ZazuwJQnctQQbC3d
lU0b3+QFOO18c6DitUp78sDRBa+8ttfCBAivOgHkPZEiRXO1U7/o8G2brGNGEXQ0LF+KPuuhr6gb
gZkLcoNrwblqKqH3vqbolmqO89rj8wcoJUWS+r3ddmKfsp5dD7097XMucMnUiQW+8d4pmi9hk0d3
bm6pYQvicedHaoYUT68qs0ngCDri2nXgvzyTVOJMi5FOAHbC0Tkw+YBB+IK2QIK3JBKHFpvvpcZs
tD5yR2XmSXRh7B0agyw7RzNbULiNda1IEZebqGv0vYUMr+XJyK3vuXSc57iuG8cPR9lfVpBRDtG6
QVtrY4DW+YC7t9khMUkL0KMk4wP2Jnku3drUwIFMcIEk3ZC2O4NIbCe9yLPKY2BCfgJbDE+DYYjh
AWJg6sGO4ZrqGiUdM78oB2vEnYKeQROMqG79ZGHzoaN9LCEDwBj7GelGddXhosA+wunj6JXk8Xfa
TucjMY3ODojOhQO+TKN4cJDL/A6ymAiOXVra3qy4tY2NPGwCDdywJsg7WZWBFUPidkD7qf0VjYsm
npyF05leNpitg2yd6qqtMyCZDwDpgHH1iCZdSJRzcTEIQ4IpSEMDKTwRypeY07bFrbyR7ehGBHrp
EN8sMqtM0XZmZvK8IXWdGoeaW+YtdeoeUs60wdoZ8FENAjmeDT48fP0iU+5l2qgRjzFBcEuPGSoY
qYzAoNbrlKXnhTQm7fIIfgsbpwTtddvH8ibhlILcnTWGdq4GN0pBtupoSLbUfER5wnHElypG3AnE
FHrTPSut2pu2z4tow3Im9lVBFeRYcrtpvMFKksITnYmVN0mqXtDTScEpxKh+lmh1jTaCKIVwg5l2
kXFtJDhxuEg0eksbCnRnKZMBQo7KSehNS23ERE0NdglPHykDsE535DZu7cQOEo5c3xXEEkFTNKgG
gV2niJ1d5bWtnkWCLm/Pwr2YBalmOFGQJEz+ENQMEUFGrWKeidZJCjagPCG45Kfv3A2c1dhY0o58
KFvKM2C3mh/diAZuz7JL6EumXCNoehImLhzeiKb3havLyteaqZajWvhgHSnjQ59B7AP0LU7GPC2y
qvp2VKppLlsJgo6NC54Od5tautxnMo9Y5EVaJdMgkzayWoTYxovTkwZSaaNIzU2YubQZETM1iXGN
cinddq5Gx0MOUQgcjMjGDTTGLVJHbgKW6E3a6W2+jcMwJnA5VJr70OZtWAUNd4vOR911hCg3Ygr7
mUQI/70wxCME97LOC/ulqZCWyiBCyXAdSJ665mXNTA3fK8yqRwL2DbIZ9CbRv4V9qarnOE7c+gbo
2dq5qagJqRe94riDEdfZ6dv76+lvpSIu41dIxJc/25OJiClhcd+Kt7f28rma/+X/wWzEu0TOiXRE
FxdvmKw/MxtT+uL9H/yZkNCc31F8Ai8o3q7os0BjJN6cf2YkNGL9rjvIh7ngRkVNwzCRD/grJUHo
7/bUl6Hr4HdGB/1U5/8rJ+H8TlwkWpEnh/u18Bvj76QkZuUxtOZPnwTdaKDpQG2LiP/j+zppFcel
H11qohfPKpMFh4JKjfDZ5mnRB3qcm2DVa2gZhIizuw3taTcebK6SN4t1+XBI26ZfI8L7WPz480u9
w96QJ0Etwp7lMPK8qHWqsstxGKr7PNOsp6pHk3tgm2H63XV5/9XtM/cRr2Sy1r86ffSvHM1fpl1i
YDJ0pCqd2XxkPdVC6SSXRZVoW5xJ6wJvVzxRUSC8aQcSvZzOOSyZe0fb2OjfnshkPk6/kSuDOVly
ycDlAf7uSOSvSR0X30NWgtbKyZ0fp+1NX38+vGN7sySskWi26GCP0BHXQ6pXB7tudHSs4sfTlj4m
u/6cSIzJQf8J4IvGPJ8dxaIqwRN6iZJre4mnWH5IokGuNDksbRSw8LgMsEWk6+dGtCZxOwTLlyXr
yt0gE/JT1DFu8aTJDkCI1i9dbfeByGy6Mrop//9pHiHzhxfy++mdzWODzG5R8OiSo1xp+FVhGlsj
7fkdGy12V6hOnqvMlX6e2tpdiPvOWclVLc6uCxUOcA9agILPTojriAF3FOynJYRtQbK04yAk8k8v
4cLmJJCsm2B6sMLsWb4ytVibQAvrMmax9drpg7Yj+pjcor4UXdJKrAE8ZvWy9y0D6SZAwG2YQ2Fi
Zo8qllrU4peJEuW5UJX2WAK2c1PqRnjLqKaeXERru8HGc1DvwKuwBVwyQ86rL/5ej9b7N8FxnP7D
FkbBeba8spBwmyG/bLuM+G2VmUHYASPeuaVcmeOFAwm+IEB2UHl1IQ04LfRRfrMTWlrkoXMBZRX+
aKg4OQh3tLc93ij706u5NL2TJK8+cfYik0pn05vX8GROYlzEeky+tJjK706VsheTDBrUunI7Ox/x
v0vPCaMEqcEoT58tDWEEwrNVetjJ1uz8QKEDYwae1YS49myCFd7gRWWTC5whBDkjumK/V8g8bnJ9
HC8HwvNv45DlhxytRSvEWgubemJ3RprXAfXOpz61fIwSRxrGRcmh2EoHt92moGPDE3sQ25Csqoe/
u6D5SAkI0F0CVUl05U055+MFds0IVy+9AC6kZnh8pFbud45bml5aI5HVS0NdiIh1D9DmJnsNEikP
ImnXylIL/gq44V/fYrbN4OlDp6vohZWBjAAkDFH9sxnietdZDRI2GVRsAMoeSrfatXi4rOy8BWcF
dXa0WqAgAy8y10izizSK+5FctCofz9KWQrgUDNtrQlULJwkEDOjgQn0HUOl5k3nbi1CvKnKhgex1
E1qS7too1/2GFO1KEXrWvvruHkzg7Qw0x6DrAvHYxzV1+Cg1S5ILF0l425cRyIUgrBeBcxKUQC5y
4Ta/RBzeH2I60KAwm/TCwvNKn1Jt9bchEsOlZdbGlYJgHBo0LMHWOD+WDrsJAqRJlRhwB9RpPn5F
VjSRZlrqAimF4aIXjbkhhZvd0Li3dwMYf++iJHe3TTyGh6pzu20pVH0IS6f6s0L5oUB5XCRaCDAJ
3nqGbSDWxV05h16iq0uTtWafZ7HeAxVYoEE8NrtNJyoXnfeDiUQ28o6AoWW3LDOjvVM3w85BB2no
IbvWrwQMC8eRTOot6PFBqQ/R5cwJGqoDgoBZ51KU2TYc0u5S68wKbzo388NCyp1wnG5PEmB6SNXn
m7iz5Le/7YgJUsjUdBDaQiRlDnZJonp0S+gDIcvQXJZkdC4oD0MItwiQBFlOcefGClCt1HEBUiv4
7dAgkQnqm2HlXC7s4/eZcNFwiLInHrAfN0nSKUOSzjwPgb75EdpWFXBLHQjKQUEnhwy9w7lqwTkv
6r1R6/FPlwj5yKq6QInFGA8RIL0e5HbEFesHc+2QTTv0o+MENpy+P5vQ7PZJSZ7ENMcEGucWRWLJ
d7vICrphMA+0U91lnT+H+phtEG8VgalkuMm7kKIMo4OOtGyj2kNn/fC8snDTrfTpKwFDDFoxMC0h
BfdxvrjZKi0d9PO2QtESZRYzuxnjBmRfLcIQXlXZ3eA20NLqmucIEmlI9JTuIZTlcBsJ5LO3K19n
Mvf561h4JWIZEYrOypVV3yRx5BjnHAk47NvQJp5QBOq7CiKYY9lWX0xzKO+URL7DrIorzcCtc/o7
fL7Hpy4sixHLnZzh9IT9cLuBWshpenquy9bZxnGGBA7p9DRoayN96gZbHJAseUod01zbu4vbAzbR
X0f06e360XJcAAuYOeQ8KZp6b2ptvENVy9k6FhSkMuGS7wRSz29uHsE3p3ocHpSbHZyEmR7F9AR5
7rYrvuXzXAD+jHkAKYaBCHbuWrJCU6EYk/O4LMdnXRBs1XFAacBOp5Z1o7XBDu4g2oN4neiC0+vw
+YpFhxiST5BcQpiBS/DjbGhRb6ZIMZ2j6p/ctX007ApkEV9OG5kBy6Z7bxL+AwoCPnTqa5yu4KNY
xorbitZjdD46Q3kFfgF5AI9K6kshY4zPMbcZtsMuycI4CFMFPgmrMqD/ExkqyDpjfCpb00y8AonL
lefYwtTjltEn8tl30NZsM2QhcukCXwyzQ/eqJPlVbk7CNopyqKY6yhvKEPKiXbjiyqdp/XgCIYGB
IJbCOCCTxmza0xbVxCLXztC/yjJ0XTKA/apeFgWy72WF8g1aCrDheuDJVg7e+wtvbppNwQ7Cedyt
nzrCGOjiRxWdC8cqL4waScC8B87XSsg3KJxKv7VJvclHdctlbZ/3vbC2ljY00BVA9aPSRHojgGxA
qxLQ7Y5ZX7ukGG9HYonLvJbSryV/FXr3pesT42xIwmRTIH3vC9FoGxs/roQJn6NyBxpVgF9MgQJi
t1l86og46+LOOaP1dD4yIVgwRqGxE1btlhsDNZLb03v584GZDDJsGbxCGCAsH7cytksOoXL7TDlA
PfCO1ds0rdf6ThZGhVMJ4S0LLc145syMoIpSjVpinQFrEN6g9SQHxVPBk//P3nklx7Eka3ov857X
UovXVKVQACFIgnhJO6BIrXVuaZYxG5sv0W13UIW6KGM/T7fxEEQJz4jw8PBw//13h+InCI/GJRIe
Px/VRx8YhDnoJ3ofkvT/wOsC0KLB62j23VzHrtVOA7Sbku4LWnGtpJ7L0pnuE67C+yV0yLoxQOVs
z9VF1k9JphMIT9XOJ/8hl04bisV3sdDnwjHjQatIyOfLd7nCcsGmIDSyR8Z+KHZ6G+hHeZTwfjWh
VbbimC7ytiVfF9FUqI7wD/U5uZPGNib7WZj6JjOsKdjl7Vz+6ssl/y1MYls/zurakUPtIY102jpT
vo1Nlt4MSmetYIGZsgkpqv6RJtUAlSLr3QjzaaSN3hiY2c+m6o2cFH8E64uqS8ltxXL1XHyBg/gy
6aHUaaZc8yx1EUKnbLPsZxfKy00u1ZQJFKbSLOR6WzHgwAXzYY9Vln4xxIXSf71S+p9s/uZPnS3T
IS0N8DRxOaaNTS+R7E9bgZNxI2XWfwNVSB64q4p/2mKS75V4JHkYVY0xOiGcc69FJ2WhK6TLAjEV
N4t/klKXB3sQxOBFzSXSmmWRZYobjGJyKFI1ve+pBjdtbnTCE/EAaKGCLKuqtZKknQ5LQq7caVRZ
iu1WnnL4uAKLRDWZUSavpP94V/XljsqhgqZLtfC74R70tQOQQ8dVCFjQ4GqWBs8osk7aAENIdD+L
mu9yv1YdWVI31n4ShXXt1TTfWGyZpMpgz11ixABOmjiycdS0P0okNntxyPTnpki70VU4KE27I2m1
wIK7WCopyHnWbKkLqwZaaGU8lAKZFLcn8AtfkpgNC8xTELsagl6BBNGKaLSjgvSYDTOlYrmtYo7b
ts1hGOvqKKI6W4nz0tFqLbjLm4Ge8lB2ktdOhVj+oga5EG1AcYz7Lmmg/pDmuQ4d6t7w89Kq4Xlq
sc1Cj2yNVoIciaXgMFhpBq1OGxWbSEjNn1oix6pTFB1a1SrxRCOmrBi+sQ0oA5xEDdpUS2vazlMa
dd5BgJT/wKGSK0rr6uC116J1SeDj7u08ntNdLxvNN4ziNEFFPClPeSFFQK7qiSxSOym/9IJz1qY3
ovrQZNRMuUFXQiicLzMQINRyWYNWBbwD/TRrjyNgix9mpCC+T6M6cSo9Gw+ZWWfaZoi5OttNB+Bm
CwubFe/jyAKNEKUJwQKBlrj02+oMmLZAmsw/Kz0G3FZDDAv9WFhKm3hMMwGWwyUnw0n1oOWGsIGK
jkTlJRg1lKc/qElcxpswMXDNLbmsiw0ZKmDxc6OBrwiaHEcpH60kdyrD1DMny1f2q3ruAlq5VaUF
/DpMh1c9GQwR4IgRvRiLpnQslJKJvtUM4Y06istmEGNQK4KaQMBd9b1uhyAW7iqcwYj24jmo8dCM
1BslswCwjAAo6p1Uasp2amYaWQSaGEONOQtrR6ipaA5llS5wm7LIgxebYvCq6iHkpkoqmikEh22p
uWOdC/RjKKvuR2CaSXdndOH4oE2ynDl1EA+drTCRoS8oZvCtqNIYsFK6wia6UaxMN1NjDE0w9nXq
NrWC65QtJinQuDLF3O3ioU/xssRSgcxNN3KPo9L6Wc2ipHrZEsAaZlVGbt6kcwUyZq5L2mQlmYSz
vyTYHDWozNewVqF4nomP/1yMVN7nYm0+KcnKZiihkaJdpikdtqRgkRuvqfUBxmbAAIYj9VX7qAPV
atysITZgd5KZKATM4JX0srovcGir1cGOweR/jftUSx1pLIuEwHeCR9JLxXxL/nj5CsoKsxMOcr4N
k3Ixuc+Nwh8jVqH6GlU9lmxdm4T7JJj6wNaB3mlOMmN47VRuh2M/C3KB4SnLe11p4ew1Jmv8LkrD
+EOTG/nITGk0IonM5CsLMDyEwA4f5TgTFMfMiwFe5rAQS68ES5h4pk5SlP5xU2vZEx0YCl+m4PXR
4jZrAJ0ioeC0gKVuqHdcflg9rpfdWVnQ28oALtJONWkRbbOpxNAt47HW7WEwSdrOKmeKM46B8ksz
x/ioULijOTMjrLaasESPsqpU3wm4yK90rJp+Tkbe654egX4yuLp+UZPG+iaAU7oNlQAAGm19BN0r
WpGuzHCQg1JcsgnoiygFNOTp4lG8F8leUyuQWayMZUya7jSVarEaYSstNg658KU0qXWxuy4bt7Gl
JN9ldZB+E48NvmRk1GZbFyf9oQw0cDH1shik2PCxb7KElXPVZomNDW59ZdrDuHBK6qYWhO4iivWf
UcQ7BF4SAZcYZalPvMrM9N6FBzUFC4RSlm7VN2m5bzVtfLbGVte8IR6MbCdmcfIMMXY6uOyrvtvN
mqQ3h9mMhKdZMDRPqHsl2mQjrJF2tlhQaMtFkX0FqWSVNmBj/U4U6iyjZ3UVguGYxA52vtwweyc3
QUDZaj9LNzgtxO4TYaoaZ5wFrLamRY1md0LQwM0zjeXviexN4WglJ64zL2pD/r3RrGFXTWmxXxIc
CVpMp3fxSH7lt6YPxIU4a3q7EMWi3080wE2dKFbK2lGl0rxr1DIGe6KEmHQlrZQXVcjT2sUZWkq6
NYMQddNEH36kjR7vRrkFJlkrCgBI2m8JD0WW17QYlOX0l0nKbHYmKEF7n5iYYdqNShWqUyh5/8Bt
e0lchGcrK7GW/2z1YRp91QB5cxxnbVZ2YWbp26LOWslWKLlSMGiZ9jNagvC2W/Tq5xg3tM8dij69
V3NDeC0VKxwIpRRq7rZCBbS26y2iP5KagZ0hVlxjcKzkUdG76TbHypPYwl/nUOi7FfpLByIgQnUm
7kVuI8s+CIxR+J6X2pRuxCCy+l0wVgXojaIBLT1qdLA+StgffMKZC8UXVZUG0aFsogQiI1pBNLpA
FpPBaZMiW9vqdKJsyyWqSa0kIBcwcETQaca+9N/0MsCnGOq4IohGZsrLdK15bmv4ntzQMODSbww9
+h6Ljf5LD0aqaYsBt4fgTSz/UntjvNfIGJp2JGcSfTS1Rr8fAkC+TpqHIKGbORdNWymYQScw8aNt
bRk5zs1lrqDXNEIJh8hUtOdIiKObOdTNx2UJ58eZ4OuTIkWqthOKyuIUReHBHolBFXtmNw2aAyat
OnRiAsLIACH8XZ3T+bfWjF3lAkXRnuD3nZ4sM4SAgTAm9m+hzppOwWIV3EWkcEbfyvsueKi1Jhwx
S1q3eliQ4TqjsgAgDFuzAvtsJJbkr471UcBXqJwpKdazp2yGe4N+ZS85pCxuZy3q0aRJjVdJWRdt
8OWxKePYmgll8qJ8K1jjsPhBbaWAgPnNi1wSMXajSTQnL8H8HrV+GJ4WTczrXSKqbbWtxzm/Byhl
bDAycbFJ5kpdvDDQCQEEcqQWtlqqwe8gEvOHKjMir1KLuodEzkzBHYwL56SC+RydNhZo86kmc73Y
CaA/y1/yToh8MLaS5Mlimi64uL31R2rrynQm4Hapm5cDyzdbeScdrVSVQ7+y1LVdutmpuiv2S5Ha
8xJoj0U2ZF+riE9BQTkVqgMvSfdjiBKhgcELYpyDGYTz4jRdPEswYs3ar2Quk3+6eMphRjBYExqf
mu0rjq4lAlofw8Lv5o6Qz1AprEk2m2XvWp1qPJdCTDhA0Jf8SaxhubTLAV/d0wYC0Z6oB+H3Kh6l
Iznk5WUyp/QbtdLK3sz6qHEqeZwBETYmQNCh7Tf6lBqgv6qlxv2Zh3mjEzANtsrQPg1lYm1oR5tL
1MfibG2URha8AtdLOU5Mzn1vJHGyrWLNvOG8VSPuJiI4eLDMXY8vlAz5FNlkOMqHammGp0IFzgVT
gkhrA3NMu9dcLYcfc1bMDzlKlYE67IBoCVNfFq5VF52+xbyCO2xnSUydJcnqA7mYQKCarSX6EMwV
XFjJpE6/mqxDHSK1nY5LyGC8qm2HH0o4gCVMpFD+Nc1hikZPSuVX9QwE3VK64FGYtTJzwnZOb0lL
Z3+MJRFH1zIW9bmUtSHyhFhKZCeUykLbx8k0jTTamKdx2xipKXGxqtvILmsw2GCF65XBOptqwojW
1OmuUk2N6gi9poO2jcSZcka1R6OGQEv9oAiWkKM4yF2tTsLfBLOMweHs1Ts364TpWW+SXt0Yoxj8
yaRB3mnKDOi7wB79WNMRt1EHUnLHKowe9r0IvUiWp29Ww9ZusxYe2DDrweAsajTeKKaQPQYhd1/S
IuYUuQr4t+OSipbp4PsBcRvqWXWitA9fo2ZFHapVCZ7PikB12K0aQglhSVnvmCMddmxdzoUvvQww
165D7jMu15vxz5I2Qu83s0TbGlAhtGuqC8v4UfCb4zzW7UM7ZNIXaDE7gv0yVQl2rQfWc9tjJPyq
7aDTGaYyByyvR7lA6XUvPINaAp8Op5+o+KMi5n9SoxCe6sRMmLveiDPcJVqH2LWWxasTupZiWFoI
FltRMuorjARfzcvHkapZIdeKvdaQpfUbrcdjBig9t9yRgM7i86m42W0RacOxqbRk9PRyWiyn6yPr
RZWbovWIulQpx4pQ3oUNFURrvUEMtlRsqtsFGy/YUx9zmywnYf7RNQog4wwMYumPZWI+UUHWNNTs
yuHXt1DN/8fL/a81mf8/w+Xs5p8lzuL/87/fI+bWj/wbMCeb/wX9pQ4j0Bpc0uDo+2/AnEE5Hhkc
yEaBzEEAsL70b8Cc9l/U9RH6JSytUP9Hv/H/BswJivJfNAMnZi1S1k6sljDcXxTxnYW9dKJrtIEH
t7dG2kx1rSN8HwNXhLXBY9jM6G6XKc4SdV2zIfihlvtw0ZLuSpLnozgcNMCBEsQHEGecE/5UghH0
aadOtpS2HD1TlkoLd+EgFtTHEGd/+fluMb78K4D8Pl97FhdleCpZDANAFaBEIIsfQpZF2sxZjREQ
xOKBSi79qY71ZHNFyhuu5X34es2cG4qmrix+1NydEyTyK0mQIun+sLvz77au79u2fzj6vuv6R4d/
H13+67qOveUn93jwd/aO9xyP/HPvury2dfe85u35kXf7u92du+XVIx/e8VbH2fFt/sbmK/n69S1+
yed3T/7dbse32Xyd7a0v+zvfeeEtPILtrL/hZ/7h2bazdbbI5b1845fNHV9/cF2+6oXf7Dzb8/jG
Z/do73ZP9s5z+IzneY7nOM76No/P833rlzk3/HBkJDzRwyp+s3X237z9+lZvv7M959Zx+ZlRbzcl
g3d4Ot/b3jiOvzv664PybBs++eD8w7dueev+9nG7fVyniYlaP+0ej7m9in10+PXnS3bGT6tRfnmy
YueVmHkCiEBMpPujf/ey858YlOf842z3zuMVSWftAj5KOttiXUvlTodu+O798+tdaN/Z3o9byrav
yDnj4v8oByP0fisTISZ4scphiZ53Dw+ss8N8syTbw9E9OM4V6NEHUMb5FJ6FzAOpqwFaMoXuyxPa
wjp9vkbYubOg/LmEdXu/y9C1cmUEQ4yE+4N/WBXaP779n7/vXnz2xh26enw5+i/Hu9pm4xxfXlhL
+2aDYu0eNrvNZuNtNjf2LRq2dw5b1PnHzc2bOt7Yzu2W9WbnsS1c5/7g2OxPb3/vHA5o3357Lcd7
bTSrcXw3GlUcBohopXv32X1i3zBj17RaO7OvH7R6fYR3Iqj5mAsir0zXy13osS3Z7nfrhmfaHvjf
zt7w07qrQ5sR7v9sK2e0/7jb7fbPaN8/XlORt6T9J4bxPGeUd6aS5KtS3u2e7nznz3YX2/7GXyf9
6GPj3MfjaiZZGBbCs7GBzvpP985/cp92D0f3ucS2beznw6vPFzCUu429efoyMH0uVuRht0HvvD16
Xtne7T+JvX9kqV1Xtt17FOLFsr96t1gS37W3rnePHdofVwPzuapqq65/Ns41pftu4tNSmBQJTcVg
H+1nbO5g89w/Nr798C/LzPAwogfHPfg8hIfd/fwJyItdeYT19XePQBZ7nMd1qp8x70dm4bjateOj
e+c6h90Oa719YbdgrLH4nBIbz6sxr77PnHP0bNdTwH1mcfwXd3d3h8FGb+4eQtv+jhb5rAmnhLdn
Fz5jtff2my3bbXZ3u4ffu9D+/bB+6evT3UtsPy32a2jvMHbYobsH/vn7N9qIzd86t4/YWP6+3z56
j9s/DiZ/+2g/cYpMth3aG7bq95vb2++3+633dbff/nq856Rw7jkOHM97dO1/bjiItvcH95Etanv7
/Q02e79l6l1m9W2aGfkfppvDFYmcLdsj5/Lx4Gy9W7b62xu/PfLr1Sg8uof752cU0fl1ZUU+3+/g
Wk4XxAxh0TU4YjglD/xBdzdHlyOPrW877v5fh5xzRQ/+Bdf7n1URDOGp2JTCOK7M2ADGyVjv2P9s
tVXqenrXNrvIfl3Peswl+2Jn80asg/+wnsosNAvPTw98YGff4hD4/LR+drfb3PL39pFJc/fO/Ztj
w7T666nJjrpl5+7e3IXtfs+GXFXdX3Xwzl/NaWRvUSGmH2vtu9jjw7qM7vb5iKfjbu9cPvP5Aqyn
w/+bCApV8GdNGXwTuWO6Uxjr6+82xLAsVij2RWuDth7cuSN+ZChq530u5XSV/y0F/iwDUKhFw6yz
nV8GbUWAm7o7aswtL+gFzW6KKXsJp4Wa4tQSrjBifBwVjPZUuZjkRODPPYfbZQDsNAswkN2Tx/Nj
c5z8CKqrK4CMS1KozDQoQeTqAg3N6dxJvRknjUipekJt+XcxrvNdV02L+7dzR6ad7Ae8AeA7tHO3
uSHIGnUGMf6JEnbDiayJQse0oRLGLq25bG1y09HT5zJPj8h1vUD9rFUANBLRVkze6cisQqmhhKXw
j6ydvCf0rrlDmyZHsTf1K8O7IIqbH/ccoPDr0Xw2iXJFoivvyZKX2VCRRSgWv4p7cvtJnl3BF37U
QgCPFuxctKiE6mO9S77Xda3SC1p65Y09xG2y6+NE3+pc325oyWPdkQk3tp/P4gX9eC/vHDs4Q/9R
6gPymkJaqm0uBZXgJYMeX5FzaQo1eSWAge2G2/PZFAYQHc9xqZFlzeoIlpFkSWbSiP3yQlStviLs
0iQChKR6gXs53SLW198ZDKtuaMhIYNYOZyCq/dDIt5GuQ46lmjMki6Z6xUBdHBxdBXWZfUZMbXUq
3skb1B5e0VimO1rWq7ZmJbIXd5BOhDFBuc/X65IoqMqBT+vwdYCyOhUlCZqWAjKpyVCLmdvJmX7b
JotMCDNsrmyw9U59anYZyjtRZxtsWIyqaSVGpS3lXRQZ4QY2ivobpHLqDbi++ltj9s+fj+6SNr4X
+WEiY2EaU4mJJPzuUA5MGXXbhVe280UpkgqQgou+qJ3rYmtVUbMIMFJUsdV/ScsKNlqzUK7gLi9K
QdnZzDqwXPPMayB5qdaRBVdq2dJDmfJy3Y+HUr8Ssrik6rqprFUrVGwSyj/Vh8Yy4iau9RryD/BX
jmll6T6jd/mfvGqjJwt71V3ZXBc1kHoJKkT5RqgRTyUmQpQ1sa5A2Em8bJMN/Q9AZq8wpRre3ysD
BROArdF12ousD/JuV9HNKQphBiJgG0AhNObtSmohXSVBXXfMqZoT1Fm7sFjA7ThIzixuJJhxn2lU
atdKo4B0UUZHoxrHq6oq3BQjCIdK1zZkt9ONosHVYNekKO1FVKMrVuSjwsCrqerwgZFYXp2e0/Fa
cc7FcuCUoTQk0++LVo3aXaT0eXtlBc9oBNfvRhKoXJEyQPhRz12PqQVsIk1lY0dxlO4hmhj8uq6U
p3Jo6EwqTPumrUqPLDmZWuTTOyuNYFF1OqmzdqAerpGDfbQ0FocrO9Iiirr2Czkd+TjjHwnDVL+V
Vig0VrZy3Za7MVTcUVzz1vA36A9t3+XXiH8/zjmSqf5Ze6EoH92jWVamvIfpBGKd0nRoZkBeSOmv
AS4vju+dlDMVm4fKWshs1NAYSKALwgx6jjoQNrlKat36USaAfv527zCulQyWgDX1p9aZ7TaNEUah
kRlVZrNxBGsigUjW7sph9NH4IGVFxsKTLxEVPztni1IO0tboakgOLPAakEYBQWqTjUgt72sXN4v/
+aguzSMqCyEesqCDPbMIQVoSw9c4kfRkVCt3qE3hIAfkl0wzb4/yQNmcO4V4gVfGeU3u2Tj1PiQN
V6qwauWAr5KxLHdQsi1HOIiaQw9vmyOmiXTF/F2a3NXbpBoRB57CrtNNMVVmXmcN+IQ0lrTnTqC+
xJOtIdmMhSXS1LoQuu+fT+/6jaeWECA9pVCQwuJZW+e+YK+EIM/aEAxG0EJGXdeNq6zAFaGY/t7t
xJXGgwGtRJ0/RN+ng0vVZUlHXSUVPsJhJaYLPV477e+dabiyJBwSHEHqQdSzdSvmtixVmdappOfH
jZKq4KQS416sU9izGvGKdl6wJSfSVi16d16Noay3k461EmOYtR0lNlKdntbNMl/RDPPjOsEVacAG
L+O7i+cFyezjOIsigLfZILb7yAQkVxa5uC/pRe5Vhj48TaMg0I+HMNI1ouILW4EaY7JVa6ERnu7Z
II0UPjzqC2p7ETrrMas1+Q6keQ8OQKt3ZaMvoPijQLsy4guaaa31RJQOUltF/eDp1HIn0TtFGnFF
JRBvlQLuslpR2rE4CFdO4UsDfLsrS3i/9HVfH+XdKppVO5OhrnCoonI46H3d73KlI11P6fK2C4wu
goqtvVYIe2FJCXEQd1i7cmkwgp5KbaJaXroOqTALycBV49h0R1Dce61U+ttJhVUSsipazcbDtQLV
D2q7HrqUQlLTRs2G/Bb5fTdgLRgpoaixKGFiVrYsFopPLGa4Ql38YQWRQvQBSoS3Osdz29IEE5SO
K1gc2hmptNs+WVyuuNlWqYziSh+fSyPCuuB+mvRNpA7rdDJTNVbhUutAMFsFfJV1LywvgyBTDPeX
9nIdEyWKLBmRAcq2T+XES1KZo9hXaGU6u201qwcx6/NdPfXtFdtyafoM9F+khoKD9rzLRDcGRUm/
akTVISCDYRbg4Zt/RKV4rfry0uThC7EFVq5WyVg19Z061LkJ85NcgTFTxdhrBHzdaIxq7/OpuyBl
PWY4Gpk8miCcXWPb0ID7K44xYdoy2aIO7qUuc/PKAl2SgmqjA8iAO/VMCrtIArdCr7cxnS1QaJbw
OlBB8Nd3cvAiRCjXrrYYKPzX0ymDVq6OoG+vbLXuA7+DesZJFRg1CYdcycNcHNA7Sevr7xaHlhx1
sMwJuFp9+GYaheIVclBd0bX1VDxxAxjO2mwT24fNJb1/KkTqpjovJdCEkl6KN3Uy1Y+5MpY7Cy4x
yiDGadp8rgxnxdjcR1aJEp0jFTCVSD3bSGA0k7WzV2mrocUE1lLkTkUB/NwaZHiltCDaFtMQenQX
sDaFWMt/hFkAwVtUfqSM6cPnj3NpkllIeJVhB5CAU5yOPxJJvJlrh8B0hfP3guDVkT5cifNdEmLA
40FLVW6eWJFTITr9COO20qjAiBs5hlIvAanVilalX9kDl1aTmkjiOJAuS6BRTgUFalqIYHwru0iK
yUkiRbfFUfAlbdgWnTBfkXZpWCYoCTg3YZVmi59K66dWn/KhpCao04JDOsz1rsKCun+/QhR6Wir+
Dz7keVDbyIyGyhysYdLmzU0JJ4gH43P890vEtHGBwhqyUOczl0Lum1pxtPqoRnQLc6oKd7EW/W2Y
aGXSIvqA2eBeA9fV6YyZcDZ0wqr7KYSBx3yeoGkOCvOKvT3L8b9tMfhF3no+EFT+UMmY60sJCBZS
k6QP4hthNhVfqrN9OWoWaPuBUnntoaJ4C103ggOx7r1uVdWVwMMH34qxShpsf8TDNKizzw5mMKG9
1YUQNC76IEteN0Vt8UWdYLW70fpxVJwJvoN41wyWfC1Ee2EbcBMAhwU9BrRm526dUEaa2OcA9ec8
UcDHi/rsjvT1VdRQdfqWeti/3wkcPFThrm09YP44s2mUSUErImJFVKhB7bFVGt/Il2s74aNfQAMt
SKaoyIIpAUDiqfYQbw4nqCGo5o7i0MlMo9yB6zd2amBdY876OIOIgpCNmi0kQhp/JsokBEkdQklZ
jhYLcP1mEMfQU1X6arWK9isa8zG4ss/XOTo9iQhTUYBClBHzRRPQU5FRWmtTWFOOVVHN7KpWrX2r
+3F5rXsjcyWpkF8JgUwH2rWV27yR25fPzcxHdYWmhNsLtxy8SKzaqfiV7i0cxh56QsrH3Ew3fmWN
8aIVBKdqq8jtXr3mUX40n6tELqxk0lb2i/X1d+d7O8ZJLEs1/awFmQtr3fdbtkpxxRh8uGzQkE0l
dstGkNez50xp5KQDAVd2pd2AJoeWuIjj53qZc9VtqkD9AvCYsp4UysvCNgCCXzsjLugsfXJxZfH/
1nrgs1Vtlgq6AVLboJuD2tfCdIY2NpCip7JtlOTKNrxg+EiTcE02oDpkWs93iCILqTp28B/POiUd
kpo+QWWfutCDZBLt6CLtMYVocKQl8Nh2vhxQJUJtYVt/jaDsvNZR/MLMk4sFn0mFt7QCRk/XV6Yf
crPUI8a+psUYsfPuddTx5QtxsuCBDdJja36T6vBae6gLekUGgoQRWQK2r36mVyL9HbSaAlpbm6Fe
drowUJaNNUhxe2W6L60tly7wpwpXSehITgeYF0UCl3dRUubRB1+HOVEMb5as4NDBrmNsPt+fl4TB
HEZ6gAAPf85ms4OALhI6ur8vRNX3lVT2t2Nh0GhZL8enz0VdMH5QKSCGZCLNYc8zfFJARaBRMC4j
MYJfSSfNX83OGDYpRc5bkpnR98/lXRga8XkQxzS7h3LuHHKSqUKc93OJXS8N0xUikpew9JNN5zN/
v2Qm6WaORIZGpPhMN2KdcrW2S0r6qaoNtUZTT62jthTKTpIL4oCfD+yCTYVajYFh5eCHOeddSqZC
z4DiF7aU55Bewym7FiGR9KOOqZV/dXMziJuas+bKzemSXEKNiFyJcqA8PVXMvhulDM4j5I4F0Ruw
9eqtPJNkbIo4+jqWanljDpFwxbm7sIyAE3ABDJwvfjjbDoMxqNQEUUOMms5uULDLq7QuHcNo9Ssx
6gsaCvEjoIG3dvUfiGcWZeyNYcwpFm4XatD7RYaScDC3fRMkVBSHwpUgy6Whre1ISJ0QK+ayeDqh
9WiE9WRaBelNVd/JMKq7OUXoD4sZZ1c0dNXAMzcAgtqVLozuaMzl2Tms6jUshDMV12IYZ7dqQ+go
UbXI/1wzL0rh3NVkyHJwpc6kiHmV5rqGNakpDPLqQDQPEQQ2fx0Hk8i+EY2AF3Ql0JVPp43iOYKk
c4WUTJsMBxR6NtOam5yaO8NZWl8xkZe0gujUeo/BqVDPu2qJ4gKxaozdErruEa7w+7ysKZjFn7KN
OqmvLNQlacT3VvgUIWLudaeDq4o20ZWKzd1AU7Av4kbx2zQ0duI0VYeFWt0ro7uwZFhkotD0dkOm
dnafSA25GicKAuxxqGBbWCJRptFACeP0lYFdUHZErEEx4rOqaK0P8s4vmypVirqYfTwNg5G7ObgB
10ih/qfEPGgeP1fEC7PIJJKWBKBgwc94JiyYpKmg3LCwdStaacREq/5ZNKoW2IFAEJeovxr9vXVc
yYXxdVWuZ1iR0/EtpUlp3UQxZ0LrDScVQleVYXGgmErw1KCZqEulS9nnw7w0pzjVkF3Co0acaZ2G
d3MadYlQ5QL1lkab7WUyiV6WK6FNUeS14Po1SevZ8E6SXgEJAxFU2FUPccEOU91lXjGnsLDHacVS
fj6wC0eNBV0swW58E86Us4HlXWNmEfyOdDRdus0ya8KXhdI0t9ba2hMma94bdRx8/w+EQtj6Bj/i
tnQmtMmtUYrpFUHzDiYxBgbyNZ/1r5FeNL6o19S7tZF6ReaF6xmGH68abCqQBfVsXltzKeGXbwqb
mxItCKJib1VT9n2GqPVnCcPJi5aLjasJYrOTx+laP8mPvvSaEcKE4lGv7GZnm19US2NSshj6W2OS
7nu5mG0YX8J/hKDuj4spBF4b1O1RqNorJ9+6/06Po1Vd2Sn40QQUzo+jooPDqyM+SbkwoCHSGaGX
wMxw//mCfrQC3DohOAbxytmHe3aqtINR9NBXwI2PQx29hEs0RG4Hy33hq8FUvlARG/7zucSPE7re
cwmpQaoEN9S53Yk6yGbEBg8i72IIeOD71r5Y/ULxOy0FYl9TYE0xilAcaJkTJNcQC5ekv3nxUEfD
I6+tr7/bpINQUjyu4oaKdHvO4M9hY1KUX0ajA6s6TBwxJa6jS7OoKt0SLJZ+fz76j0ZC4QyhRm+l
xKKn29kG0slG4CZjJGhLoez4809aqeNGjkzT/2tJhEiJDJHGeQuwn46Uu4NsLRmnZBFYRuEWCzSV
NGIjn+/rgwY71OfiPu5SuNq5RuAXsqaEFU7FtZCcJ1MHTbQuZ/UvDhA3HZPUldKACFxXlJswn2uY
7I2KWnhF/fa59I+bBelri0Kcb2hWzymru17X075FOqix5CBVOm0uk0L+6y25SoEQmxJjTmf9zBaw
Q0wQ2iMe4ihY+2RWbwdzEnb/wVBgG2DXg/SEoupsIsH5CSDSmMhxqb4ASA9mEtAi7Yc/l3Nh5xPc
ht1cXjs8fkgngcvQcnr0FnYIryOF65Q5wvASwsBtTHvT7IS/dkkBhIlrsmNtYP8BDdaG8lzW6xIJ
QqJ42WBmtxpxLy8PJ/XL50O7pIugLmkbswYswaSfTmGeQHhRxDNnvjG2OzGpVYdgQu7K85jtqrYR
9zW59nutSaof1MBVV7bCBRuDG8eUEnUCDH+OC6Zl0gDsA+c7mEJBtmsiil9UM4PJRJyM5kmWIRew
NTWun9SYbmFXBv/RL8DDonx1TRnTKfwcLVUKS0U6mc5X0lKKP1iM+K1yfUzgdgvpMhUBMXygdZr2
HxgcBIMtYJExO+cshl0MMVY4cAmYpbp1BJ5wBzdQ9CwZfXrFdz3b7uw8CzSPBGUA/ZZZ5/X1d1Y8
GOCdtNQZPqCx1VzJzNqNRHueKxb0PKj3bzEm9gyWRIz2mR7RzDUXY0WJ3YQcBTRIvTuEi+CVNNdz
ar0Vb8knFnv6TX8JpmDya7Kd97DC/KU6f3iMM4ugVuLY4dzG/5ez89itG+nW6BMVUMzklOQ5R9EK
lmXJk4KDzJyLqZ7+rtOjtmy08d9BAw3YMkWyWLXDt7+VFuOId4sXjCcCw/XUBY2TVpE5QGnUMV8z
hTeEjIf//pjenVj/XB1x39lYlUoqFZxfn/XYYV1WBnORhlk2X3mDD/4qw5mgK5a/tRn+9Fr/fanz
d/2v1+obJ9i9ZsHnDo+5AyY/YWpvU/eX1/pu4/vnhqJzYTgkmiPxOf/5v64ilrzy8qLMU1XgM3gl
UcCqZNr7arx09jKSH4Neq/8xmjtfFBU9XT7my8+z+O+eorO7w+h1UZauKoessAmNb4j7t5r3H24t
oJ5nMwLBLE7wPlSeGRSBUEgIF2172FzPVu1UF9ppAvuCUf2J+Z+gZ8f/7wXybsP559bOJqL0L7g2
ycivz7NTIBOK3YVLt8lS0QDu58IkgZlWC/PhDbeyRIf5AqRjHui2//fFf1sy9PNZ++giENqz1747
kkecl12wAW7iDTq7kKPaEx/R61+u8m5Hx/8SwTDuuXRQfYde8LurzHXB8Epn451S7Pg/4brX3ZXD
Fh2Ev4nDtHNaN23fHs9WrX/Zzn/7/Lh0SPMZLZxNO8V9t9VFZSdVVTZOYskut+5tr1+G50JrW0CT
zIJJ/6Ub9afr8V1w5hPLIVV/9w3mxq1tJWAo7tUZB7qaMMXyoU682Yzpf7+7P1yK2n1ECR9xE9/h
u1vrmeYaK+Q00DcxrVFDa9KNc5kt7a8wl3cRwfkFooKgxc5/8K/fDzmWlT9YmN9zV5PsrnPV9ieh
TJPAM8we9UKPHw/CMikhEt2sjrf+5SX+9l2eL09rhKAO5Q4r9ddPxBbga3ULdZVFGp6E0XYMf5DC
tMS2cHA7+fDfT/b3r8IhwuKxsniIF/+Z/f3XFtfjBaZKxbZm1xXYS4w4D0OR6798Fb/f1S9XeU+2
qCInEtD/VEJHP0iy0O+SekN1Z+XRw4KJ11/2mT9djursWZjNEAX39+tD9Fpqp0UI0JdNTLblsXfH
vYDb6dVOPQNfBnjZHnZdF+7xf3+aCIcoAxD6U/h+/0lQakS/b4vECTv/Na9oY3bT/ygH4iXhdMLR
QEWHDhBf/K93V3d7nfvQpJKd23mNJGZSdDH6v1Tgfl8YDD+AfzmPZMDbCt89Q0wxVbaWUZkCVTyz
USFlCuRrl//rA+Mq5xoRLVEKU+9LU1PnrHkfijLtXaCa0CCA/snpb+vh9+0D+3EEVGcLfjqu/1g0
/2uRU6oHJT6EZSoWuD14VXG8Yap8sSma9f99Q78dcWdFEzEVltkBg0Lvj7ixO0/YFkWVDoyJfTfV
3DzBthyOYE63dAo7cZVRRP3Lev/T/aGEwKqR8izXP//5v+5vNDzgbOApwjkYaBkjY5/sNsCt2Fr/
8iX/6VJ8UZwv5CvURd4tC6/Ol4KxLzo4xtF3fd412KyF1iu2+sv//DGdJ/fQIFFRP5f13q1zaYYC
ijP+sf1qulM01T9Hx/+b9OD398V6oB2B5v98bL7fbyfHwjWIqVYWYLB/wjLbpEa4+Q0zr9OtzPv6
tjVi/Ftv7PeP69ervtsnlL93jGvhYQsk1lwsfaHh8S72xX+vxd9jEZqaVNA4Nhk/p7/567KAo1tU
A/CUVIQzrN8KJ8o92NqkcXv72spL1cQFPqwXbq7V1/++9J9ukEOMzNYmBkJk/eulNzP1QuAdmZa+
v6X+bFc3lZZ/qyT98SoUtenuU+1lhOzXq3jljOJJeRhD2stydHqAudYA3PS/7+X3JU9Ow0YI65AS
iPe+zNIFEktpnZdnN0Q1n7q1n+yjKcequRgabGP/siWel/W/qrncBpdjGAXzLLIosslfb2rJWncY
jFumygzuCVc/89B6OMGV47lWFc1L9Jdl8odPgKofEpxz3Zzw+N27yoFNiCVYyzQMiDa0tuhZBaIL
L0hU9HFBU36zBDiEH/7nx8p+jOiGq/qcme9enhbn4GtYyjTj8Dl6bWkuVYERd9yRzP9tYP4PD5Xg
/0yp48MDZvDuoUat3AEYDGU6aQ1ufUHn4CSoD0I/Kfxoyi8qTGmb/3lbptCIZ9f5gMMiLHwXy7kB
xqDTPDeQrVwsdjF6f/JXYN/G6Zbv//0w//Al0LjiM6dQTDv3vYJKzwFdgHxpUjT0QbJY+KbiCPzj
/3MRKtHUORgDe58OS6vP0PPpJkUAvR5y7H3Tdo3MX07Q3z43yiccY/T9qNmcha6/rv/tDNYeqbun
zJUPDzVl91RO43rKd8v//N839NsGyXrHlp/Q48ydJV/79VLt2I7Z2U84LbE2f1Ios9RlYXYGXNNO
jTJKOblXDNHdFfPLL+U6R85flggt1N9eHfkTUkkC5LMShEH6X38J0rmKgc9qOOyerJgBF8YBtH6/
1GbKKvya3akxsV80po5iZienEu/ksJE+FuK07tRwiAppNdZH0zh7/rWo4Ce6l2sd9uI5D1oqFJ9x
TcVk+yIQyyR+tE0pVJiIQipRxkW1tFV5kGsmlZPke7sMEltd2r3lSUfl6DwtW48lZOLn+Xr++7kZ
nNchyBv909KyXz8b2/jOh7EJxubHAOFiTux5h9pciq6Ak11aINOv5r4srmRQ+iXNsXLZX7a81TTI
2zkby+BouwVQ592qlhWXS/RH462sz04JpZPX4TPlHdu99rNlkj+iibmnTxUJIXTLjpEoq014Mk2Q
LrUo55ZfvtvUVT+WjU7o3LbrR7iNPqOSnS6VShua5BWe6ToaP22uM5Z3Y+cJ56KOIkWBkHvpvNeh
3sHwpM6wboF3MQ4mMzDGF8jUOqllHbnBxZhPYj3pBqlV7NfhAleAyZSiCJImGqIGF/leSQjVytkf
u9lY7Y+6b+EknDQugZ+HiXR2OZvF9+IDetlOfdBFZBA7z9ZUkKgsE7+qj7LkxZozyUCrY9rWfOz9
Hk1rlGEbcdgmOehkBuRUPkxnD5omFY6Yo8+e2oPpC6bidT4nFJna+ePUlRRdsbIu6zEnlVWRdZE7
tt4e/WLTFVlEZuaBfmUpQQLEtT3O5rO/BXX2qfBCuHRH3APWpb6s52XOH4J87hcslnOitocVBHu9
Yq+erXuZnLuyxNjF7m/d5xGelSTvwtlZA6p0VrXF4E6MeADSntXfcWGtIA81QoTZlJp1LO2Qjr/0
5o+dn0vvzTbGzSrsVKchl0meQRwGTxAuI8bT+zx0AKpwKl3xddZ8yNFTqfYGzfrc+6EB3+e17Wvo
VbLEyNzKczgZXT0H6xf2ysWWsZ7dytwPc4gM8iSmaJ+c2C7b0cuSKtPOjEN8iJn02zS2tsdSVv7E
2ILYcet9Cd3dTMyruxvOv0lWimF/7XHatq5WG//mT247ztlHJ1K6fWKydatTL1JiTRiLMEEcSngN
6YJBq7xtsHNi2J9ivHmuBeoRnXazz8XHdQhudsAh7rMuw9kcQ9WxAyXI7qZcppPqrExcDHtN5zXG
rHrfX3Em50M9NhIKngNESxokIm0p2lFeY27c9BF+uPhxrqc2F15QJzIPKQNimV3RC7ieBVOcUWIt
zWx+eLmgi5WqfEIFFFsg4Tv3iESoDZmWs4TZsSaWpl1fUVgK/GqZKFftjW1nGHnHePwgSwYnFWbQ
UQcgtUUSZNLIRz/vMU5gamdX2H0bjURmjtlgvfl7U+5ljqGynUV4zJ/1ENN0FVj14OoP8Hu9erwc
dZ3382ncGAvGOJqkIPDT3vGVd9M6pd/M+BYVeZtfanbrEo20FWlc5vGv8RLbFaKvoFutYW9fGqdh
+/qkam+f50dQKEMVHSYcfVfr06g6ch+iu9BzynNPUgS3mzbbdh0iGprsQ58Zd43XaJ+twwSOJ5Rp
JNZyvG/KYR8uBrw8ihJFoe6qM8zEXqMfYWPT8zjqcvd/auyrg2s8nyf5JSjsqXtqAqbxUf0hVkJ4
yBBp98N22JNjeyFawNe5WJZr6eNa+LSTIM/PEmfy+lTXmW9fTyFeVAnbl/wW6AZzo2Le+8tRmfqE
ibyFQcQ6ZJAjsjW79bEUv4uYPDjadVTd0Vfr6fc0QTR5T+CLm+pAuWnc7Jimd5ff+f2yMrjbO4OL
W7FD7fs791Q4L9ovJ8oCDCNFJ34tWg4W9sp7gg6hdk7IrWV9Pe2t8lJ/JUxPqjKyhxdntkN4F2BD
hv5GeFVUP9pVUQ83Fiewuh/cYttv2O/6lzNiN3/O2mhQ37HcDpuHshJh8KAHaaIXtEBDd5zwCQ/S
3Opx9SZW3TUGyy2i0cMgGvXWRZM13iNbLZrjlhVb9I0l27HmlIXc5WH0gSX8iJRb+gwVjjyHQ2eW
0Xkr3IXqdCy60WZVs0bk9uA58HBfRLtr/2O7m8Fc5aIEV4o4VdXVs8pCLdsLd538KThKjOY3C7za
2qstMWtYjj+XcF/l21K5Qwt+R1vuLJJJC9f+Zo/bNjtMz7ebb6DSyGWqE1yQsmyLoygvPGY1uvys
Sh1zZ9imBE7C0L4FcyNlHXfhMDEpm2e2jr4Obin7Z2AhTcGhBORmhSLEseLbSdXtDqb8szU3umUj
DbfxFIZLzfw5fY/hthDeChYFxpMbhx281RjpwTS/NuhCx5gZqgJ2UGlVVoJDNX2BzuoEjaStK5AV
yapww+cto3H6rFbR/MigwodUK+ulohrcW8+WoGKWOKxFJwmGbITGMJvwEYEXJ3bUyHx78Nt1u8j4
vtRNlTt5i7F4PryEFo1fKEFL9Toh6nmssZT/4Reebi56uDgP/br6DwydZvqfY+E1C61xY85x8q/a
FT7WRyIFcCNe7kXNaTAYW5wwM1H6IAPl4qLdRaN3YSaJrAW5b/PcWQEvazfichx3aaXURnMJZgq3
gwQhHlYEHkSN8lgCELghu9kBYzW1+VoAVowue20P7qHPpxUJttbNYRys6giQ1HKPrmyzE8kHjiH9
XkH9qdAF5WnftJ1MFkTj6Uj3Yj6tHG+vDlrMMxWHMybxqoWXUoAZLfHcNzakiXEFdjMBCdljdwnR
juEUF2W4B23rkha7mLarDMsLCDdlG1xUzag37GrW0Eql4BiKrfOlkrmzKzQfFs72yWh1vkidzd4s
RHZZ/sh2Z3+enA74hg2s85NbBtknL9vUz5zOzoM1Yn3CExFCHvOio48kg1HyPWCpv8ZROBGsYhrT
+ze9arbqAdRjO51sdyr7y61jRuc4O9rePlVMmQ+pOwSiiEtvWmkDdSxNf4oa96D2UHZJyc/cnd8D
lfC9AiyulbLthBilC1LXEIugS9wbDpEyaJbYb2f7a7R6zXXmdGZLUTYX3IOEBHIqhBmYKDdF+aXj
1RQJEDFxhC5be/y2LZIiz+tbZH9NZSckO82xdGv+lzIsMTggbEA+Dnb7z2NVlurCzdRqx2AzEHz6
ZYhlOiby/V1V+2F+DOwSP5tomn19dMBM0dKPDCShzkzdnuQLyl7QAZAv+PQb6R0MlJbHNZga72NT
ZaWVrL4oddxsQT/FkKi27dYLsp4x6wwMSdJma2ClHe+z/zAYaV90Wdl4l51Tb4ofEi7RZTCf8TZM
Bi2xDjSb2WQKtz62zSLubKRV3Terq3aoYeyZmNVvc5ZCJOOfdUDqVoclWoj4/KDwMpTicHijugzc
U1izh89xHbXVW2WcbX3zMV15aeqe86TMi8JJ2ymKxqM2meRerAnIncuYR9yuyD2u1DZ6z7a3T+FV
q5gDSHJnyR5NkLUS3uKwXUOpJbhc1pUgbzF9ZKd+52ZbgulUhOVivhX3+2DbXyY3ym+KusNpX0OT
0WyGUVkkrVrYGOFou59GW+5fRFepKBaLW1iP9qyxK/DQGzUv1Tgs1MYqWA7tBz7LHU5Lu3Hy+aqQ
4j4nrn0ys8DWRXZ2cd1Z3hwlHa7fJp4qCCxpluWhA6aJydWjmfN1Yqm20ePCuEl5UFuhVZzRo84v
ilUM/rFCqlPFC2NMwVFpRTnYCNXkcd5t1ou7irMgimnO8kgRcjpEzoIaVG25Ohl7kXgQeVnWnATx
dP85L5017sOgKiAJzuxddDYCcEIrI5LNxci86/2Z21Kn9I8W63IINDyvQZCz8H35hVhOmJtv5UXr
wme6JlYha6t4LeUFRQb+HVnO3pROm8soPAMsYGH4tN5sy2Q/8r5bf2D9kn9ds6q+aT20eUcYO/29
KefqqVUQIlLJgnqZnVZOJ1k57dNYCcme2VjGOQabXxMUSBWJ1COgcE6+tVnVpVM30xN9di8zCfk+
2ZsB6vE4MmO3H5hA6tNclT5ngeDUSpDx4o2lajcsCAZbEtSldvx7uvIYUxiGmaIjGn05HkUwBtun
so3C6lK7FeGwXmRwMPXCORRPRevoQ49XXRH7QuSvZcbkfIxoTTZP5bzDL1yaAb4mW3F3i4hCMeLr
GAhowRz5sWtKfAIQUkQ/5WhvP6UW0c8JktUcL6Ua9mSWs0fTMoR9lyCwgxroWo0NdZ30HN3L2Sxy
s5rh67quTLqAPm6qeIqM851mCTmQjqyKEFmMn0IVdN+adhfOlcN0+smSflgklLNHcEEhVeAjkytV
n5QehJc0zwfreenUwufSmeyL3/brB9+46mukd/EwO/b8EIGqqU49EQ/ySe0xVRw0NJ0ORVkOx9Vt
puIQWVuogAgV++061Js81u66fQuwI63AUe76e+ngkYDLS+v4KQzZ4FTLcZEUbjLzdZLuwqh8H7bb
xVJNzrd1deeAmZ69+9qzeZhDMIflrV3a8qc9N+uHRVAHPzrD5H9dsrp8yj0cMhhprKer2c8IkTya
KSAS0fgsFzUi3D0d1qL5uQ1SfAPZWNrsb/v+seg0lixTZ+r8riwGl7Zps7RvVj2NMNT2CPYR1KG6
RrlZz9eiAXxFgrAPPzPfVV92p88eZo7we7/O9WuuvRBMF0/tezDo8XprBotYv+Wdx/ivbFZSV4I4
sK7z89iuC1ORFG+v4RDk+fwhGknDIbhUmqxqz89pQugV95bdbO2xl4VHRd7Czei4TPsCv2wovOBE
59J69XXl+XiTTOLOHT0+d5uxy4BCFTl8ujHWDnUn2MAOligJQrpNYo8Oq7MxwlFtW3dl6Pm6x9Um
sT/Yg6btqV2tT0HJs44j3WgfWp89Z/E8BSwytbjunRrC/BnlRf202jN1IBK/eYqdPhpkrHBg8OPG
D7fHqs68twXU4O06FVN2teXCcQ9RSBBzHLcm1Ek1nzsqUlnZpTUEtT5uWxQ9caZ3Rbp4RXtdMuGt
L8Fo+l+6xRG3WymMd7TCPP8MFtHMV0E2Ro95pMB28niZMZiczVP/MLYOobUF1cVgufDzMrd3f4SD
syECalV97ZrRPLvr3Otk9Ca/xe5oF2u882ZODa3I9bgsuXlR2bZvN+wWXnOM7Mo+NG6o4Q0imSCc
7TOSO8XN83T2aH8h6XaevMrJPlYjg75xoQfPjjNBDJDa1S5/Amprrhn3O2/hVK/8I6DnPjijmPR9
oPcF4168HXgAZvUTw1jWHZ5uzpbkvfHbeAmFPxwywnYvEbUrL71lhQsaMQSBD2SzBgGEGMv9TodP
fZK9O312kdN/oU2wXwPBAQaj8zr6HK5L94NKYH0/zn3zrfSMc9lxm2NCl5z0d6NLhFsGmn90cGuk
Lp12qkOuO++sKKGAvirpLLAqXQX3khh+pQ5ie9MjmLSFZN9GFcHuGQz3C1nqGmPiW1rXPcy4L8s+
ebeBX45f66JyPzsBLbR4cmv9rZpwnQJHRv0zmZrOb9j2ytqOx3kKv9JhJkgGQZPdGA9gZ7zzEG8B
eciC0aptvunnjCBFWrOV7iqoO8a6BuHHO3nHK0Sl4jUsfJff2+4ZCUG40Z3cvlQQq5ZxIwVirJTk
3xTdcAJcut6q8AwF8WnF6njI7SBLprwL5wNREyRedzLlCzJ9dW/P/rrEDfmRAYl4jtoGd+kuWh8/
wnjp/aBLMoeB/atw3Mev9rK7Tz4sVvZuYdqHrtXhZy9zrP0yqrLqqddl910jsb7FPqLbj4VfRGca
rXRe5EYhNbY5gRn+LwbrsV5ajgCVY5vJFusHD1srg8+z05PKoSJ2n/Nl4ehYu52pH3+stvoKNJpz
XU8kycS+Dggtp7XESxF22NKRMygS0tDFyGkiarlpTKunuHfrYYn5xP1vQkD1O+TDivFRSUac1FlV
3bUO+QR1IHrKp3pQ5c1oMEo4KRFZl+FUBW9Z47ZX6NeJYuqFEMPS4fZEZTkYUmTIak22UIR5Gno9
AvqaghhWmczN3xY0m76vtY78o9adffT8hYi+1aUByjaO06sc1ujeR9yH1r7FkgRgW1OPSYT34zWt
zM6LabwVH7Om0n3S69auMWRdiL1CTKOcWDtZ83GOBFTgZu0dk2jX2m7cMNsjjkJdPIa48MKX63UR
HJ1wto68494QuTHq3NiTeEVcxLg7Q+/2lHq1N93UTMetFxVdoqdArGN+hWskh2NOWJ3H7EXiAiTm
tpxk1gdBOnohU+pexibjUiy7UlZt7iZdD9EBCnl1vbc7cEVrhD8YR3DGoSb6nGptkNHGrOexvSgC
GkUHg/LwxVO9+TpEmxxS3mF1M2/atlIYkSzuulLNZy2q/lvU1C4MXiKU7zQZ9tsyWHWekjO3H/QG
9eteYsWgs8eopwgMfN3RUHnUXIyvlrODomUHcOcPrrIzPw3hdO3fKiPkFJ+Bw3jthZq3IAnVyQwn
p3LA4EYBI87FGH33vWJsD8M4mfV1VbP1MaRxeLEvMufDMcv80sGq/d7MHVCq0GrbZ4zT3c9zJ0pg
k45oXmXBqRtLMu5PEMAjTJf8qDtao88qjXwgxgcxzVF4AL/WFxcjte4JyKVrmRvgjcQs8Ab7j747
UV60NhtnAIcCdp0WfRVuMVal3XaANdtVlDmc5mO1YZyAdbppgVmN+fYKVI0w1A6sNjg0Nb9M2i0D
l97CIZhSCSL4luB5IJcFAjokDRW94sB0PtjbgZ7QV7Evfph9r825pLDLYXgISxGGBztEcZKs67Cv
iSm8lspUMGuZiH0zHYdKP/ZJR0/7p70HEttf3kNhX3jR2n8Z1IzLqQpm+FrUmElr9sCZqfQIv+uv
JtcWNRadjkN1CGM9qsRjnzdJa4x3P5crLE4p1hbu5UoqlBlke0m+jZjI56Pu16MNqxpgcZ4hA276
BsJnyXDfYznOtuSvL90HgJPEbXtpZHM0VH3dxG8L/6GpUQ3E2z73VNyqJviAJZ0TxLr35x8MxG9z
TDFE9qnPa+7TZhQ5Bas+yu6XHWOcmEJJJU8Lqt01BXeZRYnXROHI0rHd21qp6ZGmSkNuv3etdd6+
66/F5s5s01g18eMF0XQslLU82caN7vpm09sJuX55DwnaslMPj4gHHWHeiJ+3xvG99VebdpUFNzUZ
5WRb4jhHlIyem7zM0HiU2WIlXdcW5hYWOKmaxzHYxKGeve0AjR7jTlGbtb4GemldjH2vl7in//+U
s6o0ypo6zKlVuF3GZlzwQRVoZbJ4Q+5FIup72WnOnNCkGBP3tDJVqbM4xHRcJf6stq8uWHB5yslS
L6mpOnddsPo/cydyYbOuGVTTiQUUxF5dG3mswK+ZdFT28rR6ohGxZUF2wxvDrQOaMEUADLrpEXzv
eGNtIaILx6yUedHDVh9W/NO8hD7tOhDtr+EtTaLxk0IiJ2n4UwrBy3Y1VP0sTSMAUK8Rya4m9KNW
wdlUAzf9JvIC2NzuRtXTGZXdH6ChRnsiyA/uo60kcmK6CMKplJOhzrzX1aVybOZ69UZbJvZwZmjT
gMh1TGZ6fA1v0nQkAJvrjYlX9u7HaLTIqy2GLh9p+QALJc6eCYTmuYp1FdKT2gPd388FIW+KH3d1
2VQ5MQb8w2VIlzVfvtlql8BH7bW/Kaumti5trcTTaFznAe2vaWJPq4gKq2zH8dDQ7bs1nUcBLM88
/emfJkMcweN9s+dxuxOt0s9CdUN9iMahfPOciuO0XzbzDUjueOfsbf42dFh4kBw46q7fW58tSHX2
81K7+PUuVJ8uAruzv6uZLY9bZY3RFzVzOgPM/gLnj8K8MQuOW3OYQ/ulDfgFv7YSrq9TuHd00KZH
UlXTJ07m7S+IpMUXwLAdB1mUb1Ncz5Yob3ErpZ+U6WH52EMG3tH7G7AHPVD0t1Hi2UK07r8JTBxl
QjIafrDttaTSO27TJ7E1RNa5nuVtXZ53mi3P1UPL8amTVVvLNc0Rpm8RMgciVsVk+bebZ1zgoHtT
P2zWTrzLJds7ewMuHw8L510YLGxWsGTl4xC25XA9qcDeaDA1iwdotqZMiYV2aF/Mg4tVlofDipdq
+Nc/eULnzYpQs0p6yqnP1ppTLK3wx1tjz6XskWFN4l1wCFrUtRtFI9w2TfdQnZ0GjlFr7zdse5CK
wTyCdvdD0f1UonFhzW85nMdwcbrHcovAQdIvL6Zj5LaYvthbYT2MhCAy8VH53E+E/yPbQZjTfGJ8
ZGYyfpMjQXa24f6umn6JK/Y6xpOWItgvXSYC30KvLN24sWa3SVgk+8syl+Ips6DW0goex69tpajW
LoDkzqD5pb/3sSb9PnLy3FFptu7x6+3s+wEtvKJk11SgN84dYii01vhZUfmTp9LZ5/tGWlNzrXxt
TDzweflHhhHp/5XibHh89ho+NNNELO+ERVSg5plEkSCxzb+1FbVZhihHEloxVhVtor7K722mYefD
qJcR5uxEi39Dysfz3W2CirGW/kNlVdXAo86IFTrUoN9kRWMa5DZbcbKXGys27GTwUztyf3T3eZmu
+9DnyNmZubGSYPG2r9TBAzeZECGffGxv88vCRR5/Pubww+z7ziH86zLqdtjQ2CqhrGteSnjPr3tV
h4Az7UpcM/TevfnBSuEZk2fMVktawJ/nOliCuJYNPXwvC4bLZhL8y824DIS0blB7YORD7yd9D49u
ByqCc7O4YeaqdSfSLEzj5XdqJ5TFWza1JaloH9o3+9jIT7VwB/sg4BUWyVrQ5aeOrGjGB4DqyxQv
ue6xWp3924aS65UbgtBCslG3h4DpEFC8wzLp04p3+hUFH7nGHUvoI9FSW6fAy4VMutAI57Rb2nmV
Xls8o1LNv8zUZl+x8rTyE33q5nkoC+9tNB1seoIeSc2f3ty3vhvc2y0Kh3U8eBDXvyMc701sqxIT
AEgUbnUpq3r93ILu8q7svFVjqlGDsJAZ7PzJ97gNVA8H+sTFUu+EeChvhoNfibw/wI53ryfcJmg3
wfp9UxC1YaZ0oUrzcfXXY1AY1ITF7ElBxtCJKbvNvPKMH6YzIJKN9bofu3l26qTh3V21VifpJTOQ
+Vb1q37oW0NQK9SkYL9TrnYOXuttZdLL2pHXRtWjijEm8l6FvdERajP47MeSBPYxqITVA0EVYr8s
xtx+Qg6LM4C0cmKDoMPDpdMW1ZnsHAfEmVL9Xd06fc3mvrYfxUh7jFMa2kdsrD54kJO/ZMdV6OZL
0BMdJUVLsTquReZxntl1/6SHzfvBzAX1mbaauyAeNfM47ouLk6F16+y7bW6q0S0EMHNFtWnJvOAO
rW5fpSHnsElzHQ5sSsKbGa9bcIc4ZsBbaljMQ1Be22wfVJ7zQVsHOJXFU1llO+UebxXFoUOX5FLO
sykr99o3ib3PqIetylTPzHUB3m3ws8j48dGkfmtDrOWIpMcxc9K8TRjouikdH+vKXxtV4WEZ+Vd+
FYqNgv66fcx5lM+9MQwZb2VUdImo2PuSJbdz7IbbbuiPlISy+yk/+3PUq289C5nPn5n34PNrZ4UA
ZW/6bUpzN5zcJBM9UgxXhfblVPL9fUUnwAbpBi2NLtths60Is/g4W3vsY6ugxIC5CeJIfBMnktjC
HzRcoMZyTrXG943TIFAHdyOJiF0cU4/tokV54+2r8uNwA5cdZwvOREndUlC9CHffe+u9If/csqXk
PITg/zg7j966kSUK/yICJJtxS/IGycqWZMkbQk7MOfPXv4+ejS91IUIPHsxmMK7bze7qCuec6i4K
hZDIs8BAaQ9zknZXkyYX0RXRmXE1lLKZH/Q+7yOm3meAaogcqNYoSq/UDDJWJQowc8DhCXW9eO2n
joVUIgruM5KubyM5ARQfqUDgYLZK/ymxgnKCTTmbwIB4OuIdrd76S1kSpuwzauqJm5ZT3UGfFfWN
0g3FTymV9OjLyEDyI+zr7qfRp/pOVsOuuqF0T8+rhRQ54ZQq44/dZ9Gvid7q75Tq67NWGkAn/BJF
H1ckAdFbWxGae1FfarctcA8QYvRg0VHqp5GWQ68l7qQiQY7o5lC/MTsYJ9iFVMt5SVqzduMkavgU
g8nRb60y15w8bLRnG+jRW5gq47NcmVbnZGo+vuUIRCteHPbSPfHEDEKl4sebVvakaV39nIyFbDv4
aiWGAwXuBOSYVhO0TEEZIXlk5DO529y0ToQADKUG1OMpc5UmI+aVbtTedKXVnoRsdveaRILqNFbf
/FTlICceIQkqPZ+25kXGAgnp/E58iQhJDTeN+qYAs4JmNWKfAmHavgRkwdXPygNvYfjD1Aa9RVp6
mgU6T1VkeBpImMjz2UDFBZZrcld9zoEbqSICtoxmGP3zEsCWs/hkSCt8YM2pGSl1lVuUO+nIJeUz
AlPpr2Ts6wIU/pze5imR527qg5K2Fu3dzLPjXhv3Y0xbuxqNrHInM9FYmQ9LdDf7PDD0xq3xe5nI
yRsJATzuKJPmR1WZZFgrUjU8asEUP6hTr1A0Uga6cDwfRemC16AznVptcdu3fnWTaap4qnMy/XvK
TkJzK5BX3yeYda9BMWVfGyMhxAYBHoMJi3zxHOpTAQN/isSNRJs7PBZ5UL2FfbEgEMlBEmdAxq09
dHKeSE7f2bwX0tTFtJNoJj4aBqCWOETm0hkYa/67h3Dx3SAFDYg3BPdTECQQTdDjsneFMUStWzVz
8KS0CmCiko7OMlEjpF2hFwP7HGVITztdpyr3oxjG+4zBZCWlSy1+A1FHEjK1/a8RZDGDx5vlFDeN
FhXHuUzyl4KGMAfaTsfIlSgMyA69g9B2KDpRipqNJLwO2zI33VpTa97hgf9pX4VaFzLaI6Q4nsrS
lB6Zhg1wqAnG9j5ofCAW8QK0dzRtCCfwaMzuJjdPb4VOqZudj6Xbsm6DO+g0iOf6Sq5dqEpLDbhe
IEpcOF1HIDIpOsszKao9U1QsX+VgUPWdKafUZfs6Um7ATOaGC6+EwhX5mkFXOlbMycXPAt4g9Mrv
p47xMJ5UCT542NJK9rgCsDwCEHsvUshMdk+Ek3wcJNrv+PBgfLNK3X/UiWLYJ0PqfihipssPIT5i
xIyiTyTq0hA+K36k+5dIsg63eYVizJ6rgGMDmsdbWejMQaYD21cBkbuoqTdlpcFTMRX1laThWxyz
DdrEa1Otmh3JmPxb+Bb9Q69a7Y9ea7X6qKAZ8iVPacUTuRU+bUlNf6OON+D+zDo4FgKGPbXYqDjI
QwWyZ9Sk8gtLbYA2mGoYuhOUq98R5wcL6LfvGzkz/pRamBo7qe7zt8U9kKXR80DHm0jiwvTHDFlD
+qWvlTUo8B1CEeS8UJJFeYYaxU1aQy4AHmP4N7OZMs1vphAHFiGci96z/SIoCYm06HLWcyrYpQ9O
nQIG6I99JU3JTWIXPJ5ZlQ0qx6cWl4lOzwnNG7lIyaGM5EFux/jnUMzm9xA8OIDMUMjfmrkiKWKo
u/9NG0PQNoEqwzEMOtknLDd68Y1TGF8Bxf85+k1auSIvifbMiPjcnC0VRcg8lY+xWoJnGmeanDjs
uAp3sUXI7vQSmagT064DbGQP6gWgnNDaoXTHXCYjl8RbDhgObyV4huO8l49hU3ElKPzbd41airuS
CnTu+YMYXiuVV5PDpw0/1JxRQ06cxMaXvgH75eR2ET0PE+0yalKDfg0He+CEA64Mdx3AvhptqFIj
mzcTuhhGrciXfLgarEYySo+JPQYA2RYAYqEzbejQV32Ew/Xz1xoS6csgmuIml6NRHOO0lPe5NLba
AedaJa7ZFm2ogZqgJMgoIOoJaX+Z5PQ/laWTCKbOckwYpf1xtPWMfkMWGQ0eSKXYy5AUiA7o5NPe
7kXCfeIj+DU4plY3aHz01nUyREwzawTl8WtIZVQP8jExTObK1OBzKUtQreDdCNtdX5qp2FsDEPN9
3In6pYjV4feQ8wahyEXH2Yvbqfpq2oqUXgH0jb7EeIvMNYclq6LHzI8ALhMFjkns9YIOqfQF1iJt
bHMe4jct1Ibf9PiwWidNYnvUrVLrttYyCsJMN5zJB9C/peuaW3r9DR5cqX8J9SJ6AnTQtgRcfdkB
mYkkMCMjVJbErUsQWMeAklpzBZ22ue4BmneuRblrPjIdsYzCW3qto/oIwmL+QeDVg4cfTc1vntsg
gQqyq5HgMi8kWvlvqHwPL2Mgxu5AT94qPJusGIxFJ6EOSX5NcTswZ+nVRhIN2S7LsG/CLrFD0GCh
RXBdFF8b2vgAq+RI/iEBj8i9OUp0fwc4xAYaRWqaeVoDRohO93IBtG5CrFDNrb5yLd4UgwjbBGlG
p89+bIvKup87Mcg0K2eWCUO5OoC0Ha7nvpkpv814Bo/GSPcQAJru6A8pSUVN00qeI+QRhNcVRY3q
DyhAgswkm6gVNzoup1YSkn4LYIgCZKxtW3ApUpjQYpA4NvRvkXFMytn0jxW15QiRIgJct5BVWoa0
4HJjj+xYiTYTUmrWnsp9wtskVFpzGjByNOPqmXQ5r3uVppWQgq8Ej0O/C1FQvURMRqHCIueSRHLc
cHyHUUZVoYqzyXeSCfdOH5GCzwWq4CTTAE5MsF1zrLzpiZrAH86R0URttU9GLxO99iucc3ygFDGJ
xpFERo3WjsEAOx3O+qFOq/QJYKIod2T143MfhFl4IRF409uISnFvBioKW6NSciJbI28VuoaKcj0Q
3LxVcW99RS7YBnzEpCJ/l9ozlM5ZqO1NbUXq97BQTd2L41G+mPWgKG9ru6jvhynXZbAbFgj2Ygnt
M18ktavJHagwInIJ5nVuNN/yMCXPjZEFxckD4vQ9KuPaPe6AHhIcMyC5Ik8lCfCb1N3hpubeFXEC
xrGMUTQaqr/vgNbavVPIRXuNa6RPDI7If4GJkR4nlFVHD8AD7UFgPtXrBD+u8SoAb9UlM1PkP8GY
W+IgS9T4XMoECk+JbDA9EuciWTtlEKSfCI+3v7JAbQYC6iR4RmO3v5/CuueFKY3grWqn6U9gArPb
J7Wd/LB5pOudwcWiE1HFVoUETWyCC50IOV1OPM1uLZS4N7AYCPxIvZOf1Ojzt6I0o8FRkIZ/potL
jWZo2um6KAb7De0X0Dx0jPWKLsAcA1kWkvUrjbP5R0RuxaqUFExbl5m95sZRrLdLO0/vXTky0+8R
2q4M7VFm6PYalTq6ntHC6Wh6G7BoXswZ4BNZ5uMHtO0um2FSW0c21UHnHmhSCMooDuqdVdrArnlb
GKdkBdocuDRkqxumjsmTZ8qGfKUHOcMGImVIiwPxY/KtKvDKBHFAjzq1xPUDeMx+AjeN7+C1tuAM
IzWTdiDC/bsW/xS6hPkKaVpUdF9VsOJPJb2bR92gj6DxOl5lRSoe4lRo+X0VDx1SO3bUT0fV6sev
Tdg0yKDOtUAGqExb/zAVIn7oStFQeRomSCuTPFNtJHZBNHVWrcTakSVJxi7SCtLFsamM2lNbbs0u
aKMR/2gPdX6Ra6PaQccdNMumtqrjH3TR8p9D6Dw/y2guJRettQJFg1iZ4h9WAXDigERG71/35DgA
uphS/zCCm/utkRrwqZVFzCUPqLX7WgicbAIBA7yhldMfQz36jz6R/i9EoZYy6zQOGo6AGHAHFUe8
wgcB6ZFBD3qtopGHvG4V+1ClQ0KXFYZQdhzBdz6Qq5QMNY7VBvi8DjloUOZKcZsUJqKTqGqagjCh
SOL5PjQZ4kjTvKM2TbSpwwr4EtfA77yI8ZIWzYOO5wlwjXhWpyr6MVoge900NYlyYf/VlVvJln+X
xxo4IyJ/glzarmGyL0RmfJUyFSBPh2jIXSMp7exWlt8NDvQ30EylKRePiRlN363OUL4aNLTkneLP
suSFtk1zgrlQQeQmdUZomkoiv1es1npgcmPxKkuNDmCpKALVxR9SPmQyXH4FJU3K4TXX4g09eQCf
wHGzixriVb9T0H1vXX6P/OjDeb6c56EAI0IB9VeTRMGrSjUNRG01ZhGdWI6Yo4pMmkAK9gvuEoAb
4AAg8N/8fAo1D0TSTBvetMoDCHv+TwG2ruDdo/tGcAwk3+kEOmm7oG7NmzbWpRFXnSo6tb84fqnL
JHq0/cS+o21IxWXw/VlaClxj4ViGBLVljDTC/QnP9kbQQKqhgrJ02gKygwOxyv9hhJQq9o1dxZo3
gYWwwXm106U2GxlaF/LywsRylUY7rQ8py6YgOsROySzzdsk7dZxKN180RRPUrt/11PbQb1Kvmn7W
noIEL+YgcBkxfYi0ZG/VJeEM4s31nwHC31VUZa3q9bVMvzyyYBWw0xxIV2+rIHX6eZJeICDyjccJ
SXQrmpVHMZpItVTgLlVKY4RoTNApVIg3SW7ft4k/6w7JekjQ4CsKF0JWpachEvOTH/WdAiB8qTMj
Bte9aXEjKnceqMO4MxMo/EVXcKLhRs3oLpvKQAI+S1rtTMJUrqGL1TeWHQA4NpWMyD7QzJZBUXY5
jHh62vNqM9Hqncdk8PcARbXgmCqNfS/lISoatk3H/ovoB7oZtMMbz8ftN1AseOsv1FizJadpmaPc
5rVELtrSdt+RrOYxNMS4KO7VSQEWAGasgUTjy/S74Mh1u2oMp9Kr5VHRXGuGAu2Octe99WKQht3Q
1Uq8t0M74U6FtkGkBQB1Bj4XBLGnUBKMfo0BhZldN0tK72YFBHgCsykBcmFXanSJ/pidXQ99ZN3p
UZJWnujnFJpWAcbuFsoPTe0OngKbUYnsl5LkSrOfwtkfvWmkZLUPQgJjT2EXa2/GiRNbxHSp2Ni0
lBSqQqr/EFUmsUTF6AsJoGdPEDJxV3+n+cgw9Qjex0PRTii8LGMArhmI0L6AmdVoQhaNcV3p9J1d
MU8l0GKrjNFi1HwF5C2ey5FopNwovgLkZaSSChJvAJbtpfCHfhV+OT0VqRLfaqDS5QUwSO2YaqxJ
IlqUfyy/J/mjrkutkOohEVes07BpzVT+TsQ3tC4pSk4I2tfWrVKKSjn4mjV/D6RBvoZi2stfIJOJ
X4OuiKU4kwLPZJZQcEFhOJzpj8r5LeQCoYDhF11Im50BBy4gIG6UOcbyfcjQg8QtNJkP1suy/tg1
NW3lqjNo7yZyY19MUtAOh4Hv/XXmBR+PGtWMi5jqyX0rempIaJx1VwAieCUL0Cc3RAc8F6ncFL0z
NxQxDlZU1RSwVNgEX6lJpoQgRa+Cl8oT697ICsCwPDfBbZWCJHZ6dvkbCPX+dkn0gOLIKXwwSSqa
O3iS/s+kpILs9mIkw9BGKwUmwkiVVzucuMxBGU4m+KyUckUWI6y7Qw1P+5lSbEMZVi3Dx1DLWzJf
2a5e0RkyUopsefozUKoaFISfUFKCzZ2WYNLz8lEpQADgZMFfaDqax07UMJDc4xZP3+3JmHvieAEW
ZKBUq4PCIWwEJ62lD1oEl8GlC2X80K3avOcNasS+8AP63Bzdeie3QU2IX5eidBfvPO3VmOLOLh5b
yti6NQOMDK3sdsGgTl44VuM1kUveGMeAjva0CzXFqpCWq6TrpufVPCZFIS4saiKqYyEwTwpfjKVy
20AG/FX78nxrRFbaOgPAiu7YztTf7uCe+WibSmbB3oSaXuyY4tWaV3NrpOUzeYH0LNkURmkDlTL4
fCMmym2HUnlN81mTiQFJj37aQdxLDukXGEVfgTR1KCtQ499MJobatFzsXMdJCEpj4GwDivAAgKLp
CXRpz7wNG+rSXpRweZyim5hD+zHjetES+FfcgOEBSH8i1yAjckYVckXuTpVJtyuAPzSENfW71BW+
0yVVdzCTYbyTpBSxV8kP+HRt56VJpxw+Nr8mfC/mmdMKHd9CxpYu2CnXGg5r3QJbyRyoV6RDKVDm
7iiDEhSwO8tbehS2M+ta8KUeU2DBHxtfTxVjuBzWVVmm6yiMRT/l1Dpzwgyd1l3uJD5P7q5WfC5S
xkjAXUJWEQFroooWwMymfx6RUcER3SU5aBOCGAreldG+bPyiNfd8/YtWEisAnv2qzvgcQaHhh2lh
enFgqy6h0nNFKIzjoRdew0bbpe2go+9lTYc8pwKgDgHQ8ImSA3gSe2On1hIAf38WAwwX1VtFvFMW
q0Y8dKeREudZQLkV7lwAsCOlGpk0hVF4H+/CWhtisbYofJiLuimYmJVMSjloOSPeQYIAB7Z+aJEp
gMdBlyIsHPXxB0N+1Q1FkXPHEMk9xdCXM6joK+kLAJJNkTT04aEDqncGMBPCXAUsbiuPF6Dn7EOZ
w90uhPG58Q/LeEMDpLGxnEDsK6sTaBUwEMG/0O5DCA/KFeXfqHzKNN6CCypBtLY/3tr3Cz21tzpf
kyFBTClLiIe5PCyiqtP1hN0v4DEEWPGq9Sqrqh5sPQ32H1t+f7KxjPiMjqixyTyq5Zf9I4nUTHqh
RBonmwlJ8mUAtpWHtyw+qdXydz8ZEsixgZFBEefUCqYjYVfcaDEo7aW+QN+sTLmkKT98NcFbb5yb
9/cC9W3cB91jGoJ8zVNzlmb7diZxUuuW16ylNOxScfwGuUY5frx97++Ehs6GySRy2j3o+y7b+8/2
QeWq6zHibfArtboggoGLBX04cgF4wkquKefe/B8WBUJMMOChJqzVCxUy7CrruPNlKA0//YlCl93G
SyWxDpM71BqtDZ2RcyeE0QkWRAgL+ae1uvjARAiNzi3euO7IV+y5bEqvNJs+/z+OIiOI0IRXNI2v
ttrLCDA5EQV7OVdmBda5tcEcjdWGlXNfDLlyBfAUU1DAxJ9+scEEp5uEWGlBCBhQC+35GIdqvRup
sdLBpxb28Qc7dxht2QY9QFiGN1vdMKOo9WCyliOi9Pb9kCMM4o5BYEq7LiWo2fAka5Gi5abZwpTZ
RQ3ViPWYksLuUmJgmMe1EmRvEQ098KEJ0JW5vLKafBlHLLX988dLPOO+eBgQIVPwlQx+U0/3dPat
WeiARB00BWB0KqZ/aCbqrSKL91XqW1QhhHbQBIDHjeWe+ZqIwNJtRpMJ56KtApVejYrQqrjpjd9Z
ryrE65i3WOmPDCvr9gH86N3HSz1zG5aAjNEsQuFJWruWZrBbMHYpvSzgoZ6OsuW+k8TWRPIzX9FU
UXQzFFSKkH5eLQu5miDOlzvnq4kygnpPmvggmkaR90q75BJKAyUqVLrY3ljfWcs8BFDYGBaIXvrp
p/TB/Y8t08BolvTyC2yrhPpO4ke3E5MxfuDawboOMDn9DUd65pZgTia4QOsaeNvyu/5xpDWMdxOC
KfualONlk8v9DiFY6d6mgLLh0M4sEfU/wfwSbsoyKfzUVJXK6jzoGUuE+udJNciyUa/h3Ub0j+5L
UMoviWJvyRWfWaC9SMMzPkingCKvPil8aSSYe+5IxLfz5Bo0EswW/xDIkBQ+fUZtIB82QzaYeoMG
5ukCYzjnlJNYoI8ekGe3wJiGSt+Se3t/E5aBCzIzVnUE34y1IqDcWwzxqBgDI6EfcJsMCXC+MO43
IrEzVhZpPP7gPFHQX3nPDrpKlus2vWgTiGip5DpgndDYOPVnrDDOEGl5JBRVGfGz0x0b5bAfid7B
WIAZyW5rtHUKr6ilNtw45ucMEVAiZi/zxnESTg3RUNKCnPKpMw8Ik0aZWrvgFTcEh987xb8TRZHL
Yjo80c9qNSrxyjDm1DhZbnKJ74ymXdQA/yhHSP87CNbl9PrZI4cWL7MaQajry2SVlduIQHVTPiBg
FqIkYwutcl9O4+h9bOXMwkwLt6jJvG0Gad7p7g3ItwZ1UpGJ2xUdwzQ0r5gl0+wtswvdcgy2ZvOc
t0cGwBxTwru1KH6vyp1pUtYBgSA1tP+YJkpz1Q8g2sRyXNx3Yy1+frzEMweEJTLFjEcGyf93mTfy
+JBW2MgpzCOIuwXNhaKdP3/ekeShLqaLxevaK/VtuzGguMM5cLpU9u+sEb5TEyfTxhzm92EBlSid
l8TkqYQRv7q7vhGiNrWoZwom2wHURpQF0szwFcS+fbAHCwpuEox08Jo2O3y8jWe+HNEWcoE6owoV
SimnJ6WP5KiqmFfiFIYWvMAA0l9g5mnNPi1Q7XCMBETR/mOT758V5lKwlUsjh8dz/WaHg5rbA0O0
HV/k80EHlPU9lWhIXkkq2fmdD4FXcYoqpJz7seEzR8ZC1dPiAlrcv7XULGMviV+RG3T6sJVuYl3L
nKYsh0+HsSzPRvZShW+F4vfq/SrKESq/Be7LTq38AK3RR+NNyk2uQppm+sYBPXd0eJopBi47Cmbu
9Pt1golYwFRJS60xOiDtBbQujSRE6X0zvkaOcLrWqdkdBLH14+e302QbGTZicXz05Wj9E4mYEaXr
wNAB/4NlulOQfNoVSCpupKjnDqipkhITQupkqquQGcmnUiA4DzDZSEynAa/wXYyIegK/rY7QRJrj
x6t6H37gl8mk0bkl68FVn65qRk2lgCEIuycLdaCRWkBL0qA7C9QLoayNI3l2dWT6SwTCv61Vvo86
FdBQVBpQcfHhETAdmKZJU9hjekwyXW4eZtg/W9WwM0aXQSnkPuwo7/jqdZhVoMrlDNdmYmobfSpo
XBNY+AJtmyDLvE/vJ9AE5ErJVXkaxMrBZEMC0xZpHWhRLQQjN5rHKn2B/2VWIyzxaVC3Mru/s1FO
a8LL2BSyK4t9JYRYfcIxs8PAoD3h2Ny9bBf1rXw9jKiI2VGbH32L9pESVc0hBB3JHECJFpUTTCZN
wQydvI3ze8bp2Iif4NeFgYNfx5jhADqTCVEF+Jo62DFMFxhfgFr8x7t8fs3/mFmO9T+XMTbatJd9
JuD48zwaTt0tAluMi9R0NxN2e8tpli7kgR6blaJaW6a0oxEvt5jME8sbs6rOnS+++H/DFXAPqytb
ICjnmxpLDsCPuxqI1d+irhJgYXJw2TfkaR8v/twWUwDnQeH5XAa7na5dM2bmUyDN6Ji6qNBeg0Vk
TtmwsaozjoGwjXYIAvmCb7ms+p8dBh2spWNHsoCMXvXqxwG9xEoN3hi+vRUPnF0QideiUg6+V15t
IArJgAQUoo6aQeKeX4MKpFkTbkQdZ61ALMHxUP/AiZ8uCG6TX6qMTmVUcBBZe6SKtM4j3YIF/fH3
ObdzjPDhfaX4TgFiFcvXRPgWxFYMSa28l0Cne2bRm/clrOGv/48pxJ/tJbpmDvjpmrJmbFpb4iOV
Y1veWn4b0uW0gPKCKBrip//DGBOvKMMRZyvrVBxJmxCFaKLenibMvutahl+CEvf6Ns32H5s6962I
03gFkWTmmV+tCxyTZjQZ5Rsh9OweOQvrxrB6a8NXLX/L2nEilGwuJSJeiLUec572xhTNnLu8ATvp
dOBFL3COw3NIlWpfdjB+Pl7WuZNBwQ+YIogl+lir50+0EMczg/YZmlq5G89Q5OqYQWEE9+HGx3q/
NkomGoeCh49yxnptg6bYaQOuemFU14fQr+4Lq74ELmcc5TrqNxZ2xpqF9jIjFJj7skDOTs/h0AmJ
ieO02PVBMi6DzJYeGe8EfUfp5jtk+vyNoPP9+aC6rjA8hzhChe26usuRbADalwqI7fTZX0tlnqi7
qcPDx5/rrBUmHXKNqWfQ9zxdlST1xjij0ASqDRVWrQ/qG2CcW3OVzuzdEgvRbCFDoPC8/Pd/HC0l
exhSFtj6vJ/6O0XxF9gEzN9LLRuMb2rlp38+vSyOIJUmFcV6ujyrZQkjraMgJC9AZYyIPVN/Rbn5
yTnVVBdICjTcEg6dx2MdV6oSghP53JPjFQIl3Qb9GCrMWu4Cx4CkJvPNNm7z+6+FX9cZwUliSYi5
bgpWfQkLp7fB9KVVd2XOsX8td4MYPu3doVXIJtPLTby7aq28u5WB+QEEkqCO0Ra7LMl+zwvcrDbi
rVFY7xZkCIU03JTJk1UmmK8uFWq/tdTJkBGVaopes0Iqd0kbfrpGjxXyU8KJZWACCzo9foBBQXyb
SA7XySAqJ8kt5HCGaUjEdd+VQPfixgZIB1eey4/aZbXZKzu3zsVtkJbjQeg6nv6ClHRnIf2CYKpT
8DJRLcIrLdKzz77/PCfLnC0eZl5mXOOpGRmJ+E5banlQwyzPFsPvHKDx8eO7tcTaJ08KZc9lZMjS
D7eXf06N1FHe1G1jfO/gCZeFdG9Ex0w294WiOky9IcCB+MXMho0z+a7EsFiFcERtV1tEg1bfEDwh
ir2j8X3sLu3Qusr6nVr4bmrE3jy/fLzAtSkKyDIdCAblUHaFBb1yHhHaEjPwUJjBxhjcoHjiu92Q
9V8kNNd3VuYDKOM19T42uj4hf43S56evqRJirOt7McpD+lCMoYOGR3IPRyDdzdZkbVhZv87/WbGI
eYVYhuut7huN6ABJYJYWQnUaAJZISz0WJSUXbvkWaOKMsWVgCFw0ut6MyVh5/booGFWmL4jE0MfW
UFoPPGi8mGPrf/Lgs64TU6uDrxu+b84VpuAnDhAZMv+AwMpnQ7bFCuUf5mNQXMOTrPxi1ykh6HsU
GnEy+mGgc0zDbTb3nz0JdGhhQuCnKDlRJDm9X7AO5lg3ICj6UVmSxTYhKovpZz0v7Z8TK6tbTEKC
LsBI8ogoqO+gnfUqJ8rrxyt5fwAoRyDPaiHtQlHJXH2VMZVaNZiRU2NwkfFLGdF0SCHpLtoS5ta4
pL9H91+3RICBMUoEtExoMq2n1A3oJGhTTyuLTjpKMsSMEoRts7mqpay6AYBb7Fuj644IwKruGMXq
BUq56YZvfHeLyZGZe6KA4LIWHudqxVmFynoWmi92BAugQmrRHY1kK5o6awSUB3tK28aQ10aQfkFK
OHhNpiqzd6IS+mXOvDr78Kmvt6BiNBIh+igYYgbKyld0aTraoTEODgPxQtDLpfWEdgo0Ui0ON3K8
1Yr+M0WUy7hW+tiMNDw98sI3oyQnuHWMDAJ4wwK9LpWUzzmJv1bo//xdDGMw12iEuSiQkspD2DYh
ozhqWNFXQp63unZrCN9/ZmgxLAP4SFf11b6hndPTRJOA0vd6fYzHarpCSa670btAP4QkzLC7Rh0y
JhyuIWGQCmTpLrjQ0W5x+aRbF311Cf/+HIN+wHIFCYjf1SOtXEVGD7mIYhpTp9GS9MuIpME+gt+2
MZT7Lzbsnzv41xZQOZWDQwOf2Pj0O2pahvzzxHcM4/qxg+CDfJY4zH5yRLb4qBf19y4avncKI3Q0
/2uudy8jbeiJqK9qkwu06bfqFIuvXP0gHnKLB91WgdKtEUPQLGDmWsjky0pti98ZGrDJZd7Q6rxD
PzNP9kk0Z+oDunDRzzlCkXoDsXRm85dRtjJwJUATCPCdbohfz2qHBGjvAA9Dx9coCg8McelVYZx6
H1/XM3foxNTyU/7JsSplUsNpOXZha0gXCQfiimC0+/xNxYrNHQXNtryFp1ZqqK1+nnKHujkI96o9
SvtSRW/q/1gLaZVCH5BOhLE6RzaTFlLk1zhHRRx/hxnd3Ei9ZDx8bOXc4QDuwZWgPkIDd+V1QF0E
ZZ/BrE4iJT4wtjU0YYUowS7QgvZKLlF2ULuyvBR93D993jRvFMgyAB/vLwr06lwZMuiFguLc9ajo
wxuzEaQL6N76XYayHPJphnGH79/CB74/JoDnybeALBFM4xJOP6A00N+R6hgND0urruMkL46h3Wy1
XN5vrUUbkE8nWzIJ3rpeH8pVb8hlNjlQ8x5kQ3/rNevRn43LHhUXdFvbo6nVn8O24HyoSKooBlBm
VYHprp5FOEgDaXc+wT5FsODFLhEHP5aKiAwXmdkyRLexCWjCINMZP3/8OZeTcupmLIV3C1AD7Rdw
NSvTIGgglCWYtgxA2WL0411RhtWOeUcQHtp6q/JwZnuxp9EKAZcMgHV1cidl9rVARRMHIeTEHfPC
ONpZJ3ljmZRHCJ+PCP6VRzSJt+YAvvdnS18QrBLwUk7PumIeMnMQgjQ6iwgbSW4iF5KXaI29L9HZ
2vBnZ02Rt0MGRdOQV/v0oCInNJiZhFZOntKfd0M0DpLbqOzRSWsXwY+Pv+C7a8HoPUAVhsapXXr2
q0dbGqFQWzpEDH1EwkOqkbkqE+anfWzl3TlZAOuYwIECViS5PF2T7YM7m5GiQi8vs5rdNIRx7qVG
qP+CImYhiVbGW+OG323jyuRqG0UKD9BisIEL47P0FC35HZtK62VV2m8s7t0W/kXjA3UgwKJ/baye
hnCeQhllJCRFp6q7QLIkc6EI5RvH4r0VSht04+l18qoi4X66hYiL9rFZQVa2k0bfVWE/I9xkzBux
7/K3/HuhCV+4WFwtDrlqIUh6agWClsLoJxAvne/LD6PdMzsp6C4mYfYOc4jGh77Y6hC9M8mOkbss
6O0FvL1O+1LFFKNo4FNETa144xRWumsXrXSnILB0a1vtIls3tbuPT+Ty+U8WSm5GpLbADzEK5vJ0
oek4dL2cMA+q3UdO5w674iCuVS/cMLNuZuIzTu2snh0Cxs6oUuyU3vfn3GMEh/Pr8u7t48X8TUk+
Wo04Xc1oNCEEQKyoB4AFDiM9dsoNai8eY1BcfUf3zflSO5eo6DvTt49tr/PPdytcDu4/8RcZdKrV
y2Qt6ai5gwsW3vlpXpuXn31a1zu5XPh/7IxpjixEjh3t3j9UsOufwTVf+hsfbP3CrK2sXhhY+XEq
LauZ94wIcdEPdHO33LjL71KltZXlTvyzFhHVihYv3+u62v1I3Mff+uHt+evWAM2/M34/OhYrtwue
OZ2UCDPVDvipiwyB84zm5u3smk/IeF5snITlLH9kbuVybQZX4j4wN7g/0H51fubO5R/36/OGmTMO
49+ru87PsyZvTBRBl1UhhOVSL3IZHeRanuG9HV4b7wnJoK0PtuEu1jyo1hKlHS42e4/cjgsW7b7N
zs+nm9C5a7w30gIHzc2Nh2Xr+60x9gKtDjVdvt/k/pj38oHBWLtmH95EF76THjpnY2OXt/6D76eu
vEiiQaWEZbgsMnQz/mgOwp8uGm0b27lc1Y8MrVyGJjGRKKR56Sg5Ct+9DyOiqLvLPjG31rR1VlZO
wzLjxsqXi2bpL51/jJBMLlVmnuUJiiRbPee/pbaP1rVyHrElqTq6Y/9tYHrLuAbP3DMKzn2KvMj7
A/ceRyw7f7ZW+Tf8/Mjwyp8MQcZIgQrD4qt62TwXN9Wl+OHfUXFEfbt8mx7zy+hW3OmPGydma3tX
DiZox8golhMjODMIMHA++yNRnus7plvu8l3gWa7lbkG339VbVv5TXXmaSc2TtFkuBj3IfXRUvMfM
nZ3fvlOyvcVedTbf8XMOgJ4gYP6FNAfP5tRjN4mV5fJyZJlFvFO4H8KziRw01/6SuUzyu2/uELY+
1Aftyr7Y2OVzfvVf26tdRlZmSumREKt4w854TvfhfthPXrJvLtTjVtns3CelpfA/6s5sOW4k27K/
kpbvyIt5aLtVDwFEMILzIJGUXmAURWGeHXAHvr4XlHmrxBBL7Hxos26zSllJHBAAHI4z7LMXfQt0
dfTFjxKCHL/qfO7bYdNjAq8bDOHiUmXPL2PdR/ly8+tTO94ICPspfVLvsCzE/ugWXl9VV2RmnJb2
EmqWsHbYJGGubPQZqLV5eWfPWfeUHx8RDoXCk14/o0i+hz3W60OVvukqcwKgFTOsftYEdY0u2Crf
2UOPr956FJsmFtnAOjR7XFqxgVWDhcT1SDCce4X3pHfaT+UQ6rNZXeVtVX1kosm4/ttXkSIOaRVB
O31Qd10/P0QTDX4J/dCCbIQ72W6xZ2VPtUV1g2t9+d5aPM7kOEFyOGo3CPIdprCOngOgPP0SeNoc
evVUByEWGMNHPOCwUuqdxio+lMYk8H2tPOxrKW4P2gaLxOq6zOf43hG1aPARmKbp0FWueYOgpAM1
1Getv2l18Em/vi4/Bd+0XWmPuQbVJqRhtK9eXxgblkYtPA+WpTFNoEe0MpnZDbGuTSM1gHvFDdqZ
VL4DdDo99TQfn5MhSPzIoEG47PLWct8bdD+OL9ePZLE+6HDh+ArO6PVH0vBqyoDFqxDSQoHfsGVu
YFJUn6j940kg28k/nVuT1242qXdC258fNoubhkKNkjBFeuvo7YShqyZnpkTCXvifO/QbHwUeRFcY
b74nFH3jSOtEjUsnnqoCcp7XJ5kMK/kuMBdc9XIXNQUzT1Ez55iG0qp6+fVN/vm5popJ2Qv3AGY2
9OOufOLpqmpwtAo9HHG2oldwnrrknQ7KT0kOt43hSgtVJj1kXgHrGf/wiCX0J6x8Gacw1tJ4owCL
bvIqsTYsqOo0G5dm65VxuTX13L6goV++ONVsvLOD/fzo8RmQ3qxTSyjNjott8zLJpOl4unwsnd1t
0sTanV3oyAIDgSXOARdjHF3+9tVd9zEGfVD7GBTrX5935aSV1ZQx8/ZDgxHObBe7qvKs/d8/Cvrm
tV+A7ICB2ddHSeREe2rOJ9xewHpiiITZMEztv339bN3iRAwKa7Qrv9/jH+5hMVuFJ9CGhJls64vS
Howo0zChkZiIRtWo4t3fPatVtoGokiYIK8c+WjPmrA8lSFps4pcsOc0bbTnEoFneSRJ+3lB802F0
k5Oi6/aT7pDhX7p6sz+EYGLrSNexwSnxat/rvqMh2nAkBrFqmA6xNvylyvqvZ/W/kpfm+s+35/DP
/+bvzw2eT6ty7Oiv/7zInnvu/Tfx3+uP/evbXv/QP6+ml16M/ctvF0/t8NturL8+iaypj3/m1a/g
SH99kuhJPL36y7YWmZhvxpd+vn0ZxlJ8Pxyfef3O/9Mv/vby/bd8mNuXf/z+3Iy1WH9bwsf6/a8v
Hb7+43eLu/ZfP/76v752+VTxY8xKJU/gytmz/vxt//MjL0+D+Mfvpv8HChA644Q3+ARQav39N/ny
/SvmHwhEeCvR92VloHb//be66UX6j99t+w9adiZ1PpqJjKKsVig8XN+/ZPzB0kVwR3uB8UuESL//
z0d7dbf+ffd+q8fquskAl/3jdwp6PFf/jomYbbOo2vPhWKQEevy+18+dLbNYjgxrIONP8ivsXoEF
aQ7hmN83+onXpRiPtcA5/KhiNu8F3ATSo8IaK54cfcgfgCK4Bi6vTnHZ2xmOC7ON5DGitWjEYW6K
5dHA0cIKHZYQzubFZMIi459XDqNj4tJgqh4ydBl3t4tVB0EUZIktohgGfQ6IyfBvRvzHYfrgAY+R
f9/g0AbVLAFlFSTGVwwakyfIvuo+T+f4XMQLh50ShblX32KCd/Bw2JhxlHlhSJwqX5G0OMkWXbrr
Zf0wVdWOsZIr06quUkc8agsb+8oActLzIgchVQ2RnIpdPGFM3GlbM1GYNVXbtFX7uC425mDs+T4o
ubk1bUvl6IcOP+hQQ74orhWi5C+OeY99pzNt9NS8wH44qoMMn2RsHz13P+jtU4eDXaxJ/Gnzs7YL
PuqFupl9F6OfXGwXRq43oyc3GkbLcDG4DH6oK5kxVUMngj+2XeIR7MHOlHTUqJEuOL7HqRa2PQbz
o/WYeM1urjHqY2ZX7SrEmdakRcJf9pjgQXJInc9mp4JPZZZNu0zkdodkRSknahq7C138rbGwkcmj
0TUKNJZVai+SOSL80bPZvphgZ2FeqXJcYInxQYVaPZQFI80Umw7YJZCmFFk/Zn3fX5IcN9kmSyz7
fE5L70TUrXdWFkTgWLCOp7KYehAibprdClAzHzMU9aQ4s5Tuph06kApuPrW73sCwK6yrNCGjJma6
TYJ2xhJ2MLKzksV8ErvusGWfr250d5x3+sycPlQiem+9umNmpMSCWY/lN0YuizBwmWkvjBozrlKL
vS37bP1tTmV1xspXe5HouCQ6cRD5Tj0dhNcM+26gf0AFKn2eBaZEeElgUDOZVXGV5HIBE9M+J/Yo
8caKx291P5uboLO9HRrZmLqsUc3+qacaRblKNXPBqwiHPezB5RSEcRM3X4XCySiVon0we2+s97KP
E+BPWCjfWGUuDXwK8avgkxv9Vzr7/b1agvJBb+GJAyp1nGukTTbVS0SFn5u0Gh76uXK+zDWHZtC5
nzN8iob63LFyRGNdgU4JhXrnXMVxPjshs9bBs1VJlIwDvocf56AiC+SNX4LhKNPhy5Asox9iXyaz
bR73JjZcXRJkO/SIKd50bSDPIYblcquUXrwMtgd90GxVfz5IO9bDchg59UmfYcOXrTml501pVy+o
Y+SzZ/V6eomRYNN/KfICkAnY6PqkY9hh4Y5q7XiSMm/c7by+if094nDDjuq5EHbEf3F/pgAmP7J4
OEd2JxNLkdjp4GHSBMc3vKiZCZNT1ZxjKpZnB/yK3eHQCK/wL4wavGhNFmPcgBkc2YGgPTShyQMA
A8obCKtmrFS1Pc7DiXG+gJFxTySeCVSwGGkBWS4CHZP0QTRuVPVg9rYqydMYcEIWiwiOL5MVdrKY
2MkakxGENbwQLuNg9SaokHWnqVKEaxhpyyS9TAwe64hL1XkEJwMO3xbL7tQ2Wv3TZDd6CQTDzPRt
aweYfliuP/YnWeH5FB8sTcndKCH54BU2Wu6uGhKjxYFNb9uttJ1YPaTpIK8yFP/Gtpwr7HzZYd1m
G9i9bu39JRubyJBCdWcYmQbPxiL6ic/SQuO2Z8hloRL1QCGiNBaSGNLEJrRZXt15Fwy+ODBZIYww
KOs83TUqQBHWBLitpNMMT7yXfjzsOlpwEMh0MDcgedIO1ju+a+2GwWKtOrWATwSnGOnU8rxKxrqE
CD3WJ8k4+OO1Kgfrcm7mQQ/hBAqct7osafaulLrcKJxKtF3fiRywocFA0NacrNg4sXhucUHEtNzc
LoDGDdjamI0BxBLZy4I9La2LAmnMlUctyz33JtNI0aC2+QGfa6WHxgRjgXlCzPK21kSIvnNqFdgr
bFOKg1RO/RSgbj7HX3YCMhSU42mVAHXF59gCfLWKLYwdPuEYiCxKTGdt29iYTvPqZGhXxxM3FH3V
OQct0McSzMziQcty1ZzgxFbYn3ssYFdj7NU6VtfnPogwgqwipqrdM5w7NcbxtAJey4DbO1zhFF9Y
Xuo2C8AYiyJaJmUDRzJ75IjWiO95iK0V7KKA9w7/UuGeH3XKE2pn+RJXJpn2fhvZy0qkGQJr+DyP
3oRncxtLuTOAnYvQByPrRbWdGzZG5DNYu8nFdSZSFvavIOJd9FZe03lQs8ql+VoN3fRltBQd0m4c
XVYsZKNzHArbl6FLMBaeaBvPwIWmeIzspIsGw7zrGO7BUzV1k0jPU/2ucKxx3qSMHe/HEpUvMrZy
Pl8SKR9QXyX+xhRA440hb5hql+YXp21gIyaQQ2TUSiOjuJwMZ+U0YLPo1kh5TqqmyrITH2PbG4oz
S7abkib55Hj3iVOkYVrZ49dK9XN5SRdZfeT1hP25mZRphtghCZ5ttHv2xl3EfDXPIJLCdJTmfc6+
TG0+99ZZ4hKD7w0X2L3zWtt6thrRgPICsTJGWH61z37tD/0Wlzm0YhXcc0giemxpm7VNf0g7RcBe
qUo8zroGLSObpRuQ6hkuUbhvfcOwz/pqe4kHjbFT1mcTX5p8KzAjGkm2Xax97SKVbH3kdRXNdt/4
BtBD2hurncx5BxqqACm2NK7atIHwBCXyDpLRUjTebTPYYDDQWAzPaqhHF1/SkdsnOnci8W10bhKW
QLyN9IBAxTLnLA19A368V5a3DEh2FXi0Eueopgsa/LW9BebC4AU9Tj0zc8GhWckGhkCtYM/1i2Gf
Tq01+xu02Ikbdn5BfRMHYPyCp3h1MrGa7ibFpx97R9KdzzyzwddlWND6O8z9Aqic/V5SUkknghBX
TjnirFTdljqe1iKzjCd0yw0P5FLz3loWzJ2JWOAewZ2dutOmpCa1UXXKTG8Dsklt4ibvWcPYWfao
MocFmIIOU2wTDIv5xc/84ovgTxEmsad5YVn1WYoVp5PZfyZ3/zcyrPalvhP9y4sgxfr/IK9a6zT/
Oa86GZ/ES/VU0gf/d161/sifeRWYWHIkSmhMRaMVp+pDxeDPxEoLzD9WYRAJEn/6q4L3X5mV4f2B
pg7tF3IpvMa+j5b9lVkZ1h+oKxjuwMpknTEiWf87mZW31kX+nVmhD6Igy3AUjlzU23COOsr9C1lB
WFrq4sTuwK/XLXX0xgEBU9XimonHaisMzHmKPPnm50b9Qfd6bSfgRanY2+fU3yMzbYedjfcJ8YE5
H2Icig9m4UkPIAamsUV6ImtANxsisQpcrvXFXFQdzTbK+XGWn5s8K5hZTjcLYtNzP7PxiiMxCTH3
uSn86bGuqnwTxPLJaKFBYNOafPOUP227eU7ZorpvDjTwbZK70K6slcveFidoE+9qT3N26xwuCPNx
VtveZzZ9TEcTNy6LBGxjlGm7r4cx2Qmpr5BHZGG4RkZl6vsPIuh0XPQTu85Oyh7AEnNYBYF0K85n
Y7Z2fNm9MCc137R5S9hrDXm5jzNriPDqh60p42aBXJZdeq1xqbiWFz4h4s7O2tOp87ITy+/MiLCU
zAVWIsaD7XA2OlqGgUvaNScpqPeVIczLQ2eOPjf6S/yRP+oxBmIV8rgT2MfJN/B57AZtEFw2SZqE
AIntBD6V+cmn1h0Bss8BOxVAmexa28uCGa4ikY9JlV3YQ7/s7Mp2PhJXfXQYdNh3Uk8u8KusDkPt
m09NX5dJ1M3ErPhnpp9LKZqwNhaTKlQxDaeOKj/pkDy/Oh4Akswu3QNk0fkR69zhi9l0T/oygx5D
YJyKjWd1DhFUD1+7WOZRcTUDueCaK4EqqT47SEcLroIytTYdWcopgBUNoXndfRAm3KnWpTifBXU4
0BF9XOy4OviFMUZT3vRn/iDdr0kP0azu3eJr1o/AcAGpjuYNvumWdiFkl4u9UFANpChUdR5L8HNb
x0mLU8CtuQPqM576UPEeiBiGYZRIJV29nxotbh9iv8QGeKSPd5smZZlj+ifkRpfeEkJTErzXHet8
rMdbdIAKhCMQgxoPXl4VKSlw7z+4srwMwFjPGuLxqi0fTCGbCIvy+yEOhsjq5zuts+27orSKM69J
mUADjAvWd8SSnKGf1Jvnh5baTfc4aWVz4XSWvyfSFbAWx+FBaTLbZUbmPfsqz9uooB1w5w5FfFpl
3MAkcecHsshhp2Ql7nIp6vOqgiSlN1VwAum9BqejHP8MgAmPR+5PO8/pzFsM08srNWTVozXzyJZj
o597mDta2wzCcnOFCajGeqisbFdLX3sgHFXXY22C95hNagUbPwfnyz0EPQ8ssdm3znCDGeU3PZ6I
iGUDUVQEwIT8sSQYMgxc863xNPP1lWtdXQGTfix0FWmTp+81edU13hgpBxwmxNUMNEv1MioaBAwd
w/2a9F2FDTtEwnKMLNQ3m9oid7FBN3ww0GDWcR4OXm9ucaLdjXmi3cZZcmnmw9dYt8SLSPt2N2aB
kZagwYpYm87o76Xax2Jw/TQ77xOtLIfL1i6QrW4TOSz5vB0Y0MyCHQwpMyCSk+14j9MI0EuX+Akw
61cRl+6jAwrsOmZk/bTryIh7cb0smhOOicARWxDQaP5S7jsouvt26U3CXIx0b0CFPgsxDxs4ty68
gvakTqdgW0JM38SEDveIqKzLWrt1u2F2w9j1iIPZHy/GDl8tMpr8PPCL9FMeiPjKooFyEWdVcjGS
o3Rb06rjXdpr7iU0UKbnB83aOc1yTrmGwpR3Ro7WbJSqv5izdcDng+GwAZuHEQAR/v4IOuL+TiVY
+g+BfuMs6owRWy+SLWgHC4B3OECvhovTFadN9wmP+zCzqA6BXxRn9dz5130ZZ9sxbaerIK/IqCor
v4cUN27aEifujc6gNk5quY4ptuidHTNPWKDryiPW8bzqxDCaJtvGlYyWfnkuHftGtZDwNrolpwOV
HDOqwYN9mzwIzJhNbrRxmm/WPTNkEuRisb1p7yzGGffLIm3Wm0NWZ0C8ug4Io0qbD25B3p65xpWP
f9C+Bk/51ST+3JHeutdBMhuMr2d3MJXo4/Rz88Fy4zJsRkzlW93Ro7n35LY1AaGB1Eu2rN82NDJ0
5pta6HdlrzW304BXCHzPR13zyzPR5d7WS5Kv7FM71TUaNA2euEYRgeJpVEEtTLvlThjBPZQdb1fX
eFj6wZoulQ9gGJkasZ2EIBfcuCLpuk5MxXpUCgMkc/VCj8+dLJk/w87OIj8h/7DiUt+5izyhWFKD
hBInMcyWbVoF8koYxMNm8dEupwSIywT/qOvUDoKMvxt4V36AD/cxtrue2zz4UVN4d5NcHmn4FHfT
kHdRbMvpvJycam9PQxo2asSkgRQ5IgaZQ0y5Q6vPT/Arby4TNV4OAXVKozP9s4Bxt42NN89BmPV8
lqLN35ejBExh8x7TY58TlTPAmsDLt9la9kF+GvIR9U3WaTe+PvZsKXONiVd8VcAPA3HlbZtxmHaF
nccb35v6M9ONFZkKG1MPXI5KSfxhVLRPR/txgdxmZRO9x9tUjUPGC2gwndw+taYUesbGSjHz2IBy
wEEu9WLdu6dHW5xolj+ZkVmkvngahhYwQNBc1YYJMAbOSlnfs3UjN3HhCYoJOKzKtJreX0onNzb3
op7sB0OYjCoOKYyz4ML08Eioc+DW03xhNXBcrQT3ONe9aAp2m2yOsJeKcjLGVMsOSV+TuWQ+865G
vcsx70qyB16rT9NEIm6qiVi/cFd2NTZqMuznrifWcrezLi5RibfsjOmZG8yHOs22qnGBAvXPY8vA
QzIF6g6g4DWh6G02GekuxVdvr0HlicyhsAmieNu5UamAb7Hm2bn8uHjumtS4a0Wx88o1TktzmHMy
dj46EnW/gyw9SpoxuMN/iGspgxeHutDFaAxsMsomg1sqajFef6P1I0AXrESwcy/yc8TMuoAiY0/S
TKNgnjO4FyWB97YdcbASm6bB3Oii7xNzpGismuLSHhiauyjGAcT4xoJKDOksYDgOuhC2xAd7xg3y
oQhkFjwD85hpZH9PA/5WQvShqfjfcY7zqvt08tKsDZrhl9/0H1tX/w+2odbJwP+cLoVpVmY/pkrr
t/+VKrnuH2iqmWO0SHr+lSXhKvMHYbqPmycdqj8dz/7qP2mkSXyFTimNCpdG1DrE8leaBKztD5Ib
ZloZNcUf2sTV+2/kSa/7T8gD6DqtJhJ4FKzmrMdZElwwhlp0A1g19BP7Ls6DPPi2zMOYnvBqWcoo
rfqu2uakCaBoaE8N77SE3/4AaFoMJrvwHDlSPHY0PAkF4TBrri3y22UAclQM2dBB7LbdExwF80vw
C8PV3DbJ4w+36K923I/tt6N2/nry5KGGjy6F/5gYet18ywYGO5bCWg6JbBBZekUW6bai4kvTaket
5z3b5DXl/HdK+v1i4y9Ji5jJVhyMjifYysJLO0akqCzZQ73NqsLZOr3+IqZRvtOSPhJBrWf26khH
ogFlmnXmtJZ+EHCrtkIFABS7qdvVTZntYJVWO0fN740Gkdb/fHo2PVbmdIjbj+0tRT7bU0yd+0BJ
OYVIb/mnkyr6w69vGoqxt46DBoObZ2C3ezzhVVezFCNBz6Gf8lreW5P0s88BUDbrqfWapTjT7dSU
JwXfBKA665kFi52YsiQRWuJs7cEMukMCkMk+KBzU8k3rzlCTtBkW/EnTVCutCTouyOJU2Fa4MIiX
n+VkcT62DEXLdl1hNBHxAhy7A6qvcroutGwxQzfxp68ARR13m2adMOFGr+QrpzQMYEKF8iamLwcC
eGMwBI66AD6Kk8Ra5ul0Tb7Hay31CgK02k7VBxhO2kc3y1vMICC0JGfO5BOuUjFIvhEYU/61W29Y
om7MitvYxloUd9tMjOGS11l+outue5m7Kiu3hDz6skPG7F7ZbkUXwbVE/dwUur2jHWHc+F3lXfd8
+DPeXEYakXPrLr1e2Q84XJgBkHYmSTvShZhsl+A2uzeE4TMYZQLa5PSEeSmFseSPw+JC5/HcBNxa
E88exdKm6tvPfj76/RcBxNDeTFMZpGdAsur5Eh5afg9zij5N1w2y2TmpHZwgRbHEM3DU7K4cq6o4
oaGo5J5Z2qW51hsemec694qe84XoHpqpOyA5FYt5p/rBlttBjnm5bVU7Ntc5xYaFlq3jZ7CwygZt
ro8d2kbjwlihUfV03wJai8EeqlGc0a/GF4aJc/zR7KYV/s4temOmtkG1K6zTWmhXpZhcEFOwpsGK
eckYf3Lb3D0VwrRbYI/sORvLTvNHzemHCQakUagP5dKa9DAHL7Gu4iy3WwK4GtipNxPk3MvEG+X5
0tE1unctrWuekqIARQV3WOxpULEUqcuQKNi5GSfnmoiZT1VqtAG7p21sn/VLZuf7pGp6dQAoDlup
lLFmRAScLmWnZelAYCkDSGPp98FMPd+x2odpyDz5MDganbqyM80ngFnpcIaWQWdZktt1mBVg3bWf
O23ETsArOWAA2+HKcVy2SYp8nk74BKdy17jjdKPoM6QRNwKhqkjdIGPmBrszSuIAEvpNLpbylPy8
WsKldczPU5ERwvRLnhuRXYr5prAZodn40Ja+UPiOLf6vqy6aCukXsNCVOVIwVfqFRM39bh6Rt2c0
yNTXYPAy3lGy5bY7sa2sM+ZpHe3gCWPtcuZ4be4WN2DWG+/iBDir5SAIFY6GDn1ASGaEVulbX3pH
6tq2MyY7h+1EFhhWqHGqiM6NTtNWaVm1N6rRqE5pv6yW4i3TnDSSxzMXbLIZxn5c3uiOcJ2tnzut
ccoc3jSftoGRDTsP8uqBPbiQVyhjs4t8mvXmhCYkVjbVd7aol9Ln2cJOq5Jz3RDS2pelLu/KJE6f
HTxa5AbLwN4EC+euNHAJu30zt1ruRLHbj0UYD23pnAR6ulzMDBGecdW46CPzJ9OmMw1gI7Ov18Z2
yYO+izBUcsd7pYve+8oM++hu/WG0U4YQZ5oGuBXw7p0R6Yf5gGo4UiavrK91O7nGszL16V7hfnlt
EKp+dNIhTk6ytKTcpQaEKXMjOuusG7u+P+FXWIfJz1hiEBmADeIrab5jVv7doObovYp6BgYCmjIE
4vbR284vWifLy8xHf5clHWXB1KcIaNpPdje7d4U9W59bxykv+tbqL7IsIeVLTBd1bE8BMJlqFW+l
SHxqlL1tvDMY9kaMgcLIc53VQhSfiaMYQ3Mz01ej5h1oknQhy77dkQ6pM8Yu5jN9wlj916/HN978
WPnw4CEtWoFB6+f5QWIH0avWRcu1yLtev+lJVdSGtxhFXNZyiqjVDT6ANx/vf33YN979gbnaMlEO
xCjp2GZtaYZFW4rZOwQUh6O5GGjG0ird/foohL3HEQbWNNj6sOQYzD220Rgt3RVBbJDxlFZAd0jX
SXvNXFIzsuzivod1c2Y77XTepZ28pY7SPf/6A7wRweHE46IlxP7EZhj09dVl0BBNVc/VXUyQsIPl
yE2bKHVHtbLZ//pQ6686XtSrVp7QmEae56xX/IcbqXd09tVocq7ozTfk5WnIVm1s9HIILo331flv
nhoGXqtPMVPPx9EbRcOhJjz3DoaZPtmJ250uZeDelkBL3zmzt9YKjypmUyj0oYisKcEPZ4Y3uFmw
nXgHO0mtEMKrcekAqbv99fX7+UGwGKR1IBExXo2bzNGmEM+u2U3otQ7OoOlnOcXRnb2kHhdRMKge
6E0I6PE9KejPF3HVlrNCGBr/nri9PjV38ausmCb/YOL3vKm7pdvqaEZBsU7G9tfn9/ahUCKyQjDe
PX4WRN6C3JS9f8AhF6FHoqAxw4Y+qfI4feex+/mGIVvHWArlNc82oxuvzwoWX4YKgFXfUSDCd0ot
F0S93Tvb+M8LnqNgDIZYHQ05yszXR1kAqI25tL0DO3msb9HZIgqzEofKbaMxASO6DLnG37+IwDqo
8JAv8N492p113PcAUubBYcpXUq3iKaCAn85a6AqY0b8+2PcBl6NHGu0zHk3fVwjp/eszrDyvyWYs
qw4SmSIKsjF2LldJsR3anRl8GDMz/8YMAsIFowN0D5tzqilIIpWkgFW7sK2RFXntDicLrTlxkY0a
0dQmebGb/HHpo7arez9KArftr+mKUDJiBCap7xItyL2LeYFIeh6MtstIbeBZYj/HaSBDb3H9w7T0
M/NieWE9L2uP6Z198+cVRIWBoRUedsSuP70Fu2ZacBxg4xZ4b+7T3krOFr1+z7fhjdcDZRbKJQxO
MS5wfH2DIJvaAG+VQ9PK5naccRbrpqBBnGgKw6Jd6qWnCBdLanc9zUiawN3Dr2/xz58AjI6Lcgv3
ylXffvR+GIYhxSGicA6jqihSdjZdjT2w9rzb9Bh1exHQev9GuQTv9I1TJ46kX6s++vWnMN7Y+5iQ
YDNHXkxB4XigXwc72scoSA6W9GoToY7l1neyaPvxzK81xbC9SoMqLEmRPkyUGIcTxLIV2QuwdvEp
hXYqI/g1Tb3vKK/HW72BrH4GN9qztrMm3WEHa7mr3/Fw+nmRsDIs7GBXmx9s+44u3srgbVm6NkUL
Y9lmOSV7nGneo5m8sW+uzxROUdS9eOyPthnw0G7QZ4FzqJEbhqIo6U23Gc/Z0q19hV/fifWJfv3E
ozvHCVb3kHav7hSvn3ha6DYSVnrIGjlxOAZqfpwW6eUbX6TzNbIps8Mz3dPPM0tgsf7rg79xPa1V
AEFhjWoJl/T1wS19SqwCLdih8yjbJTOeImJ23ns5WG8dxsLXBzMhapw4+70+zJJUtCC70T8EfY8c
QK2nN7fVcDOYmo5kIB5mjcKaLmixo79q5a7SsVw7FDXCZpo2emJsWs1dnmyvaHX6gDNTPQMTKNDC
8wwj3d5farqnTY/s0i/y/rQVnhaEVdxkF11gZtjuFGP/Cb2VSYI6pv44RWhDOn07dIhpfUN0oK28
zroMKrJ80j+THq9wGS7bohDB01a1MvjbOx5leJwUHUZPVheP471+qmL+MfcP/ojebS6UtbewEXrn
Fr+1mFnK6yuFKm1wPJ7eoHl1E0V2kaUVpGaktBvBGV3l3fze2+ut24yjIv6rOu4nWIq9vs2TWfIW
NQkCDBMHUgNHUlD2pv9Ode/NE/rhKObRUXKsmWlVc9nMDC1301a7BBXDhzxF/v3rx+ONTZIoFH/e
dXSNyOPoDqFLxKAmSf3DqBvy0gYWzRhXhmACvVB5HnSDt1ny4j0TrDeiHKStPI72Ok/MqOrrE4wX
YQJGp3iJfiTfOeUid7q00tBBkg7BqXtvMvWt24YIC7s0EhfGRY/OskJ0P9lSegcA4hX6aDWH0+j5
74Q2b11L1gUTnmw3pGdHRwlKCxX9FHgHKpDBp0YMSYDvHXUVtZin7SC1QwYC/D2LvTcWi73OLFOv
ISj96YXhU+Ire+KZA14yape1WnKY5wQpCza9218vljduG7v36vGJiyNvqKN1ye4u66DWgwPuODU5
Z+GYz6CF1WXi5uUFk6bVO4CI43lHSvgWPturrRfv73Vm9fVCQarDRbSq+ED1F4nDUnhftaCwHqhP
BR/wN02juhBsiEsRRIVZuTdd3sRq9+vTfiOewXeeUAqJH3N7x+8vIp2m770mOW1cSuvMIOXyDJGI
mqLacKt7LJBmJpDtFLluYNYJQTqQ2eydTe6Na+/xmLr+ikLSERu8vhJeWlW1pTztIMCwzmi6tWoO
/UKbv9VLzJaaumnzzu69rtej9zYlG0hgCNbXOdqj9Ww7adqnKtAOfrBkByZR3OtGJiqcsrnfZwiD
adenC1MngX7y6yv+xvOKvR6aRQSUXPfj246PhNMGC8VLRFjetXRrWt11UL7zvH7f3I5PkEF5onEW
M1Hi0TaUeyaDUkGnIWtUurFnzGI5wODTvU0hg7nYeP6gv+iaV1znFYPbG6rG2ZVu58uTaSzO8gGj
frQHLsFhStaEWuayyZBz07MH8M4QS+cygqBNuJrpIMONnRDgScMe+YsV1mMSUOiscmvZThC9zgd0
2X7UjqUhN4OLdS+3dPZlOOGoXJxPJX2GzTRL3dm3DH98YLQ6kHss0xt6G8lk3Q5yiB96t2FwCXWf
GSFnaoYtrZRUnMylOdws8LORUUqJ5EaQuy+bcu6YvpJFzFzClNnqzi3G1AiR9SHOUvNoXOEv6fob
26nK26lOKzeKEc5/mIjWslD3USRuRKwhdHKyMWjRmlVIFj0UYgySTEFbhQJ8vLsRTJJgP0J/6JbX
zFRs/DbtcaphsoReTqPqG4cOPy5RqvrfpJ3pjtzGsq1f6BIgmRz/1shqqVvqlmRJ/kNYssV5TM5P
fz723jhXxeIton03DGzDMhyVyczIGFas1VaQe6eD/jGPrSI/hIYANRQnzviQk4z+yqCI+9UGhX4p
R/b42Adt9meSlIm7GyhnQ3AgovaHWQfic51F2Q9amv73tg7qn04a6eND3MbTF63ggh4clgpeImyd
90lrMp8X20p6SsOEzBPUFzrvgZaUTGRlMDV+yRTbCjfe3hXPPUffMC3QeNZhaby+0mPrSKG1rXIR
RfR1ZLaQ7kCNxLgBLvXj/Qu1ZgodgRmlrFMGWspMVIXb8zMIVNQ8H57hJSw+5pniP0SBHWw8Eit3
97UlT/HHhFFt+dbS4It93SGiaOiYeEnbjE+MVIv9/QWtuEMHiQS8MYzg5NOLvbOKss2L3nYuRqcp
3/iA1bswcpmTE6NwSJkKdNQP902uLQzJLZirmZRVCV4WnyuWQUyDjzLBqA0Xxe66RzROt/j11r4U
ESb75pK+U9W6tuKEvVZF0P9feqlNh6TLhgNzfD+F2icbx291PXhYkzInc/xL0UDDUlLLClmPHWsx
I2VRerBKf6sfvr6e/7ViLNajJHqXp7lKMdCQ6T5xq/RM4wi8FNA/7+0fiPeKsj80yzCQLD5QmzOw
0YUudSytNY8Alu2/pWLHP95shfeXd8kkOIHKZbGgtrDBDtahewlklx1FW4wnQItb6mMrHweOX5VH
SUPKh6j1+hjEI97WTwL3gv6xo5Gh9b7rZXHdNxubtvJ9yJhmNn3YHKAhXMR0jTr5WSZrehZl235O
+higgC7ksKOLXgUbQcyaMUD5oHqYQWfafPGFdL+j/NKQ2EAm6x9is1EOqezAfhraFmnZSvDCEAXU
pbRiiCCXsWpgMRun6PRiUsofyl5qSEbs/ATlkd2IzEkDIKBzfuRhOfKIWluEQivuCXU6Ph0pDqHT
0leEwvaBUFB3H/uBCaxRcUom2krjQr9y/CwNEWx8xrXlOrRS5xkU+ImWZ39KKcTFgDMuup0mP4Vp
xgRs0p8OtPvSJyWFxWV0HPUJCKD/L/JvqiuwZtCRopmx1JmYLCWP2jm7chg9fmisziTUMWv7EfiH
ob/dC7suIh2vFT3t5ghJHIg/2YV9AeltHWvhZk9Opm+Red8eVEPlaTZpYMyV2uV2dgJZiVFK/+IC
d/BANshdK8Piw2AHxsaXW5IwkuMYZIHQ0iLpAq3q0tY8CESXOvQveUWhh7Fw0IuHuWwUUcYQzhdS
CobKwsC2+gNqtRJ+JYa4g51RGnmgg2knPjza8AhtEfXcnqn5h828DMDfnBvSFbVPVUvm0RyfTEFw
ou6Z/MiywDgV0tdKYKqyMfb6GCCOnRaVmRzvO9pV8zOQis4EznZ5hwanKDSGBuGqb1uGlELafUxe
RDkDqUogi3ddr4qvQW6l0bHpI1Kw++ZvrzD4sXlEi/Yctasl5UxRo5abwwlxmQLD2hkKtBC5WnbH
3HfFSwYTz8t9eyu5Lg8KeTVU1txPjsO1y6/BYtNZLfyLKspo38GcpUI2EFjnsRX5vtUa9Wgyx8Qc
u9N/jEPZnFqjLzd+xdrBJ+ECQcKVRmFlfpd+a0syo9lJ6dbKJRx6sR/dAeKJtMmPes7s8f0F3z5x
8wNKyRSfYTAot3h5bOYvgqIvlIs+pCqoHvJpW8/EvzhF9KhhsuDhgdt38eTYU9OWee7MuxrDw6Cl
1RngV3wcYCzaQzqSHtKkF4fIZtzy/vrWDhD9XUprUAkRqy62MmyhUPGZZ7qUkckwKdJRj0FbAeZW
lfyDQgdi63Vd8nTOnkRTaa3hMfSVbi9M4PB4m417mYCHzHlbluh/TmUaVC9mN1nZKc/a/KvdNOKL
7HIj3dsIANv73HcixGTTov7VlZn5LAoGYjdu05qXAw/5KpryH8XF64NlJozCqHUJJCM1k+zESEHy
SbVi3dnVudN87UdVQ7ddmvmfquIGTAej3/3MyJ5eH/rWjqd9pZTalljibWUHCCrhCLcOJUii6usf
JaFzaCnt2Jc4Ul/GNntfMO15jlxpPoyBlh4JD/5uHX06BGmVfrt/PG6rhewD/yOHQWgIIdtr21au
h8LKqBYGmvXYQgSahDUT+Hb6lAKz3+mdO3r3La7cbdBBFnkgPD90Q8S1xSDoEkVUlXtx/bA+Au3q
jmGqqX+X2vh2dAOVXYJKnjPn9QW5NtWWoy6pf7iXyGbGRQD4P1R602x4kNUFWWAb6Hcy4boMPJJI
EKRSgrkA0wuOcMBlZBhplX+aepi8N07wmjHT5i2Aso7i9dIzBjOWyh9IoQMLUCHYU0SOct/cWTrz
L/c/1HzsrutS3FN01YkGTBqYyxRaLRwld5TWvWSm2UZe08Fvx/ySiCmlhDHMJSoyBz5HxAk+qXWi
bF3WFc+FfcIscgL+bwnwofbhEGLhR1RHgd49MqbjJJrqUNhduk/7ftzwlCsvAUBwFmzPrKY3iRs8
Pbo2zsl8K80e3jrV8Agqtnqea6ui2DKLp8wJz7JNhDYLfQASk0swulb0YAZa8SmLBG5YLW2/PfoD
s8r3P+TambHglQcHzht3g6xAXciRekAWZ/fiH12V9fsym/xHKnHwzL/d1DzmjTXWdnMXRiVr3Z4z
ehlKtT/CcJWcamqSjJjWwUZ1dmVVdAfRkwNkAK3c8klVJxAwYrTEJbRB0R+nns4HJTNT+QWhR5Id
7y9s7eWgNOvAeojjcm/i46TSpn4yTQFBl1n96pkohLw4T9RkF6fkyOcRYakBtod+Gi9JUJfGoXN7
tTskiV5ThZVTLo+DWqpbHKsrp9YBGEMJirNEtWbhwGO/YZI3mMxLaij110kNvkLBorzcX/2KEXdO
60jfhAmUa/7z3+MxRkG10s+ti1bqwV6jUnhRRtD9963cXo25oAVUAxw7/Y1l6Cn9SmuNGbjYOkX5
rFiti5RKFFlAcKb4r2gM/ksowfDTOufbrYfDIISOs44v2rpLsGoS80dSY2pLAn9+biwjOw2RW34q
wI2ghxh23yaZ5Xs3NuVG0X91qfODTw0PaPbSjUvNb+Cc6mxA7sN4BjVW0kyCWkAXSUsnUsSn+1t7
+wHNuboGyYPgJaRNff0Bx8S16PBXwHL9bjgXg695ddfbb37agVTNxSiE7zRiwMVZbPWJfgCYikvN
0CgiSiJ4n9fTD1fvirfvn4aKMPEDp56O++JAGnbbJToEPZcgm/QnvXWBRTeyZxRV0U6TGm2x+d+G
SXQaGaTReXuJ0Zb7V9tdHFpMXgEhKFqInqL6OJRmt+8Uf3hQYmPcq13RbdyHWw9HGkbeb/Ea8Qwv
O34AM2CNlSU91dq1DlEBzwwHqjw201R8efP5sKEHAUvL5SNPmUPU3y44YJ8W+4PvDXAXPXeyry9O
qfXdm58HwJFgMKibAFxgM6/NjKKxSisQvlc4hlLuFQatDzrTFO1B1ZOtFsDK9tlkGEzEz6CCV+bI
39eka7D2JVnme6NqpWfZlmKnWpXvhRqaKve377XcehUrQSFMW5+YhGI5ClSLk6/lpnQyqw4flNEB
lxmO0raPapvoya4ejebnmJX9cChMWVk7tU4LsDHwP/+VT24MLbxtQmMxDUP1NTeL7J8eKj3n1E7t
CD90lBY/QuwyK1b1yAIaZmunKKpXJhhJ4Sj2BxHwzfRdEBgMQiCYZti7QokgzypQhLK8TDe78jDB
9+gfeEzHr6Lyq3/6MUFmD4njrN2LDEAHnn3mk+wc2LCgN4BkoYIfKD/mrQ3Jbtn71QdTmShxZUi+
wW8yiewr/4KDo6zz7hc6bbUHrsiEDR56PeZ1+xYhg1SdkpdhchiDub/jNw5t3nAdXA+dWSqNy5yJ
CcQs9zUtePAHGRxo9eSXXAfgcN/KzRECZMsN5A6ScYEkXLgZNVQY124G5QKdS/TFUEuoWyatfQp9
3vT7pm4XNJua+0gAzWfg5PXVcMIyJLwAnWEjrncUXa2/m/JsC0SwaoV3gHoSafoNGnFK29YKzIli
Wp+6Z2RylWPO/NrGWm5eN4SLIBbCOVN6nrl/rtdSTlBbdY7pX2gu6kffbtK9pujRNx963gejHqJq
4zSsfCeq3OD7ZuAbD/pi82iFSWsq4RXuEsgNaqnaZx8sHjQf3VZWtFgb+l9o2hF1EkizMEA212sT
No+zog3TOy00JZPxTmGlz03tpD4l0qzQvoRBXPy4fzaW1O28pxxxMKQ8BIjaUae6Ngo7TpD5QQpb
5u5DsHv5+v7p0/PWjVpUIW5sLBbmoppbWhRIHpLdtz8/B7v3/m7jNi0rQzcm5njst1dmtMqsmlxM
yOPzt8fPH+PDx2n/Xd1tLeX1svzmjm8MLZ6zyqjT0Rwx9M7dIYcRHlhMdsg3jvlrBnzHzLIJ5+uh
RqmUz5L48OoVZzvDg07hyULTlZLR3hfZwXU81/6kFckeWTRmHU1AmClYV/icjIckc2fSk8P947Lx
JZezzQaIz/9s83T68MHdn5/qnfv/aWJxw6tRNRGqYeXZ7s9w/7nZPUHdubG9i0vNiSdanZN/+hE0
lJbhTxn400BlqjkXNpOkSuKHBysS0DcFiv3x/o4twrtXU2gckyADDQZhNf+U3w5mqfhUf92qOSum
X3wOTOchn4bY65Ugeejdvtk1SaVu+KyFI5mb6wLoABea2tsMD7+2mYwgeBLUyb1KapKYFWpfs2vr
Q8bA+EOmQ+B1f40zV/fv9ZxXg+Dz5ssBxzah7LVBX4krvdZ1DGZtCOzesI4GfFZwTDHA3JZ9Ra5a
+ecmDt1j2FT2O9OsS09qvUPDPKhOQdL0f5Ul5dN9o2ntHk4e5wBXMlzIbTQwtI3g5YtiwbqB4oH7
aPuMd7YQ2FJFKZ1zOUAnFUlSHgpO2TslTqojWaA4MLldnUxdOvvRVsMjIhAaf5cxNdxl5un+Hiye
P0DHqKwyiUdjl4I/D+31FhRNZmdUKIKTKEP15DJxfiqKvnurlblAN1fnZgp/UK1LN6eYwk+oT5xG
i7Jjb/rdqabCu2Hl5nNS85gngRh+MyijqgsQ8FQDajDHzADP5dZ/lAwTPKQEhZ9aAJJvy+soGUFw
wYgYQFmgOyAgr7dNT/zMDhPfOI2BDSUEluF0a1oAj0b7cv8LraxKo9RHqYW+OX2oxa0ooIQuIkpv
p0mDH6BiThX2VeiIQj3caq3dHIYZcDfn3oLPxazkYgNjPZ9Kn2mqExGMOVPcMmgBlnPjmi9dCwA4
d851KFJx8rjq13vnyzaSTe+2nu1r+i+4D6cQNlAj+pX6Lm5tknb5yZWdu9U7ng/Zb28TLR8M0gtH
vh0IB6HRtV1VD1X63p1/DoKggJq1S+tv9Dz65JSrUfS1Me36e8S0HtQKGiwMG+/D0rnhbCBMmftp
rzIhN+L0GYyNHVAbT0vUKthPQaGZ3iALmxmnOlFf6CswanD/6Cx3mn4luTLIagEjG/WjxYod+Gmz
Jlesc1cVkYfXDb6VFnyQwErgTHNQJUHuYAu4sjxEaNcQssN+oeFYuCeLz2tm/pQBiS68bO4Ih6pZ
PMJPFG2M4yxvxauVeR6PIRJDZZHXH5PifDByAQtmgGT2TmPcYmelZnNK5KBsvLorC6J6w+HhQvAC
L4OHANjEODgsyKrd6dBDIr2zp6k73v9WKwuaKUtxxZSKoS1dfKu4gGR5gofQ63O9IEiSE2QogQtZ
COwT+KGNecZbc7zpjLlSxKGnQWfyev+oJ/pDAiey16uwGhSmCN85IkN+tIU58f7KbveP2jA1AM4h
rzpcOtemplZpitC0Rk+FG+HJ9NP6rJbusBFKr1lBfk2AcZwriEu8lAIUMbARgoUEYYQrtY9qT6ny
H29eCuk1zwUta4q/S+iDbDhsrhL3XjkPgcV9MeY7CBzaX/fN3PgKdovUFwzl3KRm6Ox6xwqHwoeh
pb2ncCY/2G3lv9fVunosR2fay3EYf963twiPOQXUaPg6YMltywEFdm1PM9MyoLQyeFZuBM9W0iAP
K6AwibOsOlRunxygYNXhjWBcqxHRVuly5Swi8gaefO4AzUoo1+bRuNLsUO96T5pk334ZKdGuD9UB
3g+r+3J/qSvHZJ5+5IrhEhG7WuZBo5qleaf1XpCjTbYbU1ffu+g4bGmrrq0JOSaqvuCCLOasrtfk
l1LEsaBVjCZS/hc7akvPyWWknQuMFZf7q1qmw8x+IO/Gh0O6C6wK2JxrczJqm8hGfsPrgl44pzC1
4HxUlaD4Iw8U5WmicCK/x5nrfO59x3nJoRR3EIlGGX5XwJceb3jnpeAkv4dSFDA/1QK7yDdduJdg
sGIj7lXVC9gHdDuioXPP8J7a6UmfQqM+VAz7ySMzxUl1wL2r2ikJra7cQyJT2ucEIST091AeGHaZ
MsUwfcWN8ocWRONHfchFfLi/fzcXgJ+LqDVZBzV0rsBi+wbLjtsMqiMPDXD779xXVIBdetvsw1o3
3/V6EJ9chMkfW7u3EfEa+w1vfPNQz/Yd9HZncCLzpYvtssHCmEZWjd5IKXKn566xp9QMYXGW1d98
VMrf56x949DcHFGMUrlhBNRUUXtyF4ue2qkZ9FwZvSiKuz8Tt0vbfZDIgnEGQJn/FYP6f3aWVq1p
MxyRRVIXnv/894SyT4a6s8zRg96yA9pso/gTyMqGIUlXN47f2nYCZcV1AhXkRVisjGuP1EvD5Usb
5A9aUi7c9Bi1nltEKHnbcAYPNojBjXBrKTv6eupn2SXeb2Bamph/129rDDURTjZDbN5UNNDUTAxz
n/VG+B9F5PTGPlZzLx27U1nayVcVsv0PxoBOWy6SvWDqfAerY/Sokbag8pAGjb6Rs9y8KnxvwkCE
oeYeH1Ha9a+D5lpJezWGMcmA3yvM5fgZBQIF/aCmqd8JNd3KXNY+A/VOqv9Ea3Pd4tqgb8cwC/eZ
6pmpBQAky93HSsjiS2lUwbGthXEuekvZaBGtGsURwtc3D6lZC6NqKjoUmvTJg7ojRTElNiAU6PTq
k86Q30so1BAh5rIQ9sbHXznfFC/+A0oF67WsfA0VgyTolape1LslQrehK5Vj6nfO3xYf9+t9f7Wy
SEFMypAAcyNECosHWxlcH74+e/TCRFU4RU2aMupjtU99CHcfvwNa3bKVbw3k5neMiJFJFTo74DWu
v6fVIfUnamvyVOqi5a7WjKraI7/z1lGV+R5hCG88byS6gotv6IShECkVZYD1ansgoUq8dFDfOIH+
agVCmXkIGkE1oF7Xy1Er3x40pvm9ZqoZSkEvI2d02DazLR6PZZX31ZJNU5bBOZAJNGeuLQGFdRUf
zjQYtFV1OE712FaH0kXxB57Zefs06sCfZRMYzqGfUMbblbUug70S1hDrNOB9bbAwZhJ5kROZW5Kj
NyERu02EDhaf00tLfbEPvuszFZmVmhenTukeijgx5ckywmmrvLB2RX43tPis5KqpPwoMoY+DcMGU
Vwra4UOVvmh1Jd7IbjBvOgmoxryiQ9p2M5hZVU0LvWSO91HQ4IDMR/lqxY1+gaQ5+5SZ0v4Q1YAY
3UyIrZnQlXDCgNuHppUgyHSX78Do98mY2jM3Xebmn01natR9XbnDC+8Co3lp46rvA8UfH5iSKPdj
l5bxhjda+aakd/OsJhK8s9LE9Ymz9aKtXJgHPSuL02KXq1L26JDK0t2YBF4xxMkm/yQX58Yu68T5
CEcpo762pwamcUjTcjjIscne/nSRoRAh8bbCT2otggcp2r5xZ+0L31QsavdZP7iHro+ynziiEPbz
yTe+3XexK4cV+k7mtrkZBl3ghUk9KcKyQojOK5TePtSBLY9iHNUHUkB/I3VdeZiB9HH8iZTJyZfv
JJGRo6WNZlCGbpo/syTIPwrkl7qDW2UIg9WFXbcbsd+yHzTfDpekAfYu6qUmciTXB8Qs6nKkWWzQ
DJ8q9OfGSUc+qcqSj7UWVu+mPi9fgipofxmN6BFtmiLtuehSqzjc32bIZbF0VZbjl5Dick5BCbDT
C+dIEd7M0DiwvK5p3RjlR6KRUwMtxrOiBob1pAEOzM+OWTbxmWlW9AwT8HM/m0C46klPYMrgBuWd
ebTQ3fkDjZ8KInZeEDjmYx2OwSatGbjvYtH8kecIVeyjCGHnQwCRYrpHZMz/VOha+lWDQPFJDQdZ
fRNTUgvPTbThQ2bZfblnHtS0Dh2FLescBqVfnpQ0FsDwdcXo34VJ1Tj7yaiNfu92ox3vTSfT/q7r
rvlFAFoV70MweBKApp78USlhpnCAG9AQUSqLF7PtgCfAmaROCBlKuzsWemP87FynR/NK9aEYqXKN
LUGl0P0GNb097E0D5tpDYnaKg8JEA02S0qHosc8S4X+gP9QVLzFgAf9gi86FTpQanHkSMSJxwPkz
V9tllaP7xwmlhj+1JlSaD3HU1o9db4pkZ4Vm/WdcEqDvIdVQ/pJ+wZTgmEX9eKhdc/yj6cr2c9nk
OQzfctI+iyhW/hlr3fgZkvTVZy1VpmfLRb+PjwmNyW5ibHdEM4/MjjB8MMVzqlnwqXfwfz/Xkaow
Ng+n24tfmrG6Q27R/wmXKRyeXeyXTw3iFTZY26L7ghK16X+w2oDXw7RitTqCjc+e2lwrJQTziY52
teiV+tibefZnD6O/OAvppF+G3tQSlLT69m9D7cbAa/lvJGjJS8aqTV81fzqB1rOeipmEd2HWqDnM
UwOaCEGR0BKxjBYtcL/lB50kamLVKcrJSp/VqUf2GMkUTaeePEiIjFOh+hcli8du3+hqr+9C0SVy
H2Sh7iV1iW7qgHSFvy/0TIpDgAAMDC8dzFaFGZjuLtE05FkSu+4g8lTK9C9Gr4efhJDTZUSKMN7B
co9ShKlXtTjVzuD/CBy1+GGIJtNORd2m6h6afNjui9FRvikBk0IwVqf1c0kYQRTRqvwMzhmwbLVB
2scEBIe+HWR+4PnTITMQ9WGU+/90CawVSAsInk9oM08ohqEZGoxRuYXfvinLz/ef1oYGbIUKhjH/
+W9JUyxKJv19aXhGL+pwB49OlRyTYQi/1cHQt7vArHOvVuBfQ8Cy8bdS/zX3A/oPABYjnch8LULp
TCgoCaolqgC4SWRqZzHbNA033NxKwE7WO6+P9JA2zmKRzOzDTCsy3dOl0hVozo4pL7+jtrD9AgjK
030rUvtHyHBb8eu+h117XXie6YsBkJ9f0ev9NdoimEMF3Rsh+srg2ISGTwp1ejFLxz4znvb9vr3b
pc7QUUbTnDnbBOxybc8HFatoCMt5DLACcgo7Bub2cHaV7Tu0C2GLVCSMDKdwUgh/75u+PUqoUlID
A21m0i9bvtkzM1BUKUMMCUEQu0fEO8WPIErUGHWP3ql2WWHn7bHV8a07ENLuVu65UoajcEurbk5a
yM2WiUszhpYxWnF2sSIrDLwOIZtqnyO7UcEVSJyN/B4lqF2toE2LArdVKqfOqEWG/1cb0FQ5lLb3
t+Q2jKGVR00LtAAhMMfg+mtA7VCJIY2SS1VL+tCurN13o9TMhw6i0L/u27o9adjiLrszESPEhYv8
sAwQCER9NLnkjmiPIRzm6Gzq7WNo9O7JdBBpum/v9qSRswAZYMupXEMAcL22DmoMJ0onx3OiODmD
CHJ2ljlljwyUaedIJtoMuN2SBFjZ0LlACKKKNQLHWBgV6gA2A14QD8+NxlTWwGw+WrBBtQij3F/f
rWsCbY3D4EwwRHPTOKmD0LIbU8L+bZb6STHa5AEa+62u+cpXg8iHW0O5lk72Mv7S/IlkoWwB5aix
whPiK59k2HfHqFd7bqkWblQRXpHB1wEfkTz9NHqDXBWq8defLR4m0Q9kbdSG9SKl9AWxyJ56hkBS
tq/Ec1HlPSyUTSKzfa/5vn+OQy38AALX/hgpBjqNTj+rnyLkpnyGxx20oyZFlj7GsD7AZiqiqT3L
0myeY7Xp/Cc7H43vjT+6X6aAUOh0/yOtnAeAAGR7tO4AvC672dGoE1qaDThhVR80cCAoKR1BNdo2
HIrmsDUZt2puhjgAWWf4dZkJKdJxywnkj1dWrcMwQA5dyJGqcf3ZSLNCeXMaCRxnbkjCFzKzECxi
82rUasUONd9jvJnwMuis762V1RtYo5VzjhUwFUCN6MssezJujYUUhjOvsBSEApRExO0XdWD+asPQ
yvsA1lqnu8o7MTvE65OX2EZXWUbpe5Md2dOBcFkn+nMQY5NtZu5q30JFyhnC99GIbtPGXq59ubkc
QPrKsYcK49p4Sr1Y6aTue6rSRJ+JiBr9G9Lw+RddqY3y89tPJaVBQityWABjC/hnIJ2gd4dO8ZS6
UXZdhXIKWquVCgUHatz3ba04EA4+9V2AFUQZN7CbAR1LQ0P9OkhdhGQ7xgnVQO9PTT3+GLkeG15x
xevTrAD3SSWNhu+ynWyqDYohmaZ4tMbDD7pa1QdrstL3Et2nHRzwyqXWMmvj5MwfZ+Gz5nkiqn9z
OUddPm1NFzYDb7fi6WVmIYiZqaG/TypNmsfWkgM4vGxW3xVR3v+l6L5z1qUcjTeXtqHfBVMBaIaB
I6qw1ycIhXIrM61W8ShcZpoXFswg7bvARHhZpN2oHiY3COQe3dr60/1PvHZDYVhmGnauJoGdubbM
VQy7VmaKl1aT9S6LJ2UfkM5urG/NisPdpP9FuEpR8tqKVMrJrKFT9hh5ChG6oQ8nDsifS3vD0NqJ
ZdSIAI3WNw2KxXKszjUS0w9Zjk01Cb2+cg+34t9GQM21DpDHu797azefawEvDbhNME8Lc40L/38J
VxKIGGkcDMa4aT81CITF3b+4HPTQ594rsDSOyuKIOCY4VL1Nfa9NGuBhLdomzypa1SAZszYDkWqU
LC+uXPftTgB/ykAVsS8zJjdOoODoNxNrRN+98SjLprtJm6wvaUd9hmLrFg/Pyp6yl7y3Nj0C/Sau
NVOK6nMy6aWaOSATr8WHMXQExUcpNz7fyrGkyYIbhbR4LnIuHDetfHQt08qFbsSMnlI9Dx9aq4vP
bz4kcwhGYQ7oImd/cfgDoAHoc+pERUk6oK+KbnZQacE/bmBuAfaXk5vYIHS1mJEE8Q96f/ng6mlZ
oz0Yu17syuJiUF85DaMez8m3FexVdE4OaePne5R9QOnJDrlb+LO/1mIKzn6qbPFzrjzL0FoQAWjz
7b9J21IKG1mNsodXyDKhUcis47lo6+4hoI62j5QgPUa1RcTHg1Yd3r7tQtAoAOlMbr/0qTDhSLvN
sE2vpY7f99Ywi7zkBqhcSxlgyf4X5shRcTs48JtknMF4+NGESbSouOUltJhXOvC5+o99OZpbvBMr
bs5FNG1uccESw/G99qe9P8Eu1/GZJxsotTYMyo6Ih5FgwBc7maruxuJWispEpnQGKegwIUSF8dqg
pXR9msNz4aFc1kw7SN5Ftm/1kDn10VeRsLYKP4jfUeaXyTkLZFccw1ww++Jmw5huXKjXZHvxZvNT
qEUIThWPyuJGwdYvDSgCfU/GfWbsobduq4e6yIrwQw1d8wSzRuz4R0SwOiRv0yR512Xx8I81Wu23
sETTZle1qRXsnAG2b94FLcvOatPaDyNl9X7X+gyfHe8fj7UvNkcXr6X5uTN5vYE5ArmDOoW+58Z1
/U/piui7miTFd/ByKRqUcWdu0Tbd3j1SMTrlRMXMWd3goWzuuRnClw4oYOqrsyE77Tt6ZBV6k+iy
NEfUFerkACjH+DRBQKNvHJlb3wobPi2yeTZqznMX71VrysSdYP8irhK1C6O6FdunZADgt/E+rRsy
ADsCs8HZLAyFIH/bWUXHqxBjPSthml/axtiilrl9lVgOrwSANYotnLnr7yfTADXsQmIlCdOTNnXG
IavBaoNLHDaO9+qCSIEYfgKOCPDx2lQ4Fi0kIZhKfUA0LvMBXql37f7+gVxdEGEEhUOqOkRl11YA
2aqTHC3bC+06R3tYq/Z1p4qLrdRvj5LYO1JpipHwoNwAYHXENKKhZAK7wVVANqqOx9INh/00Ilv9
L1YFYS/9JmfWX1l8pjwjwGZez/amcPiqARYCiN3LM1JNW7zktxd6Rlgxa0vMTDf25nkxQRlO1mAD
7CqaS6TlzknNkn4/uLnOrJMw3+xAWBPJEQBYxtpB819/Lz8Ueg66yPEYdFUfCtVP0OmY5DEXsttr
Vr/l8lfWx2lHnhIeLv5azkHkMNcSODS4DztWP7a0up/J29Cm97PO/Kn6RaxvZGIrJ5IZCMCbAPbm
KaXFtwv6pk5apXS8UGnHXQRR1Y4Ovn0Yy7F8c2zg0K6cgwNCTfiIFoffbooG/BjC71M+OQ+h2Uho
dnkrciN/I4cpTzymqIURjjEgQAh4/d2g3xRWw6PjiY4qbVPL5DDUypbw5trX+s3K6/v9W6sFJsKm
RODc8bgagC9dfaTnN3afRydqvCGzrH9xGjn0VMQRsJmDnutV9YRvI91cvlUx5TsjL9zn0RrGXYB4
x8kwYpj03nyxKa8w3+FyMCgnLY6/4nQ2Nb7C8ezOD462dNuTBSCPLtewNU0yf5Hr6IIiMLOvcxud
KrC7MNWaiPFA/c1e1qq+b0oaU4nBiUyyKdlPvVC90qH7XDGpcDDjWv/7/kpXYnjsA0+gCgK4jn7L
9d42SInCU8XeomhhlF6kBck/bjW1BgTTDvPwmW7J4uNYJXV/dmrdrgiAhPyUWbp8KCmR0W3uwzjb
uDIr4QS+AIQncy5gqpYxV16PcVsPwqbuZKIRBF5Ae0Ttxf6rbSvZ72k7u3LniK79BeUALeD7m2Ks
fBO6XAy6UGKbSYiv9ySbodEVGsFMaijyMKQWZNiGplzuW1nzQBwuAW6M0Uj+A9dWIHw00BOn7WAn
1fhUt5DWxd2I3OZQ/rxvaSWgZhyEOJoUDSgK+cK1qYZ/NFHgcTwgD92HPgessdfoc1j7IU+t70Yu
42IHqXl/UVWSbVfr6fY2ylYTaWVfGZGEA4OeHgnFTZQmIqj+i9H14JVPntqk7GA8z98MzYcEChEI
6ISAsoMbX5zo2jIgMKk11/PzOPJfqyOgsEcHudb72zrv2uLqzsB0RizoMszlputdDbNgxlUEvseQ
QeHDdAv7GvK7dfJHmvowUPVxWj0isqtuFe9X/C+cwQAnLeY4bzsfSD5RSyhSzmeaaO8bdvthsMPg
0QjqZp+PjnW+v9DV8zPjDYH2sav0na9Xahc6MWKiUSUxRPc9cfzy0ZIoBfuC3kHY+8PRjIhRGXd1
zzKJs1OvNVuHZ23RtA84P9ADGBAyXf+GwYCcBclsKkO1mXwf4kK6Z8vOYndXoosojvyDaYuidOWK
EoLPnElIZ4MDXDgCyh69yFweOqex2309hdFOFG55iuuxON7f4zVT2KJ0M7thouTr5QlzbPPWDHnj
ADJ8SSPX+EfinM1dmJnIfd43tuJewar+X2PzRf3tAVfVfsjNkSwGkVXV2CtE4d/bKZWXAfhYvgun
QPsI2AOx0AKE8ODdt77mBkg35sb+TMex9EY6vUfDhTLZU/S+eIqMpH/PpMAbGUbmUIjy5Qz8xRfM
ok2LNSbEE2U74l5Hsz4aIgr2w2gZx7Aq/Y3tXFsQlVJayABFb6dmjDCYJjUl6vLbuILRe4oOTi6K
f2FllmZ5xWsDX1w68SZmxi5PLC9Ms/A8JVlxmKKq3DiHKyM3cOjRFiQsVmfQ/eIgUsAeSrhELa+o
UjQkfU2+jEJxd1xwanpGYu1LfwzPpT5EB1n66k5h1O094DGalkarHFSl13a2XdVPWRwUO3+KzQ2c
45rf/R/Ozms3ciRZw09EgN7csiwltdq7uSFmpmfpTdKTT79f9pXEIopQ48zZXWwvOotpIiMjfkOd
kL4vLy/ksFa/MBxkqhhDe/VSvT/gtZwjRXFSy1g9Tege7kz7ZvB7OdzqsMClLBI1iuxrPQza3yE+
s784qkNx7qtmtA9FY2ZXDMyrLxAFzPoB8MxgnrxwEXuwkK0QAbuIYCabxGRFr3d0ZerofNiDfVXG
tPvhxVpyAL8Vvc+sMt7ZBVs7GmFmqHyUvkiBV1PMysd26c4OtE7FwB1ZRSIVS4/D/UCwFdIp9HsU
qijA36TZwKjHxCXMXOMYbbq4dfWjAViLMkdVfhDmEO/0azY2jsEGwO2GhwSyNquQAOmt7movtEnr
l/4xxEvg1CyF8swM4PxtWSX41fYPAjutb0SVEOaCGbl+LOmZF0auwqBGl4d+Vtb6cRwV66r3VrID
ot6YTzgIAGdk74TDu96p8TIgpxGzarh2HzAlT45DXUWX2G2zAyS+N+qzyhD7arzVfOZqv6RDmjpX
dLKSQ5Po+rNToV/uTSLduTM29j6VYGAs1I6Yy/Xer/Fl78HbIrpVp4UfAXl9Pwpl/FrZ4fHNmxJO
P/gBmksSWLLa+siltwJgVxSMVTL4YTKKU9O63eMyuukhBX69k1zJU7vKIhHbkqxL5B8knfT1qR6S
QjFQX40Co3GcPOjCofyalui3HTLUEv9y7cnLT1SE3Minza8/dtmQBvc/eeO0U9oAnUFvioR2XZ3r
YtyRSrySgr5utZNV8/iDMyR2TvtG0kHogo2MQIjEgqx2i6XnSS6EEZFkdPUTOiHDOxsd2ndOY9tP
UdhV3pEZ6iLf6bzo0/0vXAsK/d6qskeLaTHMe7jXr2e54z1fKFMZB7FTeYJMANw13aDCNZ/6dgRi
rAnk6A9IDzZggoc2Dh+sfKDTiapsjZRe2JuXZrLN5Sz1HhZfuKnTX0bFdbOj5dYNSgyaRCo7oyn2
KARbE2fBqWHu5P+v60c9KHKjtjyAEZRxY/SPFOcc9nH8IU+W7sFTASu5WauenLnYc4TbOnZcAnSa
JLDrppsYOlWYu8i0XdVCHY9ev+iXsLCmY1ZN484m3DoHhBOpxEAWdfvG4NCpRYkRWdnHmXcRID6W
A0jnvPvLDg39L3cwtJ+TYoJASWITUyeNF9AOf3brc1Eh0+V7jmbPutNl5F7XmEkfB642JSfPbcLT
7ET/tnO87ESZjasI1ABPGbTBJcNwderTLI1UE5G4K/273vbjBKOyQ9IrzXKIC8CR/mB73XhKgJrv
6eFt3BLUe3hAUd2gW7MOOPpIXdQYWuVqUL/u3xWDK417h4o3f8WffWrNuBc7N9PGxKJwKwFL9PVB
S6xqHVOc6LWXZsoVjPTXXHTlVzUvvhadO+ys4Na8MpskgGCJkAKQf/7iZZM7Vq9oehVe87yZYh8X
PV4zcDkfxOgMjT8ALShBTVTF3pt86wthM/IMYDnpPKyuDeTtu77LR5rPeRe7x6xWSkxYbQ0/Gmdq
lp0UeCMkgBVk9RC3/60u+voznR5vJ8em3dxM6AZfvM6BjurOg9tdq9RqKpS9XPu/2MmjzyVmGvPb
Q7mk4jLRvIsxSVrt3kwZYo6rGwLQ0JWvmlfA54mcds79ljRjeuph8lZX002rJhDLOCjf7ofzjVgh
FXCo3tNz5wytthMyR5U2N2kc4NvnDL/gU3TxQ8X+G46LPkJ8qF0nLaE/4Hfn9yD/a1/z2voPCvsS
7g8MQtpF3UDxAMKJOauBMylIZT7mbo/lcd5DFXKiXafMrf3l0hCWFAd29vo5W5Vuni2Ko1wbYSvR
O682IvWMfAmKocNsmEHlVDUExF5p0UaIbbVov3tFlE4HVY9y5yyGokkvDnzJB2tSlP5xVJT5ecJk
zd7Zmps/VL6XgEIg57jO1KxirFWviRTQ1GNvIcKXRX8pw9CYhzBr0Eu6vxO2ghmbkNYzwZTFWB27
IgvR0MoAKMYliqyKJSrLN914MYLIqKO/E87PfL4/5Ea2xI0IWFzn7UlNaBViyHHQO0DqIzBnrTi3
WIael9HWT/dH0eUvX+WFJCp4gaIPDjB9jZnFTyPB5c4iY2m6uPglokxLHlsLZVG/0ZcMAy9Dj7yH
ufPK6dKrDtKjVT9asFsAb6VBpBt5+l2YZoxRdWM042NYDuirjondHTpjqK3DvKTYIpbwvecHPXXq
5lPCa93+TyEL6/yxqCeyGigQezotG/QGGJ4cGlC6dINvju9oalMGwBWpc5TlvUCzF2eijADUxRcz
vo/v+lStm4Meoqhy6JeWGS4ss9XPhqHkz7WXQX27P9tba0qtiLNscvkB9ngdT21NadXRsJMAA886
SIRdH+IcON/9UTaOBnkN+GQw6/Sy1oUL/H/cobHdJCgcK31QSYc/ZN1SX5yk1H7eH2rzg4A38A8u
VzfZ1IKVXNIsTDH2BNNlAnhx0KAf7kzbxm0r/26OOXQZMsRVHM5VkalULZOg68F1K04jcn9sABNU
NXyx2tS7d5EW15c/+TYmER0t3p/rCJMvg1GKjgOo4zuKnfVsKumxEm6+M4cblyzYTsktQHUCSoP8
8xe5RDi6bWVHeYrrQMyTiG+kSJk4ulH7RVaG08XDWKd+puo/fEV1JX07IFpaIiPmDace2al1oInE
Uk9mhl6LOTc8y3D+PIhC1M9lo4bXsuvi6/153YilfCpaQ5BEKI6sb3U0H6KaSmqMLQmu3Quw4Ku5
IMyczPH8XZ3SPeGEjfGoZxqUMvGJQjtstXtAdTmQEEQUFFlbn/I4tfwxTcoLyk3TVRXlH9xM6ApD
53XBl9629RxjROg3rPHPHhrwIF1en2dC+Rn66B45ZeOkMxQ3IKZUUrtudS0RutMxFlkUtHbiAZSz
9Ueh1lpQoycW3F+1zaEo17JVJRBl/ZJATVXLK53XIX5p5WFJ2/wxFJH7gGHIuEO52TjuaG5SEwRd
wI5cJ9dLpRXj0GdxsKABXD7iP2g0fs2D0DjWYoFhPMdpGv6wim6Jv9//yg0UHl02cGU0Zcn5bjan
ZmVCt+hOBxV+9eICiAQi5+R61a827vTHbCLxRNldhMaRpvmMEDDYN/vsoOCeH+y07+eDYtTm96GV
HGzR985Tb/NfnGwrTZ4jrA/jb/d/8tbCALHXIHhRKKMC+Dp8ZHCTQLUM3nUUVnSIIO5dqQLlD7x8
9qQFt2rU1OLQyZIt/Fv2kGICh6Cp60kYs/6cNMIkEa6kT0xUHQqBi8uIseBJhElyFE2sHkSX7Ikj
b4RL6SIIYY+uAeUduXtehMu2dccmVRvZd62H/+HZMjygkWEeQ8RMDzMuhp9cq/gvTMWwszc27jpe
e9QnwIzy5Fu3lZfYqtDKpeGbDWF3RRrE/uBM457qyBZSgowF02M8xcApretX01z3xoRhDhgsMysh
2StmeJxxqIrP2No1P4HBpN+7Qhm+W93A/8BM45K3ZlxV1VlZ4sy+ON3ixTvZ6EYQpWgHBV1aTDL/
8qn0YtZzLW8xRmZvtU2TvUucaPmf7UULkkhz7NdzWP+4v6s3VhkYGhPNBCD3coMXHJ0I6Rd6XWND
38Wz/+doyfu4sd+JyP7eaMbfVQlc5f6YG3FHEk8d7mEwwaAiX39jO0IKaLIJAHJkVD/bsMAUxEVI
MMKuMxiX+pea2eZOrNs4vRxdHhYcXEnJW82rbRRxR+oL2cJLf1Jp6g4Y1tBrbpbmeP/r5N+0SvRJ
BSWYm+Y2rYLV19mNZSMUbdLYTswhOSidjuxSa6f15GPmZrp+ZXfWcMQ0TvwTNUsbHryiUd4OhyMP
Z3ZZUtpn62BVNbkyJIKCglYreuE7mWo/t44VQgyyO1G9PRGm+czLhjHheq0TYaudgLSaFEtG6aah
WVX0rbHi9JAYg/iTD3sxlAweL87HkChDNBVDeE3atLyIXvlp1Ol4nrVs/IOTSEEHshziR3AcV/Gv
QBtCT8MezkyBr0Wtx+rT0hAc3LnqDu7Umpf7+2Zrh0KmJBZ5Eua6Ttdqw6CYlmO7YqgZIngIPKv9
SW+74j9DW/Q9hObWGeRtxIuNxsht7ywpVaG2nQ3Xw7Ywp+2mpEifPbAi2VGf55oCS6prsY/4RLLX
kt76UNJwwMkEedmOfL2EnjHZY4xqyXVx0+EkfSSey6pQDwY2NKe3zykVPNrKDiCvG0yWMiX27Mbw
nkQVLeeePuuhNSP1qvXuXgV466vAB1MhARcKWml17Lt4UGsA6s41q8b8Q6FqEWdvdg7DUu/6cm+F
GBIn2oKy3XqTaY+OV2aLSmOwNnvng0AxIehDU/0INB/RAK0b23c8s9oAYun4c6Q1s/e+3ro1wFJa
UvhYJnGrXCgyM2UZC4uHYRyGaqCLsOzPC2WT/9Q8Cv8n0LRuj9GYG9/JFvI9PN/WVHu/dSso7PML
1huIHh5tB8+5OsVcvO8KezrXbosrABjy72/fQJQfgfHAcQSBK3/Ki3DjVCJOLBq+16ofwnOTGstR
DEn2oLb6H2C04VJSv2cg1nQdsg195m2lMFTructTbRsoxQByO8Qinfwha/Y27MYmYvIkmAYc2G1z
JLLSsk8W171K9G8L9stavgpQjA2VqCr6OVsZt1dToqnEI6J6wCE0+e/+5G4keoASuJKJspL5tDoy
c9Q1i1EBHNJryzk0bZcfB/TzT/dH2dgtMP7oU1K7hO60brcZLjKIegxcu59c5zwKM4ZFoE+XtMns
ncTmd2q6uvtJ29EGgz6wIT0RF7ieWRiEXYdezYarNSaZUfodvY1/EA0bve8aDtV4QfR93vwXKZ31
tExm8qzVoVF/W0zEeE7mUDvj84he0XQeOzHn35RxcJog62ZHQ9Cpiop3hRYXn6uavosPIWh5toe2
Vw7z2GTL01Br6mcawF1zUpAO7y/LHM6/vLRGZyMJW9046+Msjj2Y0PIwzl2cBFWOhYAsO2tIOUEx
jh/mMfQbL/d+aM44Tx8R5vPag24kpnYtkzb/rC0tnhUtpPHhqLde9b/W7HNAznVbd4e0KHU07uyk
+1uphB6iktazlVzRxp/szJ0nv7YzswzybhADfQYTC7y69HDLUPu0A4Ck0iY7aUVtLb5bu+Zz6s1p
9h2NPEPd2Rsb2TbcPh7bnAI24Pp4z82wpL08c1S1lMM4pnWgGClCWKW1BINe2m9PlBhPAp0QNbpV
CUlIQUNrhJ5qjarzscLf46GrAV4NqrdztrZ2PTEQChVGHqgbyD9/Ebi6AYUXlGajILbMrDo7fRnh
R5lFbnvWk7TcQyBupBPcfNK+AdoWzdb1URaAHXg7K9ceYNCZ6zH6Ys1T66fINx9T0zSPVI7HneO2
+Y38rVJMFmzT+mQLuxEteES6kMPYBixe+IyGlv0eonN3uh9EtoIl/HMEctGEolG3uvBaZzLnsW3o
SwBYGegI6RFFC6vBc7NRmtQ9GvlcmYckV80H6FaIsaWxY4jr/V+x9cHgjmTLFcrxzb0PNb2AKEG1
sI7H6Cto2fJgLo37rVD0dmen/r5E16GMXUrtHMQs2OTVFxdJ4xgd6trXhkRw/tx7ZfUX/VCn9us8
MeNzni/jfO5xU84fl0RJn6KOBpqf9pn9I0OP/7nIa68LjNxScF5eJpvurQWiCQqSYqYfk8j2ygN+
XU7iK3HffBV5mbmHse1U1Me6TCkOJb2Rv8FupN9IVUvlDBlbe8DnKI/9EYGTxyYK3+oALHElUmxe
usvR9qWU+frYTNTkFM3WFVRviq9ZZniXGudc3PkmY2ctNy4/qcHBOEhtcwXLE/XqgKa6h2ADJybr
ctTtC2JvVSc7y7hVSaLULO14GYtK32oZq7o2vaYwWcbEnJ5EZSCLYUktb09jitPSNP+p4eKfJjv7
MQ5xgmCR9t/9XbsRZPkJVJEA7W6oxWg9hczSUzimqAFcFTPLR79K6uUEUEg7a1kZ7YAGNo4JYY8C
P5e9KdHXr6e2XexszFuURzLg7X4Z4oJtekpy6RXu3vvftrmK5MCEvd91stX0igWXb6s3lKuF4c8V
da/5OnqNtQN03BqFh7UEdElV1XVRKCkFLjFjqFzbCAPVtgEYr3dgeO9/y+ZekSA5hFQpqZPAvJ43
bMwTd5op4Kth4wQelNhrORnm+8Gm8m150/I/etaq7ZuDZz8ZhbXERxBg9sf7P2PjKkFQxUUMj4hO
DWN9BL2xwF0ooayfTfF1hmV6GPomPZGaovzsTf2FtuGe3N/WoBKrBPwAbDlsjNefLuhMFWY00uWO
I7TXVSV8MLS2fJej4ol5Qik+6b3odioMG5cKqjFsUAKBNPVYhYCmFYk9TQibRHFSf9MQJz1FnQCk
uBjJcVKa4nGCqH6IJ25OrfwTBobEm2CKxQPntmqjolEltdk4lzQ535VdXR41r/4vdKk0StLtm48K
dQ3AHeDQYeLdtL9SrdNqXW+xlV0c/YtjzLGku847Z//mZSpZEFLARQKd+UcepRdhddZFJzq6Glev
bt2PzdDU73tPb4993jvPojAcSHg1oETwS29+aDA0pBKp5Ug5mZz+9dDYpYUpfg79dRriXvUXOxZ/
teGyzL5TWuEeRf72tErpcB7ftKRo19KWeD1cNLvmAskWN5iBPBpRgkrJUeJMl+j94EzCPmo1hdDD
UtbZDN+wznU/18eSnNqy0nQHELYx7dLInp4lp0cK9bz+MWna2WqUlgPfXiItmwHcL04Rs/E9Fb37
w1VFb56j1nBGmkoWj4n7MWNjeCrK8oIhPeI2XYXhfomNYaTDfyVtMQ5VR2HJ7xa79cssGZ7aElRn
nefOg94X398+MkRn+bLkLr9pVng4JlFkaUYugLBBo6TOH9XSFJNvFuV40ZbIfWwa0R+BVofB/aF/
u6W8StHQewLbSMJNi4h0ZbUDUCjDA8Szxmu6OMND1nRmdpzLUD/qQ7xcJq1Vnuq0N356cz/QNUra
c6oaoS/sdpE9zMZHDS/+tw/LPdWfm2gqhai48PkXkEO2ITOCF4ewMiBGx6k+XPtRsb+5JRJYZb04
FzgIy5fGi42vvZmPX+9Px02aQfHNopgB45yHDxfy60GFQiEXNH5/HdMeuWQl9NJgVuf0y2SWo3Fq
ENYtd27Mm3tZ1vukkTUdG8nnX+969Nz1NKqHq1fy7rX0ZD6plMFP9z9scxSwQ4hhcFncQMVap9OS
ym05W7zI/zG8uHzu9CXauYy2RuGNxi0EXkD2SFbTZ+Zu2SQULZrRtS7tMFVY8nh7nYKtUWjYOyoo
WeQj1rC3dq7xvUQE+VrW+A/XZWofZrfZs1W+RSSxMMBypGQE3T3K1q8/phZUKmy0Bq7m6LiXXq+i
5liGtvYhNxz+o5OO1BkogFjPS1JVH/D5rNwjOakBMzjvzPF4fwVvtibsDXAkqJiT0NBRkOHr5Xlw
4PA7mlikOEGm+0ZJ1QUBcrWKfdurdIXG9zT/uj/mzUzLMSmv4RwHzfOmydbVVTy0AMCuCunph97s
2ueiDsedvbn5ZZBlYcJwr3Mhvf4yLCgtC73VhRQG2d7KxL4x7RPxifatftGS2Nuj8t9EevrhHDX6
aiRpZE2rUx5NaHCz6vN1yc305AFne3LKJv08GXHtT1rkXLCzF9eoS6K3dhDlyPQS+D/uGGrJrz/V
TmgGgQJRr4oi6rNZGMlHc6aXYHtKt+eFKf+uV5FdjsV9xupJUOz6cegacDW7WlmuQJvNUxN681PX
2PHnsTGLPbbjbSLBYKjewTMi+SWDkWv8YndOdAiRncMaZ8wV8d0Y9fiRfNRNzsXYDJ4/mGiQ+V1r
df+OkWc+u4M3vU9TKoI7OcTtjpUNWtk1BX2r0bJ5/TvcqKsHbE+Wqy708gNkje4MEgyt6LceDA1Z
I174OpbrGsyV18MMRVdZqcOWZYOFqR8JlC8OnhZNe2/vre95OdDqdsg0vVBEbixXrVDMx7QZxKnI
8jejrmhuvRjlN+70xepJX3nDTuflCtm49eNyWD7WZvpvqC/DEf35aSfTurna5XD4Z0nOj2SVyo9+
MVyzIPUYIxNxRQ9rOVUYpgSJaU6XMV2EX0oNoLGgKPwHS/Zi0NVMluWsWYs5LFfXmrQLykPFQyRG
fWf/3R46jQIJ504WhNmEq9CSYa1j2gvnAI/r+UOsz+LUOSmuzFAddoa63Rok7Eh0QMVERuZGDF1R
0rhrzcG4lkoWH80YBI/Zt3vUt9sPkqPII03FGbHoVcSSFUswh2j141QtDvqcj4fRmOrPSU/1/f4K
3d4DAFbYGDAIgI7ePGVTU8/DLFGN6wx12ndxdT7NS+ueuqJIjiNo3O/3x7vdhtICk8RbciZgNOmv
tyH5D6YjfYxPiZcPF8zExF9VlaLdG9VRckpzbLh9oKzqTiFma0ZlnwBFQFaP+tLrYSsowg46EeYV
IGd8BKk3HHKNZnmlGOrOnt+aUWoxEk7BtALBej1UyUtOqNiUXUWeiSDu+uxrJOzlacG95D9vpmS7
ExflIXp954A1I2niNuDmuZFbthDPTeoY9ueIJdrfaMM74gGyN4QEoy4qFJHxKLAueVPgzUelPyhN
vfr3/qpuTK/s55IlkU6Q6a5uolAf27xOSgS4Qtx0e8/B+DELtZPrpm/WSaMnwulg05Id3jZ25zmm
SxVBi18qI75AirOPC3Nzuv9BG4sINYZDAUCVWvoaNwoF1CoGwijZinBozVlIadRWf4Q4Wl/w1cDR
9P6Aq8BCJ5aLDe0SckyQPxRAXu8aBxRASYcpD6isuE9WiFx1Z8Z777uNUaBAc7OAIAFgvH7t502P
hWmb5/B1svIZC8rmuFTuHslzdcblt+hY51HG0eF53jTnHFNkWQ30MzC1svfzPtNOiFr84wzaUvvm
jPaMH4GE2JnB1TH4PSqAGB511JDp464y2r7rNFgWTR6MVlJ+wZemfRhCTFvRHU4rz68yIWnEfQJq
HMkd40Pm0k/7k98AK5q9KTkMa+ilYpjzxKWaB6g3u58sg4QLlyvHF1GYHuxkad4piid8e06LH7nZ
1F/vb6KtiQeeRzuPxzTvTfnnL+74Oqf1O1RNFdBmRuFyHo2foWMLn/ysO+iKXr6DHEbUe/OoBpR6
5APo06PCs9q6y9hMrTeLKlggm32MOlW/CHtqv7Xq5L5L6+y/BAzGj/tjbmxk9hcde4cm1231RqvK
vFuaoQy8ShjvRaUIP1bU/Hp/lI0tBfyAC1inVgPiflWnQakJgJxQygDlXfcvV6RpdhrFmNVXMhvU
rgo9KitcjaLU9rPKQ96kbsMm+Xj/V8j5exHf5cYGx0Zpn0yfNta6tTV2rtdj6VwFZRi2P0Jz+Hcu
Z8tXkl7/cn+krVn9DTokQySQr2/JWKsX3AqLKhBh2J29PLLOizFll/ujbH4PMe73VUFpWc76i10a
t0ncmM1SBm3K05MWZONXRujwUlHeCHf6PXU4e1BSgOgj3bBfD9VaVpWWuKAFjjPp30YjhxHaK5zd
d4gBywxYrwY7iNI4rY8UIq3i7UeD0gyVDPC5DuX6VUxCJwYkbdLVwdJnyrHthznAk7E/jZVZHNHv
JuOZOmMn19lYRUBIjqFSRZc6/qv5HdMqwstrqIIxUo2zEfaV703jnh3jxirCiqEHIvv44OdWn2Yg
zM9bPyyDWMtNP0vq+lIbOip0ijKc7m+YdVVILiNjURAxeVTL5Xy9jFlO7V5VOO2tiJvpYjShaH2M
cIoP+YgF3bkGeP4U2c0wHwf0cLInHcaecmpmR4y49Hrlnljg1hSjzYNpPPQ4/UbecSriqF+0mY8f
pvJfoY8dZHj8QnfebJvDcH+CsKLwdqNr2k9tJsh3qiATbfMxGjMnwIBWOd6f3lVl5vfs8teDSJR9
kBuyvUhyvZk8UQbW4GWGX1LMtI9G0afauYvi8cGcY5Sm00FJL5WOBOTO6m58pGfyHKAeDgWJDft6
cT383SKlXZqA1ofxRbGq8UHzen1nKrf2EPrLJORSfIIy6WoYOg0j75KiCSLFVL96ShO+rxvVuSiN
1h7qzKSoiXPeYRiW7ox5o3fQs0l8sZQi23lCbhwcerQQpulZajxHVjEpmfpG7+KoCUCBlM+DbZXf
KRMJVBSjYSfSbk0tmBNeqyAJ+Ef+lBeRNq2TZdJSWwQ9Pa3TUEKeYw+9sQUrwUok41IHCtIJmd8q
EkB3DhVeylmgOiXqrTk7ja8ZvYEzyvWpninFtx8iPRyjt24dRibTkdgESMA3YPm8JBVKBcRA6pXR
J6OD9w09td8hUt/MIqMAHuICoRhLXrlasNBrutLVshQOmdP7JbRHv5zF3lm/3aByGLoFsF8NHqjr
DVrkUUKGGiZBNAjO+FxAQvCtpvDq5yErxvCrHneL+jCOemucB3VIALMXVqmchIlnq+sjyJHqwf3Q
sJZr+b22si0qCbk8UNa5XViXre7EbRqU9WxM3Fsq6eNsRgW90YkNd1KLcA7qplocP3ZT71+D7Df0
4Yep6WMYJ7KR1WWZrzb4cfqTbbQ/tRly0hkzufhL29RZiSBSluwxVW4OGZOJCgQYdAijpBirNTP7
oYzxccoCVGCmx9Quk2Cqctwp88LbuW43hyK5AE2NhMhN/FI8msSFt2QBbKTsurSx7k9V5lyTJf96
fzW2RpJW9Gx64E43fNuoqICwRV3KQStsvzOaLsjDyUBYIVdO94dam3r9XnjorjzjZCGKqPk6dAwo
FkcYiGUBuab+qzLpk0FdM7yvCoyuGcvjvPhLsAZ/pamapQ82rFvX16Je/QnJrckPoulNg952pvTv
rHqwPnZ5ZyknJ0+c6jDpbvmPGoam5g/tZHyrXLxYfT0vQJuOkTHvfc3mxP2uzIMuuo39ugDJT8M9
DZwRgzIwxKkv1EYcBhorOxnfVrDgCY9YN4RvzvIqVcHhMi7BLaeBmWAAvPRz8gR06409v9+rw5UN
zk16lFEyer06AHI7L3ecNLBTzz2mMbJHVTLbx/ubYOtbOPnczQBdbt0L8K5dKOb3SWAVs3XEbs44
wzt8ox2L/BYiONgPCXaVrJ3X35LAV4krvCyDMdOjD5OLKrdl98XbgzijkEcCKAelv24yz4o9lkYf
MYo6Nyd4SNkZnXhjJ8vY2Gj0QaiASdF2MtZV2GkUr6L6lxELSjE7JyfKWpQXJ9ctfbvGvOd8f4Fu
MjemTrJJJLGVHGp9v2dFjARjt6QB8JD52g9uCYkkh5XnYRP8fdJiRMHV1PhbzdO9l5XcYa8epXJo
Ht7W77B3o5bWxo4tCyppUHmNcWyMSCgwn7TFuE74177T4mn8VgJ1+x/qxc4voVq/7n/61vhSstni
YQ7De30C7NDKyrLxsmAoi2o+k/W5DezhvHcD28uyCPNA0Xxsgd/1JyIWZgfG4mbVToIl13M9C4jP
AlpAUPA2dc6RCDVwX8mCWB2KizG1BGIT6NanTkvLz3GWJvqDMNu9EvPGNjMo1fL8IJNkl622GYLo
I+q3Frako2XMh9AtheUnVL/B3kJjePsFxyOSQCNLSrzb1/md4bRObJVlUIlR1X0NZ+xPwhXRr8mY
7b2UbmNGXw2mv44GmRkKy2pCXux9Vjwqbhod0elX/Tb9qqTqjyq0qp1DtCr1yviDPACtFpRwCanr
Q9Qn3Si82swCC8Xowc/ydPzSlqgN40CdqK5UUiqmd/d375rD/HtQmvuWbPRTHFgjXasWOc8Bp/ug
cMXyEZ33COmxab6idYeJtF2O5wHb5OOU2hq2mtVwSCPRnMgfm3/audyjv2xNOhcjuHRc1IBErepc
7J5kanWXxMJK+WB16B8mz62f+ihOjyHvJuDiGS7H9ydh43qRgZK0mpItKrerSwwdp6y0lSoL8ERf
PnYVADChKu4/90fZWl46MVAIpUCKvc7ekejBUb0jkVliVzmXOFOfUSQQnxvQB58ybNJ3Ls2ts8kZ
4VhyXjjqq+vM7kjPW09hLg3qzcMyVScr6rGosYs9cf7tocjLqYNy6aybFOpkTxhnFFlgN7rlW2L6
pza15TB71p7ByuZSQXsBJEiH9SYEpG2iKDmg/SDu0/JJdZTxIaS2tlNu3bjOpKIoWbRkld0IK3tq
0/bOyEMLU/tleF+GbTT5k5cs4pSgyt/gwhwZ+tELJ+E8lHEV/+/+VtE2JhTdDiIBgkjkVutXw2K2
jtMupPJZ6SLmCHJcvUYKWgOBsjTZ+MPQEif/XooKW2eXovroJ8qM+rzfeU71dU5S2zymddq0h8VK
zfJU4qRpn73a0/Z8xzYWhF/qQQ7gDrjlP4EzLo244ey0La+aLE+KR4obO0dnaxD2MW1hepkMs9rK
Q2hS/QVdHSS07y88bDLfWuZ6px6ycUDl25JNDH6dWunqMkNBqBykLGhgjY3zSQvn5H1rTcnfc+3m
XwW5+p5dwNaAUiuJesHvjuXqPnNANCpxMUSBUlXi2CVoaXZTNL9zleWnQfP7dH9X/U4tV0kCmTq9
UZCu8oW/qjzVIXYdYzXEQVeI6qNhL7HpQ+WLrSM97/KzNoZD9c4NVRuuIB3P69gvA+V9c5wf7HnR
rbPRZ256LGXL7e80LYwCXEAaz0e7KwbDV+csCg9dWk7moZ90DSyxZsTRyfYSI6Oq7RrUYeD4KH5Z
pJpyqJooQ0BXSvCcc7Wozp6TKs2DCF2j85spT41jkToNXevRq5xzo01V8vYYSUGchIL7j/flekYq
vTRdaKxoyMzmfBpdDJQg2xjHsGvnnaG2FpuuKrk4x1oWqF7nEzl/NFJehR8weXMQlnr5peuq/C+4
i+ohyRT9T3YXtUyEQNCM4mJfbecQXoVZRJi6jlrvHKPKeI40k/cmTmwPy6LsSR9unVEantT6yWOk
K9Xr71uKTO0B7+Ahq6rtMTGs6FhjzrMTmbcCIzV+C9MJGAc3bzQVHfJIeLZy1fROhdoltMe2aNpP
CIJkn+8fl60PejmUXNAXNUsIYqgzu8gotdjVHUwlKy5OhRjVH4wC04CiAJAJRJRej2LbyxQPkjET
5U3jZ9TFL3Tx9jxANy40moaADpF+k0zmVQDNk3jK8XGIgtAxMATJNOUEHTw5Q6vVHwq7iS+Rm6vH
KCfm3f++rW3v/UblmXA20AZ9/X292unwjjhh/TQnh5Yjf6mGXPO9jM8dh8I63B9vI4OkdIlZpNQS
IZle7XoPCC7vUAfJMnNWPpqt5p4zyn/nOcJhDg2VHOLsvAcI3BxUmj3QFeLf1jWqjmZrnlpuHIya
Hp6ycRkOfRNbAZI0znGorO7qUVPdyVo3jgLyTphhogcHR9WT+/fF/nRaW4SK0qJ345bac53ZHY9d
p/+mDJ5xvj+pm0PBowKdyzXPEX89FIaN9uDm3L9lkrjn3g5zv1CK6NkVw68/GIk3HhByLmBrTWhK
S6+wihpFNtcSoj9oCQYKNNiq4meBLeYe9ngNXJWvHwg+JHicPe7gG/2AKYrrLovjoO36/sl0lezs
YHdv+K4b2f/n7Eua68TZcH8RVczDVnB8PMVDEjuON1QSxxKgCYGQxK+/z+m7+drxjavvJot0VziA
eMdn+LI4qPkdCrHvos37JX/OVTZfz7sQH61n/x8/5LT8wseC1eKbY0v1XM2KQ418SOasY8k8HWH8
Zc9cqmFlujUResB5w6NIVN1CNQtRqbfm8PeH/863eooOyFFgz6EJS//9msHqka7w0GNfJgsptbF6
EVm6QNJpKjBYKav/jwOcYemHyS6A/Jjs/ftyXLk87dXJSv403+uUtwPoiSv7uQIf/ZEw5TvRHKcJ
ey5MkTGwfrvU8GqHy4vS0fkgnGvBzDOXYYrji78/wfc+lBN48aTOClzw2yQYxFzagoP86/WwbF0B
vNZ5mEDrIts6ZN//frF3Xxf6IOjvnMTO3q67mItLpVIwDhnoW0UrV4U31yfYgowq6dyOvuCDN/be
FUFBgOAWBl35H0ZaOq88cgs47GAiQCe/zoUFjGGk/Q2PyrB2BRdV/EFAf+/FYTCCFf4JFPoHBHXW
ERo1bunFOIz4DEXegCRQfnSV9yI4yjLUFZg8/DnH7sEtwmoPpbiRkQUQo4R58NGAsHYGlfn1asUW
Ar7jGSuOf3+H7xyY06oZ+ppg/IHs9KYqbByGS0zGOJbFmFwypobDlLmK9IANfPDy3vr4nIJdeQIu
nFZRYDWXp7f7PwkDqt97aMZtuNgYFfExFf06d0Lyfm+tS0302LtiLs8ykYrhXJZFNLe9XICMSfce
0Jh4jOsvcc2wR6VTps4nK7YHLpaxPBuLvog/KBzeezL/+2vfREQThZGvi4C2CIAjXR42iNe5NSWw
1PyP3vb/98EAL5ZCrR1uTW8bP76M2N9hR435z759jf2uWiWxOs6iZb5VVufdsq72gzd/erNvmrET
SQoVJLDVJzLTv98GpJfNrAxqhko24/3qkkDKKGGthZN2W5c86qCBkX/H64m7zTbi/u8H751PGaic
kzADZo2nNPjvy2+KlasbKbsoU5nJjhqOxWldrCI9Ug9jDhLiyn7UA71ThqI9AAgKhS66krd9vIAg
GYCYcFNoonS4SqxazgrnJrJHPMEhwog1gQUgoILsP1Jv/nnFKM5QJWHngiH5m9v1VI9TCgzmRaT7
8lZVscbCjyVtOprqgxf73pMF6QaahycwHtYi/36yVSiB1ROnXcjYn0r6OUuOopzSY6kxuaTxvH/w
pbz3VMGlQFcE+AFIKW8uOFoxZkAIjheMbvSbWyYNwNU8HkyRhOpyWGyjCEJmc4buPRIfXPyff/3N
OYZbKQpt9HwAu74dVRU26bHVnvFkLRstiKNRPnccPA52mUH0xBzoqDbsOzfKumxFy4stCItTYrJa
3kZscQ/URIDFTjRd5C0op6ZoNU36yyqz63Tf98N635jafIImL/xQta71fmbqQskPvoh3Eg3opqAx
IULCRvHt4fSGzTmkSNnFrEd/C5PRhBILC6qzv394712mwc4E/QkWRn9MmUB7mqBAyNmF3KJwXVuI
Ksm8+kgE9J3oCelYSGbgCEJL+W09WS7FbktXigtdgPXSZWCgQBc70kDI5RgLP//9ntJ3jmANDS4A
fLA8BYLqTRrbYPKkp9OypM+Wmp71i/YbAUIr/TKI3Nm2ZFpSgmO6pseQBj0S6HM2YFgvPvBnkRbj
fob7GHgXxmBfMmi+7W3uU8PPK1XhH/AiggK9bep+Oaqd+nsHaoa7zWNG3Ze1LOnU5hJ+Hq2dexpd
QtF2RsbaLL/KqZX3YDbt8wcv8p1HDCYfRHQAvcOQ5e15gRCKsJXNBKplKfa2nzd3zGjO9IUd8ecH
ZdBbqvYpgsEjFeAfMH7AR317uZ3LdYO7Hx7xsCV1C50rnrRWxEYQWXBqW5au4nmFeaK+jkEdj4+a
RqMjJa0wYAKudKlJtJnEYj6fQZfR7ULP3d/PwXuPBIw44PpR00MI402UlXEidr8Bby/HGu8/1vYs
8mEhBef/Uevyn8cB0ihgn+CRAfH95lJrrhiDowu/gFBqcgYxtPVXL3rZ2nSXr//9rqAeDa7HabuK
/dC/Azo9bbc1JGAu4lXVZ2HKym6FzklbTvLr36/03meE/ASAHMazkNR9Myxx/WSnfRH8AtOYZy6G
+tBAfZLEEE25zxu3tbBymTqX6PGDVuKdoPSP+8/JQRYguLfFSL8WNBYFnqZSqz5kIVSfAsBf/31/
e1KFwVQGQl9QDXkTJfiSc7mYBccDdm3n+xTpA/Pw+4ps8pGy+6k6fJOVcCnMI5GZAFF6W9INa9yL
JB5xQzVll0w42ZoSHdlgQ4IEFLGW61g9/P31vXP8GyAgcEIAR/gT79yvJwOUDdSZIZgFYKilvxoT
GLapavgARPLOQTnxDGGghBrjT52ddUgbg2g8XTgfbftFk0Ku95IhmOp2zjzYHfuovL/ZADUtv1Ba
p/1H4eidKue0jUFQRoL5E/awBiNiqmIQeOJ8+NVHmNnDS5qNX5OS85ksVSm+QqwLk1pI/43l5yho
EG0MKt6S2CIfbtMVHt7HDYoMV8B4wVhWO0pzwnvQaw9/fy/vHAY0PVhMIiOCGfx2qDRU+WbHCds0
jZLsKFJfEhVP+7kqsr3lAvV9P/jtA7L3u68IIE10k5gvYcvw76hRa+XivtqmC1vx7HvSKP4QlHTo
y3N2HJd1uhZ4vkhvcXHx99t9b5iECgNfMdIxOua3l8b0KEiYQU4XaRUYbLwFqNgETJV9bDmk2OcO
mYZzCIooLdttm5IMNnd1Bor2Nkef//5j3vsmQAE4QcdRHGJR+e/HsMoMvXNVcKhPlnNN0N+nTwPN
55N1S7z6D970O3EMLBmQZDCLPZU/p1/zPy0uumzBlEYCAvSvAs1hgRAj9OW6/35PqHcxjTjR1/7Q
IaKoVzA4tLgKT6p7gGgzwuIgDxR58YMbeu8zQzGKgTZo2KeR6L9vCO6D0xytJRhsRT8dFyGqoc08
q775ybEM+wIrH/7rzYGFCxwR8FQo5lDZ/PuKEAUGab8ZxUXKId5O6hzuhpBe1GtB1A4r+L9f7Z2h
BCphbD8xWC4Rzt4SU2SOMWDUI47UWw1VcatGaElLUUyPMBVHJ5OLpZ7bFQRBfd8oxyjp+wbw8WCK
KBxLJOKA+TDd+oN05cgO5Zw7eZhluvYENhRz/p9fCBSLIc10qjpAbnvb3aULdE0kZD4vQCc3h6Hx
xWUxadgi1+l0uzbr/sH1CjzufycyAMuxnQRGB9ShP8w8gKfTmLuo8aKHdHCLssO0Yw1bB5lt1fkH
7+KUf99eC9UHBqQYRoHm8SY/QzkMfmnJyi8QVMLSMbtBkL08yVITqEjEXxXa9u89X2Z13Csz2DaA
ruEJOKojBVd61hOZV8HKK6DS/SX3tHkBiMlYCMH6GDwG6hztQHUtXbeNDtn4g9+f/vn7sRD5R18T
MFEsU/99dKsdGrjVDADVUCXmrse47afrUdeB6pnuZWv6Iv+NxrEBC0o0iEBTlY9fxDSJcF1KDo1k
Bj7N8EHR8+cXDJkanG8AYzB4+0OrHM/TwmnulKoTpb8mQ1SSzDXNYRNb8qCt//b3h/DO5U6TewRc
1Fh/as4PUewc3wYO5hz6EQbV8hs77gA0NSWGOvk+fsSa+TO54tNFVQxAQP0OVmbMEeKjqQD2Z1iH
z44Bk+3jOIC8n9ewBg32HHLn4wf1z59xHphmCLLDlggFK3bq/37TYAMocNim7UJP8XzY64WfdKar
DxIpPrHTkXnzSWBliqYWVQ74c283X6UY+nibeHOxUJOxsxIsFnojQ1UcmiREjAgHc/PWMV99T1an
lgMr/FJ1kE3YAhF1tL3AhEWmJ1pa+bT6gt7qnjNxU8wLvNRMIrb5GqySdWmd9EFhzWwYBaQnpcux
Dz3Ezma6+u1ucZKXZNjhM976qedwH7axMFC8r5ofJubRUz4X4k4gy1KM8dL+qaaU7aTkKKs6wA6j
1x3KZqGT+6ZuEkHXHyF4Lq6b3ftfRbJtI6gRxSbbbAKvo8WtME6guAfNQADGlsfTJ8yIx1i0OJvX
goV2b6ow3UGpjH+NpZieqjFVT4nfR3NkKV8eWY259iEZ9n0n3DgHNyDbT9NvSMQwdWExG4pI3XDm
iC7g6frF9XKFgQi4kVN+dK7E6qSJbNA/6JBhRhjCXHyOYlX/HFwzF4cBdbg7pnBmmyCjMK3meoqw
Kr0WoEvRzhaeT1dWRCG+Amg8y35uvBkiAnElt/9CRJugtjXzFHD1ZJd9OzSBfxJpGSHjGaMh8yT7
+Ysoop5uYIv4Jn7Z/dzI8yidXfZpzBR2s7AC9nGK0FxFkpsLeGoDmPqS1syWLXBY0qPezYoXbBZk
eYUGPhynsM9La09eOeceE6ftnNcbf2F9ap+wMEalIgBneLAxJLjPPcf/QICydLIb15B6AoXFCsZB
wNxreOExN7cAENHXWuosb8F3HHdipeDPKlAHcregDkuLua4/Q9g44UCECfZtLno9g2Jm+PcViq68
TesFNXlAsmuAcQNw7wDzETEToHmSnYidA6rDjWyAuQJj/qWnkF9rkwRgD8DxaaAdcGoN7zDu9Y99
YMkNypj1O0BEqzwwvUzmsHHqDDHwurOkhNw/b+sGUr+tKfblFd940W2AV9yHpZEDGcJaXkfS1oDa
VVg8CpVMSYtOZGrHXpe23Ro23EeLgexvAT1lS0Dzt1fTWHMFs01lHuk88auxyOQxkkL/DFkpmmM6
hUR3C3wzeNtAhPh+WFU5kkimm29x/KcRNolQdCFmL6rfyZb1Tzuc8i7V6Ad/AKsG3mAy5hnv1hh5
5prNcwpyyaTzS4Z5tSKxdsuVHaBMRqaK9vfJHg9PDVIoh6z6QL+oqR+/xsW8P7NoXPa2GFgS2jHt
6S84IbGIDOnGh3YCy5KSCDZkoeunStbnOln9Y5bO2V2jeWbJoOj06Ke9eGhobl27z6G8sQLI0o4N
tful8iikxG4K80tT14qBwWUzUP8XPULAuxJD3DG1BUsatW8R/t42h7G2pofThBpvIdBKE9zZUM1j
ZxdVzF0WliH8Am0Pn/LSDAXrFPZ//Dxa5/xaYGV2u/es6QQY6lAygelkIIAd5nu7bqD/dgrLPUEE
tPtawRf3OcpKs3RhdeltTjOOPwppOqH3WrR+dwVrRWPl0zAZ/grb3Ay0YakTvN1AqxWnUMq7OcDV
vi3CYL8xyhfazp6KncD/BB/IZvwKZehCzj+nAqZXpEcwE90Ch9r+bGVl+VjGo3tdypo/ZtJO/rCW
21q0zVKyuwL6cvQIPDmIQEHOlnaMm8ICooVBYIeCv0lQ5dB+IY5G6TFfJkHPMoUlEtnoYj75KY0n
RDrhHvo0xfBL5qibiarG7NcQD5QdgoFg1Nk0hRqjHWxfvme7HFlXY1QGu1aIwD0sEettK4ay+Ib5
nlkPY0SNIuBl7q8R9rwnGpuvd7InUfgG421p2oZG4tzkaKpbN08JxCagyzp1Jc5MQ5JIyztw3MYn
ACyAAduWdfOkaeL1mdJ+hnmSVPEP+EWs3ziwFpAwWNLpmRehnA8Usn4ladwK3cdqwLXacRhOHAuw
zQoy9oN+dQMgRJ0pylEcts1XVTvXMb9NQQe4T8BK8O3qGVthusayRzC5MYOMB1vrh36NyxWItE3+
2E8AE3yOSWQOO5WwTkwrOA3miVjjDk5vq2nrivlHDZYOSlNY1hZwe5KwqJ6grQk9FLgYJGQ3KYQz
MbSFxm8p97061JGrgMGpIsAXgFOFiGqe63Ch4r7oj4vSJ8ZflQ94KKnHxL8tpimNWqhAJuIwuih9
xHhAzRB7dQDoWaWyl0U0zSewj0A3rAI4LmQWykp4W/Jwn/lNXxcTWyqSUwNwE1LkdBtSEx5yNe0P
is84qxAKK1/rHnXcQe0opxE7pvTSjxM0X7mh9XyWe9jWkUbbNQBWCTlQEo0i59fZvOUXA7XsB1UI
C3BHZGxqw7jND0uesels3EBy2TDmV5eQ4tlnrH/y5cLrJfkB88ER9hga/4KF2vuAMG9jepCmcq96
2zNIaoPYg2myWBAG40U1n0By6GkXbKiOSSqXuc36opQtND/X34XseUF2HTN2Noa1EvjKaPMKEreB
hSyiSUR2hWzZCsAAGcxcB1iBYgctXu1QbjtqC6Ywi1Y8DyQBrGBtE2ooJ4mTzS2jDKIpcSh8GzjM
rUiezePTxi37rXTqtq6vRB0w1Y7Ke5rFCt9/EeUSGydeoMCAqikASkis04z3THIrl9u9Tu3SBpTM
n/sIdLizBbH/wpa+bzovehTHGpkoxaww2Bpw6gHKt6DqIeuWZW++pblKd4Bw6PTVhL3hB6kAgCVw
k6pvNfQGtq7yPc6kSle/nE9gq/3OZCTvpkjCUKcQuXAtrWs9tW5sNt+F6RS1sMUI956qoTwf03H4
BKkqyEousOsDnqMw290EB4lwDAok/zNEifiuhiO8R1GQhIOyQjc3aOHHe9hboPc1+VyJThYBULcQ
neASyDcBEXmnXB/iAcKURNMYaQeObayCIA6Ph+soolqR1SiuWweyBfLj5jU+UUT733JfxzvIpaH7
T3IGz1i4kuzp+b5K/9Iklh6XUhYNvpfVf1VlUFcsZOvXOBZIg5Dcx/5BzsvcE5UiwrbwkxCOiDxG
8o+mCTIpdQXcQWlc+Z3XI76weDfZZT+KesUdYPRJeoOg3CbcafjnRWxThKaq/IRebvCkgoCt7vIx
s/Fhn1Satp7NiIsm80XRAaQDGBGHOkOKT6SpbwECgjNH1bN+IpELvcTxY9H1AlEKQfS8bPiPw9bc
Ko69HfJMBVfh3jXOHbcVO0PszzgKrxGuAb91WtgBzHwUsYBTChiV8iXFWemDnV7gf+t7SCWz5IsQ
mj5EhW2eqiVGkqccMd2OsHk6OsZ6c2bgkglpojJNDCbUOlJwsfFlhAMvI6xQSqmetibeNCZ3kz2H
7yuT59wP2VdhLM/QfyRDRrRJgWlsrEnkWTxHOQDdBTAaHbYaED+Mnexv8/pkqcxybIqBRSogdYkO
i8OsM6TMnTGsalZokEWQgfagl1kCLdzpp03lbs5lzqLPQsQQKVoAVH9ITgCRtjAQUCNjCfg4AToi
PZci8tjfQQEW1mPe2S/NoOe4ndZ6e17ihF4zeMmEdjIZn8/RJydjC0oFMkmEZmdCeSjyG5P3ErvB
miWXLkSJOwrA7hbCa2e/QialwK+OCw6jr1DGz5Mex0tX9m5qZQWx0nadtf82A7S3EpYspYMRcOZ9
y6zZVgIZmF7DcdxN7JBYFOJtI9HZdDiqiWyxSjK/2JRvUCtqhmokyDJR/CmJAAS5QnNQcZJCNg2t
1JaKz/MwqIVA+if9Bdp5gRKkkRCrrmYtDm6UOGQ5jFocgeDHfEcBaVQEygP9z8wm6+OuhfGdR/Eh
8ZxOnYARXphuC9OKwXntJ0N6LC2Bvpnn4csy7s0tCAvI/3sZjDtbUCblZJwb+muds/4H1p6JaIt6
jre27HONy0JG+EZhj/Ri8gIVNovLzwKCgYbIyEw3VMdYwAZZ+B8wFIIyfJOAB93mSi+uC6i8fuZF
Yr6dFMaiM4d65CnaE/sK1T4xgUNq61OQFmElE6qXH4JvuL10CRumy+AB3PTYx7izNOLDL7Ro/pVr
zhYsBDiOaC60mdBNbLMjI8sRhHtf4Ac7l0C0haPHEAtGTH22fgKiocjbSWr+C+ZR5ldOG2QNnkPg
jcxs2YduHaP8KbfozdrcV+4JDS0CGQIWcJI1wvP1REU+tCEZNtahzNOn5yMgKbLuPDwXvpw1gX0P
essi3bNnEEVR+UTDtvpuKhpuwF/a1NPQD+6lsAJQjlGgdSIAp0S3qNgLtK925v1xm0XiiLWrx2vm
xTwcYDS/gLyAccOKrOjDdzFAhI6slYmjFgl+vOxhhoJoY6bwM3J0uFKpX8Z7mQAKpCJRPjIQxacz
7UIDMoLSTXYFAfRBd/Ui6LHuzTp1qDs1ACxJ2PRRbJBnIN6EjKLO7pUE7CS16JxFnuKzFp63cV+e
BsaCIo3DmcX8hmluPREX9gE9IGZ//HBK2s97lPuVlIAGTR1idH/j52x4Lcs1H7tiifjnLY0H2Z0O
9ZWClwoK97mM5xa8ghSWDmOFQduyAj3nUD1+qUNpTbs45+MWkJAI6S+a7MvU7+CkNdGuCoIm15/L
sZkTgtLKPNA61L6tRihQkMiY6AdH0vjZ+1I9TxndG+J4YxH7C1WgIy5RdSW5T2qEPx017cj18i3w
qhhgq+NNdYa8H76MsRp+ACYz30N/STybck+qo9+SeW0biMFTspRBI2MIaVXLdlEh/AvAgYlAh4Pm
eGL5D2vNepMNuC4Z4Ajy4vUkOLru3fXQERgzpBrk6qKNZ+/uOP7bZz5ETXQsRRK+90I0n/ttHZuu
jwC8wpcwG2TmHAN88g9FiDDAGi62sd9ZG3GbAQ5W70XaOSeHhwm177ERdfPs9jJHHG/kWCDeQaae
aN03v6H5M08ExaAxh8b0OT+DLkI9tlnNEFBD78Q3VI3JtYN+uiW5LhK4sVfJspypeK5/+H4Mz7lL
18siOWnUwbo1vCBc46zUa4ELNsJKREkgBilJMAJ4WUNR39pqn/cW4rHDT9RHTU5CHclLkDLWClMK
C8QB5gFzf8H0jjnSMse7O46NGzGyj0dkj3I3VYOGNhPHEZ25PzfwGItAii+i5MAWvnwCbiWEdljr
QSExzRhByYji7Y+zNZwsqeRIZ1lw9VWkXfxgmbG3oHyjGNpzwa5RNKNdC4xTCZTEssGQeksxsBv2
KENdCKQfJ0xDf/8gipTex/ANOZdpqj67fVkimFnAdob0Se1V53pWabLXm5MQiKjroWUs4OuwoFRg
XLal4VDnjP/ct6R5jqPVjPDdaxIsZOe9sWSrQ0qJrjEkb63V2dcs3tTzuDYeJqemdg7D50XHF+gb
rUPF6szQwt0uTlqGwTIlRQ3ZVZpr9BvlNrObOGr4fJIaZ9EZiInYdoAHWXweWZnIjqcWWroZBlyB
5EkJwZOx8uql5Bts+uhW7cj1Tb08TqPvPzuf9X2HJUP6e8Hd3ExNCj5hlfD63g+rx28U44mNnFbP
PSBZgkwjmjKy9Bhqk9w09McKOUfaCjVrZBjK6vmg0bX/TjNXsw4y4gppZd2ynRQ6Ay1UAVh802cC
OXXGgGY5S04Mu8t1n7fbiI+CAQ+4Nne6NBYBOop3DDYqk61dhGmrPOyFinAYsPFOSCz29FJZVeb4
wX35BC0XsNlqvon7KE/YJ9iD+BITPa++VcEueRuXg//qxpTiedFQXkZGRdUl4Md1gsWSpR4it7Qq
L+Fj7l81tNlg+wD83KvOA8YyNI8hZy0AR0G9snL7ogtnDQnrlF6jMgv2KE5UP9IMmPG0Xmp/a1DG
PsumtNCpwTL+oYFdHENDvowKepC2foZvHf+6wVsBqcJDJhU4yBq92LSr7a5p1MjQaas0OeRiFyUo
VVX8BQvByFzIFb01afq0vOFFn11CaLhJSb1R++xpIX6igktfMxGwC2DwEYY5nc4g5KP7amKo2PbE
HHs5xFfgkGoDYHWvfFc7qn8MmQ01VmgNXSDi0JTLYd2pedwwa0tRvNNJH1ALYLRY2X2AYLRg8yuP
53jBDqgXvzZDET45ZrZ152oV4cvbvbhbpoS9AqGDHjud7fZ1TxZ/G3LmvuN8ZJ9LmND9ZJhyTsQv
QIdCGrOfnwX0Ij5Rqmh63KeN/gioGOvWjAF7wKZCM0b2KVXfqNvk931K4qdNJvqLgVbQUyQWUx4d
8IO34OtXP4aB9hqyiGEauxkTONntUeKPwKUBVYgiM/29AwX+fYGI0ROXXvgWUkdoXFGppi8iYM7f
QUmqxJmz+EhsnU0QzouT6WuZ95DPm9IeoJIc+T8mDaSZGxIEb0xbxN77Y2MwYUHZotZHLK7T+7Fq
1BdbMHWVzEM1na8ijlk3QRskbx2SiScry2K4oKTwSSTB5fRrH82BYg+Xjt9cwyKETe/i7KCUKX7L
qAoYp2Ll87QPFoqbjA86x2h7ivUBOx93qUvnK6AeqvUxoSmbEdRoVh0lJKRrgnMJyDPuDlIDwcbX
CEQIb0OvemxedbK9AkqIqBIHBv9ILJdUdIbnddr24Zh/Dbry6BdWdDkXmfauIEFhj0h0M/maoPTY
nmewBiQB7aXGLG5ELUs4tgKSzHrIYWyyIsIQAQD2gJWJxcHKaMp/LxgwYJ6dxABjmiWTZzmwhUmb
rzBd7wIzoOOCJoLQOEccLfGuoapCCgwKQ6cwPaWAknB+Z6cZltXMiVIh56qmaek4m0uXQt4NP3Hc
xk7AwPwTn0VTtjBrih97b8rXBeuLL5JuqDHWCefTAulrMCcsVI7wtEQN/Pq4/JauECsnfqiGh81m
W/YAI5f88wwomZZntcbS+xt21stvO6cRYvxSWzijHhfkuuIIPwD9aUobi35mFuY6GYDnOIcA3yYO
YVP9s0XsuEBl6MXZqIGhaHm5qpd86Efopve8NtBvLTF6htVdg9ZZbfZhXhzDlBUxmx23arWfmnUF
Fxwu8Nsrm92pY0ODeF+ESd+FIakklA5M5lD8j+KT00l6N20+Hg4zCFoDqdUSXkdRZleKVeFroZPp
m8ApLaB0PLu74DPzQ41z+SixaMcEbSjRbspstA8ccGt1XcE3x6Aj4g5t5ZyieN5EMmIktG0FegkE
0mG+0ZiumuScqzrbJgxhilBkGO3HQa0x0ExVKkoMC8xCD9gKyApVzhhQuccABk8HZpIePVeSDZca
/n/4awkbNRLVPok7g/j6MEZTdldjcopyA1Cc3w4iQN/stERPBr8lIRIa/gF7oSUBPRHd+ku1ZjnW
K2iRsxaIg/FyxUxLd2zRpzkgoswNhGW5AgsrdfNh7PFzsNXw5SWoETI/ixkIQi88AVuZ5Fh+r1Cd
6zdUMg0KSihyoaNHcAAMbYWGW18O/U3h89i3WxDNF+lmP5+nkOoNx01A5fU0XIj1eerQxB2KVPjt
wDNJv8kIOFmMLwxGOrBRZGUbQ/Z17Fhg+3oVl3TsDz7bq6aTsqxXMiy6cp0CFKNGWbLKz2BshBGL
+TADil05PIipMe4LBhFqaceGx/ULi3mBrWDNTHy52GQvSIXsydpFZyjP1rrnEz4mlOlHLIZghrBY
NA5zqWfRzULMAfNTUDcOWSJjNIADjaHG1QQAPM5gF+uTO7jhbIBuIsd9S0NfY/gvi5Oqo84zER9g
8uIft8quTeeyagWDucQqi8CJx+23eH1z2q4lNm7dutX6CklbPG3GZefNyOdfEzIYO9+AzJ3OahfE
eFbOc3MrtkVMHT4WjBDGtJoZ2oxyag4qAVuUDLZAgThgwK7PTukxuaBuUNWnEY3Cr57nMK+bt+y7
WllQ3cgTKYmHOotqGw6uClTn9uS1kDkqG4Jx2Foek0qn610oBrs/Yejhl087RuDlIUcZw0jPHf0N
Fh8NxwSrO3ElYHmElsCySjwqaJCmZ8kMKYwOQ8F8vgC0eKRnW2WYusmD7j2hbq/khcM43aATzeEU
ju8CRTCm0UO4FFm+JE8IW+hoGg0WwkAGZ2xJ+IAcfONjPhR3UQPhk4xETfDrAeRR/hVVVV9epBjj
09ty3tDYTXUR0k7Ean9RA0aBP+yJvHlccdBWfPIxFndsiJNDhpD3fzg6k+VGkS0MPxERQDJuBUiy
PJansr0hqlxtSKYEkiHh6e+nu+lNd1XLMmSe849VJgv8fskyUZnOqdu1znGIipndlOcHKtVZCXGT
RAdP/Jcq9y6kUQXTbXwdut/oDYnMd9VYs+YN5vA51KyPfF9aavNA9urM0absaiSrtxHiPjQmkBe2
3bZOsEdUAOnrWpIcmnPjB98q8Pv4BJTfFkkTafiR0i/iJYObiN/LLbbQAg67+y02T5vnJg/0nKm1
rmNY1W7S96u3kFtQxt5gn5rSdZ17AmYt52RVElLPok1FHTnnhh8jrNGmFzontmGCCz02u7P+64sK
HKTON7MyvMTOz8JfvtwBwQ31UQBiTm/kjHXNoaZ62dyVfrWIpMecwHBLAo9I+KGH5YN4nvnOoUVx
/MdFEq0JTFPnPFn5EImkjPrYevIY2HrCGfZ5eYjzNYKS5H1ffzlqHtd7sOnQ+3AIAAkzbbQHs6I2
d71UW7RO9zzzzpSwVfbkck68AKmncMUflkX79rcDrz2mkQSKvxFr0/Q3wLikCaC359KY8B9oziku
h/PoT32Z+oFc9cmdkQ8dcKps7msDHKQPbb3agDk20HkybMp0912oOfsb9ladrmOHIN2QVdMeGpKf
mwPCCPvWdpYKkEmKcUvc3osnViECUS8xQNu/vd/glNGi6yljUc3FsRhykv8KzoflrosHnhso7d2k
E6OOeqmuZgnuJkkMjpnNbKWKCumajznnVZyhAQhMkqtp+XLrffGSGCP0fuABm4Jz0YTVdNT1HrA1
xPTTZ263dFMyenTVpppGwi3LSZRz03Lyhu13HbWuDTnpzcGrr3snvMRwqSyF5Bgmwur44DTdTW/j
YHIcLdRSq2TBVGoSTZfznspmWSi7nbZpMpdrjveWmt2TVYaLxuXHCnb8M6U1ruohXjv/mb+cC1Hx
w73radVOuk9zTJwFPP4/Nif9QOhRsZ1HXvb3QJIPfqBJPLLv7NLY67GPVyYJf2W+hKGzGOvKoGj7
S1VM3IN1ae1BiuJjh+2eQtFvCbDpIC50FnkvHussartqItDuADhZd6wJ+by/q80e2gNFi1EOndDB
9Kp4zvOjvdhe/wbxoPnFLFVb3AJcwPprOU1gyvBZQdaYEuEhOjMNdV00zvIO7F4Wx93kpIvijAiG
tKfrB123H03moZtD695HThHdAB8E/cHqbenc+mAdb9xG+ZJO4Aqc72BILy7fAkicV3sUIoUIDZNm
EyTha7ftAeScNi+PU1gE7aGSLI+XfveJAKYE0HkGiGWjcLcYb4sOLCyR/Caqr9Jz1J6qdZd50gZ7
r2nGU55Mqw65zmfftgy6AjaqOoSi6ZrzqKS2H+May+SxXdrIvreJt+PAXkAIoDChRRhycAIIPyNb
tSKlErKrySLTYSKbR42Tp6waMF0Hoa/1IHLU5r/8awDH73oqyxLud4GczfoqZ831EFr7L30g7SWd
F/KE/1VTHg1wAxybDeM4cA1YrM1zPtjsXCdvBKF82F2nkqmFzlVkk7/G07krPD0fY+SA5cs8mpHp
ARNcdzQWweF9s2zqvFK+/NoSP3070mg9pq6cdkhEZB2pKB2/uwtFpfobLrUWYaGRICJy0vCCoxQL
ZfVCth/AW3mQyCHKS1pg/PmHPBnkPl5tL8NtX4xkMC04P/71vaMfV7iuD6zs5v8wiQ3uP02bOIIM
Wy6tQqABr1ERRxtNbV44pG5fWTnRQUzAhsxjOC7EBOLYdSQFvhJVg0I9pHrwv2rWZr90nIFrZq0y
QvTBiUfsfQ9Ls/K2uc/ILZSyk7YG7f5PNWtTnTCY1m0yQluHqduFwXIcPFh5XGTGmgd1CPeqpu3b
tpelvy9IEV9IJwaRuUPiKpdjUKnhiyeViY6sQAmQGNsdaRkkeeYciAXt69rd8eM3yz7+Znlol8fR
j8s7TMRjcSrHbRFHBSYMKLDU0LQ63p0OVU0n8rR365qi8XWKEPMEIxigHmwvPPiY0NqDscR6L6Ho
45NcOUsSR8MQJn5r3I0urZHlbba0nI9dPfSnCW1VkQh6qco7F46sTfMZg/A5Ig8L0e3W1VtKs/Lc
J8rdnD2dCl/NCZQCFzS3uhTQ2N5sJZsfFveGdiFy07s1AsiL6/JhQrGJcKicfX4w6exZIJ1JnLa4
Gz+rbiweFkzKSF8kn9sh/7c97qxN72U5BA8bn7tL4jyaWbYLqX6vpnH/kHlQP3t+038VudMitFh2
b3+6Cm2ie0csYKxIlTSZNWDcfQIWpfbDSmDsl6jdsD6ODZWGjY2+8LQbq/vPkbzRx8bkU3ek79D3
T7yFU5S5Zbg0RxIiEENNatv6k2sFtTkFKAd0omUR+keMPzp/XWaW4nT0vOtF0E32b/4yZ7ybGEyd
P3TLxv5JKctxU1Wue3nso0DHx62itOR5zhf55lUe76xUY/5ZR7EGqTCe+ILWQa9VEQ/2Mm0Ag5kp
Vv9rLLCKHAYWOThhhhPedU6kdw22ViZ5OQ4/K/W+bSrhgB5A/mrkM8EUPhEBMCJiiPylOsKiG14h
t8ztgy2URFekZrsjFLAIQMBbu3srlYnfqi3of1AHe829t9kSkXKLw8FdVNMmoSrB0nxb9njXBj7Z
y+QPqjwj0aLD0Cwg1K9zeCUnmKjnX8E6bH8dNDctoZIRu2lkqeEfRFwl7yg/5KLPg0B7t2KbtP5Y
0UWGx5z+Le80lhwsl61TgzxhzKOEeNBiQRvjri1W05wFpgI6MjezDKcXInh5Ni0r6L9aPGt/VxTW
v6yYxOakKwiT4VWkNfpcGWIB0iBc+/VNFN2CjkrMcjuXm7Wok7UM5nkxK8wPoD7hLxNMfJy60QZH
VFjNBCxXSjoB+p41FtHGuukzgqV5Tfmj9hNWIlAxhWWR/FD22vLYsvb9p5bIQEJtIaTzWPDofded
GYuDcM3uglYuZrhB3MeXwADRHzRVIO1RlJNTpoGZvE/2CKQBgGVb+z6raeXmnhcuIwpnYa8PeEAU
Oci9q8tsBmyt7mtVyfdyrZs6HVTs2FkdzqP6CIe8C/ilCdgSQRvudLadyVtJEGrtv1O+ItBBdO/v
SKfW5a+erJ3UhEHO0xlFENUIoe/Tmh6ttO6koVv7j3ZYjuu/hr5h7zALaLhktTVO4aazSoWSawzk
sfQqMmRjsvVI4RN9/766JFofx3WkKZfDqBYZ/2zgR1jVOu5jh+dZD+204juV+4dTVnl3IsmXjDPk
ed6U5TyowLso6t+qprDD+yHICzQJxeQUmSknsHI7toLLZs09oFAZDg1czXidTAm/9BMq3xCGFBjM
AVELO0d5BNHS3XQN1S/p0kWFSdG4lSVykh64aumLiZbcPgIFdFRovW9dy8bE1/VpWxEFunOPXQwG
H5o3NUsJHYSm0kbswNFMoWfBbznd5yYczxIS/c+uJTBZCEa8ML8VNROGLIfXZZHxcmNK4/wX6DLI
sxGc+1e1a8RE3JElDoo+DK40ZDtn2K8DrCOm9FJ4Q/91QDYTZFgX8v/IHESDcw3LedoDt61Ocd7a
4YVzc6lTxmzhcjf0A5uvv9tohdjby2PBuBidfH7xPzbf18BcO4Xy1CBIbv7okUT8A7MG3PNBhp17
Bv4vLjjgrfkG82hcX/Uue58ErWGPd4Eah2cVgJof3C4CzNNV5Jhbzs1qTfy4j7Lo6hE7TDAHztkn
oLU9sRCVuPqKumwuKJRrg/jS1xjQQxC1I094V987CElb3kDQjAxjfn7pxm28Lyd+/cc9mO0XSLLl
OY5E/DWitADPJxFI2eDQNg8PgkT7R46xVR8mCMwyhfBxxLGODSQGaHuD8ssAeM+DHJ/D1bPXlHYc
g3Vz7vroMCGQWxEo69XNQNdryD1HuujEweLlbU13yYgtzpkKCHvwq4+wE8q6k4IJII0H6N7Es2ti
6dzStfZfaDNA2KYhj4N0bWz/vkHrVT5vik9c0Vfd6jlBfSLvm8k43aPY1xEyT29lfBKWlNfEfO08
2/gtCeGzpGt+DbEqMAnb/fSfUVO13hqwXvXILLJdswuinEG4s5V9gmJlDvGCaXCfQKDURD9ygPpm
0FH1W+m19g4id/3xdQfnZY6qCzDgnBHC+u0Mg7XcbY0DC7djIvEfgLma5UhrgO+9WarZRYp8ywAR
B1JE1+1kxaOBOKlMNROtPNRrNVl8TX38VLGYAVNDgNpnhMvxp0DlXR2n2eO5iePGIFkUYvuel3jj
DqwHKOYCxQwPVT4VP1Y/xstzISw4OQxGrXjyymhDLQootD7tYl6+EM7WI9JVFHqHYdmD9uRNiJ6y
YootTXrzpnWiTLg87TMN1UywufqcmIAKfCbK+qSgmCmx8V3cS7Fol/U1wu8xfQeAv0jGvXXCBKP2
3rzsFITYTxPAENIId/a84SzXhQuqQPn2yw03zwPv8OPfndPYf4Z4DN8Fivz5ut8Nn23RVPGLm1eI
xN29reK71e6L5sns4opMRTIaTi7yWrS8As1w0ruQur92CYJ0N47DEN85fQiP4E1L/eLjJw0erGl2
qxOjT+5mbg1hQiNRvFjgWVY+stEGhTR3lQ/ulK1zsHzHXLVLosu+56jWyu4ofB1Y8XPH0WD85Lw9
VmgP20Mg+xmZRccG/LQBFKmUTK8uPzBptHS09nuzHJC/jqRgUj0HRm+uqQUsXAtTS7/TbzxOERK9
ydvzKQnHTQF5KXcWScH3TkTVPKyK6SKI+sTmwL3OrvgDU7XBcQPgo5W85LyCcbJJsMqkHtpIMb/0
Q5cQd8wnjOLeHn92Uwm3vOqg5y0bY9d3Ewf4+1PWa7Me8HoKN5vDMvTu9aj4PXqakOZ78iuQSvex
2+vXBix2P250kVyfxhjwDQdG1SR7oLvm6CFJ2ZBcXtcaEjvQPnFfcwkugf/h9ABKCSOu055qS/fj
7brU8tUZ+1Yni642K50NalyYV4E22QOnftxp2rCOlJq3Iuv6ougvqzNU5a0X9QuTqljQYvLVMH92
ct0eOsIRiPIaGkWKqqlUxbapO83MHW8XfB9V84GzOTyTDDo/D6JEJmSGvv+z+mHzA+cYvdJCA/Q9
uzkye4pO713brx8bHM5Pa6emMTMwEig55819bhiE4bahtZ+9hUsI7pKoI2ajdZySvHGROduzXo5r
p0V8BxzphOkclfqLt2HgKmX1hwJ3VtobFFPoZxstC6aIbUT2thV+9FOY2C2ySuraJAjgdH+Oy0H8
tBYy1ixoEE+wQdKtR0TuUPUBvHNt/s5I/X8bzR1x5a4DffT2obYfnY1zPoGucMcbIed8P9VI0z9R
Q2F2cLc2enVoOB4fe8R4E1BV6KzgK1GuHudo45DW0UJc3WIi/08p6yo8AXHAiqlCy4sItxjzAkn1
zZlLfUJiGhZ2Rn/g2GZoVxHJabyWt3u/w0RUZEWWl9aJnV9q0uqcdwrhkjvk/FCbXHMGGWV7lyhs
OWXFqPTn0lqufQzLivOdhZ1Dlg/JdlTLJhj+OFwob6YM9JiUxOCIzPZLEZ1byYCf4XryeqaczicD
Ki9UiL+lR0FWBWv7bZpo/r1t1jBfrNBeb+qpWLzn3vH7zTvk7ez+K8IQFs3rXCD/lcywz2V3QfsG
Mpqt487xlSInrzo8uP0QH/fZZ/0CqTVle3Qs40gMC+v8VFpW9498D9bhzbbHLyWbSh0RZqFOrpYF
IF/R9e4zpXf2b4rSdPmK62Z9Y0/BQWeiLU63ndsTjYSw8dKM3MYbA/tfig1Xk1pq5jijDhsxli0i
xM4tG+ZDhcLyjQgByDVvKIfvEGXadIjquL8NhaIzO8pnsBy91/IW5IOniHxbo5OodP0vasKr901G
Mjxo6JHyMG6IOnBay305eE0pUV1dqcK7iKYZkzm5ZroMJwddOBZrhBursFwAFL2R9TWRm/Hq7W0B
S4Eq4juc8TbfhMu645q292A8hi6y8CS3jRhOgmEtv7L4sUwWaItssEpmMPLq1bfkdSwvU4dJDSjR
dZvUWgXH7GwpD7SKH6i6a1sIDHT7A0oS9IPI5TuXtSBrdGTprI8L80BO0hr83fkmSVVhbrRv+9Br
8URVs7scSxnPIgtWsdXnJjTewPflc1I0ezPh71lKI1OWG9LqD4ZxksfBhvkAku/VF0lbWLz4VQiZ
woRe5UW9Hf+1e3RWB3TijXzYbd0MmRVEKLmYSzyPL9frOKG7Ycnn44g1Rp8jC4gd4nZHIztODs+c
RumqU/pDVIy+ZkPQKxnCsekVlIZl5He7CFnK6aFmh7sPw0kXaVhORXgXiM35KwxJxfCoy+qdwJXM
dtIyXvs/tQ61m8gFRfzlqg3rU0owgEBA+KIlDawCTxcDRhSdtbNW1f0+OOqbFXl75lSr5QnfjLy3
dDD3p9UU0r9FEh6/EkYlv7tp3og0Q9PsIQLuRsq+VCdL1noCuw9tuHBBo6HqJLsJItMEawHmI8ja
AoxJsSweyUejvG+Qggsa2Z2/U6G9TN4TNipHHnN3qu4IXd6nTDPw1g+aPePYzYKUrdgaRs5MCg9/
qOzxqgsyw+Uj9nL54LFvsDIX9fRfEdjhRy8wWT1E8Tqq8z7a06+wMaL+tMEh9re9WNb2HE1bMfGM
4hlJu3BYYgaFOtQ3VRFyw3AEOm/GIeM2abyGs46Rn8OXe3AmRZTdSZM963TeyVpnz0pxJnTPwNfy
R1mL9d0j2mO7m+EOEQrO7R+r7ZgTaQIc6PJWOpCZXzY1Q1Rlyowe1SvBFQmJHImZ9m4EV+jSwUaU
i5Nd1F5WO6Hlg9nv4d/OlFB1zoIviBlmqPfUdHhKsyaUqAcXQtfEObDQi5yqeXc/wxn9VOogw25O
dhDmf4OVjzrO+Uy+EezbIx4RhFWzQQRzzb5BuTO13Tbd+CDfxzrYzIC+gWepxf7Wjb/LarHcM6JF
8gZH4a/mNAB9DhwKbfQHx7D4hZjC/cvZvgRX5VRdHMEah/LFKe25R8nPTT39KutVwd+gKc2zqjXb
yiXky/rsuIXLtB1srJiI2juVWoDjH2oovfkkNhYuGKxCtfelS2UKTr5czU926fc6XYZtuauXukNd
ihSSBUrA+91js1A2Ili5Q/W3oqdH0pvkbM6WA7p9AGB1zm7fBDaqLoOXB4uGrlLif7pbv+oG75GG
iXI8BtYVjNFLLJ/4QN0XqmK+n8MOK8bUtjklwAK9yv2LyA2Ux7wvE6JeAuzxwKxq05cqVHGbxTZ6
tBp3Hcp7osmjE2ecvZytErkqUohYczqClb8iR9+Yov3BLe6Lce6mhzXe9xnXY7ijVbAxP0BcTDhc
9Iyx/tSOeR4+86E64FuMOnmy5rZ4yxU0btI7kqU3LMs4R3rXcRjHJQLBzZ4xmS+IBe5y1/LDY4fF
4baueeh/hTY5SWe2deT4bFpI5oLBsfKPpjYzcGin1h8f2cF+w/I1mpMFqSsuiOMZN4OuFkeE7Q0P
UiXr+1k5K1pUFPGveKXQevGcquaZETT+RuBY4xIOi3lIMHC57K3EgZavwVAWf1AVhduxJ7jTZ5+g
iQ9/lhe6x6H9//JJLp7gvQNy/3bXflwPqGere5CiUV7odWiXxLS1/jFuCcgNJITKfyAikAdo6Pht
S8b3/Wj7c79fFK9ykTaelE+yaCv8GCGv8ju3c4fyHx1AcV+ijY4uyMilSOca8ynSSEjbNN+m4bZt
RJUn4HjR74GIqfqEU5B5Zm7rqr8JR6cuL44rFV2ajBjYcSCYyMqk6FweihyWOxkbT/e/V1Xzlrlu
RYQl4WiUHvidPU0ZYHfUPCLLJVs/MBtelM3ti0eK4hS37tKYDA7Ay7O2WkG4e0tEb7SoK/Qnw7bm
97xkCCquK92LXXjOfG72iMklDyOOiMDHlhRg7Y1S7Wiu/lj0KribTYjJIAQM4PB11vB+rYP9Q44+
6jgNJh8nrcjh3OLaZrNxq2V7avn/8K3gS5C8wD37CDh0JxMbsYCfCXo21qwVuACzzvEsmxMWdO8w
j+iqkqBwvfqE+KaOjq6MWu9kLKhSEri68WRHEjHtoDchz16QS++4yFJc1WJ+9ThNa65QtNVB/7i3
o+x+8f6q4CZ3rNXcYJsANG68+bEM8c0mqi8X5KF8iUzkhFW5du/M9+QBmegS92P3UGzY12/ijYwR
xC71ziYhtwitS1797PhaxxvITZYogKlY2k+t5Uf9gUC12uNpq/YmbafSV+kIifpXtxD3WagtNSZD
CJLEiLUXvzQuAPNnmAQ1F5KJrc5ypCDBqV8gu879MoZMjpQh/AiuSBwdIW1MqR24VXdaZm9ZnyZH
1QFWvmZ7D1dS+/lfBG2EPUGMt5EyhX2yJ1Suh3kvYCcIeOBg7wrciaBRAzdPWyN8OZg6cPigeQXt
AUTXIE62reBfXIbFmBSuKWUSjdvgZC0B1jcm5vhM0FYSauozLY/cX2bUb3op9gCaii4lxdDkYcgq
5u1N13n0q4DhcRgdEPCntjfR4O0gQ0LdrEpMzh1hzXg4Gl+vBz8Phz8wIZD2cRcLNlmvRFjIlyNB
LpgL6zPScafOXBHuADbB7ElIMCzEGWE5RXh0RiiAmw3hDNBVh9iUEay2NZAgYrp0CFdpJVWtudty
ch69G7MjHz/7po3+wTxgvQIUqopMmMGIbFft9sZbDJuI9XI7RM6mnJPoSJ4lPmHxXgfUhupOxes2
XYrBX955wa99fMtcZG2s1D8xie0Hca7ELzZYGwqwiOE5mNF3cmlEuJ36qpWZHasJvhsLXXyyjN7H
xBR5vmejEGxRPO5PCkXUDxR6nKL4uzqPwKfHj31b9ooPFzALr6wbGEmWYniEoxoYDw0Klxsm9zVi
Lh/H6KDynVNPxAQ6JBhtOpVR2eGjdrkuPKkpCYE/MNRuv5fYn17E4OhP04bbuSGUSF4G0OrbkFy0
q2V1xWrTUJuCajck7R9kK6/uBhRvH245Rh2jpXJ6RNcc3Dzy4WAyEqxycE3KVcJztFpRnW6ixAgU
r+RslBFSh1OPrI8AB2uI0CNERfdELdjwSbht+Sy32vp05g56pw25Te5IwmpEBly5+Aky9+gurAy2
Efp1PGRPNhV+og6RR7S5u56vHCjMHhJ70HX0dPfaM/1fm7LjNZuNR+wA8Qk4xMNIFcHJ0NYRgwsi
MHqetiBmwePuObAsxe8a5Z3EJZPPAaFCuf/qo12uTmAJ5jVs9+F34NWUTAlHlX8mTj2TNaDQfwcL
fdcBSXFhTmTQ2394JMgJZU2x2YvC1TwSJ+Fd8/F236M1ZKzrTMez1k+0uoxIqMXufAfD3rGNwMZ1
qQrJzk6LPexfJFk/Ihv6uXiSBEb94zIPg9Sam81lnXYEOtquaf528HUGwfkQstfsq4emTtQQW+Oi
EA/tgmF+73GoooSNav8cuixnSYnKHgjJJXH5EIykUSSuU8JreKaISaSQhBdN0DTzqS7UknPNr8EH
vesrbhbR+o9FWLALOVUsPpY8dGH/VWh+VbIpmtsA2cpPEC7yQ1s973LLu/V/oHSfU/Lt2jAhCKl8
D5WqlvMgd9wZYRHGZysW7vqAG4xWryU2M+pJV4rtEgVoTBkeFzARVdNYeqgnE3xuq0ElYOZ4yk81
rPStg0VPHnu6UmxGI30Fj7E/eqfd2re7eZjW+cbFcBenQc3Sir9wjcNbuFLd8hIOfAprVsDRuDKr
GiaUBInUd6aqf+iKnEALnl77rea06E4ItGh2skS96ec6mKunWm/7t4O34cY4eCivNDn189OihoKO
+M3fsSJFwNZxHsRu4vVMATddMHg2QhSLhDlPlnVx8kligJP3PVWkxmO+PIHLl86X0WZ9Vd5i6SMW
xuB+n4p2PAUEQHzKmc0CkLVvn5Fvduth9fnieAzIJUi4McnWWPNgf1bN7G8HgIQNre5okbpWOAFa
ltnaWHnY9rfiXIBUZq5tIPgr2Toeg8sy/JvciCVhQlkwHaY1MB7bzp7/audWWEeBXeDbbhoR3Hir
K/6b995vgVYC+ynf6xaBvYrmj2thtEYdNvaMCl4X+5cdWSXF7mSEPHYkVXnY+gserWsEyuMQI9jP
tn7x9yMu8w6JLDaag0/06J8V5zwoeuTrP3HQltbNDN72MmBMqA54oeXDhHy4ghTqvScHbJwHbhOQ
A+6mZH6P8VBi8KzH+FE7TWNOGDJp33WvFA1amuHFciaQKrtz4zLzp2bgTbLGaX6M18IU2bY2dIhp
It/VmZOK4StuHZp8eTIbOoNMVDc8WiEhIrJDRVIW0GUcSlMkTr3r+Sh5/g8WtVdLKDAHN1ayYey+
9ZVZePha5EzMUCXUDOEtM5pABxLrbz2W8WPFTUcsDHfKV4Cva7zIMi/czDIhUATYxCqykHARmeK5
DZ/dfHfQuou+bOmpGMOnqRw48PXMvGe1A7ZYsnB6jnICEmNogrgpRLrXeQ/g5vbh0YaoQuzUlcJP
ZsgYAEnbVs/Ma8x0q7IdPG6aE+u0+2J7bByO08OywautfiWv0/QIAL0vQQVIpmSZSIMA+LDktCjd
it5u9NWHwlT5l/UmDIkC8d1HvmeuFd+3qQrDSL/98gji+p2rQZO6UAoE+LvkMDkS1zWNF5tl5rlY
wxr/vd9LxEI4qZaDqtCh34NAgIkVSnvveVTnT1Ox5/c21E1+66lgDxPCNqw1i+PVaQ/75gQb6h2P
4DQz2e0PtYP9p1XO+fuGanS/uUZx/cCGSJrMOjQRh2jaF+LAhxKYzMnj9o5caM5f4S3lX4KMyvBE
mhwtidvWbAGbEHkIN1bYD495OThA8gE7WOaPcH/8GsoOA5Mf5OIcWqjnMeLjPEujcRghJVTkpF7X
InSlZdA/w5PBXaCTqfLU28MIFRsSZ0o36mbunjE7zE9bNS+/RKs0JzZKdo0MvzS/R++6qmAcWS6E
MCAgi+o2XG857nL7hacRB0WwiW5Bu+b7Tlbk4CY4QBGyHdhRr4n79rTe5pFBNOlbPjGZsHltEkSF
YxeHmm6l/wYo96t4DYvxARR/+ZydCOk3K8v4XE49Wn1icG7VFEg/yzc4OQKbCoxouSjkv2KYHZOi
FSfz5RqW4R52NCD50QeCmUgKEPFvP3fLdzLa1UttJC+O9LrpvAXKtuFlSu8WZ07hHioeGjL/GX2q
zK8FcRKbtOOTiitxB007ddRwg3s/dnODOgfk2n+d4mjRh34WIy8CQqAcZKHg8vSYJPXDnsshPhSk
VPmJdrqrfbtgxMmswqk+Al0N+3GAeZmf+KjmeeSeIpHfGmLA1MAXU7bjM0BYyTUW8HX5UJ6tt+t3
sp6gg5om6r91vITjwSmCiFujmbFsoOpAROKNkzUdimsrQlKJvJWn0TY9tME80tkBMCT0g7vH8hXs
P/AfeBAbwkLdYM4zZ/C53mAD4NKLGZk1+KU/FJldr0TB8EeXISP3mMCCKtzJwMPISLo/3y1mK5Ak
MFgyHcIqHZd1qo6aLNuSXatcHlx3sa/pAVF5v+/Cil6K3Nte2+vLCFJRsfD2Kg5ebSQh5Br4fX1b
jFEjiNaJ9ccCC2pOLeb6h5a7gR61jj7YAh5KcUvM69dEJvR/RCV4d57VemQahVEeJYWHevqChc0m
urlX5oZYIv8yjnQtHnC0IJPYGbJ4Xln5/S8HbPS3g1STCQoREtgm+srwJXAb0WfLuARE3HA3Jxp3
0Q0JFMtw4t+V9UGvBr6gcYPeTgWWovYYefP21YQrIPe+lHGRuizD7Rf4bJTh7b2iO2JkhGbTs8QZ
aeF8WcQCpGRFg8+IEvrxH+g0t8F975TX+4FYaIwSzSpeiWCzX4x2m2+L5+RTt0bdl16xXf0iOSeo
n2/dNw59+2pNdkDOYtLr/itbixY7CJnAHDbur/+RdqY9ciJdGv1DgwQBBPA1d7KqbFd59xdku9vs
+86vn4NHmnFSKJHfUavVLbXakcQe9z73PA8OM318SIw0eafEUWzuJwTC0c600B58AYnhU+aGATFl
aXCZCeFPPBo5Z8g+H5qh6F+GKJqal5z8HQVTTtV8SglPIhKFQP8FyUVvn9GT6SWyoIydEjdIy9yV
JW/QS6/mSv2NTLma7UUflsUjIY78mnPVms4VOhlxDFRfoZYBTRd0nnQInrmSiG+a73ERzSZ0JIi3
G9RwkxqVDRwdLB92JYmmnAizXkTnaXJGSsmyhHt0IVWHORdkBjdmNsDhlPKaYxfIa61462RG/IYq
mip67IvERBukpqiwYl/PkA1Hhn80CSsX3Ca7OTFagl98Bn9GzbqphXbmIpuR+h6hlvcd9JYfvSta
s4pOeGCI7FgJp0eeaYvyDc7NZbnTQpVfTYWNEFdhowNHrm0n50RLk+BKrDTnCocvEYr5rB7VL41d
KP/wMM/o3T63nkeZGogwx6iSO3iRbfi+9Kf6pPvD2B4TMfD4n0RXI4XVvfyEzC56p4E4ghGV58X0
JixLHb9ZamxwfkOH66dv/guNoFSasOldaXfBFS5nYT11IvSc3WSNg3b4L+HplYE8NnUnr8MiS0uz
IoO1Y2TJsQcHPJyQo6s5f9SESiGPivFSVGNmHZOWE2tsGTgqJuJ+A+u5QhCVXHDgaoJ15bky//c/
mLhkQ0dyPkXrQopWsTfMdYQiKHkFT84tKvQaLtHC/8yWMCj5a0EQjWZMKKU8rdvCRzh40I6OoRT2
mxEqzJ5gkfVN8SaeFg73QJLciNFyLuZUAEb6BnZzjRBp6XjGkyGy8GNasEAVpjSRM7V1a2tqTi0g
TPjYYXe+T9tcgV9KCyqcLfTZzkFfcCgVn4juyIvEbb3qPQPof9YDno38D4pLKIH3VJlQiX2/UW21
lyHfayibcQ1amplk1D72HvFHt+867R26BvtsCE3ZG+RmTty6QBYhuDmmtZwORR+XO1xNnX3R51tu
vGtTC17X//6QGUb6x9QCs1RZlaSTuzQFu4fuyra18IE60W7Dm3V1ONFv4AQ1E91foV3lIBPLqFpX
kko+67ZuvpHw4jZg1autWIZFb+k6SrfFcHYIVlqt1nnBYstKoMowL3lfmcf747c6af5oZYHE1htf
IssaWregGtrFmsI/2iSKPoPgyq5RhbKSO1+3sR5WhgqvHxX3Uk21MBRefBrO8Q4xR6N1LUCIR1L4
zZs27j2obdT73f++lV5EHIrMRqJfAlO/IJ+3UJYQiESti0OdoHC2kfYJ7SR59L9tRzAbVB3bGw0G
7XKzCTK2c1QtzL6o1t/kk0A7Og3+xpx4DdSlFa6RumFRHPkKNQulEYW4yczz4Cye7LwUHz1nUIbr
FEbCJSToiQ1P9nn8b5mzGFGpBhYCqgU5fjnXBR4nFiCi2uWK0H4KTJ4ZSpTExyGTPizlGfIfyxzs
myfEBvH2t0PHom0LtwRHAhs3bPxwFiuaBAwVYeHkNp0iNTdG+QtzyVAcHsBFJnK3sxAiulXLfexC
gkCWPFM089q21CmcYtUpeVd5FBOTrgfYYibWmO4pjvDMS0YdLXqCFAAoSVfb8a+pZZKQL9B77xJq
8dMjPlBIZlNgJ0gHk8n4YFWTXmxsn6+nJ3hrDgYDCY2Bac3CdlBzkjwMQzG6gR3LDxCikDRMgfp8
f3K+Xm9zK/N8YYfGFWmx3qpYiQ3SGyNZK/gCgdI3e6ULhNsXU32+39TqBznSsR0DdiI8ptsxU6lR
nWzfoimMso+xQZB21hJurOq1D8LdAus4XRqSmPttK5CjnKpyDNwFURftx9qEeTDxqKOIYctmcGUB
EORUCbPy6rFI0N02hdg5o4DRHlyfB1K+S9IeMFTbzywjyIUieISvGnzvnRYdrkiUMdjYWOY/f7EI
bJrXDItaVVIEiw2MwGqUtkY5uIRLFKKJKanbvEe3R8ThoSzV6CD1fMt9fKV/bYKBJhZlbDNYNt9+
dOEVYWQ11ehGSoiXh+yTo1W1/VGHd/P3Q0lTs0GCgXUHDpK3Tfkygh4fMzcjY/hiiKGlzou0r9SN
dKOl1Z78o6XFpGlKBXZMm45uwyX0BRmXfJM5+UitjOjcErwJ6Vlbnu6vh9VGHRKLOg46KjeO28+j
Mo4HtE2FR42O4wcrxv+ZFjxe7IwS3lRrxfeRJOyP+42uDZ/BmWfQqYatLkHhFLD55Hfi3vUpermW
KdVWikEJBNHqaqNT15qypTAQ5zmaAEV4+31Ap3mi9sXg9gY08N4oqUYKu3/boXc2TqKVnkRHoZpk
QDgLMJ+6bakcjTzrNNm7Ud0178CH6qcR15CPZHnLR9vz0TOG6s/7HbnaJh5BVJ9xBiLVvG0zHIko
anOmtEMnnJIArpOHBLb8IRwgJgEHUOH+jMjLjcv9hl8f9LqmcR5gRKvK2dnjtmFkcVkMEKnk0DMD
6qjJuyeYX/yTp23+rw6dxN8Yx9f7Ng0aqsk5i8OHXLplVSy8PhB1CcReqXkzApFL47DeGMP1VrjS
cnkW7N2L2aLVGVjHoSndNB9Qkjjo+J+dSIqNj3k9KfkYTGhtjlbxetg0QqdG5zWVW/WAzBDy1NNZ
Ek/sDwHY4l/3h2qlMTmf3thxwfI17cVQkegarTIMGhfSjvLQ4Dt4CgYvfTOqxZbT0jzFb88CXQq8
fJmKs5vC0pLL6U2ThIJXu0VRl80/gJp5RYl2TN5AJkRG3ZGH7K5U/XjvsC5KeOlqHPX3P3dlCKEf
sfw423GBWz5LQD9OXkxI1TW9oH1UmxblCwVIn+63stap3FYcXnMYB5nLU88Opxxfqbx1g1QEJ29K
v1PDmx4tA/nx/ZZWVtq8tnH5tni8iuX3kFzoA22wKldGk3puB9uPiGFDgSb93LVnWKvN33tN8ybE
wVflCcTRtzwTihwXBR1GgatWyvCO0wCckJycB0GJ7un+1/2+QC6mDAc45w5LepayzjvcH69iSv8C
JDHQkAyKQdPr7FRXkTynXmdHmYVxrc0q/5ci2f47LgTiyD6ofhDwvTf2s5XxZMIIgfeIzr1teSIh
ch5EKWYJA/LeD0BryVjaYa1cxhS9/f1vXhlRR4c0zHaGHRLH4O0nW1aayDYMWzdE6PWg9IX50Svb
lArAmkAR/EfMYQ5/26SBopyt00CrgoPQYg9AtJNlSRjVLt4SIB1MeSQNWx9UeOf7rKd2/X5zr9cg
zeG+iKuKShrRWtxkpp5wV9DYlRtoQetCvqDsk2/daOX1mNEK197ZqUwlVrfoxwSJseH1XuWGjTO9
gbNjnxPfQWc9M17uf9CyKUZKtSSxOk4eiV3W4lxQSgNkf6uQS6+68lrneo1o1cpPvhn+7YXld1Ms
dt0GNui88mokAYOgrEpUFwuR7MKl5QuVhP1cpuVv9N9ylJYtzfP0j6WngXKI4ybHmSIo+lPfevJg
KHA87nfd8kyYW6GmRuWZrvHqWr5PumjUOClazdW4jYBaNeUnXXcslzu7dewaLTqCg3SeMEupjwNw
w43FtvKRWHTprG2NewpPsduPjPFIxrQIVqRAf3HNFLu9hHPdwf2PXC5pPpLrEN4kWN8Q31QXUxGK
lzRCdhY3i02K1VMKU0P4nRjIhAi88YH5S0ufub3/uaMI5iR1Obdf1U4KtyFPUV0Sg2q3T6c4+lJV
FiC6+9+1Mu/pOe5BNoIZ9dVJ0CH8GZVMCspZMG+ljDqagCs1BHIpuoF0sNHcymAhQqUDCYc51Ict
DgMzL5GQU4rAs9mkKqmMokcG13Lvf5Q+986fZw69x0bPs0OoFg54y41DNDLiMYsgjxVfO5/CPAsI
cBh5/aEsFORgNrZuITEVPzhlRj1ie1EKwXE7gcdEytqJveKHGugTu7XCk++o1YW5rdX7ynYQO5dT
MGJ/wLZKnTr5vOe8yhrlAFlHvpuQ7RC6SRTdOMk+Dp2vEJnH+ltQiA4pNqUFgqQYDifXwVPjdg9K
Jgv22POoyMgRf44b5+/aANtYtGkqOQ+LgMXtRBp8AYAGXKkbqHbkThQg7iIlyQkmUH12v9tX1ghh
U7odD/eVUFIUgbQAJD+56hB0ny2sa1zq0/pDa7TFv8PYbdgsz2fMYpB1Ugc6C2WOjywfDHbVt9mk
0hz+fACGJj/9hcOk/dHHomIP9Va8hfKB5XOKUcn9D/19+XvVtMlThRcLYdDlaZsmflSXJcorYru+
+VBkRvgFPYTz0im2OZus2sDsgtZ/O7VK+UWkbXlC4i8/lF4uPvdNl77tCBke7/+qlZH+Hf9FrE6n
vArXp4Om+WFs4H8a1ObFr5r6CgEk/4iYLtrogPWmSG2RfZVzXO92UjnGBNtAkYx0owKLzCvUOmaY
PeUKApP/4KvmKL0gCMT+vjiY006UGKpzWoI0oYwJOnZzSJQgeKEEvXl3v62VCazP7ydJiNvAYXrx
WeXIFSSq7clFHzDFn3zudh8HxARPbQIe6KcQo7JxeK22SGnjHHnS+ceixUBJQ1+Ls8nV+sKi6B6W
JAI4LF5anzhs4m9ZUi/DCWyMnJO6SZaAW9ur91vdKYVVxs3oxoEvDoOgDLIrUFIhz0gRjfo/VUeX
f3nz/t0mc5KNmBsP6cfFZAmQdKa+yQacWfkL4hAKPFEDn/M+Cf+fTc3Hzx8XniYnf+139uhOwo7C
Y4brwHMaow3aKYkqxo2pudqZJp6yltQxM1zeCWAESztABuI6da899JD9z62RJL9mHf3Fn4riE0Dc
YmOOri09QUGXQQ6btNLyaJtFeUXfEq00qT96M0AWPDdFFQJGoqj7/nJY22AJ29s0ZtjSWq7yqK4o
/M6cgbp9QZLCz8sLFYsalZMxDLCe2w9+WNiTosXdiNJstTwvmz/HEepppIwZH4kycV+mFuonZ4Qm
OmTOxRi09p8uqNEUVDLPNprW1tqec7gsNjxt7eWxUppFRwI+ZlS7qso5yRuvQ9E4ht0BPnBk7/EY
CYZDxrOo30vUxu5IiWsEe99zrhC1bG2nUgsQ7O3M8GFbUy4NGHIcPHtXmWWNS9Ekegqle0BAx/sD
tjY3iAJx+SEvYby6iadB6mkj4DO3TOzk1DuKdYAlkHB7VO2Nub+2cXGhUAX3OPat5XtJ7WA7G/00
uV1Vjic/D+oLPjn5QfXH6RFeyHi+/2lraw1mIGlALvkmod7bGYEyWPd9qK9u53iOOBmt3j6hbfH8
d52eC9tNvRkzocV183K/4d/5ouVZj2KESgSOem7Ki5alzzmnQrxwc2UQBbCJ0PheOdi/uI1V2tXZ
QAdhn7DoisNjX8UBuIOSShh0loP5pYejkL2lACUWMOVDKpu83OjtQ4FVG8aW8AbiU00ZuHrJyy76
mMJEm+E5XtFSyxFU/hU5/vQxgjyKRmk0JRJS1GvGt8anMntPeVLzc2qmCYCEjUToQCFN+WHsIwsq
s10OCPRb2HcPYHR0DIPud8zKDCBaCy3M4TThlr3Y1ocog/o37w6slxloVmiJ8hDFQf8NuW2UnOq2
DcvT37epWYTIiPMT8l/euwrMJIKuUYjA5yocmbLIRqYdO8MRwaunUbfaEfT4T9okA22Yjk5Id3EB
qXyiw0NFm6NheQyChqC5YW84mcowvO9UZ2PCzWfUYr4huOCoVHXC7+Q1bmc6qEK986DPu36KacPO
a/Cv2ZsQu7eEMytLyiA2bfJEkpJ7wWIAHdCw1KClg2uAfwhATqiagiY+xaYUSGsM3z+YpseoHqPv
93t0ZZsyDNjK3J/5B0nh2y+c+qiWqkluT8AXxxdChqNzxKtH746dMMVG+nJtnjJHNdPQ4N8Qj7tt
zUiHYiypqXLLZmqBHTUQQY1QEcPBaiYAJhJy+cY+vHKEkMIwmaI8XgnyLKaMnQd+owflhCIJvuZT
E8+VwjKIJZLH9DuszCcrs/Rhn9mNt3Fmz7NjOXtIl87Xf83EDHjRNHi0TK15nrrsKeWFzT85pg0C
vco2IhcrWeMi8as6ZFWkTLuiK6uN3l4bW+nwuMahQCd2t5i9hIBTLucau0KTPdt4CLk4HfyYsF85
359E2lpLFvDwOfbjcP+a//sfd4QY8Eaf+SXjyjVJvA0ik6AqhQdKdgDbQ0Zk50xp8aRbLWXCmL1k
38q6zC6ItOxPaprpqBApcvzBKijlNUS30rgwlYkj3f+dK8uZ4wq7EENwiyI8dvsz0ag0lpMOk2sE
lHGKtgEBXlOQvNHKvFgX407pDIX2xBWJci9vLYrQsA4EEOlqnPrJ2evStnhAdu1fW4yBqFnu+kqn
xEaLHiwcOME/+dn0lThuji3pEFPagoA+O6tWiOjforb4n1pF2Q1SWei4m0zCavYgxpTsDMCHEhOe
mHh8eelIuUfkOJH1Qyo1dFtY0Kp44H2YjBe7LnFbloYV9yBNUwtccNGMDFIYF5D3Gzbrx24cox+D
ERTPRuj7v0Qh0+bg9ZpPIa+H89oel1IcakDkV1cdTJ1/SBU5Zljj9OKqq3Wafb3fk9rKgEmi99r8
EiQXuXwEJqBj4Sb4piuhAnifEapWVFTE3ci2YThF/28LCegzZddB/U41akN/KtPAGS4UAMCMbQdg
ohkjFeyJrI2/LFTj6caJtPILCfGztgjYcUtdphdsDQRmUmqGq+fI4He+qX3E9XWI9/d7YmXj5IFI
8gvndJ1+mHe5PxaY6lRZnxcmDpsKGw2gt6YEtBNZOA37DfWkL+Qcgr9/3RBTISCJpoYmlzunP4Ui
xABAhxKRSnnhDuGEp17gRPNlNDRrK/U2L77FqrGRCJng9eZn//I+EdQjmcZJ091Up7Zbp4ThXEmM
AOCvp5/RcvenVC2e73fryuHA5CKSLA0SG9pSOcQ70uqaLDBIcVuIUcEgzQbjdtq/q0qHq3TZEbPy
p/iB0mh/S/28MnWwpUf5iI6H/dlZjGmfTtTi47qIRBVuN3VPwLWgq//9nsepjkyQtClVJUvZXB/i
oBKPmXTj1uxxqLQw2w60Ldf7lQPAnuVBs36TfP4yRB41puMZ3M7cAQj+wYH0heFaoxz1nDTi/TF7
lcQkhsGD0ARk5TgavTf36x9rAVE+Fb0YNbtVZ1F1LlPz0bCb8Bgq5nSxRmskbJw2X4y20w+BYkeH
CfeTjV5dWY+z/ISRI4rLL1n8BklBAsSpyHJNapA+J5HZgDrXvFNu9+Zn3ML9rSzx2lejMDbmIJ9A
KWvPv+iPr7brRBZU/sj56ptha29SOzNllG46ZnEgsYR734hJTtwPMFr9sMeicbIO97t+9attrvzc
F/kxy+USj+o4BIlqAe50jFNMte4ezxw4VugLDrluRVvv/5Ul4qhEsAUHwCzmXggiKYhPZOS1lksB
VGQDDnFiOLZGdmhsDE6swpjNr+3wBRUEQClbrTG3J/g/mlG164j/HqDS2+cQNs2n+z2x9sMIghq4
SQnoMeriJqHlgOl7VTFZu7bxYnHf3Zlt5298/8qWSE//XyuLHcIEnIQleihdNQYE6wTtN9zpxeeh
N7534IGvdd/oG3fW31mfxTbMQUP6mjQvVTXOYmYDrOf+bnPkFlXaKrvCUtrqlGdDgSkKvsC7BjMX
inYSYAJvMzgXFC4VgIeeRNRm+mOsNt1XUK7jBa8br/saJoqBC4TIAPOMEFSAhyDbAsBI7a6/r/o+
fvFkj6dRLDoJudicq+iVZPhEQkfBB9H3axOPPrO2DiHylXMQN7DZdAyAKT8E7o9xTBVp3gF/EtN7
sb0BkVKuz0FGH12+f6h7mA8geE1jK5+7uiB14n4Up1LtoBridkFaQLOgTNeSuFg+Oqco4iZ3rkpL
DS5ajPPrrq4MR9lpY2hdNNmOgBkEUliqswJPnu9Px5Xtd87zMBupJ0GZvVgnTthqs/eLdCfSDsdI
+pikRQKLLydVN/aAlSOTpgiTz7rzOX14+9mxGVNzZAtOLT8M/okpeIJqXOBS6FfjE1Vww6WFT3Al
v29u3av5k5czc5Y4EEtjUyATu2g5BQwajZN06wkoXGaKbm8M4VbibK0rSYjyZOSWhfnXYv4DZxzj
0LZMt58GLBN9LWVni/TPYGw//v2gsbNR32CjneL2ePs9eGjgFKOnnMwOrs9xHObf0d/qT2GDtuJ+
U2sbCYFjbKXniypZwdumlAzyYFEwP9LB0q++qZQfZJqKx5AX+KMYgLFbstq4W611pMNTi2ANi4Mt
8LZNPwLGFuFJ6lq631pHhUtYug/NrjjCXYk2XgrrjfFIQJrNpVUsFqNROWWKiY/phniaszPkM91c
iy6gn4yNBfC6Kd6wKhdGqvO4HuuLaTiGoYkZM5uyI5LpoaxGYNaeOb0vpmArsDt30e2Mn5/LOl4V
RHe5aiyaggMRs6kK0zUpuqdUmkM+BYZ4uj855Oslrc3bGILdWYX2KpLndIEXiDbS3d43S+c8kMIQ
z2ab98ED9s/YAGHO1T7M8+qfDPcK2MYcq0DE6vgDRobqB8dAZLiv0qgEZ6VFghw6GDcLKCyOalgw
1I1WHSKvsT8NlqQQXQtE9mui0OF9VyDWP3m5NAhXDp73UyYUNu4UM/A/UjaWp482lDR7F7UEIndU
XCja3u48+TNpY1M/h8ADf1om4AUY2or5L369+s8K+763uKvaPxrYu/me9ywOK3EnCuwPS6s+B07R
Wh8oPCPeFU9T2b3UQxJlDzHGDc9TZvbxyeuK6R98FKv04uWg/Q9jjz4IzGYpPvSUyiNIKpH87pF5
ZdqJAB1+MEaS9frOhxnwM4m9oDvmY9RAEOHC/BQXisRKLy0b9YobI6xATU3VXWvNsPVE6q3cOMZX
Tiey8Bzh1vxgJNyxWBBho6p4KsS6yy0Yn0bwV47/Qy0DTkPCbqFNGW0c4WgZSCcBk06MEx465Egw
C3bhVBvXpZWHPItyfkNqzGTNWr4lu6brQUiqpCjS4L2NITPsjwhKGV7CQ/Vkj1ZzxOIZCEZEEitX
DOcQGEEEh0jXyTYpEIWIL3+4P++1uQ8Wy2sWslGjxUOCVOxiA57SHNZkkgvXSMY2BiBiK9ljmEHm
YKo5/mdrQs1yGbIQTEsNEz3ap446KVeqdJrkmhbpEJ2MMMWmcuOHzdvx8oeRXuaWj9yboOXih5EI
Q3E65jCsgjzvQJV5RXRMxr50nkZHbb9PihOPu66O7XwP41HFKoCUFv4rBlZin0TaDOpFAQClH3TM
cgsAEU3znUT9+LYIte6f+792ZZMSKHzsWV/N1WP5FDLx98QVtdJJm6fq+xjT0mE/6tAdN3rFed0p
hOLRGCMCpjW5OMO6lpIsO1B1V+0z52vS+Xg7IOd8q3NPBXiDhU0K/bmHSjTUCSSkEpcFbUMi8Poc
5WhB/w+GhEAiqkF+4x+PMIUqcNhBJRsy//KeIbVByKYC8AgweR/e7ehcEgSSG++AtS7mFCC/g0xe
Qwl922xYgHaqm8l0nakTuPCm0ZVXg9hYpCsHmzB0hAF4bulktBcd7CXU9FOdYrjkA/ALgZ/i/Gyd
wn820EpHp7+eNbwyuEcSmqYKbbk/caXvhgxetpsXqemOeIU8T03kb0TAVzqOl6NFtJcsLLKHxSeV
vZ1FYHV1lzulf/VUYDeUdZVv7n/L/KcslisaDnR7wiHoy3PgdniyqbE8vS97Nws9z/nl9ELGByoM
DJCYNQvwKSN7vdHmykw0qGqg5JibwevMeDbJwbZyCsG0Uq+/9eqsUwE8srMA7hwKgIKPY46Z3/0P
1ecvWXwpHgYmkQ8qUYjWzWv0j/lf6zhXh4PeuV2M28lTKkpUc1D7yaIgbKre0T24W+E22sxUWZ9s
Nxgw8+ibdVDM/HiqdPoiwFQkTNNIO/hgFv23A3XGH/twIuM1SzaerKTMsDSIg0L7QCy15t3PcwDb
5ZgN97uO70r8teBp9V1pAi2/xGwYNZIuEVqnPomhx6Zcrf2XxO5SuQvy7TLNtb5nTqHQJPajMvK3
vWAFjm4ZZdO4UaSP7z28XvAQgTaIsKURp4FINq4pWtm/3O/9lWk2J+nQ7ZOpowJ3Xr9/dH6QlVDd
DJTsGuVU7xIfMDqEIGtP8av9zGbVbGy4866yHGwClGQled3O5aK37RH/ark9IykPh8B87jOt/gnN
K9jDT4BGWjXTTyQ35R4OVLYxz1aWLQ9L9iCTdwM9vZhmZiHqwqvIhrZGDRsN8tjZ9M3hfL8/tZUO
pQVW0bw7QA9bXK/LyY76spBUq4Ut8JLG9NT6IiNNuLLopc+EzeNph4+RohwSgETTg1kzJ963+JDG
O0yVveafysc74MRG10E8E5VAAZQr/UeBI7Wx8XtXph27JRm2uYrpdWkRziPYF1cR6TzADySKZfFu
TBK4/F2jx+0urLzEzYcmcQ73+2mtXbZolAWIn4VYykuKSAchA//fVXKruCRtEz4bVY4tcBdrbzkm
ayitVfjpfqMrY/M7ME7Yby6UXGb6u24Asz5XEur2VIBNVDF+sjv7OLT5Jw/7Kfd+cyszDu8/0rSc
ryr56cWSrrJYNTrcLN26boGAWJ2DQ4NRJFtCjVeADJTJZGPn2yblBg4bxe2imsySxCC+lq6JKno6
9L4efs8IL82832zEGTmoDFcD6tsh2ojD9yoQdnHujNLE+1wY4/f7370ythZXGp1h4vKGDPH25wxe
pgCZVWs3xHUTR+8ktJ4L5vG5aUX+EAMcE0ctCfK/j7LMN0WWhT6P7atkzxTHakg+gtrCDjq45+Go
mMR+fem4Fhzvf+LKvREeM8EPHrZEWZZPj9EZeaiGRe3mU6DtTV9qu7JSnb0ahc1p0AvvrHlqcwpZ
S6cAg70P95tfe4kxqUglsZcSoFhKO6IJlXsoisYFojF5B2G1wIkyvAvehRCsATx1pQlsyOLUOOph
YhBijTT/sxqAA97Y0VdueBZ3SG6wVA6iS1jsqwNPbPiP1PAMuFAfJGoduTOUoa0OdZdXW9n2lSXM
Dk4tA+sKUdrymOSxi4irqany6nO0e03QXnhmtTsHe50D3Pxs48279nUWGySRDEabm/LtXA4wbSt0
J2pc6M2Ub5eVjs3QkI3+V4w6avH2/riunI5kZHmecVAxtZatkdov4ClWDXVlbbNvFQ1Sv6nlbhtp
yskawAYPmmU+l3ChNvZjU/AhtwczsZb52sxnzgnaxTAidIm8PKGUiFq/mKXacVU/aGabTjtiGCr5
L4pI3kyJ3b93ogCPxdywx88QwZX+gJrPI8Ru2548+tNk2+ChCxU3KdvrQen1TY3zw1QO4W7EWEE7
wIUqqmPdJ2Dsah/ZzNmO82FGq09gQn3d036lDrY00B390dpZXmG914paSXYTVLM3XquZv2JLU4KT
OZAycHUCJh9y3wMP3FVZi+Sjbt87PSiKk0PJBkDAxlR0Bm/Et7KzeqeD/ydjZL34lB1M6hPh7ARe
/ysPQN25lO811h5LGDM7VFAnvb2GjfAQ7MwUEvPeLwNpbkyz3zWgN93PLRecxe+wLXV3y9dYro2i
DPDjc7EhKT+GVqo3B5sM7yOs2KnbZSlGPhglt3DyiQv2lI4GsrlSluS/gIEeXkQ2qO8HU4ez5yX4
r+7yXET2MZmi7Aeokao835+pr862+feyfeCLyWWKN8rtutBwdh8aqSuulWbRs1q14bdUxOrGg0R/
tfxohiYcljzheV5ci2b8GPcY6Xgu96UQW8jA753D0OiYxsIGFN4l7gYo3LUXkvkZUdYrFxyyJBwC
DQvBNIQJ/ox7m9KhKunML6iN4eUGPEL1S5zFuEUZbd/g7qUmuf/Q8RaI92ZgVsGz5g0z+i5LJT5z
uWjMM35ySr33Rhl/zwajG/d1Z6rJkYA7xrqU0tf60bRaPEcCncjXgZ1StXZsmdMvtMjl+IyNjdiq
Ql8bBaSrgr8JwZPAvu0exYw0E4WUR5mKEVCeV45X3SsBOt4f7LVRoHwZSo+JhoKt4LaZrha9mUGy
c0sDV87W1IMnxKAAdmXYwcv5+8ZQhsyAAEL8+I7fNqZ1XB/UPvHcJOriE2hVARcvSR/NZOqO95t6
td0yu1CYcXgRy+TDFk2hz8BI3Qs8dwwHY9+DyIZxn9jHUZ26x9o25FnBARj3Byn/vd/yq/sDLc+h
rd8qDS5Bi3ndBcTAFbt3gIIUCDGLEYQ2bkrDgZAw7HcMGo9CYmUHFXs6YgSQu/fbX5s4JJlBVvHc
JFO0mDi9NsHaaGvHNTMPuB8ebnvMGdLT/VbW+pfbGDZ0qH1ILC/mDWH4qTM9xXENqyJ4Rjy4Oyf4
13yNktC+KEr/veqtes+5u/XMXJuxjkWimULfOe+8GFkld4KJan6PJMcEKLnSMXTsuuZox0W2sROu
NAWod14Z6F2RMMxd/ccLGuYnscN5vnp2FT9mQs0esrK1TlXRGRuCrZVRY6qSRZ9zpPCyFk2N3kAq
Dxr6FaFC/anEGmmHvrfbCAyujBovZCrvDJMSh1eiEImPyjgYhLb0zo5/+aLrzxnGGeGxqHrn26Sl
OvuamQXnNC68jRmz9oVz+A5eAmW4rxKlVqzYdsPt6lrkrXlW9VbvD6oRxt3h/sycx39x3JIg5YFi
/g/+YbH+nGaKM7Ob/OtU+AMOc+FlSrujEzbDBd3kVu3+So9SPW1BrwFYxWxezMZRH0NDBH54RaVf
HpPEck6g3CXCXRl91EtRusJOqy9N74uNyTk/tRbfCc+JGOVcD0Z0afGdCBwdwtsY2ySyw8cPttu5
SZL4gzHq+kMyVb/SSnhb8dGVzp2phTDHqIB3UPrdrogxlXgYWElylZ4scJcRhsLjBK+Eemf1djsc
8flLsTANo1y/eINWd9e0SsPsAGjU/5xQMwyKlvjTz9quYKN3RpgVR8IICBKF04LIrfO62ekd03RX
G4p/xlxP6juAXabNNmaqb3G60pJrhWNeccWwzmt2udUAZgiJq/9jp2P1VSpO6HYFxL4ZLxy+KckR
fZHU9n7xfLX/FcIbyXd+aZN+xSZe/HQUkXzN0ED5R8kzI3hjgnz51sSm8dIQZnwDfR0H32lSJZ4H
MDA/3J+vq+PIuqe4j0wXZSq3XVpiYtICig+uwF9i8S2dtEbDZhBcy65OfUxg+tmdbz9EPFBO95te
OarQG9MwtZlyFm7eNj3VSohCIg0womqT5ow9so+NXe0b5guGA9UTE77HtQuf66DLWvFI1khUG8v1
dVZN5407zynoF4TwljmSUNOTtofXfh2juImfE5Nj+5QElB3u6pxtCRsya5r2ChXaP+pUG94NaKLV
g5C4fe+10ureT50eKRv78etnOD+LuKnO7s/TkPvwbd/Ioff8umGrzLO67mBkW3UBA7XQ8t3QZYa2
g+UfmmdN64pmX4+liWljLfG7w9BK23hCrI0Tha08VQHJEf1YrDqjzXxR4LqHm1ZkHXCgGo4gd703
AME1dNySGlAly8BKDdUBuxvv5/1pMn/qcqcxYRRpgkjy6weMN3agQ53Uv4JTng0KRvPR41L94X4r
K4ctugX0kYglmJTLe9NoR50t/YZW/MQ5ZzV2i6jG/FNfTltb53pThO3mwAbZucXlBRVbbXlOzBER
C+fYtIPxrEdaf8B5sjz+J1+F+pTPAlu8TM0WfsstJvL9a5T2gL9CFU8XPCl2bdfGWytp/tnLcSLD
jKp/ruJ/tZyrPgmynBIrN8li+ZD4bYaxtW5+0BWMcYcwJ/agZsleJfdwagYNhZ3uJZ/uf+/qcqam
dq6eIfLM+XS7bkqqFwCNcpFptdH6Spo85A5cVsXbWk2i+oS9aZueh9gIZkUB29sTMr18OuQItr/m
hoaLs5AQOzb6Zm2TnSlbRGAQcFNjc/ur1DidLHYR/8o+1P1A4TGA20589aPlNfUDwXrp9qKn2OR+
b/yOhy6GhBwsL5Hfum2iebftUtcGr5337RUBPtKWEj3mj9ww0+/5MKpfsSstX7rRSrIX7NJwmPRK
tVV3/iij/+bsPJbkRNo1fEVE4M0WynTRrZZpaUbShpD7gcR7c/Xnoc9GRRFF9KxGMaOYrEzSfOY1
E/WYmqTUaVvr04hdyZeZBh02kxiF/oB/1OdePnfKZw0xfpw286rqXVkbJN0DOaJ0B9uMJqoKUlmf
+kJX35W6w8NaDSWeRVEnrBegVqnha1Vng2BHhtn2kA5tvkPKyNNHjKLT39CKezL/1CqPsE4Sxx1x
1+q81Iki/jyl4pOYquq3JBYXu6LRClA1qFliwpRFQsP6sAgabsap+NHYSqFgGzJVVHyEln0gNZSK
r41tFI9D4DTaSziPyTHTm7l5rLBz/lVh5PYnDqPh984HuT0iV99Dv/4eZTjZU6KxOwcj+aH2sYW+
v1V5CMLPD28eyYLgAZ0XXs+CD7weqZtInAbiIB+f+tA1eugA+dBbhzwejQ/3h1p+9GqTUYYjgiCP
pyS/TlPypqK1i6C73xdO8djOwQh/pS52jtDGpUlfgVwINMkiJ7paOivoadFqo/DNKuj+1YMkRgAz
iE85oNydMPO266FRfuKY0uh3QJqtMXMBIo5RZYTCHySn+tEM8vx90vXkH7kJaaeV7fAen4bsh1L1
cfkQy9EAfHvQOiT7dTv4fn91N64O3l1WlrQeTcx1ZhbhA9L1FfEJ5XrsY1u87TCURweaIu/RKIT6
1TFSc+eTLi/6+pMijKnA9pARK13X4GonlfKqUCK/wgngiKsRZFJaq89hh+M40Mjwy3+YJDIdMmVK
WnfrLSQXBs6AzNIXcUyNacFBvIRKbvHHNA6+ZewpfNqpQmk7N+TW3rUpjFsU/sl811+au5DCuM3q
IjSHrI+W2ygCgoz8dH9+t6ov7CjylUUseVEfXL/DE9oHraVOkCkxQtLQjkz6z7KeAgdoA4wDrTLE
EwOFv19VHiC32pcITGI07uTHIcPLq21loZyqua92PvTWqVqQtqAC2OxE49fXRKgmfVZ3EdG/qiTP
g2QN5yGwnadkxhHo/hpsLDUoDO4JTg841PVGTqMex6+yinwVZ4fvVq1qp3aWxp267sZxQdiRT6lz
WUBFWN17EOUrB4e20K9UHpxRmw9xF3iTLCYvSDAi6SwAJ/cntrGGUEl5Zin50SJaX7XDmFPPb6FL
5rjUHHQTt0tTAVBvqlm0c6tvnEukr4C0gOZixPXnUmtZSHI6xH45NdJjL+zuGfF0zPBSov72lEuF
uieis1FhIClcWp9UoNB/WS1oWdT4eimcEFlL63cVkfdLY9nTIw0L2Y/iqHs0TAzPPQCSUnd8+8ry
IReVMY4OmiXXu7NXZ9PKZJMyYqllZ92Kv2EQWXxQq+rP/YG29uaibEMZg6cSZabrgaZElUHkcDwL
upjvQfX9kOt+2EmjtgYh6P9/pX2qtKvZAFcdtHlxPFEa4LtjEzTRMdL0Wj7fn8zWEeAxcJCXQSLw
ZpNIBsZPUctkurZ/qShDn3Wke056m8bYcQ1y6cX1SO37/qhbp2CRNybeQF+GHXq9hGYeOQMEIG4S
SQ8+1OWAObcC4hQq6x5R/PW2XD1PpBnA+Li4YEava8wijbQmNMvUz3kYgpPaNZV4DwCn+1+NltQL
0NNxcK2xDfWDRr3Rwmgraj+UYda8yOYcfRMCfXeszoLyRxMF2i85DLuXPG2b3s1yo8RByCmtvWD8
9vMb9GWWaIJGqGGZq6uWI4RcXDalfqlh1Vx0gXKki1nuFA62Rln6ZmheLuCr9dLYTkewi9mlbw55
fBAz8jdoipRvPphsY42qDZ/aJL1YbeWyi8aobavUl2czPYFRSc81pk2XpDaHw/19tTUhavxUGYmB
uIZW+6qqbaE2wyB8S7KMQ5k25bHGl3unPX57ZhbRBQrgAPMptq+7gdnU4p/ZCuHjQqYOrtpWc+sF
Zmi9D9rAISksR6U+9o4+GnsfbMnBrjczHSnCgqVPBOV1nRuaJFMYHMeZr+JIuQQijWp7vdrV46EE
cBi5Qpl159XNr2jO1GNNBNHlUf5Rpmr3JU/nsj8MooNlyGtq0mzqm+xXlbUK8PQqDKEJA4gKnxyc
DTGWlCXnD2XI8b0hS8L0SnvQ3+tOFH+qFLPN3Ep1asRti0zD4K5VUthEbWubuDXiOHcYUP6azjTX
8CCP0xlMiIFRdOrVY6PXuHYpWYtDs6ThTNZkeoy3taz/M2uFDujLwaPZFdjOx3hO1/ajnRv86/t7
5fYOYimRsABtQKSMd9L1HSQw/KAmoPI85q04p0gJHNUCL/PCSpydy3xrw1AJWxBm8JNAtV4PVWLg
OEjaiK97RUscowXzp57UmJVaff1SVxXED2xQd87C7fPP/EjrANQxtLK+QhCXUrQqIUxWZ1V5aKbF
n7RAVaseVQljhXFP8u228Acjg4QODXd50S9dzuZfDai6waorN3LhK3ZhpIc4ifRfojYDZOMLKUlc
TJWdkzU5+XBUSNl+qSFmfTvn4zb+WGB8hDtQMZCnWEdXlYjQdA964o9S5IHXB1P4mVp0+thMQ/Zk
tnJ10dW6kw+wHve6Ylv7iXSTNgfLjhbL6u6BK2VO6sDY2BY7npB7Cw+LQXcNNDp3prl1zS0cCpM8
hEr8eqkTqSLFydhPgTzXx9HOy4fCydqde3tjAxGpLqXuhcmPN831B00nbebcmomvSplXYCp5Dqi/
u3I1TljP7cXitzor5DvKkkMTw8EMW8cE2BwkklF0wg/VDt2ScArNB4G+72c7ypvguNwG48EIm844
4kw3wQ6vEumpzwZ8ceI49XIJRtSDOUiD6QVR7DwKOcx2OBKv8iar+5fK8tLBelXpvWlkhdx4gMp4
y0IwR+cZ+AtIGDoCAL5bHHeflBT1kGPVld37MBh1fG1VDf+EuCvTzzLMrv/BMM7mRxP7GIgWcju6
RlrrcJ+xITkuAkXiIPexPbLgcllcUupfkg8CN+09216Q5gFiXiOm9maT+BKxyVttpJa0k7AM+5cl
9QQLf/3VTSoZ8dTxGZTcST/rme64mtDLvSf0Bm2/ZLfLOUW8HND4eiFnHAp5xwEaOTbWSn4MOlNx
C5P+GAauUl4/0pYtQw9pL0P5aJSFLnlaQvvCbYwRRXd1Mdh0S2kaAk9Ycv4ShLM+uE2jkLaNsIYo
6TY6DsngagtXBVCVnZxO5s4VYZ7WHo6E9jvyEVhik1nKs4fEWfwrafWOVuRs/sy6WftkFNOguUo7
SrErN1Esjok62ia+o5LRHJrUjouj0lWmChUfYg9VFmv8p6g1HMj7Ac/pojCG1s1iRf5elXHwJysD
8xlHXvBhqOuYn9Gw0X6C3LXNS5s7pfMY5DPiNSWFz+A0JXP/rZ6jTHK5xIv+kIZ4iB6zDisbnHio
DrrFMEj1AWMX5wsRlpScZigMlylJ5d92kFsDVih1+zOresygCmnC8GxE3yZ1qWzEyjuB1c4/CkYf
DuZ1sW0QF0zaXrq7UR0ji+FLMwuK7Dev7GRGYJzt2rnUzai6BbXSg8Cx1wvlbHy/1AmfnUYUdMza
/F0mtR0wvWr2LKvbk9Z4vfvXRxe00yJdC47rJuegGqdlyTAh4Rdnmn50wj4qD5Voqvp5dsaKk6VG
cfiYYJ0szllLdOCRpSYxWpRjjd956wzOGZhWMJ00bRBfm8yqUCEP29xwDUrz9hNtk6n7Iyt13Hpq
ZlL2ztguX+TOaFKIpXM0HJuw7lNvlHosp8vO7stT0SbDzyy1UuFa5OXFO9uenXfmjGLMoY7M+oMw
JPEVo02D4C7Vk4y/Njb88jabJk9qrEG4kqo13+JilpNTZsmtchinmMRkjvRs+GRqKK65UzDVud9P
XeEPTYzBMSdOHg8p9rjvZViUNuQh9tnOQ7UR+JBcLNAejjmBwSrG6itFEvNYOBdVhnxbqRmGwy05
1mFQ2ANSgnVhRKS7M+rWpmNYdFRQJqPBtG7PBVjhhegh2ZdIQoxVmKA3hiRDvLDs6GZ1RerZWRN4
LXbnnqyWw6OlDPVZayZ1J/DbiEcWIRX0vRaOCTof15epFU2ZoPXBDwlG7TBUyfyMIFx7pBdlPLed
PJ7QrLVOhrFXCN4IRhBtwswHmiVt6vUtboEbcLRy2eyyk5+CRuBWW6FrIvehdr4fR2+UK3mo6BlS
CeFT35QqxpxWq44B+cVOxvajTj0h94Q9TKhEaDM9YDNL5o8i7vXUtSqZTmasjV38uRuk+bum1qVW
ofRqwZYN40DO34wwgwVDFANEezGyvinWjOFAQzhyLrZUp8ckzmZfW9Ti7q/B1j5fOmfcb7yeNzgv
/kOWTQgUwZoSEs0tgLOfp8Spl9ejc/yxSyyI3kYU70WCykbUrTHDxbQN9OsNgs6Ar261VSRd8B5u
xqOGXw3RbeYYYFf4T7oL2Lg0AOv208/RiMc/3EXtJ/YNzVXMUBTowJHWIouoBEb1QLSJgGhglf2/
iICqNPMsIZ3ssaZ/L8hJP91ftu1fv2SzhNuo7qz7NJSTB3zCCumCVcXwCRwpPW1DpA0gASXTnyYt
1N6bmGKfykKRH8cgVNE3hBWJRZSkPw/CSb1G6qX3jjZKp9nu5JdwaoYHsCjSV01vxnOUSsnOt94I
i+Gr8qKROwNDXWf/nYPvuRMBOeYeSS9izqLzUOrZHzGOyec4k5SdRdo4yoDwbZIrqie35cYoqUCi
t4ynQpH7lZqhVnlF39UfQh795O1JMYg+rh/o9Si+rROoNojI4yNTukxjJw6UoKJDGKviYTZm43T/
428kMRqMUixXCAVB2q7ypSIZnELCawWHT1jVyqx2h2Iy9iT0t77WgnFmRzMdvtv1DcwMCaeinBwh
BXpSVnN61CkRnUMCoUNUILR7f1ZbX4vXjio4PMaNeurcJXUpgGGOmdkdDCKro4Q8gxs2xduLqNzs
KFYtwAUsUdZgJD0IrDENl6nhgPDkDLr8MiQ2dIK0j3f2/OasAOpSviPbBD54vYpKO9Bm7RLclcs+
ftdJqPFStWy+Z0q0Jwa2N9Tqg41gUKIxFBwvNQ9PyCVTWnPM+EsYxMrx7d+KZwEVxgXLCrbhelYW
GMABb5QAQ0YZklY3abWXZGJ4GC0ukftjbbwQlEX+X3IQGVFrucf/qo5IdasKMCXOJUNy/9jos3jG
7FgcLGP+XnXRH71BAer+kBsr+feQ9iqTG/LZSIBBOBdoI6WGbrg6vhQ9uSTBabMHIdiaH7xdMCuv
aOd1yIU2Kg35qQguaEbmz5IdpI9J1eiPudmIkzGEA4/gbO2EV1szRJ5ZW6ou1NXWgFb+5dw2XWDD
3pQT34w6aq8YEmOmNBQ7F+PGPQLLDhgpinhElOt7ZIIZqjSIF12KXmoPc4nm1qC1UHL0OPZI1c2d
vbk1Ht6PlPDAj+P/sdqbHboYXZ9XDtKGvTjF7TD/Hhrjm962qh+bvbOTj2+sJNkZlR7aoISra32E
WIlRJqsXrEkUpU88DjDN4zY/d6TkOydhcyi+1ev7yYO22pZjESdZBtvA5/IdnrTcmJ6p+pgfOhuu
0f0TsAHwQueK6qeDXxMt9XU/wDDTUJvNgDcGzOBpnDLJK8dcP4zgMs6SYk0kIjOisXZUPtda2f6T
DUnuqUopPYYoPu7kJVszp+1rLrp6vOjrdotWMX7h4OM8o41znPIMlLeDCnZIpXYHlbJxHNGdYOcs
zx7Pn3p93fR1HwxWP0qXNi2mJ7yewwclluRTjc3TsW6MD6NUiO/3V3u5mVcJNqgA3iHa9dRPrZVU
BBq5aarOk3QRTY6i35QnH+lF1DsluM1F/GuU1cxKOSvM3u6kS2+KmHwcwpwrnCp2q7gHvHR/SluZ
JPh8NHT4WotOwPoYLnbY7UyJEYq99QO5BbTT0N059AEMAUJRR/tQQfF+bIPR+UepEt3y4lkDSlYF
b1YVIbuAcLF0K0gzbnJprSZ5FxqhWTnJqd+aVuo7aPTvHJnN5V0E7GS4y7cZqyQLKxRZGfqNZoy+
nVaaaxtR++w42X9o1rGmUAIIkwCTrJ/fAUShqCpAtPYYAcFUnfwh7bOX+19w8yCg+sJ6LY5R6yei
1YRT28EikFJrIQa2U32EcqkfJNFVXp/Gjdcl0Q7xfGsNXy9u4DuLe8Byt//11gNOUkYLjV9fn8KG
2qBaQDtlNZMgzXY26OZQlLRU7jf+sU5GCq7PVIRsChsGnjdNSealjZxdAilsTvdXctnq6+MNqANv
bggkt8BuOmh1ISM+d2mVGQOazpYv1tAlp6FRxCFD0/IbCZjxpUX4ZOfe3LpYEG8j+ATJsrA5rtdz
GDFDGxwuliAqnXOhZ8nBirtpBwy0OQr16NdwGgDJ6qslYaQMhs1RB3hsXpQaT7xEVffErpWtDUni
iIDZwlOH9Xc9GatTaLc6eoDLuTEjWKZGFSjatp8U16zSoX4IrFn7Q4OMRmo9K2N5qJupr89ZOhtL
3WrsS5dOQOscUPsBTrvsjcgt0jn7LedzjVhlnKl7raCtbUYZbSnzUEmhJ3T9o1V1jkYIstIl7+XJ
n+06/eXkqnY0rVH5DwcWmyqTLt6iBrOuXCmTXIM6SSloFJl9WGBUbmzK3Rmd//6UoPbsZkWxJ8a7
9VHQfFGQHiEAworoen4gG52oRkHOl4Kh9wqYG64e5f0xMaSPpj1BV4CS9R+O7iIojeULd+1NZQqF
RezYUUPwLSXUX5Kijj1dy+tfkzV/e/PJRUiJojejkJWud3YmZqVsBDA3KVfDkHaCXj9q+IE9ox7j
5G6M6OmL2erlfAZaupf4bByrRYAOkL0Ne+EGLGGJthoQIAl9YwR86yo1fjOuyFCWvD/JzXGogVEJ
W3Am68qFXgRmVDVG6Pd1Ug5ubwxIJiEI8fP+MBu3IG2xRVoPYTi0Wle3RJSV6jTrPUXMFC9Oms3d
ka5o7NLvDfxaEa3nhNAE47TcS/e3JkhpkXgWaZWlHnS9R1WaXWaDS+2l7rL+Ew2tCroJrof357cV
8ZAPL2J0XPWcwdUEg1xUqN5BWY0iYUJriavGPkBWGDNXKqeZMuaQl9YxE04WuFBT0MiFBDXQLJm1
zvK0OtfKnWB2a+ZA4BBEX4RGborZhT2Ghihg32e6PD03VB9gBIx70fnmzEnwSBYWMCjzv15gIx0m
uYSscoGJozyMVKZ9O8dqKjSheGippIIHzcJn0Deji151f5Fbpzp0g13tVFs2fwlHFXTz4rB8Q7Mb
jE7qObT2JZWmhMc1AsIAL9yIq0NuTpb5gDJT912W5GpyEV4W5rFUcqM+aUANbDeRzEHs/KSNB8AB
TQ90ZclFeYhXawO0sp6MJLgkU5yealA6T5oYldMCHvwPXxtMGk1ool0ge6sNmM1F0DtDzD635Oho
tJU4SmO1R0Ba/i+raAZp+8W+EpNYssNlz/0Vo41THmhNVUkXMwFBFVVl+NDjogcEqA4wMxO/7h+r
rfUD+cbSoXBFO3Q1nEMyjaqJRY/EhOIv10hDlHkvXLVP0h3e9MZbtkhYLzAj6upkYtczoz5RyXiY
SRdpioNzozVCcnWzLp/6ZjY0ItFI0TBPjuZ/7k9xc9zlViQ0QQ91nd0WmMK1SWmQKqHAeK47qfZt
awofA2ErLm4Gmj822l5gcqvat2D9lu4TnRfeuHVsGJXQ2xVIzX5QSrl+jMvC1r0Yi20YYxjjWR5E
zs7v7HDUXKFF9a8Oa91ftoVTkwsVM+ChlxNdOkBCsaaHFqpG4nawoBeNnXrqjnaUDh+n2ZHAntQJ
SFEl7pCTRTsSuT5DG+msZ3MWn9rCaL4GJaxUD75v/U1uYZ58aJy+v7QFIKgHUdbo2fVcYeFOeLz1
JHFloVDicDBv5HAtKSrjqiwpOUtRMbrxiEBiNZXOqbIElecMHftL5CQO/Z8yPt//6FtXMxB6G34+
1zP9ievNlhqQyHOlChCMVuNjV2ntOYuDPRTB1mHF+3FRg+QBoI92PUqR0V+XB54+qRLpgyHXMjjV
uj4HpdEho6IlO3XF15+9vh3+HnB1huoySjuIB2jwWPi11HGTeVoxh+/DEYAgf3JcfZKiQwrgzVUD
BZmVmE7J/aXdnDQlQG4p6o03Cn5lZKGjAi+NK6Os3o+SU5/iOcQxutIMN0Ro6s1XPPwdmgnEoyjQ
0j6/XmSpakQfoRlzkfO+8jhWKP/ASsAwLd1Lgm6viquh1NWuKQQAI0eQA5W2lf+cs3nwnKmzPXp3
2nNDn5o1zvakgpbff/1NmRRghKVlR7N0fS9WRNh0N/mmo1BZz8ABDwkI5WjHQdojVN0UH5OQ6p8j
NcUhS81553vePgGM/2pvQsWaBsDqCUgaA70ptYt8dPGj99E45092V5XzRQBu3bNn2xyM/MkEdgAF
bj3Zpm8GVcLw20/CMH3WkCm/SFYwfkiLVuy811tDkRXa9NeXMH9dahz1cNJFnQJuNZ3y0Aq7PChI
FRybRE93brqtoah/Gcgw2cQi62a+XOelHLYwY3FJlR4nRUp/N1rfHqxJGz+/9fRRA6PWQAiGgDY7
5vo0pF0mTTw7QKzJPaWG18LQhvC0mF8cKJLMx/vDbYR8jEeBEVA52A9lnVfUjZjicDBjH01v+zPy
YQHGngFoZClTjn3XTSDQTO3UiXA6hFKcPJVlB5AoUbSdMsjta0KpBeYBlRAA5vK61WemQ9SXPT8k
GFrxwSkMx9NMclNkCyxPHyfDjSsJ7HfeGx931mAJsNcn9O+hVycEkaPU6Lsp8atZxlzQ7ZqyNY6y
kSTvZnsIKres57h3KT1DIM6UWvM707ZLv0sDGXfTuGtZvUrbuzg2XgOMR9C8wBeEI3wjaTB2NLHQ
EARJnU/RIceP9NxKc3wSeIR7TpaWj1rfiEPbo5Y+znV0FsUg/4et/2pMQsXAua1ONbrSqBJ7xE9a
w/KCvJa/KR3ifGYmtJ3vcPvwvCLVwVHzBCLOtHr8ejmsKCFBpErK+V+kFHLZs1GjOUgN+nc5lYSd
C2RzfQlgCFbRssQWZPUcaJGOVoUhRX4guvSkRgoVrnjKNHcRo8WhJNCPRs29VahK9N6oqNn2i/Lf
/d23NWsiGcgwpF2LgOn1gW9A6ORNCFsOfy/7u1y35vt+SvITshrNo04Etycwtjkg64tiKvigGyqH
pQgRpA73poIPhG9kcvppkkT2aA1S9DHFUWQnVNt6dEl0kFuAM8sNurrRiqhLtBK3cj/rUKqwhgGV
23xUEjfvxERq2weHWujap/+wrKA7Fvzna5n/elmjkMhfYKfj19g2fxvLqHVzKRLPgxHQrA3jvSr1
1itPq+aVGwO1af3KqlWdyW1uR75VmdhPDEjFKFn/bTIDFOYDVCRhtiTeRLbs5un0+/5kt3YyOl9o
X8Is4T5fP1BGX1Cmd4olG5Fx445w2BlPioLa0FlqzfmU9Urno6RsnUJUxt9RLtM+5f0cWZf7P2S5
KVc3KaXMhV2HYZ0BBeR61c3KGKN07EI/pZ/tpggsvJSDJO+EyZujkGUC48aC9YZlb7PCdmrTK5ri
SvtNZe5LhSThv/en8hqqrOcCDY5bb+n032DrNOoeVZfHEnGpNBsuZSLKiPEct+86ucT3ZKJC4Mt2
ZH3l5KYJ2NeRPmDegy510w7MrytFwVy7k8NmdJW8xBAbhfkiPyTw9ttDl/eAP8YiSaS9R13b+AxL
qY5LVCUoWIdGKXG2E2cKqbipV44nDRE+x2PUYNvWxbr8IIhxCkJPtf0aZnJvHCx7lB+VICl/hG0X
PJlFamcHYgEUqe+v6sblg7QIxUSVQuJtGXOAh5HmhgSoTAqH01i12ikCS/9bRXr144jq/87turVV
iFwoKKKTsPC6rzckW8WS+piDocJL9w01QHyog0P74f60XqOT9WZZwLOglMgWb/ph6P1IEVWw0M9S
kdouJLnoB5Zk+hecZSt2QhagZgg1KfyhdpYyvpMmLXtAs6juvRn2a/OsTUViHdVsyUmgd47fIssE
IVDaqmQ/WEZq14gK9dNXUP7Wz7oXrXxWRk78AUnvCuGDOcteCjuY4sGlp2O3DwOKYs6x6IoGqgc0
VNudZci9p2FEouEBJdhpdie9KB5B9zmhO/RK8pJPpWq+kyPRlZRhu7A+q2Alvlv8T5L/tRH8dKC1
dWgdm5IQ6QhfpgpfdlZyY+sS/2IAqAGbu7nJLHVOinlqYejKk+aD3jafh6bJH+6PsvEm0TfkwuS2
oji2vqd6Jy4QAKDvUmK0/liXQ/Vo5nHjp3OSPcM+/OIUgfL1/pgbSQRpEVcJuBDaiWtMdtuXjZoV
bH10FkpvzPTsUtEDPsAgiXcugK1Txl5HC4vMkzrV6hrm0RdpNQMamqriV+nYPd80mV7QF3beB6GT
d28/1fB2qBksDyBN71XkNgV2CKgkAyIQaBMEygUycKpSiYJVKGn16EG3lMWX++u5MclFJnoJmUg4
b3qDCm3Jaur64NLGknKcB/WnFeHKZE4l0ozlnO7cJBufj1YWawlzlIt1XaWvrLiBoER/oqsxqnTH
cLm9+duG7hWxJna+4Ma9BZiTyi3v5GtseH1vhbpWhnK14D+KCoUIubAuYAb3jCk3lnBxBl6QEM4C
5l4HwDok7NKkvVrLNFFOlUp14sUcnAgItFPPxbGsi9A83P9uGwv5ihAi16RcCzbiemqT6A28jWi0
VoNeoXk4S6ekxEIrIdndWcWNoeirAIVYuBA0WFbzS5tJRIiWAVip+uJkkb6+60sNR+8q3b241I1P
toS5JC+LuNhN6QMKqCmps5b6FrrL+bEPFOiY5iwbvWsYPR7bMWnkr7qz4u84tWCvpCv9mEDTSvU/
SSKqd9y45XzQapjLxzJR0Xgew8g+6ZOt/AOXx8as3ClVB+JVB0dIQlb8p9Kr8m/NDrHOEIUYXmxL
zPHOxt+aF0GWSmWfks5NqVUfOyoEo5T4ZezUB5PzdQjsoty5kbdGea2tUPVYzKPV612h8xIZY0gO
buhz+lAOSNw42rRXC9saBVQjrDACVMKP5V34q/syhVh52lqP0VhWtk8xvCyvKdo9d4S9UVbXYVcx
zKA2qR8bQAm00YxOqlnJ/2FzL9fRwjsgxFm/J8DzYbJDLvExPJC8QaNeRP+tOOmAU3cC7uUHX0c3
YAW4JBDD/X9xq+tlAzUyNs0sEl8JwrjGrB6ZgcDM7E+9YmbhQRsM64Ty74NmJdFOkn57hInyKZu+
Vi6NmyPsEBea8qgn/pzruW8gxe9qej/5kdRNO8nL1ixBLdLAshag7RoXhoVShvA9qhQaXkvZOWpE
051qa7RDL80h0P9SrR69Aj3TAr8dJwi49y/GzfHpM0N6JpK88S6P62SgE80qt6WRP+rzED5TP5Vd
uzGihywaxTM0NvkEo6zZGXlzkRG1AtNP0nDD625Vq43BiTPyLCuzV9Kk/onYvxG6tlru7dvb04Eq
EMcPmwWGvImD8qFMuwYlfz+GjO1Ca4yeYOZ15/uLeRvhwRgAgsS9Bb//1uVaywf6vDmEaST1ctT7
RiM7oEPQFLgqVNytVdQG70wKL3tNo42S6kJWQPYF9TqCy/U+quUw7xotyfwCCYovQVGP79JUmDJ2
vkr+K2qN/mPb5NYBhf3uMdGkMPGSPC1SvBKHZC8B2vq0lO1gVYOhuSXThyCqBZoaKbXN8nMVZdYl
MiL1AOs4+vz2FQcssaBElzhwLfsEylhtOzPKfJDpKdrCjvxxgrLuOmnZfK6dLj9ZoCB3ms4blQ8E
dlB+WhoByAiun/imr6jdZmHm531RniYzRGNCMcYPA5XmQ2epv6eqc85J3SLKmDb5kZrHXi94a0Pz
pdlp1E2WvOX6doylIUCvwEr8mgL5uatszRPgeneu+82ZgkoASgoS5bbjjKdQqMiBkfijU6cfNWBp
jiuroyPcVCmjBWU+TE9FG0ZH24yzws1Lc/gyq0G+B06+jRoXQKtKJwvANR5Hy3r89YgG6gBdXUkQ
mG5ivLxKzRp+lgm0T6Qzx/CYK8l/Ocx0z7iUMZOi07zUO/4ase7QEu6ICxYKsV4ebR7Xx6Gh6e8l
Q2BWLqZOfeLVal+/2R97UdX4a+TVXCl/K5XRiNS3C2l+1ofK9Ee7qHcq31s7iIecuYECXdDP1/Mb
KZCGWRXwaRvHyH1IgAE6p3HYOYf7Z3Tz0wE6QeQJ8N+NqG8kD2QbDk9coKvVydB+o0T1U+0c1csd
pJvvD7ZxBXMbcA9Sg11Sw1VI17XyGFqJJvxkUFXxmT5J8q+KY4b6PjGt4IwRQnGR5W58uD/sxhyh
9tHS4l6AF7wu+bT6pNOlNtB8b/DbcvuZ7MALBCWwWE2aRzXv+p3qz23tF/FShCFRsEU78EbwHVhn
X8Y1tWYzH6iuu0M1qNWTLbUSqFi76D/NstprpyqP0+h/DYpU7Skbwlb//PaJA5ZdhAsp7998XBSV
1IShY98GEP0OSmtxKNW6ByZXhE+R1e2JQm2wXJg3QHr0qOG733CFei5EWiMoz9hal7tpFJSHPp70
p9qe23NtmViHRAmSS5PaeHjl1F6XJ/ifhco3wrp+57Nv7bbl3QVdtYC31q8uIu2drlPY8bGypKKZ
drqUnYzGmf5BnSs+9J3eXJxSCd8uPQjeGYgr+IUFaLWufYSouAVJRtcqxIDpoM95eqjtk5IB94/7
p751PmjCyneevY0LgyAVQ5qlNnDbkAYoBIKhd2iVyQHyLWVrPTtzsccF24gdGAWVykVCYVHNu76W
IkfNHBIlBE8NKfYgZ9SnWZmCw5TZexKnW0NB1Ft20YJNXuPUcgAthTUj4uTMA/ynqq1xfUpaJ0DN
udf3jFm2rggoShBsKPAviPbriWEpPHZNJAk/k8fOA5KsIl4q7Adnjn/O4KrefuuSn1EeA4xEdWAd
o4RiLvS4VoWvNll1oc1tH7A1by6kiMlRBEazE/tuLSZFuKUcTcZ+g4jLERHpVInx+qGJ/GgI5mOL
qs6hQF7oeP/O2RxqQWbSsd+gnKTKOEkxMum+lBGUlDMms8nYKP+2+DDtrOLtnodQpi61dVQ+ueVW
u7FpQscR5Zj4qNITX5J5HtUWOuT9CW2EWQyjQ0bnBdmoGQHBN9n4KsMgMOyptUjOSzpzLJ3Qhtav
2R+QD6vOFpKmrqSM+sHU63rn5bx9UJbfYOH4RWaP6t4qohxFi5TQRERpGB0bhlv8Yeyl6Unwvb2h
dEbD5T4vXFy/0NaZxB4Xevn/X+f7jA9qH3VaduxNeVxuQxOFQZt4RG1qPNzN+jGxm/oY0t/zOpA/
bl/O08fWSuLT/eXf/MgcTEpo2qLesvrIrdLgxmpnrH4WtccZ2fRzk+vam3fta2GcbukCNIHtcX3+
YW3lcYWDpT9GUuAV/C1vqBXrEDa15N6f0NZSKkhc0g8lcr0Bdy88eslpS4YK2uJhsKz21Bpj6Vry
7MCbGuUTKMrhZLSNscfR2hBIYZrk2SpZGYyfdUbWVHqLSWAj/KrPrY9joYtfGWagwl06Ef2Z0iTm
HGkkxe/ovJXVg9Na8ZGHoDuYYxN/buYIrAnijm8u6fwfZ+exG7eyreEnIsAcpmx2UMuytZ3tCWF7
HzMVc66nvx99JxabaEJ74okAV5OsWrXCH/hZjF0AHJFa3+A8ImMYCsWwyAsju55BbqXhe4ksZBso
TQNo+P4H2NpRsAqAj6PDAMFwtaOmqBJOlhEMQ8SzDR99LPdj7Xbt6yUAeSoOK4DYhWS13lOJw+Bd
JmVK1d83wylF0vGTizjwgF6HOz2WXU5tDzlZRCgSGuFOBfHHD319ZFEeQm8WyOatlL5jDqLqPEzs
pZR19l7PuwnNMiOSUaAtyoNf8qkakHIqtARtsTEd9TkwQLIZvq4h/uYnrlnF+CLgz+wrCcjAYLJa
t70IKduv3aRXUDL6akDPcQ7tU5XPU3JR1cEIfTmbsbETAG+vFYbWC+eCcoi9u+5tWqje5mWRpddG
1fNrnk1T0LmWuHTS2NsfmwEf7DjHBCUdWmCrYKuHnla3w5BeY8BU78rBNFAqQ6XqOKPPdkzqZHpy
rRE5Jwhu/3O7GESehm3S63cpGkZI0sHRY860ikhpl/SRZSEgC86wezvJQTk4ee7sxL2ts0COihed
TeZz0yxBkjguOhfYQp7Vw4PlNMoFzTB3r0Gw9fVYAyFMPh56HKs3Kgd3KJGbY7raaHYQq4l9aDsY
m56InB1W9m0mRwMCZBw6X8DQbxS3CNojxJSRLEdW3ZOGQPyDMGlZToM2BNJw5+D+d9rcLWAlmZrR
56KLsxop9dmE9uLixCSkof5EDWgejp1TDOaj0JxCCxqa4bUvUBcUvldkpfOc9IX7Ts06KEz3f8vW
a0aTd2lzkhDdVB70bCPFnZF0jyEJBa7ZhNc49ZxTikPdzmNvLkUNz4yXc3IDKDFBkUAGBdZbghUc
Ag13a+1pROfrgHkLc9/7D7b1UakraZ3yQW9BIjHWKKqjZJRUnVUcJiBNj1EK9sBLQvMXIMw9eO/m
RwUfAtOIegdJ6tUdoVcoqtNyw/kmHHXho3EoHo3ONKsLOscyO4wl3QPUqaKPcxGn9bEKm+iSTZWx
15/ZeM+IKy/Nf/TMTPKvl4lJy1vBkN6irhvldMg1iaMMcKv0MhRjvXNlbK5FcKU+YBRLn+vlWrro
+dR40VyBN+sX20ubo+fAp8s0SCj3P+hG3GHUS7+JVRihr99vNDZmDI2Y7YNW4DnP2+oUquEeH2Xr
DiTXwViUbgxX4Z/P/Feb0JgnaLsQKK42aq2mjyDl9AtfKe07wCb3raEVJVYdY6gXj305VFyGeA9O
P9BaT70jau3Vp86b1f5oIt9/KTE+VoOxSsdM8w1txhZVM1GtPqRU3o2PuUm2AHhc52jOlfBef7SB
wFAMU3uji7LO3MyyYMKMevFVsQ0seWtX80UeZZfMFtbO0d44bCxF6OTaAYO6rjXyITEGfUzEtURf
/ElT+s49NNCRviW9Mp0MM5y1neO9tfHg1EAaIiUG873slr8+U9xJ1Dpysm90lOenvjXdc61EHaKJ
vbdTTmxk37h4ADol/wWTuX64ai7lAK2PKZAbJc9K4aUPssns8szLN5+gzDlX5po1dpTwDHe+4dam
p4ghjwFlRO6/vPi/HhMtKaAbOWsn6HgcZ8CYx85Kup0n3HqZizIWVzrhkvv25SqlMWhht0zTvDqv
bR9Yk4VGu5L+tqWZ7vQVtrbKArkBvkeT7QYJgKZmisx9J/Bps9NjosfV46RE7yt9KIPCcccdbaCt
5YBRLKk7pAB2zMtHGxEfqkbgdNeizM2g5bb5HPXQmxVzyM65Ye0NsLZeJS1jcjA0oxisr9IWK8mc
xjRzcZXo0geZPoYBW7IICkN5/cgInwDaQbQO4fjfYGCoV9BSAaV1VcMhfNSqoT6mUb43UN58IMQe
GJoAkrpROQRe3femS5urmyPnMNGbfVtWnulL9Hk/3Y/wt91XHggqDgRueu43rcJsKEFHVSK7uk0n
TwpxkRlY7L4DOpuf27bNHkQdqq/ugrIochbky8TJG4RuAYKvrqOMQFKTKluRNnCXVf/ef7KtXQgp
hb4kmRZjr+XJ/z7GOZbpOpTZqwGKFwp645dePZ+ieagDRSt23uPeaqs9aNZFy7WACvZQJtabSuQ/
0jrLnjuO3qFq5+x4/+G2dghgNnJ12jxora+W8/QZXkURZdd5gGfQAzk4KDHs06jkBNxfavPJACUD
1UMh9iaFxIdXImjMZjQVxTslhi4ueht1hyRN1GMTT8Pp/npb4Zd9D5sdsYRb2p2hS88pXBovXqaJ
E6l8dQ0XVeX7q2y9QHInxC24pm9nXJWJla/Xl4jAuYN3tKDhHmc6lZeo15v/8K2YMFChMm4hSVx9
K5eWsRhtwmGU6smpDJPYCJRJTkfEn4d8Z7Gtr+Ugqctghy7ZTbO1jKTTRAaxUIlVSIpaPB4SByFn
VTKvc8p2D4GyFT9A3YBMhTQIgG75PX+dMlAnME8KrrHZy4tPTd61PgK6ySmpWvUT+jLyqCfKHmx1
Y1GSRG4YKmG+3jrLYh/mTbb0yXkB7bUUqCb7orO7w2x30cFWcsyM+6b9en/LbK5KjFyUobi41ypN
iqPDMXVkem0LrA4TKuizYER0Ek3sPCLTU5ykLLXX79NFsJPZJGYHND1XFU41eHKo0oZF5zZ72xcy
fp9qSRbk+mTugMU2jgR1P80w+EXUFutPqTux6Q0hvoSTE2vuKbRF/S7KQE4+lDalzU5psbFRiScL
9gNW5KKi8XLjTLh5CCMOqccz4Xyv4zo8D33dnq1kVFqfWeu4c+lsfT6GEJRoi7z2DeyYlyiLYcDi
EVqcckgSvER0M44uRqwPpwJ4/MFUscK+v2eWs73q7i3lwDLW/ZMQrT6fXrv9YGPTfq0LrXp2tOkt
Zax9Shx8OZ24Ts5zVEznCbOuj/cX3vqYrEl5gPTdbV9KK5o+A3hCIw5hr/SAXw/Sv/kIi2mw7fA/
fMsFtE7bn7h9056adVIG1OGTq2GXcXdAI79qD5VRxTTDSihVz27BRb9zL23cE1yA3OsotoNWWGd9
eM7mS8YLHW6ZtdheIZ5cPLh2PuDWKuiIUWCR8RHDVx8wtWtoUR097zq3qiCbl3ZjNRQ7UXsDesZ5
Y+TnQPyhsFo/TBqJsUI6GyCfRhJxGKj7vnp1pTw3HMP0kKFaUfhtUReVr8EECqLItOJAJgBNVMfo
djoM2z9nAacupOnFCu3l4YScUOYgGEkvDLAe0VDmhwL/jDeaLOwvuIRXXwt0yvGOUvKLYO4W9Fnd
PUUTqpH3t/H2L6Gzuqi5bVDGYm8SnFyNglpkVnOYJzN5Y6VKwpa2hXdtw6h722iNeZpLa36HcrP6
FDd4yuOi072e5wpIQ/XYDsyf0TxavRWsgW1ZlPR6myz+JdCcoWpLWx/RVf08pkr9H7YeWReRn7B/
ixOORAsExbJJKbVUvrecOnsXA1XYObsbgcIg89dwdVjE8tYNbMQ37DlCN/0K+Gw8tob7a27j7kSq
XO3cLxuxEMY/QYJjtFDGl6P2d6owhO7kFCpk/KasfphxmU4PuduKtyrshcpv47wA81JjetG7k62c
7++krdVp/CLvilYTgPVVohJJt2oF7YqrQu+VATBwm7Ruy5PWTPElq0373OA7cNQJZDvfcesN04Zk
pk8g5m5dftlfz91HkTbPIqfVrWbzMXUUN4idMDvTqSp34sjG/BnwAPAIqPiExPUORcmFKNyO0TWT
bXdV1a7BRiTPD3kbTR8dNPz9Aru0sxPjFekzZH09S5ACfLkEuHEIzOtRP7YRI+bdfOJ5yI4wVORJ
dhKeTdcmAV9258Vu3OhETH4m1APavGs0CJ7nJRqMTfhQpB5qTIo1vHFx0Dg0ajMHGXPbYzyq0cf7
+2iDMbgwINF0Bj1AWbluVrZk3mUkuBFUXEOmo4wcpsK2tPP8KOsSh5cBtBjq1UZWavCGR/t9anUx
FHzLDofD5FTaF02LsC1w3fG3OsaiDvQMK4ZDU+fKm6wKIwHPWkegtsH9yjkPcor+SbSpM3ET6qrH
sMyk6iPLEaWnrmnLr2ZTavOZWioTPkP47gfjojo+MexqPmNRm5h8dBRTg1l4iXspLHtOglyLyucC
emAf9EhDil+0xynu0HKQR9n1ZnSZ6jLSvuh6N3/Ef7bdQ0psHEcUY6GmMN7lZa6nrhmSiRAck/hq
ibA+5zg1nIYeHTyhVOn/0oqBzBwWMWScRL3c/4AbuwY6Ag0cRAvIPNdjwzjU6qYYGXLpVVxe8ZWE
vTnF/T90PdDHGKIGQdRsDzu/cTAXszIElxaJhBtV2VpgmdN7sCPzPqqOnhRqkCGX/aXWDYFKj6jO
U1QMh9YBfzZMZf/t/jNvZDF0CxbTQmBMC3jiZQgqnSHNoIWSoCFE/tAmTnJShWx2lEC2VqHTAoiP
PAanhlWAr3I8srw5W0ZsQxn5+PgOQSmKaae9uL0M44ilHQHjdJ2StZLrIQa9aI2yyP18jvIfRVzu
OVtsFChoGxGwCWh/MsyX7yxadGrY+dg9xp71VLn4ESWtofstgglBOcq9efbmY5HMoh8DaYdN8nI9
Y8QpyitIootOqa6p24kPkxj2Zi3bq3jMQT3u4hsvdIT9rT7iqqffh8p/EM2qdYgykeivTyvwOwbW
yX1HFr5GbzgpNHaQSIgXjWYX+YNWUm+VTgtteVQAub9+f7MS3SLQ2Avu++W7i0tNT/MazJwosD9r
KhDZcbMrNLgVs2DZwAImLQOVslrF7vq+qkEgXc3IUN5ynJwgRdztjXSzFmXLyQmIKMVB06bXi2z/
saaCd6OjxHHTQpKKB1csAzaqSQaYc6liSyeV/h9Yg1/vv8mNZIUJ+YIKhpPBKHO1C8fYNaYmz5Nr
ZFfDt9Iqap4saT9OAKV3PtrWAVuU9qECM1S68d5MvcFwkw5PZ/w/mUM03rXThTjYhfzcxd2X+8+1
uRjfjH7wsu3XuQKEe1cxMhOz7z7qnjwrif28V91ThTv3ceJd7MzKNs7Z8lj2nxY+Te7VXkmkqYvR
KJGoydP5RCIxP0i4pMH9p9r4WqxCPkvuBt1unVomnRinWZsw49YT+W5qccOxmQa+6dtxD8W5sflt
MDZklpyw22TLVvEOwgAlvjJo8cxrqmYiDWzZN5fSVTwLb0E7PTds0s9eLe2dkL/1nEBHIW0wU6Iu
Xd1fhVHiG4PP0HUaRZMF4ZhrH8J0TKtAjfX5dP+lbtWc4AlApjDlpKm5PgOKiMLCru3iKtAwPGqz
EQaZOgk/dTrlNDh6eEk07yOFIh7IVuFBStbiwO2znaO4sWUXNzb8H7h+GBUuf/+rbkBrvg6bdMiv
Qi+jhwIlnMMEVv1k5R5J2pDu5SgbX3ghES4BbsEYrR9bV0vFrBOnuI7GpDZIiyTxV3VS9DZwtHAm
c0nsd20WJ8EMIfHf++9847gA8gM6AlaF8dr6uqjdkcs8NPNrmwPx4wOH1nOkOt2ehtJG8gc4jbwP
4D/GJWsOu57LzlJgaV7FOEQoEw9QY7mPj0ULyK9G0vvQNm1++Q8PR8cRzA9CpzeFb5RW6KE1WnE1
Q7V9zM0mf2jGtN4pr7cejZoEFixtOPA+y+f9a7uAQzWrTJmLK5Mh61c7SP0Sak72zatKAzZNhJQT
2sPZHmZ968stI2UaIxbg4zWpDJgK8MUwLuiKZ/0xa5wE0U193IGLbQQAJj3QDJgIIeGw7o+FNL6h
HonyqhpVqfrAeIxvTdqWA7aU0a6p2cZJoCHNyaM3rWG8sgredUeGNighJyG0vf7iOmP7xLRl+Np6
WlwEjgF08oDPbq+Bv5yn0jrf3zBbAGB+AEQoRpcUDOsaxQy1jF3jMsWRE+QU2ZuZ6oMTa360sZdi
xFdblbwMhI3Yd7Io/9fAtf6zjNvpZ93pbkpvuYs0X4FrHe7c2htfghubI6QB8tqAXOEfj4agzU+L
0FJVI3c+OYYwL1Q+6s5r2AiApCBMwP9EpRtCmAKE36YHJsjl6iqwZDm8wRyxxxptsV6Hcr0ThDZf
O5GWIAT049aRXLFEBLsY5Efvhd3bNrWtZ3L/2j3htjq7p2RSFYl/4JSpQYvks301hN18QG0VFXen
V1L1QeaZcQGDj5zl/S2x9dqpdpZ2ILQ0DLZfnm6lisdSm9gRZWrlv5RkhtuuIPERjpb5epg3b3y5
ABYbwZvmr6K7YiLfQJ/ASH5boem9cZt+OBk0Hz69/qGYbUFDoQVJRF7dcBOMoTDRLXHN5qwMZjVJ
qK4QmMv12dmpR/6UuKtJDJPyBWxKEX6bQuOyac1xUufXToTp97Fo5D/dKGToj5mXPWijZ55tOjC2
b6Y52jtuaR3HjvbNq4+PR2BhxOZSIN9iVVKtULy0NPJrbWijeYBZ2GcBWLcF1DbrzZ5M6O228WjW
k0Es5d5C9nu5bcqsH1w1Bl3uLGGzzGbxebbtHwi9Gq++5FiJCSX5KETYm+b4wK1ehIjPX3UctHxL
DeVDXYo9/M3tJccq6DAZDEpIVtaBkTb5aAxuwmAC/d1P7BP1QhKX/TLA2zm+Gtv9cVDRmN/5areR
CDgYrk4EPnB9Nz2jjDs7rdMJUUJpiw8oAeswmsv2rT2bdXQejETTT/ePxu21yooUs/Tk4QXcwJWd
sqFAs8zkOiYRTttjlwdK5Wg7EXbrdbIrYFksOIibtMsoCXYt4/prW4vo0pSldpzz3n2b4K12ohTo
Pixynq8/ioztEcr9U/jxzypTiRMKFU1SzSZpoftZyNGTXh8faBTOHxqUbX+PTEsftL4RJ0QII7+C
M17sfNKtF0yUA4i0THNICl+ejMo1R94Jwxw66fk5jL3wkeRlrw1y2/djaAgvkk6VDUJ5HbbBd8wa
1g/ptVKUuT/PieldFC7vj5GOlt9J7wZVhf8ei/cAcJP+wCS1eX79TgJhSKdVZycRd14+KLJ9UZfr
MdyBcIgeDEPRghGx3J3e39YJ4WiC2aR/ZZEfvVyl5yX3HQY1V92N5GHOp/45a3T00KPoZyoAu9x/
qK24RjC36WEBHL5ByBWouODMA31A1QhuSmMYuNLE7kOH7NjORtk6I7g4agtCbinHVhtlyHWD7ecA
7Y5FFfSeBcQcLVIYJo4dLyrLXXSRxdx/vv+EGyRtuiKQdxeOMtf+uubtZ6Ua1ZKCO7LqKTy4AG0O
0xSqbyIgr7+tvG26A5x57WxF2ez51IpmeKyldN/huaUw3iki99f937R1ZpaPuzBwyYrXFWmOAqLb
zEN8bcfE+JlFbvFsDv/B0HW5pulCAbEEQr2uBRVXganRMBpwrS68OiMyLJ4+zE92o+5J5v8ZiL3M
CviwSOARABlX3eA5qYWRnPII7GmWCMxcUXN4U+djPvvSqFswGlmETVrkIOt1SrlCP+ImmEc/m6iM
YY/o7ZfBrvp3atflTdDZ9WCcXYctT4uuk7Yv49LUfCQcDWYwE6jYk9t51hHHnKo9K71aHavWNQXt
hDr52hneOB+MdmAOoE0S9JanJaVzkOB1DX/SlHbYif4bn3OR7KJfihLVrVAqotPkegoIiqn0Pmq9
sJ8Ewuw7ZenGSWUR9jA+H8TCdQSMDKF3WWckV8hFXYBfODMBXdaP1jCqO3fmRgwCnAsmZPmUt1WT
HmfVXC+YF3NUNTTl5fhu7PT4yZFS/1Go07ATGTbXW2ad7NMNIa/BKZDMd7ijFYFIYpLYX9HhFJeB
7uU7FHzdnXtz63Ohy0FdSC11y5JQKm9AHSNGp65Re+Zz2nSEod7trLL1vXgetIjptN02uetIam0J
8/I6zSJ91Hq7CkpF1w5Qw6qdon6JnKvDt0iGkwAs0uHcUC/vjBI9RlxIADjEjTX/ytCaPPTM7y9T
L/pDpbjpGwenqOcu3TWt2nhIVBOpp5apPO18/eXKWqcxXDQQJ/NoA1kndD2zt0meNt9EqnTf7wfN
jV0CSIk+AowvXulaZchujBlp5YVOoM7JCRuHsjv0JjPjImuVxm8KU98p4DY2Csa8VFXMXSDYrQNo
ZhiymJIqv8pYKQ/2UBjnxXPmeP+5tt4hdALaE0vn+cahyFYsOIkyya9Na9LhjuLkilGvfQCUtifV
sbUUORQwbvILeuWrjYLuVe9hNJpf0eGSP3AUjMIDAzn7awJH79/7j7Vx3SMIA+jGYlrKhb9aayA4
m6mFYWqpj+JJm8a5OYR5q39IQj0p/EnXStRSS7ETi7eXpYmGVZzGjGf5pn917/qFnVzN4Ggbdyp6
vyesVP4QC+sYT6ZiHRpUy66zOnp7dntb75YpDKhPcORkqavnnTkl/08jGqfeDhL8BT8WBs6n+aTq
7++/2q2llqYrffWFjbjOpJTM0qcsd7gKusJCcQaBed+pTHHMRwO4w/3FtoIL9w0oXLA3t6oTIxbJ
c27jx6GOlv2lFZOGvq3ROg+2aKyHVFbGRYM99JQWqblHCt56UFrM0LN4qaajGy8/pglydjY7sgrL
hfZS1qY8qnVSn5LEjXbO+lZ0+Xup1b4R/SiiatKYGrt5eipStz2N3B6/pZHgOVTH4etHrSCgcRX8
0/xbyBUvn81Q2rpKClwIem38nZhD+Ea0yR5Yi3uG/2Z1NywXHduF1hC9uFWERgglYcwAaCqsYsv8
mFPeyNKHLa/Ay+119SRk0jp+GOpZd0BMx+oPMQr+lMsQS7BeKYr84Gi9Mp/t2rWrwxxZ6j+43Bhf
nDaPHB9mTdrgJ5BPVqCaorWfZ5k1vzMoSqnvuo33Mcqsorh4NnITZ8OttejYxkXZ+goC3Vehabi6
e3kWqoe4mMbftlq4OLCUrvpVswtPDyJQkv8Mwxi+zwZbtscx14sqsPUJAXcvjYY3yuS13an2UuOr
WyjTEJhZH9WHQhgyDwRjGi9orXrofUx0FQWjUSnfTrpR2Q/V2IN1HxUg9wcPmusvq6WwfB/SaSNm
hHamnfWqaaE/zpI+7YDk3GFOykwculBxJn+2OkbyEtginohzXrRvIRzhNFwLV1RkF+X0M0dwEIVr
eksgU4po+jxFU/aJKOXId63nMJfywfoL61/EJiekIFot/tamdTI+5JXpnfMBzsiDoo9tdCSb19KD
kamuOIaqyOyjmkcmLhJmpBvEtcRQDqWRJm8leAER4PXU/o/oMdmPupgS/RgpSgMuakyL4VM6U+QE
0jXz4lmWdfuhSmv7CXm9KPelPU7N82xXceWLxpZfXSvzfo22nE/ehIeV3ycI/VwUzW6cc6HWOQqH
4zC87bNCz57GdhxGH/5p5AbUlSPpfW5lUSDzAe5o5o2mvKh440V+pHLrHZHpd0Sgzb3ZHKrRxtmw
ojfVXjJ10HI/ElVtBk3nJY/FPLY9xt+Z9xUNstE9dFNhfao9qy18B7CO+6Qr43i1Km0UKAvD+T2o
XDTTZYjLuUb2wc3NBHuTNtf8zoM5BdGnGrtAgI+qH7QstvHe4rKofXeIun9rE5k/PxSKXWNXx8T5
0OIirz5WnbQ+90oYAwCz0uIg+gJRRTtjRu3PoNyi54FisvVz166Vz8XU6PYhgl59VapWfjBSRO6f
C2x2pU/Olg5sSm8eHqakbj4Nc2t1vll1xpeq1qV2QmjVLn9jSannBx0zjb0G0sZdSV1I/49JHnnH
ujKusimC8QcRw+pz4xkgbvjRqz33V05t/qFutX+bqZp3rpObkL4QMJCA4oIk2blRSm8zd3RqGATY
6czJoV2wdlWipMdZsX7ev7huWkZ0+FFrpiRFG5O1VhfyRFtftUYnv9qtLr65k5f/ExmdDebIS7uv
Ffqc5z5rS07ePH0Gr5tWx/s/4OZRGTlRR9F+JF1llLiK8FM6tVKMNbrRtVf+M8XTjENjOFK2Ndnp
vyyFdgbQbq6UNUoiHYoi8lSIgOEIXzMvIgk9obJOuhLu2VQtv3p9oZDNMTpEweaWo5DEErCjWzDv
rcf638Wt65fWMyl7/QMt2rjckItm0LqrGCVouwHmp3oyBo5tI6fUO7huav1Y5GPlzqbcuiQpeDE+
BXK3gItf3sVmVxmzV1BAZTD133iJMZ4HBsTT2TYm0tbaS6YHcyi0Y6lq094p3NomOF/TFmPaDAhl
1fErasB3tIg4hS3WkXlnNqqvs+5DoXTd69VwkWcEF4AuL9C1GzhNYSdqF0v6qLoG5z/TCVFuN51b
zEh23ukf5OmLjbJAF7kqeaP41t7UNbqt2CWSrAy0U5GOwdIwfZwbr/0pzcL9nx2b3Fdq7ma6nzdN
8ZTZTew+zWZlKEEXK644hZNIvqlhoTKyHSls7++wm2++/Dzs1mAiMBu92WFYds4mdqX5NQ6b4oCn
OvdIK0cjEJX3Y4gc4+i6kziEYbFHoLpJNVmZSgF0+QIhRabz5W4rtSQeo7rPKUPC6agYRX4UVTWc
rcyRb/TEmvf6Kzc7bFmQim+h71I1rCMh0sN1WMcsWOBqfC1ndeJYVe+hpIidJtWfQLP+6LBoKUwY
RNISXN76X+UXrjczCF2HSaQuw8HXxwjE9qSPVhSYRtdwL4a1W/pkLAursi5qJG3ntPmuZ2n5j4qJ
00fdSsw5kDOM+MvQI5btF4nVxhfDq51PedvaI0YQVfYduID4JvQQ7NI88XjHQS81eRxrQ/4qJgWx
z2oIATcguKoJrPOaRv/Mnu87P23lNPzTxHTqjk4LqZQpGwx7n7THpqkGSu9bHUXW5FMOOMkBh9HU
87kKh86PStxf3hK2sg8NMlChr83u+OX+xrwJsHwteIP0rFHAgx+pv3yFRRHbU1wga5/wrEdbht0n
K1Gy1+LqllXogjHOhIFzEwhUJ8X9ShX5VRWdTpxLlKcmr/dULW8hYCzDfIr4RRFyOx1K0lTYAkzp
VTphchYiHI/kO2owJWnP99fCQyx0812cdAkuc5b8HjeO8W5kbh3cf6s3uc7yQxgDkvlBIoQF9fKt
2mOo0sli7p9k5nzEjIhgr7TMplVjCjJXYU8SHHeOw1aMYTmOgon/6A21jpPmyQV4Qg8kKv4XWfnw
kCqR6/jUl84pNEvzO/yw9ClElHuPcLd16NHzWZDd4A/IgF8+MFur4pBVxdXu5/GxUcUA3izEGm3w
9uR/N5dC5JiWKqvdqNukSkW5t0CXEKN2aXAqEUwVxAKmTLo7ic7GZ3RVBqyostKUo9//8qmoIiJj
Rq/nOrdeeZ7NrLpWmWMfNUYNh6qOy0fVCYudRTeej4YS6jDgJpkgrZORxqhtMnOZX5Ha7r4bOFKe
k6bvej/RpbOHrNM2rgf6ZUgF0Q7fML2kcUYFMbBpGspGvxks7cFumtwvW4E4YTKrPnD99Nhkvft7
ZFQYVAmYu8xW20sKieasFNJ6oAvWLWqV0g9rdU/NaCOzZtxLNwihJhWs4eoCW5SDtGniPkksB/gU
Ao85wRKRuhPWDuVHzIDarxL88GnK0IhCbUPMl/unefMdLWNSjuwycVrFyNoF7tJQal+lntmPam89
Y1CBMueYw5TC4WQnl9lajrkOzWDGlrfShpVdF5KJU36tXE355JYtwgNWjvJoNYijdOZu2lnwFmVD
GxJ6C2aTYJRuh5btUBWeyDswq6FdvQVHFB3zrorRXbKy9BveRONJ1F3lHIzCmz+GXTo8wHUqd3Kk
rY1Pyx2KPlXUrT+oPimiyU1ANrndJo857Cd0e4fa75Q82YnPm68Y5yzqNHIxwGMvD3YuVFm72Zhf
XWF3RydKvDN6KeLiVZHz2MnG+XZ/B209Gr19E2AciBSe8eV6ejxV42j38GGjuP3OSpY8oLxsfrKG
oTF3PufWw7F9OHRMnNBbXR2YHrPpCAurDK0l3LUzLZNnrdbrc4kwyaF3pvg/PBxVNo6YtDTZtcvD
/5WFCa3InFDilFBxUs4yLN4P3jQdEyxRP7/+Nf690vLkf60EqkSLJOnQtWPIHAALy+h70XfDP3av
Ybr1xagnsEZaCJHW+szrLS4wnkZJOLdV6Zfg+J5E2+EqBfvt0394qgUzSjcUfts6WZjhvWLGCzoq
VYvumjgc9qB0iW8jNmzKTqm77LRVyrxAtg2mBn/0zlavMKNVptIlSq99HPWH0TXmx7hy5U4qsvX2
FmFNUnNro/AbWzsxO+Cw6FRL41Mq4+w4dZY8VbLda/FsPRAFDuUGldUyG3y5Jwbh0U+qGdS1kUCV
iHbyFfDOHoJtI7diI5C8cg0w7V4PQTDgttOpxm0Mwia6qGob+6Y7tw/WYMfH2KU9m9RDeyYh3AtV
W6+SDB0KBzjAWz55bgtQBVxqyHKlCXwNdb7QhcoOYsrK0/2NuPkqueFAiTCwvaEutPaEyVRsiyvp
NWznuUNTc3D2wI2btw3ZFIwvamLmg6vrFH3teGqdpeQIvf6YtqmkUarGH2ZDpieSS5H66CN1RyOT
dOrGvsWw2Cl3uCm3qGHuvIWVAn2Bi+8mYw179DwpfgRe4p0eHVM9tCd66al5GlKkCACVuDmsYAWi
vV8WXtOfyzJH0TjLcGyl2s5zHyhB/0DOvdf02tpsxBx+GT2TW7B2M0RpEeoMAQrg0o+jXTPEsB3l
OU/Kn2M4qT88xNq+D4wcdm6OrQ1AaKB4oE67pffqoWsrhleJ66QO9pPTjckXpEr2pKm2smpuecA7
8NUw8lh9f8wo9CKr8vzqJE70K++n6KundLOvTZDcgRBNvjdle+7uW8eIR1o0eRZA6DrIdiYWOm6H
nJOVW+pTrs155Yee05k+kCz95/2DtPUBFwU4nEFc+t1rhLTdtK5Ucxbjx0CpNZKxOqMXEZIfN7F5
RhMofjvV6hjQnW53Su0lgK8C/IJVpr6E5E7HR3sZD+NKRIhyEg8ZKJnva035N5uE9xsrrpgauB+a
nVHmxp55sd7qazZxqA/eMgLvhDYIv9C7+acn9TS4/0o3l4ELDY+ElOYmByf8Q2+MjQz+fqk8KTV8
ZYa4O5nMVmhCgGFhUgL9MG+00vmaKnNLbMyGWB+GC0JDtJKwa7cDOxG2Fii2nWi+VfS27sdN1xQ+
LjuJCHL8xl49jkawCvlWAL6UnxyU1U2tOllD8CNnrMv8u2FluAi7vX0AdVq+/rbG2gQLBGIyriDr
0YEamo2RdghN9n1efu5Kl65VUcIOFLP9HzKD5SMiaLkMKm4AvAPDfaMXNOJcdCY+VE5mvYvTKgyc
aXB2yratdtDSFCTU0JTg5K9SA2xACsVuUVWzWrOHezLr/e88q8qfjVpXb6ZUC0+aaGtI/HioHaFQ
Dg+6UfSaj5edsbN/N+IPOwq3XpBnqFB43stjObdN5SoaSbJux9GXvpm1gzWWzVWIaD7ePyr3lwIo
9XKpEpvjQXrApOI5TA5l39cBolX5W8WgcL6/1EYohzeAkiF9GG/B37xcqjUwA26XhDzONDBLDvyE
KU6TB2/qsnONMvpljvewE7eRAOQScEH2KwUcN/jLNSc9qbu0aGilTyEObGFkfaRuVPc0gW/jKMuw
GWkALXn5umQz4sixpEcvcRjc+ZhEifHUjkoRhEphv0nadk9IYGs9HWlDKMFsWjqyLx9Lz+rSkNr/
cXamu3EjSbu+IgLcl78kq0pVkixb3v2HsLvd3JfkTl7999AHOLBIQoRmGhgMpmFnMZfIyIh3oewT
R5XiNpUSPKpDlL5Ttd4Ev4RxzutLtzeNMD4BatCUXWrAL8crzNFpGwFPtQl662MnKem7VlbEwSjb
vYhJFMYTtCQ1Mpr1MyrWecubiCLcBlL/f9DMDc5pF42PmpweCMVt71xG4gG6sLd53azfAalOP2uK
gM9BKan+mR1ckzyrlY2LHYw0BdAtvRoGvdfYxjDy4BjszSVjLtQPXjz4UrycS3AcsI01QHUltkrX
ZhyVh3isjpCkezvkr1HU1YrpQRTlk1qwI41Wfh+qU3quomk6m0r3XQL4fHl9g+wNh7/iYl5ARrhB
QCYdiTlCt0gdT1XrFYNkJS4GFuF9bHbNpeHPHOiX7a0gfVEyXgW42aaDbTaaEgywEm+1IkbXjCwg
NmgoIPU3Bh8lsNsUJfvkO8buzlEc+2P59zJrouYELor9szz6N+878PwdD6r8NiRTCzbEIoNyW9zA
Fa+nP/KpEqlCFJVBomhBd0vHTnoAtY+RFWaQX8nnzJ9IrKa1a495kiNUFfQH+3vLLICUSzOVE0tK
uVgQvNxktpoaA80GCH5gQZ7DtEzPQ90Hn9Aw6h/wjJ7vgHhhYp1hKSJyW3bRbNa8sG/sx6y0ooOD
/WdPr2cMQA+/iEcx0Xj1cwwZNFTc9rBtIfQXbmfmQe0lqabfhnywa7eLjCL2MT/Mp7M0lFXp2yMK
oG6saJntAWvSc9cOatP2APPiPB0qbRS/T5K6sby2T/Ajs/IZ7FUc2VT4x7ZW5YNPWE7l+gu4k8lB
CAnARpcD8Fc1KRJ2VMaOmd8c3n4nnSLSuUNhCE6oXT+qAeo+ToZQ3FQNBRqs9ZGW7c75MjDYRJ9/
AchuXiSY8Dr4pavFze5r6WmQ+/asGJlxqcvJ8agJHck97iS3HGYN9UUeJlTS1xGSwyUVYYjBi0gc
+Trh0+cJQ/uqj04pPGOaZ2ySqhIEAmTt/p0QRv4FHtT41lkHocspW0R6UMDY3KtlYeITTzfzipPs
N1Hr+Xvo7+bSdjXu6qrOn7S5BgUmz9mCxzKurwe1TcJCf2qhCEPJXTTi180VPszEKmQ0r44EF6QE
N/ZE76h/pPUwnnMVi1OKp0fk6z/R48VOQzB7AdByQVlQEY3Vm2y0ndlO5MS5Ojqygw+aakJSaYZU
T+91Y3S+IDdtI/KUdbFr1rZ433eVbLq41ieRnyLr9UQtT5buAmeiczgHafixYPO+k010UWe9me/J
HtSj98dmf/KjESVAbJnKLqJbS7j+63hQqB7HrJTsay+irwkGcxfdCtNzA9XfaxtdHGStO8ORF5sQ
TgG/bzk9mAI2wWKYekWtcXwOrKbx6BDj/z2F0i9b1J/euhEgowJOoKi2CHeuN4JthXKv4/96LbVC
o6GVBt2D1qvfpCzQ3+eIVt6BBG0PrtRNNoQjB76zeL5SudWpWb6c0jGvRM/byLkCNpquti5sT59Q
FxwGxA1f/75NSsJQlOlg2dFMBGi0Cm59V45h0IxsORMdP99GXS6808GA/Pv6ONtlg6oATWghgzCh
a0W43uA0UauyrmLIbD/RM+lqdcB7gjmOz20llINtsgna6FOxbAgq0VOmnLrala062CJXG/tqdGH9
wUnL9k4AqLgLjaq8KaPTu5JVlu/sEa3zScuPyufb+IFMB48dtOioa2/ALULPHHluFeuaa3LwhLRD
9p22ZceoRmH8QNiQS9mxROi/PsvbjcOwyHFxWZAgbZL1rm5RjYdjcY0sab6k4Is95EWdM1riycHG
2VlQCJokYRSPaH2sN06Yh6gOar3EsZc/A9BWr0MsW2fsuAu/r8bsy+tftjPcYv6BXA9wcU7+Ko1A
rTAvF130a2LWQ+5C92q+D3YavxvLHCH+YXozHgp0BMw5FpG2/tLRfXkGpwYCHZUA52oPhf1REpXs
Jmg+fgN2TndHqf97/ft2NswiOLk8/Qlr7JuXw3X4/fFWVZxrsLzoBri276a0U540yRJu7SjddZa1
7vz6oJtMevlGhAro9Cxs7XWqCA0FeMpcO9c2153wEuJ0VrlOvsA+ZlBG6RURR+mHkRXKzzKv2yOn
4m3sYXjgGYuq2xKGVmuKFms3mCahvOajz5OtpXcBH3lQtdobhb8deVbucQ7jsrP+up/sRNO6oLWd
q6iF/lWgIXor4/DNdUeDzULDxwDUArd/XU7Nw2YMHQnyrBUXlOGlRj11VXqUTe+c7xejrGbMrnU9
pM6PqNrkNCfhVOCGA012qTocXes70wZOmD3JncDqrAN2WLLt9RBFXaudha90k3rVOjs4CFi7o7A0
QL1V6t9r7tcYVc4gkdHTn83nqzKmYOXD+c2+hSwO3SqLPg7ECi6El1tACRUlFzVij1pSfJnbILvk
tRJ7wjKHg6yV4i9/18scjjx9wWSgfUdcXEMG1FwM6hhjmdwMtvVklSL81qNf8aTMcpS4nZYiMRQX
sT66Q5kjsgYuRM2+FL0BpT7oOxMkZBSB69WH+A5BDxwXdIqST5GUJf+laggHhCMN3HdhkqWPsYl6
mB8lnfyPXEZm50LVUJ+t1gIkWlDWw1ky6fXHyM6zyc116s9uSkqLibOEv4cF6jb2nDbu1XOmtEL9
RFKey66BBk9/Qn7cItHMcjnxS4FLoIfxK72uySrN9+acFjJvHsnKTtKgc7M5nWL/q9upXMFeCLlv
0nrU39tTx9uoCWdndqNBzNM7klzj3mhqFCP70ZZ/lqOT/BdFmvUBim8Y+IOE3rxr4nzyW6+z4jnL
kJy7FET/JzSSgtIfTAv8pdxJqeb1uL58TaSi/NH0Xe54g2Hktp/1VTDggGlFn1IbZo3fQr87aYE9
dHdBN5qPOMIX/QdztrWPleGMPMSbQPuWtBAxqNdrC3AnSqXT0Glj6JqIMUrnVInFQz4OTewNqZT+
iFGtiu8KtL9G12qU2jljjh0Vnu1IAhBpjOIDJJgRzbFONcQTJmeK8IOxVStPz3KhX+cGZSdEnZKv
JeLwAhvGCJ6LFM+dcI2mtU3XTKNe8qGVWZ2XlPzHtSWjekK5WEp9EcAY9k1yN5mVMiXKEC238Lup
BghFw2jS7q3cGutHSc2n5kMTavLvopwVzUsF0gtuL8Qs3qtBml4Ss8RiI6RwJbkAXup/Kha794Y5
DRJPNAXEEd0eyw+zNQ6WaySOqO8kVRX/IUeQRdeaIVkPFUaNa8R24rw3k0qVn/repD7D66R5IOCi
owAcrgKSZWXWTxxSohSmVJ8nzwHk0vJAsGJ7CpdW/8JEJCxvZTECG2CUjpLyldvd+N6HQfuFq6X3
X78/N6NAPgR5hcES+fMWrlNFs0QnHMs07IHSdwkqUj+s2HAOUtndUQhgpHP0eUD4v4xeeZ9KgSWZ
6a0n/gKXqbsbkJ7s7o3fQoykvkDDHTQQrc9VvmPGQpHh5MW3qQ2He0VrgpNhFvXBu3rvArO5jXkq
kp9uyD0Tl9eIuQviMN0Q+5CiZtr3XeLXwXDkNLQ3FGUD6jWL0htd8pfThrMh8qNxhiT8LGGixIMN
bEmcXng8NgdU952hyEzhgFPg2mlvyGpTDkYipGuQtJqXiDo/V8IMH7S2d44AR8tqr+4XyEpYBnAl
Y3i6vl9aw8RMDiQ4xhh6dzInOT0ZpZH9lPIwexgwQ6wPEv3N9iNlomTNWjEijalVZprBF1bLvgiu
s9WMfo5NhS8ITEdly91hltbQIuO/VfBqgVhneMaSppGA+pnoHM+psXC3UQhxzUHV/zH6Or0zp1zz
czMs73sx/eJwZn44m8XdUKmd19Zlf3AsdvJyitfI1PHkAImwzh5pLOFjM4f2tTEr/AtCJwLeL+RT
a9nlD30yjQtp7BHAZmc/MSjA8MU7d0uPDQjhcwYa+9pRavYDBETO/RyCDegk6yBQbrcTleylG0It
fVEwX5blr+x4mm20BY1KvSphmHVuFI5B/KWW4U8PRdTEP8shOBKG2H4d24nWPA0Deq4U+F4OGRYQ
csemV67xONh+jXjmKVABvSeFOArQoNrXx4VBeFHxz/KRGxBJhabzZAsaS4ne2+KEbbR5VuUwML02
QrnBncbK+i8tcGQ/p1mb2K6s55Z91sqgSjwk/a3PKj290KcCGAf+OIQQSwEMjdyzpVW6qaY2wo86
vMyxoy3VpxiO/Yi5ckmah0awnp6lZjDeOzWuw5esmNofGbjt30qS5l8MZwrVi0OJ3rnKIZYCDxoh
S/dyOtJcqM6o/mu2tdGcsdEYvlkoBE53FdJA1imgHPi9wAEohrycNfO51bLsPCtDT0uwLg3rulDH
q7PiJJPtmz2KIPdS15CqhCju6L6hZ7HjydLQoVaBFUxwisoRvLBCivgjhzlcYpWRi8RVYRAYfmxL
rerWulN/bBpYz6QaNpgGFP4sxSuDjgoD2vCahQR4X0euNLZl4EqOOamunoWp8n3MS7MECd9ksFVS
LfllxHUceGQB6T8hLTH9XMSO802qbIgsTlhk943iBPWlJtMpvUw3m+jcQbr/leZKkJ07Y2yflbTq
EswP4nJ0C5hpmVtqnfYwzPMw32uVE4WPTirZvRcA6vpmDLFJMhtZaFDnTjrfR/I0ZL6Npkvr9XKN
gbneBeW/Laa0ePqV6AT6ShykEmRtrXqwnSztPVRmJt1NxlD7PWd5/iNtW+0eg5VyOKlZODauZSWh
uEvSRr7DeVNu3c7JAYIMhfSvaqJ/aCu18WMaHOku7dXsV1c34ltdYNEAAeIZAZ2yC2L9Lgs05+OU
alNyasKyi09LNIS+bOZJ4UZz0v9m0cVjonWz8h6lf9M82WrfZR+wwMLJtIcCWftClaZPfTxCOcqz
vr9IyRRrJz3IW8QZqth5QutJEpDQh5hGijm3p9xWk+hadFpQeqQ81Y8sgxnt6nFttOfGmeX0zjID
/Xc5Vo7weTpKQNsiMh8/62ZorGNqBGchh1Xhqa3exX7RdCFbQJbGenIHZWyeA7j8iwF4qYkHOeT1
4LZFY1j+IAda6uI5CPN8nKX2zuyz2bmjP4F644gL7JOQIp3TYA7Pcxk4j02pyx+niAbnXRW2Wezm
vZl9phGXTaymHtYn0dp2eGksrfkBtwV2VwWnsf8ZqvOg+LkjFJ4f6WSISxTDDsjjpk7duRVl5EWK
XQ2+XfX53RgrVe0ThNXnVomM+Z0jjc33ujSdXxamBNI9lvByex9FIW8MKYzL+yEyI/sUtskA5mfU
MsWFEdE+1amWQWiESy5dJglZLUjGgfMZ57Vx+IimFFOpJuxwzidB/qkkhWg/oggaNx9mtWhCr8t4
4N5YFRVc/dx+DZArMy56MVefqrIWs/96Nri59shsF0gR/TowOJts0M6R64ZmRtdfxN4I5xFF1k4/
ZXENQX9uzFNfvplEswxJNAFuvGh1rRlmVkmDECADWPt8GM5tjFdG1dSRT5GivlqzFfu9nkwH7/VN
1rEMCsRwUe2ku7dOEouq/KNMDTNwbIIvnZrqH3jcHQmRbW68P6MsHr3gNajxrW68XtFi/I1DeBOj
yD06oooHD188d3p5pPq1ZLUv0sM/Q1FlXYS/kHla3ec8dyiGo6V841rpY3foKhxP6hT8IkoLgdti
DgTAqczOqRaH3/6HTfOnb0VznBLIauwyppbXdOCocNCyvKZqLYrs+njKrBZlhTFOJY+LQP7x+qg7
kwuAkTYlPROKLmv0Vp5HiG4MixRGFdsPGU7ZrrCk5AcqqEdV/b2haJSwgHgSsZir8hv837YYl8md
Zz31+gm5bUXLC7/Dl+KtVUtqwUihIoJAzrntO2l20OhjhtOFWihPMZnvfY36wkHSvUn+SI7A9CyH
zkHvc/vmA5hcLOptiK7B1grlpD/ZBg2ZWBS66/CUP3hLbCeQKrO86B/QTqcku3pLDHKE3XwLTT9M
2BGtJGv3qK/OXgjd+WACd75teSszeaS2W0llqw8kaLGY3OWhyO9EWqSnOmvbiyjlykOh5LB5q21O
Ht9G4OIFzWMTzPLLtBaIhWG28ZDe9DbOJl8g8ChhV61lH3IpmevfqpKSG0WaOtCbTaPpfTFi/dRH
k6K405Sgf2Owue46a7Fqfv2IbKMcIRzGFmdzUUdeB4VAj/I+0vETljK7wc1KCT40Qdc9/y+jAJNn
gem+rUV9HK2mHJLaVD47tfIlxLbfkbH0/74+ynYLcTAW8NaiF0b/aRVkjBa2G7cHSg9NFGCdGIQu
wt7Rp7Yb6wPs/95QmCQSSKnro921GipIMS1I4U/cglZNHqcxMz4E+TyMbpuOQ3xwNLZrtHilUuOh
zQwKdY0ygQqrOeGA3KlqprI3aFF81pT6iJ+y80ncP4v0GTcR4sOroshkpnNJKT/BVlf6kTZF7o9S
rl4RIh0OdsN2JOxJF1gkPVjkFtaV/b4TRlcVyMbpRjk/BGL6N7MmXNtj7c1u2cuOg+a73N/0sNYt
ej0Z5gad0hS9dpjEfUGFFkKb5KpRdYSN2XSVl6H4GIpxwJI3oJQWYJeMJjS3a4lIY9jV1ncH2uk5
Q2rza1ma5mc+ub9WcQgDVwKLdvBa37JRlh8AapFaHV1tfHxfBpm+t4yyrLiBptYS4yUvYtNxNSE7
1cmqgiJwNZp11ocay8Xfdlspqd86tBzw9wzQKchSG2GbNjItN1Qk483kbn4cDRZAOwSArRMGileO
1hgUKvUwUW7VbOoXqvLSpcTl8yCi7eWnlEdUOrMosbGhX84D8k4TaR0Lgf0uBN9cyd6ZhZm6wwAO
xI0CWgFlMx/hMvaWH9Qo8JOlabqhGLdYBqC5jnY+ZunGCa0FIvkgzIvGe/zS0pr7jPD17KVDdFGi
I++m7YVGSofNCCUysMabIG5pA8Z/FXmOkIzyM8ZpkhuiZ+kGuZamLhY68kFVc2+OgTRD8AKDQv1v
mY2/SkOYF8qB1EJyGA0j+NJHoeRhmxO4aTvkj12VzEvdozpIyLdhg6/8/4OS0L0cFIY+ITKJSbHQ
K78YiITfD2Khk4tDefSdiAvuAYzkEnghEq/2EEBg0dnQe2/9qFIMobb7JAfp0SWy/C3rhHwx1FgU
OxcxzWVZ/5pFLeogSwd8EF0y9Rm32/zc9EbhIaClK2455uYliYZvktIc9Q12ditiRYBtuCXByW4e
VAI4pZim8CZStf8VIn81M16t0NxXAe26CIc54kNVWNY/2lTI9T06pskROnhnklXoKdTGFwfajcKF
0msC/nQRYgRuToA3o/CsS+UR+XFnFPgoC7qIAKRs8sp2LkcyXWr9CTIF984wRoZnJZV9tDt3x6GM
iHiQsxgGrLYMsIyxNRG4gzIdK3jqZuFTBi3w4AzsbBlQjzgTUeM3l57Myy2j2KmpDrkkXdUuLzwa
tQ7e3spMzUio7+wqUb0IYfn3IfCxt2c8vA7NP7Qb8BjrS1s1IrmPUTi+xWGAXp0hBSfk2W2/C+fo
ILrsTCUlWQ47CiTYu66xJ6HWDyrBG99c1Ave14Ol/IQhlxyMshPDqGLwExnqD0P75VTOsYg7qQvC
W2ljKnlSRKj+NlLTQfJnzGr7DGulGq9lyFvn4G21E8j+HyWLPhc4qTUALSv6urRVoBrtQLXMidLa
j6e58sdCiq5vTonJg22CC+KygIhWIWZQmjgDzIaWfBXjecr7oQCoGMZnTI7U/+GzuBCWphrYr009
Pe1T9M4DK0TSMOywV8ki826CiEpbOS6GI5fOvUmk6cJzCiAyzPdlE/0VPIfacGopbuJbKrjcLUSa
/EEEhm/H0lGjZ28/Lo9SAHsWGeu6RmOrSmtn6sxbuAjCR8qL00XShv9eX6ktthobeNDMZCwga2ge
rT6odGpjMMnabryOqlOipfUHZKPwX68H7TQmrfDp9WJFmkjmKYgHA3nO6c1oGH7Doo6AqBsaPETn
l5MaxVaXyAGZ+SDn4pppQrloA5LqImymg92yN6mc7kWQT+EC2OxMKXbkpEBRNc2i9s4ek+kypnZ8
QC3dnVXIyEDI6GUh4bL6IgqKdEChEdzkSlH9qFStcznns2vBhfc6ucv8AVUxr0SJxq2nLv8gAv3N
DKZlVqGEgLhHu22Dh4ynqc9CuYrh05blOaYAAuqyHFyQL9nBrO6dCt7xxE5I8aCvV+c9wgq76poa
U/cxxDOsmyy3Hsf6x9QcIhx2h4LqDW6Ot9UmexGWFukGRPMbzPvkpCKN5mtjDBk61t6MXUViBaQl
h4PiAQSVVf1kURjTnEzJIdp39UeAM9YX1ElQTHDMyDx4nC4ztErKFjgFw9FDR0xjdcNKnG5LL9B1
kbK2P8uy3LnzwsNW60S6yEVl/3r93O9MI+Mx3B8g2ubYy1KXhKqMcE5XzXmEArHaPmg8x96D2QoO
dsfOlYeCzDLUgh7fsHR7vRogLiy8R9rkiW+Q6/nIJDgF6glpzv+hp8kFlVvr4+vfuJO1QFLhRgAP
A3t1Xf+SjVKrUJAlc1fL+VSrVUx8k7MnrW9khG6ThsZUJz8VWT68PWuhkImCK6yVpVKzOg9jnkuc
EgMdhHYYfSOMIh+DxOw05ocmwXuhhj2KF+Ki0MjrYRVqGnNCzivDWpwOry5cKzbHU6Uq4zkpTBMK
v6aKc2eW1k2VAF755Sg68144Wvf1zbO9pIaUHCmobq+rSjLiMFMlPA6Crn6MpLTxqL3R602D36mK
pa+MfY0/jlDNXh94J6QzsAk7ZhE/32xl7Om1qTJ5NUW56jzCF9cf2yqJT6+PsnNgKH4T0RF64uqw
l03+18VfhJngjqJ6q9KY+aTI3XBWw2kR1DhUOt39oL+GWsUCDEN7a6T9eGvHyvQdZc58S+6OKkc7
p2OxJ9Z5kS0iw3+IhX99EDDXqGqWx3Q6DPlPuLvhZxUOz6Ui57jqSREn0AiNgr6t2RWfX5/MnWj3
YuzV+VC1qa9lnrY3Pc2LE9pcFu0niqdED8WNmduDLbIl1C+kfcozFGeW1H6NWCtF0kyNhLIU6M8w
AkQQZtekTe2vFK+wAhw6NK3cBsiPL09ByJc7mfZghOX8iHRgfgQC2dtLi24BpXmEiFFLebmXEn1m
9fHlu3H1I9hv0VV9NMEyVK6uDd2nt881PHeI7poBaOhP/PhrnSkEjpoDrAFxoepHQY/tHCWoK8N0
jP1MGd+MFGKmkStZ7hVC/aZ/6SBjBDp1ohoeO9Ut0vXGSyxd8qPQNA5qj3s7mBcpWSMPbGvjsa1G
IhgiDUtdrQZdAVw0iD4MUolwetQBeRmskBZGHZvB6IM0St++h8k+lqIrYWGb84BHmEYDTcGbHM8m
UB3xW57QuzHUqvuQWEl2sIV39gyqLHi6cIcSg9ZXijJo9pQBP771dd++RzpK/0+Eg/he9VJ3FFF3
x1ropRSUzS3EzDboBnUmajqtZYwPRWAaVwUo2rUz4Fi+vjv3hoLwQUJu0ADY3JRFINN7UAirUdtH
72ZpmM9mmPefEkmol9eH2gmr5LhEbsgsVMzX6VxaDKZcBvRpstFI3o8Ag+8AfPwP60Raysyp0Kd2
1img6Sxseek5iej71LTCawHsPPZdox18kLpzAGjwcd3ynIEXsz7aEjpySYDUw22wZ0sCvFxZ9Qlj
dN05j0BsYk+r86TzIJyBs1ILy/wVFDoqv0mtyT/aGXdmniblBF7TUNJPTT7yR6J2MHFIkfoGMd8s
5H+3xmTA6RxIhK08t1G26hAQw8R+SnrPiRwp9rEcYsOHZa79xtR6SM6yEeBCELc2yJ3XV3Fnw9BY
WXJ/mFBL2+1l7ATN1QGPh82Alqo4QeuaTg6qk09RM7x/faS92cU1Ejggcho8pJZ//1fglOw0aGo0
zRFhUZE3Bo95sUczvWDUUGLUluee1oUjhnz44L0+8s71CEyYRaWvvxAhV9/YWW0d5GqJsVif5KeE
+XBFmg6XpA1bNy/k/uBLd04GCFfa7To30hZzQq97wrkJDHRn6uGpLIP5G8h65yAd31u5P6TxpYC/
A4tQo2gGwxjfghmSXtKrw7M0oE6G+u5R5r83FNhnTIxAkPLOXy8ddUIjDGUKCrVZ+iIO6zNEkcxN
YewfrNWS960ebnQVFxQ8ZCsu82Vu/94lE8x7WQ2waNETabiYrSa+qRJKVp5TBvE5H5P8A1zTKvwf
zsGCJUAUjARu09sWg2LNYWIzbgQwENLU+D0PxnddYInn13fj7mRy6wBLIoPY1BHoywKINYz4Zklh
gtxcqHtIjurepJRHSfbexl+2ILVsKhabS64d/rQ/phgBoCn3TAizP7Mgkz3DCacHS1BAef3T/jgj
rVcPgX8SI0jVbJfVScNQzATbiQyQNUTGN5oO6lcBcvaDDKr1q1Hl0acxEzj0xFYd9cixB+p/JdiJ
jzbEGtmTO0uaPPIdjDqtXhRXBAm6ybUbTPMGXFDbc5dY/c/eaOyKtqcY4TqNhsj9Wi2Ne30u9CM3
vZ0OC7UDPgRRI/5rXZ7kruh1ZGOSW9HZPY1uKf+34t37q7SSuvf0Wbep/9Tq6M90iD5rg93MB5fS
XixBC2gpOy300fV5aAx7tGphQe+fjfKrZoIsK9NwPMDS7J06UE/0tlm5RQb65amDJNT2xoLskOqp
AKgYN5cxzj87zijuAAvXnoNn8t3rm2XvHFB0XXDidLA2D+2Zl2cT6IAvekv6BeVIeazSJLpTs7Y7
KJjsHQN7IRWTglF8Wr8P5pACBQkX6JhZln7Ykq781JosDRE3m8uHoSmOBMf2rjoHOM4fwCE0wdV0
Rg6mHaax2HZHdfXEkZg8J8ZwqpJs3ZWrof2iNdJ0yjL27uuTul1IjWIWbEsg/zugqEaDqFKWROrW
GbITNswDoGl7PNn4y3pjh6mlyI3oYPdsP5dBecfDiUTObQPQmwUZTJJg3CkFbXGnSvqvwUx1L5tD
FbejzHhqgtLwVfwvD+pCO2gJRuZkLorV9CzWp8OeDK2OB3xF9LJKv9FwzQx3iOcZKiLeAid4yZCe
kzpFgaB1pIG4YzhfgqYp3wmMnVS3IYVVvabPoqPQu1Xpoe8FHWFhQmg7kCxE0FWVRyHvGSOxvoDl
KMAxoaUe+IbSF79xGSsN2AVS8tRMbfErD2cSIr1Vte8poNHZpXOYZweX3DaY8JsQuYHvw6uSitrL
Y66UYyllHcm0nHftndajcWrWcBJf34Pbg01ZAfQWGgV7Co1WkdD6Lkm3nCA3br2U2pFXZbGkup3u
5EfWMnubjycciDyKEYv01stv6pQ8tjuJEJ1GsXSfZ4bsOnI2nnhMypdc1qZzF5b6vY7Gz0Gqsvud
PKbAJ6NeunHQgXYC87EDagUmBTpAD3K6FlxjkoLw0utTuveRi6g2lEfQfZt6i9CaJIdJSa4XRvk1
ggASe0XgSLpvZ1KBJdwU2F9E0FT3yYxu68G22cZPWi+kK0j7LXicdf4cJqGZ6KzgTWhT401ZnH6w
Qity53JILrqaRgd3nrUXxeiqUt1GIWWR53m5pkCepliUi1F1ryWPsdoOJUTgqmghWtRowOPNmNcs
LswKby5tyKkZHcufVuo09smyu7G8QtGY6mcU3mCMzJoNezYa4uFdr82t/bWPB6k9UTNL8sfZUkui
YgfKxud9Z0h3tZmOwQX74Th1m2BSHD/S8cA7j8JptFPeg3FFzzUoGpdSRadBKujF42D2SYthVGAi
/aUqwX2e9lANSns2v9KNtkNXjkSx0GVK/TGoukj2wMX2Fcz+tnzOrBhp0WGUtPKECFMen+oZfoRr
ZTU1s5B7EVsLPesXEJKG2FhP40/io+MS0g0geny3ukkbEW8y+18GqFvVH4zRosNZ9xmHPLYnyyua
GT9Z1WhreG6NVAz+LDctrIyxT023mo1e9bMmMO2z2sWR4maVnI+c30ivblKCJfy5QxFf3JHHaZ/z
opK7xxy6R+WLsZffy3T4Y7cLzD7y53ZQtOfXj8DOJuRZgITnUgZgTyx75q+HwVhhlKJW3KkpvmZu
Tq/Fm8Sgv0v43f+aodV/en28nT2IE4KxlDgdFU2GFTgqV8q5lUSc3LKyUyVPdx5yZC0zN5BD7d++
kJvnvLerg5t0L6Qs+qSLqhud6vXG71Cx4HoGUzAloeZTu8J/kRz4Ioa2PcgUdodaDFoImog7rQ91
S0dexGYGpsCZ8zNRuvZQlgnuG1zSX5/JnZVDQYZHCOoMy82w3Ep/rZwBTX/O457mLXIWmtvVZvLM
S8u8tKPd/jKEfITiX/7Cl68QJEcoB1PIpJSzySxba+4BRgmYzrlVGK4UhALvSol4cRCW974M7jmF
8IXEuVHGks3OpFeCg/gsJ7U30HP2O0W0LmXHnhfMdCSZtrdm9N/gslDkJrdYxcUx0FFMt/EL0uS5
umAcJfwy7Zvnjgbu6fVF2x0K2S+ejphjUBp6uWght2kvF1FyM+Wuvw8RQr8pldacpsnU/4edyCuA
R44GGVZZ20YUE1DKLBmZxaLQT1KT6q4Io/oU6VAW3v5VS6WL/qu5lBhWX9Wa5qhFFZLRUz4iOCgN
Y3KHYFoQ8MhE0v31wXYiCJxbdPaoAf2R3no5hbGuTEhrLPZ+mp162uzYnQtsuXORoaguLVLZ76hj
HIE/tk9WeoYwkTTAs7xa13Grykq0VWXyoXzU41+0pcQp1RVhu7UxYiJO9yKgH2NCtYLm6pifQ6lz
DpPfLSkXTBZ/HKlkuhaIVL78dEuuuXe4P2+wzCxKUoWQ3knOgN5qFYnsAcUZO38OISzXKPyDzvfw
8qk+57Kck1/EKNMcLMXOQQUVvzhFLQVemtgvf8+o5GpvxiVS4WOJ5B8yk26dlKprRHV6MtvgiI+x
0yBbvCGglbPJqL3IqwlwuJnA4ZEyRWqiuu3kjHeim203qSLLTw2R3plWWZ31cA5P6TwnFJu74Dbb
uKK+vgl3YiH29RQ/AesvRLjVD1F6Q45zm2szybLuzgqM+IOT68H59VF2v5cyMs0j2uZIKq4OVk27
E/lnXFISe8Fb2Llzxr1ax+YdLZimt4ur5VTw93kHebWBfkrYAOTRKbBfXv8lO3ELABZlNTog/JT1
9yLaV5YWWg23cRpDH01DgomRzh5W4kfVrt2PBrLC9NIFWXq+L3dV3sRBnEOzu+mB0HpXLhvbgOmq
1v+SI1ZPMCiTz2XcGXdGND0MyOPz1CvUaxM1R1r/O6FmaRPy2cRqgOvr/a2aJCdzxVcbjQS3Nsr6
e7pb3Xuzi7sLj/H6C1WH8Shy7wyLgAHcMq4jOJ3r8ljYtlToqKhelWLElbCc7UjxNKRMzzV0pcKD
yY6GUFPZaDi+vsw7I8Ofo1u41Mb4u1YojcoKG7NvU+eqG611VquiuDqDNV4k/f84O4/ltpEtDD8R
qpDDFgBJQcFKlu3RBiUn5NwIjae/H7yySJZYvuPlzLgJoLtP+gMU3RytHxxm6kviXGfOEpDZzXtl
Y4acdAMN9EactGbRDDOHPRiZcmdP9Dg+frQzOxjLL0YydCfoPR6zrACou8wJkY/Oga6GSpcnYW8a
+wEK9b/fDVj10YbmLqI5dpxOJOuaAlXkQmxBXfiL0esPIsn1C6ucQdSgC8zTbGBEFjqu0PFhtQTO
Kgi94lg2B7PolKdccwcypjnJFH8dW9u8U0HOb4yotkN9Nh2a5LajsZP/e1rDp+OG8hCLYNMe7RsE
ZmMnVkVyHVMs7htUC17mwrH81Fkv6Queee6NdQwqmQCwJQJbUf9X3kvWW4J5A+Vt1zis1l68SuKc
pn0f9GrtglzzOrFr2zV+zjZtiKDOh+neE73x8+MNdf6HkC0SkGCXnMw13W5Kp5Eb+hqNhhhHqSYL
sL41Mp9GWQyDcdD2Q9rKQM90GVbZovt6bNq/Pv4Vp9uat4FSxx/G5qnTmuwaq8X9WolGtUXkmd+D
UJRrozxsVRdO0NkHZqNxQxCB2XL6+zffNpWZTomlRMXmVhYYSZcbftYYWMOWoCeukBXQxaFJVSX3
nXiy0n1lJf01QsjwGj9+7DNBArAjz0tjFOIfwqjvfwvLeYWwrITZ2ZAC225a+zlH7O1TlbTTj1wx
MmycVvNJlr2Mxgat6x0Ooabh12uKRtfHv+Y0OXz/Y45fjKZSPK8wRvRarZ9Sy0HRa9akc9vl7RyU
UnMRHIJC5rnJQ4su2L9fBaRCAFs5gYgoIm70/mV0Q2uME/J318h6o8BgkuH/QUZ/x8GB1K8sWu+T
nJp4j6DfpnKneNe8C6W+cAucXuQb1JxsCFqhsxmuvf8ZuclmTOwxuS4sR1xVli2VYC2zYbywzmna
yd9NGb/hFhmtHH/7RjheqswabBJzgczl5OAyrWbcr5ad+oiiKY8ff95zZ2wzFaG17JlE5aOeRYpS
2mp6C7db1SrhsLTLoV+n0UdqxLvAuzi31MbLAzzD41Hfv3+FtTsltTtzp+SWkvkJQ70wcVdU+mrE
OS5k72fXApMJUnAzcTGPPpeTW3VV10VyLfJ0gAwMKNIa1AVsmXVp3HZ2qY0e4FKRMkTZds5fd3Zd
ACBYUhvR21JNHxGTMV8qe54+4fjlffv4Y53bhBse2tnwOjbt+PdLDbGCBbudw94yp3lntrGyd4qy
upCZu+eW2dgxQElJJuiJvF/GqBKriWcZR142LtneyUxV3ElI6cmDsLTxa9YXpRZUzsr0eWo78ZbB
3MkPKOrVRZA2XmMFBAiZgeHz8s+VXIZ8n0z0iv1OSPXn0hM6/TZemgFxoD4rMH8RpXnoySzWcFol
ncshtZPfmZn3rU8swoomNbIlD5q+dKZQDAocx9WxsjTQabb8riHaUxpY1vKAR9ES+3SIyuW+ixu2
s4oopghmT6+pGfPeca4SV+3MYEpTuyaklsYezY2qQ9putPtwEsvi7aj5iwlDBrBEd6q+ui+5VizV
LV6+ArVqZDF30szxWhwwyroqnboCH+K0aX61Frbxapc4AvhxPSbxrlimaj045awMO000yHa2alu6
t6T78ipJEOz0N+2XT4bSgImWszJ+6d2yiqPU6PuflLdeulPUtrjTO9GhsjRXCOdAhxTjToAhR/cp
zlCH7JE0aPxBHZJnCib0J9IE41l/0PF78+tak4hHDT19s0wxmzd6/1l+IVCcOQeggbahqapZdECP
cpc4Yxyso38T5eZc3hDXsfQtEyAfK93m9ML5Pp1uUAtv7jCEamQ3vO3H/HXo4r5vjKTus2vPTrId
84TFRzR8DatVFTsUBsK6KtESdNJLC59WESBn6EBsvTQLAuXRxTLqzWj0jptem2pRfMmxX/g6a3OO
GLvuighrYWKxaBP7wvOeicJYslk0aTZRdqg675/XNdJ47AqTLm/aDPcuL+UK6fn72XTXm9wzfzDW
VA79MtGIb8buwsV9ZmZKO4/2MsQgYAXogrxf3bNWzazEmF0jI1p76GtN7QFzJvpSo4CDOPTm1Fyj
DqkPPoIk1Ss4o/FhNDyKSTRbC3/ReuOQpeN89fF9eGbL0anYBk0u8esEQO1USbVmvQpqqsFKk9BJ
/ZiPS7gwFLuwu899d6wNuXSpAggrRxsuQ35NX/M+RYkos6GUrmNQetUv1UgaPx89b8fM+NJk/tzj
cQWbGoyUDd50FDDTXFbl7EJUhLmv77lAtChGlOw2V7RLqt/nlkJOlCKS6nzTTHj/hQsB/IwEi22t
MW61mP2EU69N+GLX8vDxRzuT4VAPM0ne5Es3/5f3S8Wz5wJOMQliuYwNvym95HYem0kwds/FIYMa
pl44PWeWZBy5zSM3c0oaxu+XTLBqwXbPTbAaa9MdRgPWZ+ZPyd5LEUUrrEW5cGDObJZtyMvwAkLW
aWuryY2ZDgY62ZmnE6LH5bnuy+YVXLYdrFyTvjVL+X/cTICTebMbWQqa6dHNVAIHd+zFo3bMujHo
J92+V2RN8bwMZYD4sgiWtv1nB0e+ombTq0bDCrl4+2hRGwlDd7LJ6RarQSgxoSXpBDEHwvk/PuGW
jZCjUpMCg3v/CbVkaFB6W5XIwJnaZ6CRBkbeuOGmI3doslLZfbxLz+RANMWh9GxIYvrAR+vFRVzl
jliUqC/69tVx6zFwC+vSRtn+lvdjp42JTOedaRpdseNjp2TTmjuFq0TlUOuHWY510Ky1GwxNb/37
sWNCCD/HZlNS0h+dcLlIbyw9ljL1pLmbFQgfleF9y/PO3WHweUnV6dyR+2u5Y0JpDobZZj5M7Z56
mZ+mlnaQRi1CKy31Hei0S+36c28SMBrB0aL57xzrjAkjHaQTL14kzXX2EaZrrtEtNYNxUsQFrO65
pTb2MWTnTQz/uDklW2gcGsKX0SCL7Vma9spsF97iCJv84134Z5B1tEHYIRsAjfnuaR9m6DlbhZNi
DFfr9ZWN1PgIqCCfI5fh/d2ixuR1c9F7xQ4v6/xnb4797M+0ngEqjZITaRrSXa9EbaDmXVI8289q
5q3iM7q9ptiZmMmoAfr0cRdWzapaDzin6Qe3LqyvuSmaObDA5tykZW0/O81qfUUNldzdttfS+ERT
zon3hPnmZ1saFaKakyvuYmqh5LtL4il9eB/Ye2ULwLJg0bU0Cx0w7Ko/K7Hr+a0JRN5H61+434d1
EuoOFmvymuFYIv3SmlUzcvtanYM4U6dvhZ7P4wEhHOsL/TiCFBUKUvlGinidqWhJ4U/OIMEeSCf/
XdE6Z3L08cc4k3PShuDPVr8SSLZ98VfOudp2bmctis6pXtg35VzEodRQWt8GRBQfFM0KIJFfJRTf
C2f3zI6j6QpzCII9UjPH18SgkUCp2PFiimE1+5n/IizTgX6PtJanjx/yXCNsgxGQ4qKkyXpbbPvr
KUWrCHBmhhIpOPhdSWpbKGJKIcmv2YFKKRWf4DUHfWqb92ZtvKF90z1+/CNOnxdHF/DpjCdMhjLH
Q4IKO8TRqoEkVqL1AhsYbxD3zvrZEMV6IVSf3vObeM825ENcGbLU0bVYVWbtJDaj6pnB0BXZrXJV
Ft34++MHOreKiziTyxJnuizWCoanrUnfcXbUbhs5mxEqtvolzJd2eusit4QyD+ATewPIHiU6YunQ
IgJnBVrPHR81IC5vxbSsdoCMXDkFQKxpoaOMIe6pZsUL7gLrQWbQYrNVs98gr2Y/8rn3ACur6WeJ
jcDVzHZ++fhl/EFvvL/UaLMyckKFj+T2pL9Ju6bU3XpOrxGwHq4bejXSV8e0+j0pbnJFWYHQoA41
8FbWyUTdW62fq7WYd22uOKE1Oep+ckb7fkrtNfr4p53ZeExrkOZgXMOMwzraDem4ZgvmMAipu8N0
wGawv7JiPG5qWyvDf18K1gCQX516GaGy9+fMVVzGYCWyKkIZ1VAtRzwX6i7elUZxUUbuzPYDjg4T
gzAClvN4wF+TFoCIIx9NIH2/TbRQK7+hzVgcYmOc32z0F9tgpHhN/M6Kx3vgL9Pkg/YRbzZtDXEr
EqQvFnOYTCBhdHvCZfX07y0QLyyYXcgyPjKs67JPE1XQ2lOarvC7yRg+Y+GYfXX7ak59gzHvldSX
vAzzJNa21kuzvHoWYNxQtcbxod2w2KFhr4iqD4qGKmpVLeiUaYnVWpCnVONNMIOh/Vs2Vu9PxJDf
y9ykri8Q1rcZSMi8C3QMRGK60U323KWrdwm/c2aHbJBKKmy60YyEtn//1/WoMPEqhhRdlcrNpkBf
1nqnA9t+XIzmEnRn22xHx2QbwuOKwMQBa5CjzTh6pWXEHuXfWuev2mikh1WxROBWRh/q7qA+eLAh
QizpVT+rhbywP09rGPiANBwY9yHGwwDz/YNqIA7csaQx3BuFGla9J0JoyF2QeB7uwvBCgDV2l6R5
zj2yQYa/WbgifHh8KJLZqQoFefDrRc3dXc/8JRL2sGHpxjl+quNYAkqJq/iQtg19hW7sgQh/fC7P
3aEbaWnLk5k30AN9/+BI5czSi/UY1WtRsO+8sooYA8Xeb4lzg/bDo9E0+hODj0iAmsyucHgiKK6M
0ZVdX5v6w1zk7hd9ra3f5tzMyCk6E837dVYuIRfOvS6GEUD36Q2d6ct0Jigup4+jCtuaDuQEeDJE
qjNywJbmle2LLNMduDvr0l+1dpKqL1o2mO6FV3bmegFLzU4FLgOuWj1KGepMpTIqetITw5PBrNvl
g1mL9p8pGRRIbEcYAxtT9bgiE0XhDOi1K5FsM3UOLcVLn5YERdCgkU2v79HXbj9/vBfOhFM2vwM5
CTLNaVckKckxi0HEkVFg/Rn2SmsfhmqS3g6cjvfsMtx/+XjFM9cLcFX2/4a+gRZ1tPkGLQZ6PiRx
1HMhdiTVO2HQL1jKorrQO/vTjz26XsjlURRDxnQbNh0FIKvo4iKTQonmxVbuzNQrHZ9idFWDrF2W
72y4FeMAsEggkNu6klGRa9n3md5NHSp127+h0W90Pmw771dsox/tm4qt3VnFbD3gD7LM/qB1uRas
mrogfFkp6rDvJ6W2rqXe0jVzBjrov7QBPZdAT+aFHCBuEw83g6V/GucMQ1NdLjGwt0JvX6xsoKlK
kZRWmKlQSu6mqZuAIMSj+M64BakkfVHMz5O2MlzqW69+UJiURh79LAoWoZjeE1mJeoODmaaF5mTa
zR3X9yIemVSBsnbHvFrDWCvBfU9mtz6apNxK4NZeAQ23qpX+KitqdOzdutPSUNF7E481rBUPHnTU
8pHUH0CP3ki0InrXW6wAjwBHBNmoqyMW2O1436mir+ieOgxP01J9GeGSPI/IOvW+kirTXVZ2bYLo
DFdysC6gG5vKc58Ng4IK4PbkfDLAgn1xtaFxAc4gOh1mjdOZ+5SpKTj3NV/WsF7XpfOrfmLYhcNl
0geC9zL5a4Ijk9/VceqGbmq73EdVXI4hdjT5GMKGUEsEWVYPgsnSlPBO9ERRfado6/9gSuDLhKRq
/uXjzX4aYjD+hOLuwnRDPvW4Zp96YbnM/qxIpZm8E4qefStRZ96r1YSi5GIte+wJLuVdZwqczW6U
XU8dB6f4OMakgmLGsno7kqiLoZJkdiY6V2YjLWaSAPx92+iTX2VvYHhGd9Llk+hpL8sbCEvFcOEV
nJ739z9mu1r/SieQIeLjKA7s/qJKwhpPwl1jd/puUS/a6p1522CcoWvT12LEfEy0dOyKgzXrZqRx
cwbA+9Xr0WrSCgvL1duvHJQ7YaAu9vE3PvOA4EpJYrhktoHJdsX+9YAw80Q2VpMRTVybh9hWuxBp
A7gZ8yWl+TMrUZgDFeAfnvJY/jUTNirlORYyI9jtsBNW/iTUVL3pRiv99vFDncSFP6p6AHWsDcZG
fDh6qFnJ2klPvKjVlaeV13qtzcNnb8jQEFyN5FJQOLeczmCNgMATnox9tdpsgCXl+JziUbNbU2EG
JBNa4OWxEZjVesmD8+RNbpO1rTIh7wQReSzyilNIasXqCkYvdqqXeBIx+CoFn9O2XpVL8hMnOcy2
GA07JBGIRieNVlwCE6tEVjCyiiyLr2pwRFZQ1nq163R7GINVdvjtTbhzJNySaXk/jGt9QSzu3Asm
3/vDgrQIvEffc9UZR+Bt6kQuY+u7RJpOeZhAm3bk9mV903KFXsgs/mj7vIu+PDbpjIHGPhXnSUlm
cntXAHu8KC1ce7jqtKFcQ4MZGsRgaAoToCo8Q2ots+DAeWNthJqY4p9DPeuRcEbIy6lbJC9tls7g
G9qhGKDWl+JSz+skteNn0oBhrAtCll7/0fFV3JXwo+AG2wFj/Kyj2vzLmYx/ViDfVkH6EKoY0E+y
7vfnydNhq+Gzgelr3S2vbSVtMFaSGX+CQtLLx2f33BNtNDEgfbQfTg5TY3hzvDLPiFA7WXbkxONN
1mZ6+PEq544QQicefJtNZuj4CJHdVRXFCrs6n4ugwAvnQH+19WOPnurHS507QBT14EKgrRBJj/I4
ex5wXATAHg1arSa+Y03Gt5a4/TiOVfy1BJWQYneU9KSu8QKCz2ZsIi9UAOcOEEA9lMc2Gj8P/f4D
aphaYZQl3UiCD9w8QWkbQAYbppxGbq2oEY6kl577zIeklcappSQwN8Xv92tKRM1JzXU7oqRxw7qu
uisD0f/o47f7B3J5dFCpsMhTuJy4EI/HamavuUquYvaWQLBqh7BZh7nfkV/kzxWCAmKXU8i6oTZ0
g8A6ykbCE8+tsn9AwRQIzZpZTRfggKJYrz3GSA9jjBGKD0Q8SQJVW4X85CGLk36KnbT5JhpLKDfr
iDBWID0n+TmZZkWOrdTrHrldbwhUC3swM1Yw2Rrxr8DsatCMMmrnJv4iaif/6Y5F8YwVtuGGKPtI
90o38QkK5r6bXlVHgjFZzHn+MQuzuYRuP7PpNwFkoB+boAM9g/dfRJ0n1ylmjMsct+8PmpoM+3oy
lH0jinr/8Wc5SWbohzCaI8qjakhgPFqqLmXa2wpO3JJcOwAM4vmDmeYhpJD1YOkVJRMyYruPFz1t
XG6r0rFk1sk8/gSFQQu3aC1kEyMkepQ9dXlNOcD85rnRNO06I5VMgpqZ3t0yddb9OhTVnUJD417Y
RR7ZkweHRJi6/eohx5teqOfOHAeLt45eDTR+ft3RNUDgsta8pRegK3bzI1as9VEmS/f/vHfKCTgq
OgXxcfKcG4Mjss71IqVBoy5HIKgJ4jI1+1sHQsMY5crQ/OjyAkHxj9/9mVuOVGQLEBQEG3n6/d7q
9bJv+3yKI4DJjHo84YXr4sWBtPN6N+eNei2W0tsJLVmeMOr9ZxQsX572A8klG9w82W/48soCZX2P
5NIao1Z4WaDkZXVV9mOLmpVW3vZeNe6Gcdb3bWnpF6YU554eQB7zGI+UDELk+6eXmp2XWpeRAbpu
/2WTc7i3jEbl1Tuo9WlDHXZaOfgUkHOwOOpFdPSZ+x1LSMLZJgrDL9hO/l9ZPM8r3bgu48jc2LvI
5Q31Q+6WuRaKcdUfllVXairEvvuVr3PKxiuc/zorNW9AdMwaosmrsVwJBpmvcWySpNRmljwssKPb
C9vk3BXkwTnfeP1/RIHe/1DZF7hcT6SuddZ3r4ueO4AFckkdPhvJfCHInzlyYN0gtzN13GrYoyPn
JMui9AllgA6qlUmpsH7bizr+9/HOP/PuqZ8ACADTpVlz/O7rVCtVRWkIQMVqX6G8pb2kUoi9GpuK
Gojun+lfEHuZh22IDhR3T7L/whB9O/epF81FHR8GhMTznVONfXWhMjyVu2AhMKaGDniL0cQfm86/
NtWqI8UR5yQutSZwzSg1abv0IEbjFU8tpXn2Yjl9H3QTcVwCgXjTy8zEwcUz6T07ddZe506bTf++
gd79KP39BsLX08HpsnMxy+zlHq34+FHHMHjXqfF6IXE77URsLwC0ApEMNBTJxfu1OqN2+qZV3Wgx
4/Ewp+CeMsi5vtN47VXFbRNAtDB8jkyGM+lCk2qsy+LCJj5zYrjYTLr8W1eEwPb+R7R5txZKO5Dh
E27vTFuBj9Y38TWqvZfc/M4ttbHNmFCiQ3yS5tfj2kurYmc1pkh+D2Iad1iViy+O3Xz++MycOZls
XLD6G4GcG/soPdAsOmkZ2LlosAZzV8VJ87QOqXNBS+bMyWSNDRAJdvm0Pby6DC6tnqwXKar1i5qK
/GrGr+kh41UnQeGN9vePH+tMGNgoSBvPn1BIS/r9txJ5JZxErd2oGYAp+87cZa/l4uTLt1SrgFyZ
jZe+rX05Pi0lFN1gQkP10gE5t2s3UiyOPggBoMt39CMQbXaGrp6dCOXP+ZXZXHzoMScefHcy6tyP
KQFSHzJfvTKQ6PsbMALrtXSxOrlwfk7wGBQaW2uJeLxNqY6vX7nGaF+NqhV5Ke3PZHQNX7PmYpdr
qBxXbSke5bgqgYWU0IVw/CfeHhUFsCU4s5u+CQqBR4fGwXLHmZPOjlynddaduQzmvsMj1fX1STem
W0Qu2943EIO4ajwj/pwKJ/6ce876SQ5FfOkIn0mG8arZEMlcIhu58f22iCmx0rKMrUiv+gGjI76P
P0N8CG1kUfZa27c7t+rXt48345kzhkSig5IgwOBTgjQXOiD5rrKjarRfu7Wrb+AipBc6M2euDBSl
wTzDicZy6HgGSllZQvDm0USGxX2lLh264XKU3/Grs7vdx090djFAGkxfAHhjtHL0HvNkc9iW9KPz
qolqpFuuN4PY0Btm89+zdTrQ4DQZaW/znqNP1quVHZf2YkV0cUBnVK3YS9UqLpyQs/uUpBU2OWER
kcKjrHlRK2OOZW5Fq7l0xc5V6wrln6rMn+JOy0XQrVp+O2ZNXgQ4QqafxhZok18vM47ItVqhyPzv
bxi69+Y3yvT8ZKTtOc0wlLJgp+pNejPRWGr8Gd5dEaqTa44XQtu5HQp7BXgFgLfT1iK9SnNZ3cGO
FMZ7gWCWFOADXF4oic7tGki3AG4hFhNKjz6licvQVDeswhgfsp5hzUFhdnIP+mb8P14fBHXi2YaL
Qury/QZFyrC12pql4AMUfunNS+TlixfGSa9dWOrcu2NrcoP+AU0fZ51p1itrC0E0Uh2lup5YD6Tj
csmy7UwwQW9la/4xH8Ch8bhl4NEqceGDc+SyyvspsNKOg3gVYvZXWyJ1rAFN/UmOZKNxVK0lZt1N
XYSGOdPU+nhrngZzfskG7ttkZMm2j97tkDAxdzPNihxAVHdTUUwgK4WdTJhEO9WtLoV+qX44t+QG
f9pOwtZfOto5NojVLCFFjHSYalfwljZFGChX+wQLsOvFGC91c0+3Ku0BYOl81D+2DEehmyb6VBlu
5kQQCKYwr/pkTz/J2tU9iMKPX+fZpWhIIBy3NY+Pp8vGohogJC07KhW7gjWt4tmGZOm+G3L1AkV0
e03vgzFPxcyHbNohhz0WkiADY9CMoVpktL2zU+Nl2ksxvWnZYu6K3KElmrox0lkdBg0yvwy62+hw
J+tT/238ftsGzf3+VKq5oaTAf5xowZkIDETSP+OYpd2oU4wXcKfNh9Xom9EvcF7KfKNO50/I1lzC
Kpx74dx1dMOArJyWiRNUudwyEydSB63a65ArAtOQ5ZWmM6//+Nue6YNt4EK+LrFl46huv+Xvyq0B
YQzn244AXSOgigCY/qPMU0nR4iqfSxAMB8WqvOe+X+xoWWrs7kdomrdrqc43vWt0hzGb8idnLJbf
H/8009FPvwbbGwEZ5AQRHj4+x2bu8uhgPqO4SLzpjfSrNR9nq9SUwFAMp9ubq42CmYNomX4Lq0eA
lJaKlP6msKbtlxQDz9avrQ65rqwADWg/tq1SD+2tVZhW8UDGP2S7ruKv96d+aTJ/coruN1g2t/kl
a1sk+04DwXor1DrXbzuP6e5nK6Mi8EeM3d1rvZkS4EJSbdb/0tIb6sAeTHTjFMuT2OnYRpK/Afrp
5nAy5GgcFMeotCvhasIIvDa2zQB97zH+7WCzVYE4WBBjC5hkJ/ndMM09EqXQ05dwQjOecGQ241tp
p3mxB5EPhiutEKYLEgV9kaB2x0qE5LfMJAbkdeV9musTjXvFG0p/6PPuepTZHPsZnITFR8YfATvk
kPQHN2uYoPRDh/hMUUitCnQjG8g9gUe7II2W6XtvNZMdZHo6pqHajfyffRanD0jndeN1kXVafJXE
narvcLEDtz0k3jx8KUaj0u3QoTnuvK1zryX72hyceNcaALt3i5tJrCHA0K7lV+AZbnu75JlW38y5
JZt9X1ISfJ+balED4O32FNSLbja7rB4RiGqQ/ewf1bJVSnRGV/nad1ZthjA9ymeBCr3yHd/u5lPS
FIYawqqvrTka1kFrhT/aiWrelRKvmqAzjeV240aBppiE9d0ZdSt+0OyBbjcKd91Xy+6mIkReGPCY
JlJQWDCrddVHKQ3VX3RH1AnDq1j/Aq0//aUZo0fGpS/LbdVB1jzYLdvnCQJu9caIw+l8uvVF6iMP
o32Tsa4M95C1Fs3vNVy6b5nzGJ+syV5n1KLM/OeIfGn7JU3KUh7oN8+36EY11cNKSEh3WWLpuZ9P
hRx8YdnLNSY5U7yf12b6ghSM7oVSV+YnLbasG1UtlC+e5A+axVISgzOnCkaZxv81lHWWr/ZxMYWz
kCuKCJ5WO54/Zk66BtBMmreKWW4SmGZrPPQ0OaYbG/k9BA0lz+gb1WjIoDU6rLdS7pcXZ67Fmxjc
UQ+9KmdyoYLXGW+KuK+MQ6FkxniVTWP9C6pVO4c1ZuHfK28sOr/wrN7wW8rR/Srs7C1DNuS1cvCx
9W21REIrUWbvJRtSVWPuVWijn0zj8qi0CrlgnrfZ4HsWwzl/7OxM25sAO709Mod4viiU4eESx8xY
08nRqPGyqo4EHuXyqjCqNuZHmtldjuPrTzG7WhdqWru8jIm00xCHHvfBRj+unkK7XwzncdHiygyM
LB6tPdN16Aq92aaC6mzU1K/GgLBeVJZ20tz0MCJiJeht4cjQgDYNsC+1QFrV7YZH7E2H+noeUi9G
EmO2yPxGw1CeHLOtnBv6beKlEsz53lxZlBh6DmOc3ml9rtlfllwWVySrwOmzJh1A6nblMoubpUiM
+N7Rs6y/y63WaQIUJr0bJuUi3yWKJ+9aT12+T/lKDwziAKYDudaZj21aCPVhRabJ4ypEG4abtDR/
aIxAigC+qrdcG+5gTgcGkcPtQiPA9kuctBK/QfcFFUmg3OIhyxeQlPHU4Yi4QhLxY0ObQJ71ef11
xqsRwoM5rjP0cnpzD2M7lJ8UdN3jqylui2k30lFK2HSVtJB/y5qntqk1cMeSN9ZZa/c8dEUzf9HS
MS53CdfL/TqK3IHuoqivdut29wjqChN5y0HV4HY3AlYrbSnpo269Or4rhPPgIIxmwvdBmexWa1HZ
eITBJ76tvcL5MBK3v+tt9vY+JR4AFu0LN1BteDoBauCdDGwD962wRtZQfsX+qpD7xADOdtOsWoYP
TLJkzddUGYR2MGGoP6ejrJ0939b1PhHs5Rjgdjbdt3GTLAGYwHm+a6UDFA1VGEeERtavBVIRKAD6
ZSaHyjc7NS0Dpymnbl8Wup3s25p0mhCnjeXO0BHEJyHRmr1V4W4WZMkE+msqdOvHaC5C8+tRLxGA
p4rzaeSxeSW2Yb4jy+ZpAfnyXVPG7Jfj9MZDWaEdA52xzn9mQz//VAvHzsN2SgbHn2EWqOE8SvOZ
TnkOMlVbVUgy7L+vBOShCr2xkf95Whc/T/Yy3DRLLX8vrr0wNS7l+DJRd3NP1IsQPu6H3ddZX0tM
c0tl7fdlpdUvjjG0/7Wxlj3TS04xvCnKdofypYYhRja5r1ZBzxiD2zorwhrpnt+2y1zgOlbTqYm0
sW7ScJ5S9b5xlaKL0HfOPq2jO9tBAaI89sWEz1yAoFT6gvB261CUsKuDXHWqNhLAP/OQubctb0Vj
W19TIEEx5hCjo/qIeC+/Z5eJDUpaGEe5kAnvegSQTd/qLVSGS9tKbs2ybgsfVkuKTrsUfRhPA/eZ
VTgrrWAhBj4Z8MDHinkLU06RLGug1Hn2Y23j1dxRVOAlZApzeJ2SRmu/LotbfWG2OCtQkRpEeWor
5abFWUlxolG2aeTiNNFwbxje6zzJ9oeJi4254yqq1P/ktHTWPu5jDa+GVKrmTnRt/Ul3qv4/A/U9
gvysi7tR6fVv9BPEGljGMC6+MVG/+I3O33doG5nZYTcswF58Ua6te+3AlTbghg1T7xd9mSELgewb
ouZ2Uz/Oa7JYtL6rcgziQY0jUknnm02xVwS02OLPbo2QbeDKbugfSCF14kuZtbB2vdxrQqko64/a
mVTLb0ZMVsIeiAK1o2NL43oRupuHcPWltluUclEP+mT1V4MmHCtUmnxKb0vdWZ/6qenMAx6S7HFg
T8uXvgRPGYxCd8Ygdb2i5It0FNxFDzQXKJKFWR75QvsJI7dVXlmoh1LzJ/H6IpKUp/TA1T5VTTZr
gWnPaCcu0qiUFE5uvNo/azF0/deP097TVihYk60/hsznps96VLxOE6fBTAstqpzKjAolH+dQqAVg
RkNSAvmJGic3A5LQt/noaN2FAuxM6YFMFAJZZJkg1I6LeNjiaklE0yKv9LYkLckeYANXfmvnl7RJ
ziwFeJFeLwrpTMOOaz0u5KpUBHcxwtVzmJBHBU4cD1dStP+s+MMDIYhPU8fU6C4fV7CNoSZNOndW
VA+GtYvRVt8nc5U8fvzlzvQANkE1Grc6XaqTyW4jqv8xdx7NkSPpGf4rG3PHCN4otHsAUEUWfXdz
2l0QbDYb3mYCSODX60HvrNQsUiyNToqJmRgGWZUwaT7zmlEf29k5gCHW1hAiTPdRsSd9sJJ52LtI
Bz++PeBrTxBgK+kbRHEI1UfZ6mQPbT1XAYBM4sqdMUnzam48lLyq8pSu6CuzchN0h8+BdQEuVkf1
VDVBFMR20GbraY1+t6IpvUu6JWnOZaKJM9T4fHyO5NxwNnZGdsqJ4+Wj3doT24ykMoB2w9Gd1qXI
m7RtAYTK1N57ep5cmhXYWjuY9BgxveVETZf095XcExNkqoEooQCaO1qGNWH+OvmmicRgpj10CBwm
eDdwFaG7DlYVDcOol5FspmmK3NrX17AUQlz1iaWDy2pwAdwtKbRbXEwwh+a6C//BFHgghQU9jiK0
U33q40HnTOWosFqsiHo9eFisYUWfbZOoiiuvTDG0tU35yU4nTX2am94so85unM+TXtpsVFpeAmxe
Oxfh5oSgTUdVvMCBvYZRsw6yI26aEJUhGehybVeagUwu+JZkvezsbacnsjeGOOvozJSI4M7+bQLu
ZHkves/Pd9pUd/6Z6qvsbuj0xf46GJayMLIy0UknoDTSqKPghyJMxgGXxlUXaHWoQ1BLztx0mEmO
EkO8DwLRbvrSm1vWTVEbozoHamEi8JE3ijZLX2tupOsyGWM7txDU9AtdM84oI6synrTUcfd5oIwm
JghqRoRa3L4975VHyJ2aZtHdTK6BkAdshr74w0NnTgt9NFbzS3jLfbfzOrtDdAibcKy5LOgff9ik
8LerAmMfFa60xqgbi3WNUgsF+dAV4Buo+Sz6nar9qboGzu18WJ2gaKMsgLW6m7LUqHdGkLbYfSP8
Dqic5oB93k3t+qDUanxMUPbhKK67Lr3SDE80If0tzh67bmt0VfI6H87A8fV3Y7BBt1AkqQPiJFNt
f4gS487ECgeOJ8XuLFwSbfXpAqadtpPTkMvIQzKKWsXoFCJqukC80yy/5mTgHJN7TfY8g6hsF+u+
6dxqTMM6cGcZynKs+ps6yfvhR7EOzSdXz13SB8de/Mvc8NMrZESxjSSXKscI5E5y0Q8lNq9Bo/ko
UOpVK67q2RTO+aK5JC5QteuPQVP1LjQO02EdAAL4NM2je9F1ygzOxGIUkKvrdLmQlTO0YZc7yXQ2
14WxxtL1q89jDusPIcLJzsJKldaH0emCL6Q5xQcV9OZlSiNSi8bMqaurzgclGw5towXnMOTH68pe
oFvO5eoV58jliyQSJY2CvawKAocaMHIb47k5diFLVUdvqTf9mzJD0whQcoOWmOjTpovcqW4fbBu3
PJZgFTzaaZ3NrJu1s3cEWzr9yDSFnoIugbFGJkQYB9XEdno/6o1dXukVEg3wGJfkk13Xa40Kv59/
Jkb0qsitnPU+oCz+Y1p7fd31aaXuy1V145kG3VwiS25t31movNyXw+S+T1e5MTZ0T1IIapzmppuq
vqXx6VjfSQFW7XqZg/HD3KDsGk5QnPVd5ed9CY1n8byzxB9zyj011hT7FqzGk1a53QLDBaBgOFm1
VWMq4CzvkbzrmyijxmiGFjYG9SHomuEsF3UQRBJF7jbSlyDVI0L4urlUOUA1dLf0nJc1SojHazBa
bZhpVrLLyy4JQl1z+3JPRmeR3eEmzUvVnL01ZyPdDSNRl6M5jUVE40HVMII7WtpeK+f7KR98WpyB
Ke6LofXMGFiB60aGQ/ZF56nCuRnTqM+pSG3zzOlTFSfF1CE/Rhcni2Qq9EM5WGra1cOgjVG5gG46
KDPFjcCYkuKOnNv9WptjNpw4Il52VRD1g1tPpRooF6fE88JpZcAyR5jFOqxbCYVWsIjNKQ1O1We3
r3lekWYYAFscetTeX0jBGF5DUtIX9gFk7FiEsyPEbdAUzcB6npsnuurN7SIa56zMEBcNA7fo3I1D
aiKdaBVf3g44XkYBgGcRM9WR/CM0Pb5nf8Vg2qMGcsDiqL0KEvJTzTTHC+p+3jtKfAU6isEY+nZd
nr098msBAJC5n4iTVzpzsuqF6QlhHcRg+u/UqAxyjKXe26Pf3MxGop3omb16p5sHNDAtVESPQys7
Q91w7nrrsIV6YRvINvZ7K99XSfs1CWr3MylSTa1ymPZv3+jLmA7pdAK6DWgO1eY4ANeKCVKi5ZoH
t0pXJLCcMVZm6VPV0pcTQ70McRiK8hUCaPA2sCt8PoMpbZRF4aTWAbjDGle1SK8lm9kt4tzFvrRo
eU6u50Zv398ry2azmiRapa4PZH978L/0GyZ3Ee24FvpB2n1/CMbk0Vn0U/YFr8wWaCg8PmwYcV86
7uN2U9bmCOzrB2VIt4/8ca6/YbMrr9F6D/qd8HPnBKP1ldfGbIG6w79giI4xrbk7IoCeWuthKdlB
dSfLkVFq8v2o+fUJxMrLHtlm3AxSIyAOpth79NqwXjSn1hmNA94g624dXPPbJi12BqfNvhhQZIjI
7wbEB0ayfORTT+xIrzxbZKJc1C9QfQBfcTR8npWVV9GuOUyowO2GCQhv6RYJYelaRONs/x8WBLiU
LQz/KbhxjM+pSzphtdTXw2QOetStZYsMZD4dHGeqToDAXorjAR5gcm7QGx4w2/rzyTk47tw4o6sf
6qRlZeuaJx42+fo+NOZseAwqvHIQxrKaLiyKQCsiUj4lYYoOxs0o+xKqo6dP2CSroPnLySWXRlaJ
cODWYj9+DHYvhTsSeyFNmjvvB8tavhmTKsp49jv7sTMonJxYqa9sD+z04KIQPsPh5Lgz2Few/Fyv
hJQB2uIw6ULFy2phyOh048VmfhiN0Fbf3h1eLiMqmxuJbMvzHJTynr+ANmiU4ayrdXCSVu6MuaGn
NNNmCBAF/OtDMRLIYqotOBkf7/DgKN08qThRjMZJ6K7NY3WGWoy77MoRoYATD/PltseWB/WNbJ2N
CV7a8xtDVx0jOM03D+sEnp7aoXu9Sts5sTW8fGWg2MCgwkEDaAWY7fkoBaacfdWnOrJGen49OMS4
uVm7V84CnXjS9S5arMp4ePudvXZrEP7AEGLahdbs0aDoSCaenev6AYPA+lLYfXlog/GUaNxrt8bq
BKNIhWUDdj2/NR8ajWnjGnmAROTfmsAcaLJJcVeWqX3f94GehEsGUvVEHPDasGxyAHSYIR6WHs+H
lWw9+ZqP+sGwOv2dlhcI1lROvp9ogtmRUUJPIDoopv7EuK+gaSCl8EBZDIiTMWmeD8xEMu0JHtOB
8rW3UWAGOrPV4K+fUNQHU9PPg5PEghB03+UKWTBD1nVcNsI7Zefyck1yJZBz6M9vXvTH540m4Z8Y
dU8EuqzlPqGgfTB14eyMXpzCEL0yFEIlVOm2yODl0dZ4Uub11p6x++4myX15UxoSxZJGM3d/ddL+
PFJcEFiYB3K0PH+80M1EKzAyOZj0BfpYSxz6YU5bGydW5MvFAel2s5DdQC1sNkfT1lRZldcYuxwc
VbRXYP2beJlM/cRe9kq0SjAAERJSGwjW47uhltloTmfrB1dxEMCmgV6zV0tRmHu/6LspcuRYfFuo
oNFKFk15anH+hFMeZSlY62zVQZN94MUcgZxhj6m7GER1lCFDgVwy7JWyIeen81h1ZLTLrIdA0s33
CFjQJocnaj+iERd8DtzOetRLNX9OsEXHmode683YU7KPVLbJic90L7+W1mxOD6YxUk8aaN+H+giM
9mAhcHBrkRA9lJnvfOnMPOtjjNY1EXnCG78OTrFeWqKUGtp1cDzibqFic2KxvhISAdrdDqxNyPiF
/Y1T+K0oAfsdLIwNqLUpxMm1lL4vqXYEz2w8f3vyHi8TKGH+1iDQeekb/Gv7/S8xtKgts/FdyHnj
lA00zujU21rVRVqddYcTQx2P9ZNfCzQYACEodTad52MhKFb7FCUV+1BBx09Q0LupNE+ZN2sJkD4K
BiUvUVzArEBL8+wLR67Whs4U2LdEK/6VWsG8hHDJUNeTtMDNqJjbof1c2Mni3fRAgqMBbPKDSjCH
/z44VXClz1LoKvT7zHUpHM0OgoaTY5QxQhZOdisy5dA1H7qxjdTmsRWllZuk0M09/cu6BCtuhqiI
yr2qdJRSza4fVKwJtxKRtrGvQvzGoFjr69Cn56PS1SdHMzNQs7XLDcra99M4K+auuZvnWewdJafl
xk5qChkCqdfg3J6D3LrrzbTgeE2nEs0TgtTuQIkvT89a6iPuOTidBfc+n7LvH2+/keMTiRfCuWDQ
m8Gt9iVdEomVSmNdjIfc73wEIFBbO7OSZKwuJ7rv0zlVR/Nz0GYqPcUMfnEmMfSGTN+o7kRMgMWe
zwXMU0xb09zpYPlDWkZ+1uGqlM1t+lVvS2+KMhxEtAtXojB9MKRmfGS1onBeVyto+b/8FAjcWGo6
rR2grduS/GUJeGMBKp7q+0GIZIpbJBXCwijcx8AG0eB2dRfZnkhPbOY/b/DXbY4HQHsHpByYObDe
x0hajAMo/HXteJjByU2k6G5wa9TU5RB9mxE5K2xFNThbkla/rlUKkaJPe+nGWtEJMDtGWpySCXy5
POFvcL7Q3yIo4r/Pn0PW5EWOeuVysJs2uE1HrTj4+mzFay/KE7vc8VHmwWpCr4kJQEZgvsD3VrBI
SX7nlRbQWJzbsq4uOuB3Z2+/2NdGQT8GmDt6XciBH9UH6jJYE82c9MNajXWcrSXs46E6xTd5ZSpb
1LF+evPw8F6A9h1En2a/ZMvOMUTflMZ1dAJ9sfP60YjNcrOqh27T5v1loPXujdE084lN/OU65gqo
oVE9RC+Dju/zN9fOAtyOveiHca6ScxB3+XkPIXefe4l3KK1hiVo3XU8ECi8y3O0lUndhBaN+Sjp5
FPdYE4J31YzYIraW4HPMxMOmVoPjnO3HRumHqSt7m54F5V7DXATSfLbeX4K3yySqf/RmMi/VPHCS
6KacuLYX9Pyf14bSAiQHzpoXx1qVBmh3ZHI9VEZlXrbF7G7NJL//5q241gBqmWqFWhyNm1hsTQsw
QcHaHPRpsLMIyHXaRKBCkYhaurnJQ7hNtXk+SKKNSJNYZ4Yuol9DZEnylCjJZveTZQlXhUOHFE08
mr24c0myVaQD4viCx7Do0NnuJxooVPYfZlb/raqzYgiTLZwJB9nXTain+vwDW4ucWqj0ijx0JO2C
sAJnf2ejav9FH2V3ysjqOODbHhW8ARRkeE0vxUFtt0vyQIr1MDhGcqM7jXdVFymuGvZaBt8bUHk/
8DQeh73XDu792yv0lV2QMjQ1GeQBKMW+iJ1hlJmC9bMeAO/m7c5bTOdHmaJVEdpl7akNbJXc9sVY
VJFgc2ziLYj4VEmFl4NhS6rlb1/Qljs/35UtE8UKarVbQESu9nwl4a6EYl0v9QMb9qzRZFmKCXks
/NkMCyHpUGYlvSEDxFcdL7aVE1HqmnUiC35lI0aPngCczYs6/fHRoGytSZNlmA9dOxRAGvRlp2tl
8oFAsDuxRb6yc6AASjxGcZ9g+ZjmaYskIdhf1WGlR3Pby5JWc9130Zx2+kXDzh/XZVH98yH/26P6
9/Spvfvn8xT/+A9+fmy7ZchZaUc//uN2ehrkODz97fqhE39jQ/j+IPO2+Y/tS/7rQ8+/4h/X+SNQ
mvaHPP6rZx9ipD+vJH6QD89+2DUyl8u78WlY3j+JsZI/B+Cat7/83/7yb08/v+V+6Z7+/ttjOzZy
+7aUi//tz18dvv/9N5eX+m+/fv2fv7t5qPlY3NKPzh8fHhrx9Lf3T934rcqfyuPPPz0I+fffNNf/
HRQIlURe04bi8YmV5qefv/LM33VER0mpqXKhx7N5LzftILO//2YEv7N6bAOjI4cV7m8aPZTDf/7K
+50EfDt2QWWikcKq/NeVPnt5//0y/9aM9V1Lq0f8/TcqXM8WDTKIWNPBq0WcxKBkY7pHsRzIabOg
GDTvHJTbvMtiHOgvtNJV674EbHpvll4x73xbzOnZmgjySeQihj4cRV9dCkNvzdjSyrS9EE618IcB
UOjRULJFJS/LH9bRRFp2rVrre1cnHZUJgJ/AiDp7/KMpKHAiYJwUBp3AFMxx2+dDc7DVgvp25Q3+
H3ljtBUtyIZjcJIWIuI5Yn8E4PT46wiMi4ZGkiv88rrZ+hbhMNEVDak6JUAgC3tJz0RbeFpUL6V1
U5rS+UjgjzCuMeL5ERq12iBcq/C6XdJ601MwOh4ym1qj7gcdcPR5STVIxR3F9Ommz2rQaIDeuj5C
bk3/liGb+r2ApzmGdiZNO57MWX4QALXda4RskLku9Xa8noMpGC8KCTmeE0n4IDwGVdcsq9X09mKe
iyysU5pYqOJKk7a14ef1DXNWzrEIxvRDXcyac26gJ3xmeGoCbN2Mw93krKgfzHItHgwch5rQc/k0
kJFGiR3InRbHO+DKZjTrOSbvrZJj9jWTjY4UsKt3gA3IVqHQ+PV0g0uBPZ8JwPSfRO1MQoVBI41p
p+V+H5z3XVfem4EqMVjKg/rKyjPa4Emu6uuEcvPD7PnFrYeJ2reySW3BqbiUdIzbcVYhoS6I0wXd
+tvKDuTHrg8A0lqdDzqmgXbgxhm972+rt6UpQhXrH2ngzOjdI/yvh4Y7jPm+77PWIHVEBTJaWmFO
ESd1h3qO1Tveu8ILWi0UEyYciOm2vXVh21lmggeYk4nYCZE8AgTgJ4h7QBUJgPZfdw4YKXxnB+/J
ryD+3kCKNd/LiTD0qrDp5p53o2WW8WpvGqyBSso69mugF/T9PK++bKFyzwf0I4c+mswFFpnG2pCx
kArViEqmGGUBp5Z5ZEx9YO/1Hi+WeAQPVsZdaVXJmdb7Nsz8GsJmyvnNe9N8xzrbMJb1Hqxhu+K6
Jcb3wsjov4nEmx+NelYTsctmupXqWTZdNYgVfSlMufRxNqpERYHMOqQ8zMF3Iq2cCNFtIcxodGfd
iwfXmhD3MBqst0bV9EHsD2X7IZnXJOOY1NIgqjfIabhU8D2/jA6K/jvDXYomdFSpfaLdj/G9cJT2
cchBmsV57Tkf/XnWPwXTXGP8WpqNxxuvcds16mTYbfprRIuqfwzaHsSUXehk1oBdKdsgZ/nNa8rp
TqMck+P/vFhZaIBY+DHU7RRE+DAQQ6XUBz/Msn5asIcaz5S74qa+5mVihFPgF2dGbtgxm+hATbRS
kG3LLBWPctoS/rla/SvUR5cgbIueZeNluboHh+Dc2FZC3LY0QY9sqOfUe6+uLZrW6eLRFWy79FBX
3C36bNIENSIVKUjblRoFiELr2th0IMPvNUOWXYSeJ7UpzaZ6EQZ2BVknGGG/7NBV84AHTwb1GM8R
LtMo2OgrE/UnQMf1bF1SxtDjHr/rx9pMxoeGpt26c2ZkW2md4+wQLu46Gmcq94o/7KJoRGQ2jvHB
YRJ2Ny7iEs1OR7vmk+6ulghTSY83GhBY1aOK8KSL84mpG86IKKGFas/pEGK/phuxA5DlW5pk2K1C
P5gpoZmWxt5ZBnWUKlfvQ7/V8La1p8Bs9/5oAY795cT88xz69dx5eeoQIG08e5IQyG3HVW0IUXJd
HTnvkrUzdigzB6ExoNX69ihH2d12uJFb4eqB2C+FEupWzyNCGoXZKNQw7xQaDNhLAA0BYSZZDCO9
5+us0AcsoYvkK3Qc59KAEgX0TK5/rZy9XQaJMpp7kPk56zFTe34Z2Dr0c+9a/c6lsHwBfGP64nSF
+KPPG/vx7Vt+HgNvQ9F9RjqOYvNPFbWjoZomCZAdzLtd1Y55HU02VtC70ph5y4HcjAoGoE0BlDGz
z4BD8U8kijbXdz8v4y9Fif9jxPcsSvxfxpL/D6NEgrpf3s0WhT4LE69yyQn39Cyw/PmRf0aGpvu7
bzmoa2PUSdpCMe9fgaGp/45RMmuVwhrADH1LIf6MCx33dwq9W+UJlxqkJg3zv+JCx/odfwM6U5uY
9s+v+yth4Rb1/XcqBWYZmLQNuoQGPzk4oorPZ6ydOBU4Q7YQz0u6IO4aw25DYG7mA3YOsiREnpZP
FSyq+0Gpr5VOXqWvuVeirrNWxm7h1BJx6cj6chJFjXyeqGFgWq3mazvQUbLZjTlb8l2TFou4VMrQ
lnggB//4yxN/ZZuhRXZ0I1RI8XdjzaEKTEPUP7oRX9DNAwsIZWtGa+98TftsPPPXzF4v6JxZMGCg
k3zPzSG49Gq9f8o7ZKGitJ9FimZ2nlbh4OWWTVC49hkBXpf+Ieshhwhm11a0tpRblWlYRSxVKt/r
qcxhCMK/z2EOL36JgkgNPE3z/So91/Dy6s/Fdl6TeZIQhsWcpgA7+7b6nIyzfjHX4Do3/C0hoTUU
s4kfwFx/tJdceWEA8nKIsrUn+k5bWT12foaY+JwijxVn4A4TQj3645AyJX3IQrHzohHtFpDBZx9b
nnyZsF6ogRr2IHroX0S4wAAvzYe0u0NvBUefoKNXQ3Q9+d0eyfIZOh4v+Up50n8HTpOUOfWseUKP
JQ/maNqkH6iUu4Y4dwN4eXuINsNVM/aLf+E4DULfhjBXM3S9qvsOSb2/6JGjviwGv47AHDXDoXKm
4UvhFYMNHSi1eEha3w8hDvINPQUrWM/7YUy/OOss76YMjO6+UmaOlKrvTzdQB0aD0wvfkdgkPHR3
RuVByiXTUGuoLSmYVzcxits6nyyfiKFZvydyGIjAs9n60ZcD6osTdbB7oxonLaowrX9K4VlnUVYO
+U4uWnEDiL0wb+EbQfyd3dmmjI34IYJK/B+8cKAoXqHXNLbm9b60Umt+77mcbiEYysXaQ78Rt3pN
kQboyOplYQu1xoqtPneufEFFMoK84wMqq8c63WNB5XxsWtN/hKK7uJGLOm4eFXTqjKhtmJ+RMTQT
V5cGHcIJpaF63t7WYQiaQd3idT9LEKB6gSJzgfrGlaaR+52pqpiGy34o1h9zp5jNQYI/GuWtoBV7
ZiJMsQoJXpylpjl7mLs683YIqgRfFvzZ+J29rm3YTGWb7FKjm9MYbq79wZTTmQlAsAlR3zbN2FPz
PIYWGihruOoZ5F3kGpFbz/OlOjD/YKjOQ+mcQQMFMV/l0HUg7SbzJ1rOHNED9jZ3BGSijbRJyk9k
hf57cObrfG+ZovhcVK0HotFX81e7nyoF6FTrFEoOw2jihYNK52FB8hz2Z9t1PzTqt4+jtpmgoOQE
i71rff8sRVb1R+Ms8rr2yvbeJZUoIVNOLAcKsyGlqfRST4b5G/xD98Kp7WI9S/02CRvf/yLBBojz
lar+/SJ7XjZQciOc204+Vp3eBYDYFoFzpqlN4sLsClePhd4RBnteY3yjVj6hmid6/3MwjpM8zzKF
i1rQdTVHczBZeSRS5e2kKCcdvneGhL7hJHMajVriWbtyooiFNGZnGWEvesUmZWjeDwolRnGYeN6b
BHy7Ac08aeyEM/pQbrFUXUKNvRuMr26i8ifaHhbfGqQi2Q12Jb6ZTik+OU3aWKFV6QluMk1fntUo
hJDiW/AW4qlKU5qonFX3yKyzmBd3HkdE6REvjbI501Rozt7yDfpz2+wSVe0K4r70XWsZAjIK45WR
NjfoqIDxLtrdZA/2QjbHpImBzMpPJVvrJouW2xKhIzKTCCa75+4kSYZ1CS+v3olcBRcpPydh5ibl
p3yZtWXvIgtohUr1tRN2Y5W+B5ZP18cATJ5GhkDJ8zLQF7gPmSNhbNl9kOShyqmaRa1ljWY4wFDM
cD4ji7jDvsZO91md95RyDaNu927ZFYjvj5Pt7WVp1Pk+oKR7AzOzl+fo0CQ8IY/c96qGHIbp2VDN
D6Y5ZPe+JWyKE1XpfjcB9qudPlXTdOWyodffcTkktWONu6G/JtJkMIv8oRrMYL3QtLzKQlG4tR1D
jFgu09n063j2dfVQ+qVxnSvZjREbs/3oIOKUh8xqCTMgYMtqcxcl2DGQ5ocAQP/l3FcLsoIWuj9Q
Upp3VOf8Wy8rzXdmosSPwW8h1k+NGij0WI4Vsnox4kkENd1QBHBENlg3y18m0gVGyMY9cmBl6W1R
exwVEJzwdHKZXSG2E6lx5XdSPMAPLb1dM0L1CH0LrX9y9U4uUS49+UcOzzgIlVgdJvvkOct5AtlP
56uwO977yyS/9ple4FQ+FG2BRH+Zq10yO+Vjhoaiiptpgz73rUgKULiVfZ8jhDSGVS0n/0Lingc9
nfVx51rIBYSUgyEk9/PiL5FmytEKiWgmHNeZYrFHS1dG1ZhjCDCB2iivzKEN7uZByntVo/sGJX1O
7pYBTSUEgHA4jIy+Gfz/Q5x82z01H+Tw9CQppx5XR5/Fyv9jRP3/MDoOiMTeqKGOuRTVQ/P917Lp
9pF/BseG87u+aU4HPiVTiHpb/fOfVVPnd9CmLrGxxwFE9qjzmX8Fx3yIhG8DMcNgRiuE3OjPoqnt
/U6JFXEl5jHAIiLBv1I0fV53JzjG8oDzkUE2jA1wt+fB8YrMe2dJ6FnJkqRo0QhoXikqwIlexDkJ
13CN47B6pConTqAwnrd7fo7MUwGxxHSn5G8T/j/rds+iLLSUkEBQKEkoaOj6t97FQQsWfLeMcTCj
B3IYfVk+CQKKU03mo3x6G5+KnA2wB6gkthPWUXYJK7kTMEDbCMW6FmpHgcp/hNZ9e9YKFfwhF6N6
ss2lMWNOCoNF3xntGSAO+0T5gAzoeXrC7KBe7W6UiI05ehTVT3pb9T3BGRylFV0Lq8w+29Y4X4yZ
winml4n5Sg7BVDseiw4bXS4EibaU6OiZd+D/10kTRVTWiT3d+0jAx04JhxtrDZNnDgZb3b095MsJ
xu2B7uCcZPcHgfr8NQs1U6zVEXCTawXBqxNUtg6VnIIa9ydNnQ0q17sbbxX6t7cHfu252qR8iFch
/2cdd5RE49LE6wwO7CYZ3BtY+0lxYUG0xs0mPQkkeDmbUeVyQHnhFrNh2I/f4oIlpII+HpVV5VyK
WnwHPSbH/Qr9jVJludeWFZpkNTfNiXX0ygNmB2Hlgi3kRo99RbpRWkhpWCQhynU2vEy5SydDBzBW
fK/hm+OLxLx6+9luL+1ZSo0SAFk97VqfNwqg8/lLVas+upVF16LTHf2bY7TM1IKd6sQwL1/hhphA
2tpz+TB1r+fDNJYAn9epKpodtgdCc7C/CTKt30kO6lPOeVu94eimeHwMg1w/ey8A2eejeRrI1x7h
v2gq7OKjN6EpEdWGTqPCyEexU51rl7GsMpj2xWhpC/JrUvrRgkXOrm8bRycTa8gy337UL5+BR0sc
o2dj66ABjn1+VUDwyI+TpYUw2FsLEX0N/E4G5Xyd51nwl/eiDevHjrhh8OjIHQ22LroNxqpiT+xm
51L2en4GlyYjjLPn7svbN/ZyDm2HG2L1UMBYMMeweJcdCHIHeDcCpuDMoi+Uo0TUpV309jgvVybY
JvgFG8ubgqJzdE8yMRA9gWgdDXMzXReLVp2t8wwTee1HkJwwXB51TdX3daJNxYmxX+631GoZcqtg
Whw228v9BdElG5HSReEeM5ThvvVjDuTDhGeebpVas7yGMczR8/b9vvJcgawhFLhV0F4umh7Sq9sk
bh1l5qruNBRJPrLz+vHbo7zYdRAVR3uAk4Rtb0PdPL+zEdWMYuWOw2YwtDvfLpLrhDYQylmoiSjb
7z5QLfH/GpeFM5u9dePoAEqgAAZc7/mo7YAZlTUpvM6rIAsuE6Rtzqsa+zY8L1cf99+VLulU+rSA
m3ZkQi1IFn3Pm7o5B1WO7DrSKKV1Xo6QdU+86iPROa5tk+DfPCF9C0myF/GM1ZaBXFABi1ana8+Q
Ji6mswIVFTpB5uSHHuYXl1I12V1S051aClA+dKBTlvFaPuVe0INoVk7f7nxrzE+t6xeLAEVmwLpw
ULY9zj0215oUHdLCqtdIGoX/aZBT/XVFm9rduUuVv1sLPFCwd9OYmMSJhIHGOihzt9DUDRsCxE8O
Eljn5uhNXhykk3lBKXXG13oYvTQW1aCWuFs7tuSSvoHaDcVI0W4MZrsIeY0uJBusKb63A5OJHiPN
vP2ifDnv56Y2u6jTbAJAu1sECNZU6dezq/ynCQEddQ4msSj2KJ5X874jf0xCWpSBtzP1srpI8YzP
9/B99W+DXmzKa5niIoJRvleDkd/pVtLszTpHn0yfVfXoGdUS6fNcV5EP6IkMi2eCfJw2qbsWmvUY
IpTo08qySZynbiIikmvtl18Kt1A3uW6pU85Cx++FXZ04HgMWuGDwBv2jMwffREXdk5KGdlNN+7qJ
rGpnx617Spl1Oy1YG7+c2ZTANxF7OkdooaA4ax/tg4UaBxkMuNGadu5mD5qpYT5rAE+gE6fnELzW
gQLChKXTbtWLTsaFtO4S6qmIzgAUCIWEnuICAL1xm7Rr4tQNsrtVrCg4ZVeWMrUQBgRJKhgAO+JM
S97DrF372GLhZbusXmW0NnV1Zs61ibxhgkbSLPOvqzlpWlivCJ6JOXd3bTdj96w6WvFiOW8Rqfqs
DyXtPj8p5w+5PdF7JeDxQ8gtuoiyzsSNdzHWInb7/t22JdJkR9/6PKGxeNevpj9d5XlZRJ3fusNZ
IRHgDKWfsfenY2JdsB94cdbYAygAilsrxbxy1snUfdi/3eBcIxoNFlrT3f2YaToaSIAnuzOtxGsz
yxa1p+cKI8AYjfWTleaHjqx9feClI64jaKPFfaYq9CYBn9mh4OQZ9lpVT/fsJ0GYrKOIRAd3YZRL
8Q7RPhrHkqtYKDbRHT8PVl/DLPs/mTuPHcmZLEs/kTWoxZZOuvZwD5kRuSFCZFLTqIU9fX/ePRj8
VcBg0LMaoFCLKqQKpxvtnnvOd5QMc4hUjzES0FNrucWzQdHkH6sfSSv76V0H00v7Dk5s8mVHR+d1
9An67rrSo1VR63v/b9foneSrJuz3GKEEJ6auvCTIzMXdDGZvjiwHlvEGhaR91IkhHthAZmewGvZR
DObW6Xxv20HKOPHD1x7q1epIR4p8l3ljb24wVw5dlNStNew13f6TxutvAaSJUXKc/feOJ+opJc4B
Bmmkexn2EIUKs25+DFqr72ffUwH1HW829WG3TiNNNinjR8+TOsozz5uRl4Q+U6Q6rVu0KZ9mS4xF
F7Bf+amqbPup8fW5I8afOEMw5XA/+MO6v8vqSm8jBVfTHXKLXjyUcfPtps5zlvfEjztjJjuyVAqX
n6JQAJVHf2volUh2MRSObZM32uO9fC3INSQbXG/oLpn6hgLCfczOE5Qf3OK4IMYntgJDVBZ+uyNK
rYqQ8U3uLJl7GyzmfJs4tXqbpi1+guiFTkQb73DUfW+oohrGY4y03LkvWExeUiMekiNDSwkFQDNT
okJZvzP8xs4jNazlLzoJFD/Jwi45MZKE1widxJuFLemtUkLbAc2DEKlb6pKMUBQZsx2+3NkH7s0a
+0D3HJsl6IySwNVoblNNvXW5/ZYzOQb8VEH4ifpAs+kSzbzHg5mDC/lqbkKHsqBtiRhtR2ry7R8j
91W7qeRA+Xhv1su1gfsfB+Dn1gDuRbZJ7FlFWUnhpyqWDrU0sR4n9mNXlMWbLNGzYxxVm8lOX2vi
4wfXT56bdmgfx7XNflLyaIdalud86F/8zE5CB+ZB0NmfzaI+C7cDH8g2YfrNbefHp2dwQ1flV7e0
1jtl3y7Ps2UdqH4pNtNUPS1+chWrrE9aa4lfeayu9uLesVjZh65+ujp79RL/J511PBneeiS/feGQ
Yqc2TpE79DtQ5AAAnbaOgOl/0KoybejRueqip/zCbrZ5rV4x6i4bIPCnxFkuWCdL3qbyNRG6ucNG
9Hdc7bDxjA/fbr60NHvFHAQH0pHOphpb7y6Zf5LsQhUsmvWb+93TYqoXD8zHVvToH4YuisBu4Oqx
PmEnRhSg4Rkr0ziYOv0J3dLbpLx4z7KCZ3PnghoT0nonc7Ifjo5naeUTUtOySfPkzPWzDOJSIvM0
Dg4juYqHaoCoMYJfYu3Hvi3vNfu4OKkWGt5sBlUlrSCtxaZNTPlQ634euG0MgsRsgOkN5l7UhQhq
M39JZmfHVYfigc5uI+IDGwgeGoVrybNh8h3yanktVg2Lz1xxE87+eGlqHbi92V7YtQa2q1y3fwou
HmSSK7H8QFoZ3m3sPseY79kZvgxZiLrY6vdmvHkBniKa6Vr0QHQnuCDPluiGjV7Vr9o6nZTbdVHn
34eMJBs3ht0GS6PoxvQuqif77LfIdUpvwnL2rag02PPq/XtdxMe+w92ULTVbIWuMBguxCDHH36Df
mmGCfzxqJo/okFu+unjcqg0uSD6Yyn1pIYWEdT++5oO+JRH2iH8HDKlpLhTOzY8UcH8TLaOgnaKh
s2jtIWpE+t0bScZelhOxxg4YuF2C9C56G15nkVzypvmm6fUI6s07+gOokqWs/3piTKllqbK/jIfp
xipjLfJWmf6ABahPpLWqLSUR5bNlD+Wrils+FCOFh9kIFWkNoe9hpC64SFh3F9qOW/OumTH38Uz8
MSpf8dQhaoz9ml3gi3qHrlmfUt3a6/P0DE72PIzNU43X7Z3VxSPtNHi10jutq/G+9ZVeGpmW0ESm
zkDPAh9MPLkI9LaL4nLpICzBM+R0fura6Umj7DUAGb9zHNDQcrmYeOV43q1XWTBceH5Ceiq55UV6
bIV9Vsv0aKQtB904PRhW8VC4zUusyMGB+vL2xTz9lWqQAb7gM2wjzo26Pk/GaAdzkt67oLW/Tu83
Kx+KYZ4ysybgZcynAlJ+ICvDADg2s9VMdm0l64BbhosBenk0a57+rc4PMijvH3g1fLjJ1LMwtCAh
W1YLPzItHjRW3QHRksDw6/qVBuZvJhvoQl0P+5C8zRh2CH88i8qC+equDy2M4aHzVQRv94MD3N6Q
Q/odTxkIWD3hJW46QEFTkZz1zNAu1kL+0KA3T3pqfJwrHkqkiyqAqboGaUZdUT2xCuzUIMJUrvGm
jvPt5AOG1opd6qUb06IQG3/xE7sR3uT2rLHcIA8gfHdTqPpHy6i3RA3wsUwNGK5qfJ1Wyjp9Mq81
9+jNDPzQqduzU5IYo+ZQQmRqPpNZPwGMWa60iIx7O6G6mE42sqir+DU1TnYpq9XdjE38IGUVRzoC
Q1kVB618AR21p86cJGkTWa1+yrT04qZ5pBHL2sV1PW7mmMbntmhlOMRmBELoJ5vSb8fNDsn9Z5s6
6sXWujpYlUX5i90VOPUhDLYVMhz9bHpYpA35CuXsmjTbibnMt3Zn3DwiI7b23NpWzIYb7Jsp3mKm
tjkfiYtYN24aW81XE0GAJkTR+DHK6dhn8qQ0ses0YFZipIK7t8U2gZw6uZB1c/mqVXc/rbXFihyh
HEXWmEVSus+zXdG8Z5f0WxcfbqfC1pxfpQfMa+QN20tIvpQqbrG/FlvTK2/op+V2GScZGZRlbFqz
dNDAspgbJx+Hb+uhrPP+Ic9nLuxOH9Qp5ztwPpq4eAqy2tyl9rTSVNo9t20fdSyatx56WmBP9wuP
kG/a4NFnumjnUmhPQIYerAq5yVnESZcAdkutGI7wKunfvhOtyKaehJXVO2krfkADuNRAOP7vDLUn
iou1u78KIBP7621d85Py6nMBb/sBuM63u9oCj3Sen6XHjZzb9C+vam+uN9fXUTnp3r4D6DWPV3dF
ZtYQ2d6EFPaaMZW8JJ7/5YwkAugHmLT2yXPEiw2IeOgRCBfH+pu53sQYajK6ue5vzSfTkpGaC2a3
1dn/qkvmwWczeAlwxZ4+kNc/xwEQTtxhmXZq78WZdSNIdWMr61Lt6F7Pj15lvhSJ95ymguSu1T6y
v3l0k0U+aPgm8cyo39Ysjt3QGJvUIShbmi5YM+I1LomGqMKMIliogqBfShRS98AlbUfhSb/1FzIj
bmqXIaL5NaM+fdNTrb1l3fIo2/yr6EYnWEV6lfT1ce9bcAl4ffsX3txj1esc/uhIgeY0bz022027
Nj/SnB/1xrcODenWVxydQKnmgbbiOFk3o94vx2lWV+ii+CqMZNraSU4RZbuCWfPS9jOvxrNRNpeM
FxjeFhFjhtfwrtsz5Cu0wOLCc6fgZk0fQ106m7paOee4jiiO0LNLbCYOK92p9+z7v8VQLMdh8AG7
pRl5jvha99lxnsYRR0vuA2IdeOusroiERQOt3jVzoHupsZEFS0rNUF2UY/kO864AAJVXb63q965H
2DnlZAm01iUfIupzSRY6QPcI1Vi/ykr8UXbr3aj2TC+a165HCuiNbZXxMS9SF1HpzMnFBDusFfEh
nY0diyHxMdX8wU4pdn7l8g3y5nhXl4IGwXrr9etbMg1v0s/6zbwmB7DCO04z6No4HvrFPMuhf5QA
iQNCuWdTxZGPJwNmV23z8uKSQ+7uafTdF5kv1sZW3a3V7HfsuldoY/uxAupMRehwt1UtYTnOUZ70
r4DbXvWs1U6tJx9nL3lqdflUAbsPCpV9AFncmRTKBsq2zlMplw1G8mNn+0ellshrmwtkBcYSJhhe
1dt0WDijpAtXqtvNCyt8czmUatB5sfT1g2dLQ984Xr2yNranCCvbIaviR92qk83kLgWKSQxKrdqa
1fxWEZ0OE2xxi85QuxQQM2f979As9+9uowcpacvIpdUX9h/oK7AxsaExs8q7aYkIXCHDNp9nZyvm
rgNtZsM/Z2AcnoFdwIRuyRdVoVgaet9Fnsc4gwhwqgeb1Hnx5JCokME6+GW/t4spvbS9KB6XRLZ/
e2j+fSC6nisjTCvzgUJOiZqVDZY4xrh5cANL2/hBybHfYEAue6FRdDGY+Jt2+uIub02cN9cm8zTs
f3omym1mj8YtBsXOyxrsmnOQ2A+iwYZcFfKV8gjI9vMYNaP+Iqd01M+jPbgvTjOkN4KASQhq/aqM
+MX31keCK9oX5nArbL1Pzjvo7usXWMzr7AJUzlojPzrJSkWmnuZ5ucXGNHws/IB4wnoTi5N0mHjT
6dE2qnHromeRPf/U8vQSi+RlsfRA1fy9l6V8IsselGq8Uf/+iBBcb8hvjRi77SvYBqSPVeYXYyHF
hfOij79sqheoVWgioiXFhp5S6m1yL1xb66vtPDfCzD0fSpbEnO2SijQowvZGEzy7G7vjLdPNyVGZ
eRLVziKvsu5O0zj9KjIsE32rjS+da3zUXvPmuhkiXFkjhTep+5UvtmDmwPrOmkqdsJRx03fTX2kB
Dg/7tDbtK84SrFz2W7l65XPVJO8GoEaeuUbad7INeABphm45YAyc8lYFsawHjHFKZ/DEGmmGsI7n
sErqvdtPB2G2T9loXgclszBdjPjEev1LFrncJdm6PKeNqKbzuIz1J3NZ8nU3SNxKkqPbJfPKp6Qx
UHazZZOtsEPYJcxPCJThmnhHQpfqtkx3r1eXrGTlHc6zXGeSytP8rNWJ/cwX/LPvllvGbf5a+zhC
AmqFqIKrF/HKIIziGrPYeYaxrQ68FjtymKJ+aYgBnemCyG+uO65HIqO/lFaLI8iGW2Lmvyw+h5Mk
JR2lrq/eaLLhQeDS1kd972mvpWSiH9MijeZ0qF59hYDgZIA/9SThn0BWVgVsMg/LQH5igRN1a5Sf
fnue63zbkz29Ucx8N5JZb62ueac0q8prnmD19Owlv5RePHGVYIuO2xGXFxDEwF+Nk9dNIxFT2w68
uY+ohWCJ3y/fudtf+FjYoM3dJ5vtMuzs5nFu5fzZpKhPfGO2FXxMtDYrPbEeqaOubarDVA/jwZN0
2WYA9fcS28uruaxkojofYp0+GFHLJXrDVYqCBL/SsRIYY4T9v4hc348wwUKJb1djb9aOt5kWWBmb
kb23tqpnB97XRhpmcVRaTy1PyV44s30qLm0uMp3Xv8/r/Bc21nb1oEKW3BXx2RhGlKWmGZZy7fPd
OrWOfE6oTBMh5SDdZWgUipVpTtqrZce8F+DUNgFB4A9EkhVBxdGWDQt6/WRkQL+pJ0I/E1D002G8
gclDGbOd8jDRxxMS6yVA0XZ0Bk1a0+/XxnbDBaRIx/FeioOkX/ihq5zmmCUWsE95tyrSXpBsVi9J
nl2tsC91Pp5FZVQhJe3lRzkAtKj73CbP1M+ADBpX+8Sd1G0BM5h/yLzpLAmATwZjknWfPm4s65z3
sRWxR8fQlXe9/g22lM2Ajbs0lPHIRYXvTmJtFiPNeSBXGA/4uIqV6+KyNo65bdQ4ISB57iDxY5Er
dR8lSa6aTg6LB3K/djTxYJXzGKKYfXCFDbn/qbRpJdtMn4HPjdtLmviop1knD1M8pDUqNdruUQem
b/0ZhhlXGgv3Lg6cStXd75zfc343/Y53gV4MZvLlG3W2nLV7EcdhBiaaRBprhbceENt9KwEdLhp7
vl5BbniNhnGT29tm5daP3XXU9F0LB9kGHEYdKCOQk2TPkImdr6RKnFvLwJ/s3f9aJ3Rt0UMscMRq
caGo+/2oZY33WE5c8o7AnV1zG+OMnPfAtYdf0il5qOrC4X9YpsXMscAtbPkRQlyRH1NjoWYsXUfT
TDc9yNPlOHcAQh7M1lputBDk3dYcNXOfTvg+N+CxYuYrdEf07K5ata+KTM6mqjTafwbaWazrOjlW
FeUYQm1WZbaWhG0yi2VLV9DY7pHlqwlGjaOJiOUlCF/eXKQZ3anxiyP9IIMX5aiqYSeMkHF7pyvx
uFpY1HghflXgWk1j3vlz87QQWnuXOfKzr3+LOUco7K+wd7cT5nh04Ybjxtfb/YTE/KiQW0OvT/UT
n/ZHyq02ncY/Hoi8qHBn9UEMJIR3Rp6r9ySXILQ7Ji70hmidmXyGhUoUwl0954gxp1tLNi6jJo32
c0eNvSNYGyW9vmWKjyuYsYrmle4n8739JObfRBWdB+lgVS18ys2mpL3yS6xnJPPixSRH+abpTb4f
7eXLGyxe3aly9y237YgRKsWzRzXtUfJ3DfLC9fiIkSkjihJq9Lpi8v1yZ2k0MDzSWui5Ye5TzZMs
nbPu6B7xUnpT1oWviNNW5pluhvorId7U4inPJuvY9nNlojXc161bfTbyeZ/3GQM9Nr/OC+t0YC6Q
rsl4wtw4jqg7pb+T0lutc0bTlIzaBiQdnUxwviOT6I57qjOB1V3WRl1teWC8fmtO06IRGuiFfY3H
yXX2hsyEG1kCi0FcK7u46FOiOae50Ux54OPN1F6fDEOF8TLw93bdFtsYnhG2sLg5knkr28EoHrkx
L8nLUK4lXUALANatMwn+e+UU8gJNA0Iamk2Pz13V8bmz/BjEDc2WKSU0VqNxuniJRzVSIUGj6Wo1
n2EmdfrJH+y+3GtZqea9R+FB0wb/fUxMXj5WvyfHabObBSy2uhQta50QJnnf5IHZJJgkfUBn4gKj
ycj2/M4xAgZxwJM+eDZqZtdeE6tjwoJ9sx7hZ/FKtIr+yjOshm03mYOITIwK89vo135kdkuD91mk
/b4SjIFlibxxK7SGKofFn+87nzegbrpHvUnvh93M9jLh3vmgkhoccOb8pXf1F69Uhiwu4FjbzfXK
4T2cMss5YRMt93QSOzvsCnfnx4yWY9rDrjIAZaYqlZse/y6GTp+7UW3NdJ4JYhP35fu6sNfa2M5o
/oxeLrbszON3St56/S6rpe9Vn6UzoV1MSUz5XZfvkaDvXU7dsJ7rrkm51GU8CzaZr1PpmghBKXSY
h2pZl72ReT1Dl5/bjCF1TOa4WHM4+Ss396qve5ynytyOPi/ppSt8HnPTq79bnNLR2NnnJC6KryXR
10dBJcbjRF4320Ev6QCEqwQKgPY8GjWeH1vLttgzHIScEv6xURLPWVu/34pkNI7g1LT2uDCQ7Yyx
/FMSvKZ6I26fjc5gqkGQs/iXrGpm/Ot++3xozynrk9/FPUas0W4WDrVVU+VBAVugERRU0Zo13GZX
5C3VadZe9QBCamDPN5dJ9Ub6kWSJYf6ySDxnRHJHSKWoCCzO3HsMN7HW14JF61tamPKx0N13c0bY
mfXKi6plih+hGjVLVHjrrepijZOBTLhr1M2FLmIXsX7wrjQzYw5fkbMppCJlm9b46A+dP5Q7zyn8
L6iOw66ZZnkGJtk/mDFBVBeFkunbJp+S3k+7Nn3Ttdg8uc341RVGGWH1O7hZvJzXpXVC3hjDgz+4
5hF7UcOGqWs+3azI4lBvDWiRXX3XSHNzklu2iWZU2i3EfRuS3hdBhGQkNF63WPOLiiesmJ31s3WL
fMbrLwzG/jy7+Szu3lOLFqK59HhNmJAG+Z0usMGd60gLqeKCUaujxubYD1dWZg8zV5FtL+rpx7Lb
/rFWaX8T1OrmuotupDuzu0dQQLWiVAuhSCe4kcKEV+ZH2hL4GFavjUy51g89RQT7zsUHEHiYKxU2
+pwgQK6VkYNRh54vTZEfp2JvK1IJZRFEAPV3Q9NwrnojRq5mQSdOjQHPmXFSKZqh7jsET8kazpu5
sTXU/TkhuNsRTTBAHT6bWs04gKNyx0LSZ6mXxsYOqzUzuytKeF5zrbbK0tpLIqbuy11z8yEvpj8A
1/2WWUkdmGkS+OHxQDlQJbRDXcnl0DpcRG16xE56hpYVK83eWe2ciWBQsfW4GO780fQN3Wg0VK0X
w9fspzqZuXl0TRkpUqAPCDheQN5lT8qeTjuVbXsN7lejLU94QsTL6tTDY8dWjOsrbVY8/9gjfC3f
tmVm/up1+z65xbZ5AFRGTd6ySPcpznAAeDIvD343+fsmH+M99a8odJkf5p4mj3xlD5Ak1QduOlTt
BO1Ry53uUVhAxVOu/Uy0fV48j+asv8+2kTzYRUZ4BQI6Oo5jXI3Ffyucu76qV1W+G21KkzSJtwA7
XrrxueAz2/XGvsiUuYvTYrwpghNcM0paLVhx/KFauP+pivpPmdczkPZx/Jxyw31opdX2QTPiQHX7
kT+HnR7LbhA5rMQ33mykXGzy8ri6/dYr9YnQib21WrFfYthcFNgp1FL7aBhzuzHdrNn4tET1Rp5H
GEleq6r4tgkJcJhUgb42FCrV2lnafmtxXcAvSEced6LWKXKMQRXdBtX9fiNEGdYr5H50leVcMI33
QOLTJ6RwUPVa+US0K5gAPTih7BkniOtgrcB2e5SLxsMKcHraJ5VY01PftcQ7pik54fMY+CA4E31A
P+eiQsMqJ/WstFmGBYdoNPEQb8q5x0ql+VEyWi+uln9V+MW2gAGTkIVgxN1Lfx30Yo/Unh8rf/3d
9HofEQPU/wjJ+ygz58zaOOb6qrxm1oMmo/6Wl4BaK3IyXnoUqvJ/xVVcIVi6a8av0HPOyqnqyT7E
DAbjzJsMskEtTiU9H6GcZvGy9M1wNMaZ5Aiv56Aj7b73UdMQ4Zf+SvgIQcklRciaOD15hUsuCKPm
AxAENHRk59XytB2aIkMIYxdtkibOP3/SNuA2mpdME/e+J3+IoG3YW8lbkOpNI49WUblhg/ZySXQH
LVij3YKG0J4UjuufhprEXUop7ZMWu+tZrWP7Ctd3/qxQKt+FIw4ruDi5jpoRTrmUZ1TsjTZ0v7PR
rm7jaPsnWoeyowGPjTig6F9jz9JPXat5Z5m07Q/isXbKRJucdL2eKJujE0EkuXbF4SXiiPOMrQNr
MpY+sKHsIa/2zYqJ0Pfud0apSAUtZhHRzehvDUPYA3sLe7iNTi0evIy1RcLg/9KIxrvFOE6jEnDI
3kgUvSHTvUBNM5pPQj/1uS95HW77dZJ7t5FOlFkrbOhlHb78gS1/iakaBIjD8VwZJ2dh9LqsyNxP
CZn/nO1G0uqbCan3SAIOCZcrIxsgOUVxC/Uw1txlh2aiH4nfCKJS/Atqug4I5aBsbouy74/OsvhN
0FF+cJQFZYAsueVvMjLxsudbTXurLMpkkzfVEqZg9Fc2mULu6Z7kDACVGK3Y1faVuw4R3gS+bZnd
db/ijism2ofnd+GkTTATUe6009IJ65igqRgbc2zdVysxtL+pt/r7oeNONq2ppb02ttM/zpYlXuts
NC5d7XZHNahfeetVF4I23qOZ292xih35JKq1SoMmqcyDA3+tQ0Y36NGY720KZg0/atCW9YK0X0Y2
g6EWTMj48lA6Nae8MyU6+nXSTVYohoRcvzMQbpeUa3+vFPSOkW+o+DUFk/TXLGKfnYrgXeB5bBoG
el1xRPlTziOfSc2/gyNB3zQrJAtccYYXZrK1uQPr/Wno+2LHgcadjVYPPGDMjTOWX1ff9oNy0RMU
Rk4HhblYR3kTKdPCC+gOm4UQzrgNuBPv2iLokUhTeqe/WXgquDzlTnIkshZvmMgdc2/UCA1aU2VD
sKSSlYe1TDZNG1OjrxsdyuofjbAbe1EXmxatjUfDJGVo9nN7HHzF+WCbC1sMU50p42HShL91kbRQ
/jKU+kqX2mMjz+67sDnH5iw7F4W7PJiLVmzdRswNq8H7lGzJH8ubDwM5xqD184t0x4+Mhxw1ccmM
e+XkHY5ne1G7WAWDTdNQKYfrqr5S8FInESY0Tj1u23uqGVog1BnK0mjm7SYxYrmDFdLSkrRWkn+T
A08uFcBNaBv4RsbLtl1b73pYXlFK1+zlHmIFpQpahskAuZBGdcJzuFvyzva36dpVB4OhYWMu3rfv
JpgcMFPuqlYffuVCTw6+jJM+LIe22yNHkQqMMUIw7AoC2Ety4+eNjwg/3qmgEQjv6SynrSKIsy3S
FfFY8SHd86ShYoshSBaq6mWSzJ4hLA9P5/+sL8rS1c3zG3qh2jUR6si5yo6WsuqUGxSiF/tRSken
oOLh86KFtsFDn9Tc0fn/tKjnkGaBTAEUihkWFQaSZE9S2+xC4sVTBJsj3SL/0W9Sz9bTzJpxS4SC
/ZBrYcJa7N8TQDLBy//+9AEQ2DNhUWlZZ/NeN5uSi4NXz0Hdi+bdHG0WqtQ2ue+dLfAKut1a0Ytg
56dZW/h7cOmL2XkxLyejNoVi0m78tDmcISrxGdZSHYhSVv8XJ7bxb+QBLJe4dBzAWC4MCxcPOJbM
f9i/pRwHa+rk/7LTExAF+DLTBJNTplVj6qHTKuDMuk+dgxsf1tkbPlnWuyyCAdQQkPGZgvdzHJc8
sQt8gftpuNx8NpLcxnJISYEiRm6ETTmk4k81rCxnipECtf/2D/+PEBgvsuI//2+Zvn9J/u3+yDt8
rP/33+r/w+CfcU8N/Z+Tfy9jV2T5n3/m/v7rV/x38M+y/gMh3iEgA5KSWMU/qBj2f5D5I/1GVgh8
PumW/x38s4z/AHIPouneX441+h/BP5O8oA7/xQW2D6Tr7uD9H2Ax/i2aAM7PIXV3/9M1ohEgBv/1
2WQ46p3GMpnemvxjTGcWif4J4l5QLfPnP34o+PRgbNf/BOQQuuI3+4f3+L/+MI/fjLgHxYiEpP71
DytGQBF1S5vWwK1YAQFr9ObYYzWG2zKAU2J3Cnniktp+/rejxsvbVekdzaD3o7fX+orvSVoRaQs8
fYybR+G1o32gSC7vb0Zre/WeN92Qbm1V1OLQ9pWznIw2HlqurLN7MTPqpq4FWLOz3WfEnusUbBNH
Kl7BU2qvSctgZpQgMSovWUNjUOzndaFhJafuFgWyNVQdLnSD8otsA8ITTBGz2A3jMNyygdzSdjKL
2jyOTdVCA6jbqgKobOH/Yyq/gm7gd8IPR7zkTvH9gBrmtPg3lYmXrndbK+imlB9FjpP2lsvE4y1Y
zPCgnU5xA+L0xfyC6yTZUo4C8mjScm3Cw6yl4sI+VzuQC7s7ioZ5BpPDAqhod7Uj9eo8UU5Gh3g5
glkJyGvEwwFDEsUm1cpNNOBONoI87nW/21GPxetZnwXLiT7hQww8LfcR+fsxeYOpRlyBHm6L109u
wVZIxBfugUjXxWMz2Q4Ya/6mtRKYT4xJRHPGas/oFcqlBdbORPRiimWh0WCW2Uyeu8tYnVqiZvrQ
gY3hlgVvMdgPfuM+JU7ahHo8vPkCJy9OTBkqbt0iNd7TkQ3rmj+JeijwshhXnnHjwvxLtbCqH4kj
bKfYQvDWeorBXe0AvcM++JWNyx+WF2Kcn9AwyPibZ+2Rhpujv2oZWyEDs42GNc0cdhLJnF0ErApX
XKdl3k+TAhA2W3vuAjS7FvOjYaYnquNZJCKreThpN+1Qzdj0XA8GVhdUWfwTU09ndVCodApNZ1YZ
wRIjEarKYP9qP1m1wb/NSD5Tdverm1waBpew6J0pbFVc7fS6Z+i0b7T1hXj3mzDXxcOkkyj0uqdV
Tx4K1Yl90w/HCcMEHWmoGoyzQZF3FxHPFCzZl15gs2b42bnzuldrfdUxUUCPcM6o3TfboN7dNzZJ
2nUv3Tg9s0eI7Hp9wOvD+DbGr+YwnTQr3gvYERFh/LuYSRGZo2KabYd3r8R2ZbhZqIy1wIqCvuF1
aGLDnG0M8IZOstQHiC4eRjOocLqHDxmaan13mgG0r9NfVpeIgCXmdcKyuHEHRjJf00KfmY1GvB+d
NiAWZ8uDi5SNj6n/0y8YLZJ1nJgb84i4S9iVahsrHXhG0V8avXpxCnyEduufaGM+1yq7SSNZcRG4
G8gSD8zwoG/XO0KKtkn803m9iRu5bGNTVgH5uzej8csQXZFtpup3HkBE2xne+YueDY9/ij9o374o
MNKl8qay9G9X9k9xhYFd96dd1yLZluO7Q9/iYGZtYHHPYvLov9IOxzCBg3HLysuC/ReLcO3Mi/CN
k7vyjzZKli1x23+h5RO4i9Uht7L+PDStCtny3UzuNzsQGze/ioeHLsfpSHfe/n5/CMzU/UOafFuB
XzmtRfLU6DiR08WZI8O2/5OyM9mNHGmT7RMR4OQctkEyRsWgWcoNoVRmch6cpHN6+j5RuItb2Y2/
0ZtCVaEqFWKQdHf7zI4x5ZVNh929wwxfrw92YnXBXT8OaI78k2QF5Qaj/7YWC5M/TKOuaj9jf0TT
rRkTl+3v5r7TTUz2tD79dwIvLANgbTNWGUMmzw/LLL2jic3ruGJw7YbsRKN9u8s0B88IYs1CyfGm
VP7V5sAHxeGA+nvSc0DDZKYiHVW0L5S9WSVPKHXOjyR1mb5mAiqPKPHSWOIt8Wj/NF14Ma02qk0T
m+nWpQWPqMIJ7geHWWpWI1p2zShv3Bc0TveQy2kvSRv3cppp1ZP7PO0ib5KHZeWnWUxg7sPmDMeq
sT4VLNObxuYgR+ZhR0IMLbZw98acH5zK/TV1aYPktxDk0C0MZgnT5RQThBUDQ+Rl8Q0qCrSUZ25s
f+bkVaghSrAekbNk5thLEdj2mB/qUTvO3sInhVTbw2Yq9Le0itO9ctU2TrA+WvjJSdM9lm5ycaru
m474bdyMzGuyVESQo6OKwdfG9WIdlmj2Uul+aPaTu3GmAf6n6Hreu8kFeSRals6NEEfmiEWivnCv
NzguGZ+cZwgYgTH12lW3qp6e85RQTZlL5iOS73XE5u/0R9fXyHKBGNkwszoxKz3K1uqZu7t/rKng
bWAUBetigrqceQxPwlWXBw9/gsxr/SQ83LeZHRd71cwpZ8DsMSm7Txo/zpDjXgZgUpuqcXcdNtkp
WFf3HSHU+g1iS7vUJqU361Se3bI5c94l7WDhO8EEhOFA/vTb9MWcGvv3UpV6KBx5dR21PBZyKXcz
hXYsflA4m8+hbeTGr+RyyDV9H5vlHAo8BJzAzE1et17UTc2hdjhSxm78c5mT/STFn7FJrcAcW2+f
22l7Q8OYTobTgq0hNMwSWVcvScyKqZguBKosLS4UX1Ktz69k/DhOjGnk9/BCqal8MsVi0QBrnNem
/FPVK8Y/BdZyXqxLVvBAVWR4ApHVYFjXihr5WrDMduoKdCQxedN1BK2q+r1mr8bRuPd48Av2C756
i/24DpwCwEmdck6qqxiHSNeeVOJ3ByJTWeBX2Snn3tjUiU7lu5t/1kOtDi3+M29pfcbf64+krR41
Xk+xbUBN6fzubFaElqyssB9gEdDjOStOdMifIQQhiEHF0WuyR9F0Z8+tn4WXWZGxJM597YO7m5r2
0+ov8caq9DJIVr189pz1U8wK1s5o72KMHHyXeranS0SGxlipR8lg7mSb2hkdG46no38mPBGbzNDV
g+PnnFdJuUb+VGm/Jqv8VgjQF2POnkQ2FHxxbHl8TzPeIP5u60lkO7tttKBZnU/iZu0W6gLIm9Qk
olXxtUttsa5WN+z6dR7YsBQMcal1xyAQeVV6sE11NXz/a7LnM3e4/eBQXRg6cbmFyYMlTfgXVYE8
sxavCYqBxaHCn1jNrkt1ZRIm9noyCp+UDUOMhnEDUbwT3WbdxvKLL6ewrmvnX/Mhe2mRdqDgnjsY
MbBcym+SQxsthtGWNMCWslXfr5m4Oab1iNCyW0z7Y2byEVN2f9/I0RLqSY8AgP41eBSY0i7/xm+L
rUjOP8fJfNXdAfurO51AALww6XyqTL072grzC+lY+K1dkl2rquJWRMHHQCg/2xz8kVpj80KUVc6H
vGN2e49lwur1GHKmj5mXVywrHlUpqK40dWYTM9JDmsrRRCEqq6dEN4uZmgistEFWCMTaDtnh1GaV
7lAPG+OuaHLLdfc26JP6q+jW4n3KVTNKUEwWK6Sd+Na5Vza+/tTCioLdhD/Eduu6v+qdBVvzP59N
/soxczIhwWzq/DTMQB7B6X+fTJLa5PKVKdyeymXPm49mE9J9xfxzTGNcNFjDuiAXcf+/RJnvh7+/
jkQuaHckaG5AkImW9e8f3JLBVeAU0VD+oSeYLaZqPOcDzPOSUmBro0kfOSxfgF7T6FzxvTOpNPGT
LkwtqTAsnmFCjMB3S+sDXhViim0wMHWrIQnXgury0Fs0ZNV/8A+pzlJdWfCvQcnVFqSmTugcbxss
Lsyj/o/QD64qJ1vHusftYYF7wvz3LydrN3XL0VUBfEEcNsIv30a93ONCYhVmWOt+UKzr/T9QJ+LB
/wwABxf+9zWFoueQwhYAVUgo/RUPLzTUEJoL9MDJaRQM7bq1Xi1p2D3mlpmgb2eOC2BuAdeRNNPM
KWNePPQ/3i+AO3zp/98aV7mbuLuQplxOPyBXABD8+zog9grySHD1FHfzqXJr7zQXvXbGGJjdtLbV
zrJxITtrExab/3xj/7fz/T+iA0oC0BXA6+KvgL6B+qh8q4UL5eJmpL6Y7AORLOwwlpnzrXfu6vxv
UIC/72nw77T6mgJFwceY5v71Mydz7giG21hfy/VYufs6VpFqPv7zL/bPJ///xQQB/5LWSOigDtY4
pLt/X1QxWSsEzqYKjWd/W4br4Vo54a7f/PwxHutt82FvjEcWDeZjuhkE3p6X/vY/f4R7R+VftxrI
It0BNo+uxztY/P0hCmY4JFaaOBhS6lTg76V40ji2czKxmOE+z4ixYamRn0uLa1uJQzvw6q28DA8f
lO4N27z7ukwgk5IHgIiu3x9pf//jaOoQJ6osgoouIF7sVvFodiv45p64o9Wl70NLdZ4n7XZnO2Xo
+mmw9s62RzQQS/PclOLoZs6txRXlGB2ZzeYydOaevjJq4LXuAFScznJQ3TH+/Q2wMdZr+uk3OVvE
B+wFZsQhnvRLNd2UFX90+t3QXj0DXPtererk4VgKObxccNK/d2I+ipKrLJbxHejnp9nPuNPb99gy
j7gmT0iuGbGUnL56jpSzIQ9jhXROYI+MoMn8lu8o1mGEO7vGng+6Ia8+iLpT73nfualt14HwGWao
drP29wlQmT8baXWBYc+YGsg7bqvK8kJn5uzt6z8mjB/p4HxlMn6YimS/TNZT1viBopCbh7z/rAw2
h1b3zlV5ae5ZBFNn0Okbu3zJjhXRaHZonJqTS1qRRDL5j7Vk2HSteh9dDis54D/OY1usljuRat9Y
006mkVUskuPvxm5eeE/7m2JYd1M2HWNm8Sj7ItSa+LX2EnKPRIQxNQRF5j6llvkhQJhOqnpb/eao
KhsKJmHPTTv3WxdUe0rpdR5TPNkxSmz9z3oWh2TlNZLLi7nk71OS3ffG+2KctlgLvyrg/Mwjmicr
m57LHMm4siK9N35ojrv3ep/9K1/sWK5XSKcvZOKOlS3LcBj7YLVHiuItr2m2yVpzlsnrTwc6U5Dk
91QS2zQS/ekzG8rXaSDOhSIng1LnLnKEbjwqDUVhGq6DVb8kapm2UiK6ZySYv+vGcredbjzEGK1X
sz45lYoafar5cXoVxlr2YK/ucb4HrGJ6KVGdCMHdwx5r6u207p5SK3C7lOvDIiDwKavHR4J5Bec0
O98hv1hef+IgfNWwyoWMX+6eDvuYO+2Jo+nRX3nO1OLm29YHw2eMq7tTXWlFWoL5K62K5Vo07cOI
PwRnDjVrdG0RfJvyfTlywrzn6zVrpYqq015t1LGDLZX2iDjzJ2eSTo8DLPly+NHYgxusMJ4Cvaow
PPO0RVmTfeJXeYF0UwXYjuew51ro7rrjfTAEy4KPPeWlgc/jQaudYIiLK9c1rJuGqSR1q4FDyBHe
RUPzS4M/NuvY9+nmghVq6SK7zM6EjPZls5pvdKHm/InqhUQjVMGFJI4Ym3fG8XqAs6N+wHYWBwwk
WOzaoWRyNBHwNQZ16mf5JzbFkXZDiejSpJE01oIJin0GsfI09epd66cnqoIDQjVr4MbA5d1/2E88
7RzE7Q+7w4OlyXRP2AvjcyoCkqPnNgdiYHkvUEkI1Rpu6DarBmZOZ7wpMFiOFzEnn31hbrAy7Dpz
3huV2LUxO+keUECM1rg2yyVTxjX2xZYw2EPXZF8gSo9lB3lZA1eGPqHJedtSd1UvxZWAzM+qNiI8
PfustG+zQ6rRW0/9kkAyLslV+M1OesanWr+M1HhXa5sf/Xywu51dlVr63hM82A0T3gsX1gfnoSbs
a6VFzQT5ETE34cNlMlKuvzMq57ejTbizbb/Vt6WxuPjgKRCKBdyqyFGt9uXWJtJcR20kvMz6Gf+a
eFL0qyMJc9F93o2J2Z4Mbawf6VdoL7qWzTvK/gpk4eLN5mzIzb8Ub76bTndy2hzUppm/GH4hGQJ5
vwbNOMBzo6HZB4Q/aX805Qi0wHEWmL2zYTqskAUiQJA3RvheYMyW/mdeEUmO6aAQOGMMc5vZ089N
wUnBI8bIADSBNgmwRqTrem4z/VWYo/Gk63jA0TXdV5VpKsp7GytJCa2hzo3SD0x+SZz/DdtZQvA/
k8KWxzxvF6RInYlgmZA3IdJshok3XCfMCTtZ9gfHzzA40jmrweUE/7muwRpzulom55yNo4zwBjx4
k3cbJtNm2BwnIfwdoB8x63ui8mOdQOxkL2CgfrC1xcX+NvTWB1EEUJ9UwW+ES2VE50jtaHnyAozu
ETDng73UWA1c3Ojf5jL8sqph2hmxg19BaojAlYSItzHwOn/6NF8Hs0sa7GeZUi9C+AjNEx8PhVyN
/NSntj2OGbPvTepxPH/Co5ohdVRldkWrsn8bTB22uGVkGuXSxksEX1GgKBY41k6LPeRWiE1GwUzG
nfJmZvG149CgHXi1Mo22MEhX8HU8pptjHc8EW2J7/pGl9rdKdFHtfXcyLoNPJgibDSBQrYq3iYZg
EeaUovXbTJ9h6hRwr8/oJ8Rp+OtmzazHpYVD0sR4xjbdBLYh4lkmnzquaKelZzbXZe3VR0Lx8qVS
RhITW9L6EGM8Tvm58X72qnLB+JbYvAFUH5IsfxAxmxlLny9eOmbaYRTWKAP23f7TyP7iZWAueySG
S2jUpxD3sVALN3JuhDO6Vei1cfHAzThs2g6kSp/elnF2d/d46oigPXt0OniEqUJTr7MonxeBW6Xd
ealWwIrVpvdUdE+GfydtMfreQNd1HqWE89OPrv+hDfeRNeZ1+08Nh+VlrcD2RotFxegMUNuMAz/H
7NxKHXQR6Z1Gem+yIc1GE8pCsgRbluzmfE+CwKVbghDDM1uREvzB6pEiFOUTPv/0VacaZnnxGzsZ
N96YHISrz+cpk/Z7Dbwt4CAaQyOy74BrMCF17tP+aXVT4MGwvREYErti9ae97cOu3Qt7sXYcHyT9
Z/nIC92wM8KxPM/7EbZLFA9opHNCcQoU6Q/mYk44r+oZiOh6uoeHNvgaydrHhe+98N6/di5uCnoW
WiK8bPCCrpAT6WSH4hGvQe+z9FMh2i8uzeec+pdcmVtmX4dubXf5OuNu6N1Qkt3dSlUkOnp65+4z
ppu/oXfUD3GybnMXmgB7Hn0+dOQwdgn35X31HFd7a5njHS7PSxRTPGZvJmInZkQYF+Df8t4cm9Ce
6HjxPPEYU4LElSdhKl3R3hp32Xlxhh9UdNG0VsbeHf2IMtT2wEhE30x22ZzUtJ55QpbAN1QXaXJC
0u6KL1b/ivjFFC2p9LZZU3z902NHgFCE0pxufdWGKT43JgIuEWn1O3HEk2NqPUeX7mjW+cNkTlOA
4n0rPP9bAjwJtRymL9pMOEJQJorQ0eOUGPucLAx8HApS8EHj2JrOet2R+Z38Y661lKqkwxnL2i0p
oIivfbG3R8JOJD52s52N0Zww0mOWwWqYdXuc4XeL37q+ekaMGYlqKcZ2d4bB9FLGNTZX0bDu1mVN
iJOinMBAadj0vTJ/TGzCsAWwo7Twq+/pW2RAmGfGFLXSXrnWvshuamLm2q9kugW4Jahd3g3UhXV2
lUYCZxT6B3LlcIzxOts18WD8pSQfJfvXDfPJe7dVWVNNpYFsd9dOuAeuQk1jjFyCvnb30+zBUVKr
/t11dPtgrfWHXyB3yp2GXHEdauuxLO35UuDJe9YnYhJy9m5tX1ZbUdn1D2fqz2B5xs3ip7vJ0tZH
WbNTTUTxinHnbRDZshEx/hNtta9uTPFJbcgJtPFyTDr0X8LuPzwsFFGl31O6s+f210Yt45+6kC2E
gfkzz0f3SL6XF7I+3lkfHBbWInuoIOZgTpML+VJfbmWHcTDu2bLSTJCFvZnloQ3jfltZat2QebqB
q8YzqrmXRm/KXz1mtEeTmrHQIFNu/aM2xM2BTPKu4J3HLpsxNJ7POtfe1poQ1EiYmBRd4quA/KeB
/tt7lAkb7RMwZ9z+ZdTrBCxIB6bDbtaU9/NeXoeKiemrae6bkmRxDmk55rizWfWyoHTs5JnwWfm8
2GJ6c8ahbkk42rG6jU7T4Psdai2chzKO8NK8TmpBK3RsFnM95EXPnJTF0pziizHlkRqBphDx269W
9sj4ckOP09VZ5ZUy7qjQ2idlM6tG1tnpDZOtzmWk0t1hU4XXUjtcD++k48dggjGFjKefujnWtgtO
ZpKmrUYMLym3fY5PjAbamg5jM8KhX+2SgeS/k1NentZfo9FDxNHNc2PaJ0M1R5Slb0YZIBWyLMoS
1448h/V6QpyknKHFrzuRBk3n7nYne6ieO6AZ82eypw8Wk87KM0mANFOx6QQ4gJY5mpt0F+Iq3W22
/ZPvdsUTOHmCezV7B4Azh1FON0CC/eZ+9CL4w1hbFVAIq1YH3065Z5dYh3m8e5VjXOBED75kab5S
OoVN1PXYUNnD9OkaC+CzjGDWUBcYF6cKTyy4pWkZPhstJR9ilhTSZ+uLtvjNo5+kbPRR2qJJkHka
ljre8vgcRO/TR2cm7dbKkQScOJXMXmc9RGc0Li4vdwJK6YfesF30RzpDXZE/gFGoIgJMcFvUmYXP
JLQBXeUOijyZzmhtTWbhGz8zH5Pef4o1Lrt0/3Qmtlcw54/u7CRRJgV7oQaTOvm9Uy/qi18v5q6E
0Ex8ZAqWerilq38SNAMdAOCzH/M5EOVWcveOZUsE7TA/8uzWGBsG/NmZdqvYiasVkoIw6i+rd04S
H+2toIivGt23gSWYI4V1IIgRH8reOtJZqx0NsI88vN0bqU74Ncxunmwvv2F8ms9jUnmIyFMTkLt4
GDUldklBnnZCRqU8zF/dk5w69O60PS7g9zf2QvuaWS1w2Lq63BMqgeQ+Js9MNyDaDejwbEK2Ma3A
yVbPtcesEwdFNvCD8hpscHkzBotm8fvWcdilTDLbCb6EPj4PEgKJl4AHKnvvZRQ5Q/FiTeh1rrKo
LXVa4CaqKKTdv829mvfKU87RL1LOVP1S74niC9j68T2J9dNe6/kX8etmM9XE/Odi/al3JhQgvIZl
mn9KaSMDue1nZXW3FaxPNCRYkd0Kll4xpffyzPYF183v+M5CXHnHRnVlfYmsqIPWG4wAou+lTyc3
8nCVhXMvg7WlF7eX5sbET1hmdR7cwzli0LQteMmLu8z0TaA8mPb47M3qyhWCXeRUhBjVvlfMe1Lh
nHDzL4GIqWHAzRghPF/zESwJPiP/ilD7gxAu2Dbbe12U8Yd5I17npjnQ2H5LjdHem0X2UaID7jj/
alGmOsk0zKmDWZjObprK25IAt0qAK+19ij7uznOXPaj82fao5sMAj4qtPnkQ+4ZSLYO6LTCO47DN
ba6/0MRPQbvtR+na6WF11iSQbftUgCoIsAyVIbHPU12NOxCAoCHZAZL1NupfZVmbu4H/ZXTyD2Xy
cCaT+9DwqJ7Ldn4uUrR2wA2IMX17IbLJJyE5HqZm+yql/rr4pLermfaGBsaWbc5hLDQqfG3zhazF
VbU80JpePjL2/iHuSBcfH2NL5jmYLLlsaBE80Uk5W3SmlDSh3Dt5xGxcRVv8SmyenIxoPemjlruH
LSIGTMxHmYXITIMabQT3Y45HnmaZRpv9eQzlkxVlwQkf2vw7jN3LQ7+0uIvL59XFHiFz7aUfy/fG
TvdcRbHRBX+zgKZpa5IbREAIkBLbusuJ3VyEBOQ77hF/DqWlqgAZjRkHmTkh2+dx6l5Lwn8bykMe
86xkm9p2p1wC5dAnEiRjt49L0vGprm5xTM7P9M6e3z/VObyjrhdvNnFd+gVTesn16r3WBUorqfQ1
fXVtxldtNhL+XA5zXH7Z3vya5/rO8TFlZVb14UCMe9Ntx9lMo75NuTAPTAt6JD3oag6rNrVz+QME
gGVjIDPyjdv5QRf2t5zbPKA6Z2sN9S1TLj93/BBsUAmw3PuAib8nBTQnguC0M9hoaChKs9gxNr86
Cf4H8NHKT2jGsOcvDKH7RRvZeeRts51Kf+QfEWebVn8e2/RNputvHm77ZDdlHjKFKqMkllHRU92C
z+SxKMdnlzvXhzEA28YYtx4NLCScrs49Pg/3MN7Qa8g5kJkC+y/m+RzstylFTxwM72UVK5x7zbst
mHORmMpmy8Q0qgan+PBzEyigVTbhxCvIXhgxlkPuRJZTSYIRHrdTnX+VSf+AeW/ccczdtiZ1LdW9
taiex5skxboB2nBBQniaPPEhfbx8JS2nPF1k7fyQtsBtOaPvUdSWEoZFojM9i62z4++bEsfFZHfd
DzF332XqC7B73spbcdZogU6QZErLjHE612I4TryKyV7NNKh2+s3j6E1hj+DQFsfXRZQPJGIeGHmd
E4k8ZXV0Em302Xsi2v86zVMXWaX6rAq9YE5m7XQnPuLpAz2zshA2Bhv6WLkbvfLSS7pSuJgr58tT
+NWbnh9L/StZDAVvRxC5G1zcV6KUwG7K5lj405veJC9Nz6HVl9WDo1tZmOnFi73YMTdEvS8rpwtV
TnkL01dk0emc6PLSTt6lJbOnNxrwijIrMeWN30PPKyBV5XNag3a0mQOuo8eGSY6H6d78VfTsoVJm
wGPc20DJ+jpcG/0N5zFsR48IW25mFEguEqncLMMRftJG8wothBWqNtgMLU7BCcBGuCd+v4ehiJVa
ao/m2sxRyQTprFv18yKpLtnYibdPDA4EVlaD3VlNEcXezDNFYsy1vzzQQh+6RDizYaNZtnVL/JTm
x77Wn3qblQ6Lf6YdYUv+GjvMD6Zcq59zZWhndyB0poggGVN8wolnIYDWy5MRr3evPkwBYA/YnRry
Ub3un9KmtHZ1q0GD6rJrn+vIY7FAd8x4zyyueuljpASSuBo+whYCX0dtrmu0V2A0UNgyh7Q4xWBs
OT0cfX2qtW84ZfsXJ27620J30G3SjCZqu1rND7GDhcIwCmWxz1IkSQcALKdEZ7HkzbkDRsZgphi3
mZ/x7mEb18ifhG7twGLe92DRrLvtGoqqGLmuVeiOXfewdOkT7Ic1kJX9Vebesh9XL96z5eOYr3/U
c/zda41zkEK8rhLDKW4suTG8EihiAioM1gVVwdPnWuD8WFPnRrZ6CckPvGFreM98Z7wHCUYa0+6P
TNuC9O2rX/AMjMhQ8krtRRbodm7uGcgnO0Ob3XDoZ6TAxfxRJobG08qv7wzDfkrnp07LrIPOkDNy
LPO3D6AJXILBCZvMtDauvL89bFc6TpGNa8h3+IRs+tyGPk/vtFjmemy15NXmDL/FchhJ8HIRk0Lc
kQY7dmXOOYy9u8UFXayPMSBTEcUpQjvXcMu3qzNyCB3xxpS+cahSvqnC5eVo5Rm9ezH9Xyv7uc7R
vVCBPtnUrvhJ3uBiE6KnNjkDWO1JcRmMoT3rgjx23pGo7EXKNTOOrSfTi4YMFlJ/hsJtUStH8rYu
6HIWHWvDPVhf10mPW6OVVznVr04jyLiR5SdWx2cri223Uk8Oc0NCTaMSiaTYQLJvR66nAmLS41OG
aHMfJDkcy6E22cI59sKF1mtIXF93BTs1ek6sRbuXZnup1wqKISmiiH48zHvEMIPBsW6yZWLFCwcm
irttUzbg1hivW7/2pL8ZM0iPdxJna6CojPfsmMuBMFTaEgHOOTJ+fCd6/7NqAYzy7cigbfxXkySk
4fnPGup5mbyiP4ClqsrLgsk2VIsv97zjCyya9n6uDVpSoPQHZmo391+mAEBnrmwDcyNGfNJMPLjy
MPgtakb1KWJ/hxSO3CTKc0175KbMXLFxteFQrbjU/HjG8D3tusZ/gZVwR1uZn9o0vvlTfR4dDhUO
xyQEiwWi/ML1GrBDJe9xOn6AMeMYh/Q+V54OjNF/da3+eeK+Je68hEjvqLd+NNc8nSnbyaT/UaUE
/1a7tuFVgQMYbI7ZtrcEMm7eMKtEwwjzFoi9GvXv2TKfutl4aK3YRGLo49BfBqqQrfFS4y8irh9O
thWpFu6zaIon2rq7qBhwV/KJ/2CWvUBm6ndlPD4W02QGtVPo4UrlMj+yjKRv7ZPVO8Ud5jRBayv6
7PgFm523EZ3GFp7ZWFLnQQVdINrxZqU/KkumAdrMUYM34JEU5ZO9M29+ifvf08KBlzNTqkGj7L6T
fGDV8oEVaVm6b1z7Y2rSp4Yq4EanvJzl+ZQgnvZmf+RAuVdz98NY16jp16hdwU31A0NX70nRG7hx
h+FMAhdnZ3qdUQa4aw4cWXaizX5Q2AKAEi/JoZyJZUO7LqCKgRs7VG6a7vzUfV5pDyL205yor6i3
EvsVp8cVWwaRCvhZf1pR/dHkeouFfWU/DjQKBEOb3GVs6y0hnE9teqxwkdns2lcN04pbGDA5XQfz
rmCzZ5vTa14tj+y/YN2m4D3S5eRXxMuIpOGGbhpnm08O/Yw2qi8F5usV3qo6GwMZZ9Sb8VOaDgcC
peSTgC7zzDuK6XQxZQXcF+NYtB2T+QF7dWbR9m6TvEJW8Lqw1lxVRqU2OH/60kxe/aRLtsUqEejM
YQhqpVfTIdYh44nGiugQejWzlW4ukq2+ybi3g9OhJp2cj1XlY1h7Bh7OIq13owPz4n56z7w0DiCY
f8fJJJ8hPJLNU9TFwYcnOR+QO1GkiUVEboBfN2+twEnXw9ABBdgI4WZ1gDtmDtwEQaac2nFn2foP
hNKOpzHde6yt19W1eEW0gG3Y0333petfPav9WG2mOXqcXYa0rzcsoz3WNC/f6oOKElKQT1liitBa
nIcVmwEuiGhh6jPYLh7rtmufM4JhWMornjxgwnqB/dlqtV8mZLWwdjCm+z02tZmOhEvaQvii1HGH
NXqnzyugZZMePjZx3x2HpQtIoRc3Th9jl01ct34jYorIaKQWrXbq8huTjKRAgP/DTX4pbOyh1rvJ
YUmJBeTJm7vYh9Jvn/tWHCea5grR3F+TevVVV5yWi/5kEqzelbyfwGNTFtHa4Dj90v9mb0IApM8Q
i3TvV1Jq8c985V3u16bcttLyECyllmGlcwgHk8hE6/P6R7tc+AgUwp6oYN6XoOxCBlUPhB8oOcUP
TUkkdODYKfYp+BIIKWTjVO59aJr2ujrtVV8AUs8mUz6CcAwfHRGIZja4WG7krgxg7dwnuD4VROhM
Thir/8guIWSyojYAqZ6r8t5jOo9hotXvSd1/y6Jiu9YwGnQfqtXexInIA1puDqVNIhho4Z3Up237
UlGJx6qO8A6NlpQ+gTlGnexDT3lLysOiSzygfIEl3SbyqhFiXOutMYAIH8h2gl7x120v1QFKVhXx
vR/zRcoDMAvI6bF26cb8qNnWO7RyJ+w1X99mfXJbLTWetSX/7LLhtZnc5TD0XoweAS86VQIGsRie
3KLe+iWUk7IHbKrqgidFt7cdzPxIoJYw87NZUikBxHcrT7qhPiDlcKvxxzTwrV0t9AxC4hN88A0Q
XPeUD9q2VbWzwbYaPxueq+45mw/MNAr2f3nLS2M7FU6Mq8eef+lKe196xSdWJFYNxiyQrSzCndCf
d1yNLqeIAPqxrf9OO2t4pp+AIEPd81IuzJWRPO4QiBsXWofzQG+rk8ixNluVdm+FX29ZmlhPADDY
phe9YLVhfB10ePaDucv8zZC0bzjPH8R634VA+bca7w2qLRDNjuNq4RdM0SUro0TBYOZEYQVyJ5DR
1MTsJY+OtjqHJWOnolTx4k7mY1E5VZj5pblTBIU3w1QglOAtuvvdVV1yuO9Taj7V2ALFcihENHe4
MelYAP0AUYDvfvW3WeviaPaMrnevVioJskxLktDOLo1lOY22m6CuelRyncr0rnbpqlChheN9CYqi
6mA7lDpIocVp+FH1OpOa0RJ7DFqp9OxlNhEoo7kgfXJk2g8uxxD1EGSjTk899iVm5AVxqDRkO7R8
uaYL5GhojNaJDIdTUySmESSxWhwV0XDQFNex0Krfo2Jvo8mW17cc+EMfMuEufeTSF3oP2pAd3vY+
2wyOUXn+28nmvH6rZ55yWp3wFoVgxpT6XZX9vewBR9h+AbDfvXfIrSUDwTfEUa5+oob7X5Phnme3
lmJBfxbsm4ClaNZ+rnyNDoZS/2Ury2SK81/kncly3ciWZX+lLOdIc4cDDmCQObg9+56iNIGJlIS+
BxzN19eCosxKoqJEy3G9QVjEU3N50bgfP2fvtVMq86pj/Buaqigup9g37TmDIW6MjObgc9SW/FyT
Ngt/KVr3VwzA6fw22sb4bxPik+d4DEWyd3gT+LEcoddU6LG8N6OsnB2O8wzgigHILYmcPU5YLeYr
MQS5s/Mp18sjOFSi3FEEQ81FjYVkw+e8tPJY8SY/uNL0Rzv0hvZghthPT+yeE9d9gQh6yFo9e7eB
7wTBRbYIf/hM1ZesOCJkp9swZ+ncEOwwWi8Aq2qxwTbE2TXOeszBRR/ThLO6pVJUz8yEdwkK+72D
bixDsVGHVGetIq92hhx1DLtRPjpeCL4ag4dcjiYvrZ7c525IrmrtWTFxtWOHdggbYPGNnkw8HWN6
M6iMUj1Q4sYweBTd2Awq9jmjdeDDUz427Y2Lb6p46CytKa6YF093VcFk+hyCTFHu8saxwQI4mKuv
Rg+fHL0RBh5hjeMfdoSyoMTNYnL3kxzNG12sEqibBzzuKjYeVb0QWUrfWmS2uJd6dl/w8o/zXjUD
igXVMQC+s1srLxHTpeOB3KaWgWhMjIfdNtLeDat29FwMHfAulrI55Ig31NUAjtvYHj4PzhprAsGs
zL3OSWOC30TW8oFxMWLXofYr79LjOHe2oMZtt1xKoH3wM2cc0CjgIHVleWrdJCW1+yXme83f1Xrz
RSVgG525lq6860XnbCIs64ijAwmX45QtHfJRYTqaq1aMGgD6fMjygYwwfsA4TxtGZLp+KtsodhmZ
5Ut11Yjav0jR93yz5npg33QjqBJpMF6i2L9KbQaQG3ZBVCcGWsRdURcdXMYJmtS2g6b7tFiVQ7mQ
IWij1Wch6AfjhRWD3vW5qQvo0jKM0gPcqZwx6Dq29Ce4GUlO5xnkQM9sFn1ESUEE8xjL+qRl8Ypi
RL4mKRvLRq38qQ3LH8p4R/Wu81y7RrQHTmpBfWWDYoMOMxuiA6Oaq3NbsJStbcj6hyq7pTyWYGMF
ieUTUrUUQa868zttfwL8z41IFg+PR0xMQQjyxh/SM1SlHOBTu8hXSEhv3FMNuuENkKI13bs6fiQr
FnHuZI/WPG4gsNr1eYkz/0fE52bXJW0T2m0xASr71qlMyLF4BboZx3ns6HcAJOgyIgVgPlgL5ogE
xCxtzPjNmxpfb8qUnWUopf+1yPL6djJBd+tiRWdTs1OmcvSw6DFN0fzkpROvctBlvX0DRwD0EYOu
/MxNR1/vCG/r3yp7hXS105DbVwap38nJC4w6i9YeBji3AODiFxkTGZBD30nGiDJyANpspGRTCLgo
nq1ui06e+auTgOyleT+xdEp0VfgcfqredYIYfy4kOoWuDJl9tKuofQ6nAUrt2FzjbWaJZLTy1ENV
TJA3d3rfVYDiT8ksuS1BPa031+/hhWMainapUuoUqiK+BFHn3a6El53DMYGQakQIzaH3Cvloky1l
+GFFgk3Fys+6cJwfhriSIDrtNRGAoHvWKlEWO7Lk6+iskopXEyx9D/Whoc121EPJytYUkblBmFW9
ILZlCaGzBGU0WJxuPik4VP1uGSPWR85RZCAVxay+4z4h9kW1+AT7JJNml4YzkCwVIeceEsZ59H3K
9lALDcKAZK+e0O25OgOYa1608ZGxQ5dhH2onmstVVbHhVj73aar0+KXVVUrqhlOQ1E7KmjtucOV1
V/GsxSs6J6r/2iITSjqkI6Ov4Y85rBK4XSZRIcakPobUExrxo0B3vA0SrOXbkCgfdnyQX84GlEyA
BKPyCWNOSuxjmxlbZbr6/4ze18AH03PhFxYSEt6GDZmO1techPfPXToh5fVHsJbI1f0dlX7+zMgw
n/ej7FB7Cgu5KHPeyLnOBvhJWykmJ9zVXeX/EMCCrk2AZYwCuEYT1bFxKjn3JaaKwv9sqql+RAI1
XCUe3uUWCNRKtx54lgo7x6yaRJ1+IDQUwScCQGx8zux/BZblvKCw4/eWNhXErc95CwARCzuTl9CK
74O2JpbcJWf6MYy7S6fPu37PWZxqveunx7Kf45ega+h2Ca9wUJpkcV5+hfVS3k2WIDszR3WQm6F4
TbRsaNu52LYtuHEMU5aa7k8+FPdMT1DbCatWO5RNAgBm7Zizbmj1j6SuKaRmQVWCA9k+0IXLn5Gm
xviQXBLOwpFs80MhjFBA6Cb3Ycibzjo5jFqu6cKYvT3WzYpUisd7zrugGl2bxcoZETL37pw+zm1Y
fh9M/nXw6PZqOnEL6T/3lP3Rrc1udAe1c8wuUq9FHD4lpHToOMCI20JuJdZWoTBZnbpeE982cTVc
qqoKdlnupQT09FZ/vSTgQWCtyfgtiYIQ3YjTVU9JnnDAXND2bBn1ZRiADQ5bQSzdHTIJ/xtfO7pz
VIjAqI8q69KtO/HUDl7yVqE4IU/MGcirMoyFGfPRlXZ2+HuHs8SnbU41YCWHOKK3i5xQ8GgT/cuW
ZqvVk5u3M9mJHU6J65RjRbtf0EFPx5z2Bi/UT9PE4g9mOCo1B7QwC3lr64XnkmqP555AtVIjEC3S
LekNjBzmLohsIrRK9wcDeutGRrBf3hgQ0/7++edMEjC8xRDS7FBTLBeou4IvRE7LN7FgSdvRnqvv
43gIWgzyqqWJguboLLMEa0YCZJFVtFQ8xiEq0aMKFXKbzkPQ36UNmw9QmwnNEVkNwNN4n/KorNBj
2rN7Zgum+2NnaB6id0R31XCYicKJgjvu4KSwr6O/gBwnXaQoaZq9tohqdi7cPUKUNKuucfKAuBEa
Y+dlY/lUrSi23qbZqO7QD25ebmFAFt85XoRXFc7jnZdM80FEXgYjrhm2lA2MAsFacxuh9fi4cizQ
0EhdXUlmlFOmxyKwDdlzmHNLsmRU/kqALheFuQK+ojnsvIMkuajfBzS9fyBUtvVGwe16HnmRWcpk
3ozHUnpQWzkoxNNDZ3s2IzxVtuhJmzXSaRTG/tb/vFh9D+rvmW5K/swLDDqr5ihClEPeTzRfQ0xZ
5SIH9k7qZ936ZKIkOVeklzS3+Fc/vEIrTjTASJxHGQTTbSuSOQWGReBRsOVnAzOQFaB7tgXRZsGT
BvN5xGXuPNgVg9NpmNznWCuKy4KqC6Y2J7oXR04lxkaiuLCB9/Fd3E3LNQor+25cdNQSRFCuinXc
o8mdRidLkqIrgM0FVkSJ1M5xfOcNgVTnqi+Ww9C09UvOzOg5DjxsBUn71FaolFu/yb7JpYnYjVFR
0+HVV8wAqNgTgWYV11hr86c1Vt0GP31+KGEq0CsThselJOmnRrrL2W5TVUwE4UZVw70s5va8bp3k
minnm4T8MWxFROYZAcVQN54rO5v1HtMGN5QUGPaRrO1t5ySC2CL+4efu/zMcVmLJ5NVKELjvagcC
zjLEcb31w5Yn3NBnMRdOxFO6CSaXE6X30/cWrFvNFXygTh0KnpR2A3GANvPPv4BOOG9EhTsXyUFK
4PetbiJKLhWsJzc9uGxSo13x/zhQ+wegDwHPJcZ5KcgaqWKr36LLEq/Z+qygssfi6AoxH3q9pPaV
9gInu4JHOYWHRTruhTv0gcYqY7hAGQA0scX2yQY19vOUnVSbN3Bks9JFlrEMnIztfjTZ6Z80y39W
AYYyoT73IQlEHJCyhpyx1snwe/5cwLAZkK1CJ8okAAb7EcXcEDtEqbs5aUHbGIksgpiq4iO152bg
UL2FEQ45quVQOeKEhhM9PXoFi9hztDIxdRrQX84SAJMpoXIaXbOzxf1Ld3/r/ywIOxYf8VT0S1Zf
0CJQxS36tABE3IAiEfw4d/cQuZ4TnIJY9+2RZBD0kCMv6nEJSxaveeG9QOmcZ89WkTTdlt4v+ZEd
6h6e6igy34OW/XQzoeWAEGJ6Ddm6p5CCcQUHc0vOEt8t0Ql3chZ1Xl4CUpZwmnM+e9Na0Cd3llW1
n3iGNI3NanKjPTEqA52psEWFojStJCK4SJ0DtxRSzPQE78FJTrBG6E7gs04y3ByNbc9gy1100RuI
mq51BDSIF32DMNDun1xOIP6esggT4dBolFKetZbvqWfy53/uYUsjvjvkXUQokikz4W4afne1AtqC
N6aURh3pBDETFqoDaZO4Ocmj0ocWKWIhELGQLU6FGIeuf0hV4O5GgX/9jvNC6B31mqC+rceieFOa
JucKgZ+Lrb3MtFzdsRePUdk6zcOEOgeCepvz+DntxBwGUVT23KmARz6h81LuCo9YFPau0b5BZxHm
nBNjwBw0F3NIuR1hpadggM986iapvlDl+y9ZE+5T30JDlWCvWdW8VhTdWzXP3hiVz1FiT2wh+bUZ
HYweimMPrQiCAoroPkqZYuM061Er9T/sNviMfZAV0XXZrA8A8j79tO2t3Kj/axDtfjKR3qp6bpOI
ltLv//nf/z9SrFbc0v8bYnVsk+/Z9zL/Wn77FWS1/qF/OFZ28J8aGynJ9rYtbAl46j/+1/i96//r
P2Twn5zTHCVs12b+KwMMoQQg9fF//Ycj/9NzfAySsJBFgNIdlyba8/WXFFwsIl34Jc0rs4Kx/icc
q/e5trb0Yfa6vu/ZoLYUB/Lf7aAjXP3S0szBw2quiHrRy00gMCNZE2wRcoSGa8cbzV0dKevYD0NC
jkTlnn65Yrf/mE9/JVy9N76uP4OnpUvcllQMwt9ZUiedjKpo2TznwZEnIE3NtSet9qKenY88tqsh
/Vf36/pR/I9vy8YBpvKdx3YqyAOkE4oNwauZ2tto8ukudihX/v6VnPcOV4lxWzgS0JggOB1S2O/X
NetDnDeC71RNobsfWD5PeK4bAtt6o69HVgnQtmGTqk1D+4P9kDRW4FveML+5HByu2nl0H0MiYeed
0i1NCX/RwWM2y4nAV5xbcotKXy3wDmSMBouIYY1812TZXmB9p80+KgwPDa2kz+AZ3T1If6wfUy5x
V0VNP37zSrAQWHoiAr9S5FGACTySqux5cmc6vwP5dzJabYBl7yyHFlsMPMox9uJ9K5bawSZr0WX6
4Kq9vzv0KihGGN7zT2F77x8EFDahZwkGGNH0pkExHkJjZed//xD5/nHjPeRtxNWtNHYK33kHLWia
YURHg4bYizoJScMZL+iHABXiZXkKjKJWsmibrelumFYiKW9Gv0AN0YJcyTD97QolSfnwa/Z6w8P0
waPz3npu27RVMGk7hIAIz3HfvZGtDRiD5JwIYzLIxbpj/L2pLWGwhbZiH9NNePz7BbHfP6t8IvZ6
DaNECweM5frrv4AWp2LCG0qPZGNXJnmSdJzQ61ESn6Iqb95wo+G4Ljm6fvLsmOmj8s3wCuJaJ3uZ
JmDpPGRQ53YfhMXBMCGBNNM6FvCFvJ6/+uFix8eaWhXGVdeRnSnqmhL971/hX64ZkS/C85hEYzdX
715r8GppjzCGB0cUT0sL4D1xCAMFIHlV28G3v3/Yn88PfhCPMGMWYOgA4t3zYxGjlS8KK5OTKaI1
nQW0aJnPN6UVqsu/f5TznsnArYGMHjAFcJDbsx38fmtQMGeWHmh9loxekRnmNTIpzpx672a0rk+N
r8OBw+uq8gdRG31HDR7c0n30vS0Bo5KJVI44jiGIlfpnMo6zpy6YvFtNXBTz0axZYRY9QSY7VGh0
zUQw59cRwweG0m6yEkU8MFWkBhpzC0C3pTmnkIzujW33iGDDTqCrLUwDmAQYyG3v6DC44Rc1x6vZ
fZ1cP4eE31v1OeFWqANgjrNQ9brCcBslMbJpHpL4ZOIm/j/Uzd/KlV93lff8UHu9dp7ngYGE54Hq
7d19wnIEeVADdXXiKmy20q45PzC4AY/mQ9B9Ihy5fQFrB50LfzwREUYS2tAAJb2ZmpIeQDAM0Qun
3fYVlU340hWl5qCT6ltPG6dEfTJm9iE34/xtQiqGcbjxsw/gj3J9cn/dsNYvwRNAxL0fsGPp9WH8
5d3s8xafoAupuSppPB7cuTQXygorzvCgrkRJIYw33/aPvdv0u47jLixizn+4NsPtYlD+bprI6HNh
+8OTgsO0g/xLQ7/oM5I7P3ha/+1nBQSz7ubs4+Ldzxr6LevMurCmmRp3En/sltZeuv/7p6zr3+9X
hNaKVIFH34F9Va+vzC9XpKa5j6J3TafD7cz0sBzvgV5GZ/W0zundYmT+UwpEPpFi7Ovr9vbvn/9H
ycSDRQFGzcZaw2vpvltsunY2JiaNGTxLPL82WIV3blzP1w4dw6cK+kS5Hdgi2ILJ7t5aypoSpu7u
8MHP8eeax0/gu+uqjcMIGf/v14HwaNcaHEoZK16GAwO75tKtYD04c5mVG1FK/cHu/G8fiDkBrRk1
FCKo97vzUhqjBCdoe6btXs6VPvW6oWfBEXOVdRYf7Evr+/n+RvPFArQ2GpLi+7Wv59GJh1U6NuYN
0aTSlNuOku5//NDCL6IUdF0toA3b7+5mPtEcAeHP1tEi0+tG0e4CIb0PStx//S6gTLVyKQ44qP1+
s0a/9MCh812CAJefa2WE+go+6u+P5r99Cn1kWrLC17wb775LEbJMGzKxt1ljLei4iNPEZZl/8AL+
66cgSGYVly5Oj3d7ElM5R/gjSxJywdxs3F7lp7Efpvu/f5m1Qv799kOo4kxiK8LDFO6r3y8ZrfjE
1UT4bUnCIhBJrSlP/NZjlmaafLB2fg5Shwxd0LEffMGf3+DdR3MQUezvVGIkNbwrwVhJVNOGLGQz
+8BeEHr42DfWcMjjmT4qhDZyVnvc9v1QHgYH9VfwSCG0Ss6Y4P/9Kqxr5rsfRQWAi/V6dIShtf76
L6udO9nEDJF+vF5sAqIBHtGncupTQCPv4u8f9fNR//2zOLBwGuVaI9yhGPz9s3QStRPMcdreyRI8
87ajl8I3S7YupwdofRp6uHdIRiHOyYdGCO/DScEkUIV0fKIhfq6Z/YQ3BX/L/eQMmHSEy9HyUJCi
iJS2HRjb4v3tQc4xvi/h4M6mJR8kwxqJh6v7J7qSIZ1TcR3zNNDHTrTq5PgEbXzw2v95XSFcuQgQ
gEtTGnjrQ/7LdZ3IZxrn0A42kaG0LmlNbtGeDVg1Ufj8/br+uW5SQijE3UCPPJbNd+smJ4Z8wsIT
biwcj9/Hau4vrT4iytEOfkBv7o9//7g/v5kbOI4tbc4PAL3eY9PBDRVqGfm4eSbWJ7XqiclCzyTH
6qTwPriMf0DDWAQou2Gw4QD0hf9zs/zlOuIzDEn3ApeTw1na1MIrz3ssr+dLnYeQZUuBR0d5BN/6
9j1mUtiKCjlvJgGL/v1r/7lcQAizOT5KqgIbQPjvN1QZP4GzyMPrgTb4ZEdjd0ymFndZ02Kk2kBj
Ws5w6SKBTAr3gzL9z0u+ruuwOVjb/+XcmiF3LYqBS97XmbMlbM7ZIH+EQYQ14IML/n7xdcDCOaDQ
eHQBtQV/nHTCIgaBhnm7SIc3WRI7BLo1+uAR+rmV/7oScNhwOQk660HUZdr9btVJ6YPaRbX2RZfC
kHjgBeER4R5tIjNP07jRKnPVaUG8s5xh5wjQy5DXN+8mM0l3F6V+gJW6aPx8K7IukFusIM0leRsB
aRLjZLw7FgN32JUEE5PhUFrJJ/jpoIWXdhmr22hoCDrMq4JkuL8/JO9vFN+LYy5IeUVbjVfy3UMi
PV3LBqXjNvVIzIqYmx+IebMuDUSAD67hnzeKaYbWigO8FCuj8PfnMXUc4ksWPDYWvWB8QSgQKiPz
D77Qz/X/9zulnJ8oRLbi9Zzw7k7NMX2cIW/7rVua5vOEnXXFWQPE48jnjjcmdXH0isAMNOlLyEgg
dFkK4jzuXlQOuYWAY0bDWT4khzkm4daFUrSTJhm+t0XPgdNUmCutOOnJsWCsDY6rxK6GeDBEFjMq
VfbkY0QwFIYFbe4Hm98fpTavMu0IWgmCpcXl5v1+EYMx6ZcmTdttn6/gnqL92o1oSJ058c6dDh8u
Uwl7hagk6AdMc6ntWn2AmvzzPvLKsfEiCudMw3Hy9x8BOweDiFDhlQoNqdZhWLOC4Mb7+4P5L59C
Ycg3DHi5+aB3lVtk+jQdSWAmiTBWDE5tbCqoRPYffMr6fP/+tDgUhz4NZUFRHbzn7sV9lSTMX3vs
XFOIHMsfO5QSXtY+cMysv869I69af+rukahO12WaTU/1pBU2kzqoIUgriHT0xSiN1mDT8eR5S1of
MyTmySYhrSE/z/JFRAf42sWXED09vNPchjcB+dpFF8lx/YmOtul3cx1CbIqIbyOZqAmvkphwliov
IyQqIUnCiLCm6WrJWqwmjL11tO1Gk39GDDn1Z6Q9TsTnlI3BkKOWN0LccfDJwdEEXaH/fIKYVMJj
gG30wfv2x37nKEcHjN0oGfintN89DtliOAZJqKYUZuOnxiuCH0Pi5Segef7jkKgMfkGH9Y9BXfwa
FrRUSs4ccJSHZag/+mH+vJ1rReGx0a+nUUq3359N1MHBkpbuhGrrPgs3GKU3BqcNdetHn7SWfr8/
OPTWaJm7vAMcOn8CHX/Z5uvZM0Vk5fT6gsodLhcHMx78A/Jvt10bk30+AioBTe855byv7UHj7gJy
ZN+KIbIf//4Uyz++NquqLfgpWMHhSL6vOSY01uFM6uMW0AbZdCFWsZLnZQwCoPnJ8KMjZnI6sl0R
CZCIxEZvEUt6YA59ki0Qr+SZiYij2K2t4YNK4M/ng59NrU07qiLEEMG7FauApCKJ6ay20eRMw0GS
17afUn/4gcG8ys+SBvE44RWiCg4Lc0Zivo2PN8QhFOmiHgP90Y73T7337taxqHCteGxdm83i94dk
gEAFtgeYE/FsqKtsIuhpJwZYFg6oeF0ygJVD9hbq/pZkDn/8nEIeIXo386zPRTKLp36obAI7dfoA
76/dT0GZPxHjveQ7iAPjJym66ZHOVfiIFanIEN7N8gqBOaBM6mu+0OQQk0huoRXdVh2cY2aWiGPZ
TlTqn7vj5F7ZjAIIFZXWDwgMeYM/0sUhFPhh+NzPaDsIOCm9s072wRu1NDnGhUHjt4/9BW5PVFQK
SzYDZGcTUz0xBwmK9JUCxz8PGZfM5ERUa645fbHvid2MD0vaO+HeEREgjxHleY0hdyJpMxgRewHf
Lb80LqsNnWoJOW4QK3HU1q1nDrKZ3bfGC3IWMPLChh0w6VYfSvIDmQ1UqzK8R7on0N2yt14CNcmT
M5/AhC9uDHCBTl1cPjvMNFinIi3MeRDlGVJsMEkwRE0f1kfbrFLxtAnwF0wmawOyBugeQDnwgqeu
LMlqTWDD3YOqbJ9IF0WiuzCxQ58Rz5QXiImzaxK5+mfcjabeIZrMvtf22H/x4zm9rEL0ZttIDHBI
16TvNzEhDQLgUQBpjJgJs1BVutu1adNeBKoMpm1TVdb3psdnuW3xLT9bqcUjjFDKss8wXTAPycqc
SDsb0lpy6A2cQrAco/dauct0RxJscOd6wzju/ZmVn54xSZK95PnBJ54CjVBQSr8WLmrlTZoCzSuz
okOkPoj+mvZS+RKPOv3U1FVGrvncShLNB6Z4RANAG99KlNhrOC6N5osqhvZFKGtYXFVtAUBhmmyN
cCsASIIGoCiugdl3PuAeReUg8mpor4dBwSrNicKjypnDtNzhlJzwGfkNfvQWLTT9cYyncs+wPSZR
GRI5g/5u8L5XiwucB2TEWNCczQDThBqFzzZ0aMffeGr2GNop+E9H45dQE6bZYpd04Zqg72BesGtw
fjK6M24iN57oHYcyLFPmYOfSPiuQga4Xr8RdiPsWX5srFkxFgFsz0Mxdd2FVEKPIvySt7QCeuX+s
CdBkhlOk8UvV1hA1x2UxX4owX62ViJfjw6C98GoMOT9dktEZPxm7j9vnwYjZ2rqqBlmEa2fotk2x
um4V9m6sTR4w3E3pchrfxpmk92EmHbQ4ccb6KUncQGylsRXv5GLX5C7EHOapz+bvEzk1F1mNhP1I
gpp5JLqk7bZWTeHPj1OUn3sjCU7oJ6+7RLBaUx6YwjqTOEs+51E8vEy1r8BuU3+hdnHTnhdbIope
FW/Z4yBm7VyggOptmEzkVZqxBneVZ9ShGJdZezczIlTGGKhFu51EHfYZQd48Y9oz822C5YgcUa8d
nPO6zm1xbgvK4QuEMy5T2HTAKwM2D3SSycr7xPbhUI01wpQdb3CgLmDQedWWAzH8o7DlNL5ruj44
9oipIFtNeU0ytJ7wRMWNMi3u57i6mvOJmck0pqj+LBCAcpekZBgHMpLeIU7rcd76/hx/m6JmIUPZ
D0lp1o13rsuA9BRF+xBWTli/ctKC1hiiNLjNI/MT+s/avc38wn7DY+h4WyyDFiYuWCfeRjKvuRpz
TaBFZiYF8GZOkUvVcTkx+yTN6DD4XlyfibgPJbFIpqhPQoCq7RGTxTu3RCm1AVuaKVBeFs4kRF4N
QMVgAvc6ExWJQwvWPIGkfVY2BydAIc3Cj9FoP9VDR0w8CURb2x4VdtaCJMbTRGxHs2+UW957SzN/
z0m9yw/YZdWLg+C32RJ0zOaBJQU9FJE1xAFnOiOvr2oXUpqLGcENZ0gQaoBhTLYbusxZbku/jV8H
L/fHSxdF5HAi4akzIHdGpj5JwEF2k3JmDnfpIIhvFWy7cCGS5ceCrPthsi2OtXbkRgH2BmZWcl4w
AvpHkw4Nia+pC/FEXtGXQicWmguP7DsIwYI072RvedErkp3XAm1TGTFDSsNpV/C6byw97WsHQW02
PJaJdzv15aNveGaYWJLZfpM09WfwHmecIfdjln0XSXpAVXXmYrf2GTxXrr4OCTRAAAeQHpplwbPs
uyjloZUcvVg/oLz81LG5O3V3MeNdf6hSBIOzgSOVv6Ye+t22Qor4uRoes6jY++pN9v2mkN6Zw9/Q
zcmB8Lt9UhA2joT+4CV+tkucVnJVkSAvql0pu3yNTVSG6ksUs3OVNX3sOhQ3A8nMcF5kPNyHpUft
TcNiOjF5uKCvyu9VDeuai2o770RxG4XetBNNc0y87nEwBUpWXoyhqK7CMWfZRQ7KOO/OmfKz3nIW
vmHx0LftJ+qNx87Cr+f38fhFEBsKPsc7VvPyRZPp0nTBVWS7F9z/e2UXYMOqk5uQF4Xt4t5H55yS
ZQP6zgeS4xZwQ6QONgU73QVPWb+vxx9ZE517VO9hAQG6iPonbNRXTmzXUL3H5aiW+KybgBrhDnoo
OnkcDU7m2vHOWqGewi79KpEVNz2+3tzUxxIZecjIZ8Nh5uBJ9TJZ9q2ET5bGzGpEJR7AbMDbJn6k
9mFWptaOsIkWK+8CFqmKH9RKS0qBulio97HPwXO28ogf41YX7ouR4yereVEkRJDW/pb2YPPCEQFw
V17Z6XQZpRlhHzH1UHETotbb5lBu0wi9mZ9w49FXb5U1TucS4GkUzhfjwhFtSXejLb5VPED7Jl++
JeoLOc7H0Z1vxsj9lK8K4wFA1aIFiC+3uR+l7xvaW7qKeNfHvfBJByXjGKzVNe2Ao9s0LkpiSKp1
3362rY5YiCQDhNWeKpenIo2I31mGV178m8qf8zNyxyt03yxxsKruh3ZsyO7t37IhI64IzwMhS7Jo
KZImj8jiqrwa+1pcglf3DmzM/ifkuJ5zJrBDIaw4+XN3EuGkTn7dXmZQWgvPv2xcAGB9hWQ6V9a1
TrOFDVsxWE2mU0gdg+ct+8aRF3Nz0X7HXvQ4+vKz12Kc7bqvxmir3nR1TSraGIF7Ye4BkXQLbjok
GtqdnnWprC82epFvWCKiGfW0Nw8wc2wNILNL0QvkMgruAr9GMOxyVKSGpMAKUAbOzf0UxE1w1q1R
K1uksDiGcaehMNctgdVwPleKRUa23gtWagnRIZ4RHJqwDkgUig0Sf7/Rcj/juPyUw42SWMdWvn7p
Ofp7MIarODetRrMN8P8c+5SoFRhlltzhXklWQjRmGUIyEhzBKHBQivqrKClgNXidmHK/CuTvzqZX
3QIvsDAwQBDHIEgF80pUz1zG0kKhrbAHlBRZ57Mgyn0vlraXhK6XI2ukn8Hr4lvLr4VwyrvGBo3i
aMymhyyKGQP04LbGrcxBtCIUWUai4EiH/xYPafwFGg+E40lVzZ1neLl2TZ4hEkfJO7J89Za7HWs1
Y3+jJ3Te4zvteHqWEtLDnFI2QhFGm594C6rVKsyAd3Q5Acwbp23IqpvYXIhyR5zKPggh3CLYG5gl
lJIyUxbp2o1GIe6PA5l20pkoQ9xJtm9152AuLwtf3wduU+KkcLRGMc52AkhrJl2ZTnQt50M81og3
C+3LH3OI0JdXrTXuBjqwcRD2BB7m3lHRerO8kep2tDNQYDENL3PR0F5Rm1kada9y9B/XDQtsBntm
6Lw9Q6roIkjbBOoFHK4C89/g/kixEjCvaYbokwOoDAOJl8evMrBkvddZ3z5bvTSX1dwBVEEJNa98
uQE+hlg6AZPG7tIrzy/Y2jVOb+TWEdb5bZVGS7UdkaTCPfGagmcnqLvbhZFms08muTxB4SmiHUqM
8NlruvLVtRLbJvCnlF/tMA7410HUNw5N8qtsVrI4K8yCb0yqHLlQ0qxjvrhE/3yg2DTRedUQlL7D
XRoMPKENSgXaueKSXkjvn2h5wNKLwF/fZ6MsLoCiVp+8rDbXAjerR5HUc5WZSmIwRR0w4mmsBO4I
37ZW2Rzq92e3KqnOB4JfvrB428E2lAs7O84UyjcNmSnY+r2DkbgJ8aalhUleSONTOD9B4mDALDTi
uslWw6twoupWtKnixXagrGk7LZ7HLIeWn+brrBf1jYsmI+RtBORd+i9pgHRns8w+RI+8rMezTknE
zIgOiouk14nYKhpZEMnTMLmzom4IdnTEmOLCmExvQj0Gy2Yh2Ead3KU1160idhPcQTm+cs5IULio
pe8PtcmqK4lviLSlwopfa/7ACxFKXsEe7NvNrmHwPmxht/nUEIAQNlC4gv5WhhisFmxq3cYMlv21
Aup0hTBpkOAwLfppFoX3m0XhfJfIAil8id0PSFnnpDnnJWxrOOGTetiFqR1zRUeOYod+GSSGJUfk
6gChEDsXgQWyg5liXPcU1Qgab5VTt/XOG5fhjeaM6Hd+oYIHHY3lLX+t+ZzLiqN8hkDpIYb0xEGb
gySuua7pf8imDO+bKu0+962W0X7u1rUppWnAIah2Yr2hUxSYq3Ts41Pb4v08RGImL66tHCpaQJYM
OYJgTcSaZ+h9uzFZcXipvRC+4Qcy+SSjOP8UkhvOquFN/NpcZy1TLV3cYEHOR95+SJ4bUMU1OQC0
CiAJwemB6oGv7DIBuZftDU4+wNs9R/atiibeF0MZcOZHHGo4StQlSqlmEd/G/83ZmfS2jXVb9BcR
YHPZTSVRstzHduw4EyKJE/btZf/rv8W8SUwJIuqhgNSgUKFIXt7mnL3XtlW4S52p1m9FKQqwaG5q
gxOw2vAaIn0utoPSkxdnxwyATYC/StslemYdMtu8iSVYug5kBNkYKHtvVE6pdDtM4IpqG7V8uFr7
Kxq6PN/kiFxSbB3sHKWqmLPHUIHEBr6dD7w2CoXJvI6HX04+MvdDEvXZ2QJufWVHq0hPEz67rGAy
QVmStAxzfMyDl0C15NdClhBGwiDrhUfFgjFRAdapt+5AvWPXKKPd7EPLEsYWU517ZMwlw8bKhtKE
p56M0PxMM9QOZuGo19CgWCMHaWs9QU6hI3cwFILHEG6B3OrxqNCTakh12kjSDrMNeFd80JNQmhtE
EIbw0ozDyK7EUn4Hs0sJPAJF7fcqB966QSys/hiZz/R9V9bqewvK4rc+duVPH1S8PE5DZd81GDpA
R/SBTy5O5IJsHevmWWEnQYiHjBhifm2VxIwCbqgOHKLnCpehxr+1tMWHlYfVHHwrqT5hzzXbnykT
F1qxtBiB+QyVCxg5aKXKfqJtDkba1Vih5QTz0LHaafQoo5Y1JBlItSxeefyFcoBQryGEsJlFYEzK
ZmUTuJ5gun9oqHkXnqP6bG7CoDPIXviLpRAV69cO+GzwaNYlgwF/BgDbxI0McgwIdAScrUzwVMNa
S79luM8+NJVFhvWp1dkzG5AWFIUy9qBP0XQQk1V8jxMXQ7k9kG4ypspUXRHtlvyi/mjdQRVs7gtp
MabgLZYWhca6/+H0SXXXBS5FJgSGf9UB+Kb/o9CGJYZ2kY1tlkYfPYhF202PsV35MQgiV+bxzZD1
wx2H4xWlxEm3hosYtu6Qtqhh7Dfn//5PNVzrXHrKOadTjp6RV6c8KIxp4UpH+0SoLPgCBCZiGg24
BJyl0EZXDBiauSRtisipu1GzbFYCCQ9/oBKlh6l2U8au8WCQwkZDR889Jc1e9HagTsDu+LpCNAao
T3LUE2yqLhfhTzqpf3+bpWootknAXlaVhxxLdMZ2eEuuDFnFeU1+dOE/5RBwV5pW2rKzPz8GE32i
ozs4Kdy/8uV/njZ6iVivSfdk+ugxNI2ytv8QE8DOJStipCTQ7815g1fEVoNBy3AxUSXB+0S+GsQA
3QFKYjfqrQRP5+EEyq+dRqXeBT91TziQ//Xyg/krDvpUb+fncqxFW24gNKcl+3lwDHTGUy0l+EIR
YXYVxRUdUvKp9kMt9WMbhfU+TBVynZhwri1+vMdmor2OVP/NzQLMvWxfnihRBRxsDPXOIcjSmJnD
IRJ+B6AoMVArXdYzoxmdOaMHkiad8aXElF1hrmgjqhyhuNVvIBDuT9hSzX+/im4ZYGsMXiGS5kWv
SjXqrIwj2BJN40e3FHYbsC2y219++ieiX75/mkO0O1BM2byEeTD9M1g4eLiFDeQdWokOZsDRCTnD
7PRhZgCskaK7d/mQEzZUQ98judi6q4a59p6RLAGgU4P8ag1dsINuWBxGtbEdjJnKdEPRL7xOU1se
5OCYz8Iaew+Yg7W7/PNPvyp+PZZshB0oWWjqff71UaFLSANVTmbCKHjhMMwNvwhpJ+D1v3yppSpp
/qo4/DmMVSRQqpibbP88KIILtL7p8X2UU2HviygItoELIXTUrV8Fdra1r3ieeBefhVBRXOE1QjsK
3vvz9Vp8pi0RWkAeTb+7j1mcvUIIQmoysz4i1DH3FZEHT72tk3IR2cXOsMH705/O/qNulhsX7GyQ
Dzsu8v2lgkbVRgJHqVVvTa1tfisE82B36fO9RY2NsnturQhBTt+pQFlKo5JiD83TpV558AE+11Ci
t25b5w+WkPm3zOrs214k8cq6dO5SrBbz1Dy/2qXmxFFC6go9hWnK2IXYYF4l/tmnDr7JIziqlwfQ
6bTBgZbHSJCfsGxu7vMLFWY7GMachRjV2KecOhO7MGMZuHyVc9MpXjdGKEsAoZjLhjvRSrETG2Qe
KEMD8Td3Tf/NQXTme3qXw/BrEwMnLiaAQT5qUws8XDMRhWxSurAE/ME+Zg9YdoS+TdTKNzUGlQd9
dKyXTsYSVKuPr3pD9yF4nToVf/bln3/mjWAE05EL8O4RVi4eklJGEcUL3NaaPYFbHgblPso1El+0
1nq9fKnTD5q/3kH9xo4Bt8Ayi7Xq/FobnSnbgrjrrsDETEdFy8pjZdCPBGger8xV5673d7fFtM46
Zy0m9Ngv/LLlDEgs+2ge+haMHi2B2lPdzHmIJmxEKzPW3Kj+PIOYLBt019l0IQoSixmka7Te1iTr
VIpSm1OA7j/HulPd2bVmHxKZUFZrg+YZwMVE3TRP0rXe/qkszkKkg8oPTDuDEcviYshzAm+QxsJ/
afLsI4RFdxMXuUtpuFJMsQvGpCdoKR1qfSPxKX/UbiDkbVY6wbAx+AxBzQfBMHqZUjpvlhbnA52V
WlL0zGxaIo4KQoNz4wgPIYxJLaC1lMIdikJ0AjLKRekVjpDWkXYneDBzrJJ3g82EDZM5GYlcjnzK
1HTrBSXWqKwBNvmNwzXcWLV3bVJCn8X73tyFjQ3ioEt6+1lrJ8RbaOKsjJ9IQu4Ne9/5gIpaydw0
ukqNELFD8Nq2rv5n6n0K6nEo3mRUQYICQSH/QPuQPzMu0l4hCxmGXZ7gdMRhT8YbXk7gNQQdDdVO
cAh23zoCoNBI6o1pA0soSMse8hYWgmn1BP7pefVO9aN5DDgUqjtW+eY1bBuKsmMRl3NWNfC6fSER
ht1OxsiuTw8ETiY2XFq48wGbu2SxiPQb3nNEqUVNQgG1LY7cVz3VZQUDX9jOEUJdc5Sl434Iuy6e
ghH5l1dq+fQ+xKj/N0oz5dpeHXsKorDCMGnLoSNvDi7bDOSh9Q3yv6zeVE30X3UgUgDWi5ieY9XB
oQHUoXF47lHKBBus4qA9UkWmvI480u5Fms/YT8B9IN05nYGDbsP8OaEeRt2PIuUtdxf/UcMYnVZs
653cyVZEpNNl4IFBzlIrDYbwJQ6MCY41QJ+bqEuBg5c17dSaKHKaqm4lakgbdvpTk/a0jRqze7k8
3ZxO/xbeftShKgpgnMiLr7Ea9MjNohCLjzlIj9Y+fOseN9nlq5yZZDgC8b2za3A01pvPX1wJ6kAw
RLNtRrb7PZlMwQ6KaH0dGCr9C4Pnfvl6J9J//C3Yl7gir5nLavNt/7Mt6oNCDR3BPkjbKU/Tlfkt
3WcH/2r6k173Df3Olfs7s7xxPZ4eRheHj9ZZzKJFnHet3hKRtvt+fPr9dDweNt72qt/svvSbld3B
6Rv7fKnFWkTrKVPrjksN8m0AY0MZbe1uzryuT3ezeHpjwBSkzndzs3/ZcyuHw+HP882XlRv5u+Yv
VgIugygUb7zDkrCQNBU9TGo+HXLlPPl1uK2242N3BS5zD9djC0NxNxyQahzpkhPm/ajs3ffLo+R0
Vefa2LU5yPATTixo1DVqvNIlyRxU8TaD3zlHV4/Kfd1Apr58qdOX9n+XMBggHG2WPvLSbw2lJt4S
K4oevEl0zeyY3f/qGWAnNyd3cBYmeNzh9Pp51OtVRoMTJASbrCh9gcRoPo0iphkIb2ttjJxICbmW
Y6iMd7wQHMcXJ7TJ6gcxmlW0RdXZXg9ITbZ1Ry+gQr+R0rdRg+9pppDBiKliH+d6CN5SL627y8/1
3CvEaS748ti8ir9Fh3++c3pfFNx5kVSrtQbmTdsfBcxStw7Vlf3/uTdILZ1RQkXK5NDx+dniv4oL
K5rD6JWoP6LvnbAqEiJy+X5OjKK8Po0xySHepSJzIkxFJePonS2TLQsJfC17Cmayb0m5bmMMeubp
7Vi/Fk0SaByNM/UdqKjznGVl+DwEzvQmgsr98GHgYf2G45ttCAo3QTj5vbsPCpivK7/3zFPRkDpz
CCPiGHfzYqaQMa0nNDxzCU1Sk52dknZRVivPfq61fJ4o4DxQCNAwpvCyl6aQVnWlNtKSocXdZURR
EBoXGp30YDbEX2uGp4FMYJArY+vcvVmo/1myqEGwZfz8xp3KVtzUoDxoAmIm3wdS+Wj72cq9nYrj
+WApdLh4MqlGWsulI9JSmltGQFxEThgFgtMkJnJaVDHnmcySIJL1MtQ93wgy/FnFhD7XgW1345aj
Kle+6jOfk44lF52P67IzXB4GlCiR2l8dMAdNaKE6BVjknePB0etwd3mkn5n9KR8xh6CbZu9hOfMi
9M+nG7hdhsATmZeNORbi+Bj+HNkyka6D1uhIhR7Q7ZQSo6D4wMCrqN51OIOwYJQgg5IahrUjh7uG
6su2RFsVwd0J1Ft88qgla7fcNVndXBsBNLtRDoR/dXRQLt/CmadFbRBfIdtKapp/RcT/3IGBxnQg
QTna6tK293mN4BBh1A3Nvv8u3MaComt8ZJT4sFNqi4eFXxc6VWMz2xrTTBnr0GXhmy4fFEo+X+JO
BEeo8fWXpIZ1jcycNiMxCfeX7/fv2XPxHc51P87AzLaUQxa/orTgcQcOx4+hgZK+GVHU3kF8BgwJ
brbcKU74px5CwwuCRD0oeh99YXYQH4MD1w3RicYflbuTRYYPuCDmr54wgmooT6oDuFjWYCQhhH0r
Np3lOIVi3amzvC+r4tdhJHb+8u2cmVUMB/MEgTzzJsRe3I2vVRiEtZEhXhjjK20O55mWJYHDVL89
Te3drxARwpVneGbMYFHWHMTYLNEndti0AIjm9CybkDiQbbRafCvbCh2dE6orB13O1KfzJj0UOg+w
RTExLTf3dJ4J2gyJhRwq5DUbSNZKD1uZ40wXp6jNyHWmoS6FirYNzXfyEpG9S2KNUX3JQ0mm52Ts
IMAqt3WbRzGb90z1d7Cn45fJmkWJZpMi6oR/mbReFfepPOAB1sRW9QvDvAZyZ//QISf+KK3J+Flg
0Mk82Gr6fYfInfjN3CSix/RpOOIskxmgD62AChYOQ/YVZHzGxqwsDGuDuVh5bEKyOLca2O57zK3W
N8hm9k2RlAQyTT6By0k1IdfvnEq7Rx0ekOPW6Uq4tZuq/N1aLdTWIdML9NWjLcEeCqUk4amNrZe2
MbW3LhjKbwZq8Wo2yZbjk2I7RE3qzMjtzs5IA236ko4kDQPC0t1w5LBOv/cpVQNLbLDvGz4Cnr4m
pL6dFPOhSKCKeIGArbvpzACdCaada5pzqDCrYKzuQkpK5O3IqfR34+hIvian710oACq/eq67ODhh
CN7ZZz6gcM/NEE5t2Tig3LPcnI6NqQdErqmIvn0YIXb04ARzGKMcpZJtXNmP9601JsaemDW06Wli
VaAw0iB+rf0sGHf0pOsfVpGB0ahZfWJSEPCHbaw05291oWHrOzzq9S16KQcg6FSTGZX5eVNuW6XR
o71CCteIri0uZzJl2Q3QppupOcBwQFeItn0qdhrNguvezWB2l6XTfQXIgtaKHB2j2vVDXB5T07ez
22zoYFZltIXJcxLygxIBIeiVVIn1gJQe3nVtRA4QYv72DkggcZsSZRYKuEFFE40i1fkdUmjh3XJr
t3ap6lDUIe0yVocEmH0quw7N5FCpcPR6pUDJIMpBeCO0zQ8KRUNyXeugHbeAAhFstBCjgbMGIM0d
SP/v5RC0wxZYaU+AGV0htAM5m17CACIUtPowRw1RwaKI0Ztu8KA2o8EgBuNOlk1fj2htdJqYRM9Y
6S9mFApsVZGQqzn186MurJkvr0RBk3laog/lfsJbWXltKavqysdN5iDElhJYe+VWUGytXpTUBIoO
zD2mLKo1UiP6pHNCtOsMxIzeWlgYNzOxt9lVajJ+r2vN765NvWxIC06s1Pbav62h3CcWazMZboir
ucoFNaaapMltBfpwOhARXFtXHYqN8t5pcySTpPeZ8VWS+T3qllKx9V1SR3Z+nMoOdW/A50u+ae30
z4FdBOKKVUrYm6iO+tsCSf1bx4L1g7DygqAgFkl0WJlbESqAtErzlMBqDXKXEuBa0aAHeCei4CMi
n+GlLxIOErbUzOJWyJ6JslZbBktsUeXxnE6QeO7AWP4pxrF5lXaiOyhWevv3HI2K0Q1Ke+/lSFNv
ey0q1PfOofO60VQ6exgKfPcdHaOPoKeLH030NV8VdtpPIbGhIIP7xJzFpHm+VZx0QmdhNtp13Ga1
4SWqFXyMOOu/IosoXi8vTmcqGNiOsIWxKzQBBhmLnTXSJkrzsk+3XVfHBM6oUVZuZatpBRIXk8gv
HmH42NPbfldCw7pWOjzAB5cDgFdiD2FHHkzRyuL1t2zyeQMwNyRsm0lc5ci3ZKYUodPWpCaT4WRJ
8XWkrY2yw1TNG6vIK+aeTIhffZuWBiKUjqXBCrTUBdHfox1pVSP7YYYqMFcrMkZSQcg1vvzQzlR2
AfDNZRgIHfNZbXEoxQ452lqHjhfuc5zfUmZFDialhmElxfkkd4ntdB++49v1phpl82EOvpN6hOiZ
zbaJje4HVqH6sevkNKtNCS1ilWpKXKnkQx1SPSGSCs81Nhmb7JvqoLhhcrQc3yGyoKwQsVdtVcqV
nfKZcwj3glEOHzcdlOVNmaIJzWyiTIFfw9mmHAbuM0VNPi4/u78DavFuUVwIkyfH0R4j4uf9OBhe
SAMNlwEF5U27Zldu0zvjCCJmZ+yIrrpz77WD8pRcDVfhHmjU3j0U+9TTvGJveliNNvndeOV4qFnW
Rt3pnom7/ueXLT6FuiR7I9D4ZcmG/LTdb3B53m9UTZvnZB/tsHatbAzPuP8+X3D+Qf9s7GE9D300
XzDb/HzaHN+33pcvl5/22i0t9p7RGKAeHbiCYpPaVd0GQM+qeH/5IqcDBygGvR1rhkKyNVjchtYY
hI4RNLYtaUZ7dkXGOnP9mlfyzK1w8ufUSLnVpe+9uJVYIpgM4UVtEyWtj2ZjqnsrHrJHEq6K3eUb
Om0d2WxkZ22DakLHWNZg4P3jsIDzg4S6QGQW1HQ4SgLdf/b+ZF1npM3S/Zh6+VIpddBfmXGgrA2N
00MDlCaTPqBJodfCfP15aOTTBBRcDphWk2QG9zeJcZf7svsgULEnNikr/W2X6UTZC2Msf+WSLwrS
YCmelXAAk51IY/AIw3KUo0ma5lNoURLfOBV8wG2OPUJ4lx/ZmfKCza+knQjhx2E9WQwCSn9VO7j0
99JZMwPeb3omyKTdVnaePMuuHRHUqtqvKZmi7yGH/T3+Ij1bGYnnvqgZwuNyiDXQK5iLWkpbguIJ
YMlQ5Ohd5YbIAXx5EP/ZVBJmO9bbsJtqnBpj5X5xxozAgqicht7LKCb9IFwk+bnyWE7VSByKOH9x
isUPzUns83ucw3P8hK7f1qwbMJ1lUxAxMlg3gS6G65gIyaPmVKqX5NH42MTh8BXdDfYcLVEe7Nz3
dz2lHI8e7njFeSrZu5pvHehsi7uGdv3KsJ+/oMXMPGMKEWjxjQFRmMfkP9ORCh9spHzMb22jAHi5
n0HhUYw9DACyDcZarjycM/OGC4WFipdLd5C3//l6XdvHduaT1GjRG7pHtUsiJ4zuq5VXcFpBRug9
1w4Bk6DQXHa6waxnbhxE6TYiombYkl4Gm0ALTAXx6qBMATLaGbpuw3tHoql2JFKb9OHfg0m1VpaY
0yfsqHPZHKEhjAi6Rp/veLLTYXQdCoxN67bfIq1wPEkexqs5mcY1Ss3o6+V7P6NvYguFskyjAoET
bMnqdNucfqJB8SuvHenvOeDSoiSpXf0TO/0UelntWr8so8x1jo9N/WjiW/hjgZbH1mW1tIptoxB3
EB/6mu6wARFkQi7KXqeYHViod6ofQVoHX8Q02j/r3lIH0sxw/q9Nh/Nn8nloch+QUWbmGiib5Xdd
kd9JGgPlartzld+pBKbADK19qWIqBVWYijv2GxVWB9HtmtiMj75j9zsjxeQKTV/JHictHa/gNlEg
mnx7pYJ7ZvJjM0jdjNfKQAbA9fm9jnHt6kFId1MmBRpVww+V7m4s5kBgfojxJxoV+STbPnitqaui
gq8V/c4d62JYeVBnnpNOFXmW5gE1Yv36/EOkrhLsMurI5gbXvGqwXOHEasQNHYQ1SeeZFgLyPKSz
4JFRaJ1ItHQjGnGgQG2UU2zt1YF4qJwEq2cTvMezBmem3fD5k7mgZe0mcTT5kBpmcCM1q7yy87o7
IsrN7xO3cTdJVBVHItSnK43TV7JSPz2dgymDUVynjaSybV9WgJsQiQJRK+l2NHr13RiIXQUl0twU
MWwtWyohztquPCJbFWvw4NNlnEvP0g+H7TpdrMVBoVV9o54M8rlLu+4II3NB4+wTRJ8Y4Ya0KHeV
Ew0PjRpEN348NTTh7cr92cVd/9Ul9Uv1OiTVDpa2XN7mEalau0lmtrVJO4JTOPbUmrGyCJxOymjc
bIqvNLRMW19OUTaJ9VPITLk1iAi5pZYR7CytHv8fr8SxkC5SI4assOwguhUH9bbDnERmYPecZDYG
XBamj4HNy2MjiXOjBCibTc5ObIXQc4YH4rASEzfAW6GovlSiWajeU6V3kq3vQnAzIQHdSCvutg1m
rD/oC2NvcAt/2ONJHh9SF0UcuZpG9RUfg3WIMul/IVW7XqsSn/tZ6AcMwXBx+YKXm85AJ91I0Yt0
WxI7KHYZHqDnYqLKYieugX5bj3+K2sT5k+lMYnWuvbSJmgwexCabEOOsxJIXyDWB/JkJhS4AhEhQ
f6iTlydxZUBgmaAt2U5xOz1nVGE8qoXmMXHoF15erM5civMDPQ5wOTDXl903a9QM+Cy+3BYuJIoa
bsNOj6LkruittY6KPU/In9eTWWdnQYuaJwR0xp/nydBvpV+FotkOZSrGB7yCmefSEo1JVQ7Keyzh
LVjMsMS9pRTEcOxqy8dFKl3jLYlrqjRFNoUvFSpCjcyWNnw0nCJAY2XzH3fCJlePgK6purbteHyb
dAMOtstex8Sck6n2vdM1hrVviEL8jqhVewO1It9SPJqvmqL90t1SfcV3p36vLXlNqzLdT12VdN7k
EjmCtZo8jqmpBItLk1bBoYhtqe79qDG+SFeqJpouFUFRU3Hrm8YgUol0csgPO4XEMRCzZUeLsSM2
i2y+0vV/az0uyUOSuoO2DxHqEA1Pd9TYFHlG7DdR1t1ATT9Ppm2X6g1FX0Swr5Ff6xXupmD42Vs8
vk3cD82AcrSb3sxxgIWgZRi1+N8jhf1CY1UI/npj+JPqzCcHgTZnxF5qpS9GYFlrJ7jTeZdmGfSh
GW06TzCLwyKed0xagpooz9MnvEsTO1G7/b5MTP0KekmAsXGQK5Pa3+7YYlRRS6PPM5Pc5ibr51GV
9EM7yZp9CBHmzd5EBHZr4pV/nGLVojw72ATyYudEiqd0Vz0tLpI40/aQGpn+pVb/xvr64hjg1OJY
p1bubQ5SdWULapzuQVmqUXyixGIWZG+4+JFlr5JlOSvuzLjQdtR5unznMNZ/t31ZUq+qBHGG4aAa
TyOGmBfCZSLdc7Rco/2GGu1HUhWwaXDHRxbqxQhKiVsW8UsY+eO0ackuYB+GXe/O0LrYRjVfK8pO
M8FZ4Dfm0Edr0ejNnajayL3CG29bWzygY7R1Itf4iKYeT+WUJPFDPVr+L9nkbbsPXGt8gOBSXbMI
hoIjlKH8bhr8LGsL9pmJYS5Mzdy/ecew3MkZpp8pLb2GOQE+9WzVJT2rozo6NLNWFqWwgxyTrozB
jv2hYGt5m3bWcNBCH3vk5fnwzBimq4bqfEZDIQhebCrRMQaObxHVIybSG6vCaD4oxWq7OiP9l+g6
InzrcE2mezIJ24hOkIVQfUWsLZbzvS8jLCjgR7Z1qmRH347lNfY89i+lvbZXPd1Aci1HB9OnIrig
xrEYiayptFOYWAhGAh/l+YNSfdCw0F4iP4y/K6JlB2kGEOLprfbPiGUJnKA2ad6F+qR91Lr2x6pJ
TiPEcXoxK3v8HVqy+UJjYHq7/CZO69FIQpBwmaT9wMay/t7JvydjzW5sWVbl1lDIEzhMQVP1xFsQ
urEXWjVGd1qMj2RXamUOyKCe/B7OwdDT3nTakLoYPMdpW1DZHzdtHLXFQ9aVxsoh5K9T6NPsw4+k
a0/f3rWowiy9LDnfA2/PwOs8iuTHQM34z2hmyHLdTPffbHOCzGsP1vgrKOP4tZvUObxOl2xvckTz
YhtouPW2qZ1WKGG1PguOaldifOhbWIlHYJTs3d350CjcpntASAyliO2ZDXxPlCiGocsk3Q4GklN6
ukjpHjkK4suDaxSTWNmlnhZ6bDJyqM7NeDn8vUtDmbCb3O4TZECyy8SxizWaLkYl9k5od5RZUmcH
DLDzCEEyyDenieBiocV7R6d5ZWyczBjzL4E8iT2Oaq62NHA1rJ1GiueVy2TvDp3QjW7KQ6gr10EU
aAe9G/ZobY72CAezmjJ6aunarPV3zl68en6DhTrKFIJ/L459PlNnIe35N+iyv+8DBI8gknXr3QqE
429kkGlbtCPsHWyVblMAHqZXNfJSkDw8ztqSnQzz6djnvn0lg1C9cwVNSJ+y2W3dmy3Ron4FUGeO
ZiSUGSgXhT26aSoW/iT1rELUez7xwMuqGkO9bKq9k8NCKNQGcHnh6DdOXTevlx/86Uylo+gEW8RZ
F3m/uqilxDFgSuma7Gek678Al+0IJm/tfTqq1dN/vxQPdvYUoqlEHvN5yYRiQ1ZehJOuFT3d5tQa
9mWDBxz5erFSrfqr9vr8Kjl3od7kOyYWgbf5+VqNrYxBVcWsofkEIbfqR7Zq2FeyWus8LMn2jkzP
nMYXqKVNx/GGUONwIKqHD7PXZliYMswMO7auqCNjc0tYW3ucihT/eF9Ub7qB0D9yeJ9OoInHLMyU
B/pQ2mPg2kSxxFF5Jaou2A9J1qZwGHL1aFhjdSTOz7+txqJcU4+cfj9UpxCm8WxRU9OC/HzD2liO
NlD/bJvYo/VbDfM034FeUh7J7tOLPQt1pxzSQbbYjSmeRVccjGFW9mlJI4PniD8YKGAl2DFl3dXg
xNUXEm3Lg5abZrkbeqFelZqDz6Dq7TADQZKar3pTGr8uj5GT1ZqWARlBLGd8hJRDFqs128GaPMsE
tE/cRfda6w8PZWv3R3fSEwSjLhWSKVqbfM5elMIpn8HsMFkCisnmaCJB2BLi2L55VA1fXIOB/d4w
un5MyTC9iMYpVyTGpx1j7pQtLro9TFZwRBc1DVL0+oAaX44iIimuSEPQrsqa7fwGzYp77Sei2E78
weFCAUQ4zkCbXg0hXLRajXshVtaq/iclC34QI4RiEhI/tkuLmcAQECj7FMCnGXGtimb/YRa+rnyZ
Z7YrOvz3+bZZbk7jpswgKnNXgOEY4Pw/wxTN4o3qx3M6N93n6zHsES1kgxy7fVhMISDaLuzR77TV
8JWthcw9gDdt6CltiURmCpzR31BKhIbKSRRNBSmbFFsuj8pzL2t2Q1gu0keL378YltQZkoSGFTr3
sXZuZZQFX0e9Sre4OcPjHNy8I0hU3BeQ1R5HgfITkMxwa9Wd3MOaGt8v/5wzczYlH0r+FCjnVsNi
Im2nqO8huWVbLWrjdyvO4IQHlv9dDVw2V5evdVqUpXrFksibooVGB8D4PLGMsAT4NJhYSDoevDCy
rjHX7alU90Ar5JyyGr0zLGE7OSAksvSwcv154lrM5LqF3F8wtc3RfItHb6QJGlfoMyQzx9lzbFbs
nMDQIF9naSynuH8b6Wk+EAjTeposxWEiwRtKVqa/yN4cV7aHZz4SThG0t/mDz2RZXVHqrtJyI8y3
iYYuJ7AU88qErb/2kZx7w3PtRmMbgox0yb+2xRTqYeei3OC0SwaSI5/0Ua+/NZg/ifSKCvGsl3qT
ekWW5QfanwQnGQ4/a+hVGZJHmqT8D4K1LcnVIKasnKWVd/nNnHkULOOk8TjoHdjXL15M2Doqmlpe
TGBSYmzgsN5YSWUeL1/lzJPgGjxpWASInZfGYdxGoy0i0n1GBwjU1EXk5KUx2nL4CCtf+bkbQrXB
aU0QKIBS+PNIdwqXdrHLBEiAgnsjwOcFkG7y6fnyHZ27jIOvxKW+ga9y+dwIpgDg1nAMLiY0s44U
7g2QmrUgrjPPjRIo5XKGzyybnde8f85aRVjoThNR6Iy1IAcGp0rPUERWIdedtJWP4pSZgbaQwz6r
Bhei07/YONcm7J+QZjpyl57TwnykYaOVP+QZRNO00IAETsa0I1LavtMNghaTIle2fiDcB/qKyq5V
O3bHtdt8GRCBrRUjzjwKBPv8QFraNPCWC5tWjm6I6ywHC1r7LXG4vvpbnwLr56yccu5Gny3kMcbF
fF/Ghii8Js27J/4mupw2A86H5aRmcuPYA5skQ2ft2tSIkdfECmfGBZ7lWZ2OJmrmiy/eWBBROUTP
tKWOUR9bHVv+ZKwt8qf1cdpMVGqZyQWFe/6qz1ch5MVFLtrW21ytIfyDlaV6SRqxTnwgCtso2tlQ
ve7Jlw7vC7C56Q7cefgONfdt0hRjZ1HJXpvt5g9rMcWTPGnMjAKLLcUy+SfvihplqwChVNj9l1I0
M42uSv6Ac572oh/bK1QknhJnvxuO254Y3PLQE/S9MqGdFh6xUnAYnkcJOtKTo/8AnkHS0K9w5loq
muo09ehtxY81peGnPJgauLzQSeNuHJHF9x8JgeZ6D6XHqTvxp1YrKCNo1TyrKqajlhjVyp7xdJ+K
5xstH+V9/uGj/vzu4Ny6Zpnz2hQFEWwjC+cOmKp7kxrErbd44w5K2jsrjZ4zF4W6z7eNaYK4FbEY
llOZd5IscEoEPtnsDQysO1A8zaEainFb+Uq+I+PeXdt1nJRXyehlSJD6xgeL33WxO+5CK9FFK6vt
UGfyPWTYPBfoor6RWy7uQT3CRAP/5v6wrBC6LDUXXduSRT4OWJP99NUKm/CnBO9yj3pAn2VG9vje
6rn1dnkuP7ObJSSLNZqUYUbvicSyQv5QxWZZbUWH8pmpnZS/VBPTN0evg4xVSs9+liIeHzUlGN5G
KHSz71xkzs4vG9MjtzvWrwpW8dir2ble136c/AbHmAE3igeozpd/75nHyvhG0MO2kSrXsi5ZpC1x
6So/t7CzZl/7in+rhJnxdbDs9g12frIyYk+nXhAcloYdDOcQgZCL2SbF+DZbOecGgtqzaQzC+6Ch
uNEin1xZvc9dCnrL3Pbi+IvF8PPHAdCbmqBB8abD2e7BTnQ3pRN3mxGk7cpTnE9Cn+erOWYdqgr7
0lkXMj/lf9ZWXVrjgAulQn8iUjSBk/6U8jH+nAw9uFZcdQQADACbTUqcKt9K3XRXZqoz98pHMRv4
2KhQR108VmheKaxDFWaLVldeIDt3l4s82biiC1b2X6ciXRsFGBKUeRNJY3F59HHyGF2PmK/lJ7mz
LVFj/85rHIBzACpw22QwODnruCvd/WD7Zu/ZzEzTVZlawPQVBQbmhh0cGbS4iRTQthm9SStzwmAL
EK/Wj8Ew5ZC2g7by3ECv/J0COvV7acV5vemQ1bsEJLDvXplhzkxrNIhn1/kcusa4+fwOy8pFO5H5
5TYZzPCVHWh7M9tnb01SCZ/QlKi7bIrjL5c/v9Mlnu0R4k6O+5xmEEd+vqgTUNgjqgV6S1X4Xkkx
cmPEvfrft2Nchq4AGlIMYNCGPl9m0NoeZ6CL5zwadewLo/XFGia89RhVpk1Ea/YIVxOTpCir61I1
KwZtTK7wXAMGJgmdiK3UrHJU9pPUUStdfgqnk5BASEWZig7ajDJYfKlOKmhXlSq2HqINvltpiBkB
KtFutEC6bprUCg+XL3hmf4oJWJ3hcRZtIA4snx+IQvjGSMBBvdVDR+2AQlvujjgH04XWo03uNg57
zAUhUbP/o+48uuPG0mz7V2rlHNnwpldXDRCOVvQUpQkWRYMLby4u3K/vDWV2pSKoJJ9q9nJQtSSK
gYC75vvO2UcP7djytspQzRLQ1OQ5cNHIi8NS5t5XoRfZRRJJBatS5fcffMvltuwPKzxmi/IXwsNC
QTi4Lgz6cd9pZKwWVWNtAMy5W1NHUcEg4n1ldSxSnMGtT/6z3Zw4+ThsW0kWI3z5+BqVq3tKQ/oj
6dtbDhw9M+4Ud4mVHRvfg6Gm0EoD9LAJs4dcnxrvpO89ZbVIvwinnl+qjC7wNqA4E22yGgPKpq+U
uqFkVVTbKPIJT8hpp+ASBVn5WWs76xmNs7TXvpwNfTXOiPoN+g9PH1zKtytK1pFUDHjOCG5DoLB/
w4cGaZve6hqslJ6gkV7mNJomZzw26Z1u0PraWBrFuDVad/jUBF7nrHu9tp6hIbvb97/L27F6GTdR
kX1fH9Ck2/8qNTRe1txwKGVcP+JRNk4DZT3hGeo+mGvfDi4caAF2UDWlv+YvP/9hVtKElxTkh3Kg
dohWhpGlNHxpW7x/Oj87CromnlKgPEvje/8o0oxS0XRsfjIpeCj60t+MFejn94/y9qLhq6dXgOeQ
Z48Zff8oZl9BtHCNbJWIql0tMsktEMz4RJrO8/tHens+tAdgKTHJ0XNkTbR/pIZ98kKdJyM2K8vT
wHao6A/yQxDbT04owESKc5XVEIvag5G/I4nKMpoIL+6QBedJPQ4vMfKQdSshNg08mp/jvEtD/LjE
J6sZA4yh+jXg1WYVly1dT8A6p3mcgITPlPfBHP/2yyHlMljHQmDB2X3YA6KrYERRnmM8tZvnKMtN
2JfSuk79rPv6/tX+ScMRggf9Jlb3i0f/8MW0AP8whGRaCJWw4/WbjSxMDVOeIPlMN0M6ElWvMaet
0MCa68gV8lbJNr5n4Wz+MiOCRh/eeZQmBog81GL7tz4t2QgO9ImY7tBg2Po8HrtmnH20u11u7f6w
zioxYNuNrn8JVj54lmNNTVHWwGAszTa7C1gEhIlPdwbqMsoVW0+pSEDLz7pePVtsK9dAPPpv71/3
t3cYPTRuCxph9LZx8u+fKhZmvI5MWZgd3GQrJraKFDMUeP7mo6v6kwoD58h+iJkMzwUH3T8WwX2M
uQXRhb6oSAJyqnyp0yd5Z5z2lVPC6RWO85pXs5eEyyLmfJqYnleRbiOZsomoJapL72mEzNJPvdX7
F+Jn347LsKyav+vzD296OVnRYMiioMqiWH71wBh3Jr7f2w6N5S1E9/Yk1Xs9WcUWdhWEOfEORPe1
X/r4RyY2FMexBXPhg6/1dhRC+YuyntYCSyLejP1rRuZELrQuK0heUTmKNrs4diFx/+pUhLIaMTP6
df53eSD2j2KMaaezBSxXdKS0b3WeVKd00me6/Y7+QdHtzQlxqMUEtwziFMsPTwj0lV2XqJ1WwUAa
X59a8Y49+y9XbGlLoH51FwoGsMfDRkgZaaQUDnDc8SXUR8iswHa3vrd+/5lZXo69F5j1+sKl4aHh
DX5T6E5ybx4jsLer3C/HuyZLrDsLHNm9Z0n9GPWzG8au3h6NkNlXDkj7X79rtuUivmPs+L7r3L9r
ThSTtIP4fuUODA5KC8pd7SvMw6N0PrhrbzZFaEHY0XLblkRMVk77h6JeUAhNghExzQrsVhGWpkE6
1YlgpWx1H8FQESe9vbJsvnCi8R9LpO/VlR+WLP7AIO83xIGwRycyYlDw9laU0XQUKKU5BCsnG4mP
GAsrvnBVQX7dhIzsMW+pj4V+ZdnPSYwScCeceHicO2s6pXmsdg0kVHMFVsdEMV+UTDFx7UwY/+l+
z8h0grljMM6Rcs6xoa5RPrgdvpFGd25Ik1B2iOUAsRZ1UIK3hDG1tyIyO2dlx4ONHKAbgNx57TAV
J7ZnIs4sGfBWOLEBsemxRiJzN5AYsyk7O0vWwq3MT1ILohQOSC9PFbQn6Pel8F8KMfVHbj3mGjlH
6QwHHzUpRunebT8tVKoUoOFA1mLQKkus6ONrj6mXDKeBQPCHCT6xKLbHMdnZavC0rxWAxM+xF5nE
4bXTg/Kk9Rynlfa11hOnDPG5iypUZuYFjLtK+0RUrkbQuj3UwAJZkTRn/QLrWdd9B9wTdxg0vkyf
oRAhdUm141kXyW604QftitgVc9jQgwJCWtUY/YmP09eaNIOvBVEDnCBGsYea9Fs71JVOjpU24d26
6ITNoGCASESQV4wkIql8ct2NchpipvJ0BuEMtJbbNBKZnm7po9Zf+qIqTHjncgYy1qXjLXpd0157
AAXuiGAoyrUKOrJK0Ny2XlihQG/WWF1oMTjGBHpJ4tOtw2Gq1f1MsuEtIHT6ymnddOU25ymJEQPW
Y7UJiE+sTuZ6cbvVc1lQ/1egZYknoJi+7oFu9yFPmeusQSrTjSJAiICrsazB4rF5NMe1u5jUsC3P
+XM6y5GXCKS9Gcajb3yxDBQnYRw4BAyhoFL3KihmHaxgz6qOwm/mk2E2VM/oItR4E+iquc9sx0bX
hwqKJ4Rd3xkFed1YdYZES52wYBEIoqz+Uu+gLa5K4bWLUd4HwlFMol6yzzMAErxPIoyjwbuD7pFW
K0sE/qeaGIszi6vJx3nxkidn9fa8mTE4EoXbzAMC8nzJJ+BB9Ba9XUaWWVWRqkFVliHv/SH2rTRw
wTYtpi6qMcayvdgfeSSkqKDuKZkV0CQwkQXlmvemOG7cwUcBMbtrM0v7HZxda2X5BHbhFqV44qOM
MtCGhKyjkw1DRH/9/hf7yTxGKdLCdfgHqvtgYkZHNNMftyGe67V/UZX5eCOlHnx0+svHHEwxbFSX
5tli50AcuX/6FELMAvZksdIGeg7DvI3sgCxi/daJna1XOvcoec5Sf14VE3mrk40goon1i7boP6gd
vVkoImjGq4v+Grm3waJ1/4sYZu13g4l3KLKm6FtAHsO6rGZ52rhEC/3qpeVRpLoP0J8FMnWZ/UMN
djPkrP+W0IDa29VWHr3W0vvl1ADaaUszhxomthCerv2j2MHkeJJWDqGVXbYd7Ni+TRIZf7D3/sll
Q9SyEOA8Skx07w6O4o7sMWvqI23UZ8RktPOWZLEFOOp9sIN6+0Cijlo6ZWhofqJEaS060h552CvH
56XIEm/aRjWy2PfvzVvBC3eEREqacbAJF437/gkpEsllmhCkHsD/IKiopG6ymvVsRrhtEVRP+GYv
7niV4bho6TR8biyWJyi7h3RBvDfqWFkq7z94T35y8rwkqPEoqFDpP2xfSNHkdtsP0D3a0t3gBPQ3
mQF054OTf7ssYdBnUUJxkhrlm2cG0Z+XmNUSuzQkhAmMIrsB6dKtcIc3W/qmzidqdcGVMVoEYJcO
vjRT6wTgstq59Iw8vRtVQ24Z5fLg1soDN6TOPfz6pQCpTlMuWPgPrLb3b1A0j2mbZnRygpiQEV3v
WAQHWFTevxRvl75casNYqiNLa+XwMbCRZc0qpwhhNNgTVyhrxJbXlYkoSeyreXSmOxSEwKMIgA0L
Kt7H7x//Jzecs/teuWVZyh5p/ywzs5HEclK49XKDMLlADZ/0PDc+eNp/8vaiLSJPif+W2uvBGOGo
zO2H1KiXqJsWMA4iO2wZzVEe2eVHz9ZyX/ZHehQfy8OFTgKB45sEgKiqmM4bNhNer18KMmPu0zmY
7lTiiCNzjvJLpYzsKo7ihPAK0/1s95lz2/Rslt+/tN93um++CUUvZABLbsvhEyToS+lRghDPBSuW
nEzRrD+ITHXf2IokyL0wystwaIbSPwUIZt0bQ5OKk95NpnxVENR1E9GouTOyiui/MlN6mJuVOp46
bxSbHNToEzRZ9KQmNd7TPJhquZ3nQX/OuoFAVJatFNXTuihe/WhozXUVV9QTE3t2794/z7c3lz4L
qkYaDcbi3T54hLrUHWsDleEKTm66ZmVhgydMzQcD08gHh3q7fcKMDsiVvRNiJUBA+0+rQwUZQ0vH
oSwrMU9a3Zz9sE4r+5Nv0Tc78vg/lOGD03yUJvKTI2M2ob9KkYfywaH6122bCRwMsUKjOXT3ZQr2
mlgNubW8xvpqimzc2lGT3b9/Zd8Ok1TPyHLgPjJe6t87hz/s3qzZkDxB0Fz9WaIYjQbH+QzMyzmX
UTKzksk+ciC/JeQtnFzopdQvaHpyW/cvcMaWR89tzBRZZjQ3hT8Tj2xg7rS2Tewr63iKrbgloc3S
roUZ4BP0szq/8YJSEUbW5eIyGSI2O1WtAfQyEJDeZAC91xYxohKlARjcYxo/zVMly/ZazENFF9AR
yReymgKgpeRwXUo8zyQ8lvSRCMLSVGgpLc03dVxl2dkYZa4WEgTZ4NhSdYsNzNcKY+3aaGfW7MLs
V82bZHmUkgRthwyqAHCblojSZM6mh1ZrPbFoGiN1NMasUsKSvfpHhqg3LwSCCl77pW6y5EIdrjVb
hzhSogtJJZulPKPOrzArEJ1s41NYv/+ELCqNvSGGioW/yFS5aUAHgmV4/+EJiXFb+XrSK0raXn6e
mVjCFjxXe0QqSXPEhjvGQOGZn6IqAwz4/rHfTB0cm9GcxQvlPtrWB88Kli8txkUJOgVT2AlCBILB
zcD6Y4L6r6fxv+OX6vKPk5H/+h/+/FQRWZPEojv4478u6pfypmtfXrrzx/p/ll/99z/d/8V/nSdP
JIdWr93hv9r7JT7/z+OvH7vHvT9QM0i66Uq9tNP1i1R59/0AfNPlX/6//vAfL98/5XaqX/75G7Ey
Zbd8Wkw+z29//uj4+Z+/oQ/54YIvn//nDz89Fvze5Uur3vzzl0fZ/fM3zfV/5wWlCmyQUoKdZ3Fn
DC/ff+Qbv7N8ZaqFzwm0ijbnb/8oKQgIfk3/HbAENiCCR6jmUfNa2j6yUt9/aPi/k/+AymYBLS8y
4OC3/zv3vbv01137R6mKyyopO/nP3/YfDjo+aGqXRBq2H3yof+iZExTVtJiAr02jzyKsK2fe0W2K
PthM7T/+fx4lwPxPrQakzyEUrq0HOJ6Eum+ILbjWUn9XB8mjGL1zuxLBOsn6S82qXn+4C3+e6Y9n
tj8T/HFMPIcO/UafitrhBq7065JFmtSW+Epno2uRds3QGJ05cn4c+946H0symd4/5v6I8scxfRw9
KA2WSp51MO8N8K3JBey1NVkXn41AdCe5jOeQglj+wfLpZ1eUCWehlyChZeW7P6AYlZN4sd8BCR7l
cF+Vura2Yj3Hq9VTpikj44hU1m47FWX+wUr0zTlyPIrzFBZpFqIOPhjKAjJhncw2m02f+j2ce7sz
bgoSE/U1eabiozH6zfPJu+MYlB1o6SIR1g/O05FNG0vDbjce3uxVnRDZVRie+KA19dOjcCRWOmyR
WWfvX81u8qY8T0mPIYU8OvfLXKw1eqGb95+Ow6OQ+oRkHkEKhavFf3twFKusLWnjc9/kXTldBmgJ
tqbhlr/4DC5HAc6zpNVRGASzsH8utSHIeMpjuVHdjOe+MIabyorck7oxot0vnxC7fMoJiyYC7dDy
kP4wq2UW1DStKMnfmFh/BLFVhUNB9ugvH2Vp2aEIwWfOqu7ghNppzMmDrslrHQxvremqo4I5x79+
c5j1aIIunis0Mstj/8O55K2sMrNu5GbQfDeUBcnHhfKrXzwKAwNjPUPg0qahnX8wQEwOtcuCVNNN
0wQpi596NHZRp2E0ff+aLa/FX+sN0HkUX6iNMDiw0vcpXuyfDTeh7RWQ0o0H9G1T6KM8QvmefVns
m5BFM7u8fP+AB/1sjkgdBlEcLW2e2aWntn9EUVQU/3tf3ySSMGtsnfpaGVq2Zb2cnthu/UggQLAj
7YeYcOHIUxy9yZk3xNMHZ87ad3kgfjz5pX2IJpCvsZgY3pBPpI1Y3euLfjNARSONWlY9tZl+hvha
p0VdZ2unBgm4BjFom9sha4PiPqrz2L8i1DeeFu1w/DLptsxPzLyBz7+E9M0PjslYd1kxlxYnAZQf
GBxW0TK8K5it5JjSf7lGjpwmaxMxzSJesuf2KE+H+lIa2dBvy4E8eL0ibSIcLTH6YQAL5dbi/SqO
hCs9cwdNV7F1mRKfVmHhmt0m7RS5m3othNw0fYLVQw7D9CyjNp03fRfN9gMLOjnW4ULkO9Xjxs6u
B0eT06nM4vFUpQ50Zt3rih79BKL6tZjqefpkZDN02lPTyjr/zLOnzFnHNOjPqqSaiYoPSoAObGqq
OwqXiVwluqw3QUlY9ya10+Q0LQk/Wmcx7O0h8ejPkMw0nUWdpdfPpV8g2vXV8sq61OVSgHlRC2IE
zq7cOjlB92GVd4UZdqOrmVAFlfeZeqddr02zQ9aluaNO68kQFgQUWzqXmY1ThIamZp9CbtV8VMyK
Lazu4L+qNImAEhKXKRDokx0SsuN0VChtrXKAfpvzuDHl6F3rhVcSMT4unwLnxm9JPLenV9DWgVjT
ci+9sAcH/5R2zUBkUQFufOPoY/xV0GS4ZsNqfdXw35WhkU49ZkQ7y1WY2oM+7PTMRNuZpMYwXhFK
OnxhGzG+znbJzKzs+EE1MKsTQuyjdcHGy1pFVawkOvLRfUASTYB2EwXEc9W29PDKBUEWmpqvXYBV
rZ+yvrbEERFa+rzt3JaaQ1W7XrMxU1gKMaFLTdh5Lg9jVPFYQ/cR7HanKiHr2XQIzMai/alt3PZe
lnTcd1bvxkuyclKjOkujYNfXghwKtqtYeOGfA2OrCZvK1n0nip2Wpd7XDqfig1ZM7ufBokdXXPo9
HrfqKgCpNJ+rwEDptulIgN0lEcH1SJXM4JpbRmfKcqAsbDKWRUDKyF++dzNVg0fUwEKF4HXN9NTX
uj7ftZ47l9uszdigJp1PBqWZOY2BZ1yitR1ix7uwM/LrYWXbMNggJpvzWSzi1DjvW2zK0ZfMn9sL
8s0GuDD44p5nM69v6w5RayjnbkTGGQyjxkay6b9qg3I08LmGd0WwF3ltEYk66HipqN4IXM15KKgs
X1SV2bEo7gw9Dk0Rl3DcDdHfeuDXk7D10+A2E0PuHI+Wyj4JIgj7VVQACd/medlk59bg2180JC1R
aHSjoZ8GsDRTSra08TeRRkFmReYkA5EohXNuFoXx4oGP9NfK9qKTgaJ3TrS1N01bx2g7bTUEVe4C
wobiE583qWFoME5mNYdGZHgDga0+kuGEYCyaqmWfh+DahFyx2bZOvYzxaoNkMUBbLLSS3qrmTyCi
9YU0oEqtex3s0V9yfvok3ehwGHqa3V5/1veUVE6w61Q8lIOGr7RC0P+Mc7oZ2o3R6qDy6lp8q5jK
ID90viCdnAjEF2X3xb3V2jLetcq0v0y+Lb5mjp7czxBev+RLuvWOXF3HoCBVuCkh2fF4kwe9gZ8y
1fJjfZaVsfOnlLUFRr+83DhTDPtnIlDnSz5Y07dhaqprX2Rpurb0qGvCahi9PozF7CRw2Pvc3liV
Gd1SFUvMs0oLJhgnpMBFIVdYf6psUOX0jQtenpy3AshG7IBidRPpvrJBy8l7xOaYH0X2BNuocGKv
OXZ6ZQEX91jm9IVoPpO+nIrQ8waapBN56S9torTTOct9I7SmwPjizN78AABxRF3LCoNquGbmGXW/
ZKgYPybeRs/KbHHs172941n27FUfNOPjTG3CWEFIKmXoTGrpmFv6hAAn81+DsqlthmJWAatcJLO2
jvu8/uYwBjxraabJ0IIudmU2nYO1HaY/fc8g0FJkPnW7MS1Tqk1S9eISIRzosYhI0jasUJ4F4dBb
4puCJUWMARyIhHdDqQHTUWC0myoyspuIZ54qV2pq9CFbgktCZVWqOK0NO7vIejNxdvSGK381iVzl
m0i0zashEqtfO3ZcbT3yQCLU8kljXuoo064spx4+5aVePHVjX1+mWutDTK4nfwrnqW0fBzoNCdrA
VLsdxnl6GEHZYB6JTB79wkSsGjMHTce5PqGzT6Oi7sMaNa6znezawN9FWJuiyNUxXmbxTJ/G60R6
CUo10+myKuNKn2tRh+BotWaLXL0bVlyJ+roaBXpOUxeOvYrKMX+FYx9MYPkretHC1yYiMKze25ps
+q7Mrs+g6mMFQD89uJNz5Nqi/gyOrxrCsTUIHG+0LrnPq9Kk0+dVJLeLyZpebQhPzlqVqmrP8KlG
5pHm5kEc1hCBgrXbUjYK3crLmlPJzuXazwWv9tS63okxai6WAjGVF0ZHjDK97iK/CiyFahDZmUW6
cG55SH9nPY0gDhn9aaECDaSDENHVyBTXMdYq/bylxEi+QxbJO8YciCNM7MEn9PiWvtK93n1pdHPY
5XUrX1xrDpYwipx0nbiK1E2vcrTNIu9Edu4FYsT63EYVrVk5aF9bu5gflO7NBPtiYrqOrMS+sBt4
hZt5bJlZfJEfT3PPPAWaCsVuwUj3dXInXa3pJHYRF7SzP7tmZT7NpHMcqdxGtVVnpnlfTaWbrOY2
0S5qhP2SzElLvCDklxcsA/RvtkXTJCQ+pxKhZfI4rOvI1r8Z0jYu66RrXljbgTyLY6e706ImL0MV
6fLcjGvZbjrfj+Z10+NODZvZtq6MLtJuqWAWxnGA0+1MtUgbQPaI/ttcoCpcKxN9F37jKQOe1/np
evQ6Fn5w7dKw6wKEIHljqOMy7k08fWaUUZglLiJ004WxnI8uLoBorubN0OoZyydXg36Fa9Yp13Xd
g+2DsNgMoTsE6bEkJgxOHLVZEfpo2QZYqr5/iScPmQ6rLLfezHaQ3aaGw5fMDDv/VphG0ZEVJ41L
MTSzRk6XFfmhaIfZBi2XJkRZEsCpr9E7yLuuKfzz1s6nZgcuPso3diGN5lbNkSlXKShFdaSxbkg2
3CpCg+wi6l2M/5Ks8KjXcsFCti7HjU28QsI0REZMGGfAAtBAEs+ysW1NOZtWuTXMk7IiNzLoWrth
4aH5IPSEHO/xHtSdORKQ2xQCbjbQgRBQBNX12SqdLx0h6hfdXAW4UYeUhdikWl4Arr72TcfWZYfa
OBR3qqU7id6SRNMRu7pcI7zoL72CeM+NQ9mppyGZVdt2UnO7aaMkT7elGEW1pb9L3gXCx1pjx5kZ
ejgEfXUOMwcxLmr79qlphcWYQXZdykJ50phRB/xPzO5Bwg6rDornxusVjLvatp9JO5rdVdMAsAor
n2XURrqD54UuaL8qtEczM7Z2Zyl9PdElYmMRp/W0zZrGu2Y9p3Q0T2Vy17M7aAhhldaxXUE6xuJH
CTsswYQ8tbJvzzT0bNU6dYjDgJ5RiRd3GMsLXKXyQbdasBGdXrw0Sd2Q10XlvQ5tT9TfZinaa6AG
kbuKhGAdjMs8+FpVFO2IZWmlEyIWDT6x+yHQOSAyQeD6SMkm8KcRRYxJDKFcR1ZHUFKqy/Ku76fi
Vveou4WB3nj3UeHnz2NkFsBjaSYfA0ZkEM6szsmPY5IrGDbzgfNIGJvOTdXqTmiLzLup4XkZYa01
FnE7WpLPKyuJyq9Gaw/zOlcjiAcIlq4fSngZ33K6p2oV5L3J3iFV4x3vl46mWivHV5H3LH2zYJaP
roUzFOVPXTHEZn2ebJtmSM+s1isYKbNxIluDPv5jTU+dEFUwlV/mxm8fPCKNieyZzek5HvW6WwlU
nedI6gjOsszp1kkxZIY66uzqtOu01NuUYGOe/awpTiybDgOzkam+KmcC6WVGMX5DmeUX8eRYt3ZQ
DxfCdRVNHC9tLkXcMcEBV7ZYV7MPPRK2U7wGsQZiUOtlFYUOqN/PogoiK0zK2R7IwimFCuteWk+K
J4HdSIL2PvR0M35MYujfWpUDexcsAkKyK1nQ9kXKDZNx6myKLiETpxxa6Hw0KG77dHkzUdqIV5/t
6g0+qlycyClWgqX4YLN1CfDUr6cOOdp6MgoMaqU2lVeprRfRxvOrEU9bPBB8VAxVcFw2Ufkt8ycc
KL7rNga0uWrKwkyf2ik06srokQhEJRJDzSufnCWpfWW6rc+KiWAyUjURHic4CdvpMfKqNA01Pw4e
LC1pJRPnTFZ96xRewf00SYSKkhp6yuCxiEiTZD51/bIHCoEJ52nII51WVG6QNQlkRT9x6rbT1140
VQ9OPojpNK3pEYfMksrcZH2AprHtDR4Et+5KXEc0AO/qOXevUuSuOechIVtXraV9qb1BvgSNpVgM
kit1wYxCJg4DdXGB2376MsuguIN+PRWhWYzJa4Qard70xHQ8WV0Xv6iezB8uw1x2kJRItAN2PDSv
E5dUhH3vEklfRy5TZmvaN4PBtmbVllV8ZBaWIVa+N/VfaemKz0q3c4JH25gquyzx+690eBEoyf0g
Sraukl68jtLAOutKm6qFy3LbQJLYzBOTlxUMJx3UOUKRRAzeS9CL70hVcilZLMHJ9cZlcp82mVsI
tmJVhaLUzJXXrokKGr11O8n+hjpnSlaQoTE9D6PBJs5qalmFfSQdXmQehuyo9Yt42HqjzOd7AmFi
uUZvp+ereMi8jh2G77147HCudC8ZXzStTuUqX8ItyIMyZskzH6NjNHN7nENEg/Bnmt5Fm+a0c/o1
anTv0U5lY4W2q4w2lKafumudhb+1iuuiBxZiiUasFDsYvpbX5cXaSom3qs+SQFrnLmEId+SPDqV1
2+FVcc07L0ZYuB5UjwI1CdWIbPJ27pykvaIGIax1kJYdUVT89LPXzPoxiK84ZuZom2+wi0ZyAiFp
x2d9gjqPeMS8cVZJnnRHejXU43oUxihWsC8obdZtBcnfTmsXGZ/baTCLYxAopLqM6RNZkkuITeH6
E1lbaYltD4ZzEAa9N5ZhkIz6uVZNzb2mN7gpzHqq7vVxtm9SwCnOqnOXF1Ufo+TzmIk2oC5YTWd9
2o6vZqCZz11aMtGZU84eyPZH2Ya1ZKtPGHiaZ6xnHEWSNGlmS7+3UcGqcLPhsrPEZacZyIHrQrSX
+WS5qIyVCsSuQGH9MCrNyTb66OULAINq8SpmuiHcqp2EvWEYCJhnMWSUcEoxjT8YKTiVs2AunWRT
EdXFCCjpXm0mz+BOhWZLIE67zK8zY4dt6om+pWoyMLTkrpZa7AkjPz0r0jLq2/WMY88/7nXRt6Af
/SKydwAUx3FiyobwFEZT7L+WObPeqqqsqmPjKfyToR6C9nZMhKo+paVV+Ws8hsSoYsiJZXcSzbSi
b0lNG+uSQt6YFrABqQCGddDZ6qocgzk6rUdPdGdiKvo2Weu5p5xPQT7zUNJz712wDkFt19p923mz
vLK6uhy++tJ18080oEEAbgeQpN7Oxp/JkkCPTf2k9pxaNYhsM6IMeQME3lzExeWcXNWy8/WdkXde
sFWeZbCx7KYgoA/VRQCw/VADqNgUZ0Y996C3UfdHY782m0BWE861LqCyYUoKWku03OT58crRqSs8
QccIYn1Lq6nlYulikNbWt+c6ZwNtjQFBepm26KByT6+YavL8RRt9ed6XsSwNdlyD5jwJkyj53aQq
VotjRX+bKcGiGOkktseOmxMoqdAQ5z51OtgLtgZ3jIGpF6+02Z66bNdl8CKtVVszgBpc78wpnv2h
TzyKnRMhY/QgquKl6OdlFKF2VjqnRunB4NHNJoUuLOOKflEquQZPiScNC+BHnxgEvzO2NGcjNqTh
1sGQ4ypKaNT9L1UJS49CmUnM26oyjNgy0HYjccCgptllcsNkJbN7GtSuCdTZncXaLp0mvZu0wKx2
cEj95jRrHSe5HqHncyXc0cI3YKvIPwUWMQPUy5XC8Ab5kNr/uiz1ypxCRvbKtdaKNVwZhQ3mQu/I
qlzNOs5orRDzVkDefCiiNrqmxVNZ5maUVpAnu9hBATceT4YcjXnTAZCN/V1CsrDWg+RMYotacWa1
KqKGzC7JA8auy05vwmlAsZDAPanz9mzwWhC7Ya85jZttYh5/OW9cD/fAn1CLX9IK/K0CYE81cNG/
tJ1qX/6BoED+Y6vK58eO9vz/D6qBRWfxX//XmX+jGjgun5PHPdnA8u//kA0E3u82sjjsTxgyMYUs
YT1/qAbQEyxkh4VUuvDGaSX9WzRgOb8DVSfOgthZC0Xd8qM/JQPu7xQG+MsFcoN6G83Af64Y0Ezj
u42JFuN+g4diNS9vErhH0D0D50L2H1hu9rujf33uQRORvNzelfnobTpH5IIV9jR9FqY7fsCp/ruP
X2QCP/T1Uk/LJjZB3oYqVNteD+6sx7eQFj6SG+x33P76+svf//D5OBcyX2WRuwmQTs1XtVEEeigA
ZRohSE6aHLbVdNEHTa6/O5mDJqXEVJsOMYpfXnzfCrFrxZTtJtf/QFu9r53462SW4/5wMlSHdRjY
k7tRRm2fG8ZgFzeDDm38DOhYOe4gfDD5FlNTX//w8P9ErPF3J8Q78OMBa1+ve285YJ8H3nhSwbBR
K9xJTBbvH2B5Ov/qCf51RgdtSerjg94py9kAgvCGExfXo0n9SJrizCGHwDw3sBFDTJRNCYUbTZ3R
bPWS9cIHCoMDeuBfX+CgE1t7hcwciQIFoScprcjEdszQrzVQpCHDuzD0OJknTzurhtjINsqsKh9a
SOybxQdk1L+7xgf9cyJHWfI6A5eANvvKaqtXzxmSD87vbz78ECmGhBdfygTAZ5qk98B6kj5Ur9IP
0Et/9+kHY0Pup4krrdZh9kqSF51O7lnJ1ujXRCb/vjeHxotKGwAW4cFFkOH198h6bSpks/efjTze
wcgAyDSta7NxwAhr88wSWGNFSqOu+jXP7F9f/2A0MMfY8CnEMhpUtkpXuMdGqrgNr9L6/Zfnb8a2
Q3FYEfQgSFXs7QqU79G1VxSNurcogusnnSYCmmcxOcfH7x/s7+718vc/jD1mOmklaHhtV1aT517K
RIruvqCU8vqfff7BUCP9/+XszJbsRrVu/USKQICQdKvVKHt36a5uFLbLpQYhoQY1PP0Zy3H+HU62
s1Zsbl1RJAsxaSZjjg/Vd+sWJbntwXPeSx6MGQoQIan/9/Yvo/6HlcZ1qsT7GNi9dC9y+LJbdV7H
UC8n5LXC+jjUFb9mDPban3HWE9jyFckKhm0+z4bONx3SceRkuxA4BGS1180zrp1FY+jxask2BaUe
lfZZ4rL2pkN+4dlrrFwaIYzWk3DFGSenqAE9tdMYs4eS77CTllEitytf5JUZ5RoLV0mpZRLrJB/B
ZLkNUGP4Ji1DpEb//Ue81rxzsuiLeicYHJGDsYRMNWk2/lXY/n9Tjf0nul2Fn1nwRAT9t8iXFl9g
bkt14iCoac/eO4uHqVm3tzuSRHxaJL7BnuBxfCJ7bT3/gBPPMsU9It0w+uB1DVDehFG3nsYmtusV
6dFr4+8EdEx3NoXBJvJ0qupPMVjkb2HlMOye/XcCLd5HsCkheUJBHp/rG4jpYMlRSbUSvxBzhXqw
pBrETMc4l5CL8NtJ0SXJGsPHa3vzZZf8w4rkVmHsJfjQCiiGfCh2PR4h8I/jtwqCBHFXzoWSp60E
KfhLqxL2F5CMa3dlJX/tzBO52/ZWIk1rVyyFbdLqO1TSF6D7WQla2QlVlQ2e3ZAug7dLXQmtwC+z
ZYzSgJX1HxYyC+M3wG6R3F6IAEngoMhVDOAJQ8lsnsQtuzI/HOXbfwI0cvb3aJkvT9hDmjNix/5k
wSqfT1FhbXujYd+7vwE9q/9HB3xVN9wmXfS0odCwe0TlZNJ8SSTUm1e68kokRE4sw5ku0v1a81zH
xcQOwqY/9YYydr91NHIiuR1R+r1vTZyPgV7zcsZ7YlaypPzbax11HTKQoRV4gCx5DtFU8jXC7vY0
keCap+lrY0NfHivgqdA1QRCnOfL7BHRxqPeg2KuRqb4yy16LMmedmOphj+g2Jvm8rwW9xdPWSL6j
0goRh7wtEmNdbTSS/lbo8odW8JHz/CzOFs3WrsUkGkUOkDeIiHjUmxTeQXnguYJz58ZvuZXwfx3j
kxmi8CT2pUSWvg+OXp/dRRmKIiVwVNxsPplyzi0MtDMx6ubKGvTKZ+fO5oximCrYcFTNG4oSPjqH
zRGPPPTk13cn9HHr6ZMQSsmc4t6IxGj4uSv5tYPka113ojkUuuNbW9q8jPf50eBRHtvzUIWN37xx
iSBVY0CrGHebB6jdvQVPRuLxNuG539A4uzLTS6RnidbngnIgHWKQY1RYe/bdiWZ4odhkwQtLHswU
sgBm8DIHwZTfOsqdUG5IMBIAA20+hHV7nlJgipeI2/O/j8zl+/1hO+ZOvHZFVFlUv6050uI/ce2U
C578pe7yeQWB89//xitzxy1AgRpp6RpZrDlD4L5PZ1iJhbyXftdx5uzrMwoY8PQu1ryHI+wtzNbN
sdk7z+XGNWoPZyAqE7y35+XU8vu6VfEj1KaeXXciFht1gVJJBrfmvinCwxhByBJXeAbzW82YE7Qo
o5pkYJHm0V293cm5nB8MrOT8gsqtn0J+NFhC08Co2JTr9IGtJGnfRGMiKs9540StDOtlgDIJ3J8S
khWpo697ul8r+X5tUjpBGzWBhCFgsZyGFnoOBpBUNqR49vOb8k7QMg0RP6gpC0Y++DpSnO8gNC48
P6sTsxLmMEEwif/fdU4HmkULHoq8uu6WqLEoKUxSgcOUrkga00vrk/fAUCdaJVl00U5ofWtSPHYn
0kDiCJsiv747GywUKUmPahq0zikkRbw9A0/mmdmiTrRKQDqSukTjqTUKfmmQHFZSbH5nA9fLYZtZ
XLQgR56iGWC9LVwoRCjF7LdFuXh4BTsBvM0RA/2P7WDxV/80jQ09R92J08mOM+xaV3NSsuKZ4NFX
6IGoZ+P05VEZFewj2+G+d4oH+DhNW/1tAn/Us3EnTIcp3RqchFE/ApUKVI91mxm4l3m27sRpzBrU
OAcpup6a8HHC88hbeBW3fk9ULpZhM5xCLJOa3Iaoas5sB++iYzAHyTXi6ysrpGvyT4ctVUaXSw5k
EiQaAdNRjprZ+YdXrLqF7mFdUOjFFHZW0BTvgNuF7ks2/5uN0X/uwb9gEr8lbs1YaAYZm8nnlP0V
NvTdBL2sX8edXRXsq0btezDndRU8YXn8utPYM333y4jrt25DpaliCAXmvFkrlFxU0XMvi95vEbi8
7f6ezO7kBB1oYkwe1DMYmE38ENOB+E32X5ZFv/Ucz8KrnrYEBSzt9ne9h59ppK7YOL02EZ0oTeoV
FRbgdOVodpozS6dKQMrNrpnpv9a+E6dLGZlK8nHOUftOvvAZ6wAECja8csR+pXm3vNIMLSVt0Zsc
1nv22G/x96qG+5vXZHR5qEVSQ9BbjyaPIFs8KKXRdXnt5fW1njvbKSR2vNaBmnNYBKSPyVSGj21Q
6M9+XXf2U9i6zuOMwpQ8qAqo4dX6JU5qv93ULZy1vE+bAnY5+RgtLAMZ8Ws7JG/9+n0Zrd9mOkdN
0loztB000zM3+yPKAa9YE7w24E6E9mtRlDMr5xMpguAQNMVDbYlnfoDQl/0OQ+CNbUCDEypl36g9
/ppc6vb8xsQJ0aDCOX2EwjRvq+4dzIIAXa1Ofk070cn1ujMQ6INTb5ebcaX3/Jqv6p9HG84WLwdE
79EseshCc6HKB8iD824svJ5ZoY152TTslFEPhFLjk1YfLRxWmviTz2jAuPplw23ajNpKfESI0b+P
W/oOPnNe6xRUOy+bNsMCofkq5hy4sPDZ7jPNG8Omo1/HnV2TdcXWNTXIRFMAKQHt5E1apF/82nYi
Urb1BM43CVA+gdNtQMQ3+Ij5bWwowX45LJjYw9CiVjkHXHGD3psHRxTSXwOevDYHnaBMJuhHebQE
p0F8GPtjgiy235g4EVmV1cCHap9zk0DMsbJJw9BIPPs17sTkivf3HX4e0yms9M3a4m1/YM3sN1Nc
TRcK+4gMWjSetNFbZiCQ5BCVenU8ceISErWdDEk6nUbF3kZoezMow/dr2wnNEPV+jG0h0saUkQeT
lM3dwDfhOSpOdFYTX1qcZzFRIgvSImk+gsTidcD6L/TzlhoO7gEif2MAqh0IL0R/pDgB1X5Li+sf
q1fFC7zVzHnJ9bdgXT7j8eGj36g74bkwRkYBl6+TMWV0HIy8oDbpNQbDK+HpGkiM1RIjH72h49v2
1vTkbkPpred8cSK0UbCqiys25Ylkjy0EhycwR6nniDsRasoRmkuzzDnR7TseQJ8/Vl6HFDglvlwQ
xyjo4OSmppzC/f2wKlSzhrz5x+tzxk6A7nhRmBI1TxAYiK/ltN3VcfTBr2knPrdxLoAEDMZ8D9sV
sv8YbqHwM/Y6poSusKqP1i5dIN/J8YRkj53tn2BA7/fsDzD1yyE3mk6yCtcx7yF/abPJjMF9sKDu
2m9kLrP/txPtGjCsiiiFzekCFw+c4LYp+e7XtBOeMzaeSot+yqUo30PSfUuU8pyH9GWvlyKRooHj
bA4zg+q0wFflGLTdD79+O8FZW15MI4qf8rSCnyHfn1CrciVxc/lo//3kAnunl/2GXQFtFx3DFx91
wCaDyUTzOAi9ZWtDzX7w6r8rZopkh5qMPhrztmZ/tRX/HMDVxa9pJ0Q3KB5bERcj4n+ZbpZpRC3B
wv2e6mDr/XJ0SlqhgImBGgDV62e1BF3GA/3Jr+fiZdsVijPlSKopj2jN15NlBtiBDsXr0m+TdokX
HPVViUlaTMkteFeDcV0PfnfxUDgx2tbRgAszmi729N1M6jcFE17PUKFwYrQFo10Nyz7mrFA0D+A1
8C6Ee4GX0jd09Zo0Xki01JiJBUE53z4OOeOegjE4fL/8omqDY8mG0q28WzTJCHwPhrX0yw7Duell
46j+NoanGHIsj/fLTu9R7ecXQ64KKl3L1qC4b8zjAuZAsd3v07H2ezdD9fbLfqeYJQTF22Me9stb
cK0eRjJ79tuJzrHG64RYgyGfRPK5Dsd3rRy+eAWnq1wqNq5kqZsxFxiZDG4JcFzZVeK3HrpqpBml
lEHTpwPebarhMFL5DqgWvyOoK0UiBPesLiJDXtZMwXUKiYqTIYHwHBgnPJsmhSqtgesBS+GTnBgh
3regS3h+UXcXbSKBUng25LDQoAcYUTxhJ/V7PYdn4suZaIIuAZOix3Tp4dQmsdbuANPB9GiRVzbT
y/L3h83Uff0fkMdKAqN0zsYm+StGpu/GwJbhxm9OOisAxL8kLbcOX7aEyxZMWyAKKgo++L1SwAn3
5fjs0phkBOY0T1B3DzbuqtU/Jo1XzyupK2cKFSV8TQOdj9U+HYGFaS5gwMjvjuHKmeJ42+CzDFiZ
ga0WCjihWgfg3XP15c5mDdBoiBx/p3NY55VzFloqv8l968rM69ty50y91aMY4b2l875CFW09q49b
G/rtqK6aCVbrqwpig3GH4+vNPpHpDA5W5TcrubMgLGxhu25XnTdFZD/DwK284XGi/zeL5v97Ogtd
pDjDKhzRC4Mu7YphOscGsNgMJk5i8Bx5Z1XAU5/sO71g5Bkctscx+QhyhF/mP3QFTbFUFArmUecx
nz/U5fRulfMHrxnj6pjKYl9Z25ZDHsOJpOvXMKs4v6bcfW0hc3bWmQQbLOKjPkcswSsN0pcs2IP4
5Nd1J5jGHXBX3aL1aNlRdB7qO9ldUzH9urj8aQ12ImmoN8jrEhQZL0KWBYx3ugbLAQqZ5aFUKZCN
Su/rB6Om9pZNLBD5XFVD9IwSt3h4C7LFNH5IYyVuJN4l+5tGdlxkcVsjGV9uQ0LWzPJmGD+uIGyZ
A9mHTn7rqyoYDgIHS3oMI+TaT7E2mwHcHVmyg8Ar9XYLykfS5BTAA3CT+2bdDyFBNuELDLKb/Ryy
ZoqPLN7Q5grXA3suh7SaUG1HrTkDlrHZ47Qo1v21xZwXb2eOSv7vUxgNQ55Ymi75uOH3HvVsoxOY
hFFy6GIKJqrY49LclGFfpg9w+UBdGBks/YDa1TVbYCByC7/g0eakT5P9vKp24cdl5GV0WuKVI4UN
Ky1+KFutUNq/pPBOSkZUR2eqr8fwfu1gk3HbsnDmucVor4eIyeXW2kA9jd1C+JGTBS6GDeqx7YcW
PKnY7xTikhlH0I+XRS99LpPSfBqTwSKH2iWz35rgimtgJDRDnZ/2OZzCgiyizUNlS7+am1+u5r/n
NwhGDjwl3ed7rwt17Mna5NtAas/DpauuCbs6tAFrdC5KFV2cPcGIzWJYTAxHr/B1WQ6zGtYiqOY+
x/vAP6vmd1EA6otf284BEJZCsBPc4z6vSAr5zjzFG0rx04b+49e+s9ovQMexxVCdt0MK4EYMejae
NsFf93sCh/Xuy0MUTC76rlMjjD7HLfiumpX9GIO18Vw5L+v1b7kxtXEDe1DW5wJ8PmQ7A/hbwTfB
a2yY03XGix0XqFbn8Mn9WXC4GMa1X7wy57MueIHcWop+R6bIp7S9K6L/Df/znwPCpaj/9yGJFiiy
QmROcxhwbhk4M7AFasPec0ycM/dISpi14LE6L2Emm21y+Ec047PXeLvaxgZl3UsHX5Dc7EY/oTCx
vunZrPzOZa62sRI1McDCT3k5Sv7AcW9DxYuZv/r13RmXVXdtCOdf3HSA1MhMjBle17XnTcdVk8Eo
qmhsiQMCXoDGA/Rq4qCD9Rp9+JXDjSslWwkKsaO661FG27Z3gi3RnIlhFH7VA7CpeDkjQSUuIZPq
MdnhFHZXwVzzL9yYd79Es6slizc1WDXhvIpE2XZb8MLkMZmvcWxfGxvn9ERZa9L6sgY0tSoP0zqU
mZkBd/WaNa6gLBzDzWy4hedwQmM/K2jZf1pllJ+uFHCJlwMfUdY1FUBneSTiJbiVaQdrr2Jdoysv
k69U7YHc9PIPoJgVDoAg++a2Ddn4rGUNBGkRd1Qf16kPnlHO9hQEadsccUaUKShruIyeqyCKer+v
78pmpoaDktqFKscR6Cle7H07lFecLV759C7jC5Z9AxcgoebTRqu7sB2TDByYNff79M4yjfJlQUyD
YzkciQFUDVQDXw5Vdfoa9uOV7v/6Zr9tjYIwi8vW5eRQzGFxr+oS5Xj7cPFM8voFrnLOEgOn5gUW
3qCbwHtuW5uVZ42Eg6dfdLjqOTFZnBso/sBuKNTc1nxGUcMPv847axK85Pc5NRY46LEDvqpk/8Cb
zbfjzn2uHGw4TTJWOY7855bKO0onv9yFK51TQUDKFcYq+cyX6SDhLZWhvua936BcptJvU2au2rEM
16XLCwNPfVPREu66tedR1iWmrFLUySKZyplM4KTZJMlwV8Wmq7zmI4hZL3vP061nApbQeRzBnGxI
kxvJw91rLgJW8bLxUXdlWaR1l8N0f32YYNx+iOdmeffvA3/ZTf77jg6P/petp6vclzXEDtxaPuDo
A+O/9NSSsO/B5WV953XYJ66GLNlFAQhI2efEwD8uqyL4W2MOXQxg//13/HnNIS5yUgX1NCxpjdU4
oh/MTN5fXHP9mnbmJswlYFg3ou/If4EhPSKVDzpE5/l5nZ2yw2QMJFSBpzCGVdqyB/oDDPb9qpmI
Sxhs6y40hE7tZbFJ3mkFY9m5jhLPQXd2Eo3sAikAbcJjOLIS/ZC8C3hZew6Mc641O7hDZq9bKARg
4XRA8eHw1bZp/7/Raf/vtkJcORkMaUBNmMc2t2P8HbmjRxVXn71mjKsm4wvBazUqBFG02hdNNkxm
+bnCV9RvZC7Et98Xyxp5hK4qLsOukwJvG1Nyq0Rk/KZ74mwhPYUdsR3R+aKskHYCWxoIns1vKSaJ
c6pNhY33aEL+LVzncD92NfQIh6brmuXWb+ydaE0WsCJx9mzzsBI7zGkJedujnu+9X+tOtO6ixk1/
HUAwCMutv4MpMXmigGeaK73/VYL5h/XYFZYJmKhv8FbG1BEmUm+GMOzMDcy/h/GMq5KhZ2DAxXQc
YPLZPwSwD7UPGi7M6isNGT8bQe1tzAPAMuDraeCusAdSvlFdtNGDGoYdHvRlVdjvfbHX5txpnDIP
Jmq2H0xxfr/oZr7b62o5s8KsaAIeGFVGFPiuzwDL7M07efGpeO7qRIMwbmJu8V/H9VARKD+fGl0F
FtAYPtWPjBb9cuXE9MoeFTuflBRpXFI9yNMEQ01xrOZhHOpsGZHKvK1X1AtduVRc2vvT2DvLGfST
A70UPp/KImyellSmD7QGL8EzbJ0FrQ8A4EYWVuZ0Iz/hxf4uDcu3XtPSld7h1rmrQKwyZxZ63pby
W9rDCf3fG78E/h+GxZXeGROo0k6bzAcNT5DbcbLtekx3qCuOK47c5S1Y5G3llc0AGvfl2hYOaST4
Esk80IE4cbm2Z1i4lh///ae88oVdMV61Fwa3RSbzpeeg5hX289zQa+P02jR1ljZwd2ojRyNz0Zr6
A9Tb/A2MqbdvWxMGVzJJr30KZ/mBPKE0i2hLGJ7OUp5NtIVQhwXtqVY2oQcouv3yPqC5vvwOZYXs
RjG2+DEdBX+Bi89YiDw3sNgJtACGI7iqdzIP8WA2s/U8s/DKAv3aR3CCDEBzoJVQgwvc1xDPt2k7
RWe4ieNlHswceKh7zaP/UtGhbVHXcQCbDhgJota9/JIOsV9pK3GtwKY9BacdyLI8jqP5DM11khUV
fNP9+u5E2FIjWchMCOwFT/hZA39wBDXNK3MBw6+X04YIHbZt3BbHcKnvCAz/YRLsOeZOeO2MgGUz
o2lr+alIh7Oqae43JM4Gs8MIrZ5SWRxlTe/jKLgfhF+ejbgaOsgKscaJujjqZh3ummma8yBiH/z6
7QRpEcXVsrMAkz0EQlPrkWd72l7DM76yWLoaOpLKsYhIUOdxPel7qF4/w3XezxyWuBq6UsRlsFBT
5+1O27NJ5+6GDK2fFBXefC+nYbBveNhTY53XTTOA1ZU8BPE4nbxG3ZXRbQ0ZzMT69DgrXm9nSteP
GrgNv+wZPNte9h2cjHloeZceu2V4km2fN2Pvt7m6UrodZvKlKnHAacFmyTqQNQ62ja6svK9MF1dJ
t0Cdb1HhhyCaQImBauygBRyF/cbciVALk55pmXWNqiW1A6Co+wGory71E6QR19YrVSBoxjJKUWjV
W5olbTHew9699quDJJETqUaAGBIPQGSp1eLt6h1UAFdG5lfG/g/HM1dLx4UFuhXYhTzcA7bck1pF
KDAq4eX5DKekPq+jFGjdeFhUdAIQqFoPwyyjBQ6ZWuxnoBHIcLI6LOk3FUd0yYuE1bFXjhwW0i/n
so2Ab5oBgzt1nWgP8MKFxwQv/HwUwMV72XqbzsyyJJpOdbyN5whMvQNyKX7Px8RVELKVMtvKeQLy
E1An1N4/o2Bzu/LVXgkW1z7IrANMeOIdMOI4tGDLyPEQA0/qFSzM2YSBpIEN/4BRtwoGEOu8/0PG
yq86ibjeQYHVCowtsH5K6PGP6QoaBaEoDvPruhvnEFYX9YKlOtb0+6TYB1VRv4JN4qKZt2AIYQID
CjlsVefytmYkMSfwXafu6NV5V7XZ1WAsJGEVH7exEtgt9wb4tyoSIfvh9wfcVDDoEnYptDkBUKFP
KuHrUafcK7+P5e5lNOH+EAEbq8wpvJjQrdEA2wAee4n9wTl+2biOFz4VMxpfDIzE2wn8tL6lfpJQ
4ko2eWVgzQAoITCzoT4wGYKR2rXf/QbdmZK9BLqasGI+LbRSWRIEqCbcODn7tc5eDkwJ4TPhAZtP
PWRegFqO5VMbs/mTX+vOtsNXrVkohvkUpHhr4uDEneo98hwY5xZXj2vY491+PsEwlb7t1Ca/C2Jj
vzO5K4GpFFLKveYgf5KRAPpBi1MBnueVdeaVa6KrgmlDOVDZs+QsijZa3lZG1eq8C9qOZz5q7IJe
4+8qYoqFFTxs8CMimgRHII4Bf96MnyKG/EKL//ZopqsinmeB1suyq48J5DCHtN//9uq6K4mRDTZv
6BnHk940+E1qaI6TKvzWGlcRA5wQmVUUjadFmuWsqoSCCZdav8XGlSTuiglhRwB/58q253CSH23Y
RH6f1BUk2kpx2yMbedJJFR9UC0YyJKl+wnziun118Q7gbFLoU6CC8dBYQJuY3v2cm4irRyw4b8cQ
uLwTiKLVwUaqBZN58nMVJK4Y0YQ7Us5jmZybprPPlujtU0O6a1byl+X2D8dc6ixlBVvX0ECsfIrG
EPUolzVe0/Ba7u611p21DIQbpKtBoTpzMJvBovoBgvOzXyA5Z2AZ0rAAPyM+w+eraDOgn8ynGejZ
L17NuwKtsAUKzJIxPUdadRAiNpuoHkTYdolfrLoaLVDVDA5OOj2nE1iIKb0Du9Jv83PlWTDiGuad
omnFcVi9PPx3fspY4mqzwGeoiyoe0rO9WB/JNeQHXiVr5jfoTi6qIW01273nR7hw3XSjfkuEn5sg
JHsvDwQ4tuJSoxQ/Cgh+mi4AZrl+59dr56wRwUaoAnqTH6kwKsy5blF3Xa3KfPRr3wlREOoH0G37
+Mx7IAKhzp/43aVU75qf4OUk+ocl4Je3+W/7XR1IzZO1EGelg+lmLpZFPU0xKcsT6lTj4rZUdq0e
Z1tcvVy/siy4QiOxg3Hdd1N7IumXhj+LxW/iu/qiqGXLNk1ol9XvE4h/6sgz0UAuY/fbGPXQ9gKd
Gcdn0W1kOet0IY/TmMprBuKvCO8IES//AAT5dEbcxmcUppTZUPX1fK/WoIdidhr1kK90aVA8DToT
fbtN4MEfYHoakEMfbP01K9Lwj8c3nrpqj7gBuHEBFeWskrSK4UPa7Wu2Ag66/tzDWXzifZfiXzoe
diKvdfPc2PoZXFgW3RRTbarv6VhWJ9hc/b0BIK9pBrLhfO02ErJfwqI/zVRnzY93WnRLM7S4Xm5r
tx3Ctm6pPkmJpbo9V8UG+vrQKzCOso4NOBBuzT528W3falGpM7IxjVRZa+Wy31bFHhTfGFuhpuwI
BPkyY81u1zXDyVgPD1KEiX5cpmINxe0W8HiQ2WhbUFkzpExqVgKGGmucnnuBeM+idOjLb3qslAkz
LuNa3TIr4REOmLMOwVvdh2UdD3JnzfYBvoOAF4KcCC4UvOH3epu6LExNIHiW7uAJyJtQSwFegkKi
G/xCFKO0IA+yKe67j5oqXDiauEn+UVrhn0cz8OUoUKzAwC/vFnlYlpXWud0NkOJIg7Cp+9Yj0x+b
C4WehCs4mKKsvnY1l+kPVRrQoVD9a/tRZbCIa/YvFwnjjbZq37IOTmPTYV3rKZTHGNW2xcni/Y2e
AlqARVwkWJ7SwyLWPVJHutiI3AOWK9JzHRmrUO439PsN0BLdIRbAXj42xNTJkdRsZYcqFgOO7olK
jomCazII3aUYOshyGxDBj3OKe3l8QFptK4GzHIduBBWdihjFRkudFzzGXQMbkFDmDl8LeMlsTHAd
yNIwAM/VqI7+NcxKHFfwFuMfprY7OwOuGsknO9JEfKoGGsdPbC4Ye7BFlZjy2FoUNvFzuoKhPqHo
JzbtI8p6EnwvXYOaDXYpsWlpzgRW2DjCg59q5c0u2LZ+HxJV9+WhX/CCcBujQjZ9DjcAbvdD23Hg
58okuHiHtiCdrgFKnyy0rbBdis1iTju+Zd/f0gjZV3orZJdUmRQyPQtZdYdeAGU+IuuxB9NyuY4s
0z0xkzyBFM/sk+hL0zxvGy0BwxxNT825YdG0Hfqy4hTWwtXegmQ/VcnXZGZdf59uFrm9KiJmG7NV
z3gBytIkiimO3fPMGDukEWPNu1AmozjDlUdu9x1dgd3OyAxDPgttwryUKMkj+yRm6FwFnPlIa77T
NkCh1bjEXH+IIxUmxwrM3+Y70lsJ8K/Q2fXLcQL8eXqShpTiGZq+QZ2bPUZtWdqTPrqzUUDlQ1it
0v5dd21vUGY1Bj1/GhC01anT1U5vtQqb4XMVqIRQ7ImyFFEWK1C0n8g8y/A72L1FsmdFmaoyX9dl
ie7IWPP+S7OKPToAlEBgYVCuLEzhBx6J9kcxr6UsMznI5HvExKA/w5LAVgc8SeLAgyKJfn9E9cuU
4H/uA/6jb8bF3ioQdvdnaUkYHnSFSPrRcEzzm1JS+zSnpDyDQZo0b5LRxOJEklpX7wdZbfbtiuoI
GkBWALOJBDxmBM3ttM5d94/Ec19134iB7XnfN22RDzQNx3szpDE9NJxx+jURlKd/h6ssnuA7ENzh
7dH+QF2IAoM+Ko8lXKWC41bbZL0DeGSxN3CcYl/atObpUbcoYH0X71XbPYVlUYe3a1+b/RQMVbPd
gClLRB6LTZLPRBSyeF8NaakPep8DGGk2JJ1QgaIE6I+LnaLxcSJ2JrdMC91+BO2l6N+YKI2rM2jL
fXyct2bB2rlGCTCxkMWH4+OQLuJHCyOJ7lAgtQfu+UZGLCVVv60nEfXzWB4JnjiXe9nAFftclEaj
NiWIl/K5SqaU3yqttcjmIhjF96pKG30ou0nOTZZ0YUEArOJsu51aNc3HeaUEENypo2HWtXbVX9mc
ogfHiJQhPDA39KIG1HfMmi2YulN38XHK4IJo5dOwoprxFOlx/YuSfRVg8pUdzFzBDxGPOGOXPwuE
cHxo2oqqg1Br1H/eB0A94YqlFHzyMiatrW/XGcXPzzughmORVcN8ITWHVq99nzUzznZrhmeSZfoB
uDSLPoHbMmJDkLA4St+3aOXyITUQqacoFXgeP3UrVRFA77qL8jYNU3lalpK1e1aGc2Lv120qkZje
gCNLb0ix42KB8sequgXqtw8yO9Z18EFEcqTHigsTHCeyhOkx3q1tPo3EsuZmme2a5kb1QXEcwCHe
HxiIb29JODX1BzwO0F1mddvO6RmogXK+SyWuvU87UlfJmcsa+91cFNEAFTyvtgdVkkYeejuG84Hr
MQbQWoxTUa8oubRT+H4mUqHGpuPz/Bb86pje9NAZNE897BHrIVt2DuoSzOgzwLrT8DZk6TS/iaYh
6L7RekvaB9GyCXOsq1Rb/c3axGImKPj8Tae+TOrljF+2NadIST59FHKpiruprBt2i9po0T6akQLU
dsJy1Ioj+Fqs+Gnhrw0j/Klqopupr8sSym+UL2GOgGfd3FXNvOsb3SgGRTWFwpqcJg1UZrbMe0c/
4G8mn5awmre/WpAGYDWQ0qrnhwGenWAaY30qDluhtw8NFTO7SVKNSr0IEO/kBqzoJDjs2szgEI79
uqEuaInDA16hkuotuhtFb7Z1L+uboKMcz411IQPzrJTtuztUOFQWp6LObj+wa0ydhLEuIeG7y/Me
IwcQz2P7aEnKLyx3ZffiNmnw6eFOLECpe1ixIA9vgEyZxlsyV+l8s80ijS4791bBSKLEME5TNqeI
cgKTw9Ka8jDU676/Y+nWphnod4k4x1xhfcskW5vxDZnDZPhmx0nzJmvnZYtud87I9sQx+6svzbSB
W4QfyfrijcSLx/o+kRjEO0vBJD92zETzDfb/QJcYXKqW02rj/8fc1zXHjWNL/pUb/c6+JEAQ4Mbt
iViSVaoqfduyJPuFIVsy+AUSBECC5K/fLE/f22PtzPTOPG2EXxwqlVgsEDgnM08m9xLFkxs2fJlG
zvvZt4H6xKPVqbsZ92w+jQ20xLfNXFd1HjfVYJ8XzQn7rAhfhcqWGe7mGneKdvK1h9FueIeogzh9
GeIkbb+M3dgSNOVw0aS5akjDD4o7u6J+q0KRDNkYTCuOwm7B8YFqDz7DScBmXlg4eyBOW7Q8+Ioo
gjXOQxzqzXGbxvaBT1jfuzb0XZLXywZaTfE+fmIEYpqcrqJscgAYMUeM5sCnC9JxlswZXUI13mhk
1WNOPYLnK5qPphuuqdI+6LIE86MvzTC6Zc+iOp5voz40MG0GOZ8+xKL31X7uEK90N5KKPguLaKDC
xiXwI1EHLrlZe12i6TCNJ7cgLWn/oWu53S6jph8HbJgxng0MDUDdKC5aOO+a61J1qV5yEcfyDtnc
bZAvSa3mD3bzI6boMSxNfA7vy7LNeRrV+ra1ACazSslu3NEVw9jdHgO20U6UtO8LE5YE30RdddF1
POlz/G9iz8WPgB63knkqZkYKNY1hNGUtYrOfGtHBaivbFEb+HjRGc+mjtMlwZfoJFVdeySbIowZW
gmuO3X3OuE+oeyIT3CwOMvEa5z1fQpTpFFPf2mUrjQN3rHEJ4f009I7nhCVj0a7V1F+0Cx71zyw0
ft4T3nYR4mwMfPKiuKaioB005Zml0bZPcRh5lxlWNvZmgg4u7XOVKN5dtbZcb8V6Ts3dzEYvrRBt
uBOIPVpwjKLkKMwWY9v33RzIY5v0zD1MXRnNH3ozRTm4jJF8WbvSz3npq/iAcg1Rqy1mjAaQqZlZ
mupQOQ2/lBjD+Dhsab5tLtXZgAStpHAmJAeJeuDJK04vJfy3VJakzWjzKiKJhNEvOrVhiJvkJLxc
X2MMdTXXBI+OukBa/ZZejwExd6GHLzBaIOquZCLIhtopis3dHGhovd3C8wTeA9fgXTDhj8RbCgt7
zPBer0aQT4MP5K4lTdJmSi3ucm679FZ6xC4ULZZxzpbJ56Qq60Mcx+nVlMj1JKOl+7LKufmY0s7k
dZjcd8yoT6xJ+zSTobbQKk1d247ZEtapt5lEtbvuV0QOrodkJvIxiRZ9cs0q0gLLOckVAu2XfW8a
dlqhRY0/+UDwj7LzFF7+6Kl5cCgVEum7rMTKFfBWWKvwtXbl6j4xliRrNtdqEdD/RrNfi/psInHs
1mWD144w0aoRxzyOlqCPqenQFDKZo+A0RzFGmTEU78OTqaIyvbHBYt1+hjlE+LglHUnydI1ndznF
mskvqFzVuGOOBOSga13HV80yd0gIlv3coR3XRjzSqdPh7Ugnqndw31h7+FjYpDoOwZx2n4MKAdRN
ztaa1UVom8plE6tRiqZu4nVuOtQoPitpQGmXrWyd6m+LYHS8mpdh3r4iycyjHKqcYFjdHZ4tprMG
41TNDtZLJbkwoqub+yUCYLQb+piqvePYdwp0NJIfx7OqGCHzitBbjBw17BKiaxoVUbqw9BhhqGz5
XkPBr24n64QO8zWVc3Wyo6VhksEnRoDG3BrSrfdojTlBFwz97XYJYMdiX6h67qNrrfBIfmzRrPrP
LWvTYzxABUGt8vxzZGkbfFEgQtEmLwNDciaYiyrH6kCxlJXTjN3dmmkpZiWNeEpgBOEehcfe/mzt
mJKmYHwMcF6VPQvmj4nfGoAyASGcZs6VRuVpSTtyYzexrN9jeER0r6bGrN9ONIif/LB21ZLCpYIN
5g7B4Kxddv0MS+CLtA7IcJfgKcOOGFIzCmxP1cKBMFc9MKBDQ8PKH2hbtaEq4s2gBMi6JEkksgMG
9B+o+JoxX2d9rkWQ/eP8feOMkf4ibWVrHjsbDPN+aAKXHq1NJ4ZvbEu9KUbSLfOXNmWY2U+qNrVf
nG9HIFkyVEGetlN0WY+yTPIRhLW7WpsmlvhKeI0ZTwtqJjd6HlGUjglcgh6nLU4F7B3G8mqQBOhU
uYgPIyUr0B7Htk3frl3XZQYZrxlG5uREEUonmmG/esHWXCIWdzpu1KJBq9IJSJPzQ6AzNzlv73nk
efV9Rh6O2G1tGFZF4s/naiYtgkkOW6LY1xXpinWT0SFIyxMyvOMkzm23NQHq0TUMLpYNK/gCJ37E
Tw6bffOSbnVV4IyPy9uBWLOrg3GbIJsJyuCI+pa6PAT4bLNAuLHM4clFP9HZQbQ4+0rqY1qdTwzc
LRfBEngY6hwnklaPDLxPuG+qqneFDljtd/OC6Rc0fQEAyI1XUX0jGh+iYa7X9gbDA9OxK+ukxxNZ
TqchBNBxnRLpyHEqXfdFoFjxN33r7cmNvO+qQqzrkjOGjQNQjCy/wCulqQupsHfWjWmvnQtRwG0w
r/HHjosq19uKMBuMDIWHmhvaXY+O2u7alJO9nLQemhdiFtHuBtGaBzSddKcCikEjXE8ijuvGkWLX
LbF/ZHCweTMkCRFmD8+WGosYdUbWea72FFHlUz6ivB9yAe3KjDxFsYASwL5p83E0S95N6BhR2Oh0
yTEmtcosqrB4x7UlXa6hrsLkAUxpyPWQ9g7wigu2VJ24n1n1vPh53K62eFmbT/CGGciVSuqptrmj
s64vBwHtFXz3lqUIkwYAaDnHtwS5l8U88KWB60WJyOUe5zy/jyqK5rW0aI2yBHmJp60pgwWa1LHb
ihY8NZNZ6TB59q3skedyJC1K56yEs4h4GxxACJxZqPmR57iEEBVtDtvbdSDSwX0Eo0XMlcc0f3dr
PHJGb+IJJku5EEb7WwXC8Wu89QHciyRz1VM1SAyktU7rDlo7FT8okro6Q+pulfkWOSTomJG3iL1v
1k9VjR4RiJzdt3Zaowx7xFLW2QbkjhUtT6qqu1w9R5uZYYYr+oICu6f5gEZ0vl213Px9qMeAP/ty
7Kfbaa7T+iSqVKp6p6ayrY+zrJaown5L2PfWo5r80q7So8DeUg0n6nYYt0/AWRU0PTMacrVkC85y
c1ga6/Fkk/GR0IruwaNEl7AYwEEiGGzEs94nE/+E58F3u7RyFdx1RNQvV15MffvZKzSwmTHA2K6j
gCT9m27StC3aoTTkISCbmm/WEF3JTTkgRe1eAIAiP9ru6UZbSvvvrLcpPyyR7MI8jmFGfYWDTOKw
lgsjvigTvgidI4cK0tp8iyAH+zjDOSg8JXBBCi+xsHh7mhIaa8TihUt/nWrAUVmiqYeXuK7MG3SM
dXVDtrKHwq4M2/4AU/eA3GGmkCdDjoSkzYMb6Ve99xTucXsIb7TKAR6z6WvvlQ0QHrg5cQw6dI3P
YadGlO4J6rsiMqluMKiJOlPdTIBJ2hyzB85OGQxzInIZJoShhmYu6A81NAjzV0/W1OJTJaW78LIW
vjBM63bXUSrGgiCtxbXZaNRa7VH0dullGcM8DMLE7hydhSSxoWiqOl1OpQu5yDHlI1NWwEcgtPAc
LxW4XtCEgzwl80I3bM1OxwfskwOY7BFHWAa4KWozDFNuTTGqfur28TJF4xuvWdsFKJGi2FFkwcJp
5rtuVYdZpxbskbP5rHAcxnnQmfQiIZqsy7GNBBWP8FNW7uq85haND17HTZw30UKHW8brbnkK8GnS
IKsiR4dpf3Z6Rt09i22Ob6Zzo3BZBkO74IyBlhTmS2sp5e2qIouazEw0CWf0ZGjNeQ5ImaEoD61K
+2/1ii0bUqOVq/DNuDkY9xO8n1EX4jEHbI4kl8GcbDpM4pZVzSxxIopme20rgK5fmsYP7T6WcR94
3F1Ne+QUJ6a+j1HV4GggKY/ZXmNrH98qHTMvMhelcDL2PJ7EQwQYokY0CmBOB5okntpHHUxDcDdI
4Nr387kex9j6KjqS83mE5y9GyrTpjpUCvI9FEmu6Nxz1XbJDxuA0XmI6TjKfb4DKBxT0teE1L0KW
OHHpNQDzKxQRIrlqpzi2H/uuac2JS+qHYzAhR/wLWJcyzEFnJRh4GVQwZR0nPrgaQjjY3AeTnern
YENmX56iAOh366SEuamtwxCIYiGfH7YOCqtchBZYdk27HgYpRgbum0isLh+ot1VOenj/N/N2CjZE
Wxv0S0PVHb2WdM1QZjQAK/jipsMKYokeDMBEf9G1yRY+Ajxh7FS3IDxyHSqQ4zvM2oZGnM/wDS38
GTgI9qMhZMppopogwzN3nWi7xqBUGDwS9mEE2fG4r4MIsHbSA8lesw7xYyJbx0WzwlScxQe3TOl2
0PEShD3szoifUkAXEjliw5RGzRWLjLWPzMJx/I3LeFJXISBAvu9YNaUfvQcCXXRSNBKTe5BW3tV9
3yWXpez69qMXuDGXKxGtPYUT4mauZ1wrQdr3urG7ZuJKnpYGPOIn1LN1OefhlKz1WDSDUEDnYviX
1WE+4WHWQQ4DiGTVBegOLtJ9C2Hr2d6Xf4b/XmijPE1h36h2Coi3nY5ceYMb63ijzd1icNNADWEl
IPCb8HT9SHHbMXiUsqrdPgEkLpf9jCd5n24bv0KvkASXJChTMFtJCGc3cmYrBLkImyTRF23DR3a1
dQOmkiOyDu6zr6cUzgXtBP+IvUOI81plkU8YB5VDIEgKRyvmPEH/Zr+oORbkboAJhyX7sw1qhNZt
YQg+F2ZL5yZPlfdtsSpzTltzNrlhpoz7Y4wpV38Yez3RQs6r7q+IhcsKkKAQtNKwGj7ta2CVURbY
KAr2oGJcXXRCpqiu9Wg1zxKqavqycCSsX5abbJYPsCuIHSDGqjTbK+0ZlV91O4TdMaQYzzuGALfG
a0zUG/fQwa65+jT0LF6uojiw6/d1ZI2+WlcZWOAYCxE5KhiA44DRJkDItbUQwo0uvp5CZX3uVoRq
Hg0uoSmmjZA2h248ATUYx2e13yz2KYSWN92M1NxPoW+lvTZui/oTRyQc6gJ8whJzAKlbkZpuedx8
BZoR0KJhItAWVqMoxHLbY7WrHbD3FuAANtJzN+PP9UgamJnmaxBEBg+LGA1GCTQ738FUoyuXWWhY
emv53AUYxa95/Tqdz8dXPsFaAHPWTB7HIUUpEmK/6z5SY4jDsyeZGl2mhcXEMTpphCjxKqzDghIW
QHpC5VjekIo7v8c2Cp/Auevr+c01i16uho0r9oRiIImXrBmb6bSufFueBFd6vsWpLenBolzJFBxP
xgxBOfKMCeplxpkLnuYOxXHKT7aCCv8GeLDCMDiiATZ08GOL5pwh1DFm7gXDlqPIMHRD/G5JdAtw
wozVB7DBkSzmGYHFHxqo/nAuIn8CvobpLMr0keswhfC1DwHbzxd9acbBZTVm4eJsEKBLaQ6Kz0xv
6JclMCr0paF7QVO21UGWOBDGTcawyzpAJd2ASYgMBu7ay/2CkUYE5/RLnFSfMX28TiabPAJexguF
lqNucj/CW9uf0A8vLCoMrcBYF/9cTXIWFPwdDv2934gE8LjUgeH7AcGOXVFDUn0NHdWY43gGqA6E
WRz/+V/6B7qS8J3kxox2tTGlyR6z0SP/6NahnAotUdZgwBWVfx5iEr5DEbKs/Z8Mcv4jYck7KU4D
qQw2D8L2iUA8gYMDx24EgvInH+gfvfs7IY5GuJnlVcrAh6qvrYkevdDlnyhn/9F7v1PKoSoblZYl
269IQMgqsx5r6Cr+zTd/p5twUeT6YUrYHsjKDvRAnZUR+ul//jX/3SuHaOTduEi5zLVjaZ3sZRhY
bOFziT4Pm/2/9+7vtPmk1RScN+4LOgPYlLoUgXvb8PGfv/nfXaG49HeqnsREyuulwXKpeEpebV8r
n4fJShCxIojSmZ4gTD1AYs/0v5NUhj/5TudTCek57CvYHsmQ7Ckejb1pIqABPz7Qf35b/pd8G+7+
+hzbv/wX/v9t0KupZeXe/fcvD4PCv/86/87/vObn3/jLxdtw86Le7PsX/fQ7eN/f/27x4l5++s8O
hY5b76c3s354s1Pnfrw/rvD8yv/XH/7H2493eVj122+/fANK587vBuOt/pfff3R8/e0XrKr//Nt3
//1H58v/7Zf/3cuhe3n38rcX6377hcS/hujKqBAMkBQmJPBG/u38kyj6NeGEg7+KE4bXnJ1KeiQr
Vr/9EsS/0phxrGVCUrQ3EcOjbofpx88i8SumlkLQZhghPv+I/vLfF/bTF/PHF/Uf/aTuhrp39rdf
fmRU/LEPi1BQ/BmoenGNkJr/XwlzA3QUNI75njfEhRemQwXRZUpPePwvBO3CO1XO7ONq64YVDTZv
aJFSFuQEIPerDCBPyftKqJdxpXCthSJkeTYgL29XNgdfXB1DgER85Z8MSjZAZODXbmKXVOKymxxw
zBhMfJxFygTfkKZTmSwNGphMQjlzdlwKODAs06ydzrsWxW4DnN5knIjwzP9AhLKbEQBPL0qPIusp
rIOeZ1s0xQ9Q2ISQ/LdV+V22oVQYG1fLiq1n8mke2q5+XNdmHADCYYwu42cpGTyeYPmenp3kCrgW
dhhOKKepgVlvuDTFwloRw3yXDBhG0zgdc1jwuMfY13I5ad+i8LWWw7RslANLXcYX7+V10MKHhof9
PCyQAAnomTIfAD3bKU2bf82DCV8kAy2Ej56iDmUUfiE/K/gwE7KRNUmOddjz2zbk/qksl1T/yT74
szQP7y5SLmBeHIERgjLu/W6bdj0G/0h062G8RQuIYkZ1MMNkq8Mst7q++5vH6PfV+tPq/DFK+DfL
M4IwllCsSvxBlrL0/ahFj7qzLOvpa5KkBhIi2nbPfcrVS412Yzig0hmqUzr0ZNxxm5A+J0mVgpBZ
MSiwq6BauATmRQFkAUj73BgBe4gKX9po3zArK6LhWco1hWdbB8+OpZ2A5DkJW6gL4eDBcgnfU+dB
B1rI0EgCFTz6hNTQjI5nsQP8Z5cTNUsfAa3rqibrldTXaQSQ+I66aHgS8YqWW8ywQig2KF522ybj
KO8CRC2jAPdMgcOqI/FQeormoDNgMnYb36jZh0IbSAFqi7FSuBnpQ2eoX0+8TmZdBDB8ivYMuONr
qCr+vGJttYCFABZAzBfP1QGse3KYNgORwFijDL5gwFLfnKjYyTPtq8ID+ARyAQvuGY3maMEFrgWB
EwiA8XwgawP3nipit4ZDcQ3SjYB60+2GsmPEnH4mR1erzC5JMBcxymF+kYaK3S09sLFTnUBbl9EN
tyBr0AZ8dXKW/T6ZYdeWbyAxw4IzlNM5iweFed+QkpeokqvPp1atUZ4E0EllwNpLtUdEek8+bBuy
FHIQh5ilWvQw3VjkkbGrxClY1oWwBjpZzF1CowGRYnqJvCWYZmxpPD1VNFU/+hYNCZvAdZ4AY2xn
ZqoZr6Aq7tSxMZAvmI7VIFhkGqMj7Fr6tM3Ewp7BTMGakwY8x65SED/CMUNV508F6Dpb7OjdCQnc
uBUJS5ePqJ9IDf5XU2g0YVaGsX3ai+ViAVnLMj83JZBpMXqFpbNKfqJ9y6+gfFN9USFKMDhWrm2q
Qm5g3S6aMUEUFe/Ry+QN6vF+N0VNCNepoY4eWzmPb2Bx2rcqFjCfngOcHXgat2Q8aWnU0ZBgYnkr
rE4A1S/bwWEi/QqGEDPs1U3Y5XZjN6QhfX/StWmivaBNe9rOE3D5GRt4omJbzvSkPqnQO0wLOf+2
cDI91biLpABGD80TQ2DwUEDDBj6rO/uM5pqhx991ZDZ3iWhXAa/1re93vl8bcAKAMavCESZuXbTF
3xLc46cuCCS7FDoFiQAZTCvydV3n4GKTpoIz+Dg5lpcw9hcQqtUCCFM9GJ0Z0vuPK3A1yBGoUBUA
NzgfAXUFo18C6QCDINa63Tug4keXbOP3DhtMnzVD76NidMwAdAiWaNcje+ohqtrljU2eEvSZiT3C
fyWQFynjhoEcVN0bvsWWwxVEguVN2wBTmmKF10wxwgDvHpg3FEsY6pkr8OlbYPNh7aA/kUntDKbD
BvFVEKg4AxAp0eW0afF9oSy59aHUb9U2aAPhG2V9EZoOgKYcz9FAnYeKJk8obT/Bp9Jcc70t3yeF
TS9bAlU+azWP4Bn6ClpW0FnYprbIk49pbPWHFaNFQ4aHCCJhArfZtVhrzW9l2BLoS6VH89U5HvR7
AaD+Ww9o7wkdHhCTs1y6zU1AkPC5CepgNz+XWH/Au+qDpdsc7SGQTD+UAq6IEIPXkD76eZlwuWsc
jgXA6vFTiePxjNfG5VuyMUSQJISSJBvSLlzzuJvFlYNPtZi+nSPLXB6MY6PgKj0xvMZbJa4qkgz3
oV0w4FGNy2gOaafgL5hJiZznC5gXQtl4WRIA3Hk1OUjYthAs6WmcIgayMiCw8WIkZVB/q5lz5BOk
/LLt1g3Ks9joe7JqD/U6toG5ED2pbzfOvM6TIZDXSwPcfqdhVvSlBTEpDsHa9W91IilqdNC3n8wY
lAkCpiF+yis49R9cb8FKwsK66YtBNkQgm8pSfZOu88QLKEnqEDzkukbAFSXgET8OiT5VFLVAgcTq
QRa+rDd4AFcifPTWRW+mHMUrUwgpz9wqq1vKSPC8zA14aEgq6++NhDQwg0vuOJ18q1KWczvG0KYJ
q/AIoayfcjVU03c4nUZxAcH4NOyFikMDrHwB1dOVZBl3XQz/ukxAW9pjeKkE8+iXEdRV1CUxyeYy
KaE2SFPs/vW69Q+VlsE306Tx53Rz7nZDx/I0GBN+68sSyAiiFKBk4XQDo9oRgbnFzkbe5ZEJZ4am
OxyhSsJ9tznsEJunhgdBfBZsQB8Qz7Mfcho2ZZiRQbFxV8cx/QpRNSFIBlg9SriVjNA8he4WOdMA
ZCWEfy6LQbuGl0wN7BG0aA1rJipNXq6svQc9hH1fd2F5u7j07Gvl0EllQb0EUVG1nf+s5YzhjCnY
KijkfblVRQwB9IkteLoQWFTFgMWavr3zjYVl2rKmA4PRQeXuog21ZJFiFOsb0iK0yeCSHH4f56l/
bmdZvkJb09ksaaR4FjMUfVnUI6EYImSFVBvCh+QVmh24+QvMX8YZhUMK2XXtkjxspktenJzkZ+Xw
0GW9dVADh60d3Z6FTVjBiX6rFmhFg5BmtYBvKKCjfn5WfZk8o6nZ0NSBWefBlsFlfukuW++1R9ZN
LQeUB3M4fFfA/yMcYpbcLHjKvgya02+Me0BESNgoIQaATkEW0BWObaGgxJqvtOCdwZnuK3NnRdo8
z2gCemjR2+agog267tiP03jkc9UDUBznDhky5dSCfGsh+81t2fJ+B/lWCxKUjd2UEY2o2StGFwwV
c9cF7jKFvZl+QspoGedLUAfzB4hi0zmX3vcfGfSQ5MYHdhkPJtgcVmQfA/JCt4FZgHjJZxa7aM5h
eseirwCxINnJQvi7QTeYorxEYZaMCOyaLtqxIeuYTQCgY43LCOX21CLavTuNTKu1xIkuZFtlvfTM
7yeoXfDVK6jr6q81q6B8WmVHoWkfIC296jSy7zCLAkVfI1E1zqW6C5LVQ5IfoIwgOQWzCyK3g0Ko
8blC1Qq2IulqEtyt0AG1V2JKg1LmS2i36pUY1gV71ccNv2sN3AVe0afi84gS/gPxrluxMx5DMYcp
lLvV0oYTmJc+JTlJxVCD9yFGF8O44FOwWoCYzWGdvfILy6ex/mTTrWJd0YBPmh63ddyGTxiXUQQo
ZhuWD1OjGISELd0Ao6AUIeYAEL8ZER2jIJ+6ryuaEJ6BrDLJhxqxNanM62pB7Q2bMo5TNOhxtQXI
sBbgEXbIwX5aAf+nY26rJMT+KION72ClFtvroBqq/qofzeyvLR+5GzIdQLHYZFBhUwHDdTOGtxgp
YW0OdpD6e62BSH8kVovkWhkJhmql6/yYBhv2tKgtkR/TrgrljfCbyqMSjOGTr6CMsaBOVA4XDmD7
vIYE5dCDgXq2kZ7KHVvSGY5Qay1AvJUe5Qk1OA17YYMHZMfBEwQc5ZbswFE2EQo8R+RVk3AL4Sna
C0w+pa2/UBHBrIIWnjxXG2RHhYHCMTqMVdxtOzFsDMoNVmG6MvJjFeZjVZthxyluPtZXCTmadtyi
aY3XDdy6wizV7eg6Wu1c2cztDvyKXopaBbE+NSAE6l2Tavl9gHiBZJXo0ybDHJv5EDJVbwieYors
YjDGW4bQW3cHqRiubLhsoDOKcXRzcBMo2Wu0CT5GGTyWlaIFw+DOBx+x6RuB5PR1Q98rn4NwrJ87
beS9HPqyhbZtbqGapj9I7XnxryScSXNXDjE2bAZ8fcywxKcVH32YdiqJcHpjVM2+GSwJcDEBshdA
r2xz1hp4u2Q6XKHX5YIZIPIwbf60xLBHwGw6Stx1gxQp6+Y64Zg8sv5eDINtMoRrh+SistBX5wG6
3TrzYc9uo4a3mOdJpXwITaI+byiXkizFCQHZeqNptx+rACr6rpLb1403QmZ6qboxG2wJHGEOlxq+
iqwR38aSy/syqZeyaPTWrhCJtwp9WUrhpVMjwLnEIxIt7q/Tgv8SWHZdfzODHb6791DYT+jZrX7r
Pzrz9uauX/T7V/5/CJpFZ5fZfwyb3dXu20ttUEB1L/3r2094249f/SuEBno0/hVR2L8DVTE95yH/
FUMLcLb+ylkYcxoSEicAP/4A0Qj9NSXICE1jgGSCkpD+AaIR9mt4xhRS/BLGyeHH+q9gaD9RGSwV
EYfsnYcJMDsCRO49jAtnL7TN/XaD7MMA6pYJTJaUWP51i/Ir+DMTnR8hCH9gIue/J5KERpSmIkGe
8HubBROrpY7SitwEfd1l0Ox0O1JDL2Hn5Gbz5EuI6fH9ULoGRsV3Sj0HcoRMdyTrxd98W38HnSE/
49a4EGB6EISQCMNFgIWSd4TEAEgcgrlhuNG0ypB6hbK0x7xEpJbqcrQvFpXJBaQsMECJK34whn2X
1n/suaAFNBzspucWimfgL4r6Bz5Y6FZVHH0gcXlwTTjsJfCBYjQUhhIupAUO2fq4fSaJxgZW++FP
/GHpu7lTfJ4YFuZwX8QMBeexeJ9woNlYQXY1kms4Q8kqP9Nia4YCCU1MbfcxOU3hIe5OcXuUbm/c
obP3gA3MXaqPzZTx+ABgNHkbTqg9jbmw+sUC8yE7U8EbDH68NyMoc3s9XK/DVVPvBfhKl9kAjVQm
44LtYLk6ggHMZfxBAffEGC5Kl35PXlmbtQFIgmy78fBH6A/VU/QFWmuc77U9Ret1jGD2EWOm+Xqb
9o8JSlg6fOujUwIUiB/5skN3WR6GKedo2jvQi0UaXiDjYhII0oRRRzGhnOAF9wA6912SrTVEOXmV
5nVd6A/TnZFgtLLuXn/in+nntMogpuN3SDgLbS6bvbJPrcjSpoBNHAwcgqt5n1x8lbsUmArKhqfh
PnhKwX8Ce03+D3Vnlhy3km3ZqbwJIA2NAw78AogIMoKdSEkU9QOjRAl93/uUahg1sVq4NytTDOmJ
pTSrj2eWH2lXEkEADm/O2Xvt/VLuI2239l+Xjb0TIj+kkTl8RU+K7pF0tPLUhNHnVr+gMouflh5q
Xh7WzrfRuFxn1/LSDuVD6wYWqrtvvdy7aJ8Xvz7FX3hr9kPPXWUXq0Qb6Mv3lu8cooM4JNRT/OQ6
fVQxx/gL1V4SAundzh/30TV671N0s0rffl+fhn1xtXzycFVcV1Uw0J3Fy/ZFzT51iSM0ssvovsAZ
Q7BmEizNdR/7y3KwUKEjN/C9EMBkfus9wXm+Uk/ll+ratQ9lQ+E8iPdRYB7m71nkR++KqznwrrzL
ZKeTOufHQfN5vXT3y8c44AQTODvu8ZKdaMtpbUcbF8V8TXHle/ad4nj2vVpxwV1ObmAfKUnu6xN+
FD4+dZddizrkgT5VB44rly2a0CwY92z5X/LL+tOaHbx790odvGt8LJfet+mmuPHelalPmau4Uc98
tt0utnzklHbnp3fUR95V70ROQlC4CD/NMf/51owUhErP35XlP1oG/+ctcD/MmFvT6VVbyH/uvjy/
1P2PjaGNs/HPZc32/iFM3TApcHumLd1tnv/nssYfbT0hk3q3baBy36hd/+wNGdY/LErvDiVxkw03
f+Vfqxp/pNsGFXrbpgHgogb8k1XtL/TKD8uMzS+F5XZrMLG2SeO81F9lHp7FRmhBZhtXRDPEQ4go
O0UTjVJ353iloHAVmRw3vTVVadD3GkzhRNgdflzH7I7JsPbfbfB6nFI4c3+bNDUFqqtFvEsQuBv+
YBnzixG5tt9RqPxQE7Nx3TmFsv5eqP5oaP0/7rAmlHdj9+2/2GD1/8Ue/OV5oBP4P2GvZfx2r3XZ
Pb/eX21//e+B6GwjyqT+S03M3fpI/2pRCpqXlpTQIGzM+ew1GKH/HIaW9w/6QPRkGCT69s//PQy3
vRVGUDqXgo7i9s/+ZBi+3mNIxp7Ntp6PA5234VnnDetKZZJivWnuynxsouOEu+WUZL0RXSzuZHmf
0cI38sKsYiJV/R++1l/sb173uv6+NHmkbB91Np3e+XagamloUcbUdzRislBD2f8eMnofjJPOwf73
1zq/TWDqwkBda9gOXV9na/j+CPiYyt6w8y3aIJnLed/31ks6dwvNiNh5NNqhucFWNr8B0vrlNQ2u
xendtH6i99lavix1KYlTECsoUWtpv2lDEj9qTa7d5G1z79Awe+OajLLm35MKGVTcpykNYoYp4rHF
Yqz9eJ/2OEi9F94aiiZOcoTvmXULlIJSn1YtxQPH+/oNLM6vriiwp2NNF4Zkun19xXntqawl9YoK
rc1PHOWykyOVudfxIH1EMjL+Pdm8kj686ln+fIf07F1XSJ3h6v4Vm/sDqqUvst5VRosU2IpPCTAM
mh7JTefE6SWHmPnvVfO/vdov3qFnG4aum3RWbNaM13fX9V6fpou5hnreQn5Y1lvQE9dpSaoqRr4L
y00efj9QX8ts/nqBlL85U7FXZsMsz4RC9DBw8K057jPT+dBPmXe01Vq+8Qx/dREHnzXtZk4W6BNe
35WpLVscRreGKjKqOOznmhhjReDH5e9v5uenJxkTUufBcRYU+tnNtDm9Ck5aKz2sTg0Hpyun9NZy
ajPejxor8K7BHlOccCGWix3+2bWZVoXrSEMye9qWtLZn8MM4McusrNoE6+5EOlAwxc3wwUgmYAO9
0ZILV6mjqnjQb8wz5092uyp9dOZm+DG8vrPxonIVySROVIi9g2xc4UQOWA/XiNX+97f304WYyZi7
pekYjBUOqq9vb9DIIEHfrEIkwLEPT7Z6Z5Z6+0f0MmnJbb60LYfjvWMx+reP/4eHKF1tLjQ70UNw
VOvnnC2LG9pxQpzl7+/mfKBwHcxa3AvlVBaG889sap0mzupIhTbxsC8IeswdW7HyVgf9cqpYxALq
SsOb8OdtnP84W0pO+bapS9ZR1wa7v61QP9yeO0ZF3Gc5cB3z0FAtxDUl++VAR+2i1+yLOfN2cGMP
uvXWMPnpfoXj8v4w86Am2b6R1xcW49prGirxsJVWfDWjRw8HF2d541aT2MWiTqdwQB3xht7jfMWV
FGQMj0ibbetJc/PsspKi/0yFRQ8jt1vJCcHpEo2kW6OXB2FTa+kfAawZPlzPFrYppKfz9Z+vRmXd
zXobaXoYd60RFk5dX0Renr3xKZyvQKj40SRJrCXbNppi1euHKSeDb9ot3LCB0npaUrneIYhXBw3/
7iZSUW+seD89Ra7HGQGAEDUpTAZn37jWCRgEKsEenmB/UJ2HtlomMyfsdGC5+NMZhauxx0P8v23U
jHPk/yiwaKWWB3xA6vllN+CEok3VvVGc+dU9OSbPjrmSQuB54EKTZomtKfr/Mmrk10qv668i6ytg
RqamvTEz//palrd9c1Li03n9vvCS484oHBlOelTs2pncI5RX6VFNy/rGgP9pltweHrZdbOWuwWaa
XfSPH3gsc5U5iodnxllzcunMUYcp/yzbkWG+XYWPymDvxSpHtfPVVczeBieVUSUv5VS/n6omO5Zx
Vr3xin41zH+8ytm9ODQNe4sKfsjhTzthbljvVmtMQjqKVohoovjw+zn5r7TZV7PjX7dF7dXcDhr2
eWBap4kI9SAPr6MM+aFpQMPMcW2dcpyumNEQFvKnJgWiHuO7pY1hPmHdUOY4h1lu7/V4yt8IMdlG
xk+/EfswE3UcQ8c4W/SSvJFyLRk5sp/KvWYY3VVZG3Lfz4RSdjp6rbkzP/7+MWxf80/XRIu3nbgo
YJ6zZZFKqnopDfDkFoYLfbYp7xRaeQDrpX2Mrfo+JvTreigWefH7C//yM7EFS68pt+L72TSTdNEq
tdKWIVB6C2AcHa90pONbpPpbfPHtVPDzPf77UmenBrdSRTor7nFM5uUqSagRj4gtkwowgGGVFy4I
qIcWc/sebGr9xkv95TdKiwCoBB0G9zyFq8bXtMwoXUMgJelh9ihPrKAJ/5NJ599Xcc+2vGSwOMmM
XiVU1rScxLjpCT2MpHaDHfr3L+6XN7RN2cwIVIt+ClhQs9ayc+LFmR6+Einrz7Ie3zoo/HJcOjbn
BI7t207t9aSjjWlsxzRMKSk71dGzlDxO0Rw/LhgVn2vDro6c5+2D2wrzjUf56ytDi3MMh6nPPZuI
6IvqcwmlLyxwNePwByRz4aAO3tsA9o9LK7rQcVK1n7sp//rnj5YtL5tEPgnPPn+LKtWJUQeYFBak
bTwobKzHlEjKN2a+X315P17l7NGusp9hKlKw1xojo5q+oZ2Mvtunizf+kU/g76Xjx0udLR1D6ZV4
+vnyKjn1l1ikon0/jOKNPcSvlg5aeIJKhOc4dLdejxWJxaluTG5obUnIoR84Bb3HjsyQE5QF5db9
G0Pkl0/whwueLfG61en2kJoybJ2i+FrBQNqs+OnHfiZd8c+HBOUrqrHo9dlNnL2s1o3FuHgsiyQb
Wl9lB/uzm7E6/f4qv7ohqikI4oEio9ff/vyHk0Lbi6SNbb7pnNjigONudILAXO4hRya7/+BSmygb
+wgbPutsSHQJvikoDm7YVm7jI06osejZ5cUYJcO731/qVzMVWnMatYK97E/johCZ6jgUAPGzEE4D
FCAeQ7PzNwbDr69CyVwXwsCefXZDrpc7SF5iN3Sixt4blounsp7HN2oNb13lbFZa855zjMYbWvFC
hCqetB2QnvI/ugpuEsqJgiPx+TiIXD1dJuY+8AlwTdYFXUuO4+DP3wvaKcd2KR0C1Dpbj/MpUkKV
3AsnZZCxZlwyt6Pd+f1Vtt/1bNWn6Mqq61GdBjJzdpXetDFgzI0RehmyF79bDJh46Pu2UCDk3m98
pz9fbSsC6Rx2Ed9yxjibEpQt0MRH2B3bxkbdOa+wZA/QgnTtEihoX71RCP15OGAIMjgu8cHS4Dk/
0JDG4gJGTMxQ60pjz1aKZnPsWm9MrL+4KXpF23YUJ8VWQH89LQB5p4FE2TGsSR9DIyobrKc2zDqE
5G6e5388LhxK5dQpKKahGDsv1k9ly5YiN42wTnX7hQIXBLq1Wua3yjF//d6vh4ZjsavwaAu4MADE
2d6zgb6/NrZrh2pa8/lLBF2rRWAmNX29zL11QOZX9yKmA58MHtjTyUISPoEAwLhvRpwlOAusUtxT
9DZTkiQLt917Rq57fh0hcqSzDmO63EupzRHlcRK4D/j20bD/6Qh3JF4uFAc6C99PZ+e4y3Jgoxbn
BfI/8WBJe4qD0RJtul/yqr7//dXOV9lN1oDljCLERjGj4fN6MPDGFOceOworm9qVT+Rx/jSi1yrC
mH/nhbW7wAD8/TXPByDX9BDf2LjYJBc9r2CNcC7JXID56gFyc0/NbEHiGlxLy0Jiw8q32ijnXxVS
HAuPnYWZDSGOd37SxQe6tOjyIgo6CXIthWbnqXMm842Z6ecn6eoG2xUGn0dZ7i+Fzg+rrebCcNug
HaFWSBJUIHDLbyugRj+2o+YzSV3GHP7+Of58Y67nbv9jjacm8VMztlgR4Coz4kOeu4umr7LLZsYU
8furbJ/P2aTLcY4fLwyDNjI11fOUsR70GhiipN7NJgSJ5wISQ3sBfrrr7lNT9fM+bvUFwAuZu5+S
DGl1Mpr5bdGV7m08Wcvoa4nC/yKxVRHJVSfDQ5vl0bMqSw3ymwZMnNmw/oSK+uTFxnucleLCMGXk
+nDnLItR6UEULtmZO/Bs79joFtIH27l+TBSJR2iHswdccP29ZnpI15WRdPEJoWbTnGaQsuHC3iq5
gDxOoy43jBWRUYfRaoAR+d4exvlgRej99ILpj4C5zH6cYq87FFG73mAd+NaYWkoy+qh0vyOd9aXM
UK7PYGc/G3BwTk0vi7tZM1hWtbpL3lsjAUPSqsYw4jeBiBYByLDXL/lSwaYYxTo8LB7QEcJHALOi
RwQP7E8YG1GszAKO1hq7cXOI8xkQoq5KF2WkmmyozKjlKdcJdeHMpXtqBw3QUmHJIkg09PmtPaib
sq+znbTHLtAw9psbjQNlOKef9dqaEP3DdchpsudRqXxLlHq2E33h+qkW9ddrXFqQLvJKf5LRRKSL
oCKSmyamIXuTuEJFGvdakljfhDmZE7JsoH5wg2DmdnVTI4sxh4ssYb/7EfSjBlXWsLcnVcWxvEmy
eUaLM2vIcaFYJC5pt2UGHDml7/8I9G+28YO0GB5qASEqmXHm1JrhlWGDJ++5AJbIy+ur+HsxGNWJ
SOp4fK+hahuQRSF82BjnNS3G2Hfc3jGgZ4zN/K3caGd3fcw/DK3OdG7lakBn48f2FCdVLigYLHCA
9vSvaI9l8wDys7VGc9qtBRY7kCkoGtpiQK9q1TGEmDIynBM+kGw6GnUyNbfkttv2AWZEqr9MhEs1
+8pr5WNuJdoRGoVKd6Mbl4/mkt0byYqzAGfkJ3M1JWY5bQZ/X9YoUnfxoEQRLFPtfVXGkN+B21X7
aSwSIzANIJaYRKPFl1lHuole4IDuepJImM0aZw4perZIwyqgwEsA7alegiGFAXIB3nK2ESTB7baB
8KXSwKrW5mJtLkWDj3xfpV5xE4OL1/28XgCCzEBJboaeiwWzU+NRa2s3RSbumNiAatbd9TpD6G+V
9zXHGGotSwyI/YM1Lgbf0dzA5c8K1wVsWbZrcj8Z3ZjtTXNW9k56WZPdO7Yq+bKB7rkxzDjcP/Wt
12ZaeQOfCWNKwOMwh2Cx434MMfQ0oPMBy2ws5q7/2M4uOi/Ze1r8uQKDZV3IGMvcHnOFph1rd+hv
Udx7WmgwL/XQf+NVT2h5NmUErjOlZzKBkkXrVkuyljU5TPxgWHvRXrp9JndAGlYttJjj+dRykNy4
KnRzjyd5HUO0xfACK1y7dy4AaLFPlkLdxZ5ykdI5U0WfCVfIElgkBryQqd1bgYbZOwkrpjEDTd2A
5g+zH6aKJl7TamdhS2tCV9dMd4snVB+1WMOwpFneau1kmgGzn4slucWMXCk4BlXzLHLdvLWXaE7D
UW+1NayNHrF7J2nLJ4ZKrdCFVHMpzVhqRzc14pcYlg+Ert5UbqhWYJDsZ2KE1lmVzRC2u0h9mTMC
GSBTudPTpMxcHkRm0GTR6j5+dvpkRoFXxzrt1gSdAxLENOP3NfLk0em0Vsf7CnJoR4tfS/eQa5fD
bEuNsMhUt4Q/LDUKuE7pEFliq11P66CmKuhiulS+J6182jV6bzkBBKbShEo5uJirU2fJUCnOxuxc
s7ZTo2UMlMZRrw033+sQ265w961egKR7nHejh7s6FGIxH5O49dLDYIEzhqsSZY6vqolcTMQSCfq4
JocqlMTOlZcD/PQnu9HNneUuxp3ZNmsaGJ2CKp0Oifw+Grl3w9bJEhdJOtpPjjMo/WgNnaLptWRe
diEaAnADwGnMI3UmjG/NnE5qJ0q7ecLC6XBT84obTWDtJBVKGsOj8gY3ZdZTeXMxsHS8y5vUZIGo
1egFcIixydqR9KIA5KN7FdG3edFA1jsA/+ZZAKQZemxvbYQd1CA/owdpKJ2vDDJ0iS7rsLEzlMEd
NNghOjJ/sx4yzCCK7JBMnfUuqTPYEglYGpwHc728gIJmDnJBaKL4LGQ37IWokiys4gXDSFNKQQpD
n3proJs9gY6ugEIW9IyGzxY/0URfEBVzYMmFZMOk67UnHc/yZ9iMVIGnsrQ+ZaLMbZ5on28p8BHs
CkyUYMdaGJj4G4gc8PXG9K4MO4uBvzRd9A3Q6ZL7ePBq6QMmA9qO83UAO0ihw0RIlo63Lqa01gc+
Ri2Dyl1f78QqcAEAXFxc+ANYvMNeW/MPQ6oKPexKK89ZlfEl7W0xL19UxGR945jJ+CFSeTruvTyZ
PwuJCScfCqwUIm0YHwNQxG/ayNwYNMOQeO/qjby6gaor2JE4cArABJBCA6tfEhe8ccL6BsaNF+iV
3myF6wR4+1CvERRDCHdtBaJUpfV+5GHbQZOv3OJsxI0O6r/Qld/R3f5qu4tlnVpZ44Bpqgowa4X5
1jsm+gq7MJ8LF+Sf1FIg6YsGO0zlzLNBQcANNGSIalloEg1xk0wRLtycCoPHFiKNPU4Tnr1edGut
7+uuLo1AAmIdP5kRM/3l1BC1Fq79bJvP0bhmxk4Js89v6krRsPfrJGnWXVpNM95kXE/tO9XaKh93
Vl8n2Rdppmn9MiyaE1F+lBsrQszOpPoPnCkLVQOdG0Yt31ejrmJI7G0ssupdDxjJjPaTPXSRsYug
/IL36sBBUXmByYniVPD8sI/ojWqRmNaO5vRFOCgQLy8pZMn8E5hfEzTDAA2NqYgNm+BL6+pq35TO
uu5By3RRaA8gK/00LofmNjKL7GjxC0D2xf+FQr0XxTfm6yHeybZrYEUnibIRnlOGwvDY1mQWpnPy
rc9iYt1qrJIPeomWaS9sZR9wB21JPzQ44YWO/JeQDxi9OG0dFtWJF4rXiSUhqBo2QtedwFKzX6H8
Pgl+trZzk0Y7WO0wzQcQhEMduh2bUr8c4UuAdFzmd/ALhXNaIMp/mgxWSZB/0qiJhamAPs640Qxv
3wLC6OgnxcNDbZUZcbdzmREFo7nELkKhjY9w9I3qcqybRX3ouinpQ9aMBrd1rXWF39QyfZ7QAsK/
ywdWP7BnCqTbWHZWAITf6oJZre7DUgwVYKYisxustkse7QGIjklgmZE7+hYIjGznmpN3H7dre2M2
zsZaxr53QjXjLD49x+RphRPxRHRgnbzPmipvDyJRGYEbPTNW16bDsVvnGfE8ZgOx07wiY8tIs+tJ
FguRFib1injfGUad8bxdUe110bl31doX3w1oAUQ19v2o+5NUm6nIMmeodVjS7gvZVF+YEc33ZQWX
P7DNqIsPREtk0kd14dBwVc4c4FtLvm8qC3Eoc3N8ARFW6xxhXMqbUQM+Yc0GQpbQwRXfvZp136dQ
g0Wpy4fpbhG5W/h2bUTf/gpSYNfssHWHzJV/W1yWsx3hQ90VGRNrhdXUZGXG7d9zhouM7lhVCdvC
qbdksy9YEfZaTr0otIzMQl3uWY3Y5Rx5ZiIU8ukTVrLHSK1NoBfxsw0DfteX240LZ+i9UKzjd0wo
pJxEMz85KuDwyyW97dzxpYFZFFJsyq6XuOIG0r7D5cjCU/d3Cd/6eyiY6fcotc3xkhSdKnSxDO6d
Muk65iPQqQFLYX9Yqf/vaapoewI38CJbLTSIsZjax0wTDwsHIcyAA7sjv0HKKf21ysVhmtoqhPSp
QrJvIKAljomSf4wdPWQ/zlkGj1cIlTe6JzRLX1lXW+PKhYisMhdIBX7590KPlyuVd03QDat7TTpn
uzdXz/vo0YA8eewRgl5Wy+qP+qy9b9JKeypFXj3MzQiCz+zE+86cp3fk2JvwtL30MyEdVIFspc1w
QjJOr9tr60IiMNQxYX9/wPBH1ASj6DF2savgsFYBdvPpRmzJmhgX2VRpGHQdu3yvlurCGBu83O6g
rszJmYJ5g4v6iVpVgOV2DNj6jMBDM/EI8Te9MOoy+wR6etlpQ+4FmGerwAZffe1olEoYm2ZkY6Hk
tup8fejhgwZJO4rjvKbDZUIF218G/WpQxYnwhsMg19VHozr4VSRqlkJKfZ6DyTafDVjtfWo+EiJf
X0hIpUT5LOaTEo5DBbDIPlZVTjqBE+vyViVq2gNlPuEfrT6smlPxu+cpGQROB9DVO2p0Y74T+tRe
zlP6Cel3cmPpGpYEgQOkSQss0oWtPSY6EPe1s6v34JCG+1UbVtKbRFRwYp3NzTyzDjudoWipydpb
uXyaOG76atUvaTPVj91IWVdtKE8Troa/gvw+cQhNV9quuveUthmxPgIOcZD0noO1v3MvwCji1SZA
6BLBnnMq+lJ9d13Nusjbgi11bqahxzFazfpnp3G0+8Ij3BHgtXbKiBi4SEFW1H6iQb0zlviuHuz+
ThRG+j5NHWza05hfJ5jCL6lLLNhKGuayaf02otTYl9Fi+AC4x0/Uo8pdM+KQjNw+/xrlsTrWtB2v
IFg/V+y9OFlY0s8aIfB7rOlpLqv0WYvL+j2yX/NYaWSjtxEVB38F4TNPro6vuoGPnrGlLIJIaGSr
2VSd9hmHeuAoGdEp1fQOfKV3EgS0mIFwKgIeFJE8Kfhuc5cAXAnxd8ujXlXasXGM41TM0aVw6vwE
FP6jgFt8p1wDo2svmhNOaQw6Qi31I+QReYNu5Z4JQ34rM8HaAAPhTubR90H0j1A212eOH3UXlHZR
fyZ6hbwf4WYYV/Ksf4CVNhwLlXYXlj7fFdVo8d0wqcI9jTLKqY51hxyDbZcY5ie4tPi+cETvlzFK
V8gMnERYlywjCcoGJbTPQb/GeinAXhjWmoMk16mTBevYN1NgmoPjbZGA6qJoiLD30yUf2KFD5+kO
nd5Pm2O+Gu+TqnZCDqPG/RTX+rLj17cJVq6oKoQjfvXVFy0sEuattr9fZiDLnMEK8+TUFG79ZhbW
pwbWgIIS45hfUGSX+0R4fbTPRS21QI1OdrPEXgXTnUpFRBBDPMdhy9vKgI2PAGisgiw4PvjG/Wow
xeZ8eo59WL3RLA7FtESItHIyl8IITzYTyFg52PxFRUl2hgx/A5EYV1jKGGpxg8262MOioVBsg28B
EV5sQJa0sUbjkuy2GT+XzcPD2LNorMTJhO0115OpDknJkncanGByxBSELT93rfVJwxqfBFnmRKBc
tNh6BIcBv4fehJNyCDSHwXd1e74G+ESuSWaU3ktXa/0XZxiGu2IqAaNEIN/xSzFrf6201M1D1rbS
2g+d1zIw0drFgZtJs9+lTi0+VNDq2wBNJSZJODMdCxN7y+Z6pIyyBjnpAM1+4kjkhf1atNku6x0w
wlOd4u1FjyF9Vl+YNy59u+cCYBHupLKTUNnnYYHFDROQgthcYdOyjdi13w2riK6HHka1X9F0wuxP
dMONZzeGxpwejxSciFz7IIeVunGl+ugRA/rCetutaRwKtmLfxy63s6Aup+a5zqe2vFyw96DzniNT
XmvWdmheJQFYQVVHNWpignlK36xWtpQjW/8xXKO2fWoml3soV6qmHhCthIACaPvAHRpB6ExtlhCH
lgYreQsM53qqCvdetZOHTS+LcofqTrcuoVw4i0PhSTX9siV7WCE46OZ9hgUfE2A3ZNneGCemyLRC
1h8i9tgYTZXrdEfC0HViEfVeu1gj+8nCM57s7IJoyt1MGXZAj0w+BxQe0uUuRqgVA6yQYv3otORS
xRkrT7CSkXgPOqRPrkw2dVnIIdYwqfkU7ktDa3LaxXLYCAXE9tzXgGVloJmmUhT9UOvstNSKVCA4
bn2ANUslmwG4gfnd2MEQZ+k1DAEKxa1PHt60+GIQHV+nuVr5HizqdA2VngOZN/UUkBq3xHoO8wwp
pUkByQ36Rnc5PZZyNN/XrjbG37Msz4fdWJRmf2lQdLuu1rgZH3RVi+ZAxGm2HUNa1LC7SvAw9m6q
A4RpqnoC9AGfjAwTa7LtMFUN+PWl8uBYWdGsnWgP1S8ZDZw5kIQeQGboMmJIVuQheD2r7NlYPEha
bZqstyZIYtcfoRknfgQTqd0BSh9uxkQCS0msQmNEJqXxHmxMLA/DuGKFRNK3hVY1KHQDEUcJRJaO
I9mxrQxefNgmczNAo4mAQu+aoVnEh4EOUP4O9GnVXmcIe4ilSMyiUGzfCrrArjVH39u14PAD56+G
w1k2ZJ7E8P6KraA9rh9ciBwFGYd2Sb3WkTnnHDrXd/UIAtvX2mLBHeiZc4sbdxTzzgMrH123qy0N
n7Kojdwmcrz+UDV5j3gdKb2JMqvp5xGCy6y2uIFs9Oo7OTCP+mKylUssTpk3d2tudMa1vlalzrsd
yKRToMd1auNWPh4cxNccRWf4OwTHxKW8XCavahBVsFN4XCkPTuE4szvc20QJTgQoYBrSPy6Zltj2
flloCJy8VWbLkULmNNz1PWLcHVO+OT3Yvcu5ajeaBNJA6ijTzDnUKbjd91lhi5KRo83zOzI69Ph7
V5NXckwQhTVHd7HR9jGxtN3DTJYiyrQmS7wvNXgfJwkqvC0gsUjF0uyDTWeouuzZ5XoFE5CzJcAD
bWhv4M0n8NO9JpmMmrguukiGvzTjXOvBABwKIFpJw/r70IvlS25zUsOP1yyU6bbky0Icp6ZYwLRP
3eB9KCwaXsxkpaY0wMFe5ODk5CyoUSoHyNM7H7wlt5Zb1WvSuye8luKPkaYTO6JRJGtMb1hYnANW
z87t3cJBuvxE/byYdxAUemzFrZG57LUzTZFh6pSoqpoD7UqLTjmc8vyCaJNYD2KtJeZ+tucJXKry
1sVhn1fRbfIpXveg5OQWI3NoklquO112mjzCJtdIYLFWq4mATxWUYj6W7TKPB9kuE7ttjaVcuydW
NtFyHz+PtnxAeJwlbahn5UCGTAejZz70kV17dyWhWespqr00Pjkc8lM/HieRhxadgpQG/9RlUJmo
2eQXpAMMzT3dqcjc21VuY4l1QHYBpR7bxj3mEYJa5Y9EglW35JTK9pkEydJ9WAu9LW2WO6LhmsNf
bbj/H37F/2lEiM3/+t8TIS6H5yL93//rlWH2345ZyKeoeXneeHKYx9Bc/1/DrPMPh1KZRDmInGLT
/dHa/qdRUch/4E2lcgvsCjkMzeF/+WUt+x+IAzk4OHTfEcwDj/gDCsTWPf9BkkA1ks9Q2JzAdN02
0Qe87q7XYMjVQEfaT9JhPmVSf3a8GdojtLMLwgRJO7ON5A3/Aiyp7cf+eFnEt2gcgddBUTP/2c/9
oRVtUnDthDHofhMNvfrQzG5WXVIJamToEQw1spz3mXNVR2vT3GSZW3PamyPqVDm13/ZEFL3dHSEs
Fd3emjrX2kW9NDYsikrVpaCcQMVemi9GbBpgUfK4KwIan169zwq56k9uUevWReN1bXPU+7SsQ9ti
S0BtbSLjJs8j60QoB6YDGj3NYxyP64s2ZVYbqF6nI4TiAgIkaulPE+jDaT+LVG1Mo2Tu7ghSah4c
Fu+Ir6xRDp08iI++3ReRdQmnVnyytVHFB811kpVfjckiI0QYb8Sux1hNcyxLDQ6euQPTH4GMxl7L
Qy2SBcvWTqBr1KUSh97kQBYdoFzlvtl1Yr4cKMSV972XRuhm4smD8jOO7+BhGrdmHJNwxCSrP5Wl
fgvJk9KapuL5ukn7ap+gNXB8x5olVK6Sajwxw6K+i2ZZw7IkLkR76C3muN0wk6B2pauI4rPrZEt2
MOixPAEMdx4XXYt2pF6zdoOlap7Y1BBjyZ7+y9gLIl1taoVRCDWOG63nFMSrIVez/KLXpI+xpNnc
NAghBMSuZhpuQOvYNC70HM6KD8od9KhW0mhLwfTRU4RpGFPesB6oH0t7b1WFBajLiYcdG9Jhp8aZ
6i84P68d72gzThOEBQJD+Stl+0TCGPnE7Up9y+otDqbxItUxS4f6JscOLo5uXabvpagJ9MlgfxDj
0UfZV70cKAYtaWunu1wjf+5AQ6HpOI8ooTf+WlZ5d1CTWRCaRlnGim67TJvmF9dCA2YdPVqItMhE
TEP0uOpjWe85lbLUgrrK+jsSsZsnfcr4v7kmePeTaDmtDyx30Dommdb1LZde22zfRVGV71gLo+4u
7w0rv6MfPOSHaC0XTmzmQnfkMAwW48uwS71/B45Qi2H8ExiCi2DGVjvf6e1YZR/KxkyKK5thzyh0
8u1v0yHoR0sHYvnXf8QVmk4XC/FuechRm58cqUX+H8rObDluZMuy/9LP7WWOGXjoeoh5YJAMjiJf
YKQGzLMDcODre0FZ1Z3S7VJ2XbuWZqmkghEIwP34OXuv7WWblpwUxod5HfnUyMYYOgP+vKCM+qOT
hZ77bkciAuIYkXm8q4leEq8tcZzufo4H7maLuvRtSJYgLQFctOXY0/OpS4sU83VU1/61JIcmXvW0
b7q3ydH2MsEE3MmTUjmb0feU3vYTZ9c15i7+vuhbUNAEWRnZ85C3PCqSQI10TbgUbSNPxS1cPJfI
oSe880W3JVGCdUN1qF/hUxEuzwQ57Z4SuxEwKIhyw0Y2Wb73FeE00kdX951Edt6U35ch8I+clvaD
MqvaeYtLHyptXxkg7wzjlFES7kQ0+y8W+oRgx3jbfoqaxLutekNSdeaHOKIooTzQ8IFolLVMQ5jW
rlJjQaN4x3Qw1XvvTe3ecHuCAJxnGgjDwYn4qhSRO1aTR2tFzX0fgPi+bxwp1n3BAWBFioI+W5kR
vgyzT/RxhjDEu4IYfiqt4kdThaOiyaCdPQN649gz5qQLkfRc/cS6jVmM83UT2NBuDBZCqG/Vt0VO
sMr0kiNZFYeMBL2dF6E/SSmSaAbbm342Xmq/+l7wPV+8RjWwio2D0CPd16YOj15JvJMq7hYvDIcd
ML4yFI8As1M6fdi46Yhm5Mg2K3pnzYl6aNNQJY2J2tdKxrsuTmKGWaN3GSDKczsM+544aDElxjbo
DBqafXXrkQJsf0HMXEPhjpLbII1f/MKCyTjj7ED0sWWWTjMmTeovRmRY6yx7Ke3p7CPtXksjOvWz
v3dl3JyInMaYk9kUk80ub8ObGY00LR/2AqufzxERQ7vCmVNyYYIENzZDwMZSZ0tRbdp9+sAOxiSb
7GN6scXJrFlG0xklCbiK19mbnqwcJI0qSnmIOxOCqDm3R3xCoHngLybVfBOGw3s9C6IDSyLWmsaG
v+gSnmtkI6FCAe3tqLf2PYdxlGkbkp42kWl9g319pIFzKBPcNHVXTG9hBrSdcHC+pXjkEDRIxk2G
4OgbPVlBumPnZ5QXTAjVNT1qWoBFY4NchX3MGCXud3Kw/GsjYYuvLNVc7Mg9RVkZ3Pahc5X1MK7j
gpspDPrXYfCuMoV723fJjQqcw+BjcSNa8ZaoLBZuHRTQgdJ9VE/pFurudJym/N5BmrMxOpPZKAjM
UyAyp2GbZKMSWZkcRR18pkOnCflWCcdRe3CpaCXrI70sctoCBuIreiTz1hnzKzNxtHnQFJpVqzqF
8sefyg86+yxNovYKsSH9JN8ms0OvLSVxd1u7+bgfDNzmY+mmz5MMx4K3Gvlc6nakuWe70ZdgAnIK
JoTBnDD6pN7EBOKe2lDXTyTeGh9BU0TvAaW0u3Y9RAxb9J03rBzTHWgQ0Kq545OVDtKIgLryIw67
dtFYTPOmL1IO91PNNdPEtkeek5Gyi+YJcLxVp9u+Mf2njmEAFJ10BE+IdFlsuzGotiH7xSWOMiJ/
+wgwkEQz9qZjZRxaGXvvtQtVnO5rcmUaY7FNZANcIz25d70RfEhYlls/EjbnYSSOjLuNqHI/iQJV
xk2g+GuoyIi9ZYJNwQjpbqj3tTvQHlS9u45mEaMmivSPoElo2VcVId0VrO1XB0z8OjPRMqx/xnVv
wNoiyMrCxkxg+1nusOncMIYGKtEErvka/VeZ5uq2SCK6fqUZS3/HcVhemX+ikyBVig9tjiFqvLQT
t8UcM0sP69bbc0zmRDa08V0hjG4fmqP3GcghO8ySqFjkwfDwGTBv204puMGo/dau/tmeIjyHJCsY
etjnkehwp169Go00KZuztXE7kTUXVOOMrOOB9kyVdTV9yqx5bBiOHUz+FIA/Mw7yjbS5qY0uY9eP
ouErMJxpb3Wp8aWpDStnSaR5QbCwjptVmffxIUJ68aXraTFlRa/MHTL6oFsVTSJfvJFk5cCB1UUg
0AGMZHGUBfB+RsysOdD+nLUTjcT+pY13isyievS195rQDtt03cC4RA7dAchIeZvYPofv0t1DVzA4
upuZuWktYTwRGm8yhG3p6YTkd88cUPcM7axrkttkB7OAHlRjpkda4/kupHBnOURWxWC0O3ucife0
wgOKnXw4qnbJi00y9zpQa1/7FtZoGTXuWTnODy050tOnZREmohV1Tt7DjYRAWAWroIqMS5r1BAqS
oHMbm0lebESQJnIbhUXxFQ5wV9AuHcqjHwzl7awDAtbacO9lLYRWaNIdj7alMu9BCbIa1pGbhnsD
surGJ7j1c8q7+ItsO7AATlDnR49pbHjAxBxsdI18kDY02XCtW507guyAYDEsZ0/tjJWv1Lj3Rt2e
pphDBXaOYG0tQpZicsYrSw/ncDYhZx/LmohQP277w2wM+R4wUO+v6y5pN8pCfZB1CXmBOcyzFMzz
s7IsMayzVEyHtJPpWdGF3BXmaL0FHHSq7zaDWble5gD9eXBntSR+jy81an970QW47YqkuHoZ3Ybq
0R8a/2K1nkE5kw8PnCgh69IHH/cyRDIa+zqqVl3es1hP5M4CcAVF/TRKYxh4oP34h1tIbumUBu47
k3ln3YH2yNZyCqx1A18acKxgfLQeRhns6zJiUO5qH/dPU2Trxhqmz3o063SRoAx4Ql1T37n0v61T
FvkMTFzlLMO0NKq8M4z2a64gt4KPCyqmGUPrMaK0iifLDmjs5UV36mnnnEpSD1dd5afb3Eu/1o0y
GtR0xnBDL0Qs6bpxcyWNajylThkisrEWYCAQ30xmEVLTaDR2sw2od20Ni+ZBNHT+zWRCUtCHQ2Rv
B8qdiJl9nUNyqBkcTCnH9BXYzwxhaVMke7MHCh9yZx4wI38glJoeElfl2W4EoEzntPMUDd86v4yE
nB4VK/VNvygJyAV9Cd04ObOqG2e/gEo/kFRNb8a194HfmMginZBg9gYh3Fh6WxM1DjVAlDyDcynX
XjPH22oy4ws00m7TpZb9FfFu/YoZorvRbT5cBTzUfVn5zykDmKOki3zjOEX53Oqm2821TrZKRt1e
2CXmfxMf0I41qN5kZd8QhCJdUnh8c7xkCnZLPDFw3lZJQqE/czf3HhICu9EP86DdvVNKCo2kguqx
iYki7c8OB8ptPDUDrVzDwCzFlr/XZjMcCQUhyFzGodgt3Y6TX7poLnlkxKEpxmpntaVe+bTzUF5M
CRViHdSE/lo9tGu3I4skLDl3pxFPbQ+alk187pZTJaOgMOcDZ4pEi1C77q5Axn7Jm9J7icJp/pEG
wmtXSsr5rpDtHQfILlg3vNttkA/2WhJ1CaO1EbCcUdsR55lSKwpXVfLs+4SyyNS3+bZqxNxJOz+o
llwYGNZusM9Hkd27XjUEKyZBjL0kSbMaSXwQLXQhIz71OSq0deuh1jObVK1HLHffmmqegGba9W6K
E7vdYUuI1Q5DhzWsK2Qb3JAcM8+jN3oC7LSqboQqvSNyrHCFew/wc8UjD2nN/nSnnqiacZpPedeB
y5B9h9o66W26jAQQIM/ngAFVvvUHkrkrmW20aUWvVpQ1b0xAGKIjZ3swrB6k7RSFR6AOyamsJWzk
tsuLp37sjGDJrLSn9ZxVwQ+HpehJSmakkWbXHSKK4NjsiLnjmw8cpBuh+YrEG8mAifD3aysVrlvF
BkcZkHP+1LHmfEqA7hl8cHbs2mTYiTaGXZgRHLhtGomyOklRXUedQo6q7Riws1FsTMW80G7RSgqn
717Z3Aq6y611S8K8gpPdAOuQ3DPmWpM5/BikyIpzK0+e0EkREzxpMgdrNXP1/bPH13IKyXLeNRaS
iy1c4h6EOWs8G4XM0m85yec7aNiJ9XXqLUwBhSj4Yifvk3gmfaodOqBpWVZH2QbJov1lJAlUGR8+
e3E0XtF7IXUhvqPQx34wnMfZG83hgPS3fFUDX/q6Yh0DM0JC3orTNIBiFkD3nE0Naqs5V4Hc9FmS
7c2Gied6UllyZV6JGxDNm/tOeEsO814XgCzNue4iEMKpyg+emc0GUQed98nQdWxuMqL5vLU/zdo6
xl1cfuTl1HygY5if0SeScAi/NWh5jKhLuXqxaC+jzbBoPWRZYZ+zbBqZwvkkKTNEbSjmMzkfWirO
HxRnHTeqF5soekkVupgdGYwbLIftnbYK443ulAQT7ozR2WP89doU3hP7t2TngKD6bew9SXI2anKH
O2vqPrBxmqcxLjmOhz/7Ww5D1pb1qC6/si8M8XHES3j1LYNAGFbL9jnJQDysTLIo4nVDy+Uwx83c
og2vh5Pw5wYRrxyfEiW8bVKgtQO+ZMSvfe3npzQ3kAe2oRN9qLqiseAIlO8VqdaCXoMegSgfe8sv
XwfXLFCUzgbdNaE8OgPERugI41XXKZjLFnnhOiGoZYOGM6FNEdt0sVRhJO/aztlg2r6iExEzdmf/
L2JTr00o5/Up7AJVrys8Ll/52xT9zkCpYWR5/aYA059LIl1RiYk0I3qYsxsvUjtsURvYthLNW+1B
dA9RhWFxKOxn3+jmNTsTP8YzaXHzInDjGUIsBxr155+nP/tOztI7MZPCOvp+dIqiEtl/gP49Pyah
Q+wrOpqW3XrlhkUva3IV+kVn0Jk6S9a0BuvqDpAGF8M00hn9Ujy7c3HOodh45qqeRtpOyLvEvPOK
KhMrOA1Rd+8yw8FhFuj6rbQdrlVtBbzE6If800gLs0DWxD7zbJllZ/ocf638uTXII+VEVvvqoOKe
XUik+cQb1COhSBcIH2bzWeDlJ009pMP6H60c+ldcJFOltIJQ9yX5TZySebUhmjystgHc3fSAbgoO
tuv0qb7qsKnfhGPxAiCxuXx/9Xasmnr5jAXE6XZjJ/kO4CHx4VxL8zPMXRqy1J3IcPeTMze0vMY2
4EL1qBVxJ3QWr6/4nui81oxV74Qh+f5ptBkFwNGm6N5yz+BPojqETC8JS9FXlsso3XcQn7OLsFtu
ypjjenYpJm2nxLJAss9uDZae4gaNTv9K4d+pl9LVYftsgIMgGxvZ/7KhRSRX95BlmnXr17xa0c28
0XasHOCnPz8qxqvePdIGFM26LBQxJY3uytsUejwZC7wHffaZ0gX0tSzadpCLCCoYRV32i5aBj6hz
m7dvmv2I1gJo+h4JOeKJzi5ucCioVdtq+yXRvskp1Sc3wTF2WenNxRMEk9Fd/U9pxiXtNhtbjAod
b4WFJ5zZ7NKuvrPH0qiOWOCdt7+NVu7/mhH8AVRnSh/6NdZJHnTT5TlcLGd/mxykY2QGMiEJOTat
5q7UVoJZqBgQbgbM5JKdZaB2/gc7oPmbc47fBXfbBHBoUAiaOOJ//aUU08TcUTytXE/Ub3TvBrkO
uRu+txzvNmY/Oyd76ppmReI5Q/68L4XYTbRaVihCmmuO0LVeB4N0toQX9QtivsCG0DjvmEXUuHFi
SGOgqNEgriZllSUHF+U/21DvHyGOxpg8G+OkMBu16ORS9Bl/vqa/ueeWj4dQ1cUa48sFqfjbNZ2F
WRtsH6Dj6Wxyb1ftEcxhs+ksR9+3oz1eLI/0mbSKmqc//+Z/vbAGRl7LwvgNiolR1K8XtuFRG5Jy
IgsKsc6NzHL3SNc4/h47NQeIgAnUP1k7f+fv8GEpWsmDI0QWSJ60F+/n326gtky6fihoI7VFHt7O
9lDSdhIBidIzXqEmDPybImu8O+EM9Yn462BF/x5tl+z9TuwEI36D2BHmzf9wk/3mOeV9+Zj0F6Mr
00KfiMVf3xcKTZP8E9Q4S9LNvU+28H0at5SLKHepDf583X8zZv78ZbjG6W/6ix3U/+0bDybSLqrO
6FdDAO6cCDIkWGuIW/Y/WE5//1CGCYQXW82CaIVm6TPG/PvFnoY5TXmmoFbLjm67pFeUb0HskddG
K4O94c8f6/cbmV8H09U1LSakzAF+d8OXk5GUrEdkc/zceBKNGnKHy2xZ/sKMRT/vpqUJxcZAZ3mm
xtr8+Q3ACOQT/W2yaTLrxLMOtROypXT/+u9/u72I0kbKx1xoRX3fkOXW5bPYIn9ULhNIEd1Rc9jD
VnRRzbQAR9VbSCK4oMfTILHpvVbSHJQRHRPFUPG2i2JEhCHw+XqrTOSMK8vH27QOlYVwFk0pZqdM
sX6sEe4lnDHA2R+0laI0qwRePhrApQeOXFboWOuoFvEGmClr/19jGTQlbLQMEpYa1AZCdGfSm24Z
CdhtijJfd++4zezkXFLImrdMIlyC/HJMC4c2VxIN3aj5EoNOG9UzZws2VCY3TAebVLPpqoGkP+Kq
JFe+60Os6Vomy9ZLelS8qgZRZdusCh18JJZ3jQAyswqCZ4SsPFpev7JZ8Yz9KJ1lJ05jqgFzKHjz
5JEu/inFV8m6Fn1EJACGuyQ1/FOBvyfd2Mrrb1I/C35ILEBcLkhM1AAhY4ZTr9wwfEVlklOZxHH8
MhMXfvXEpNhMTZu34OQhUymT/nt+k7QgFKFSDRQhyhdk0sXONPXfnRyBxaEK4l486tQK1XGqBrb7
rncCmhMkZYITmAnZg+3k8zpWQidpa5IRgigsoKRC7xZTRWWWz4WiT5PshU65liHTnPkQdpFQR1Vo
NuiCJFvmeT/rEafJguSkK1voXWIpWqldqbU8KGOUxVl7I3G/KmloX/fBVDfb4ecr9InNL+kZ0AC7
78YGGWKUJMGB2d7Pi+DxoT3G4C03TcWbnanx0W8WODDuFWmcb92cKoY3tQ7pNI/BjvxR79W0Wu6a
VDLnmJCl34ZKESga1lnIVF/4H5guL11aMltwgRDfAoDhAJl36SROf1VpekzxpqkUg6NoUK3ZdDZ/
GFVmXqcoM8hr9D3b2YSgwvITx6byn7a937QPpuGyVFBCBSy7zr/64QM3IycZaw7mAnBH5Db53pXP
yDrlk1km10YT36Z+z1fw50Xi98UXvhPMIIAGLq517Oq/VRPI0GQeEnFDylLA+h6RXBdvKk63/4Dp
WxbXX5aiAHEJmx1EJ8+QKC5+XXzpq9qDSisMSpbwXuLAKL6n0mqbQ5wGmMvNEn8WCYhS+md84NUX
xUPx488f9V8uMcxWF1QgIxy4uyyOv74FVFSmKAuXwc3o6/tqooyn1eRdIWEgirCc6VsRTVyDP//W
36sKPjHqGFAACCZcD6rVr7+VGRzhRbRNEVj76dkyON+wai3j7rxs34YoGYx/WPf/ZZ/jc6KfAJOJ
agd5wm8ympFnVxcZY+A5ToI7/AiYZvH3fQ+mlqXkz5/u99sHrAx7jAGAwzZcrB2/FwqIVgKlU3C7
AUcR3CmAr6+Vqufy88+/6P/15TlcSXD66E9gVPx6GeM+Ku0WvyE69yr7BMGRNMTX5fxBMKB29Vpf
f/tL0PHn38uTzyv//c41pQnp13N826I2BWP+629m0yvdLiSbgtZTfidl150mW7YVTsG8rLemTSBd
4mX6h5NUxjdHqCFfAk8Jb4mtRG2FPzXfzCptzS1aFeecMUGcNkj08qtXDNZzXXrFTaDpbiJVH9KX
gGH0R5GYUmFy8v14ldLdY6sdJhqZSVKP+K6GARGYv0h2kkCfHG6+JSM6mD4sZ8BxIVLRpDeszoyY
Grf6HFUomv1smPqINqP077XhsV1NSRslX6rAx0ZH6EAD527lCq+w9t7P83VPYSDWNYO0gsEO2U1H
RU+s/x6YimWoC/25Po3VbIMGcMtBHBDcsGrHdoodr+0FVhz7Z58gaGv+vPzZXBIW54pLwVnfv7eH
iVeIchxHt1JV4UPmRQZj3HlUsjj1mJH9beerGvVQXxScec2u4DXLuCJGRgVYyQnURFaCLe+N0yr7
Rs588dIMiAt3CXwAnORjKu4WxPYjcXjLm4taov2Y2aI5LpcOWxLIOzK/FB8EmQ4954kiIUChuXcy
8h3XVomuxyiHH3lOviiqlCFi4598PDsdXhl50zkpHWsnswkKQSZpH6q6xGftCid8TeKy9PAu9sFB
z5H1BcHs+OKQqkodIlynPonKcs5lG9nReopTP9nCK+z2bbqsTAo13oFxNWyApArZAhHoK5vQw3Fo
z5jfEafVo3P+a0/AQsmnk4woCcX72RRK7aTs3up4XL6qwKcmqCPoI4e/fp5JkB+dJaZj/4aIVczw
Hi3LL9qpLGyOrsZsPc2Bu8lyHMqC+cwTcT8Z3SNbhvM7spjsXBoC0e1Qi4auOWXu3kHyuhunYCQA
JtAhqXFz34eXtKQBvWsL1TVbVCBFcUnGbhqw4sLf2jiLin6N7JCb+S/5y9xOvGVchUA93MKnY51P
bJ20v+sYogjPSMEEbvly0zax5nUNJTs4V+Ry7n8++f8tCelTVfD/37MrfkkU+y9TMZZf9BV1cZtE
mK3//eeLkCi/ZJz88i9Y9OnxXvvv7fTwvetz9Z8KyuUn/3//43+kpjxN9ff/9T++Vj1hgbwadrdf
IyscFq//Wjt6YdX4RTi6/PhfCRf2vyHs8DgWckZlNMaW+J/CUWGY/wY91gTnQ0cCGvsCS/4P5eiS
Y8H/FhyhDSCegJb/oxw15L/BUvLlshOb/EM6/x3lqP+TZPZ/V2nsSmCzHGh6YItsx7Ps3zYi3xCo
6TO8vp2WzgHbPgiTnApffbFG3hngZtH6JX1b8BNrVk3wQiKLmuZMQGsf7B2cK8ODpWt8KEifvfQo
aXoNP+LGrBg8w6Cg1efV/bHLzaw7mmlvlXB83FwfbfAzxPPNTKJ2QI/L/sXLBKuwtuaRHEPSWqAw
6j4OvjQI5/CnhbAsxke/wbf2zR+1C4vE0l7sbmRZFN03RC/JXUFMIAqPKh+Tb7qj+8ics22DYzrZ
o31HBiIhMnGGs7SXqe0RLzlrIrIoTtNN58RG+CSZ5bd74tgJP5zEkxqDr1UwXgYPZL3VZlf8cDet
RR99bYk8hdeD29BnoWVpR52pVN1dfLaGFynb9z6ojeiokU4wI3YJVZql98zh5NVuVEDkNSk329rR
M5eUdZ30qLD3Ge/U1mBsy8hDJBO7lv9iIyDgTGEJbdNurlV0HoOsOXkwbboXm01r3kPPAN8Mfm98
wbBKdAcJpX1bHjNdWXeV8MKbngqr29EK1keOqgyaS6NmbmO6OZPnpjWeONLCFInjgUk99Hc/PM6M
JDh8NrbxYBV2FeAn0Ex61wBp9CdLfaKJegu13OsJ8c/9LJoQKSHxnZ8mISm3FqIp79qiQ4qQDhEw
TaDpZL6ZTT99ZJ3fXsfERS6Xx0xmHXfTZRa+y8Rv3IdADM9zqcwj+jDrO+6BeN6n8Txy9Ki1G8cM
o+gefF2C3KK1zfk73TtU3v2lRs5arIQKhi+YzPx6hVGh2Gdx3ubvKXyuaR82RkiYkGrxOE9qbMKH
mLEKUb2GTK2NMUSZ950Oam58Z6dw9WM2qWY8Tm0XtLe5LiQHDVwPlkkrCf96ofYWWlgy7ujDzBlo
fA+szLzyEFrKYy11Yn51vdDDlS8mOaZb2asifq2VM3tvnpxkcl+0RBp9T8jqw0/jW5C2VkM7VOWw
J/I2rCqOgo1PtJaZW9GlB8PltTsczaLdQnUKUo7eXVd9BowooqMz6MZ7JDC9TZ6tqOskcJkUrQzm
rpkjI1sjWI97mspJfqv83MuR+UmZGwdM4b6x9TjGYvVM0BgNBqgNgoRJh4itwjOPbkXoXZa6/h6f
Qrs3QXXd+g2aMMDblxjVKCP9Pp0e1Rx57zXQA6a3BhoZsHLvGXUgqjcv+yxw6KH+zXAEYtJCPTzP
45p3FuyIby0PglnXPg3CMl8z2XS71ZQBPVmnglliCFf+bA5+Dp0Ig/cTTTiQFilOzHWc9f3L1Pct
ESt2io4BwTYEnWwTBoSeERx1S2fhCa2n/1BlM4SC3OO60wfteM8BW+QAu3vVgsm7K2ptPfn5Qk1K
mMjuJSvhafSdrEQrmI67SQzTLjK0+yyddr4G9dSdcqHUTYtnbT2x4W+iwBf7JUgVnVFgDa92YdcD
OgZrgfwELKa7cW7lvjFHapXO8s/S7+kaDQQF7wGlD4e5nqo3ExfTejDJ3/UH5tNe7NsDrBC6+LUV
+htj6Rqomih0aXbiaOaJuPRDd2+omOuFyHUXldBC5mZ21qir8V3rFvGEadr6yXPqnlJN9Wfd6mAL
qRi/k4Gexh2my+LZ/HQGMR4cp2kfVEd4Ko5zfw2/VAL7MvXOtLNwLWxhnO3EVwhuxvhLNKHYEtVI
Ur10EZfipz2ihXrM4P7sXJfp4Oi7QBAcjfQx79Nb5oAkEYq2fUhEnRwx409vRSs57rmWEE9NXH8S
1LBwhcf+Cz2E/tqodtGFVgvSZcq5IuPezOz4DCzJ3PoFBuJQFMPRTfOPaB4oog1+eLnljUs0E07r
++TUOW6XbLTuzV1RdwxbWppXAkz1AU3zeOw1QA0N5eyLCVXhbCOcOw5tUp9UmJ8Hs+02s4sblS3L
2eJYKw82Kq1N4xAn3GNSPukBwQjgOaInhWMedF21H1M4tFujs5qjW6fhBr1ofyDH/NPjK9w6iWk+
NOOwK4o8vskA4x8Md7LO9hz6b/DvwCpIMuR3diYS/LuhqtYBMQ/3dZmnTyPwTQaIic5BtjXRXiVO
eaw8Zd0vALC1iACyHv3I6g0EbmP5YufOtRL04lshzQdB93UjuhjeApKojTCL/Dp48nFoHe/AsNJ9
b+EcrotktHaJ7LI1NA3/xEzaesXM5mxSk1FD5OivIu9ZWhKwZ7we2cFkCAbCcqk+QSnXYWo9yswl
Xx3zVss/Zf+A4NqDG4IKlqXLRyNr9DjQI85fVS0uatEtNbRQ4Q+1lbqNjWUXt6UDx16kNPx25Uyj
EaxKc2NmOv0xckTobnrSthNym0MBDwIdiVf1Cc/jjlhsI1b9fkRDaEG4cX22negLsLQWmUrSIlhn
YNB1oSu2cSTSBuZf4CRZS6NyQDucIx7F20euOCQ7P40tzI+sgLF8BFDMqF0fR05cYBawOPe3viu6
4rtteG74Ybr9BO8M0596x/1bHZsZiJXRlMFOw5PDKqfe8wZRI3CcFHmZk9wznMDU4Mb5U+bgvt0L
Eq/lThKNxOh5QB9UcjDDbOAXFQo6voUyC1HkYU7Ztq1Tu6u60NPOwY1zyOY+34wWEKXRIxh88gi0
tIcO4ZPCy3A0cCoeBQLsG0RexUvZ0/mg4+lVX+HkUFjhriBlEr/CJlzOYojVn0vHxQRu45iz0N6v
W/z2F+FF6UfdFNazgIMntko5/a7NRjz44wxjgqxkn0c/mF67LqgOjKJpH4+z8x15rb0m2ULso9n7
GMOaKg5N29Uf8uDkF6568PqKZYMX5LZJe68/ojNEnmz7Xkl5ZtqoPNzHukPf5sBFCFbOJPyvpsal
EqjRe26c4ksYTuoRwgBhoEmcetfOHKxdsyxaoNDAm5DFnSPSGB11BijXojKMWvNxtMMCe/jSa4La
UlqXHqXXu9bBo1HE/n1N9Usgah/AZYrTe5ByIAWR74JfLMKf2oyyh8tJHvS7xtNwwdJpHubKqS/W
FBGD6jTJHj1KfmCAwqiQBkz/hC1b3yQ4l0EszqazMphbHRkzV5vCaVw2jPlTBMzS1MARzynt8gv0
jWQNPpFWhQU1ylnNZoXMukwMwEuqo8mxakiPvrqzL7/0FkbtVWfU/cAKOriv0O3srzM+kWd2Rihp
Ss/QZCbG2jFomE2oLeOIkcJ4iiffvDhijF6KKkw/s3aK9CbqK/08mBI4py6WrbwY4205CRO0Y95d
YldLOhVFeMp4CbgOopY3czG7T6WhmrM9WUQHBx0mMHxQ1DG1M8XPuLijCwJ9Pe9mS6jHwRjNvXJa
egTZrEFtUWuE3XvkDkmzyczKHr/rovQfeKevLcwSuj3hmFnrtsZ49ek3jXIueJHb6W4KpY5em8WD
dJf2xoATQLv+vIyarbF/MvAi1xchqhAohOVbHdApLJesaJxg7GCVVxkMxqBo2M/7VgvnYiCa7bZA
LFHQFHmtEYZHo1fuvCEginYw/Sw6+IhItm7YIVw3cniLqLEOrVFgN0dlM3AuWKdd88rnqrfRiPaz
rXmiEP3IcEW9Vh9RRzQ3YhTTeeydz2zpwk+zE1y7xk7PRQZ4rYAaxWB6rPFOMLYHoEZOkYH0Wxki
2jh1embGMRK+k9OTiJPi6HqRe0R+iB82v/bm0GxywJxrbxreEDXCU+Gp3ugsF3vbiYKj25vxNx5Q
6zFi6UZBOZpvatTxs9EE2Ql7YbhPvMa9sJjC3ROOMe+EJZOPzm3yMyMt60PWtqduR1npr7oj9+5g
t2KKOSrp0TgOQAi6DXC1Nr2linffMd3I+TQORkFbA1F5c2eoPs1fi2TS3yPDZutLtPTzA1iIoTki
cuSdlbVnHhokL+8YRgpAh3YYhMApkl4eobfqGEO87RxHhmYpeChmOeu5MOp2K8eJiVJOO0dS2LlV
c5DAG5kZeFi4OXvF3MJIjP3+2KdUGSdTO2N3N9GS1B92ZCPFjunRfE1c1Mwr3VTjtOostp4VbevC
v+nLyYs/PFXY4hLGvldchTdw6fwoUmhiEZNsSbqL9WkOgoq4PEPqeF3VSehtbF1jenOsPvKueRga
+Toduzq6/m/qzqy5cSTtzv/F184JILFf2BEmCZKiRFJLaasbhFSqwp7YE8uv94Oesb/uHs/XMeEb
e64morpKFAEkMs97znNMp/Bwo+q2duC4RMlCdj0dnVDwS/3UrqOqi8/Rz936OQnp/aDhSBxzGJn2
bhGCqy28BHQjMDZi+1CSOKx2smmPjZniEimHeTiKbHhxMJOdInDKoTUP6zgOnY+wdLpvlsg+Imm2
P4ylT74PQOA23lK4r6LPlrBeTHWIRPSbGY8XpifBUzXSCxQFwlPxOeuI8beCv3q0DdAmPiiDEAf/
W9E6qy5leOUpYep3ikfYjE5OrCUXubfLFH8tVk31qWUJlgF0nfWjJHDWYHkpgrDEh4SgXBXtUTht
/zVDgDsZoxN91igo6yASh9MOr5y9n81aoXf7RjOTjwc7RJcYh8DMsCAxGMu8d9FBBJH1yjxI0kYP
ZKai29mM9cETgbyfDbWEyLYm0an+xatgvnmFa4YGIZ1bvTaI94uSd/6cyzMWVA9bdN36b0FKTG1B
lf60KjHcFkab7CfpsXTkvvwSdd/eJmg0j/GMbrkxGn9ciewZQAfeNpvBGQqsS4nC52VjJqt44PdO
SSs4CUSfbzh6sGawauVkRbcjaMIdx2uwnInV9TgU7eCu72cgGU7kPFUM5J77OM5vFCYlWJvsaW4c
6MObapAmcR5w0sUwRbfJWCGWSzNnIgmzhPbdOqx12p8NiKvRMVqNWgQtc3y2QqshuBpdofpTLwSk
CiGdeDrh46q9a90kgXMgSWcHnImLKvhH9cS/JTX+Sx3x9zLif///rt55tY78a8Xx8vPrZ1t8qK8/
yI7r3/m77Oj9jXA25xbXgH5BbszgT/5e8EzjrivRFA3GM6bHhIMp2D9UR8f6m7P+CX8RKdCgXOF/
q46O8TfPoSsaSIpvwlT/9/Lqf+p39gzsO5Q2rQ4ZigGwkv/JUWLiGJ/mHFdOVzfi29wBgGOnZ0Dt
GKMGYGDeu+gJNvdwx8DlkNmAFsjKcgB0RrJx0pgAD2ajJOgRBe9LNqnXZprggzrkD7HtqgRcTVwH
0TfbGtqboDb0liV53v/uO/8/2Nj+NJtdfw2HL4M5ue9aZOD/VJxk2LPfWH7rb/xssfbIdgxwDMyJ
gBh7jnpF2TxW2KaPowjyG4MZ7V+4jaz1B/yHePvb9whz2sDTtmbwDWMdwf3OpwL+A/vNOPsMlYrs
rs2M/NxzvGHb3PQg5yI60DZdrKNTnfvi6IGaYncjngo37m4UlE29tN7WCnCboKJdF503VxlM3WFs
GxIkftfeUB9n2mEF9J3Kq1o8s2kS2xTUwTsqw2Kf7Za2s/V0sewdxmWnv3/VJW3b//lXba7Twj/9
qi44f4l3z17hM+vw9ne/KnKoob28iTa0b9WPcGGCy6pYk6NY6sDdJ9UyXThowOHNybzo7YAMVm7h
0yFJ+kHyijG2+ECNIJJjTFbQYXOPR+BwsTM4YjeCn/qrQgAsQ//0mVHwAwrTHZ+W9X8a8o6WTaSh
J+nWE+i44Fz+id1+CQnu2WEgc31bVmN06oPpSU5w4rwSsmgf987nXOryqq1JFbtKVSQsCaEdotYr
6kuaEzUCrj4+M6X2f8RdDdeugifAGa8tm2d7UUx+smA8kQYe9parjHt/hpkQwezjMjZ7GIHuTtWd
dZjgkn7myIVnerTa11xa86/KCsRjY5bFyUvhsEdRLS+1WGdN+FVCT4OWhrYCjn7qvCv5TD9kAKie
0PmCL0A5zyTKl5dqaNRrxRTvRfCOJEdIS6gbF81tGnf0hg7NfI8HvpiZy1akTPNyOpVL5l7AXnbn
CkTRtcVvjy1cW68IC9Ed28sJCTF/9NjXYFJJx3xXeWW9z9tifCKktQbbRXTTTORroPeQ7fX0PJ7B
JN3R8tLfxN2SXqasu3K+3E8tXMXABuQ0GO+St5TcZD74qQzxK94oQdTYLgLjga3RqJgOaCgBgMJ3
5eRn5ziJ6x3HEMyjQcWz7TLKQq+o1orU+tWfRbDXLpifxuswRhnDqckbk7hFWf2FheDPTSQGdhDL
I6Hj22ubNQVxf3wkanqdp4q0yLbz9diS9aqDLdQH3RxkXbe/hgm72MxxgOlCOl9HI2/Ps+u99kKK
kuS/RsCZGuEyZWF+vnOtWHEuq9KjXp9+JNCO3bNn/kX5jPlnagifGsuO7ZjMxVbD6Pqg//5B9jW9
7xUBtLIGJIXX2sdKxnFMkmM7TtxBHvu7nybu5ENByjs04rnbBUUavf/nK8qfF5T1czCTwxdBp6fJ
FOyPn2OyRJUsHkMbPenmG+GReJd5DUCsYTb3sm0Y3WKo/atr9s8/lZeF52ErpJuYorY/eUwM040l
JHGBIUwmOkz02LzZXhv/IIVikdcr0W0PTrYocMZVcMD4AKBqM3HYeEchBnOeBPZ7M3TdnWDCjRhs
+rduA+8Ek97yVw6c35qSf7/okh9lRxAAvMFsin2aXcTvr1U7kntm1ADLjTjn1hm8Kx/+M5lry9rk
mHMOa7mY2YJYwDHOKLvX7q1OYCZiSycD3nWpuRVKfgCfrO4d8q4XguPQ71uJU44hyw6tpf1Uljim
wNBOWvfgpR31apG+2dr4pbcM46MnzEmcX5vSOHiF/YwBczR3ix/NB9tQ5i6Ka/8JfiUtMmOMNcEc
ldommAcvuA3MEaQLEr8JEuQQYIubEkmozC6xz3Gc28C3G147aWmYaElw75hEZdoh4hweR66/Xwyk
nzTw5lPFPOmQYUeB8BKDXowZs20Jmjt7bHPuUwfr+igapF+QM8hnnAzDAHLKpmsS+x1vpwNPpOAf
XzLTfSPsg+DSMG2F2Z6PdzjNbbFl4nFqR9neI713D71Q+suOUwKS5ZJfjFrGoFdsvZzKZJiIKTFy
peVErES+Zp3ByIeqy8ZDLa36zY2aahtHsXNxuiG9F5klT3GkopD0pHUzZUUUTpUmwlFJgjt5mZw6
t11ObeHqQ2kFMYMQ3bFmG3EN3wAgGORmz6mOLhPkz67h2NPHSEvwOghpO5mlIY1bdQp7DbB861vW
drZFd5w6fw79FAT+Tqm2/iCnXu/wfG7hP2c3ZZwOlzkd3Z2fRtMd7sQb303J10bOmzTA91hN8uLG
mdiQaMONodOzP7NTbEqUfGNU3YUC7urOXrqeqdQSfFILVhwUsXCA+yisBXoefSGWHrjOTuWfe799
XmagcV3V+1dfLwGyrSrO3jrzjEh0HDrPuMdY8T1BiXqc24VIVdZFKIVay13SFG4IRKbllpeHzFxq
Up/RG5S46mEcXf+KpxZyIHuhZ05V5gvbaHlTxZl1a3DosizwFEiGaHx+Pn8rQX5u8fDUj+TY8ttJ
MfmtM/dVUSuOC8Ye71u3nu91INKTUL59XGin+VZU/gHE8rith55GYk3On882lLjZ4TVwhzGPyJiS
7+Ju6r9zDcenAvkZXTI94TeT91qnzp1DfQvgV+m9NbnDCFa6FUOaMtqVCOA78EA/ZzGLA5GjiRz+
ZGkGbaqQv02sQR9MSPxZlG7aJvlZ2T3wQeLha22UM/FhzG+RQptM46U5Dwa7030rK/HQ88A8jAxJ
P1UVn/EeTWHL+OUHezGDyDJmtP3gu/7JgoP4aCcAUhe/HV5UI58yAj8nCIpwIQoCbcSDuJGB22cO
JvCk34Ewn48FF+AC6dX+MFn0X4mNlseKtefZL5b6WneyemOrmoRwuOe7jtwlO+NceNkBBFKBkFZA
CFJdmox7p1lr43vGl+0mD5LoTfRkWfMsS3+2XmuVuz4p1TlFqscFCbMJNAl1H8PcfIqp+QFbxt/6
rfS3AkAyFILAPZh5PN96aD+3aZEu147g2a3nTMwGvOXVSt1fFU/8PnO7A6/GYB8b4MfNLLuXBWQh
4L/BLirIDQ1AyD6YlOFYLuTWqKf2yG4m9168gGwiKQA0FfZHeKU8OTTWbgqcYudAFG72qcj769hU
8Y85h3KPU4UUG26kam2tWA5D3OhN63RRGNR9dAwy8rDrVuCSJHQW8kWN4jI2Wj0lQLtYFsjLHwr2
DuyvjfgYLQM2UJfJuzb7VG38efqcaZS7bepKncl85fWWmrMs7PVUfKVMtUiuL+WrT/kDcS3X/hyi
eXjChc3CP9tgwDAeB5rESuaiUPFAmxc8eQGQUMKkG00lAXYBv1buSU/K3jKzx+YVM58wmE9MK29g
LPJ4w/u/ep8bcqO72QVObrKOEQ22peAJWJ/9uq6hnxbpdDQio7ymRS4z5GgzCkI6BSUtBJOS03Pq
OpzuMJn0FMoOq43dMkxyk0tlXnXWpTAu1p9E0M09E/mLbRgXPAbzmusrm9lwNsNgQsLgNTLKhzaF
BPM1YF0nY+waF11FVknlDWSGDXRy4DFAbaBPNEFIstHfGYvDC5gRR0qmf5juRwj0yOGU5hyyaTEv
pAooXGnBz2QOiy8G8bLcjpM53SuvkizEUZs4OPrjtt53hMGsPRztZtwZmN/NW+RO2ix8ylZDNoh0
DKcqPaDq+3e8x4MXfnjRPBp5kmWfEcVS1r3tNqRmbDYjObtgqpf39B7g6otNvx4obyj7L11jPHDL
zrzQi43CuH7UPCCWUq+W/1mO5jcm1+2REZd5QQ5uj2YbmxcMUeMmACZjcXijmGHueVVFvGXuzFJ1
7gbu1XTPPBjVz87nR7A3UL98WVXP1bJg/JPxzBbIqvR03zurFb/3XP04idK8JFhZmJIiI39kTcWt
YU6zR4gZs6G5zzhQdtC6aVjuovUfMhRyYje1AWn9LqYV2Sre8Z3yOXROPtgz2vo9AFRFqq/y60dZ
BwT8TELcsH10xg1bJfbNkA78Ip1auBpdnXn9TlLSg9W/piOIy0lcRALAvi+wlvyG+YxDJuntse2k
c63YJyrk/ABTJVSk6hZH1mzuPCJOL9Ci+OqmPCOl18ruy6684GVe5qTBOOij7uKEcT6KyDRe8XF0
qHvmNNX7urL1fYYk8mvxRXYmvuDvHdp7NlVNWnxIpp0vyxOtKE27HcBv3KuAzIsiyLEbPXuswhyo
wj5IRRJ2Gu0zMdSD0S72RwH07cyQjlSwMsNu6dRDAJvuFItlvABawKbd6QUa4eRF36wib6eQFOUP
6tlMKtc4TZ2sopiPQVvkVw+A38NQSPu8BKuPt1ArxdBqTyNci3BE0eWk1gW0DrCT2Ps4az7NrilY
feqxOjZdUd8yVpc7L0qLr85j19FI7D9GkN1ZM5EAnA/l0TQ99Qs08nQuo974RgnHsLJJXItkYN+C
i1NNPbwvfbFuVRgeb8bK5A1C9AhyXdkwgWMqOB/aBs67L2xuPK8GWaKqpcB7kkQzb1ArvQW1AJu3
hzSTFTY6uFubLd82hUdsJ1wzOhqT8m7zTkw/Mbh3O7tAhG3Jq57MTJuPmd1Kd9tx8j9W9sJsLOfJ
pntlfomk/coe88lL4ocWBstWNDXO1tkwD8XQP2LE1swP5j3iT/uJX4J0hlc5m4Q7/lrDgNvMTike
BI1BAJbS9jAv4gG6FB1HCWdJ/LVzyCxj4Gfxou+lM13jXg+3NPhUVwj30xEVwaeVR8n7sscgZjB3
u+IVUqENszs0HfpixrmNz12RR5cVufagkiZ71sJ6rSvDPlqdX10orvsQOqpemFun7lYk9UoYB+AG
pz89BlH3EleN+z5MIthSp9l+4WBNd8vid9wHfdtsFnf02Rj69kGKek9Kx+ad2fcPOGAMcoGVj0Ro
Wt4Bcdvm6ltfqXKeAzmfGV9UGyYG4X9Nq7gagUo4G6fzLxxeYqiGdhGyE31WbDvT2bhC94VSTwv7
xjLbz47BtD84P2RuvirNmt4Y9WMbDU+5yL4lUJLjPP2Ag/T821n139K5/28stX+Qwg8/q8tH+bP7
szv3/0HfrbPq1v9aBf8fqv9of/Tpj4/fy+C//aW/y+DkK/6X7i1++///ULqFa/zNQb0NfJIRa8fz
+nM64r/Jf/svwsd8y7QRidEj2cP20/13HLbICr8lFv/jGO2aaH+rPBOgvCN7o8b/8Rhdz0ZOkt9f
h2EDjKOWhRa+ICxvszzFVhtJc/IhdtZjWZa6/1UT4+qNeyDdpnhwiSTkK8iK6pB2xI0JDkKGvMOs
TpwttKiJTSYh8gxD6JwtdnQBbGVPPWObiF30hoNpbx2g0Sz29NTZjp2JEKcmJZUnhThYJpeY+pMY
QptqEZJbm1rWbTuK3r5WPbuIMxYeBlOsx4lJ6yI+ty8DNlsZzqUdzD96WxOYYWs7A35CTq5DuO2c
jmoq60oOGZQdkZru2dJF4GFqxOzjDNia5geg+MFaUOBmY1Mz4rJ6Y6fn0sz3A7Und0Wsm/xS9+Do
Tl1a1LS7CDdtqh/dZJX960If2CMXbz30U02GqR3DQHKOOsy6r3nHGrYOW3d2MgK91jEgwDAh9l0/
BNqpn/kJ6gOWZ32Z6IYgQphZSYkdhUnwkUjAfMLNaaEEohwk6K69/sJL0fS3hBzc+24B9Fxu5g5H
BIdPwebGcn391gdAfgI2VeHSufZH3tM6MKazyzsLywNLHHRQCFwxobQhMM0XrVHgKAK1DbqE8MzE
GDfAS20RZOGgKqOgyBKRTnD+1nZ3gn1ZvY6A53b9MAvMjUvp3U7BMDlbsXgLyUiwNLs6p5GKfp3I
CM3YicBWOV2/HCZhEWd7ahPun5eO7VL2q8MChadBCGGhA8QpYekCoMauMcTKK7AQr27cNBsyrrQV
B7etL5v80xjs8uBjdt4ZaVke58KJccYR+IgnN3jSg7E2/uEaoddEpWvHfS6uw+ikGN98NkKz53E8
oCcsAYB9v8xjO27YXZbf/UYzF61kxioek1dY7CqmAUFQDQKCSnrdzpqwxhbMmPe5N6NhwCV7lV2D
P3RxqR0gc2kkz7SYjveBa2XpxqGK7NvSTqSUBRvP6ReG57oPHauik4d9Tb7FMsNQH/GKyxkKoC5V
RHfaGGFmSbr52M04H9gCEPMsTKs378y2xCO2wLI467JwuWEy1zVuaZbCspdyNnRDAKkxpRcRHTFA
RHJREMMJsSPwKeHrVC9uVSr9UZqFtTeSNSI6zg5wIkGlIvw82hx+8gSXYaym6FRy6cRdElV2d7Tn
BUISL7YI94rM2pfSK93kfkryade0Edhhj+lwB7KrDpva1j9HEimvwZKWR8lM7E0PFIxvJYwLqES6
Ks69XEDz1Db9QoQiENGCIdlXi9Fxcw6QqHZesHTXPJE2Vz5RNjLaENkKbmXdTyQ9PSfbwVdzgjAY
xqFhx6XihdaFrNKYkDorHKBxHhfG1aEmwM2zj+nBPyOpxsaDYQyr+RVHQ/yDwVr7WlgZWzefqs/p
GNMom2O09UQeDklqJTs6z5bjKBXFRFNEP+ndZKfFGSNP+miOdMY01Ko8s+0bX+cc8mheasfYsUjE
W2YHubulhSgxyQFRK1qGqnLwY+ZGdFr0ZB8WN4/vdeFJ84Dtx423mQ+NFdzkCI2VsM9dRQXjGZiF
22+JQ7XnDqni1R8r/gdvo8/7nZfofOfRN7JwQ8y019CXwGk6crHHD9o7Y833m51d+qo6aHgXw2YA
B4cLaGEXQ7KHGkFawBAr87LY5ZUt932NcPG9tRcdhMCCRR2aFWvHVneivmq9EGfqYHiEoJAW5l3x
mLPc81rcBanOvDMndecl8lm+iYcuGkVoxlyA1i+7s6LrVm+mKZqcd9lW2f1Sx5C6sQibM8ODaW2R
K3od3YloKp8q+hrvMpBETxwy8j2hpsni4OiYjwmy5lXhMX2harERv5ayp3Zloumm38wANV3Fejsv
YSLR22iqyyOJYWV2elBFZToN8Y5ClSV66UorbbY2cLPmvnFZYkidt121H0fZjw+ew3TxKNWIGz5N
ne8LmCNYPW4/GlsjLuHyurQkHxV8uJ2pYi6fpUxCYhiYbYU4ISw2lVK39AbwxKePLr2Bt4tFGdw7
mXqEtahssdRGAIe3tRFVD65Tz+WW+ThdJNjzHyoqZn26Lx37IaBrFHJQPcfvnqPGZ8IO0gPM2hTL
z64znbeEdanZAOgxuMxFcTDWhynOiQnuOx7PPATfBFPH6blJNlnfZVdSL7VBG2GWnGm0wJwnXM3x
Vkuvr3ejs1A7GzRQzo8dtt5xw2Yd6h1/s68+G7dbf0Rf8vaVeRYfJT1l5rHTZA42lUWxzybgz2pz
I5STrE4RM1vnxA49zCaIq4lAzzfA2vbGTGKN5t3SwAl6D3TuVnW+5PRZG21UHkZKUZaTR0nm1U+r
tYG2EKreT66D69cfWONdVYMFor3IKEdWPvDf9Kr1dGwBetsPPUuEZEgKhwhcH/5HI6tMDM2mPvkU
MqCcSeHGNzH+3dWt3ZfGJ+ctA3CJKnlBb6OCE9Wed7x5T/yCU/zcxd5IuaI5s/xlxYFmD76tGBWn
36CAOB+6rG3/kFTDXK++9kBUjPAy8ICqTSkXC3K+m5wXoWK4MIniOSiQ2MJGgGzb9iOdR3bGkX7v
cMkuYiwLn5qxuVnL4khCMpNMc3VDcRx8VbaPHYJ7Xo03orFw8JnCtkPeSVymoIhjoA+9Q4dmLpOu
PTV4FUgTOgsnyAYU9g9lLm18jGGW1dU2m3v9OOTlWJzxHeQcv1n2NnCY6ukIb48DXEUu4UEmdQ1M
dKBXbGsqO3uVPOf00Nm8aZ+jfDa+0WDJRxsyO3jmfM7d6xWFeqTJzP8+6kK8Zxbc9nOktdNeE5aq
bYG3jyMpLdlAjRdKSkMppb6nMqXkZZyPFtwyL/fS15zD+meZRrYLuoKaZCzhUWzfUS84qFt/EWa/
oavd4T2Fs4vS3VjANJZYc7H9p+qRWUkzHSYPFuBRMtN8q8bWMCD+GT3OIzQjVYTMoRaUiN6ab3qB
5TtMu2XmdO5Y1jqEgsW/EcGSWRuLt9z3evAyuW27eBL70RBT+QjZMC7Qnkh7Pi2yHb+WNJ3fZlOx
Qio99cM+Nxsc3V7he4QicQ48aMjlCP+JWU/PsNuiGpzUEnD71gsFmpEVu8U+Ayp1xyXG3wFp0AVy
p5wHek7kx+TWlDSmWpKOIKzSwpr0c/JAlIzliK+j8gXzJOK83PggVLFO2NoN/QSjA/vczKtPLWBb
BVLWR+ZpjcYicWxBPManMIDYqA5FTdhm52Xu+G0e7BxZo2Ma702FgB1LMcm2UAnFT74ta7bgY+8/
adkL8wSwb63RMwxV7bXKEF1NKQ3rMi8RWxNIq0jGATGsc1XEKAYq0FF37k27+hja3GUPwq+fbGdT
xp86b+P+HgN+glvBqY0DNT7RY8vd4xxAUHv1R9OXKRjjckAFEC6L+ePkImE+FKT2WSSXCfstcRYS
Q+4myi3nuSHNFaPkt8kt9C7P32qXCPHBCiZk8Qj0V7NJPHoHYHY65gnVwlLbGu4GTAwoj8+MQQOx
h/ws7xy2XBZjtVihsSyCXnpzhHnB0Ltxm+3Yj7G/YS5T5vs4duw8nIn0HGeE8+lUpMN4iCwHhNuG
fF8OW3fSgCWnDnSvEot/Q92RgVMYzyIbSipnjH1DdUXB5dDOHZ4b0+G2kCP4Qp3WvxCQBTW7s+t8
q9Y36iYI6viSDchB765Y0LukjaAc+oCR5D1WEM/ex/7YJCdPSf+z7IuKYkgnik5eQfUdroK+jkPe
ym6KizpLvkOVovuJ165V89pvve4eXrz1s+WISI094cpzM3FOuIHg7g23xiLij6mqk9tFt+5DmQmK
s1VlJ+BkSUGcOXY2ICwnXtlwhCSPBaJYnFJwkQb2nRxhXt/OWVlbu6GrxFctk8E6MXEy8k+7oA3q
i6hnOTCIbC1S/RVJkddgdMvPORvnQ9JoMjMkJU9ukSRs1OL404MODiK+K51X2pP71XwpEiwii6v5
V6ryAVuF98LvbOBmqFkPNmkd4E+sS0wNVC7mngnbqeqftdHL6MxkK/BCViXKuGJB9TI2FuFgyyQS
07yMFlmfb3htdbJzkVrzRzTUsj3BVcXoXK9zOYqSFj8vbqZ4NIzzOHE/hPhaYlpxmZ9WG5eX2ZuV
VV18AGI2f7MVHq4QAPtITKn1M32RVH9/HyRfcqgRzDFdlQPUgcOSopvtBMXK088RGKnzPNEz3B2Q
z0zSh44+pHMTPw6LZ7wQDJbPwM+Gm9KACfhiN2IBXy/7d4v3k/+QtWqB8eQ7a0zU9eFRZvnChtr0
Gxqie+oGD+CsYv8mJokoNgrS3Bb8WnmdoAMfvVb5h9QRvw24vUPb59HZXGss8a2aL4LWJ+5KGJ5Y
Y6kfZNEhRrbJNFu4neOVAZYEjm+AA11ThS1xFMr4MGgtB/A0+YIoPDEabnKQk6HLbPnMXnd4Zxua
kEB1i+qI23bGg8ouiGh6CY+Vd5f09uyesQY0fut62whZptnyEuSJVoFTFa8J94I6M4jhSDEBwkMd
pqiL7YbrZN/KqOyoW65tyUF4pPUUixp9FqqbbkAy5z8q9vy7KIrLp8lQkXHJJrcL8TK5V3znzdnG
kMUBYirJq5WzAbnBM8rog55vTi5Sxd21cunOSQY/VSensnGVmdU0vFekN05ORruBLDB3Q6Tt9O1Q
dMvXYhWeF/azWV4o89WHKcBtvi0yRkNbX6H77BZGwo+kNX2tqegJZhJSU/9EdgnNU2Z1RgJRLZXc
wkLqvhYnaZ8jRFz31AHZsrd1bjQjx0cveKYiMX4aSGRuLWRJVBlKS2LaD9shPgy2mj8cMZtPYrTN
F8LLManbRSxhgdZ+qHyp6aoYk5GtbSPZlMkMNNWkuKKLD3iww5DPYKJ3bfZrBYGAoHXHYSObKdMH
Qf8A9nfTPxBDSoOdl/Zizw/s/Js+mawwWNAO7gYJMXmbtjZ4PN+RFCByiMDDkbVgaQczJdZZk0qF
xA1v4c2hvTc7GP4668mJ68oHs2EXe8+h2o9+Kp3Fb/HocOacuEtPASO2x0yinnMkhyO0Yx/Yq2tl
xkA+GOEGkl4Kwzgt5DJaMExl/QNkie299UK77i5juGzfCQbu61FVnnNOrdMjbzTwfVZGTm7WFnUB
fVq+MW/x51NrtulWpmQu8I9BXQcomT/5i2zcMJ+xXR3jTtBcz7QV1vIcJXzZI513N5GnqrfFJubD
eCaN7uOFITqhDgZJauXPsEPmjX8EFOI/TwEPV9jh2y5u88Tr9Q0mVYHrXQr94UyOdbZcASC9aqyL
nY76x2LbdXGo0JTCuA/ig5fq+BV0JTnQQY6z3Fpw/e9ibTrHvq0qajOm2Xkq8ZTsUi+m/SwY0rq7
sCX29rzvA/NQuZSks7DG5Z7yYcC+jcME9cGAuAHIe2hF+lRkijvH7Mk5jZztkpF3M5WFVDZ3qr8m
NLOQfqRN8ik110IgbjHrA7JDe0u9qk9cKXM872QqSr0tg70PT0t2wCSe31AvHj04wvfvcYnF426q
GHGQNs3zXY9r6wRXE8d+NMhqP81V/iyWpDyW5QA1YIk59O6H0YMhCcit+U69amG+9C5039u6QwZm
sbBpGYytsWcWly/lNi1WOQKTBZUbU9UG0YF3ZcBImxASnRQFtX/5UCwPUZ9k30XksN6ucsOZDCCH
/8Cuih5yYJDxH8N0JKxcMIyG/Sje2VIpDEpuoOigXNwdLIOaObVsOa0L0Z4SW05i3syokOwcKPOm
RhHi3hY50TzTp6udsHGqeiShZwI3evaYPQ3XfIFU9quqRkCCvJXmS7bMqGEu9TXbsbTA60ci0a9Z
Rn6TKnlq+WbPEE3YOkWaZ7ulZOYdArovuouX0W2ya9BRz3WPQ/LZgnfdELWdIB5vWKTcmS1xN0PC
T4WL5ivd9mdNHeL3JGj9ZF/T2zlROtuZnQYWk8vgYSHin9EWHdjefVXb1DSUc9Tv45xD7sYmVPgy
p653sSR2DKwFmnIllzZcBQO5U3duWeMPM8cBjAIq5VeGypLvfAa2457BOjXnFXU+d2zy66MrYzXv
U1TqK4/y/FxG0fgIgxoloE3HxF4zN3qXGgmpYJMx5wFTamIjxeUp3iWx8raVZb9N1FPe5cQeWQXd
boB3O3ODMExKcv9Y1+TnKZK2sumGSO3Iv5eMxVsDezbfaOH399gB+uekYEi+hYRh50S5ZvyWjR2l
30oqEDv8ZIMOdu1iUpLawkXWd3BsehwxhvG96HKi3L1S2XCcu1mPz7PpD9917ZdvuBL6bUlig4F0
QaiDTNF8gouLR9VtxuE5mXvWzMFojDm0Gt8/gk3I6SWJumA+sJyq6iHK1yoK5t9e/mDjAaKOKQ5Y
vKeg8T+yBLllU8U9ZbKpV9RXmdfjoaQH8jskuxhMbAkQKRFDCAiZVh0Xi+G20+5o0TczO8c0oZ0a
aLCLVaytvfxrwIC1R0xLDkXWiINv9eJODf10JAzi3Lit6VypOjW+k6HVd/xe9RXSpjjqZAG7Uynp
HVRiCoo1Z+H8VD5T3k2h+/k4zG59mK0o/pmCmX/OG3z8ZzVVk9504xy9ZpC/HmIlsuNKqeNwHbTd
iWg1cOdYirHaGMHyPzk6k+W4dSyIfhEjSBCctlWsUVJptC17w7D1bIIzCYDj1/ep3nREv8kaiiBu
3syTsgHFMIMtoQcYQcGvhWUZuKj4y683+YcYoLn4yLOXAVw87a105Rz9ai2/FwPOabFPZmhrRy/c
ul8CMZ7HKOq8V/jUqrgiaXbyWmAppSeiHaPlkJC3jFO6IM3ZxhPVBwnxH1gfKiEPYEV/r1eWZIPQ
AYTx0xp7Ei//rsPIOXhSgbgH0fOjDekv3uMAn5H+ROk8jqU/RH8RGhvDGzSmzMTBD0dKvBqRnjWn
2U51VI7MC3desCD9LR+oC90hx+bzcVhB5pNf9TdWB9g1WLU4A48cEfXXqRwthZxgp+YDxnkKlqvc
CuT2WNSQ3cbxM1tF/lEMKiw4thSLiEAT3U8DD+fdi1REW+OJS9+y33p5L4WuVVG8kNaMXgP6PfRN
9k0D+hFEp/uPcy/73IIx7K5hVNIoXA7iBYWdX4HfOGedU+mcCuA4cCQzKa5B0Zf9TyKL8W8yjfVT
VhMUD6pq+Ex6Sl33G5Qn+pydKT5TRTGXmJgNEN4Jt0uwc808t2cOGudxrQwucKqwwRYaq6pnTCT1
K3HAtb06Q9xQ2Bz28W+fx9s71IGf8ZYB1pEWLPmPgUT1Z9G08QLHNBrtYdt6FMXbATwxtYIx75ZW
klvv1hmLpOEfX95tlFenRsQBjMPa/N62lYdXVjh6cxE6Mf1Yjn8GKplMKRHxAj9Hhq2fHYb5pfD4
dMN8wFSRHye8YV4KFItm4mSjqYQzfD32se/8He87bDG1HKTUmyPKMGaPVNPQQAqZVcj1D4Hh+LHA
vojW6/TLM/0m8isXIzz2wRnfOFcWDLd1kx2zycFTL+B4HyKWN+pkykHWdy9YW95NEuW+qte+fNvm
towOkz8bcRy0i0yw1bQGLHTEf8Mla9LG+OA5S0t+rQu6H3W+qeM9jd3/KCgBQbMC118d3KUJXk3s
QKhHpHT/aRmuT0jnfnf1J8G9O2xXu3Aa1rDjhySvmj2DzgZteUV5e0UaARsRlCp/iXpF9qBegZU+
KDMpdeEuY5/JLFC1BHLMH7DwYmHjvZ844QuwZDzUdezHp5W0KqN9F8wPULcEXqs4i/JTnGNshvnF
FQCaTBukmrXLyFilM4gKMQ8Lh3DGuoteveDoTmPs/1QJmJVDLWDL78pNQMHvaHiU9CZ4AENRPO3o
EzcqwgdduA0u4SgxFD0hZNJBLNc+kE8zd+SvbIuH4lbrae4uso8gCzAPx11KLXOfceRVpFbkYFjA
ONP47vfYQmgiwvvGQMnURRSfpgVeJgTpqbB8VxXQspT6DI87bxlPOPr1dGAmtBMhPjS5LYUbENw7
cv0ywNU31hmWiiVcS9LzTjIXEExq1N19qIb5NPP0vxMyvBfC8+fTYTO1WuNocXI+yZX4k0DtpuFI
DdEn/y4195XfX5YY7ZXd0vh7E1b8cBOzfkBNYE0lswHndUU0Cmxw72/EL6Zlaa94/Lb6ez0nM1GN
CKfIa4DdA88vBqqQRV3YfThVH76CK5vaa1XKpsUGYqLHdRokgz80+f4V/psTnftMGOeU4V3OdnPR
R+PPjNak7pck/dH8JXO2rRxEwKTwD0FyPQ4g/etXP5njeb+B1ix461d2/k+3ST/tt2yU8WFeRgJO
Cxs8tpkUrToY6pLsC50KuYwLy/y7tzCMzx0/zh3krvkpC2iHv61z6OxnXjWoUqMaecP7Bn9U7K1B
/TPEQv1b2JXhDKIW3cUONvhuZYeyk+XYm35nIdWUF41MDtYnavzrWIqx2AehYMkBMLAkqm2jpzps
SQ436xgYpumpe2bfgA/IB1KgPnjRRBqVJ4zqPV8kZASSyt34DedBtl3dqWtOwUp7zC2HFciashQB
KEp/s/30JEQRJhcPhdEc4wozMQKN59D0IPiUbvk0/gP5tYkrXU+duvJLpZml97wJc7Z2xtRUloRp
UgeN97GEU7fACRyG+1sZtk32/xi0/L/gfv9K7yw6MVrAEPNIa2EHrAXPxvrZw4uqH4gxGXWtOS2m
yzIUZMdJKijiAM4asq1Dp/DjZq7+IK47B5L1YkmTrhfyFI5d9bQFfgE2RoB/rEYb3X8LzPIa0fbB
qRPvbQ2xYceV4qmOyTBREDbIw+iC9Si4dVLHtDAiZP0QmY8gytYYqx6JiCfteHN98UJn2QcLtC78
ae4DG9n+Bw0hEU/vMq0JiEWiP0/erL23ClTmlHaMD9yD1xXelaMWk7pazvRwEPT6ZilfpRyPDW2Q
UhwC+6KqgpyoQDU8cBVncbbAc15rrrth/U1QJfKbQncqT0McC99570FIS9hQNMXj0sE19s5cbtyZ
OkmJFv2Z140qjg2NquHzxnTFZB+Zbj2Clh2LdybVe20EyFV5znI0nWYXJs20/TJm84OVZo2mLx5z
KCHjgXsExBGM8Iop7rEZRQzYSup+cgjjea2mj6fswiT7GUXT3KaBUxkr/yy6c/wdFxY0GIvaOb26
ivfEBk3CNEDSKto5ItRKEKhXQoXScPrnMhhpya1tTPMR5k3RXhRP5vxZBUUuXrqORtXPsMjgie43
+GF4OHgycE52BK6dmxBM1jA2h8me1i6gX4N+9coF6OkOCN7saZKfwlAJb/cYHRh596twewrHx8Tg
YKE5KmGNizBNN/DYY8EpF23eBxYwFfvdih3QB8G2PMsYoCFqbtdO9U4F2TqACQeRG08ijeQT2GoH
xrLmvjecEkRpCKJd4EFYgibVmFtbwlb/0/Kp4Za/gmml2cG5d2SxlUZL4uMig/mxzrgtsGBiWcaI
gIY9vDRLoJaXCXMuvJKBIqWclnpsOVG6SFdO4843dU7EZOmR2c4OsytQpNWtx+qUF7XHJXlBnPf2
cbPa8QyjnK99lHhcHwBsDOqZk8Nyn2a1yzqwsVXp9UBrTDcHe36MJgB67A2d2Il5rmnZS1o7dxXl
aXCPyIgWdoqIB0Q6gntQ+Pkjg+zQHChqVHlalWSkyAjoaHsYsrHm9ehmsWd5/tCXv4MpauwhNn7d
Hlj2c7i1AdaRSz/kXnVDSPOXIybAeb5sKrbZqauzJPmrMe0QWsPBFHTdmdQXUE653vGae7UEdztQ
lyvG+gPLqzm6hkvVBB7uGgdNkDVxTjzdV0vMpL6sdVn6ZwVT2zxgILNEAUKGYq7O+EeK/3TJbux+
WadTHgt9nDUiwBDvqmB+o1Aw97b3xNV+cMJKwy6em5KV7kmhxvjcxrGYQMFKhjsYNdpwu+y7qC2n
vY2lBcpFiqg8qAz7VnRhe2G7c5Tky3qyYefSiFjVE21uOq+Qo8i4rPHJxVKO6Z2zYXbNWbs8RKnB
FOqd6wqo919WMDXsID8enfzI9xfoi9rwkhBaAanxr4wzB22bp6L/M+QOixWIvINlAyzbVrLE4rKM
Wz73BZGLZhf11AshHwe8QZ39gr7h/NXLYLo0nv22OtX4S6jOVfDukISRglnKoevt+nytx5tfB3zF
SmjgF1O8hs6tNEQS9jjZq+SFRHvLa1QBQw56rNJz2b2TxqDuyjFhsZ6V7t3usS4abqhBZkkNWlEo
8bsMG8zraYia5T3keGoFq9RAR/9MExEq5xwEai4Ql02VVpsQZIjqpRqfpk62H65gWMbK7SX1n3IB
qHtc7QryzezQ3Wu0pB02mxx+07bgRPgYfYtv+FApJyhvFWI9RXEDi4LDSHDRPTkdhuoD3rAx/+xq
LkEXqZzF+XXfEYRQMJFvfnI89mSg5rqvvmfERPTNDH3kNDs88/lEVqLPt4ekWWitRpIWXX8cC846
3hYU5Uz3YSIWx3jLi54mURGr7ZiY3JUpmEO47HW1qeV3HJocYgtiaPCIEMXlGeANr4D3WoYOKSmG
B2c5eV5PpdM+3Ey51ZxYEYtktoIJSTkeSEkxCpqYC1hqJFUAZt5p3diCutnovRoOI9fe5IqW09nL
xv14++wlc+11cLLRcfFSESRN+2ntlws+HTE8TaMM4n/878qg5eIqtzeo5xwLF6QRhrOl88r50IiV
TySjTxaXF3hXrQOV2FmyI+bEqn5zO5rJmrFlSuBMdCiLYqRaJqYKv8YSvLUAlvNby/oq+RG23QBV
mNJOQH0zjaLN1WBdyE6CQIbzsoT8n3Pkur4sd6VrVhpFyNSDqsMMjYPgxQ68MPeb1LlG1FmFzi4h
sEAa1Wevbt4hirQ+KDUPUwXZRCyPbyVhujpdwWVwnIMAaNbH3Iknl7v3VAD78hq6lGGxWaf7OzXK
zf+GPciON07kjk1UTxliqjlrxKN27CCPCJWV/c4IFufnLUdhuofYuaocK4E29cyHfB6+bUR/62NO
65Ne3kalrHysvdnaA1dM9mcrjdK08wHrXpvPtejYoq5duebbdRvJbR7JcFXePxkt/dTuXBu/kgTi
vGPH8hzlk4BiJMqAL/K5BPMuYTku3rC0lyaaxuUIEc/V7QE5cJh+T0RmsZhxhwGtlU6j11csTldA
WXdEipqgu2ZhkDyvdKuj4Gw4TQr1VcXFNk3P09gt9ReES4ZCZKiio26jnrj3+49eXAULtxdUq30x
DKPei8otZxh/Edw24NIjuyiIJZ5zqMtGWhJkxL7Eab6v599FRU7jrEbepHhxlroWatcmui1/htOW
9T0RxRm3JpFWNW3LsXLZ8wBcoUHGf8oDb5Q3pqiG2jVPYdx4AaLKr7uvsG5VZ+wnPfwV3uH5Jx2O
60x7hm3WnJX+ZEIuq9MUxcvRSHhKO+owxWs5jSrcRZDK2bGEOOuWYWi+BdJb6frbjP8fQEX9cyqM
fKWPMJx3vnLs4zj0oSTNFRq60mmTSW6Or8hO60ZysOOKsFtzyuKALmUdNz6jdoMCaA+hq91uYH0x
qbdM+HQXJ5mtmr92QvZ7xssl5p+UR4mE98+QS1IxJmLOo7YnC5sTlsmRD+1WefSKtqsr10dv0fJG
mr2gwn6AMFVaB1NnUWGYc0ltM1fSQocy7En9Qng3OWfxwA6duIw6b+2mbwu+sAb8LPB05MMutXOV
U7dUztubLHMgveYOG5eYQn5qiKOnYvLDa+CHhUTP1P7FCxznZxhK/vXMQeEJtyz/3hOOS4tQub+5
bgI6qALvweO3sXenPlj3C2+i49ix9AvbQF61SzLO2YhZ7/EX+y/t1EzPSjkOdQ7b6NIiWWUhi8U1
uOWLblPhb/5TsuYui2M06EsXT827uyyCVuI2ehNCOTvSpF1N45hLdTNrCQx+nBDfWybjQ1Ru42eE
jXhPf2d7gluQp/0QE5PIZnN1Ei+w2Nl0Dz1VtohnjqdYyiZt9th4A/mHXvTRHsGx/izLlrVy1C7/
XHBe6zOrHVroN13Ls6oy9Z8xc233AZ/x+2mpxFctN73uaS3KTwN1YPrIP4+5M1cRT0VQ3OLRL381
+YizxdMm+IZhFl+GXENuB9PoX3RInLHJVPZIqh+J0ckxpoAubfgNa+mRehl6zJbdiIUmsznZIex7
qerhtUDRFefy/95cZPUE4X+Bt8FLwb35C2MnkasseiHAwhqto+zuw7X0vrE70OrJp7RQ7JKCDyLk
4OapqtBlLvcOiH3sZ63PUjTayN11DtWosdZbmjjregupdNyze2sgOLnq4LUWKw4vFcFHY1j8ncqo
EcXoQ5y2JbV9qtaY1L+IsHMnBj2RrTBSd1mzl98rvyqY1Bfs8IGaJL5bRJOTDolzI2VVR9+Uy8mP
6YVnS4ZYOFL0QONlWVwWPBnPK3X21zVR3NZLmoHRJ3Gx2kex8Zgy3DXvtcPSHsUg3oI0GoL6wa4F
0y7xUZqpGBkpcGdbyEe6weMVgrhlqqlYzkIIhtDSxE670UaLbkTtkDAHNoVBe0OR9B9mIdlSVOsQ
Q2PqYydlmK9T3IT+pfArc54gQVDUiDh7yTh7LqPV/TnaKntR8GTYXjXjQ8Ff/MQ8274XI8NpvEk/
nSyqMDNDrM4FgLrnYa6KxyxWyZO7ZTO2LwAdN2+a0aDdMIzeVEMhwM4PHOD+U+dcs2iRf+gEpzBs
l4RRLy+r6Er3Xji7fesyp/5wK9t9E/QAXMVC7wPkZxajHv3tZ26tbDWySQXq0Y7xd4pDuWSC+ZC5
9bbHHunkcaTwt2N943mPc6H6pwI7yycowEgcdFP5h7YJ43v38qDis7SJrqjMCqor8QGeQhrnmmf6
kDAUxffmW8nHfUfxjgKrM6/F0daeSRcC1+NV4njZc/G7R131Ysmmdtln62PmX+4ZeQbj9qjXrWOB
mohB7Cfb3ks4q4eCRqB1D3FMHjRIoKe+zsD0sz4IbzSzc1Et2XPylmAndQ5jshoIozb7QIreHkcm
9E/ryvrKVlsfOsyk4M871MEcEMNekQp/Sfp4S+vSpxkamfYY+GV0k1xRH5Oasl651Vu5BxCZ2Rcz
20ETIRjK9y6K5xew1UwhGYHAI32cw98VLysVHRuz1YBV7jf3r2Q9t6J1067MnTfS/PYcx6SNeffR
SARpeCl+lLxnfxY1PQ28bxxKyqXLti2Jkpmhug6XIp1mC0wxDIMvkobZu+q1RCvh4oLSYoZEnH22
HvV+7c20HJBCZAsMykleGJzu0cmg+WbwCj/4UN0+xljY4AJZkfxytM3dM33nSN9zIpdvsA7cW07M
hQVFnwBy8c3FXfR86VgkUPg+m9g7QoaUpxy9+S8GzCB4WRZj31EgaYjLi2FM0pG768wzmiNfbtRI
5Glm6inVQ9P+hUgzXVQYOFfe/6X+0GUDaQ4szNBdSoNR99BHffwR4cMUpM3o1tothVL8qVMA9pN1
Xngj6GhAhwvP/JnoDvh2d0TEBGM2dYF33xyKvGqbkzsQzDvlInO3z8b2UYkmufDvn/nB136KfibH
//JFCdZqdcEekM0+bh93ESRDysgtLpaiMDjHMqnNzL6jk1wGVUKt0zO83omsLk5EyPYuu4f7hO9l
YbQLxpUxMnPzxH/gdTdLTmOIiGxUV6om98LBr2Iwd9dF6speYEOGR5iPYt+Bx4A2KhaLZuavQfEY
88VhRWBPOLMw5p/+gZG84bZSjcP4wA0soWxqDP2XYMnG7tVJSCYfnQiw1qVD4pIMkJyFV96C1F0G
Iw6QLCJGkA55nHB7cmagPThgULadPND1d+V4mcJYh33+aDl0YAnakcrsiPkPL2KSmJ+yiBgU484H
31EWPZllhsJ9nbQDbFiasH+7XDWGdA1Gvnun4/JjMH7ycA0cInRUT9WIiTNfQTOXMlLnDKjtFbG/
eM2be2BkK10rf/Z2GIYfsSpwNGxAwAAdakcgjlIiskMauVeiR4i0xcOIPxNgVynvzsMFAu8dlTSb
6ENJfgynQGzJ8K+ZpsrBOsDPn7vqwLF/TmgHiX6h1c5HxAxMr00EDIBXSV9X381aY7hNZra0qSUe
f8zx+A5fZGp6y9t6Db23Hm5U8cjyBZh1lCwm8oAcUV56Wa0i1HTn1UPp2hPvDYILKqT+YCgVitBH
1V49yrcU3nTXMy9qaS1AUqpyAXTTCVE23y1UCD/tV5IKX4GnkSurqOEXsrFBX1HQcknBnhZUmHEH
cXpuUIYTKnXnrkApjkQm+50ToUe25Csy8m79oVr8OXtmO+oAOdbVl/bzGru66zZ35jcz61agoexU
FWSaHFX7BtmDmjxb1uF+rloD59srAE1Qfrw8OoivFDOqqi4OhM3M/AUsb6n3IKwb8FayjF6BQmd/
MSDP5QWeBJidpeYFfY/HEb7o8vyrMdLwzW0VMt7ihmcZhOXf0jHzleVaGJ6pj14fcf/+dU0Uc1CV
NDC3P7dFk6FD/gqa+RjiU+33udwivuaIrRcH3+Ao94bFqlN7xQ8w/xo2yt9OoxMZfwRWxmYWF+Ha
mLO/qiys90MX0CqzZ6RL3PMoGWX39AZr99g0tKBhgxHTwhxMhAprVhWDU3ppZ/bNJ2o9bPPp2H5l
CzfoZKuO0xIV668C2ly0q7i20z3ciIm0lhgAQ1dRZ/9uUTJATmhaKB4cIBhy0M43DDtqdTh+IHCn
Id2BhmlP6/ardz1Fjy2FnOQ7ktwGzjeyHolouMzMcMN6lo/bU19Z7D56LvCwrFjAqidgxEWbupQy
lEiWmzXdyZWoMAeXvx1yFzV1wh4a5/1yLnSTJBYEf9D+GTaLmHedFzyZWTqHojHXwIGfsu1N6XaR
izFgq2QTvNf5Oq7rA42wGhWFa9e4iXTIUL4xp8x1u9yUIa0Fe5bb7hBh4bFSEuBBB2/HfeDhBkbp
dOs0LLb1R2hMb95Bt9blIQxij48xt5cQQETrTLq+VJUFu8xPquaPct0c0ukQO/pnq7Ed7IKNFb3G
8u9jatJRvGJcUpHf66OZ+9bCinIacL9OI9f22YM8wh87UsLnPdmxX5xXt1NlKL8hVpXhwY21Sk6F
RFxnQpJW445eg04P+1gRKHvMcSnDKKSmIG/+2Up54stLFHvMA+l3Mj4TOCwfP/sr6XrI9gy+XrAX
EcLOqzA9flTQEu78AG678d41YjipfpyvI9DBSl7ogOJz5nZ3fWqYF/foaQRS3PFLw8Ky7ruLQ+bq
gTMp38cTu6krPn1chH0+fdExX6YVXiQ/FVyYyDTN5TVS2eweddJKUOQwyTps7dNv3VvOINLqZabp
4RxnD7ablIaXKKm04C58wFS49NTQQlvg66vIRTjhf1vZEceBq1H+iihvOE3zthYn4TdRgFSEkMGH
dGW3XmsV3pOqFFju8zWmv6Gcx2Nf00RwJ1HN7iGQo33SNbFHDoWufcUCm11FH3TvK9bYjGlSL7eQ
7OinNawG0k50cjeNOUleFrX9/Ow7GpfsqkMP+xMO2PGC32J7qHyfUAle3Bo+2chrEokYhWDaTU3S
lafB1Zq/VG32omtVPleJYQiziyheUPfD7kF22cQn352LV/he5NQD2kaexIAnhSGatSn1IDAaEf+M
+9yOLFLvq08c6xVT8FsPJZuwa639/YYnD0gi9JaWB9vQauKrTsSHhmDMcGxBFA1gyFWfQmIufvhe
We/nZIzv7boVm7Qas7lzC7fanOoRF9tBFlnnpsmCAx4LTFLvixitZWdik/fHVnpqfNqMZIoj6mY2
7AoVqyiCRAvfLne3hOpKp/+IFNzx/Ug6h3NwALMNMDuY4PYSEfm9UjjKgahw6fQ11GWR0Jy6d+Fp
4Sojg6QfJhxcBEG3JB2qqZjSvl7kBbHXV8fMrO3edxTrtpI1+PdwLtyYcPG4UmdMYpeW02R6a+B5
mUsUbNOHN4cAzVxnpIOmz1R3pPI66o5NZOXZFKUAXQ4LXT4blJSXtiqG6yDnIbgNkdVXOFw89wAL
UtvoBURonVxma+B0h3XwRcfwjD6hkMelrPoXpmN+XfsiGxt9CEl2fEVjTqU3acwzj4o6MK3MXMAM
otu1WJntLnCWBEFNWGXJU68xCZ4HB0fM0fVX7m+Noiv15OBsxS6TzSzWGyjzp2hQ+uAW3FN5aU7D
X5svjLbM8CHK3zZvqTcU/UOJLs/T3FvnJ1iOenyHGSmnNJsMgock0kZ+Q7E25j0tGBpae+ptVMwp
uHNWvbSUcWua7sAdEWAhQC1Ixks3ekGVJlwH3jWon++9PwDf4rmkfKHpm4Gbu3CT526GVNSzQcJC
UPjh6+qVxPiWZW0PdZu7d6CxM75kdF3QK+PQbDpl+jDLCd/RSKNYQ/hx7+gcl2E7aXtb4VRcLY/d
wMRZR3PqTTC+goGLB/viaDiugWieBz5zex+BE1CKW1RXXYsMgDlVf/j8gXaxMM1ZY7Eq97+NHEwG
JTWSJ0VjHaAokNX39Xs+ogD7Na4ihJ7OvejYlk4aOkOCrWAEn72x/ro6WHO4e48EgI+4YTA4b1HJ
41tUXbeHzQPnSJfwsHbKteyTxQiz41xgECdvPY9g6iIhkxR6zHK27kzhu1+hk9Fu5fxHUFydkjpU
vwKNJ3dHtaJ/ESPNCCxEIxp1BGoiGouf/aIwMP4uq2Z0aAwZ4isJs+6ognE4uLJNyp/W9fz3QATF
hkOALcX3wfGWixmk5x8hBZGyo40xsTs+HWABgkLV/znjGL4MQHbAuBMBdveg/zAD99X81QzkBiWh
x9d27au0wc0Mxc8s+Bp6p+n3Axvay8Ay96WsVv1irV9nbwVb0WdaDUjQYC1mlqowHCHkt8DJxWTy
4NAy/nW7wsM+a9yOAXBuG/8rBKKU/W7bLntkm8BT1rZ+BMNwzEPC2EhcZ1viWmuo4Y3d57HpLN3T
FiuEA1vHQ3VeoX0MNM+cQQWGB4+dEJefUaQskxfkMszRpRtl7zLwGIAt0SyMYM1S/Ju1sS61Xmj9
sMzoeyEPMDppTC35Xg3+6h4FvoH3NVsx1yKouSdtdJxzbHYNQw5Bi6/Y2YiDuRMMKG8wz27pFeEB
jonlJ1U6LSoIV44nEsa9TlEws9vC3eX7PLh8gyEt0/yAMki9cY3CJaiJ9rWtg/1MQ+MbQ6+KnyJr
80vTaR9yql7Ka0KWIjkOHbv7XTj1pJNcGG3DD9YkJRdUtnT6slCv3h4JDjXYeFmvxmWKbRWzAokA
9ynj8zGccR6Mv/ER1A8mWoN7HmQayXYnQZSKbOqmYzgUETpBKW94PagwU3JATcuXzpxnW7a/O7+h
qgjZfL3wt/2bDzsWSEOLCHiNEKC9p5642m1OPHV1fNOcIUD1n8yurX1ch2RZKQKYAhTunrcoaRKw
RqS1KOdCJYfvcLX3YbXpBrJenXGn8mKW2aI8u9W/wrRMF/0S6H8bDlW5wykzEHql1Yr3k1NP4pp5
XCs+5si6XBSoHOnCQ9NnBbmAis1WMw14IbBOluc61tWLA043PzXNPW05ezMxKo9k3fDNqHUr3N1q
mxB3WbN6Qf8foSnq9kYWpXtimFgmjXFp462xrFIy4S/cRlwx2eFEgq2PdiAHKi6DzWjO7O8SMjXA
QqjEE/Mzl1etP8mMkDzHoOZ3l5i7U3ze5JRft9VZfoVUZiC/uA0uoST7rFcSP693EXn+HKJwJY3G
lrfbj5mofpYr+sWO8XX75uGo4RPNjhf3YsY8dhOq8dy0Is6ASS70i7OmRiw+ys5OD3yL0BeYEPS/
GKL8N7F5VLs5A46/si6EZNHjwSTAhFlte1kJG0F0U/jwQQv0OTkNrDM5MUT8RVN2t6upefvJ4Ugv
646p3M9ZTZCeZeHOxvOcLySmT0mQzSr12wnzXby50CZMLX0j02EkCHHaRKH/iHDsXy2ehG231hLR
kY8Cm/8ak+lrFXvhW1ubbE9QcEwtNfUHp58g43MhS1cR49W1OMmWj2DCjhFQtn3CS5cMb3Hr5upB
ATLvTz4vgBLVtVq3Cy0FGzHLlcxvynpJPJqGLZVDNubS+QrYoYy6FdF3ZnuTIP/6UAuP0CXG5wyr
3TVHGP9yQMh8agWIgJfWlBFUjnHZNGSNji697RybCpYDA4fs2PgUzjE0gQnPSymnA2kpTp3ZEbpJ
V1pLCbm1mnyMcQtYnhQkNqojLrHy3+W5D/imO9YL6ZhTP1TvsnihJG3hRUNJXE+Oz57wa6y/o8zM
Zz1MQAW4zsK3gS1s9h2mh788iHQ4saO3N8ZK4e/GWNZvCb7I/2ZvCfg8IbTudFtPp62b7BOOFpa7
Zs62A4mA/nlDg7kEq5hOA301GHPHDoEvFywvD/xcnHdLr57aqQ23ahmz8Ufasd1hsiE/15pJ4OCS
Tvh0c57Nf6vbG/eXs2KZFHbD6O2tlEERo5VNOkXT8EzoKL4Yz0VEqiabMEXlwPZ3Bf2GuGO3Bc2m
pYMNL/e7ZqY5A3qdmGYUrUEwujvM/MGKKbTX2nHOdeRxrxgC8vrwt4PEptuAJk68OuQ3G5g44PpU
bXzK+MukW8zMj49i8ZueWvOU8Qt/xDdEwAyuG50fvSZQrNaGcNqQEzWJYttcGTdhJ8Kz+Y/+ehKp
2kh/jwtHZ4fZuGxJAW4A35ZmxsBJ0uAjaAK//172SrJSiqN5V6Gs1Ocg6gniVsrUnAsxQXmWxW2o
IWr7RX7sPQlAgLFmrnYRC4D6w9M2oG6o5bfHKp4tw3nyIxMfwKzRXjJaXyVniK38JmrwLFhfIrbq
ZGGnMBk87NyzIh8kIKmwbA7q/NQ7g+u9kDMdp6eRPMlzoyrm3nhG5H9xI4ODH5OkxNXAXu1E202B
2Mdv3tnFxFdpB2rssi/LcnvOl9nwnwgJ8hCo/rGwLPvgnomZUUoVNg/Ymov50aWmC4PePIry1PQ2
jo9dHDjmsfD6xHvUm0tLZesJTPf0rw2g97T7A7Nq+WtJKrrD8L9hjuVd1H/TDnOUy7sbSiA4cxSb
GSIp5AMvOJGRRXyELTmRfe0XjImifKjGrPpZzHX0nx/L8JXuzEA8bV4zFw/MAxgZebsvTarQEhBe
0Z5vLayZr9ivi2fDr/MVC7sl5B3VZcxOTCz0A4ej9LIL6Jf/kXReS5Li7BZ9IiKEFdymzyzvzQ1R
1T0NCCuMBDz9v/Kc24me7qwskD6z99qe/yTRIvt73xt7+AzMxEcoM5gYtpFF88LyomItJOjI9MZQ
entyw7oBKjAIFHGGowkX3yTzIeUv/K+Cyk1oKBL2bC+zYqIX6F2sjCofk/hAMit3DEGron6XM3L1
Y5wieNmTjJucl0nFRz/Iuwe48MXEVwNchFyxccRShDjvPDTw4rZ2WacPW67dvyjWcwsILsLK3ERU
aBtZTstD1iIq2M5iBZfQooC6lRFjp/s5Wy3fjt+iOJVtz0aZvDYG2aR/depujbPqyZFdJe+c1UfJ
EvLQyqNj8+Hirc6ybxc3ulR+nP4hJ8pcT+FokDdhi2TtDuZVve4WIbTcId+t2ktejeKhIhtyx8oy
fWrbeXgtkRQPmzBF8nXTUl/EEJPWgBVdidQvWnv8UtukdibA9GXN3Cxjpm2/p4kvqLoaOVMk7qEW
9YktvH3IVJpOOIHgxRPY0p3CqVF37QzLHerS4n2yrI/RVZdUDrlCl0xRR9rDs0NHH2zp+uP4vKhw
PbHVIjkNrlLwsgRTmjwgjqCjA8mqh7sE/8XKqN/xd7XBjzDMCbtwz0VZd7GOCA7K8RBVbZ2UCI+v
yp199do3QwMPOCd8VWHHSjzq45afl225G1zzcHXuvuLm4WBA4uB5N+6UxPdlaubdUAwgYntmK3xc
ct9fkPgn0xPqfGJyQCxyDMRM8dhUwD/TT8RurPoGv2hpAnoczAH8Vvryn6C0C978unMS9HhRaJPN
aER8Y+F+q22btygqsOSP10zGOKVFLAAw/HUDMxxkXInwztEjKhW8UEOIR2CqV9ZYG2ZEIg6hcbPe
YutOiNVGy2khbLXV+xAC6B/SipNd5SXI3wsxTcfVYaK4qTWh3pfGT8r0gFojvKiFetxLvOi2xtiB
qWLxsyd8ux36ApciIaLvvKtSL/qxsdKAa8cEn8qjR+xpfAIYhWMA9AFG4HYzIeuvMFPWbWXuSmKU
vL3EB9XvAN6OIB/cxRa3Ex0EeVr+yMhbGcZfm7b0C3O8Bg1lRzVqeVv2rbDf2GRC/03jv/rRIR80
7+tGHbqJQxATNJT2i7bu9cKR0R61+yQPzHHFeg6YF20Wd6zGCwB93I4WJt3t5GfIKwHtBOw5mnkJ
v6fZRu4pGyUNN1onNhz5AIEcU2UzLX8XchFeehZcC/goOyAm3DbgednyNWUp/1Vj06oPFhCQhFE2
EG94XXyjFdHRHCDUD1V/iDufbrcM4cgTqzLVMet1qc8BFQUbaa8DS3noEXTx6gc4W2Jh6+SGJng1
/Kzx+hPRyt4SCNl/pGylikdpQ3nPcGgtd73pY7iciu0XlGJdOP/VJFO66HNkf2GJyUnGbtC5reQ6
75F4VhhGJQpnWJOnngjCHTChFvYHAnaFirQNvDdnqtF+kf0nfwAUXBs34kUy9TUk7sxSErY2A+SZ
gjri1cjSlj0OfBmOEM/Dx/yOphblF5gujuYD3CdUoprxrYQnb9fpNIceHKmKwfKHXxL3fmSwWDIg
Cm2KxKleb0smP2C9NCqqHT98iw83hSBtJsXyu+95+bBcPJfEKR4Hk9WEJHP34SB1rdOezcDPuQl1
ZgjuU1hSH8gy88Ynx5UpIskoKlCNDvyRqHCvwpdxeOJVnp9gMbkXZerqMbRWrptWpOEfJvzx/6VT
kigeQ6i9ZgsjQpiRd19RXkP0SVrVdSJSXPeg+Ypl7cJcuPjyQeqSdri4/n0Xsi9ndEI+ZfjLgh+R
VMpujby/oHzw61ZiWvGC+RsKSULuFvrJa8D3LHBpiuU4B1QN8IydNADS0ulwXy1KvA/o6RkoBgHE
vgwd8HjiRZPA4bq8qNEmIZqoL2toh1utKvPax8iHcZRktjrCwCF7JFR1TST3rJrnlX55G9q8uu9Z
fM8QjONwmyIMAReBNk0iGjyOiHX2Dq3+f7z+uKKcwaP6cnGDAqyaiNru5mmOT1Op2bJj/FrfutXY
+RgRIBc8l71id5chXoUMn8Bw2aDmihjHx2AUvrCXr7ywQxYlT4NiirWlMe8+Yj74DOxCcMLVlBQX
YkVTvLG5wwA0mAfXbE08rF+I6scfmgSSZvW4QIdLZwhSMmSEmCFXI17HH1/cvFyZF7BYEIcRg5na
w89OrmQj5OTpwXcF4jjlIiplsZKjGefiDA8jB1T31GWyQHkmInVo4kbfzS7X3xMWJuPdJW4VXIKa
HEK6cXZlZ6TuvX/juBG8pcSPvW8FpSJ28Ws3HZYEJyTyJZc6zgnjBoz5mfhtdNYhwk8IVtMgITAU
rn02o1u/xS01X5VkcGBtX3Y3JYRetZNE5cFQbOpAfNi8nX/TunVO89CSBLLaZXkmU0COLJuH9l94
ld1ubdX33iPGAr86UJQ6aAIrCeEpyIt82Wep090SfzbeQU5gZ5D4waCZEyKRPMf1lO5lysCqOtCD
UnKNsa27Yz/STCLIXwOmtQ5BM5W7Xt25i19dMwjsHJxcrJ6XGpX9Dn5ZV9B8zOvZpFHkH1IUicik
ap51NLrJ1J6zZk5OfpsUJEegPQLL5TavLZLsPwlh0VsP7dNt0Q39f3NY+i5aWwNjIxPijovUsL7U
yYfAajlvco0ciacrsHcG4fqlZWK5BTlCXADa6lI8sqvBIehadnKXJGc++boETYG6yYN7Un+DEhaH
dMYRSYmeCv5pAVJpn3sd6w36IQSdFO1tdztnAm5pYfH3kJQQks4cJetHVU7133KxzkU0ggWH1kGI
wqynJE2cjJAR1OzJS8Fy4rZru/KtMBMCYr58KGchL4SJUtHvalhM8lUNDkvQzkY+fsUQKePVf4Fw
YBzluWEbrZ80anl0srKv/sJGwC6RBzPDUF/I60G5sB2DVtf9rknfPq3Fsv7mRgZvTuI48hZWY+Pc
MTYpeFnYBvqMPRrf7kOBxubNFkHM5cRs5YpFM/MNi3tJlnPJpXiuC2nOGRPA6LAovTq7CkfGkYs1
zzjh1fTAVazZZGdJfYir2l02Zeeqo5yIzT4orcRtaEruB4c6CKQjT5QDYjFpfhkRQxxNMF4ghBiu
M7B8HE7rmjBKFAZ6BH7L6syLOaIbI4+6R+0ZbKpkIc0ybRAkga7quQrhm2GVyaqxhbIPaSNnL+Or
P0KQ8orkXt746ACoo4MEbW/vZejhehKl2lpjjuNhkCzL0gRTdwwo9dI1iQRnA+yowXCLqYbCjV0a
ayIXp9QBt8i8bYKY6aWdC/OiGp3jYutw5zxV+Uhpni6LOogJl3s0icl7AMOweke3r4f8vLqYM+Bo
RflrxzQaNI7b6/yOWiO7MzmmFnCkFBEc96vYBF2SNI+sjNf+Ab4iyiuIeEN8O/eS/V6z1Nq/tGzV
eXZBLyLhcjK97IPRtPpmXZa6QI/jNHjb/ATDfMqua9lmkY+TetSAb/FToSzcoR0e/S3IDBSSici8
5p9e4+Y+4vr69tVAYq0TmFNApO6EhwAhsyu8uWH527KmDxD236u20t0BsUz8MIZu876GqrT7zmj7
wjxR5s/EjXGmbuumEOYrW10Y3FLEJDqgN9ZMNsYJy7ohbdX5FxdZHXwHtBr/bLVgS+3VLL/IBSi2
GQKSGEt6L1kvVZP/5DdhH/JT23l9pU72rzcWE5tql0XDKk8VDVb3FoHs7v9WJs6KXzqMAnvDsGbl
JV57TOcshrh5Jfu+FaEs2aOHKia9k3q6jv91NkzewywHoMGmm2sftQXPBVvWwbwyDOTN3I+4IO5D
x7jpA5JDhIibWiwsjZciDj+iuAqeZsct25PR1XL2gwYBhLe0L0FhEFaJIMG+OFjoUTpJu3Ejin65
qC6MvzsNgOpPgxPjt+k5RllmRk3/x4Z10t2n6Cz8MyzDsEFZFtMLDJhBmXI0aMy7b9o6vfzFQtWW
O2zJ3n/a9cL6UV4pH+R5Tz56yCYdm2OPWgiLeExDufFlGl8UJ+9daJchggMivR/jmejkJz4iE9mR
nOanEU/5MHXNVkhpXZQbfr8HMEAD1s4JphkgGOtZoYqaP/UURPoL3oZHBhk7IfM9eNpabuUi+kBr
YIdnnhS3fwciqGFHzMlIIMHMFBADd1s+ckYAgOltjvRjYGSvoz7bDzJJbjR1+AgAzQWIhd1tCk51
Odf5OVde9g9Ju2x2nNTeI4XrdEnaVV7n3sn4W+q6++zUjOlCZZk+4fAYnwdAAccuJuzHAH261+gm
hpdYZAXqFcdL7qLRmwnJyQvBshk9JLAqqh71yyyeTOHDpBCqYKT144a/pljCPdvRMAXbiuSP35pf
h/ZvuhY+0OIWmeC0SxR47S9Obv7JlYIpZfaTBvc6p3NaqJy8Sx+wVEH8tAq2Lla4hdiF8KbfSxgf
JcM3BboCs4mUW75G94tiT0JiySutYIlhKeaJnp0p30mQwvagMnQqn5gYFCJAxwTmiSwLnn6CRIKo
u50wAXa7Zlhg0oRjPhwTJQ0DsxbN0A77YVFA6xowYgWxadzHsDAVBfnIRLDtQ9qGtajiay7a0IeA
W4fOa8/CX5sQ7Ws3/x0byvFbRYKQfzG9ym5nfBA/RcKuPdtnrO7QqAmPHaoPznQGPpECThuqNX+i
T0cJNfREvhTDPD+lPvBsS2wHeFEGqGxQGqwAP23cZ+tL0QQ13Fd0HUdfs3pih8fBA8ktFTvr6UWf
ci5dhMs80aTYN2UT3SmsKA1Lw7YI/zNa1YILNS1p2xCV8sxcoZA6fcKE1VZvdQHFcd9TpanD4pXZ
vvLgEx+ytFvUvulV0oCgKNP6D5lwofvhR6uLhCGAUPg24VsoP2I0CKxF0cym+QVmpffC0o+sWsyg
qMSETDriQuBJBgHRRxuXBONj43PYdvT09a20MxbrAqXrU+0OcthK64SPTL/TYl+6MGz/jF4+8YBA
Eo3GI6UNfhOIizS9xjunFDYesRwEg2/iuc+dnZ9M2BRQG2G8DAu5Ebg8j03VdGeqSmc9rV7sOK/N
CMb7GE95Vlx39m52u/pEZtz49Rzom8Ey378beXr0sRwGcnOHgPHsLsuK8Zbnd30HtDVU3EEdYmQ9
ojhpI+GyEnEL/ZvP/VRutN+oEhtHrngt4sA3RxECr9ovk2thoKkFc4VPpw65qFnO7SwUmeHKq/bk
B7UMzzB1nEmEg5gu44ldSk0wlL+p3LTd936b3bIUUS912KEIUX5QvycVEBM6nDb/YZuV/UL1FFBI
rEGajYaT3y0ski2qSB/IlBNmdY2GjUSZ4bvslsic1Ey3X0bMPvcS3A7BR0bgga0kdIMkBO/3fsWc
KWpn3uZ9T62TbHyfXSjPVOv1e2ShZofnCwoZPgu4SwyYrst4iJFAvtpm3bgmipsHBvEY/IuqYRwd
o/xCFxQSOlW5Hu6shllBiPETtubGL1eNx2EwTFTSaBHX5GbmljxX/eKmO2JebfzVcSCBbe2YZbxA
FHSK56hgePHCIpGKIHHBs5+oOgi1XzkHs72X5RijaJrONftE6DOpOYZ5yy69DJYLUnzAb1BGTwue
XwIlAsVSo3KNxDhzfZOFgFZ/5DIsQrHJ0B9oBu89TBaEI7P9jfkOl1uGsCvINtfF0YbavhnYso48
DS8rj215HtEj4IIj9ZobwYnit7gqLBkxgOY/HAwVmBkaPkbGUOfSRFLeEvdV/qOzTFEp9uR4wLhp
/HeVeql/YrqtbnNaZfrT0u+zR8QpHkqJxbKczmx2x7yIfZnKWOyG+MA2jK8DBnwmCJ7GxgEVGboz
bqOAufieEyv8RDHjPLelhzI0GAJIu2BH7uYJ8kkOzpUdue3aH7Kb2Bw3/XCg7cKtFIjaOxn0DeRu
gMa/i/E370BHkOiuo4A0EDQu1UOue2/Fg41/eEtoKqt/dl/+ni3v0u75Ac3LQnP7ihA+EscIyyNf
ky07xuJzCfo/lOVlCLV0Dm2XyofIjJKl5pKhQURe4I3veVK3f4g1s2h7sbgjzxNRelPIBZwK6wfv
zWeR3pznerX9leIzFCeIB+ldNnD54Ya7zs82JMA28vq2De5nKyEb/lCFBsnDiGS0f5mzqZQ3MbzK
9TVO+mL46kGGHpouAUqbuG1J6PdKXfWwMvHdxW6/fHoe3s7r8usfjEOESUIDpm0iJFbp1HffQb1Q
Z5AmNYTbolMlAUtJND35s8/EpKW4AXkVCjSVIuxPGGsz79z3lBpTHLI31y1/cFM5S//dOev86TgY
z0FaadxIozkCFQkjngbdnI3jNYzzQj4iWzjCkgmrMuhtVl0pIuCg0DxDwvBSlGCRd+LOWOsMwSsa
lj0Dh+iLNHTzhF+zBHbSJoyS1sGjX0RivaupF+DmOMV0BFdAXw/uufwvT5yZlbIps3s7NvX8o1WM
yG6OIlInJTKXY+BOlTmYCiTwdkKU72+pd+svHXkwVrsWx7itwtjfMKsLHrgh5EtF94rwxM/xfDRx
+QugVt8B9J4H3NuD/wjFWO3qgnN6TyWxvgQyKXdLL53m6OPm3zdBiqk0dZcSjwkkFg4mcRQU22+5
xa5O5pcJvghpZ47lhvyaZvr6nevQ79E7OsW7IJngBWdD94gb5gdNqv2FZp+fZmgzDO/L6lIhlTn5
wAQZwQedYnhsw7OUEtBPcbUwb2Ixin4Lb93euEOR+PvRKSWjnjoTT0EQRz+D5rBG+ZP3p6puJPCL
yfvwGCYwJJq0x/EwptGJXHEW28EV44NMgU/JqDj/txZB+YpLdfkFM+lAtwhTnx0f5hVPIKe+hvok
D7MVzcvAx/6CXds/UqFSigXggnClieKJRMPwRymvwyAgTXKXCBMtN5mfR/KI0RbbCsm80dEW9H4o
lOBkSVw594Hb0HxRKeyDHC39VmjwuzBXUY6aZb3zkNxTaUJ8ZpWOxMwkORFKNGXrLhC+iXZoigpi
ikmZrOj6OeSH5D7vquGl6wqwWdQz5cckx8+ir0K+rhJBwzD4zZ2bpsFXC8jlLfdnHJByVMUpmtnp
r8Hyt8tje1TZGj5VXa/KU8yLt/e59cZNH3ryQTc9shuSXqfbSdCI7+0YTTi3In1etH9Noe3GT+qP
Zd/jjDl4bZbMv2Ffi+jgwFw5tDAD1CbTBetRZN+oZB1EcgO/LYJMEpOenLlJvJ0zipc4Cey9uDZZ
6EZ4fnMLhhKBcXLj1Sp9FkwSNlxS1S5g68VugwSTy9D5xZkp/Z54NUvao6TOwmLeK1Z9XXwxRk8g
TYInM5PMXgVLe3GmIntfTPSC1co5ePD57gSq51PTuPGjxEx+XKt2MWe3BRLAWdTRLyCVbnau73uX
gt8PBCO2B+4m8G3AJmZyKTOCqiHWjDgscHf8btk05ex4+iL+aNljrqcAmcZTwGV1UnkqPpA/EF2B
6JmlqgT7QZzpVO6sH8QB3eP4gzRzeE1UixSoitQHQkzv3IQwiKvJMz4qfNCQSLzzP2yK8n3RjP2m
AJO5iQY+VzPDslKTi26apmrX+j4UrFLaCACvZRzshaJ8wNgw7UweJ885yyZaelNkyMKciI29Cqqc
nB7oXQgqanFCk2X/mrmbf3zl1pSz4zd6w3nvVXZGq1qnybsTp6jVMudpvf6kiCDbhSgM3pErAQbb
RS0jFgsguAH10sFO6AHG3hBJFpNMHebeDXIKGtFYztN156nEpprJ2JUYbfioK7TcukDGITxKHbCn
28Ew0Q4AU29cEjQeWVABi2buQ8gg3D+PjK/CzXoSEYbuDPpgIOdlGofHJFtPfNfJvtMrckDpsP7D
UvvjIQ3Y9a5xLnNhL1iqmVZ20aj+xW4+bJzR4/Ib+FZX6Mrly7okcbybIkvuCcSDASuT3tJ+Vlxo
ALk+M/rda8E29f11JUR5iErqkRyN+MsZQsJvtbkBF5B5lyRzOVRdENb3YkLGP0J92uKOh2CKquaO
Yqm6C+er+TxCavGbdi7fd1jhQErKODqQFNK70Dd4oh3X+U8Rern1igXQIj6DA3MXw8oRKVilfdls
AYhyEceyfilbWcK5LCvvHDNt/oqlbm9mOWFBpxz+pXJv/tR1+1BdHZa8uqnkfybsaCNcx/22XfXQ
Djr7jOGYb0Y2og9pHNUHyOjX/LkMrOtWhYkRGGxaLvUi+G0ct3riwpovIZVWt7FgeTZTT7bPSfvU
zxS3kOR8CS6E2J3rFVpxY737mQCgyyyXbzAZT0wpBANIPuaqmV3opVguKHtQW+cK9wKiEL3LK8n0
gNp2Q0mffOg5w0owtfKEDAgAh6qw2KpKvw7VQLNJINCA+Ci8IlNXW+zbKCw4ZP7/jahN9ZflVEJU
3JK599qsmYehgZkRsffQ5rUPm4sIyl+IK6O/4fG7Cl71mL+Vaerdk+OingPW5rtqmGPI49T/81aj
DpF7f1hztavqKadlzQh0rGE2bNjw99fKIv8zp974Qq9PkqOfHgcF9hhHPRUCK1IiCGr9zSLekjAn
On1jBlLhtjlbbNgADOi+Fyg7+TYKu8bciIGWX0/9X6bDKTmkvgX6P0/dcxGJGOpUUlyF5zUKIKmu
aNEJ5DvucO819C0hO2HfVd9auflxRX2/VX3AYBu2WXtcIJk9Zr3pnulSOEsi05m/JHqYTTetSAlM
UzNq6UKipDkXJHE7AH5IXIzy8XCVK2zpKu3WOMCC2kWnO6d20HfMGVZEj5hjpPaiYZsRiYuXMtvt
MWvtEBMP+9YUGkNDjVVVKNNvo3kiEUK1sR73xdpRyraoq0jk6nYTwEqOk+Ud2Bz6R98643awCdZW
+9HlWcge/wrqQO0E+yb7NBZfKRS9BJMvSuV8ng08c/bsEccZngrXefUW1ja+b8pbIX3vkxlN/mWk
6M7JmETm6FblEULkVX5U8vvBHu7lj2nDMOwgPfiLvca5Q9z4ijQm7cnhsRiwVaHPYN2cc8HisT06
I+PBwMjopcKV/SL9MN8l+N/I5UpgoMnB+6j0ID4dcG3OsSqE+p1MgOSGW6v+U4aDvStQYyXA3Ynp
2nrM+69+cYp9EjhqTo6puG/GqLoJbNxvtYkZ9cN9wNABfCcdiR8Hezoh3DdDcNWxQyotpu5UqBij
QMGqq5ZZgNJv/i+bEUbhlrwogbG8pTpGUaU+Gbzwj03JUz2yOU3K+oJJINl0sR0+FDR6PCrzwmh9
LbPhzZAunaXXGkHxph0tWm6EwEG4W2AK7aMxrs4Yz7JHzcrhS6X+NXWjloy1r7sGb845PvE4UXIB
XT+yZGCqEYuafB3R3fcx5E+1lPrVwqfYlqXx+y3CBPeqU8xfr1q/dywPS31JGXpQTWV5SyAQiNfb
FYz6niCU4RcDdmJYZmUNB1xSoAQLpb/Qu3mOv+/Gef7TasXucuKn+BPagierqNOt07mA/l28Ot+d
Ke1NzXTGP1ICxeC52YTjReMBR3Bb1A4TXXQlcLn/QJ+YP5ifiGNcJaEm6Grwn6a47fNz6bLOPgxr
EGDkwQhnNi42rX+eG3AVzYhJd1Muxr88vm5zrNnYv3mqsM23MKZ5WPu1e5QwHx4tshN6O524OPtj
cmTB9IOwOaNmC0iVSgSwXgWL0+4GaOxYeSKvj+pnGsegZ9rRcYMjclXeSfrNlaKX1vbGzHZOvif6
PIlQasC9gWrJeVmR3S5/dcErsEoJaZZpEzKRac0BG65GNTfFEnPz8gtUqn6SdjJAONauvBSezGHm
tcXv4uUutyra6vAAkCasHvEAeHZvwYl9kEZHrWUwwB3yqGlOdIdopNXUyAfXgt6Lx0DR2FZr/JJn
ZQhQziD2exGMfguODXg2VBOTb6Y9sodmn46uk9yigCHKdKzqcF+oUOytpu9GLwi/sCyI/DvQuLJa
Gv3ymTBmgchsrc5iqPUVnenSOy5xQGSSxLNtbjoxD/mT20LUPTnEDhzglAx/CgSaD8xtSO+pk4BM
1jz1UWPCcGDlGGMlMjvTG2Y+AjoBgxyM/dspYIx+CGO5fqGyCc1GBmv0ZoZqaXaZIHX6wY7YRYml
69HfjptqDAEEhn2hriw4j94u32Fu1eQT8gHHOx8UXvPK6spZ0ONc/b7fgra1/cwD9ASICjrWJzgp
6PT5452H0TScnZoii8ymYesNzKE02t1sWM50B3xM7FDqBX4JE6gt2w2XT8cGFF9XHpQR5Cjgqlsc
Pk365JNnnqkdcqp81hSzjJyLE4eBk7nMRP3Mf05QUWASRhGZv0FOVOl7Wk8m+bLY4seLsQj4cay0
jkGabeDPtZb7h2RC74geYLSnnLdT1Wx1cuOA42hTUdx5aeoLcNSQnOC3xaQ+lOcyK+RMhtW6ipFU
Jd3PNSFZY1FRtPGfFDrzyMXAToGRpRi/aDxM8Y/9o4j+sxXkEwtaoVBBh4Kjiqx+zqtUpygq6IjL
EAAetJeeiF4B+JurZn1GCJJcHStkXz4nSjjDSafAgohN4QLZ0Ha5mOw6kezqSJODlKFs2GCNZRKW
zxkjY2TRw1eZzddNVOWZO3raFIg6rAtqLjwlwWbsQ12eptqu48EkQf1FfIaoz05JNoGLA2jaeUqU
6kT/TFpitNhV3UO2U/K4aOnH5xmyWoqIs6HKBCHjXYw/0ZXA5WHVFNKvvgDjgfW4cYJuHG/qMWVm
gxq/baBqxcX8jJMJrXBjIppmj7t8ui/HWYanum8Se4idYtVY6lrz5XkTRN4NJdIc3NKvWGKsr2+D
qnrZv/RXPkfrXsMZUbm6tMpX7S9Ri2mBLR4dw7DF2ZGNBxd61zfJ4MhBAoDW3C516D3KPFyulKwR
QdMQkZVyRg4WL+e+86P84Hq2qm/5JyNNiKhGgssBEBFi6ozvvbPIJyRPxr6SSjQ8RNIE/FAEz4Am
8X19bIbaB2OXMINxPU2LHyIoo4SthOU0z9s3yoNm+jNB+flDJB3+J491eIyBDMv+HaKE/qOr8g6Y
LeP1p8aZxn9JgCPkhMsVEWuFiPSeyaGvHgLtUer48bznsct/8FPI4ewwT91EXaYeFMdBdTS2ystD
Q9jdbxSRjLMrcB0SbMGwMjuVkNxyjJ8FnxPicH0DIiwinMrximC3lp23/GMCPz33mW6nY7L08S+M
OIGLmsxEBov+SNUcgdMQuzyL2nMbqPbvAE6ESZJwSKMbVituBHu1bxyk8/Myd847ry15T+iDyDSL
JzXJ80B0+b2lTwkODbnkN/kI7Zd6rONw5zevgkOgS3bCPSMCTBoY/VlZaJXcVbDXnF2GEYPmkBPI
vbHV2r7jyYkY89MaoaN2vQIPyyxdOjUv8mmLyGTr78k+UJLQpg6pSBV5+icldoOQ9Ci9TCHmca5o
W0K6cVsMhNHApnInGyd6XTOMHPwd+D4IB81agEqTK29JUMAdFTmwAq+enNwwtKuieoeeLSzfa0jo
9lRPU/3rVDNytIlpLM9sMbsYhkAS/QYKVyrOeTeVr1DLyxd+ow1bgL4aLgR9yE83pGs7MfbzUB0N
Brlx0cTToW+60DnEdL3tcfUZq+/wotBv+iII5kOP6M3gbBVY+gZc3l/FatPupgrhAV+QvebZ377P
a7V3Rjtme8dqXZ1TcIwFbFhi1zBXzO4LaHNo2xHbvWuCJ6XZhO3vSfaTZgTipm65rSqKwI3lywQO
2gEWv5R0Ek8KxdaNgLFZHN2Q/oTQRLpkNrbRM3UICFNTXT/xOAkmFI3TEIATqgofvJ0S9hWxoFbw
KzWjJq5dzm2zdp484myB1cxJiZ944OR9wjtQf7ptSMotTy8WgsxARdqRDQZ7jSuRQAjNQXQ2WVFk
r/3CsHk/AcyatgwM/McCVFi70/wMr5mBx7Wb/SDbAot175yxILqd6J7yth0biq2BMWv91YdO378x
QG1unXG1GY4t2xUXGr1gr/FmjEdmaTx7LMCaGegnZMgAAf4tMzhxcTNODTdPzY9bxxXWmWpl2uni
mmP/s0C8vD5zWXPWbAjRyxBo5iKaxM+rdo31+jcQYdHy10trIkA2tcvQ7kf5BmECxaYfnSgBTbQZ
euGikoa+nD+PZcO3US6uJe8oiOYE/k7C7Gie22TYLxYP/8aFc2q3lVOb5Sisk6qjKeLYP44OAzBP
8+xsOqvH39hlo32Iqs7eushwup+OCXKJhCHrxzPzcCe77YgQjY6+UVFEzVSBjbGME56r2Y/RM/UU
2ZhJFRy+CJ8QUSbs2aCbMIV1+aojk1lxYhEwFt/sdCd9F0Q4zE+eF7Ths2K8LDain7r1VLUDqWJ+
a5vwtIhexWduC8sIvLhiTMeMDhj6jMeG1BdA1Lei6+RrgxGShCkwUNnPaKamu2Tc/v+IZmEzwy+7
f3F69Jq7AS7Ieh9kjfiHFnl+mDILRrorYLlgdXDF46LhF+xmCyfm0ree/Idygb1cFIhCbiVCx/hC
vsgqvzW80N0UI3oa4RZSPdRVcS/7wIi94SZ26ISwv7kIebdLlcvLGiekH1NaMXNTfQ7GD8r7riZQ
ksOAUGT3oAQbzhcfxNq5AoJD+WCbP7NEBr0x/YhqxIQQnPdu1jAMGIMJJGJT6fGhhxRCRVkbiuBC
F+ErP1P6MocCEBx3diIAy6XEN6k4bqenAnHgWa3s9a/YNHGP4T2/bbX7KTTL3d0IsfFh/R9H59Xc
Oo8t0V/EKoIBJF8VqGzLcvYLy/bnw0yCCQy/fpbmbepWzVwfWwI2enevHidIK7TfNSsXbMu2qc2F
AL5hH32wgjEHtcTbXvmReCeB2mdP82C6IKlQvtcW5y6LD8N69OAJmWSdS4n0VRtXgev8nKGg5usS
aS9URkYF4b3poa2waW0LhPEDBokEtshUBjuMYmzy7SArP5ZSk2gtbUqidqOejPzczjbWJC1ghPVN
wO9CR9EitvDRGsVmK1qKHC/sQgCpzqy/vCEFlZQTN1JdV/dpyv+802Ee+BmaB6BsbE9tdqsKc1OR
W6t0rKGXVeX8Je2yBbW7kE0xiaMcHct+iRG3t1Hp3zlVWhzxSsFpqMvgA2LMf9CNHMCrerziMOT7
nw0LXwKUWvdx4tl0AxQ8ceChoYbYHOO33uidXe7zMczHOaHZokwF1PyEZ4Cr7OICtwB30xz0f8rt
82OlTMmiNcecuQ3SvDwHVpTvuyKTb7VfcAeyuiZp1MIGXo0NGXH8gX6SrbgTvG3qYkQGNRQFq6YP
LDBpRIZ2yUAHNd5vknL90lL8nY+1d0kFqWYgGtjVNPEYdidwSWxn2bqRw00KvuAhzRP5mGB1O/uC
ciH0aHhFHiIp7krV/AxMG8OGuW1+0YsN+IhJPHC+awRVm5GXf9h6si3EqJrLAmlM7Qo+AmaIVz2q
+e013B1z18DcqVQ+tdveGtLpwALXjDa6KHtQs0wWJF/4bjzztaZgETE5V6H2ksHceE6j8u981mwO
XGPiyM1AbYEQKCklfEnxQuGwURoaGW5omYDroOIN6AB+sQNYXhdZejJBMYRC8PXb8Pgo54/OVEm1
Fkvnt4+TEffjGXWFKIcko+fw2Q/wMqziiBDqLjbuZEtOAjhVCunEXhfWiAcAmSfAOGk6wc5RurhT
a+n14XqJ3Qd4FPfFWZ/8BTEZMmgBar5X/nCC0HuITR7QhxXRPxKyMKfaFodECZosoPmMV/bAkWxX
pqYfD5mM/rquxBWjZ+nxjxe8Pu/KMQaldZqUzcxtVIoBwQrGGZ5yLNKbyoq9Z/hZ7M74f5+9N1XN
cTb7gfqyIxZ7a0hHATcIqV1160jW8uedKOPcTrh1SXgRQCaISkIWWIjvdUOIwdJ5hj8WsIzDqxHj
7MtUuktyRp4tZzZLyaxPAh9GboSX3uM+4mtOAzMcz0SP0BcTYEEbp7KceU8aaNTrtpp6e0cq1Qp2
NlCjQx2AdMHKkWiNWNI02Zk8RNPs+pytylZ0iv6JQHYKMIpvdI/OcG/E8OmbfysNhXevJyhya5wc
miwQQYzAmfbTmZNEmeaO4hi0Qz5JtMymdBDbp5Y2RYvwVtUmv8A5AC9X/hx9mYDLMJj0TdpssqAo
2DfZUftiUkP4u8wdyGyanLjvsejWPPA9R9x/Nu17b0vck/Zh6izI0LVwb4/N3KX0BlK5Z4f1vNAQ
xFPE4cVkMbnxdaWBLgQt2S8bPLA8ETEkMwbS56uXDaRuCyKfnY3TXoGy+Gfxh/2qEHr9SzVnxnTi
0CQQTQ+cQ8SOB9YTX28SrN7U+mypAgpemAiC1KCaRt6JAHgVngLczfDmIjY5fJ7M/DA2ALDWupuD
TyOyDGvtZfeUEN7VyoVmOrcWy4VOfWIoBc3GhGCGA08Kqm8s/AeUWbdBHzq4mrB42v5c47kYOh+F
iffMtq8dCE1WARxqNfgF1AzdWEl+6hBHXKTu2k337NgM8+BaEs+ejlQJxlBr399OqucjBIFEDmuW
WrXNpqbsbm6GKf6eFx1N8HgcfpwpNjbiKqt43gpmfH/DAosTpxCC2pyYZKOEOE0D7pbfQ53DoomU
c8CuYsfPjo+Z7pHlekelhlu706cr7LoJwXtawy4vfCtYYxeRLptYDFjUbfndd8JFQhdNPnp3kZVq
vXWC0/h5SguqIEnt9e4ulsbobhnCW/s1BchvvgieXAZMaC8NiCvw+dxgPSny84DxDwASg/Axl0b7
O9n9HV5eTtWOQTB+HjwiIltVC5LksGgm/2xKkfolFGpdQGZwdTVv5VRDmPVwALKO7+++VCZS+Q/K
MOs7JgfXP86lFf2b3CGjhaqw0985EepcUleNlALXhb/74hQRjaEYKDEBBbh/WvaorFUgi31ivKs7
hFsLyhHhVgxqSWwYsDG89BvNQGu0WYUzKWrksYwxYxGhUPMz/zfvKcBqq7aLjXcuTJCerTUx+u6H
1etkbBhVGnczGEk3PCLU5gm7874CuypGl9dkhw/pYsV+6X4YEbGdw5xnCDxOq6l0h/845Ospyoaz
Hsn0b2aMJtUWiUk165hs3w0XBK/frIXJZySu81bM7nxqceV3gGOVd4XNTBkNbRtNf5iZTTloW9Yr
wLMwEsKZHJI9/QTdP3Oosx+jS5mFxw7j5MEiUiz2Lrf1ywys8h9goqi5VhbR2JWyyuVhYIh5bLvM
fahixQIi4jAFXzPWxlM8q9o4l11TfCd0wf85fUzlV6OwwyIMKIoYaPx0NhD7JSY83VEhGbQGHDVt
2j93uyBfVyPNHiQrxP8gGYlfXOnV1Y9n7GgZ8b4d/iY4tWZs0xnGigr2W0u7CGm/9I7SCjw5sDiz
c+Y1RwiGWXKf9jtVLX22ZnR2nooGpPk2ryQeNWU4LDNbBdTrGVqmpTYt9sIfZfIup3rCVG+CmjFv
TR1G2oWt37G+yVpUoLvLLLiRvKafyxVZTDichCrckRQ3HfFgbXobb04SFqnkD3pVBt9Rk7ZoKJCU
FntmpGv4CRuWM2GqpHyQRue8QsW85fX8AnrxWqTZdDWmmbqGdhJn3GTQfdokfiQhOz+0fKRSYNZT
fiiw3h6kpTFZ4E9ODp3uZMgtk++xXzfPdPrMN/b3y5YXHsWUk2d8YVk0T9Tycj7Du9mqjpauDNRU
KPxufo9l/zJWzohTIcvWdmJ7p4mw0EVWHU7n3DeOlT+ZG7NzPxc+KNvI7Z8bEDWbCtQebgS67PDu
VKxjUR7ZwDbEZgIv0R9EE95Z0fu/BeGmJ6OHTcB8n+4TvJM0PRfBl5LAkWKhWZUpxNtVVBcFp+rQ
hXPgyC8XjNK7kVR3XtVglddKeObFHpNojYHrK/KpowEQ6SlMqgrmA1JIcybg9LJw46968gDwtIx2
Qzwjo8dwSn9rE57cPA/GMQ9iEOEZTAazaOcrdkH6MFqDDiHfb084r8tTng/Zj1IxuI+szPYtLYCP
hh6Wd8mXcsMz1iMT5C5fPNnnA/cnYYYE0Oj7lJJVRMl3/zxl9icoSne8ZRv9Zkzym9hf2lPQ+M3Z
In9ERL6r9ti2hrcBUxir3K55DBqP13ULH9Iwvf6lpRwOcAYZE2A6M/+u6idLvGDdt6X1amKTXPuu
tA5Qt+29o3v7Lcpi+TeQatu1Fn1AmA7E1RJd/uq6WfNhuz7ve6smb2yxtlatUTzTDNbslsYkwkAu
emsAQZGqyXaiVH/UrVRbwBGIeAWSxElrSOBRjRfa1baD2otpaxdBSiDw4nQU8lBotJsL7LCMKrjB
bIxnG53n4lI0On2DAlRgj2ZwxEUyhIOQ/d6V1XgB4grFd5AIALQPISQGqIvk+fCrIZsc4B3MWF2y
0WepM/krxuXgys0iS0jWs/cwOv7zQJbkkiekXzmVu/FgmUbxjQP3RmJEfdoDyZsgGTDG1tOBRqbo
rc6D0EBE+3R5Dp3mrrR2NRYIIqWotSTmuj0foCv54I+043IWhTH8I/hHSpU3Y+FM3ZUz7tOrlvQ9
d51xA44WKcqC+lRRqgiXuUNdR+N6m1JY9UlF3ofp391ZTsO5AFOQfKrdefY6oi/pVgCO0qAzyq2o
g2IPLLi50jZG9rMcvcNCGigsRH8gXmfiE1FBtqHnm0db37mvMy6QT/4UIx0LxrMijPdp5DwZsEtU
Z6rg6KVxcNGA7RuID1WUO++VlTh7F/gahd6wCVkrV8g28bj8liKZMfv3OlxEQ3BqHN6FYeITpz9W
sn+NYSFE44BOyUOA621M52dJGTilt0b8LtsmWs+U9L3kOqECdHEb7wfuyfiY2+wdV1W7EEogBYci
jzPU+om7zt1ICE5i5ao+g+8f2+prUeVTolxAAp08N+BFMdeUdGLwv5GTEmvMNZWs/XuWVPqZv4lc
cV97O0HOHYHZ1f+Zjhl8eCPWx2SCb980bulslxj7fgw3DNIvNplNtcTixZ4bYhuuRazTqig6pfr6
JrIa33UGNW7Buullr7xB1M63ymlTLAU0PKzl6iBjEOWFwp/g1CiwEt9CAw7zsXBNFqBdvXyaE80f
U4QFn/WgdWIh22+dkR5CYWGx8OCrH5oo+BhdMP49r6dbGvvpP0RPHBMq5f1v5nUWeqn0NmQKSHcw
E0Zorqr/sTxEayZeGm1Q5unsaTzgfrWNuahjUCUOIIiG0iiE7UEtEHub5ugnOG1yGfD2Q/let1HQ
7OOx/P+DlBQGb6L3dDD1B8E+ZncWVvWR0zj5KmJpndpW/5kaPwJEtK/UEfapsSjDHqkCCCMwc2vR
WxqmRxU/sMIi/GmzJd/gzyLJX5hzaPZ99UA6BeBE3rJI6RISonUmq4ZwNKs5gHrNd59lziXzdfQo
3CnDFGgka3Nw34C/xm8IMCyd8bg9GkaRfo5IC0+TaMkOllDhG+iTF4oGHukpsK+F9sSunaf0ahtC
v1sF9ts+F/0dRHqHuxrKPzV+1u6CAEwvg6BNwguIxANRErK+ctBrNJ76pXZM/K/52GzrILLWkJx0
iN4mrynfCablhOJDTNrk5Rav+5dHYL8w9oz2je1MRHRci32DMLixij66LYUPnCGmDw9nYnTRHoXC
PKfpQ8LaZX+T+iJIM00dY6IzcFqRxzzBVYFzgy9jegOeVscbGfDiXLkmq7Y+tp3zPKfqQl6R7b2I
rc2C6P5gxEqc4Up2p2nymyPpiebda3lASuE1W5Tg+auNkyewkHhnY/8KEPfLdFyF8xSxblVahHJk
Ulm3CNBF2Ltzd7Itxe3DNRhKOdgHMRe3exx4S3UVTPrcMtid9ONuDviFjF4xNGs1xrzMfLcLVhrP
12NKgPKocTQ8e24vXvu+lXDiTaCG24h8Z7+qJA/gk8xcufe7yjwwuov9NLcNzRg87w+8mUzGjtr6
lIsdHXKy/cdm4ekTsGbYtJHU2wELh8CY3LZPc132+yqdpncy+tXe7yswbvxiPZiCLESfp0Ytl6Bl
iW5ORnJqg9p+ySyfn9bvsgBZiT/wHaExPBptbqxzI3mZUuiGFAWAApUQkpz1aFIJoTVU2YmIFkZX
P2aN7yBFAmN1ku+mi+qNGKPoQ5v9A8Aw98lK7+Sy0ouik93J5LGoh/KVnBrG1wJ8aTDQOMvKdqi/
qgyRhm2j+Ztb1KlUfT1sWq8pYEDXNFsYQ3SjxIONIpzjH4q2nW8YLruRhyu5HQgbZyHKeVdBJuGh
iCm6Qnsc7E03U9x2zDr2VHfI/iaNUjvZsD+irBFzJpZFo54xXkeWk7KFLpetWfTxLpoQQvnkZOsq
E/aM05JbJWqYC+xF1r9JovudO/XeWz/p9BdDMI4KIF4bl+j4v7kS2AA4M9pVT0HwLvXs934kzroK
ZnccN+TLixsySQ4h3DWNZ4vsyedQaY0nwjWiUNZu9JCOMsHZzTNhS53xW9I3PSUZ0rniaII1xgme
M/FNFb0ADumLjFINgjhsaD4iqhNeeJLifrP7eIMf0Q/b0jV2cSnEvyAbAXvcEeuw/xNm88h9cSh0
J/ZjNc8Yllt4gtEMwoIO7rScevp/aeVhbVgMTK5jeyMeszyBTzN43c8eyl5R6EMKa4iJbvZob1D+
hi7BCM9mPHy7dmmGta2qW53KIOUGMZNNLASL39in4KCOasaDNk3gMAfyQLF18NBkffvdcxWdx8Lz
XgldDZs57lkK8PB26XSy+SA07ZIHK8Tkeh2hXn/nir54VlHTWSAm71MSJbcsoRVxY9tm9ZmxVv0l
R5mEVF6yZsvN/topwAtWnqS/yrLxPRnDvS4rck4Y9LKHJZioqZwN563C7bqp+3II40B4d8Of8t8x
dLSvrCajg22X0dvcDA91vfTHPgPbX1Fz8xPzcN6S7eDYmDtrlYDJuKNRBHAdn95nkRv9ETNk9+d1
egj570Uvhm/yHG5ciuYGaPpHqMpuaPHWJ8/lzWcZielQxdzbY8naBgnS6h9S5iJFXeydv6XL/8a5
Gh4qmH0X1yUvhr0Tjro5ESosyuyXjT+ne5oYd3Kubr6HidpYBL3jBB5rBeQ5/kPJyh95BqjPedJ0
0TRaVK+Ltt6Iz6FedLQNrlXPsB0ob3gM4Bvn9yx4hTjkuO/awFlHDN8bKVdw5bFd0DZ1xD1bDWV8
s5RuHrKm1yDpp6Zc0bg2PgFN1CFfUZOqBcM/oqwH/c5DacLM8P8EW2Mt3W3yY33sgYx0R3oRhz2N
MuWlhfy5kiPPrBUo3B7uWFEZnLtp/Jm7AxXIRM/kqoinIkzHmBcmkvCb27UVkdmMPS1c1lsOrHNH
yZgPC8qMSVZIOWE3hXSkCViQEllZwOb+3zZBdsPWNN9iZiVBxuTAoxz/UJlE0R5fYTDdaDgZ5BkL
Ub6hRyJ6hqshmPRhJNWA9+9NZO26ACMdttJuKYLw7xUsfkYDtLC6/8Bupo80Y7npl559Pm4T7wS+
/6+dlfIjtXb/wTok3xT8soq1s/hym7lcizEy87sPypRK0CmuV6MhGXV7jNzISqOj0BSEvZ9kpXZT
ILqfhEv9/7sT/wtXoENlOrhIjpBhuxBrKQ+L0bQpam3A0or9DIWPzDcq37bsG58iskW/UQv9NG8i
CQWvdP7F7tAiyCCJnzl1AmPl8s0ho9I1B49UvQzbyfsCVApbvp5t6oWAyOxtCvX4RCWMbewaiMOp
2TQWYKqwJSX44z9wKUpcMkVcYg3ypz0ttOM8jz0gCBJmySlIp+YvadvuFgVVTgi3aT9TTqUj+Vm9
ialmfabwIzsExHjPrFD7nSGZh9LSxXo5O0a19a0+3Rdm25bbwFHtTRhyeTPKWJ7m3HB9rHh4BTE3
lPjxkFIkf5LODCHDJ5t+ctOjbZX21pim/oYP1DwEKNEfeZNZW+JzOcp21bkPRWb0WDmZzORV2Ubz
kbKo5NBCQlGRMxMgWVS6nzBbfnZxPP9Iq1iujd/nj7NaXM4Emiz8xhSPopM0Q+uyencoUN30kfMf
RKuOJgogpl3ZGd/GSN3NZOt070EPu9v0q89ustDv760UUZlIpCs3+ckxfrAJqKyTpMJxNWo7JX1P
xgxCR+wBMQNYcY0SHFMrQJHyEGtpA/Cpsqc7cmulE4qk5MgnOxMKoAbBqo5Z0yr8K4np/oWAcnup
eOPR4JmHasS4O9h7QDD2bsHrgGjkzBc6J/X30mUGtIgFtT8LNCELHKZV1TFKITLGRMsnvzqYXGYk
/IMosS+DwhJlIv5j3Czkm+bVFKwAqL0TgyA/bZAv+YwipR9IKI9PSxL3h4qrrSL/Sk2II8mR29Az
8PQCcmDpMvpbGhmWcChlsUuDaHwFm9KfqLkub+LeOAJ8w8HkynKXTSLoKDS1TgQ3w8XdAakZXldG
LuDmluSTKZXh5U3AWmd9SMmp+8UgNU5hNfS0A+JAFieJw1uElsG6HaIBo3TLIm83KLjI3NnOB1Jt
RuQ51SMQUH+mZsKx/PM8Th7ojCl1Ud+7dPgFmSEsrGEy4feOF2/b1ikunmCSVF7cUyOhg0vqvbrz
7Z8QnIXcAoSzjvjN2AEhQ5cuRX+uawbblBHphV0jylNfemz/0ox6th9iiuMTCngswqQeG7UecZ9M
JzvpcPFSUhdnV5w3Fp1JvG9+bSlMe10WLFIuuPy7GtRwkn2iROJ5on40WVYEfLAwi3xyy3Wp+GUg
uMniqtOWkMWclTYxtXyEgIgwjume7zFOZEqFcCYHPA77ZTIuurgDZfDFYjBrudloXvLy5zxw7o3Y
Ii3ZzeQ6S2jhSfAxlEEbP424kW5QkzBIJLlB+BkiyxZWIEO/Z9vVXmHtYEIpKr/Dnyda1nsBYKRD
aYg7MdMLlj+iCiSF/KUfj61exHKEXqleQC+DgGtZVoNLqO+TWOaJyL+CdWXzS26K29JJoAuBJcsN
/truSGIy4HWF9lWRXjxZRFv5MqR9SWmRH/fFXoMBA3g/gQEj86kAvcFkN3ej7IikZFX+MWJSZSwk
JidXuJBpgdO1Ck5L2vJXSU1rAcsH6XcNe89COmN7j2eWJ7BXBuw8tZPA9mgMaBbbafbNv7wzKD8h
HWWeUiAAvDVrBY6SfyTZmi6dBUS80nWP4zh43gPZHMX3Xgmqk03DM06z0GW0taSoyk0LDEWdShF4
e0rYzOYw5gXcO29KxfedZ8r0q9v6n+2OXlhKyi9WGfuFF1av3UL5DJyEsKE0bTylwnT+mXrg6VIk
vrqAfXAeaWXx3mMOc56w6KAvXcQjaSswG1PkC55s55Y1+JqA2xVWp/EJ3tQ8QKTVCK1WWfshpkvh
b72SheoG2QtHBs1Gu7EpxmcLvfXX6PNXioEBtsQBWirpdTIMDqwUPX8DEz5iusWFHeXWjK22mZ5h
q/gnnjQMHjFP83fs8lQ2UIiKqgZYPsr1NgC/uSos+52XIwKDLo0dk3bwlrbTv9nO0pC2FB57ckBb
d8pg32CsZ5Qg2ID63SdP+C4oW8WBkPzZA74OvgygquXPzHH9Dsbp6BIcXU2Ua9f2eKXDYV25ZMLB
wV2JRd78e0AxYIgkafsuOxfv4jS2tJhDwt2W+Kw2YpAE9aAcUrAYWyEOKmKtUmV7q+sKLCH+sLOo
QQREKZsHUizeVfVI8OuIHi5gBfMYkiz5wOA4XtCtzVMWK+9gur74cPo+OkLGo9PKN4L6c1FNcMn1
3SsVOS/FgJV9MIP0v5mH/c4kVU2SFrhIjcGmCFhIO3pl5f7Zn6zpImAMrovalLBCyazhaUheGhZm
7srp8YdCPbwhL4s3BEH/gl5X/8aR0Fe/vg8p0QXQEMhKHBz+ySuEemQC8Nv7KLXs+7s3P2cqnSzh
PyXwXgFDQUoohYd1pVUlQfrFgU9RgLcCC/1e+u2/gL16CMom+poBJ/1FtG/zMtbO1QVjGOaRmla2
b+zZhiF7lz4Xtkkc5zxIQchMdlw8aVW/xob7NDBiHgQ0lbClGfIBjEPOOpUjij3XPs7JkXRBZISV
lahVhmDdbiYw8pdKu+WJxywanH9jR5jirWjkCS5wRPw1MRPmwvFZLMXsrPwWYnExUl1aceJsUZTZ
OeDU22Ew4bnI7gq9Y8CROLufLTmIVT/Ybz67pS1rnXJFYP3RU0H0YEzWJSMmtxpIWYegkfhVdUW/
mRdPh/MUqA1KcLVdDMihg9upH6B9fYidtQ87x3lPZgKQ1LCvmeNBSQIsZoJlsRCYnn/GWyqPrsZ+
3ApKs9oIv51uyTlbOngpYihxFAfDgJE/C4FHMI66sk8eRupDlSTynZX4yV0wios2TelEdtFUB/E5
z/o/q8kvHdSDrtGWjYRqNic7KrOd7ckDblVnI323RtOJkj3W5GIbtwkqYu3OYd231hXJ3z+56XwC
o4fWHI0vIHQcZqFlqxNnPuGz/ErE4BG0acFh41YO8Tx9g31kwRbTIImNE0AEtV53e2FMFHSx4vE6
mGgpBSXvnBLmkf4NXD2T8jbt5AhSdfbsNCsvqZpPgec4HJsaHnAz4ho+UczpybX2uBv4ZoBhFWI1
+Vh4WfC4OyhI1lNz9zYwvjLOzoWz7TSoifFOxuN4wkXd1vKhwfuJH10kG5MGXGQ1msmZVjeC3DNu
eKvfEw/DmjYKvUp08VfafHx6fzFuLVPg0Tfbbg++ZVy3flqfI7t/Ddg9PsetjdSUYXHUNI12kb1T
nj39CNPlOeH4Zw8FjDcYkCCgFm0IZQ2MFvG8PZyj/KGDE7NTvfGjwRWvKNLqMQmTtfCl7OjG4Cja
e2nr/VAoiEskL8aa8nmCrqZm/1QEQj9gILsQUaZZ3DXZ4vhzVW9tZ44OhWfw2mVyTo9JNSBvgATY
jZ4pWGEQYijB/sOKzBoaa+kmcEjWUpadCQoODflJjrvvMaYVLgQNTww8xrFjrqB59URGRfrQwBgK
QUk1myZQ6WsijB/w7MN49FMDWCZ56H/YjU0AMpCqd3j+a3zTKbXeRjW54dJSV4twOk4H5mruwdoe
TvBrjH3mDepK+0r2yYMefxQQf36X6G2pmusr5Q/e2bJ1GMy/Tp06aEQtidg7Ugz0xELasCaYKKUl
DzpAt8jMIb/6he2uAt8yblw3GFfG7wbjTbabEAg/HbuX/+nBxzsj4nle6yzurAPrX5716efQOdGj
5FY6oSuGmAn8CymHs2t7tKtmlRMPG3YG75XGiM8NC5Cq55mQ0vJTTgU27HogNMpnnyXZf2nn4SgP
mnzDfwiOZrKo+SSWKn5PDZqq/cjy1gh0Pk1A8nu2579m1PqpSSgud8CPIBkUP6Yf4ftIlrNPZ8Fj
o/B6mXF5bsqmZStq5ZiXc3NbUtCzXnB+FCvX9VU4j4P/ylqYNEcx8KQc6CzZZVbLrdR4wdm/L9mH
FPWRPiUwHHFsipOaWi5A5ZYv7FdomeVrPTlmDakjyV95XnEgsXEjvMbx79TIAZnLjgnQqCy9R3b4
j/F9bAQIV1zyZWiOdtVbIab8+pky7ohqa4qYNpZJXbuMiVSWjGtf+KnoJx/619bAFFdWvqTNr4aQ
pDxmKZMtcxPc+SJsn2+T0EdzmN79Jg6DHotVRbhmmewJ0nql2EJb5X+xPStFm4cBY8VjJETFvvRp
5r3lC1Ut05w9mq7kympa91iNUVi0+U9nFEBt4PoHwAPlzB+TXBnBpvi/zliGE4keSEsj5zUkF/3g
BIGNTJ+2uznp7z9DFz9KK7lfftJ2z4Yfd7tYpN0LV+m8Ncca9IdT9sWHJ6X8NSeR/eIvg6GSpPWW
Vrr6X+RF1zQlDLMdhv6js5dHLTPEhYkt1rqnCiBZZHeTltoNPaQSr/2J8SKvWVVlBKYmcz+6lT6z
HLtXRt8RLjnrmjHRWxcr45or5IcJ7giEdDrUCweNQxD7YLUzmZGpj9NV11K7NmhVbpFgq507mP7W
6Ib7vkO9sgV6lm0ekQiJu1NuVvlrt7CHGTxNZScqqWZzWOevtc256hkx4VZYv/vBD3YA2P/Quhfg
1d22gDJ2SnP8lSk47wNfE+dSG8lumkl/jXYVZZsOEXzTVhYM63QYDdbA7DVc9drixVmxNwekIhh6
J7MEy+nS1JM79/b0YnEfyNSNJs9mONBR9xkovQe8UbJdKWvgMsE1z4hjeREODMI8NHF5c3qgKy87
MX7FuwnTxFlXH1h5sGEPLwblZBKeiCJ1hEUBFX2BZrKLvdpn8K46TTcbTFEDxt5uGLEbVmO+N7tG
hI3nlE+ahOC2Tu9aYVbS+dQVDMOlfIydbC80aR9yJN03/v1mZzvGHNLvx/BtedD5hkFd9JLcfHg0
jCQwnEsIzuoug1vCrX9IJae/Xd498wUS9HQW00vlYHhny+r+8kynk8EmSH3LVdFeLNKH9IoiHVv+
8NW6LmGXlRbpLRktXNQyiO/qJkNUDmITnjZCjUzVOej1Ix7CJyUwPc/0FK6glPwEuqpPgGfqbT8n
TIv63jOeszg+tYZqDr1Mg80UU0jsVcxtafwzly2XozM5IUaNl0RUj0q1XKVIoxPYjdjbj4xDt4Ft
JjmhCRcye6hiTP1dpz3jOSGag3jLntrCoHv/7os3+w6kywLGHCyaxd5wk6eF9Q5OnLzexHinn4yo
vxY5XF2GCnOLVmNuld9k/5n4CDhm+OL2bpDvJgSsLSdIC6MJi9KWYkuXznljeEqHQVPsQ2pjhek3
i3ES3Wv6Upl+KJfMCqVd9xrv5hTPrDIJ/oean1MpxwsJlPDSiwHv8gAGt71pU6fat1kCsymCKiP9
f1GXnB281LBO2c/k/jfPAXlY4I3srNF2Lx5H+87IyPxOfC6qiMsRZonY4tnlSYtY2o+hivzxxXfj
epO6fvZC28GxYZtzsb3G/iNXw6puyKIPm3DuHa4H9U0N/pad2lvsmwO5Wh5FPtmbecKtUy8o6sE4
j6y/cANvzPvQsTEiplai+JRnx0F8BDr8EBjOiMoO/SW3KUc4LiShLwXE/KO3AEvkk6u8r6D0ultr
2A8KfgErLqT5A45//IlJ0KenxIfBbzFwrPC0Z49Lzt5kGOgRyPh2vEZtma4nJbqPhRUd8geV23Bo
0mM6xLE8lC4u1Ro9hFkeTQxgNGg+aD08N60isXckq4oN37V6B9qgJdECyc+hXA4gs4dZmbmTjiSw
o/xSpsl4hFrHb8YtjA+mUPD3RMfW2CQf7pxINrFWeVR4IkmXzFyNJ8ubymdnivtX3bjNQ53HZtgl
y/gi4P+j3yEXHTuJTuGW86nQVOjUVslsSCPwP7DVAePkeM9UeVQ5bbAFgrwq43QoQpqV1EOjOjsc
OvGdB9XR9fvxV/OGOxEAFJy9hF8mtl129y/hF13s8tKR+AqbBhJAmi1Rv6PPYWS7GkVX7NvDKdax
zG4FYo0Tji5q0EGKjmNf8WQm4IkKsUpU1wlWM7X31pCe2DoURF+9FEHaWHqc3hgeK4c7IO+ePM//
FUOaoFW19q6AoLWd5Pw/is5kOW5cC6JfxAhOIMhtzaNKKo3WhuG2Zc4kwAEcvr5PbbpfRL+23aUi
iHsz8ySe5MKNBCTmYNr6jF67hYvEvgl5bqpBwkyaCBEltP3gX9cPvc6ewN+QusWw7hfLX9Nn+vdc
yb9z3QX70rTFFv07LfARVjzLbNsOC7CYl1xU1neompjSqEdiHfswEdPQpYEXvrFmMC2HFTjZv9B6
yVe6vG0ePLV1QefmnsGpX+ue+hj+8PAv0sdczyzfnLomUaTpiZL7Ca1sWKh7d71E+VHUGWY53Ros
sbO+cGRCH8AtjhXbHubPbnAbkEKkqDgsKbYs3wYPqfIkxzHHttHWfE3hWWFW7FM0QRYMNMJkfCI7
DDuB3MMK6I5ljUVoHWAg2+Nca5E1s6r9oAeGaC8UGV+cKlgHzfgksWeh+VqDSR/3MYwThshrk2HE
s4fLgn0Z1EogxXap4l/ctpe7T47aXhFLdw+sqMxxAKjwRmhZghPBFPihpYHMjxWxuttmHPdFGmG5
7PnXbbtL/kGcHLYR5ZcnQvDfJDfqw4KB/WGmowO2ejSxWzP80B3MFF1vPdn4d27v/bmYYI1hvmKB
FxknucVBG2yziO8lVncMGmpkV+vmXzTDdKfUIOAz4LaASiVyGLH64WRDGEVMZw+J8I+8gFKeYkOk
gI9+DCTs/8iQkZX10tBdAZeiIIu2xpAUC8s1NiYrdg7FHuHBy7elg3EDM3/qvLuF+cjnmjXkPEO1
IejvYdoT+l+XVoA9wZKydXe3o5xvBc26qyHFZsTzs5nqIXzCaxNcW5y6YIvBMmof4XcWtCjxPvib
eYOzi6s5RQEbPxLXA94KWQ52DDPcUS/LgAVEFTFbOSPHE230yypbTPng+zjOebBTee24CB+Ihni0
8cAiBVBPeY4G+YV5bTxNTkZOCzFoW1LFvnjNwhbhYGtUgDpK00MfatLWGUxvv+yiTcseBpspJ+83
tyvM7HHvv8ep+8mn+tiA481dJVZ+WWK5fNY+xMKmG7G0tS4FmktWPzuFbbahmfFT5/pO8yiifQzI
+dFx4fxL2H9A/3vIOez3HILxsCf4TR4CA0tz3lRgPKGwSE5fvj1zuwlbLDzKbrgp5TSU0fEW0cen
6zO9IwM1lHGIsNQV2/xxE43hE1KGMYVsWrDZb0jGrhov5xYZjfREwQa/qVz+m5fwpyfIT6AGFklv
0XKFQ6nEbdn7mEAXCtm3vZAus5PA+wmREPpmljc7N6wfzpml5hdcxDsZNIrbAxlkv3iRvBDypFHB
IcQOnpwLPzVeCzoGfdPxfYYCQmJh7qcn3r/6ZSKZOR+JnHtEqfjbjMdg5tRgB9hTEuM/565z6nG+
HliqVoc87ykFcanlQ8GLNugDDTKng1XXTfLzhD3jHkbTJoUkvJe2h/xd2v8tibU3uqW3soSrqMeS
/VbqRi/zSJOCnKgZKWd1DBXtU5jArK8kbzwgj60d8zQFC6xA7XzX3ZCqHX2igEJG2KB1IPo9l9D2
VC1YvSjDVLewnd1Dm40PigP1cJFriBF4ERpPnp9Rp6LnPLLuo+c2Gx/uLf5Yix1uOboTlT8am3s7
dgBjejo0wwdgdf5WNK0B2aey/txX8FUekYjwu/GMmLdTPi/V2YZy/ipZ1TYnzALsK0zbHU3VjOBL
2zB+Mj2P7Q1Btym3U1NAekjnahh3IliIxW7Q/eqO2E3lnqf2cXhro1+nYrrnri02rjb/ESqa1Ho2
uC3ZD3HzUwvNj2DOCcW2CZQdPFIJRjYBemAzMRkeqiziBzjZ4u/UR+oUs6fD1sjqrw3Ld8sieZjM
7NFt7GApsPRVS+A9IZI7oWhPU8JussTcU9gFdgu7hEYUEwdmW9M65TlcaHQVczleCr+E8+bIRK9L
FVa8bfPRdteYFajfnkf3g2O9+eEWsHwqhstp2y5yemXXal79Bd54Tgz74LCRPJWW/fFgYm8plOi2
ie1Gb9ife6I+6Yg53Os7JEpbnQJbh0cuEyAviklusZuzsHOpZXmGqDCXZJJ1Th46iS+Ct1Jxszzj
jGc04PkESyXAuhWq/oDNYoyQOjAw5cypB2nG+Oo4CxzpXhZfc1UGvxX1QXd/Kb0PulxRBXRlwpUL
DJqnyFAWtEasSsiIxDRfV6wEIgAH4CWV377n/MKfumzUbjD+lm0F/YgLQd0df0SXa5kRhKA5xePl
FMg4u2fg165jCLaMnRjsLKCQ+bTL5onASjWKYj1L0/0NG1T5TmrWT5xUuzBgyG747lpVNqdbcBOg
3jV5tAPQOs13kBGPploczRTJ5tkGXBRW6CycNzYxkUNWRfKpWYpf8MST7UKcmGic1Kc0aJ+qbnlr
gFO5BskIDBOFNNbS/vQJ28NINnixgxG+d+BL9MWqtFZBUGmQEKkYHr/XW1xn5Z8KK8g20oPGh5VF
CyFWq9gNbewfbIjOeDbL5nMJ8r2fVc9Bmv0rAg4BAviksfuccAIyBO8vNepHEYaQlIJnVr5OUihJ
+QBoN4EAuq07FmgE/Lrqw/RBgVYGcJs9LAdsi5dpZzH2H23jFdfFkLbv2D6zuUEoUnF06LCQHQqm
BEnCbX4d6Hd/pii54UszswUetNllUS/OrG8YnWU17BvSzJcEpNBPBlMAfDCYJ9bJEeNH6TY3Oc/R
AVXaxYFFCH2ZtNx1MvyRVHyfqf3hygFTfc+RA5NV5HwIPMY7OXFHwNG6kAILmi+FkhBSPLpQONMb
sRbt4Bya0H13oqlsyLSU+teEPYf8LuyodFdm0n3BWf5CbYN36h64hNgNn0JliSc8gqiZCMs00zoF
mPo0fklRKTdUWbpyg5O+p/tj8KIt9Mf5XQ+9818SYAJ2Q/JRQ944NzU43G80HGf7UEdtsBFtU92q
KJ82HsmmOwhDEe1m/nG96jzPQMbG5HRG5FQfnpC63RmTjq+FKd2nJY/5unpZfiAZWZ64C6KQBC4B
cXCVD12dyy3SEY3Oo4UnIdBlb+6jFOp33yb+L+4x/alIZmuvjJOfo7TvA/Ydlr8Hq+X8YYmf/tiz
g+GdJXk5d/VVTuV19M2tQUgiSh8RGR/LrLwv9VDsaPB4tKsQelpHY+BB37Woq6ae6lgx8fIXvwY0
TXc0qgJVHI3+yTJwQG7Lsc4ilhcecXlUwpp1zmqpa7Cwo3Nv9cQvwjNLX3v55eSd3o1MK/natmm3
F76Md+NUUxxGZwdsjoguQ5TPY6qhf7K9apYZlhGC9KGenCQm0tF71tHiNCcD1ujx3rnamtjBOPFF
69odDnnPz+J1AVwEiLMImIx9ENNU9FCTaWBtbGgbxaESSxR3H5rMXoCL3DtdjG13EZwLeoRYJqgh
YytuSIbSExw4f1JUyxuABOq9FR/Fv1Qu5XEoR2mh7XDc1TaNINuRJNwtxEV2hk8V7fgGls9zJf4a
Un/b2IF+nArAhaQK2tXI05aPhKfnwNChDn6i/IkEYTIyI8jwPTukf7lKWIj3TjnuO2EdXFGVxPfq
F4/ZAic8kQYWOlQ0JCrF8wIcDEnAQQRxAsvde0rzoZCcegWuTmaXliC2o2oCPoWwucOyB0hjqnF4
ByaYrgt5XXZBWsQscFn5YUpkY+qFEWysOmgOSYN8gG/ai5Y30XdpsG1b2X0bZVcl7QzVnG3iCRPs
mkQcDx3miMF8AFPCbOM3g32R9Gaforywolf614KtdDQA1hp8ypaGaPefQxj4JfCT2KwmrEsbg7Hg
K+2g7K2K1PeuOp57utYwfe/yKFviPQ73umUHVJlHyyAqfTH17E8mt+uzVwbAydsCwmSdXeuw2nTW
lH+J1C12HlNE8M08Pg5Hy6gx3/l2R/koPC0cagGn9tmdM/3StOCpQHDF8hvivayeUxaY/msnfHQl
IA9N+mJ4GTTbKI5UfQOvLRj7aI4e1MkQ/px2RuSWeCzR0kuXUd6oxiz3XtE1ibZ4dhJ2K0gotA6u
mUOSXRYTWGZNQ3U0izGXSmi1lBdyoh711bUVcsefxGxGlhlU+qJUscA4Vr4s2HjgisTe2xgoWhkt
zKHyDZHskhlsJdUytec5cJ3ydQLdYu37TI52vHKMbtiH4NKiGWv53Vb00Z194EW/iai6u7IWyXLD
d5m32zbukvmdqxoBfvbsWf0n9DvxwqWvkvvSD2OijQMLpK4S3ZNV2oVDt3sxBl/kmht185Qjlj1y
AO6W1eKwG1zPKawVtWLZNMA6LIB9xlZMGCxzfd54Db1fam1Nfjnx+PWsqhm3bO5eGHYj+swb70hU
Ufz2/Zwic2xsYsMrgqbXOHeGpwwhsbwkAGpx0mAMOy55W/lPTgOA90o7Qn1n+CvEgQFo5NgtJnLD
sQNYdJWm/NlXRQi3CnLMAO1x5HUxs07gbRlFVcnT6rsUCwyyUc6GUyf74nroUaJoq+p9botBf4K0
kzk/QezxYAnMvo1zhHdN3Wx8ojXMdo5V2ifTBaF9FjT8Mm6twemnn03VNnIzxgMRFsMHf6ky4Y8n
PGd1BzvOCw9YwDr3g3gvLaY+ZaH7gLvxn5xOjg/EEC3+ZJOfXUbRc0MVaKhb4C3FCYZNfytHpz7Y
jzBJY9M/tbIUK3YWGsHD2g8k54ONWkH1ZC2T+Lvhxjq+BLiPOcPok/Yqy6e8penqx7hbDWSYgi7O
xn8TgedmU4tU6h0GnKn/r7RMlPyX02s+nmx3dItL2cvhaAI2pnQHteUjiz62eJKtJD4pHEf2HWv2
dCeQCP6v7QyN2EG1gLGn+iZl+nnCvORif8s4LiYvw/61CH/ILjUZuPzJrlwaG5PZzU8elnEFnSb1
UcmYlU3JApHWhkNt5xh9HZ0UuGS85J6YiC4CUbbk7YeqpBeyz+eLhYm7R3AW2ae11Gza/Zo+5Jv2
YgsDrAdEK6DfW17zaQk/hwHv8MqaqImPWcF/aKXEpp5i+x42qj6KLOh/J24USPgmrnAwV5ILO0cL
XNksg2gL9W429UCHKxsP9sV5k+1ZilHIN5rETveuR8CBg524AScOXS59G+PZxs/cfHtBMnjcFHJD
6G9Cqz+qxB7/UAk1fC0FG82UyFs5TFtY4exD2wTuzcN24cTqGHfaxdJVdguOcFvbzSkHywFStUgG
lm1Uu1QTsgsUaZBBROW9xV3+cwbRjx/0TSTdLp+a/GHzSDNaO/SUhfm+HW3/2jKKL3fPwQZXQDiS
9YrcjSD3TxMPZUZG6ed0pn0BHxk1fStnsOj6qWuWQFuDVssOlt1+f+6sfvBZaCYyfLLh8MeAJTL3
V8MwA1sRnp2zT+nSOml22hMeU9d6B6oGi4B6jiGE8PogKKfr1kGuZozrXLCxp7DApK9ZIeVUaJd5
gq3AjptHnbVTw8HzoARjU+DVPfWtfis0fAXxMPh+qKH1on+GcPBwI2/aQJAXhrCLhbiJFebJmTub
dWZjy1KcQtpbd02Ma3LdDtCrLtk4uIYWBa9OjyrkhnAY0Pm3OBb7d6/NAKOppGF4fRhtjtKH2IBj
F8AP1VXyD9f/bkvbG6aiBJzmc+QiXZ6Vg3Xv3gcPh2E/Ny4k0hZpE28f3T9Pg1OGZK4zEuD0Y1Eu
RWvAVLleQ/rORLiXy1ofjfMwBtoPJ80uV1H6j04MJ3xiXRlUT9gtfVygkRNqwsAOm3dWkbmQhLny
kVePTO3e2XlonvLmRUmKsoJcsfEW6KobLqnFfJl6XrDPdtOy9cJopM+yGpsP8h0TV6Xa6j5L29Xb
IquU88W9rTpm3E5QnkUSAH3BrN29K6LlKcKLF2zsFkVy7yYxFK4gDY951cZ/JXB+duiDOgPGjk/U
NI8XmTkVpBz+BD4dxp3XYu/siX3k6HuwQQV2go5BDLGLvwHF89ISXoA02OMZHdMdZvpu2vipAAyI
h8rHPub5CLCkFdNt4hAUPtdVlD46LvphCc+B78LgGgeyKz3fBcJvjRjKfQd9AJGolvZ7WD9QzUCw
WC26S1ZtC1TKah3pGUA+iUvmuJJTZZ0bLUv66VpvnXJ3/sgGGd34z0TXw7k7PGymc3qTiFvuyh28
Pt1z8e4wEVOzIW4tPt2jFSLMEjSf8BwCOcXrlmhhI1l484fn+MGHmxrnpRgKZPPx0UFwDVuv7a82
7Sb1tWcFE/+pUPg4OVzJeQqPjiqrAyMmG0d2TfQyJTIrrWwTEaNMSl4TfH8P1ph5vHIwpbwlUyUv
Uvajla+oq7HK62wz80CnSkHBT5z7atVVlvziZupYL7aNTPplQxTdY3UqPwYCdeMfTLmQz3ife+mX
7Lme7PGxq/Fe53NK4csk8fIEs5o3raL+g55b6ZPRkc2LB5p2JlnN7LoJ6Mzhx9YQrzgvVW7wfz0o
rZ+D1eZbhmJ15zsRmwtJPfeNthE6x22GhmOGuirRtEXyRWyqnzc45CIeLX7k8TmGI0mSU+ktGJCB
KqTRkmuvm2oflckVafAkDAPSCQxjJZYVOJUZP5ROsgdAwiP7/85iI8Gu7bGPn+OIAKydVn8DJ+SX
dTFBbtGzRg/PF1foQzy70RHYfY/Ez2OytedBJ2dvYp5eF/jsq1uuA9gPrLK4+5ajDsAd9i4ynmsX
cD4aGXQWDi8hJJm60CWDKzs8udAvo2BLc0MwfUfgSZ8sh5+eu2FzPH4MdW959Yauq+4LOjYt4Vpx
EfHIVHTnpNfyxIIgzdc4IR7LgsDnC+fnfksi0YE5Ga6c0Hezo/ADJzrWeSaLtWvxxlixg8WOmMpg
3BLvWi6sgJevpHPsdj/MOmD10s7U/wwL5VVk08Y15j3/UgPMg/Mn0jrfFDSFLgR44876wO0ZH0PZ
Sg5DsFXevXFrPb1k5D2bfF1CJyInVugkFDund1T7UqXziHQBCZUQgcCCypdAGzAknjmyjzUXDFku
JckzbBFLiIuE/xJtsCoLCBV50znfGph8sBlabs3rHDbJjF3FyaISBJWsx5MTPTSqJnWF0psGukjE
GC1HMQ+bfOQ7ifpF03RJ7zaPA/PXjlBgskmmQfyXk7q/hnxLD1Rxy54qv6WZ7r5lsw/WYwz6vCeB
AkK4zH3i9S0L+cCLpnYjZrhyZavx1OKqHv9DJErTP6GiYfhKSrokeOrSB7hzWWTGuDDzruhfUn9A
TPf6sC73sH8ccWdHDq9+lF69T3VssRPQcUU0jtI6ZQjLHwKbdOk2b/LmjIGg3Bpty0MyYTvdVA37
p2ESMKdkncoHczLhY17aK9XD3KUTMXbdFmOdt2OVPuK5QgnUcHHyoXrrp7AoLoUdjg0G98X+G6Xa
+cuiBqJvY3mRw78OfPBb88CIzdICskmmHkD4KgsqpOW+9N9JcvobIhMDOLHaOtsEnrnUsRtsrI0q
Q6eGCVeWkEBikAv4eNw6/r1M3bg1UDoGHxxZskDu7GvLPenEtx85RfTtgTjae1BaKvhtd2l7xRC+
AF1SzR57An0nyEi5h+9nHnZQxibE/mZgbwMt0E/5PHJ32IIYbJlqVNfvhMaiztYyHO/c4PLmHXYb
rgPeskaSHey51Sgx8xbQJgzCde3j3ZybCV85jP9k3dCXiYdZWXPxQlX0Eu7NwFXt2PV+LA5hkzjq
rXwki1i9g5D5PZl5gglYQ5rKH85ppU4LiDLi4NJ2B2aCJclecIW3/gsArZE8mG9ChvEotWDVUGGt
xvEEVzFt6eOrufa8wY5jjtq4wQOE2USW2IogG9BaF96OHWONytPnsKd2cDUYvIQFFuuiITdnI0FR
DkIJZbdVcux//PKhg+esZ06tDOHcMJJSdOX2+r3JkmifCcfTu8R10hAjl/DfqqmLXvuh6N+cNkp/
JqAK9rcAzvCAu4fOX2yHIy7zQphnLu0pSJJ0wpBQCD3yIk/B+7T8Kl3UsDi1+iR9s4bZ+sWSaL5H
Se7HVEuE8G3B9kH+usTw5F5ihvUfbUcsizgLgjdw2PQflcU4zLcSFPpVRT3/8UATPDpWfVMlW19p
36X9VEPtHoK0abeVQzB07TvlfLZy5EV6Rx3zNqVt+jvCgeXs8Lin1XOobAIlcUQqa8vumFPNnrhH
JLiP38BTWuI0++Ewce8pAXPDtRJNDeq7oBIF5QOtzh6i6ErWRSmqXDU1QVXAquxcYcEtKVOlWJPU
Seo724GmjrOrEKABuNGqjZbHe2+LHTCengkFRV8kQcp3JOnRbFvU66OsAqj+AIHui4v0cmIkDapT
gvL5X2q35iO0TXgl0WDNrDDCmfZrF0holDhj/02PpR7VedHshBpMVLyrnjKD8kc/sKXML2ptMKhg
4lmQzMAMxkQuIxvzGJjbhQUZxzqE8xBDjN9Y+jzRl9usEeaRgtKhG9EFqaaiwFeEQQttGH/e9GSc
yNyM7uWTmzXVawDLML5ZU0EjrRubiZ5kJfvI2dSO6rj3xSpqti7UyxS4vs4O2aDER+rTTndEpJfd
W8fthdB56abOJqI1RjJKK+i5K3KQI4gZCzi/Q5ngIW797D+ROvpd+C2Am9zYf8q8jE7YYPS/PrP7
S56F/lmVSVLu3chQiRQRjmBdN1bZ32ruHthWb0kMFTtW8CRjxK2nLo3TiNmQK/F5FnbrXvA8d/rg
Gf6LcWxBNorSmpBWM4WZhobsBt63b3rrSMi+Gz/IpEU2a3cGUiDuLanjnybk5X+r/IpdL6rE0kR/
hd/5+bUch5wNkwvei+oAXikY7WJv4v3i8O7f1BQGO6sI8NjBmCUzV8YO3NTk4xkRpjwHYUh1qVqo
Cl64aR6DIMcTO84qotl8Nsm9JWg2bIfZKUCJL6nn3TC7WAOWVK78p4mSDH6POScsE3vh+GR4Pby4
cplvFAYH6pmGofJXXSesVMcoCSA+ZCojgPb42QGoxalUk2TedMRfrLvvAryoD05CVQho97mN1Ivl
R2CQrVwAzlsZzhy3eRQB5+DnRRqB9JCxaHClypEpYYVwOlrQO5SYYHvx5z3FkE4pbBBqqMynhSKY
emvRK+JhrKOyKTmwawYX7XrLQ/n1qTW92JrTBwsjCznWSHP6kQCVU6TLm6XdoKuTAWeVMsl3nxI0
iOBYR/KLH3Wyz+AFAp1RK15ZUXsRSE6fQQz+/7uHEVGyKWkShvxqphg1h+kANmLyGzLOAOCZLIUo
6AfpiWM6n1XV9mBbZpMm9pUxsse6V5LWRET3Gr8gI0FwBKtc6C8W23iSsehW7IaO3HcnPryuCQ6V
U5PUSNrJogIvFEcvkEUHPoRbCTRYwCfB6yN2rH5A5Vb7ZBRq72lG7h8pHl+SgUqOo4xclEmjsurP
lHtuznDvLBtDubnc0NzNt3EcNIvWdKBw7b9lJMF6KBvGj6fMkqq5ua416F2LNSxZO6b2y6PVTXZA
/NqvxbVICgyT9O8RPKGl5zDx/QeL6Y2B/eNjyS/3JNk4NnNG+3MwJlB0s6LUN7DVvMrjQk3XBsXA
jlZtn+jgrSRw6b+SXqjKZIX5ydpibcNGqCBZYfiLxk+UQFgMWWRjk2djlODlUJZ7Lbl6vzvcQaqX
Ja+z14CNLbMbe+M/VHNwtQv9pH1xujZvNnQrhOea5/oXcccFZjL53S0DGcsitExnKlaC0WOCpN5U
wTlrEv4BlHvYgrQuhIA6O6tVT8hrGezTdPF08BE4cj6AJvBJy9bUErLM81aDzCH81oU+dp4qrFvH
DISFw/HEdGs4T1FEkRSqZTN1MglwvUTeWwYKEEdUFtXlKUM7X0cYkwe1Gavcba+4abPqV53inv32
g8AM1BZiel8HcdeP6yKzrfg5tQgIoaz73BDIwzZu8NWA9JDWKoE/5n4SAkIkw9QVFUfMR+rqTj5Q
G7QG8TuiEy4mkkTXMbU+nEbB3lpYXlRMOSzvr5YTF/FP1LC3glXGoQxW91vxEw0OPFZtT3NBZTv6
6nV0H38YwQJ8lw+ucghh2lJukaNIziX9uGxJIdA2LNGhwL30/iIv4Qz5ADzFIq81rSoSGWhm9RFt
S/Y56DeALd/Yd6X419BBuYSERPJJQnkMUQ0hCFkMpzzEMnTkQFuCOwXeOgGOYsUdd2aFjlhS1Ofd
ysWr1yp2sDRyYUzr8L1jS8Wkrio5/WV9jo2VyXPGtcC6URWsISnBmsyPF/FfuHb8jB1FNA3dW1Gm
tb+u2AZ9zZzFyKFWkFbcwObpreNy/VwuxuLJSvUnHB3/oJUzLBctDGNpBu51F4BdSN59x55YZixO
EfxlxvAJryFvua9lqsPPhYqIJNm57gLEY+L0B/shnQIulh/nb3XTJPFtIKO/ozIDYHpXLK+DA33v
0cpskuHdn0on3UZmhp1KSZmu+xdeOzmG56qqm09XJzyepGDSXxwx4Vc3j5KFS7lQPkvzuP/sWCKy
CSNoY9iolQuGicr3X2bmA/vYU43x3YRDmH1iMIJgNom2oDM6jL27aWKXnJAuGInS0f9yqaY/kUMm
U8t9VSRvPbyu8IU6UqYtnpzo92wms488h5DypKpz6zws9yxJy08usPOB9S8pytAL+i31zKASAfv3
kMCwDczXSsztJ0GJbHotwnKc21VjXP6fjw0pS0eutn96tOyHcz+g5wpGDeSkQRGsq6tWbhcmZgIv
CbPgeukjL/uJAU5eppluxpOTRw1aXdEHau8OCxdQqHxqn2ZDjijTavguLpdWYrSoXjT3ToG/rscu
fKIQmis3CRCU3aKpwl9Izupl8F0DYUNUpjNbPn7LvtSRHNtfDnwf630kJG6tFxJfa8Uh7R8d6bTw
vxppGfoYPJP+ldxPy2Nr4EW49GHIC8ts0x48AspmA2SuwhsVdYW6hVE4koZj0rLEP/ZPgmC3BWlB
3Us8083WkZI8IlhMCNnEi0fkVWGVybNnQXezs4muh621dDq8J3lLpJQ7TLxG4gT8AboLbFVGZs7a
8ueT6qpGu8F/HHIy06cAnbCJGes38SLCPwuSEuXMPAXvCdgNfBYF3GXyFBZVmdwK3XLdLdUYbZiJ
XO+/qCbAu4adjEoM98eeuQzjzUdrgmAAXIgkIOsCJLJXr7eoqdCooHAfA2TK0a22AkzXgKYkmQOA
ceE5cdMHo1baPVEUNrvJbvQIaRsApt7aQ417wyNvF7uc28lDIbfn8HcNcBasVerqeocoHRNgpfz1
NI1N/V71bYvgkQ9zgrPyge1kusXRt0u5oJLwHYCqgNRLyu+BE2y6hUXkFmcnH7K+29mzktanArsl
f6khgsvYJ7x3TlC3cOdph//NEo/16RuEg5KLMZfnmzsNdrGsfA8b149tBzmfGwdLBJAYLttC86Xu
Q0As/Ii/FADs5ZO0QJBA0smrdHht6Al8RbudEioUwuQfgO2heNE69MF741TYlxafIbdiid+J+k4R
fdPw5NBB4GXz77mn0TgtE1RWYqHeKpwTPNjSThghECge3KQkya9qSJqfMg4jFgCO4K/EDYJdEBp2
TQ/5ez5h7xbtZ5tN8Q8SXtj8HnlRUBOJr5vrkRW37VsNmgFyPDvAeyw0q4ECQBDvDzdcfhdWqgjF
cbEj2EcLOZ01ikNHDNhSr8Fkj4dysdW5Tce4f8PsM3n3BySg3fduD7JgowY90yYyxJwjfkpi/pW6
oip9RWJy+T3tgsypZ9FWs6esIvihmYhBNA/7FGkpH3Y6CuVN+6Y4urLQW+3k9n+SWB9Zepz52NHo
tdGXYHFppmIthkFr4ZHckVOwbUxU2bJ3mpohaODZCCfPYr3jx6xUWDgB1LDF8tJa2Kw2fiXGrzqp
pmhfUFU5w26KIzoTvJxtxBoke035IIcHeAYo/rE7LV81IhhGUade8pkYBO/2NZpU8IBfcsNYGVeE
6g2BLlyOCQHQgqFnDkGucS7qQypMi3Q0qytyZN0SyRG192dIA/UeWoPjA+6ZR7FgvLH4F/t6Ns9B
3Q4XTDzyQGOORXancDFc1CMogjmS0WPlX4N4jWqzfHq9yoBY2dP4aZOHFmyYiIfapuIrnPG5+gcu
Swk1hHX0isDEZ1xZYW5xkEWCeGdN+TmZ3Cp3mtckUhUVexxxWCWHhvt1DBvlhAOV7WICIbvcct1a
8GFEvvLWBS7cet8MqKAJHmQfPjr+wkMVTKLguTet+IW7ssl7tg25Zi+wLBgnvYNP3IDfIZ/tNHzB
AZtdl64qG8AGobGezRKOVJjpKLBvk3Z6+8RZRoiQKaz9bum+eS5sS8UfUg2WeCAn3PaYxq670wQx
TpTqzk++P6PJWllwnRmtui8ToMGu2cS5f9myNNk7bQzLu7YktzZmQbluQj7WF/oQs/cOFWeND1aJ
v2gPizrRlhmdq4FenTXM0wgdKqeIiCgxzQZnkPvFM+8FokmMBJ61zaSOUK/zilzjrqvkQoRlzHhE
p5MGmQcE2GfzS9cdLah0RzsB5Q6gUKMxXzsltwcXo4shQXkoejuQ+Sbh+eSqW4lBvuYjk+WmG5aR
6d6brWcVzhY54+qx0L4s2MmT/ZiT1KFGKRLm2wG7WLzN3VQkIOjsjrWEGCNiMgSt2CYnsKamnWVo
17TXHnUGlbUafIUOo0O6QIDZKzeezZ0wQLLof9JuB0Ns0aiZGCWxqH5ib9ngW6vnjdFp3duv8HJz
Gr9jC2m/e8s8UHkffdiY6YpRx1LJ34jLdh7v0M94wPB8T9jl9+GA35iGtYpI7xOz3kINhy/tKCkB
WQCCONAnQvRBzEyfT+z0/+fszHrkRq4s/FcMPw8xJIPrYGYeck+WqiSVVFJLL4QsqbnvO3/9fCG/
VDITSdTYDRuwuh0ZwRs37nLuOc686wq9+B7VWtEfY0OpaCBplTC6Y8xD1jGuNzIglG/tDAinONEu
CsNvYW/gsU4TaqFTedBy8HFm+/c///Gf//vfP8f/Cn4XH4p0QsroH9BffQAE0jb/809N++c/cOvy
fz7/+p9/kobAUmnaMLoQtbkmFS7+/OeP5wiNN/7u/xBJkLVMX5U/fKutqh2Zz3BM1VT7aunkE0z7
MafN4Dwy3I3qTmQvtUPnfkzoa0XAk+7/Gvvyx+g2RW60IlxmOi1XdlAvfwzdu8kaePe/JRpwj51m
lO5fGjMt7V7vsyk7IqTCOHCVhIQUb1yZoXzT1FVbWALWfmFcrqwb9ICUUBm+EismxzqbkGWxAMfZ
thW8Yzjyp+ZDcHV/Tc293K6AcE44mkHNHA44Gzn3y0WBTVFKssF7IwAyNI+O6CyII1vDzDb0Y2k9
bQauDa65bEztg6kzdwoRvummvM7CpixU0k3dofNaqCeLMm1MEavuCAqQ1JT4RAWB62SMy/7ToHW+
4wUZic27+5tYfDKhugJKYcd0Dd0AaeU6l3vQOaDZDHr1ebK1HnhSOX6HPa/fN7oKVZcgqPlr0vXg
fH9V+f/6ymqFpqsaAitUMTEUUzOkVb+y2mJuktD0reITVI+IWJS5k73rEyYLGSOe2y3lYJv+Mhqz
59BBnWPFTM0bqwvDNrBWnf9S9cvVO7CyddOoxSe/GNrnJBPmp6CRMF34EVeWkha/3KhwTF0AzLNc
w5Am9GqjjS4UGgJG8alpySxzgB9bhonqQ5e446G2Vefl/sEuP6emGxgkeEPHxC51dfE5TQh7qpHx
h2dUJ5lbCF3ZZqGOAbFclJ8o+NM3sgiP7696faCsalLANzSdINxUL3dJjYON0nx7LhJC9M2sWP8K
GyrYdM2U+eeb18JMqYw5pgbv6dLHYJuVSonNf6Z1Ll4IFOEtYRwtktUopunuL3bjOA1haLajawaN
VnthKQZD4BalaykMJMf5Ya/7MclpHKiAdObXSNaRlUwjbdrfX1e7thuDhR2Lr4gfdYX8Ya/sxlQA
j+pu6j+DvvJKRdTpoRZw8QbUWhDVbqCoj4a5/pFZ2ldDavRsk6ZFZ8CHsaLG21oMPgzkcy78Lx+g
LPnsur2xcolv/EaLhJMqtEXRUVUXv7EKy2BoIK94ngyUSTZhZlGWY17aeMgbdB+jtKi+3j+WpcPF
um0dP4WdcSS4kMtTCcmWZydUjGeduw0wkPmBlqIA+GgLBmcBi9TJsBS694yftIcISdzt/R9ww9Dx
lxq/g+qWZomFoSe9xphIF9jPVjfq59RoqCSVqQ8Yt+9Wllq+7PhIQ0KC8LMA2qDLEJebDeLR75ys
tJ4htHN3JXO1B+D35IS08495XD6URH4b5l/FTtN8WDaKAnBAPWen+3u+9tWmq7kmP0Zl56q5eOVa
xFzA8Y/mszK4Ony3o6OdyzT9i2l6Iv0CKtY+VacdM7LRysrXn5tnyWFRx+FJ5xguT8Cdh9o1S8N4
BvJBB1QxR3s3Un86OHNivqMp9T4Fa3TwO0uCQ5zy4f7Grz+2yfPE06hphBSgLS6X54VymBlotGc9
JpLV4qEYIX0K552Imv5f99e6vkuWbasI1Rk6155W2+VaSEyju9E4/rMKnPGgNq5M6ELzCES63ebq
GB/vr6fJy3nxMNlgK4WNk2EiWYVK6nLBDMRF76gZXb5A0coHxA1jcerpeFIajnyzPljtoJ4zZG4g
kZoCZO7s2RLnCVG7+UMD5eS/CsD2YgOw1f7WCl0pufqxD6N6GcZPbmi67+//4sUJWRZ4du6Cban8
p9DchRn2zdRBGKvlD/qczyf4wupToWTajmZc+hyE6tr9u15PqLrFJ4G216Viu1hPBXKEAHpS0Z10
UajNBwbXIRH14fmnYQG7uHO4v8E/3uvVJ2GH4JVUx4bNy+H2uwt/2oOXKAAwVQ/0kdsX11Cyo2Ho
+dYK1fEciVn8pQxGgg7cCBykzNrkONO53qnkL3tT18eVR33pgP79e2wiBgwSXkN3cf20FD6VTodO
CbxMnoVoetbi1xCXfvi3X9KCO9fhKDl+1DQ+5gBmIBmGGfWTgUCR4wnUTl9WDmiR6/z5QUCQHCFw
h3RVFheSVp0GXLLlkwRZ2m8hhAakYKDThHGasfoe+UhAxBRmITNCqXESB7NT1L/TUo/CXZ8ZdBrv
/6IbNqLZruuajqo70lwuL5GrKgNB/9gCBrDSgxtr0ye4paYjdQfxW9UoGN1fb+GK5QHwHmiuZYF0
1lV9YZNJh/xNR5njoYIxGtpgWJyGRz2xaG5XAkz+yalqa3yqqWx/Rl2zr1dMVJdeYWGixLG8+py/
Rgy2iNubLkUxpgmbh3BMp3OLRB3EoOr4xY3qJ4J9Axqt8L3Urf2VyV4N6a/gXaool1sIp56QSoJc
nL7OuLHBQEEKrDl/Bz0ES4E1xBs/tKJPk7DtUyRSkCAZFUYgsz/uH+LyozmkzHwwyCANnhdKq5cf
rTHgMiRrT88lPx21G8uEvMaO3vP82VsNuYLn++stnhHLcSzDNRmNVnWa4e4fT/wqlAv1OrThAlfO
juP2KkOeFJ9H+oxVwKzbJs0mHu8Vu1w4d5YkG+XJFuxTUzVrcXMtZhOo9TutZ7RqebKpeCP5McFX
1BrN1jKrcQ/XYrFiHIvXmkUd2yQP0CzdlEyOC+NELW/KgHuiR+DYDp3DjOk0872V0i45VWpZTwcI
vxTlPDZa2dKwB9ewjTs6PyubF9c/xFWhHNF5S02HqGHxgXMVaE/NzJeHso86vKPPFrbPGXDyjJfb
6pq/jE6zGOvtKPjtRABJTwbPWjtOn+0+Mpt3LQ1X9QuVXZMCCSzCavRtEFItBzAvjJtPMSC/5LmC
kcPfqfTV3J+NAfHmXgOyj+MJu1p9LiFtDclgK6ByEFpAYg8sug2J0MopQig6GkpNPTdQAyHskxkj
PdMpLhSZg0Zq5A1d1vXoN0ag67fMSSnBZzFAzPwSg61PPxBaQ0c4DuPY6Rv0I6Dlvm+zV3eE3Nw1
hYCqhnROt+QRv7JZHbgecghAlKwmpzma+IO1obsIG44+l7+oqTgrH00ax2vHgu3TUFN1jb8cvpx0
PK8WTBpGt5Eiyzx1GNuPcOWWn9BEDVZWuXrS/r0MabXOpeClXeyrhL0lBm+eeWA1kHGmaHiuDYFQ
i9EL1J5L/axkcCyi/x0y9oRcSVpmzdYOp2Qltlx6cn4IKaUJPEaj+uIai7d+TAR8l6gDeIFrDC9G
lUaHHFlqL0eIr4dgXlJARkXpke1WK4dw43roVKUsKgU2ecXyqDWI+Yoy0pAMYbJwa+V59D6Dxmg/
SCscmek4A/ex0YlEfzilGvPhvmnd+NLkMwK7IqI3xJ8n5tWXDrNGn6cMIGWQayBegYNmv5Qoi95u
wTqYNpVnEgivai1ihX4oOhshcr70zGQizKaj9SgcfzIPQTwEX0HyQ/5/f2c3Lg1f1IYmkZgJ3piF
ccVNOJZhFoZeY6CIY/TNA8ODIOo7gGWmjhzG/eVuGTP0y5oKAJy/MOfLO1OrydTSDQu9wUp5Rsek
xr/5OI9xTA6wPKCSkpZQbExx+S7w6Q5MTqu9V+vq5/0fchUVYMxUxyk52ZasAC/Dkt4YAQ/UQebB
oKojrT7ao+MxpzMmfxlolc6bCskq8X1sAO1tSZ70aGcVFIs3s2Mqwa/EHtXyvd/psK3C1FLPlrKh
s2GKXa25gS42BbFk7MXRPJRPM4ik/n2l2Uz6uyocR8028ztXnIrcqAHggKiFm/P+Bq9ecB5TQZWd
0JNQWBiLrB+SSPSjdQoxDmD135Is9tj2Peyu4IbQ/ru/2LL0wzvKafKXCYSYosoy8QDUkDsRjwSk
eanIDyG0Qj8Z8YQlO3Em64RTs8lG0d+cDzqwgUoKc/WfS9R40nf8o/knHSyMv7WdJnpEMFsrD2j4
6j9jYlhtxQRvWDw5GSV3mxtmUQFcWOBUqMz0NpEHFeYswGkjVWsEdvNizrpTPLY0Nf6+fzo3/KbF
qXAspIBCX9r8aMU6pXYl8YbJ7XfICpkgYu3Ii3Fjh1LozbtGBMgclkH8cn/lKyNAD1xAo4rb5oGi
6XK51ybVEGWqIuzQQmWWKR49yAB+dtFDBsr78f5iN5wkAb5J8sWEn6CyermYMBkG0MoKFT3hjOeW
+cqtNiX/j0cIP0XnyDZ0i8RqEc0PCDz0EQPPXjMnVDMBOIMdVTUFDU84lSBS6BAcmsDB+Wm2v7/B
W9+R0Ey1VPylLFZfbnAGl+O2RhF7iAmllO/04thCObwLHZbPGoZWGY8ytoE+D8f7K1/HxrQcpJ/G
YHkftMVlBsMuhs5NEq91jMJ+HyqUf/aIooSf9ECnqTui1Ii0RTH6bzddGUvJ954sn7mdyy3XpSGm
WvFjr0TeZZ8MpbKZQLO/G8fY+j0iQYcSRlAw00KttVx586+MVxbKKc6rNAopqAn5OV49ukDHg8jp
Zt2zGKLbFvxdH2fdhwowVrOV9OrqfMlw6EZqtAHZJFf0cikTTEdOfUj3kHPWmcBD08kGcr4JrGbc
T1Dv0fJVs7c6Ig5VrsorBL6fuPVy0ToFrj+pwvZSuDseSLNgsUITaJPPbXRs6X2snOf128uTQKJj
OdTPVIun4XJB3c7QzkkykyeP0QEmIxEPj+O/KwsZAtRLpk0eZey+zCFvD5n0YNJRPxQjnDVvtGb5
NGk2tQeaBJjVwqgMK04MP/ANr2kr99i0IDuhpch3Rm2LDUhd9XPOfNrK7q8ur1yUd0reH5Z0F6cd
+VBijqovvLSJrRDwbjcDlhmI1zcuobsHwSFs1LaZ2aca6OpbIztWp1VJpKET/uCLL4/eULUa7x6b
MC7RiP9a24gHwP5RFE9gshI4MoKGWYO3HzP9HwsfSROP+tzlmrOChGMW9ARzqIYxkFLFe18p3PcO
YifHQFK9AYjN4hWrvnFrXRlJ0ukydI2vu1hVo8ExBK3hTWomVNiomgZip8CnGKuF4Gjv71GaykUK
Js8VOkiuEI85z8/lallqd7Gi5IZnlHiGNrTzLU177RCF0w8BmaF3f7lbmyMPIFwk8OBBX1huxyRb
BPmTgDBiyratHqGTp4JnyWEnWEk5btmrrK0KnXCZSHkRmFdaNcwGDRYv7VCJUEXnnhTYug+5nYtz
C+T9pY00bUf5slBXDEe7uU0H70TORcK57GHUUB/AHxu6noB4PXNAN89lsYUZZ6w3FWMl/t6NgKHt
kdpQ0dZFu9dAJSJwJ5f6VyssOPp9JvY3/LMxHJnQ7E3qYc7hnHgBXeHrK3CAW0Zgw6OAd6PGihu/
NAK/9f2gjhgGnh1AiD3gT5gy7OyUx6Q0U5goK+dzFehgdBI5gcGRNrn2IoeZAeGX1RRALp617S/0
HOsjA6nZ09ttzbFUzbGAKWIJC9M2WmesVLU2vLao2k8ILGUPbQu7U9TMxopvvP7eVC80QZGSEJ4A
Z7EhlAlMBVYKmwC1V7d+2Or7rjLgeo56seIIpdleXlhZKFGZOnY06xrzkgRmUzMNaAPdd4BbBdAg
23rUfgEg3h98IvA9SHp/N4mS+RgVUpb7h3r90LO8TW8c2BGo5D+W/yqmEJAtwTmRu94UOvO7tDQe
kxKiW0psPkr0wA71EAaB+2te32TWBFlkY6NExs4ibISMET3ASfJVUKp7VucRGjN7EOgz2vmTWSCz
3Aw9A9iF8vP+wtd2KmMnLEc2IyXO6PJeNM5QVhVoIM+KM8t4LI0GgnTokqvky/2FbtmPzOZlUkUZ
YQml6BWzryaBvwjhh/CQ7i7fRVb4Uqsc7f2VbpkPx2jIqi0fcJlnJmGrRpMeOF4Z1goINqtFjTKq
4wdtGKCMS/Kq/5ikdvZt6NT4t8nb+PH+D7h1pjKIoEBj6SQBixeA3LVUlGyyPJij5vc+9IAIGZHv
v93HkK8RHjrcFLo1S7BRH9uGYsOZ4JlhHPcwm7aVc0woL77Zy7AO7ydwPIrONEkubYTy7ezMpY2w
JTDT77Yx5w+MEtXkcOqv+yd34xoQ7DqWDvBP/ksa0aurZxuhAX7aNb2xnJS9r2rZgRr3uO37CnFt
sGfE2Kgum7RKV77ZrZUJ/XA5li34ePLPX61Mn0fCw/E5jIxn36BMindu3jLlwXsKZW1sZ0do/bod
mLK15tONm0FtkvYXDUnAF8ubUUQ986RhZ3uhmzOGpdDdmto02XWDEx3vn+/1K0i45TLkibNRKags
3oswVvo/c5ces8O0sfwpGk6ZQVGFOjFcKwpKgfcXvOFL2ZZDg4h3l38vj1UpB7ssY9yLFsCl3Jvn
znThNokECopDUe9saD/uL3lrjzZORsNUsSJTXH5J8oahgpdNeG4Px3YAgPbB0JldUO3CgGMmcVfc
za3PB8SBMqVFDgp85nI9GLFndRKV8IShgy7gF0FCNiNIMjhv99V0ZUl2BRWp67JG1E5jVaq98ObC
dL9qfdjvHHMsVm77rZsA1YdJUQiXYi97bHqjQQII+4pXVrAnV26mfEELIN8FfQG43Wz0ZgsT4/fI
9t8I2cSxUIcQtuOA8zNA+i1iNOjrEwT6CNQ1cL/5hjFY60tTuF91DYy1MTIXUcu07M3mohMOQpcp
kwRhSWf++uIXrR2WfUINlILVsQ2SYGe4hf+5g5RkVzGbGa1EhjfsU4cNkcq9y4cEd3S5IOwEDHAP
JJl92xjoW0f9Wc91/4wwEa12s3m5v78r9IU8VYheSSghAgbtt7gPalxPZuR2woPUp92aQQzFDVDD
XTQMjCWMxAabPhIQbvSGTarQ14+FHPIZ6P1C7RA2w8qB33iedQoMNIl4vLiei688IrQ4FdYgPCRt
G7rmDtruGzApjKha6EKe6sEtDw1zDKcKJNazY8Xp4f6R3Lix5JwSiQJvDoA6+YVefXLDnx0/6mod
KZzBP0Z0072xqpt9WBXBymZv+D+hAVyl5egAfNEXTyf0gQKC0k734sxRHxgygRG166wvRTxHvyc7
nh5b0asrXv7GCQMaBwBARiC97sLptq5p9/ZoGl6uQuQLo7jbzehCwOGySSsUZTc9lIJPQQvtzRZu
dvvBNoawW9m5vDeLIJ73FByPST+Mu7z4zFBPxpD2kQBNqC1+i5rB/zj3oT6//TaBmzEpt8o2PSQz
l9+ySAcY+ApNeJpv03fp4DMtykZnMp+JPJHT6X277bh4X5AqfE1c1eV6KBQPiMfS/aoVLfs1Kobl
oR+vPBWMHqy8nTfMVDb6dZndE0ouQaGw9wVKbaSGp1K53UL2OiJc2cKfHOgh3OX393XDKxF8AMGR
KQjgefk5X90JN4nnXpS8mhlA9c9uT1a3Yf4PlSWBhgMyr67jryx5Y38YJzkWl5A3bWmmTMTEPGeO
7jG7pb6rC7Ok2NfA3mdBb3p/dzduBKVMk+r0v1sPCytpIkTd/NhH5kmTGB0T5o1hE6AKvmNyjhFv
0Y/fFDFYhwFOA1LMyXy+/wNu+AFm5ByabdwG0JcLJzxFqZ1HfsloZTjMCuPxQkLfIL2BdkMfNfiJ
QO4kWwaznGrlhtwo6eJtGXECdE1SREZ7+WmZYa6aqghTwiDTnhgT9CGaUy3Ul2a0sxHvUhz4+aIw
eRp0Ld72DlLezhw6v43Wtvb3z+GGV6CVSooLyhnD/jN58srMklFRyarV5GFWEu03lpFtyzQ23x7M
v15lWUntYSLqYMdPHkw19ne6OxrIfsAK3TpZ8cU23ec5Kmuvi/I1HPetz8zDYnOT6HAxBnJ51EYO
kNNlaP1hYCTMeJhqaBw+u4GpfaJpmX5vRxUaQFtL7XElaLtxl2Tzh3IJiTxcW4t3Jm4V3YKYMn6A
AqI+OXmjH+NYQ7MiiNbe7z+NpIVnd5w/ka5jMx60DGDagT8TKF082HVqIKYCqhXVnijL0Lfoyq4t
z6j3df4hQCYSXd8xB+Z9qioGjmeko5koWnnOr10XuEm6P7Jmr+MmF885QU8y+1OWPcTE/RUSofUU
bVVivo9TaQ7vuzZfm/K5Pm2J2sZZMqghoewLd8JUVGCqSowkbThmxzxVo31lZs3O1o21WOXaooTp
Up6Rc1hAqN3Fh0WitUVliLG22KqaH6EW5TB5ckVh9MlbZs5DPdupkwtr4v2LemOLEkjICw6eh8mZ
hdPorbKL0ZH1vRFCupqXtM4euyjMi22ZJLTs7692nXNQqaEdjO1qDNYuVxPMrCI7AroWYlvnKYUK
be+XHVoxiHzDnjt1XbvVS4lTp9zt/7y/+LX90M6Twwjs16a6sPDNBZMd9oD+pGdGGRW+tJs2tVn2
zNhb7iYNomolhLj2gTK7odNPiZHX4GqyUWTQ1yHK47V+RRHVTPXjAIplf39X1x+Qp9WiMCzjQIaX
FrdisHUofNEw9yaC6g9F48xPCjPkXtrm7lpKc2stnjWVsg2lbiL7S7dnR3ZagneaPDiGJLAjg4Ya
9m/mlJO14uyNpUicJGSeywTWaxF/xSjZtwN84t7U2dEPtLbSD3mspDtlnuMVo7y9FGx6dALBnS79
HIocpQrZVc8IRjF+gFEkP+mFke+hFV/DP98wQUYkJOSEIFY2PS8P0Gl6tPrcbPB62L6OTg17dhYN
YD4KCALnoe1WtvZnCuLSh5u0zSUgx6ZpD+vj5YJMEqvhYPm9h55ghtimY0bnKRz9T4VRmd+Qn1CP
deHA1VdnlE6sgHdsV2b6cNJTxGZw5SVStIju3rfZa2dn4nDIXAAjUYNbVsKyGm04PUbxCq4DWDX0
KdjbnZ94IVwyEHGMR7hB3zjsRdGB2UHQyxSKpTtfBvRdZgx5CjGnJyDw/UsB0fxlrEKYM2GDOGgN
YnX393jDqmRoAICAMS8Lt7M4eXeEWieLOq+BJ9rL4UM+U+OfT7bdaMf/x1LMwgBcINemS3e5VKR1
Yx+mWuvB05WSbgf+WSiBcQhJzFbaa7d2hZsxZBlF1hYX9oQCdwfxVdx6Yx81HxxFc48EvNpnCh3O
ygHeMBKbQjSFE3Ii21w2PSNINkq1sltPrUYY55XaPQ02iqp2GA+PdTXBVTUXb0+pKbjxtYihQbmQ
cV4eZeA2tWNnau0VwwzcZAfdiQ8ULUW2MUOeOoRsGQG0MTzSuocLq3BF6v+CmKVsVlq+NzwFsRfv
sgYokcrEIh7ouhSZ47oAAw7B7/SxRe4gPOd1BRkdSY4CB2pn+On2zYbkCByTBDWx7vJ5tpuJQsNs
NJ4tsvE4Ibt1iCCBORkKxEn3l7q1P3nEpKEu0aW7eLZQ5RoTdKOIziXhjq+6v/I58vfg7iYoDJT+
cH+568DDpOvF60hTig76Ek2rdz1pY2jWnsvNh42fCfcJvYxTmRcf0ReKTo2U6oLep1m5mzf3SRhA
AkwR4Qp4AVlhPimI83pjY0afYfZI/xosM9jBviBpFct6f3+jN7JAKtTy1hD5AglYPjExYUZZtWXv
mUxhAUCLE4TKU9TEttPQQjPT1CiUBFPkQC2ZzSMJUxb8K6mV5PuoJc35/q+5dhfcJUaLZL0VpNrS
XYQThObQ0czU3aoh2CHCNj+5fVJNR7XRijWbuv7I8uZC4CAna6VtXV7ePqzjyUgr1dOqAimzOIEH
fodSnXiZ4BD/7FpQbqM6FSe7ukvKFcTjtbuiLfCnm41f5L1dXFigRtoEtZLq0SOptnYTl9+1oY5+
F7kCq4wrpYLNNnZ+vPmAgaITUFNaYZ5qibOM4Wo1zAFV3kCDVM6IW+d9nunNzgmabMWSb3xLCpwA
lyhVEQEuIUROY1ahYVKcGopEfM/tcTpDmgL5oAr53v1dybO6jFoYVZczWgb1c5WPefkhA95Iyak/
eQGI6QNtVRPq5tw8paD/TmjeAgxoFDAwcTnCMlHmK3foxk5t4O98Tt4CsoXFI+BAx5vJoVKPkKk4
NqQimwFdkg2scmsB2o2lQA/RDQEgxRjesqnUqIog9kwqrwQMv9fcKf2UIY+EAmodrbjAGwZKUYi+
IMUpUoZlv6ym/IMy9MiuYEYF3j8qjQfmPUO9Hpbor1nJRX6ouS7Fm58y+q2wKmjkl8y1O/IMXtWC
wMdGUxgi/iiQBwG+FNiTTXBtz/OuhSvvZ+nWQ/rGYVuwzuBlLGEQ0stBqsWaLZqEKorYuZe5Q5kd
50p1s0MVJrA6ZlaHCEpB1XfF2d06YPBZsukqqR2WGE7qgmXPPHfmzQlyqX5l/oigi944HfOAulX+
yhUU7u5flOvXhW1CJAH8Qb6ky06aNkr1IdfPvLoSzaM1N+WhHfWMIawqOw5Ks0YfsFwPuLGs6smp
Kop6zjIq0TrodK3RMc6TlhYB7PQCFUv0bcOge4pbNe3yjWxRqSsWtPQHcllaC7JtLrmCljmuWhR5
yLy0OKNz1fSncoKodpuJ2oIMu4M2Ng80BuEy09mFNPD3gzMO+/sHffWsYvzwPFKAAmuCS1iigusK
Fd45C/Qz2kEtxdxqzIfPtQl+6eDOUaV+GFHstA6+4vr+oYQ2BOmstEyCx6Gkxr4PIaePVmLxqwId
v4mCjZDwWWahGJe8vFhhYAWAWMvpnJaVuSmCoH4Y6axuTcZmgFKECN0w4bp1kJSihpcExxKJtbem
tPJH8NTKEI5JJTAqlz9C44VXIqZJzgMwnb3tsCBi4qNn2+1PFTHjlRB1+cbL5Sisk3rIeXrC1Mvl
QmNC3yjT+3NoDWP9IcnclOmkcEIJ/NBgJrG9gbw2QbgZ1bdoouWJKsKKOcotvX6e+A3AxihNcMlV
kH+L5wnG+ggRDaM/I5Gn/23NU/olrcP0qW7CfmW78hMulqIAieWBcqDAuZxJnVH6U5vB7CDJy23E
Jqpmb5GArTwN19eaUgv9QxlH4MCWMaObmTmd+KE/9305PdYpY71QVaBKk47qxoHdbnP/Nt34iJJ2
hUdWpuLUPS8/ohszn5lrc3cWfL3hc58UxONdJqYxQ+0ws1KPETfdRyER4eJNkLaGutI5WPpqWvJE
S4QyDDYDhlMXZmSViQ3reNCcMbIYjYLYyKf0wHgdwyRJZcN8lStRhwRlJtDwXiNVuho4k8uzdZ4o
yjMEOvKAXj2JXe72NqLs8xkhrkB3T31NYp9sHPSf0gN02rXz4ND7U19yA6o8yulOW7rDtp7V3vnW
obSiPQ2z44hjaumR8k2BYK88iB76872iQl9wbBgwC+ptMFIu+Bn6dZx+0LrYRpujkINQ3x0XJebn
BulyeDSjEBbOt35hUCU8Exr9Ga7JMoQyIjcC7xvQ+4qqz3nYIQXdImrTKCnTFH2fP3S23h6EFikr
Uer1hRHgcSUcDw8hs/jLk00EotWjNflnVQVJGpN7bUNryr68eXusQmfYIKnDehbfr0Y1uNCNzj+j
WafHm6DpJFeU0Q9UDTuzdI6OBTh8b4+JboAlzYJPb10fQAnzG4QZ4GaRP7ncZWgX+ciIlXuebZ/Z
UDxVvel6ek5zmPg/kAcMdkmQdi5cXVa7Np9+7S1gtCGdoXTHKCHh5OXiMPKVMNvM7nnsNfSBVDN7
F1dO9qHXIHysHFa9v9kb61GIgY9Pzv0wvSD//NVlcSG57cN4tM9NUqFpXAjRI3ZaM1zWlAoJQBNU
K9HjjZcVvhwCDtIQiWlYPmqW5ROAV7l9DuZWjoKgdj4XpB/qRI/crnwBe2UVFjQyANNEEcHzFDGt
Omhh9pg0bpqvXKdbRwC2nAI1t1PSKl0eQZ3CB0CTniNAgsJTgvEzbOHV3u/V5DErlWgl2rmxHB0S
i8ExgK1y5OByuSGP7Rb1J/McjHG2CVsGQ4pgsvZaoI2bSaW7cP8LX8d3AN0oWpC+67K6uHgPRoOz
RJUm8LoCKYPNXOrIkcIgov2wCj9/V/WmhcbXZPQvMMCjSuQiV5Kf7v+G6xeB14D1GViE5eLKcWQW
jWRfNOCzRq04dQ1q7UkUpog0UCTJAxgOU9zdG9u51FBp50L8yH/LdFN6s1emndHkokgwBB5seu4u
o2d6dAs7PzDYv8ZucR20sJRMT2R+Qg9s8U2FSt0ZzZjAQ0xc0Q+QUAbF3lSZ09z3aeO+FezKzqhb
ygQexhHZx7ncmVYmJVpGOtrMttKc0bpUNnlmJd+QNV4rTNy6rYCCKC9R78JizcXtKH2BfqjWIdlm
mvNBJAh45hZSZaUGfXg9DMY2HmFGhU4OPXMmkVDgdcPDffO5cby8OKTVJAgSBrvYr58qgVr2rntu
u644DIP50Znm+J0PAuXtvoCIgeAFx8/pLks+UeqaswmNzbnnPI5OlqvlphZoI2zzPq23aZBFb+Sb
xOvA28OjSvWXJJ5s8/JjRrMBN/+gQJs2avojiAeTyXytOjFR1q7wStz4mLKAR5mJHri8jAs71YMh
0wJ0FM5z2VAnqKpG/e2XlfaX1SdIo1TMTXvG1I5oPE+d+jgbSvwVJUBjxSVdu8A/I2QYMdAs0hvp
sl7dzLKYW8HYcnUeS8WhUNvCm1UnyaNT1PVZI8M/3refPwSvl5E+I2uELCRStIrJsi8XLFpEDpEw
Kc8uyjVQllhpphQenOS29XlGjoINCz+DoFxy0xxb16iU5xFBlOqdOahJ9bdfKZPpWdGkWM8D4qho
19RNJn7YcWcFKPMMIoy2ht9F2XnUp7I7uNqQQ9Ac1egYbWJdR8cT4UGEfTcj7Vw12kxB4IqvoWsj
3nPU6qoJD6aR9OD1maXQv6koxv2EYwuJRQeacHufDnGQfHDyIus2kV/nyv7+EV17aBiMsQqeCgYu
CC8vTygXhc5B8PujpvSP7jg/0zEdTzRGskMzgedVR39ciT2urzWhuqTvo+Ypu1CLNRXFQOjaSqBx
RchxF9XIN6u5aSFvRRHyrdsDLkVYxeAFmR7N78X24inLQyVLz2M16V8M1CuCXZs4zbj1bb0bj2U/
glGea/zpysrX6Rg9fQZ26FRyt8GvXq6cuUFW0wXuzhYMQCMz64EK+kQJEHChGJIcHCNCN7Lq0W6d
8XErnvP6s5IBMqpAYYfCGVXQy9WZ+qpqnq3xbPaZgJmbWUIqCeO+p7LzmKfO/DGXg9j3D/vGd3Vp
SdBZo/jKxOjiyeiAStNzR4fa1sewOvU5Y4MnVS9CyLGbt7+FUKzZAuJN2fWm33W5wyhA/WHSmv6s
Vqq5txr0wglw3M0ci7U61dVh/gGF6XAD2KQFNLsul7IhbZ7GImzPJVhLlDTTao/O3/A0Bqrm5XGa
oKaarGFKrw5TYk+o/dDdAiVGW3+xKHmlMRRRc279ANp7ymHmk11Nbgl/Whm83P9y0hwu/CQMS0Tk
oJUAlPL5FjuMphjJTYRZzl0zuPuR/tZTNpTuJoCibD8xubibEqJHp8ulSHdlrLy+1++TTLwkkkKW
7BEOWLxPSQQsCrmj6lwIBtZhxHePRj6kEE7PdfgeQuN0O9F3MvgFCIrv0CKudGRF3gxuJzgH/0c1
n/4BlrzkrEncAgVlR6vP2SxgoWg7E+UDhMA3KWy2n++f+dVjKNeS7CGCzjA1t4UX7Ewdek1IeM/m
JECy5ohmxpu8hcT0gEcxD0ZY+drKDb21JphyIh2aavBOL92CAcNGbfnVuWrMMjyVmRaOL1atIGhd
UBZ6thmbf2vjR56pQasSTyRbxUvCVN9ORyXpzIrCXlf8tpih2lpzYL1MHRwf94/0uqDMWgQXGDKx
FZH34kzLOPItM+vqs8IXjju6s2WeBtu0bhtKtoo/aScCAjfbO2XpvhCol+Y+TCK9eVYQMPXjTSOq
ol3xxTcOncASyBWod1llXfwoWEXaFlXr7Byj6/YVSGL/nfw+VDbA9vojdamgeftnpohNoil5ieS9
vvQdZT6btlKI7NylWdXQnR61aBcizjZ/943E+CJaVCNXYkxd3tFLH8K0C+VHhiYEJr1MTtRkEJFJ
mew8A+zI7M3MxYnKrYlg4QSJiSyT6WFaTqEnBFJFHy0rj4dDhUCb+TRVOmQ2rTkNxU8NkR2xLU2t
Df4ILcaI+3QWVRA3ClS32w+h68I5hwTYYG7CEsWyz6o9jvWpmq2yPd63qBvfTnLhEkM4FqCjZYci
LERj52OVgsotolOumPopUepxr5fmS+mE8Ur3QaamizP8P87OazdubFvXT0SAOdwWK5cky3Jq+4Zw
t9vMaTLz6fc31Rtnu1hCEToNLPcCGvAokjOM8AfaxZSsUuabgnJxDlZ5XmpVnDQnlfneOR3b5lI4
01of8VUSdREGeh/gCa40buplr11EHgpbcz2ccF3pnRMVboEUi4q7yL52HYbcgQKW396OCiYJn2v0
UrVzSK6GkrSRFen3dMZp5BmT6CH4SnvGiz4kJvZv09byCkPf4SUYYvWXkilLy9axwpMN30z7ZA0j
Zzp8UBdR+KnOjJ0Vp0F7AGUfK0coo3TcClHUMAGBHOjHuDJ7DR/oyrE26ZxNzkdkbVUUcoLMm3+0
JSa1mGDi6vV3oWhqtMsD3ayeIk+L412GYMfgxw2mQNvMrefxa2aaSL7Eut7/xn4in57mQmu7SzZF
ioFMrRHNGvl5VBTKWXg1ckMbTUdWI92A67C8JyQPA5d+5IQL0f1FdnvVM/ggV5SyyxCml4AOsCz8
BoqAU4uY7nhsKn3EpDuM4syHMtP8ez/aTWIKSBjIAbkw6nAsg0ViAYM8nDyG1qfRzpw62iInbtbP
WNU7zqGYxjj9t63DpNO2Lp5lzi4e8VZ5uf8T3nhgYNkQPmEq01lYnk/KIDLgyFNNb2EsvhlQKr4J
PGdwPcVZ5f8jlNxJTHxgcixvPK/IncmOC3FqkYXWvs0QJobvSkqG+ntEp8v8eD/cbarIq4WbSEvx
VV9w0cMeujqpAALYJ9zgmsdcYAYHw/WUaaJ7xHM124AetFZO3jdiysYxZT3nLmSuxaFhJmBUMaXC
FVZMRbfVu1YXvq2Y+Zc+bBQfcZruU+ThenP/UW8+oqSOgX2QlBxcY5bFPGmNzeDYsQGyFeajg9/1
OWZajZ9lu3av35zCr6HQEYRYK7l5iyUrkihoENCwj02k1D/NxpvFDpvN9FlHDOWUG3O/siPfDMih
LzXeacYvYZJGGTX06RX7aJvz3wFq148Dbl1bzZ1/5boaf7n/Jm/TXyQEOfBhhPANgQLIa+GPvgjG
NDP2ko55LFUl/ah1lvrd7Egmdkla2BHyyUWJT3IytMFJV5xW26gBolFbrGf13f2fclMIGIx3aLUB
D4WEw1V+/UtUN2hCt3H049BjtPuvMkVT4+xy1x2S9qEarSSUemSZ+jQngFx8uwb0t09SIx++3f8h
t6vLo2hGVUPOuhx4P9c/xOsaBpgxdqvD3ISb0IjUg241xaEHS3N6dyjKR2naw3JWQcdeh8L6Fhv7
CidQDG/dkrZNlBn2J12E9viNNM31Pt+Pd3MAo6IkpX9AaDJ/YY1dx0uYGU+jqnQHO7GHXZPb0d9T
i5kUrR9xiMwKurbbhhfTrOLt/ci3I1K2EFYCQC1QEtFuRh5ZMbsCiZv2EDkNvm2IirzEuP1eFCOo
dryiagvHFYUfzWkBOmsOkonl/NA0anyyuxIjORP9UIAJ+RZ9OsS88qo8ZSg7U5h5NW6nfWd9tKoh
PKkDJodZIPQnU0uclQPvZnfKp8DZCgI4bHdGodcvMAauEpr4HR54T/Ylquv6lJVq4ic4QOxxNFtT
jb0B/JMAgQlBVJVaHGjC8qgjGbCLoUoAdZlmVO1Rc48YoRtBlyE3Oc+1Hn4aURrtzsIJ0vBDB9I+
I1MAzvPg4tChfvbGyFUO+GrSatsoiCmZa5XdayZ6ldPxGzk+kFKgzAJqvDgjFTSCrXbsxKHBnuGs
NZO+ESISm6aOSz8alPhvO9eNnToPxuNYBhSZ6Dxs2zrB2rZKkoPWqe5WM0PMqKIo+YgDt7lvLKve
NnOZnlDzTx+wH8QFFK3kL15b6XtPxJafcTieqqixNxa+qnsgI8oRv+BpZeXenEvy6bi+XTBLCK4t
ZcgQ+kNAqFTEIQ+dYgu9Knt4NQwvK6Fvg7RrH0c0o7Zq27UPDMOi9x4RMjztJsR35AB+eQGlQkOW
eIyaQ15OQE7r2D1Eop793jbW6qjb0wFwKVMBg5SFUmBJONXg+I2VbSSnOlc90W+1NHGC/WCJMdkb
cxmUT65uJ8aPIIyK+ecsaP+pKy/7JqGAhcTuMpj9kMiA0VrsLysd1EwU/IQ0Gy9RWDY+xqHNozXk
9bmx2ehKO8/H+2fTm0F5YEhd8sBfiosPCLgK1w7Tkyf0to990aI0jrK4XTpHFXuR+Z9U1/Mk9YvU
FM2a0vjNdYMQEKtLjkdA/ZIrXj/yNIhKLzU1OCoDWmCd5YDv7p10R58pXXm7t6HoJDLDo4ljc6As
JUIiihk7zifvWDZ2dqSFqH9EQcPxZ5x4V27zm4OSS4bGN4We7O/Ti75+qnDCAFl1Au84pnG4V3NE
4txety/wAb6KVE/fO94hHL1mZmgkR3Ieeh0uHUt8lrDgPWYQ5Xcqaup+hpjaUYlwyVIqBIrvLxlj
8SqZoYMoION9HV9QnyyybfqYamAag/JgAhPJQYeW9fCQxyJO91HXuzXtw9xBkJd2Wig2wlGr4i/s
fgf1kGIQaV/cwVRRl8WfBKFZGIvqnjy6m79XFKW/KSlxaU1mC8zyTPma7Ew7taeDBTRgbrZ4TqUP
45Cq9l4bqzTaeCj/137QjuOE4dUcjMqTB3v5GVUSszsmE3xFHyFuJh5mALLh6CSVNW7nqg7CQ9wG
Tk4JnmuzsYb0WBwoMGzBd0jLA4nckeX+9VfpLVzn6fyED2pmBAchxNe+tezPRjA6vmN29jbpHfA8
U7/W91rsaAJTYJK/QUsl0zDNRWCNKva1r4xUWYiQhqr9hGOj7Oq01U9aZA5HKeaxv78k3oiJICdn
tCEXPuIt1w+LV3JcWbNbP4yhax/DGL2Coqvci0jMCZHxMN0Cv1ujGb9mxX/cvUiAI7RKSAnYRLxy
WcCHPde7Jaz5QgPHVHd97846tjxtVjJD06boVymC4a86VQz8lMsmM30XPfKXEHdjBBwSePZ+XdtN
s5nQC30y67oQ+yCPHOcxrEL3qzULPfxWJrmStZzEgPmQ984iA4fyPJpqnNx4FdXGC3FWfkInq022
/dQ67me11txiW6tlW3003GrWvoqh7PMHB8ewlJZKMKWlX2RgqHNEcb2OlSgF40PkAQWuFRg7DKBO
X+jsodfhq7VdAdFxKm+st1rYFGLb4Td0aRq4a3vukfRbXyFTt2FuPpyQoZ/VXcy1+WGESvcrxdfu
Xw+CortpcMN+30nHF2A28yrjxsiNo25xZZVeNHgzktaX3NMEOmPaz2kK4icTds5xihNjJQO9WWaE
IykkGUCJiJJ0EU6AgwtGII0IRlrJpQl6k+EsluABbav93Fm/Ci98J9dSPiJwDLYSmHdAA0tlPo95
UDPCtb1UnZherGou/2r1Tlxsg3mtJ8X67m+lm8MVDUBplABOHP8WqrHrrWQhPBqHpIZPdWRNB4TV
kod5jsoDoOf58M5Q3PccFPgaYooj2TDXoeY0qAvIwcFDTb39SRXjtMG+qP2ejeMaYeNVn+jPvQqc
ha+GmsirwA9gu+tYae7WGqVlc+GsLKnBDLPNz5Y+KD8MJTHxK0td8W8jRPcTeNXQ+QpaPN5B5M7w
xc30MIW8hw3KsXVpZEOAQvOjnjrtWzu12hose3F9y2NFiixxdks4JLnJ9U+dw5K+dt0bl7o0p+8F
zJx/yCuMl0kvfiqJqFZaZfLJ/3wztI9gkpDnWnDcaA0vzs4ibex8KMz5Ahqnvww4FD8OrV2/94QG
YcOUESAIrRWIQHJr/dHrKLsKh8q0Gi5aUtZfk3TA+rfK8qNWWe1z2MXx3hxGZyXo7ZskKLkJc2L6
R1xJ10GTqQcgMuv9xRzmCRGRSvN8PrR1QDM33BeitNckfm9PCN4mvDlqMU4J0C7XEcepmEulIH12
olpV/cpA7DwOjDj3x7ydPqghvkP95KUrD3qzaTE5ljk055KcVC8PJkVDrR6WmnZprLnfKqltb6iq
freztyYM/UYkJiJytzKFhye32EctzMu0yLr2YgWoH22mHh6OZVImbjQ7EisHxCtaYrE25QHIxJKP
yFR88TpVOFZ2m4XtJUiUYNvpXPG+IgCo/dUZTis2Og6X7cYdpuh735p9uWm9zvTQZdUDYyOTBe1z
yCysP9Zd29dbs7NSfDt05RtXoVfu8tbqzrPX4lxma3GIppoQmvngYJzO1IqZQLJz8r772yxsNfVR
4Sk/ooGqp3vVnKYKMeROMDRxmnFtT96+ZYj8lCW4MoLph+RzvYyg8Y2WhqDAxcK+7ZCjJbrpnaB/
YnwxrGTTt3uEA40mORI+yDagCXMdSjS9Zk0MAC6l0/8uaur9YOASk/z6ZGNVavnPOw996nlAIsgY
SekZjrfreAHIvsGOBmQlM938PWI/tOtbvR73kxNOa2qvi/6BXDvcYdI0FAwmB93i1HEmI4hF6ZkX
C7HnbVWYCAew7S9WGTrI8PdTssfZUwA31rP5YFTRmm7J7dula8HQ+VV4g3tOfug/jr2cwXQ5Ydl7
MUN3PIuuMyvfS/X5l2sL64NZiDhY+Z63S4e7g9kKeFHEC6FEXEf00jzJMHe3L0HdzbsIP5xT2A3u
LhzjeeXUuT3ssKxC4VYn9XZUxHuvQ4VW75qhRkFlBKm2U5ENPXbmyM1YoXyh4ofzw1UwpL2/fpZm
peR76L9ItgD5nkoGIV/5H680EWUQul5QXUiaswQQozPkfo/U87wThjJXD4i+OX9BEgtUAMBBPR8q
NdRNH7XvvNzGk1mlGzGXrvGURIOzr1QI+Rs6eo6+T+oiVg9ZoIt+d/9XL9eB/NGwy3AsBQ4hEaDX
P1rPESGwJ0hlMSli8rHoUlfbNjDI/q6iqKqeh3Cw3jk+kYau9ASh+FGXSwj64hCZ3dHqe3uqL3Ha
Z3+T9rj5VhFt9eglSdfsvaCffrz3KbmDJAaDdjqEjiWeyIEGm01j0FxEX5ePejOrR/rg4lsSqh0a
jsaagsayxuUJQX5wZqGWC5h/KRrN9+z1MsdyMwTqHlKEa3G7DV0jD06lwAxrYyMS+sWeK8Uf9G7+
9u6nBWOIEAFCjXQ9lnowrlXQoBq0+pINo23uerOyXN/rKi96HIdS3SWZxQ95d0xJcgL5xrSGdsri
QJOW13ngWLiJTVn5NR71Glnu1lU3ltbkH2NXaV7uB1weJ9yRcgwju7DkxDeVdWPaXIu6Ml0kK/aY
MYDfCw80ZZc1a+XA7R6hFgARxUlC2+AG2lcFnt4gFzJehkozdrVpln45eeohLMJ/ZhqTK8XcW09G
CkM0cHaS+Xu9JSXEYzCgp18KdC8jX8CK77ZDZLY/rCp+r+Ymnugy3ZBYbDlkw4zzOlrvTbHpgr0+
ZOM87Bw9/zZALtv2qOo9pH1nrkwyX7fan5kT8aA1keAwOpXMm0Xm5JIuDKBO60OpDRFM4sTw8qe2
c712AwArg0mlx9VhrDCV3IRFYTD/UlD0OeZwgT7hqOlFKD5WRbqpq9yFqNLow0dXS91vtSIafROg
fvpJbTyl8ItcGRk8Q290fSyjs12YoPMJYFrpdmEBcZxOkygifwoR1/Mjp8q/3F+iy0v+9VFly1yi
KKABLs45EjvMW/taHIZOEU9hk0TgmNV6zySsYDiE/85o0+LVCjM7OF4wrVy41+GRlZECkUhn02Nj
EsPxfv1lCy1rdZdB1H4a7fQY6Ll+npQh2Rk0XdrtoGCGrUxxAcjCqr6HqbomF75Av/33A0CPwNrg
wIcHuVjIjlV7YQrwb280+KoWOqzlRJvVlwjo7xY/5Plx1F3rQ6vn/UloTbirgXtuE1upVq7m6+P4
vx+CCw8NMcml49dcv4m8jjrFm10Vu/AAMACdKzQkQxR0u7rpzgGM6ee6c8I99A7zcH8NyL/6/5Y7
B4bscpKESMKtFFNbvIMZG24QF5F+SB07/JwGc/DQkMWvfOrrI+M1ChNBrjga+HSBlm3GLC5ntTNn
4+CalOc4Vmov2qSLrZcEaw2L68Pwf0MxiSc1Z2BMwXX9LgMQVaUTmcYhdjr9Q6y0XGFCG78H4eju
5zlYS6tuHo3WPeUGsldM2RDbWrxAV+lbT9CJOsRFDxNGhfeCEamyH2ge+Pe/1au45NXHQu6TK5Mk
ga8F1X6xY6yQuxynQP0grLZ9nrsu2GqK626gmmoHtU1+pXlUnaiSxy8YIM6b0IrcR9WN0892geMS
OV5zYB2CkDBKdzuRdJ0nG99z3UnipzjKlZfZToEwDcg5C2iGhz50c2jQ0mQSPYNdYXf1x/vPtJgV
873kM0mJDA4iWRovnkmzmolmc6cfagRTP3FHJ2gFOPPRSA1BGxoUtWoW/VHvheJH2ewcs8IWDGMV
sXONCVEDF3XV+7/pZgnxkySKkdGWrASWr1mtIs3omTMdXCO1PqDA/LGdmukoCqRdy3L+fT/acvPL
F0CWwNVGa5SXsNj8pT2PjFAN4wAtx/ucegiZsQboWKuNeqhmU9vUsMe+JxVH47sjM4AiDUSRjmbw
slhOI7I0iCXGoWJrniMN0ExiRMHGcarpk2rEyiVqZv0UKM3aJOr2mSE90A6B68h5x9jjepMaViBo
lk7hMaNfvNXart8bCVZ+pZlRXrqi3GVZjm9vZ6yJM99+WzJsHlfKaVuUFou33VdWIUC4pcfZg99U
lU65Ky0jekxdsjTEudb4Qot4jNSkf4LMXigmOP0W8bLRRHUmrGAIGRX8+f2QKmRmOeWd6yF8PM7I
ndJi7Y/3P+1tWNpaMNi411lUsAGvX7BwYtSVbaEd88BQcIHEsQvz9F9mPYz7eA7X8F+Lq5ynlC1v
l49qQVylZ3gdDrJDF5pISx+xIxPbxnO6XVr2xjejiKMfluK1x3R07S1vWt3kfO2V5H6xnF7Doxnn
/mdYzv+5Dm9jEtVNiDUcM+7zcwdacdPGynCoq+RDnLfqLovT79AYjf39t3xdx9PzoVUAyIX8lBuA
k2wRNyzU2GtCUztmdRB/c7GH9M10CJ/RPtMPs0F2x/g3X8lQ3wxKgxTwlbT7WZ5Oeowinuvl+nEU
lrFXcttFkoED02wiWPiUc9u61dacRt/4wEjPsF2oUmFD3Ihhgfm159zUjxHwsgP2hMEm0bT6YCTo
UtgUV74XdM0xKEtrC0NH/33/Rd8uZ1rsmkGBDDcMqarFJTGg+arHs2MdEYEed1ln5b7uDMnBjaxk
M6vR+zwD5YflR8IfJP2nh3gDY59i3UiHOrWPiTu6vl267lMEmAO6Z43w5Mq1/tbDoWLErY5poCzH
r1cv+heFMvedfUxZw0d8ncWTPkj05GAOX3M2zkrKt2Ae/Pd0UPwgWXDy0vZe7Na6nEc0UWLnOMMu
2NSJMT9Uw5B/0stAdoY14yAiuzjomYnDG6DJw8QduEmoXA993s4PSaD3L02Cuzo1QvlsVEX+3Dpw
RSpNi3wwQTlwFJWUaAjCIX9fKik/DfUZhRn/BqSxBDrSYu2NMkiwcNaG/Nnqcss3NIR5a9Gt6d7c
Hisc29LFREX0gCxdv/4wcx9oReP09rEu3eTo6TBjNOAoz0NjA0GAGuuXWezu4xrVxvvrfZFUvj4k
ZDauKApGaVV7HdluuCEjFyQPDirWX7PHD9jURo34TqFpn+/HemP5mX/GWuytCtVWbMdb5+iEGpbh
DnT1yenssw2XwBdm7xzvx1t4xLD8JEUdTBgQMfYXDYvrh4vnqrMDRvBHrqbuRan650Lr0q3eRO3n
QXjRr9pLLnpXWace9ZANEm3jnkRFElGVenv/x9y8aIDngMHJ27ktkSZY7D2nxxlahVx9HB3F9lF4
ts7wNR8jrzE+vTcSSa6UkAWPjTHdUooXCJrpKGS3pOfoHCjJrOyGytFPcarb7zxQGJ8RAo4FL5cB
0PKhOredy7rwtJNu1/mlaKOfilv9irMxf9Fyddq978HksI4UVrIR6ZneiCxg9FM7YWaYkI9s0xeN
lzx4Ba6NWZ+vOYotrz5CUSRw5Uk0GLPCxX3bi0n0zsjCiNVm2lRTa8s1Mft5G2i7aDL+FrnprBQo
y+3xGpNKSLoIwgxTFyvEmhLmkmZjnSKE+Pd6U2pbzEULP7ZFvGtnem33X+fy0JHxJKWJnghIIA7L
693RZGj9F1QlJ3Dl9bbTKsNXR0CE24lm6T+9giy9OubeDEmvZ6veDy7/8j8KTEQPZHBiA3rmClgO
m9WgcLp+tCzAlLX63agqddsFAnus+2He+o50HSg6YPnxz+LIKfPK6jx3sE44til7e5q+GAoUnsRB
nxpxlfCxDp165dZ76zsy/aDZgxzULYfGRgK3atPYPiWGG15Qke8/JraXcoRPpa/ng/r3/Wdcnizy
Vf4Rb9mHMItKt1M6SadyLL+oYugfkCuc/u1jx13DPbwVijKDh5MnGMvmesnQU4JxJwYILTWdqqwt
8yeHi2orWRkrp9hbbxHOOoAxYItSyuU6VKIOReACBDi5QZ8mm8AOXb+Os5S8AZWrTW8XxUq6+9bD
cdfDuqNRJVXSriPmYWMamRrZJ1whxIGDRnns9MA6pQBU3x0KYSc5fXE5pDWq4utQ02R0ViIi56TF
+a8sM6YnNcFDqwqqceU13j4UkwGZVzCOo1x6Jbj8MYrr+sFtSqdzTswQog/w5Q08Swap0Fi/D1hB
jQuDlgkP4ELZ6aTivn6otEvKKQgN52To3dnOpG2yO7Qg1VxQaw78fCOy5y/31/7tKmG6A1cSPoxE
cyyNd6Zuxp3QnYNTGwp9Y8NrPatCkyoAjXkAxfk+vbXXZ5RqNDTgYDngfLa4F/KgH8eGDOHMXWpv
p0KEz46ZGittoVf5nOvT0ZMTJFJnZqi0bBZhDC3MrMkcQywDvfzgZFnjN3PWv8TKNG2GJO+fqprB
gZME0UttxolPijpEPjLm8S7hj03T9PoRRk7HBFPvnZVT9RW0d/P7yB2ZWkrQ0BJPbPYjEl2ZppwS
uw83DTCBX/hA9Q+iG75mJQpISmYbe9jVxtZoK8e38sI7WFbRbKcg0s/9MLbHYkzNo540htSXea7H
GWhonYWo7LuGz4RS/GVhW+jjpsfBnaGmpyh2uLOtxP6VJoP9iGpWuqtMc3hUzME5FWM+Hvuq8baW
AE09JE64cl++sZUY2YNIlh0ltu1i05Z23pCod8oJyOh4ziJUE6eksM4tVeLKC347lIS7MxRgALa4
mstUNKZVTsrJ4oJ+goiO7jSInnPYF2Il1M0NaUvsA6NKJgIgxL3FUstQfEsRQ4nPTt9E2zhR9JMX
NerGiRrlZLjw+UwTIan72/bm+QgKNImRGwGl59D1UQFBkGPEGJMzEmTNIe6s5mC4cX8ozGTtNn4r
FC1PKRrMaI+W9nUoR4H4EtlBclbaEkea0R4fB31s/bHJixWO+M1hxFP9GWpxO3ZZb03W6CbIm7nd
RkRasZsiI9ry/v8OQ8aY91/iAjDJYSTjuRJ3xTVCvrhYkN4Eb9apEQbsu9LyC6Ust2EaVTt9nPH6
cYrwYbDAeliF4+wnxehA/yszAGJ0FPREKz54iO58nsK+QhCGwqSssvC9KS2/0MEDD/AJq4uPcP3y
A6eotMRAhoXjP/+QdNa3UdfC7xkx956Zle8TMvzvjTCtACjJaJUFZlzHw+klHNDET3Fa6Yt9Uszi
KSk6xEoKR9kgZFArm0GPan8mdSs2o9kkFxtLuJUEcMEaff0ZsHSAasFZAfW3xPrpbq0WRaOmZ8+Y
UXBUVIRyx2qczadZT2PclzLh/bSbPm7p+OTzP40eMGDxIOHX7z2zJNjwVRGc7jdck8WSBFeP4Gvl
pudOBXU4h+hcweLP9xa7eyXUsnHHasT3gDQCbgfV5xJrIdqyT0r8+M5VmulPYZ45Gwv8+S7SnOFx
DGrbd7FFeI7sSL0EIYZf93fDG5vvlZVlAcZ79bq+/vQjyoJli5bYudD6ce82anQuE7XZVVM5fbIY
aq7Ee/Mj0yDiSgByLuXsFwGHOZirvM/OvT0aLPB0AMEyt/Vm8Owo48/I8mfIAKE/Z53ulyP6OWzK
NR/Et147gGg54yAFspYpeVAJr0eUMDs7ozN+GoGC7UPs085m1n3lvwzfDMXLfHtqYt9ucehZuT7e
OF5lVgmCgYKZekd+lj/yy3auwymo5uxsdllA06hxnxq7is9AKNYc+m6/MEuYyp9OKVha+ijXoaoe
Bn8/evlZqaNpUw7OQHvYU34i2vlZ7+J0Tbb5pn0kgejArUEnkoxB3lycXrDOwM5qXnMeS8f11QS1
xQY1YbhLUblRigIllRw6oNp52a43jO7QGLX7kfGj9c3pzbWZ7M2CI/WgH8mSY5Nxky1fdV20djYp
43hMnaz1NjVAkWPGUN1nqVWIhMz5U8x7OE1Vb35nzF8f4lj55327jFao7FMiDsHrgLikX38DrLOs
cihhjnWGNz5pOABsLKeMLmhyjJfRqdfa48vshNY4lwcdAi4PyrJlooCjMclWYWlnzyysrQkOfmvo
ottgUKQjyqFnfhoW9sr5LVOeP7JbICpS+xEoKNkXF8lSF8msg7acrFR5cKfSOBejEz0rrdqj9d8x
lm176ziWuHXkRbHWoH8zshTEkIRhJP8Wx/U4hrSHJmhzWmqp5zL03ANWgc2pL9GQFuglblpViyhs
sPC7/2EX/RieGWUmGnh08eQJumx2JwiLRD3TnMcGdNQ27bVgnwzinTNKGYVNBRqQcpQycanvbjVO
03rFnD+Oo9YdI7U1NmE7Ro+iUWc/1WbldP+pFqfTazz6FQbloYTBLpPbHLzPEFpT/pi5TrK1LREe
xdjiBz7ra+PeN0IhS0ZPBFIfcLwlxggietznmZs/UuXynaoycJxNPiBc6tWJu1Ygyqz1eol6V9EW
+xCY9Kw0OeaVDEIMx48FZNhusDPG+OUnEnnjmRu6/lyZwntEWczYYOmsreSfi/NYvlzZV+By4WAC
17Q4HgecW9IscvLHUph5uM1RrvIhbBqfhGFeTCVHF/P+11weyP9FlEAOerOynbGoVaaWR3Ym3rEV
ztMltaZHDKe830Wn1OcOIz3gb2S5VeJ9az0nUP3QotOBIm7Bj6vWSJQLlDMnk3x+SnTqQYRPuCKu
z8IuapoG7+PiMZ0thcmvyGy/rxsTInYKoK1N+Bq5Hh70wcl9JcjacKPBNX0EWNzsrMhEZdqgSxhW
rv21K1GbdFAJMLZBPmm7lRf31nLR6DOx69gMfLTrn9oOGmNzRS0e+x4nyxRGLRYAoe07gak+xAqZ
Sgs+7kftNuaXpkyMXej2br/y+RZn+ev7kiUm8uyy5aUuEqZMZstuYhePqmrNICIGq2d4blcHq+7T
TZC0ysbR03fOk/+LCp3bkZpalEqLVRooudO7OV8pTA3nCfjqX8Wol4BcpnnXgyf1SzP6t6xV98ss
+nlln751KHBV/r/gi+xoCOoRmYmmeKwY5D21KPlt4ejZ51ivvt//xG9tRtIvnc0BVQztkusv7FZK
EJXVVDxOdVD8AJac7py0G+gBcVFvciqh/f2At1cVagAg7ZhpofVxM60QdlJ1NH6KRxHX1QcR4XcW
xHZ3GKb2GcHyGFVTd/zc86VXzvS3lhFYF2Z6KsUVE5rrJ1WNYWrUxCseFTxmDrFax1trgC2r5U50
UR0k8+cQVMj9p30zKDBkB4VGZtlLFitSyMxAprB8jOJu/pTYTvVghBgSOiK39oEZio9xZa+JJC9h
o69rl/pC6iUCDuPevH7UMlODMB0rlk+UmT8nBPmP3FzTrqmT5qXRrN/Yq9pPbqN8q+GyP+LgIWgi
28Yajfqtp0fgA5oCiZGcwV3/jmDUEvRc6uIxzzxtb05290uNPCbTQxb/GD0reJi6blj5zq8fcnHH
yZYUUE6aREgSLz40oAQ3nSba/LpAxx1jdeVT3VkQ/N1k/GJMqtr6Ya3OP3Mzs/YAj6KDE3sTn6Qs
T0FQVnuGvdEDH26tz/PG60C0mvYvFz2VyDIRr2wGq52dR4/MclBa6txp61jC2DkCecRJc4PDNGXD
4Z0rUF4ypKNsN5AiN8PPQKnCPMWK57HpoxDHKyDVG7UrcWsgGcif+qFDR8YS9spXuHlWwpJ28wfI
I3L+xUeoQlOxYIZHj1mrab8zrKRPwFXSc1YMf8XyUDPGaS0XXcQEhgALmO4Ji43RCpoV18utGpvU
GLK6+FDh8RIfROAObrYBVVtapc84z2mf1aDtsr2nt5P9vpYVwWVvF6kRcE9wdpe268kc5TSsnO5D
Wc/lhTruKx0uOExjo20QORlXLsXFuQ0UkuKSIRC4D8kIMxbtya7qbas0rfaF/x1EB0tysFJ033G6
OYJdNJ7vryKPV/fHniIcUHyAmJKNQ6LvLW5DUTpm4RmD+aLim+aPOhVMnqAGYCPVRqI4jbtBFViv
R1nxkJaD8ul++MWl8b/hWVJU8vKaWqwmMASQuo3YfGmMOdl5/diflFyowCEnb5uM+mdrcG1/pOu8
vR9Y/sW3z/1/gRfPbTSh0UZhZb64SVpuGzSwPia67n6+H2W5cP97uzBj2CioOC7bjyFuD2ZdNeZL
4qXKX6KH0KhQae4n1wmPZZ15l1wY/cqj3a4gPikCSHQoUEECZXu9W4TXpKEazubL3JbDHt84e2u3
IJrxQrM2uResYT6Wt9LrR3wV+EZQg526HP5ksRMX9mybL3VfdX6h2bWPDRp69EY5bSENhXs7Eck+
Q93jc4m0ra9HqvhYI+Cy0oJbZFfyh7xaNBhklNI/QX70P3pPaeNOWhon1ktkh8XO6ur4rDewueey
XJNqeeMl46AFfwXuE9DxpcqVHWY1aLDBehn77rl2eu1shJb1I+tTkFLOWK9Rft9YSQx+aKNStYJ4
XeIWCr3xgll01ssEt/pY5J33mwtA2Q4odOwCc/LwAzTXuBNv7E4DLRpIkNLsjbPv+n3iXmckqd7Z
L/joASj1kvbkjR0C2GVrPs4BfIq0LF9MdZzWjB2Xd738lHTrSSNlU0mi7a5DBwMeYF2hWS/VBBE2
s2tGuCbi6gGIyf0UqDhYpmG8sxx8hxiVd/sSDNAmQqP2Q9Am9i4qKvXYhGINuH79HcCNcNGTeknI
OhUehcn179KSNIro1di/JFHCu9DszPRLEKui9raBYQD47Ys26b/mXRla71Ptfw1OWLjR4J6gmSzh
a9Fg0F3FxuzXWDnxPsWO4cxLjLap7ayRoK/vhf9CMaeAgoq5ogNm7vo5zYSMxTVG99cETO2QOZrY
D3o2HT27Q4BBceD3e6mqfnGxAtskGJi+69alJUpw4Gqy2Qa2BIbUdXwr08aO9nbybzlCGDl6yCyq
z00d9fa3tI60IdgoaAfMK0fnoqEgw9JcRKKOri23PmrS12H1uC6m1qz1f+cmV2DIeZGd7lCksuuT
k4mqb7YAiNT/Ye68luw2sjX9Kh26hw68OXG6L4Dtau/yhkXyBlEkq4CETyCRME8/3yY1081ShDi6
mIiJUFCiygAbJnOtf/1mfHAQHYa30EDN4noZ6nyIXTuF8o6NRLpVKR30L8qun9cbzugccIxdN3A3
Ez6Mon4+MSouKHu+MF9hSSKvccvS2hVpo/TGG2r5MWw6/Ssh/s+rKTg2CngkpKD5Z971n8iSoYGN
nw68/A24YyAye56eiCWcY6uu829/Z5/841DnQuScfUMx+27hztXIC0ek/RtiPeFcFtEI1w15U1g9
WnYR3C46J4uQdy3wfnHH319XnnRI9IgkAOiw4njvNgC2TehUNBdZXOpgPImwcfYL9v5OLALfOGA8
0PzK8v1P1xVaL6ZA4B5kQLKyvruVOiUWqo5y8mONgDG7kSkv6TJW9dFss/1fX9ifV3AuLLY056Ub
rIOpHy/Vz4+NwRoWGEr2WVx4fnpom5q5ftVO8dJZ4mZaA/cG77QyzoO1Pvz1of90ZaHYnmE5Htqz
H8b7Q/erBifEIJLIcTdcrluaxoSUrw6gCSskWzIJ/OsD/um6njn6EWouJFTQcd5PvwdhjDBbmpTP
OqbFZ8wPOz+GMjZe1usQDb+o0/98NP+s00cdBebHn+8WyNIqQM7XcsqZGsM1hGpU1vFQVFEUT+xU
vzjan+4jLRADHjKoWJ/wm3x3NHN1szWzKz+Pzcw1J46Gd2jce3nqMgSpvPLM6EWaEHlLe+Usbvjx
r6/tu1kTDxJX9oeJA5Ahg913b+gEfFs52knzmFGIbWIt7BTLppvqsDq2c0TKV99mBRHeZh9+y0Ms
/+NSReZHpQb19xLAOJdz6u/Z6Z854zkX+d255JTMaxBNQR6PgSP2o12pk2o7zS0PGvKJ1l+5Mvzp
6jNiBNIixg31FovEu7fI1mM2g06iWGgmNdwzTh13eE0ZsVtV6UVetuNd5jvTxqMS+cVb9L7ewO34
HNPDK8zHBiQ979P/UdISchL0Ya059OwU9ael7u6JYnae2sZkhBzYy0WJ+fwvVo3vjkD/7o4YN1F4
UfJhKgpGCnnv3TaoU8FO1DpmHrsU8sODKadh3vRzvTQJf3cfHT+f28NczfYnX9XizqntsXnxK0tf
DrgzTrHXlsuTZzbCiuegXrpLUTTuR5h73pWF+c5tP+bo10XmTcZ+QHU5f2ZJnC6Vie44UVRw/W2A
hdf4o0P4r6/zf2ev7e2PzzD863/4+1fQzV5kuXr3139dia99O7Rv6n/OP/Z/vu3nH/rXjX7t1di/
/uPqpRv+sRubby9KtM37n/npV3CkP85k86JefvrLtlFCLXfjK4Zvr8NYqe+H45zP3/l/+8V/vH7/
LY9L9/rP3762Y6POvy3jtH7740sX3/7523d7lf/6z9//xxevX2p+7up1Fl/bP/3A68ug/vmbEfq/
n+HFcwiXzaaPou63f0yv378EBvI7wDVtpQ9R+0f52bS9yv/5m2P/jpj+PPw5o+o/qOpDO56/ZLm/
g44isuWhOjNwGDX871P76Xb9+/b9oxnr21Y0avjnbz+/iVRkvH8klgA+Yd8BYvHu1efNt0TT5PIK
E0ERbGRrL9ZN6crS/mr0qe3HlcFuf1LsD8Yurfpi/fCLhfCMm//71eAMKLvPCl2aEoifUDF/fiHF
JKq8VJ2+bAcp7Q3iYD96cDPHGi8Wj7n7cV7Ypm7xd5wHIy4KbEaOVe3AjE4yq89W1u4BZWT+iw3i
nZiZ82JJpJagO4T39efz4l32lDVV1qWNmSWQaOuLLOlFOOmkLMpMxzm5Uf71MDvusCvrOYKG5tSL
iCtoR8WtXEr4KnhmG8HRI63jlxOnn/dLgowAtZD7nl2dULfxsPx83Ugkd+3O8VgIfAEL1WxN/Jgd
9C+3xmzW3dtcdqs6WaXjDTtt92I676tN+GUp87HfZJHX32PCFOpTZqt63VWejsTt1Gjh3f7iDp/3
0v+4wzjeQSGmEiVWGHU0xkU/n6nVLpZrQEs7rSYL3AX9XEcqKkFsuL7KWdlQpevmFWbTeMcUoFw2
xSQH7yDdWYm/NVFlmz873cOdJn2DB4//+PlUkLCmc+Vb08lOA60SadVDdTVNq+PFK/Tq7pPwJTDW
9q+vwM+93/ejnrd6sq7ABbH2f1dsnO3wCPxZ1KkF1tKbcaW5jT2fdg+5y+rJx9VDHQ/hxRXzvrVr
/v9iFKG+/+vTOD8RP90HNNImsey0IN9nu++2PmfpqjzHyuRk921JaNvYtfitxjJq8vkXG967h5Pr
DEkQuRK9AHxN5rc/X+e6Qec/NJM8mXNhG0fpaH+8cOtiXvFSaUX7C17oz5s6H+msx+JVoONhOWFp
/Plw2Aj74Vm0fCwLYxk33Y9LaAEsnOpgMOqnvqnd9WJRref+rXqCQ6Py/z4R5M5yGu67UsYgrcch
+1wefcMq5n2Ij+TGLhGM3LRi5boauB/3W1AGTA7++na+v8YcGS4gnxwcFAXoe2srw1yyoXea7khe
tWUmOHvxpv9YjnJ/4kn668ORCHGuUv7zAWIPw7OCiFgQJMrn7/P6/6idBtHNGNF3ej+0iEW3mTEs
b8pZF31wMrqzLe91i9tMVK9JH4EZFZV2T9AUU2+L689y892uEMPvCAbVUm0C6fpxLdrwlPbC3k52
QyK9mv2465U+olh1mLr500Ga5wjSyBfJ3DfW1hnV9Yym8kGnwQQRpIpSGRk7YtoFinHTWGdlvOrv
jP5ejm+RSvsvTFL1LjOs6iJ3Vu+ax+FLPXbG3jNLdYWHdZiAQvRJdMYcKuylvJh+Cuvk0iKhaY3C
R2P2whvRRk1SZy2JprgN7My8qy/7GQxaGOaax0VTlVwUu0nYVJ9AAnrsZ2wylHRd7lr0KEe/oSFt
0vpp6sr1TkOT3vpr22+0NaZ7FQ3YNg9t/tKN6i1QK7jQ5JYyiSYACpyM1k3tq3IfRXhXSPLToj2X
wYkbcjOuVciVOJux5HHXWQflFNAkPbP7AGuz3tr+XIYx4q/+pS/x50gXL9g1Xto+ZnIItytisc25
u/4STjg+YsXcL9uFhO4r1ytvB9iZd16oxlj5yroLm7y8162p33ThzUlYEHx1BNEN43LxpuYO3pUb
B5wJGVLZwvjOwziSzgJU9LOXWlmbgPPJSxsC2HHuCJOn51J7b/Gj/eh3D0XdOMc29+cti9MUB63E
Lynn25pxUHLrG5FjnPD5RLpc1OMj7Wj+CeF6hX0KeOpNybzqgQGhc2NkOaiha61xm+sIv5/SOEnf
NeJZhKC7C6hgH2M+Z+21lPnWqGrVEtxFetQmwhPxazl7J9saqsHfMJ/KimgXGLLw6geZGTxc17M7
Y5zZpstXXNK9ZPYZX1XFgjKjyeaTZur8URM9Mcd5XxeH3CAYDDJGoAi66T+QiFp9cxaPBORwmPaF
I4EM0GBcy8A4EzeKHXN2gW8IZJZlhtfSYXbxtBDitVkj7pB212CHjt5Oaq8rd8UYlLFtDzrpyQS7
ctO23rAF6C00ERrHzssfgt66LGyPMMmg/ebLlvSwLruwuqV+sLz8GZx/iMsQM+ugd0AzrNn8ZBH1
oD2CzFQ2dpdLNpqJK8YbQKxpbyM83zLGKw5zNuutsMsysQgZ5Klzw2mnLWNIJl2s15Mi0NK2i+5g
k5hy2zjL8OCvKUxKKbJbkWbLZZE5ctvLeTwZnW+MCTptz0nWqR8lXqY0wElna52BTdeI2oOl6nSS
5vn86uBR5iXtWEaxsObqinjuojyF+VRVH/OSCO1PQi91yi9BoFjFmOQU+VUXdU3xzUoL601y5+wP
a+P0981CCu9maqRS12GB9Og5CvCl/NB3bOd1LFZRCHjIGH2/ha3WeCPby+A/IE80v/VhVfeUg2O/
3mo3zOa9LaBHb5xssKrdj8KsMfxz5qMfKu1ezLnLWQ0LNKCZrGVTJMY8uSIJB90LhAR6zKkx87O2
aByxbI+KlliPaagIYWuXmt+gHcIGzpZa5VVuZSQo6Lkbw0tcLJgBDXMjyiPddZkSu0s0QX85W6TQ
XQesxK67RYFOynJs9awrH8a8nMuY9LjAjBuItmviVAj1ti7rqE9D3E7updcBiFxJ2P3rrWvi+byx
DcjZryshtNVV3ZXui91TOB67ZVifmohHLMN+q6c8RjDGrhRIkXofZ2lxbYaQtSMZjEodV7vtnGzj
pL7Jitutjh7aOp6XtVpTnMtUoO/xe8/g1sP4W29Vg/HIIyYZbbVlrjBFI7InR3uxnMIujLmxqY22
np2+eQWzyOuNtBH5nOxB9PmFGekuYxhrhGLyd6t5JrBvg0ZEfb8DmmyufDXZzq4ZpHPv0AwV4hKR
weL6iVFJWdRXVjVUZXbCpgCLy0ROs2btYpU3k3BxSA2JucOy2UHvjRpYM60eePc1llPbhkDOeaOZ
6gOgrdhu2A3ZJmbwLaqLMK/j1loCANNZq8XYBsWA+ZSXyWrXijyDVelqtxz38NOnMCauL2wvQfPL
7AiU4bofojmc+te6mbgtRoiz7LChzCvYLSf+mPe0nwVxEFmrRHFpN005flYQ9gSLX2tW4Xl7Slv3
1a1N1eFfv6YemrKCrih7o/rou7uV2nS9YJF0QWpSFsykIdiQdSzvMvHUKXvwr/WwkMKW5JZ00k8N
WWwsWemI8+u9hDa6uDGq58oN4ommCiyPzD9ZvAnKlr6JmYRraSR16pI/umlJ76EoXZp5LB4NGeXP
AZ55WwPT+bgiaUnvIS/Ii6yv0iEZZepeK8ebP6N8S58s2OTHrsn9ZBJWR9yB5X+gLH+WQyYu+HjN
Do/voImZz/txW5Un302naidHc0njrm7VbTTOL1KrPK56V+xTsgKuDFWnyeRiox3b3XDhz6nxYLZp
s1/tjr1ldplquEHLIWfzrmNd2USY5twgSnaI7Yz8DRwZb0NSE3aAcBS8OI0gT8lVt7vS8KLjQmTk
touy1Ul8Zp9J2M7lZtWmqu69MKs2obGOdmzQis4b3BSqI2Bg5cSjh7to4GUVqTGra17YKOfIZy5J
ebV0jkZxSncinz5YSy0AUyOCVqPGl7FZu95Jz/1ydAtPnlBLgy0ptzrphqfag7i4zbvWD+Om6bwv
dtZVGMOkXlzN4xoP9dhcqCaUd+1qzZhLt8tFv4ph2wzFKwG7/b3MvCYerGDctGs6JhbZ0fdtwa8b
rCx48qrRCpPGDbvLHgGPEy94cNxAg46oEhxCFxDRAGr3ytKJZ4z6aZ26vt4K1c7sedrJCbIIhDa3
PYTLtyg1wsticZ0PdkozHFdNWyVDZ6C7jcxC7EYSMHVMb9XLbZ6n3oeS3Cdvx/y8Dj/B280KSD1L
MeCd7Qq6Tm8oKAGHPN80XtjY0H7CnmLIHnti0ikP5Fki2D0INutjlgn7i5O16QkmjX1B3kerEx1l
GgNl0nbi0LOXQ6lwcwbHjYoxxv9xPM6Zmp7JPW5vlQdYRoRrEN4r2RK+2flB+djURTtvEIzZzwKe
2JMIivmY90N7rzBQv8jPjf3GXWZCUuUM1ND3g9iupZ7LRAjP3Zl+1/nbRZOWl0DXTb+pcYk+eJaQ
ON+MnTLjEX2riAF4oibujRkbHBmitajGQh34xWEWS22KajMod0zmOVDWbuzH7FhHThR3jsO+pYsl
yhOsbcSYuGM3Xi6i7z9rrOkeLKZ1aRxhuvzsOJnPhkLm5C4Az3auQ2WYQ2yZtZzwO2iLK6/ktT+G
4TI8KRr+Oxb0KucbquKmn9PqoMapI2vNrJbdMOlJ4KkpnSI2Kl0l7mL64y6CTnOVOUSsHArAzonr
uxh1HM2lZ8TpUlQne8mI7crX+YVIo2A798J60OOAA76zNkleetluwCQXBlRGXklai0eM3V+s9iyc
Fb2nk5YW65lLKz0o7d2wsVthBRtzjfydYefLPsuH5iTpm/aOP2LXhLJGxnNf5fo6oj68lcKcnnwR
TA3LcTo9zU6jiD2R5WU5lpDLm/rKkIv6OkmVXvmVDG9srCB2MAC8g9umfh07U9Dj2pMd0SkWYEyl
a+OeXfSXq1nwiA320MesFsYBemR/47Wr8RLSqMykpRAcxctqwzZy/OZTJZbuxSNbfO+O4Te7ocDk
44zhiJmg446UKxPNlYiKgytoxwjwxKIFR/hXCaf4aEy8Fz3w874YsAlftNUnA/ZVV7aq+q3ldV9G
VU7hbg69cmN42nrw6YI3mtnmgZ6822L9+YpcPN9g0nuCP5rt5JRGd2Zqm4+KHuBIaHWQ2H00XSuc
gZC2t1is+qvaCl0EH70hHa6NQrPqGCrft25px4HbBReeqbt9javH1qqFSd6twh7flZcQ3wD0y0Em
cp6AwFubHy19pitTyjsiG+uTOxXmrnMzQkob10yUqESiQ6yvUt+hGtNd5Owcj4pq5YR2IdS8zWqW
X4mLzZOiMiLSboyaQkcth8ZPq83ij7SjBgTZOsqU3M+WM31dJvcJlUB5LCHzHb2CMSVV1r1fOcEb
PRZiAvrI64LOY9gu/lI22yk0pvvUpUDehMPY3diD2QRXaFFh3hh2Fp7yejaFiBlkeFhKe8pzYqNd
/FvReMbjmUYR7kNGDsWhaIJCx12o0s/UPsTaqmjN4sWv75lU2B+XXg77Fl4t8QFZSVNmWeWHcK6c
jTpHzZdN6t2bpTeBjUXVhWjtT+Oku/spR/NayxSzH0Tyx2WNMtbswDoR6q6SlDrhITVDnRRt3WzE
bFHSYdH1LP0+TAanMm5EYX8olGUf/HwBBDSr3N80UXU1IhnakdIYnCSunxulu/orS9kQZ7kxPxOf
oUvMDgJithvWa4g7FpFovm9sq1DP1zPKhUve7Sp2tBshdc/9Y5GWX2iNi7uSNiSZDWnfNa7iWWeH
OsyN7e9gdlGU8ZzkABCyvKjbudgudiUeiqjT13B4TNS75mInjHbqz640uo+dlPIaU2UnsbpaHioh
jReAUxbxtWp2PNFBeQhtA5foeViXJHNS662fXJWsQVBtUdRnWwbvyNyiXvixVfZOzJITDHR5rIxb
t200D2NeJ0PZPueqJ+y1rPp7/ELKJHeg8ufGYjZxY5RXkaA2M5tpOHSd/ibcslcJEgm/3Q+NcOIu
KLvPa1C4sekJGtSGfZvnbx7llmr4xePX1olYGCoVpnVrDW17TM97rSnt4eS4Mryate1eg/U5dxge
FLim1SSk6jw91U2Gs2W74vJIV5MjgClwGzt79c1bwhTUQ16Ezc3oWOIlqhQvoFjNtxxAg8o+pV2d
5i7bANSlDwSRmdetr207makJLxvXVrtedBgPWVbjH7uULOZhjaY9XNkLbXZWnFWGucu6wWNErKyV
DM7AVK8jWPm5m9SbZtbtvmohcK1u4X8eStN+WcFiSPEeWceo97lghL3u0JDLLRfgtXKj5y4rjaSs
3ejeXa1ua00BodhpXR2sSVqJJcthP8m+uMjcXiZZRtpZ3A/WcmlUCDKooz3v2bSlupt1oIFEPI9T
CE60tN6T0S/zCzFXzQ4EuHa3s9OvdFFB96lGUH0bygWthmHU3hxHA3GWG+BG3A9UWX2u1moaPi0L
bznVUaR3FjGAK2Hhrfs1qrP5lc1SJ4Ibezloo9g4bWSGsYdM+2F0haNjGI3tZWUEEyumPeouwTVn
2ohWl+Ls35tml6mPg8hQghx9MaesCw54BdTjhrbLe0abND1VOLhOOdaxOW7XEX6BvpKXIw/2qJ5n
39KT9GPhatuRIlEW5pi1s5nFkM8YzQ7zdLVYufVcaDuKzc597tlpr8y+rF/BSig54N1p97ZUliSd
c2OHbdl2ie9wbkf9vYfpc5CBa3xv6SUR0VXuHgRGke+yzhFbQ0CZdJK24Kt218HmlwQZyXhdUv7P
MuRpY1A3eqvkDTODHkll35rR9ToGYt00Urv6MSOeFAa20WB7MfWm/3kkzb28WieygLapj7ptEwhT
4WBdYRNcYh4Y8lMLKkljnwtZRpeR5IaTT+TMTKYasy64J5wYPYLonByvlO/tMwt3On818gjrjjhN
PZk+9aU/ODuLQcCwCydcel9xolTrfbCa1VnnthKNlZQ+w9n9OtZ9fgrXbC1Ombvq4NYxzonXtQNR
bwEbsHP+5VpyoYUys1CyGM61GWQX4SLG4sDwP7iuPIc+fi28VHxe29oB0kxXmsdxcQYoAK09BOFR
YVMx39jOQONfYkBgn2RnzSVra5UbtY0Xegs80cnMpv2NUqe+nVajM3fQnwdQkJJa+kKO1VKfQiMD
+jahF7iHkZWG2YbGwPkZO7wmdBNLN0O7ZSqRuvvQUrbaU5oCFiDLMK0L4udpGJgKqSiLXXSGRxN4
YTyTYN3yamrmtngzRN/RBGkq9IvOaqS1W0fTN4oYjFktb6sVknQRB9ka+m94RRZtkczjwPOEw+F5
ZIbP5bBzjJ4/00j7+t4zK5u+VPkrkz0/dQdxWeWmLE615XDsJqC0/chiXNi31EJFT4VsyTu7rayX
MkedKeOabq2nh3f6eYs37tn4d+0wpEnPtYzpL1tJkPAZ2O29MY2dyPDf5GBY+hE1o8Otq3Ro8i8o
keeHxVtcz4+VZ7UUT3VAoOTapUQ75ikl5uNgpRnw8LyEHf56UwFDNw/cXZ8WLFJWr1bnbswg7O4k
GQbNjjJ5Ic4RYroXG5m/NrdFUfA58wGCQR6vdpE3x0pk1se0CNQyx0M2eTl1HFOyxOfROLAFTtHl
SqlrbDGncNyrZh1cSQSlu9p3uTsYeTyJngFpSnYwMFcY7cpyrNUOLQmfGrAjOln9OIfQPfQZOSsz
biaEeuw8UkVFsBOODxMQ4nyTQsi1yjyZZEdtxcI3y2OjXX7KDXQQUvMxcztCN1/Do5eOTX5BxaOJ
QfkxFXW/39Ye+1brwcaBsE6kDuAepr1nyrOWUq+X5HX4OsbITOndMtahvY1WPTXX0yCHCs78aJx4
uIzoeuzd9mLliP29W1hl90IEmmHgvOSXe4DsojvSatrLicHYGOyKPvSbQ2WPNS70Zbs0GxZCb91E
hqkJllsxVQNWsIbmakYxcGYddulupdinhm1gZaGNJr84Ds1yrrcd+HFx9JQtAHfdqH/WUd1gpw39
A3TNclSUlMQIDV/donSrjeVq+WUZPX2b1dyiw2Jb/fDtrA0oKUpbbveYkby+gR1oPwdVzfvWdh3N
lL1m3TeHW/0CRlQ6BxXN7bLz5yhsN7ZocVxfWBjS7fkNY4kOaeox8T4/Gogxly8/Xk7VWzyjodlH
8mCqFX5l3NvDtB4ajW3aJvdtgEH4vOtwtAuy5XcVhaK/Uz1IIkOhrrG3ZYFxiKWzZowFJOCGCM1s
Xo7+QjT5jWOmrTwVRIyZMaXoqMBS87agr1TCCrW1aaYV/NFvA7yaeHCDXaAimC9ZaxQnvUQyu8Bg
o3sLBnPK35zWs1aQZzv1Cy6cC7Ij0RQER4Yidf3RRTJC7rctmeKVfV0CnGZtxWguWR0+3K1ta25B
F+CJsrfXOttPNomVm6GCbLnGdVbKau+poF2OdOyMh2ObFbd4K8B2yiPbgF9eeTrE2AuyE4/pjvEv
yLrhdX6zQ2e7fJAEU13aC45MkkFEz/qJqp3Vay5J0cHmcpJZUkaBT5LfWpD4QMy2QUCW6lo7/SCC
3JP7yPBCwwIop9Jmna7T6YZAxUzcRLPI2x0xYDwRtlLC2c/VWVORe/M4knw84MgY111tQMUrRVtV
x6EOjWAzmZiornYkvIOVV6q4oN2InggrcSGUK4Z7BNCYive1aPt8A1tQfjG1oO1Wg7CI3wYS+9jL
MJ02bllUdvJjj/gxKp3rvCq2rSisB0/4bYaBZ+m1d8QApkAWDFPVB6xulX/9Y8UMSCm2nnRvtsVu
tkxiuUkjtJ0VOrOj870xYHq4xWaMwa+bu9Z5BTab/GBj111c2NzKC1xT3SJZRkcN3/zeTtUGzcF5
NO9Xvb9fqMOeiF0O3Y1JCPinzgpMvdVLuKJsDdpuslWCUZVPpcxNJuJnyWQBzzVQPBaokamJDWts
STdyGV+AfCos06BxzdGNAfKZxqLNxvBzhQNRdeXOpf8VmEEul4OhXHdTsC3qRyoiT99nVL7rLX69
jn4MslHy+s6tvnALw9eXVYM9xX2PslA/+lCLRmAQniSB43ufu1+Lxl9MaydMNsmTs66LfGU/qUo2
FFPUAjMVs1qN6wH6QLefCM9CMeQOZ0AYDig2ahta6HSeklxn0v+a1n1WxuRe5YS8917d5udlylo3
0GPbNd+0s03w1MaKGCgQLSNJ/9KxF7bTAjrv1Hrra3b6z32tsUZOJ/9M4mE4EDEiEBE8lNgCNqce
7oO80Q9DX+nujmZiEXvmsV54GVTj5CZFYdf1oUvr4lPZL1bBIzqG/RnDnplyIOmQoXUN/lTLLZ2e
co4ZQ1PA9r5g7PFHjQT13KHqWjLfPQyE+rF1wcoIFG9xXa/XmVnqb5ZYWAEM38oNRZ4BZiyfe89W
LljApKurrDDwFAy7TmQbkY08Z03YcNNQ0HrtBdBF1x0Mw8j6pPLmcnwg6zq0iPWm6zlAuzQ+MGga
DtNkLl1CfG1TXKba0xhZZr5eZqg7RvYa4OogX+hZjeZjRm7pl8CwC/nVXOCcN3RSuR+oeJL5TA3A
zDI3y1ghjP8S6WHKP0LHlumLR6ilfkyBN6M3BiyzPCwqT0lDWQpBorNRrmDYOaOIk9OUTnk1ZBTy
21T7g/mwgGdhgHK+sAcHXrC6JIRPNtcpXIxuR/ygXT57zPlZ6Es8utrYQtQxVDs89EnOUBlF17c8
F74OY1LcEaA1i2SkWBV4k7G/4+ATrvWtI6E8MZ9cI71fOOVJxKNTFutdlzKWPrVC+cOXuhn7BWJV
Ngk4O0yhxlPf2V176OHYWechi1gv117Z9nUHUt7ACa80nn7tRHuWxqvRquVj61VSgI403nRVS9W4
9xqvEJfgH4u1WdKhl1dFNPnrUeuqgQ/UmSoM5sQocfm5EEPaRrdFGrjBdbiq1GbUQsXiA4p0ZGBQ
yjtkRdEzjOOWsJZFPQeeIaItMHA9DtuqaM3BTsYJRSulXlaneMOi/cR4E3NohFBbpII4cN44EPat
6MrAxCAvYlFR6I7blcOKv8eGhnmIcThigTNt/8yHfp9b4VFT977u571ua995UMifhuemICXuZc49
hnYRJFV6hoo79DGqIraf7+SS/wc00v1re6ZdDu95oz8xTx/bmn/ef8v/j9RSDzLcX1BLX6qXSfxE
LT3/wA9qqeP9jozFwxEKARtxxSZ0nR/MUtijPkKjkG6GBRtSPTS3P4ilRvQ7tmnQnlF7Q0hGzgCX
6g9mqWEFvyMHx8TF54fOLv3W36GWQkJ6R1HyfbyUAhd/RTj9MAD/bOZJb0EkEZjGjD1Mkp5b4MsB
YusuLdP2Q96YTJ/4DBPRL26/myvcaPOmHm4F8u/NGbo+DXZfPfoKb/a5NPojI0Na9qyzLofIkpDo
sinJ1mFGL6Ql9o3MYS66Ti0bPyqSMwGt9yfijmv71Y6WT7XuE7mm92pttnVadETA6HDjI8SKzbn7
4CoctXNM1GJbQjLl6N1oJVTCNzRyDAC6Rl4YEWP8rGJ4Y5RdtJsWfTojGUTNGm+GHT2PbbnL1nFL
F0T7ynw8ZuuMx841trPhd0fc+Zn7FKLdrhEqEj0Q3lP26aOUxHY7cTlTU5FLMO8y1+f40npAlb6L
nPZauYbL3Lp+nHGhyTpq4nll+5MHVahN1C+H1vJLJmgluPQ0DLHM85vGmOI+HdZNzjo8Cv/KNcqn
1NgOQw0TvYpurEo8/y/qzmM5cmRL00+Ea9BiCxGKQU0mxQZGCTi0A3Cop+8vqrrHaq7ZWNssetHL
qspKMiIQ7uf8kusiktYSkTWQwHzEmdu9X6Bc6j3wRxSW+aMPQ/6mZ24T66OzHtCtaPi2jA0CtrKO
IvP8cEnBVwM/8easPqx1id/nIhRqwCvsFgG5btVXpDZqiaaGPGokddO90r+s0c5Bm7+xlpxyXbvv
6icHlsOpd1OproOxjetqnj96Z4YBt+zswTf6G4C4Uze+NOUppSApLvDnRsh1i9Cc2+M8Gq88UU20
om01g/GhMRs6Eag8s0AY95Vy77Zm/em9AKhsaAAOlungtMsnOByMXSlj7rHTrHJEbFv9LYT6ymzn
dnN5lnro8po8jKgQWhrRQ/vr8GxFhd0cawfJQs2EQ9CStWtt0JalqmLNc4qkLy6t3hPlFHCKfXFb
6FkTqoxkOwoE4eQ9e88OJXazlT70brUbmouUiMshTUV50LvhZpiFYluWX6kyvugLB6xZj1apTgXK
BRjlCi6QkkmG767G+1TcqbL8GYRzb/TbrzmnCvxjRFJliB+7t7D1g7pvqKCcLljDZhDPvj0+s3Td
ZJ3+aGv8idqvQ/Z/IzZNCQm9EL6Q5sd2kyf6JD4HJbbE2zL3Y7L7T3uaXqfAQgIEBnzbzwI0v38K
WrJpfYEqrXIYCMyoSMfvbByp+9D40ruPol+aO5mJIrSspi0IWzAORWZ+AaKYp1zrfWDcABin7dy4
0KqTLJ0Pc7aSvt54doBUVqhvGU7ibkOWQWGLNwxxI3zUS4cUTVAfGN8uKjMzzfadOlFMdCGtp8Wh
uVEzkdK0aDbQQbh1fWz6PXhGVOOLb/uUGrv+3bB4ZmbfkHzQTFfVFC+Wfm6qF2t4bBcv7utLxk8d
shdTH7ipqJQfs70fKkJLupfJd7/zqqJnFc+fzh9C+dFJ5hbdCnHjed37DIcd8PVsWpoCaWszu9At
+yJjJmgdZDnhCt/94Ourtp6mfqs63qZVOF9OAb1BVTinDo3TjSZ8+xiki56/64z59MD6q1c297o7
2M2td2Eo3tpO1MYhF3YqTkGP6rkNB68G501Xc0UIPFJee7VVa+mGw2xmZky+gCk5UullDV3mt8+e
BsRbPcipBALzmO7HXNlaRC1Jd1yKFkjY2pjmQQEWsjP8EVnLPpe29VKVWFrCedW7fo+yxv2Cb0Hv
1DfFZiUDUA2nM8HcxJS5fSaDSOsL202qpsK14jI3TvEwwekmo9JgkjfuGyceTLWEneyyNAib0dLB
gqyqvdtMx0tINfb3ZLlkb/Ug4IArvvC+E5HplmUhNRjNdUraW8W33AFcf602p/oYNuOmKapb2y+0
63ZorCeAjiwiYKwwQ9tdH9m37RAbw/jW9n4Tw3H/oUmyiMSsvpmmusPYLfWtMU58dUZmYKcDE10O
jdmftDoPTnLbrRcKcimvRiZOW0whlVksmEAoikN0Gg5TUSRZOfHGt3ezNYRTEOxJvaYpzYg0dpyE
k3Y9ZNvJmBs4tmxH3mp9PWG0jMtufBJClCKc0rfBEgm9wN55Bt0P1fCz2RWwb42U1M0PSEEOyOpC
ifEhXgpBdIBX7lQhQmnRflBp85jMnUpPrKZx2s97S03Ou+dnVmguloDHc0eK94zl6Gbqj5u3UQ/W
hirwNGxdPJcyRcTEV9KU+YMr0mu/y3bbVEEHOjpclG89ZWten5d1sSJT10I3W+5Js66P+L5Ibigx
MNlLGrlOOoXTnO75NPcK3g8od/hJq+rXLwnWsnpDHPJp7dgwywrt8YrsA3a/Z8FCmbsm3cJ3b5ur
xE9zgOl63RlT/dsr7Wxn4z51h7js9Rs/f7PsddhlrSBdsUNeRv2MhfLOYokXxV5ltw3IYDL5wR/4
x3PXXVhbhJPMF1Pc9zWXjgtR15X7qtsOnt7/6kQzeVZd3Tb84Hixt/1g9ICUi3aeHHXj9WMR9WWw
OqFyW/EU2MsHWExalhSNFlqwn2tjlwtch9u5J4hRNVM8MS5xlfrTd+uMf+yiEFHncfiPi4FotYYp
yxdrx6LcEMQqn0dvOW35tN0Qy3Vw9T47u9a6c4R5NzoZdrughmZa6rvaKcv9ZBdPWw51OSa1ULtp
m480phrxBcZIu+6ULsVbvQHYW36ktQRjU6cdHI2xuPKBYxIqHvhdxMOA5KdXe9fjXEahckDhl0Ww
ysGVVua/nrUlla19wmwefGrpzM5I5qWKu3aNxkDWUS95AADZyn0p1j+dKXfQ4nGmG4fMq9+ytL/u
2vwgU74guheuWvNTTFk013VSoftljIFhacsXlGUH1+G7mDa3JchV2EOA7HxnaY4IxPaWbA/rsOzm
PPgcSy+2xd2QnnPBswXSrmHZnX0O4+CJIvvztujMN8+TDfeju3tEO5JKOVoUqz+q07kFb4NND/Yo
ho8y1Q6miapYCyKrRu3suS+6/Jhq7Ssoc67+c5tO+o+o0SGWZmQPaegsY1ylyJ2F9lwbdYqwxTP3
TenXf7o5eDHAYh75Tvph5nHLtdl03To0AFfuL80ziT4y0shg5vQVechVuURN3j+IHNQoHhzEPE73
okm/j1BbJ/46N3vyb1Jm6CbOeo5Cfw2Z+MBMtZtLbmEfvJP6bpZXg7ivhQNi6hA4j3chwsCQ3c1d
++L44kYVehkjFNvzqHkQ8vA+gt17goUb9PZjsburbvRvAkKkjlJ0PXRwT46q725RRvcwOipOMCL8
hl1dDNvrLKaGm/a9qwIytRGGJgFJgsrbZ+CS0aTf2HBxEW5hqoXAXjHKp4dAHLpmed1q974ysE9q
rf0WyM+pYn8288PUrmOypt6914kZyQt1CNkwUTl58diWatgVburF8B+RcCDJCp6flUaD1r0hxmCf
BeReiQsr4HR1jx20IV4ZI+n21fnI/jm91ulsLVMRK7lsO380afUyYeCxuVQxkMFT33PFGJ1z1yJL
etto/v4Vgr9TzSFGvvy64BlKenWHP/4ZAI7JOjh5mzxWToqyDBavR86wIvoo1uxsVd5u6txd3+CC
lWPi2NUYkbSn3W8rco2gRtxe5dtTbTJhgTbIcUaFl/ak7eVVhN30RUvdq95LD+Btx37sEcZoVVh7
8ApLfi7IyM6D4kZr/BdVL1/dUNzkzX2gnM9UiMvl8ioXI85rECBQjMLneprT3n1yjEY7wF1QgGBX
R1Ctgzu2V0axXZtFhjV1mnkdqRkJ1SSToz9iXLmtZ7lbcBggU2RPYHENTV328O8GYwj7XZQVLWYF
767zIVNBPQMEUVPduqQF5HkEDBlJlza1oYg6u6UYr+PNGxy3DbOpXA+GvzxbumKZq310DmP5FHDJ
5nW5B8w9WrN6ZhA8qbZud+lgF6GU64lcNWaCF+mrINJzx7xtBvvLEdpp5vwC9/8MGi9PCFzebyvV
QM491wrRSVXU22pOSssc0d7ZNuKbKZypLDh1i3opqWd0hbrZiGSPnN74nXvxky06ZEvxRwXqrPKL
asMQr/awXKMo5bsdHFY+FpIExmpl4nhPvZ3o2QkujCG6Se5XPRmRF6AyIjijqpoX2argT7Gq8Uwm
/8GugaVkpXYEG99uoPmQznINu4KdkED8F7ez3pvKNmIvEDfw2x9yEwn2l+ccOiIq6iAyhPGt4I8q
S3qnYbqV5hqlXn+QvdQjHQkYHps738v7R2mT+N5XyIGgmflCdPfo1XZkHsjQEvNvRpzOWaVmyxGx
AUCanKt6wIkVkA8vF/NDT0sV1qv1neZuH7Y0dEY4oA9auTS7HtWYlY47HDJTSFgfujdvqq+MZWBK
tD9Q7XKOEFpyImz20d+sz6xvn1jvDZvqNm9awBZ2o1K7upIlSgZvZ7fZw6y6nZOaD3ORJZPpJQ61
q62yvpuhP/jz8uimaHkY3CujYlRiR2qqSPpXQQV9OlbPaXtuKJT3Akc+pI4Xi2k69PZ4GXHCLv9U
W0U+3wvNvd51L6UT4tgp3kukBwk8w0KAdS4fAHEVm8IdeRz5V5YLpO8mhtefzFLbdWEjvgj1tjGO
PFFam4yF4gNmIAnzdkbvCauSQIGbkLxmd6cbm34uS549CdcaVbpQLwSkoIJH432sPHeNAXPzON22
a1kz4iKPc6PBgftlns/ZqHmAhZkZsevNw37b1MBdQZNHoH+mdg77q+uZcSxrI8BfJJeD9ES176f0
Halj82xovcZCl5mf1VLJl4ES5T3elmkXZJ7A1dTB59r+cESs3t6xwhr3lMLNFzGdc0jllPPe19La
5blvPVs50GukwaqXsNCr+eBsaeHw81vWHA2gCaDaydFyewGQbWOXYZCZHPMVsrYwJZeWS8Mt2zNX
S3lpadmqeL7AHEM5quuc0t9bBHkzAdLoWHb6XK7fwJ5e1K9yOXICtcdsyFdCnzPttI20XvYjudND
nwEYCHO36gHIbe4tL2Ww1UenNJfXofMWkjemlguAX/PBXZb5N2WeiqEsvH1jIb/WxbzcLmm9fpdO
wNKr1xcbVVN10YDOJYhQg/T7llfWnssiyxOj7bY9dtMl8vrMxypoFx+ZGtw9qRPl5yXpfyL/96IV
1w84bMcl5qZafnBqda/jNEEgm6VrPc3uuCJpaOyzZS16B8Rup4fJb8VBl7YZ16zqKJtRSjkTArKt
QXelZP2EqhNvUC6KdEe8h3NdN0MT6ZnWRcpQOiASNhwzvOCLHUcJsDAgTFpGZPHeuObofS5mXTzp
dcn75VpmsQ/0Ttt1pp4+TfAIV23RWedaTGVcG/pVqYkSRY6rN4ml2fw1s96O9wg49ffMydUbRjmC
Fvtx3O49IVlI/LmuPikxYNhYsBvGJtPtwZOjSzrSSsWSvbDE1o5wvhsdgD8UkgihKE3H8igdQd10
OeCB0driXDAevaJNXY+FspwrTYgMF1EauHQ+Yo86WfzUcEM2akNE9w7jeiutF/anNuw0LhnUZ0ch
GlKItiOhHveGwzPQ9MHDotoPM+33ktioueyzfW6YExYfAzJmLAe/PlIBP9ZoZRQIAFYa34+q2lmv
OoyKqH8mbn9SKPCRRzntPfhSpphFHgJPm824xzmCxpO9vond0XPYPZp0F6Civqifu70NgItRw/XS
h3Zu8r3Ou7I66xR3fAf2ZTriHVClYtnJZi3dYxwpdr3fGXE95BWad2/+8Mf2ZSKA/07TF5s5oLmq
rPm607BIIDgc4zIIintj2zwKgLyH1q53td/cIz+f9tg+R3VopZyyfT8rD/ZzlGTvVoN6zJruvWwu
GoB0zsdjLYrBjixz7bxQ63pxJYnKqJKx5EjFBN7vu8X+dKCNsSQBvl7jICBQd61q98yEbCAc1kBb
a8tsylBMozwZXStD1Y7p3u3RekeUlnbflbmBeW6em/GJLvoSqaa/n3VGbRO5Qc0woqY3DJsrEkaF
gJn6eIWdxoRnihElofGVTf+sDbJbQ4+/95Ress4E7NF58+zpUJjZkcxrL5SZrii46fwEo4X5REjc
ZfTY/OmImqMCU/TS9TQCVHC9lt1AMcdFbkGi0NnEn9RzhBjBzqJ7jZ3P2AxAlZEUOCwKmDdY0BSB
ZzjtKLKY1KchlYiHmW24cN0uxCmQBO6003Jrr+R8bpU5P+DeZ7tXlr58EUSkhw5aPY2FuXQ29msf
pTKX+JH1Sv4gAc13m0+oDr/FhZAUTn4N375cbUgTBQ7CHH1OR9IaSov2Dkq6Y/ips/6+CizzPWMH
oxVByQZWjTLsKC2yK8vgxC7IgL01veyPreRz2UL00yx1b8DyUppjujFBn5GF7noP3IE51C1mPE+4
Kjy4JtqVaSB4w8yBSNECaau86mRy1rLaiHdEgPkBMdWbWxd3xjI+UeT6yzESIbMIGUvZw7Wbqfc6
Bgv04rY9x1IfXoHA+CNr+kqbZJVAxc2RWWBtaVqfpAQsXZiQ0DhAWl60U3Nan6X3Zrb2I0iSsae3
0A6DyrqbF28N9bnd1453EeNqBzE7fwZZ5TF5kOM9OBOia/RKYKuF/mRthndunfJz4fwzqh68V8M6
cFaNJu81DTB9gAhMtpUPMhwZTia+Sb6mhYYHXpev8y43U/M9XSHUuQywMSHxexa9m5BAHJVKf1rB
58PF92+XgcnBCeovjC83uo1ekgkbDZ/fRrZTrLvO0dsvh2el41SOLVXdQmUPSS7TxEebOXvzY+Xa
437Tm+5hUrqfmPZyJvbjpdmsL7SVH2PxPKRehNYmEdtkEVn30lYwEGrB4lSOdRVlJUIPw/nADMGb
KLznWQ+u16WeUaMTlbFOESgihn/dAEzBZtONhAyCjTlZi0/STaahOyxdl/BSdw4nQgr7QsP3jr35
z7J63Ou1jdNTFqdgbvBgFksN4Go/eBLZRN/0T7PCjRqoPGSBPhPisBc6+4KoTB1Jb/WTY6cEi/Qe
JsR7h5I5DZFmfWj9TFyXGCJ3WJIR/jXpHZblIjSC/sdyGUgRyzV3AMQPC1N/6E7syunsPLqOc1o7
wG0pvCChJoIteT7A6divCktsUnZ/yJPasRfJeETFOYti3ld5N8bcTIWO6r3Rni3Tb44zmaE1hhHt
DeTgSjVg1YY///FNhUKc+hF9Gu7l2n53SoloS2dGtLb+HbICeEv/XRrjxZfqEm4/IIq0UfgT+0OK
r5+XOxCV5xkPB+pPeZ/pXXkCft6usc/JXT1nw86u6i7yXAxacrDO7bq8u1V1DDIYe+6VIZzr9gk0
XsPrpZ9SV5CZu9C0MuB2vbYhM46IMEl0H6QXUt3YXrfKtWJkTPE2+HvdQvahG5J3Lo3ayURNYVQO
WM7ySt1HFjdTgO9lM681AsbDkgy+e1IJtWjU2WLzYN2tW2snbAak+2Mn4RVuPncundayuk874SdL
Zj55pvRDA/nHu3Ly+aDPuntjNTiywiBYi1u3QPs5EXoT+jBr0TJ++/3gHFE4DI/rNpVvXOTLFXEj
nxsp6m/2lvk36ZAeqLHqw0xzWU/khR4psijr5ImtKJUluqHUF5Ghqiy0SovvhD+sZ0pHtR1hnzFN
W2fUh3u1IRv3g49FAtgBe2hAUhBjgbVeo7dBqTH/mJzLsipfSd3atdBDWHdLtFTQb2afRpXZ6pjV
lHNtkhgcd4uRDHb5jSpz16y8asa80MPaV1nls+xH91gZyEYMgGqSXpJZ0/iQiBzQ2ONS61lo2hIq
Ep3Ao8ffYpCvODnyMz5oTGYeccs9lwoTRmihKMa1bISjXZwaqR/JPgfV5ojO2XCFsU3vjkTGO6XD
HKYNUf6z9TV54koripNReIcC+VuAgsFDYu+2wyGnLNwpU0n3QSZvZt1IEallkDkmR3Wgp1sMpbGG
eUMegC4CDrWCFwl21XZn7GNHc/ArplaFwCzAEODUB7ujdaxMUdKEne1Eblc+oc1/0azlFxaLl7vd
umbTXrw/TAj5awDApBSmSavuGfVn/RFL7/PSa1aERfRoS/JAlvQqbYxrB51XAYkVwvpdCXtG/+oM
YMAGoSzwmjsMNl1c2KwiHuxGUaIuE2SVVoaZhebmvAzbyJMzz37oLzTpQIc8aUhNJ9UNkdTkG/3f
djxRBXFd8kp2rdtpUVe7BS5B5jbrT1u8DTMKYMgOjUc/N7aL0UI4P2PmvpOIgRDKPqDURtlsNAC+
RPU+t46F4q/jC2sSET5tT60QH0QLvOkLtEKddoka1mjObuRU8bFKd8XDmNu7IvP9OGDDDGgINy2F
UY7xjLEhM5KWH+sMxj09UHVY8z4UYt6lmQqBqCKp61djZqO4GjkdNlyDUdlijc81O7QbPXGM3UxQ
8UBiW1DTJzt0rR7lxIjHrP039VIbceVgkyjFcloIuNrnte0/eyX48rwZeaxhgLm1XetLwXZMg7a/
UJyTlpeRa6Z5TEYpCtpue8dBdV8U57lckrqg1HirbBaYqn0iZAblT2lwgBvuk0FhQYm5M8k3HSuT
QRM6bzTPnTPpv67+VUz9/IkdSu4cD8NaeYdk3AuHNg2wyfv3PWbU0rNuiw4caO7qP6VJ1IYdbEzc
0yPpJ+Zh01sOHPXR83wVpJDMf9DphIX0AalH9143s8M2eiF/bA+mCqmR2zDkXO0L57huPOhYtBFo
4CXoi2e5ZW0oZuvX3XbNwCsOcUOXMdqjV5Oo57nyYRbN7H6rIRvp9jnJbMMjNt7beg7vDEWS1b+Z
W0Ug2iJ09W3eO4qxlavmVnLIe12zp4k6lniJ22DJoqZIr7K5vrJkzfq5uSr2yhpJlHUMOu5q3GjV
FxdKhqnVJuhfuxjFQNdxCPVxYErwGWg8Pa2bW75aVOO02wO7UOS6kHJpu9nxiFo6RjI6haY3P4EA
A3ep7pDmkMHGN4P/oc6166Zjty+86jsbZvyP/Ysd4PdaLRya+R2MUDTxJJcYQ8J2sOJsleeGobB+
qWZ1NIgxASsCU3OV+IM9boduChHeaKQPftl9zVb1QPIo2kRXP9ruCPgorgI0xoWRvZY0uEcdKmDU
i8jRtGw/coVEyCEvVNkK6O9ka2hO4rrOjU9Vuu01RuA0NAb7Ss+UimkvTjSc1gHO+3cCDPoXsY3T
fiYGKPIAhWJmxgOG/rfFLhMS1oDoUDuiAyHkpsBK7ZUnm2riIr0ZsXsR6sHtuDzldhb7+vzYGm3S
m+MvWCd8pp7yxUrX59kvxLuamruVZXXuAai7KSknjXXIl1f+OF6ZnbprtjfEoFHn12gHjNCovHtg
u/3FhKKoDbkoY0yexdTqEYMD3rXeyuk8+Durmqmc5kwipCOuJ3EzItirp4l/8MeboeNqbtsQucIt
9MCxK4zd0lpfmuTcz/rxmqb4c88ZH1ACqYb7yRyYM5F0NJm6tRoZTxYpzhk9aloY2I+N157GVT/l
+WUUsOc04s5mA9Rjn+Lag6+9arKGVzamq8GbUf+se8NamJSGc9GmO27Z2MfKeyTiJNKmg+7Tuejw
7BFaMq7510qrPBmWoGstZItkFNXR2nlPA1h+2abVXtnOzu640oPywRzkS77KaMS6iW0tnJxcxlyQ
qMMzTtnMasl3KY/s+GFfu8m2IWnKxuzYu+v1YAi+WeYcyjJ70bXpVBpAK/U94+a8K2CJF6yiFBt8
OHhKMlt7Gush0Ykz6VKo3Y29gXqpoTegDcwrLAbHDs9rvGkWKG49ArM7u9qkMaAlryJyJnFoNpQA
C5a3YaOebzjVBcqqjWTWqv5wKvtl8tZbMLcqXsD23eZq6uWhIUV1c2R+rw1NqsH/0EPg6ZgaRdGt
P2Z6sdqu9u+SN1G18UY53YMelI+bcwqaMSaS+1E0080MacLB3rNRdUOyBGJMirJEFtHuoRpztnPt
4tvlyV65H5NGljdWJbfngfGUAzIHcAVOsTObcJIm8VXFHmpQzsngJPryMai2R9JwDkL58OR1cF1s
viSEQxU3SJK22/bSgGdujDrp9z9UdXd/R1j9MwXx39JYnYtQjZDGC0566crFSU3y1T+Srbpg2lL0
9EhpWs+5XcvUlXu7UeV34/XVCwZigFTRrN55mTr6mBFmEFs3V1C9/02o179l/6PmuyjvAh8Mj8xQ
5LsXSd0/fhMhGLTr0WhC5HsDzsmUT9oAE6zCqm7KB1lr2jewvf9UqXZ49Edr3kFcDmOsbW7589fb
8j+gyrztfprHsf/5GUn3/F+guzQv2WX/b93lY/fRFLxZP3/Fg14yQP/6H/7WXdr/ogiU44WWDySS
enBpT/mvRE//X8j/SdkDfCP1nD/2f4SXtvUvEnZhYQjeNshQs/lP/6m7NL1/uRw/F70maTGEEbv/
P7LLv1qy/37EL78oTxDllUS9k69r0wLoXWSh/3yCZl/1WS4Fo9xf7qomI6vn4OFstCLF1LnfsnLA
RDKv6MW8SVtUvLgTZr6svCTVjYqUz5BVm3/DghdAZvyVB0SYC8QGgJEHUr72aRe3OhKiOKjn3P9v
ggoNXju/5P/1ItCMIh21Kbs18af+e9FHt+rI8avpV6Hqnu75odhWh2Ae9XghJ41csJqZMXRXOsYM
zdrOqXC2vT+b9k8amFX2ljapssAHawtGFNF++ZJ5cjPQDjU1+f7rRlzVZFnqQxFfT5W0vGgne2sF
G3I6r1+iqXKUuzPEZvaPVH/heSXor70jqB9Hx1KjZU/UYjvQKFNaIXvZpM6k40q9iqhfRBQY4LiF
TXfrKRY1B1lEJI0EVsgDP8pNDWUdqMTFJUc2EPhzkSo7xqKnPecu0vooIzyn34++0/xaDXWDY+gi
+b8RZHm8+cD+xtVIL9A+zfGYR+4MEYFcryIAZULXStwaAj2ViMEzL0oLTTfx4ebntM9sE3XVvD7M
OpZL7pFufdPYObMYVFdpj/QhIGAtMGG4JwLq5zUh40s8CcPtEsZLMe9Z2dCptn7P+9hrZZOTFbLI
5Z3/m+gy1UEBP+VB62r3gSSUCiOic5kU81Z/wIphONeTyFDk4LaZy3jaAvY5OaTyDUAF/EMjNjIN
83Xqv2Wdp94jwharxr3uILHxlQ7TV7BFvzmNqKpdTj8JGpQly7c7ZWHQ3vlSKwm0QVAAWSOMQOCp
MPKTM09gyKrxPDwdFglPQO+TiNNC8CrGgrK4Vsk8OJZzat7PqK7bqM3yEZXpRr80q2G+7FZE8gTv
ZdMib/C7dx2o0GCvsZ+BKiUWewVcvusyIVl6vZ1AKYSFWrTyXxWVn0E8ISepYgtp3wsSitQLK/T1
duJQv0poXIY7kGgVXCtvs6iL35ZGsixsGzszUP70y5035luBVqzVFpDaxv4wpM+HRCEfcEA6jLVP
xeAq6C4bVCFjwEcrT/QW1c9z55Tzp9kWl9kfmoVvEpf8FtPt0Y2oRFJl3m49cdnIpymC2NmCECbS
itaGHDAptJ6eSckL492dNje9omiZA0TaaCN3DBbLXROA8cXSmyftsbJH9IjYzfiyYSDZLs7KSxaR
Wg1QU6NflrvF1MsVSOmvr+I49tNlbSom/gpC7oblHRO4Y5OYt25FQXgfLqcsGq02r79tUm/xCo3E
NGnEn2FJYxsi3S4I/gC5uosdC3fhB2/B0r35kIHmbVXWU7r7+3HdUJI4r7BbfOh42jga/n7osLbX
wc4ncGCKkW00zTkv0eKGlluVY1QM/odnZxPtuIJi5LifMoeljEDgY0OCiEmNggem4BSAdvaMSk7k
q/2mjWlJTpc33hI3y4BeFbn9uWikQIRN2n4XZaUfTGizqxyFE/uu6RzV0PJVbjry3TPfnA5Z3fxm
aunjjaAKOn+0urzxKhMhvU1mXL7DXKdWRH8jesHtIqJnp9NflslQFxLATIqtWN+WDst36+nNczD5
DOosOe37XF3gi1UI2tS0Jp8jiCIcKSRTklbUVn/0tAug0eb22mELn7ExdsWdNY+0Ea2Fbx0yQ2fL
BaPNn6vFefRz/LV8UjBrka1P43jPPMyKhA6DDpk+8wqT92fwUJo2ShiswhpvdFsF+CRxz1BMGxCn
FK6OlDH+uvWhbHstj00SFe5cxKpkuXR8BpamntQSXFahASjWI4XEp9QGmm6cARmdXjysHXF2vIf+
eos/T56zuS0T34GLIYPiufRG2kXM9Vcv5v4F+UnrJJuTagVOVqchWqJu05elLB5J6IXtkao/8+qr
eMLJ87YEc8WEK9JjSSBn1DF/7buSR3fCJjeQDlA0p83mCy0I8AECXwhKa7ugIySEXoMCAcckZ8Ka
aC7XnSr/VST5PXJi1+BZkJFNWHSD3OtBVvIvvDq/nQMZUEMgZb9zsoFVqLLdTUY5dwJaalkX5y3A
ghf5+aBY1StRgE+J/2DvTHfrNtMtfSt1AwzIbyA/Ao0Gzh61NU+2Zf0h5FjmPM+8+n5op3JsJWUj
Pxo4DTQqqKokkLU3x3dY61lM+/16CF7KxZdnTl4wJM0bhg7K8upPxFW79j5g0P5Qg2w42nFIr5bh
E8F4O3ed2foqEfsydN3rJQMtZuP3PPIkIfJhJIgJlUx4LpSBeVJ4y/MA5mMb9licD2s2BFHDdlJ+
4tWYNJu07nBYlWCl8rKCN71EiCw6nHHiPKZ8wTacJ1a5YUaGlmTq8NlZsNRe3Wj4EthLcxVmiAA7
qimol37wEX+h92yZifG7aqtPXTEWrJ3mONg2doBaJPTw/cZcF/wq3LAXSYJ59oLNcH2vcI7uDCqh
eAdcqHqd7a79YhiG3vKER6NiuPeuAfl1vzsgBx/6aFVsjKjWWaQvHssbhba1yUjClvAF7yoxey+M
fOo7jJfxPQ/MfN/G4fIhdUZ90ZnI4WlToX3NUlobiB0feiqug2jb7g4jj7+tZrLFCxsJAwLgcGAc
HRc8Pzy/aa9zgaZrySuJ1CklmnvftU01nAHx1v7HkqKSgWNmJfDdUiggGyduTLOxk2G+ioBFfUzT
hZsdFBzdntTFuCeTGH2VH/ZIZ7sRwVIyVu17w0IUjpdJDXqQeCEqVgQgEqK4E4ciyoHQiU7xMk5G
LqJN4RbSO7DNmCYgu1b6IXW7Abt2ugwXSheDt6tsPzu2XcuysUY0AHSyLjv7bi5hKbEA1695EpbI
Unm4bzQaBRfFjcsONnJosbfkbcb53qcYU/1m4hyYd+ykWUUYuPbMBjKv5DEX4ph+EjUfejvZOtGM
VyDBIw5U7LktIhvbPUUQKwPFzbWDG1P5Oyh91qvwkF3RI4VxsAuz2V/JckhJkE53h3GCnbCNqgE5
XDNXPLsdy/PRDPaAaShL0GxVumQHm6Iah8ZZC9e6hwrjtLty8L1wz/raaTe562TOcxkr57mX3jzd
9v6Mf3hGGn7UMaUQ7wB7gK85DpBmm2VgSONSKcWX6IQcpFTI8FdlU8/eG/+xTC/9xG+f4llVd7yR
zXCu4hFdVEDVsQLQYt5cc1NVn/sZUNPRLj1fHNNJ9eXBmySvD0JE5ZlMRuzoydDZGxX5XrUdFoM/
exy1y3ZH2lStKkhcBxWXYkQc+8Nwq0lSrjdphAsY6yVpehVpkHtBgdeiRh5JR137Dh4msXuBEVYj
Ak2n5EwGYXKPKp/3qmI4/4Xi6JqFLQatuhUsUBzZTgF736VA+V757cQlGVv5wUJhfEG0rESADcD4
aPdBn26zsE3VRZlPXP84iqGt+BZSOpYFfv3RQ/aP0GgZ6+uUd+i6PinvkHjmyc5GtcIqo4IygUZL
svoPLEoxLBJqlluTztzsGa3bHr4pxTowleilKcLuIUtY5m6WtkmvGqd3X0MSNcCwQhsMNNXWfkpc
6zplcfaMD9KnO4oyfj6oe9dhkkVmywacB16MdAZSzAy5mhmnLDEj96iFjX5WFGW/6gRjCZcnH4v0
kNtLXR/ZmAtIjou2Lu0iMfVu6bXlnNP4dO62kgw1/SFpNcK3wjyNmK4RqKq52YxRbN7X0o5yPjTP
nm2HDfeUDJE8R5dgqq0PpKnfNm7Bx4xkKd6DwCou/WLi+M+y0ykTSlamLhKiBlV1r97JLi0/qqwa
jmnnJ89wgyjmnaycPosOuIlhGD3zjYnHOfWWK08FaJjxZGd2kW5139vPQRuiKhm/NgERYWPikgCE
98CYTLBvGLMvq7yc4LHOjFi0sbJFFq0Ke9XN6ARfpB7jC0avEwQXz5yI6+0u/RZTEPsTmIu7HGy3
3PWwM+Cy+KAJogWP/4cIe9P73pl7tXeQFjx4KAGY+Pu5vIBYG38WMihRy02TuR0NV9hmlUJu7fVh
oZ1GwodTeC/gNTQPlN8o47n92RqOCI2DtSEkUyphI8p1AXm+PLWYkvaV50UnJGaf8UIwXlzi6cRN
NzrbzBAKkTZ2zknuLBe7TZAeLFNFdyrWyWujcvUFO4V1n/tx8+xPkf8QzkHIHE7IHZ4ohIy6WAyr
26bwbsHLjK/BCDAPPJItn7oeWQ3i3iWSeJwIb0V2NHsfnaYEd4VHe95gMl9lU47L35cApW7ALcFp
jMruYFKvWBUNZQPHc7CQzKBXO4PsVZzPHYxYXpYwn+kpTeZ52EskKrCNa0+3NpXHMYE3AsoofOeg
5SA8AG1qDBHobMknKInLfKPgqj3paoR1BN0xunDKdkH2SWjzEWJHcSss2TSsAShtjmCz+9M0ZxBn
Zmd4N2WoCL2QAr622YfmerhpO8FKP2glkJnM+1xODhCKNIjQhy3I8S5MAdmuGxbuEXZTaQJlVZjz
GOjAibfPKznZ4WfXqoezOXIkU0Z/Klh4We6lncC23oHKiMttpxMfa2fWRfc8JYEYmz5nzxP7PCKY
0aNXCvyCQR/xhXg8E/epjKFt9Ozgd7JyKG1tPBE5jd+2ZpN0m68CsUiOw9W4ZK+646eGubMYEMvs
AkIDyDRiQmNeaOCXHSt/Najj9rHX1jc+hPGFCg/pGepaTFTHKC26a1W27V0RBOnRqxzrvLFCjOFk
VlJZ9l7kbehCbI1gDhsUo1Ush5mVU18HbYbix5TJud0Fw51oixeQLtM55UV3ls5uc5mtYjSDM/9G
EH7xfkBJDiDBNJDKYbB6H0bMisdIBzgoHJgg28b4bAFlFnMtcX2eArbCEnbe6H9SRVzeF63dcfIl
IqWqAQZyAfuIEfMY14yAO5EMX7KGQbDnUNXwnETcAYg+TlmUuPMnb1TZTVtV2PO0q4fb1rO4iSKx
8Li3lqT5bE9RQ8GcdgvFbCc/4KBJNjBZnOKYet70iamtwYZH1cHdS3w4k3aLBoXLGDm/12C3Y+ke
9w/K5BabLYmGPLLZZsoqXJXktE37SkLQ37dsy0AkiY8KUu8F4JJ4mxdOd9A1GOXDZFnP9mR7xzUQ
bYv2YLqIAis8TfQfm7SzKnTFM+/WJoE4a1InONVzRG/gdMV81pC89W7qENNueS4QLcYqCqm86zgf
KlME3babwHU6g5/ehlNZP+uwcDO687Z8ZEP92EBiuMkm12tOY2Nx43gp7tLHphiAZnt+b3fbHkXV
Lfw1K7iZoclsB8IB3qOLbPbGtUfy98J0OUzhqFy6FXve1ewk7qkHl4MzSox+nqObT6kmHqBPw4aJ
WT38Po1d2ux63DtzbGXHIYe6RuVpseT2R3U+DXW1b/PBuuYFWH/qHVaooAJq1P9DSQu2jOJK0PqX
R4tp4WnM2C0B5Enu2CcdwCCaZedh3Pq0xF01s/9IMRZFWIQl9hSnCaIzlN08KPolOvNKZigjxTpZ
uG5vXpvRnr8abdhndt7cUwO4VtMdJ9tFPboM/VOtZ+zQvWi727lJ50MZdc+8jvMHKCLT3qR5dpvP
0ann2x57q+dGN27av6rRHfX5knSLfY6nuR33LEet56XRBELm3XUFcQR1ikOAMhjipxjc+n3TJPlW
L6lggGbHH/0UUZMV9swLPesBJe6ESg3UEjaJgeh0yBBU2/TJqMNHN78c+gV02ZiynG0C99nKY2eX
hqtZhLPUlQNIos4NgJ5Giy5OzHq63diK+dRHyrpvE95E1DyaW0HeQwfpzxn6hcQlWM2hsSx1xYJ4
vixjz4r2Ap1zDVtQgl6EKDdTAug+vgbS5HwMeiq7scX4uu9Tq7zw2bQwm6uKZy/ChYzz8IuTT+Oh
Bov5XmSyp7AK4l3nE2lB7lFzlYaLey287N1iUf0XQ/EZsav9qNuWO6jN2+KG9fhGjVP7Hvx3FF9a
pujes9oiGqYw3UdT2KhFtUxLkGrUEdMzBGZk0YMHsmjXBX0Cay41LuOuETQZ8vscsteBUV9R38ak
auNvyHjzgImq20cvd6kAZUP7AvOfSRAsVbs+Qs5kcFmz0Yt2GMvZQoLUsN+xSkULNUQVtv5oUBcW
7D4mxHHk3s5qzB954zYDvgSk+5tyJIQWcnjIeGCgGcl3TtXU1UXXlUgUCDBKvE1kUljFenLwkVGZ
4DKvu4bHDOlLNF2cU8PwCXfK8IvAqr+bmGtFJpSrbLYV7pqR893iqMbjNQrpvxrXm89N3tv6DPAc
8gncdN1WlX0Awito5msvBWH63Xbkb/ZnbwKOXA+mhC+kq33HtT3DAuOH323coa2dcnkxuGevYl/2
xxAgz25h6Iq4tkYoLLP+3gpShVm+B93581//15WHwTvKJ1DwjYxy1ZvvHnkag6bLJHnB6Bvtc3i5
DBB9lmmwipQeHiujAGdFts8pmCzb/vQNetd4TDf3Y9Mzn6Hmr5FF6XhKTwGY7OwCHWwgjjoSuQWn
qq2nW+iphh01wQ3WLxKMnDfhTC5rIT437A3C6vkf9WZrY0WuwzBbZfB7gtTFWBExB7eKAp/dAApB
oJd2nIxSKYV9FxWGZUyIb4VmhOyI96pN8xwhrTUNO+fr1saqLTf7VZLX33xI4OU2C0qfa4zP+eN5
xn/eay+oMSxVTTIc8Xe45UU+hHwuXtyYwsf4FbIluxoYSxzkr1skv/Rp5ASoSFKkkzBm3OM1q8Jv
1ov/i5tgXeP9sDcy6xaXYlxDd1Yue9QfPyGD7QgkBtbnrs/84f7bTQcjm2gmRGFwa74RAd2Yef3O
K5vZPYVAerPrNQRryjawuNFFtVNK+ZDVBZfLt0SlADvcfJGvLgNiXMYO3tfPr+GvmZffb7z4wJx1
zV0kNLpY+01IWJXohRU5fhihMq5emc4ZWLCwRuFhzdzYL3nN+d6NVqTSq1Bg40HHICJ247NbRhca
KqU+AziAt6IRRFgeWIG14W7ULbBY3UQ8NLGZZtS/FcarsZvFe4BIGLH8JnMrpmCQAw+o1YZpl+e0
GtTSSE8sg2+OPzC3vtAxJffSlsxa45qdyXZajPVSRayf78Y2ch/9SZKyIjvQc7+4O8T6APnx4CiP
G4BkWMCeHsCbH0/rwmIi91jqbAZOU3QN84DWpgcpHGxjaqZyX+BxlVdt09FQNXEMLgpVMoQ9bRf8
f4xQ3g3T/zY++gUr2i1B6Nj2eYimyQU8TqMOuWtrC6mQQrVSpz2rG5OH/KiYMNJQIRUQTHem6RPz
UrlgAE9MXZInBvz2/PjzK+HHhyk+F1cwjXTVejHYPJbeXMLR6Mwz7P5kk5sR1wm+yi2aueyUA/8/
d2MsvCESdmoJhQZhRmj4qyTeN2mlfAIOsqu5DAmt067/dTn73auE2DL0GRAYwf3GbXlwQ0dRRC6r
PvnbSofD7K3QCRU9xQC1SOaImvXJ6kDvwNZXoSKpdKx2guFssBUZs8pDjhPzuUh4CdJ9BsHJwuBf
7zWkoqPu06zakahCA1voxcKjngsoNVoxqDz+/OiKt4eXDbsk/dtxCEzBfizfZMXpyA3twO1Qmw71
FZMWPH+iB4GJ/7v1r+giIbLC+JfnQKqjlwroX7TzvAYFsE0KLxpbFDHOprRd/2ZmMrojKyp5ENME
cyi3HP3g93NyQRQMzxQ70EWC4UoUDWCH0bmKwSBtGQkzNiczJkl3VVHgHpkb3YKMr+CKBjRD259/
4zeSEtJH6UUh/AsoUTy0kS38ePNkVullusw+Q/lgrya/8m495ETUzagSCiK8TD0cuMbKq2wIpxi/
OHNXanLamq6W0bT/+Qd6s9xfP5ABM+UQhwqJEJTmm3IhVyqmiJjXBymv8xOyQOshSbDcbsLegYY2
SXd+N9SDs0aTZEjWRj2b4NL3izhm2tRh1RxZVCPZD7X/pYiIrSLwBBW4hzSbwIoqhfYQA8+90FWd
XyGYq7MHezQT/dW64ORBU30U0MMfdc+8fjPbNtO7r//UGjR5WsIeLG9LDkc87ELLpCB54CkEm7Kr
8WsOLe2bhpcrsU/mFIug+dsKRC2eDJRYMo6PeTm1XNFDwbQuoyiP+CNHNW9zniLdk1+U/GEEBTDH
FbmS4Vnh9fWZdJVDykCAkmqEZRvsS8CENAqgsqa9TLK6hD2c++pUAGFl1W6J9JIwLOdd68/8Sbqk
99mQDOFlmwH1VGZXLlk9wsn8vexyyledZfjZKo6uBSOnZ9309cT+I70Q3DX+eisB+oHO9h/zgv8H
AtooIr67uNds4T9EQd+yf981fdi/zD8ohdaf+KYUsrT8zUbPxXvECCF4lvKw+UMqpM1vUPeo+qQt
+CWIdf6UCjGU/s0mL9UnoNpj8whZ5k+tkCXVb/wMN/G//9B/JBZaC7b/fq+6SvOk5/Gw6o7Qm4GM
+/HRUNKVYpmyxH7JC/sjuedY1ZawfuzWucsvnkM/Nih//C5eZ5Jv7LnE1/74u7jJYgkpHZBU4UFg
wVtyOwgP1SnjDGArVv+QJiWX8VqqfHdO/qY9Wd+Yf/mW/E5HoIggh3mNIP7ufQa8qs4HEct9GmK8
KnXOTDWXv/glf3soJd8PjqINxOAvD7WexU3JL4m1eWjNxJp/uEqX3c+/ypuH+R9H8btf8+aMOQPa
jMrn14zoJq4ZXZjNWDfWI0NLqt4qaPsjcCrF6oEF9aoDQJY830GoDW9+/knE355PEk8N/wFA7r15
kY6Zg/ILSPR+3NpbuWu35ZW1jY/s145kKm7JhxkPzlZs8Bluu525G7dMTD/xXjmXG+9kfnF1/e05
/u7TrP/+u3NcFHZMuGMmYd+F5a7W+tKakE7+/Du/PceM4mkqaM84wStC8U0ZyiZ5hKVWyL0rKn2w
RJZdV3Er2bEQ3v7zX/X2+3iuXGWCNPPYLB20Tz9+H4W3C7hPsuxBGjtoiwVntOu8X1xOSPzf3Bv8
HnSJePV5UBFT7q/l0nfHze6tpcLEswC3nhI2gtYcLWfEArF/VYRmFUc1kJhxrGKpPkkx+gsit0BW
zx2vXrwLHrb04eTbNvFsehyxEk0mCqojzoApvSPhqQ7VhmZH3eg1GGcbMz0H/+UD9oXMgstoOyMA
bC+aLJ4oONsyc6kBK7e862XSaSxpM8l6ZYIRfuuRs2GucqaZ+QlrraYsLmcwTt5d7pP7AbucZXG9
JuNYaY2m2udtfxgLb1A7RJHzO2/skPc1Q62AX0Hqys7i9b9XFUfrnyGkq5IHKWh9imasOwTWdV36
O6sq/Pfs+oLgppd9CLbHJyAXiZoeMNBYsZX8nhegTTb9WDkfYeGu+uqssomCDTS2EyuvrPdrwV/u
IjafuyYkLO3YUQM12yI3WPKI+4COh4MAi4fllQUGkWh1OTnQoOTEVh2UYyCfpshB/QBRrztNeZb3
0MCwe2WLV2LKLzvzWZVT5bBPgA299buwE2xBAxh3rOPifq9727piRW3qI5XuMO9HbLGfCUqbpDl6
ADovQmwtPv3h3AYHS5ra3qdTl73IROoe6N6wzAe41aLagleqaSebGorm2BKuQRyBcysaEQcbl27q
tgYlcEtx593BtHE/4TtGQZ9lRNr5Q0QwLBCmTm/iVKK/D2amdTuIue0XSFZNv9Ma+uemmfKc5FIV
jY8pYy8M4e646E0ekWGBQ6pGcDRUIvud9yfa6BFxzcdYFR2ZOZGIHnOqtmLDW1T9bgVhfI1vyWKc
gjK0JnQtmj3WeCxUNh0u+Y8KpKeDg3qywEqxsPuSus18VQdx8HsYVu1tlC8LuabxhGUaNcFwM0IC
/TBnNg/YsArDm1hK1nQeBKe71ncZT6LYZAbCcGl4INSx/jy2VVydZtZ5EG/w0ZES5VrRh6VevbS5
3bLbx/1P3aecJrvuqhiKHBbC7rKXA1uDwW1Z5fSSaU8p5/FaQmJG2Diw12hE2sW7UNjtOwQn/qnp
0byiEcEHvxltW/NeIBF5E8+5SrcW7PM7AGw95OSkqdbeuWDVtmA2cLZMBYsbYTXxak/0rDPbYm+z
UXTC/aZNHfnZI1XAvij93AYHYJZnUcnaOXKZmZuRSjfhYDIY2fZeZj+7FPMpMooYt1+Jx+feD9Z8
pAB+z5dysnAXw9HGg0YOHLKIzEkgplXzOy6p7HMUIhXajeE8Mvaekwo4Eg/Ka/BCHKZEBc59yzPE
QQPAadjW/qrZJfrAvQp0rhDpuLJ7mgdDuFqHPGIXc8Xc58VEaOwCwP+1IEET9mgiU65bOn8SBsAp
8N4qUHecKaxvF9pRS7M1Ksn0WSq4uVdbIlwZR6BF3avUW9R+bsY23/YCiyFbrQxdoIPKmHo+guLD
jATGZeSw0QLTpiY4B6Z+tW2r7zd0pDEZXJYzXWoiYfVljFSqpYMe4/ngxd6SHto69BVND+FO+9ql
adsUoDjoBNBWTHdVUq0kBPRj2CzzCn6BKFttzmkd2bLi8kBUHLiTrY5qqWEJOY3lvWdxisJvCePh
IcLuFx0LFCA4+ONBEpDGUC3bE6HQLFfAQ4fbxYoENgskm/DaivZGh31SsTJvveksD4KGepHuqd6K
oMdZbc9zPW5lk02SzDpvPWF2hxk9dBUGSJYNUFNZE/gP+AqdnNE6Fk0ScgrIam4zkrlYNC4m+DJ3
puEoSML0NopeFbDvXMb5ZgxF1LGh7FNM/jUrYLxTlW1v5lXfsNro82pdcHs4sGObNipFYvCooEsA
3oiy8d5l3cjsN2D0drEIjvPOzWBY8CKIMnNWqJ4iTS6TRpc6NhVCLMZYewhp+UjrHiNJdEo+/CHX
JWZtpxe6wc1TDguCV56oxNxWpPrxmtubaBiubce2XFCOSWb2ts0R2JVG+vY+6+y+ww4dM7gKOzQV
xGAnrrjUKdpUFHc6QzZlR5J8sDIR3aObOjYUM8rpDxp5tXempnHy7y2XXJctc+F6AhZgr0J1Bp7j
hvsLzTJ3DjzJivf2cOpRd1r7vqTb2Gj2pWQv+l0C7iFP/I1pKvekZlHiEAuXB8erWFb6Q6DRwqxs
EhBeBUUjQeA73Vc+6TNwwPHEOiKDaGfMMH6poCxloI2SGrsp73NnQyRC2x29uFHteeb4EWpcHjto
JPhua6KrJz5EfE/sNcJ96rqimi+tyGohFgwWPrUgUfKylgDqN8wHuhTleKqev1ZV/6hD/Y/t5w9N
6s3w2nR98/ovDC3tvw598fmli8vibWP7P7Fl/a7Q/EvD+l84WuhYaWL/tXlpPvWfX37oXf/sXF0H
hDgAGUat3xpX6sY/Olf+1boCYKDs2ly6FP9/dq6O95tHj2WYXnprT7taY/4wuTjub75vpKCkFZpd
Bxzz//2/OOLha/lHB9e++fvvDVtinVn9d0unNbs+xeCIiQidsI/i9ceytReEs1ZJM+/wuHgPMYFO
mAkNqQleyeJBVj7paRpywwHreU9AkcmxA47s+uAwR95JICO+0xOL6Tle1AdAEDBL5m6CBRV39vIJ
t292DBZWwxB4CvONdv/Dt/n+08u1F/zh09ODYhMSq1GII/K1yfuu6LbsBQluiR0Uo//8Mk5SPKSu
nnGb+6sO0/eb94T4otZn+AUHOBc7uHJgqUaRAP2w1YnqyKfMZYpGaINyFEBRpknvuP/3KXlfqC3M
fEtDOj7JxsElWy/Suh2meCGMNVj2rpdBgU1yq3haoDLYN2EGam9jo5u+c5MEowiwnRN+BwIxx1xh
OOhmOFstO1Dxj1oqTiSHgqWhIziLJImsw5Pv+w8H2UXOVGraQfbFkNshbekn29r6le3+okVcu7O3
R11w3To+Y01SuN+MAeIyV06XpxP4s7nBBVPZ560VwNFEGb/xgJ0cw764+/8PnJDn4PdPDUfTNP5n
M93VS1OmafmXn/hjRub8ZvMeXOf8wiV8QktOy7/tdOQRIH6jouc2cdYxw59Pmq/hB8we/G/PmXUT
+W83nY3RjsqWVyPXFls1/U8eNCyPf7xqaPRdhyacJ6HjMcuz3zTIhnRTq5jDlwbg9XKR8/LKryuV
IKAgiqQmiTwmKCPGDsyrbtdRO0ii7CfXby2B0CLRWXzMYlGALOol5fYMVKij9r5MWQQBvLYb2VNm
0/19ySdsafA6mOl0j8koLdSsVSlZ7J8YbRGXCQSLQbHauHXr1x9CkZaZVLvA0fgvduQfTjTYCWYv
esadYC3bm0dlhWgceaQgnyuuAA4LUs5QnGa0DlHSZ7dz2Pf6SaKaFlQeWHlvXS+GC+ca7qCXOPfz
5Fzh+pu3WdFP7t7Pp9IDjRAyFI/z0EYpI7iLaDU7Gx3ZrJovAS91uM1KDM2Dlo1f3fsITLob9mbZ
R6sGenIiixIGo50PNjNt44Yv5JXTtaJgQIZBahw6Ci80E5XLEgABCMYGxkpnoULWbVEfQJnOHlWN
KYZDIZBm3nhDaSNcHthxHnxFsNsZcWIyuysTWVDKD2h1d1HT6eoY61qfteS6kkalaiScUdi7zM2z
1IqwTOv0qUUqfEVmq0072DXTl8plqva7QmtYXFeA1p0LJ27DR6uVLowJI4PfGbHS09OUVSNmK3gm
QKLDZG7TfWybJX7JKezUOSCSzLzWpFclTz5w6OYGMbPfXrBQkC64jtIv9xHUPXlOuI66G8asMgdl
mulTThpRuO+KAEJ2IpV9b5UaLoVyBgViKutIZIsXOq5tFUbTCiB3o2lLlCq8goWR0DNuueJhydtQ
7popHB47bjU2cgnBYyhWQ+/WE199xsptIRaadGKtZZIMW0VZii+DMOgAU3sYyD4HM4LNpED5nUZ2
c9N4o8GwAu517JK9x2SgqhHLgD3aBmSGMrRiiEJqZjybA2yFzD/vRM1SBAOTAO0JSmu5IqMaFcZi
czNv5okd2j6KkfJfJ73DLmbNjHtX9XZ1FbE7TM5zXU3LBjxyHN54LThLzFJF3G46th3PZO6QRIoK
ZPlCLLSRR7tV3DB2bUn3KlNspIgNtrP7vBodcxpHi4zWAV4UKO9QzeHRZSpzIAYafwEs1ew+80Zv
wWJl+di84sZiGQoSGMw12D3ERV0aIE70yShnH9Q1wB31gtOz0JUHv6TCAHHWB0yF4sau0Cdmpa8W
VJRBLU9t43n5Tot04LQJsH8I7Ps+YcuIi46lUZJFwAwmVcenESBSA+9/Gd/VSkQ5MjyR3kVRidfH
EOREA8cxGejV0dxvIhIhwl0eYJXBMp5Zl5mAkM4spJ4a5ogx9jGnCHEhpQQMmi2MK2AGdek5jzxu
wwdc7960CTARo/tHn60eU6hy4zHuwd9ex5bdwz4LUqDbC6NQwf7KsUErW5GOngaiNBy+AAM1rkcr
NbsF7MsLR3kcb6fSVXdJx2YBC4KwrAdsSsMZX5wmpSjMCxm7ZXVCcbWKFIOcdjsxtNrbuCmqYo8/
DMz5UEjXQ2ReUBUllZMu5DK0U9Gcsbsc2gNdAxAQ0TG/YBTO1FHsltyI6lnkZXFhK1but6JC6HZo
nRnxpKLeA2jH2vkFjZ9Gmki20kZMLhzqcqlGdOrEMXzxsG+eMeBQ1Ye8H8GuG0y45hjXSjuXaVcU
3Qb9t4OUsBf+0xwE5aMCZ5JdJyPRYJcsQZe15BoGb5sPhQHDOOmRC55Czd8SCBrCq/Jd9KPX41Ap
cQUvwmND11aueN+jXHgxyHv6D8wGdXeQHJpqF0xRmj7oYMKf01i2jM9GN3b0SU3uNCAmBnx5TTiq
/YAykNRb1tBuch6pjuSd2HjiE1YBKN9+Onrl3mnSVN4geiP+3baqttw1MmWrqWZSxngsLQt5EH1H
TkRbp1i0ULYq2JtjDhWq2Q5OGk4z+CDfAEuzo7Seb6MEgaq3DYhgwM7hLoDCuT8XHHtiw4wQYeam
iXpQGcjNQ/Jh0iWOCcfGV+RdaqrS5pMJwyCUW4RDDaO5OWtGubU0NkTsCBPjhNluST+GAGu/aw34
nRLz4JAE+EpY0/JgGXDfejdN2M+Ak8YMv7HHlMXejWCeorNkLlDG8OZLi20yJHl/O2jjzUcID7wf
d6oZ+gRVtSOAVlOZYK/aCpmK+9w1fbetxLik+wkIj8NyeNLLddJGRCKoJHbmzeypPjyWPe+zrSel
uFMm9phkpTkzghN41cU5atJQUqIAk1aDbDVRjyc/NOlTylSBCj8Jk3gQW8jocEU2UR8Ztst+kkfd
a7zOaC+Is9bkHZRBNZE3jkfFdC8EqBUTyHjusGLnDLFi/gkRXhTvk4wRLxhY8m8jhSxSptUpSxwM
QCBI5jGY9hAoo/mqmAIv2OsIA9iFavvWUB3Po3tUImfqixaksdlge/nUT3vFW65F2REERu3pEwXQ
ntJ2qj4Fh2sz1tqgeZ40fq6+cIbjLKyJdX/aZ6SVc+kS3rYRs+9FV1mOhuy57vTcXg2OXfU3I9N3
t97gPwmaD5WQlb5EdCJQE/eN5V5EVtKltwa7Cqr+ekRJDL23XIZbAjOt+ZGYThtLXZnaIKitpl6I
m4mnOT7NIqw9Xmhx3jT3OvAgmECyCeWXsoHCfJG1o1XslW6y4GNAcF+9zyPjPYJ48K84cN6yWzxV
fKq8fkUvM7hNhmekVRlOvigI5xUr5CqcO0amjzPiveElHbr8U110QXWWlUM2XE4ut/EpwHsa7wl4
VeNtmleAoQaKXBc8YVlEF3MoVX4eWCh/zghxWbqndTrMVYhTs/kw5Yl+wI1dfERV4Yh3bu4k4AYM
vvRjtTDEPAtBIw/bEZ8PWl9XZPZODMgbTw66Wesxy7JyvB99NqAI9PM6BoOtGDkhCo8cPlRXj/ew
hoJx/3+tCfp/jCPiy591PsemfC2yl+Lz973P+iP/bn2c3/Bf4v3HM6c9m1P2Z+vjid9QBtishZBZ
fp3A/Nn6GPkbs5d1X2dsyDX0sn/2Ptr/jZYfdROXj2E+8o9an7Wx+a5dXjXE7O3WP0fRnrOJ/LEz
RxswMwdKxqt66sGGwRZd879Vtw71scmH0jKXcx5Tzm+4ewwa/1y69fvADHn1i4HJW3Usn8VDq+Dw
MQhMZIr05rPQlyUtwkDnqhYhHIx9xvC6O2+6eLTedblXuVfs3kmO2FGFej3xaHM9JB/ibDKPRcvG
bOPT+Jcny/jWfPRXI95daxXxcvru9N5+OzjfD3b+csiMpIvlhFIqYck1b5bzAw6RYNIyu7KEDb3B
8Xtrupr8AhD//2HuzJbj1pE0/ESc4AqSt1XF0mrJki15uWHIxzb3HVyffj5IOj0SvSiaVxPRcRx2
SywUiAQSmf9SQZYBIWYkUXrCbSZqd4Mh4vbQdSgJfPrvh0FHlzenqzW0fnPWjOPq5OWwmqIsKb+1
FvoVR9NSdlFWISr32I9yEu0B8mPtX6T6kMM+lVPlffv7ONaySiZIdDC4pgP+zAZNqK/mI0yBidre
6J8XkJlj41xUkhuMkH3h66hgR4v5USYZ/niimbkulzjGwWOkwazUbPX5DRTp74ajPC4Nn0oDKBR/
VTScfCcKxxRr57owUdztIVpgDAoDCupONcE3tLHuG8lnIJyCwZkOzmBDLUZaE4OZm6pLrfmNLr+a
gJcxBvCGtwTg08K0GZ/ENTQPQy84yJZ7hk53jgd0FTXoiKc015EFgGzm1kgF5vmMX6jfO8iCOLLV
IMT+/T09qum8GgZteqo4HhJEloEC1iq8FCulNbk0neGnB+78q9vi8tpecsb7dHlgOiUUHzDtsLPk
CuboUoX72PZr0olZuDX+21k/NulP3Z64F5ZzlaZIT2oal8f9oEVxNAfmpM3zRSRden8ArT2cUIA9
OMhXSLfJHjCiGdR39LUqewgHm//S2Imkd/j7N10vASraFtBecK0mpRzTXX9TDdpf0SZKMcXHP7JB
Rwjx+AqHIDwEUR/usDfJaZM1ABd2GMfmFkZ9jbpQoIrS+rS6zbaVfOG/D2u1DCzXxhyTShdlc7Y4
zoTXW23tWMncV+ZwLPByhDTKFaY+R0IlAjkTR3h9x0TvDrEHzTvBs6SM3oqM1ygQlOJt31dFM9M0
EB0Be/x6AEjIcBPAQvRoaI0h303ekpsoas/Od9vEjuhdbKVwqdrE5J9dUAH3MeLP+q4r89Q5k4XR
j5dRVyTgPtj45vSQ69PyZenyaXmjhruqnFsejQPq2RyaSIQSMqtqnOvliKSEszxGtSYoKXSZGe+w
G+u6d2Uhc1QF62F6I0h/WTTkd6r4wLnjsnJAy72eHZkDDXDHuD+icql7VwOkX3EXppnmXNsxxvZH
JqCKPiATYuNR0JZh/q5p8c/eSRP/7rcq5mu2C3PAdopfBRBa2jPA4V8PJzTTEXkaiIDooPvXHtxy
I+iNJC3OYOTCEYmmeLhBMK9tT4u4QW4F4+GbIm07sSenXb6MBeC7H76Windmp+daYIsc6yFTZJa9
i6Fn01TE9aHcW1Eitf/ubFKDN1DYMwEAk7nQCXo9eIPKFglo1x4z9PeHm2ycUjfcQ0K2TpxlkuY9
/kbLdD3US1L9HIcW/radec6PvwfcY0S92PHUMIh+VjzaYh47zWoYtgQWgeZqc+Rqk5xPwIZveqiQ
3j6NhiaC0B+NrhHkuuFgU51IhO4Bo0dIn07hNJ0UjRba8Fqrbqze2qHWocjIHMCYZH06wE9uiK8n
KPa5O1OTrmnvOgPGQt04uvsob6DAGS4GBgfNkTNy7E2MAT206B61cSAz0TFHocyliFOFyLsW0Vx/
QA4sc64nsKbZNSu76M7/PouPY1nNIhuWzf0ELJxArPb1WPt2pg4rvf5Yd25xJ12YyQGX9QGGktGh
PV4YUKVDslUkidAxx19PINh1ikhpY3xyZ6uQFKoshdkpxvE4Y/lydEeD+2UUGsXeRqO5VHK5WoeT
xuI+wF9W4sHcmm5HV298xKlABewiZxDnELCljZ5MPWkpbH036lowRFHzwYV3gCJubfMJblnxW0Zq
LZK+6H9aGr/J/NR6Wc0EQF3k9lz+Q1CqHf5FRy8if2lrD/jsBAwkuUE9dwSMJtvGeW/x8pqzZHGS
SwADxd2GD6b/KehQeGRb3C5efrDEaw9GrdUfZVlkI5JLoLpxKYnio16UTX8O9ZEaZQ4RU74BAF0l
uyqE0BdkqWKABALr0fz5xVd2SxPr84VdsYCcOn3gbup+8icQNlQipP/FnVG3oCFSZ1iOcBQv+zls
8+yNcPnNvJOuGHz5Ry3GNbcBXiGSqt4ojzkUz+7Y9JOBiJxjpBWKU0Y03gBe8A742aPt+19PvE83
yFEnEeyKNdMMSeJ6RGtDHg3LQCkQzaUi/Ampwt4n3SjA7UPy7qqg9vz2rfNINSpXi40LHkQ3mmU0
zx7byy9mnm5bXyL+BxPcQSEHnA12Ytx/DP+8rfsCIx4tRQMNRHp1jAyXTnY3aPA8OCzD7qKC7FBt
mAsXphAXM1uQ0q7S2BTJkwIZsY59oCqdy8zz6x+5V/iXDYXe+sfQTuJ8wXeuf+Ptr/MmT91QoSJS
hUFwjC3o9eJf6lKvW4eTEHu8ESNtWvUf29rsPo41TLZ9NjY1lm2RWS0wS4SWBn9fAutrKSHg62iR
WCSTNnSpR4j0ixeRLAgwmUChjtksc0CLUdngF5qB4jrYqZKY1DOkkTD3q3EcbDxHu4YXkl1Uo1zG
c4t96HqQNczoMGtawDVzh67S34f4a3yo6bH5n0cXlVbY6xmiig+5JowZIWTY6ZBlwps/L0hqnPl+
aHSfNQDcyQFAT/vGq/nd3HBVh0znsj9QwVitCRukJjJIS3usrbH52EeUGNHQR5Flj6Qb+galXSp/
LSVe56a5uOjRQLsUMMhudPjb6ETPBn2PS6eChWX2Q+i9cXj9JqvzVUrHyMh3FRDj9dTUuKQuyE43
R2iE2T8D/kjtDt5bNgYz6k+odVD5/ZLw4m8tyMxnOW2mYW8ZxdK8MVW/bqRsJKYLF4oKEFv4aiAm
4md1XRftMfJFrLGWCy+hAwTcDJkdLLsP8+joIEebtBtr2q0h8l+2Hlm3f18qhjoqXm8rZJS2oe6h
arWstxV031Hg87XmiDntUigWJOIP6ZBDRRz9YvAOYCSGb1UzFhg56ZgNlxl50HHGlfBdNrk4SLDm
yzsaA27/1pan5mA1NtXpp1kJGsDlpvT6ZcVV0TeFg1o/2YiwaJN6+aWmz+0VtgTRBalFcdfLtLzT
4EzVB0eTLQ271ClPjGosfrRJMydv7HnGL5sPFyZ0tODp2JSe4OO8HtKkDxVdN6YL+WULUSb0E+5C
H/uXA0D7iC7k5CG4Dp79mzfm0zskuvHMEULn+l6i4u+RwkmmDw8gtio4G0Ad7TKdIXpXcG8WXJ2O
qqEUvjXuX04PRIuF+/imhUMF0X49bnNeupTzID8id4HQ3MEtxiK5e1LFZC+d3VtJU3D6LoErZA8A
NL34fWnVU/vFwUYBzDslezQh31h8v46KPFxwrdBVfQ+C0+tR2Xh40aMtkiNushXg2anLe+7ZSLV5
yTVoLE+c932naZzuM3nhfV4t7nC7jD1S54FbVKh2HCfbLqsPfx/YGmnGSKCKUr1if0ePG+jQ64GV
Il5oC+p0RrSyRcLG4kZH5dPCe3RUVPYBTmVlwppAvtWdiuyh1E1EG3dzVAjYVLXDP6V6TUUjzXQE
0dGPdU5rQzryEp9alFRmUFGtsws1fCFObb9L9e9CeA0f1UAjwvv871/olxMBijw1Bg5MhZ8jml5/
n3lBLqmL0ObBCMybjlXS69WFBragDTIPmTUU2kOLTlrvLjRN//7ZyFzz9BdxDIHbgBtls8sYLD1O
79efjgEaWllgSk7mmh6Kfz1lHUpoO+yM6WOD7m6R8NnjpTwO09fEGmx3wI9SLNC2UIMtr0WD2eGX
8bFmlFoINvyM7WFknRh9rIpkfYJkGWbV+oQUJdhWGU39CVihXqtPTaxBlvuJtmj603JrLf8Ij3px
vqQN5zGGUtYgPqBvKVKa4prezN7eKLiKhR8KJJ5R6QEpWy731swnVDge4WmN8OOS+nh0ggduEX4W
meSx+8xuU01ixOrP/MhYgEypj3qO/7GPwl2a8eszsjQUt9gv1UeHDio4Hr4HTQhyp8AqlMWEDmLf
+0GCahdLJy6QXQ7q2FM1sSm1I4qFqO6h/nYSpVrNYqGCX4rplh62GKdD3enDjPRnN8tPRoUaR3lu
C4pLbOJDyd8DxHJwCDoJB01Lp32EuEYhduzkeD2NsYnq2r5oSqBJBxljnATsMAuZuUM/4O6QI04p
OnHVOkms/o3rHXZBXlH43XIGfHhxo6PLZE/5tVYIMVo3mm/BUThJG9rIFQ4HdhimuG7bTu2o95Nw
s7uAhkiEvdeNgez56nm0gFhoCUCRmVxqcOnUO1hJYzAEgmC/9CJZ7kPY01h7egiMas4uLZ2O6Azb
CglIfMOGfKwuAERRY4RWMmCjBg6cq+kRRLsR9edG1VssPJTCfKZ+slKdOdc1O2ViY3NCBJ0rjeQb
I+qaLveUDDoiPBN1+hM7o5T3VD/HfjXGvPSsKwBIHcKyUQH8/LcK2ykmyAUOzbcXZuNX92Zk5s6t
1yFofI/STiuvfBFGPwWtge4OdaSxfsAiW8d23piKXttxlewx12qMJVaUhdFHB/aAWo/6UKTkOKb2
IizdB7vBqOnGmBNVwZyaWb2tlkZ39mDkpe7cCZPC67FO5mFE0TGe+3vahClDzp9GHtvUbx9AiUIy
hiWRkXLc0PHWMv9EarqBfXnaLygcHozJ9ZR2VQU2AN6YjCgcgTKJGvy0/QURmDNznFXFNBsjy/TP
dbv0ZY4mlI+RDnLtLQYdRUFH8gLJDYEh0YBhRkcnPh1EGSSJLj19F2HMgC3doEkPJQ5k5ZBoaXzk
g0+i1sHSnRdHsdfZeyUny8dxRur23mgNBJMSWbEDYdEms2naueZSWV+XSlNDToklkl4AKUu27NN6
GIv+nMsS3/HoNmhKzwdg985wq+d1xB5fOk223NeeLJlr9N1YBwg3qB+zGxYPlRrbqYz6PbAQ9I92
wIkE/2jYSaQ03oTMUI/MXTyXbpc6VEdIUgoUPvD+lSw218lKFpsTDuqPbJhoGe86zc/Sn09RZslB
/ZLN5Zm4NRc/HZIPC4gTzd9RbKyzh75IY8bpxDBZjCNbjHrpiR0i07Brq5a1msJ3ST8bWogXiL/Y
9vB1YOuzWuzQkWE+TYH4hrflYBaUDDNOvBEVPNCVP3QMzx3WUYRIpB9MDtyEnxGNBPhJSSYFKIW6
GNRpN0ae5u37lBoiuu9pm9zXZq9nJxC1UOfb+XDQEJC0rWpOP7ADDv6tMVsL/4+LmxaSbjHpLhZq
DXegBjbP43taHLgJ446f1tnai2ngwH/6wkmcKZlWJzFG/x0iqA39P9TU+39cOUX9pzaLEtc4ONZI
Y7DL5xIgIQqW9VIGxlj3dWBHrKHvVWs02jujbcsMY2u399ob2fl5eirAb8b6LtZ6lMy6ftEusFSN
hvjg5alVnA6wwvyrlrIrvSwU+gC+tbmmjRpyAEkY3aN7aDLgELMU3spTSCC9wIt67mkwf6WJ62Np
RtNdAoFPIOQZt8Bo0bxuVRyNsl8wdffBJxIs2BSTNPaRq45Kb/BQokFNrs0eIJaoZTgBRHXOsHWg
+X8MQ63wb2Vjd/wqrZeJd0qVXvU1IK9mTGjhyMrBJB4dRZTdZYuSIqVkt6kurR6W1iULtmyAmLcG
5kG4By3U55Du9M5dH1adtkf0nK7vPhaJ2uNq9Bo55izOIk07lL7d5VRRnw42kgsHTk+M7l7UUaZs
jfh9Dult/LYsOAqasIAecyXbCNV2/XyWZ5gikWCWKKSp4Jpni+cT+6pD9Hz8pihzMoTnQwKfiojQ
bA1bpUtPiZcjhTqvQIw1/JorhdrEi75SMYEChzqLU0wyiKgSdh7fo4QnyOvKZZiqqbJdFfrPp14F
Zyvs9/R3w8T8t1cHg0/tm66YWh89hXI00fZg1oHTOU9NIowWHp8sUXWGolNNaj1EzqwaTyg4acxl
muMC8VNizcijHOhg/Fsr0OP8CYYz7qLbGa+8vL1LtRBBpz1WW1VzjI0qQwgYns1IVDaeFrHb2k95
Kf3xiS/cRuiUzIeOGPSs8xTjB85BKZuWDWLS7IpfcGkZcIbo0qHphZVXp3IK4+noy4D5qL0grVTo
JaUttCkYzOyxlff0CW6m48uHbDhFBz0ogHZygDpRkWX6iY+vRMTNEGEi3kvROKKRd5mJoEh+37a9
2qz8ECxh+hXDUzXrzeK2bJf7fsrDCoErZ5nH1rjqCxNhyhNnkGqZW5WhjuWunKjrHCurLPiRecjQ
0wz0zFffgow6ZyJrlrR9WusDjqzvzSYv2vRhKRurNa6jEjME3KmTwdE1OKSAEwdYH4sEKYqDZGIM
jzNVxq76/DhHRekrqukAVe+f0wIjyRL5re5mr7+bNTSxLiT6w1IVqtGTm/d2IdU2DO8QevLBqm2V
E6KWq44eEFgWPdQEBeHlHgqfZJLlLDJex3PukZhtxc83SO7wJYvYJyP+MLaNGG5br4l4mYNfIA3G
WlEPDIED8XWcvq8IItAE2kRqhc5fh1Q1oC3QtzZiAKblq1WBGpJqXqJipYb2/Ai3INmtzlp8/Ria
Y3WSn5zjriBE8DuoeIyBtrXrYceZQi58Vz2t57Kr1KuLfF1F0TMgpI4LwbAs0G6YcmLXrD4ONASP
hPXl0y5xwAOnP9subhvzQIYP3U+tEPU107yVmLiPaZ+ZFzky0EmMunmS6UWgWTivXJH3V8m9C0C2
/OzHIZxK1+fz9tDbdFue+G5Xl58xisRLl2pJ5kEI10HWo6COGl/ONy5QuCgIHDLPQ0qrJ/uUxrri
EuPosoBxiRvKnBjxdZ3fv6+yZZk/NWVlFVhJIksBsbJsoQbphwFzEt96F8uMa8cuAzAGInWpZm3o
AxY0avx3UzSb/FEsbdGI/Qx2pp/w2AsnV3koD8UUNChy8pcZwMjcHLKcBfWe5zqULmKZm+X3RMaD
bPcNeqhhs2NuMte4lDi7p/WtByhHz48+EveOvLb9DILkST1UmIq5UMCcGwCpiCyeZn6nPl+PhDel
QaNV6m/ofddop2dzVmhBYSLgf113A1j106mR+Iqdg4aUiNKTyMWWESzIc6K039iL3RgAsnG45oxE
IzU9xZsdczpQ3iXIBAi902LQ/SmsuNTad+1Uqo1vZHmrHS+tOMBRCldZ8/OWXSemDyyG3AZEf1AK
ofZ42jm+MQbSS+f0oevw9yh3Rdg1OFRKrkOoeBZzjdKAk+WRg0Fp5/ifQER7vNmxh/ksd72/GAWW
q0Y+ip2juXpe7A2tdmp977nJKL1P3mKwbgQYww7X6MhInHem06t0tUAUTp1nT4dcOnHOoBCVwnEF
lPj0IyVgcUCoXbEgH3CgFasuZVxAOraMp7spXm/qWXYHN/aiLR2iNy0nWKbvQzDdHWpjoc+RzkIh
mVweryepnz6eCzm/c9HXljrrLRjOHE1PN13TRsV1pJOlDyjS+zOubdORwi8mNlfP2wUgjJIToa8R
y7RoBrDvGxO0Uhgi7SU6nKZMbrknhoOxE5mdwoyAkKruK607qK197tBomIPUK9QB7HoRkcp+5bKz
x6ODND3e1ELgDI8ZzGNOGsJUaHbPeAldVFyzrMhTG5439i5nRjfofEO/7gfmFG0FBRYB4VtD3Mh6
O22zUyHg43snPqiyCRVdvWxuLGk1CB4mPdPGrsGqcfQwMzlXjRq9/H+P8VKkE3vk7IjHeXm6xmhd
FxkNMgSiKw9t5w3QbVF5YGfTFyyZAHfEqJHXRwssvn1qPm3LCXkrF6SnxFlG+Jc+4BOrADmlr6v9
rHja8mSc++Qzz4crZk0JLyTzNCT5MVYBYQsKNvQW1nD9lPkkMlR7njUjs4D8phepTVU+petRWKjr
IEKkjxeKGe0u+vWWKjUY06ROOq9PMO849TpDJVp6gyxyFeQJvKCLsZ4xDfiK/Ns0LicOEzyNB1aI
53/QYbXgnVG6vh796KNOhh/8YW4wGU5iLVz2Q6oNFjr8rJ8C69a4AdUbUaIw2lNKdJn3gzKB/rGp
Qkyd4tFSOKg44jWe2FhC1mfmEIXzPTKDih8tFms5iWppLR9JrZZGO4HF4kzJOVKWRoPhRlYt2f3U
pJr+xQwLowxMeI2JRnHZx416Fxl9hwdxMwJ/vU1gd2OKm+RW4p1S99ZwNPGXec4CWU34HYU5Et8a
KNX0WypNg27CUrknpQWXszyX+TKIs0UOaC7glNuH10OUqLjsyihl0idMw6Of4QLc3j+IziuzAyD9
QnBnydESOZ0rdix56AoU31BYl5zpyTt1NQtPdHzny5IaGTNH8gi3tVN62LqRX+IT2S3fnm9cz1k2
aYDKep6KBE/3Fc0K1YFr9zG3ysivSeBdi8t7iQQlBgsmFhSly6Lsni7qEd+3Ojyt/+kphzKfogqG
GOXGkeoRyyMBfJk9PN0vsnBRqeZznvscEq4zqLS60fHKGE40Szb6F8oG9bdmmBOXDout3vsRilA9
znvH7Yva3JlggQY2bdNjhR1iieHUYzqiUuskRRC5OnTZAgtcUiJLrysT/DrEfE2vinN3wIRQgKyf
1JZBTVfdgzQuCHw8RgkTwZ8hfaYuM6HOVRJRBVysYBdgwgk4MuQNV5i8QmivkAnojegn+1LO1rXU
s+EHWTMlCF9wKxvzj4SUiAXMlbnVxx3GL5U8C+25GK94gfV4FUGsxxUTpfoFqV8pmkUPQF9O3Q+E
t/ruB7lEn36LvaZJ75PU11mGXTvL9JtMNSTMd9IF25NxXojW7vf9oqv7VDKPCve0lEs5f63HQpW/
prKqxQ9cocmnT0Iksfk5G0kJpk2PJrV/V/UANp4kVxWPXHr5VQt0CoSj8kCv1XRA59fZSBHuzMmN
msThL8jMteIKIQR1EkxoT/CqnvcwIs6jPBF3g0WGkxiNkR3mDKdxJPEcNMKL9w2tSF6YeDqHet0q
GE7+lM63uqVuG+Hsqu3LNxZyUQdpf15ZTUjYy+HfQ1oVnZj2KlNrIDMcyiBiNHvRnsyODnSRoqlX
m5eIb6rFh+J7xftGXmTgRZsdKijJSSPqDkpJSGevavaTa8GtOAhnClmYsKgewYMUgQHSdwjYs3jQ
2M1xKzV7P8PCZX6qATwp+iKYxCVae5Rixbfb9sTeNxD5OEODaNA/LXVCxR2gJTKvGCGZTJuXk2N9
jGyjHz4+n6l6ifQ7efkI0HMOoDzU8zc8SRujDyzAXGrSorlnrkf6InxtUm41TWE8aezMmk6UVzt+
FU4GR6A6NVvDnCWnpmVTDEalyFRK93rSGh32rdmU92UATyfUkJyo0YUcL57LADRjVaZBASJjQO1z
LY86LJmDlK7aRJ4vixG+61wpCgheC7CScvQmJcI6TCxgOcxiPnFxv/ZIk+c5ZDtpO2dU1aGooyJ2
mijOk7k3JBxXuaM06kUmVMlU/VF6FWOimNc4dskaitEvwuO2VHWHCH8jEvwiKXnvSWWpv2hx6XAF
SNxkKGSDtvRjpSaBxWZdMu9VfZVL6n0/liSPdHIvY1qu7Ngch3SPlMA4mZ8eOwr/laDDx7clB09+
VEqwr1vLN7ySfPijMMT/Q5EHAA8vWi+/yDy8f0CzSj68pmmrX3liHrju/9D9cV2FPgaLB/PgX+KB
0P9H4QR0II+q2wWw4j+8A8tFzJDDzadhjhsTGtX/4R2YmJvq4EYR9fPovyoxw5WYw9/EHV73iDSa
Uy5KpfQCX/eGjHSJMyyCRFCBtID+FKPJuuRvACL+9PBVt5astZ9oYYiAasE9AP47025PXkzx+6cu
1kv0/58erRB9L1AgsrLsDFixA32ohPGUIgDmp4vY+HT1qS+enoUG3k99JQJPTNe17V9YSZe/0X39
08gVIuDFs+cZjFc8RJCPB+1rMSllYTjn22ZFdfRfPDseU+BGveYElWl/yKfsgWLVxnepeskvHk0+
z1V0wojbXVD2wbPTQeYatvK2ga9alADRcWmEsB/gjsn271ZnxayLw6aHr/HLVu24M5d0WtZtAb28
d342FgrA2x6+au36/jiipMyUR51Ne6zQJlo82rZJ11fR6ZptjyJZaAc+mkI3g9S9Mxw65Lxt1hWp
6eU77aJYDNQ0nMAp+i8hCSjYhDegkn9Y5foqPqtxaUnrebRb0NNyZHNZ2M3ZtilfRWfe5mW+mJ0T
1HVU7xbKGjtqvz+2PXwVnmHaY4EWYlIZGeV39H8vuSG93/boVXSySsiT1J4FUyoAXXEYu/CNZr+a
1v9r9f9nG9dX0bnYtehMPcX72AItIq14ueYm1l6w/b6hmf+nF7qK0NiCBEqH0wmgi52Bqb2Ixu9b
pgVRktercLGxKkPE0qFPJM5bZ3iAg7JpH6dH9vrRULAaJ6JghYKGPp4VXphd9Ib5Bib39zPyC6pe
zGkT5mhwBoNlX4qlOC0aGWybklVgLiPgs0rFvT1kQWya55k+nm579CowjbBPdLA0DmVJ4eG4o3U/
kUxO77Y9fRWaAP4GvU55uhnOn+y+vRKOvXFOVoFpiqKfQx2vZYy1vy+jH1FkNL5sG/YqMmNMBB3U
etHn9Kb56AxcgkzLbjZts/i1vF6FiGYJHKy7Kcgd8R6i88mSNB+3DXwVlRRmlsaaJwxwa/NudOzv
Seilh03P9lZxmWP8HFEMm4KkcS7s3LkasuENPOgfQmeNhyoW0VO+G+cA7BC9VhyC89H/vm3YqzMT
goOPLs1oB2USxXRuhxMHy/ltz17FJSCDuIEOAXu/sDvcOvyfGq7j2569CsyuHau64mIZUFr5UWvd
fWR93fZk9RZepG5oiRkAGJjt1iiu+qq/QhEh2ra2vVVUAqe2az9raaxksrgoE4FdtFlF2/ZvbxWX
gq6AmdXUqEfL+yd37A+Uct84Mf+0BFdB2VZOM2djTxNNKfPrEGXLMP7vBLL/PY7hO72e8QGMuoVq
+BTg8nVidOYt/dPDppfprqKSXpan9X49B5Zm3qBjARoi3ra63dVpmQOJgwnbcKC5/bxL4M6ggxFt
HPcqLNMIrzWnbsHTJdlnvPYujCLZdjKsQcHU36PcU6skA3Bx8JFOApuEYui2CV/FZYivdBeyEgMv
QoiP7jRCSAhRbHv4KjSt0iy8rGGhDL12lpTWZ7RENs7KKjIjLYNIbbDAM1sfgrac4r2VZ5tSWXhz
rxd4im9hQ22bI62Wn/VKoIWo628QZP8Qme4qMvMGWI7tsqVUcMn2pWsdliTbeKi5q8hEc0mnscOh
Jub6Vkbx5z4T2yZcrCITUdohjJnnAJ0E51brkuETzfVt29XaNKKxcGzwZDEHyMN/xIX7donz/aY1
uDaxm2gRd25EbxyjiGKHivMP29n2Ktf+DLBNhOxgJAfuiMCab+NubH3cNupVWMaww3AMz+h2OqWz
m2pMA7Nl47NXUYmgS62pHm1QecmCijA+w3lVbLrTY4j0OnTIBCGm03oJ+tb9mU74GuVyKDc+fBWX
o0TZDJwla5CW4U5E5UNTzjfbZnwVlwCU47HRmfEYtrqVGYHTJdvy7zVvCT9VK8dRiCW4aD+m0f/H
1pdtgaNkM18mP3HldG5sI7GHX61+CKG57Botud00Jc7qxByMuZYOt4fAK+fbzKeC4mbZGzosf9gG
1/ZrbV6YdWJwNNi22RwnR4xnZjFq24J+Ta93ddmmHn4RgcSgMYjAcBxmxFm2HQ/OKjhxeNOsOm2W
YFwm/UtuSP8BhaPxbNusr8IzFRjTeZ0zBUvl3OkivXXltvBxVrEp6WEDPnGoKmvymIwY0rXwbrYl
EmvuW9fmjU67fgnM2r4p5+RQtOUbdwd1//i1/OM4q9DUkEsTcHHnAPX/gMZnoMvx21hglZokh22T
vjo47STPOvQylmBq4qPhREfdM7atRXsVooIeKlZEjD5CYRrB/f5upKKyadi/cMQnM3JrQGKBCycT
GwGAotjB/9j28FVOm+ktMEIgGEFlyfu0Hb829baLz1qhOXTz2BxMi318zL/n0kWELk63rUN7FZwx
0gRtOi1ToBfVl8oM3+vxt23zsQpM2EKT7i8hR1sq33dp+Sle3mKA/2E3XFu15jp0whKpjQBQ87BH
N8g5gNreVhOzzddnhLUABkxHInNJ5g9RWX+ABxFsm5JVZLpx4w3wnsDZ1cWpXQrYTvW2zWpNkrOL
Gsaaji8ElEYyrFCMgbl13NYqJgepaaEzEJNNY57rof7RR2Fm05QovfpXJ/IiDb8FyhA4y/CJpPlc
SHvbTmKtArLKdYSv9JoXiUB9GokHwEobd6k1Gxb32hm+qJgCDH/7nS3cdpfE9t22OVnFZLSkNhju
2gycerqYPP1m8ftNhXvHWgdloqw4sJgKCqv+iJozHkk9Cojbxr06MFO0s4AYmaAYq+QdIjSnWiRv
tz16FZRCekmlFzwaysbnxJ4+eHah77Y9exWVCYIvmQnmN0CIptjD0btyvf7TtmevDkp4M0hOzTOX
B5yw83r5gnD2W+z1P+yCjz6rLyp5vi8SbJKpU/tzdq1ESHYzF59N416rFiC7Y5fAE01OyvyIj94p
QJs3dioVfr9JT8xVWAoPVc1aLKQnaW59S4YQ9xnj1EWvwyX0HeQQt4XRo6Xxi/kx0cbB24RKp2vl
XwBNHWCWfN82PasIDaWJvOnCctS5eIvJvluE93nbo1cR6urdhIIt0xPF8jabyr1W+RsfvYrPSPQo
nSISHMAlu46Ef8AVZuOjV/GJ/v4ME5ZRY7M17isnpb5UbSuLrc0jW+l2XZxhkJek9XRIsQ46Kytt
fiNb/lMUrSI07yKUDNyWHVGb5Zd0art3RZh0byz2Pzz9UUnsxRqcZqV8BQgMZL3xT4SK1c4exMOm
lfIoj/Di2XbhjDWK/Mx5Udz0SNPuxtbftm+tkUATilOTQBpc1TnjXZ41mAU65bYN11AXlxcD76SW
wpqjeecO7jsTW7DIsradb8YqMK3cDEVcMidjHl7OA7bqbZd93Dbfq8gcc4HYgR+T0KJy5zUPBRpL
2568CkzOe7xPrGgJ5Fh6J8gLpxcYZC9vzIn67r/ZcNfahqY9lroF3xg8fwwQFOX56Tp3FnnbYUoR
H7Z8BcQMX7/TdMS0cHD4Co7XXODq9smovZNtj16niDXGZloXMzuz8aC12lU6m9vKKmsboLmuShe6
Da2Zxih3eGH808/Jti3xUf3mxSqXOmojDTKvganLk9Twjqb1VmHvD290jWEqYwepUKUh4HVpdYb2
HOR4KNZCC7dtimvZWJgEIk9mpFDiKvsQm9rdMnvft7xN5xcUE+KVhh2XtKzKHrl8a4hwRYymTWvF
WYOYeh0gcY3afJDH3Q8fjvs+h3a4bd9aw5jsMcdnxed6pcdY7IVLeYfGxRtBqjaR3wSpvtpcutSD
WDurlZj4N2PenoToA28c92p7wVWzrGYEfgNf04qdEYt/RnRe9tve5+rkN1OsLpHdm5Brn2H6TOmx
6DZCGFnVr3cVCanSiDAIC0IsUHc6UKAGePzGaVmd/LHmyyHOWCulHIc94gvsAJa2aSFyXL4eeYfc
XzUIon/U59OoLIKiHd5vmXHQvq8fPeppMxcur9PUa9w3+/MhS++3PXp1fIock278MLgyazLe065I
UbGLNxXfkWx6PW6ZWfis0bIOsBW8dmWHesm2/Qpb99ePjvIYh8OS2W5E+s0gUUF54mbblKzWN0g6
L/EbRl3H4cnEy8w97Wzbo1er28gQ+qiwpgiMGTT03F+AcNi0gaM19HpCoHFObloarG17OYZddtWn
/qaUFgOw14+uQjxFvLlcAldDm5lKyMXg5tuGvYYCaS20eJigiOM0A3oT4YcufktO6vcb7C/O4Vih
YDJmkEWEAGdPMQ+Kz7x+3LQJQntZzcmsucgI+myCjnZSz/5po0XBpkXyaB/+Io1osATz25gtcLSn
+moYkT9AwGHbVuKtQjJerNSwAbkG/Yx/clcgw16W1bZ4X6OBuEBAXnc90vzGeKe35UVYtRsnZRWU
U0y3t2ktEiBr+l/OzrS3bpvr2r9IgChqIL9KOsezHTuO0/SL0KSNBlIiJYrU8OufdW68L1CrTQ0Q
BVogSGmZ4+bm2uuac+jnf2aD3+0kZodVyTqadvOIOaiX5HFuzR2HoOG/x/Jgafb/pUDxUQoEf/4m
nTXShqiYrfecWzmrfACSFuY8sfnsYhk+ZLCtew7IVqSbXB4Is/vXBh7gdyMqScc8kWkand1KY3u1
ukE/LNFinmiYBrjqzGF1g+R487wtYaC8lK1xdjjJ1DwbgHYufZ3Rr3FU3SV6uP7v/vjFmjxqdaLK
pROUbu7UEfkWTSgfFLNfZUWcHY6yDQWdWtLenXb+XY/p87z73QNRKvN+sYNbNmxzoPRp68kJ9Yio
Ku48O+Rwjsl1Qv0AnBJO2SDu9UiRAU79jvajSCdw8DwC6gs34yDty2gERU5ky2e/gTysmSabMd9Q
I4pqPrgHxRWTOYpm/Apw4PT4vsPbZqlBrUCvoI62P+9VXYZMRB8Eapct+p+BN1zd3zceySokVY/R
XKHgfuHKfWXzBquM7NzLiXs9PMZHwY7JqhGGMVqf9mUGUnypZo5q+H1K/PbDow6QZyiK3Ru8x6ZL
dS8Td1tz8kHTl/XyL/1z1AFC5aHB7cJ2yALTvU2gXylgrRiR4JKj17zmz1F1BOhFO5ho1CjimLcS
dmBpzpPNT20If+T3Q6x4Z0Ajn/TJVAJIvmy+UrJ99fvyS7f97Xje9i0hkcCXw+HwSoTReejG3/2a
Puwzu1tIu44GkwYOxgp85WD8COvzi433KDvqg7olMADAxitNAlTYxGO450BW6/flh+O5mpJA4cNj
CA2zuFyQyS76IKJnv9YPm83Y1uncp9B00235GnVr3kzE7zkcfrfvhxN2dIM0yKwChjndk2ZiQFnG
fuN5FB9ttU7YwAQqlYTtTq5pTSHXxLPxQ5IsDoH9m+FzcmqSFLDodn+YEuV3TzmKj+osXl3G0CnL
tP8wbrjJWuZ3cByVR2NMRyHYjiqoIDC5XAx8D1Ay/UG89Ytp/g/lEfizU2vQehsJVGZ3ty1dPjg2
ftX0YXGqttqzzm4JikLZ1yZN79nqVygLi/n3c5CYLFvjCvWmDVwSYCDH/6oyRBpei+eoO+pQzUbA
a0ywX9U32Zw9OOq5Lo+6owlu5rD5R9kmnaLgNHZ9AV4sK/2++7AwY1g1Wxg7pDB83dk12LWfl3iT
fp1y1ByJPVohy+jQuNZv1pGv++D8Irqj5MiNUacXDRHZvrSvY0oKOMV5pQzj+BCYt23qwB3FPEmH
HhblLj6DIe2XHANU4P0kjHfQRnqD2i3UEO8wTxNfIgVgmddgHkVHyV6LOq0yTMI6fGRDeN6D0HMo
D+tyweGQJHCxOcE3c7+ZpzmGMrWJ/HbZo/AIgxnCLw0fvlbuDTnyr3pKv/j1yeHMbFyyRQmgWad1
yVyeqalop8zvPI4PJyZjUoMLLtNTq/RduI13csw8+/uwLhc40HSmW1DAnpH65CbxDOM04rd/H3VH
9cW6wyn0iYADaJs5k+s49LvW/kN4FCaQolt8OPjgogyRu4aVhl8dODiQ71dP1tYwcWnX5LSttkiz
4THp1SeveXJUHs02Sfsa3omnYIFd6x6cALt48Ws6ef/VsJmu0h0a5tOI1Xl12VBqsvlp34C0fN/4
XEtpGuDpTskyvVU2vIqm/tnvuw8HZqrttsV0SU4ozxnyGfblTivPKXhYlpkNI7E49AmoBjEYXuGb
a3r9m9+HH9ZltRj4FMK//jStEt5qQoY5TCA9J/hhZTISDG4VKLoPRvbQb/x18XQiAG3z/ViGKMBT
fe/SE+xcr7qu/dQy5hfcH4VHQZuFcJpEfJL1OhtgX5NylJuq5tarx4/io7puAKm4TPEtns8JsPGn
oAY33K/xw5m5BiQzCsg+CMbfohngLB5Yvzc8sG7edzmBgL6dJRIGWxX/sQqkl13P/TT0YPu9bzxh
c7jwy1SxwbK/tm2SXgHqof1O+/+xL/92RcaZtoZJAIcGQtZHGsuH3fMBJTosTrJCj4FFlJ6Cyd7C
sPa6mrVf3HYUHZmLkxbtbHqKZfTgovoEXZpnfxwWZohXtpZdcj/grajrCKDP87SOfnPwKDhSwKdH
Zm/Sk4xAZbHdq9ikX5cc9UZ9PbQEzqaI74FRogJu4p2oTeG1do6CI3IpfKwGhCiwRGuvuKlvtmnK
/Hr8KDhyKluDCJwqqLBWeFCrtf2+wcTRL7o6ao4aBZPLJobpi9ZNVsC+t/+Et7fKc0APa1MrsjZ1
iF4ngAOdK6Qrn6xQyXe/bj8cnZV18WKhCIBlAI0Kw4SGc57xyxschUfVtjarsWhcqOrHmhGb98tH
ONLLr/8vacmjckdHeKcCyTk9RWpZc7hyDygrTD66tV121X9r/bBE1xiOtVODDbGPafOwtx2M2mxP
Ydq5pk77RXJHFc+oYzgbt6g4BUPysRmnHA7Yfk9vR/1O2gmgWKfLLjAlpOinGkj6dNv9Yv6jhAeg
BuSuYfUHkQ3CQ1GNErbhe+wXARwlPCDK7SgKAFNITMltO6ev65B985rtRwGP6OtsmxJ0C0gz8WOT
9vptFkvz2a/1w0rtUGbFpcCUBEPrmxv2Kz0YL51aHB6WKfzwEbQMsAmbJ6sK2V6ceEGC8Itxw8Mx
mq06qzHP0xOKZ9eimoXNl3T37PNDjDsp6QA2x3DayialjlZIYOHU7Lc7hoeFChvyKGsDpFeaLrlH
HHOdJn6KLFiSvg+K5NIGMJbGhyeXrApphMHLPvF78YDz4vvWl7WeDNfIqaZpnLfxHuWoNfyIav3v
myM9io9iuVcClvBwOqrjuqwi8odUfu+IoDG///AOYI49XXEnrzZ3R+DNVm0fFS7+6rMPMW4TJPb/
TRXen1dHf4bOvfisTQDj3n+1XHkdVBG+WqRVf86a9sfAutRr/QAk/77xsabaJZJipsz7DQeRKSex
+vnfH/7vJxHI8O/bToKt7yFphofS2jRvAKhU9zid2rNyzs+fhB4didYI1302oG9MjOL5SGTzLZ/m
j5ipvxrUwwplfE3bAdyjk7DVo4Dt25oyr/iCHpVIzSgiGuxoGoRc1L2x713vvHKr/4DhkQwyuDZD
nyQmfHBI9MGlVhT/PaS/6BGWvR/SMNZiANsNF3Ozidtl3dkZNtd+/icApL5vvYETRwOD0OQkAwbW
GhIhPITTtN+nH1boUCd9gtIdPKjITd6oCCpS3GWM1wWDHtVIvKviPrpsLbylf9RimVDCGI2ejR8W
6RI3TLUzGm/YXLYzvWPiI2nZL9bo0ZgITvN1DWvW+FQLSrN8iCPzYx0CpnI6z8RzUz/qkra1GqvI
4KcsADjcT0PginiVfgYx9KhMUqqbxi7CpFzpthXWpUtZR8kHke4vOugoT1AZUDX9hA1yCdzwsjU/
si4F7iyNP2j/FyvqqFGQGYgMcXX5+Np+TvV4ExK/0gxY9r5fTnEMmFPtLrlFHU25GqObjnHjt5yO
+qepJhXQa3VymvXwwNV+3VDmlROlR/kT5NI9GFr47nboKAQbM2B/I/NKLdKjAmpUkDqC6YVOgWDt
1A/h7RDsfqIwmh0WKhgc87yAjXaySgEgAuSk5H6lnvQoggqj2AUK7JnTwNvHNK6vMz+jOaDQ38+T
XZo9nMPLps7iF5v0D2zIhOc0ORyhETgyBsQ4TO9GZ6D/jV/XzfoF//Sof1qDaUKpPrrELdtnQJRu
uNJ+SUuY8LzvlCQO9AgiDyKLdYftef85UMJvfh8VQwSksTpZsBtmQ3TRxu7nADaCfif0UTBE42qo
QfGMT4zBdCoNAwBdzO43munhDCXNuLJqwEyZqubZ9fZJN+SL1/F8BAvj5hyrZMK6hBgB3LLQnDoU
25T/3fgvNvGjZkiIHnIECFaQJI6+VlEDxk9z1U+73/mcRu/nCtTZjZsAEj2lzbzBc2GYX8AtF36h
YnpYnvM4Ol0BSXaa5RqXDgQQFPFEvVe6hR5VQ0EaDiK8dE0vxpeE0ps09HuwgOf7+24JBrOMosIS
EkID3NMkn2rHmd9UPDoW8RoBdLvg9uxGedsN8m1v/MRr9KgZClZolkHlik+25zoHv0EDPeH8Fv9R
NTTETk5kQiynF4BsZgBMB+o3lEfJUBoo3OYyhCpU7UNOTSeKLtn++u8l9Is4Jbn8+d9eQkBVzEJO
8d0RFw/1+NsQ089+LR8OTQGoOejMaJm1M5A2yQ6Z4+KniKdHzRA41kFGkKc4aRI89MPbGutXv88+
LEvssQClZxQt8/R7N2V/LXv23a/pw6HpiIwXMFfjE8q8eE7F7E7O06KMHgVDklFLa3D9EItnL3iF
Opt28rPtp0fFkHUubUBxwUYI+jC0PQKoEL17CVjoUTPUcOfW1KJX6iQs4mF+Gmzqt4EfFUNz1E51
BOrUCUwqaMvn6dmss9ezLT0KhsKmAeeGor/budvyC+pmo6r3O+3jw6qMGZhPc3s5ecQ4PQMjJF/Z
Nle+zR+WJsCxZK40+qXradGK6KHnfol4erQqmlxtewLtA/aTTZE8ANLgji2QDfqdD0fdkOEBrODi
MD5t+/IYm6bkDfPbZ49+RWSKdxDyJjzJ2UDlam9+NHR781r6R9nQnnC8p1L0eB81jy5MwztGVOo3
FY+6ITeSkIcrPtym2eMcsM8wHz/5fffhrpnIKgonC2Gzm4UL87ke7U2Xrd1H5Ue/OH6O0qEk3eok
rSD9yox7k1Hf4AUa/GG/j7+EjX8724Ad24e+gRpxrdhppPVjtfjZttGjdAjGr8EQj3gb1qOLblOQ
ywoS99sHy/8XcS09rM85SMW86Ak6waiJC95p+lcdtcCh87lpPEc2et85jZ1g6AQmCOrpF5aP2ZK7
IFMf/AK/GtbDIQrU6o67JlQQoRzjB4DCdsDAZ79yT0oP56hiG3xGLLoH6bO7TdDvfOwHvy8/6ogM
Sbu2NXgBBX2WFQAl30ydcqXXhDwqiUK8f/ZcIrjdTFq6puqKWKTOb7YfdUQJcBqsCS8VDuB36hys
SNRT2Xrx2x2P1kW9Ma4foxHIB9uew7r/vO9+pUgINt9PRe1IsMBNB0+JFQiqddurvNr8/FXpUUgk
elkTbLoQ5PBtLpjcTWlY6zuih5WaruHqlgwgjDSrCz7xpzD1ezCn/1ASjUgPC/D1Tm0q6xwT889l
9pwqh+XZA60p6gXykL7jILXKTpxkHfg9gNL/VZr+bdvd6nTkK8uws8RLk9OwBSXT+hleAEfzfq4M
UmRbTcL0NMBo+jEeanua0nryW/1HPRGJjKXJStB6NF8o0+5RjdOL1+I/yon2Ye00nJRTqOS29Tbb
Z5YDXDn5xQBHPdGYNLSj/SVEn35EHf9NMj/2CD1qicZ1SOtxvKiSt+oPmTYGqbPGz4wKAdD74cTd
E3xXJZEzq3cIZbN2m+6DdOVf/Pr8sDy5Dnox4X0I5Y0Qs4Rzcg1XIO23io5aIp2C7zZU4+UJgV7B
sPQEQrmXhoAepUSVZoPEqxkuoTapHvZ+/s5oJfxuRf9wAUJwIYhFLErtGJxCZX8aNe9+X/4PBZEz
9VxNAkkWy9tTl44d1Bvcz9kFtenvpwtYr2LiDK0PvSlFB4j9ojzLs+k/NERzozb8g9TTTua8I/Qb
bZyXWga17+8/XCkreGpxodNzeCfG6A9WC88eP5yeBEggnlzyiKSqPl2aTpPl7LV8jg5AvOZDOI/Y
yeeVl0x3D3Ws/bKfR/mQpEMaJAvD1bxyc7EiFOIyHP228aN6SJnejvuIOptBdJ+qYXxYPrrHXTr1
nyo8enT/qWvD073bEZm3NDwBT5d8tyZANmdvFv7q1+uH8HZTVRgEuGKdIHm4qQwVeYs8qE/b0VFB
FIRLr0XfYEQbMT9LsZMryKGGD+LbyzL8Z+9ERwXR0I8JBcE4Pslq7e4HPVWvAMNCYIlCi0DmXEbZ
vcxi8nPVKfVLTkVHZdEMdHQ3uhpXa9Pf75ccTAWXsw/2+EtY8W+/0WHdTikFo63FsYri4fC1n5I+
OnWcTagJXeHLdhqXNQnyYdqNKqoqi2F4SAPjNREifljZauu5aVlA4RZcZwUgq2/jnNAPxir+xW92
+fO/RWlhi5Ji12OsdJR+VdMsCkIqP+vn6Cg/onaSMa8relrNIvI9i6NScpt5Le/oKEDCw3rQbhsm
cdKFT7Heo+t0G2OvjSk6So/gzrxWfManj9t04zT0nhXxOnijowPSug7xEJDu8uKDBBOm6/IMvbD8
wNDhF4vvKD1KgeHlujPstKKwYTi1jLAvoVB48nVzCyQnjsxwPGeD3PDuYXs2eR1t0dEgKTRqBSsS
KRxu4wSwkDjg9wB5m9Bvov5Dm4T3SIA8sArSzul80GTJAyL89sOjNGnnZg6zSmYnqvvo1cW2e2rd
1HV+M/XolETbsBZBi8mUpU1harbnRhO/p7LoqE2K9BwtdY2OkcvSlVtDb3Xd+GUToqNTUpoGXLIN
jRPejecw6P+Y981PNxQd1Um4YwWTCy4bW8OqKzm8GaoGr3AoOmqSHGQlutlwHFTcPCvR909EhMRL
gxcdJUnmsrm3tQTGNHSIPVP2+6UO57+P5n8PLaKjImlVZJMi5ND3NaP9DhBRF+YIzEdazlpun//7
h/xi1z/KkozQjQgD9I4I1jcE0HNOBuJ1wY2OuqTQoIxoc9iWw3QSRd9CmDzIxHO2H4VJadhztRps
nmlC61zBQfI8RX33Qef/ql8OR+1K+zadgbBC5LJ8jypxD5d0v/3raBUERykaMNgnnNxKCrgvP6o6
9rr0Q8/3/gzPCN6cFUWf7HuI5HBbR7AiMn4lStFRKjPHRmVKIrcld7rkDDdzsvnReqOjVkbtYdiH
HbQywWxe4Wf4pLKg/SBm+8VYHqUyPWjx02j7S3pYBKgFZae2sh8lLP6XmfiXiPColdnbee5aF0P9
0E+sv7Z1uGR5wJsgvuqlkZ+GsOq3XHHsoAVr2uxLAAWpK0kCJ4R87EVjSwsR3OX/B0HpvOgq+sjD
gJD/pcH+5euOMriasz2sHZ48UIPEqvvapGbOW9ZFQW5nW2d5O/XpS1tb0RQkVYm6HhRdlb6K3Gzd
nutthxsuhFHdRvBnK6o6upg0N63Ntp9bO2Q8h3palHXN7Y1Tc7SdmyQQc6m3AWrkDYh7C5t1C7u4
ZAkGeOzYNsurVPdvau9SduJLu/Zlt7tKFJEdqu+J2/RQtkIsX9ZQi/oB8sPM5hUbm7HYNmdfls3t
2c9I9FUDA6xOTLeD6penDVi/+LFrBEvvYca11/d7AijDnQiGpgbGdp+GN7w+ZsvdtnRK9flCkrna
czZNegUIPQQQMFvnHraRAECx9Qy09i6gj1UEAkIqq/kamFbRXqkFCbCvZos2frVtTEbFZKaq/gKO
4/ipV7j4Pe0skTIXNB3aWx7GXfg4dBOhBdfIZt8HqumXT8k0DivNG9jiJNjAiOJIikrQWvtCCknd
vZ342v6+kIjom3oTqSUoIkun9jmgoOzcN9Fu4bpEbJipZxvbWuPZlkCmnUd2ceR5suFgbhDR1yzv
V8UMiD9y28+gywK6XSZTJc0pbmqV/D4PwTJm+dTZSG6lCTPDGBzPhVlAPLC94D8WPVbkJ0gL0/hK
Myif7rVMluEpiLOA301LwPsny3aHAWBOVDYHtdkNSYFy/W2/fCSe8foiQ1VD8+o6m6inuktYFxfx
COSWzvuZqPkeLIGUvYlowsOTNWKvmusuRC+jRqStz6zZK6XzFCqvl9omZHma+x5JiGxoXFcs/TKY
P7laqsme5nGAtz+dRnMHpTObKaLrhKUhyp1X93moOrwrwKRJkldZNTQqtapZORkddmWw9wSjnsQh
KH1DrJoi3Jdux/NMPz+OWTQ+1q6NYYlY9/xbFTNd36Ysm3DTM1U97fiFgk7i7jfGqkhZf+kcfaXQ
C6SkZJlMOYuk/RruSpkryvvgFhnJKUCatunD0zbp+BMZe3IzM0fHYuhVF+Vk6212VrQWLOcxcNI5
GyUYmTxOKpU7J5GblsA7fOvbYdlyVrOa5H2A9yphwumKAZJxhoVc9g2l33iz1dOuiqGZW1nG1TJt
OWG9vpr0Qn9bpnRLcpNoLSBUbtlSgnVc2yudxPTPdnYBSKhd+jmbuFKgQnd7VSZZXKtrNWq80rhp
r/PQJfyVbokpB54u69nA7qR5XGsenAOQHYYbyAvNt3Ek9W1rm+aPSBB8lRCwKyzkki70ZuZVq150
AIRX0RB46pS77EeeE93z6XncmHiWCnXy+bRU5NNaCdaUpgtDVqaSdSC39epG8V0/VzrAZW1LgsqV
82BepBnT6y0DYatcabZM56AfNn2eJ7ItJ0TPichhtWH/muqBhg9hI1STQ4Eydnd1b/GGplAgttwM
nVDFVAVyuKZ7NZgTztzNPEAVfDOwZfqL7DV6p6+70gSurrHPjPRGKDK/DU2Mv44Xi3EuOrwTPTeo
xmd5FG7Jp9WNmbgFfymBFqDuTHKm8co+i5EIexcbjVKgRulFnK3d2+Beyc6aa/Bm1rtBApecMw1X
psLVNFo+RbSDxyEdd3nup21dQX4Ot/2LHth6leGN5L6Nm24oCUWBcRIjqXHP91SGxZpuCtWSSph7
mS7p8HNa5JCd68Rma84Fm6I8UEO7Po+8wVtITfce/45RsYwXQMHIiSxJJcqtHxwUQStv9xeVNAst
YSOMyrrQTvtLnGDLAGKCa/HN8hlW2SDiOVq2Q7M8VFD34oGbzas8LVtEt4K1sILKhU2FvWqlBNs2
T6iTOUWl9x2hDT27vpve+AaW4bJNbLoeBRS9t9O2bdOnpR90hTcniHzTZ622zj7gLKqSBzPz7cvG
NWnPwY7C66uOBfBcKMRIgUUDpCb9WWepQf04D2mFcsBW8FtpYc53M8CdV4i8q0eqSzvDBethdi1v
gYUiYXeHGTU+NKxtUda+9DVeX4HqOW1jQ5bn4UJJe6JJp2hhhSa/xxmc55DO62tYzF98U74wnY2N
vKM1y5ISNphh1cJ1YyZlC6vW06zqn50O5jck7PcSxSiY6A3nYxFk8LLD9SDOniXerL6mRrkffJfr
mJPOZryoeJXc6JZqePAv60NsQvvSdrAJLtQES0AtOnpnnHNDHi+qv0PGpi5mlNEVRMvwJjYDv1vV
PoflwlKQDBn+UvdNm0b/HqN+95NQulm7PK50qspYYd6/QCBm4uuJ7uGQr5kJm3MnBe+KbpEuKcfI
pt9IxVNk1oN53Qus6jjIVWRH8oZFZaty5SIY72u5N7DQ63Z1FqZq4yvIrDqdY+qZOxkbOKKHO+lu
GgqAcBEwG485rPeya9V0+1zAimJqrpng2QMocqPNVRvI9Sppuja+pa0j2hbTOm3zkk/hZuiTFk0W
F8sAYFHJhayf5ajTsdQmbF/raDIyD6uFzoXp5JwPlkwun9JULI9BxzNbtIaLGzXIvr9bs2yXV3Mm
AvMSRWS3BeQ4eO6jNUKQmm0tPTOmA3Xddl2GzI+N+xw+P3/2xA3DeUqSzpQ8qcmtWFXXXjHwa8aT
WsK2lCkzBY0dwikjEvXVgW7s8tngDMg3Ir9JNvG7FhXhObxwP3ViBMi2pV2EnR4lNKJsVsLMOULE
ka9YjFVON4JD2oWse1xl0+dtKJYQLHB3PQvcIbKFZDlVhOb4SaqcePW02va3TQMbTNeEXq+tY8jC
6BRv3nTGOWbjDu6ewQpd+vMc2j65rWyT1IVbtbEP8z5VrkhNDaCSHpsgPVM9ory0RolfZHMEMfVy
Q8IhGws5953I12hfxVmzdB4fqWusLea5p/W12gU8hdeWN9ntnCEeycdRO/tzi2TC83iXQPs5BOFL
aaqFyXIc6ygsWoLYAf7razh9ZU0VmHIkrLKlqgHqxAet5hV5Mt0WO8yn7xHUo2afJpX7c7EM/jQq
rsK2WARm012ajfwRGdm9ugoSBFdXUplke+XTJBPM5WgJi6Get/7T2Dj6m050hDWyBQoRCq+CsWCw
oO3xLh6ptjQGFm9XNIALwZlWPCY3YEFKXqIQqq5fatQ+hY89T/YsRzhQX/cDCSL0QB/NjyzCJaNs
lqXihZacfLVZsArk3tpUDNeBBWUzH1rErQVP2p4+SigUmkK0BnU3bjXiyUUznkGbGCYOebpDqned
8EbIu7Fh5BW5eZcV2DeHqywi7Klbt3Auu1S35mUn0/KC7w6/U1bBFFHB9KC9CXewUHKY1DL3Y3cb
i06geSNPt/bzspVd1prsDcXF6XSdYvRFVkwZ4fV3288go+4tXmnzeh34a8LU2sHUuUnDUwAoblts
wRwO53qAu25pp9lud/CYslMR10M0ltLCya5A0B/et/WwOkS/Rg53PXyuvsIphYW50hbek6OeVxiL
Znr9g0fDShqITJZluDYOG/S1kfOgTmYSqI7DtzoOvnyXNBBH4ug9WToG8gn7uFg/K4sao7t9a3BX
jdZN9DfrmvConDIwm8pqJTsryRzFcbGTdIyv2yVi2G9c1MCye563+ZrsKa6BSwf68RvGnCZ3IIn3
0196wBF6laTxPv4hIpQXFTQl9fppS5qNPFMX2OYEm6CKlUMX9uc0zshvKiLzY0Nx9pcRGW2C20I/
o/4BUpKklPFY7SUflLXX2qwdLVncDcENb6C2e0YgSm0B0GY7fWH9rvWDgNsbIi43rEh9NPN0DtHy
41DtCDD7vqHySxclvb3vhiTjvwUyidVvLurD9Ims88KuN8Loq6MJ1ZhnUj8pNyXt9QS+T1IirCai
GOH3P5xWy4eoQPFDyP+CsgveAXlL9gWyv80G90GWVvNtrPHsUexylBorRqs9H7uEQ8GbQXKX3WLW
c/Q/DHyCpzasquATuFAIB7oqwArCYHdNKlFOhXE60y3cFjydwPwsJ+lsQ9QrxNNrPMsUkw5146v6
ppXtlh8cJpTVj1lUZP+TO8xc8zOKsFDDC6tRTriicpZWhZVRaPMtUys9mfGCiGtbvtxZYaaulCtO
r1xMNS63dTu3f8R9mv62AuB1ycrrOkyBi8+wAvBKtNRn2+PM3Eoa4L8VIADCLutdFS+j2j4REC6b
reCOCqdL7AXNgEG1DJYoHS5Nqow6g9vL3GwRbPnwBslPsPk1oqSt2EwBDkIU5lDi1Bq7wgqXEIfL
9psTKDpHEhqliX1WImwMYfaeZhXEwDlzcot/I1FHM0QaigRF3Mi2fnJkofVf2GbHoVw45tK5sWPG
bljiNGgLCV8n/o03U2RebIMMwcugMi0Lk6RDjVtGbQESlhSbX4Z9tDolhNQth8BrpvsDhjVt73Zw
Tz5HQ9p2V8RRNz4FhpKodNhhululxuUzAKggturBNvGzboVDdIpcQfiXBU6SnLIQpYXXEDW5vZgQ
crvPZjOhy5O97+XtZpbKXTWGUDxz7dFPKHuWMF9Uvf4RoojgM7O1RTlIoM0EZ1NLh1IqG+u7bFna
v4Zhq4zOTQRvMYTwSmAWEiAOxXmRYdbht2Tw+jf6sddMXWMR2t+aUFYsp86y6yjd2c8uzHBdTUOZ
JcWGxxJzoqLN5MOMUdFdLkaLLHW+zb2S+d4tFCNh9+QT6Ncoetv2eM1DDG+5mDl2ZZSM0aeUz9Fw
R/FcRxH74HjLazkkEwSc0kawHjY49EC+5PQcjfBUPXEdUfFjJfVgT/9H3Zc1R25ja/6VDj8PfAGQ
4DJx3Q8kc1emUrtKLwxtxRXcQIIEf/18rPaMS+ruW3MV8zIRDjtkSSkmEwTO+baDXFFlY7xhynw8
Wyiww6bpwKv0hMJcMolSXHIf4+3OAhOz6tACDF2FM5rkMsrmXqWHecqEwv5WplYAsTRM4hn6z35n
IYD+aIYhyQNMlRq9C2WbDj0Uqa1MBZgq6zyIUnlv1kRo/40ypabL1IUTbw1QF6GyvBYx3sJUCUwC
gzotDR0Mor/CS7TiQnvE67EPMTbgliNFDnnCss2LLXVGiYHpg1c7VojsCnbPKJCnYELUxE3BXKAy
GOkSo9OcnNrb4byBndCGWGoHZL12MNissHzgOYhgCClpuwxSAWxzCHrRE9oAp6F21MY1dGyDTNr4
0LFqxiRy5sY8RIvnXY9p67sB9UevChtPZY8OQtF2fR13PEy49O7iwYNaum389LZNWuehGNxChIwW
2TPsX/ONhzERuMgRBzo6H9sPdGr5Z0fH2ZNLh5JFZCyqHf6IOVvGIitsrMVVkeQ9R7E0jTIcYk9t
RDL1dCdzAwW17WFphE0hMLAk1xiEtJ5RBiRrhGk3Cc65AdOnxhhb5p50Y53eJIvw96kpGpQ5HEyM
/R223CS9kZDXg6JhOKWA13hoHbIYQNup8PvyQhlBV/lAEOOT4Xa0q67LC+8aobh0DF3CsevGOLWq
IQJ9LuKoG1Dct1hghAFKI2UXiAkoUjhPqUToNNCRQGTTqvDrExeuuRt5MWyT0qPm0Cd11b2qicY4
LGTfJ3tilIQLknqZ5esgh6XmPFHLKkO/aGUb2K5FyNlqTXrsrdSjYdI37m72JhLvVDUh/7su4iS7
kwmm551jL7M5alSmp3DIkuSKuhwTmHw1yJNQ2sIAkjKuzXFCU72z2rE9mJjbQ4jeCSlDIsZB2qMl
K86VbXsvTJZlFhUuKpOgFpl/AwtqsQcV3iDGatAdqkydTffAaCpU0ARGV7Q2ed0fSOc6IGa70TzQ
ehx3MelmKyj9OD81upbfS+a6bQUcgmG3iE05y4PUaPgOuvP8PBhmNkyhKSb0+aIqCcKhBD6zjZeX
WqUBYnSy+MYVSeMdSE6yfdkU5Rh2djGRPY+HocHddPt3DBEskkAMfeoGbLZNu7ERMvVt8KZJh6jj
4suMj/zCjv2rYUghHkXgnTdF2Dbno7Kyhl+UILnfYaR3rzwQFt+Mh+ZiX6WsjLcdK6nYUNsxwwZj
Xro+6NsxuxawJ17ZfZy2QRe75htsi+4jr8ZqX/RWtaKVXpsUWIuoXkcLj0RgKzU+gj+wA6hjUK2B
rcfOWdNTgv7y0gL+jdlZChKBlUb5dJ+yedq1ODuv4KFRZCedCRBp6cTjle3zea+VK7LAxH65T5rN
azOPQW8w6Wyy6Ri5m95HtEToLEhwyvLkhpdJ+sg8LK7Myypol2wxbDA7Era8DvLFJuxlgY8ixxii
k0lKfnKS2TzHAPnupIjVpWn8nm39it371ARm7L6LRN/OZckALPdJss/FXDSA/ER6EG2a7vDBkKBR
GLICHc0oTdSrbpQBbr+4i8k86chB8dyFAykzaIWAsX23ZgTM4WmwgEFjkqN/7aNpvsz8wbskVi4V
Th2TqIBh2eI5Vaa8yuk46fXcWHaxSjMD3FVTu/0GJRvlOLktC+i8JFfMJ/2OWbTHaJd4rF5tMZt3
z+iGAoA0osWRIL3vFZLQ3myhc/yq0+oijLHvxsA9AM0DiUz5DU8AUMNiNw7fWl5JHoyVhTCDsuv6
OKp9N+8Cnoh4QnFopothmrI8FMDnb6GCsSYk8ZAqQVOqxidAhE211k7rvePB4lvHmU8VseTJz1lx
tOZOF4HTWMNl6/jJEdu1+1JIDCP/heri35BNn6MBkOvcq0ZkkMW7mu/gXTWhhWilr+kHXP6R4Csp
oA1eVFCMYIkTjXKr5OTb16jgTyLwJGuyVucLecjyba6xHTE+fm3UDf9s+261ndUKQ4NX07SsnwaT
w7N5IF/yIvDPvm9m1SaNcYyukLXJvG3m0HnPFZjQL+ke+WfjN9TqOQBvSCrH0bmm8QX388cv3fTP
pm9jckAt6QzVla2COXHOxOFfW4mfHd8gl2D4qLBWkiR+aUb5jXXer4R9/2aVf7Z8D5VbxlaK1xZJ
/KC8Oczdr43g458N35nKSpFPYGtTUj0JCR4r0U9futmfDd8W9lcLyQAINKswyUGMjgUS9P1rr/1J
GGj1beqjK4QpW/L3GQSL37LpawT2Z8M3qCMYYtrFnumSFwyJ6yOWlPbXRGifDd/obCZpCRg0kX6T
Rzka6HtQaO3XFAnC+rhhWbYBgKiWRTiw+IIBqmis+asv/mk3TLGLj7KoIcYc1Mkxecgb9aX4GP55
UASyIgG8OzBP2f10D2gxdKb04Wsr5ZOc1+vBlREG41TcGeucFakdjHMyfG1D+Wz7Bi3q+HOawmVP
QOWMLdm5efq1BCb+2fctRkp9hzYI7rKAzYK7gHQBffWX7stn37dOptidEd8F6Z1/r1twUgDovvja
n55OOSGZH0g35CUd35busCor9rWz57PvWztzG7seLhtY7nqs8ie/qJ+/dkeW3fcnSW6H+ExHLMF6
rjXM4WgVZpspNUdfe/VPj6ZnICxIYsQ75oOvMDC8ixiGUvzixHRxif9Cd/LZ9i2A4yCyF16YchxQ
OyZWjEGqHZ0gu7Aa8MKAtfKi2UqHTX+O0PqP1+l/Ju/1+R+vrv7+n/j6tW6AGWA206cv/35bS/zz
n8vv/J+f+fgbf9+816dn+a4+/9CH38Hr/vl3o+f++cMXGLkLlewVyGBz/a4wBfHH6+MKl5/8v/3m
395/vMqtad7/+O21Hqp+ebUkq6vf/vzW7u2P35bZDP/x88v/+b3l+v/4LUCD/p79LXruBqWey2f5
+Vffn1X/x2+Mid+RzWIj+sUSbBnT8dvfxvd/fMf+nbpQAwO9d1zfWRS7FRTe6R+/id8p+Fg81C74
BihKFwOcqtHt/fEbfoda1Pd9ALkOOFtoWf/3JX74jP76zP5WDfJcowVSuJpltf21UFwfPQJwaAvO
aR/iUu9zwsHcEJrabJQ7YPVOYCV3pCvMKomrKXB8cz/angz8/KLQu4bKYucOOtsi4fdk/PwX1cGy
F/zTlfiejzJSQHX5OVFgUBi4HMeZ3DUFum4TxhgjZ2ffBMjiX+xG//JN4x5yxCK4toVb/fEBb8G/
0FQOcoepmJigWSFBk19MsWNtLQBy6yZGwwPoqzwRBkvjnNUGOpEyX8+cZ1s2KH/108L581P5+VOw
f1hrP715Gx8D43Ddchur5OMVZUwJ5Ez4ZNu3gBjBOF7n8dbzWXWjZaFXRTofCvAOUYf4Ogi2uCsA
nniUYgLp2G6YncmDmVrIhoxKrv1UPCfKhLLdgYVbA+JDCImGEDd/Nj3HeL4a7sG3eG5tJ/JAZUJt
dmH3G+iD++3Q8jgwGAPZEudhmKUD2B2ipUHuM+JG6XA3qM4N2opMp7hExFNY86Od73xDsu/oW9wz
wJfhhXMM26D5aQB6srYV4dGQzBd0otCfxN9AYd8O0yH1Twm15CrPmx3x8pu5KlJ0m5kXxOV8qvWw
c9w+fqlBkRpd6hvMCOgP4LjbM+Q9eH3DnDOysfOjcdIipNpLgnRu2oimnXlJ57l8qDN3JfQQeALg
EQKwzAVp5bF15mOVuFngpToyRj5CPAGUe/TygEJgqVzn6KT+pp59pFhLfuLekrBeAqFym7vRWvwO
pjMlam9AbLlBJRHC2BwHrlJ1BHV/G3Zj2kE+PHlhhc7o4HZA+rAPgK1q/GJGynzrhID56VqX81Me
J0IFuo2r7TgSEZJx5IHP1b4aqLmqe/ZQA5MNh47uO7shR+BRbzXe7Am5o/UqSf03t0tMQITMgwqk
SwixoBNANzhtJMjHjY9BPHunTH8AqFXodSSJJFQjYZpJJ2x85BbWtd7K2uouVbmQHFW9mar+Nfeb
E6rqi2kWd6iF9zAU7SyeFRhuKp8sl953af+YkMYO1WwgfzKO2gEHzraVHK0woS2oXTKwAyAVHRYN
PtdUVXRrKHSZYpIgaOqMhkXntUc4IasQ4tDbBLhAUAqSXsR8zq+hveJ3fcn8lzFNyNmXclSBCwV8
oMjo7V2IDF4Voi/BjQ7uERVS0gUONuInleT+IWlzQEk5SqfAi910lxIs+3wmyQPKwPjaqlSchmMt
zEtlFD+BhUkvfdqJKKZcXGflIjeRiH2qQrfg/o2v00kEZY98PX9g7Fg1lnjxMRi5WjUTr3Zl1eiz
NZNp5wMI2vSibPY9UwvajbZnTMh4DS3vLCMbeM92VlnxXOVm/g6kL96OEF/Wxqpe+cCcB0rt7lkM
ZXXWPjj5AVMbrpELPR6lsudjRrvyLAuijwDDofwaSVMfBM7+C9W49cbA0gwQvuOeOEEt3G8bkG93
TZtZ535I9VHkht5ge3tFMEQrA+7K8b3k1tEZqvRmRpBTC91SZUUz2zKtVsgsBrUEjYglmv4VMqk3
KFibZzgSn8XUXBKgvwevWaWaxJu8JT3EtTrrQ3uwd0I9VSP2rlBZwJjSIZgl1O7SXiDIYXpwJ7bv
NXfPc/XgLD/fzBo4+gBNTnloylxiZ1J3UO/N+8F4WwzCWUliHxkRjzZUJ8AKM+GC0oC1huuxBbP6
ZFxDN73dvuGWWODpzIrEsKaXdh+SBuzoCJ1DNhZRhRCiNZ8kPs69biGWk8GMyKNYz1uL5ZFGT4nQ
iSqE9CYYyG1MmwOXGwGAFzstg+LOfoEwFYgz6JtaZRGb1syXOshyvvdcuZ8L9tBAXAWkSGbJg0vS
MB71DgJRyB2sQzbNa2j7DmPqRhDYjM1Dqw8O0lVnD8OdeRGkLu8jnrlnMbwOY+VCAdJv5pbctthK
GFuPfFu4gKwhhhn0cOQuuczzPeilKMndqEu7sBXPgNzRoqXbhFYpOLDG2aqWBW0KLBJ6W2Q8VXyX
qmQK5qGFJrrZJtawna0blEshQmRBT34nBUlXBoB40vYBwQ6r6QARzRCONsSWWXwe7G4jMJt9gxym
deqmkZ5J2DrYyaEgcaMqc8KkasJMg8f3obB164BBDNUSNyQd5DH0KknHwLcatnKWk2aGlsPcutjQ
YAHKG/sAqDoo9W2ZZpA6vDs1cQJkmZSbRmdNFKf5qZuOJDY3BLzAyvFJGbqMnFOuormZveOkCEgo
yD/qGEWpVGCHHMcHCGGdOvQi2EB+ARGKH27cT2e5x5lw0acJ6lifDSTMZakWoi522TQEus5QOiWn
0Y6hg8HW0XTivqriLhQ1QSrwvoEKZdXb3iM3CqIBCAWFt1ba8Vc+q5NdP27KPjMrKavilNYIy7Qr
6GaTNkJAbB0tw7yvmeDsDDYJ9B6xX0SeXrazToM6Z48xZHRRT+sk4GybpvqumO12DTX6XU48JDRr
DHiXabfo4qEk8rP4G0Wc6JUDAFL4rhfmbG6jiXunODd8NVpxfd/1doNAE11944qckDZa742V3lIz
dGuR6wei7ZBm+b7AsKCw4/yGzVBA+WCyjphXf/Qne6MksoXiFIoGBHWCuij2bCBrDxbqbQ6NfQBo
xAnB3ptQoeLA2RUHPaTmq1rG7AZr5QDZSXE5AnjsrN5bm+WtuzMIp27SOD2q9aj967EFmwkwyASt
gh7M1sDEsRUNJP0G3x+kmCxI/S6SArXKZPxTZ0FelzV3sOY+ppj+Bvq0DRK6qdWrw0cSzDCQbfOu
qHforJoooarZTsrfqppvUag+atNfIsPrvcjBuXXCqTeewUQDUFbh2NoD5JbcBvUEGUiFoxAE812C
I7qj6oXEKR62tsbFlU9eDWVq0nrB2LebWc1+JAckasoE9TASNuSFGJJH2sd0oxW4ZhhG8wDyOOib
PPsGsD2D4qg9weNWBh4FN4iNI1lRFZ+5mMFj2/gBBP67DAvEN4Nc0Ux69/3gqBU3+RN0FjxAqnwT
QDq6cWFkXM8zVOu48wWqMBfmYcir9pMnnLAdq0fR6OdGufZd3cmXibJ2jUygMsotFVZ6WHk+hI2N
O2FXsTBHhl8YyjfwI2C3odOqapFh1b7aREGVaa5K6P1JiiLOTfMAAUtWRNJ+j4zlRRyWHVJWJQG0
C9Hsjdcx4VeQUkLEWJN9IesTjfvABpcc2CWJqO555DO5mvvses5ZaKZsjOhUbmF9vudzdj1ZzhHt
QUg0Dqwpf/Cq7qDYDferXTK9JSn4Mz6FzVRuSr2EP0QlwY5WvVB7joTudl7cHbEnrJqkCDPeQ8GS
7tz6JkEvUY/wuztzIIgIPHjHQKJZAyQbSq54G+/lQEM1qNCRF3WPNFYezGwHbeQV5IL34EiHBs9h
Up+zam1VbGOLd7eDJnmKOIGUMg+cYQNu6ITa4KIpPESinnxQcUOHoXwj2pd5ReeI9ji9pqdEbQYQ
RG0xXAztZdHodd1hs2+fhGee7fS5Gd7A4IYDjOEkD9z8DeKDVcnOCbvr+jYiUABSDiONiiY4NXzS
QDaGkc1vedVB3/F9giQuydZN/5aNE1qDaJbk0HO99pr9JK8rS0Ux1IgjNC8NFk9mItvpT1Ji/wGU
OnV5QAoeLucGt5ZYIDx1T+UUuRa6GN7t+1hFuLu+mq4nG48oSpVsPDV1gfYAdxixLV3NI89PT6SN
ak7hOMC3ijjwW3ufUT8iqL9yFPRFglWr5bqHNxxkJEq6K6t9FXJeGcsNBrUhM14nsdeeTC+5Bllf
eStjo7NxQgxVWcGtEpVjGXX9FPIej6KkAaYTB1xtbV4BcK6CIl+jUr4WrQi65AZF2Ep7UMU3zWak
HJr3dI2U2XVjwIciQ6iKHyWDom3G+O58NWIFlmMcDdO4NcgPZxmPig6VOTcHhz/rpFvnGWxDPr3Q
s7dPajz0m5Z2905chl5lH3leXFKmV5MQgaAXRnYbYrqDmQs8VnWkOrKFQWQ15ythO9c21Ke26C7q
zNlrz0SOcwDUteweR3DTgWNf5vyJsSyEyiNyTHVlDdi0u2eYThJwU3PyKmpvXYzHbILTAHkUAspY
PcYgJ099OWygRYOTYe6GUOLmhd2wSMFE6W8ApxRBtzChTdecCsxcLwqLbmSRXVWdd5X2xW0Wg603
wlLrZEAfAf2lg1dhJrBSsy60Po5yBr+KnWE2KIImWd9jgNH3VvZH6LnnfVaON5Od+IeYwXpSl4Xc
N9pdu/rWxN53i+tzxyLbdzYE5pwoI92hpigPem9DqxkrG7UCtDvvMeDQIMdF9hlvQyf37Hum2nIV
C7n5H8oRGbxZbrFr4647zdAbHUve+o9tixAH5O8vvZgkcpfZZYk/3SZr2Wf+TpWFdbY8OIsKFsMd
1QqorEqn/wUcyn7kUf1VfgDDQUCBA/bVQYAD8wE7f4QSmnYi0lQ82TU9IJtodNvpGr1hHzQ58/A/
h2YfL/3J7FVm13RUn0sWVzu8qwyb19LTxEt3I5c+J/7R8nhL94OcEDRC+Y+mCFYYcR0vnRIsVull
vXRP09JHwWaBlqppC3INZXz6wJpJvXkkz3Y461wI4byu3CuMtzlkMreflItKNUAaEVTiLEXiqO2k
r4UnvL0F5QqEKALtXg2bzlnkRfySzD2/G3qSXzeyyS5Igl5xYMNtQXFlRSO7owfhPigD9Jbz0mXO
0K6uY7AMCVqYRck2NTQBcDCTqxKUN1SGNVxJlv8AayA08Da218Z+THzuQ9+SnIueXUCJZQVVqZ9n
J2dQPDQ59PhTF7o6vpwTtDmwvpoZIRq8gKRiUE2Udmh3Mwb9Vc9T7KJ9BaGA+zAB6KVQ1T0WldZY
nEnl57sEMZ2PqVEaxpYJ7nfIINskkAamB4WW2w1cLNoCnAKFTByOqmGVctFjM/VbuKolltONWlq6
emnuYDIyd5hiBb/cj95v+tEHdktLaC/NIfjO+tD/6BjLpXlMlzayXBpKvbSW/dJkDku7aS+NJ4bb
d89saUarpS3V6E/hCoy30DbN383SvCIU7FcTOABrfsYAXUCAADgdm9J/srq6PqmNT2m5g9TLRxCt
/zh6Mlt1jb1LndGNZF2kKGedu/8af1vwvr8emR8g6Ic/++mRgRDUYqbF2BJIPruwEqirWKGskHm/
mrnwL0DOn//SZxPywExaFtDf7NJ0fCFJtolzrSEact+gGf/Fu2IfWeJlJ+CuB2HIci8Bc37OgPpr
p0rbfMBgZ+w4eNS9g73sQv2yHwEl93fagQY2X3arGdFlOwIDA/QwiWKbYtnX6MirPwPu/19zBcfs
tatV/b3/TBZ84Bf+P2IU2JLA8u8phTPQ/yF5Ln9mEn78yj+oBOL8ziDW8uBZxubuQaCFhfoPLoFY
7HfuMsv2fIFsRZeCuviTS7D57wyIsuUKnBUUGlwITP7kEiz6+8IlLAeGwKjehYH4b3AJy1Py11OE
v8BwdRSLzvcx+4t9Hrg2wn4z2zR3w0QV7gk2oOxKq7hdezrJ9gsUWWJ3tWOAx0V2pIOT3vx0r/4F
iv4j0PDDBYAnAebtO4K6uIwfsP9PvN0Ik2+VWswJcaXkjqieBP2Apquxq2mnOygSYUVjOrB7lWHs
NgHNiRkX/mr2tJcFNSHzYRJOcy+N8y3OGoXSebLGW57ket4QGG/1uqtceCoctfmvL/1H1tvHS/eg
32T4aBmge/ZPsYEwALqCo1V0HDNJYKQZcwDaN/YYGMPdRwPfVrn2MUcY7ymeebarrYkVAP25in+B
YHzchPE5OhzHiuN6jKPHdz/79knhq7LlcC+ioFwcIXBbOVunhvspRPUNCy4GyPE8XOTjY1SktPlV
Wu2PCMZPdwOpPChhQEoJ/k8TAloDXWmSWmNYF9M4r3xouFUAY0JB1zCN5C+514u1y+zci+JCAkCr
YKEDqOjLnm6mRmbpHpZ6bdacCIAIJaF5CUY0af2NDaGLOnA6Ai/8xWf4cbtd7pvFfTyWCBsXy93D
o/4zbYyU/cJhfT4CektjGaQaZWQoJx9cklVqgjK49vN0T2Nbk7O0jW/jUB/qKQGGVzvxdcHLUQEK
KgnMaqyEVZosk53v//uX6Vi2w/Hp4hoxquTjZXp+5kBsAlscniREDFTKG25oV8PnNWCyc0h527Ow
4wNgDWDliMluoA3ON1PSYMoEp3M7rVDeMytyqhZi8ExZI/9FEfsjOfjDAnBc7gggXTaFntn9nGWE
Zc4NujuoeWpA+pclLJ9dCD0FepfBYABlBFV8vZbat7OVa6SHKt0r9domHne31QCTRJCMubef63h4
UenYriG3KcYDGpGXvM2R+uRMRQeTbN96IfhITaKqJcSOOjLGix0czvfV4GBo3GUHdkhsgGM58d0i
dLxzY4jzAzqA7okc5Df9yaN/oNF/JgN/5FV+ePMuJMQ+Hj2OE9zln9P+4F7ksO26JUzFOegc2+MJ
xuNSCgQGziLUlTXGqvJwHG00j4bTh9TT8Mv1AMwiRE5UcdjynP8qfcRd2O8P+ztCQB1YgbB4hECU
2GcVSuv3MOJBWASYrS7dHavHdjf2Zsojf6zb6iXnsgMLFmcVig3Z76psqPMVgC4Qir13RoYhPLVM
T+MOvpQJ2COB5aDr7mGTG2+N5T/6lbB2ZZyNsN5KjB6GgrdxIZTvpgu/R++ZgZT2XF5dZmxxKgB3
qfawCfYb+JdgVwMfelvr6g3oahVabnlXJrNzMl2XpQGF4g9UQA2hOPC9MG7HlaEw1zG7R7tujWtE
NHzXrdMGQ1M9TbSDDZXLujmMpIMnSDY23fIuLSO+BOnD7owrIZSuq7ZHm43lkr4VHZln8Hi4XixV
11spirmMAclacfQNeFgzmyTk7jDsYQ2/nhExtElATm/nZmpumJPcKJAvQYIVsS2nfD5ihBuU+hgI
VKzheWg2GNrlPZO2ZGGeYPRwDMdJxLvYecJWuldWZ0cQGfhbU9NkKype7acWan6duFCSTwjzYGEJ
hbOMyoSLh9ZJprBwyc2cw+Gv8h78FTPJhvXQisnM7SLUw0Po9uN43dT8zo/b4pLDJA18omOBIa0J
YZjbkKy6MAlxHzs5kadO2/BVI1EGmAjN+5nuofYbxd6Hjfx9Gtr2TYJ4EPDeeJYqNpgZVJ7hKJlW
rRfLmybtnzLuT2sK5YU18Vat/BYa8WhCMS4CQ535irAuf6Eda+YQ/Y0WYTPG+XeFDusNmIw4+/bg
PHQImn9H3AJ4DBCSOnD6lJxsKME3jQK3e8ORbQ9yGXPJ0roeAZpUByqUv2sYryCvx+ewsm0OlIG6
lh/lE0T40kmyqxHjx3YJXLQ7xBvKeoM8k+6kde4FzHXAZsy+3jh6rHeW8pyIIFAF2S1Oem+ZeJNU
s3XIk3hc+f5o75MiJcB4ZWlvBp1Wu14n5XY2DVTSROgadJ1+1UUCBAV4dvfsMdG98NHiWKDLRCsv
49WN6H04z+C5dYIRlU0RItwiffYx3nUzgOsM4HzLA081/QNxXR7iMM8odnCGc8fjhNahdvLx7PkD
7UPGLKTPD2UDN16B+DU8SUWl1sXkuB1IoinbDLltw32TgfIV1o3Xd/GKaNO+YGMttqPN26d0rMtz
q0cY/Sg8RMzkGnbVrM3AgTmw+BPQV8u47Mm4DtTtnp1GdOaQmBNe8DuRwTuYdgn2cmfCI+sDJ9nJ
diguTNHOx6SDXXQQFOqHNDuCIoZhObX9bSUwxAFG2SrMJmpv2nF4aeg83DGOFRskMPfux8zp1tpT
OTAtu9wjWuosR/2tH2y9nqjXQb3gpSJ0USXDl8XGb/A3Z1e+juPQHwt25Y12ep0oTXagGavIABXb
INAG0D94/tsJlKiKpFvYWxQ1Z3yV3ee0ykHQaaGDCq6eXZJZyW3putOLJk7+2BvMcwgrBcZeuk19
MprNW1b0+NcE+ACSftO9McRBwGqZ59W3vjB6awgHKZNps427qSuCvowdG3kMXQlSZ7qCM09eTsQx
L/6CS7Smf5EAj/0WfrygsUh6sDpa3kgY0U8Dz/X3KYP3cwX/R30BOMxHJ0rSLTTFzpbPFj4+qxiX
HJJpBDOPc+5Oqvmty7Lh0SZ9fS2ZHIG1Wx50Id0UpvNyE5Cqlb7KfJx3LryqYUHRrkRuBSB+yhH6
DiMBxCZ2Z5tNwtJkxYBibRknGUBpnY0tjJx9dc8x/OOyEDAyC1dOF1atnC1DJgjsMc0z5qXoq6qf
8r1QzbRRTeGuHQQfgQWEV7lBqko4VJ1CkkETX5Rjx3fGy839hHDbc1vCca16/LURP52stIVZNBI8
CDxmZoX0wXKDprcMUYGNDxkGvwCklFpsHECuYo3UHmdemyJrL70JrUzWjYh/kSJJ3mnW9DpoKPb9
QmYnR6GRGB34VQhqKPzXX09z+Q7hkz5Kr0IkpHS685CD604BE4fKyXMwPua+qYAViRoOjVpNzqON
wdNrOHwARhYt8jeGOB7rEG5TiwSFEQyNlb5KOl4chU7TazbybpfXcQGGVZZOHdq+znbuJOh9i8bs
IgZ1elG3OPXSOOVZgD/NN2UGkx0cwu6WIcrttXP1ewaGZxdn3Nuj4jeQgWn8y42xowUxgnTgZc7y
rTLoA7oWApRCgUmfOo/fNv+LvTNZjhvZsu2vlNUcMrijnwYQDYO92IjUBEaJEvrG0Tiar38rpKxb
SaZu6uUbPKtBDdOUEiICgPvxc/ZeexZ4WuvRfsU3Glz4KKzAuICzus5GuVvwIOZGOz6AjhB7h+yV
+7Zx5G6Y2/FsLRr52SPaufe9lp8FF9g3p8Vd7C2yvontpNtThM7P89iuV20sxqvMoUlRJll/5rZT
izMZG2pYl+18bmXrco3eTx30oOyodgWulsxl6F5pYFFz+0mvQXA0AFe0m8lbmos2tvES05jxNvBG
zjPioTZMjhjO5Zif7NpCHYPTBftMSfM9k/Jb69rTnaGncmef1hYfFkroE9537wgLGEOnS3c/zVLs
Kt9u7nizy/NVdUMfdl2RwFbBC2/HFpNJAwvC0jjG4+As5lXWFN4zDDzvgMdRZFsrBiywxDOjSl1w
EFJC+/dm3HSPCuXUkzHNrPKelU/fBAfTG7de0TABXU629gyyJORtfpHavqv8rA9bNqHZG4K7uJi7
z6MukzuNs/r7tDbFN1Lv0tssi4udS+rJwe9BieLqojtbtL6WoUAeeOa6TJOyNn0d3DU9Kwqn4xOa
SCKyoI2aLi0uh9M9k4gzlo0GDLApMLcccnK8mJDwiuACV3cNjhROFjbVxYxF8kRsF6EFlA+4iM6S
Wym7Bo+pU2Svgt7FuUTHzsm9NpyvOCPXu9jSEKWHKUadqFvjNoWGMp3wURNzwmBxnsBGOWG1VMUd
Pnj1STXZia1U+a/0TmEVERbFCmCn/QhnylxunKY96eOq1mKOXWLMygq++1CnOBt5scoogEmS7UAO
pBeVLpqPo1GYIgrM5XVs8N1CV1g6uXMy5T3LZAKzZgqEZxvKP//BFuS6AQEhwDjiYR0R0XT5sAuM
ap6P6QQU79FpwI6IcgzYMT3H4W2f7MAOWLS7yp52HMfhzMRq4Q862sPBLcKHZcFpN7htelCJZjuP
lUTdEcN9vOHpKJKLIFuSaZcrtA5oBBbcvTJzWXASiT167IfgQaRj9SqtoT1oDnvfE8UIk9qCUco8
rslNtULj8vU4YgbM1wW7rxmMcZh6boPJsa4vU2+k6459+RUlkI/709KUPImnntl504vWE+YBGUCQ
IDbJbL0fTTteIrMf2DcgM7j72MgYCw5Wm14ALVFGCAbNDouB+iZi52meK5V481Z4dfzgdn4/7mBE
rW1Yy7KZkJkIj2ffcJXcJYEuX4fJ8h9KhSRhnjr+4RGRnebfbIyXmG2rDCkxmR3mvpfcF7Mdv5gr
NEjCwoxqD5JtbkLguf7DlBVTvSfN0nuui67ow9mwhmEvggWtQEZZzmQ1S72XIB/QDpT3VITuZzcz
sG5X3mBCLWv64gpMBHDMxcDuualnmfo7d+qajzPFNjUJwt5qYxqpyVRY+TwfbSbTi7LRxpWG21SG
p+26DJcJOMaxiGv/QSh4L/uV1ERxbmASNcICkH3+ubbG9IJXuTaOpmmMw57yYFz3+eI0ckvDokKh
lAJFQWi0DjkT+8lPURLG5qPfw43ajEg7JMuowfMqa8+H12Yqp8EWDRkWpUnrAnGibsnOLbPyHh2P
/kYEE33Otj5T8WnnKZ/iuJ7QkIRxMwRU5Rjsb20AT1fLNJUocnLuVlkCmdxghWaoI1V9aYyz/5x2
szFH+LIt5uW1+7FZ52Pipu6NMmN5bGVuvMhUYJIc7JUfLC/z3gin1mVSk07pXieQQPCqszUgZ082
orODT+2IyRsTuqq2zcwQFDGZ9TKzeF81Zau/B/QibV4j6D8ytQeWvLTDAJajK0TS0kmQcQV0CvhF
KcG3m9UfF2fHR7fc3WwzAgmN3qiNCABP1f9GA3xqw749XjukJUtipB0fvc5fggMV5I9exwIli2oD
AwgOpx+yhAaWzqDdB1U+Y5ZdjYBx1Ji7LzpfLTMcphJMl6thBYReOSTDdROv+C2E7yRI/sXqDNuJ
9Co2tGwYn0c5l25oFFN1bi5J6/F06NOIjcff3riGxMyuTQI/pxJ89J6lJVg4qY3MrM10DZD2DYOK
T/UC1vkMzObvkobfDmJOXTNTUtVI0xWBb3MoedubqpLGAJgAz8aALcSwPjCPqkqncAi0ffYP+2Ce
S2eJa7g84giu31sAVZ15jclxfbM2efIVMT7ZVTrum2/L5CW3fOspNJGloU8bOVtQOxSbwiWRIhyc
QlyW+J6uRQnQbWNl9vwbhvdf+sF8OD/wiSqmR0cU6vsPZyp/GlpFgdmDV3hIYsEZszORC/Cwo6+8
mBKfYY49m9l2WHOn2Xul0uBGbMUx8O9/qLcjq5/3hDlSAMpG0GA/TTD+3NZMWilThlQV57kFcbDu
zkn7nbeJa8EMKohH+PvL/fIR8PnKEmcC7oR3dli7Dvopy8yTt95+GYy5fRzcHpn54AY/7T3/34ZQ
/wMdKzYvzL8fL9112X9cvNQFv9O3H/6Xk8nl9Fd+jpd88cH3PGYjnvlzHPSv6ZIXfKAN77u2Z7u0
5U+J8X8Ml4IPvsV6xQiJfco18aP8a7jkfOA9ZkRFUOvp4WGs8U+GS28fC6ZdDp1HB1YorysDiveW
jbaOXQjOPHei084tAmt1PrhCNbSuqt/FrLx94v+4FosDk2aaq1im3j7x2VwWLA71vPWKMkXDa9SX
oJmqQ6xbRAG5FL95w3713TyXN92j7rHN995BD2xSUQPF2vYN+Co9AaSrqgKduPKm31zq7Wzn51dj
yaP3jz4ksN+nx9kZUnSJnHFrB3FwI4y++zLGy3jvTVIgDS7j+LLL/QYJS9713vZPT9svBnS/urjv
0Gjk0iejy+l3+NN8bmZR7xdlQBdxahie0G45LoIpRHGUNZemI/obU+b+WV7G+de/v/Tb2czP742l
yGRnFdLki7+9tExgbqLYnbexkVeX0q2Kg9VCRPr7q/zIg/rv1v2PywhJn9yk6YRQ9ofN50/f0CuX
0lka+pnlSdTa6GG8oJLN9y2RfXfd6ZFiRNkyfSiX4sbt0S+iXVpu1lyP/8zO+cdH8XmeOCs4TKPe
2V3jwR7yuUJlqQzQg0YDBnui2/kbAP+7jernZSzIF6bAvORi5X77wyayAQnhc0+lP63rDoavuFgV
vCp41cbyGbFV5W3Wqa/T3bC6HZg7y0/uhV+C1vz7H//teOLnJ2HwLVh1kECxe779JPQI6HewYZB/
QceII3nyaA+TTb08J1+zSadR7cng499f9BfPFeokFiS0tDzV79nsvq8wX6wIQc045+YGyTexBMlv
psO/ugg3EGgb89C/XiSAmlP4TJ+3U5vFFCG4nViP/h8eGLZ55s/mSYnMQv/29+tGu02n4vTAWEF6
jrMkDwdOlP/IkP7jLjE7IiWdRBecje9TRKQL8UgLZoh0jWMSINOWWWP1u0TSXzwLuBpZ5Hwa9DAM
3600cAA1U3Z67UPP6QLSGa3lesyah8W1zMiZB2NPbTj85gn8xTpuSTY6JvksM+ZfOAdFDJC26/kF
p6Xa2WXdhIlmzcE4af1mHf/VSsOTQD3GS8e9el8gQke1sZqtejtmsMA3NOWsF99v7Dzy1860TtAg
Ve9nocHlGKWuaWsa+dht0BGYzhe/EcXvYiZ/8e3RkaA4ZNPnMXr/Kqz5YhF8YA0cDwZxrKaArkYz
BkdGA+nu79+6X6w63D6bfSwAB87i8+7+DtrUENwmDieuCWOv3bOr3HMIPwozuSCTFtBS7jG1S6HQ
x7/LoPrL6+hy6YA9hHWVGvX9cFqPsYCyaPTbyQOtusqYsyZkw988TH8pQlzhWGwjXIOBK4Pwt6+j
noPOG2gsb1dIQWHTqoUDgDA5AibT3vKN7d//pPJHpuabvQtjHDNHBqguE2/ez7cXxC++rgglGnwA
HqBdRnOjCk0qCb0BRBlbYeqn8hVwLoMu+FbQtUTpZah0Ww8ptzsBqmTcwjO4ky6Hy6NkisesR7nj
RVkJ2R6CQTdf4yRFVzz6y5LtyrLmWFMVfWGBgxxsunpOPOL85bxOgz3DxLfxGhqhu7hOPRBYOdzm
aHCQuIZWUlm3KXr3PPT8ynz0ct9pNqUfp0/VeEI4yYwtOGI+nya7ocSwE/bCGsUW/H0vH9CUzmA2
U1j4DCiaDDWDlnl6UxcM0s7XunH9GzW7JAYttBQ1Lbk8/So7ls0tsyu4Lrk2Hvs1zY7KrPIndNDj
XT+L/K7wY/qGEqvqgC+PlvZdrXO6r3k9SmyJJc3lTWt4ZR4pX7NAtL6iUWsngvjEoXeTOqStUl77
XVYMnEyLFv29ZWShP7rqpYxJbqPDlNVmSIMtv2tShd42djzo63CIYSLH2fKtT6q8CXOz7L/FwpQo
zVlyzQNxM7gU4kBlF6AHoGtV3HNna1hyjRalnSLYFMCgG3pLWIOvJG3ABsWE1TcXjteuI30Gfwky
7rIyrJL4lM42o1E7HfTDQEuNeS2neV/C5nYjz2mFBYKdwMUznIG9eSZjwDIcGsEbJlmBsr+tu+BL
0vTEWohWFt4WqG6262gpgx5FnHQlrdn7NAw4vYAHenG+xZGX+x91AC/p6A3SuPUNJDdRE2Od31hz
7evI7ylBQH9ScYQFw2wgxrQO9W7oVAaF2k+Cl9bFMbHvZvqnGwNmM4nb7pAZR10o2+PjL/R/6kHE
lxAsl/gc14sZhDDdjaPiR27DZsrtfBdASmsYPBpmEkmWn5HpV2zfFElidUdDKod2Nr/mPYS4uTn6
9TgsW2stuuG88ezxmtkcjtykElkSzZ7RfirA+0pykZPU3NbJLMm/irMLJADITAxaEN+pAJZPLHpp
vc+ctH9OlprOr2pjZvKDHGlRpUWsQH1Wfk7rJ22yr4Pv5fgf6mV4scvWEeF6Kq038Vp130kE8oKo
L9vyLnNn/o25Vbncpjmdr4OXDmrnkFPm3s0w/Cyap4zRIslsyt129uDNN+u8rsBcIbMKJLnWaO8C
p6Ux2bZOj/h+MPv+RLbtDfjz2iaEQiog4/TyzNI/a3zUvFhUlDuFsyRi9YqRaDt+9RKVVg/9HATG
JnDH9gGsuTs/pUnd384a7R98TOu0ZqRWxvPbxmu8M0ifK0NAxym09YUFLCwQCJ5Z4+gACcWYPVzY
BMl9snpiQfBR5aW/Q+YsfxJr/lE34f9Or3rdfqvvhu7bt+HypX2vbP0f2FQQpyjHf99VuIW70f25
o/Dj///ZUnDkB1swY/CRDFHB/mgP/BSsOuYHzzHZ3dCksr3xf/yrpyBPMleBipSDGuAMT3L5PwSr
0v5AiU8VGXDecD3knv+kp/BuI6fdesriA+hPR4Fu4/tkb6JRjEmQbIBFpsVW7FU5viF5+6cf4xeH
3r9cxDER1wvO9TQZT4ekt9vqiC7DoLnRRVNpOEenE85BqSX+TTfzXbVAS+Z05GRii9CbLfl9WZ3z
nhGXQ4IR/VnzfHaz+9Tpkl3GRrrD4yIOf/+l3tXXPy/nmwE/3Umid7pDfz7Js8UZsEvmjpiS4gUl
HLbjjhkg7mWxMVIHLIJYst+cHE71x5/qkz+uaSOO9R3n1B99e02WHnNpUXpFcanLi1wlwdlQdMtW
DhZBJVo3CGesg2Pby1nuQL/4+2/8rrr9cXUaoH5A0e1ysLfeXl0voiDOlKsHCtPYNKGjArbYUxTB
Qf2nlwKEzzWYz3ji9PS8vVSWxCOsUH+M0AQ0IWqudofbA8PwsCy/KTJ/VuVvf1WkhvSDeARP4vD3
VXvV1DGITgB1jM5tpKvNifQhveQugyNUI5mru8+A8BkSZMrCFbb403hWOmP1uVSxtQfsOeWn0Yxz
qRYdP6JeT0kqYGDKfsU4aa5r72lW2NDsdjbx4mAplj44yc5icNxiyk45y/b9E2lFySdbx/qzIdLs
PnYpi0OnWEdBps9A/oXEqRKH2IvgyKX2PDU7/xT7UwnbvEgBqMehu7LUV5wvydIYlc04NTfWRweh
+NcYPxrBb0FW4q/L0TZD95XB97nJmLS4ql8oxxSJ2Zu0duF15MILWx34l0FuJS/x2AWPQy/j716T
6BKTbluTSdAqcTaRFyOiYSirhywtIRL7Anw25KD1IVsd/35xFvsh7RqrxPTnznY4eJKwiETYxnPu
i+WrRPoDl9uZcnForCq/ytyJ4TnWeaqYZUjLmka7kYyR42tcenXM2ZVKBydivfY9YJbB9RC0uyuj
ZVOb2UvvraMZxW5qghyZXON8DPyqi+p2WL62kMC/mZ6hLnWRq3Fvdip9Mp08uzcnogHwRzvu/TpY
E9FouVe++hm0E/7xwLycckNdSaw/28EzmSyh/QZHDfDsuhsY0lStxOFsGwZ1e9f5c82c24E3ilQX
vz4T1GnHYBK/4tIIZw11t0SjYxkHhVDlSlh9P2+qIA9eA2ZKt5mJoGZvMnWAVEPw1aWRUmjD1l7r
MUzbNX+MR0Lft3ynONhOuFFTusA1HOe2sN1NpWbnvLDQp+3EojszXOp2vpa99vqtFvbJ8ZzI9ZC6
dhMlQPjpjaEsPwzTvL4uVU6ixwxBA1usKKHGoDaev2u/ax7LKV9e+qrD4W6S5LSp69WRG9ZkgC+I
F9wn31GY1nTX6BE2jJafvJZEKkZIZbXLmF+c6bbz9wkJPl9GorE+dmbbR1mz6u/D0OdRMokeRkta
m7dyFH39GxylPK1Qb990kFEs2AISiPDpyb9dVtpxbazBXnpqfbiRfbAh0Gk/BQ+I+eGZzNscX1nv
8HOMLgP+u1ZB+T3vyyokagP32FxdT7mKFuvSj++pZQGg7maM9T/Wvv+tov7z5NX590XUVo0vQ9Nl
Ly/lf+zHrP727c8V1env/hdNjIJKwBOjU0flYp06H38UVB/cUzPoVDXRJoQhx+DsjyGN9eHH/80f
0eDkGTjN1P4oqAzxgW6NyV+jYcW8jY3gn1RU1vttkiYl3UNmdzRI+ITvAaXZHBAaUS/AVmrM6TAv
tLv3rbUlRIuQtCcnII8vaufAugRKQ2cYTXB94hSJobssWxJ6ourkZNpIZ1pP1nkn9baxdounuveI
IYGEOGN2D4zxa0ZZ84Lh2izPbTPFq8M4vAH6IVGGbjvDRihFZgDJK+ZkDzio0+46totAIkDwR/Rs
9TpujVK06Y5MlvnMbi1ZX4yeAfQBpFE3nv3pdv6iDHw3+0DH7XLbrIBeOQ07it63b19ir7PTElLg
BfF0NLNmfBICANlMytJFmRtinwdknWyIUEs+/f2V3xegpyvjqKQnh86KO/xumpWK0bb4Xjj6cFOP
bjtcLSxXv5kDQJ17u7rQ9eOho2MFRo7VxXn3/ZaJmG7CwsJ+zEWC+h6pySZbC+eW4nMprDNSlWp9
7g2OKm4NberbHAZ1BoIDOUux7SdmA1mEvK+AVLiQicdgb026C9gQhFSA1EAGYpSJBW67lLrdVYAs
IKPX3mhv0qkH72M7ynsQgW44Y0IvIMPBmNlw7dnRZTQOE46hAb5N5OnFvqPLY78ubakaaGFOYE0f
i9UrP46TmJ875aVXBXDs711DIQ1rhQy3I51588UyvYZoPDbtbiMJYY1Ug54Th5ZqUd32JfExGmE6
bTZLHQlKohtrLLORb7tyNfPLmfnJSkpXdZJxdrpOtso21XORT7barr3fffMRW0IyL1aie4hhzBQQ
lx7ohpdAGwrZp1zzQPZKv9zGPO03QVKSTVLKRudbu5XiiV0O0XIMdQv1N/z1b7BD1vkAHGkGrzag
j67aAE97n+WpETm5yAJAJm1cnBMYmc3htJa6iTy/w3Pf2g07AzGmmzl21BfbScollEHa/0758sMY
9d87kw/Hn+MfDybUuuA0fXj3hBprg+Suf20oHY+O6oxbPdPk25CBNHNq0hArWmTvfOHnKcWxRF15
VdUlkWhEzm1KlMQ/Tzf/uwn95ymf9t9vQptm6KeX+o084PQ3fm49MvjA3AZZCrNbDuYYSf9r6xHB
B3iUJoNyzxPSRsLzr63HEN4HDzOmHXg2+gCa9dzc/9p7OOgHnDlMFg4bZSMygn+y9yCRersIMYBz
AqY9p9MZzfMT3vHtIjtxFjM7TEMbpzvh+Dur64svRgqsAam6IBTMdoukj3BwWeg8T8G1xOg6HLVu
pjbPsshRxkI7Ee9+GSX8COZlRnBuscEUn8Q7jeGds0cly/EiGRM8+iY9V3/jz7ofHrwZztyZtXbJ
p2wUc39w12WIL4MpKV/MaVUVQBzUkuD5tf9iWRXa/zSAKTj79ouXW+m2QBz/hCbJ2bkTsjv0YMUz
WXMOkvC4+oJphMiKOUO/SvP4ykiC7CmeY7FBksdEqwysT0btlJ8zgre2NkaOm67MANcJMWxtcwal
RgwM8Y0dTW5yAmJOctxSEGquYYTcNd4k01vAjIyGfS/pBV53lUEWCktkcssE1Uf1kyFBdNf5ioY5
IJM1p2Wdj6gE4F1ZV2Iaen0SQbuvpuqfA0buoWfWw4aoU3HTJxPkL2+Km11jr/V2iYkCPh3T5v06
IMIniSoWR5PAC4T0JMRc9/jIvojaFJvYK++dtk7PTorc+wAbYrk5BaMcLHeC07Jk/kOmTf5eV/Ug
Tvz4e+e3z1VXEIM80uXm1o7HngN3OC3goSziGs4MV5QkhbbFg4v3iyizKG1szrjWmohdY4AQ4vDr
7HAPIjNps2rPDTOilYPKQzEocZ3G4hKx9kNmEV06LH4XRHLOksd16eLzKhlsiUlPV6+dTrPIYPU/
CAsY8sboy/SSEx5gMOl2TehxzNqkfDZSb4TbXve9no+9x92iMFjtTQM172yMO7qhtjTuAlenAHGE
HeF9LbZtDWQqSNN1p1JmNeNikvdXQiPKfbyvViG3JQGZXA9KdwI5bLQ4Rs1Fvk+8Vpz11uJFOAcv
6241IrcIlotAuVeOqq1zM41R9JaLEaZ9J/dDKZPLGHXkfZ171RVCz/x1RZQ5gBuliAFQpveztWRb
Sin16LI2f1xBUXJywA/SI2GLenwme9IoHPJg4YIq99RKMOR5x892k1l+f9ZXjDZSA0h5fZJbd1V1
sRZVe6gTAdTJHyEpJVObbnKJgl4VsuUmVLStqYkRcDrLuHW7peadSvt7Go7iozImuQfHovYyWx5k
FhDLyMKxcfMmXaLSr49jhZx2NdI2qqX4PFlwTE/xhh/jHGbmJrFLh7kbIdsTvZFrnw7zltzTPDIJ
SwrLwNyT9l5dD4h8d1rl1mUsjOC6x+dF7oVKyHF2+vM1M9d001aB/UrcvBUuZj+d9WrOzhUq4p3w
+ifRiWTbqMInzWypibPFvYPi4BGptjufE/BdJuGE3Njfzdz6Y2Ia+FYCtbRnS2Lf17HCCxSknbeL
x2R+GrC8ovUEGLcobnmaxSDFaLGHcc5fG7oa3DTmAMCGCe8WFnJgl861n4JCBGQ6RXUnkzCm3+5v
jK7Lz+KOFE43TspPkztaRzUJ+5ysmiIUTO2OjYi3pte9Ain5konWu1HLSDi44WRh3y7Ea/d10z/O
FQryvZei690ljFYLc8OtPRhTnSRwXAsDz1bPQFqfXjNnoH/UeEDQHNz8dtQnDikt2qxfChv/ZDnY
DGNy272MCWA2I4A09CjSTImPXh/g6G/57bpiW2gPIYqTsOpIq0fjm1TcwNsZ3CFuvQRFq8VwKqp1
ubOa8XLWeJ8as8Xk2Z6VZXFtrFC1Yh67g0yIYBcVYboZFp1EHxXTRZdrXJhAdYPY+2LbgKbsdNd6
9i4fyNlQ9nIwy/QqkVUc6qa8G6xhpoxCxljCp6U45U/3vTB3tKv47+ZQuidr6/LVzu5MQG90jJ/B
CYVzYu4QvO0bLS992e3qfGVEVG2tCl5B7p+3eb/B0nauK+s8npt9U/GhVxTR5PQseUvaWn11Sg9m
QntqaG2rxNqRJXi9WMu2nsYwQGU7Lvg7DEZJAkAW6L2WCKK+PxqOg9fTAvXHCP2jlc8sCkAn2YAI
sLuYyiYy7OVmQCY+U1fes7AF9H6FjjfsXjZ8O5mloVcXM8a60V1uLaCwGxo31lZW6S3suBpGVn2t
LOuiSZibVgUe3G7fITyLVGXKAyc7+6osnfTVkPYK3KmYxK3o2GRTowA95cfug5L0nbeFKB48Ms4P
ZTex+HEIqjerSyENXnfddVNW7ZygNLZD0eLVTTwHpFfwXdaq2usqMMO1Fhe1ndAfYylxmwkXbxrb
oV7W8SyYpy/xnA9EJNPtnceOSGmVxtfu3NSR8ixwMVYDD4922JwO4xapsbMLckJuFzyM7qQkjpke
+FzXRqKBxdkG1413sqnBYo0YDTSRspJ22zDG207+6Q0eNGzm5lLguPH8YvyywmKFsHldWas8xFPQ
8RI1d44Z3+Ho7EOKlpchd8EGdZqeX8khDB93yNq5S0u1o3N3ReTqeomMf4HfNN1q9sPAqa1wJoT7
jKzET8h7mUJqD8xqT0ZWf2sm1oXC1r8aujz4Iw5uvzOrT1NFXirVwwSmuqgvVb14L5hVnGMJBG0f
Q2zrNkEwZzuLmKfNNIziOSWgnWaduSGVChCrVwWUQLr1v/fMfC/cqqq2jsoK2G+m8Tx5uJ5T1GMb
Qk/JJmwC+1vGR3JrU54NaqQfzdwPQA9yf8AGn2Mt/W1iMtWnMVBOG0zz9X5K/Wfo9oCUvfhuKjnx
Y6HsIoQ/9glhCOC46fqTyaapblwwB1j56Q+cettZu36Kg2oKg668LjBzt9oxPg9rz9pndfgDrAs9
rfmx7LszPRnPIst2vqloShLrm86kkOW9dUvaobyqcuuC6HJ7U0lh7I0coU4gje99O9mXyTrh/i4+
jqDNqU4Ez297ThDmzhibaE6DgqhCtgrysd0otujKJRmWDh00BxBoMLhPaKlAL9Da6b1uBgX1qc9Q
wnKG0ri8DGKzhPXsi+q7E+dyp6oc8G3bnrteG4RTpT65OWROTodkR9GnxFdYdTu3LSw4brap+E5p
11628VweyTUTkbfCQJGUTm5lv8QcyhgF9OtZoU1gfZoMbC0+pj35tLnDoDhWYrnoUpILe8/rdsWQ
ii2VMPDT2HD3CAyaV9qvXYnHJF0ehDkEJMd2cfLi9DW5g35prRxdqx6bg7FcNPM83Db8YrBJbYXW
ZzYfZYx0A1ypFeWrXM8WQ/Pf46RWAw9tUDEHSuziEPeOEQ0jGZjbjHuKcEbpxcTTiHFd4U7FnpMq
l6TZurFu694qP9tGwgXl6l/HedFdDo4NAGaa46vEndeboS1Xi/RftU5k/br1Zb9geTaZx5+g5eKs
8MyR3YjwW5WiOlhk7OCXNPwLw6Cf1cmVZ9szCmtf+S1MHNJ3j7OXP+UVmjGaCbDjem0LIJSJ/YRK
lkKnLF0s3I7azRluEz/NbtZUNKCz5y/zNIoDioG5vkkYjrSRk3a+fhQzrLU9bXH8dobhTse1Q462
N3XeXHULob2A3QzH3QBFNTX2wKb2evx3zSpeZ2ftD0aQpfOlGITpgtryP8Zw5acDU5MFMfI4dw8Q
hXlhnKEWL6gw0sfSilcNrXl2MHylxuRtbA2xtvKSpHu1EGfgTC8Mbv4iZEoW7GLn1tHERO5eNg2+
t3PW6s7Ys4xnRgRKAM1LR6sc4LtvDyURfYM5ZMAboHvuOxfY3E56vSLiOXNV8Kmeld9/LNOOW5LO
uHo+zgAl2gN8bbvomT3JDAR557pqO8P2847rCIP0qZhbYR9a18/wnDkxee9jWvef57mFMoNxOeui
QucJQE+2HXmj7XVgcV2XvmbEsXAu2yhgcER40pBteWFRbIRx4ThfbNKg75U0Oo1VkpXmTukqloQX
+mzTHlDk6QKwB4C3wMPSrtlmO/1SY6PDxRmPdnabVkHVHq3UcJqztbP87qCzUmzWhUS1Y6GLdjzH
9ogvtKv4XnDzNis+V8QeyZBEEJs5wORN9m2pdXJmDaL4UqZ1EKWr1LexMThn/lKDzK+gjDbjmmEt
RBSce71PRKSbzkSEBkFEOmN6M0td3pMnGpVeGvJYEjJrrLB+mF3lRm+Sq2g8EG54bVV6JwvhnsVW
7x1U4UVW3jfXbBstkkROsfjCnhBctFt3VKSoVzw9RTDuvF6oj2OWDbiUm+CqYJz6BPf2hVmkf7Bd
/VjPlgohNHXRaDfiBi9/eheb7l1Z8Tm7tnpYx7TZVjTF0LwcgyoJwnycboYM72DbEuRdGueiAEeS
G9Z9j/grtyEbiL58nKByYkaeC+CbSiCmsm+XxnruquDI6SAOCagw6QA3e1kM34bG3c4NRtMpuJqW
/BPqNCAIamQIFzj5I7f6eVDpTUrCZGQYCLTIURmKM+dEzzebQ+UuF6hknIPO+2c35wbMAUBLeoCp
B3wBw2rSwsBVKMLpxz3K2vyoenOXanGNHVRshqo+xsH0zQxooLfJKZPT6O9sBmGb0qxuEvvUt1SX
AlpTCJ6AqIpWX85xfx578maYQQ415vA9kDREVIGTcF4uLAsGcqMp4pt5mxmSwljp27Upn5bA/8yp
HIhsEZ+56v+wdyZJciNZtt3Kl5ojBL0qBr8GAKz3zrx3TiB0ko6+77GjWsff2D/wYFaSHhWMikEN
SiQlU1IyGHQ3gxkU+vS9e881Zk/YnIxYhkQP7dZNsIj3ef2WwDay7eAmk2xlYH0B4m95+A7eqNqf
sm45RX02ubUz+MHSmlslwLPEMYMM0VcG2NTk80HqxsvsRLARxvhlhi4BHD0+zEvwksnki1kW+okY
+k/0PQ5zA4SZh6Sfz+Gy0cv8EZr3GnS/OkrFZ9DJGd5fFRO/HTNkpNmPpbPcw/HhA+uuRGUSJzro
y+cOtiQEmYT3jQ92xKZ+wP3IWiYMurcXwy9b3rLOb8Jv/IIaGwotB1ZXygzsAfHzXaRiqFOkp2sw
IDP1QgrFTyoNjC0QUJRF2oBNzrgdRfJQ0Phuk2FXgxI8xwMgIyH5lKV9EE580KluJQCmhT9PK1Ps
ZJfdVUq770jorUQBRVS/Uynd1Sm8StLpcarH4CED1pzFgc8E+cpw0gdDHfyqk8doUA9lpezipdkL
6A1NU8OqZR48iWzD4L5glDqeCOfcg5U4SsRtUZs+EJ/t2TKDwRAeCqe402XV0qrJjhp9eI3YwAsk
OMeu0nZqTOxDqzwgsgOe3sffJrM1NyA5jJ1qdsdgZkSNrh7GSbuPZhY4+3ztCmIyai21XBa+l83N
jVwUeT3Y9TX9kwOtmuekjb8GFIYLW7QvCfy+ig2zv1DHQXPZxV+aaDZOTqUXexWYURPxxCAdUfOT
aB79pFGcG6LjicdMMEajxLA3nKMepwm+LPJsyPIj8k8j6PJzFtHHlnp1ihu236bLZjdVs+ssV+/s
tt5IjJ6J3V7KOLi3Umu7jI5z24cgrwolHdy5Uhnv1vQ3nF0+GJ6gu3NcKvOoidUfnm7MtFP2NHYI
uc/0Dc6lu27hvjUrMHRNSI5Kjfdfmtt0po9Eu4PWfX+kqcXpm87kHqw4J0NlEycD1J68AO0rtvqY
r8hz63Uxo2cyxY8irTb0mVgosdA8My1IqzC8RnUOkADgKLcdIePiKLJlI3OHoqY6JBKCpsz2mATX
0JCrpqxRR+A/HmfOdB1QINTlPu5yrzCDr0DDXbUiL7uaJNVER/T4PDw2YYXgJXwi05E7tt21bNkl
Z0bMXjcrp7yo0TVZSGg76vicuN9L3UpvoRZss8LezN1tRuBvg60aFSqW7fxW5wM3neYA0nxPVran
kJ8w6lAHwCK56qLSIywNxx0C8m2KYRm3HMFLaoj6s4yWTTiH983IUTzOEnurhTBgYH9UeNOBPZT6
tyIHdawtb6hn0XESEJE0NsgmyFm8wDoYmob7WAyXocZbb2sq6My+jci6AtQNr6nA0Ewodu3Gov46
1MVxTMdPaRJdgmfedgwj7Gx5aqrsZc3gsYKKYqWyacgg4+2V8UaGGJmt7gSO/nKk5hB9jsLFfJzQ
pbipFj8RaHE9aI1n9u2pQGEbJ4q4tECCuKQX8wRLUa6IINzYs/UyNyYQlOaqmPXJRSxHKoqaEcvQ
aQcKiccKBrNaUor35Qt9tMNk57ugjzOXQGXjACjkQnVa1attWrw6fFNOrjo20tKH/5pzmOs0MD/T
ZbL0MC+K+E6q+QtqVQeLu7ptx3YG86TmXmpYx84qtK2mh5Aa6vxzpuXkEg/QSKa+lwdofLRUNfPF
nCgo6wroQAYSFwY9R8EZwcOxyk0+lojAWdp6rz1fgQ83UOxGu91TD76kraJ6Gnk5NoIin5K08obW
OedJ9lAEvTM+OxyjKGVjgHkLjlOid7Oa3xqXqIynVtR8mXuZh0qm3uVtlGfaRpHVNPcKOckNIqIe
vFK6XWSuV75epc2yHRUtuG0jORvbWIKjOJnJgh0Caaz5gJd8jYcIoNNtzNHW7vOKECAPmDNBGDFK
6zfAAwNbJ09Y4nu5M76WgmiPbZp21hshXAIf+zDe1qokPSZylIl1TvUED0JWPCMIkOzpbFbK0m7s
sKleRiPU0EI3s1JykpIFO10+puiAKmYKyKofqJwdEzm7bCNPn6P5eRLVzMExDND2CRgrnOpJMsUu
bcr4QSfGCh0HgcxkyRujIH5jKpZgn9Y1X6NDLDV3RGVaTb0rokW0BxJWbc3layf+oE/bnkZ+IZXd
NJf5Jz0xu/Mom+UaLX1IZLBGzeu9j5j+NWxj2IYI4M+nbbf/7z96oKc/Jc69/8h36az1G61rDLmM
nzGbYL3+x7jNsn7TVxMluqsVxvcO6Pyu9FB0FQ+vhlvbwf9kIdBEmdmific4TtG13wwAoxb6EGju
yBCMvzNu+4ADZKSn4TtatQUGEz+AoR+GbbpcOjtpA7RlApbZleBhWXpIv1oFzrZqi60xE5/mIv1O
As8cnIFRkE534gSowWSoTEZCDT/GSWCrDuVU0bjE+33QJl0ZvaHuyG4SmkIagk5mteoZzrjcIjrJ
hN8aKtJ9q4kIJ2iEUnB+c4iUMIErI+/L6UczeXcMD3iYcRswqKIQQAfQAN93WtuPxx5yfzgSGD8Y
1XPb2+WXlYABvbwpv/7r7u7m1TeurQbBP7+7Lz/3DXy5vv1Rx/T+M7/f3rbxG/Lv1W8OMBUWjMPt
813IZP+2EjCQMRm2g3rTRjH9j9tbU38zIGQgLkL8hIl4Vab/5+2tYlJffUuYz0wLH+jfC0Zkef0g
l1spxkhvVwauieVSZ5z88ywZUktWpKlAaJkK7ajUYnqw66TBRdpPubd0Y79tKSH8BCZGTq22JJ9H
dRRvdR3Nf0s79P5WVkUwV4Xo3fyDq7hw5laRgkRzvQzbvaXDPxVK3O/BaFKD5mbUnVMZBl/qyfwO
6v5TGOnPunIWOVBbgSVs/SJ45JhM9n8Uets1qWWtsZS+o0SPstMWl2TIb6BItk1YG+4Pd8h/oZFa
nxg/6EDWF7Mg2MC7cPj/wN9+fjHqsBXlRk8lY7Tgz1H/2aiU9HeF4Z9e0X/9IijlebZyj8kPLxIN
RRNCD6QWgJ95UEoYhYswjLtfX8p6d/x0KbjoJN8U5mu0D4gmPlxKO3RlofUdnaTyTO+EGj+s7x2x
fAu15SVdqgOn0JuM4cWvX/fdyP7hhdHlGzrIBSbGzkdPA4oG8v06u/cz8qUcr6/jguiMUdZPAfVd
hwJ7mVQP8dxnWnfLJSQc5z4yAxx49YAaG+FvnvjofSgljXqUD/MMccZjgDk9xQbiJgw/JIaScLGy
3nC1D6bv2EvnyXYy7nHb8tsapsxjP5DFTUVLL4ExwYLmDCvIAU9Zpru63uoluQ6KTq5ZH0rngLxd
kGbWmL3lOXmsPBaJ8djwkTHlX2VlzKZ6QZc/sYi7M1AYOggXLGZqf/Hp/eFbM3BPrGJINEmWpq3P
hB/s+6VVlRz5UFvnRZteKmqAkjCm9P71q/xhTeF+xnhC6Crrma39wx0IWA6PWkcEzshZw3c65nOk
Xk9I1QYSIRciZX79ejwTP9yLyGHAwmtodhAAryXBj1dlK3ll9VFDermQfHN9gS/PhowXVpy+keZb
PuEH8u9fJLUJGzFmFAOK9wc9IINF2Dt20Pki7W/w1yCwjjikjoZzU8zQuH59iX9Y1Os2YqkknjDZ
Z+v4oCBTq3kpwxLLRMBbwj+qDpuQHX/761f5QGZeVUzgT/jueAabbFr2x2+OkRWS+PWUJIBK2gl+
xU0hK4yTQObkvRyqi6YYhOPG0DUQEikqOFlEueKedrB1DSob3OP7e/pX+fxvdMF++HrWdOef4pdv
yEoo/89t/KX8scJ4/6HfKwzFpk7WEd0iLER5u2Yv/6PEUGzxm4NXF2Y7e8AaicBLfa8xNPkbf9Uy
kUmvPJt3n9H3EgMtG3andYMSgnAS7Dl/p4B+L5D/+ai2cN1gOjMpw0lyBoTwMfC4iAfcJAmxYJxk
lQ0G29E325xcWl2sE9CCzmaNePI464LzeX8XGylJowYI+Qw5qYvXId5zxK3dqJOSPhizJqLyXuey
6Y9RVDse3MST1qOYxBnvXIe6Bk0rm/8qlP7nx8sq27NxT7Mw6IybiPI++LLGytRiPNo0J0tSDZW5
B4YbxDdWzrxcYQLiogge/+Lp8kHox2tKDhyURDyldc4gH9Z7aCnE6kBE3ASVSnHvZG+6KOBg56P/
wz31lyXJenE/v9CHZ2fvTEssgwygppl9apIw92iv3f/91+Bq1HczHc+W9eH2w67T9QZCly4ON0oF
EroZUQsoHfFYv36V983rx9uNS+EoyQlT5d5FKvnhUuyoUsulQsbWyB7Vb5adytx5ChD1OX3zPDT9
Q9NqII86bZss2jmX082v38H6pfzhDVARQXnToMt/zAexy0EjT5BBn5OW0A7H9JI8JxihAygYoNHO
X+wJHyAR79+d5YCn0pA7oLj/uO/FFnq9pQgCoumY+RKR9BoBmHOJRqSKzcR1gfQTY7l5tvrkjc70
3a8vl3P1Hy8YuyA7EkuciuJjEWgUk2IuZhAzgK6OlVVfZSTNbUw7eQvh2J6xKZ8RtRS0lSvDhVny
ahrJmxFnF5XeoQ7NsQfRNHYY4izRlrmNSdqqvKpj65yL/EIq9hVH2ze1Na9IlEyJDyaqakZc6JZ9
nZBgZJE26LTRTarBVsUx8nXIIAk0Kv8zB8Z5Maj6iiW+s7T6E/rv+1aaZ1DHZ7kak0wRPiTGyPTH
Sl5FJcjSXJrWX19t7ILCXd8G3QbmR4W4H8vSQDqknc0+fA0wsOAoUl/kDPRxWP+VleoWwqap29h6
1rhZxGjTbifS/xJeKmtp+pmzDqZoVpcz8QKEs7X86mrIL+JEPyctPdL3K6MjdTkP9XwycaS7Q6yk
mwIM7lEVdXoZpy3pWiVXJYDKXhYLc55plBi8On2DC/KqNmD/L5b9QjhZ8YTyIPDnriXBV+OTU/Io
wXE4wDcoWmenB4BOkQi92pm4wnt+ZSUdCoy2REmT9s52xt5n4+lzeYYvl5I5kyciaDaWQSZiERfr
LElcaehsXH0mrnxSoI1y0jhXaf6azsajDkjYdxAA4oHMaJ7zFjSK9Yf1ew1EcZF0AuDjlEXMAoNN
ltD375lQkxubq/5QmcrGjEAvkCjteNP6Ib9/jAxn8GPKWvpRFxIHFhr6Ri35EJiKOdtCK5zdHMEz
kLG4ciJi+axmnnf1bEu3imJaIHHiGWlXbVXgPW7ojPqmxX+3XU+B+7K0zuTAWKdScitMWFpOIx9D
ZOfIrFJeKVmc+TIIA+Z/ClnEVlrrXpDzjwHxcZu6zt7kWD3rkTi8v/csZNilFuJQ5MwPCbf9PA76
mx3AiccKso0SlqvKINwd6ujNZgC4JbZaJ19odjybNuy3Ph7I0EzmGmlMds7tmNDVctI3scH7Tp14
2TpB+7zQ9MTsgJIz1hz8A8Ss+FrL5+REcbg1EpJOi5YlKIruebG4AdAvviEiKXbl3Dx3k0g3k6Q3
P5Io6aFgKtyiYZDbOnGFDlQ7O9SFJBzzzghs4aeD4mJdNOrALx6RHHhBxR+vy72P0rUtTrN/UNAk
mlHAr8ah6UIrfrNwKIJ3yV/jxr6KRu1SD8brWnXu854ovnTiSFKjqdgsPLd3ccDoFlTueQkGBJEt
UxuSVK6KQhs3RQbOtSucK202zkxKWsTG4avh8MHgv+Q1guaZsCHMNdWzgkp2M4v4SbRK76sjX5i2
cJkYPZT7JLZnQL/R7JopinFrWJeoWL6ghLe9SWKxWhYEpLlyT4cQgSN/YoTEebXZaxGyZDkC3LeR
piBvjV+7TqR+3aIHyPVzE1csWp3FUaw3vhpEUMtJFCgAeHmdPlpYaxRcpEhVN4topmMVd9NxyiuJ
QUwBfhyqnQtPL7oyun6hvxjydSIAZZTS8iZVRUku1YX3NGa4jYcqe8UpyxXkEcqEeAm3So1uqxnK
/Eu+sqxpnXtOxYpHQPLciOh1MHoiLZrnrFw/e7PUmYaDuYkE94mMeN+4Vd6yuF5QfLJOlUrcYw9f
SEmQWFXn3vGasin3Kzx7k4QWn9vATSIH5X6aU24uZnpOmlVbCR/gdjCT7HEQAexOOGLzLnOCb3gG
iCCBvrFRTH6KSPozeZaANQiR/dwm1oQMhxUaOOujsZ60C0OUjBJTNM07owWmr1tivAYrU3lL2E83
0uAhmIxaumkcwziYRejAwefWDuqOcQ9firIP4wbJR6N8Jrg4ujEYmXgJz+99r/PAT63y2Y4L9Hxr
B+7CDNqKEdyi38IGD9YbGtzuIEiJdoyU2CgiN5jmpZHFT2q9sgd4wiDL7mH/qzNvYh540sPwoYvL
c3HqsQAgz4QxHyftU5PhLE7JCd5YjfWZ83rqm5CA/dFppa9Hhvo8maZ1aqe62ga1Wr0wl592sgjm
SyWDJemrSfTakhF/G+MS1EjARd2XrN8frBDQotWibPRR0zcD0cxf8Q2X+1gzBi8NWSxDJljhYZht
ILKQYauNEs7xoD6PSfY6TWzP68OpKrmDDTZsuSbZVkPz/L4tUk6eZ3IHNkWbrIPJdV9Mg5WZSrGR
S+vKWLgPC8EyqHhgGMvABeVWczK1TvHadry2hi7+VJKt5L8/I9LYvlLbqrhTiuQ1zKrgWIUR0pBS
j7c84tc9JbvHtYUXwxYh01h5Py297qVl/NZX+k1l9Jfoqb+YUfZCp/6UzqiNID1NbovW0C0L4GvJ
gGgZkUPBrJB7so9h65cq8jNAvzFBEPl8mmqVII5JcFAJZOOXqghcFt1BT4e7pCVdV8/Qv3WTNd3o
I3sIM8TpWFQ81qkon2WxXqauklA+sR4z1AOf+ti5n6voFcYxK6yJ36qQv63RaEU5yv32Xi4UWvM8
2+lrnfBpQrE3MHgQlvnrSu1nb+ZaKJK9QI8PjBqnQlrSPxfgBpZTu5iWaJNJnlW2UO6xw7NtU6iN
caN7Syxij15i/Bev+w5p+6kiZoCCL2pthNOzAy7x8wtPc8EQkTG2L8RwHcUCkkB0NEzUWmkm3Epj
qBEWseoS1OlTj1zC5n/URP2cmNFOpDgPc3C5u8U0KNnSxMPPvyn6eps0y104kgsecnBD7dEegk79
YslOcY1AYZjf31lVc6qRr20xyx8jJXzQ2v5romd7LRTMbLithyx4q2DVexh3j3ZYU6Zlw3RlKV16
zGfWchHw4DaEfRjX2h3uPQude85KzCuDIAYvYf6zyTOekG2XXs+ysmEDYBD2LNOgaswcluQI2XeU
8J7zKp0wDS/Gplf0v+Bp/OGAaqs6TSHqFWHiEfsIlS4rUdkgLvC46BQhQ5ZTpCFZW0T4lqzCHTbW
t1/fUOIPdxQvuWJOeVm0hvSKfv5i9d4oMDRhIyrWT4ovxzzQr13OmI/CTdsuL70UhzphV1kDgIZA
Xq3lJNJT0EbMfL2u4wCgYQD11ppJHSmB1m8ZvQdBWekrgUQpiTOc2gp5mOPBbxNSeko9e6ur5tlY
PSv9wrkmMc4TxCvXaRFJxHFFFcS2T35OtiFD4YysnkKQclMhJwvpyfq8YnXGOpsEOdUzEXZqR9XG
oeW9phsaBMSLTqOrZYko7E9p2iC6xR9Dr8EiKI6/yUHqeUq09r7EoBe7LXwGH9pS6i/E1hx/3xk5
c4UjG8M4q8pmmiIyxegAO56Odm9bkVaBp5VdgeAFZS3scHVz0b09pv5abhlx/QyJu9tQPAfHkJ7w
p/ev73+gp3Zf5vz3I8OJWcSXkmlFHEbdv/8pE2p9O//519p/f/8l4bdybXT99A/UPHE3n/tvzXz7
re2z7h8Rnevf/O/+y++tMx6o3/7vv31BqdWtvy38MH7G/P+LkZ77jWPLT802/vrvvTbjt7UvZjKW
WyfMTJfpYfw+zQPzxICaljo0ZRqnK2/pn602/TeCQvkJh0YOvBtBx+B7q83+jZ4d3XG50gmIvWCF
/eOyv3dt+MT+dObDo/SnozjzK9DK9OwgMdH+oCH9oceiz2kwoI12cZBZZFkBrZNkymtGrRXbZdbJ
2pxQkHtDtKCucbXRlHIzELfzjdscpVbKbvbFzDVsYdHY4pszqqbsPWsK0Bm3ElkeIZNJkfljUSOP
qpcaSk0jZaq5Ra5Niq8XUrtnd6SwNxqUJOkYLuQ8EDmBB25qkCaO+OCLy5RwLxMdHg8tTx35lfsl
CqAAwQTkSC+sbCxPRFvGE97JJuwPQBH06CapFfbpqiN+CFlpSBKOUCLJohRq9KRHYUp8h5Pb8tiO
I1r5Cu0KoqquwaClVGRgaRUbzITwo3YJm2GzD9nR3ZINEJ8Xxti3WsTJLdEKs41VfzSBo9Q6o5pQ
mxKi7Q2zvjcLmjtubTbBQxARXEpjZcIQVGcWIB69bdo7sjPBw80hpDfXrFolcBm3jJ/jumEAgvuz
MTaTqrKp1cuSIfEyW+2NtlnT4xMixcG3gNfVu0jJzZI4KYWcObMnRuI6B7BoepoVSEQxgZUwl61E
/eqk65GkSFuYLE06Q2IhfAiYfG0Q3Db1msrZzSQNYmMtQ3lVmICnvdCxIgtf06AsXjjKgqI/mwMQ
U03b6jtdrsZEQzE1gZAmEJ9g6IyX9Cf6b9jT9OxEtEvdXWPFSHAK6c0an6dY2XyAVyi6fT/kGE2M
ZURgWQQq+COonzPulD4Ss6/1QMp2heyDtzlQJn038Yk+4yLoaBINUf6ptKwRjZ6D3pGjurrOo0d2
rowTizDiXUfLCBhpLLp0m8ZtQNbZyqKFt8ec0ZrgXWwi4kdfuNnbwRWpRXYYyeGjxampMz6VcyU+
J3Rbrd20GPUNdv2BrLjOhkmROBL/BdYtlGM1/o3cz+PBvpCDVWX0g4awczM9pa0TSHPBAMRISXit
8u6x64URXFu91WEDDbM7NQzUu4IPiLiRbogerGTs7/phbU3MMg2FW+YpqrlsmuTXZGjNp2TEjuXp
DW5gqvY5elU5S1wReoMixMHvmLrGMNBHcgateGZ2ZjyndYIjA6SgVC+VajL2He3pN1zY0ckk8+hr
Uc/6bcd47nM3GGukJnGRr51SGG9xVjUvej/UxzZuzIcAkNSLasxtvTeSISRcqInCeVtatQ7QwSk4
v9qtgiURxxfRwqYaztLvBpFxY7IgARuGZfwiSntWtlhWcG5QS+I1laGKR6Uchh7F/ZgT9CPUxKZJ
0Cb8qFTkgvfUrjkQaRpJPyipMfIBgKhpLREh4ieWlt3EDalU/ohfMvIrzY5ey0gOz4aMuwd0OOFd
1DtxDkyoocEayLn/Zr9/151Wt1dhPuo3fL1Ul63WHfKoal6bxOpyjptm80oPg4tqYs6K3BvG4NCS
Vhgly1ZY38LZIKMMohUrPILjggRuiLVPnVF2pw5xZ+pHqYnwMEKPINZemHC2qUaWkzei8LyP1Q5H
pK20RnBRTE0k3RbluONrSWIzO4jkxIendN18LbvJoKuEw73JNj125yhEFwhv9qagfsRRVZLlptow
PQU4DGxuGJVfwfkLcFNWBUiJyX7abJcwzC8dPO32Bc5PNJZm1WAEtwstuY1rp9S2FonQ1c4uAZEc
jHrh8Ujsp2ZsaCrpdQLsiwzijQm8pIY8a6J7gBPLoTnU7Idcq0ryjYZEs+sHueBa9Ol9RySorzaa
uh2caFfFUka7nEA/7alCojV/QWevvxh1o1YbPePxtqeABOVRgkOFv5q3pJJ2ClbRNMr666giastN
EfejjxpJ98MVpdNMspBTfQ5DOiibxaqNgn8Z6CGyywJ8KLV/9RBDcfgUBglMtgy1Prc6iyXQcYWN
Yo6u2HOZwkJJwCarR4P1e4DJ/0AJ9b+Nhmn8ukbqm774Gv9YJa0/8L1KQpyHGAQWBswL5hErn+L3
Kgm2hkpdQljGqtljLvnPeaRCkcSf8a/Xwfb3WeX3KkkBh2m/z3R01eQ/FiDGD2XRr8ok+S5++eFA
iiSGNwZAg1HeenTRPpRJSQNNXDWqx9ky1TNGq03uYKRIlVg9Tjhzojkzj5HN2QTvNN64F0Pu8rLz
DH3a9l26sS0i1yDG0k5iHsFGT0mPbInYGpfGLkeN2265q2YCXpv8WOanugsuyp6wZnsKtScjPBp0
k5TPWUcGZRdgc7I7v+8hLZfa12oAtLecan1fCMiA7atSE++05OmhaMzMF1pTe2WidjSiyd6GeiFk
QnBl4Bu2/BY0dHSYQsoeiBT5kmXi9+Rdeg0mlDq8TjLDYY0DNly7W7nl2cnVJJtba7mNjVjBwMoT
Fas6GPljPSjQidFR8Ei0hlpnzlIqbt51ft3TNFABr2OrVLGkD7ugqfdK1+8g3PsCVlpkqaeaCEwo
h4MYGpBvnH8VZ6VNhF/LXOK2SS5xiJa0Y4rmYNBWa1jjbrYyABZsA+3A+2/7TUJcqVaEfgRlqUpW
boKyHVdrdpt5qj5vxu5NKSNf5m8EkW3MBWd48yCdrxH8g8VePQCLQ9dRu2JDwJqLfnTX4qVK0v6S
yuBhmWx7b2jouCdVhoB9+VRIMrNMmkF99C1qR8SWWAStkUeWSB4TArbruAWJl+wlJ31Xm0lgQ95T
X6ocO904CY9KfqGbn7GDP9s2RTNu2Bda3Ykz0VG+HJ0SR21qbIyqo5DQ9NegX4pdpsb9ieFeewW8
zjUK67HXBhdtNg5nvmQLnL1FWmRoqff1CHM6DB7pmfhabAEytp5sfLNlO17lPUWxa4r2OFvLjdMt
0S6Wp6LE8qs4B9LP4KeE1mkyJy2mYjUujYFUxmHcmkTRTdq04VRwKjUyxZP+G8d67uiyOU7gMdWy
OhjcpGy0b1rCKVbmO9MhX7qPt4TTrEpr9P4Klk03XAj/C+SlnSX4CtjWK6w8QWpmHmfonSJ6hHwi
AVdGBvMAQG1mvynkXvTqhm/ZIzpzo2Wjj83RjXrFHwGXL+m5p6xHZT67E8MuKeedUkk8KPF1IBJm
uQMZ6RrnfAMS850JMllt1vkJuBIFw4tpHFTSXRtpATkgaloox3gwadwgwGOG1X5py3vwLpH6GEQT
oX3TYQ6yTUkk6Y3mtMWBAxwOgcVDI3aq1jS5BC9J/2mCGWAX596qDnpEsnBBoDquO8yCTe4W0byf
1PG2J89OW8prkuKI5CZt1ozJAS56nObq7Vgyl1aOGjyCJLNwyw0+5Uy7VacrYvf4G/g+WEotkRti
fFOWp1h9pp3r0h2tz2Oe+lUZdfi6x62uUGccOus2bdGvE//bb7v+rCWYTci51rsj0NM7pqWHpT0T
nuDGAzopO2H6NuX7mMFHIK71IdzEOAN7yBhAGRLo968d7c9oJGAQFK6rx9WmgV4RJPaBgyENX+Wm
TF9sEGJBSC+DjLB+uJ8CiD0Wq0EuBXfVa0G4jyB2rjIAXiBlm6fXDnx6wUgoj1hplia9GkFzoD/k
YA1qlnmlkrxdU1ku3wLlrSDpdYBRUlm3gw2kJTknScAj4mqwYue0GNozWzy3NrFmWvgKha1nRPhQ
2hbIAaFukFpeQNtwMbTDNPImyNtuM0dHaY43xJTiNIKw3Y3YqaNC4OdK9oNpbrN5BLJuqNM2IpvU
WgKMICBwVvNHeu6WJ0d+hs7njiOfcFRsgRJvuO9wIqm44eoy4M0jLEcYkgaM0oY30SzHRSoXy3Sn
Roeo26nMuM+mUd2T1OtHYfOyGuSikEaQBpOmzAv7kEFLAUEaOsuFREzu64yBGivurjprQQ2DdvG1
taIbRafFJJz6hpHdp4FVizvjTPo1CkJbfWnZaxrwFJ/gQySeUjjaRZi2m3oId45Rhi6AXrjqZXSd
59ZZJ7imQDQ0c2HxqUnIGw7y+ZOTqJ6KnS3I20sIdn5lNfa2goZzVZbks2iQ4o+p3m/rpVP3tan1
G9D9KcOr9pZYO82bG9z9nSqyQz2qBhbWdrAuCMScnqDhtTvQL82DUZCOiifaUymbvw2joz9papvu
iTBmVGG3JgNhPX1ukMOgta+OgYUtPywCvwsykLdtG+zaMe9dLnBrlgP4OPklr7TwRPZTeKD7Qqd2
dMiVSfr+mA2ifwjoFPuYPuI1ABThRGxh2UGDTztQPkXUmnGE0RsA1SNNflqpbP6OGM8wqFiR0SWz
qIdACRi4q4AKSka8rtQenZnPrjFv29gOd5hwboZFjods0X1gB09UraukAO7Udupg3lRvMKuAJZZq
8arVlTiGbaAurrTBAberZYCRPf+crnBkxnHag47WIR3602xG+8lZnroGTvQyfYm7VPpcgUn+6eTN
ln2AEXPQOhn77RpQi0fLJwkQUQYeKYPmtmd3Wbwl8w+SdvSkFuMzIcVPlV5tQmYUjEuGQ5TXN3nV
bJWSQZUYdwRsRvSWoWGjsJLbsKj3ZXg9cZ7CGrsDyLtuLxzZka7aVj1GnqkwDkNgGyUdH2asdPuV
sjcs/ambbPmWS6c5wRhGbFGSh10FitzOpAD7tcX8g/MvYH0nc2b21S42up1pt90ZLn7l52ZrXsP5
CBiUxxGeZLUL+vvCLKONmcThJ9usgQgrRdNoXhWZM2IYG4dmSdVQYfDKXJg91aGKwXBa1Sw8ex0g
FYFJQcRU7rIYU7FrzNk8yyaNMbdNUf8YVLYZHezOrM5g1UgOa42EzZ8hd4xaIsagjcIFlzKDb515
Pzmsi4zAIcdBwqkF+fGR9AMqStGPDmjPNs2Pac06wjquiBOrur1OMQO8mLNC96PNuwv6cKQt1KK1
PhVqVApYTksMIE1CsaiV/rnkZtgMPVwEn3gMLYT2X9HMaNhfj3LosguzJ+eB42F34JlobegCIZFe
IuCSHQwqunbzLlfS5dQZIXHEIxtHp82ElnbIuFPzS+Pcp2I8WZQXj32RzofOHLGUp5hdysg2Lowp
GO+Ulrhqk3d/ZUdsSGMSGL6TOGIj29Y+l8sMXLqdyjNvJTjEyXQrsmDwc5KL8Sg3j+msOVizoMtZ
eY9SgDewfOlh6uwyTRyqwCKWOJfBDZsxfr3IaP1kMlA6jeoprQzlqtfK4pXRUfEYiZL8jrGzWXqJ
/v/ZO7MlSZEty/5LPzdXAGV8NTAzn4cIj/EF8ZgYlFEZFPj6WkRmdYebe7pLtkg/tEjfvFJSUlkR
mGGgevScvdfejUvA9ep1STE8t2MVQZ4DfJV94Gytr/K2O6JmoM0u9tKAW1wIyKHCDboLOnMqNlz5
IS3Vp8UykmOYpB6vpEHCr9r3wCS/khLSXKSlne9V7S4PTAiaxwqjxUeaecm+aaQ+600qZZiNzFXH
JTnYS+B98Osw2yBs9lnoJRYjD21Ifi5qqyUwskMo0/uwsNwdcayEcqhuvGzEVLxzSg8KbHKh6uGT
nnK8fPcr5LksfeiaVZPINclrmbVAuvOGEs7yzxJXnzPJyG4BR2Pc1bhBgyTddfRDN4ReduXMzgPt
Bx2tJtjpRHMASphG0FzEq57nPztoOlGdLzjBpX9lQ9VUDcLtrSChNjwjpis5by3VX+UpBXuZf09z
9AZt4X22Rv8jY1Y3UvNwmAqXUHPdX3iTc4WEq+S3jJcyhzzWD3fMrhlRF3kdM5KVqAfWT65hf6rd
mdK2SIvLIesIcgaMkU7huzJIN0b8Je5IqABC32MA+1RPw90goDgN/cjpAOBUatX2Mez6D8vkfGm2
c4vNISX15YVld4Sag3rzGLBcTx5KEgzhHJhCZ57jjJkypoILuj9grGRAUaysFUZeBaV8Ht0DKv6P
aT6r6yp3gPQMWVjc+WFPGADP7U+Ytl0ssiQ5V3BQ9po5PYCCpQY+4TbdOZusCy4dxsGBl76/luU4
3sg8L450S4sGg0EjeTOqzZfa1YQM+KhLmxJwcNmlGFHpak1Q5iZrXw05FLsMycIV9G4Ga43Zqx8T
Cek6KtvGZFyW61irBl3AwGx9EdkFrJy+vxom1LYr/CfiYbQ6aw2VjAfS5N38EonazlnPXNGunw1z
lfvOmI7eYv0sICKoEXa4zMgqpwH3hUPxBgKYH9OmBIUAn/H8/9ZQ6v+1jsomfP5nI9lDXzw+/viz
obL9///VULHFBh7FXuMy2CGG4g8kqSAoxKNhYtE8oTnCH/lb382fwR22Ocgc/i2ZV7Ra/m6n+P9x
HAsNAP+30IMHBav0X3RT+KMnQ6ftY4Gz4y8N+Yf8k6dT4Gb1RqezvIvRkB39u8BKKs17kIW4fxLK
v0DalQGYKBgq+SDCJrvPE7aYNYDpCJWpAzUMCjh8CK3Udc6Ak7XeIa/EIi/XsZ7Ny6Yuune2v4K/
8dIiRMfhdKxUQM+MYdmZssrbQ69qG26PNRIQjcmRYo1VoyDvKm1Tl7UJ7tQiF3Z6bNBugfi4P3dJ
Aaw4Ba7KiGfPpGQkksKxo7KTON1ahzNLFjT1XZa36lhXGxFodsxjn8MWOWrDRkWS0mcYnXoBKwme
xqpYoG5mZdTmjeP65PLt+FTmFZpA+ZnpS1idSfIgIejXZfaYDu0aG/MwrTuzq+07z3ZIwl5U2Kib
1nfXWJXJB9TxS8uwPPFVT0WzupbxSfBXxJBpFvFOj9WqbjglNMZnpZBpCmY76bsCX0+gIj5oO8uo
HsauvDIbv3LJ0EorcUuSQJC9M9GwAwYpEqtuf8y5W/zsOoLRXNRb0pljGudO+j7NQk6VpKQ79Zc2
Vc1yWKggolbM+gdVoCXA5ajmW9b5yy+IE0637soRsvkefoB36yyledYnbQEiTiSkXvW9O14HVb0W
t0xm5h5SqG3fdn2eQDTwMiOLi7S2EIc2pv5ZMKBv70tCHkA/poP2OfJTMz902E4ulMF40mRbPTOd
Kb+vVy3PND1u5GLLguinIJ8Q8WAm3i+66s125/tONR/y3Edqwgk6RCMTWRzVw2sITyFxUaS7wxLY
cEo9WXpZOVcAmtLMNx324RCnF/yuPG2iBWka+S+YHRSHn3BtQ7oG0CqHFRdQnbTc37RyqfFcp/T3
M5q64HJIdWbFGInm5Ty1BBENzAS31Ircq8ojXvYA9g92tot1LjA+eCgpE4aFw4jmIRsHBR/CH8sz
X8muPu8b7X70NOzNnJU4bpq5P07EU2yZEK0/7c3Wa68W2F83RkU3gXY+/C9AO9XNKEjT2gCNBpw/
qEOHqRTL+0UtVDaNu6gzxjcTSeDtcovKyo1tCdb7huSH8V7j8/OjubdrJBnMvD5ahlGf2SCBuFc1
r8S+Xyrj6ExjS1pWosr3dgPSANMGjMa2s5372fbbx7ROvS8Jj5aK4MqQateXGiwQeugV2GidEgqy
lo1oz11RU08GwDopzEQI/CTvpTSIdJPDJy9xMwSGsCUCyZ1mVtElPWWunfVV92EYKYXmHwjuimSl
CzmAIaoMQt1BsS864r3shuk7qwLA+H2ydB1OprkQVJdp3LLZ83zutCnDkkpC1XOA0NDskMfuM4tx
9lfbsnuYgVnvmMP7EPyNFQ0UVSQ0tqlREEOXzORmVOeS3tHYIC7SVHFEsMmE5kLcg8uDWjHXBdUt
3IxgUvW+Dgfd450E8hlWl0kwdtZAydnNDNw0GXvOAaCpCVFrFto5tKGuwzKafW7+jiO3fEhSjpHW
tdC9q/XHKtmYD5RrCuEO0+esNI85fnWbZkLrpF3kTXYidr0PqflDk5YDhLza9nT26IRpX38Mh7H2
vqyl08iHwC41TW9rbNR1KIdcXXs4zfN9KDNlkVuix3q8UxmqAiAkRaPAnOoKuqrF0TkhZ+VxpHUJ
L0h2/hlkZefIYQNocGNWXzN+XAY8s7HT3P04c0uYYEj334Pvwo6clcA/vaqAaQKqK17ocsidzV90
zSRIXQTSC95ldZfGKCwJa8sF2GeUuaOBz8Osz/xZ918E+uioUnZIz02sYzzpLaNkJPJmB3fIOs5V
WH7MFte/ZVxf0zZszHBvN5C/xMCUtsLcdw4ZyrglT0BHyB3h7Xm1d1zaNDg3W038b4fj8yuhL340
aIaU1ajXGCZJdUanrLkKWc4NwiHX5UEqN5s50LrDnuOPiJOpAuWI/oeJO6kPCuaaHR4cyNVHtA7W
B1dW4BOHldZCNV60o/nLcwzrAWGuT4xkQLON8604D7O2/lguhVddwlxzj4nwv4FE69TXLGUlvhiB
XnY/0LD1zXWbNzMYxsLnB0dABrHWnjADMOoWy5cc4QTYS1hQNZoDt3KS61mVTvqDMXvx6BJYbnz2
5lGmeP9kHRySojCSmBfEjoXmkcFwYvtTFKa5DiIn7+v72V/aY65MQETN6NU3nsSTGzu1A+nYDnwM
uzmuEfpHZhpcl/na1zF0XDT11TIcC7sHYKgAuMxpyGmkCyswrC445r2oRzOEiSKLEIAX+EC04ksg
DkZFqAKxSi6TmKk7lqINvrrjasYd2azFzuTtvK/6zr+Ce+i9G9Tqu1Evw3Trytbzt9IQnAyFbB+p
plczGmmqHBJDLy2zx0Uy7wk2hlaSDY+TR5JQelZnbDO7gg7S+r3P3Cy7SRDu+4elovQ+Jnm+XELe
sa8wprr+rkghpS4oVn4tq5MuR0w7ipcemupY/WVB+v9jyf9hbfamf66iaTgq/TP9+US/9fvP/D2a
tP5D1BiFCXgFcB4QQv57NOn8x3PEFqgNT4R/g375f5XSPn8I2SxV9Eb+Z5zJH/q7lHYxWPoCoyTJ
xD474r/Tbz1VcBIjY5KgZ2MjBrnPZPLU7pd4TAI0iAUECtL87hlWe+c1LkuDYbf034dqqK66GZDo
H7foTfPfdlmPiSglvI/tkyDCzYX4hzFvFf5i2oq+LvCf+kOLaPSYsST9dbD7R3Hab3nx/x66/nWZ
kFsF7sLDQumcqIDDejS6miFWvCTV+IkQKOO9uxjqtslLGNRQ9+0HArQgPXTmEGx63MF5Xw5t3+2m
rq/oiWdAMo9Vh5UxFr0XrujXmqbfKwYW383fd8hT+D5jZDWDTfaHKuWuogHHNMasANkTUTrE6aKa
dV/1Da19n7R01uVuKchNGDA1WTYjBI7Uslnhj46OjPyQKNvdBLwouZkLxMMM+qo8tnXDCd3NG+tx
CxJ9CMfMdqKmL2R6qftav4cOMHX7LsvNjzRhOTwPdKqgftGERHkhtEQQhZ5muki0L9+LclOhUJhw
uB4qM6zumkWU1XENZAY6bTvNRWEmrQvV+9KJ2HN6rFTTNpSy8jI9XzqW9r3VanWDUifr94yTmjKC
0J860f9EpexWIYTz2Cw7h+zf3LMpFZHYsSAzJC3IX5O73CxyoO8iz+f49efrqSHy9w8PhwIbMc83
Bcypc3YyAU9auSEgQDcInxMDKBdgprhzahnlZu6/8aSd5GP8viAvEMdSem68rqfvEae2hCyM0Y7L
tQU0xQhS3IyN6Eh21RazXFZsJIUGQfBId9riFtkfVTj5CRT8PhLLYsdU1jtnflj3+2HkABKNDO6Y
oedzCrANmd1nF9bAN3IUfDYWb9T6DBqC9UsuwUDPp1tKGkYBxwOznex3E6ex7QekpECox/R8nbU6
T6dKJZG2sN1G0CNxUPSl0YVsrG12TuQ0ssLAX8mBEmHX4hGyGqKYp77FXgJdms5wN6gLWXVFHbk+
qXNw+dL8K5nONJz/9Q/IyT7AYMr/9MxT40C4WE1QcaCNKz2t+4yi4JiXM3IvsxrO8ja03khZsjcA
xclSAVEEHSup9qhsTzO6LemPbmmmFsF1lDOcbgvKQ4E8lPp001qPxbsyRZ4UYOF4aBxBwYLeHcYh
DtSPKf7xGOWf+rC6SuPJszyldpgTdElXuew+QwTxyZfgtH7QAX8qdAgfef2OnZjet0dwg1CAs0EL
TOIqDKonaypm0YCEBJrhVd0wwu753JeE+WDKGecJLVw/LKBF82ry9i7ZCYwI1rUO9rmseHuZb1Rz
TA5I1cInxODKMGGgMGqaMXWo4Wn3Y9nEU0FxzzDIS52AcOc2GcG1CmXfVmDOst0Q9JAsl8IovTc8
1k9t6b+/HAlq0AF818bg7G4/3x8bBsO42nIUE+uWr34NtareS3dEwysxIL5+I0+aS9u14Ne4ji24
myZRLey9f14LQ62vxpmeJzwWnHuZBDNIrILfYGIFTAQOjhX9zh3D+me35vll4Dk63ElRy78Jbv+8
gT17KBESsTOD1GGj5Dj99JM0TPI6JYx073dWt097m8NXZ2wracDJip5JHgHPfotq8ntbfPouoOUO
SLZzbBJh4RM9vexQp/SW/IHR1kSyTTRUzLMw47XtDSYXRZxNoSUW1ArkRkNjvo8mmXHeGaTrXJWd
anMG+nTmYrJzVxjLWekjFA6byY+knbq36BwLKJHkniFsMGqZXDlEqMIQs6Fix5UU6ScQkaxymWkX
l8DtccMEiay4GiKV2zGQU3coma9VF6oR+Sc3YxniXLsW6943F49EUz8fgduGBj3AORDOR98K6uac
/sTGDMwyL7wpljE/s6rEmfe6TNvzNCUvnHTQorqldh7gZ3bLesT2SPqmB6yAMDRyHt9CBzzbpyym
4lQ3/MD4lcC+ndzpbE2TUGFStqspJFLMJ59d++4Z4u/kgLeleeM1evl68HcC6kbPc6k4/3y0Z7YF
26b/s8/7Nj34KljWHbxvI5rcwdkjQnO7Nyq9Zy8u2cimhW0x4Hzlw7J4esVltlPPonPPKAzdBzBI
67j02XJpOFI/vPHiPlvDt2t5EJq2bGswkttn+WORqKyyb6CBgt7FnH41M8I9jk7BLFaO4/CpJepk
jHMkQ1cFPbP3a+ZBJR8yTbsnn0b71xufZlsmnrxFfBriAakFcGh49L2ffpoho6Vm05Pc864iBiYu
YbnRLRMRlxPkhfBLEogLuf6YN3DwQvPwc54NFGC4aWOxWOkVoZagJBPCD974ZE8tGyxwfDI4h3y2
jbbinuJRDIZu0GpduRdznshjLxvrPrAWKsF8GVCkJXJpC0SI7A+R7uicRy1Jq19XQyFmMNpw9YiD
Rz6MEdZAWNVNU35n0rNGU+XSOkDoZZTDZcnBUx1f/+gvPE38vB7oL+Au26nq6T1NaGtATiBaTxqL
d9b6ORiWKjFpLJM3+Pqlnm8DFtGO3BwHiIxDEXlyLXr1ou4HJGzNUlvfhm4ZzgonrR6XNLdugOin
XzNv9c7balwPU28H3xjIrW/UlS+8r9upkYeIn4vK8uTtWf0N/goSPCaFxMkPs+k0DyMdKpyJK9m8
btXXb5G6thi60+eWL21TOLNMMFw5WSMKU3TSaKskLvOsdY9DX5lFXJpOh9AzyKsPtaiG2zQpy42E
ZiCY6NuOiCyPXy3C8zrbOx1OvhenY9cIEp6QkNP1Z5dqRe5/gIu7cpxozeLDVFdee3jjV9uqnJO3
zuF4TDFOf8gTvxMR/1gDGgxf24rjx6SaQ0fIaYtWkZcouoXkVxegwVXr6x37izPFzpAncBBMMVkc
2yrve++kRnXwTS3QmkFomN74eM9PpBboQ/w4qI453j8DDjptuuT08P2Y/XFNLrSCThvLFhyBBtRu
o42ygjvXqd2WaYg2LvUYoGNsVYeNIe3G9lr6ZYALMEBwkGkjRzKXhf3VXEy49BHNEkjtEooAud0i
NCLKod3clEuf95GWtfoJM5fEhdYQzRwP9orEc6M80b8P+xLPQtjW4weRKqbT45hlD56ZcWBhc++n
L5pRdHadrx7HBSY38ibxSv0w9oONfSsof4WtmQE9o6IfKUoQSu7GthL2oTTDct314AaZgaRucIv+
Yn2f2NP8sxZ8sGs3zTjhTL4x8ORMBXqdKs0hSLdK1Kw8Ild3gMCTLyuJKu/6oss8Errd6awvPI63
K+OlL3lreD+kmPufUEESc28SW4uwjqCpx6xnRr1b4NpBLU4Fo/1EVSWP9RBsOS9GIYzjGDTtQHdP
p2+cKl54fT02P2IYt+4PbpWnyxV596FoIS3i/J/b60bhea+bFNk36VHnKRPA/4M1iy2W6EEcoGy7
v7k5fzz9Q4uHKWcogkQt0/eDThjf+21CA7pEfpg0nIPTxReHpvT77+7gjwfg7+4b+8tL35pVkwJj
Wz4obZ5+a1cutV0PwGqrgrSu1arWc7iUhC0O47eZ7KZ3r7/yL11u217Z1tjShHVykwNgNDjSgiSG
X55HhUXuUwJO+Xs11Per9uj4v3493oDna4wXUNP49L0hLp2ukC6Ci5B1AlFEGg5g6JzJl4DK6y6b
Y7WWHJI4TI0BGVWlns6sokJSXZmOepiKCoFFgMONhn5tGpcyKFBsIaqw0Xx7wezszTVHKJONskCT
P5vfGlmiJiGwp+/P0ISyjK2O4l0X8BaySFUS7IpjZN5Zn2U5SBg3zN9h1EJZZRdhTRO7CnpnFxJq
wdGtWpF6dLZc3V2XYSS2XBpPu7rE66dTAwUrNP2fA7Poe7TixV0v8wQlS1CE9m4o5tI64s1M7stm
anHJG+v6w2W9LCP8c/LGGY3s28hwr9hbcs5EPFoFtbMeyrmJNHFJLZHUa3ltaZOdjEEMlBAqucCO
HUJNUKmF6xpeTDrTX5UPhWwnKsf8mqDGNuOcxBCaN1mjv5kdCnBy5FXwbmFoQxZDX6zcQq8d361E
3ZEYL5ruXSNzEpxsxrxfUdE1CEKLVte7UXj5NXOawNzhwCSQ2m9z97bp0SlHZKyuGAdmwHewTeqR
ptkyztjpGgOsUzd4loTkmTjIeUZRXgWNUmMkXd/4nCd59qNz/UpGHtTdG16A9rMLeEtzhGmGn+Y0
V3gCvbklKMJ0f1kSzkmEuqG6W7LB+9COTXinnLF73xu+/riEgqBVZ0g0+q9MssP3IbbZnQbfjPmw
NVJUYrasd8VkgMvv3YE4kpKWF23LvFGfMkN5/SFnZu9GQ7gaPSrXOngoag898Vq0xrXjMp/HBU+d
FedMxo5tVYTywvMW0zwrmqq4lb6LPtnJauvcCQgUgjO19SxTrdPx8fX36YX3dzuLeHQtKHDooT1d
LqqphH+SS95fqYKPeVDKm0AbFlp6Jiq0rcI33t8X3t7tUA2zZ2u+U/8+vZ41idFv3D6MiQD1gM6p
+mJDklAAeMbh9a/2Ug3Jyk8pBSQBFMYpM9bOAaU0bhHGLaPNTzSZUKoy3jVQzi0Q4fIBLD6sD3ms
da4vKfb6ey23HKPXP8ezLv82fthuLlYnj6PYVjT9sS2IxmGKVeAGDOx5Cc96ZqXr3iNWdYjcoq3T
cz594zEOLNa3yMMvXRqDuKCxJrwtu/7ppQNFrIEIVUKwRGnfhzhS9+Pk+3FLnPYhTE0oSMb8Fon4
xYsGHKvpiSERPD0mGKrXbjOXPFKzLfSxc5h3HcKOye8ubJV3W01QhKxwyK9ev88vPMo8yXxLLs3l
f28cf9zncaiJL0trjgzBNp7OFXrH1hrGKGgKT0eLNRhvVBh/kUxOCl4mOCZna5sfOTitMWxzqRgG
EvDQpB4makut5iO2dIxEo1rVcjaFC7pDD6E0tIg5SEicyAB63k9KkEUSOo3+wY7d+NFCYt/jyiGk
j1AWGCEBfNsCV2NRkzu5rBAaSw14IkrTNbvzE1V8q8eJylnRNLwuBct4nAdD+jmn/m322kkVsl09
o/lows77bBKvg9eFyFTc5GbRC/bq0LuuqFY3D08jPzVoEsYYsAFcZCMbCnTt5CmA8CqqFAASPYo9
hAQaj4jqhwurEwsxqGNasnLpwjwDit8A7cHSQZ4EDZDvdU8Y8n7Kbf1V117AnCkh6ANZDN4MuWTs
ByRyN48gYub+4NmjVWHeKfE+5WJk+Z9TKZHEQIZrYi8N9Ic1W7rbOssYoofIW4vIESvWj9SwjYcy
lG2KLGUuSNfCfUdrfcwM5A32QPRntlTZrp9X0nPUIleEjabyYJjIbPjZ6Ml9p4RV/KKqy6EHdGma
vs8x3BWxzpL2V7DkOH7LvhwJ122Efu8NudzoHu3SRZrM4g7ZgMTzXA1ZxqCeBA/Cx3qt0qtWm+Z9
lYTtGBsJbH5N14zDO80zDkgKH+xxBY32M8ytjjC4ZkbfyhCBhp6zDANByzq4SDphhzthC6Tn05rY
zLY60Xaf5rLT31l0CgfPe4lwnuYalq2WPZ0DxqKYlbETq509N84PFpyRZ4mZtz6aDVmqt2KBF7Zn
1ualcTK0/C1VnijnKrXt1ToniLH3ogFFsX2obDTHOydsZLc3h5T+I2O6gABhMuhAdaXd9FVXJfE+
6KzJ2kYY4n+ecwMmTpkbIXsiEjvSOx2BoYfsK+d+EmqdzzxwjhshCfV/YFjzdzOb3e9pyNuEEM8I
f1G8uKjapWgaPG2jn5+Vi+l2FxBZCY0mSLv5JdZ1Rh7OefzKte1sihDXo+xTdTIhw1+d5ctk9/Nl
65p1fp3lwh6jhtTOT0NQO99h0MB8wc7OUpR7M+OwsIMve2bnnTvg2V+cjUU/IvsSLWxuiFkTnD+Y
giJG62TyvTivDIBdmmaNOs8y3MhNE/h7EL4mFxJoXT/wSUiTJS62JBQS4ZY4t8zB2Ww29JIPLT2M
7I0TyPMV0IIa69NA2FrovKony33OYMoKax+JTAGLo028HcFVy42bOUymQq33r6+4LzQrQsHsnO4i
HS0Q1E+vl5a+OwcLTZqSD8PcKiMR0p+c+dgMDTMu+Jv0zr353qwmeAtO89+U6H9s0b9QTUBmQYS6
NfsoKk4+gD+YxWD0knc5d+sLd2qs6zTBqJqH2V/snH+80gu3lmwPsPpb3cJYbNv0/thchnboU392
AuwJGQV5asOQwpFPJrHbuuIwLan7Rtnw/LvxY5JCAmI1tMg+OfluTdc3jjmyWesgWc/ZDhaOzTgr
VrBLb5wZn7ckudRWKeHiRtlwOrxaZlGa3UTbxiap6loSqg7YRSquJ+StX3E3KUa98TMkhy+vP0Ev
fUnIOiGWbJyNFClPb2uVNSiHjIqOTNV6bElivXO7Vdz3Fv7S1y/1vCyxiHtggkUHKDBJ7316KZit
qiyhQsUwJuimdYO1VBFBcwwehLkU533aZEfZ9G+VoS98RUHV55ABwSjVs06GZ0WuUqtQJk+Op60b
s8EnvWZO8HHlmXnj/f/dX3tajqAlpebFhU/ZSxvu6Xd0Ccg0R2fABjuU6fSlXXIzHieAqQyjy+Gn
rwonRxroe2vETov+io88ZFGw4g6IBCHgqF0zx+nPZVarN04aL9wH+po22GD8syZv7dPPhl2HlTHw
kxiCm75G6rueEbU5xA4Zy//+pyYLzw4gB6DW+Z2m8ufLmgH9KCYIxbGvMHvaxgLRq0HOvTlwburB
nvb8i+GtYvv5amg59KqZguCqI4fo5IVdBDFqiwFFH7pwmpKHa9dnBRGzFidow5mjNDCac0a6FvuG
PZj3vjJhqL7+kL90kznLMUfiQYBBdfKQMxDARNaahK8XXfULOFPwxcTGTI3CMPD+9Wu98EIx7Ba2
D3wKpcBpna9o6DmehGmcNUu3BUWHHRgp3rDiYDl4elA1mh/dIeneqPNfuC4tZFbhrYPH/+I8fZDQ
9zsdBMsgVmFBpetZBe1KaXYf+w2D3aV6OGIgXP/9yZXFw2SZ2kbgSMxOlqoZfK/XMSOlDMDCfPQX
Hluqx7rZk7MzvHGyeGFF5hui09og3zZl4dPvWJu+Qaa2LPYFzfN9UOO/VIaDIB5PX/ljWQayK13t
O7stFyXfv/7DvvAQ+QR5WCYbDzf5dPCNvZ48ZgeFN+Sf9H09AZCggw92qOzfynV54bek58AODh6e
89PpCFZiSkT5NGV7a10aWK+gtPYJSaYJxidkwfvKlOTVEcf1r98TPKumS3MYlYHJzvf0/nZuXQau
YBRr9cL/5ROx+ckMguIcL7Z79vrd3B7Hp2vy00ud/JQC8XmBwZGpL8gL3CZVYdDQQXb1xmux/T2n
13GI8uB+0vSmIHr6lWhMjrZZgKAtSCW8CoKgv62Zal0Z9YqsDXnZ4fXvZT3/7YhHQNYH4MURRFSd
XHDk7FjYSpZ7xLcTYpUCvTeoNPaYdu+vTnuT5Eq/hxsXzoeALLd7SZ/wEwM0dUwY7hC3aFhGcagp
CzKkYgUkjkoT5dguZQGDAQ/tGz861Jjntyhga6Qv4SJJdE9WDg5x6KixXu6zSeX1TUNi0ocMdN5w
29FZYwCbjFMeJQABh72mHPg1+tXgx4aq6mI3hQRnHVMg359NRDpDPDQFpme7a/yvqsScehSyT95P
lci+mnbf3W/5hAWMtroiPLKspg/VGjh+DKwBlDJ5qpVNxzBc7F1rD/RGXv91nr/D9LuQeVo8fD6P
xMkDbvkVcUJelu/7Of+SzlZ1NwfyMcHv9PD6hX6zc06eOxofbAS/nWfhafFYjItfEQCf7gUd4gPe
G+sgxRTcDUEhbmher3eN2QHG4MByQyg2ZBU3T3oOrC1JzNKC31bUOAYId2dU8/pne+H3hrMIEIr6
GW3gb93gH0X72k5l2AKtwsih6qPKAG+FWHnxjxQrCGnKasIUsjeest9qw5Mb4oTWpoIIKfxQQT59
EYN8Woq5hX4D78Rx6f5L+zo3y7WL21rPBJzUVudEwpGWOJSSFJQHN037H7Y5duF1MvVzCb9H0xNK
Fu2UOxRr/meMV6TsVqOXhsfX79HzqoWCGDbS1pA10aTYJ5/Wt9J0JAR63/u0a5xhqfDXdHOZxuaU
5MGFCyRuZ9Wj6PdAeYsbDrvhz9c/wgsrJB+BHikibP77+wn742dihw9kYKUZyMKswvliTD9dEayf
Xr/KC+ujT92JznA7AxBd8fSLdgsxEMOaZPsGRGW3K/Hs7ldyKGLfHyEIdynti9ev+PzV2FRsgUOD
EEYvCKqT9aZaWrvpVO7uzXFpUloBbfngrtCDkEYncBYy6y5DAHR0l1adh3QQYcAA/WEWLH31Xmep
eYU3Xx5zi8HV65/t2c8OmJTWLCpIRpWOZ4uTu1GM5tQpD0oAAKychkGJl2KtF5XuzR586LGZuyDD
LuF5D0M9uRUiKQ+Nyuuf4tkLyqdAJGwTcsX7yTH+6adY0gHHWjMF+2auNVI3hpUIqQcm52A0q2mR
YHCnYv/6RcUL3x2SKpsXUgU6xacKnMFOtdHkRbIfe6enM+g4a3egbq3XnS0m2ezD2ivEIS0T8c6W
SfYTRWX/Hd6B/qYxN9I/FEH3a5lX0KUIBMNklwcBLbx1KZNHuzFJ1jY6cFS7eSj1Lx+0icN6XyoY
GkUy3evJUfcUsTki8WLRJC9WaJojz66CY5DPxcaJFPM31ysac48GxrorJ7P08e7jRjuHqe/b5AIs
LoQuz60jwefM7qiUJ/ei9BPhvVG/PB+jMD3YEna2zYQy7VQGY1imMvGg1ntjMAZ/LzxX/8L4uQGM
CBnW2PC9+hsqjqH8EPg4tM4YInmfe+mgvH79l3vhcSGVFQkSK8JWHZ8+Lo4xda1Qak9OWRvXS6Vu
B0+kB8cxLzlKZgdaF+Fbz+iz1Ymaisa+xfci4IWd7uQZ7Wd36ZoWhA50h7OGljxsstlHxvL6l3vh
PlO82R4gPZN/2E+fXmjUXtu21sq3C4R1PbK/R8bspkenUGTOB3UXF2G/nIVb5F3qjnNE09T6+PqH
eOkOb8ZuT/AysiCffFkUaaIDN672yjLxhuFo2rM2ATdaQLRIOCtnKJjBOLx+1WenHRYBMIDIbbm/
AmPu029uIUtCIzr3e1J2xXm94oipSPM59zK4XBkeiuOi+kdV9+a/QqgjWuDCLIIIzTyGY8+26szo
7HqUVg9VTYRfbKZ0kRyXjrihsKjWOOntIlJWYThv1AjP9qLtujxQbA78B4j00y+s1qLy3aRD+W0p
eTNj6j9OQprn01BZl7oqxm+v3+DfTaYnNcl2wS30DeQ/XahTmYZyjGSo1rzf56E0l1gVlUu+SZF0
m1oj+OWnWEG8QlW4GoFH91HpD8tNp2ekAbmtwIC8/nmeK7G2z0MuAd1jD4kHiXNP2qmN4Wcz+1u/
N5alqfNYJUp0EcLnMY1FYRRAhFZVe9j4Wzfc66zY5N91hVu/qbqki8Bi95emaqbyIuiEIHej93u9
8x1kZlT3XmlA9vMsaBalZpRuG2v2cy0RLV2gLS9uNVXrV8Pp1Vbt28Y+9EoFSSelGxh3s0llDvLf
Wa/6cS2+GCMykB1BABOEsKTvP0hbL9j7HJMPVeLovs3GMnngsRGfhZjlsHN1l300DTm3kMlW/MLS
+S/OzmM5UmVbw09EBN5My1Alr/ZmQrTFezIhefr7oTPpohQi9j172CeURdplfmPUDsK5eguZuzD7
UxO3yVcIHs7jPJYKmWR6g+dg1q0cRDDw0CMMEHRvnLaop9+oPOYdhQ44KyaNH+jsyLVN2CHlbZB+
7II+PeGs1xoouIxJfY5SS7U3GDPEoZH2U3ljkal8qkaD5gpMpNk6Q2IAhiStoTVPuRTemUa57gNf
KdVfFXTYLdhtClrv7UVf4t71HnTJRrjAqVACFrpc8yamVTemTX2Eyi/PHXO413GoPzu0Qjae+FfO
16KxjvDoAoUi/LocqtdLt1Ju2h09LUg+tzBNd0GigsOQ9vMRaRvn49ufBqr4+uMobi4q7PRDoAeu
o8sGlT0nNstjTro8fMXipPpW+JVh0ClaAIDaqHk/yc4jOvBTOn0jMrTMD5C0C1ixTaH/ypx+gk3b
F7W+r2eJ7iJSodrB17VZ3YkoHj7llJG9m26BXt4Wmj6Z92g8I+qpdVlTQ33y5EdMV2vj0LnKtdEf
m3VihCGvPmTwzJN902pUQ6eJjPwggRl+wjR8XFiGtvKfuwZE/xEhd6s8RKCbukOrW7CQhAc5SQok
lfZSh3W2R86jWGQcCpBe9igc597pkq49k+sHT1OVt78LZJgmyAYiRwMENOc7QyndO0CvRzxoHGzQ
lQ7SxR8QGPD1oxcn9T1N6xjIYhv07a3XziXSqwWVNQQBjQk5dqesv+faIIHxDG4NTapMhLt3Rtc7
B3UfyzBHav6JO86JCekTQ8ImRwcMsWc9HxEgoml2cPGWs8JIlDym84x8xT6oxuoMCzo29/CajN+p
l7TlVzuWlnOYBp2KOEV0/caVizobrO+sQWOUzh66sYn2m0iuMY+OiuMHWQz+l3GgSMffNFL7EZ/V
Gj4+kCOx02xHRe9U3DYGcCw8t/dgVYZv0AtsSc/BSv9g7NT6H6Y8GqZTAhQd4Ut9jBAfF50NdYym
JoFdKacIXQQ3/d6hRITUdABaTeJE4hmDV5y7pEfzWyCaUXzkePX5UyeH8R3CZEZxVBGMjsOQBTNd
4Kmxwz5LUTtURq+ND4iw5J8nzN2g6ouqcQ4uaswHb+wq1Azdqh+xbrJltzfJBKAsFi4dhMDRsnmn
dNVn6KuWEpmRRiHq2vM/59QFtFNOQZOjxUDmItCPSO3uL03lzA/ho7bdvi4c50eaT8FEI8Cghx0l
1vyItPb8vm91/WsHQKffI2CWpQCvgvSrg+x1fHCmvv+YGxN8KiMX/Kg+oqm4h/ynHoEuxT9dCCMo
zg34sRzbqtGeSqwtMayFNxbsbNcY6nfItXfFO0u4M1IJmfR/gtLNrUNWjOqrSMXWzXAdUDmUcgIQ
kt5S5lxEk/9tRShzmHSmsTzOVZVQBkvm/YKDOFetCchqmMyvBYo0G8/ra9cf8wZdi8uIzbYa1GnJ
UmQ71UfNL4PdCAv4aGrCDX17Mj8n7eic3r7+XvlI0nZCY8gW3PCBefmRQtiTqGJu9tqNVDgO6Bji
sCaOFrJfN14kXUp/5RbM6JXnZCmwQJ+mb0k/aZUMoB1eaZlni6OJv9n7tgX/ANYmuAdgk2583yvz
uVCyIGSBWCNjXH2f1UIMdU30iamXj+/HIEpQjK1++1BE38Ht3mqrvxIOL4XppU9JW5Z47XI6Ywdn
8SJBq6SKzBzImudSmpiQFqWclosji96G8JaLmwrE5dPbS3ld1aVDt/RIaToQ80Levhw8bRJvtESG
zlyjW2fwFsVNw/8X73TbPVIHGI5Fm2ohRj4GfYm4OFiFAXSyd8Y9mSkelXXlqrB1zRHrdQ/Te1d1
ZaibWBMcNn7qMg+rgGIBOIOXQnScjbdOmFyduqew5THp++IznLn4CT6e+mg36ezhQRCP31pI5MdE
s5wPgN+Gcy6iYWNvXDM2mDDm6QX8TC9sHWtA4g/cykslmKsiz0/24MblxzKmp4xzMGpthzZX7YfE
6IV7kGmGcKyBVeYnYc3Gl5g3ZKFJl83jCDj7V9agSD5nsNDA8hdUqeqxll/AQkcf7MiYN6KWV44t
SHXCcBDrVILWFbE6jdPK7TEcqoPJuxNgWI+DTOWd3lQNPgF9dYsNYrkRmi253GrRqBEv9jd0Z2ku
re4mLQbz6Q80tdAx7w+IvHSf6ya2Nmtvr2wObluTDIuaH34qq80BMgRFI28BrdXCUmE2+dW3rjdj
1I1GG4Sth/oR8klDWCQ2bntLdHwfGVH1/5hjusIgtLgdfdpql8cpKMkvHb8RxzYAwGGPunHXzUl3
oFSZ3Vf9/NvgydoItK+vKzIr2uyUuChdUOa7HBMoShDgqCeOSG4WN4VI1M8UarK/J9XCDC6JrLuN
k7j8xctFJakkn4UiTDlxEZi7eOWywnVFqc9ckFNaGAcbpaZTksw1xvUGxSkj8cHyzbkJ+LAeHOxe
JjsxHltKzt+1XBh/Nn7O9drDwyDf5e1bGMvri4EUvoxahM6PfpwkUMa4IqxxKM/a6AM96xEKqCpd
PmQ5JtsoJaQQlez429s/4prTDquUS3yxv6bNhtPB5ZwEgex6pTkjLh8WBtTNDLR/b5ZVcKcCN0eK
s9P4IT6cZo28teveIRqEY1ytfPudFzvY+5gDfjA7veu6bxjytsUxMxptOkwUDb4pLYIEX3WAGdBy
0gxEeQbNc9FxTcwtJY/rjgaXLP29gKo7LQLoU5efIikDpLFsxyOcopJ2/9yfS58uHU8TVmipWqTk
yUJucsqXR9w6DbyGNWD4OyhRFD11FDVQj65xdWrK2zTBIUSXVnN+e8KvMzAX0MPSilzuFXvdyGiG
CUmPUkxHh6iVZg+mM0NVg9rDx+A9JIHpWaIjdFMC7TyaMus2Dvqrw1OYezHI41JdHTqqVNkE6k0d
0e5E9VxmFor2yhNedF/iYOrve/RFFfDdwhl3lT0BdAVZG2kb7/dL13V1FAk4afnphEaWsZ6G2fGL
xXFDHnmGGv+hR3ovuU8NIYwngLbQjWL6ZKi0asCDtCTRHh1zlDWZcRncBtVQ5Wc3wf6TVR6FYjv5
KEAUxowGS4sda7qTBjneLkBYvNtP9FpN7BxAIkA1TKz2xtZS7UdlZdS2K70l+JwqG0VV2rpUuI1R
y85tmfv2rpAJqzAJAMwKnay7eCyEs8tTKOUoArbx2Zy9PgqrEX0NNFni7KYr0A8+snmiYFfnydzf
ysHtf+Cn03zuImm/j90kzz+NkZ3ftERW7c5VRMDomdnNSfmBfe9JtwqQG9f1DWzgdSQK0AYq0uJ2
CVpiHTJJNVA/kjYn3VXpPU6ycO0QIT7qZl2Fb2/yl1BztbwU4+mYLOgeXpXlef2nVzYGc6BLPRqP
lJJbNMF0gyTs0IDdEmjr2maHrYGVlI+GFreko0iCFTAcp9n7ZfRdq99UruiTj2xFehdv/7RXXh26
h3CyiBspHK+LuCAwRdv35nAUc6p9c5IINwBfa3+Osv+CVsx8eHu4VwJVj/YamqdEXoR/a6iTbCMd
yD8VF01D2+fvJEcKZtGoexlgfFmI0Ctwqb2NBtwHDgHvQXeQZV0Y4TTiAoegnVNLzMQkGF+kGaGh
49IJSSzvevksoyl6lmDZ7Y1ffb1VPDhyvJX0BCl226samBekowsjM6fGH9E3yhB8DEU3jndNn0Tu
fx+MobiTTOrcIFdXe6XnbYmVOSMUhPvsbT7VWInotLpi2msbQ13ffrxxxMDL9UcJzF1FdVURIeU8
VvNxRlr+aPpN/UOjAhyiZY2S/eCV9Xkkygx5MxGQRgN+q4VwHctSJAcvtbTdyQf95d//ORdeFJh0
x4P56BBY/wJH4n2ckOIzd13SeEcN6DFGzJFTexuvzsvhvjiQFhU/0DYA4WBtQwO5HDhB6khGLeIX
3QSd7FbEuv7Y9XOePzjlpGP23vVNdjJhnkFJwfvaRHG7yj46Rg7xSC9G/w9t3uS5yYnjQienPcwD
DygT34KmxVIYwwSxw39agcKPuMQ1eNzwjts+jtD8UEOzU3Pp4OJR24Du3Ug4v3Aa87/WnYrFoQF+
N9+mpY4Qu0l1ZO9XgQOTjt/2x6VmLhEHlQLjPHqL+U3fe8mnt4/p1bowPcwMPXAI12gGrzY86MfE
NuMUkUxqUDmKNmVz0w29UWMVKQzs3JGUDn2pbbJxlx23XhdQ59ht2mA/eBEv10VVTkRhwNaPkzkm
1e0UmR0vCTwcKAICufcmcTEWBJGKfZKVTOrr2999ddD5buBloCJpWC5WzJfD5zFk7yTvSfYKfDaV
70xQADMjnH3y9reHujp7NFHAX5o2uxAY9RUh1o4BJVUdU9xXZagyMX5OOnrRuO1N4zHpRvde2WQD
KoAXEyRRfHp7/Jdy0mqqgb2+WGstXeJ1YT9NdRKpuDGOqBNB5YRuUlMhDor2vkZr2D9M9Eyrg+ZH
zrlIZant7bGiWojITJacud/ZkGQP+nQjoxgenq5mdaDKjB1h3WTpB7sDHH+rkF0b0JbJorD0DITP
B73GEcqvRxMneCRNn2ZTOd8xioP8DuvceNfGfgzooiv7jT390i1bf7ANtENfcK8mZb3LxXVGo7FE
5BjHwBdjc6trhvF7srykexRJTEkdqak6DiPHm3+iBTd6d2i2w60KdG/CUadV3qnsOzteiGnzeSIU
jPZdVdCkeHthXjl7C1xVB8QdeD4M7cufKZoU43hrqVL3CdR7uPzzoj3j+9MDJSR3PHlo+hb7oAUf
sjH0dZzCcXcdlGeYH892FzXyf+9jiGcV1+JgogZT4TqqVOp/knJQf5GW1ekOpJRbsdXkKlK9h8tN
YeDk7CbxNxsu1R5SbbpxSq7b6/wiwJGU1dAjZJeuLgTfiuvM19mlFl2z9xieKMyRmsxEwzkLziRp
9e3A63yYqyZ/F+C5eZh7AqqtiVke3dXegSrPeSFf5nJaI3sNaLZMhtKPOcBa7dYLhqLf5wMhJKZk
1vSrwe2r2NsO8HhZdU5+TgZQnztdNLhGaYiRPnOVoa9gtTC09x2NUHvjJ14FchZpFBqXlgWXwLsq
P5rCTf2y9uyjgTLmYw3BZ89RNd6Ldq4+FUVT/Hx7m74yHoKGHuEDERGx3Oo0QXMXICmhpvqtHVX7
GE+Nu0zT8m9eLHGq8ioqSRufeP04LGaAVA1ZBwtogbnanbWTJpis2sdOGNG+7wN0CvQyRzbOUnAj
skzRBUNMOvThEcwb5ZlXdiIvEgJbtCfhaLnr5jfM6gmqOEV5mVCv7uLAXNQYm85YfIZS/AFLVZ3R
Wu/ImOzmNkuFjskrQNWNN+qViSdRZgqWfi/p4jJL/8RMbS4ax8dD6NgIbqcBzvuPnry5IKIodLmf
UnO2Nk7h9bMI751CAg0RBLeug/Y5GC27jZ3jRIvnlvqdqPC96LS7zk3tPPzPG4u6prMIQi5AA3+9
sWqTVvhUMpgvKEb3KDPLoogfVFr+BoLRbGD219PpMZlL0Y1X2DcdsBaX0+lZZWk6TRuHuD/NzwFC
j7fQQVR/MLBvvkXdz3Q3tvH6gn8ZEW06CAlLjIEY7cUCombCNe7gNc/b4d7D8x8QHmjrdzpCLhDs
zXrf+2ILMEp5nT/77xW2DOvS4qYRglYjaPPLYaVZRd6Uxf4ReUzzkeg1aMJiaifMYEDA7ZpgsH7b
eqQhTtXUFGSQ8DNuAxqhw66PomBhwhj6M/IeUK+k21s6bd0av0szS96hwzuRuleW0+xVr+L3bWJV
H1w65Ohu6rn4PSJyOIZRHS+MWASZfwypLr6U04Bgru7MrkeU7YoYU4heL9DuT2GD1ITdj7Nft3/m
ssC3K8aaOhxBdei3eO2JW7NqPTQpZJp8T1Ja6rsaKU+cJvraa/aBGinM11pH3OL3WH/5WjNLIBgO
9Atf6+WPGDR/t7SMY3lYQh3+FJj3P+wSEe3LmaB6nyK5HaoaPt0+sYf6D2rq4EQyrvMWmxg1Zcc8
yfjwrtMi+wAySHsOaHMmyNV72b1yZDzvR3zebgKdtT5m+eLG6GpW9ovEAGmMio0W7abA7bApz/v6
GLUmaqQGLsA4CY8dtbpRWPmDpqfwOqAxYwSmFSbc4rQvgRL2RodMu+q1fn5E1IcGnjBbSXZgW1qH
nY7d3Xf827uojBGQDUyJO9JUVeQPSZm2itSqtdB7oT0fSizi/ri9TyQ4ZXb/taZ99WeQNVkLma4P
gmyI669m2eFMYI0KB8qhjooD6JAR0ZbMSP5ycxoVxk9uY+6FmAJcrHCY7HeqtOcGIZIIkaOMVvoX
T+hGfM4qPTtHpoflozLAje0Idxrgo52+aMvZiLdiJYfj2J5wY1I72q/JLe2Q2GI08Io7VFw057Oi
CwzcQdKQgbo8YSIdYMSHUaMphvjGEgZWm2OgdR7AIjnhWQhY5vesR9DsR+j59q7C+uxBANRGI0zM
f7Mocn77wCRwLvVtymzoA0wHbkaZ3FO6zb9nTs7JNcrRVXuRJ6m7M+FA/qoV+qBHZUrvvsXY/CcT
B43a0VBw2Lg9rsq6qPRRKfVpFEOG4DVc1QfE0rXIxgC/SAEkZmcoF7HVOZGkS6k0m4DSc0QGQdbb
/NUnbKZ5E1X5C7ZH7B1s3Pee0zaFxKxwNTg3+LWa+GP7M6RjSUl649de33WgxMiBl2yOTH/dY3by
vkytqGlCun7Gvm4B6KaAMH+IIv0iE/srH6l//G/vB/ec979O1dLcA0d0ec/NNnUirPVQftPm+pDG
AWTKvu4PvtLUfZ8rudFGWYeGy3j0K+hVLc0bREcvx3NUXVtaoSchngNzBhHekfdNXUUbRKHrmbTp
DCFqCu9pKZqsnkWfcv3sFkMcWvTMjaMW59ET/XUPnwhPDieZ5RkFQnerX//KqwFPnNCSXATk9Tob
QRdFo3qeJiGmmjjMxrNxRuLHeiQv7x/NCDuIrR2z1BZW7xT65p7vADGkFbSm+3gIQFexbWHZSAO5
/ynmafiW6lPTHYNUy4I7v42Tc2lViJ51KAp8HWQEOVc3kIPYD20UFZ+93gVgVVI+f8wrWH5nBzGN
do8OUYBZStxrzb4fDOOTEZTmsO9p6fxK6XnXYYURD5UZusAoB6UwxHcYv1L/UFVu3WlRqcsdcsHq
iQqd3e2CyLSq0FeOfp/kjVw0Nwp72GnwZjRwWGUVEomxI8oykjWYKtAzXIYALPcWFs+fhGaSSEHw
FV9cDFwQhm41TztIMP0meuGG9rUutfSnhOJgHgsUrdt9pprmg3DULE4Rd5a4F11qYmhSewgbToXJ
k5WpzAPxFFkpho12a+DVm1Ue9zIGZXddDphml/eJW6H9alaP+BFO8qBXtPcWHcI5O1J7HtWJ2yv4
3WG3Y+9mhzL0fo6D/JfSi+oBTx5dnN8+slcUL+60FykCrjUydBKYyzPktc4UGbrMw9lKTGePyQdi
7Zj5oY3uIHlROIW575AkD0VSGzf9LLR9IHLsW4vaR3zT7Ub8N+s2Hf5UlaVgeTYj0t9koxixqQ9W
ZHt3GDIquXN1zDMmNfu7oIutPSJGOA679vSIzB4GUUh9/520WmyEtC8s08s9TWSJvByaM5S+Kfpc
fl/tIwgjmq4JdVegSmXVUX2e8lavj03WUy/sEsOt9iblr/Joa/jl8XSUkzpU5tDjfqFMTPHQJS8+
AvaqUDwcBzd6clvpnsZoImJj82aAgtE5/JTCWSgP7mS0zUEhSsPFBx71OYWyMjxY+PLRT53q7tCj
LDW/F3VipU/4LykYhzYewFOSQvkrtQnVRz3K0Zay4z+xiJ0vDni5FHpwMKnb3CyaHzNtcaSe44FG
oecP9Jd0mdBH9jGHekzxzPpZzjJmzWClopSSGcNHGLB2ccKiyH3vFkvpNDDysr+hBOZ9If8Y5a0D
6nDcC2Ag38QoqeR72Zg+BHg0MSd9Wf3tkkSnn8UTgOo2PkmHvmX70q6NtBPydboGaHPGwaf2ClHj
Ega6bk9gIb82kzGNh8TKRXdjdK5IIOgUiObEbVB8Guauzk8jyE5sdnFG21IZfEFlXO0A6vqAW+g6
kbZd7oCunC1/kEEWWpmZJIc8Ni0Cfh0zzchF8d6TU+uhwyOLs6N44XfG5Dqf8OfFd9xM3Mnat6De
vw8FVgv30urM8nFapmOHHmtlkSDJ2nmAn5l3e24eQg8Ley1zZ+YlNEZOLI6jLqa29VMg4+EBkwI1
Hoo8tgKkyF1NO+C64v0ZukJ7LoPO/W25JQqQbx/y65cEFU+0e3glKaP469rSBMXSq2yVh85UV7dq
Rlgti6koV3jgnaj3xRtJ6/W7zHgL2xzIPiyBdbkPE6FOyqbNQ7NMEgPNJKPqH4KimE9vf9c6Oebu
4l2kZM1gVIbW+tCOEY9owjsZPppG8JB5XY1+Z9c/qc5Uh/88FA1i/KDBmVC6XTPTwFVStsN4M+yB
oJ2QNgTy3bv+M/UZbYNj8UIAXW1YeAdLgYceAD3pVbwRmTEMUT9Nw6HsnDLUyIwlZr1Vco5pwweP
o5z8P5HRRzfCEer3JHgbhBjAn/uZcMmxChRG95nuKLiTs5udgwYN58co82dIis5gPQf4a/IqC9Bp
BzZOl9wOQ9shEKAZ8Y3tSuevNAMBuc4QCA5R7hGfW8deSKflTL9F0SLGh9rpu0+q7i0X/hX10fuo
dzetKq63rss5emmTApWkJ3d5eFt8gaOkGZgFXZswMB8DEXyIPE2704qO/Fjz5ehsrPVLPn65AAt8
A/Ai3TnwG2sMEl4XOGuPYxVmWh4Eu35wzBNGRs5dKTT9Ftayg21zXWE85Yo/thYrte/8tNsHVuWc
AywUdg4Smw9dNZsY1MtFuDsoC1C6hi4wReyteOMVv45QXSBTugOEHwgD4eLlLHFv8W6DiltQWXqI
himwoR74oTOY+b5DwfJUTHa3ccpfGxQ9DBgyyJfTxl7dqwmGH+4s/SJkw3incbAQxRqqQ9M6tIa9
rrwbvGQI/+sxDBCLWAwjjOW/dVITNX5e8sR0IWQI9ITQYnQ+VV4BMqyhBPj2WEvkc7kLIFjC/AER
5vNwrJUXbTiECCT1dTjPTXDsIT0FdRFC4neOUpXBY40c4B5+gv7t7XGvbjUawnwZNgqOQYC/lnhQ
LjdnM41t2Cn/EyUHvCF9O7dDnLTb928PdbWEDEXr1/FcFMq57Fc3jeZPcLUmAzRfYaj7qvPqY2FF
XkiRqfwJEICqjRfPG1nbVTkXjBfqeWBqTCQsAqKzy91q8zb4XV834YAI6IckKnsHOxKoeU3fjqfS
MRb1nWTg33m5bumFViEacf7GNfvaz8AsNsA6A9QZif2q21MWskGuIOnCJEu1X5kh/T34C/eosKHD
6U4f7Tu7zjQLLp+PWaUONEr5VbNx2VxdcJR1HQ4POECfNscaKqboRumzM4tQZwkeRBfgjueZ/o1R
xKPOr8DZaiMauNrX7GnS00XOgaeZHX45/YaEL4L1Wh9GuDidC5OCJzSS7FTG0/zgBIuxikDKmu5h
sZFIX+9spIzo8AL7IRAHinw5shSW3c0Ig4WpC4kQrpopbmuHCJdILIs2PvN6bzMYnG0OEBuOcu/l
YBxcTUEq7kO/t6wfAA6Mc9/rNaZK5njAla+/meBLbwz66heC6kTRD7ANIefloJ206N1jlRX6FHYO
uglHv20C81w0mMy/fXZfG4p3MaCZQ9kR0O7lUFWOxGVsBn1o6Qkmu0L+QGFQfrF7L35+e6RXtihb
EzUu1DSJItdCKVMyDaNXmGMoTVs+qHEa3sUGVMEWSM7nSN9CQFzvT2BKy+vLrUtL7YU59k+XBaKu
BplyoK2jjcUvL8qTvTdHPhbzDq3pnTmVVgdlq0M1Xjn+h//6rTBqYYTpBF+LSt8S2v4zeJL1wQD4
kFDZKPxTwqnnVjKDe08vo3u4if+P4Tj0BpzWBQO2BsOQkneTNMoinPvZfrDnXuGFSW/Nib3824jg
wPHtz7s+FNSlWEXwcC+h82rTLJGlTBqXz+th17jCnW71SkSHVohmZ/SGdldN1has6rVB0bZdQC2A
EyBoXM5pSdgzgUDk7RTKDVUV+CfkbKZjQFMi7O26uHcbGW986fXxsPAgQh3DA9EOBnd1EhtPBX5j
9wUQITN/0hofeRC21SGgo7Jxhb/2feiXkGK6AH7B1l1+H2b05kjGXITjZMj7Kif7i4oSrdik9H+i
mzSCpNzUhb4CDIDgA6JA4EUXmC79GsAFJMibtdkpQjce63fxopd9mktaIiCizBtntvBMQJCVbgba
Yg9pkYldUwbOTx9To/2MTvmPt7fW9bEFzkaZZZGRg0Ww2EP+e3JAdcWVQNo0DEq9fq4UXExhkYEY
doksld8nR6+3tAPu3f5/XuqliIUkIqwFNnaw2tQJqZGvMP4I9SbPP8ueWopj1uImTf0tf6ArXjjS
ZCwyECWUUV721eVXOgM+faSzHgZTXnAm/fIeaSTNz4sq47mQDk4cWS38cMwsaCJOBI82N4rPRaVv
gWqubmV+CXsgWNRSQPCtn3GUgLymdKQHXBxUUG1OH+m9p+9UH+NWVdrOxtt9tbwBZLWF0wUwhkhx
jQYpssoaY8udcISb2vfgRu7rAMiB1rfNHaIA0bNdi+6n8Ezt/Pa+uv5OAMZoY5ukf7RsndVBZrJx
RcpmPWxF7dDwJ++ykap+8vL4R16ZWzDZ14YzwFUQp/gUjNY98BQpW7POGiMc0JPb1YvHNRYc9KhG
Oj5SNNqvtz/vOgylmA6flvsflXfQYKvbMQ0qXbnabIQ65Z9nOxizJxG76alOCIJ3qpDtLgpc0vIs
L7+qpJz2vW6j2/f2z7hiXyymTzbABlAlS+qxvqTjRnNKXBj1sMdZsPrUo27tPupNZnyFGAIYLhid
ZDyQaw02ItPYG+PDpJp7uoJ4QmKkMH82MSyOjm1kGfNOa/XR2eMR04K4VlBudn3VusO+Qni4RNM6
wliqiiFr4bKQIWn/9sdc71X6EwuXiUklvVgrZ6IGMxROPxohrsrk5kp53icF8Owp19zoTMsoO6Zo
bB0Kd9rCqizxwb9JIxYikLAJrOlGgZhZkywH4AMCb6p5n4+WuY9r373NGllvICfWL84yyiIjx4qB
jbparAlhALtL9HlfGeb8K/PS79XkFo9DGmgP9Dro3CbdlgrQ1YPzv0FpfcKGgim2luUffRsOgrTn
fUzw3tIGk9a3OvLbw2TH5kejQzutaOBA7oGqpR/qAQ/xOVDVo13V3alLZbtxMbw6CYRMhNu8uQhG
XV7F9uTmCf4h+p7tyD3rvXjiMl8K0ISPqkMprVMLomXjpFzh6JkH6uNI2BOjksC6qwPrlFFHj3GY
9xoukrvIKoOTFhjFR2sMsl9ZC34ja+D6K8NHd6MwySVRHVKP4M/aMIhADdteVZ4RTgQmVg7F1ynG
MyMu/GTjWbwSt11+6IubG7cxr/LaEiyr+wnhesCDnT14965FQzxGng+1NC2GXOJ2HsDPItARJ0jG
sLNz94Bnq3f0zEz7CJKTOGbItqqbV0305VctAEfgfNw23HuXy2ZoNVWi2JywYWy8/tgLow0pj+vv
6zTS9AOyq0Z8SDRBrdJGSkXblY0uboD6afTwyMcxUdI1/UlDXPBz46bWM7VHPNIrB7RH+PY9so4h
l5/KYSaZI0smRl+ttATpUw0yV8D50v4Z/fL0VuCFchCuuxWuLpWW1b2xxE0Mx8GisrWalREX9Ngp
AIYgcGh9CGb0UYCaxg9xIcXPNtbtHcCs7CSjbjgHWuxt3JivfSmZ5IJPWsKJNUvGjXsuqQHN3dqa
fydVAnolMoKPxtDbW0KLVyEUs7oET9S2lqcGBsDlBujIiuE2c0Vas8j2SdJ5B72l2kN3HdMtnIjw
f6hz74aTZZ5K0L67fJpUu2usaHz39gIvC7ia9UXYbCG/AbC7euxlgLZkHbczTOx5CLNG78JmnjA9
jgaEKLrZ2sgUXshkVwPSEiGJhvkA3/Ly2zWkuiLGm/cDUkI35giI+9Gpp56GGoxPsfP7CGRhofXE
8aISmbuPwcv/EA50wZ29mPwdcyvrkNeINPVTZhoqIJVIUBMVUkf0tRWEpcCG7O47Ztf2u7iYyj6c
42a4cdzBGTeu4NfmD7Age5ZSJXfwqn4Yqz5wENxR9C4rbdePbv6ofK/fjSDv93Me2Y9vr9crVz51
boAYkBaJlNaxIL4DWZzVtcIir532RpHkR23ycPpo2xIFdu2biLPsv34jxRXCTpfuOFE2MkyXS9bO
MWAw1GlwCLT9OzmXUP38PD4jFAKGgGxq4325+sZlvKX269AAIrlbgpt/KhBtPI9zpPmMZ/baPQYk
IwLklYKm5rgImtXuca77YWNir87/y6AMRqkMr/S1LUuEL7Rt5bie0S9uf/gNInt9p6OKuyicv72G
rw2FKN2CMwVmz1pefl+XcQgmlKhAi8OpsaY5TETivIP2km2cNuMqGOOrEGfDgmCp5NCouByqwaAI
2VzImmUUzbeUPKiuBMztIZ/T6KMV5dUexYjmuytL+ZQYCtgav2lfuSVaEtHgOb+GVtphjorFxiRc
HRyM16FBgaemXsAbvYpdOrMdzajOa0qEVvCBJG86uiCg91EP50si9LNRc39lJkAR+y7KhDZdzDWr
CGcSZP9mWvZZntMM6jr7NDn05N9e2te+ii378mWc0vXNnqeZApnAUcFoGzR8Blazj5NmP9Q97vHK
0DZm8ZWtxPdwcZO6eNxAy1f/c1TgiOWFA3HikGT59AU+a42fSjS9F56/Vdi9ep9ZMDQd+SZA/jSb
V0VzHySAbs+g2uA/IYE6Zm2J1Phk/eSoWPc9ZjKP6DdJLWw1Jzvq8BM25va1H8BncuvRlATUt7oW
6kGPvKjC79z12ukBCJH2VHVle6bhF4czor37WU3p7YiKWkK3cSrDt9f2OuxlBl6wQkvrgMBydW7J
XevBcCGpjtlQ10fXFpk8wRrBCptIOzq3OrnWLZUH+sYJkkbeKbLLERNlsLf233yu2hD6jJc9tHNh
f2oVBdhdP2vJ9xiFQxRMZRVs3Nyv3KQXv3i1ZnFZaXFHLn/AIKf/4LlK3sBsy+C52kBzEJf+IG1i
8rfn6bVB6SZx0EgR2JnLGflnT/J8DWPvWcT/SeY9ws3wPqquQ2vKyItPzVjMd7Ut7E9vD3qdm7E4
7E261tyrkHVW9wn6DZT+tLI+JK0RJN/SAClWYoQ4qk7zbECcjDKwg4emk/ZNkfT59352hvQIq32a
nucuQufJh4r24e2ftezJi2hn+VUY3ryIj3I8VwtQFxnAyYTgRo6lF06St4ugxLwxc8t8l+NxDkS9
tcvQb4otZ93XriKwF4tS4iJo56yufiNLdbtQRXNAzrv5DVjPOE3p4Hz2qXHj6dr+ePtLX1n1xRKd
NUcbiiVYxbQtRmRFAvr50OctYhkzWKxZZoD3CqEfuRKSX4gdbnkBvHL90adAx4cyw6Iksrr+Rnee
7TZi0Kz2+yNKzXqYK1TYyqLd0v1c/tRqJV0e0yU4gADEf5e7evQYqI7i5hAT45mh8J3/4+w8duQ2
2rZ9RASYw5bsMFHSKEsbwnplMedQJI/+u2r+xa9mE02MF7INCHB1FSs84Q5lfI+Yyq4wivwu64EI
ycmtaTmBZFgNVKP9ErqCLmtoSPjYMqf2eRzC7km0nUCUZlLOjVJnQRjTIPVFOfTP9jTA6y+jwvYp
QsS+0PT05e2fl4dGFnaIXKgzX04/nT2E4gYNAT9A/u8Gvc8CBSzGXdmG3UfAc8ZTm1Y7Z3pryXn4
oYzJvgnP2+WYMJ9zvcTw5JAKfGfyKLefHSVudhK/q3MCMpKcExECeXeQ6l6OktamJgpEQAMZOb/T
tEOKEFQqcX76qA0798HGYGjLEJKBtOUTv2aGf92NSUrFT6Fpw2ctkwCsJa6xIX4o0zSoDwO4p503
c2s8SjVS0x/jBQpml5Nzar3T1dFxgwrHdRDKo3emz2k/q27ZBE0idsG0V98MxJakArKBwdyDnLoc
cKH34OiTzoC6Am1HyWPnf6BHpujY4RGbHGqkHt6DpsLO1FpqxJH1CAGwGMqFjph30sE+BlByTiu9
NY4KprOBnXONnaxkiMsTjq3xnwnIsIePWtQcGwP5ar9O6uxJJEk9nnE+7Tyf6kC9J6Nxdb8xMRIg
VD/A9WvmuvpvoLdflnXhBq6lwHTTAcMiyAO/8VjOtX7WUHE8GdauTt5V0MOwRDxUJWgpcUHK9f5r
w6j0zmZ0I92AcKHF3HCy4zMuhn0fUHO0nysdmhKQN+8wdbNHma3ec0Df+qCUqCj0GLS+rfW9V8wq
8uEWP8CUjmx3burgYIGLfbQnZr01EBogFBWxSuPVXD3gtUIm3yiFF4wl2Gqzt8XHqrKKr7fvsa0D
QfdGmkFzwbK0l+sp7MpQ83nGTVR3+o+awF+uGvIKgYlEve8bFK9uj3f1QtGRk7R+DgN9Kjqkl+O1
8TBCPysgdZUZxcah7KqnHrVhza/0qv11e7CNPcrFwtq97lNvrd4hoAAlaVaFVG+07lkz5j+LIVLf
rLPh3ivz4ilnG++EmBsLKsXH8TkFv0Myt7qkZ2TRyHIsL6jcEcbchBF8Brw2UHAe/bWM+h6c/TrQ
kytKjwZcBO0NsK+XKzpZGX4cIDWCBdkoIOhFgesFOXozFKRdGQL4UY5fS9/SBJhap4EjvHhnW7Tj
HVqPeyIim9OnWCF/Djf6Gu6CalFYDXocSoDGcC5GAjrR9+JnETvfieeT0+0vfBVPMnkZ0rkGhBz4
onK7/XUdjBRGpgLz9IDQwcJ808UuMvPE+JRCGv61mIt6p/TK8C/EEWXPAGlrd8GwNHHLlXHQOpY1
uWX60dHwwAxxe7aQIH5qEmh4ZdF2n4YiFR/xRJ72qOWvbbeLeIgpQxllhwHbpru+ugE72gf4ouVh
ULaRNT8iRJMNPwDqo2k9VMrUVUFqGTOKBa6Xv7gdQPdAjFr/P2XpmiToTMWZYBXC0Ty7jvSY1KfQ
/RiGumiDhAyoPCcxLW3f66O+CfBg8YpDGVqQ/JpwivVfS6HGn9MRQwvKjDZ6y+Zooy5rogV0rO0K
4VtvCL3yMVOmNof/GcXKfdQqrfGI0tl4VyZqJfy2K4ovdmghuD0bbpjvNMM2zwQht9TuI8fghbrc
FrMaJl2VTkhVtbONYgcajX/ssCoeGtDCh05fip9I2yDkNXj1vbaknZ/WnviUK/Rl/Dya6z2vkI1j
AU4AwjZxB5omV6iewUVUpJv0IAnL4dvSCFs+k+n4mKLjKxWFo2invrPxUJLtvOKkiVGhNl8uAdK9
TUX7iShi6sxgWOwpAKKunecCTKU/Kj0l57RuIGkSnbSU+RKItbcP58akSUMIjwnbTRB+8u//OpwZ
SsrtGDV6ULAqd7URzQzZ5ap3RJV5eDcUM0yu20NePy+A8dHa4NjRkQQOcTlkhfsKDeXaCKq0Wp6E
2RQ+lhM5pNFhub891PXsgOJTdmYQnN6uDAj0WB9IeWhu5qmwA4x555MzpL9SN02Oupa+VfaKCxX+
PXcdhqYmwevqmrcVoRoJfwLwoeg8TGN8rrntvs4axe/bM9taRBm0/j8ULM6El4s4j3obVbWtY13j
eJk/VcnwaxhK2znRqYIydHu0641K9ojECt0/ngu62KvRnDkh4YgNAsnMfXQzHJl9eFBz4mcovZ6X
JPa6Q58psIS1rK5+6blQ9l6t61hLQuVRDacRhfHnOrPyWtMZIlMA7K1b9XHJF+MTu2bYmenWjpFe
gACM4YxY+uo8CAsf0zqH6ZZOFYpU9hwah8yAwVxSevqyeNy6t5f2urHGppGSCoZsVUK7WY2otg1K
WUkBYan23OqkTfpw7IcOSyrEzj+AWYChldtZETTF2HwL6XqgtFCGP6K80T/c/i1bmwqONHotgH1J
9Fb7t5v7sZkEHK/ejnFirIr4Lult9SxtDnbWeWMoDdkoSgWwgVnwVYw5zYahONBegjDV8vdm6n4i
Rw+fumj6fHtOVypGHEpmolHlQW6BJu3qkvVMHW+ltDUDZ2rLj9Tb6s8hAVBNSDAnbGBAzx9AJJjz
MWuibvKnpHXwW+9gSvmx3eHQFDvlcIyGprJ9y4ZLGmgNPP23H2jpq0qYSGlc5024PGKurqhdPoJb
p83aYLBemtUJ9YlCoB2hV4edRZGP62WAIrcb+QIgDKx4rkojFqoofTcYQYELiIESRK0NC/5O2hJ/
dLPZhCKRRu2PKffoBiAnJP4tXLqTVK6yIVBNUe31z64AVfIzsRGkyjT/5jtdzp8+VqsWbarimBfn
RyQUjN8DRhMn7IiU//XwfTvfNQusEcBCJPg9lOppXvpuZ2E2Ljqg+9zdxOsAHtZqi3G5SOXJiF+h
UhEMhwVtDaQhfk8klPdIJqWNH3lKEhOAjPkPyqLFTktva7vKmAjMHvBQeNOr7Zog7KmETkFTqczF
g2r26WOequ0Xq4/mB8qjeGoVU4Ub1UIwmCuR/nNU1eoun5LxXLZd/gmcT/VTVGr+YFVW+u/tjbNx
CaOAzzalIkKCuIYvuib6p0WVqYFd4+BkIEOOHElrxzvyrlu7ATg5il6gTXCUW++G2Q2rZo5wGKsb
3cZtU9h10PYQOfxoqht4q+b0uSaH06XUhPo+XaATogAb7QSpG68BPSrYZFKKVFaKLzelsM3RcZJW
JSwr4s96ljTfTD1JvqLbYD9OoFV3HgMZ+qyOJfwOKUbF+8ODu3pnNemrXLv4cFgw9d+XrhMdB5EX
D7on6vveaEFt0fW8v/1NN7ccdDlOH0hNRITkr/orBhTMpl7InQKbt+8f2Rp7oOUxfwaIXZ5Ld8kT
KMJh+MdG4/57IeWyAPJLJxMydfWdGU327PeRWoAdcPsXUVS4G93+iVvfAfwatBA6+iAX5Lb86xdW
C80nHhEchhT6ZsNcex+g46H9B7G7eXHMpd3Z51sDsvnog4EP55JcJSdJ5g0CR1MtGPUqwle2mZMX
oh4cNKbCTppAH0fkaG5PcutsgT+U7BCbDOS1lffXJJXOUWuzmbVAnc3lEz5vXzHPFD9uD7Lx7hIM
//9BVtdLVsZuPdEFC+ZWmsRDZFvQ9/OiskAcs5/+yzICj8VnjeYrtcjL7xYuLc9/iTMUyrNGcSQd
HMSR/T8Hpmiqw9jFe7r78vevT5CUO3PgDkDPWvOHlMXUlLJOiIsTvbivB7wVp6yzTgPGNPc4/fym
+FE/lKC7796+sHA0YCxR6gAkIRf+r6/n4QaSOR2aLeCBYZsaWKL2WTu+gzPX7WyUzTlyDnifpKnk
WvMzBTKh2Nz8QedFU/tDK7RQPE0pxtL0mksDSSwUpU6RgTtToGtTtFdU2dpDHAruCg4ksJPVHkqr
JBexS9qqI3x1imZ0F1p1KT80aIocb6/qNRoS9WdYKPinofCFH/rqRqzppFX4FenBYtvT9GiPqZje
I94mogD1BRYZr3KgzKWatcrzmAizfyzyWVc+5D3yGH5fa61zcvp4+BqrrZn8h3sJNWB6t3TWyd9X
10RoLwkGyiFmRxHssVpL8AlZ4u4Jl57fsNuWneBg63mQTC50bVQZJK2OUz8APrEmClnoXUNrLIyv
I/Zpd+GQ52dXNM4hNON+Z19v5SdUCumK8BHINr3VHEvHSoxR41oql3Yov7nZFD+YrdeAfTHy+gGH
UUTT53FRBn9ISsV4EF0mSl+JAS365MtxtbcnNi5K0lHQluT15MBrthcQBK1i56lBrEyVclYjS+tP
AJub7DtQZsc7tY3T5ce+NhZxjqPERcKliVKWZ8zN76lW6CMZOshoX51KFMdCoUV7G3frN8odK71Z
IPqsaaq9rhTkzJ1KMa/BKSIJdcyx3fl0+3hsnET+70ieoqaAw/va3pau6zBi5Y6DJhnF/VQt1tdi
GF7UtFHenK9xqbIDKBurGD2tX2DPC9u2j2obgQJRnJPIRfaDcvk/aTOWn25P6nqXMxTdKj6jHHH9
DsZlEhmd0dlB4fDYu4minthMuDAoEA9mRROnyZqnnZXcHBSsoGwDgqZbqzc0i+nMTobdGk9STxXD
phxPIcA9eQhYPyWFOd17jbonk3odZhC0UMwAU8YLyfV2+WjkWNMYeuNg8pZAN+X9RYBlUq0zgmPF
2amwhru9tBtxNbxTgAASLajJ/s7lgIgxiSGjyhO087x8iYuaHjzYr/wT9OLuCJ44fNYQ+DumrW48
h5Mzf+6qee+pfK2kXj7Skv3KzKk8Sir76gGJMW0USNLZRFe15mRIR0klpiidxvLAleqkFH2d6Wdf
xfr7fJE6VVYIecjXU7v5o1a2+9Mq07p/tgrRfEOdAUnN2JrmyvfGzL5H+7nU8OEz3YfEtFrjAV6J
8uX2Qsp1upoBJVNWEgTtVY9ai2ezN5CRChytEerZLrTExQNPryjKx/jLHWcgOqeB2ys7ZoORVEFF
jcK8v/0rro8/5QKaj5Q20GhGJ+bya7a63amhATGwM8vhWTEH59B0sYkPRN/vxBwbQ5EUQ2GXWDpq
FKuhFrwWa2VxzUCdhFZ9bMY6Vw6mNHCuF3LpnUdnczRKYWRcUo3GWm1TbEOHLLI97OProTYeClsz
y+dFR/socOwOWcI3r6OsRKFtgGqr1FG7XMdFnSSdC9OQpU/cn7ablschjJPvlb5rH3H9LkBC1KT9
Mcxs7tFV3cuNEKOrrN4JlDn2HuPBcFExn/bUkzbuFUZh6RCEJ3sxVvcKHTcXlGUHkkmtFQPrhSo7
UdqL4fZM7WLfF0hI/Ly9hltXy8WYq0Pt6QBF3LF0cOOAPgXgIT5KI9EXvACrwMxSFDdnzU3xWRTT
OZ1i9XHsJvHt9q/Y2DgXP2K1caywXcxx5lzOiFMeHQk6F0ncvrhAO96+R+lrwtGBF8CeWaNGgBF2
BZVFN4DI0upo3Czhg7I0XFPKtOwVBjbuG6DQoPIIeWSCuFrcmt5h7eW1Gwy2OmR3uFEqn0yrW4yz
pxVNdvASHSVZu88WcafbAi4tMNuweHPnhvqcBiKZpBhYhbnaVmoYmS3taSews87+Dcez+IeMfRr9
1NDFXjq89Sk5IeTeYHgpiqwGG+nel9ArGCxHCaeNGvczUUN7p7vzsMOS3RoKZz2GIR3lSVqtrhkl
STpqAP+02VG0AwoGrvC1RE3CQ+eO1T+39+hr8Wr1ePAJeT0QCYEZu15GJPpA6Q+cTtJ0/mkKMfRB
0ycD8K081z8lSzKbPncVDjuQa8rz2BqUXEogmXk/xi9KiK3p7d+0dWFgJEwMCYMBmpf8+7+y1wXt
vyhG6jdQVHP4gm4NuBxlAdeCRDA+qq34DzsJDSLWm91semvilFrH6bDEHiteOMY9ZkfmD6+c/nQ9
SM+dl0vuk9Vq0wAgi0TslhxtXd0KnRlf5BKQTGxZOF5jIKz+Rt0XhaVeMQy/VQr1Z4rb9s6wGycW
kB4IBvI0WVRbvSlmZcwFAYEbiNp0S5Qi4uYUE1yaJ+zwlsifZ7tYjrpaR5/7dsqx0Ba9szf3K34w
lA2uDA/mHlRsycO+/K6e6xY1XvdeELpe7z7Mo6Ith9YBReyDalM+xkpRJMFkOxEmxoBUIr9ytYT2
u9DGd6pYln/nPK9+AL9lAQdbwxmZKMOJfLxojS5w1Q49U2dO63uliQUIFqNOPd/tMUd9+xm1iFql
7I70wlz3R5QkMbqxkWo/k+EdQAJgQJGry287bbSd6vP1dYCRCSOB3qDbSWR1uWidMKZqDPv4QI+g
f3ISlGfQTMyPmM6VO5HH9bljKJfbDa68A1txdclpvZPVc9TGB2scmnNmS+Fm1yjP2Yx7L6AN43T7
nF+HH5RRZcRNuRTo6BqLo5BYeaBzlaD0EAuNsIr33SHdwztdL6A026RJwFAUw0z5K/66TZolKfOu
hziiGHpJrTjj1adG9c6oe+/N24KhKAVAw5d51Bqr5k2jiw3aRIu0AtzS1sPgpwvOEp1rVDtrtzkr
ORDLB2xjjdYPRwM7bW9WoLHZ4SkvqiZAmk896jWaZrc/0/W2QD/vNfmFBEUjxLhcwHSAbpnGmRLo
eo5+X+pZ8zFRwhnwkvO+UM0/t4e7ZvdC6gJMTMBIgR2m0eqaUJHxRbYMxN+ScZ349FWQKO1DDFnx
E0AdE713tZcNwhgaMHS21hv8vrfUHy4KrFiuOMbc+17XWg0+dzjzvKOnIPQzAmjY8vhL1eB9s/OT
ZaB8ea3TBqABRYtedg3XFfqQYHKgI6IEU1jZn+x2mj5lVTL5zYAhIT9tPESeU93ZqfGgIwP8HCUo
ld7+DddXvGQPIDzEG0YuuwaXxbMlgLUKRHeFLe7GSqLY40Y/pW1RUQur9XunDtMjItMpIkQQrG4P
v9G3YXzqS8yfGAn08uUucWKs3UGEItifcWn7HmSdIEUi/7duKNg/INba+QXMyx/xrLUfY3NJTjSE
x9/4C7Qg4Y3hbMWad6rycQyPqYeR3u0feP3y8vvA3aAaR0f1qpX5WpdLVUehiee5RzMLM3IDLQ7Q
ox7OaE3MB60r2p1BZay23hdAREzQlCSqIFYuFyVPuhZfcOTakVpRvmaK9x0L3PGg105/mFV7uR+S
ZA5SZYx3MPlb14NUrkBVkUbVlRtrA0cY5GaOVK2moWuQ6s7BK0L3wbDKvQLKxlCyQ03AitaW3HyX
c1RiPSlnk4Vt056YzREZoK2pEtNBVG2xt802ThqDEaTBycRnx1ttMxyaE/7wZkS6M7s/krrqD7Qp
h4M6zGp6zPU8+oNmjheehIkeFURxy4PRV+4JNm3NWmoPQnhg9lz2l7P2tCWDbuoqsN21JAo8bdIw
g4xD57FzreJ8e+9uDcbepZWEhA2Z+mqwqnO0cBiKiDrS4ERBpuLd44/Yq4LLQ1V9D/6wNZy8yTjK
Eqm6bqmMla42VQuho/EEmBglr74XKuBcBf+Mb2+fGVcGQT6lN0KcVbJDGXeIPBAwgWKStuamU9yl
XYIbx4QS6X8YivafVLqSWGP98ouFnajRtzLCIJpSD9eJxYiCLh2Lf5XU3nsyt1aQHowNqxdBK4S9
LseC6t4XeMKGgWlG43AoPaG2ZySd8UYs3KLfS5i2huPBRFmJArzOPrkcLjMaPpgAr6xj4PYc2yIL
qhytcQJjI9pZxq3nGedFPhUpN8DU9UOT6EjyDF0SBqk51u0jz2H/NbRs5ZNRa+WfJcyaDr2exnxH
yupQLUfQ9pNCsaVGz2aZ/jcg1h9yA0YTwunEEmBabCN7TwI2/r79wTfadXTCYCq7yGxx6ZurYwPd
Y44RIpHHpqgnH311mNlKWPfHtHHMjwRwg+ZHS1y/rxs1ng8iQgoRDrn5BNKi/QCMA5ymMjTGHsl5
462WObfMhABmEmlffq+oQ9SsnC2Ct8hRjp2XOU9QHzy/VYVxpOZpHoxqws+5GTvLzzv4IrdXZiOi
g36LzhonnKVZMwCipBCemQLlwxN0OLWDMt5RqsWWYJrewRjZK05tDieFOuD/QTVc5xWtNVOs9bgr
sSR+0JGGCnABJyTqcnHWJvV4e3IbPUJqYHIgXCgAwK4f3WJR9U6oWB6mfZ+cWmpmR+gO8b03YZbS
GFldYrtiDZ+XMa+/RY5X3sfdaN+34+Ls5APy3K2ef+CUqP9SGAfrdwWpRjpgQN1aCYxRXx6kwS0q
tGZ3d3vCG7uJpJ6LmlCZk7mWKCDWUbwo1OPDoMzeXbbE0QclFd4D2XQdFEAETz0/2p97BMISbXir
SQytIrQ2iXDk40RPfLWZS0MZXGMGZWPUunYq8JrAQlpDQK6NzYPVWKrvIj2yEwds3HhQuWhyv+LS
mPblCeq1SUr6kKo2WugcwYVmB0zynGMo9i+8jZADQQKqnaATOS3r8lDLre1xEuODtrRLEgD2sL+a
jZgeWlOVZeVsejKnZPGRIqYMIDIYDX2U7Mk9bISSZPgI4gOMBx+/Lromndcg0GdHh2QRGoxsIzm2
KcBPkJoz8lmuEdiDZb4bCNT2bnwZpa62sSllNoCw0O9X1yrWCW5QDl39GKWJvLqv6SV/bm2lP5dJ
lt+NRdd8z7Pekw9riTM5HN97s63hjORW+M/QQJaeeognO/nOxqUCq0ViHeRPopZ2uQNagA6mkQKi
ULzkj9GBLjGi2D3axZieK6+bdq7MjQ0nRZxITCnNwg9ZlWGWxgQBWevYj0wl7V+BKxLXdQMdJqY9
ujO3jVzFpPQJ8or6Lw2a1WDUVjuU6gcGqzqVxHXynhZ7ce/1zh7PwJON3m+NftkZ9VrrhLeSYIwb
i2YX99UqGHOEnidLZSeHpVb189gbztmB/XoIrfCMzc57ELG4Waciv4+IQvwaB9L3XTtqhw5ltofU
QK5yjOpw5z7fWnkSGfhLdDeJSVeveIqb6uxmRnKo1Mo9pYv9rUWS7dANYbTzjbeOGBrFhGu4XgFl
l+fgr0oRVUV1cSwuFYrT7+24L371uPxSUKj6J6/U7BfL6TFic5T8w+0bfGOKNDGogMH44bOvz3ao
2GYYhmV0UEpU8aZpwRegS9CcMcb/ECqCpwepQptWEqhXqwn2yBt6DBMP1VguZwt39kc7hsOUdeWe
tsDG60d9yuBsvrb+1mX8OUSGv5CzciMtfDbiyHiuqiV+e26ERrdUTKT8AjJ2NSGIQnHeWHN0KJMx
Ese6HbzmmAr857tE1XYG27h0OJd8flaQTsE69jXGHqhOQiRD5dp68oqRF24up8RPGm9sD6Fi9j9u
b42tEYkhpGstJdIr1YSsnAq9NLj256YKz069NAeYjX9itHgeAQ/tEUC2hiPrQ3BD2txgYXx5BNpI
XcbGsaJD1zTKoW8088hF1PvxErtfss5NdhZ0a+fLNAJlBJhR0B8ux1sQ+Am7yowOtiDqzUIqMPaM
fhHOVv8hqwWGiQGqSmBIzr7aKGWDn+FoSleqpl4OSVi1gVMk1kvI6/T26IQ98uqvy5UFu/dyVs7S
w74qjfwwGPriR+Gg3KkRxg8xvkFvL/RQXmIwaWED6mI1VJMknlMuZn6YRdO9N/TCfsDhVjyliyJ2
3oeNb0VbwCarhQ/A47R6HorGLQDXJ9lBj2tkBbIeWSazacvGz8Zx2llC+btXMYfkXkirXAgIV1BL
YxzcxaExdsgstfkKvqV57KJd+ZMNnICN2DP8PwjfxDjr/Q60aZAd8+zQQfY8E1R+jq1QvROLixMW
BHPfaTWp0jkPUKHT+i5unbd69BE/QwaUlDZ5ALS1NWDDN629VLCstlOfdCWOAmduyp+ogPb31ZSG
OztmKy2mx0mxmPFIA9c46ImORG5oTXrIipYYw+5DkwqxHYrDFHrFc09ZEQ506RyNdqSqV5X9n7II
07uoNM0kqIrG+Me0RPK/2xfdxgenqIe1FJAJ6nrrN1Arda81iio9LMmoAk9UYJnE2R6jZeOJZzPR
7AZNjxLFunEXzsRSA44lfO8ZpCgIfqwfdVIVRDCWzD5PwrEflUEg/40cxp538MYJopzGlUDCRE14
HWBADJnrOM/yQ57P6b+lo0RPkWjsh8Qtv91eza150kEHhUV5AfGS1WWnD85Y8qHBYpSt/UC2kt0T
EahHKvfGUSDV/xRafXomFDDvbo+88YLwCtO90ai6AEiTa/BXEDV0sVpbKXOkm5n86S2rO4rZGHEd
tprubijEHhhsa6oUnslwJGmLx+9ywD5ebOhHgJ2zQR1PdH9Hv0sT6HJxHp+ytHFfwnGpfR3B65f/
MFU4axqxKcCmNfSdnCdBs4dFNlGN8NGyFl86d/45q9N0dkvPub893NbuoZhAL5iMW1IKVhOdAf+Y
6YRewGiV36fWigKqzthxxb3+5/ZQWx9R+ncTcMg4Z60xWpft7JWLmh90UdpQzUrtn7LPiw+jRh/V
sHNvB691ffgptlG0gV9FXZ9n7HJqSbu03ZgpOB8mSxbgqVO968ZlT/rzegEvR1kFG5jpZWWVI0/Q
6rn2ZSxLKm5a2X+YBJ2Dty4gVwx4N54VPhRZ8+WEYrranlov5QH0VfciYucndrb2nR034XOL6ufp
9nAyIbx8LWXPnv4L+Rt44XVB0RSW1mRqVB5c6ZFRkat2fgZX7Z06LS1SMDgZ+5aQ2duEGySPWpa0
O9GBjAyvfoJHiYBuPhjL15f2r3OPnriiOlGJtp8Yws8A3twOOVWz/mxN3fAQGp5yLrPE/X174luf
VCppyDYM7I/1+z2WJi0Xty4PKo21Y1ZLjTYznGipWcUO/W57KCBS3N581leX0L8m2Jl1S+WnQSly
GJH2LU1RPIJxT8GqhJa3g/q4PoAOZqOQ26EkS6qZ/DF/DQY4rHcjT5SHUYnVd16ZoDkv0GWzUvB1
2EInO0HB9SXKeDRvwYDC5bgSn0uqSVjIo4GP6KPuvZ0u+iE1Ju80z3p+rPV+PrtxOMPymNRft7/g
1sgEIQRfhLEb+kxOFruVqxeHsRo93xCkVCWn5x6n+jQIzWm+Z9/PB3Uuxp3q7NaOlULZBFhkH2B5
Ltd4MZQQz6qwODSK/dxDXDpY6fyn64oaPQGIh0FHJv3h9my3xkQfQUrvEAMAubscM81BLUcqV5Dq
LL+FtpiDX5WifJpiULioNdf+EPfxzs7dWmIJSHm1vIPNvBq0QrSkyfukPHgmPaIuJKqK5kGFjjWE
H4dBy85Z4iVfNWWI9orDG/sYLQEpQ4xalKzVXs63TOqehhGisSb6ggF5etn5VAShMzgOOqR2Ou/k
yxvVf95jWu60SdhSFEovR1RKt7ZHz6oOVG1RUSo9JTeDJLeNn9wQUX+MQJKU9wqKohTRHMSAfIyh
W8DJo1Ri7YS+h3LauDfAheCSJrnKIP/WS0AcOKQqwn+L1Wp+kznLAzr76Fnpffjn9u7aSGeYMK7b
OF5RxLsCdFce9r5FiaRRIiz7V4yKQe07TctraiXjUyXi5RvIc0IwTUuSB33CN0mpNWPn8trYb7Lb
w6vn0Y/A8vTyExTtBO3MQOS6Ma3xIySxzA/DPv/m4mxPsO0W9xZKJIeQq2bnHdxaAByNGP3V0xWx
ucuhubcKJczIvCMiMfW5iS3xbLqzh6hAm8l5Gy4Kv9yibvuk2En8NczBkyKMYrrxzoO49Vvo/0qL
DZYCksJqGaZUmbEOj7LDonU13ZiwOjpNPDyaij0EZQV2SzFC4yGdhOJ7ECRPXmQW32/viOvNB2SQ
Vi2dC15l6iyX6zEnJk7SI5JTy1x0gY4/XzAZSuyPg9Iebg91fbW98j5okeDchDqc/Pu/nizUT+op
wfc2AGLnwbHV6q9jnc0HZNaLewU3lW/mZKt5cHvUjVWm0IJIBRRl0mj+83LYvmq1CWsFDx+TXr/r
oN8cMqjiz1CrxAGLVe+QL7b+CfbD3Szc6lGbumLnN1xFXyysLftfpDTANF4FuP6auZJ3Xd4bmLXP
WgLeK0tAa8LUr3LYTKPi+Jq7WB/jak56quftVB6pi+b3t9fhavX5DfST6TGSGZBjrj60UAA+cJ5R
VAyt6CGb++rsmE16jFPFeRFDjlX0vGtvenW7vw5KAxVZAikFKC+CvybeaV0fjXWN2KBS1ciRxMNd
WJvDsZuLb0oUjufbc7yuXMjxpBgOpD/wDuuoGu70aCDBLFDFLLyvVW7XD60Xdw/1sswHA8Wmu96z
xQMi4s6HdkjDF5xJrbuh94analKNn03Uz9bOx7+67GShD8QbvXQZR6zRilwqGYqIrTSzV9xTWdU6
Xu9lH5htPvmWl4kgcxAO08fO3FmOq7MtR0aY4bVkguTjaudbWHB6A638oM+96Ni0TXuA2J4Gs9Pu
gQs3Jykrp9IrR455+aELWrkmpndj4Nit8g6JRNWHaqvdtUWK8avnKadWb1pfpS371sBUTpIhZYpN
0L3WhvHspVS8mkm61gizrp0a7bkEz/Vr1pfqXGlu+xIrDsKeyMztvWNXWSljy28LmIDGKy/K5axH
U61CCqwiCJt+KO6rxDD+F1Fv3cveNlZXvg94d8GlQV9kdXaRO5jKbmrHAHx8cV7GGGxkQS/uuW2t
5ShEJ86VUSAtMQ84Vt4+UxtHGJUAdg/pBur0a8VLpN4Nr52yEX5rsZxDQ9h3Xu9giBSF7qmIuj3q
7tZcqXfKfjLY7yvbKSDRWJ7aSAx2WZtifdwOB1zlDb+BLXUgSAl/G46I7vsl3dNh3TgusDtQoH1V
T4Gvffk1aVtrI6B+lGdLtbyftT577xoi/1erNX1n024tqlSXxC+CUhiV3cuhsrkxeuLOMbDMDr2Y
EUckvDDq7ikfDPO5rKL2y+2vuHH7S4FbGNFEmhJrejmgrkdo1HTNiD9lbB6jdM7vc8ND40It22PS
huj5TUn5VtoMhY1XQAL1KO6G9W3MTexqIOvHIK3i6RQiAvcg6i56hIkd78R1W9+O5ijEGRRg6aes
yikqy2lbIyekRaT0nKSt+uyKtggSdwh/3F7K17W6KGTIacHysimb0r1cl4j7zsKDwYnGQEm14f2g
ZClIVl4TK4Bs6sU+sodJe5pNbbD9RvHCH140Zh9z0wuFj7XM8E4TTQYzJDT0+YAEZv7BUHTFCkqh
xs5Dn3eOd1Dy0PzuLU7xnJZ59LNBlR9Pvp6Svz9Tk30z3oviKDEoJw4aJk/U6iLTsq5W49HjEh0A
tw1G3537Jo5eSvwWJFJ7r5H+6iSxWkMpeCw3hTzpa/yjrc3RYjQEmy0IBxcHD3zc/6WClVt+moci
elh6kf1wWMnlbiyLonhJmzkXByqZSF4OTph8cMew8HxLL5HboB7az9+mfJrQl7AQGvaXYRk/5aMm
dlLljZMLtkNSGzm/3MSrlaIzmttxqFBAKjK44HjDRb/bwWrwiky8OPIhhCfOTqKw8czIfU3BnKyN
aF3+pr+iKA0/sFZ02hRY9Vy/RJ73q9crfWdbbw2CuSrlccnsp+pxOUjRLYnWdzrBQpwPflyaNvyU
MjvePjwb9xAlSCBogAsAGq2xYEtdu4naK0Sh2rjc8UnHe3PpJas/mu+WAtXxLPa8t8dBBt0U6nLS
P5dE4HJqqTn3XrEQgWVtW/6Js0UrjjgDlF+zFHm2nXBva4bg3NCbYZ8Q965qKeq4dEYaEevXdZI3
wOvM+qVHFe5biy4jehRpe3LbyH65va4brybFXXDm9HjR81wjsFIYcKKC4RFMlYpyeVTayUs6o804
YpeL7FhuZU+qmSXPeS+UnW+6cfeysLAxpRkJtbbV9gRQl2ilx+UhW3THoZ3V6EwDolskR0/Z42Ju
7VM2qGS/g62/YkyUqjcBIYqnwClL+wffXNd9NbX3an9bk5JesJBVQOBCmr7cM4vnNcRWbFQ862bs
j+vucZwg9yOCgd7i7Y+3NZYUZXdouFJlXPfNJ15ndR6AHg9Umw5WPBHudJraPqVZ2/0fZ+e1K7fR
dO0rIsAcTslJO2hL3pascEJYll7m3IxX/z2tH/ih4RBDbNk+E6yebnaoWrVqrT84C1L7nYeLWMdZ
S2qU6DlCPcQ3oNXQ9g7ZHsFM2fVxVrV05yRsfCkSMS5tSqmSHrk6dv24jIiEchIMFXnwrjbDp6xs
650gY+NCBsrjuNLiJqlw8lf8djkaZimMYqYeqzUxFYWx1hxKeZYofGuIq+Zxzm17B76Sd/zq8SLP
JBamWwiloXUvPZhJw4vkDkif1Yly5HCrP2liMt8hrzT/D9c9GA9a2tWNHyvzjFVn4cT66c17Rua6
NHzI25Qq/fW04yKC71SmXNeAJn46zQ7F+b46j2iT7Ex3Y3tCoOK1I8UCkl73BqfjpKegGgPGupV9
tjphf+qb1KBjLct3htq4xiyQOZPSIgcc0sP1rGygtr7tzSEwEPC46IOGbo9mjS+Ko0/vrSVTL26D
lQCqt8YO7r41SR5ZGNI4/kltjeuRE8E6hgaTtKw5fony2iCGSMYawfHCmHeUsbYGI4kBiaUchnfQ
6sbsHdqD+9kZ8fzssk9ZShOyqhjWM3zZ9OH+Ptk4HlJgjkgVFAae2Goos7HsWsUjgF5JZXyZO00/
WZLB2bGvD0Y77vHDNp4/xnNklQipVliZ1+uYeXrn1ZqF6mzZD6cIQMxXhuaTrcXGxcm96aFUd+2w
Ns4jdxnfjhgJO8M1AdRWVJREk6EPZsvMCj+iQtf55uzZLxH6GrVfGUPxOef/tf2obqqPuptV9fH+
Om98UsA1yBscFZorHbmzf7uGei/U6KFjnSMrK/6LTSV7nVVvfme7ItmL1rfWGIyLCiOVTbSYVmts
t5abRGZMMoeP+ENvTNaRXqXhXYo59kEqv8GszvckvLcW+fdBVxtJaKm2RDZZT22XQ5AtzvyQLxHd
vnHmYB6eJk+KXf4oyHil9NofPFtUH6l2UjtGJOYmf81Uq4vl6CjtmIdq1LByRU0NJ9dyr0Sw9SXp
xoD5RKrMe7L6kq0ZRUBHrO4UD/NFK0m2crpDDiK1tdP9TfOrsWX1ksBYJuOSVBgEZFe3DtY8ZSsm
sw+cwcZdq63Tp0XR06dWi7NvlYOGgO+lTfPa9DqV3f7S14Xd+IXZJvQW5NZZRuyEzYv9A3OCJSXR
7q1/4x5x0/s/dOsWoSdOdgLJxkpbbo7fdrc7LboNnRohurlUfjhTPOl+manNa1fTho0YiPb3/QE3
PgJdDFxZfAiWZh07wN0uRZZynGgRSwJMOLp3BRDyyWmj5fMfDEXPkSQHUYZZewoYI/BeO6g9GtKt
8mqUGUykbC64t5rB2MkeN943HhfY86wiUdE6z6Y60BSlBVewcVGEVgzqfR3n/GNfpgrSlGV9qSE1
+u2Eb979WW4EY4xMKCYVcYArV8GYPnfg29bUB7lhKxdcSe3AM2JtZ5/cFlugJAAkSLKFJ9tv5dX1
20ZpatKLxWRDK4VePNpt9sFxmvE4upFyNCMlfB0HL/UnlT6kqDbRXXRKb+fF29w60kpKSl1K2PT6
J2BtbXYsBK+Byqk1I9c8KC55Lcy9+XB/UTeHkpA+0hZ0Uq8dq7pIpX0pddml3uxe0PfPENTMtBO3
yrjz/TbufEJOSeAiKZG9gdezctUojxeDhfVqJzwmAxiRiPXoHMWiDwRJMxrf1V5Py20rp/ycsuMD
pUFp/LjaNUtsq0VcGn0woG5+WgonO6IBuLy46MNd6IVw5lNdmc0pc1Mj8+2KwrJbhcNzqObjydDT
8TwoIzJ5TtTHx1xk7qEU87yn8Lq9NqSetozKOVjXa9O0bpRGucap6qLhfZ/MKc9E5T3Sr5f+jSqi
d7ApLF7uf/uN95CiHlkUERznaU3UMNErwAKNbdb20/BA30f7FdWw+Z26LFio90Vm+XrYh89pSz+/
Evf6ns/31qw5ZZI9bgBurt+pKRVgOTFRj6FM7jnv3OmpjUjsIhNFnEbB/mLRlXyHErN1jch9gGQA
QBR78XqpE6F3egUmHwxW5b6LsBDx+2jcM/DYOlcU2oGI5E0CKHk9ymTqNQreXFZm03RHrS7L/5qi
+xmmjdjJHm/VrSSHinSDCodUSlnT4/uQPUPDXB/UXej6KD0q7+tSfLFtUb7oSlRSqjT1gxopM8Kr
Jdx5teoOStuYz2VWxF/v76nNeUuWnkTHJL3ret7VMMZDpsvnAXP4kyGU70jADh+pelQ7BYiNzcMT
ZKF4AbwKDXh1ZMou04nNQxFkXqVGflf2ykOpp53pIya+vE/ayvgL24nw55snKInsAH/YziBKs5rg
knr9UC0NXHkwuW9a2Lj+ZAn7/VRMu23oW1NE3B3OKCAz6gGrmCVGXz/kHibz6VXzVNfx9AlREdAI
fbRh57WUXJym7EJ/FJ3AiwoVwlOWOM0DDPDy7JnVPPlumabmcTB778FLKDsdIqVSjqPVTH+w5WG3
EQxKdjupu5zNbw9nnWttnYweHsUxyGvuxckhT8P02R7aN/coyTyF+wJo61dNfnWGJ2WueqWpoZiE
4pJ7uCWLCd5N3NfJk+1Uzs5W29jUMs+VUQEb+0YKq00SpYgYknIJq9ZRkTnw6PeHHn3j8/3ttRGm
QnGQur/wyqHQrXKUZh5xsuwxehaqPiPBOxbecw6D/Ws9CfclVbL2f/cH3JobWZhs+SJ6ovX3+quZ
OEaOc2VwjBBqu5im+KgpCjY0ya4u3ObUwAdpsMF+GbhlNVKc100zMlJoLUSJdJMFSRQiIJSr00Of
lvHO83ZLk2OXECbKgBjoAK+F6wHn2Ix0p2Etqa+EkA7V+POErOSjYQ54KbRQao5tZS7f8mRKn7I+
VF4UnuHLkDW9+nZ8lCSAqFX2+5CXrT5r14ztgN8iqoNj27zPw8I4NHZSxb7dp9OfjAVNmiCd9ggk
8q+nDX/dILdlnesiiosAcQDrsauQNPQNJZte72+frSsKsADEHrIK1PMV3DUpba4slK6CCmWmr0nW
Z18ayCiIkCaZOOC9PJe+3mnezjOz8YjzpqLLLvEDWiJXn9Z0Ov5myxRBMYX4voosPCl9pZ7uT24j
QJKGaVBemJ6kSVyvpJH0jp20jJJ6YjyEIzxo+uvoCp4LK6DjM3uG8pc8j1XW00A87AEy28NTliCN
p8i4TgMWryg0ICB5NDvjnA2zcTQWIR4WRyyPwjLE2Zs8hQKtGV6merdmd/tpIVdyaojYIdfdSIu0
49SkwoRMkGnL8nUacvcYIp+XHqrJAxguQgdS31A56sf7q357I5H28B/AMOEZnNrrVS9du6rKOB4D
bG/AauZC/dDZ7fvWytUv90e67QYnw0LOnY4ahBkB31cxxKzkk5F2ACXYybbWcURm4oOWYIXqx3Ob
fVVbWz+HuqN8m5a0fE8RU3/0kjR+6iqRf6m1QXlGj9b9u1TDPe27rcWn8IAwKHmZBMquFwEGSWlk
TtiDmYQ03nQqFkgtHs0V5lBdjHmja/kJ7vQ72e/tluMwg7FKih03yJoqI3CkdkzsuALPy4rGrxZ3
LuibtruvcA01O0D4ID0bQz18ixfEK0+ZseATdf+r3L4T/AYEoEDKuC1vymNL0dXO5ED0iKuhOXdq
Prwkkaj/0Slbf6RK82adDYl28v/RKQffjp7466VenLjS3QS8dyzAn7Acyg5xi+kYvBZ750na2NrM
CHYHbC9225qf0yNh7LQ5f3fOcxw08RDBZnFtxJPKvV6VzaGQK6MRniQPqP56VkoqSrsxwYRUL36p
XOlxVHha+WTr/a5T4OZYXFOwgRAJJnS5HksfnDwqa3JsIBOtfZqssfYuVYYTveqV8z9v3h60ysrm
TijQVGtXJyOOvUQdPAarG5wJwth8SY0lTA7x6BQHbR6zvZ7g27cGeTtwLaJNPDR5DK5nxyuQGKJl
fzjQN15oOEwPWs1N8PZpseFlgz81TagZ16OYbaZYYiKvmBc9mQ4IUNLQN9ph0fmJ3erHtA6rvUL/
5sxs2AzEJgTuN4h/pNszBtNcMqHijoGXVMkZ9oa6R63c2h9cr+B2XGhwHOXv+C0zUHuagoGPQXmM
FuZsB3G3GI04SMDfDveXcXMo+bchsCljv9VQWZ2H6UhpKjBqNQqIkLTHYhj+M/vS3QFCN4BClOMo
lZB1c8oI1q9nRSvYLzdiLgq3a4LW7KofVbm4h7wxs4dqUexnU5iv0TBq39MkWT7jU7RnZ7H1AQlQ
OA9IUHA3r2aLVrUlPHTzgphOpiCyl+WEfna6s6YbjwJ1PsoIDkpoVKdWx5s2oaJq8wLu5hwvPAFj
+DBYc3E0Krd/JxqvwzpPAMaipX1uDC/ZGX7rk8IZpUAM7xyMexXrGXVrxNZAxaZfkvQ0KVlzoEl/
CBp7Ese37x4omxDlZdzB83P9Sbt4UtyirDCHLlNMHpo5PQwW5nuT2Sg7L+3mrKQ6GvOSd9nq00WC
+nOjQvdDC737rg5d/cmL0+IhhhS2s1M3hmJ30HhmYrRCy9DqailmYZbKUlNsIwM5mEXcHJXJGf1i
7Ly3v91IoNkE5kiB8oCvtsqohgNaJUCK6sLtn+hiQOxaitG6gG5RUGfYutz/ZBvwl+zAgd+LGhqU
xjWVoS2sfFDlm1qmmIz5Rb5U1odeGUftWHVT858tzERAGO9Li9a71PmrKRyNDscudN5PGW4ex8gu
tf7fnZ+1teia7IDzZHs6FYvrrZROVqTYLuWfvJyakzLaWXPqxYhHGnh1/dO2IJIENAHG+j9dPNrv
VBHDwsZ7un5WNBOZaDMdcuN5smKHOmFeqH8LY8rqnYBk42hLCAWddsodRCSrs7VMVjYPCAgHtYKW
bdM08wGpdvPoNdn7pMH5kIdKuwxz059yvfqDyxruKf4cCPPzDK2bSirHIie3wX/rGGPYwbOUpyTS
vqu9re2Avltfw5BUF+hWNBN4q9OWenmkNKRp7EDM3KsKBBTWTRxYy7QnfCiX7LogSqMOaBEAKK8Q
3IjrD29WWTUMlSw4aMgN1m0E7Noq8390NPd+0U82JiTmAByR7vHc5d+8Ghl7HFS1+JSUydbC+w4Y
a0frGdSTiK006lP+1baqcofgsrFlGMWRvECuSDoXrueHdZCWDiYEF+azHIpF6E9xlxn/emnqnBRh
xie0pOxD4kW6X6md+Xr/YP3iAa5nqXncMZAzJCS3CmyTwTNzutyHQAxYVF/0kHYcyDZhOPthp8Uh
nQy0xRydvlbMYxhXYvJxheh+pvTZ/i+3evVbU8bNucIk6DSEYfwwosj6qVOyxD5G2Wh2J2OMdcVP
8rgDJRq5UI9J1dn1aQYTSy5ZSrXp0aqFdsyNyKt25nebkxJMSJ67BB0AVdagQ4YTl7CJkbAY8/5J
6uHshbas58qk1FM8ClUFBk7zTDNS0enYf3PpIWP/pUjsv0qBLp0l/rq/5De5qNxRCJ39arwnrFq9
H6k1ZAkVRBHE2MC9pmnTfaewPz10naefHOHS10zkt6d5cZMG/hqVghhhDVD7WsCzdrAIy3lBgmj2
8MUo0S01O7iuSzg7cEKzbuchubkifp0bqCWMBWlifW4LsKsahXERDEMbX0Ktjy+DGWLN7erTTqy/
NRS9alLQwyX4XlNBTEXTB0r2Aregtj0r2ZIg8Y7XWVd7e0Sbm9uIWUEMkPw62Fp8huvT2pe61SXF
QK+W24YVfVrC/LfItPCzGPLugIUlYodpOr3082LuhB2bQ6NRKgkvEBPWhXTDGqtUNUc+4GLHyNHq
pu/W6XB2pzF6nqSidNG0ud9NdXS+v2G31pdud0p8QL/Me3VFZUqH9UgHiTila84Xub4g2W2PxzBv
9xSXt3apDjlU3vmACDdkMaO1UsubBYaUXe6DJiJU6SGUWVhWflgGW9+p9m2OB65rMxrR+Lq+BhzJ
R6YWEKiqoh6LFHp7Y5r41Li4YFLy2+ur3xyP1JC15KnmOrreP4Re9O4uibRgz8ZX0TfegZbI6qG1
I+gm7bznz3Fbr2fDGo4U5abhFQae/La/5Yq6UjVg4kWPsi1KFydVwSrmFCu0NQVG71jvi9Qu3IPh
OT3PjqdE7yvVFOMHNcY6HKZRPI5+2Rml67tZ72JMUNKnyR/qf9MMb705NZE/Fg36X167JMar1SEJ
nTREI0BoUVs8epObvoQJ6TMZbv7l/p6+TTcZCxoRmbqkM0BivV6YaEzKYqkVyieKqnzhzNZfMnMx
L04/a98LQgobK4gyeuQWsF9NxV1+amrbu29NW+SvIOjDQJFP5K77+MKZVoQUNfNAzcPl0Otu+u9c
ChQka1fN/7k/5a29h2MK7GTp6oOi1fWMEVPM6WVrqYX1Rv9+CjOB/PwydPjQhGl2EEm9R0i4iaCY
HZcVbYIGkCtY5/WITZTBvW4bbsuuUj56tFn8FcfhTgC1OYiEyigjE6atYX0cVJZldGoR5IMyfbIy
lDmyadAv9xdv6w7EKfj/j7LaLpoGoVR1K56zMCkOcaJ7QezliIJ1qX28P9TWd+KGAL2iZknVchUf
uH0xOAUV6EBx2/kZLBIPOoLwLzURXOUrM7euf3/ErcmBBEgFCO5A+DLX3wkXy6lUah5QDcv0IMQH
+pz0LphjixL6/aFue+XYEwgcEubBFyGxXc2OBjbLmgxe0Bj1jPhoic74SwfKsU9UuNu/lbEWKT5m
zZQccUaekyPxTOT4VluKT5oyzI5vm5WWBzHFd+uBy4Lm+FLXh9iv8to2/ETNtQ9p3EGCsnI9e0jH
XjH9AW2JH6OJma8/IB+p73yyzQVkNpLkTL/EGpHr+CZ2Zbki8JxFR6ZjcE7CyNSzR4V5ZwG3dgcw
LQiOitIhIMT1t3LcsnZKiypWOWXzsR0K6zu4WBaMtqUcRkPfS2m3piY7eShmc3OQ8l2PF6vIRmvh
wng6mGap9IRwTpGeTTP8k22I5gnEOfTnaGpeDaVFuQnWSFXXycMEkeSxeU7nmc6Xrkx2EtiNYAos
wVBBOCShdF08HyzFHsw57oMel/GfIQrzlV+b8xDYqtI8wrssjmOtVofR6ps3q4pCloKkjaQfBRKO
3epWbDs3S6q6hIaiF7VvN5a4ZFAkfUcb99rENz4esBsMQTjh1J/WRiuONrdGUxJaJEn0v0FUxkmv
+4EK1Jie7p9r+W2u0shfWrNYx1DsQpVyjSrWWUz/tcpzGpVKRX8LTf6mVe8J9W/Nx+LeAD3l/bpJ
Krh6PVqxmY+w0A/146YdvzRCHwcSyzr/fn9K24PxUNJJAOq05nLOXqda2Lb1AQpzCaYOY/eYY7/8
gsK29un+UPKT36yebEfkDqEXYd0XPeFfaKc5eIrm4dmo65V3NpahP2XZaAVoQGsg0uObwUX5yUAW
iT6AH0icrk82MrrtUvcMCp0lfO5DT0V8dtRPc0hj6QDpbCdN25okCRqZC3tfZjHX4+kxDS4O6k5B
b4vmOJr9+Iott3lhOzklnVNt9ZCggbuTNm3cl1IhmzuFt03WI69HXSazs0DeeG+a1jnm5eg+eGjM
YLiMnh0k1OF4/1Nu7RoKJtSdeLnBAVenO0uTqELauQuqfimPmdOrl0oZ/4PEvVdH2FhPWrSpsWIl
BOi37nCXxQXROUrHOwejOQ5r/XNm5oivV6pKm4Cjtgr+m0I3v92f4cbdKaVnZe8Qo1Ndu15RLtOw
aWVUN7XGdHDRzfO1Ka/eVYW5SAV/w08rK6ZuUzQ72dqtmgtaoySh8hkCz7mxFWhxqPHaHrdRuxXV
a0bPcxOAq47vxQDwjDOJETipWpzSXlQHfWnFX503IjaPhvN/9ay2x0hJqz9AVriS+FmIAMjnZLUe
tTEZvVWRHsN4GY+K1egPkWGEfumJ+cGOLPV8f/1viVhyFTz+JYiiQWEdIBqtG6tJChKgKaDzQadU
BEiZXiTuRRn65VVDMs089akXPQLIVtphVLIhDcx6bv83uAOxw/0ftLHl+T2carRjZYgg//y3HFNr
EjfSVX5PPPWdn9elhcWE/hVg4g9CYykSQFVcOr1CM7geyYDJDbKSAg+gUhGfl4Zc0p8dQ0DntIr4
JfWMfI/yvnGBUIwEIqATntB4Xa92tMKqaZDrAjpjm9PQYwA0S+XjgofqdcnhSd5fzc3xeENl/YVn
e93xmAPWRrOrd4EzVfY3IaY6EEquU+eIKCJMxZvV8NlNUlsQ7Bk1kBsGrivips+F1SHnYoa+OXZq
YIDsnHWh/MlQXOYe3iiya2H9zCmLk8dWo3V0JRlUPtMmeTfN3g/TG6PXty8i4TFiPDxygNpykX/b
knq45GOrzR2qAnZ8sTr0EnGF/qLYHdZOglzg/nBbJ4CLUDahw8WEunE9XIJc4tyRVwRTZPU+nTVe
YFaJ8O1xF4zbCLT4VJLUQACE/s/qCPQtVAaYO9ARXXI1AmYNidik3blptzah5FdC4oIwxQtzPaF6
STCm0yj0FQg3BTrr9z6eCBB0EztPirnlTjy+eacBwsADh98v+1KvB/QSq0tzl1NGI0vJHQIEmFTC
OyqthrlINvanWbjKgXa3Uoqq2H6vF905ah1z55dszVy2Y6HORi0Zqt71DxFuS6eEzvutuWUWNAse
4XrttP4Ux/ahadCmvr91tr4nFhQcPRYa67HV90yo74ok4Xs2eaSdssixgtbz7A/3R9naoJKBhjOf
Ac60hsgTcgvNFZkI2sUoj4BfP2o3al5ryB0767cVHcjqJ3ae0ndwTSUFRGxHwyDeslF/DhJM5r+G
Y1s9g3QUwE3J8uRlqMcQO0R/35/j5kpy6Lk6JVFrXXy1pwxZXwFEEw+F9rmskhoKBz0w90eR32MV
qpMKy/Ye8g+0NVbxpBggNtk16AydBMqFkn/yNTHKGj3IcToaY4cGAApPF7UY1ECb+mQn+Nr8kJJe
9/+GX6u0t/WY2IXHJAujtil4T9YH1BragBa35HJ/plvxJW8tlWQuAOpGq0stFppRZTF3gIIa+qHS
IvCM2FIey3AxAqpq7Wlqkmpn0M3jx/QIoaWb7zpjVdKkX5g61txKlEJHm9WDGatWEBPcBXND9/39
SW5uVzka7EF5da+SktRqZDsW41VFnL94cRGe50F2fLpFPmXHsDOV13TpxeuiudXOq/GLtLDeS8Rw
0DNB5iE+yY/92ytlC5EVuhsBKlJTmR/Gxhg0VOmW7B+4Dqr+QPLpaL7A4OHDmPaxzROdZ8d8iEPd
b7DksQORNqpHWwPURz/MvK7yp2lSR79rHF05zmanfnbTYWx9vqFh7qzd1l60QR4lSxH17nXvjjLr
Rpdi8Bkgm98fCca12J/UBRGzGtB7r0llazv+PtrqopyrVCtTnYuyRWrrNOWZSjk5KZJHxAsjFsnR
AlUp0x1hhq39CASA9ATWh1g8rR7CEcpbN3ogDrpoloBMrLioyKEGbj5XJ6+r452Leut64dPSFcMD
z4O42hLRUqTFrFCmhRetPBlIQqq+ac8zkuHRPNRBg/TdeOgpp/6T5pb73zSb9LTePxNbF6lsB+BK
hilPl/31tsySOFbsDB5jn8fq01K31t+2Xez1r94yDwg8SeUkb5dmLHrer4fR+Yxp2AGaVlW8ZOcE
I9IfUTuiQ69wBAwfl/KPRYlfEdLHeXFItDz+6YRuk1AewoASlDCicDJOU/FOKY1QHNDMHWZ/VIyl
9922WL7VfS2KwDWK2vHTTgmRErOtKfZ1RSvql6TTNTrJ86bMD6MrGvPtaRGi9rJSC3yETPnq/nSa
OmsL2Rk59YX9fnDDmlZdNTsJoe68uRsHkadd9olRpqXTSX7Q3+6RZmnwvalBVrLGMn0ELawLYVbo
6ylk6Pt741agQJI8ceXkm4GL3TRTIx5KMOOS/XthmpaBU9d07y7Io3xLUl35i3Jq6vhRitrqA21C
vfW3qCubPWxFY+Enlo2twDKn2jsXIKz1U7Xuk+e2a8e/upmlPNUR1sw7H2Lj5pBRAdxmWWijPeF6
eRbIwHOXAvbmmZkcaxR4Lrmw/9XCxPuUhnGUcJqLXe7eVkiLMAKAnizaS7rH9bC1k9tNEpNtt0Zu
vijdaB0occSFX4GM0CWMDjSN/eOQBW5GR/wwK55vt2515ITr/7v/2TZ2CPmkDloD9iZtmq9/C6x2
sTiL1wSoQhjfk3jQj1rjwnTthjnbe1M31pvmcKh6vOH0La4pRa4C6qC5A29q2JTPbiaMYOiG6ETW
h7Rlrhff8BTvdz7yxgwZFJib64QgcF1JxWQJaZd2oXw1Nvmh6nv9wexVFZtt8QfVHulkDBjAsw1+
L9+M348bim5657Zd0JkDunE1ddMhn/QjUqh70MrWUspDDRkZxskNrXVx3ckqchK9QUcPoiBHCjr6
lc52DTm4Rl/wyTHjvRboraWUS0jCQApNI+P1/JbRtSMdbzC0HxstMNNUnEzhUPxPOrET7m0ORaDH
PzwGvDbXQ+WjmlhDUnZBXOjxOfJK4yy8ejyUfblnY7hV8aemSlcKTTC0H6wJ5kmiVpT6QR/KhJOW
0SUcUAKKj5M+4yKToyVp9RVGz0lNv4BHWVwds24ne/glY7kK+QA+oNv9EiiDI3o9YdOp1XpAeDWQ
6urNqeKzfgSriD4tbe0I38lcrsk6U/Lo4nYDHY2TWte1XwiRu4G9ONGTo02U+0D77IexbC3v0KL1
9en+dbER9eAMTkD6q4AP0Hr9K4e4qVAF0dvARTeZkk68HI3e+NThQ/MYela0g9Fv7AJ64zARAdwj
JFjTSSt1hqViA0FBx8lx1g4reivD6LmuF3Xv/ZILvPoAshkOHRDZBY61+/XUiPWG0JgAGupmCu2j
MTv9QW9NA52voSkvU4ktuq+FIT7TxqycU2yKC99WLOX05iWmWY7HFMk2uoXXG6EGwnGSiexKHWZ8
gnGaP8R6Mh8tr2+fqrKJ/rk/3uYaQ5CTjTcqlYnVpVWrJArTQl5ueL0NhwwnPpAO8TiACrw5HCGn
8QzuLQQbuD9WMXM1zZoubAMXoSj3Lth5YLSlxeqpaMSe0fDtrORQDCI1BYFrVhsV45UJR2W7DXq1
nE4WPcG+OoSwq8O3d4CB0vB2UguXLynctOuNE3vUbVHlbQO1oB9fNYf4wa7sgrgcafP73+oXEHq9
SVk7qRlKuCRLPHLav70waK06FfUxpgWUbwTl4FrVaVBa0/IHjsf7uZ4bFXUVGnf92hLmU5WZHiYB
pht1aMmPJA3GGOWDHzplkR3RiMI0ogiHH6lb6KcwTER2aKdJe2bZsBGskV/+EKHdER/vT2TjzgWj
5N2CQk1hnxT7eiJhpcy2mrFomWmOP4Hv0URH4e6hLGgy8x1FiGM2Kd65wUj3wXND9TNge7tHOtna
JfSA/WpuZpes28XjqhJdkSe4Wehx8oENkryklpH7zljvuXhtRH1oS7BV4C7S4EOodT1jr40NQ5F3
Gabe1rtyGsESDJEqlzqPfTdPT7Ftjs+W3VUI53jDSbBbNWtX8+g2cOBnoLanQyqnPLjulzBnrEt7
wcNqRObox7rTn6c8HpCl7gjXgRwvmZnu4ftybqttS4wJ4Rrkj4LJWgumJhua8s5qA6916fJxqvk5
NJLuZfSyrKfNe0BH+P4Gu4VvUGiERkm7LKflJlQZHbWsQmlY1uQKJIBGnYN81BEwbyh4JYpiYQ83
qgdn0JuP90eWEfN6rr+EUqjBQsddv1nggFM91iBvczyZQV1W6Tt32Rdd2ByGHir+JZlACeZ6OzV9
ly3h5HHrmA0SEqE9Vw9uN8++NnpEB9qcz/pRQc/wGM3grWmipB/HItEOqpfFfwl3yKtTG8bxaYkN
9+H+Emx9bnpvJU4Ot5S6zvVvUzrEKfUkI5ZJK/2jYdLo0o5YHTgR9JaDFoLw7bzeW7uaOqtsA0Fm
CUvD6xGb0FbByBhRUUV5LGLTDGLhOu+FlyE6p/BoW2BjO4NuTfP3QVd5vNVUS2GrMXX2PrOpSqTN
wVOIF0w71N8P4fRmSThWVAZf1Dil5+c6m1fVMR2jbPhlazw/wCpr/YaWlyN2RIvfO9N4BLI0z/gu
79lv38yUAgSNNkA/IKFE5KuZonkw21T26XhREqe7mGYbIXghbS5Q9MvV7FwuU7Rn0XJzOZONEgaR
utEVCe9rBaiHC507M2WzoKeTujjrvdE9W22oPZW2Fr5ZCk4ORqOLVPIAef0Vnv/2sM5dJmq9qqRA
mtI9ZbluYZeXOQevKZ2P90/HzdXEUHS/I90j8fPbwo46xg2xHPSacYj/SmrKA/RJ1oDYzuJrC62K
IyDmoavmvT7kW5oEQ3MZgt2RnVrI0F0fEykhWVUK4Njcutq/vV7FPwloEe43Z4gBRGGGtHw2kh+Y
Zy//oHYUeX401d5LmLbWfKxzjCqhfYft6/0luTm+8nfxLAArQlriA1z/LscttEkRqFm1qfCMwGvU
5dTnWIdHA+Fa29UWKIiGKcL9YW/uUGp5UoGWIwXfm6LUaljJdPYkrdwuwuxzWbqxBkpo7tKdN6YH
5CFLzmCmUNTk8fptcxFXNC2bgXEmNT3nZuxmvuZOiRGMzex+AjHmxlaUfvh+f34bO03WgzFl4UGi
uLc6QRlSg7SkMO4SxZKu34qTm1QmpQBHOTZVpWNq5Zo+aOQepfx2ZZHrJWMDoJDB97pM3EwQoBIH
ZC1Knf6dFirz300iuh1o5/ZaIngkyIddQ1RxEw3T2jczcRL3Lo28IO0G84I53b/LIoZLPIHw3l/O
288IV4zNAoULiWuY+defEWdOrzdMivkJzct5gIVOd8p0EV1SwwpfQ2vUH1slrd+aA0uGGkDILw8+
9unqMS3qgaTUgs21oMR2iqpiOlSFkQRJNtU75+H2xmUobiTJWCIFXhMbhTlYaeLCoulR+P4eV1P4
Y0pz7X0K8Pv5D9ZS9jj8Qh9R8LteS0WLR5aacqViY3lwscs60g6FHkUxIumAnQ9j1M09nh2YH+98
xs1ZEobKMgpq8+vK3qwYTQvyy2lUm/Bc22b25BaFczYAZneGuj2AJIXQ/Tj0EAwJ+69nmUy1pSg6
oA69/O65NmnwO3vtMpwNo3F/OpFauf48W847s4ztnYLwbYrFxqEjTe5UFfR/zYnSjXGJQ7eDv7Po
eu1jDK6VlIz6BkX/qF4+D7o2lKdWM5vXOI1sxG4gq+iB0jiD9dZWDPlTkPQA8paasjdfO4yzcQop
pmZFV+CDQxdpoOWla+ys98a1IyVEaPaTycaNKXqkwSSFly0Cyyzap0hXmtOsJ3uyz1vXzu+jyF/x
23UOfJ8ONVI5ELH6jPZczGXdLoQOXolanND3Hn7ePyy3vfesH3r6YOa821R0jOsRK9A/he4faD1N
ZnQ+EF9j+2GuOy+lcJevA9fwI3CNhl6uOxoPuj2L59wzktciLItHJzbombv/kzbXAJUDvBpIcbgU
V78IAYckk2yOCtGsf2ylyh/nzNG+Nm7hHFzMmvcA761TSxgkgSoITiiOXA9o9aJoxQIsFmZKchmp
aR/Ces6OUkppJ33ZHEpCjrBUuKBuykLCWUbbhSPW0AZ2Wpwyf4BuIA6pNlqX+8u4dUFQ6aTLEFQM
BHp1DdqF0qciws62V53cOVhu2v8UcdgLJKVNqRWLU7HaJuqJbov0fH/sjWn+atzkaJKsQdq9XtFF
tlCUaHsEA1KViNHahKDuaL92dM6c7g+FsO7G0QS6Ihog/iRNW8OaZocNRtNCmncwaWqflClzMShu
KNji/WJUr22sME2uof/j6DqW40aW4BchAt5cYcaQQ3JpREq6dIgycI22QLuvf8l33aXIGZjqqsys
zDScVXIcb1h4d8CwaxXtbT5V63xKoKV9jdYy+oWoDPLKFSFlCzcCpC37mEjb61omTYvkTO/PPilG
08+0muOzOArxR6osFyeljv13yZhzrQoKRU+bWT/7GPto3VyK/E8t3fon2d3CLz5MOW2lFu4/BMkc
vAWY9tWnLxn9jbY+eWe1UiUYAlF/t7oy+uwDX75/RdlyyI1zXWJRlawvc56hdVUpkqiQ8q6npcV2
cPygF9OICwBXbBSi64QWY4mD+oO16JI+0rKKTpCTYkpH44osLyR8EdI7OqvyjAxOuKZkyKY9TU2o
5wtpSIMZv2aV6eFnyabOc6/pABaFhT7iyexOMAahl0ZQC2RNRHXWbpuX47MyI/8Ovez4iyl2fEfu
ZsEh2diExpYnHPf63ITiAdmziMrEcq95BEaURH1EjsN1UZO65J4sm8hbFInlNyv2KXqoqyl5gaBM
Im5rrshrokTS9AesleBCOVGoz3XMquXFIPZlGWoDPV9LC+Y/sAcwzW2a7ofHj8jlPbhgMgxFsGUt
4DcCxMxM+oGFCNEeIWH4TEeRIKMd61Xz34ZVI8LSsKk/drlbnX4SOzYA4foF16zTCLMswI3RnD5G
SHuZ7+Dqxh7nqiL4plOz3o1FtBWnrcbj3+GEyr9zs0y/LPZev0OB2CBBHLb+MdiAxZ83pdJsmJMC
zAB1C5zjSD5iGqZsAUvAEED4kMe5t8PIKwlDyDlxrB0nhTxVqGr9dt5FhnwuNpIPs4WkgM4Apji9
ssmSn6qDNxSbOUysDzAhSKB42Mx0J5MYyjV8i+Q07sWU30W5A8ANmVC+tshInkRbG9ivXApTxVG/
HzpFhiowobsIfcBfWCMh10pMQI1wQffGXrFXsiAGZ4yrX7ltZHEqCfZ/WoqcpLpNE/hivxyOrf48
N9TVV+aLZIFhVs6Lc0YIflkUOX9n87mIYA+x8Oc6lfwJKchib2ms9A0cevZi7RzDXP3Y7M+yBM/f
pRZS4DPyt+gKRd5eFndJTUiGqQRT5jBDGHGcgq5DglieQkPGNtf4mrQyjl7jEhaq92i3WdZWiA95
KaIxgkdkPO78RL2SsDc5JPl9lJVfL7kk+29OUvbhCuQ0QO5uc9/uyBbmJz/65N+0lMvNx25GKSon
adrcVQrr89WYVy2TqnnVY4THlXu56q9rvF4cnkUsW5YHfSajgJ+1w1Rw52AXXJ2RDoxhkvGU/dML
2A3owc3uuw3hsmsbHVJfq4pmRavQe7MTBSwF3Gai23GxtCJ9A31+PiDDnqRXCBP4+vVSmN+Ai7Oj
tcDtXhrkatS9UZu9jkVtvykT8bj1+Up+lA6PSs+Q2qquZnTTX0zc/keRy1L2ZsssTkpfOPj5407H
vaibaOtofTQve2ksG9JxWsdrNAXrun2L4F+UMiHHIattnPRZccShhRgjjy9oQGo17GolsuUcW9Cd
9fDdHlTCImRvhjggKZiIse51zFncKjYtkMfH/Fgep+mA0bueD296v7LNXGayOHLfMG7V3Rxjub+d
KiQhduPujLnyOqLIg9o1kD3vYFBxibwTsq2mOHI/p3l09A1Dbv4nqe2EhBExKf4A/UIKSH0NXIVn
jY9jhzrzAMZgOu+2WyKzyp33gFike1x8uNOXHtLzCKgDXfYnX7tsvichMmSQdbXwP2Vmyu37OFGG
mui9jEZkXpc1LB7OZaGa6rOcR11/jonf07ndiVEeDp6wxK0+0rWAnWZri3BErzIvluavR78o+nr1
TEXneCIuidrCE9CfrUugp05PkahX4VsGyZOPOx6v5XqGf76efsEbOabtnoU6/IkSY2SBVJNSyAsZ
C5h035O6Qc3qkrnZ47fdHYl7hziRwDIs4Yl9hFfivP9Zj3RKP6J80fQ+wqmSdfBfHMk/lSHT/TiJ
+ku+c8aE5JdnSGdT++Dc5HOJbaIGSutWb0nEl14BeeR/5yakjMEMfefHK2zOZ36/OisrEHt1QFa3
2vbxO9zailjg8YmP8XGxUuSI8xsdv41A7suiPbZCZ281KDQKQD4/DFZkbCaWl4iWeh0Hnq7ZgvNK
7qQWsGFIp+gV1y3OemiRUv1Ug70cozZoOFrCnCbkY+47TJgFNx80w+bTsMSs9qJzAKbd3PqxtuSy
l+s+Pe5bY8TfbQ5fzpA2w6P/mEvri1OCdwMynBiet/C3iQHaLH9BnehR9SZD/PZ1whA99ikpt0eT
un2/KATqcRD1uRH3NY9GN7bNBneerCul4ODmUi5gLZhUwed1y4RtYNyzTPkxY8OU0/0hD140DxOt
qrH126EJZD+Zh0VUi3zSpnzb9IybAmFaZNe13V1ziLNbm8VdVvgSpBdeFzq/rtwV2A6PebOcRAlt
XJvTr2aWRxllXdiOIx6RMtCM05+6CmZ8FBA4pm0oNjjPjdL4vI2PAz5ROppAMaaZ90/6y3WjD4Si
MRU040iGSq1AhAVcabfT4XiWd9ISV0jElu5z0yNAcAM7vs5JjBVrhnAPhlinr1MykKlH8Bic5Ivk
oE+QgMOYORzJ8j7tkH533OxFdM4gZ3xqWDlmbcojWIAbk+4fcUh201IsAyKoIx7tlaQpLKSZqhy4
qxmxM/28ltmTp05/B5dvQ3fABEa1mIWIu2OiKX2PnZYDKo9ZpvMAiwsYGZXVTiE+Iyl+PrZ0/NwK
OKp0ojEju/gi0BvCRbelz5zg93uUxNMDwRKAH4Ih05NB3cOFg7D2W/Glq5vakK5ljQMLPGC3M0nB
SlT4t1iZONAcVEuVss5MgFW7RcGIrxMjMihaFmsd/xSr3kDL7Y0SLVrFWrYNqUR2Qnaeac41/C6K
1mom6r7aOSqzEhLe0zI5NOyv4sPvb2LbrTzP8xbsJ1rHNG/B9NHl7xTZBXoR5CTYM9HYB3OPo52y
9RTGYEPU2oZZ+b1mdI+rU0BUdgqPN1KoQerS0kEmYxN9JkbFP4TCAn8Kx3vpr7FVtm5LqLDxXs3L
XA0xUumj1mOfZwP/U6f7PdPFcolJMbM7g9S2uk2SjRzPSWzjGP134UU/xoSFocREp+797rw7OyfT
HY1tdWx41Jc97+dxQ2RusjXAZ8vNBWzRJMbCILmowxXhTlPoG86KZDCzQl/WYpxW4yOKcbI+prac
1ud5BwTy5DmiPIcl44pjgap2rzDqI/QCnV51nSWdRCfILMI5n4Gz3Rrcx3NOQ4FnI0fXO8BA1K3P
vPRZNkxC1nd6icLfSkDj6ORXX8rozB7XYlMfFLlcuq1kjBZFOhAPUOnarWzrbIYStQoZ/cRbs38W
WMKI21QGUd5E2MUx8Hgr/5X1MeohK63c7rKVV/+MyfUE4zg/3riCqVs/livE2xsa3K1LCk7n3slm
e7UoEy+5ljs2HIGl4ZzeZkYeEVaQqVYfK4xd4PubTj2jTfoCS+uFt2iP+X9hw+l21VOKk1awJZA7
nMMKDoYTQxe7q/HLa6zy+BB1MUn30CBd7GEVX55RSkVmbVFSJe+mSDIkX8yb/lmLbX1GLa8DyG62
vbt1pfMZb8L0SkSBX3qU2MnsHOS86MxM5NVglxmGYGZEyOBQ7h5/XsMl+RKlia1aUMxYtlvXhrFe
6QjjGJzYmk7LgmIX2pH4eZqXYkFblSCwbq81vx+dibcPAHT6FyGSQ3NoEqHu8E5W5+iA8OhHOdFx
Au+9LUuL4BDybsxiZAuJXdB9M1IVt2jw5p97KfdTJBsm2tRA9/4WynoLN52LaO4ABO/7HXWH+DRZ
E/CBsTUIxWs21fay56gC28Kb4yQrZehdOVfhuircrRdO6umWGFTGwas0JHd4NQm7Au3gW5tLBIrc
7BGkPtc5WITTKhlyHqIGGBAah91kw14h1f67Tu3Kvic2LlkL4zW2vNstKpsuCjxf2nVhEvYkLGsI
BE5y/zVGFBIPTD7LnHebPUTVuQb9HSDsFA0u3CTScDILtfXdpLJ17TYxxeo7zDR93Y7VTL6nqK0w
3aCj+ZYv+/QjXoP9qEMu36Wv2KPfRPgFhmuh1xqlw7WzwZPcp1thtjPhE/tWTTsBCDrj4jHY++y/
oqPKbJsp6LttKet3OZWNuYy7bj5rsgd9LkZi8pdGLXkxSJ/mv0mUuLJvFlbUV5RxlNRiRqeqwkqT
W1FxfptKNFUtDooaGlcp4hezYWC/wPEmyR4nq3Z9sQg8R5GpCGcPVIdjvdhcLMm3LRxC/bcm6Hdv
wszuvGxuERAOmOgOd9L9zoM04pxH3LL/NjSm2S0/8uPfBGGm6hXFTnCb11BzoRnimncHXxCAtxfQ
vjxMM8XWeQKDxOSJpHW0wk+uqP/EsWvewNyH/QowY05bu1AWPxxIjbraea1JX0R5bc5GZwSt2F7Q
85YxO15mHs//RWaz7r5k6W4vuk7IaQIks9+YXYpraRJedKNNQ3y/4eogYLwqInZmLmFXkLDlch1Z
lr1lo6RoLrJ9hZxe1dlHEgekqe0cyG0b7UASQfzCFWNIdZau+OuQobZYy8ZQwdfGfT8skQtSafCM
LiIm6SDTRLxANZqxDmdmdC+VVEtvqwxBCbnEH27h56H+pltE0LWRfc6hhqbzgdZ2z38Uzq3bNVUC
9kSkVNkdFj2WqjOYfbP/nD7qk0qrmpyLsKW0VSos+2CQsGhbs+Fh6lFBUdzQ/7nfST7NrOfSRHFb
j/X8ly/Kj8NRlu5utrBtcy1NxgzgMVJa3Y1ywlWbH0g8wfw+FzhQ+ML4KfYImjtjyNtrfPEoTJa3
CUPcELJ3av6YFtHqLghNqZAHCot3FBPsZamvNGV6n4aluPcIeY3bGGB18rxwLcMJoFdanAwo9o/M
Nanv5AKjzlMMpGC8Sxe2hx7KWziRkHRe/jICG/x2lzxKznit0+Rs0KNsF5fDAfaaj8HP94t3X3E1
9ULylu4wScYMGE11V+MeyYvMpup8+AwblKg6CfYqYJZUnEZyTLKDhD8JD7DTNPvAGp4e73uEPnEI
+DgDelYssI/QUvDOiGydgL9h0ME72owFvMtiYCcaf1q2c1RVr2NCWNXO07hN7cgPIC31NEosHa2M
RF0K6/unOUJqfbtiX1s95ZOvLmtMF9UDt0r+QxGn30vfTHmbupx9TlG+3dVHCglutM3xehUWfSKs
GQtb9ssa8pcFm1M/8Wm/EiTWpNHnBRjFD3iAZG8b3j5zpqmUdIAxTvHBGj/LNsusethzHE7/7B7n
32BsnegBOvzl8RhNHTCRlMB+AKH5n9jyyREXalw6dXZJ4/kWKVysdjLcXgXPIN0iU5o8H9iNjS6T
Qv7arQAdcPRwdi7vGVZP1p6zuREnSNqyl3qLVAPVcbqotiwjojD0/f/eBttEf4DSCfEa6kTopypH
rOUgj3y0Q57rmvaHSvRrgSLxNxh0qh08xLbimlFtvsUKzuaDgO69GWocNwmqf21uDsuJePLxnpxX
19DoG2fr8RnSyvJ+p1MmT0lu6dfSVh6edik0vRqsOu4tzs/sfUuKMPb1dkzkkvmcPIeUO7xOWK26
eBvFsudmgosSPEGxojPpCTsF2e5G1x5hlxlu64jbdpBQPUHPDOwQj8+etlRC0NJ7iCsv1sCtpk0F
xPKDY3Gs+nzFxgq6sYPBvmHl/peB3FZ0C6F2beeKz4ANt316gRk9WWHAhQb6Audh4DhrodfnXWC1
7QS0Vr2pYoXEDHrEXXVYYgLFOU+q/oPZxl2rCPNjCyxBnLc5BfbQ7JQfn3uTSn3iOs7EPStGFf0K
CAz816h5J52mU34jioo/NYDhdVi8zb8dB5mvISUjHdAyFHNb2AkhszUgxH/ZCvBsmA4F02sltYU9
BSMg5Fvc/fV4UTx14bRje8n0AZXimqOZpgP2C/O3hnAHym6K9HuTMffiShw91AMn6uSokjfuJ5Pf
bU7QZ+ctiV9KNAXHKYot6E2PTQF1Buepnyh2E2iL0sqeooDhccilYtd6hkqlcwE95EPhtnC28PzD
nBASug3ptOwfKZTP+kotpY+CasLaaix2c04iTS+14+l8t31pSDDkFBsH2EU5WiecEViNJnb74wGm
e0DOaks7s2do5y2x2LXayrCT3qe1+6iR1Erbta6y/6JynjAPujp+kMig3Icqbdwv9KZ06eIdo1tf
ocenHTyN3HfRkOI/GBku23lcq/ybqnOAdaYsl4C8B98ABuYwzjvM/HWr01AMZeTYjy/aY+pEYEuO
ncEjPLN8wwgHEwsY7YaYTKbVYZT/JRG2PtEbVQdeBLFVp9rmxD6aUjbYdddhH8JylPrxqCN0TGMt
1we0NR6JyfOcmt5VpU3aBtD5Gx+RZPa+ynXDZQo01q8xBrAfo8fo0okM0cuPws/HLYcjTIG3Advl
C0qeyLN2RUbGP8pBs529V+IR62JlABuAKI2nbC7xwAFsFu2SLl/N9GglP49M6wGtHGR3abYh9TaF
Y/frDmUZuy/GmVw0TpRXHlh64+lXdllaHxwi4a0h4TlqEEC+cEQ5tQ54JpyH4kikD+MRFZ8ABwtx
xRxfPATJy/Fig8SyJVa/sp8Qya+fBBULKDYW3G4+oTNv0XDpd5rNNAKHE9mH0vIIrz7COOAr7GWe
dflWz7qvyRgv2KvY8H7iVW3sUEX4LgBeXXXz9VjlQwKT8aeFITT5CTblwCd8c1AJqYKu4xaIUx61
6VSHN6EKdBbSe+ieSZSBj9GRJTC1z0PSjYkQYwvUAy8PJi1goOg5YfFbZYhgQfsAIuNaLF7EwFBD
ulwAUptXnNFR0q8estWhnIKZb2Wice449G3yEQilX26GNxh/4DKciuuWjFPWF0vqn8gStp+LrLAo
YwpkqGY1chAfYTuOywZzujnqVrHT8OC2bPswBTqwd7qV+y9q5qJ4oVmmkSi4F0dyqxEHe+ddPpvB
Ih0GbxTJ5hxYKiv/0LUZkxakGZ8eJhHbh11r8ChaNcf3dJyrBQgk3PSQAR+qVmG95F6UgGv7bZvc
IyeLOV6V2ed6gIOEgkYgGwWYG0TQ3I1unei3xjfp8XVbS/j0W8t/ZJXcpqvBJBwNGZz736RzBk8s
In2az0wBjBsdAJp3a2n9gU1UfOh5GxGq3ZTEkf7g7uB96TIiLnJzlbun9cqePR5Qf5cJQb7VCLnL
3xjfKtlNoKDdj1Is6g5JxtDAhDjbom5TqQM+Z1SDYEnU/B39Er4KKgqFBT/2RqLmQgATRxemoyx6
oDNECA9fUOKvcslKB4+IEm2JEToNvWexsr01hfFDFC3Zz+zYddQmUcN0S5yR80lasGl9yDP1Dkin
iS776tVnwkBnPIpsU3/KPV6edmoy7O1B4pp2e+qx1bkmzoqumhv5DCIee1rVODVXD+uw9G0tZpBJ
SQZPrR7+FlXz4cCirRcgys7c6rnUr3QDa/ap8+NYOpHsHIW+3HxPMQV4zH8YwFsTXFncpw3ep8to
kPd9m4MoBGBHrBVePfy46ZueJjW3aGLkBIInAE7VGPCabp1MNuMqVh5gdrk+2sLm7LmxO/+H6PBc
YB0qTlBNtzFSlx08obggqhRfCOe+xqWZklBcIECpfMdVMV98RHLeN7C3+qKQCLkH5VNgHphZ8wAP
HcTJb3OzwAuhkfJflmPi6DOmEflahqMMXzso/BlrOO5JLlS5TsDxkOAEFUi7KEFRAf1GUT36sebp
5Uv8hd1NUR3zf6BcYVgG0pz8jjGxw6VjqyKwu3upQleXiXqckdOp2imZwy/Qv6AIkRpakBYGpOhU
oCtFz/rlQHnPS7jKX7RYl4+yblA5tiWMv/XGyTZg5sYPWwh84XuLzbzQigPo+WnZavInlJv6m88S
zbZdkxl9Oiuec9g9ykcJ15TjpEUWDWgno+kkZ8n258JYcUnQ3wWgj7Tg7TRhYjoBey/EGd+lSgF9
bf41M1BMv0jM3/JsnI3eG7p7uA0Z2SRnWHdLcV3hCK/bNZ7cfzVYl2XY08ChuJ6JtzArCRhZgCbt
MZLNEtTBoHXiv2feSZCJDXMYTmuKpQCHXHHXhcrFL8fkql+HnJIF9tlfzwfDHgjtHQTW4MCDTVbY
kafN91iFKQGToelvlhC4P/OIY7Fz2uLybGq9zD1+5fI6ykgmrw1DwEhrU031qVEy03ATqjwQniMD
jbAyV5Qn0GX5Apg/xoKEhVArtAUngt2BfoItIvLDnDrVYs7jfh356B8IfDefQuahxUFxiv8xXdEb
hej7ONN4QWLcWrpyWFBSvqDITVJoVvCaTw1WrTqhbLrAnCwDhCWOvb6tRS2iayYSvgyIAmLiAaPn
eEAchRzDPtvKtQeb58Rds9agn1OMpuCq69TwAXEEDQDkMQIwB2O5XyrLVrC+NdvFMLFUYlI5UrG1
zAj3A94LGueey+gZys8xoLxu+Xxp5nHRdzn4TVyH5OuBpcKNfTmi9boWEODOXVZZ4GOaE1gWAUeB
BQFMxVgOc7W05HDGmBrXrnxqkKGGAwpKkizgpY8Yln8GKg/xKNcZfCS0JVPdYjARP9A/L77FoE7L
NqnQkvUMktQXNiPo9n6xFaagSBdIcIDjdnbCHs6m+sAqu9yKQoptaEZSA0Ap3HjfNNHqbxGCH29c
2wDx7p6CwsvdhPV9PcqDX3BMxd94usV/i9QjlGL6EqkCyeEbYsBpsuJ5i4hbu/8bbA16zPSJmJWx
H45RNPFmLeJHvY8bdPCOYdk2T1UCfDXyWrU1n3A7KsTIXOEXAmYhtwXNW8g2p9d1zmly2g8CLgvt
zXEPKttOZ53koO1CMuKnRw0dztVBxxt1pc930QbFqALD6c3LCDJKd3QbD/wHYsDFZwFeiH6rlvmE
ntmWwPCRb9dizrLXxq9F1YFmW+WXc0d4MSvE/f2IzaD6QidsYlxnmEK9S/CTdzbsnnccXP2Ilumw
9OQFi6KWYpgoMVYn4tsGXOWdBR/goWa/JAqmLunek1nDgwg75Iu8i0BQv0q0Tfk3TINa/JdnTlZ/
gbtPkAlUM8ibDYCQ66mdEmA8UCOi6x0t/1wPpQW2bHWK1j2LyZVsC6zjtMde/DVLnPY9pJyo1WDN
if9XRgE/aDAEvUKpQdGvZzpkLcQ/MUYj2TSnuZ6KCvV08+mFUrG+LqOcf44HeGQ4tvARgoWkMQF7
nWz5C04jAcEQwMXNKOeu1ieEcu1pD6wAQgj04zuCbapQwtiz2Zt75hXC8KpJeiiktgKaIsOF+MSk
gFYg1BX9zcGbmdbNQKGGZEtMuPfrmg0e4e4GCy+p7Avo3sUVs8ahBzpiw6BH/mB5l+Zf6gMzoZZ3
kF94nHDF5MCUi4LFHUWKqXriHs4QwMaQLddygdImKTQHF3Nw1Otalew/qHlk/hynuE8/SxFouByo
5XWrYzOVr0st0mqAiw0obAfPlukRvAdqHZhlgHCpztMGi75wWmtHwFx4W0vKALNsiQXyRrN3MEc4
+rd9GdV7aVH2P2g+U4ygX2c+zvfMd0ez6zeo/ck6fHliTT0us/iQ9qiOh5nF6XIFygLWf/v/Vwlx
TXPcYPQ6z+OcQWzgRFg+sEs4yXbdHNbuGjEuMN2d5yXDCnYQV+fQ8nyprde6SyWBwYuG/cr3HFAG
niyIQ7bOIeSDnZItx1FV4X/+krYoLFD1On4ruZv/xB660xaik/iT66qc7omSyJYDeVfup8QL8WaV
3/7WgqowwNZpsTdxbEeDPLNawig0m+DLGw5YA98liR7/bZGupw7m0XByxD5j/IIZCBL0HXj3iGuP
IcukNZRYS5HsOL81SjqCjYmwAzzhxt8HpFFvO8T0Fl9gScq+ziVgSJXnUdqrho32p6g0f0VOfQOR
UtAjPSGcOoWuYJrLfuNwo4eFiJSwJooTBf1AkM2OwLw8TPNN0yp17bLCbKvPRg3wXgKavAUIAaAs
8q74B90tfH7hti6/Ib9NwZlE1f51K0WStDh7MjDXK/wUb0GgJPZV2EukkwIeJg9SaUD8WrqoGgQs
Le3Pw7A478yijvgB9Hsih5zBu21II0Kfas1SB6SK4hQj+gjmubRRWfZKeSvvFhehZVCryh9Kkh1+
gNfVPvXBITpjQHkTcTvVBZJnJOiagddChX6fIHH7wmf9jdU6KU/GmyTHSpQUfmDRUpbg+Tx9jwzk
gYAIDlzz1UIB+EzmqkHBPkR5T9AnvJIsh+ArayBbNcBpsHNCZGlPTaOqJ7Qh/AcIr0w91npdLnuc
OnvhEr8a1hh0fUxybmBiJoV4itha/SsDRZcAwrVmJ/Dw+ZNC6/sDZAEvWqzIQGADJ3A4hUrhqrot
JgggriQHwhSN8LT+u2ZT8O0CdQjYUSvc2qPLhPRFB1AgYtPwDJGSmRiWsbDzKuJxqUF4xBiZWuhu
0IPGAuLvAeG2OK+Rm7OjE6UgawZWbCMUYKDzXySWjoput5n+QzzK2P0Ck/+0JwlNTC++JkmMssuB
xpqM89Oh3abe5hV6v1uE5L23L1FpaOvch0sJVFn/wDirP0HVbtnjTonbeqhmSDFE6FxvgYNH7RIb
hdusncMeiJ6bop2A7x832EOp16kokCGGJxklyO8Fyh9ieMUjDyXiSaG/8LQ11m8/y+0o1jucZ8Wn
Jcf86OGe89ZoWcJu3BfQu0MusX6Dpb8hXR4DcYWSKa7/A8af7w9TiYOnFWpqYNZ3lOZPmHNA8rDn
GcOFptP64ONlhkoKXD6ADaUhh6glre/QpGdTPyVgQHpfjtubNQjBPsEhQsVPy2RQeTBLqj/Mu+Vp
UyTCI8lQ7bud0PWU7AhgAYEIJPbDM/jot1jwwjyMZt4/chus+l3w4J6ONDP1Gc09SYad7KaBhjFq
fgaxFhgI4fUPVAmqouR3lUErOKwm4+evaAzsqW3ZhNbPNkiXQSmy+n7JRreDPYDPXWfKOXsSUXH8
wrFrPSJiMu6GdE/4x7iEFfojDYPPC2tiN96J9X8cnclypDoWhp+ICOZhCzmn56ns2hDl6ypAgAQC
MT19f9nbvtFlOxOkc/7RDDCefZs8OJ0J/WzNY6hl4sAa91Qko3xn926hpJeqeOQQ6KNdicb3u1sj
8eVNBWD8DRz75bd9+SZy5UVZAWbE30xwDw9jXceHPCbEbR9tdvHe2KUiLnJEcoR6qMmJzeoUB2qx
DP0L1EeS5jNlwShJBw/waUDVyvgQl5+NqZphX8dJ95ZXOYcCioHgCXEsQi5S4pbndqBVmqOiEG1q
dO8P96a1ii8AVop27apSJIsmHcdsWNTDxfO3Zc0WVRHrSGLe8hdUDwMnmf1bkxkBwb0nGI30WKcP
E33bRSL7pTYNTiaXna4kOd1qH7ak9j4NDgv3MsXOfGFpc7nTuFWmo+tv3vZcA379EfG6WFlnIrYK
1swiPFRmij42IqPFw1JtbsEG28ivYLUis19CPhLO2GpjK6kGZe+jNRoBfspGmJMwmG5RUnjFGSxa
yIN0QnENPZTHcOINV2qzrqD829a4f6zFT6xj0TQFf07Su/cCkNniKZ11t9vK2OPnrK77uQ5eEx7R
9c8nlyXgtu7r/imeLbfcD0HAkxkjwvoiKw5YdC48iXS8KV8qHRVF1hsT/NeGEYqjlkq+d6eVzmtV
W5OFSi4k2mdOqJPN+ojR42C1Y/AVTWPzX1U50wcJGWGYhYqPlznN2kCwREKVWhBt/yakJubohr3F
1iaNd9egGfysUPH1hxkaJ0LdcaOdIeUMdkZKszsE3kxtlfS7NUOcVTAWy665jnk0y0wPrnin/8lZ
s5ksGeu4tTfKn6qf6blFGwV3kkfNBwoeX6FGcPig3CoMoIzZI56qYCzmlLyb+c9kC04bCznAXW6j
sDzM6xzPKVht8ZXXxkZFawUOUVNe066pJWDeGR7JlOqKCrc/GGn72SJkRJo1Og31Qr4ib2a4peqc
AEgHTnlncEENRfFMW2yAuLyyACoGLWMkLX4oCbk2nnsqjWPLU+8Ey2MIpSGyEbFPlJKcsoiUmBmt
b2Ei0ZQWwQrpQnFJmzxFdW69IJdClFEMo3ifJjg6mU5srRfCEmqJvmquED2PNvNuyagIcWR1/pEs
a3/djTpKev7BAjkd+ge1pQoR8ZiWOu8OgP8awjBZS59dYiqm3wkJVP8JP4/+ogeKrp4mfuvszMz1
6HSqMNnFiSnHfeEtrnuM+AzeoqRy/T0iOHM2ZOWMDwN4539zb5X2A2KMYLoMamnMY+l08TN8p5JZ
N2n3ScwEkF0m5bS/JaJvJFe+TVNca83mgcrCcE5r41V3iEzGntL31vqAISzRHSNUz9wu5KZw57Z5
Vp0Vfc9E5yb/ITb0xoNAde7DZ87iHsE84GNn/ORHTTGwkoeybK9xldL94daKGK9p9K0TFYxiQ7+6
bvISjPmyHNvBadudRl3o30GG5E8mhv8/LFp2wPBekduHZRCQ+1bf1/QWeBVwEFvrq43+tTmwWIQH
vZb2criVkeAQ2bp4QrFmIBZrSDe5X2KkIC9Tb5avYlDTownjojuY3PQQBKHuc8yENmx6Hfg+SMBk
eZr0QDe4FjPSv9QeEkXaf8Pp8zFLv9bf5Lpzz61tL6zdhqytvvfiVfYvQVvNS2p3DAsI96faSU29
mF3Ys+SmlN9UThqOMNrEf6O7OHS5E8HEdEHzUMS3Vk9EcfaBuhQXH4QZ12shJ456kiGQhmnVFj8V
BumQoRt45spz4e3lLDkLIWA7F91xzxVO+nuzErsd9N+zG+M5ytWs/SzEuA7oE0+m5Nbo6/7dGV1g
HRZV2MX55jVASt6P7ZGGOlWfclquXwo6d+s77VdGMlOL+YrGpftYSVG/rk3hOQBWFcea3eOKhJJa
58XZ+d4cO3sKayL/PjazLY+jY2Z56lRlrzs5MgmDNAEEpw5FSFzY+OdOfYCMG4+xVyPMUk79zVLk
Yy7SzjzsnQrtC1L8kn5VlJblNWgsOKEyKgVPQuwt960kxW2PEE3u7SpUinU37vhVmkV/+VgYD303
teqcuB2sMk8EfPjMtzE8D12BEFM3fnefdNwWaWGtZZgiHNX5Yzw5pJK0+eonT2VCz82+NhQT3EcT
u1BGe0fincemaCXjRthMu3IJ2UZrxEt30M1KHdlgzXNgfPRphY/nOnXy2NVnjq1hZFVT6m8cAWwh
uh9HDvItiWUWoGbKDwFlRuhOGls5ZwM6Qe0DFXrpRPHXm66a+ieK4Mn2dKPx8kb9YD4tYHaP05CF
L0WFWawHhdSMArpOkGRVO1Pz7lblXB7a2rMdQha5XPdW2QUQ0/00c9PIgkb4UHTxx4ZygoE8CUvQ
D7Eg7Z/RDbBPKIS5FfJcILPcwP+XsV3v1ilvg2wO1umRtIdu2WNQr3S2bWaFIJhG2dxLyCPMj4kr
1K7eqINNNz73hfe6Xpcd5CtajNEKrePEqTYdBppyykO5+TeNwTLnD/4ydaDTVlfmaW/P0y8yrvXz
rPTI2ki1aZV1SO8DKEuMMmnQ1tWSebVpt/PM0wyY2675Z8CPfPK8aHxtB0Jm9pIPAsYwmhAa6ybS
3cUDKbkHyTIEivq3pAWXq+NRz1stDnHZReT4r9WCBQf1o86KxbbF7mblhzbl1PyOMA14+7Ab55ok
Z1ewjpuFwpxYUTObVr5CPJv4HAqIDPucFXtCFNWjwTHEzrTi1ZqqSJ9NHth30jUx0JqDlXFA9wh2
ECgvvNoRJiy8DbN4oad9gGGL5HBd6inipQal+q5zW4UHAGj+W15zqWaAE+PryNyRp96YVLdwoiDe
V0vg1Y9R0JnXWXr28kt4ZeGeR5omk285hcu5GTxtQdbnpf2zwpTpB6kJxNqhfvfJvHfqZjzm7lIf
XcT64q8T93P4z+7sRaUIA0hHFe7g0BQe9/YTnQgAdd02BK+b9tr2I2RN1sCxlb496tvtkenWFujd
0vGR39JbTzghzKXx2iI8hV7jIrKNtnbvgIgte3y6bQP3RDrjucDmtPD3aNj2HNDusygkZ4uFsv6f
LHz7h8RBxEek9IaPOR4moPa1wMEogJqSo5mBtTNDFs0ITdsYZOS28H+Bnjl630WdWqBhp+AnGTvs
JMgmUU87CKK/xq6zf+daJ+G9bqbN/Jq56D65RrZk54eE1mWoOYoOUqcNv3HGANPqOdDVw8TGWuyF
0zdrRtW3FfO11PPJ76CLUESVdbiTfQ/uIYfOftUlHOeRXwYlJAtL96tBEjzsQHPdYe9SxyT2LALN
3wG7ovhnhbn8qSUKjqMYIm/cKSqCX4IKtk3ojf3fAzYJRqjmcv2weaypCK6obs6SZNseBTLf9cLb
3Xcf1RIh4krnSU2/gUn68ehDkC8sqP5I82AYreN7YwpXvIxdQKi+CUK09f6WtH/y1nfuPD0DEVFV
hkutjYmGz4sZNNlZbWe9IkFstkxsjXkZI4nRg7tzvkh/kqTzWy0SSRhD3lVNxqNIPdNw9mgzhk9l
2CxI2a0ivh88Nca3B2aE6bHDTdRZ4emk/GzFWoiUEZI6Btgbh5yhim+DTKjiWiEp1Odxinq07EPI
QpDHkjmUtizNmNy167yzfBwqaWwcvTKxeMwW/BLu0wK7NB6nyl7eeLn0dBJiFPax4OI7wZQhpBr7
0b0n49RZvyfog3zPh4xQ1CejGq2TMd1dUhNwsnMi9qHzgtXQR/FDiW26qMVFLSacbfsz+nQOPrp0
XOXHCZbOv+uWNj40AqP4wSUn9WfGr34P1IQYewEB2gfixvTw8dqQxtH8/6NYTCVYszL/Rjve3muN
lDV1tKlefXKv5p3dDPrRWv1VHWXYAP9Ja26J4g0KMDpv40WnvRu9wI4OerVkNYF98ltGQw8G6fT5
P0CWGnOJ20/1oR9wjGR1xUPGhFMXn2VjQ6Ixs85J1soNvEVE4M5ZoRCsXOYVnMi0Ayjt4ggbmqED
l2cvFG1zEnBZ3pO25u0RkwXusnkM12vDjs6VTGc4t/Zgl2O64bJmWvNbzJQVaGL4sEyYPHDbcSDE
vWu/IIxYmp3D7RzdT52W/XmlsBJrGZlszp79anlkJhV1KipwYxZr3Ihgv4Qco+FKPLNDf2v7O8Lb
IndXj8X0FgtG5otTlyxK3mzl14778mx7ofnVDTmcnEftSHtgxUaANsacFIfccu1fs2ZES1vRm9cA
V94TVnjwEznlzZc1TvmbDYQMDreOtcr6Xhc/YHtsU/VIEsm7zUzwn+2BrgLdMclDuTbrU7+tEw99
jTnmGNvSDnc1d9MzsEsAvG2w7x7jOA/eV09I6z0RXs443EbxL6W67VMxN6Ky2CqmrilYyO2wJenK
1mQjLdROOzw0PKjNPiqwQLKXzWF1V5ADAWfE7wQoQT/pBZQksA++iW3z3gRtVJztZixu309bYhkp
F48BlskOUuQW5Rb2UfUKGJlXJ2nX5Rf2GHsBh5Ma/jDAsnTgjJDyUbZ28EB5ToV+lKDCt7aW1idf
jVwzZHLtu7pxupnyiujvRCvyP6VtxnvjdV6wG7dYNz9GjiK4naDurCCNO/tdu7TwXdA2b/IV/j0o
OHnGGOxGEFP1o3kzYerysGf8FaXDoFbbbkYs2YQga7WEgOOp62seTd7ygvTWuxhNViMBcigLTlJ2
Vn9yB4B4ptfY+AdQhArF+IxiCCpVJDDS2v8eba/hniE1i2i3ch6fCELC5Smwpb8NlW3/5w3FehkK
pwbUbODOkQhuyxPW3+4ZuVqhgDWImHn2S79/r5RrfZi20V5mmDsencG28lM3WNY9Gs98fHclvrsd
MaXTKRlWQGyrncQLU6LX8/UVk5ti8Lavca8iZLkJT1Dqgj4RGRAs9ilqTaSOXlWs/dFf+2nZF8Ig
D427MRBPCdWk1ZenEp08Agws073WDJe7bgmPiUWex2jc3/4m3FdoHXtg5h7W4FjmtludBowN6kZ2
uf9o1cjBUDsxPgOP1eUJUWP1WK/bVD4BPsRlWm3h/JeUf46nErf6YqXE9VXm4FdOpMDpZLVlQx5x
Q0uJOyzr/MqPjusC0HQK2iDq9s3q+cd2pBr9UBYUany5BEeWhGUJDecs0I6BbwEF7Mwa4/JG4cCK
uFtnVdbnpjP9X47u4m3zRmvaO42Aquq8AZ+MoIz5n8UUfkU2v85XFbH1Zn41R+XeOJu3n90uqHd9
G4v4sDl1hZtiAbFvaj5XKlO4gYNgbSdo3tbB6OrkjnfGqV79QkMS15gsY7hCBqC8f7NWS37j2YD+
6QBGaZBeTedhFNH4PCul1LUpesc5RCONhsd5wKv9QVT3PEKFgWHD3asqZIgPfAblZkUe1PoJjzp6
0P8K0POFlV3W6MsxLQOPuxbiRDwGSHJ7x+VX0UtcHagn6AKU11NSgJXZ+LQYR80nxGLz2+MScHjA
WKgRIYviEPSE4t4UAtEbNET5sGDKKVPZ9L46xkGH+HYKNw/qO+78O4fJ/J8ro9U5bDH8QtoTFfPf
wHpfniHn6r9uFaBKLKZp+uYQ6RY09oyhB2xy6k/lVFGMz4VDJ8Xj5up03TDE7hr2Qpw8gcwhlv0k
+o1NlmIcVbWxA5PUqu8owjOtwVujTDDwXfNijOlE077+j1EADZma/SAh5UIqefZQSrxIKul5KZtl
CcApa/VvMnb85RssD2QjQeq6xcJ7n1g+N2M3DF181KuNpLUI5fINrS36E+K58AH/ebU+biPSkxPL
PAQjifObwUU52j/4zgDH8CkUl9bGS4IQ0mmabCm9xdljYMWUGY1hfHVA35pDsyVYDUkgQOPnO7H7
t9uc6JfRnXmApwUil7Gc3kfe45a3PGyvmGEQu0mDS0q0HpyFvdbV4zx4vn1Yh8LnKCk0SvsScffF
CrhxdtSF6UfywbvvuHL8f2vX19dtxQ8AXeYrGD1Mj/9odvPePPZS2FJ6j6xDFY20b9UTKKPrya3d
TYb0b/SKBeIbfkF2WyQT2xNvtf4PxSPZ/4OEiTrVTheeGAAIUpDKwo1kDRIdIqmRYlf2nht8JaxR
ZieKQLqZL5NyPXnj5k7nuanlRQZ2VWaFJSP/BPet2qwgcpD4CGVvw2dAJ4ZzRk4O7066QYt4CcHc
gBSEBz+dI7ncseVVycVhRRruJyTIz2rx25AkgrbiPo+ZbfexTTRfKsS03nvzDYJxxJxEu3nwff4R
K5L172rDx3IEGOcxj2vH0i+kEvkq83ORXEvLugFueSgeAwoV/9qISGz+71V0tcu4+M0mkGyEn+ZN
eCatTTbXrgHNfnGq3qrOctPVtstR9CNwldIBIsLmEgnR1U+6noWTAtOo322SQDv5UsIizg4VhPux
cKZyV+M2f8AEil2RtdLHrB3Oyx0eS7j3iMHDTTu3NUhSTURA5VC3/rJznaUOuDRpK826wUx3bj5U
P248+uorKhfnzwIvJMXObvtc7vEelQ8x8FZznNWaoOqj/SDJRg7qR8QYnvsf71ObX9tSuQ+ckyWH
swrm8U5xIGBobPj7nLsGaM271GFRiXMAJ/g4l+P0J0KN9GOzS76MZCz6+2UTw2c8VMW0L/1Rzi8S
wfeuxHaLa7+ndlHGJkoutGUWJ1u1M6xnoct95eaq2EUoqouDl/txewZzlT1F2wmnL7+/Xhi35vrd
JIM9PjZ1Ja4Rz84Kb9WDNeQTnRdHAwhMZFRTN5mDoh5PHnHwH858Ez6iRE/eZYyPNw3nqP9dTKV/
46AFrWMqpAcvS2CRq9QP6uKPklAyqCfAPinTgK7Ycaksr0qEvF+VwI6ZWpxr+pyLfPoMmFefCqdR
TA++O/8Ejp7fFkHzBkOm8Q4JFq3fQldDu0M8Zp1sOdR/Yj2ykNeeHFPYLJcEdaTL3q6ExJ4OuV+V
akd7s/2J4kn9sQIxXHkiem7EUkQvbVfZ+dWl9uBKrMninYuYLO4DylkskcQEmRcCkbtth3EPQ0pH
nkh+ZXtCchO1EP7pCvEwpNoNjccepIIvSLmkPDk89lyBddR+ACMN012BPK85hDSNTgfiEeQ/BvfA
o6YgcW1uKZfMedwOsX/SbEDY6IZeYQlxl8LNhLip1VQlnPaOALppPtTJ6MHgykY9t7CQQEOOiJH1
L3mw3UvBCM08Y0LvLHs3UUwtbp0f1gCgYj9HjnsoQa7Zi+EgEMflbZ/V2H2p7azHFZfn6lrneWZA
2c8j9FRqg4+gKFhVSdDENCu2LZKS9HWcboJw1+W2IUx6iJBT5djA0GeKR1pl4bI8sWiiaOaJqrSW
is4Dqdwbd21D7ktK6pz+Pc9D85YPcm0vzSrXx6HOzQNzMGSl57srssnB7+9ydKNYrK18YAj3LPPo
4vR38VUF03WQKtk+cP9vD5E9diWrv4tymmFWA7htMUZyXomXJSII6WCFG5nAfCpxRMQLp9BFxNz2
x2Bsm/lgQTVy2SKkE3tyDNpHSn95abn6/Bd2ZV+e8o5UE0K4evmpmzy6bg7Hfcpg2370nmjvJ+KX
1a5o8vHAFhZjZAPkOTPoomCqlSJHn/qy+BAwhocsuCqEto6ifvvplI9qotuCfjdWef5AoMlY3AEV
BqXIdGsn/Fn99GHVRXDpMHnzqUKhHZdm9af9gIjQpAq4FGC+itz2x52pF7gageFtSq3KX9SvhoiV
/9reQz1mjc7i4mkn8H6e/GBJpfJUdGCkY/gRhAjUKfGEPXRZvaJLhKB3in075fZVOeHNKoTRTyCo
tzxkCDfVY1YvyM7xwLk+KO1I2GCqu2UNdtENhgGY8XP8c/jUt7RHiTQ+WCtakceujsLvbuw8NPoM
CHq/+RT9/eKG6+LLQvPeBnXO4ZuWi9LYw5bQQg8RiO0S1vAxMrXmabQOXc9EuBvtnhNcounMbLz9
RZYgX8Q+zN2YLVU8PYCXJ7xYPXPdQdf4VLNEOot3RU5FuzjgQI/ksBL6Jw/NWLyjHC2HQ8BzlGej
6kkXimG3MPfXRuO8xUBYPpnc7V6QEU34YdkF44ysjuQ/fzZxfY5UOf20y1rem3gKCfXp2uDR8oLA
/VOTg4Q6ukSpknawG2Z3G9pZCsoa46Ge1nAmMWC+ucjWInwObYoAuNStDiDUNcPw3Na45/lhEttY
HC7VsI+r3n/Jb1ZYJm7bb/fssD7u5AFpBg6mUtnPiCuQxk12oR5uvqPz0iL1AFppQThaXWJv6pOq
H1i9ZVQdGZvwNXjh+hp2RKT+XgscYNOUxO3TqvxSnsu81PLvbIH6p1goIPcVPPVwQp8b3aNnH2HG
ehdvQwKsBgyUJ7z5LdLBZ9h/BhvtGnJ/QgJ5fukI90jqrcH6BhbuP2ujl+8KFvQrzLfOe/BqsRFm
wwYMONPJlikgav45RbH+teFw8nTczPBa8wvdUBHY311d4k5kF6vsz0FFueulFLTEvJqCv3aCMuva
BKJ0VAGifeYk6FtijzNBZAaMBEjG3iloDioR7Y4HnEP2pdhCp1JHzgxdXjhKbr1wiJjDvYuOkFvT
9rZvNEW01dHAHMeXugaCzHxfL9e+5f7a125d9IRTucp7DZu+1JdY5uaPgvnAC0WgysfN0VoRpVAt
D5yIzFtRxeV80GUL7KwHtnXSNtBZ7FFble3v0uo4c40tdHIWw+w8lyvBiyeH96ZIi7WeHiyTrCZL
iF5gyQgGJv+h12bK2OuxjsIJzFg3HfKH0for+dcpyRxM26QOxr0nKaoi0rvAF8ZfkgN/uWFxNyL6
+oogNCAFqpIEcn+MymRXkJVSZaIWy5OiNOCX1a7b8DZ6PCE8pbzxqEK71ryzwAvzKwqRpmOB3cZ3
i5ieX0A9N+9+X6qnvKj5a6BJzR3JHD0VOvSUdWkix+CVgjwyCOZKbNwKLPfoITEexFki7PgxcUaN
AXxB7TvBG1RquPMjL0ap4RTjk5dHoT44ZFT8oo0y/MPH7QUnP99sFvYB3+rB1vUSnpDYiotD/ajK
vCFwAM0ABwiGGlH7Zhs98xDgrL3xfdIsrMOTivln1zBc42uv1vlOFUU/XOYqj2DQYmJiMkCkGGgE
5AELLP8LEBEcvTrgA8AlNFE8VWVYQAwurtre5h0TLNEd5erytq1Tkfu7eigR6BpdIAEASmVk7UhO
RitAXpqzX/ADHVFb9OHewsrHUADKZ+8wWLptukkfM7mnXPu5H3Kc2ByRao/3tbQyY9AoZNWwbS4+
oljo0zyHnC+iUYX4r2W3GsncoXM2nda5+yrXLVEntH1+mNpjX7xV4VS8T5jg4S6DZAxoFJD6D1AV
n1dc1sPX0Ng27BCmkijFR6TvoOVhBUa9EsTleksZH/EW9v/VhqRqwjziNU9NJfF95DhF14NR0/y8
UTKbp7ZEsUvmSVu/kiqzOUdi2jGk5SFfw6XJJ3duONfsW8Ix6XMNuiQruMS4g7tL1UREEEim+eHI
1i5e14HjPSvQsI38A0DJ+wgr/3xoJKEraVwRBrfzyiR/Na0tnEdHteEZNYCpMnJ2igMhzHVzWmU5
VldEd1xoA0pW+5KQa6tSmLMRf0ZCfiCipPAIG6n1nUPAmpPFelJvw+wnbw4mav+geXFupndlHU1X
9cWRx/N2yhtLc0qbrj7A6hrUQ4sb/RrCFpnhsFgImCafdzIxrn+ce4Neo6ncNj5OajDhbsZSerjR
tfhcsJ/eEEofKBSDo90dlnGOXyytEH1UvhybXYJW/2sluSvaNWiFX1CiwzblOI6RolPgqFPTuUFL
IEqJhnnRGk+PBVOSIDLFlsX4VbGoLQEKQuxFC7lsNzFh2Tu9SEfi2H4m7tT3RW1kDSBAcvvHmZ/1
4Gz4J/aEZ1gFP7cZTiuWKesKROuF2YILfUaaWwfnHIOq2TWyBDDl5JiTFPfa/8/gPq6eWuECfPaw
U6kD15hf59VI+2DIVU9u+Tie/3eI/Pgh7kc9Q8eTnoNmTgydk+JejuysyhPzzJc3NZAZUn0nFAF/
dgh6okvk5cI+OYm9JozNrivvvMVsIW9b4P7G3hV9cMPXzt6g+GTbrZzk29GW80o4ANvvoGZwjhZl
r8a4+JP0w+ZmLXEy5rLlhVMcAbGTv13YdeXZ8eyC7HNAeCubPdNt+576oeWO0Amv2jFQMQe3atK/
Np37ZaqtWGFgtkoHAUscMLPXaDCmsxO2I69P0rTLwVOYCHZdAbq/DwNSPcjbo3kX9j+3oleSGjBf
hAXq28MGtAioFyz+2QEC7iBifILXArIUL4bK7yAjb4ycg2UZFhr9bD/mCEGw+Cz6Rfjw0Qacu0Qm
fPVijO3kwfKK7gSMEcF9rrX8IWElf/dCS1Yn3GTuN2QRwZyMZzMxnMZ19yvYm5OF8TAoeK4A83A9
1eTNlfhkuMvtibqpYLrFUCMcZuCL0HvLlAxg+c/H3qUuUcBslomWq39P11d0S/Er8WnyXiUs/eSP
mHeGLb4lRVvjtvPXyBFfdh8OC6K1jkCUotzaJy+hD/K4MAXzhIMLtC9kdCqwys0HS6g5Fj6tBs35
CXnsQJ5kGwEo0kIi0WFLN8zxGkc2X/rs8FE/Nhpq4sxgQnU629RSXxDt2LfK6KkmejRoyhhfb0xw
AqZs6L+t7bnJOSy27Ro1RuIVabcmfsA6O8oHAOjwK+qh5N4sUmDi/Qpuxw+0kHURbLF1WKO8RmzH
EIcqWJmpiv47QfZ4aTFvrXfI3Ozt6M34ho9TrPX0CJ+aPxoV1t+2HIfqBRE4ukWewRWIEqcxW0Tv
UWdimymIfntA/uKCY64Su6EtmChqvkCFwdNFCtYParQupZvbH/VKd+epNot4s9VIxMGk1IyNoC7w
CcVx1Vz5YKanZFCq2nP9qPZbDMw8+8Gqtv5ogmq9R09O+vjq6PCzrJEXLrzfvLaFHkoksFGxPMqb
uhIEKn6xiafC7ut64tCD9s9QLhAIL7IIEV/gI6jNXZ14S3SwrVYeN5sNCI+u3RNJwbdxdZxu6jPy
0JJwPwl/ig8TWaro9QMC+7FdCCPPsxfrL9I/OygKD/7qJBeSIffzwGJzEoRC7FeRjOoxCUb5GVRb
/SsmMpAdyMnXt3UTQt25C3K6PWNN7O4LF/3yrli2It+N8YoKsySQiXejQKsFsuzAFLEIwu8vsYuM
sKWtuiQ+aLsuBAiZo0qK2s/4/OoJb2+x8LAqLV8aS8zWO/JiOngTQVPbXUQhZr5HfVwmcGY2S5Iz
z7I5scPV+n6w+uHJXrxu2k/jPFWoFEQZ7B3iLz9rlFnVIRqS0RwhV8oLuXUsXEvnovKAJGm5CDdL
THuT9N2d56nOJ0cm2prjkC8ub3GAipe9w2rNnzFZUF91ARmAWNCT+LghZyxT9gmXfXJzWo/wx3pU
vxbuJOQejjW2KQYhCXsGJr/gsvJFS+xFZLoUSau3PDEPul1GJiRAblyr4OIKBN7nSau5Ond8F8AE
SF+7O5Sg87zfUDHd1/FUBI/zWCf1/bxUC2R0PSxH5KPVz2xZkU1ll+BLc9zNPYOeEfbkhvL2gg9W
8E+WU788wP1G+jDcujovi4UTEPJgxgQOtTYWe4e4T4KwBt/+sFRgQEK2cOT6j1bAHnJzBLbRsIpx
KwTtzaNmUVEUj9ImL3CDjQR5cwvnceiSYianLIyCfUfQN0fCyNR1cDowIxKLCObbPGv+Qa0R/KuV
xn8dtwLbsafUeo/vrfxhCunam+193CXzgv7vdpbvWH0WWNlyKV6UFuC7iDdABG1tewKSTeq/5JVV
3yxZEEg5894xAgMo73CLDclOoT4zFHOMjXmtZsVeN5Ze/lz3jvqZR/zHJDlgLNzXzkDva9lugBpO
7FDFEIF2JmQ5uMRsxRwaXETYGz7KtlfxJS+U+djktr0SokH+AtP4X8xSisMnSoaOEIYhOXkD6i3C
erb1za774CZmWFEEhjxdz4NXilNlhcUTaxMEVDhinL80wcCedEsdUxnxYMQo+NqxRBqPkxOdu7HW
P6afsUi6Gls9ebQ93qUY9GE92bgRuo+uIYT2cOsI+xPUy2gu/+PsPJrkxpl1/Ve+OOthXBD0J869
iyqWa6fWSC23YYxM03vPX38e6m5ULEZV9EzMajQhFAggkch8TcbZPcBW9pr7ocniVyqKtQBchvWZ
AUyjQX4UDsqr08GWopIH0pfz65N4d3aqlTtE6XJnU2leenAix8cuKqUQcjdEUaLS9JskdVsDpgKo
mSJ+QqvMT54QqSEU511MlmtqlHzdMuHJOD9iO+/OFjQWd0JOVr4TlYNmrZHBo9voyMmCz4Td3jzl
nLRveuU0P0sr9x4Q/hGgmvsGPEhdlOosJM/LhtzejKfdZAfqe3SggT5VTlK8Bx1Bi7tmmY81UmA0
8HkjfhPg32MXGC/CzijHIr8+eYUa75RYM19ZrErdZmhwByc9HCTVmgIZxK1nJLFxz1XX+gf0iPTg
AIuSJeD/7I52lCXcTIZm1Q8ekOiatvzosQXrzP4ckKNUR18gY61mmfLLEF48HaesDeV+iNopn9k0
6XsQr9Ri9V5p/hEoBGnANJrpNU2R2XtEvqXS9kEnmh8I2Qe/eM8MTyHQxvd6n0P7yxK1+BTbqvZC
0HOewjZtvjjwJNudrzg2FPlUh63Vy88+ieQnY5r6fuOjg9DwTJsiPM7RwT7FoJpAxIVC5zoXY1O7
Me8MWO22Deq/KVpkmT3dM94lwOwVQmjU/uC9TPcy6UP1nxCM5reu1ayvouhwjFAjxI54bPvGh0S2
AKNyHHy5pmKzv0cfy9S2CYWJXHylJZZ6pzz37X6XUvbStxHk5WpPlUv5MHnh9E2Kqqpc3KmNr5TJ
2eaYE/FSQni2eh7RMUDCAMEWWt/Akd7pPoXwDUmMJFXK1PBJKcFjbpzGz/udo5gJlTN6QW5dhXZL
Q50OBHBV2f/Sxyh5xtrXA+XMFYZSlafXAOc87Ja3htUP0QNanOKl6cgLlC7xsJHtBkqXwqbP1htW
pmw9R3PMJ3tyVFQ3a0N8NeE5vAe9EwTbGDgq9qMZXvJoYXntkY4INP6sVOzP+KhaqquQA+4pZqJF
1CYdYiOYPQ3BPuPGAzcAFm8LO6qKdnDCqGMaKVJsfwO3F3DlUBOBfVa0dK6HuRWR0eSFapHAL+on
qTaHAFjBrAhQJ7y5QnrAm9qgN4hyGOCxO+QL5UHDvrV8V1sRgg/AcxR5SNQBiyWPAqQGOrww00+t
iXQWmGbGfl+Z9Sydm/KLxrJqfvohAjo07nq1uCOXyh+ivlER2Bj64tdoKuJBUqOhlE+D/FGLZdHu
7dEBWR1zYLUHyoRT5Bpa4RB1NW7sJ3UEMrGb0lBJ90XS2p95G2DPJirkFjc0lrhLw3FCwq+Mqgax
GDLAfp/aE2m3p9l5NfeW/dA1ehgNrh7Juc2rGN7LaI7Ja5ORpb8aKvneHiVStb1PSwRuNoj8oZHf
lXQRN3o05eYuwzmyp8dA6WQThLrx0gdFTr/BltT2ozKEQk4/qPg5mlM6oM4Y170bQnbtNqiRlQYm
9NL8lYLxu6/GWrzOwCJ/o3a8CYg+VB82LeqCM+cIyD6SsKPzQU39Ln7uFbsN7sO6MCHyQeLnOFaQ
XvEiiqBFVX5zSDF9RVBUdxLen8o0fQ8p6SB+l1fqPvfNRqekY+vgAxuElB+9Eh2dDdbtdXLsLYOK
Fnw0UW28RjE+hMgF/2xMNJGRcHH6d7FTef7W0GoirBdyfvdGAFRhn1TGaGxGrcifUNulf6+gz4J+
7CA+m7VWf2+QIQdRI0lDD7bZiV8RhkbJE7dt/gSZCePu2hNqu1MqTwCUTiAoMgE/ov6JSved3TfR
R+RP6EchmVe9FHrZINA/Rt0PFLrKfNNh1Pir0nPhuchO0MhA8cx+bhIzIDsg2qJlV+rRq8MRRP1X
dhFdJ703H3oSYDhKQWv9SJGw7dCbQjtnk/AUtDaoMBEEskT0PYz7Cj6dQ9v1bipJN3h6DWQGaPOY
P80aiHcdVZW3lYnH7ZFrlfUI+hyCC0gk5zOY8uAoqxA1nirtoSJHBoLcmM6pQEIQLG8A7Aw2fqOV
DEBbqFoZZ+9EWsgfOZiA4uQgGJmiUV6Lnzh7KNp29DMNymhmNtFBgFZ/0u0hbQ6O9KZum1T0Nncj
XjriAOpufDLtoYW2Mvjq4KaxUfyT+H741QPI+KKbzoDQ21BxmH7iaijSA9pPbb0xU+ELwDZt+z7E
L8I7RlUchyewDuTUgOyak63nKiJSwMc/D1lof7aR1id/6boB2EvaoTKtTt0/YaqRrU9NDXov0Xly
Aog0Pk62blHMRJYLGqKB1Qo9mCYO3imKarwoTgIXWIn1ZHb1pMbdomBggpVIKxM8MSWnOQ3A3Tn/
YDQTQbEoYNrR7ay7em92mfG19QsTermctI/mBKAQxwRf7CL61CA10NaQ9J51XqecocBAbxSihQsc
2YJ0WcAP3AgaouFOHS3KTHqH5O3GTwmtbkANbNejz9QSbejUbzsL0PcTOJAGvTKaQChbC0gQMtwy
llPuRNvHyUcfpREPmeuB5iPYSafbobcL78Az44F2nGeP6ZELOfRdyiF6ctQ00HS7Qnbad7R/q/BY
iAAwdmA12gNq9l3stiD4ie46fhBsNkX7ola++dHjbWvvtFSdEiBK0NtczQLL4YLaIU2FwZg/DNil
fErBQ3xv80rJaP3Z+ktajx0qGXCvKU/4hfoF7fnkb7urRqYPyuvRQYqiwkUZU7/xrhQmLjoORfjX
jNg6gnjLAxsxxa6g5o4ENr4alj28pF07fCknwO6KHcVAkOupu6/CgRqzposQLVzw3S8JODx5P+BB
AC+MHGuWFYBmdcCVqXpWO8kG6YHUfRwLLce2MOcrgRmCvoxIYw+eCm1xKBgmSE5lD8AIXakGM8QP
yM/58pth1tTMe9y/ngKi+A9d9eW4NyPEqR8V2CXUikfHjgivKLxTDEw1+1lPAugHLQSOcjdhadtu
omDURtcHgnniRmkTBElzkNO1oht/t6nRcpMlXE4FHNJ2E8pSicknzerO7ELHcaMssEhSUIjRdtbQ
dN8ma9Q+qcGYSbemK2ttRVfabGsfTzuXLz1SPc4g1WjAjtL70RCaoMjieM3XoIe+/UC+Mt7BX5bN
vtKo6fuEBCj2tO/RA4fOmz+D/eSJSus2eOnwDAXx3fpa5NIOsinMe9Q8XJ5U8RcFvY9yi2TlaO3x
Dou/ZEFtDojPKMPdXyUPE15DdJmsxOCWETlCHV1VImL+Vxk4fV9mCU40tpaKhwofke+aGkRUgVNB
76Tz4CYgzV1qP/wG0ik0NOBr6BT0/t+FQUcHV5eIcl+WotFAGUY0AF1adAG/URpv7eeyCrL2kVa2
JIfPK9/7qLaDmFwZTvoJrlGYwrQpg2zzl9Nr2piR27lga6J7+goOuuFs9Xj/l1pQsSgoELqB5Zk/
6dU1L5kWhXMCBQxLwEz+/Nc0QWYUnQb716ylR1orACsqoFuphRSpuf8L8mTjCMtLdrkpA20ruDzv
RIwJzzECwzzesIVa8TOSs7Maf4slEKqYPYf+sMZShY+4i1Y0WzBJI0pTBiCX/dA3g3YcWj95mMDY
fRu9eDzZFA7c//rP//l///Nj+G//V/78/z12/5O16XMeUvn6v/+1ZjGk0/smmdd14agLu8OenMYi
1vH0gd0BdAlJWsp5zv31UdZsk5DK0wE1gjBx7IULoB+NFZZBvJ4USXMVFcZXpW2qJ94Zw931kWYP
rTMnYeIEqHNdaLx9DD7o+cfso8DP0dTCWrZSwvt+auWBy7Tf6gq+EEaq/VOZPQLnGGzc10b74/rg
8zQWg89rqFo6lq8mXenzwcug82N4+HhHZFV0KkSIZSVSHfvab2AI6l2ABk+c7K4PevFt6frR+WM4
AaBOOosVnMaibwID1NtUt8UnoSGMnRWl8g45/PCttopMzDF0zdbQ98G/bLGMNMuGBn8DCGZFUe8z
y8lcqKqNO3i4Kr11VrpKTUU1LB1lQlMsTL50T3YFGviITVrmh8qJksdBK1/1tEuf3j4Qb0kdD3qV
zygWpmyJahoAm1ALQCe33gxUBN5JouqeHjjszOtjXRjAMRndxgfSwWjPhqp7vj9g2GK4kjr61kJt
FC3pUW5iLadhAUp4gyFG99bDPY/nzMtFXJFw5c7Hi4rGR+iM8SrQ+Ac0H5Wd3k7p+zfPCmtP6dCk
EJQ29MVSpaU/cZvbJJzYkW29PHL2EEZRxm0E4idab364Pt7lhkda24Lb60iLjtDyiKsKPNhUgMFL
RIsLvWHSzC2RJ9J7e/p0faiVBYNdKQ32u8U31BcL1s2lgTTEbmLKEvMlKloaDlahvzYIFB7AqwZv
jZOWjgM6WD7KAxwwOU/9j6tAwQ+ACxIUnYIY73HyczJyIFRbbu9bhowrX5FtgYUdEk067JjFqqFx
0MzEBQRn0AE9YujCCaA6s4W71t5wmFwfCiXa+V+HnX8+K+nBTIFDNJ9lvdwoMhQnDwBhpUT6jQC1
tl7EDGIhUFui/2K9CgnIcAiYSgWOAYYuD+zeH6JDYPQork1ltL++P1ZnRtdUN03D4VMuYi9eH33S
OWzFDCPkw9BrvqvjGXZo6uj1X4wkHQ2pEVtYXNjn3xCSP945FsTwuKItP7W+t6tyjOqjwa/+zaQ0
6JSCT2ga2mIon5ReV8OBKNVLdPJQCjgZHrQLhB+sG66Rl7c1Fs/IetJXA6CIre35rICSA7rxkBRG
CycDzNyjmrP3ycdpyOMX+tpXFXC9Rip0QSZwyXejo/Hg/Ref1ha2o6u2rdlLo/acx3tWDeg8SE8p
8UCCbU6xsjoKu49uBOTff9d5hgB/WWBiYQq6v1JdpCfCT5uchpi2zaYs+KJUdHA2zYC1UQHK7J0I
kvg5rCr9nuZY/YAZnnjHlTvtaLXbJ6A41q8xLrpfwLIzm/c92Cy6+/ExClWKuwr0lxsX1nwyr/3c
xfooCjDV2LS1bUy/ws8COrDegPUBRhc75NrFNh2bEK1hhEKur8nvvPPayPJ8Z6CMAsWlZ+Qa8UYA
DyjLpfY7k8LZtlTN7t6ZIQEUCV69SqseRJgGx7L1bvyKteNN8Ge9zDlw2fOf/xGOIQ/pkQa6B6Yf
2pJeiMZ4Ddz/hEh4eWOo+VBdzBcBBU44MGDTXBw6Si5RC3VP33rNNwOM5oGmTEZbFx3ZAhGh6193
bTBtNhYF6QH9QS5yHqeIG33Wv6XtmPnqNlf14kGxoupg9ENCLV6HdXZjfurat7SpFJCRSNOSSztj
B441WQQenAi41Gj74kUAAtsrThbp+mnE7QswijT3yAX2zwU3BR0uPAF2lEaiF0U65v0I6rt04c+I
fUmx/HD9m8xXw2IBIBWryKfY1Pq4Qs7XOps/f46EFqg4iJV2Cd5ep/W2uz7KylfgWnJIaLmgpBCL
be1NA91XZA+29SiQ1NURSLEMuYF7P+6vj7QSWgnfKhe75Itr5mLvJr3WgbYj96M7VJ2mIPNOBd2d
LWWUuQVhZoeuVgO0IB3lAeeQ6u1BlYSaWGdS8yaqLrZYOsD8DPvA2DpKrrxvTAG3QoxF/gDlOvly
faor29nA4ljnpcDGUpcPaBCScIBLxpKggo8tkORNRZ2OqmuEwAcZwS1r3pVVNLkZWUIcug26eed7
BRMdxDwNSvqA1uq7so/R/isa+6GStnNjGee/arEtGcpRJWkNL+elhTMuPTXGQB6XcWLRAkrqsEWi
NAwQAcdUbdfrQj7ijKXciBCrM7SlbRpgbgxDnU/LH5EPEGcVoc6EIhqkiz11TlAkBZrosDry45tX
j84EeuScYdtCbvR8KFNBSx56KUnu5IkPellE9A3AHR9hVcYOOLyulDeC0ersHJNXJXe+atmL2Rla
oxID2TDC95typyAq9oiyiRG5IdTytz9X+IosoWmbUiMDPp9fw8MJNTg+JcoqJkgj8hwLv+5dVQDv
vP4p1+ZF5LIdqWMHa2mLecXIaOfgj40thDMDgyHUh5UEj9oW8OGNDfI7U1luTE4AjwdKOnA9F9OC
qy/MtmVamDxZdIhwxo7caKTNDOIW9lPSO1nPE23sf1VV2Z2w8anuplYlL3/7pE2uMfrmxFPDWESa
OsEQyuqRyMRv1zq2kJ/2g1O/tD182H8xkuMghQW0h4tijkN/HAoebniT8gtIFCVeAjDDUDmSQF4x
w7vxedeOvTU/zTBUo+VrL+6JeqhAZ9UgKQqQviekGGmwYVzlVrRv7tCMVk6wEu1/cRJ5WkC9JWhT
ntDO5+cUSLLSmau3muMUSICAwEgDU/066ukxTUv55frnXJ0jnSNLJ7tCynKxcDn0BluOSDZ5Yd6+
t0I92mK/Mx0R04gfIAjiNoFM4dtfiIRtbUZVqWR05mKOE+pzQOtQbU+Aqaq7mS8KRLCx5JPD2N+N
MAi/vn2atmWzN9mhJoHu/KsigqZ7AxIeW3M06pdhQmO8ykGyRpiRfuoDO3loe2X8eX3QtUhASRkx
UYeXnG4sIoGoMqvUe0QSYMEMbj4q49ZMFLgBNIoPbx6KkiflGAqCc/1n8UUx2J5JZrQNYP6qbkCh
8oGKcrxPSq+7cRmuzIoKOQwnYfFcJL05/5QtzCX4WDUisY4Q+xhQJW2QxET52n69Pqn5b1pENxh+
bEpSJwoxYrFog/C8Oi5UjgKIkqcKv+oBmmeGPef1ceY9fjGOxvsXlpxgSosoaltlFkeo2gJ1qZxj
otjKXksbsSU7p+MJLf1Z64ArFNyE+B9Y8ffrw88Razm8JUwwJfTITOpB5x/UrrLW8C2t3vrC6D9Y
npj+BtCNWqndZftyzJQbxdaVI29hc0pxnPKWZi8jaNx6MI1juokx7lWHUDrWa63A5wy5PNAuwZky
jfr63ZsnScxG+UXTNCF4Q5xPEtVj9PqBaW87B126HIGIdyaN6T1SkMiZ8Ji8saZrVyP3IfvT1gzO
oLUI3k7Sj3RIazTV2jj+bgSp9WMO8d+FBZsT2lSFNLsaDAHspQm+B0Au/2NK8dF0r0/88msblumQ
TGgkWJiKL44LPA6Um0JqpMJU5Hv8EpNXuhGYn8I9uEclwbA2I9wa/caFfLmpDItjyvxhhKDXMJ/i
P65JE2nh0MZPCetCzMbibFYxwWHyBJXlF5swvDHL1eFUe24vOarDpXk+HGqFKqwl8E2z/N9HIDz6
qUqgxA/KAB87yFGYu/5ZVwacvygWX/DfVeZ4PqBtzoLEeV/D/FHoSEYc2A9Tq5unyPB6vDPz5sYM
V9YRLzfGtLhHyFgXF6VWdmFKfgXr00nrY6gVCNfj6uAqnhcfg0DxTpOiyBunZo4856GBcj7xnNcN
DzheVuezpDab00HiqGLnAbCpGvAXjMl4LLUofppBWf6MmhrrAPhFN87PZZSfRzbJDHiKmyCvzkfW
ERUaq9LgwkS6dEfX2TpVmi0fkPjJb3QLV5aS4q2qUZCjiksQPB9K8WRUBLoOuqFArrEaxmkHrRqc
81R8yD1MvK/vnNWZsYKUlADW6cbiVolTK1CmENQJ7OZsn5NBgvD3lD2qOcmNj7i2fCq1Hcd06DgJ
a7FJIzlA70hn6ZgJ7l9XKUjBZFmPkpUtD7WVIEpBJHBHEtgbx2OOKucbhwSLMW2HPJJPutitcT/i
SpRWDfQPaksKDkX7kKLHjTNxuXK8PSgdszGJNReHsFPRI4H03WzrOkJOB0KAiwBNsUelE7UhXGFu
fM+VgiQDzg8zuk6S9HhxHipRIJDcaA0Np1LHqDfQd1TKO3jhsGgOoqjhCJgiPRZl3sAq9TWEPPry
USCj9nJ9F10urYlin6R4R6+Zi2Oxi8Ba+5DuWNqhNzI0Fisrf58osfUNZSDzc9PAvTxGA3xCF+Q2
sMrro698eIeXJcke/8DUWER3xzIHmLglrfx6+uYjeEyrBVvpERITkW9/fbDL9Ijgo9KY5bgYGunA
+fmcbXCRQMSPQgDmPmLBhayONfVHL8Ukl1Kadcr9FPnItmminQH44O0VYIuzw/j8ChMJ9sUxSiiK
CiSd2q0dRz95B9WPeLJ7SMfG+vvrU708NoxEHgZplCub+Z5PtS0x44sNEDZyyOAYl0FzCGlw3tjG
K6OQePGunDMCuhCL1cNBCO46KuNbacPNHbH7uUNAsNu9eS5z0XGeDYQWtsv5XGRgKMAJMRqpKsQP
PXi4iA0jmX59lPm3ngcaS5Iv8A+POWpki+S1Q6IMrkqPjSvQY9xLfesuRWoYdQ8tOV0f6vLIcd4o
mAsVTWr66MvFCWxMaMxZKQaXxxpORGvs9UH2j6qkOg9PIWxOSaRGMONRY78+9to0TbBBzNUwaWku
jjtKvBRyUvBSuBRmD/S9p13eI0AZi0G/sW6rQ83oBOf3qi07f4i9dK3Vyh7dnRI+VAxrDJJ79Iys
4a0WxPzFlotnMaMZsSJQjp5/yh9Jou3hRqWO0CpLbdI+IGxXfC4UU36WCkDeTdfYjpvmWX6jv762
/QniGs9HlSLZch3R5RmGxNe77QBm8h4HpcJVe8e4ccjWPiNOdhT8ZuAAHdvzufUjDtBCR4sdaiEC
oJOGKKs2VVtM+95ekmIqvB4JG3RQKf2dD6VKqMmgqcE3WXiTWKix7rC8Mza+hu7K2/fhXDmZ0QK0
uo3FcZNVjftPp3Xb0qvHw+QggR3QEd4n3fD9+khrq0THjdtlxlHRhT6flNloqTMl2GqUVdGemqo2
t5kNpP/6KGurxD2qGZBokb80FkGq0DwKfREky9LGHwT5fTSfK6M8Tk3e3bgzL4ZiEuTQvHtx8wJK
skiJJgSVarPFxFUYnXXwfd879kpWksAX6u76rC7O1TwUX86kJEpeqy8uLAXHbghE6BrFWeofwTn7
aA01wTPma/VXp9PhnkZYc+Q3ZrgyrElOi48Q7QJul/nP/zjOLT1r9kGB6aXaIPRlNV/wR1QPSRrL
X2ir2jlqT0b51nPG8+DPQReb30DzJvWDYUK0LoeFJnHSQX6j2Y9h3x2vf9aVFaRl5zBDDayMWGKO
2soxphxxhLl9pp3wMhoxQ8K4rSqRGrg+1MVdM88KjCR9Wb4lyIjzT+mBIgm1IZ4dOJMBDzY0XHUN
pR1wCsqh6KT5jfQr/jBY9Y1jd5FsLQZebB3EW8DP68G0bRq13/PqQ6YoNOBkqlNU3CGrHrhIdkG1
x2X4gQ5yeuNAru4hLgMOPq0S6tDnE0dNb2oqB08TEeA2tQkF+pWuHyTZg4cWQAQXo0QCZETL4sbt
vjpxGu8ITNEuI9E8H5h8q1SxY0fge4TRgbxH+Y/Eb+gA58VyHavB1xeexQa/SAddmbC4UZJemzdt
caqAXIRgvxbfvS8UR828fJ43uP0tpao6fWgbXms/pi5TnrugjhQqt3n14/pOu4izIIl4/VK1pXCi
gag7n7eZT3o5InqzRXFBmSCQtADhMSm2Pr59HLJOjXyT1MJYttu4OGRpV1CmTcpPs4kOn/k+CKCq
3FjItQkRZKlYcPjwXFxMKGwmS0+8WMwyyPi15lguTHV3qyW7EgusP0dZHNAgRpYdrQ/0Nhqk4fsC
w3FzgjiSIBX+9ggHloe50CShj78EpyIdVaZdIMHZmLn8Giij+l62Fl0uIETu9UVa2YUWmS1G9ebc
bl5C5/DGsZ0s8cQWkTcE9pCpRAi8H0+RVQ8nrysdt0OP/caCrcQ6MhfTpG2gordpLnIKYQWWgq+W
iqpcWv2g4vIPIojTU090uId1n7nGNNvJORY68tenu7aI5lzZoohAnX+5VfC385s0Zpe0qTkeYKLj
vRhB7JPI6/yLRSR/B+lGQcS8wMc69Hgq30AVxFJrahON/ZoXmbXHXvIW+H1tUhQKQe5ZkBbtZdcw
6Cu7HSvM2xCQKvfOZJWnpsz1I47A2ltLWcSOuQ4ywzktXseLYK3Ioa1zlaFGiNk77Nzzz3ALvwJW
EDeu3jn8nb0U5pEswocgbTd4TZ5HKXo0hT8qjISbOYJtSt9vNLWskAXV0aRKyunGNbT6EbkKKSlS
FaRLcT5eHILRT61EbmucME9QF/RTgWfKncl2yW7swrVDx2oRGCUpG12t87HwSoiaxgy5YLTqVwxB
8Rg28ORiPHHdBosI7Kqn/HB95699T94+v6vl1FSWIIECiLufDUT90ZkbTWoZR+5Y9mkGax7nRWSn
s4frI142RFhCh5sNvAyxBYbs+TQNXOuzPgAuGKOPjDIdpQeimr0PAwO5OQiF6n4I8ZGHkNXhl1KE
KsIKg6PeWNm1aMO0ecWD86I1M+cBfySpsaViDBWEAN4iWz4rjQfhEUplf6Ca1v/I8saAq4QOfVdX
2i382+XYnH7CK859FPEpJZ2PXSi+OXSjhz9XHpVuq+tDjDDeRjp7yEi1W+pBv2vSWtld//SXNyLD
GirbWJ9BWMsHLwx9ylrztY6Zur6zxsh7jBG7u3FEL4/MPADwbl7U3BNiObnYnkac4wbAs55x0jQf
9yz0XfZDUX6+Pp+VkSydKDC/rcnVlqkERujU6AZLQkfU5M6Jp+DQ2055UKfevDGpy7NJ+3xG6tom
EIwLVJlvhoaS1SFYfAcddS3LkQsXCjpUme3tQcAqaAvUt4rnl4eTbjMoUN69PEppfpxvk9aCvd0a
oPYga4ZHvcTMtsJX7jg0UG3rEODwW7/nXFbiWc97kQ7T8ntmXRzXGE6hixVMLeTeoSIw5DxAHlJQ
NTc24+UZOB9sXtw/zl/RekHfz5Ahq2pQnrZrxCH8VnPFZPR480LUt3INxy9svG/UfVYikATnhXoC
YPM5zVkE2lwYjeHT8aTPHlmP+BZ2WyXQv2SKgT1Rgc4pSqT4xQ5olpYVFsdGKrsbUfByaU3uSxhU
M52EADDvtz9mn4eOHTRCHd2xUpw7pR/9w5hY3jFOywlJofFWQnd5VBiP7jO8FQakEnM+XoJmI5o/
zoh1jnQeKTgPuJ8Fmuvr7a2iw+XCWoIgI1Vp8jyGeXE+FPIxw4Q4Ru8aRdUhY9jVzUvoINKeZQNc
/YmWN5r6CKX52K/f2FSXn5WxWVSgzDoVliWnKhlVBFSHvHdtvMEfUa9XHnGowh5ek/UhEGp7I0++
/Kxz1kj7l+zHBrSonc8Vi5xBMUOrdyutJHg70bBBPwNnU1F9uX42fzc6zzMfa0a0cnPST5sbXedD
JUHllIrjjy5esegy9ikook2l440Ktk9rP3WIZD2bSOu8A4Y7Iu4f0RvZzIrQmBLgqLvpk9S80TG9
vFAsSQAWpMzzVbaE/aEW1Qpww8imeAKXQfR7gq3WZ+Pr9blfPsnJ9eDUkKdQCriIgxDDsdlS9c7t
PB7HGwuz8S1QnzI8qBiNgkjTgDVAjbJd9DkbbZOOCOVd/wkrC03xZR6doh3qD/Om/+O86o6HWGxs
s6kNET+QIjRHURniDoS8duMZtLKHgdzNncU55gP1PR+qjjSykFrtXXT3snd12siDzAJV3wZ1jcyz
pfXtjcRzJSBSOObJpYGBm198i9kFHRtRoFOC/BGlyG0rVUjSCOncafBUt12jQlbXxvAANdh+qqfK
f/Yn9RbJc22V4a7SJLLBbkMDWs4b4UCp5gOmQqr6MEoNc5iQKl6WTogUYgGLvKVU3CSB1E8m0368
vsKrw3O2CCAGe3r55NWT2gtigoerqjHJZ6zSSY47uNB2ZAyIJAKKl1HzrdbRkrALeasFsrbBeKSB
j6d0z/NwsQSNCaajHarB9bu0+F7gUnhAhjzY6KXo33z3zG81tjM8UMoiSyKLr7Z2I6d+QBolRj4D
1+RjPwDsRt4mROlGNofrX3ZtaiCO6N3Sy1TJn84XVm3LwsoTvixyJgYhSjbYyqX5gzD86MZQawFp
ro7MGRMgr+VGblqBWWQIyDHWCpmfgsxGYgnzM8wGrs9pjraLaEyRgqsbnius2iXN1UrGrvBzLrm8
1Ox7DFGNnZcjPZS3zfShMRC6Bvvs7K4PuvIhubvngsyMqJDq4rZB29Tq/RgRPdMveozD8AdyC202
BqpqBL9uRIXfULjlHOmygzOCOTJzDs7XbQRxnGY0bl3EBPReReM8czD5mzJh7aeyU6dd74VNjtZy
On5HiMFATx6JVUR+y1mCpi+F1W8aESEBGuNk8QQwuxkP6YgOx75vkY+f0Nf41goLU1nk2lgjrGLM
6b2i+oq3MSq/s3eosw/NXSTD/JGJ+wlqzPLNPFH2ikbKQ4bkwG6Qi7pTFuRVYhktQnwoYX4QeX/n
90gs4ptl3SU69glvXkUocDw4QccalEzmVf7jKkHMr6uTJNF59bbOF7ux/IccUYKvmuymG5nuyoaB
NW/DEgVOAGVkMVTdlyC4g1Z3Sy21PyANk943wsiO5oC44fVZrRyIuadFYcYkP7lIaNs6AKXaMhTt
8OGe/Np21WYK7qKEXh1cS/kgMTy6Mb+Vq5L8kpYnX5Jumr5YOW2SleUhQ+ammZm9D62QCldGHlb1
QOKb5ha4cG2Ofw63OBBZMr+qqWy4Ex5XzrGxfUTWxIRB4sapuak6mqW4z+iF2F3/uGvriCwmOgE8
QKmRLg5+iFwqEoNUeftxEF9j6jVfSuGXL0mcTs/Xh5rvmcWhp9nCI0EHTgWuZzHHWkXpxKdb55bj
JHZ1WGLg3WqvGOtg3DUocptj+vJa1nQorg+88nEZ2AKzyWKqEHHOj4UBT8TuvFp148ZCe6eXykdw
U695K7qnoQFQaY5qduO7ruwfh9oPJV9a8MS4xWR7u0Au2WLMzqtsLgpESR5T0H/RppY4M2XgkvfX
Z7myklDDxQwbod1CdfZ8ljVSYE47IVrao3/0VRVN/TTqEba9dPVuXPNrH5R2wbyaBHEqXedDKQmU
sBSZB6RGG4EiaFP1dvPeajKLRkgj5VZWtv3cFzCE3j5H6Iyahu4SiZQxf/U/AlxYUv3RyCHdyvOw
DWpQRv2ohHgGbsIxUW5ky2sflM1KSXFOmIkE54NVlmzikD67m2We/VnLxxwziRCjCNMOxxsp4trZ
MObrEGg+uJEl+CbGsq/B9kV1Lcerarzf1O6+S2wDhS7eolRk5khA10vuUAJob6Dl1wbHYpJcg/ow
oy8SxCBOFeju+CJhQmqKu9FK/KPloS+/LUcfpFiTSP3v1NPMj8BJzdfrS7o2OHXKGTlPV5LfcP6V
sQG1jL4uNerQFYrp5qQ67UHPE+OfJK7EycBjfBcA+3Pr0a9vcbpWMnNyJSBkXM3A1JYoBo3uwpCb
vYY2WJAlu9HS/BJtS1l+iB3gs3ruxff4A5guj9VuB/P9FuBrbY/xuEVwYRYR4h49n31M771SEBly
q1DL0L1txCYsHP2ooMbxL+IDhOAZMU9qcJGbB2ocBRby5G7aB8g3BnZ7SLF0PaUFxibX13Q+hstI
zxBAn3i+k1QuTo70MxVVs0hzsafX/G1P8eRX1gND3mDl0t93uDO/fUiUFTg6VBjBIiNFc/4hfSMv
kAarJkJS3z23UCR32HTiVcN/Hf4pPGTKrs/xMgbayFgB1Z1lkWZFn/MB0ROvTHQBJzdRZfSlLCWi
Vp6ibmKBe1OKPeIG1eXhRuD9fW2cf1mb2iItnFnbgcLI4rQMUmD5HHcjgp++yN2hG9T7Xjc8VKAT
dG+9MXho/BoB7LHIzGMDy+UxxuD4MHaO+Hn9A1xuXRJAMgb6+VDcLnqqHaKmaEIo1P3Q/v8oYA1/
z0ANPhZZmX2+PtTlMSUBnCFN3KY8iJaZg9T8TouqaHJbxLV3QyqdXYA97a5Ia+NjaIcezr6oaSRh
pNwXBc7t14e/3M5z/kmEoLtKmrREmvsQo02KYYhgoJmYIdIQo4gXgWiIt9pgeAfHSfIbbc+V3aVq
M2qCIhhNSXv+SX9cdDak6A5/wtFVZypGl5jVTmsVZ4cry/Qdy6PyEEvr/fVpXkZiBJup0dtcsCSZ
y8IxnmTq0JYoElZ1GL4kqXyuPTv/m0ioHNU+QGKUd79rkwff+L5rO4ngB1AYCDbPz8Vk/RSPTieI
BU6ryB01g/TvlQQ4f9zE/o2y4u/QszxACDoxTQBypNSLY1s3bZX0Bn4WGtBQDLj7CEH5GN9Au/Ly
pzod+k2Co6wbyX44Wao//h2Scn1EXRXr0yaJH2Vp+cfrH35tf9GxpFYPGIvLf3GoMROL8C4glIQT
/IJNgNIkbhQZqTS8KSM7ZY6Bwtv1MdcWmwSKGg30OJDTi5JYlGPbFQ395NZF0T9gDSQ/4cuanOxa
S39m2DTeg+SxXDXW314josbMRQS+k1cxte3zra3mKGF5JQrJFPqbp6FW8y2NWeUzCljNXRX43o3g
sba7OL8cJwMwLi2v8/FSS1q9FWJECVu03Q/oT29J+LCEGOz8xp0wL9Ric/0vZ2e23LaSrelXqdj3
qMY8RHSdCxAkRVKiBluebhC2tjbmITEjn74/aFf3KVIM8bjvbFMWCCBz5Rr+gTDF02TSTqg6b+VW
BZa7ixcmYrhT98hkwuQ1duPzb786ujRLJUU3iiz4bLsI5P5mt01nfDqLSaxwJnR2okQax7Tq9EbV
8JUJ2qTDRxR2h3Jl3VwITCRpkH3JjCmozoHAC5x0gNYzBzKSNT5ZQuysetSPPSZkB/rkvT9pU7X+
+I4vbBAyCY71BaPE2jl7hRajfitJykUrtcW91TQx18ABeqMO1rObJfr248u94QTO3yNwXVIXBA4s
DtzTJWOgW6tn2DgGTEizFTLP2RpTynkjR8t+rI2++qGh8RzMuKOsJxX/w3XTqDY80zD7nPQ1CvVo
R5orT1AKXflqF1Yzc3YCLe17fNfP25BkcQww224O7MrRHzJPkTtn6MUnEG/lrwj/t7U6I5yajU38
DcSY8ZJi7qP60A2qDd6WyVriFHDbEYZu1Cwdr6yOC+1+WiYMrJba16TlfxbK4H/X0jGGKRitqkVE
px7HPEgQ1PneqobibBwFR9S9jR7Gywj4P1pVUaneosKM8MCVJ3Vp0dAUVpnYMY0FPHT6Eot08Ka4
oulvDfhR4qMHMaRHy/mwjNjlGt0WYz9jrHZj44aMtLlXvjQwA6q1MaG0LxylvAMYa24Tpy5us2bE
bq/PFOvK0r6Q2hAFyaFQn1wmBMvn/3HQJ4Nw0nJWpyANq6neGtJMDvpcFQeOSe8HIu4I6VbouvMo
y7n21W4Ov3z8oC7s6IU9oCNsA/SJiHz6DSxk+fCGVNlcCfFjH2GMvcfBYHi2c5eJzdAhsb3Gl8+9
ksteeD8wrbjkwlIEsXJ2DqSd0AdG9bjyKX2NsWiDIfRr3BgKjGkd3AOW7k6h7377ZhmMayY0K4Br
xnmpa4UaNljJqAZ4CzX1j0iZ45uUcafYurgCJH7U4gu1x9Nm/u1+Ij1Ewjb9EoIY2+30KYM9NDFA
KukHNVktcLzx8GQxMpFDWg4VeYM3vVFdCxZLXDyLYyDLFs1WhvNkPGeHPGxPHYZ0hlJ9ZaNvp4Vj
hplgXx+8Yf5lAD7apGr/MHnZsJ1Sp1ox+e0/ffzA38crmhIQ6zjngZsgfHd636aRyjGmPxuAMNO/
0iKyYNFZSDW1JardH1/rQvQB0KKSwS7wC6a6Z1s+9ih1VMlmkfrYVoeCAFUGRh47382+aZu7Qs6z
u/HMZjZxgIfcuGpD1LZxpymqa+zt97kAKBDnjcxFaosC5umNj4khvRA2Bibs/QymRmjxVmKOc2X3
vt9Fp5dZPv+P+NGNNeQS1+gDcG5uhAep2x/aGg8D3Dvan146mJuPH/KlC7Jh6RcBGGAMdramutTu
ranIBlznoEq6Fd5AmJbCosLr0A/B2VxJji89RyDzy+ukl4Bu3ekNYqepgURoh8AYmuiukm35Wbem
a0f++zBMlwJxDAORJrJE7ewxApbzxrLoB0wDRLuBhJnZvofZzAPzqeZBWl74IDLFuKvqqAiwmTAf
Pn6qF7YJ1ya7IUG1FqDJ6V3S1YjNMeX6yOKUAS5beIp3bXs3y1msP77U+8yfhpcB1oNAROZ0Tn9A
trrXJSyaAAOnDDOUOlW+poXu7CNNw8SbGTyeH6UevlIZZNcabu/l+ZZ2G10hg00Byeu8lBcKpgKR
3nGjCTYWK7w/woMzttmhVDtboHOENu2beeK3GFfkVWjW/ZdO9C9F3Bmf20Tm66yOJ6QEB+eWyVD3
9PHDubQOIOEClV14pXDLT99DFU8m5kHFwAC7r+ljoyn0pNhVvJ2V2jBwiHYdqDnDiGJRaqifkG+3
riSfl9Y7eQB6qAQxyqSzbxC6pRk2Ht9gtPBa9eOwAKibuu2Vnu+lbQzJE8Q/XFPY82fhKcNEb9Dx
kwsURR2eRaVmeEpitzpvPSnFZmBYvPv40V68MXpm9hs1492sPk1aE8+Ako3MwfxVnfTwaNgUKR9f
5dJGQg8EySWCBhSfs3BRLdNYtyIeiggSpMw06BPFoAY6ggjB719q4VLzK1GVo3I/XSthEhNtYwd9
jMFNt9U4eoEdq/E6jLz6Sq506a7QCaI9QhdKe5cl9pVW5Ynh9QFQUjRd+75b67GOhXkcX2vGXFoY
DnF9kVPU6T2dPcC66xq3tojvM1ZmB13t0gCL7xJb59Re/CzGK6ykS7cG4RnlOji6jJLOFiLjjLLu
cR4KQrhDqHoXzbaZRBRoGLZtPn5hFyKfrpJkg6ygQCEJPH1hIJ+MlFbaEHSOi7hsKL1VVCppkFMh
3OiRR5GgmOA0xyy8sqkvVJQIERHyACAtradzaepYB9TE8KcPTCVun8tsdpIA+03H1xK6JTei9rTv
CErjda3iljav4pFOKlWoWS5W6thP5Z3a40vGCXYT1bARf38tL8BVmps0dBeZktNHU81u3eZeMQYm
ngZbKfLvNUZAKIPbVwLshShwcqGz192GlPBjDIxSghaYAkRDMCcxOqu90uh7X9VQgkJuJG0AgMYw
4vSGeqy2x15hGetSqltvGBoqX01ZN6bS+K5aqkelwaLn4wV26XSDTGkzFKCegml3tsJ0JgK90WJJ
2qd2XK2kMmP5a0js2N2x1H8pdaGiX6F2BgqGdTJi6mKYj6VR10+1mNGeJnL0GVlUGB1Sys4tO2b6
+vF3vPRggM8vAzciinmut5NhPGibNTopqabYn3PsV9dG0ivrKPNoraSTE2CbbV+JyheCCpQkEPsL
4pwS86yBM6pSRmapDHh0Nu06jasfOeCmdYcR6U70OB9+fI+XNjq9VBA3y8yAVsTpy8ejm9m+6Q1B
7swAhexq+JYhg7lN6q68Vboh3CWak/lSca5iaZeq9bTkIitmGwJ2XJxOzlm1tTuGnWYv5yocgjYo
2qY6JrMTef5czdY2qbp8VYTqCBFFq8ebJgccNLYl6FZG5tcEnS49dmqvRSJr4Wmdd/RxssyjIdd4
7JPR7BZ5suMY6T87p5n39iTaK1FuSU3e3fsiHotcCy/5HJ5NWzJMFYG7hJRW9xdePhCXu6K21tYo
cF7HozQ5RCjBHUNhFvexXv4+ZhqMDOc7U2wGRaQop+9dZ/NhpOR1geJoR6RqjC9zNNYMAsfpyq1e
OLWIKvRNoL9DEDnX7cuKOmZOzZXISKd1XmBqrNhNtcksp79SGlxazFBn6fYCe+cPZ2lGWso5K3BL
DRJHH5N161oYzdEDxZ+rbW+oT7pXZJ0xKQWWrf9+sFhYiwuAF0TieyMWPaqyIuLafanYm17pFosx
/IHvXP5VrMwy7faTLdz1x/v3wkICqcOYk5ixNA7O3mMFAmG2Qqx448EKvwDWmytk4NURYzKF/kGq
l9FRJLK0N4OuGJ9mAOy/Px/xgH7Q+7WXMRw63adLycatz5VK2AaK22Ubb84/OfWAf7XU+41ae/UO
df04aDmzf39lgYRY8KwEdySBzkJlmDiNN3Y5azhN3B+Yz5rbfNZrxlJlf+Us1i8sLYMjH8HnRTIY
mtPpTZaqdEOpYqwzTo71q8GheM8sSt82Qz7sZNfHQRzZ8crRkvJLj+ehDfkBYIZUTUyOMjccIh86
wrgbpskIygjsod/OJfLNIM3bb6I2YkyRSvt+DGVioKguhx8F3O2R5ynHfZ8nYkWUsFyfXhS2eqkt
buI5uWaecfEuIZEuPT/4qucgTNeN8axtxw7DKaX6rMDZyNFem1cWmJqV5qWNjTHlJO9otYorB9GF
AAxUiYqHoARO+Xwh69gXxo3TdkGHH9V3AucnYVRRC9IVPIIV688f75sLyRWNr4XLsYT7d1IjvUjd
mPSxC+y2pniGn9jrflFe0025EPxIEykQ3uyMKOhOl40j2nAoY6ULVNHjoFFmRYJDXN3O+9rFvvPj
e7oUC8DPLocYOp7MpU8vhq1rauWD7INSMefnxjWb8lF2IQTyfmyNu5E21IynUTdgXklRvR4zPPg+
/goXCDIgLZBNYGCJgji9zNPvADrKGgbIwEGvWWKiqkQfFp2Iug1vbVmCcGkio/mCOohZ3DnxrC+e
30OEUkinvWT1nL1qSTG+fPylHK55dtiS2jIFIl8H2HgeoOLWy0VuYFMMrnK8LVL8qYfO6jZFVM7r
pGn12EdF55pO2YWrQh9e8EoeeRVjqNMnEeuZh7mkIoKhbu2vHpwyTAVFaH5Sa92cfWYl3iGL++r3
b5ZxMfhU+lZErPOeVeM2AyBV1K+H1FVRdYUddJtVzG1WHlYnaxSkAWdwUl3ZvhciB3pHi1w87XON
I+n0bgfHwv+hlnVQon8U+6Np5huzoqENCaCJ6o3alf3GK8Im8GzcOz5+wW89x7M3DNqERGoZtOLG
eFbCqKXWZK6uAMTP2GF3htZiPT8YXv5rpoH+lHqNkfk53O6bfjZL29cyxglBOKZCB9we4yfrIoMb
aCh8l74BUwHxsg4HMl9WSvT68Ze9EBLeCsdl8s0LOs+HNCuLx9obkblqSh2jYTP3kvnBNlDjKHBn
7JtrYeHSBQnmzBipqgmwZ+czyLWaV4KulurUwPvJpfNDk9fJvugQQbjyKi6serYYTYplIbDwz9ZB
P7mtG3PoB2GYWl/bxn6ualncuRgHB5MY6k0iomt5wIWjA9k58r231jfL/nTtzUwpzax2RDBXCi4w
ad462IarOVqzthi/Cm/8/+iBQ0SGPL5UC0sf4PSKmCCbsuuKhi5WPGZQJlLZ3cTuxAQ3SzzU0qSm
xHdOZI7FfpTCVFK/bHT952+vJLjdiGEz5F4y67NnnTB6CItGiEArwBTPTmP4SuQQzWJ86zYfX+vS
M0aMhwk4mickemeLyMvpBgh9EkGcNsNTpOXzc6YOhc+l3W0p6/hKG+/COoIwiR0EekskA+eKs45J
nwMACmVhrolHdP4wBJ3UNJ7QtOzSe1GH5HnuMFzj21zICxaVGuiFpNOokJ2doUaupZbeMhdLgN6s
Y4QgAs2lGv/4aV7YkuhJ0rtmsGCgXHo20E1UL3G8rG6DPOsriOXmvE8xd1/FXiZ+/0Ey9mKCQGa1
XPPshmQ1d8Vg9F3glZYQfpQB6MqqyH3iCbxCI3I2kBqi9cf3d2G1eDg4wsxiuIjm2fn9pdVQFfAU
A8NOyrthxsxW4l2CN9Wsb8bwKizuwmpBGGQRy/r7lD+7nptl6PcLrmf3XfxXqRZggzvwCbVqzEeR
qtljWenXGhiXbpKhA+XeklXQQD8NAn1eNg1C110gJtPp1hy0qbzhaXsHNRmjL12hQ3f++Lm+Z4Mx
g4B5BvGY5jyT0rMbhRSZ5MM80KvTc+QORgeRh81IO7xI/QSqYhqIVjWetcSR2U4b6O1uoll0W0id
ya+4fdONNitL/9VYk9NsI9VKX93QauZNgZQl6cHYpMWjZGMuehFG+BC1ZfRn3NUd9m/Iwt8Og3S/
5pVbFKu5NSZnw8Q6j65kke9eJ1uCoxw8EUBzetDL5/8xqaWSm3orabhL0C+PKWdVQFdG9fPalDep
NbzwGJ4/frLvLwnSji7FIvIGD+VcDyWWQCCzsrICkbbucACaRDVn5njV+7QMGrlRMrKefQ+g51qi
+C7kMENlAkMly1HCOO0sjPehnapSjbn0mOt2EC3O9pGRALX/+BbfBZ3lOkRUygPG7RhfnD7V1g0x
ThDYziBsMs7+jH74yuoMfaPlI85MH1/s3ebgYtBdACYuRF7vXFwFnY7S6VFlD1IjDLeuUTvfmsZ4
6JU4XFdFz4H429dbMs/FVBVjDzq2pzenO0WDi2VkBa0a6niAy9iaj7KVowS6zxr+5Blldo2y/S7p
XVC4TPgZQoORfdf5wJm60XCDsgJgQSiiq2kbyDotgqZJ+mAGtbOyMBe61yPjmi/MhXdJssN0mG4E
HfvznK7CUrhvk9QO2lgoz0MEXu0mRTpjpUf1VffJt6TtJL3mPnmXNAxJsligZw+31ftcxQDeCIAl
57XfdrF5K3AkH33yj/RRdWE4+qEe6ZTrQkfl2opT5V6rLPcJC5niL10USB9wxcIIIMjIBetZ9vEu
SxsSYA+vsDs1izVkKsJ42vcpjClf71RQk07YVamvKsjwrXh/6Q+7yubvHy+d90wB5h6qDeqHPtqC
MDurWc3YInXDFC2oo0S9hSygj743WcWCLG7Sxh8nt7fWlHr1obfQI105s9WkvjIlTocbieEUNx9/
o/fdpuUbLTR4uluUruezdbU144Z2ZRV4gNzGNS81azeJEUlljRqjztxDSqqTsgWg4GMIn7+aVD7I
REb45a1kqtrtqsGcvfFVUPAlbf2oqAI5qaa6SSAiZKukTdOHUqh54jeGPX+n/W3VfodGfbausDb5
POsOIlh5ZuKJgSNzt0vk6CWYC1ga9B5I+i8f3/P7FY1wBwrqkFeRZKEnfbqB51xAt5rLOoD6ZyNh
puc3TdEBe5DjtYHX+9gEB4mpDkURE/13hFXRwAyJyroKdLfpv8eDacPesjXseFD281XKwivB6eIK
Y9hFtbCkCgiynN4cJnQYugOGDfQuHdec8EBl8yZbu1UHoXMom0ARrurHqbTWEhzHTTmH4Sp2quRv
3Nf/OjGXb9/M5l+qem4S5N7P/vpf9/Vr+alrXl+7u5/1/17+6//70dP/+F93yUtTtdVf3flPnfwn
fv+/rx/87H6e/GVddkk3P/avzfz0isN093aB6LVafvJ/+uE/Xt9+y+e5fv3XHy9VX3bLb4uSqvzj
3x/t/vzXH2SZ/7Hglt//7w+PPwv+348++VM5VM3rz3f/6fVn2y3/X/3nMnheAICYPdPH/+Mf4+vb
J7r5TxJL5tGLH9Ay7f/jH2XVdPG//jDcf1KaLOCTRUeM7jAftagLLB8Z/8RMkmiJeKnJpAd0yv+9
+Ye/Y+vf74WH8e+//6Psi4cKGn/Ltzk9alj6fDX2xdI5QP0EVNDpCrIwxWH3K9FDqrTzQ2xN+Wqw
0Fi3cKo6hr2sbqZowC/DRXklYZJDeKq7/KZgrHprt3kchGaOp20IOvcO1DXW3NB0oHx5TrxVgC5c
Ux8+Axi+fWEg96RvC14B9Lt++oWbOgahRoPhIdGl8mhEarea9KyHFq5HK7svvpE1G5/Nkmp5hRJb
tRWRfU1j6jSpW74DwwHEpaAZLHCC83Y2QotxZzp5/qCktnkfSkf/WQya2JlJ5lV+q+JXa8IF/vof
C+vSuzoNZctleUEM1bjz5Q/nJBW8klvBWVg9kHAn9n03OuV3q7D146xXydZ0pHMr6zr6nNCrIt4M
labTIZWu68cO7sswvEv3Ue/GEGFW8CRr3Wm0K5im98uJoxxUPOgpujSwfE7fDgxV/O3rMn/ovLm8
Hc1B+DGK2I1v68MsblThaLuxm6yjMcTTtRr7rEn89oAwY1oSGPYamcV5PqE2KaV3Wz7ESXNM1Tr+
bGZZeuyJ1ndKKpK9bee4JUoxEQRNrdlBevUCD9LaPptj7Upe/H6pLhtUI4Asm/z9LNTpm94xJl3e
M82PETmV1Z0mXfMlS0zt6IRjdVtP+VFi3ATSzGKo05rXHNvOTnweyfIdSF6RFeCL0Ms8fSHOqNWd
U5rq/dRHrrGebLX+XjCQPkbloOTkWUn33Oc4P2/KWcZHGrzap6kU1WvVJ7EMSBXr72GUdWLVjk33
nCHGtFMGU390RG0dLJLUQ5QM1a7R7Pa5KMdqV+ezSZEHbTnZLOQA3ecwwiqSxl61e1t3jhxZmVc2
Bzw5buW/s8m3W+U2KQmQdqYgOd+VeYlWdtSP+n0rLeuQV7OGnlKdbGNpOXSxHO3QkMkGVSR+pr2T
P5XLdqDxax16pUf6ILJgGsAduqV/+ilKbMTNFUX4lVcwXrYsGURMsV+bdjSO6Ed+a4zBOiBhO+76
tnAeEqVtv6CZOKzsrAKhuNiQ+QzljHshRxeKpjemJEyJGLYyNs01sqrz02wQMbtYz31qfFv6GoJt
xymz2KEKOLqDNyfZcdCHtbClchi6VOz71hW+l3UW49ix/CaKyHmo3bhE07mqdhXa9o8gVqL7zNVY
W5ld/NmRFzyJmqev8Kp2tpNoe6+execZqMtfknJiXctK9YtBj+7iNOm3Xq7LTTsp1RdnUJRfNTZ1
NP+0FvFS/p779Dy4uRoPicCBw7GF1SzuwtydtpWnsFTSOXIfh7Gsdi5x8lF4bXxgZr1pZBbuzcj5
qibKI+q1Jo0CxtscKX3ygsemeytLr1gPstOOqVa7e0NU6Z7pXbK1KHoYjMabzOmc/azH07qRutjq
4TAd0JPId6VpO4/gd0emLmJ+LXGfOybpgK5VCcMhK/LxIDDa3E2JCdOtHF9LmXnHEVu02lfmMN41
oauvYqP4WWS9t9eGVNn0XTb4bqrF9ygzKrdFKLvSL/tkvqHZ8aBBBA7sWt6S+oJcG2na7CzErp8Z
yQxPRdoRhTldvzhI1x5yt9WmVRM7/OPbD5kq6qt13FifGi3bhxzi68ZJbSxGxiQ64EOYP1tYvr/Y
9aTjwNNZh6aT2lEp2cFxKqxdkdrVQ0ZpsTUsOIK+sJzpMbayHvXKcKp2SYxIUtGb1kH0qKnh1cZL
M6BJr0Iyjl9plpl3vVCdbdlOs98PHna1vDlxMy+K2mN76BBB+mGEw10+aM6Bd9qtLKsEUILLy8Zs
rcIP6YlTpIbR1jLn7nMtwZjEwrJuE6t1902WT6uubio/0wVMz8gs4DTWIyFD2AjX1UJKv1RK43Nu
mvWdhgD+Tpqusq/zKl87zHqOcMyq1WxOw6+xEtVDSTW1iyz6pslUJsFQanKxAKgDZ4i6re5UjuMD
kFDW8Me8O9RinobBlbelh2REM5pZAB5H3YSsZF/Vo6Fa1Was4ZXgNomvzqIN+mKZNXV9n65wwYyf
Gfylhj8nShxodh+u9Loxv7Yimf5yFhWa2gx3aua5h9iuUQoVNjpuY/FFazEZNePwZxHl2VM3Oc5P
JJG+hW2krQEXF9sIp7MHhof2qm5KBLqW0xgqYfdc9t1GgUm/qhOgOVi0Fys2409JcD4KfEd9VOJ+
GE2s2/5UVsNL47bZjthf7dJO5fUq8dCg4zAYP0ckHZ5p6XXPZqOyMcaCjTuJnEXITFnuirmKf2YN
0U9JM/TwHZho+uC4W01Aqpb0Ujfz3GApAVJoaw+hfBY5XDtvjubNVAzhqu3V9iEd43kzm110rxRd
tBucsj4OWFUdkCchxrulMle+a0pm0o4p57VmFOmGTpT46qZqeAzphj17lUN4SRBiWzvd/BTqntgz
U66/17EgEHZTREgBD9ujG2OTUBgI9+7aJhXfY5SPGop7Fvvb08tn236QfbOn4CleQpEwbyvoGdCq
oeZX3Ti7U7Qhf2EEY31D0Wr8s0AN525SEvfeLirlk96Led+OurVpptbYqU477jSTQpd+QbtGbLHe
VD3QPFSqgZ+HaQ03qxErO827Z8edR7/M5ZCuZFzV399C2Tzp3XNde2XimwneI3ALSMHS0rlnbm/t
OXL0L3ZBVPeM6rOeqHdy4pSVZdiUfo0NsK8nuebDub81FE3ui1lU20zM2W1LbzpIopmrzbNWfzGV
XgRTKduR+6xQ9Ou75taevG9FZ9avyMAZo+/UmCqU5aB+r+zkqRz1eauMxSZM4+HgRkZ0Y2e5uWly
6d51yDvsFhHOGzcbUDIebCp+d1xV4Pc+zfqYBl7jWmudMc1dERcPtj2mh6HvrEd32d9ej9CQn/R9
/b1NI61eNUrpbHXC7VgMnyAL+hXQ3zVmSvI18RxJKx/+vmqM3XO6JEdpAuZGiVNnlfCqtvkA8J8h
v4IzkpOhxxTltm8rsXrrDGUe9JnXbge1Ula6SCPONiX+5rr1ra1Y6WaMkLtQx6iHaF6pn6nEpy0E
+vmlTBU7MOlPwDRH9NDzpdu1z0q6pNK9J5KgDrU/TXVqv5oVms7Yz6rzwQg1BIkVUe1K6L97wAr9
CnhJsR3mRvfnUGR3DSLphRwmv4G5eoTPb2AnkYldP0XjVgyqEozF+FrZ03QH3NrdZzRx14awgMs5
ZvJJz1R7X2HXtZmRy94AEA+fEEXsDrrTVfd5ObdrzQwFnt/Lri8I/892Yub32EgjnBLP2vBDs/P2
M4Vmsn1L9wTmio/CyIpXCcHNb8uyQQwpQ0RUAU5UWWbow7bRjtgjGa6vp1Pjm7Nw7p1WbfzSzLVV
543zl3xWlL2sy3ZdWnpzrAjN27Zl6zlqaa4MVbjmSvAgd70g1QRa3VY7jw3+NezDzAeb490Nbyek
SOWunUyxg85RNn5Pm5feXw8bcSV7j9Oskvoqgbd6nw7LXtZJ2iJRGU89zL7H0lObPbpt6yq1hyjI
cp5U77oZyLQ5rGBgJ673aTZG+9DXtbIlDdKeVcXeldloSZad5aKWkThUswAZHsuoWrLiJf6OkW3/
UPNJ4faz2H2c4LPTr8tV/XtNWgGuivYrmsGIm6SrzmmJPOog+ZdxFOPLWx4Jn67+7jU1H02hTNkB
tts/pS3/iuE9x54zt9+iNmIFem5V+54tzT1lFFzqVLNfPH3qjuDowB8z7Za7vFPaQ9JWeu8rshW/
TFNwuTzEpyVX5fi5o2XwOapd5d6tEnuDvdY0rFxNljvsFYi+Ou4/dTAYOt9HQyzEfDCzwVbWs5iU
/piGYwfZJ5uexjK5z0JDyNUwcDk/sZzhE1zV9k+1V4ZvnW4lt2gaF/jBCLIJV52ks2OK3T3nuqP/
Wbah8k0l6618VRjto9HX4rVqdCT02zjOd6lZVz8GJAB6Px7aLlnZkZ7syk7HLNKStw1f5zuRp+n8
wbayXWy41Z2QLhjxplZ/JGOJwWJZxONhkvpz69bmk8zrhzm1np3c9p5nY3J3xNGl4Tvy5cFhknWV
7LLK5X3Hqq+TaKxnO1UC1npb4jAYRcrKLrRmVVeIjhZhn4POqJ+sUM12kPjmtWgby88V2/oeO4gz
aJlrbmJjGDeGE9oHWcV7M7VKkogk+eY68U/qUTK3OHSn+xll65WuCxfIL82JrJvF1oyHGW2UecAL
3DSal8lFi9Q3I1vOQVcqza+6TfFZjPMuPJbWiA5RNxnmn6y90NtNfL/0roozt8EndZ5unMKIvpV2
bR2jOK7/KmlsjhsFMZSv9MPN9Ctyr8sJ4E5m7GsMuL5hadcqENLlEK2nVC/ErTMVyo84GZyg1lov
olCZt3mbu6tQqSI/cqL7woWbPRb9XnfHCZsOLd3oqPLepaH6KuCNySBNk/wxL10Ob86B7CcR0Zj9
LMG6doVEtGOu4Snqt7NbaOgT157zsx3I5Ve5DRl8j0Wp+SWPOkyCE6+f7oeWQecDeMZYeL7W5yLb
wphWv2hzXvL73Kl7polGBmQZMtmOTlWuc0FxMcxZuBJDaA6+zKkApGogO255g3b8O39AS6R1YRXb
4X2dGP190fARHB5g70pYrPuh5082dSyqEWTRRaiwv/ViYOvoRcXWefuxVNWSGT3QrtqpUUoqhVQL
jZW33KNeQm1aUKW8/Shyyc5jPvfs92G03cAzi2FjNojKxrbRPWSSpdGohXbk0ETk2O4oGIpEfE/S
Znwhno/+WynHMcwVw6VqpslLUuBW3le16kI1GG0TTbDSyOvvfTbnDVOFxP6rT0aQuW+5ZF4uBUEZ
9enBsCvrYNt9FuRion1XFkn1pVsK3qgYHWNdxNb4EiYusc6cGWP6QAiQRgdww633BudCl5mEnam2
u5pNhXvumhwlcwLHnR7NMG/vFcbUz4YVmhvbi9iGcaj//TWquuUXKlH9FiVNntoYp5hP1KCnIFpk
7l4WUtuoWZ0chRRV6NOrGCMfkIt2fKtYY/xP/dgVYtN6crrBi/WvfnANvxfTvOM4eBhFoWAH3ZS7
IvbCG6KD88ywmUQh6TmkuEWfdDe6UTI49crgpbdobZe+4ubRp7Yq9Dv2rAOGzRumVWp22lPV9d0z
r53nR7aZrZspjtZdJqPQj/TisYCzJFdItan7OlZQOrXEXdG1+VGUCn+I8p9vnRAN8YVd1TKF0tUs
ZNxCFeFqWfSnp7jybnaFVpHFqOg1JSoPpw2T0PWH5eE47rLEynZ4sKfUOEyKkW9yvHtBVXJIIZzT
PmuTNr4MTmbfFJzoVCcwSelBWU9ZXdy8vVomNSoVTIaX6ro0qe3Htit+OSTen4bSqNbJWHxV8phy
dYiiYjWmWrE2tdT+XKiZtqP+0/1GqjQ/silaY4YWH9NYjXwmNcYnJek4bImDrI8oTHQsjakaUDRL
KLdZwWkmWbEZMiQOQGKi3HJQ/H2iGoxAVoL26U4sHYt4Qqieee+8n8bqOVaSX/CirPtUyC7mBDTn
AFlQfTUOen87tiFMLdpdj9jeNC+eGbpPzCgzg9DAAzOFp7yCdKlzZGaxNvOjSXMeqfjqYzSH3Rql
9Hj2ZZoYL1aiqzfu1HaI+KpJju2lmH5pTp/R11JJE+c+zDfCZd4VRoO8MeNc3bmKk69Hd8ruoeYC
pFOV5MdbgybKFTZLONc2qpbCmb9wOPM+keEuVuGQg5gwrK8mA8rEz4SV/VDazA3azoiRlYpnulSR
W/6ZTyHc5qVBIyIvfKzILaL/w9x5LdetZGn6VfoFUANvboHt6I0oStQNQqIkIGETiYR9+v5AVccc
Uhoxqq8moqIv6nSdDSYSmWv96zeUu3zdZVVGCWiIc6fn6qFsOSpMv02znW11vh3jWsApkoGWdJPB
aeQIQLjON5i6G05kXP06jiw7ir1gRUvL96iDeNJibeNq1R/hetrR0Sxslcxpax60VUoQkEbdCXeh
gPeMSVmxxpSbgHva7hqZmPZjpbLW43/RUeyYJTCfJvCFnZ7a9Zc57UcY3U5+83K6uVYrTwznPggl
wuuxp+Q7vKCELy0SSAeeiiKorNvUkd5HtZWTL+0d9xFgoZ74Cu0pk3dhi+dzzC2ZXqKTDe8mD9xy
fTmIsX1BzpfmF4VuTZHkM1nwQ2NF564xjxemq+X1bLt6N88l/9XanXdtN37zlJ+iuurMW9NU+aFF
qvLkiUWdCaJWFRO3a8Ax474ZepqXDemTzjo9a6tBMMheq68mrO6eKhfmuiVVllRESdwXa0PvQwjj
hY8c5Wqc68PUee6Z9pv+ptnunS3J+voFkAyNvv1Uucyl/T5racQWI1EyzfZGu0FEPZ6H9wR2NNcV
s4i7MRqzo4lx0jVpce0xDLaDVQbeV5wuqgtzu/jyLB+u86jo4tUspp/mWGAOOpJabarZPaB1pmwc
Uw6jaqKCnmuzvjU7/ANqveRnlnSi52BdwGzAykc4Ft/wsBnOvKW9tpwVU8xB14mJnIiqyAoPRm8E
d0EBBT7GvYTnCxfZx67r5deeWOWTO/dsEcbGW7ZSycGvdSX2EB48PJNyTRxOGVXDd8stMvd8WAr+
mmEupufBW72L8gWreLnng2zkjgrWDQgItqnywScg4Fn3Fod0JNKkRcu/DQSzO8kRfgQ9CgAvzOX+
ZS8xDbEObeQCGrRjc+4MkTo2YLBnQyPDU9h58qxL6+Is6qa9bFLz0jLH/GEs5ddFDPklBQ1FmVeU
l6ZeT6U72t966VL2mvT3oQzcMzOFCRWpOr+y6A5iq5qXh9KO5ofUNctrggTE0W+c8OgV2j2vx9E+
tG54HdBUX0atYX9nP4mnMQJKf9nx72Di2/j3NSJubnwcWF3Q92Efboj5P/hOa4HRvKdbcfsLjR6l
Q87gBjGb0dzXhxyk6evKRmQpQQXLNqIIsD25XGZG22RXZWPX+W4YF06d90dFfxiPoN1iXI5ZPRRi
jP1eP51nFJ6YBx1CuuTo8+d2vQ4nu3+yLEDbJlRRHA6RTRS4qy+qojDOkWCX78xoXmZmr5cIW37Y
hDwBwwNIha8fIi84Y1aY+rczX/HR9wb5kZhdzh6DDd43Fp+iR47bXVbm9KcUS2WW9CNNBUPI9nbJ
c6uOjaIK+rjMqsfFdT+kfjvH0sv7Ln4BX1+g26btqbIm7iQaX5m4ZBEdlnJ+6OaBNslpAzdh8Dec
0qK7mEwLq7TBqk0RT1lTPzYv3dyyvSjT5Nju1mW94OzXMcjYcJ+vUfv06975hfLJYrF2K6ZcJ9WK
5SbKiJf8+87apkZvVo2hMf6ECELYV28j9erRL5U76+IWFol/6TVmecoBaT/n+FQmeAmO11hHWId1
wZnY7fvmHR7Ln36e7FnGZgy20JhuRIx/7OuMiBTHnSZx2xu5cW52VvnrNmWXqpOc2tGICRPtDlDW
niXpUbd//+tfuK2v//zNCAV18yaGQA64TUH/8ftExEVji1/9rbkodsVL3dZFmM/HZMdOz1BD5NPL
pp4X07pWQd78tLCgBuzuKk66dptUSD/rjm0aetNOV4wBYjn01vXor5RVi71wZLqQlgiE7dvuzBAz
dTi2c8dsEPwjq6VtSRyAzzXGikF9SI15+bRyWQ18NFVo7Ug2oMYQ3sxD4ZEGpNbm/PQkQKHiZtWq
TF4aoUGl5oydQaM/vvRMhkU+Wrk1L3mX1Z9zc+w+6mglE48b6gKfYj4IfwOUW7tnkigk//6/r+6f
Xi7WegjhbdwWUHi+XtzR60mQU155a8AxGGLONQZclpOdAUNYJ4JLFkxOQxHXzpLvjSVz39lcr1k8
2xiREwmyP7xNNrfzlhFR2zVMCC/tb0gkkE9LVLHecjuhXuBMd5t4/v0PtrYz5vV2QqYOnrK5wZBr
8ZaVpQOrHirDm24gWLC8ZR6pcywZIFNtI7fWaPwd3ntrIsyA3Dw3BOi1loMBaT1550l+vzAgEUEs
IL0PohiFxeu1T7s5zAwJiIGJRnapSQE/SEZEyZhmuRMrzxRXVdGjwSzr8lI37KZYiMjf/Gf3VWHQ
gq/F+DkU2TterL/RCl6sqbH626gvv6skaxK0JG2DeRO8tMzzCARoO/neLlv/iRIzit1oseKsXcU7
u+GNn8DLdkBCTp4h2swQquKbW8ryADNbV7s3YS+Dj3JTBrSUYA14MF/KiCrp2u3H4NZpqBWytELb
Y3g0SEY/oRbJTblbmmk6zfmCVVMW6Pk//lzYMhxEeCf55vbFvH5lndlHOFXY7i/0fNAOqYrdMHzR
Vq4uc8rkGyjb+Ug/YXm7BYjk2zt7xv59925rg5WBy2PAZXr9AIj/Ssz7BTwYhr+f+qXGQijs+51l
Z/PhBYUOOktcZcqgAO0YMD6OWUo7TIk+MftR5ntX+jvP8+ZGH0JydMspd2/q2v+c5eIcfenPd/7m
36kGhHtwUrgQkOCbvN0UIcNhFWahfROohXRg0qyHwwsU1KhUXA5ZlV0WZWAcmq1QnEvpnbJ17LCJ
bMA3cwPwhrwC/b1tBGg+IvZ3Nu3vn8um/fglw4fz8db8O5vwskUo195mc2pfuiU9EPneNfq5hU+4
Aj2OSDWHFhKe13PpvHOe/X6A0rO/CGzQ3eLzu22Yf9yOviaotYJuc6smZExxlftAd1VoXgc9qFOg
cYN755W/WAa/OkHpLEgkwGESyhHl3LYg//jJvES2UIdDcYeMQSVDnhHU3BetcwiJFsY4lGMUQpZM
0sHSV1WgVVJ1nr5VDa4bmHz8e1hnq8A8IGzUMWMhVgybzyu9zRyo/eaLKUV8lon18YU2VWJv8fD3
XfWSDfPPvwJ/AaIcuPgwzQiobN7s3MBOA+kNy3CT9UJeRsruLjy3U4za3Q8LXXhMN1NetvWo13iu
1/J5KLuPyqLdYmqfydiCJHDGMKjAe9ZwBOD3nO+AIG+nJaqvsLD8XJSKImC0yvULzWR7nDdKQOaE
3UOYO9OPEhLw7UsFwHCF6Y0v1vuZOvR7VKXdoTb9DiLF7M1f6tW28eIMxrOSicpFI8R8MkPFE4ad
c7KXDrvqskwP3TT6mN1PDWTUILpJLSJXvRbfVr144Z5ZhLTYmFGNdRPz5hC6y1dQRVfF1VJpF2+l
UhzFXPALhTndhkGBY8gqHw1OuctCG2o/esPwoXYpvFbvBgZ4cWBSjR56boyvtbdSwkM62Ps1XWWo
tTUcS2XmZAkAVklblz/zyGg+voDBmZZ2eZXNY/vRbqR5UaQ1NyC0nOcwt60nUafBGc5CZC2nFGtN
59nvmVm9/W6wJYKYzbjHwZkLhcqbg9TD/m4pLGXedA3DQKQqNAveVrm5Xr2PxmJ+p4j/0yHGhYYm
BbccPtU3Hw3N7RqNfuHcvCB0alLdccGUro5rNdN0/31zW7+XdRibO5jUY6HB0fS2FzU8TMWbcHRv
Fm8jngnZj49MvfOLsO7n55omK/H7EJNtx8jKE03nuHeDfrykjv4YCqISYi9j9bMQc77c7/sytjJV
nS1m1mPqWFcnc8nH99QmbwTAL7c/xF3XcjjS/tCj4jroTej2LMb1EmC6GEDCFJX7ZTtD3o+bCJA2
lsrRFwHEqQfEnd+jrSQeBsv5qSd/Orc5KHZRXcL96o3qYeQj/fjO0m4V8T/PDSpWqLtsvq0pwTXv
zbmxhiu5PiUP2XegPsm0gfYNPm8H16qGY1bJ6GyJovSh2nh/qzVMD00pdnVLuog3ih84lI/9O1XJ
HxeO84zy2cPZwnr55/84kfnNFWGn9W8yXr/hNSCynKBYyn4oqNMumNbOZ5VdrElgVAwI9Ujti4/b
MTQLUGY9OJfFBni+kKDcjVb1v1i2F/61g88gT/pm/3szATddU1kQaadt3LBWt16RfkJCPV8MTLaT
Gjj5BBjbXgB83UslqfdWPwQsW/WNkeX/kTrt116jkoPdi/IP4PXNvZn5U5iW0WTdvFCk4EbIpzHd
ZslVbpbxEtjqg5PBbHxnGbZj5e3uwXbMQunrbwEsbwrcaGDYBj3DvsmaKPtmD9hueoy7E4rNHpbi
Ot29wJoqksGdY4Pt/2oC/xdPgV0UsmOfj4QY0Nc3eFROc2bMhQVv0ZbM2p2wTwbDz/eYZ2dxNbTf
zG5NvzrN7CYQN/I9TKn3VJB/qPXZBgG2HVsKA3T4Nydwp4uQiCHN1x7o6gG86Hu4iva8n5qSS9Nr
zlVrhsepVvW9yMdP4zhyCtlG6CQiatIfvwC0jjbpWPlTevv3Jfq9qOPdYN+FqzcVHRqT1ytEfOTA
3LtcbxD1FUlJcVu+3PJYsdt1MrZlcTEMTd7sTNml0Ttq39+p1Q5Ah0meDOEQNENvwwrSyiO3NOjc
mzETBTr0aJZPLxMMWF3m3hJld2Xm5uPUVAUAh5bOrSPb/EdpVi0FVy0Of1+Mt3cl0lhKXHhaRIr9
ASQQGPSMQ2qEN4Q5ewxtJTxfMzW9CzOARVe6DDv+/oN/WAAcGS1UcZtBt4kr4+vlHyHeFbj+GTeL
wawH2w/0SzOC6++WvZg3i2zde6OdxyMTneiK5Hmy42weLp46rc594UePf3+gl834+rvlgfhot9MV
rchb7Y8tXGZoejVuVhdOWZDm0bNa4UOaKp0Ouu9/VuMYHSnulrNgnVdGh9ndokP5M3KndsN5zQG7
FoywG8Ms9nOv0guzyZkQCxF+dAHIT8M0iOPfn/oPZQBaSmSiFhHyvLy3RY45RnalUejf4NtR7ld8
kk9Gl8OzKhsToWr6BdhR32ZNkS6x69fYnjeNcRkU+MEPLUduE63OGlN953EmLOtWmVqdpizAvXab
r4R1Fd6988jbAfh6oXlkIBEEiigiseV8/ebxgGhygha9m6AMqsvA7AlTzd2SrIERSnMIHqQnptFh
tnhPM5bPBwKWnqzQgkXybw5WeCgXYoHeea5tx/32XExYLDJEUJy9vS8QqUgf7oh7M+V98UiGe3os
XDF87IMSw/8qs+/qudgVap7pBPzonOSppYsr6uYra1j983AbHDoANjtyxfrnAe0GUXnVezF8f4C3
SGxFCMkzgtVivP56/TZsa8oMYd+UL4zoF86YWEr5JBiLxzzZCHEP7rqjqq+NKMrdZK8wEzf++99X
7PdDAyU/KCyaJyq64C1SwYzSIiQCgcCLAMLMx/V75BFaDvWxvk43hvXff+/3kpffQ/2JypVjynnr
xjDZHRKlsbJvnDYtTIh3z9CXm2MrC5feOPQupipSZ5OSI6Rl2sy///ofbrMQufu2O2yiHnGEeb3u
osPvvWr41ObU0teT9mGALn54PUQVpE89nsPILS/D2hXJPNMcl/g43Hl5VMdtUxvPcysfQhIi7mgG
3luZP7wJi8qQl4BTjYeJ1etHU23eeubU+zckyZMfv/XnL21e704wRp20f6fW+8Ob4MzZ8tW3+4Lq
6vXvLQyKXZAO7ybi7jx5DoyI0RLth7pqoT3XjgEPe3D3FbOicw/Dzveq4d8rdGiGm4vfdooQefDm
VRiKME5fht4N6RXDGQOi7NSEVfPcpUsf4wyyQ3wLgock4hEfhObKXsKHPuqGpCgn/5SpcXxHp/Wn
zcEDIW7BEg0jXv/NG3BQK0pH+v4NHDf/oyrajB7aKbKDpJ6H+OMHP10X/m2u+EDSxTgNXamPVp43
dTzbvtxbOhffJjObnud1kwf9ffP+4YWxSiw1mCaHxtvLTRKYaWQ4xd+4VrlxRJUL5XvAwavYRA2l
Vc7PL8Pll/NqnleovH9/gD9MJ7lcAeM9EgGBld7qhvXcupHIB+8mHIvlvs8WF2psmbQLuUytp/VF
ndXrwSKp5CTmuTpulq7viR3/cMeH6JI4QTB/xEHibYsCf7r1Vw7128gbzkF0G/jrsz6Oa4p8wFjX
z1gDhXFHZNNG3nfngy3uSr8cLpw2z3BVVmW37+3+65BZzW4eGvG9oNy/8Q3oR1264n5bIpl+Z7f/
4V5ihsEsFWcorNreNhQVqQ7GLBkO9tsZB8MruBtQNl640t+m+BtNfvD+55r+jxTID23Nf96Kil8J
kf+f0uNX/1/HH+0m7+3f/qv+P9Qnb8v7f/5HAfybPHn3o26f1Vct+uf8x3/d/5DDt0r8KP8rYX7f
/lOxvP1rfgmWHetfWE9sMQ9Ecm6qZA7L/xEs/2szIN2yrWk/CL8BaPi3YNn7Fx8jlgIQY1A6EyFH
9/JvwbJhOf/CwY2ymRkXxwpeCP+RYhnnBE7r/1v4MIShBUHJyIm62YD85qkyEkhhGHOEZmSZJ8h1
eM8RmoAqS7Y/W7OnNOwXWTW4s9Zkuyy01OnOVDY8bh/+VWz5aAJi7MsKHVOywIhJlZ+fjTpqsB+P
6krt0nqFZIrpWXDrZqL76g9D9iEvMerfO3RdAdno87DGhaqYaTBBtRxc4SRRqV65aRZCKKcxqrHW
TxDWESlNby8u3QyKezxGA56dA8KQTwY2EEzV2qqiZstamHaOKd3ETzNXobTjVDssxqrys2EatY6H
vLbXBM6w/5zn6fzEouvwouV7x8KqaavvqQpKfRjbNr8azAJDSF36FWq4NVDnLSkwMlaLv1aJItB1
2aMkgLQF6pd+FI5onjmM1+E0eqEooBS2kRWbPV1w306pERsUlmEy9UbzZaDj83eExtlHU9sbFE3Q
JXoZLI0Zf+vpg1HOcoHwEwVd3ART9wmRrZKQdIqOFKwe/CO2tNPAqgQPXpKIkM7lSB6UWSW2nplg
d1M0fcasG39ol4Q8FHirqL6EbluT3QNIr+KgGt2fi0kzXNsL0Jos3ex+5kR0T2hN5c/ACA0EjaUY
5zOAHaM5GakpVkxPO3z0V3MIwfhdF6JGoZUHER1ojhWxi+GDOSOwi03fMB9kUXpfRDAyCyhKHT56
0KjHI0ElzmOb9v1z6Ya+js1gNi9WVRU/MCQcH0dnXkJ2Rrr2MD59+y5vAQWDYewsOqvMJJ0NjnbO
MHW0MPWVzlLs17HF98MehhALwREw7S7XKRR0fEJcIz2rOUeZBpdiEvqq7CvTil1knwS+tJ0JjJ6G
5sGvuc+PY+0ZXzpijK/Nwg/W9GhJEIGTr2QG/zzViCmdLPLRPpiLqa8Y9goEIcOaoTqsBhiWBao4
FY/BJADz02ams0z7oJtz3kSjzMuunnVTJnNXe+m10vhO7kli4f+GNBfisVE4Ih6qkQHomW+L0jVj
mUaL94Xyhr8zcpUl9m3JZrxYCzi3l5DS0vWMtA3Yh9LujIEn7mgMo6pBRLvFfLbnCBzGPilG3wkT
XRpBv+MeKc0ro1k8+7ODD3P2YXUa4SWpP7he0qtwnXZDCnHz41iRYpmMjZ2nXyo7EvXjAHFyujZz
Wt8LwsQK73ODtqG6aKa5XG1YGJ2MvsEslMV9FTRjfpgRvLv3Zm0T9IfDYtrBw5un6VpK5h8XEpIU
83hmIRELFhkGJ8EQTpig9stkfnA7ByjNLooC8keRqpuCl8jPwDctRJxqx3uiO1qz/VB3Vr9reuF/
q12srXemg7nyEyJqouyKYqoeJ8P2p8SI1ExGluHByFT1El4ufo/0JdCemdRTZekzq+n1D3csUWZN
Qbkgu6y5pBOczGbjJjIYHMYpx4w+qDR3hq9L7q4f0kJgOcO5W+CIha+juLI6mM575HZ1f2+SvTol
mHO5d8HUhuUBpvV4588M3XjvBCskGJVibpJqb7oUqT9NPzN71Qe0uXzNoioaCg1MM5s40lM7kAds
2B+4n4r6g1cIcS9KZc9J2azZaVrMEHmSGrORaaX21vQADundlf3SP68iHD7DJJbPIiA16zB58/St
zIi2KGI9qRqfmQKH86cO7RHcKChuxckpfbvf4dClqDowjZvgTFUBIQSTqPo7dHlKwhadyb6r4MCg
bV0Ei2UM5sSsgb4J/lLTwaEyrR51+OBiSFRinX6V2wyrdgCRK/P2zA6aXTQgYdPwbsrSiWUXLT9t
mdflsRjCEOd1kozCZAyrujr0rQjlcRzN6pzoH5xBWU83vS4bXX70bezfkOnbHLpRavq3TNeJIm2q
2REJxFPHTJhpi8+6G50nvPVt/plvQbj0C9/bTxjdZHGL/qu778xcXnor49gEGzd/5gXaCLXgjuXR
ruJzfrS6aECSOebKiAdbTE9NVgQg777qdzlDhOXKkhkialmnP9seVVDchNn60Ga6R8mG4H86+c4I
QJ2GeWbGnjXUD2kWIFyF1zcrDIAKZnFLYM3o4a1RQjxyxvbodLi2x2Tu8aglohM4uwADy8H1soDN
0SCUh9Rk202Sp7Ia90iTqmo/1uFyl9fV8tT1HNT7vMSUeAcJD84iim4zOw+dNIecXPeySzJSgfsk
z4fg4+zkg0zsJRgFsyWHXC52rnNqjT7ieqbzbeLUGaZ6nxeY7O1zozUvMa3TQewWURMljS16P9H2
qvwTKDWAmZDm2OzqdTKshNGJL3ezqoLjTP8X7HQhwwe7LXl/A3PX+8o1NaTZQhTfKm7mJplAXPoE
KXl729sWdjwM/ZyPo1wR35UTcgr2hPkFgTccilCKZY17VuMbFY2H3gACyVPVTPU3RshBzo1sTyyx
0yGhGxrHeMixePq8ll30vbJLqIWUAKWfIBjiIbwOcDsJotrk2szDs8JXPA+az867NFXHK6Q5QPCO
uQdBYlE4rez7uZ7jnsa62dfCMrwPId/MtMMZFzobyg61ObB3fX0ZVA1KAkWM7I8SsU17kHoq3EOm
DXm2ZhA7ob1ZmU8KhxV9RofR3gw05DXJv73gdIcIgp9ZVYZJwXUt9vZcoAYKUjwGZ+m0QBSa4opg
eKYUe0SxNe7n5JjcK92m3d7JW2SWpWHVGESPjSn2rkQUH6diDceEKAoGx6KT1CnlPOfpATZndTmR
YCRPfTlQoE0+C30kUDVtrldhLE+jcurx6GFL+NNRgcNm6EU47z0gyvqyn0N/3vbeeukrR373ZmF8
KjEqe8ggKvlxqKfom2zakp7RrpYftRmkww6ws3tKZyOCFb4azqVKhx7kZ3GVixShFqdx7tevjhpC
ZL+V4epEpY7BHmUghpRuMeXjQGbGCD2wD64rBEoDqAmHCenuk4e4TinkPnOn7X0nuvTc9MbOAYMc
9V1DOft9QkZkYbTV1x96VXVfonEuvmea7MGdOQb1GM+jI750UzZVcS1U83HIm+UHblASmbdINTQX
M3pQGIyed9M0fKV8TXl/1qSeuZXVXSt9nP9wnYGlVihZPApPWD9ttawforZbT5NRtzxxZ9hfUMHW
94Nh0doTq4Rr9ZJX4tntdUtd1mfRt64as09LgNN9MGQRb38gW1WuSgEDl0t0qR2f+irN0y0AHCny
U81OuZqDwXKTNi+qIi4QE9dJQ2Y4Ykxzs+6LVhle4mxZrzGAEJazMLAnSO11IL/5XTepBFASYahW
g3xgGDWdasQEJTKqObxVzCKGeLLV0MXuuiIxbSpPJEG/LmcWRz6zYTSonzjTkB9mc6UWzuWgzRJj
dQIKJgdCP9q/ylN7ue0WuxxDxKTo5Mp9UCtynfpQedNBLVL/kHavvmDui1bRn8AO90R/Y1fn2tr4
lM6gIH7rmw8FJwZyDa0NNBQU+R8X6B2a9LhiaA+R9skOQh5EsVC1UZY4WW+kSapnf9l7nh4DYudy
sVnjmao9SW91caSEZ5fBOlRls2+MUkcnXWyxAGtXOMx8kF6PiSKXj7O+dWWRpIsb1jH1sfGQ9qme
Estw5Tn/k/SxIwi+QvyUL8YubBpcANBQZs4exvLiXs1V2tQnnKl9D3ldhWWH64/+J5xdegt9/ygF
HrxU7Mjra2nHZdhwuY9kdP+Y59GP9ulEvbvZrLmUrNiYQLfzneKrZpdgK+GAwsdSj+aX2ZjoAMdc
9j6nQ92jmk4DHSbS5EdRQc3OZ96zvLVK4T2pkFy8ZBjUdG0YUfU51TYueMEaaWJyGLY85sTlhodg
xTXwgt6yrXd0YO6KgWA6/QBYTF0eyWI4J/tOZwc+FwjdbYTHH9aROGOiDgEisjPT7rkbTYziNomm
oET2FjxsKyts4s0UIj+481RjGZN2NJa9XfdsI13Z8hSaNTE1wE+mjv2yCYzYHThrDr1XofvAp3Lm
1eQZbhWVZ9Xy2C8zAh7L0uGhKNxljj1fz3Qd2UJaR8iA3o6xekEoBz2DANYq6nHPnwtkCkUWkgqO
UDhtsVDgKMMUYyEGrxpnSxyGBjJCEoxW1e9LP22yWFbMuD5UDnmnu43BYcTBtIrs1MJtz9EKIR6M
p9Yf8WLABEbEc9tamza59pszDTusIVClpEUoRrTbsbl6FbX4mpK35nGzOKg+56Y5Usz0DwZSYwxT
oKChwmQiypFRMgrZVVJyyo6MyK+xPHdC4jAm436uKW2PvRqKNl6QQUZXAzFAc2Jl+JZy4UbR90IZ
ckw69O5jjF8RTh6SbqNC+eETqFCmVidOlatHHDDKwThKH6kJtkC9bZ/buRllH82o0+ZeinLqYn+p
oKARbIXB41JZot/xveS4C/So/nbBrIizjnBL5lbtRIQ9GfZp+UH5ozBY3LCg7HQq9q/roC3Y9ZVV
GTtawi7dEcQCOqAGND1QzqsB0Z3VV+l57vQ5XQ+0e3nC7bDIz+wgz4JTxsXcXpPuporTGmayvrLr
VIgT97/I+L41U3Ri2Bd9JpnSNgSxLlhbbCxzWvN5bvJDaAles+0hYbilzJ5kbPsoRb6niKXlQfo4
+15nGf4YiWlkVXc958xtEcHUa3EsvKnOT3L0c2vPA5YE86hMOfvVq2n09eBptS/7HlJdRoP4E37X
ah2D7Xrf6Za4h/OcR1tjveL2eTPQq1fXRiD0upvXDlWBxpxEnEXe4g6YAyyz2BvrYouDO40NickI
kuVdP9qmwCGgTL2DDIvA2qH4S9uja6YpOXARjF0wJLtT4QEna6w+prkNJma5izleV7od6guLM6K6
i1qpxEMadJVMtEjH6Wn0MvYjYvN1De7HlWbzMnIqz42Xqeznw4hjzKdFjqo4n9jVVTLZ0vMODoql
9GGQo7BCaumh4DoeumZBbmiMijYd5GTPhkIBPRf8/fha5ysxC7qz9BYyv7Z74rCzMKGHl1gy177O
Tzb6emvPVJXRLcKInGRjxs/93vebqPhWytZAoV7jMSLbfg2h5YYEci8scX0IMQ3UlwrPNs2NKhbj
qJfMWVAyDpM8+k5Nl4l5SwEaJfHaSWz8CDM4vFNj7d3CwtXKXu0i3/e6l8j6u9mXZ6KssQjjgh/Y
aZ5S/n3nuHlxPwSNtXm3rGSqBaXTWQdvEsOMdlc0eKEjTefmdljKoxPNzqURzgPaeKF9vHDIqNwC
Rhx1X/hV8RVHAM9ADCjh0S4DxJRY9avB2GoAc9j5suqvUeMHt+ac1XW8jNXwJdSWOq5zD73I5ovy
kTCvqt01PDFOEo1HSbiNpJKpcZcPWAigxsXAYXZ3i111vJk1lA++2UbYG02WNvFojcj4KAAExV6V
QRMmorXCdu8SRnULPKBJY6lm/wzorZ1wHS38DF/ron4K5xmZszFF+hoVZg2Nn0b3s1Bh9BiNW7z4
6rNrIaq2wRdI1eW3xVpWgzUP8bJJjQXTgWoU4zksMEGYhM06c1qCIXKd1/Sycz6QT+Cqatnk61H0
pTJQdcar5VOtWBRbXCWFjzZJBW3/nY/fIDkjUNjejGNvLZ+UoD+ALpbNjwMhrILFV4quMQtnSlG8
YAZ8K4oMy9wrPqYGKfUyznq6rrDwGirC1fBHU0lr0jk7CXSUzN/5Ri2qGZMvn77tCAV3VifNLpmu
QbeK7KEm+Scob5Xlt851D/10NDKMmNDuHsoI5fvB9Af0c7HhZb38gN3SijIVQMnfeynzsechXG1L
c515baZ2uTINCvdUdLSRzTCbzYPV1l63D52ZKGgCd12xy0LwIrx8FmXCM+hdbH/gHOW2dI2DS1ZG
mOTEr4vDiJnLwA0QVf6pCpy02o1d68tzesFx3bslDVweOwOo+NFtLC9Ux0IHq/V1rJZovK8ysw4R
EKeey8v2s+C+Kc1l/tGPyOaLWFUDXeXFJAIPRScdDS1M3WUeNw8Ncs5xUcopHJ7zKB+nKxPnqRzT
uYApdhy0lunm4HR1ZjsYkNh2WaCJxx7oW1qoJf2ibaZAD2Vaoy2KhZnSJeAi5AOMxUjRdLGxv2Gi
4p1d5f2Dl63/zdyZLDeOdFn6ifw3zA4smwBnUdSsUGxgoZCE0QHHPDx9fcwqK6tusyqz2vUmF5kp
iaJA4Po953zHh1pEKib9sjIxpe6Gm/fsUbgVMHwHCuwPeaQ+yCx2mM6YXxMujRpeBqMLMbc21zj7
zKbfOmvZnHI7oSYoNed8P/p23edkkuS9AR6XTRiNGxtHwFvn6N94UWOJARhv0qpjXK8eJCQBBhUm
3jyuAJLT8tuAqvOt68x8682cTU82NQaFiY3DeJg1Xqq5uc653id9kadRYFarODpFVlVRK3p5J3Xf
mif8iHO9mbQfd+FkOpm7me0KXp1vZyZh8UQzJ5ucw7mLCb08d4JiEULzzdSf7BV/3AaLSMoM2xQ+
U1FTmSryg6CAx7XcxGsdsE1iPWQ0vwJTp18kAt2AXVIhnnVaBzVigFa0+7JhWsOg4IN9rOY6fRgt
vlMYT6K/sCZCxAMlI/gnxMQtC83Zfais2ko2rP99CEQJiS/iQVP5VfvV/NatwSRwevgaT7dIZzAx
U6dXPtpxdguc0fsyyfRGqmrdmSWANXcWBDSZdJu+9se/jd073M4tWzMMxr1pbvNlan/VtGHyC5ej
9ZRPPV2CZr+YfzmmJbtMwjMrqjmdwslPxWbtvebVr/NchcPqyjHqe6vj7GDdtBVznHIfN5qf7MAP
xOmGq5nT+EyLEwVOepW/65kU9UYmVvs9ysGj8cAYC1CNRp9s/VVymdElrw/EV6anuJJ+t4VINj5B
7izqiENe+t0zIkKyUrw7kLgm2qCXgWWgaEEOjaJzH0SW6IoXR8SenCaf5JDpIc92uvWHZeNVGTau
UtTTu8JkwxmDJoBLILNGbdp5ZcAUOmYSBerFqXFKWf1F+CWMYpsVJesOQOP+H5EFE3XYhlY/dVL2
36OdZPhctREt8JC8OxG7PL6zFozLJmURzaMsWyqxUcovPrBgxEvU0EgGD1ws0wsG2SA9kjpLJmSo
bIakZPLEDR0hpws0ca9my+nk35yjMpd3t/bvVJFPYkt8GSr+6HtW2FZazMebQ6wJS/CmPyQ0vSzM
e/xiG1e77FccO2dOzifTAOSi8WuhqRQkBzLHa4BTsiUxtySaRXpqh6RmRO5ZINWEtjlgUlTN0ZV7
owFKVZgvSVKOxgZCuNFTxeR3MWgLWlUBmMGH2KCFVcVtQ4Mc5AHaI8bfChYfHHq953iyjTe/j4N1
p1Y7faSNgerWPl9z+nbZNH1RAWixDpl8DCoA7ziOs8ZwjFOrdfM3mJv51eST5JBsN7t7PSgLirpX
i8dyTTK6kiUkLdgvParXUFrxS+uYMeSUxDZB3rUw0zZNgAhyz0joP+q5Hpxopuf5tprHfwGjhPzP
YfWUZ0QgadJfgARBB1F84h3WGLPKzsdf3+GVbRpWOR713WE/5oM6cvaznjm5yROwocTZdvCC5sjA
zyu5stDl0Otzcw0BPq5eaDd2m390a93/5M2oio2hyvELf44qnry+64PIMm4LYNYwCEG+Xw9PvV4D
cfZkZd/3AaUbm8bp81+eKo3HifNXv3e002Zw4gzzDppFAPdhiNc3B9lJhzzqbIN9T6V/cC2sQ4gr
iimjE7ACQHuY6dOouvoP2dumiBaj6d6aoE6wNEJm/PuPHv2/0u3/R3L4/4ea+61W9b/X3MNvSOJ/
/pTi//y0WfEH7tF/Ud7/q+Z++zb/rrlb8l8OIXSau0wkQcxAqPH/obk7/3KoCCHWhCf5H/X8PzV3
0/yXAfIREyVdg5IoGkaM/9DcrX9ZNwM5Sj2MJC5B3/vfSO4WyOD/S3K/JdywA0gUZe6CtGf/v9Gk
ocslPtbbfKdUwpUOhsYWh/5GgxPCcw5Oa/z2OlvvKeYcfjur0WHm9Pqr9oP6nYXgfKWsLVcsYWR1
01WCN8awT/CubUy1BS29nH+9vSQYA42L1hBul4b7LW0Ye64y4fTdvuPcZHMkBsrXCsuMFuoi0Bio
mn9PZ9VnRxrY9NEY9PyWuLq/a1y7eHJIEt95kEWZQWrNV+eCQadp8yv1Yd5rnKbL2zzmkgNp9wX/
iO/YuVZ67NxcHlgh0W7opdi7Tb6W0Q3+JQbJS1l1UReX/ZVQXXHN3OErZ+67l6WaI6+0rSN3VONg
lx18yVi8Z5Xqr3WvZJibsn6/JXvuUzep9kMqRkCcmYTqobufDALOqER6vH2lmPiORmG7L2KYvpo2
Xs6jDsq7xOclTxM/fJ6F+9OITB6guMmDv+YQfngDV2kXV57+qx3+82uklfQOOuV9+udV4r8prtyw
JOxb/TWhS8hi7SJGIDPKOpqx6tn1DpURmFECgfLHyY36PRicdg1Ta+qvNzDBweVEf3WJQh2ZgOeI
oZc/j3R/+KvOzcYk63k0BGsDlhymuYcIXbzaBm9zrlK06h6QWsZe5j65vfDe4vUucRtvGcOL60Sh
E2IBV9z96ln8JoKX70oiWcPAowfPclm4mxZ198AWhK548k0Vk5mcIgQg60sNfM+Jfkh7490YExzS
+ePR7W1gtZDF/vbm5qnPDRwGGkrdErN9kOUnURB+og0TtM0/205Y0CRdCMa8rSwK5CGgseJaoWZF
dqNQiA3WDDyTI6kT7wdmXPvj4hU5olXIQ7mk8pDb3Rf2MO/ecYvlfsGp+5thjnfRH+/hN08P1WJM
4dixbud/fcO+DlE4rseQM4Z1lH4GdHKYmvK5bXq4cekkryJrirPZx9lejhMGGH8w/TeQTW1UxATH
3H7xt5rsxJ0CYLBNvKAGx2VP9c6UnogEH9v7hnPG1tBzfL75dWF8BCqS1tB+QAKcQs+Z2arYRRpS
qDFGKXITeGbcKV9wCdxDJas5jlyrjg8S2eTLNqjgZRdTs6Rth77eUsToRgAcu0ufaB36td9/55Nb
sisMkpzFeLCGTstmmBRGd5244P1a4jcJZlpamADcvXQK77ExJvtdo6M/5Y6st21ipTiXCfz/SUY+
COvqtWefFechMZbpaUlkfs9VP7y3qTC3RESaMSwGBgn8Ecl9hz56gjlu7ExF4bvX1Z29SUxc/BSy
WPdiaeInGLQoCUsfPAxGVlDWVLihZzTWBbFhvU80C7kptuwIgCKyTGYY4cJtg8bwFohw0gfjITWQ
jFEvE3+fYaoGX5x797032FejiqdnAxIha57BCJmTE84jihMgSw7vMg2F/an4sbtlLt3jgKELxGz3
ZHKrBAU3goktletu0SLvvcwWrDVpXjWb7sWs+NuSxUcwto3Y3tox4uTNp7GzRz4SNob2yMos5yiY
OjmMq+k0Cuet5ln+kA4myULIoNTtxe3Jotr1swNugyRrsVwW7CxNTqN9cVLdze4ZcGQm+GS+dkyS
70Ep3XeqrDgcsfNa+yl9AQRebz3RA5CzKSddTbUcqHZZ8s1Upf0JbkL85loiDbOiXw7U7/QPg5cO
hxbQIA5TwpqbyS56WGS6OHPSExePc8wTHp8AYKMem7A1BocF9sQaqcvFCplgzdhP+Fn5xeb3GyWw
3qRiPkDmkxFGp+yZKqPgMHCgI6LNZ7/n8ZNjKJh7aoDS1nsHr2QdzR6+4MRMdgD1Jrdgjdt73v8B
0kJXBmGp8iuNyKRTG78BLdesG2823VNaG8lDkswClboH6Oc688dsy+ycrrHLp3oItjBWWcfPuJ7m
AqsE7Rh4EFoyQ+AZW3mjLP5ZB4vfqU3VbQ9Jm+8qfhVrvNqbua0FH5WZTTf5PnVhIQ71CxMb6KLZ
i9oMZ0JbgXHdTOYYbPHlBFt3SA+Jo/l44+7+OzrDpc19zP89v68vgI3NLLSCjmJpw1uCAyebGVGv
dutzqZS9bSGrXQpAq5xz/1ES9GibEO6D9gxvneo7s7W4oEy3eQJrkB4YSqZQGfMSLkE8HVsDBacd
DbUVN2w5ZA6fGUC/dGOVHdtaq9eOUOAbPkH/vMyJcftI2PdsqtlgaGex8LeSqgXd6fUcGibhPmZZ
txxccApHNIfqLl7q9UDh2biFiVtGHju+aBCx3ForqHsEpWTjQ93ZK17IViBfh6NR84GgV+PYjvLU
rY19gmQdXC10m+3cJCwRb08qnnf50Uqd/FEkyVM5DMt94k7BmW1z8TVMeGUJOeOfqquXmLmclaU1
hdq21HdiLtXFUwHLfMyH4NCdekdMq36gG+xZJUtGO5UXy526KUTYwxRMo3nJ0bvtrjsEsbLOfuWJ
R0N5ebzhSpUnjx/IiWVsiAEWxlfue/JML0T6Znnzh1g652ws+Ks2tCtWu8DN1GOJ2n63JNzUvLrh
QIOvl8uR9QwgDYdiZIJrIFCz+NrXDfghw9xjTLkYntM8ZmA0+QLB1Y6Z6+Dy/Xdg3h4GMVdRNlbj
czV1KipyMe3jVF116r4VyEAPwojHqO2BYcRNMoYpxwuHB66z2urCZ3UJk4aLuPOd0yRb3A5aK1gJ
zUNn8wDIlPUC6jAilv3JBAvkcs5AsAXu7yA2uUx7kLyaNR4fWhY1Jru0UMvy2c6kuWvbAJ+kOxuw
sIW7YUwToRH03Vs8pfLMnabampMN9Gtwsg0MlfETFHP9mxMyG7DYz9rr6przUajYuXaVsEPpzMFT
xp5rj9MRkThI1x9cbKd2MsZn0+3ia8NK7N4lu7x1GivZjWzII0XKLyKwSfdBw9rXzVgSW/UtkC5K
e5tO9rLLF8/e6Wlw/tqZD7kxlUuzBVYLV7bvXj0ebheFCo0Cu5hsrKyB5W8FE2ziU2O5oa88imeX
ivTzrLy/izmXVHQUVL/Jjo07AkC0YCDYD/TB7TJfzju7nvudP/oyNAa0ybGY0VDcnm4JPtIn2+0v
6TrZ4TiU3rYjhnrK84rkfa0upYMc2LRevw/GrkL95D7h43p5tXv1nrfWtF1Nq9n20hFHT/V677oz
m8B0UVu/hHmfE4fjUOzGQLmnR1SnfIfUkW14ONyENllEZLwUeBZ3PdQg4Xero9CwllvEH8vgmTBl
dsaswFbBmYaDj16510ue7YXTGF9LWnj7vAsWDKmIE/xOcZRkw3p2rXJ9mBkKwGs3fxOP7kgja393
Acs8B7/hIy2k1R45wbmrF4dpePTvAXNdxcrsZrLE2qCwG8+LQQT4RqqorKQJ62Hx9zwYeuQ7SfPG
GIiORcPqfJQ83f7G6RIcKz1yddXGah6ravIhmEKA5D5eCPvS4/xhl+i6PkLoOExnSM/tUTql/XAL
1R3N1XEvPpHxaYOqk/2CMV/cuUaKUjfGGNCWxZ1fxl40fzKMq5G26vQQrNxShs40Q7Me84sCcXn2
feCfm1ZnXqQzNgebYTSbJ/fWza6wIX6YNpvwEKN3vJ/+MR/wVMGI4FjV8jAmjXga+IiqTVrb8aeL
XenATNi93QjICSMSrgaRdc4rZVnuFcJPDyXebfbYxqFa9+Ducc5q33+YAm0cpDDKiadR3zyOaVDJ
je3FxOK7aqTP4eausD0lv3hQrEc3g4EX9V6SPqBzrPu+5spLTX/Yl80k3yYYgFvaMeA43+qLLpC+
1LGKg/whsytUP2vsoFUBq80vaeFeTIH9yMODcUpVk6Ycd7BvyNxKo5mj0pPAYItYAzMQaNKGhoA/
Ra6TSHXdePZnlmAyhQQyewGmwDGLcYW4v+YuW0KMXa/qZjet5PhFE0C2TZTBzFgv3KR5Tt9BNHdo
h+F0olbdbRvp/0F+W29mm4G4Tjpi9jbKO0op/lDHYfKXHsQOtMSIc5NhPeai/Rp7lGD26E+gOfd+
gQ2Q1/q2ULccWlNxSgZv2o6DCqBgNIK92lCzsHEvc95lF4dY9meBXnhfpovzY8IceMTUnt0FFg7O
oZIMZQsy7mwb6sD48yir5fdiIknb2Zhgv7DbCJvItF2m2DuRQElOVdOLbUFUPsqG5m6+eSUMDqVR
mzj1HqL+ek9EqjhgozPfMHDS6ESYjCg2Kqhr9XdjsXxx70RpqlL/oKQD+ictEDPVrhTBW9yql2Je
nlXvql3vdUWYZ8sLGCWM+Z2xqcbpdVbSD+medD70dDNYqByo0hJXr2Ju4o0l7bd1GD9w5lcPg4un
YPFM+jj4KFy0Jr/aDF+ZBgtfKPNzhm2wmYdgjAaf6LbRekM4qbzc5fbaQoOvFfQQ3R1r5t1ds+bP
rBiOMh1ufvOp+EUfVAhuY72yQbCjOWs/l8z4rG6zFInrl3bmKRnERYS/Lj3lqmjC+YZ2LSq48KbL
TlP8oJ4jVNfX2pg/aoB0O2+eHpQLrq2S3UKphidOXu/Hu9WjutLGCrHGKb8+qD9MeOKd3Tk3GLHe
TYOfb4qxkNxuGhzUXWFd7FzTCLQ69alImCZ7Q7snUfgsLOA87v0kv2csNTe54VRYh+d4SzJ72aKi
4sSzbnbLfrjDZFMT8ZNLsSkGfA+5a64o4j7L12CeX+j79s/+Oga/gyAgFuq7yXYsk1NjWJz2A/uv
wZPrNJX0BbjGzifkjZePeF1TjfucWRhFZPhZejkcJ8yJLORRnNB3LChJqCEkkc65F/yunfF5bR28
LIF1ybLgjLL5g5Xtr53QR9UUJ0u6WDKYKbLeDe7qKj5nNc9NNjmQTuN9yRpI4CXPm5k7m6EUMWa/
3lEd+FaV4iyC/BWSznRx9CKedJz7oWnVP16R74bW+nLFekwCP40Kk5Nc7xb35K2mCLcoTrAuHbco
Iu+NEbxnzLcYQJvDCN5V087EuRsdvPa7U8lOvyuJn2ST8J6hgW0LLogNo+VH4c8I00FBydFMnMHA
MQo5dTNyLCQOQlULKupGAOGJHXmtETc3yG/uxs7VEJV9icBkISs0ftZzpF9/uMAxXOaL5hlg7GM1
v+nEVY82DRR7EVQn4vuaBUD5apgJfScix6/poPY3b6IP7vRQzifLGL7Zz+H11wsmUqcTm7SzXywR
vxOBXB/xnX7UHYahZup+maJ5rF3zGzf6exMEn1jDfnLHvxtZYCf2wGk8+ElK8+gTiseuaFn4zLEa
Y2h6Wof+T1o303nCdhim2h52OJKPCcbiX1oIvL+mWVx7SG/MikZ8J1Wdb11hy6hM0oJBs6PuvvQA
F7ZNcOCJR1NCp5a9AzjqVlFhNMMYlq7Yj1qd6GnZtzVw1QpZyxLeoUnWrwpfb8jLgcrZrKB8mg/e
zOe+Sg+1qu8rn/aotBx3g13yWB2OWQLGV6WCjUDRloebiWJHAMG7VoMIKQjB3DeZz7BtQJM3487I
dAVk10BAzoIwoTigYDZPPDtk50nigW6fvozpwlInf/SOLRkLj1PFJkBUpfMB+G6avd0aacSSkjga
kj9QeHiIGDZT37Rn2RS/yn4qQwfPSDxR2jKOUh+Y4x/FSnjbVkST2ieSgVcra+mlWd17J86P/Qz3
fPHL9zzpnkbNgzKuz0BjBBmbIarz9VWv5ECWNBNRUrDNwCv8qHhuEQNc3qw5PRllfHWGFPK1DcMC
3Q2xMjimCYh9PxsOnke7oF2B6kGS//Di7sx5GH9dpUgt1SZ2H25l+9mCla47ydWbpqyEaw01eF1L
+adtLc7gRY40SkKnC0Vh6adOY6wy2RJ2kIVPaVIaYY/aui+qrimJ/+fdG45gglJDWrPACDAmMsjn
Afhj7oqp6NdLDSf8ONTIT2M2IHRUjYwstshoGayGtjDKzJOHnfG7tEb/GEuXISDt5s++roJNn6n6
5ATdeGFSrb6Wwinf1yChHNBcs1Mv2QyzI5hRbNpZVc+yTdO/caeojTIM51BWg/VAcKIDXp0P+F6R
UayetDc2kfhUEsA4JbUTDUH3z0uq35hMZCiBcUVmw3GvY1DFjdN/r6Yoz3xs3R0lSrzBt56lGJvx
A9o5OO8BHDS009vSqKfJoE/Nducb67g1Zbtei1XHFywRDj6gIH3ALQq4XGO0LobBgxvpjQEuyIY6
t7R66dKy+ENmrtnPft3v0pKnEmZZ62S0k3jEh8arT7Hv4JQZTDzzOu8+8jaNI7yDfrFpMRAxSlvl
LnA4hhkYEPdlK8c7TussHDpMKA0fODq32DrokTQeLqMMgqUbP0tL07c4NWYo1dwcOrcpYSlI99Dk
ynn0l/UbZ2584VeKj3ndjbv4VsDgGQkHXjMxaA3JUOR5onTnqvThp8qB0mLZ2uYvL5/GC4eOG1Ye
69qCxSIiMsOaxE6KpzRYlue0rpOjxMX1NQy9fErdjhIol3iIHGD3cxiMMIU4m5jB+KQr69EjIQMa
dakjGDR8uBs2Gi0v6A91CcuzdjsySz0OI1Zd854xZvgAkj6dvdpfSA2o9gC8TYQQjhlcpdmd20SU
r03TcR42uWPrykvv0ro07gaef3edJ5zIgSNwSorlmAeg8+vB7Y5+pYdj0bY+pRaOgMyZ/56clmnV
y4g9cWxRurn2pZHcaUMjZPjVS+b01hMee+rs/KqmzKFX5Faw5bH8Mtw+imGqb1wnr46lCig6KuAA
tDRgc5uj21USRYpw00A2Vmk14g7U9d+1GIdzXNcLJwageUNy+8O2Vd6eEhyJ6Cq8D1yZ2yT2zMvN
hRCCGXkmetRv6d1ueJrPMVZd5R4rqZCZCQBsk26hvCmBpw95hRSHGioKmcaENpzS/AN4juYhq823
ye2uYvWevswzP5VDJU5jWJrbijdjR3Nev88CqyUAwuMmmV33Wi4jNrtlecLVlm7qxJiP9VJh6kvr
PJRl/Hjjz+3c5UbBXYr11OA8j8ggqC35LE6h9cJIfluu5mzbQmI8KeXXafbEldt/gYyyNp7XgCXK
0UwQbGSUWa25k+XwHOPue+5rD7YJ4k1YplP1XgT5gB1vllSQ89dgZV1HhaTOHDIwjiLbavbsWpBN
KKy6N7G+Y/zPm0dRCO8Sz3jTeD2XuisAzlAWdckrW91ZfvHbaad0R36gPA7x2OxR8VmgcOZSbllw
dwwgq5uZ9TCa03AdcQuHliaAmrpTcSBLXu7cZPgYPI0jpvD8u7hyqkNG+dCeWO3niDMqqukWweRo
rcm5pzjvvh+L8SvJ0bIxL6zmaRmnap864ORr8iMXpKh8x4C6Y8e1HceGBBiwcebtao2INZmRqTAi
C8Jr22rSNUHX2NjPbCHOLC2BCKVOtsvd4nvMlH3uwdse7VlP28TIzU9imf62xQUcpUnnhBDybiA2
9rPaSP2dvzbzadQkE70Jj2PPvWE3a3rbWtFwX08H/8IORr6OtlNeklhbEcyUbqvRggjUkiLRZRE2
qu1eiinvt0HfiLDCz4ipwW9Py2IH2BEAmRzJHP1BbCyx7RrTZeT/Dm2jFDgBpUWUxHBfoN/7t8qE
eFd77l2qHEb71R0I7hYNnpTEmUGeKD7pknKnHp+xsyHSZ9Aa2nuPYFY9eF8aamGoiaI9j7ikyMaC
OCplQJUppUXdZq119SgLByUKMtyrSQXO1aQf5SDwqv81+kHfN3Cov8WAkmmKUWInLRHFYhTDy6LX
Zt/NIEB6dioPa0Y1HfwSweY34zNgVjZ8itX+Za639WpXqjffHRV7V6d88zj5RKXB/pmXGTzQOCQP
MwHHk5KohdAEx9exGb+yTCX3FN2pib2+N73pUcz3OoP0ZqzdV0CPMSou32QAXxNZg8SkizPc+YWb
SIPUljG3O7P95ZRZ8GAD7qCw0nCHGPtjrhjN7cJ4J6VioQd74wds4Il6wHpy3XBwpoQLIq+JMgy8
tiT1f8gCTOxbM165r6o56ijEPeERnt/wtHRRzkD4e05z8a4xWUHlSPrT4Pnjh0GN0aPZSxfVynG8
e1v7P1PlEr8RaPEfyje7iwzgGUptGiezGBKM/C1vphUY3N8ka44WFfLSJn39Tka2fEOc+wlaFN92
WWKOmwiczsw7kPQpHJyFhDKtmzOdcy4/LgcsyK0uyT8bP5iob6umY7UsrL+EY+wbjJtX0uIkGz0j
eCjaKT4mWZoxTWbt8HMrb88jtQDfbOaA8UpaFdRXqjYj+gm/KF41SSqgurtyKONQmxys24V/ES4j
b9GcLnlkqI6vzqsE+1XfPKRuYF1HaleOpmSfCuLWPtpG6/xqLPrm+eTxzq62njn68PsGIzr3ag7t
rypGFN0M5OS7DcBBEc04YBuceNjRV0txTF7cVZWbsS0/RxJjEZpQvHFkqkKyf19uzcVCJJ+XX4y1
PiKz61M9CSPMnSE5JFLZV26qwUPl8lqIWakxtNq2/lxcbfdfg6caLR75MfTnuS33cvqV/DeoHRTf
IVoPG9teiQfc3pWK3/UhpjVribTiv2ejzWa3L5f1wZl8NDn7s4Gk3HLuC4JhvxRG5+IlzJwDuz6c
m3ZDanedfXNb37Rywy4/LcK29ho19jx9xax2w6CiwI9dDi7FD2T21n3KDJ3Ml7aspGZcJ9RO8RQe
taVPG3zfPVG7uEz5obGJNe8e6lr+vVa9mndujv/5Sp6IPkG/ptw4X7LV2a6cJNMnq5TWVceG3VG/
ZJhmhFGhHrcdmaWOp8lacl7mvuCsu3Ud5reYLUr83E75OETCT57yDLYwz82GshnwrYInkrW0X9Cn
NYosn6CZI7xa2/shTwtzY3Vd+8vAitrcNt/l28qph6cpnux3layTfK88J1c099rFxKw7FpQzk5Dc
LEp7XIhElWBoyjz4NbmF1V6QaV4Hi/9CwDLWdKh21XrvwN/z93PtDyc/q3uebxRhmW/ZXBPCBAFg
NEcKFJIlmkrs6i5/lleSAxyZQV25MH6H/Jfhdu6f0R37ezGNwj6oLLE0ciymPrprklISiwedkGVN
9egniRGiNZkxEmzCjfQguaLOCTYdqgY6tDjfR/aMbju9Haa4Q9eI82p48Waimq/dpQPnIiRIbGxp
QqPkAp74geU29wh36RRnmalHb2bO8E+OQw34OwVHM5VnU2FQ+dqlOaEv5A/4naw+KgTRum/ucJkB
vttggm+ysJhJiaHcmU4ZpSPNRpGPa2Ha1PRxAqWohvFC/rXpmX8J6t2xK7n196ae900xEQW42VRz
kCvZ/SahQXr9E8Sfs4S1ZTVfqSs9+wpdHVqCZ6X6x10T8yoag65IyQ97ChaPM7It1xUlrMqbJ4NB
CWiussHjoJ5qj02Pzq6acL6zHSYRjKeKV81xi47MsDJ6Btc8XlnUB3X6SLOKjFKHy/3WhUHAQSW2
KEHXcGMGnNUGIOjlKrH3EE6cjqoJlEAtKdaB76VFQAJqRur4mesgD6sWvVqSLsA054dBjL9SxKY6
2uuCP1EYMI96CkNF3Vd3FCnk1Be5SchygGJu3b/cOrV40/r8m+MJRJC5i4dtIJcto52HM7ks35jR
Lit7gxYYSLzJvOXoYGqPhOsHISbmMaybuXrk3SR81y2/RL34kYyXR1mPRkgeHtVMWz0pc/sveiTj
b92/NzyJ7xwE8ZRE/i73xO+hXumq783HngXGVztws9DcOnv65Pbm1GFcyDmZsL0+zyxBbqDn+E57
9rNqW0Vvqn90ktiKCpcTkltV7CVqknRyCVMiCpylMTpKevEMJiqqBxdWaS3B9SHpIOsVzW7VQ/Cx
yEqHpWlQQuVwuubvZ7+sLg9Z5fkva+LQfdGwUa8Tn80otzH0qa2cx35rJJX/DkCdLE5jciLMZ8MM
84GcWL1Y264tiPbUijtilbEFauu1us+oiHrXSCCsk3RX3ummal7c0SVrvyRUajMcykW/QQotpjiE
y0vTj0PUeNnQd+Kqe5J9PrQTy8XGazSxmd/0ar0pqDcM16J2t05tzg8sDcbTWiNFMv5k+54e9ZRo
PuH18iyH6dFVKtK5++DgO2ZjfBSGUW8bJ3fCzhAPLMfacKqZL5RqH+PY5j4AQYnCbXhRYTYsYBJa
DMklam7ng2G0V3gBi7wD1JaFtNpdB4N9bkB5465w1iSsiC4gehWfa97JXUXq6hkLdLPRmtLvKV6s
PXKfQQfEeibKUOwrrNYbGPzruPF6Rsemu0Wq05WJnCOQESVLCnw4SfIHWAFP1Ir0VKzr/FGVHqXb
Zhom1nJMzHJLJsM51ln+7jgqmvomObAGZKNF4r48BbnPhs8c6je00ukPHdws0SjyZkOZvQudAlu0
i9+2b6VAV6yPuQbZ0Heu2AYTKRW4F93ea5OtHYw7qjf/jb0zSZIbybbsVlJyDgpUoVAAgz+xzhvz
ht43E4i36PseW6pl1MbqgGRUOj0iyIrhL/kiKZkRSbqbGUwB1ffevefKo8m19UoW7E6mf1mLYdya
VTIcNqqfD8rY6t48x38VSUhHKsf3WGUMBlOrvE0YIB8Nje2eoUqkCTfj2iba0FgGjuXGaoKj1LDG
nTKZWkibCaMn5PzKkymiEYy6QleFOMHEZO5S2i81TZ5VUEV6q8PxHqjAbTeGxQmxhHQ6gifqKBK6
23jdCWQothpubFuA/Gjx08wTkTIN6NhzFTFwbtX05II9O7FyTQEQqzdLZsj0rSI/J3+VwbUbFju+
Vr31G4Ql/Tji9HLjJyfDwMA4lpmX7FDo2FPLNfWGNYDeK8ZGryStcaiALU2TMW43zjRDmsjdo3Jy
bgzljGz4yAjR4DCKIJjmoUikc6AsphiTfUj3w1gXo3oEMBAeRLVB+fAOn+Skzr0Xt0OqouUMToCn
9CoL8vo67hgqCYFRSxhbUQe7zmzpehvHU6a/So9vvZEujO3CkmdT6F9ksn+O46tCx4DsOBxVntrQ
ZtsD4DhTVttvptj4KoPSOCRUDAGNReZgnW6mMjhtmsK/L/viLoGxMEXIjCs85KvKdDaQR/0XRNO7
CNvMdW1L5pHkd7kubS3XORZ1fQZjpID4m64NJ3mkEAaMEL6bbSxWnkPbBmrndqhpv7mJsYv84XhK
LZvDluUdLIGCTqmL83gkDBp1ynQssqCgnRn42yZ270dV3sf1ItC3EqVWZqyylanGk7E2eY+9t9MD
KhkC3QNMh9I+tSlKsm4czqWOzrWd3pADcRTCaNsYJbJvGlKUIT21Vv/sxSX9XnIpt4URn2HRpUHt
1DdFGx6Tv7PxiRmzOPwllYEhAzpkY4uDHgfBKgVDz7wnD8/xIK9hZN8GTnVgBSUqwvbCM4t9I/Jz
JxoOZ9fb0C05tKKWhJ9S7xuzgTqAxISTTw+JIxbpJsijY5Uh1MPZgXN0RPBX08LIC0IX3fYAgo5/
UacQMIrJ2M2NOm675A0T8FlSVHtKHLEYsCGJGrpfmTmrPg3p/7smuph4fBYj8fEF7eytbxX2o5Xg
Qe7DkPhENA2kpLjpOo4XmE8m9TKvk7sazzXtPGe49LrAOuoHQW9ctMgdoc4gGuodO98QaXKiOwil
jWLfkqwAfx3YPkyNtWhtO4w2Qz212c5BQwr2v6tEUexlxo3mhQotjDl5aovB8UiE/nmNyOZ8SBMq
HgQiXsIbSwfmWiVbzNzbl6md3II9LkgNxZfuUoEYoFLYlVAi8fRUc3VSV2qNpIr3WANnWAsgA2sn
9+mhht0R88v+XNUWOdiU0l+7JU+4yQcme0m5djq7Oskz1z3BpA2UJBkuIuUfzIzCqSWSemMmnTqg
heMed1glDoZm3LdWfRYJ+5atDSov5BVZc1aKUlMhYhX6kChIFsGgsovWGqyveAagH5FxB07DPyFx
fVthv6Q4YTRJZyjxy4OwgoAzls80p5k1xK1Ym4W7VrOLg8iuj1pnODGIjEfAeGrO1lHRprfsROjV
xg1W95syHVD4ErBMo59zNlHnvvuKv8TGXKNb2W2Rythvg7KiU6gp8QnTSe8UwCxCuaiy4lXPmXDj
97Z61ZiHjzDYvCce2yXKk2yT5STZbxxgU4LT8Xog0neDLtfbsOm4Z+Rt65PMLbLvjMl/5Dz4f8MB
/nfzJyyBZX/vT9hDNqyLt/yjFWH5ie9WBKG/QO+D4OeQnMgpX2MF+G5FcL/AoOQ8qaWyJNRpC8rp
D/wfiD8wdhaWA9N06IYstMwfVgTxBcOA55pUmR4HEyRn/8SKsEDOi3QKivzo9b/+7VimJSVJLygS
PJj76hvW9EOsQEHKAUmhNE2pNw4ZQM37yhp62m/ztPtwTb5+/53/yrvsa8H4ofmvf39C1P54JV6I
q0HlqBZHxIdXagXmNT9PNwRcy3AdVva3g1eU7DLHfNYQwpPfYDM/8d2/vaBWpDhh5JC285n1iYd8
CJUXE49J6EndjmxJMSS398mlakybBciGZEahK6g94/bXH/avLqu2Lc9hp6Rn6Cx//uHDEkwYFaGO
NpBzzHSDDLhm2kpSBfIMysP0N5f2r17N1SYLSEnLFp/B1QB42hzb0aYEeAEF0adrtgmGxcU4gF/r
/xk3/9t1xQLDR5Naw0tn1X78bJGYkBOlBc32ODtAOGNs2sQBIxbbOE4dADacQL8mkv/69TX9ZJlZ
XhdPD54ZW2uhWbo/v26v7aTELbrpGR5hOanWNh1e/F7Wi1/TdobsGPzzFaQcbUqpPcZW2gbc+fGT
ck4EfVdnG4G1lZkuZv3DpPLL02RxZ7DFCeJNZ1rxwdD9JrpCf+O2/3RjKgvlqGPhG4PHb8lPK8ix
IMKgct6hXGvwhGOvj1d8/XgbUDhbrwPhRqdhYfjeoeNLclzAB+uj0O/MawYLAXZSp6mIWrf1dDkZ
MjU3uXCtN9HO/Y1NCqu5LqO6nxdLLbxahq7FCQraACii6PLnoXa0RxUt1VeDyfjICLoR2Y1KE7TM
LhJWiKDNGKDT/LZh6dEn+H7q8ulc0fO6DBGjjzR04vyiY1mAwapT29+mOBiODVnQWUni1BcrM3JQ
7aVqtif4AQ3F9Zws5z0gigxR+m8nEPf7cWT8djaR3w8qTuYlkwAdHMf9AUJBGuuhhUp5PYJaYejW
5RysMHRkr21aj5xGDbxQEZkKl1B5Gn2x5MPumPlV+aYMdaI24TBzLKwYsTIBqBCygW6EKYNMHYpE
CQqCO9nN01vXqNC6GKkzP/aFHYWIXXmsr5DYWw9F38TFLvSNFChOXSSPgQZSuqoVC2yDjkfcDKVQ
+YHXNBowmaFz5FNuClGqkT39ktkM2jMbjCml2lKmmZDm3sKmb6dt63rxq1UIaPOV3yCLw3Cmj7Ud
9/5hjOZH3VohhP9VNwZJfpR5DcfkGevy9BCTV4pNG4GzuCcbCHs9TuXGyc6IXaXQZz4tJjBKY5OH
t0nWIMFfsV/4/mZsy6C8wC5pGvupwn2N9gDTWubTNlZJdW/A5HeWRk8YnvUFpS7iixykNQyCsVXV
eSKh4K0yVah4F7YZzto0gt+D1mbUA8/CvDM9jJCtm1yaZDGGx5k5TIoGW8/wHMMNo8NVhP4T4V1l
xiRHwR+xjfsw43rkK3M02gXzR9ekiDbuxCnnQQZROp24DqfJk6GyIOoxDOqr16qAXIBqBiRhgJUb
r5SV8wXxvZwJ5UfBi9kZhbhS7uhbCK+w49MAqQzH3thY9of72ZSFXpUeAzlq4lr5D9xfNaiIzpTB
ZnKoPFZZWzjvXapkBf80IWJ8EvPA7ei5Hb3AlhYJU7Ghv86cCsOwGVjwIqyIOcUKyvV0H/becD2N
FFTrBjYg1Ws5h3SA/Ny4gvQ23OOmry47BOGIleYGI0nt9SVqAEgshIHU+gEYlQ8ISNjJolVG+DwZ
MdaTMfPUmVliwUBsz1AGPTke/lUG7irE+DYSW5HGk7gKtZhvMiudXsBhiyevTtIHa0GRV0QvU1Ty
ntptEZspQRKhiZnL9V6TiV7yIH27X5uEdbe70aXQgPo4+egPM21c6CpEwl44tvUSOI5N0cFI9Crv
wrJaQfDheuJKHm79cXnuuPjcaeNRi75bMrTpkikXWBm4sYAyxSgayIDmlD1WEUU+KnMbXlF+1Ks8
fiCAaeY3Oo56nUaKOihgdDa2JKlFG2oX2rFJntkPs1cV4brqiAOFwBT7BrBCs7wtTRvvsm75H9Rb
oZ9TgZfZbUKXuUF0kuK96SsJWjHMdU5/L5hRMhvKn4GWWLTXVq5M+OK8TMKImagZjgePAxKsWhFd
G3bO+NRXUGdwOfX2fekmwqSicuB41L7hs9grz7kkb3sEz+hWPuudDtJj0zNM3OJEi7KdAibfIQ9F
mrNdQryREdDWKfZ+PFXZqUuYLFwCYxnz1DTsT9HSaKTd0gkuYfElM6KDJjxynbIMzyEpR8M2I+IS
ABU/l3pMoxmDfS3rDvyPJdDqHY9ZJ+fVrEZnOF4YwfqgkYOndyN3GzNsXJOIVgyJIV1WaXRqodD2
r73Bw0JE5wihXcJEvb+iIZZiGah0jVHQIH9ulQ0NDT4VU2iujUqP6TYKbdVuhxTx0uKDV2Hw5pV9
4N0EpRMEJ8gsk2E3h7OXHjgO4wcGvIvOS9LgD1+FavqaOtKdspUTuWo6ElWFHma0mGB+Tcq2VHue
uU7EjViU+P6DzssOk8RoyhdvKpOThSphbH3Og8gHaWSb+X5SZaZO+Vyw4JvOpfRuAz+Y2E4U0Z+X
Sex3jO0QPDXUwg0MHE4qdb/XjTSn49Cc0cRWhhd1jMEHqwqesV72Aom9q5oSMPBkD5TnvVVAVWwy
lCLQa68KdEcWhlIih1Z2L2+IJG7ewzIML4lkjvatU9PG7wrDeG2qrjkUbkY3YxJg+Q7iMVTOWkx6
ufNU1Cxzv4CWtNS81C6xbeYXnhvU+8K1F8ORyLD2N3Ni4+Xxq7E5aJGg1BumO85L71Yl5W1AK19E
LZqCMbPbB9yU6jbSOcodY6jdl2bKC54/UVM9DyFb+TbxmgqjSiCCDPeg26rdMOb+rU4nnxS0IvBd
wLKxP94TdjoCsdBGsreAcyzf9zCnqGGgyZ0TpDofs/svSkBf+y6+37juTjxkWvPpEOdCXFlj6N42
OB6xaZaOO2+bEIIFHd+hl3BSYnAXg80Q5qonEMw9mpX0HHwNIxPmKhFOdsx8rie2MRdIsTviKrO7
qA5mfc/DG6VyYhQdk/vSd+lIj57zGgjXvq/m1nuyW22cBYOA0hS2moyXfGltVsS0HhL/ifBiBuqn
t6ENcGdHjMLQrkY9Ig2ZgQbXmxwDQ7Qu2JjmtWW0tFUTU9jloeIpn4LPxcu0mtNpuawYGPt1oysZ
r4OiDx6V7UynkP8g9PQ9hx86nKHxKEstTyGZwQSp7BABRAsCmu6nr+dXEAfNSZGANj+t8i4a1okK
CU7VdjtmayML3PpugAhj7KCEWvp5dCcvP3CMyU8PoeNpiFUdNEb8ik3VHjduMibHI61JGt1Mpfxd
mExNsDPaBbMH36yy91WNXeo6skO3O4G31Yd7E8gG/EWl/dLaosZEMR6HHCXWgQq4MaCRURqt5ABd
Ec1epO5JpULhCAkbIaOV4BLkZODghB+gsYUc1JrgWC2BMOvWC8tnR8yTg0pUThxIvemUXrJbb2uf
rYiTTpZ4OyjoU7jJ2oTHcDxGkYBY2VmAE5lxdvoVNqkghCNhrEx8qmMF/ntMq6c+wBHGPWky94/v
Mg+KC91GLp/74kU6Tglk1u0tJr3i2fBsoito/cP2lqZTLMxMaT6hi5rmY3DRTrSJw1C+92ManbWD
GB+aKs8uZ4b+1nCJUxtUlgQY5q2bHO1o2w6tvUNlNx3MjquNQyduwrM8SuJHra38jkCNGgq+sjo0
HsxUB2COQfSIlVUGdAXTEOKOaZVno+u673ouAKwZokx2XlHXwJsnhi1FMsDR1KpV2QmIsek8rHsO
gDx/Me0RwRGgvi9HbvdGATiSAsvZlvEL2Iu+LhjacTRW8PSKRj4xhJ3vUu3CEzYmJ3p1q7hXW7yG
ku/QtIfTEEmewytW7lMXetWVpyqcZXz1JjKpAp0aYt75a5TBUGHDr83D2QRdzbwlGGgM+8J4Dge7
OkJ+BB5sHEx0wAb1PcCvKUmf0Bd7CAiA6NEcRJJRGQfs5Xj8m8RtcFNSonDkArCJ6bLObmg5DtXW
48TobDXFBU1nzZAHNZ3MvhLVjno79hvrHpzAcFdOVX6nUj8540Qm8h0H0eDUr+OawV3nYcKKyIu1
rTa9BtuH2UeowZ7WMbRiaPMl/IhFth488riycPhafXg/MChlJOHVzjE0AjAvjfT1nYi75qJBzX3d
BgmbpAOhBywUXWqm490k93aW2yFMHcFgPoxD6xrqO16QErIwSv9wVM5GVz5wXwy5nQdyiGi3A5+N
/CItAd6slWJnzNCv0jy3ZEuAa5DWEfrnybpuh44ywONAfWZ6U5bvBMKqfJ1baXuC8DYHYO/HiDa+
Ve//0xz8t00j4u+bg2v0TvXPvcHlB773BpX6YhPZxNGU5wM5QOL/RoMoC+IIsEjHpPdHw8z9TzSI
IcQXulrEDLGglmxLj97Aj+agIeQXBfYExQwdM0stnac/skx+9OiaT//+sWenfu6hIaahX2lz8nUU
ZR81/6eeS11xronQSK7KoKv1yjTsiXvYnS+xipuXVhssevrOhl6Ijv/FzMnVZAqTXcm8sdttXJvz
UZHnD2maj4xZUabyREUPT7sxDxkOzJqaZOizAp1QjSbUs0PnNIfhzZZKFART5CborlGi+bepGFCe
9tx7j6jCMrwrddFtAN4h5c7qeRPgOz3F/Oot+CV6NAQazPdQI9RVB4cJi0VTbKIsvKkC6BvGYBU1
ZUsJ5dlk1yPqMB6DdTG428Qd/LvILvIXfNra+N4iJ+smeCv+ogkqlwv2n7bOckFtWjqoDjXgWg8E
DH/+oTEYeplAujIB0bBTcT0XXX1sKzeN15TO7kUxNeK1BVq+1bOaady3A0pGav7qkvs1uZuIM32f
OZwCS2phT2fIAXGf4MyvmdQMmyJX/XEcprYFWZ3C6cPC/Ys3/3MH99t7Jz+KfDHE1fSeP7ekSAMJ
0mrKOYTkYDUHbKMHuZxGIAWRywQk+l3wvPi54/fnF1ze0IeLZflmGDoD/RTqfKw6UNbpP4imWFmd
ugCBsqsdcGdqdBHNWzsjzE/SOT1LU3kM3eWOtIRtw2FuZDL+6wsBPOjzl0jXxnZd7j0yI5e+/cf3
JetmHFjwNocLKGiUUQV2sdH/TQ/wL19F4MjSzFQ5VnxaKqXRsI0SYI4SxAYqilJiW1kYdX79Way/
uMh0VZfmP71V0/7cVrWsZI4A82t8ni7Mz6hQRr8qhR/smS36t2EXMtoEpjDdmVRyt7WtjZzkBzN+
SkSAr9RRR07Xo5myArDY9D9mTEVZlrwJmTI2VLMvtmjiYOOiVCwY0iog8Y5PP6ns6a153TnqwQxQ
Me3BK4RU+T26P3082aiH17afboNIIoLgMDug1KVLwJFfpEejiWMCxOA4H1m5pcPvrd//2a7+LR0W
2t/vV1dPz08fB1nf/vr33Qrk9xfJ4EZ6kE5MV5oWm9L3Uda3P8KBTWimXBLe9PJw+GOW5TCxot3A
AuNHvo+5/phl8UdC4ZgyKWS+z8Y+7U6/2q3Ez7sVqlBtY2xg31v2UtexeXsf70sRl0tGDz5xijYD
QalzSDMXQkQ3vH/TaQzX+K0WVsTw0gTiyBOReWTMJfUcU/JirtHC9LhBTRJ3DEudUv1+u5L/aFH9
cvT5U2baeQ9ipavf/nX6VDb/AgH+SuxYkf83iFCzecb8/QrbPz2VfLTX6H//r48LbfmhH+tMyi/s
jw6JaY4ltOst2fY/1pkkGA0FNr0/LbWktvq4zMQSIMZBijEm1BO+/T+WmfriMj0SPKxtyUJkYfyD
ZaaWZfSfPZxKwyZql8mt1BSdgOI+jYWCTMvBpiglBgGUSqLAyVPHePoBGr067pPZesQqEzBRqC25
LRc1YOQllrWDZZQ9FSI+Zk4DLckwCnK/4kU7CmUwPddlq56UW8h955rw+d1owB7mzxJEDk06995H
VnQedwlKzGQqsjsoMd2JAUAKxCK8wl4K67AWnnHXVQXai7iYDsJO2c8Yl40nlU0WNkIxbMkGJmFI
wxNJ0346YnI6bEj1iW4+fKt/cVyQy3X46TpRbiqXU6jHFFYwz/r5dmQ8k1ZJbr3b9H6hlWEmadJq
HA7srvbXKkhxokFrBbFj51W0CnX3Yk8ectxUOSBiQMeMV0YU0y6FcdvfmjrJmFj0Y41JPjxlAlmm
zKlNSJltXdM/EF0H5BUV4G9ygf/yc7DNK0bkeA08/fkY0jcB6tfinX0pvMx8/y20kukgLdFHgbBA
FwXPsy7JUXfgYB4EfagvvQyKTzthCJ6cJdehDcSzn/r9sW+3+FMy86SPB0nEcVjvk7xXX608jNER
FtHxr7+En89sy9TbZdbuIqPmtsFitjwyPxyhasw0FoLN95yj4kluuuoEJTbq1LaXJ0upvPn1y4mf
z7fL63lCIybgO+Vbdb7FVX94vXlIMXdL5w0nMDMi+yZMZ7G1y7g9xBua7v1hYBqIgmCNX4m1P2a7
X7+BZQv6tOg82GsmhSqjW4Ws4ucPnMXNyKy/eIMbTqwb9k9MMwyuqtfCz+X7nPoVMPCmP9Kg+KJt
xUyBfDAU2es5sqenQVT41MmjR1s0ynM7d+iaEBNfPfaIvLcz0tNwg3IXPNucGTBWXKnzLQktxm0R
Gdtem4lN3kAbEpdVW5cQRY3ukADE4C7P8+DS8F086h2A4d8kI8tPW99yfuM8ajMb9wTDavPTx1Yw
6YIwbF+svu6rVSH1dDwB07uvxwr/3WxGxa6wIvM9NEfZgxYaEZ5zyGvOUoAzzH9C5OMjHRqkaUMx
gU+EzrAiO6W7I7ivPQs1GS270XYvcObatyODsTP+rxpDMmJ/HkMFDJewPhX4S65pQ10wjHGOfv3V
/mkpIzZlBTvchFJotdTKH5cyN0dBlp79XFYMBTkYksCeGCG6N0FeIVkh30+Af1uqWWwyP68kXo//
CB5gYlnOn04TVYysxAIA3gFwuLf9wN5OCSi7PG2z+KjLPPlkJZ5z2CMlJl2wnNaJ31xKELA1WBWe
RzQ1+xOCDgzkgQiUD5EYJsGmVso4wCXqoIR2K2vN8L/tyOBBzkzeQnMRMUW7lo6UMOrbYLgWY7kp
7MS9NJnig+XNETDWhtWT4AFUCTJP986NL85t3dMmi2sO8r++7H9eWUiXFAIF+g0wrNylfvhwR2cq
UuOYzS8DVshNEtRQmLlY5CnU4Z4546phY/nNS/7FlXe5h9nFXWQt5uf6ijg2p7XL8YW5onvkJWRU
4L8JNja06d89r/70uOB24fnIN7w0U+zlPPHx07FLI5qvmxfw8ve6LvCglm2TPojcJzfLo7GrgwG0
OpIs/LSukz5G5PWcTgoR62/eCrqtz+vt21ozbcl4gqTLT28FNL/jhtJ7RvdhPqDnp2/YEfD4VcY1
3MKxh73FFBvdcuwPwHMMFTAPz5vhXsYa10Y6VOej1RXpRpjdzAId8zfb9W13Ra5SDyOi90kjrcq6
wd9d53vpR1YJdSIkN1HCT+ElM6f+zTep/nzTWoJGFq0sj1qZZfvz9SUj1K2Ih3hKCZ6Eg0SEw6vZ
4OaqucvPAVa1xO25OQccGspiW3LjvI21660aUgPxeAQMQqpaJN5qCYM5myFybQX9eXdj5yJ/GpA5
vi/DL0aRxkyOYzjLK+YHzVkSTPgf8VLeVoUvz3kM98Q+isPEr0h0RqBCng4GvaXeJaMRMk8Asbv2
i/xQ0oB9SNKupqk1Qf8oW3uvbQA6KKy6E5E6i0Edmg36GDsGHh4IOHciSxnsdyBGYV8URvWbyyj/
vEwtst2XEspdCrDP+e5WT0JgE8inmnycB0UrDt5WqCiIzTBD9tTkU+1shDdmmOX1iBcSbToq3hSa
Tk1u9VK54RHEmkhc4p2DjOayAnTBfBjb0Losl3jHMdDd3hsDFLlG2xQX354i/6j0+f9TG0or7MMD
9U+B0UfEA9dJ17Qfa51vP/NHsYMKlKeq52mBgo+ah1/3o9hxv/AQVDx3Pcv2BGnl3F1/FNXmF7o1
qEOxYjjo4kx+6ke1o6iQJLEV/Kjgie1Y7j+pdoiw//RcopaHeU2VTqNZo6T81O3CGjL69P3WXeYH
7fXoBx6zCpiMurtm0mXijZtKbdQPtITy6LGD4CyJd+8wOOIuqxh/bAYvaGP3dawMlAK7sAQr9Tpk
ltd1p6Pv5vczIxYmMiHW0hMgI/VV1dbwWeCU5SQ69O4z+Mb0GexreOeGjp+iG+fIe8R0k5QROx5m
ACucsdDtiHl898BAeSveckjIH2TucqNAB0UnFGrDiHpNdNd9N8fEbEARszFFZiNH8qFILkwQb0dl
gE4OGnGPNbimqtlwUaDrTLh+rOtCGCK5l6KOujPaXeKQpPvsEadMhVORhGbs1GE7TO9hLuSFlc7Y
QWa3Cx+ZgOUKnxEnAtcYEEtpr+X9+kmykCOSUNv9CTmWdrWhHk7MDYg0e76YyAmxcTLAllk7LWzi
W9lFUXkSlVbMtDgtpRVuBZpLd6clz/61SoPhrgP5leynJFRkH7WWuiXDSqebQgTwE2ro9MF6COxy
ACWXDOERBS5pGRbStvYZM3zs3FuMuRo0UKFRrsupDvXGLjpOtLjDJ29FpTd1W5xo9rzTQZ00a1FS
D/FwtQlwmDLyZkEwiOrVdxAyLEigEssQDPL13IjgzINVpogZs0ANkHTeXhuDhDNozRobY9maxXxm
qHi6pp3vZ4DdRlO9OHLEv28hkHBJZBJBsCfCBcKQTX53sunqOKpWjqzChmxYBP9IV/KYQJa2i7nm
eI4QRbVhd86XvngyMIT6mD1nNB+V2YFzhNMg9DZG+EhkXcpYE4AcwdFOI1HQQsj2bvPch6EqGEwc
DYE3E0hI6IcCJt25/rritMpZOW1Vgu+JRYEptMF7oUHyvA4pWRYrMiOWAW4eEsFUq85Bf8yR0dkr
4MLBThGJ99XnnPFUjgMwk8mk0CezJOSpXESRdlZzqcZH15DjpahN56kp0b+tXFKcolWfYLXdDZ0J
lHSimQsqF6TzUyy8GdAL89fbqGqtCn3VmNtU3fyOquyb+9jI8oveSUlu90BhvMUVwUybIhui52CM
1NUEc5bglL4eD9O+MbBJNAtBxbWVddBETjAfcnXK94HDCZ8MKfSNEcbZLX/T+VpCjQy3Tt+1V0kY
WcCzl8TiGIIiDHAQwQvFPM1y2FYIAnAHev1DTAuXQD+sjSOXNe0ItwtL+S4qWVwymazBrjaoX1e0
Liq9mpKhvQsmZF5ru2nxIaWC1NVVN1WEmkH6Bd4Yt+SJz455nuLoQ5xaKZms+3TWZzARA3Ihq8Q0
jxqUVGrdGXW7Juzdf8rmMSbLOO6Im6zIf9iTe0ZGmYFnNV0RkDbwXZgm9DIZQNInLGJ6MIemfbZG
p4HsIzp1NhNsR2MDggYTpgQ4CGd2kzk03UmkNzaYnaMgqNuThKyrZyI5OMmPneNUG4yR2QUvqmIa
R7lRrGzqynNpjhGjDJeArkC01b4pHf1cIMmkCV/xcwTShtMtM/HwrEGbfFV5SVitCoymN4S9tJeO
r6z9WFSEroBXhONK5lu3crKwu4+yAVlzHkw5WWZ5VDU7SI72Qxq3TnzkVwY9+sDwMzS8mTHyiTOk
pBbQZirHyqyANWhq+Bxax1kFCbMgdy7rrjIrYhCFyLe+gs5Zg4lEaLPncyMzIv1kJisyJx58VdPL
itfE89XZqe1kyUNXu/ltZWS1WGdNP5hgjbQJsZGZEwhLEUcnZbuISMhhClvklIWFJ6iAqrCi9Rc8
G1aak3qJJsjBGmwQoVpn8XTidM4igarj9G3MQnvEQ+77ZxlDv1s5R1OPx7QbviIaRJHSFbzrldSA
vYj9gkolHfTEqwFEeb0Kyynv1hpbFJFisCQxSHql42yt3HcPZOPXLT7NGFlJVsuEpGrdPVgxIX6E
c6O3WmN/92ChMh28plG2xAKGAWQto6Th3IA6gL/m4uRdxRwFblAEWZesFMJeTDLFXz2/GOqtZGZ6
TzSMdZ2NJiwwXxXNLe2W5ChxsFSvJEYxElpQqD9nA4rFlWys7IHx2eQcCEU3btXZJctqjHR3W/M1
ASmcHb1E/zmh4qtO3Je2CUlR8JK02GKwFf4+M0gBI66hyYJtXNaeWv6ZmoIWaRmsmxgN+SpvAKFj
dfPCgxiNw1f69FGF6NGAP4tgwT/PLWgJ6waiqLGp+bRLbIU5HBJ8b0GvsniYr7oMuSmCSthMK7tk
HwTmAOOl5fnJGNR1yQb3XWvYl7plGOTO7mjzujPvpwFGQazhmJrOCuqQHjZzn+p7p6nr47Qji0Do
mskxMyM/PiyVz1+2lF+QXyZaMsnRHWfUtbqdCa+ithcHLeVwc9oB4veRvZTWjYgr4w1mQnw9aAzq
K9SIfLJWjrSWeCgtSC/l5yCUWiZRewHfjpksw/vwAJ64cZ1lPbfBCKqJS5WnKeHIZUh0aAfz+dHA
59qvciYaT34yI23MWn4BoKBEPgdlDRBcRgOGWa65vPBVJd5zJ44vAd06b3WJ1hr6qp+8Q3JL6hWu
QCxwZTqPexAk9btTWt0L4kK6yEOp46/9SGeFfUkAup1JIaRiyVqoJWHTzCdBI5MXwgmNYN1bjb0V
aGWStU8B4e1Q5kzdmiZvfNYW8Mm4mi4Lp/fd9AXuDlwn+BLtsJUIU9iYRFg+NQ1hY5vBar0XAJTJ
SVul1i27nhPvWfko3oJsBqAcoNI8SAvby/Ze54JeJCp3vBgQtb56om6uEZsiyYryVJ9bsuSsxNyf
FN+gbirAU3aj3koPKfeqtsLxXKiyGTc2zz2IQZhks5WGyBzCw50GMKA6Nq9awqCLY2aapXdQGG27
J3ogQOoNmOk8rWl4rSLWkMVTJgDnv4yDSpLmeNZm+CmYQ4uZYWjvCnaDEFQfEganfZC+dPd1Efc3
UekMLqbaPD7IyTMnGYkVwzG0d8qvdcLRYcMDL9dr/n3YN53sHgyekQjLi2DY0zBCqFDp3GPnHsAc
r6FNxfkBsRPyDiwPt0bndcZJPFLsrtU0FU+0e2Kym3JRHqFvt9BL1/VlQKaE3IDDjVg3ZuNeVfYU
UBsX8C1WjHdD0teR4M6kR5SoNR3DtjF6JsONwNH97k1LCCGKN2VurXFKugOluh5nve/0j3bcEVw3
k5DMJoCX9hjf2/AQkB1Ku8os82vIWvGV3bYzsvxcuWvwJbCr0qGMD1PD3DpG7nSQ1gx9ZLYyfbPK
IL7uIDybh4lFGPNoS+vOR3WOorYHG9qmAi4FezkCTRMJPb3+dB5g+aqcj9IFBIqO/4e9M1mOG9uy
7K+U5RxhuOgxqBo4vCfFnqKkCUxiUOj77gJfXwtSvJd0kEkvZU3TLCZhodB1dLc5Z++1Y5udZOAo
L7T/2BuUVUrkaeLU5ozWgPWyDYyohvSUjIon8yYMtmi74N+ZyD7v4LjZJFIr1nTpDHUg1/3kN+o6
xK2brNxuUnsqE76fbRsI5VudXo61NZuCrnwZa8lNrXXY1MWQo781tYjtvkumDkzGPkA7klUOa8b/
HKTbcTYjWtSG/uuu4TqOfjC1RK+P0fP/8fsUjVyKkxxxToZBqBMvCcW134doQ/xl2/PZGc/kb43V
f56htb9sQXURVdA/nel/n6GF+pdL0Ve4rmNyMKdE+Cdn6NPKnq3TxKQpMSs5kM0gnFmoqNxCCdiP
2tqqEkOwt1A2rWM8TLtX9+Odftu7ozg6NVpBeRyD3mmpDQEO8YUg1jHtG+NlAHcE0VStnSlFUXM/
qQfYiMp+lfTmorgG42ZWn70umaY9W3ptwGKQdK2hsZGpR7EmMMS5cbrOaea+u7Gu+ADB61G88Jji
437tGn17U3L6w4HUd/lDPg6AI9CLiuITyBZNP7IhN3rgOrUE3AHbiDzxvIjmCETS7Gb+jsQwbWrd
wYiFH5HFLrudsCcD5F/QipEjgw+BhZ/SNyU+S5b+u4hQowrIUKn7KK9jHN8zP+eWMp+Z79WutyFC
RLklNvDV9We0Y42zNyR7ANvX69mSn3MOUPCwXfuIhfGyUPa9GPDm3ZkYDqJrtZDq55H0DPIerTh5
7HtygjZYOYorDittihi8IlUCzBpS+6r1ASpzUoM1AnERsX/tzmXlBBe3s44RwdoI4By1JCcwFEa1
ijj7Wnvph/7nfGh7eJVInAH5Y4IsN1Hq+vGuy6w6JUMryvsLxSQqmG0JzQaPgPjgUGvD1F4OZmbQ
Vp6X2LXFBin/nNdGeVHHk1HtCXEZb/xIpRUr6kFnsnNHTrq2NlJ4qIO8+o6YzuXA6crH3KnLn32m
s/DDYEu/BQhwvkVqZz5DmdZ/GoZr5l8V25+gx6US14PIVc3ZuyEIDqo0c36xmMQwYGebl4NSU+r4
DhI+XF2CB3qwcJXTVBcqclpnldH3SNbY3DrtW1srRr4uNIl8ttVaI9gYgu7cjh01NENaxjBA2JIT
72yqtBQPteUTNcvBX7U9PYhbRIms5sMXB9MBHh8zyct9xX7oGghT/7tZ/D91zv+Y+xH/9fS8Ccay
fTmZnPnzvydn3fprbkALJEMCr7k2O4Z/T86a8RfWWgMYi+4yq6hzgN8/BU4dn7s9pzroBCrOBlz+
p38KnJr4y3UNoWOqty0TSaX9J5PzaX+L2il/B9OlgahgttkuZXaOgvGCHSRFMccgTAaMWZEeKX6t
4gptYQreLXp4dWfOT9S/R3RZpxiVsr61aCyWWeiE9WRjS4MJT+LXjhT537uE/7J5+avP/p/ai3+u
yrXoaDksPshVTidpuDQtwTwO9MZ1fMB8lmpr66d/jPbR6lquXrhS9sPP9epYeu7h48tbaAB+jc0R
CbUwTw9FoeDJvV4gxlSUFDB8rAn1c9hcp5gAQ6vk6FbinlNon19lWgEn9uefjusQdcRLxApoo2V0
FtfMSZ5kE5Vx8xaHMbn0Si2uQGldWDq+OcIb4vJWS82dY337eOR5ZT252Q7GdGr3OhJKHufyZreO
UrAFpr5UGGSRy579M0yOTdr3D4Wuk2gnSLD6eMg3by1DzrpwbjFrMH7f03scsWRk1NiR1JTjj0bK
/oh8s12FnXLTq/YjB3X3rsniP2QqaLyxbKLMeVtkss341ad61QxWZV/ZQK5CUC4BsKBBaD8SQnM2
oPYOYMTWuns0OFA8f3yxix3HP6OiIjKQlNAsWTzYSsy+a0DWXqpAooEn1aZPY4oNbvvxOKfNSl5c
rg4NPsIuHQmj/Usq++rqrCC1OFeSOuFjpAN1tZUcAsAGXcDqP7ONOm1xz0OZdHtM9Goo2WbQx+nz
s4Ie6f5s88o5MEfTlaReY0xnBnl73+ZBUPYiOFfnaeB0kHJKUxoWlNkgwRHiYPseh/J+8/FNe/dK
TLR4Oo0qHTvD6SAZ2l2A1Xrs1WHhb5Velis5AWKK1XD95yPR2GElMWirOL/k4q8eTwDCW+Mb5zUI
yZ9TEFgVqcfHd+aC3rtrBigyE5wC78Gy3wVK3jG0Eq41IYkPtkk3Ki3PDMHxYTljYNzgKyKalkcD
IOT0pikDRlssScSi4CFFOKJrNyiTij1mq/tJzSBMDS5BwXBk17rikqTnjqTYYJq/0+peaJ5ssVdI
AtzO/LB3fhcfGbfXYV6h17z4XTIiGUOFJUfzOLeDVYvxe5sVjn/3x09So34A9ga0BcK0xexFbgeG
9cAhOdZEfIAppCHB0sBU//Ewb1dBx2SBdVjeOfwB2lmM06qlaJsIMCjA2B+1S6YXjcgH1U0J+k6w
/mpqASqvQLmZBYC8C2uu/1Zdc4xMNbmsYNvtDThnh8oovc7u9J9tpxNcSflvPamd+vfHP3e+uafL
iDl7Q1BLAP1wmRVOXwqL8k/qGjZ3ZbxP5d+2f5V62u2oP348zK/19804bH85KOIm5LM9HYfOUO8m
Uk88s7eOXUl27EDc4RXm7hhKd93M0ZANCOvVqMnBWumy3ncQvjY1kszdqCSFtVHT6szc+3ZBY2sI
1Xre9AHDXa4sWTk7qDtyjDgse049BjfS7b8n7b4zD1jzlH1eiXNuHPOdG667Lu8gzfJZpHJ6Iyxa
YKwqAlK5YW8w/6QrcGVHv2jPiDCXXxVeEdZopkhWTlw/yw1RLBRNUECMvRL07bUb6v66G7TmzCjL
1Ws5yvwrXk2PIDl9nVo4325RaQBRAtsjicK60Hq92iC27c48seXdW443//dX44WqGwV9z1WZ9SdD
XEzVZ/Gn88SvIXQ+BhgRKMJmqNbrIaxC7erWZQhymsl1X2UOIU7wBM98EPM08PqDYBgDfRvfw+xq
+uW1ez2MloBJiPGueaYZDJeNrli71C/l1x4075Wq1g3VbLIpIigTMpM3jWDWwro1NWd+yHIC+PU7
BMSv+TvQ31yuTEeRN85ItwjcJNlINDr8jnlJNTetpkLlcosz78yvCf3NpbMRYZZE3Qxq6PQOO+ag
m2rek/Zkd3IH/AAoZSdnDz7tNYh68T3KdnMNQI6aDgHGlq5oW5mEN5h/Sg9M5ZRXe92+pSRVPbSV
f/Xxo3nnHYN+hhqOeQ+Jnrp4x8D1cDaC4ewZ/tA8K46eEGvZsBT6vjwndDw31vx9vXqfK2JzTahV
UKSBQY+q/rc1ulsZFWcuaX5n39zxV5e0uOOqlQ0zbihBhOE6l0FeHmEee4NlXI9udEcwLCW1ovtu
1yj5Pr6Z70xDFGHmkzN7Nfbui5GnKGkJhap5zS2lIxDXSi5qzTk32Yk3XxPLCjp5hEv2fJn24j6y
OKKmizS2NfBzVlGW7UeOfZTbVc8EY43U57GgDOr6+ZHMkx35OmcmpjcHULbumqUiAsfwYeMEWsyE
AU1kOTkG1r8g+NtujSvUJqTj0h3tsvBa1O2D2mnrJtJXWu0fPr7Jb96ixdiLN7YteldNmp4wDf15
IM5VI7wSQfSZmeKX2PnkLVoMs7jJohzIA6OM4FXDuLHtbm8r0feWEsvK0sqjRbc2wdpRpd1BtxFv
kM8QrkXT7z6+2PmNefMrsC07JgcaNGqLNyqxq0aNGh51mwBIDns87spGEfG9nvoboob+eILkqud5
wGF7pFK1WdxcB+Z3QuArIiuL7oxh7+A7ry3eKQt8Ql/8d24yNW6ubra7cZA6nRFCpe9hovEsq8Hd
h2V0DM3+tnGjY07Ur4jdT6VVlysx2ZekAWurcnQ0RCLn5ujlzmh+m9H6oWKwUc1Tcj/9FUlkD93Q
Qk6ewtzoHtpGY46ayJC/VpLKqD/nejeU96mhF2S0pH1p3n38kN9MGxyEZ4AlxTvOx4a92JbmjVSm
tmVTmEzDJXc5WPVW+IcVlPmwzQJkorNHOYAc+/QaixiBgCbV2gPs89U0O5oG4Y3TuneWWnxp/fFM
9eTdS3o1nHY63AAZewqDeHYSRR2Uluoo++7+49s2f4GLb+Pkkha3TToG1B+BRYKVlRTuoV4Pub3p
fb5G5oQzFyRYqpfjcTDW2bxQ+oIcaC6/DSJEnTDNQgXEGRYX2YwA6E2iL+uf3WShkxRAlpQ1oViJ
Tx6PX9wXHD1RF1qdib1/wsCACLuJTfDnTlxeO4HfhU9h4JjpFSas3D6WYw93mMa6Od1rky2v0kEo
XwhUti/0SZ3gSCNAIj62NYrrAf8ZIP/SJ54JSh+AftE43T6pq/rGscmpeMmdSLv21b5OHl1BGALT
Rkc6J9nR6BucTWMr9qONDe520MLBuYy0ZnD2I5Cpr8KNmmKHHrq4rdUCB4VoEF9aUy8/q4PWsyWZ
HECEpFcepKWboNE1/2fEwvolwGL8SUNVdRXPxnElaYHwABwzkegYhyaRmM/KXoADC8IpQIMCJs1r
a0NNNiNCOWs3goKLsB8rJEz5uc4JiTxKtO1OvY2wkhxzar9IlkgfpvhJ4uUX0iFntZtP2Dphh7Ns
ppzqY99GEDJbZGtaG14M8PaOlUj6LaACiNZVbT2pSjLVe3MU6qUqcuMWZbcODHy6twAVX1UQWA+o
XhvSCGpn23Th1kcQRpRMQxaeT8LxZiBKtd0rBcqhH42ZjpnXdsWw7TsDxQjB39d132o3LbCGbpOZ
mb7teKJrAUSzuw9wSj2arWyGGS1QmmtJkzQ79E4+XYikVMmA1DJuXLZBRt9Fc6okwYCNGt4M0MAH
I269KYca56hkx5ewQa0ibX7WaFE3AHM+CYTsM+FuHapjdZNJYoh5M8mXTeVPVCXs8MOEyE81zBUf
9NyuNEeSNgcFRpJh/V1mYxh7Vo5qNp7StRIN1mZOsmg8zQj0K6DYyQ12LPWW59VeA/9RxSdYLT9M
SJ2oqXI9WEVByn02csT7CTtq3c1/6j1+PTV2boq5roQwxAtiOE1DAUAlJ6XjKWmmH7YeWV+RQ5Ny
0QzQufP5B0ZJiQTcgsBc2JPALqIcNISLpW4Ankdfi2gkiTZk0qw6YqOUNHmENAF5tiwOTq+Q/tYZ
d3744o6NA9cwGJUv0iyux4JnzMRElgHElkmvC2+YxvJol+Tx8IcAwtvjcKznBV/B8kyKqsATVQIn
i1y4PhPBct5EKMWGFBGxjUV/jbRb8xprFPsh42yfDheprDa45B5S5GeAkmK6BeQjUfZCRFTpMvqG
egnKk5l1nvSrZ10lOq6K0vKTK8R0ZOuUXOPngEUq6WmiDgqNo19/m9L4gsKcGDy3zQP3iy3H1eBn
1xgkHjMAeD4tUDE8Frwe+S0JrRKp2UCTNE8JxAwbVyOcMcmT+0GhYbNSUYDed+pPg6Ddtep0xBm5
a2Ipvk6a9j0AObmSQq1XZH+pax59+5BQ2rpo4iZ9bHwY8qKKrQ018jA5tkxtVY8UrFOqbadY2nMT
KdYW3aN7gGAvbBq3oOoT8akuDTLyEPSF4FYD13yxiVNvUvOYIx5Bh7OZ2oYPiMjq0AEZRZCv2QYr
VZt6TxdgtZ22+Bz0abm2cPysBJkEwI/rTZQ1RNFg/ttMw7QzwnBvOM0mnwgEzWZxuPvN7LQtrtk1
+hovnaIteEMPkP+TJPFdjSOGi9epSMlhIsSn4JCCqczatAi9Ldnty24f63KFB281qEjTen/NQrDC
oDC0+760dFK+hFwjSvvCPEbSVar2R3IxCd0tETiq00/LaT0jKss5cvUzjdme2CymhQDU6IqsJllu
sWCLH0JFGtxb2Gp4L45GbUyfyOazqm2EtR79wcTBqYf39Izv8tkJzNtJTdO9E1sz8t/PKlJsWn/T
KzFIC5iK9zqoNd4zI8TcPKFQdCAjbTEJV3cS8xfPG0I1klZNvdFESoor6I8f00SsWT/6fzsNySRZ
0FufVSBHexIcP83xPG2ofM5N40sMw710kIMHpKsD05Ibu9H3wThVN2SPVXeQPvWV60qm11xBpB5U
suJ9op0sDiZRK9mxHqVxm7kUCIX0a9RkoLCw9bI+4CZ9avOCODWngw+W5dUgjz4Hm53bBztf8nn7
k9L9NLKSOL54jMbwIW/z8UZXE7lTlEy5DKzUt3ZTk9kXyCHRR45oG72oAUIITpQE0Ti4dJwC3SQS
aFJcvDZEhT3MEZiTEM9NJ5/UXlrlkYYCuUD94D8TrSMrtBDqtJtM8ybVs5ITe5ash6S8inRM4Wxr
14okd5q0RYdAVcwfq7QuNy3pMlpE9mw/hl6Hlm4f4UVqkc/6JuW/DkUarBL1KSbL1ziqKUICnB66
/lLPMBSrHLoNe9gN8eBAFMJPlEh2jU+cLipGTEp+dRX1V1FDSQ8dCJEjYXFIUwPKx0DdBemrVd3V
Y90d07AeCEtHNMp348RfcEmP6bHB+yaQ82PRCzMZY051ZcoHzSdqohirD7V5iAO9/uzKxDyaNha5
Ts01lO+ILt0LGZiTV1GhWPEyqwSLI+xf5SOVHOqk1ioMp304BNOD03cFF1hW7eNUD6hbMQNLuKwO
Pl83sKe9j253zdbnOVB1IiaKiZS3QpRfmKm+U4QuKZq3Bjly0h1vA00hUoLMtKtU6WOSOQCORSDO
Rv0KvXJGVkggx5opBuTPeg77wVaJuAO4o4/OVCrFJ2mPKv5PPX5UkhrwW4bzbJ+6HXw1CgkobFSz
jvZaZQPWqwM3uIqnyvlW1eWwI8AJkB/qRhmstcbBLDYTDLt1H7mVOedUPbnkt8Wx9aWxSxIIU/zC
OFflZaspB7Os7oleK75FtkmcmzFVW0w+wubuzQqOaBiuMisbb0LSR0lOcZ/0uK0+lbayR/wywFQP
zWxnlxhX+FPBtZBoqz2bmVpBh4N/jth5Amymcqvm2WNjxnQ7qqHEW1q58Sd4wcUqDoLgS6AVbFDm
eFjoodW+JFQK0po5fUX9CGm4ceK9Fej70EGjrwMApoHfFzft4LSXfiLjZ5gHSIFyF1Gm5ksEtP7O
7osLYbbVXREGEaBBMixaILH7rAvDy9wZDm0I+IRSY0AOdPYVL8BhyFP8DFVym/nOQ17mzbXr20/4
v4NVkOvbySzRhkpJYkRNcVIxkj77EgDIci/Spk92JeuDx5zmX2F9sffG1F8TYnLvJCZhcGPH/pAY
UOKkciu700XfR1CBS3LH2AIr+F2Mu9mbAZFRUY/GWNQX8PObL+ko74gLv9V9+aSM+m6w0zbYpylT
TjpjYpFO8TcG1ndAUHq/8Wt9ll2rIr7RIxab1j/Uk9HfoHZtyJE1AYnPoSQ1UM+8emqBYN6VbHyv
q4bs5KGZyoduKi9Gpc/qdTGUd1Hk9mutJewkae11UZTJzylUCd2At12WNgGEs0BqVQEPDc0YUa6q
fbe76IWYU3kZ4ueBj0eA8bG2O/iW2rATkosock0FMRl91vUCwHzSEaUk53jqHgk0tpCLwCzM6yCN
iXEyk25l9GzHmzG6ClT1sq21jTsJFja7Ge4rMsfRFEpJJnxpE0sZfbfq0LP60v4J3ZxiAYTr66xz
jlZE3qKDrNO00fc3GwPUKuxo9gPAuYvLAfr7vi+IXrKcsNlbMPZZh8F6uoodB6uBaYCkmmn+Hj2Y
/zcjzlBMOfgjUiullZNU8cok4nTnJpxvhzJl4dZo/fYXukk8nidrf2dJC1qIIG8tLij4qmNdgU6V
arZDFTsGns2h5LkLbNLwzEHzjCocvpGl7BICDWJWQ8nf+Rh5cAzduW7xLa/GcNODu84uq5qUEuaQ
seUDCJND3YnuU1WyyQrbVl67dU7iFl7rYgsCCndER0bJOgKVTYOMeuHK9eEhlMIifIk2kBExn9qy
ruHETn7+E/+Zcqhl6W76uMJsZQd2CPZNZ1bN3JrCFBGoGy2BPCunNsa52/zIRxqerR8R4utjQBjY
UY0AuomjDPtyC0ja2KODxmbPa0CcSyI/50SarIwCAqtMfhZaV9/C4QSerg9ueh1FLJP7lmk0xMox
sA8VxIIidhmqIkBsreXfp8F1K7w6OkirftLK/FKCLZsKNvaAf/YJAUR3rj9LNDhiogDuhNOnZEe2
WbJ3h66Wnm4TnWZDCJay/ZRkrU2bypduu3bLhN82Cjex7mqqN4CDWA/EOhpV9yClDomsLI1RvUHI
hqMcQlkz7HsjcxDXxa2yDm20h1066iMoWgPye2AO/IBYIViL/s1sRnfsVdLmbrYKLFX3n7Qi66Md
oOSh2olQxDUsNLv8jv2Q1Oc4SfI55F5NH0ck5+lmkOP4SH0/0XdVObovgYaXZd0bdgl/RA9v7CZt
711rji3WTD/fBNMYyssy7ocjf1Io34bACbJdHNbOZ4zG/UjCYir1H5gQSbr1nYJZGVukfs2GxB5g
hWn5xg8iV1v5kTI6n3slyP3rEEUm4OxS2tElBj0ruCr0UTXXTE/EyamQbliS2suyCMVe1sPdkBfT
Qckrk2upX+o2gRVmzkjtMuOgtaL3XevHLMkr96nI+667oBydAiMtiadKEtPdRezH2r2cInS2Cuco
rTSDZMPi7Vu8je7VaLTDJ3rw4D7ii1wRBHhDL21WQslx+jCzJc9owevHSAzhZVmPKUcuAbKk6ch8
MovWkI8oHs2h35X+g+LeR1F9jKyCg3jMrDJ5peV7rCRbFr6yD6+KOZrReImC6r6GIeofYadqlxzN
Axj+Q78ODE6x6k6otyRcTGsZqKmEQaLb2T6c1sTwBrPvLFUasfZDDW+A2anrRouImB6x12/zVmx6
srpJM+gBekT+hR6Zm1IdL/T6ybC/jRNxg7WItr4+FldBVOvpbV1rFuEBmYdHYSJL2byC5V/clrm5
tqcbBiy+DJoot2QFfUtitvvBJDhqfZr8p9pZK1bpGfJibDofqbxJhS6uq20YGz8oeCje0I8G5O86
vyyb6DKs1PZTy6kOlyT+o21jDTjQhA+PVJF4SZJI3fVyUl8augYdYMTJR7epO/VDOpvgEj48kP9+
X18Af9Lv4DxVnweteiwvYN7UOLyKlNWynD2YsTfbeqETX2p6W6bk/OXNOsjUTaKJK6uKg5zp3HKV
bUk2jNimauJfRxZSZqT7cF1qjjkdm71Q+aFBlLOw16wwBnnqzPGeulVMeCPRqKtWiM3QY+OYRsyB
UR956sDukDtk66lYQYHKDqYLp3ET1Vam0FabHW9JEGEJJKP+dlQzXdkadRG2nzJTOYaa9s2dRvls
B2mC0FUpk1Uw6A7I7bzlcGPn1ndS+ii65AVFmZp6fH7pJFFbbxVA6BscoNG6dzXyw9R0bK6Im/Qp
6Og+gp9Q5QezcUs3HdyUh3aUF0Qrky5AEuVXPCMHu/YHtnBGJ4dNEfDGk4MpcD924UOFyAzQo228
NLg+ccA8tRWnsH2WtaFNyQpnsE278krkuY6P0Cw2xHLkD+xJg7vWLbdmaiHWRb9sHjRBCWoaVP3a
GUm3BbCG2hc3YdbLB8MqjBWlrwpvmeMP68ZuNoRhPEgrL60fnVBJ4EocmwpIZHo6K7OnTbMFAAw+
812+DYkNUw6dSeR20uBwDOvjUPRXPdptKm/usVPK8qpTjU1eqIKYEqdJ1mY79QRtdoqJLXpVDDoJ
bJliJpeo+ad23Qa4Bsk7Nz+VVd3RbujL70TXxtIb2Wkf7TzTqCckKO4oJsBaCPtUXvd5wqzoRBPn
MLv4maZhGt9iBFXvXZ++kCeaCZMofsmnIonDS4jEan5N0u7ILq+V/qFzqhqGMp6SCjqFj//t2JuN
ejnjEZ0NUFSMTxJp+ArX7rROeja424TqBaaTKckfQuCghwmUz1MR6nF+2YRaQXJiklbaJrC0ZLiG
yB7Eu0kbbUL7yuCB7dNIxqSCTBxFujR+qjBAhk2TcD7sFS1edxRMDy6G3Wcf4slDw6L/d6rWibLr
YUXeTqmNfVrpfQE8Oqk4PTSGnKeaDNEsqY2US9Kdi/noGb+ueuGKONj7E6p7z0/aQrdWKUqYg+NA
/hgdbB3OltBOWeVbatdlZt6VrR368L6GyWW9w+9Tchr9OkRYFPJnxZBNyQmqsZnjV2oXoAIS5K9M
/BX0bbHXdrvJ8ulqAxygMGDmUXjDHsp4pCZ+ozdTvk8yXb8Y1ca8lhkHI9Hpypo1dIiP6NvTh7jn
zaIuIQifIF3GMTifZbG50aqRKvwex2E5oPxPam2qlO/DgHpGIdA3xRgnBzPFh16l4/7Pugq8fr8U
TRb6MXRT9qIlhVtjCjH71V7T4qel/DUyh1vugy/PdH2WXad5IJp6YIYJ9UV0uWgwarJqsWzQvqCr
0Hp2TLJzJuInUAVPHFoxWYYcDMzeKM50MpatmV/jmujFaVOrOlCr09ZMiCA8UFLUbn2WpTu1DpIr
fMflGd3DsnE5j2Kib7OQMeHKWd7GoAXDH6bcxtCwPD0XXpBpRPTazpbkkv7Qwic+00xc9oV/jTj3
Lm2Cs5DYLTpcbdiPeoGd3suza2W8cBvDs0LzzCDLntM8CI1R6Gv03REXLm4eO8scRd0sFYwOlJ05
dW1c/OXYmM88pfcGgqWItYLakK67iw57mWpGps1CDIMaMibxXZwn9VXS5dVd5MdnWurvDGYiWKAH
KgTSy6VeLZYKnLe0ZbCe0yFbD/bZDfxmvt4z9++NdoEbCEJtDtzjFiIeWNxA1Y7HAIk5b98X9zr3
t1b96GcgHDt2M9TLo61jHixx7p1/5wKZ5LhEpE64ApYXGNUu9nCfc1GK/Ro3bqU+4eAcvBwf9tov
YuXMDX3nG0MQidmB+Lb5O1tcZUiRtk7xbHpuEsSUa9Vm1Rli8/FM9f4gxBtqKA01cwbUvJbTmCr7
hTlYxQPmGK3aKjHXeki20sejvHPrXNVG6oGID1TY0r3R0WFtBp1blzvXWX+XD38b4V2dfv54lAVZ
Fuse7zi7S8PCjQIJctlcJYc+S8pYVuSt0iqLk89NNHxn9UO3kx71OL5B1LOFtViQf4TttHb2CRmb
mt15lJ4etZzbrDSEwbuFe2MPzZ9/jXyICEZnTB1Sw8XcQr5WU+Elrqg/iWxf5pTs+7HMD8S8C09H
Z7T/+HbMj+51a3tuMAM1wVcpEMzzbE8frcABV2glX4nTxDs3GGEXOFdx7XIWHfcDofBjWP9ok/TL
x8O+fdYGammH05Eh+OLNxRsVsfpXCewyLyuzHSvHWrYh/A/rzm+dMy/vu0MZ4BRncqlrLuc3mVcE
mM2VioyyMK46Fb2JqDlmn1mH5i/t9E6yIKAMZaFzQRvODNzXH0lOu4u0NuZRvYLSlY7rtivpL0+b
oQ7XI241dshnvpg38l9gfipIw1mzYyLdcRdfvwPEoFZsVvYOutFqlBAPQpHMRyBa5epjI5KvTdHs
A/oaRK9tIR68ZHp7F8f0Mj9+oG+uHpa8jQgcAbyG3nl5l3tFNCPQitojSm896rfFoJLRnq30mmNa
uodX8/F4b97beTxo0zOZFLKwvnhvTfpcal1odA026U17Ma2qNWq/p3b38TBvNhcMM8+us/B8pt4t
PsfcooBgcW7wKIfnK2wetodw6a40lQc2oREonn79/zeidvoaEcztZBpNPM9K/yaLBM6NQv+EJoTS
budw8o9HW+rrkA8SLMGChcvLmef3xRuEVAk0pcMKDBHvKCz/Sm+ydckZdY7EJvh+crdklgP6+ofJ
+Ufuyoci458lBRtn3HMBjCoKwvb/7F6KKzJ5m+Ufmsf595+CLP7PuDOz7eRfNnkbteNt91KPdy9N
l7b/okXPf/L/9T/+r5dff8vDWL787/94LjpKR/xtAQTv1y7J+eX4wFVZc4Z/+b78H/7tecerZAK8
nu1n0HZ43X/bKjFcYtLWrXmqZAdPuPC/bZXC+UulR0t8sKYLPJfzJPovSrYGOA5XNx5jrBnzDvVf
l33ze8r6iMW+WP0ZUojZXQD+hNcE6drpGxmZyqxFwlGJP0fbDgFt6gRo1ZkvbTFNz7PG/M/sYmBx
Rr98OkrYJIXWwuLG8p5WX1o3lXs7L/pjSDOHyLZ2yM58aItd/D/TFAYZFMlsbcz5sl9phOVkV5lN
fNpKVk25cqVdHuiFtcckt+IzQ725g/OMSOUSNxo38I2IdRyJuoMCNUeVJfk3CI8liJ4yfHj1Pv3z
3F4nvCyFpPMVsZpimMS/6GoUz06vSFhjEAqJQg2YbXmT2z6bNW1Q6ntNUcCbpEXxQiW8h+TTafpW
CrsDtkVIQ4Mtd2uIKT2jBHznDvPucvLTucHsThcvTqNTegQMSLYGZsAeiC45jUXTNt9xO547xbw7
Fks8nR3ma05Np9dOMFmW5TG95gbv3HVZDd1DabNPjexUEecmzXfeVcTX1pzlw2aNMJ3TwYaoBtgC
hoeQyVg/itr1HywzcDZ1QZvX7GlbJpNZkSHYSm+ohR8CVCGyOqKFvUIqYc0lCChPhRb3F3GbjlsD
AMsZjPQ77xzCcF42NiTM68uDwciDnkSSWciuFCr5OpqHUiNm5+N37r1RLO6CTQmDGsPyZKDmUWeH
TgJhr7JksALh8JDYBKydueOL3cX8ZvMGMZtZMDFYpBaTQwSMcciSwEIRPbVba+qCQ4z78xlCTX0g
OUyBTcb+djNnBtx/fIXvfVUOFF+OJUzQDi7C04etGeUQt0ForFRckTPAxrL3bsCRaNvbPrDmOBDg
d3rN9Dq6iohT3LrZ53ijOIlZQ/FC3e8cmv2du85bZ7Nt597bTP+nPymAsmsVCexFBxrjLfU6uS4b
J3v4+MrfecuxDnJ2Zu/MGcGYf8WrCVLhbEm/jlZgK5QMpdmEAAoaIFyjzAIYafA9P3884nvXRalj
9jNwHmEZOB3Rr0B8FFFAwFxN/Z/7CL+Knf36z0dxMZ+CcsQoZszhEq+va9AiUCOBCyg0sdQNztp6
NRaKs/1vjMKWH8DvvLAtjc5TRoSDzNDSRE3Z34gijTZONVXXH4/yzrRHPhjSV4vTjU2h6PRaFG0S
Ka00c/UrNU6EA8KFUSnWg6LYf35B2IpsjS8BJ/KbSc8GTAVoPyPByR79tSMTnzTM6ZxQf7Gvn790
dz7SmLxwLrvPxQWpsqYjobaM0lgd8+QAkVIkG/Iw10Wt3RPjjZxOd2760D0zYb5zK2dHH4cYk0Ox
tpzKHLNOK6WElULuebgqzSaj79JbngbA8czhZV6MXh0Vf10kR230BfMJRvxKAHj1ZYFItFvJUr7q
iRlPOwukjk5ksBp0JG9rx6rpztVW3vmyXNYClTMadSIqH6fviekWTtuCNV3pNKhXI6zMdaPTffnj
t3F23c1OXaZr6omno2iooyaNHtPKBIW5L3wj3HZtVl8NXaef+Yjfe09wxBvUb1iCUfGcDhUAAO6t
AQG+VK3g4AaOdsjUbtjNKQCXsZ4pnqYk6UMNFmarlsa5PLP/y96ZNLeNpOv6v5w9KgAkhsTi3gVA
UqSswfIkWRuEXLIwzzN+/XlgV8cxIV4xVKu7OIuO7ugqOwkg88vM93uHU5MFgr6ziHyZqNbqSQsa
x7nV6tSQzGLbU4z02nLq9hpH2/LMSz01WRCb4i0AnMhhfnXYyCFCAGv0fLp6uB39/NMU+TVkcSie
fkwESJecGfD1XLFVDknIFrkSYkq9erVdToWUPX087u9iFye+/iGKKnP79lw5NQrxUkDbixk2lI3j
DzjSJOx8HyfliP7Qxm5afVekvn0m8OX1d7L52zG9pvWB7kauRjEBYecg4PJKHoD1GR8D52+48+0z
qaXzxdsP9MtM4HhV20R3gH/gMYZA2F7NCT0Jax6VGwxnQ1uFNiHLbiMiMYtNpPXmrTP0HfQHOUBY
ysxeNFsYA4vHfzWo7UYx+uhx9vlbMJQuaPQOTW8onumM7Uuk4na7G4fKJvEK+bHuwgDLvkNJxwtQ
tdK2R0pZR9cTTfUEKlc/CJek4erZCfNUeFGo9qVrs2SXeGHd/OJPGBy7Sd4lWPZHRoa5VRSZP3wL
2pJgU7w1zTy+L4CXDFdR+65068HqukNTm7A1w9zkTN/id9vsAn7x9xClQbbV88i8cmwl4BmtKrj0
bRkmG+a1nbqD0ygzXXPDDLxOmCPJvGlmyDMI3IkpBYoJwkvfRHJMXCbDH2U1xT4wCuFwuX1j6tdZ
Vz5K2JeHM5+Zv2T1lRdPNo4dZN9Qv5fC9McgSRkWDb0h4cZ9Mn2IhZ7vZekQRp+lzbkZdWIowGo2
RLKEWYurCRVXERCXCcVvHumfJVZiwQWezGCT9RNJim8/14lzrg1ISLuOKzg3hjWilqc6zciUG1Ru
l/bfQ2dihpqkkIMghcEq4HAGO9Z2MNzWatWB7yX16VmETXQBmSu+q0ynPfOqfx2t1+8aHwV8gNgj
EUQtpfGPd92VwmgLzrhwp/T0kmjeiKVkVvCLjDkhojSV14Rm81aEGdsYVJIofoNPY265huTOANnG
tEd3FDn3sJT+8101SvWcAO11feZzY6WDoG7RtotVfS6kTjMfIhNvKNN/NBW0/KRUzBcu/frPYdKs
myCMu59vf60TdQ3DLHAfTFrY0NdyRswwIzUsJt4MhOKrLO6MTaZG2n5uE+WMyPnU80kABeIHFpeT
tbNCosUx9yuiQs2Qi6wqZ8vFfeOujoqfkxnf2EMxn9mATj0cfWrQJqx1CE9ZzXvho2KKgwUu6YZq
35Sm/i3l/0QEM5IL8v4XCdxEBByHCXD71cEoz7uCQxgp8mxD3UEbFKzoB1FeKRUkoX8xFDMZHBlw
jqV2PJslu93cFxxZ5lYb9namMjtSbm7t2U7aqRe4zEWSGFk+mC0djzTM2RRPPfco+IpiV7CvIlvR
ZLwruJye85E6VXV/R8JAxF8q4/FgIXnIZu5TjwY44tcILOYdF2brx9sv78QoyGW5T+H+wvl8fdHR
gkzrkWqZbkgMxW1SJ8WeXifasn8xDM9BPAY9wlcqaEcd4kYZmA4jsMYhD3VxZeHduH//KJxKOJRA
ISAqZHXJKa0lU0MVLKm26e9wcp42QeXoZxbuUnhW1VMH/iEYHFAZ7HZVPc1BLcw2VUyXmzx7opG9
+Fr3UYvsK3xZ3um4wCxbjAIWkgdXXV2sWRjx3E34bjIY+4t4IMhC7hw1HC7qUH8/ssVQXN5VbhpL
22u1A4+GgkHnYJkuOfLyqplHuYPN3Z+57p54ewKeAhc0znLLSjqe1iYBF5jHc5eRuJHvpVJ3BwxD
DPJMJBsLbfczYOnrTgwvhvQXHAwJI+MmutpHRqexCejgSoH3MiaCdp7o96ZmtJcKgPTdTB7Kc5TM
2mdtwrXHRZPV7wd+38XbU/PUY4tlfTEvIZ6sr6azsMhB5oTnVlE57yu4QltIWfq3FrGSN/ntufzl
U+NRqtDksxxe9/Ey1gjxbzx1UKt0ubHewdI5DL+2sz/jvG4qd28/34nSSEeE7NrFUoLG96oI1z2G
28ovnFhpup1EGrbRMHjeArU9/IuRQM+gn1iYcAn9eAKR3KL6djpyUlZDHV2URrpk3Ocf0q4f3g1d
YCYAGQlDNawNXrWeA1yJtcBgTSNv/diI3P4GJXO+tuR4rkuzVKZVTWHjclCF4qWsYrVz/FBmqGPc
5jNSrffJR0zkPktbmTZIv2jSQIHPNj2SsT2MWvv9lRmIC4xLgPLbYNrHI9ftOEAcpWb24Si/8g5I
5UvD+cz0ODEdcdhjywIt4U4qV6seSMORCsHvrrRHFEjK/GBXHH4DLfzZ+MP7CzT4BcUSAIGE9DWG
UWFcoPY6NdMK4pK9wMFVJUwCb4oJyyhBU85MkxN7KPcWelBsC0AW6/5QOs/KcqUzoTlW4yeyDdKL
oQvPrehTo9hsXsSHwrqCnHD8oThsEWaUM+/TOfya+Fa3HeKzV4OTg+gqLRjOiBTL1QmH5NYChwKu
oUUaTtdW2Zk3NXys7fuXMKg/6CpPgzfKas7lhcCorJKmO3GZvTAiy7gcKyMmfylW/sX0BguBHEft
Xfac47cWGq3F2YwD/Vz6MTfl0UFfoZhn4OLlB6+XL6d4sB26cWCsq9NuXcuEcy0zAC+kaB/UZrCV
jV3sejHPB2Q2KAaU8qpWByZhYZ1FSE6MzumN4wH7FvVj9YxBpE1Bp/Ys4SxRv6VlEzxFWD3f5g6e
3u/9crALFy+4pdSjhl99OTXugmhqTI6LvZw8tO/957Do0otRoOZ9e6jXJZGhaL8TBIfbHc92/OWG
Sg8hs88g1kpfhaQkmLnXVZX5FCmj3bromjcSP4ClZbh798jcWzgQU0CYpL8YkH9cj+tqni1FNsIl
TdZHXmbGn5PClF+5g0q0zYTEItOyo8086XRx3h779T7KhZADGG0ayD70iI6f2snTeMq4XbhtpBMh
x8Vsj3FQcJiwTjgz1Ou1Dl+Pwwgx4AIn4l8kqD8e00fAaBYGkJatdPbHBP/0g98S0vD2A50YZfGY
ggIrf1lRr8oWICukwJQHMqbA8czJVOBia+dIBydHoYu5HAoWIuxqCcginCjMHMf1VGn3VoV0VrSI
Wt5+lhMfh6lPFaFt+js18Ag3Ma0iE1ophYs0l+SPtifgckJ03jTGfHh7qGVDPK4ojlAh8dGusRdA
YlVRplAfMiJeyB/XzPwp7XJQyLDtngw/mm5Rqae7PtS1d29kDEpTks2MRg3F+Xjy+YHtpEE9AnIG
fvA4ToQB5OjTfrz9aCe+1eLdCZz4y/HcXn0rDFQMNPNEqxtco3fNPBkbmkLT5t+MQknm+sSdbz1K
WViJEreMUuexv+WzQWHI0vnMKKdmBLAlV7Ols0pv5viNNbyeMGl14dI2mVF16ph8OBKFpRTDmdJ7
ArWjGnIRJKoD7A4n4eOxBrpm0wRQ5uIvXeWksqr5VrHJ1XSBEbTDyA7wPRoMvDxQb2wGMgOfuao6
jluNRn2RKmG6tWpz+BQ3ub4ZzMl4N0y8VGvMLSADUDnXFNvaKiZj5LzsiqHD+6awVX5JdK5qvT5J
MgrrAcCHdikv8/gtBLXvR07CGkT7ad0TCJtfYjyD+UtKzqvHBhmd+cQnpiuWgACly6BsC6tPPGGx
FZQVn7hEXnqNse28Q649nWmonBqFw9ACKHBrw4z6+LF0cpa6ObKEm9iZ+MrPeOj87tzKO4FFL4UY
ri69bTCstb3hyJSZzHbpYhSlcY1kyjpYc15+bmqcNZCjB/l9liSlV2d5cY3COX2ek7DDFqOPGyLo
wuxMlTuxfEAaFqYY2BMQ76olNtXSTLBK5GNyufxkZHZ0UVhV+9loZ/3Mpn5iKGjfYHdLOcCEe/UZ
DdKxVWLnDDdGmXeb4X5zheVXs8NzoD6zEE4NBQwFFQWWIFeq1VCisPPfLbiqkNUPXDEIfIn9atP3
aRSf2V5PLAdzOacDBnIoA+Y4njfdoEyk59FUVFGL7qt5jG9CxXY2UW8pO2T/5xq0J+YpPVOAVmre
ci1cfTHH4AYitYxA+8o3t1gGRHsLLf6ZWrd+g7wz4jBpl2JSyTFIrJ5qaGlG2DWjTMil91WLilKV
QfQlTpX3cgiRk6gLOwG4n0+lr6egNdH2a5ZkzJGunackarwdm7Y885m09XtbhgEKXpyN8c2Hg3P8
nZBmzzhYMIxMAtfMzIsEIbSI0g0B3F5X29uZbJYRAQUxMNrOMfyvsxoQ2VJj2XROS/P67fJbFmo7
DSDW1RpB0dOpn1Wb5i35iQXxL4bONt/Ki8IR7eZ9u/DCkeP9gqLAyoDyvf6QVt4mWQQjA5VsfOlY
YfOh0REEv38Ueg00Wn912I3ViUKkaZVFLH23aqzxUTOn5r4y8od3D8KUxOhGciAjkGA1yITat+wa
FUmtY6NASvQGG4HovccWoDqNuuwgOgAlZbDjeWKVQ5uPAy8sEbLaWpxrP5g5zi9nnsVY141lHEgI
WKnDtuCKs8zXPw7/etNnA01t4VqQnf8uYDQ+9pmdPs4WWcnurNvlS7skGiVLtpEYMO4RURHTFxti
7OxC6Gu962sZEXPVko9EwTOrvTqk9mXaj6r9JcmmkiDSvLRrvAYy5RDMRRns7ahsP3Zab48YONEP
OnAGzq/yPCaC0Bp78feUJsq8JbMeN/O+wHxJmSdSm4nHTBvAMVVvtmOGI8qG5KbqiuhYEmgqK2y/
i9rnnJelYxfsy+FXMN5MtFJaN8pT0zlITUmeig1v1K3I3BHJmuCpn8ppCvaSbD3LKziUBrej0yU3
Kerfb72hFZ3XLm4qSJeNBuvBPNZ3uIQTQamp00x2t5FiljQWWXZftB12NVNUImCy5ug6qyvxRSVM
6akcdKz07LQa8RtLtSy7GDm6+Ftp4pTBgSB5xIqnwnY/HA1tVzuj5lxXsU/dCyO9iA9xEqa6R66u
gV+WjI1yJ+ToKKjBdez6FK3Ms02LDlySEmyG/YUO3Sr4GlbD2Hq1VWY2zMk+/ZDhHRhv4ONjqeRX
XRFjNKDUpWdZ1fBUqqX2TUwDGatJ6DuVO+e588UwR6s5hPg3/R1iXcYB2hk7EqQsrb4zwzT5aPQ1
rmONP2YPHFsiIjTjuvC9qTaxi2qT0q6QrdSDirFYWl3rijC+6dgNkK9qWsk3lf/NPG97a98oCaYN
ziirbocLSl9vesen/MewmrF6y+aEg8EMDdvFOWlocFMq0X9HlW798AlL/tb7UV3sgy7n30BXjp1e
ZZvVcx7UoX8Ns4p0WewExJdATdRxq2exf29XU+/vba0MP9l9Jz+WfiIO8dQ5hyg0ajzf0KEKaHPu
ABf7cVJ86xsQfmO5UFBROymCfEjPn0VMCwhzlsoTcY8XA7S0bLwg8tR5VrGkizYliepMdikjhSJY
Kz/Y25IHMnic0os73Ic9CeNj9Bz0259qs5/LTVVy4nQbu6qyS9AzQtAtbYHHuP0mqjsFvf2tb4pY
c2f+/N99P6bZBU4j41XuyLpxUSWTJKmWKVY4uoEdKc4TmkPccjU+kwFr/xhamD3beFR94hrLOLwf
ARvyjT9YxUcLoo3cpGpRo3vSRunnbpqXhoKIuuzCLe2K+aqWUTbeQqOwnsI6MlPC63Oz2rUkxLbb
orUgOBhVLq2rWJfxcGs2tRBfzFQjg96SU8BiqDBi8nID3c0mtRxSxhUrsfM7aBLN93BpUV0gnYh0
+Dhm7xN83ajZdTSHQ+/1Sp081IaUBCWNFX5leRVN92kzVQUp5QnBJI/VrMyY8EVjcYVdVDKQaDsQ
Ba3Qy/peh3NYMDnIMvXaNu81LzHLsHEbEokeOrJ7PgV4A45k3VvFIRcx/kx4McjossR3cN60WmBb
+LmkBjHbBsdn6DrpyOELscewkXUQSVfP69Z2SbDz+yszVDNtH0ddflWQ4ly7fRvz8XDpfMwyS/1M
/W8eyzajWyJFZSLA78uFvlSW38t+apwdPvuVsyUUnLhWMdRJ7QXO0N7GU4znyag2eHxCHeUfmgg7
voVREnzsJyvCl7HV584NaFGn4N6LN5gy1OZL6hRkfdrpkxYZwcfEr0yyWjMVwzt/THkngRrnjjtx
PUi90g+NcVPNsgi8zBkrf4tnubhts0rXN0vGaOE5k57reOBPzrBpIfsGeG426USOVIvP5gFcNMUt
c3by4ctU+/1doHUJohO8coxvldFPElutVnv0NUN7rDtKwWWnmaN4sqycq/Ch9wWtzlI6/vXE+h28
Ia/17wr+Xzn1PyI4EcZnYm6byUw+gqcxNytRN9GO4BKLl63JDHtUJ23uIjuMScGWSbckUXO7wXbL
cZIt7jbTTU3aByYyPcdRbOrUatxWY27cEOBafonIRycHFQ6NeWmFXf8TChfpfWokhs/JNMLWuO/y
tAoPFSa4XzM0XmVNYogqspcpqEusxkJzvkySfiDZ2PGRayyNJn3L0mg6r+M+n7ulhms/NlKqjLxe
aMmlCKGneVWuy4PZKhhy5KgOH4eZKoBbzyR/KCHMfZ5vTH8S16y3Lg52+rhrALtnqowBszcq+ulJ
cYrwKzZ2LT6tQqZYdrKgwMLTNKrxtCljJnCWEjIJ9dj+NEd0ze2O4JkNlHz/UihqQvCHii+baxDm
7mxNyyp/REOHa6GEi4OxuFFx95izLjpEZBYi8K2yBnDWCHugWexeQiz6nAw7xtFPLqohie5aLRrm
LVsY6ZGtnMx971TOZ6kmGLI3kzUiy6P/ZG60gJKxNSh5d+UYISgPk67Ed7EQxN0Gjo2TKGp45QOW
m72CEUnVYWARh87d7PejQa58Vd106VjfdK1thJ4Rzv5WhQfveFXRWB+Z6PNICCQb/N+aCEMfIyWZ
9DfTCMvvuhmJCrmdfW0YCc7ufPvFSE1F2XVjKdVbDVpsvG2QmBiPY2q16QXT2m5v1c6IqB0as/Qa
d5xYhwVvhdanyGiofZFlddMujPAJeSBImsxfo1O66gKhecsqbGYzvlZSfdI+Oc5g6he4UIf6gStP
0R3IUE5xFg2jwdz5cRMMnuKkw1NdtkN3O8Wd+IQ9te9PhG+EhtzjQEW4pP8raJIbMaGTHW5ML28f
Il9dI8jNsoFE6H3xX69kUQInGcr5hI5hGoptqGeY+RpBcmtbQ/Dx7aGW29GfaCin1aW5slxaIP7T
eTg+rSpCgzciZtzTYJmyL1nWxqoFc91onRFre7+7jIJGP+BiO2+bpsu3b49/8lEhLSyBTPAg1xyC
IVHDJMwarjEEyO6q1hRfK1+MuOzW1Zm2x6uLIo9KN54rPc4DkgPt8aOGCWapk4SWXPg0gBXNmPAl
a8d3QhS8UAnapCL+ob0C2e14FMVSyaoe2Ln0pki2sc3pq+vwvS5b9ZyC+cS3g8654AXQmOg2rNCQ
WZXp3M7Qd7HuVl09E5BjzSiaXBla4oZCFu3iuQyvu9guLzH6ln+//e1OvdBfzRwoDyji1+NXMVHj
HOGglEu/upgmH7smkzbq26OcmiHIXkAtkA5BQVrd78sum7lJDfB6a5JnjVHBJNHmYDEN/vtDjAHn
aWbQgYBK9eqKWLdGl9S5hNoROfF2pitwbTWm/Pn2A71+bcso6BrY2UCXtNXNnSRpTjAgToje4VXr
vRzxmYzbM6/tNS6CTQHsbgNWDCJcQPTjiRhFEvZBwDBKkw633L/tbWwuBt647ePo25TyZmxGPCKm
fryxMk3ZFlOSEJUC2eQgm74HaMbZy1ac/EwzZN2BEfwyUPZFxg0rAyD5+JdlU9UYBQdoDN4t9Sno
TWWHf62x63yO6BKNGsZnXXiOCHLqtWvQgxaqEEitsbr/+87UFWypS6XDTq/JiAgYxlCcqWcnR0Fz
R0uOXj+OHcfPNibd0FI5DbfLM8zxs+FeVcdzDYvXEAPa1MWkCLQVVFsuS+YPiIENLZKBxf4Af9/B
S1PrHvBmU12tSey7gvTi3w/1LuX7dfR3XTTFS7vWtf8pa/+/t2QnfEY1/rO9firX/+b/hwr4BTb7
fyvgL56yH9HTnwL45d//LYAnJfAviAlkBxuAm8jdl3X8WwGvaGQO07Na2oxg4vgVMAv+SRbmT0Fw
XFRUdD0ARxdU9D8SePHXLzMZGJacU7kOmu/RwK+j0hfKKbWMOsL+LtDiyNV+h4O2NnH1uNPHaCBv
grvKY57V5p0AjcIc14z9vLw1tKh1vti90/jEdlTOF5VG1vNc4uTnBqqML+dSZgu8ItN7fDOpVUoZ
Owd8ZMU92ICuXggoXBsnjOZP8C+SzFO5FIaXFS4fylUFZzjGlKWLvnbsf4+1NsgeD7hxaHdm7TfV
daSEKihGlgbk/pkST7tc7e8scl31zVjhJu1EssgBAgKAgMguRetKCNAaYgasrfGLH7IGl2cQFiop
dHqcXH1jazmEVBDkp9TCm7qe3sAkHVKBMNWr2x1/JY7gZSXw2aoryr0sVP/vBkM5TtN6QlLCHBth
sA1yrfA3seiWZjRoATCKgRmkNWEcuGuslgugHwyAdmayxBYqCMlKr+37mO5hMvZfSpX0p7ZDYuxW
1WzabtH1Bm6YhhO2bo2PaELSeDVOG62tlPggjHDaKupyoxStk90ncYuXzpAZ1f1QJqhiNKdSoq1F
7BCu8nUcadu51NN8I0SPL7kta/smUmai03Dj4BavDhh+7yc7TnRvGuiseYGsk3GvpGCfno9lo9eT
bPBsaqERAIyTfrPBn3MaXZyHEfUA98SqN5UDOy6GcvrA/UclOLpKOtB1STDPlxbWtqp9a/QwwvC8
TFDq97NJbqKGoezs1lYPljLYXXqVYl/Y7mycjNDTAJFnhAJC6eojNbjkmq2lICPB2LtZ6MwEsBSt
HnpJrOF9xblU/ycA938L2n8tqt03Clr4lB/XM/713/VM+0tbZLlYc1AzAK6X4/E/5Uz8BW0GLhl+
PfD+qCrUrP+UM/7Y4sPyi7vBydrkT/1Tzoy/ftE76c1wlqIX4ryrnAEdsqn9z00F9glxIvyHfdXk
l8JPPd70cKft09B5CstCougqVTQIVoFzdayJSPlaV7pylTXwctwxHEsscBsV//wJt/nAhchUHrJQ
mGApFS5rXl2q4rsOjSHe18RfVJdEJWGgGIcW+EU3VQkmnH5UiI/kRZj9JVIwp8RVOu5GjbUZxTkh
H5h7X00BcX0ufk1J/8Hv9RRQ0uraTRQWXIY7p+RvE3kcq4cUqUp/KQKz8RD3xO0XhQPbXcg5vd00
rfpTt7CJvFKmttM8vxpDnK3GtqIEiE51uWnY7QfETmWyn+OyMZ/SaZ7UmxntarmXTq80EDLLrNyM
mugKL9a1/kXWql1tnTjq1QMJV8ROdD4vZmMXKGfcDHfUxY/bCOlNhWm/sZ3auCjtvu+2crbbBcUh
jHUfI0cMWP0QJAFTuqgiMLe3rthRROOCIJo/cy1XPgDdWDr5MmLC0NCJMeO01dn8KkmSAMRqtPKS
5nPsuLLsnWJvJtWobonfq2iKRNmTGut4XktZWReBrzidawZT9skhpwQ/ZBL6gEjxyP+K+jf+aQSk
pWyUooyuS1Vmd7ZdIvZTZxoGYNdmWF+Nc0DESpBP/s+u8isFXztL+ar4bUj4TirVBlc0+tW8pdQ2
L0KybkxPdfz6QrG0RNvlRGjQHmqN9ocRG76KzVBsf8a6fiRkJdJ9ZeMHI+67TqH3GekSme3v+wmt
gSsy2W5MowF6NwIDD7JMgB/NfBfszx0l+Y7td/aILRPE40q0qgJjfRLgriP9i1wN2RQyYHUEjjl+
7zhDDwd/jIdpI4gS6fBFz5Vb3axnxSNYKOS0x8z6MGDsiz+/GkbhISkNyrCFZhM3bgXqhquFiqK7
9CTIArTaJlE8vFozckZkF36cZyf+Ifooag4BVIGfPTmYszeZevvD8qf8oRYWhvSKo4QY4auhn2xH
eh8fCGkufmTsDYLIjqi4UyMZ255CmMXPziqtG7yTg3SbANaXnp4Z47yZeln3G6MOsmcFU9XJ6ydb
p9WQZiPhyGKwv9q+kYxuil4vxJ2VBJsPIGvafYoS86YwBJr9VjPGnJAJFKDc37vkc1k3Zu9GoVWU
F6LzP1i92fwQAxuXFySG/6DGwWBtZGuRLDbGZRR4Q1uLF1VtQKylGtqdm8wGUsURCw74q1ZMHOSA
W8TzYsHNr3Ng3rvNlPr4MSZta3u939A80KwueKnVRMGXu9e5tnVzxgeN1Ka68n1zVi8C4czhYYgS
P/GailxcFqfTTxsn4ZZ7UdR9/ZmEpI6DTNjocuf3BtmQVWu1ydZIZpCmxIme0xiE3a2NZCh2dVvK
1EtqY9jWVTESpUGQ26VmDPkL3st+T2891599W8TJ5yi0hxfbjoYXnK8b2w0TpRg28FYQaHS51B4k
KRAPZoeO16sTTX6ro7o3t4NKh9IwY9oURT2G7gx8+xKBs+HbPevO04TpfejaJPx2aOkM59qCx/ZT
NBwaPvmlznuxmJIpORhmdplVxF1tuwDA0Vf4LAediNsDIH3J0WYwHeVxVpBJlNz6p28BqtoHXM7V
fjP3NUYz+HiReIJbuoehfzAIugmcLknqHEcsqLPSqj+1kBum72nvk50HLGIfqBo+x7DCxv3ALAoh
3WIu7Hvbx7rzRtgcOHZK6suXpGl5uLxrzcktobBda0mk9Be4WTs/NH2Q+S6wwil0nXqobzWaRRFQ
a5zv/LCkM8XvEyQA0zOgi8dgbjQXmI5Nk9J+lLMfCM825wb3bLMl8SDpxon4D3yax31T9yXW0qNt
faEH4hde31bBbdT7RIMIcn0+5bjO2u5c03fZxpVCjBNIsnFXxvkS6BDBC/PClnAVUP0mtzeR5Ajl
pYsC1vOho2VezMH2SyztxPGkRdIHzRUtuElNn1QhvntxhdUL8H1Nj+GZzYA+e6SZAbSuIk4mCm6d
kGFGoZl3EL2mbltaFDX85O2gJfyohibikOfGihaR1kCdbGL7QZdKRZW0DaWli4C2+xAwPwewwmJm
uRVZLLyksq100+QVbQlfQZvTxRyxPwzG1N/b+kgDOuzVVO4STQtTl95a/Lc1RARiub7Ocrvq/bHR
vpEgFEPiyArMLtoUvPKupClNNg0bTLVJo769n+NpHC4yp5iHAD26qYywbwe/dIUa9FeYklOWhQjC
RxriHU6ZWqnfBe0wvYwyyXB3DTNiDDi9VtljEKf6XtPqqLshbU9LHkZ+lviSasqcMCtAbDe5OXYT
juVS/KxKIC97MK2LyBrjO2tezvtyMLuGeCPjKrvPW2EgZif95guCKYqKYEpEVzU1t9w4dDjwl28l
ESiFNo8vfir46UZMwh4vm96R26GicUBkYu4bWu7jsA197EdDFg1wvvKICXr+sW5ru0T8lNaf/bAq
lSul1JaS58v8oQqA2snr6iGhio3mN93wEuvz9N2hMfacBVmRXwyVYV0FiLpVN8u5PDFo7f9jtvG/
p+7/onH61rH7upgXJKFaNNO/jfkOz//n9x/6x01P/QvB8gI8ggrYAij8P4dvof6lQ1WGFw08jn2S
wz/55+ytaOpf0HJgPkEaWyznF5jhn8O3ogNBgEnA5FyE+LiOvOv0fXz25q8BpIO+jMvtos1lrOOz
N87EphKYyeCO9IXcAGO4K8JrkNBbS3DgH6/m4+8T/Z+mcMfg1u+xwOnAdGkJSFzGj8ei3eP0zRKq
wMGWvc2vJbf9YBQhcVc+uTXQvM5xyI5Bu19DItJCDiHBcvgCr64WMotjnVOrYg0klAh86fM6jA7v
frDFfQHFDCzexSPg+MFSPHxg9gFUhIGThwdIpJZnYb/R7UI9l6iRzTzPz/C3Tnw4DN8QBwMYop/R
V2OGHNxtsyVay+8o54ExYYZADzDu3dbuzulKTnw5BkMThGstL3GZxH/CkrGP+EhPJOl8TV7eiNwx
n8F5q32l9OVlh9G0c2aqLN/lf66ECNDwn0Rgx7GJacL6WbUGmJBqXySQCvoh/KA2048x9MsP+Pd9
I0rWucpy60NYNdu3P+N6siyDYmHGiNAaF0bx8VOGrU8y60gO3hiTVKFm1ug1aZGemSyvR0FTpf5q
jOFgBWfteJS+KjOF4EKwGK0kt87mvlM19o+3H2U9O/DOQJ5owbjjvKADSx4PwvlEzuXSSi9Nrf7q
DMn0MdGhZzQ4tuzfPRS60gVZoOvx+nkautwhItaJZLWEnCTi51DGR8B2D2IIu/nMN1pm2vHEkIuH
ziK4XkCItfRyiIoqw+OCTOEkMi7Sqa2+kwPU3RuJYt3OHZcT14Klc2axrec/rxP6OCRw5IowJn8x
A/+A5YPWqqpShoyqWe1d5M/jh1g6+ZWAueBNU66ea42dmCR4qaFDpkwC9L4yBI0lOaZZMbuRX0ki
zYS/l+QvXrz96U6PgvqN9umizF8t61RojW+TDeR24I8uCSjBZmj0c05cJ14ehuC0hsCqBXsdQNKf
xQNJtR3ijzC7Q02+cQHP5MavIvtSj+zqJcTb/0zj+3XtgAeKOYPF1koTbu38NdWNlRVlNbummMFQ
sIeRM/Q82IYPZabdxrIGA6q1d3WHl4rFAqAnisHtQsRei9XpgutZncN8kO1kb+vOLHYFap69jyHR
13d+tqVG4bK/eEDS7V7r3SqrVDoAGfpdUjTXw0z4Sp4TB/fOUYAEISCjO7ZpRL1y0Z4VXLoNDZfn
hIBRyHuZsviDtNrn9w5DlcIzjVnODu2AJR7NjrjCHUe2kGonsotda3AkOzQYwjtHAUjTMaLVlg0a
oHOZo38sYERVrZ0YQF0Ove2N3vuh1xRct94e5VXVZcVCqVYXZhM9oPUoE/qbXkIlcgFWlcs6meeP
CDkIw7SaePf2UK+W7q+hHEh7i887PpXHD6SOaEph6GEmZnJpcqesU43DVMLHPVNwl+3oqOAiM+HA
QlcVxj8t/9WmWPc0ZeDF2TQBLF+jpk+tvcenq8HVjqzo2Wv1KZk8qyIokoxK2qRckWI5vvt5MSxm
ZUH0xvhR2KsPyHoVcRARMB2P/Rhcwkhw1AudDNrizPO+/oao7BbAnPHoYK/J5IofA9VhxuKmY0EG
lFNxee/mbh+IUv/y3m+IwBqNO43ERbq6tpSyZs2E4DiSUQyD9dZWjHxfJKRzvXsUkmG4ZNiMQq1f
HviPqT8R1jmIdKENSgDfIgHezbshPPPanJXUjg4Cdxh1af1zsoUAsZaymVEck8GEWjvGS33cgsdm
5G2RVP5sy9avvysNNhQIplCpdJs2Kn3Ldqvah6EdNEmYf7bqxs52BARVlE9FgRdc66OibXQ6S+pV
lGTzs41TXZm78ZTUP30/LWLP8I0mg3vZqPXnQDS9vQPfVOvtHENHJOc30BJ4yaP/3+ydyZLcRram
36XWFzLMg1nfXgCIiJyZSSbJTG5gnBIOx+iOGa/Uj9Ev1h8kVhcZkilN+2tltZCREgKAw/2c809b
5sa9cFRVXPURtLMMQtS0AtzNpMK70R2bdL6Gl8qWUfEgYZVPx7kHiXdSzjM1PXhLtmIzxh+7B3je
o8V4uhgIb+jkCDmTvEYoctJbg9PqSC2uR9l3HzzRAqK2E9Cp4u66N5lLuOez0Hgt3ZpkM8PF2pmN
yTT5jKPNtR2iCwZWVnO/RV67Xi79upUPBoHj6mj1TJNvqLfXusYWbWQ00cyyi05TM9dLEyOLzThT
CX8NDsNiF97btl8ycRT9ELqJs3mG+1DWpPqmpZ2pB2nh5Bi7BThj7HU9bMWSWBUgkjLsvOPo9Xbz
ZDMJNK9aAsmc97ZvCkY/HezN6nMlXF8cuhDCKXIbiIBw+z1CVQf40sOFdifkEMpqmaNpeG170B8Z
8IVe7DKtF6t4z0zb2C7DqDPs1F1BZBNt67a4D1bhvw8FYpuLdgur+XLSgfOy9dNippXTbVEeV0Gr
eWvTqnXaF7XoyJAfxQPOk0Gb1KjtrBQ7YmIbq5r/+oMwmIJzdvkzyiGgkQ3rcZ+hvD/W1XBXCmTL
Vw1Q6/2oRsd/XElOXy+RJjdexmaG3KM+aMLN3DxdzSofRvg8PTF+oQRgcZLNMZf+Tku31tdzYXjO
oTPkxJy5XrdL7axhlhAx3kOy9msaM5e9ukUnUqBdPi5gCvpdN6ix+AL5v3MciJVmqCGMOt3g9Bcl
gYJ2TrZzaxKr2tQqD6ZDDgV3DlJb5eb0LXJac7hxQ1X1ACJSdw3JO0O05Ud3daw7sw4bcdV3iCQO
zF8tdcGP6L+WJgZqpywKintQX/Vi9H5vxVFbDMZ1PmOnhhl439TtPX4T1oAvbA8K/XWTmeStjhrU
4DJaNn/6Ys613ZxINK+G1I5INomN0sPku2nlMKeR1EhftLnlYaIb31gu9VRUQbKJQuUPS+UERGQP
0RTdErfS9SfBtOpbyEc1ncTAN/y17sn1SRhENtfDlpvrTbVkRnWcQZrCS0eUlnkAnAH4q4Q33SHQ
zPPrZQyH6m1Ytb571AwW7YMwFDl1kFXzhWwxvTP7oyxcyYksp+5Amg5O3cop6/AkZFZ3CTspJ9gy
djwGY43AJ/w2898s5Wx9WKvWnE4B/0n34PYGy74PhCgPoUs69MVgF06eDI4JTuf2ncqSUE6EAGZ9
UH7fhgBV74wqBTvfunWtCwb1zfyMlFMhF6HjiS4KQ9cOIEydu/djBMbxESxhLN7OZtR0l35YhdvJ
bucRiZudV94xaoboo/KG4tYkHTM/2JVsv5vW2Oe3olMrnybGsMWhzDrYdXPuhtU7pSEWYqPZWvsL
GufP7hRBvK/LVjy2s6yipNFBJJOSz/+uXBrkGsTWFutFkLeOTCw0Gjjo+zT8F3MpLC9tejHVu6Bf
P5Er3e/PrKof+lE3ZlIulXFXElT8jo0/IIjYCY385NgTu0bT9IOORd2VjyT8dUQv5uGicW9EmHnc
wlB2pArapuD9DX5/7Avt1UnhGGF46DwwnwTFlw6PrrXnobSL1NkTvH0IDkurhHXjRIOh76w5Ki5b
9gv3orU8iWdUYBfN85CPQh6acYue/YqDM8GiZvZfFOnGZgz7pxmug15otFqrmO1UjWFt3PgKACkN
m6ryr4BQenzBZ3OMEg7x1YzNoVHjwbXHYT2a02RtqciGAC5H7+D4b0Vr28K5aYftSvC1oFgyJGhl
OOLVeKWmXBPK7ndefSDE0pGXyjRJq8kr8qjfD4MmsmcJ3Dy6MjnKYSvPpLHFC0MhahQfGPzoNAxu
DqXdBV/Y1pR5ix4tP46556qEj6Uzj12ReWUigpbY1klWU5QsRm2WV+uYo/7hTbbMOwTM7xgyMHcy
5yNB2Z27FjIhTRroAhA5f1oz/GGJ9oHbm2TWNBdgoESTJsY8t8TNIxNbE7wrKAq7yNffW0Nn+uAW
azUnLCiE2mvkzBfL1GuyDLFrUCRkll5+hGzifiJfbn4n0VgMSW34fIpoK4w3nZEFFkm7cppBEYO8
SwkqiOQVrBUE+2tk7OTx1iUANxCTstNJ4eZLiGUgX+za1nUyRBa+3f1Yr1/CTvVTIl1nDg/YDuET
q/08NOLZtPqQ0GWrHw+2WdnVBeHBI27A9kS/OnXkY472jKCMTTfK2JEn/2MIatZcFnVjjIdeWCgL
2mbeka22WB+Y+q1N4vedWVHEGF14bMkhuB6gw4eIx3r3A0x8RCB1D/En7vPKRKg0jauJNiObtzTo
2uFBbFsZ8HuEZ0FDkmRfA7hgMkgkXrQmQbXVRdzPJR2nicnGk83RxyffbIgjJqVBrWdPOd9EoBsO
wNlhrNVPDRgWyS7Kjst6AkDXMI2RhYSSfOcCAPnzqqGGxp3TWo+AxjlHQWWrK21qKRIL+ih2CI0M
DkE+9QHxPNYWHpktLCEFUqUShiQ5aMeI2Q80fhWU8mivXabu88wEFVsFFq4JET/1gMWEnPAeU43c
nIPB/o7LnNm0gqzVarHjSsEqemfjXO8lLc578g7IfptOpTvIBbdFl7VT419iXWcDWdnXHbXE8NjI
yEaqlxdgole+M+ZdsEuY3ADU0MsWczvWRhG6l63a2iEnzHctvK96plTgfLVVkKcILBQCj2k3KC6T
DvVd94myxSY1fut7FUOAyLLUNerxgkDCoD9Nfu57F0UOCS/uqjobkpzmsIMkOhLK6hMkvSCSKLcn
ZWA4dKWrEDIAZD2LqTAi0IcQ5gXKc7zfKoLAESMdNTZVa7oh3W5TBj+6Sym6HBzNMMDj8SsewYE3
410NvdP3Jxjo1YNptFBicKrYCGn1cogiuRpVSnSB+1Zjs3Hl9aVTJDiYjDd55rgQxlbtD+iYfYMT
qu21PsxDFk1PY247Tyu9LcvNjkbraGYD/mmRWZfDcSrWIT/w9zY7CVzIbCr3vzHr931S5dexTzDh
UfcCgX/G8EV3HRsgR2NsjI1xZ0JbQQfWN4CkskWPAD+i5tjC70I+ZTjIomgzsnqNR4ciMXb6AqNo
skHHz5pDfcbHiOjYeLLroUx0lc0flQxd0i5me97lQJ3/2Eug1UNjwWbB06YcCIJt68JMKFz1dFht
uAoXa21VEjsw1Tx6hu1AQJkMbzhS9gX3volbRYwyeskTB4j8ybYLsh9Cb8LeJQyr5gJtbgbHqAKc
gXuxhG8t0lnr1K1lpVLE5zX8JaGm74hTsGLP147PkAT7XhO+PpK7njvB8KEfV/G1LTUj0w1ulpnS
s80vTbh2H/1C+hdullFLmaVFt0QvQEpsbpT9zUr8X5N62lj282ZAZVlLQ4bxNMK5i33aoc8zJIzr
rXEXHLCBOv3DUnnifmGn695HhVZ+soigZymNaxmkKkI7W6NTMY6gwKV/NMutbjB79GYyqVvieZPJ
Vpx65Sq3h7GRAMYRh+lNYEx5fiVkY7xXfh6Y78H7M/KjdTm92ZTr3C89Yi4SXl3jbSFh+Rx8c8JL
UYzjjTInFw2Tt4J4Q/xqv7hN3t7DGBoWSuyyohm2fbUl7ijgS9TW7hnOcZBlJ9sd5XIpSSmvUdI6
8/dcNc1L1U2EctRGz+lZeChi08hams/LbmHNkevqpU+abMJ7Oyl39J6A6pUwU/Y4jaNqw/JpZX8d
sNtEz8a61fqhNI184ycinVqPAXg8/KSmbpCDdfaa29TYjraHNwJgn6/S6KCHKOS7mj8JcFn8UOtl
ez8HfF6Hqmq86Th2TtWn+DN4T3kvp0eXVpCMQ7pQMNutaUOWkoRW0A5LGB5XpHrXMJ3EkgTbRhvC
11qw6MwR/gI6XHcQ37Ui9RG75XD7TGDU+E3i9jAlbcSpwzo1HGpMQ+Fx49Q5fBe2jOba8zMhjnUE
DzfJCKPNDqi8qYC32nY+tIVjfpgkuzebbWXWpyioxgtJ/HZ5UNVi3iEGqWreQ0d8eUCl/i0fszY6
7a7qT51XOSJFGFodf6cpJeTiRE+g6EZ3b5f+jIUcRnNe92VEKrc8kt+VR594tqt1KI1ZrQcBKS6L
y2X034tOo9tvCYn2Y0MFQ5FmTj1NyC+3zb2ug9F7xA2G7OWFUrCp2KcR7j4YjDPkdRMYYZAiNDbc
gz315omBrPpqrZ7L3oZJaxEHiNLwIbZg8B4YNlGQE51ARoJWHZ3C1C+ISeetwrqSerNHJr5sj/gU
jp9yP+rhh5QmJJvV82+blf9IooqBo6KY/ekDKUwmlkLaJJqAFUftwPjU46wdyTmCVsMMDRWP7oZU
aUl4NSlfQRn71dR8raMJOhekQXOJfU/OVjIOQX/lNO24HFYRwQahAK0h26Ig/GzMQhc3s9daA2OQ
EKMA4M8siyk1xre6r4uWYzpcYDf0dXSwW2VEHPLQcbeB6JLT1kylons2jOLE2M/hVscQroK1zf5F
ANUBsfDE4BmpCLqNO5xKcC4vQjiON1Nt5U+NDuFNF1AahzjwavvRaP26YQ+l2EUP7O+1WyX1dVHj
wpYGmyE/UPLhWNXh/QAtKYPuFqs5gCqs3aauYpSstRmXYTTCwoKZ8DVoc7Tq6L3QQsrAKrHJ46zu
UtYl22G7RLl1MPI6ylNUsmYJF6eoPqmZbQZGl0uZvZlb9R6jxO1NJvPluyYGhK98KfRwNXfT9I11
mTsHWP9B8bKtZaNOJrWxcZVBl7ficUAxHYeTJicy1OPQnDAH5+TExW50jnS9pokKGcf3GKFzqQ7a
HLYviyrYd8ZaWPdVRs7YJXYM+tlxfU3RNBU61LGzlcjhb9GhLnZNcszo8n2pcZWnuaMkGe/MLlzt
FEdE20rbjU71K4MDWX8ypY/gOtdWP5xgzTCmihUOMsNjSRmHo1U3277xVEE0E+8AFQNXxlm3lXyn
wjOr/m3lVB4Wcv4C4KLKuehuw8yfX2aCzNdkbZaSfdrO6JaDkn6lCPziptzC7LunpvqF4nZEVB0J
G0VAN1YvcqH6PuKS7syx5be2dbn2nWzfCZF3iDKrcBCP/gBYzRRAyY9DPrxtyjUkiXMakLV6LA2n
6Sh2JQmWiOxEmnWefcFz/tTX1o1q9JumdV/od8tUdME3aFDLs4zC/lCHeXTyg/mq30tOODCnsMas
obRQG33NQ3cV1//V8SllZRM1qGcMq0mnvjDuDWTRsNxtOXJIdi4zQwiUwzNjCY9WBmNKfnc/e2/+
K4S+pTXtHw16ky/owCXMtUHL8U00Ota7PaOm4IsWlKfrHPb3XdSiBqLQKt///cT2fAQdBthuMqzd
g6lNXJfOYDk4oh4r08esgacNC6wVCbznKO1NY/mHw2EaQ3AXMCTg/V3wdwYjeIuzDBtx87FlFOVt
zjGYusO6/EPIm6sAiaCM28ksMGrOhvc9qs2hFfiUjm6gr2iCmhuILc4rV/mdZvEzVMFlsGRnlA4y
RmrSuUVqnyMnt4fewIkATuBR40LZxZAwG3UI+nK9KwY3vJsDk56izJXxPuTAe4GZTunzz18glHYG
7jvg6Z4bF01e5lqGwQukUB5hpwZRYpiouBr4f3/M3f+HefUvINyfnvoekfqDYbVnsP73v66/N78K
uH7/+z9IV9ZvLGfIqhATyO8KdmrVH4oHx+FPyCjf9RAWy8UDzvpBuvJ+A4ch3QRtNqrbgA/wP5yr
XfGw63534BUkBS+4fyTg2jGz/yxU2ECM8xCBgxIDT+N/fPaBZ8IAUW2sL97SZJb9tEBB94vYEcMw
P0VL1XlvI9zNjUtjGuX3aF2dAB+EZjFustbI5nR0w82ITgDD45onZWYN6/NPj/L+j5/yM1Pr1x3o
jx8IzQJHV+oOgp7OtgU7D1q8XcZviyCV/uCAQMAnrSvUSWR6dsHp7692jmXuHyyeZRj4/a4dDc/I
KtO20KeOpcRCEwYCuv/qQ4et18M/vwoIs4mzBxa5lnf20IVYS/i9jaQtUzw13OwuqyaYXvHRPicf
7PcC1SECZw7YUM8tNEPMI/PABozvrFoe4Qabd9EiRkIYvfy6FEZ0MEX33e3z9ZXb+/WV/bHrwT7A
MpZ4KTSI+0P+CeZTCm7dzPHG2USBuVrrfImNU3m0Vq1eOTT27fo/y/fHpVxMDNi3sRc4P5+2Zuk8
hawm9izJaGzYhlhsiu5zezEdKtW/f29/ujGOgp3OQb0EPQA+wq83hta9sqRJ9VCu+cfBVSbz9v47
o5/Xol72BfDLbYFhcgnIdLuukmf564WoJiHiK1Hg0WUZKY2RCfUdk1DlN3PimXNzHelsfcUF+09r
f+/wdwImDnccxNG+Vfz02jKStrD6BaMqZx2gOpm78cUapfhnYSK8s/06MBM8gpX4v3lGF0QSiAup
5DqbK9onL3P2MVknv/z9u/pd4X72DJG908/xP5Ornl2GIftqD3ZIrK8cRrRcCFhkNLmnImfQr93b
ColPJd1TrzOmhfqC5QLQNV1uZnu7RpRolm7vHH97hRL0V08ZIhB8Kpww4DmdrSFo9owWGa/FcvOa
S7AApBhT9toC+ouVCjsSEiEPmw7l3Bza3GSNCQXPuJ71HMamtdeHXg9pHuxjBVb6+4f9p8+QV8rE
jv0m2I8T52zpuFFWGqEkB8mQuXGc3fCTNYXXfehd5V77Txmg+/qxyfxDn+fgfnfupA+qbAWQXEU8
u3VzgZXz8GAVLZZlpeHYh8xW6rWl9OfP0eYrhBfBQYn17zmhKiPeTc+4t8RTNKs7KcKn3gqvIrzM
kpLG1dxOxvBURAAivZ3ifLClDjyUYGIaUw3o5tycX7s28oMwGC3+/aP/83oi0hq2NHUmNETrPByW
ChfSVMicZSQ8BxBjNmH01+srBe2f1xNXoY7deePwis75qFZWCGiJAYnNvemv10u3g5jAN9mMmm7v
eP/+pn7nDP368XI9nyRQ6HPsgecboIOqWDUeypjOZJRwBSvBr5J2E+WLqzE9Z6Sb50/Sy0HSDPJw
Q4DT0PhoCon7maZNuf373/NXDxky9V5wmfjcnpMuB5zpMH/j9usyGntyPLZxuVhWJ7dfufHXLnRW
GbTow7xZcCF61goKjiMOaERe2x3+1J5Y8M85nWGt0v9C6t9/xk9bfUVmYqsgMcGyN7O3Q1ExoUPd
JF504zD8GTLH/4BdyFjsUPK8XgJ1aMCtEU/hV274rxYWwV/0fTQo7FNnJ11rVcEK3M+RGhiI+Nga
j3UeDEBgk3Hx9y8RZ4TzY3U/EHh92BhwTf7h19s2gUAb6aBpaZjsqIvK2uPGXR3B26nnJjfTsQij
R5uhtb8jEUwh7GVFkr/hxRp9szIrfF/UWUOsNhnQjBE4VbA1XOLWmML2C6W+ar5qkY/BXaS7cReL
CeFAHO9mRnul3FT2PHTraF2hcUOzvjSFbST9bC8wa2aLseaoq9V8K5aCM6iZ1Q5O5kT+NCdTd7Dv
MWKcSyNlkLgNKWSM7U50S+4mI/PvMDG2afcdsEc1HKbFH6Z0xgz+VIeRYSTdKItvuZFHA0A5OVfX
Tgs7Iw0t7JT5CUNZnvpoNz4YcFfzY5tA3AmbtJZM1cFchvqkMSdUV3zy3idqI6e+KXWl7VPtB8UI
+sLwfoVCNM3MLDEpFLvkqqa7yBEiFPac3TJpDvJqZ8GsOro2W8Sr8ll2DZZ88VyJEjP+SdRT5F6s
jM0NkQjs59YwBagnYypos+Gzi6D1vsPw7CEIu2DAt79up1RqpAlMQN1uTUtcCt8Bwqn8ZMrODJKx
a8pP01DX37Q2OtzbytLqUhAWWScT3j4k0gfZc1FLi0JgbLM8BnSDmWWLzg8vrQpPMbzOdOGnBeKQ
InXnaBJXfuYUzxMuTBqIg3pKJOuwOkg4KQn1kzm7qoeCXhnPvQNTIsBuBgQEnBnBGA9YIAXP5rwx
IGdmhnufI4ViIlZrQI0KAZdMoXxIP5VhVp02mB6kqzfDisgMa7fPqqx7bOncjJFlWxqWAIGriu5a
QMf64Hp1OB4z5dZTOi6Ze5EDmmRgPSQfVLGFTsJKdVlbJrhqZy3xGPrMKaUYl7cCcLZODGsNoSWr
6AGb3MU7bvDoS/SUbr70qZ7trmqRoXXFciuD1vAwsdgMDeWLwVjec2HUgqy4YNYf89FiYNsMQ/dg
tNVkJKvj6xv4TFGRUhpZwWPjbIv5dq4lA+7aGUV06lxrq/DBGPKp+bAwvE47Kx/Md0jZfH0IbeTK
SNYZAedXrtsaTXjdTD4pJpeSU6u4pLlp/Iva0LJK4Ptjq7nI0LwPDFN+mS05iNt2QXGbNhh5V1QL
VXgnLHyLuCNgX6ZsTSATTgFVJX2Or3qMjiZj9LX24ruHRreGntAv0aFqaLfiZfF6M4WHB1zqee6G
tC6anCxmf/AzYP+uIdnKHkyUNwq5Xuw3DTGNoPz7fxLzohlgS/LoRmXBAbSdBbfGDv5ceeGHRCin
dh9uN9JY8FtVcJVFiq2Hp1OoZ/0b2ro2OmDQCg9OtkhsY4VxKV6uiPZuGINvWTw0udsx06yYX/aN
My/0mSTNJKSYrXbCEBa2QV0M22cr2ryP1YrSF+n1VF0WOdKidGI2WqaWaXTPYp7n6LnECKD/6Gay
AmGxs/KrqkKLr2DTvn3yc7eJrltiWZ0rHEK64GAFQa2PGpWojHVVO5+mbKiso+o2Th0HO0ok7r4p
vwosU6ZTDd/lwqYBaQ6d1Lnkdkrfi3lKKFN7LZU6UhAEfiKYsfigJ3W9JvQnqGhD2ddO0vmFuuut
1n2qolG+4GKa7cGnsGWTHBanA7/HwuU2MjesFGu7ExjKNuwSjnB6cUCoPKHOzjKk4sbQ1sMJKqb3
FkPayk8qpnIe5JpOkhM8yxYxPU621XVTDWp9N6Dnt60EHoFyT7YtGpBmYxDaOvYlXIXDOEGFiud5
Kd4YW2DlzM8b6A0fZp9w7vKC+n9nSapi1B1vEY7hOAzfA5l5+hlGoTeo2AIBEKhnSSrpjyNl/Xi/
TLl9ifa+/TTn0sLtISOYOA1wpi2vROu5DTtOhUEhynmzAFQi1ppxrXbq2fdSehIYWCfSFfFY/KNM
/J8R4L+Ihvqp2vjTCPD286iL4XNT/N//86v6kn/rj0Gg4aK+pM7B2wRbEWtPEvz3JNCwgt8QZe6T
b1p+yuvdrOzHKNAOfttnOGgeGIkjXdm9E/9t5cQoEPM1tB6It/hz1Cz/+39hlJV/b3/M1fqzf/55
zvZr5YmR094nwuHfJTgE8NhntZHtD1E7jcWnIpwV1NYli8HNXhMv/Vrt/bgIM9DQIXWckc1Z8+vW
NTEOS/5pDktx0awDH3dhGFdmN78WvPmXt0NGNLIzNmPCi34t9XJvi6pojZ4tHMnxU+DYfguVs33V
if2XinK/IRJ+aAvhldCBmeegxcYoVGKt/eSAUaEWMevxsV3F9Fpu1/5c/tMO/bgM7nnQILx9bnL+
cooQB2rlPG0CWodkZPIxp91GbwlEJ5zWvQ1mFV45a9WlP63iH6vk51XxVxdmNkxLT2hE5Jpn5XnJ
Ahy1az45eG6nDsUiBC5zdVLXM7LYL2s77VZf3q1GoV6ZRjFh/9Mt/+6g9/vkl8/l1xfYFq1hawuy
kp0P8v1Su3OWzH6/ecd2tA3zYnAa107x9A6qY+vZQ3Bow25+TbT75wWLHnpHigjB2nums1/h4whf
wUt/YgyG4ZfKH5G9M7GlhPpHfdD+hqHWeLv7EN2lz4Dx19udDUOseKQ+GUPJWTd66kCOep5ES56/
0srjRHj+aAmwQAlOiDSDYdDls8kYDGhjNpW4w5o/x17aLQTdBGdfh0dZV78r9LwfRaKM4KPisn4V
RDmeGqZfY6eNxe9GyLs/wR7uh1ksadNm8gtetXgXjdp3PtfzgPlJbg26SbZGNVnqb9jxHia+kQ2u
5WZjsq2L0AOIyisaEdXgpxRiFdbFGpsTqs2st74if3SXAwZsAm1ARjQT5W9JhWy4OTTfRjmBgZmO
4/TXmWNtt6G3jTfFRjcGj6gMi+Osxu4zAijHve1pbZsH2iDx0fEp+BmBLWZ7YcscyqMrIXHGpeVM
bzrlj+roMjBb4s2PStY6A+F3/tTUS2JDd+kO3ZrBq6vnDQsME33pN4b70jvAmqymy8y19eM6QZIG
3tUGThNlbQQX2ML0l13WCTPZDL/FGRqOPbyGbc8azHOX/mfM4NNM3rJOj/hVbw5thQ+Lry6L6ZMw
GvGNFFgvjDNd2FjIE0DhZ58tHZr5l9H3s7cb7pbD3TRipJsskJF9wH6cmHmwJ9OQQl2pwXaE+c4N
pXDM1OecMR7a0e99Cft8afpoi7OA4LzyPvOKUs8Sgk1VRVUQOxk6O+Owoi6FA+d2M90jEhXP0Pq5
69pCOg/25nZhTXqEV/dvpamhfccVvseZ/25uI6hEp0grvcJHxyK8uK4tXSrzaLlysqm6S48yJ6Qz
M/LWxZptDbYhfNyt+tDu0NOamWUe8wDKSE534olF46pbtpXjpj7gkPqYTZMDy6Vwg7FDlKHoLLPL
ifYtYiZme97wSCm0lThimLV+2bQzwp1kLKKiZFoG3WU3k4Pjz3rv2VDe4Io7naPlyZerN9exV5tG
07yHhC1blXrZPsKIW0X7lLoOl2LCWkA4uIwUntMAEMqsMcUlp+B6mihwT71T6Jd5bVG1QEMMbyOB
idZla9XhRwc5B1Z+rl99l1Vr5y+QK0f3DjegTcRaZV3wBh8s480QVkV2IrrBEB9WJCkqscLGtE+B
XurtPmu96YFjwSP8osuNLbYgsj4vLU71p0mj/J/jwd0sHoY9L+1HUue68SQ2P3RuKJKFf1HMmBDB
0CWhnD4zt+S11Qj15Jc2XsL11sPbtzbfMpLBihpsrecl6L7kosRpz88dnJcWaLz8VXcxF2ZEJDDn
TzCtJn0coiYz3q/zMDmPux1t9qbAeqw6hivt2hPSKc95XP3aFN8iymf/a18oZwrjql4tC+Mvkn3a
j6q1IkPGC597dCtNBTkQIxOSU2+RC9Qw8iZzwICEuaSe5PtyKzSRDIXGoOhxddoG4lPbwqFjr0HG
emPQ1/EuBTOTxpL+/Rp2VXMIfWMMkTBN1UNPsgV8ksJk15k8W6HOMLBOOhSy9zvijDr7Zq46XFM6
S1cPli+W+1FLOcQLU8gIW31aYw7HzGO+7xXWy6h4oGgGmBljFje5FSqcwF9T6BY+Xe88iduanQW6
Ktb6xakrek5Y4hnq8mQvfvaQO+QC9IuCj73gm4O5GAY5Jo/I5xjqySsAjnWn6ZHsP+99a8AlTTEv
QyOERY2ejxMCCf9oG5nHSKcZiyahsRC3eRsUz/06wznVQi73lis8B7MxoyzQW2Q49RdNPqFAaLz6
zQzxGH0M/OQPDSaJn8KBXgXCpJE9m7Zsv464Kj0uHuRF+Hi2/C5cRAmJ6Iv+k2+Y5m2n8HXEfZJw
g3jEoFMcZjNcn1ten06Vh200XV1P3G9gtdEnL2qKMm1c3VwTGDL4Sd7M/cd+7sXzGnr1F2HPuHbY
ulFYn7V0Nf7OcuqWpi1Owrfnu2axthrak0vjHaJsYkDkbMUXL6i9h0mt1XvLGJ3PEgkxrF9cbcpk
GlTxDnpX/0kslvt+NI35KzuUlId2RBCMdd5sFYkMiB/bNQz+cV5NWJnGJoKXJV/CLd72rixe1Oxk
KQPrmRVIKAiE3mE035LiTT7IhHiCaTa1opkQi0qeTThnlnHkpsEG6g211Kni44DaGWDIzpdYb3x+
o028IjNLBQs5L+c7c+vn641adL2HTWi/jEU53PTGNL+reAMztupFiEKrHO3qlk8nuyOs3Vap74ZA
TE1EvhgbLYapaRhqXLY2TknmFmhkv0KGCsrEnbB9i5etzL+uMkAXgC0WBKtgNdgLIfAMMiGNt72r
UOtPAB9z90XPHjwXYTHljAe91p99BoUwx3zKjKOzQjuNbRU0/QFSctml+c7xOfG3dZUIHKDLQ1m3
4w39NrZaddE38qiMrHzik2ms05w1uE/ZWV8j4KqGuUwCG04CjOxlO/5e6v5P7/ovxiQ/Vf1/6l1v
ii/f9RmBZf83fvStNKB7ywrhBJx9N6+hnPy3BbH1G20nVvRcgblYZNGF/ehbw988FwbUTlPZgTOq
tf/ft7q/wQ0AAAb5pZkBsvpHDBZYTGflrG/u3p8QaFw8yKHanNXo4Vq5ozVsicZxrD0GBgzZBPa2
b2ByWSwMXOlh4LwysUeCgVvbTlu0y3sSmTsouEIN/jF0Zn2EiZzV1N6biXFNk2OcS7ggI74Se/ud
QYr0l4CinSzbBuNbAhP8ElCvF9jajjmGiQZH/WnK2kIc+67A56syyjZKJyicnFmoe74vWQb/qhvz
+roVGihwJIblypxHePSOChDxjvh/YeP1/9g7r+W6kaxLv8q8ADrgzeUcAMcb8tCKNwiSIuF9wj79
fFDX9KhYCunv+4koVXWXSjwGQObOvdf6FnLoxs1VyTkMHE6eMk1IT2yRkbLVqzC5pzGcf0ARtXa2
hP+WiGXZz4cq2Y5sF5PvFDreHiHm2MPyktw1clXco7fkMUV3MHwTaabu+xQnFoCSjgiokof5BatK
F7r6yHR4E8RAJHz8yw0SxLZ0PoNW6x9GSzKMQ1kPUNSHBuRhCVnTdONSbRvM/xOdPSG39p3VljF9
/2IMVE/KteY6pbL2SpVZ7Vom//LegJX6mo6qNOMyyqRjMUwVI3oCZ5/GjF1qE4OCBiYWK4teFb48
lv9E6w9h3di1Jzq1+5ao4XBIa+ycVIWRTbZPb1U3rEdZsSrzmSV4trpkk1QW9LuqVdB5kp0aUFse
QtCj32pFq2o36W26twQExeoqsIVdQ8uczWKlIQU9GWmonGsntjTXmBz67zqxQxeTeHrDGxJNHLQU
bJtFYFDmGZmwyn3Ph7sTej5OoBY1MtG6qQoREkSZwplHx4HigY8eLxR4bMi20eof5ui8Fhi1oU+B
Yka3bxqg5TBBmZehQnDiBUrT3o+2M3/v5Wm8DTpb7zZ5aTj5gcJTVBuShkPftEFba1UTKysdlYp2
pY4vPop2Kr9jWxwoiElE3lQBIxZPcLS4cBAJO7+ZVITBLZ1NdZtBf94GBFijq28D86TNVVfAcZAa
1e8y/OfIeYzpyYl7pIx2FWMrk0mQe5rsED21iiVGrNVIDR9a2p/NOlRU6z7HR1CuKwPXEH5tafqm
zGU3u8tGQAIaQ62zppbxwBUrud4yKOyLkQcVdMOCIBrfiGb7ZUKuiGixsNLBTw3D7E/45XH6FTE7
MiZxBYh4j8XIZvNLs2htzUOxL4ah69d2wg/2rdqZ2WsqYDzuooJLXdx01HdYSbDiy50FaLpOW8oT
Gc7q/cg54VMBF6utmYZP9UoOO+kZPmQuuVTQdNnrVmAEFHjLSjwSg/NcqimkjWgqOsQAyqBwH9bt
tWwm5dQUjvWNiB+IfIXjANeT00ZiRBNU42cT1nLr5TMBGytDzaWbFmdnh+aHEhY3gNG6FTCVlvFi
qZiemBW6/YqQpFdOcRSwtSoGfhwdQneGtHuC0zOiYg5gB20rQhYKF5ebZaxqBN5Iyefca3RApmtp
mMt7Z8II4U96WyHwb+BwmuhgmPwwNHbzmigaEs3I/b46ahi92gFWp5oTK1Glq8iWGWmZaF+zVdWn
cXvtBdL3taD/0t2ISNXPNbMe69Y2U2KKnGYiah70yGT7vd4GazEv0rCU46YMBwEEqVvbbfOcw7rY
m+0w8ezgX7xMXS2f46bADmZLkVGsZseO34KuEt/60Wl5XjsuP1eNqic1Rwruzhzkd7ufJMsfRsyo
11hV08ZLInl+hPoqP2ONYnFl5uuUd7WSYprgQSOz8zIMQpsuuSSyaZ0NkBk8nHM5aAhk//O6xd9o
u6PInEsTSBz3XQ5+5HyhCSjiW00qQ3wVUxtH3txajJ6ytidfGL/MlCIIaaoTrk3TdkMesheY42nn
SYKu/565VPVYTVFRM6Mwqh4tudbyzZQ1ym5XY74MVHpulNxVDexpXt5a+JAUAJ/yDmZpp6/LBjdP
a00i3VVOWn5rnEi+DTJiYw9FPBb0BtuYWt0ObPV+Snoz3yasW6dp4hh0U8z20Gxo+qZ4ncMCKEeF
yYZnIG3CdVOm49UcmcEtqHwV1m+Ep9Q+cGxRx4slRCDvZItpWu92cNguxrwcN6Ks0Bmi22l7I3Eh
M9fsWdKmKqF5GMVt120kpey3/79uE9PCbkQj9ru67X/nlG3pKxvnx/86vb6G3z+KD4gXBf/8eQbx
46f8VcuZ+r/Q9sGSgZFGKgz64v/UciaiY8IBac4jmFPBFdIK/auWU+x/UVmRNIRexDZUdBr/qeWY
XFBxMYUApGjRAWdK8mXm8F/MIFBXAXmHbWagr0Qf+1UXK5F2ylxcDaAY92s1njZgK/yfvqJfNLS/
NHT/8RJLb/Qn5YupouTQBl5ijPSTWo2buMIT2Dt3v3+ZpV37U8P+r5fBA8CUg7JF/TJ+EFJPrxLv
vBdkw7rU82NZok4wnMclDez3L/VF6Ihek28NtbKi02ZBaI4g/G8fCTwLS+k8BQz9+kOkiEPJERAm
hVcHhE9xwI0pncop3OhRuocHchYTIotQ2y7frjNM9AjNP3z85Vv8+vFpQsoKGmcIk1+lpAq0rqyc
x8ArI+mK53AbDaGfKt0hXC5sYz+E2fhfqZ3/+hZ+esllIPTThdXVcDJleQi8XA6fiomXFTE9E7Jn
OzRiCanNo/Nfhb7/8yWXe+2nlxQ2M+qm5lNWGVYeOdoDkP/34va3Kd3P85cvQrh/vwYDLFh/jAch
o365kRJYvqUdCi5uUN7McvFCctRW4rU4F5zMXD/1ZndoOZY7orwBbPan12fF+ceVXMIQFsyhiQPo
y+Gq0Y1ORYxME79/qfTmMovcm9psi7fpaGNtp+jfg8G8Dk62rXP7IWrFHwZBP7ivX28mMmyYQC1s
Ueurjt0JqDA1xETelIdrc06+qU1+REwE6cd+KBBbLqcNuRt8LdT2aL/ala3GezvKvE4JfGgYbkgs
ScKDx61wRB9wSPFl9XK6XVoWRlf+QeG7PG//fL9cM4N4HR7LL5esBn5jomzmkk3mSbSJm2Etx+7u
aoNzJ7XtwdGNUyG3b79fB361snESXyi9i0Dd/DLVyQOLB25g3FIVw5vT5DdV2fuNGV1//zLa8iB9
/XiEz0HrVfVlZvzljtBCm6h6wY6eyvdlWt1w2KSTCTqhEuVaTox90uv7OgzxcEvHZYlJSjRKk3RU
J+c4FNltVcwb7MQrKaZ3bIW3dFz9XMDclrpopU2sR9Al7SRcoxvaOlV9qcKZGdLkDdx78qjtZaX3
efHJiDa//2zQ23714ehZIIKwZNAQX67djMo1xbnueIXi3EdWfqOOHDsNUPRt4GWB6eFRSRHr9Os5
FjtIKQS4pq9wbnwnT/YJMXVSGX9bshYynSQgQ3BkuNDkBHKiu9XUr/UAxpaEbiVIBt9qgM1b/Tpr
NFZIczvPyXVquC8bzKOp5Ftp57bKtFGtbDuqvT9qsxe24aagG8bMxF++SRkuSqCyshJLpLTDm9Wi
4yGLtuEbDfn3kTOcjbq+BPlLbY1nWq27ZMyPk7qkYUbXadBptTszcsKcsIIe4E6YHx34TkGLfqlm
lGCH/vKCOhwmnvLjYvSxWv0ckuQjzOxbPQns0PZ3usnrth035Apz8CDTaVT3EvnDwTx7sqYy7u/W
hty8qnq8J9zkhrQl9GZRcwFVeLLDCX5FtGHkcijbbEPC9h2kzFepAkZVNeNZHXhsdfsxV+KrlYpL
XGcGWqj0vp9gNTZFdgMPbevoIZZcBD2huOA+39FT/76Ys9mMNuTM+Vj0fbiETyiWT0xGH5NlXzDI
FiQclfAFs0t8Y2Nop7QBZsDisSwkpfkZ8d0u6+7yXVcTCd6Fr9cvtmlWNMr5V5rxHRnmtqiRiLHt
bS2zuipJfmyCjOOddQeU5pDFsA0K6bj8LAgZm3BuL04a7a0o8FuRHdH07BmdIq8zpk0n6fcxn6MP
oWbBuUkJVgDV+8DZ7mQa3Hgwy7S4P8EPciU9OxL1vilU50ieAyBk53ZZdaSYlAhFO9lZtAEB4cOE
24YccsEZXOmFERpTOYRdDOPblEvrxO6XX7j1C7bNtiO41LnjtP3QZhFxwKh/e8QNq0HJj0ktb6rO
WCHz83Ol3bXAHORAd+kc7Ok1rIs02WMx8gcLkHaJT6udvCoQu6ynhwtSphV8sZaJ0Ky7BvA/7Lq5
2Fy4UieFZCIeqs49OkJeFXITWoNwcTm8gwFjlCMPGFGbXdfq++VSR2j3YqYpqS09Sr3YDWjYlDrd
AuN3M9RdbSmtUS6u+wjsSutwH/fdTgzhleJ4n06z58zBj3tAmOxkevg5pfOmVgESRJBv1PDOjCJf
z9hd2FhN9d5WOhKGk72hDH7I19oslyZMXSj+31oL8B0hZjn3SZ/nW0MJHnL1T5jcXy3yS0SlQbtG
o+35ZfGdAWfgbFYdjwCUCzBDxiPjhkbEH7b9H8jur4s8spnFgIQyCQkE6+RPpU0S6FlVI1fyBif9
jHiKwROBgSpvMmPyWkXf4xrcorYkX7vs/FoqbtIifF72VNkIniJ6nnjw8ytKxidrzI6BbLgJGWS/
X65/uFj++S7NBQduU2h/tZ0IjRlBHtgOE+HJwOYG4whO2vtg6FvaN/uRf0qOslfM7m3W1JNujBuL
E//ip3b/8FZ+VSdhSFF/FEr4BJbf/+kLU41swN9uOh4haNeYCbZezG9dOm2QKkKCEL5KwxBJ92uM
cLkGA1bokv/79/DLe+Ont7DsbT+9hbHPJVoEvAVDG89WjYqSMKfXpLXuf/86v7o5LFr+hG2ZuNPY
Kf/+Qn1WxzT7NMebh+wbGVkn05J8jnVbMTs/npGiD3zLmryOZajWouepuYCbXGusQmQg7SS5X8Np
P5ZNvM87Htuo+0P456/KZvZvbLUWmHj+x5fvwoQplFmN4ngdDClp6v2oYeGRJD9hvAvsYq00gd9J
zgMEBsZvbG+//45+cf5bbLuGxe6BeOprvoCUWFpE/pTj5coLmEafDtp7TB2UFX86/v3iqGXJ2FWh
0cLFRdbz94shVboFZBJwk5rs8k7zzUT1ksD2IMRstEpnRX75/UeDHsyP/PLY8ZJMd4Cs8gl/FFE/
3WiZifBALKyoSqcQY+PoSLMnkGm9FLqNgjLIqiV/+c3l1BkDgew0ogKDId0udwRtUlevjf2kDTQg
+3U+q1vk1VssPkdgo2AVml0rwuc5HtcV2NIu7/166P3EzL2RP5PDTLGogpowPNlmfsxj6RGQ/d2Y
RsTatBdlSpjsOnBa2fwi4FQNNInQ2KctxNVc8jEe3OYJQ83e2NZmQoO5eJlG61HOavJSen/582Ls
11MS+aLStoLdxi6NlWZDo9PZ48boeanGOl6vaLuDUQMgzcSuL8LTiCFJ6cRFnwI8GFAdZn2v4A+z
OWYvT0nnLOjC5oKo5MbJ9O1SLA0MK7o0fA51icwxTiwi2aOv+OzRByMZedBR59PCvgHRB59kgV4Q
0dYTqKVQBy+VlsVmK/qe3S3bYrnwI1m6EmCxMZRww26316fxHRrBYQ5HwnomD7LaPlBf4hrlUJX5
VLyHFtYNEiXAbJQiQW8fQRzvsvFkRsWLQoZDIAEeKYNHuaUEN+0jbQiyXgx3qUYZqrgt7csOXm1I
9VlT9cJOoapxIEURHN1E+0EjKZPvkFn7Rc7DqzONLpq7zfLn4pnCkB1VBnoD3uokOfwapLuhjj9H
vj9MUYfcvm9ItyKax9Wdbi1gtJHHQ+YTeLIgvUUPBLrKuc6W4zeC+inLvEGeNkshoyfOo63nKlwq
guEhh+OKfgg4jwSOuFjFdO7j/kAmlmclXFPutRBMO3H2R0glZ/QPs5Vc0aRvCvQMiuHWQ36z9Izs
gLLKGDZKpe2HvN/RyEWAySlGh7gYp7fzRAJaOdCIpd4z0tuCA2viNLYnNXxt/OGoT5bg0+hu6YUs
94g5TpuQZaofWJ64B5ctNnfa3WSRAdjOG13OuV8H39HFzmR1FQH3p03CczNvmoh8Oa4NswXfzGH/
RdKdVfIFSRw742xrYCtQGiq54Z5H+uH3K4Lyj80PNy9SOwdNobMInL8cPR2mJR2f3eGrle6W84Cq
d4eZqnK5DYpE36L9uLOseRPr06YNKAM15/r79/CPBZe3QNPSpGuIUdGWv7R/ShnnjayNkEmy0O/J
Zc2Ifg6MDMqa+MNez0n36wK4NGNgaqgy8xCw518+r1I4aMKk0Ebpk+ylGeNnNMEQjdvoSiShp82U
8a2OqcuI/Jp1OKmVxzoaX+o6ulZT3a3owO4JyD720bDmILOSxuHN1GPXHkPT1UuOnKwNClY1eEYL
tM6Ujkka7/s5gwZmL2XO8uVySCPQcdPFxlaZOBTATLbVYTOYnbs0u9B49Ug5xo1ZTZth0APGbOk2
CLoDfrx9aWkn/IV7Q6N/ZMVXzh/Xlkcnb4azY3JH4X0h9XkADFdT/E/6qcxCAr0ic7Xgot0uCp8S
G6Waac4wnqbzIJYTKIiuFYmE0E8LVsE5P+qNeRpE9Fxo8S3z8BvRQGmyx8BvDA4VjAbcLrdYY7lX
meVOanBtlOBORuZVDBL4aLhmfPpFEpMV0p3EZuuqeXTtVLyXgJC3ui7epCb6mEYmlKmtLWC8G9vs
mHiOZ7Rb+zaUrmmSmp7UB3elabiKxhUAunIkJvZJaJwIOTkWGF78oO59VoJ9GOcbOE57gq1uhMGh
zmC7ijisqQVn4BIIWA1LsQ3Day3kNSuylrLXCfsoqc5dymvSMrtVArEGAAVmTturjnyyOU9nQBeW
5wIjoo9+eTsqk8dttp847CNN3SqcMzo4baKK9lUyrBnFXJdlFkfNgwJb0BKd2zdNs9JJV//xw51k
G4+oiRibu5bgNFtnW6GyKc7N1mz5ja4FD2aLO2QzyxYMRFVzvlumCJnTGDslQhQgolrb4lhHA1em
bmh/dplVrVpkbihvoz0yhm3ajmQuTp4hDLeVi9c0te/ipjtDKLw1WVsI8zwuB++ERXnmIFXJ4i2C
MLlkNTRYreZpX03ZrRDWo6FG11a1rzWLs4/PngXLzm/CNnhYjthRkqXuaMXYers15DCP2ZMrmalf
BUy5GYx2peF2w+Cj3PMQgPnIlnYy52TcqS8wEvyl3s4UB6cVayYKpeBQKtqelv8+s+AykiK8qufx
nFpQy0vLKtykxhqn2ck3p+ijtZbkXseIhPC4aN8U4R9q51+sHLZsUTOD/aB6+tqrZ8w45VMrYwl0
Bqojvkw2XnN5BPXiSPjsH44E/3w5jPI04nmgaXza5pfRgBwjUNREwQEp6w5LfUIIs28Xxetyp1fj
8IeX+8VGoNN9/BHjC6KGscTfi9EJ/RD6dqjgJYs++bFeEyMTS8mrpGfjouF9kafoDvfHMY7yLRNB
d3SS2x87wX+l47ovc/76Gg3/txD5/1nU/OajXBg/7dcftbyb97KaGrowghHXX+9u0Vb97f9QrMVi
uu0+mun60XaZ+L/TseW//J/+5l+wofupAjb0XnYFMrrrB9DVv8350PT/tGUuP/9vkKLzR/Wa/TwX
/PHf/3suaNv/otdJ/BouBGAjzv+TeNkyziRsS6i8fswLl9/5ayqoEQzHzI9WKcIwXYFG9J+poGr+
izy4ZYLHRrZwA/6rqSBv5e/3sYTHhgEAJ6kvxziApmhAh6TZWpnR3LZ53V2iKMh3jaPMvmFL0q2s
luTMOwImINpYw3E2KqyZTRIi0cIeizFYLms/aPJgG0dTzDFV7T7zHENvakzp26B1/dZOLVRAsASg
pUax4csIi13o5qoHa3xY54S5bEAyRXd1kLTniIk5sjHymF2mpihfumE82XkQ3s1ZMfvhrMgfBKo6
XqKD4gQ7n1pbraQidOScbiL2gHu8hGRPwtK0r+DelZ3pCJvmiaHukjzL3mZ4E9/atKPBWsOMX5ul
Zi7Nb/sgKfBnYImm9kmtMSKQ05l6JNAXe1TZ1k634nhX55F1DfJwOmvRUD/VahnMK0EfB3GXrhA0
owgd5n9dlx+0YcfbWo300u26SPpmDS068b4JqjOpwfXJlEltTeLcuBG2Rf0uh4c2TpWzyI1xWwfD
dO2TKnvOVSN8iNMax6aaOMO2dmTKVz3S5pe+FHSHcyRaILPz+JmMp3r0wfTamzTTxbGLVajGxsAc
ZjLbT7T50pkMg+57Ogv5mLQOzFTObuwjY0TZ06U9EJxktp9GM8XK3M7afkL2DmSXeoSyyEpwztaR
3jyR5mGTNkrR+F7VU/5eqnmxm0VbfU+NSpPJLu5hVPeEMZB1sPS0TI1tGUBn07d3SmHnG03cV6ED
bBOZ/6pOS7RpytZEr+GbINBXRO/WLhqp5BrKxW2lO8Bc7nHNYtw2BsufpiFn1YMkgOneM9N0jaGB
/U0RZ01JCPSdJQ88k3OF0q1smQZoHP4+QzAkm5iK3e20sF5JWkf9PL+xl22xUyOfQNBiGfCO+rT0
AIGv+k6/tgU2hDrP5i0YFj+izznEzutAJLib2DfqZBqfAAIU11Jg7K2AI8jfB7ULPJJ6P6uqHx45
0bV+TQiTW2ch4RD8skflVRuHeOtk0RPZE8Ol1Zr00Ni2N7ZvptqsHJ1ztQD+ZQ0WfAGUIrL6Yii8
rTSdfc6huzhNNsj2ixd1wkpu51dF7ysyp9OHFMtNJt93WuKVeXSqOtvcZSnk1Rg+OskdBJn2t4z3
KEDy4QZZdbpqREc6S7bFYvteF7G9Uuyc9nPwZBbjTjOAgkdI91x4qKg3bXnXyPVFr6V4H1nIeUrj
mx2H3y0luXRNYyJJNj4gTN6kMbRgpJNwRy2RkACCyl8fI9C8Mz2UIZMOEnTufF4CFlKFDz3cWJHj
Yy9wSdnCodxkEu8xviIGv2UE1zzUjoRcHrX7pkF/2CpacDZ6WupAIHMT3qSAATpaDlkRXbYaMEIQ
kmgn2wp88wpgR0EeTf4ky7nbanmN161HRwr7YZfr2Z1aF9RmD4M9A703qGIbjcBFjedTXfgCUEN1
X1ZEuR9x5tH20naOIuRVw1N3b/WqfTPMMjfI+ME0jQmpFTwgeSpuulHio2N6IrPJXjtQpAVrLBDO
dZR30yrutDtwgW7ZhLe2Jap1DPf5Fjuy9VkAp+DsQyutz0eA0Kl2tvT5FTOYzFSqyu1XfarAFUel
0yChR/XoBaOe35pN0wFGXkjuI6DNQTfCjSSq5CyrFaUbcFFxqIBSen2lBPu0lJMJvf2sPJS9XHkR
S+zBibi+xlC9E/ykvUrlEL9jFSs+tFzWbsKm1XdxXQ/rwCkNL7OxwpfD8GhA49mUZgBdV1Ies7KG
dE5uw8pKJAM9Zkdv0Bma/ZxWCtpeAhxcM9XNT3vUDk1Y6kiMcY7MkNX8thMvmQ0cYypwAknzeFBA
HBPgIlt+NgKfVUR7trXF4JP3+j1Q+O5W1cdDUSBTjcf+tUuU9KbQkD1avdzSMiuDSwBV/z1AjfsO
vh38uNYV+plwDGatgYp0DWGlXbhKjFnMlpLydoQptGxcE6LB9l4iisYdQ+U2D5X3WZ/FOsKCsjaw
Rdz3wC8olxX4LXI2jyxn6XjMoGMdgmi2nsVY39W5PCiUxCJ4BecHLz2RardPhs0YJkdmuBwH2T5Y
UsPcWLezzZ4DKX6bp6hdx3zYEC4MRDps9QFWRmso3hRZhglvwGzeKrOwtkZGO0T0+rwrMns4w4+A
gMfmrnPzYRmpfJaxzNPjrsCPN3Ra6aXcZ01zAoeLESTod7qayeuuh7jrJLWB+JrTEOnHWi7Mcyee
s6rJ38qm0twk1RVfRprhjxjnfGEWPN85bDiRpWsuRc5mDEktkTCP6om05SJy6VPCliNVujQjH3Ql
ax1mKgsWga0VL4GSzgRt6+Aw3HFwnsCiEQAO3IOtwUHBWtgSbFlQMqCui4bYFdHTH68aPwR7HhrE
dttOeCr0gNCBrNhw7Oq8XhiWOy4CSHJFZrt5blJBqo/+acujteLtK360zJ1JG3gYyoFNeq6tUyxp
fQ1S17TXGVzPIG/2lQY6P6YYO9Cu6GkOpBAe2hk8vMHGAcDDG6T8G8LCYF2q3yVL9H4eOq8jOUW6
WRg74Flcw254y9P6aHMqgo4gZd6YDR80Mat21UhLkKYYfHVg9euXLPk569WtJhkluOzYpR+1t9PB
xf7ldpYieTpDwdZU0zXp2I5LJjZgaUPeg/egO5btiqp/lCfpZTTr4jwrBE/F1AwHzJMjAD/tkxjj
yxx2mQe5Yq9JTHbT5JSkxUqMwHqqeaxXhSm/WylI73hCPwsoc/HViJUyaDBWtfZzks3zOF6Q6Hzr
c+1m1Bkxl5hf9j3EfIZGq8iq8w8hOA8unZwkit0yrF8ocsShEw6fo8KR5diV4s3acOp6mnhhd5An
+B15DXk3iaqDNd2D+UVHr3CWMetTa2r9c9x3W228Kl0uu13wHtWBegwVk2aGjUNMwBNGm6u34lxI
0bqHUhMykGhF8RQRGs9EOX9UiJiZkXlO6o3dgapDLyi3prynkeSA1xk8wEKvMalKZ103obXnoZeS
V26Y4XGKy3ObWTe9AFsd5QwjWaO3hpo9zVLqYIkSOyNtT3ZsKv02FqG11/t+hUY42vXEeIxUAHur
iB7bTNLv0Ih+qgSykPgd2VENzgXI+jizQkfBuwMU3pcBAUGKcsesfzNn5LADDJ0652aVmLR0ev5i
00k51jWgW1muVoiYb6PAOFsZHuM+JuRcHp8nnMWXqtMbb/maACRnazM36pOuS/o5Ne/qLHm0x2Jn
SHSX6zi7at34iT0OsXtZyqu+ZRw+2HrzXYqNQxsm2qoLioc+lu8HSyeiIG+P3LP0Qub82XbihCUA
V8AEm4enLF3rKRpiEcy5axrEJJoFKSclXH6BOJkkjJTUqDz7ZjFsbvvGDU29XSvGoOKJ40lbkbsS
bIycgKgpqclxKpLzUJTHvKKo7cbi2oXmtgKyNEr2vdYNVBrYBu86Jd0mi316yArSw0qe6HJyu/h7
Yhs3nSZvhtD0Ilo2yoDzKqnRzigVPWCS6E2luzHDDBWTcYpo4MMVDknNiose2bewSy/kfptmdPxh
SERdCCuGDgoAnspIaC7DpKcbbK2d/j3hqVobFqmr6lggvqBr1tiwUXRl+mDhl/LwMFGL7iDk79VQ
oaaat7gL3JhtpVWd0SUhsbrD+CG5ViqbDxL9RJmJ0VGuyoMDnQYf8BUV0eQperbNnBpmn31IJPme
nJetWmtvdU+qhS6MC4DsATk5zb1ZuUBBp8JNyiN70lEOykdpnGtXVu19yCJu2+WmlJUtudMRwVbi
IiuX2FZ3rTndFhC1uSJm0K5wiRxkdcaVOFeHwJLudFk4fttGL1Kbn6AvEugcsm6gvZdi1ummukd+
ntcruXGKM3Ao81swYnRMZI5h/fDGDcs+PDXRJqatJkVdu2YD/TQMFApsj8cEjhlfdniWRvwqtvxM
MYW1D0Wtl8QdhY8jL4qf4s6KrTORFlhcUVk/9iYe1Q6lFWsSyGug/zoGI3VX9NO6LCScxc33xgS1
Oylc6jia7yz2FjcIHkln2FvERm3z7F4bKwrXTIK5L7OzmFXrBmlGblSqRt4ADcMlmMl+L9J4fOlM
5xxL+1gi52IZyc65dgTI1K6E6PG4qrbEuRd9PKOMzIsSe1hbAqF4Wj7gmdwOpvo97aSUtaBHhJLq
Lhlkm6IKH5iFUYYQAuW0QuyY9jBG0wLu7kbc5cMSzECAMN9np64T07wtUi1ZqbG4lG38bgnpFq39
treMfGNiVmeQv1caNdzUnewOpk2xDCKNDMGYXAAadnHen0EvPTeA7FxMJEeS3j5Ga47PlYOIXlcL
ZC1ksQVq5uHEbtaphHfZUZ57VS48bub2qoTxuBtliBo6DXAvznDDs0S+xAgw/HIM+5vczudbO+KW
whHsmg1KISshIsGqipuyFteYfq3r5AhMq35JYDYbjOcdBvVCesu76PtcR6+WnrakUqHogseLzd1s
niEaN8/FYF1yewQpRs3rhcJZ/DvpxlSyo0wGCEtRIhhM6/bVcKT7WiKIMIFQv6oN+zA41UdDb97D
bT8eoFbkbqAtloiAiV+Y4dSoRlqewLVCskjgTsS+EYcYE8S0Kjthe1hqaCrbQX7C3Q8KSx3QSdIg
EBH9ATNWdxnjjKInxIrGxl2rj+uhgXMvQadwE9EfEDptzSS8V5q82pA5QCCAmss0Na3bmUoABSBm
bprsziUhcy/s7PcQ+zxtmuSjwGPCyEr3FZWmgBwW28FRb3KHVJ2Jktqi8iI8gR9VUsuWD31ZKSsS
PjdhFB9As4U4lguObImCJYM4AthU+ENDIjqHiRggkcg8qKoFRmpyk6ZeEVsxe7FldGTiNMoWWhmf
1OLYWWcAqKZyxRix8SdJ11Z9HyvHSjI/O0s+5Mbc+4TLXHS5XM+EUjL4i/2Jq4o1/6lhld4NitF7
kWkmXlgF31hqz3BQ7zIVjgUGQ89K2TDUZhD8LbqUgfpcqONNVw+pbw5De4wCe19V8ls82B9dGeer
eVIYhshSvqY4v1UKhWSjZKF0wf0EOBiskTh1t4VWPym9RjYlu645ik0ddH7UGRtZobYSVeqKLF87
o475igyxSnXjoQWkUEc7KY5vdLXFOJ0+kBjh6kl5Q7cMfWyKhHMu4vuMHn2j1p9BEC53Ci4geS5L
Fln68aEkrSWjONaMplPLLN1Qk66alNzI1cydnitubZSMg0Cl4CtGGMXdo0cBz+0svQ0Sa+2M44rV
ODNo5Azte6ssam1DX4dqRD1qOP+HuvNYklvLsuyvtPUcWdBi0IN2OOBahBYTWEQwCK2BC/H1vfBe
ZiVfWJLsSqtJGY0DkkEPDzhw77nn7L024xKmTBMzs7DxAz36TsqBT1gNnqpRPBCctEklitGK9sqq
LzmdMEt71GL1PUPj5oqq5SvbLPESWb3kaFc2VS3LTLGRR6LgkqIbM5t7gtqoHzg4rUMxP/OOcdrk
t3lee12qexIYvksQVcVeQ+HwJDTcy0pr0wTq4pfenq84F1uv0cy7MuQizipRQTFFgBoZj9VIvHI6
WesMmpHUp/VdEmVeFMTPBdYzBmvmfaNYp2IeTkksOBzkp8x4AAhlr1N8dHGjYlufPlvDwdHdXKIu
RS5gkalnQ3Uo7L7zJEl/yQt9LVlq4sVcDzPBI8ZC72XcilZeeaUod7iFtg5EPG50zcsNLaK+DKvV
EAZ7s6px+Jh2uu4sOXlqlsWFcKLAMJ5iyH6KSCMMtNg0i/nYmrPf2PEtqX14eILoMe1J7WHU6/d6
eqhrcVbI5BqU+gbyLBmyUXlOw+FCEhAnDmA9lR6mR/oCXNfi0OhZ6ztL0tM8+HLmXEXGusPeiZ+b
AdFYkQlnyOW5l+yLQ/Qt9XNKRq0eb5IpxJVY+JlOs5b9KZWj22wunnToVL4poDlCYKHhwqRywo/p
gsZAhZCvyL5FhjAAqK0klh4hQvlubJ96s9jGmr/MStzeCHHZ0vuZHKaWQ/5BQ8xrE7nz+kixroOR
EotVGhslDDaJGti+3VCocKvvhHZx5uQg6fbRcsoLB889CuZvBJOsSAO9H0VG3nAmPUYlLay2tCjq
p6c+jLeYdagBqju0IPXaKp9QgD62yEpXbTNp22G8kx0qn2aJHgvizRwrk5/IffuaKcoruQ0Hkj4X
Bn6zp3vauiXhJjBDtDV/uHaOERJpOt1nw3QRXbfnkToS9vIghGOuBmt4LKBsrxhpgC8vD0Zhn0m2
3Zhmt2h0K+UGJR9+/3FaElIOPBTrWOQuCvBHsI7IRiVpqyXVNRma56SialOspkdY6kQhkJjqoDY1
UHnafIZ+iQ3tTlaznd3bl1oaV5AT1mOSfVo9TS7akSgm6ZERrLfX1OWs3LxWAHGynsizhAF2Dr1T
nc7GVLAKtMVeTfJ5XascoRuV0j40GjydpJzJFPq6SfE5D/HZgl2q5BNRZG3rRpCXkyHd24UOK1PL
diJRPuRIemQYJrs1SvW1rDmfcYQxvHG4v2XBWifSbLrt2z72pLKrnugtagky/mjgJBNSnUdauK4n
48US3UvGYWmdyUN6DMakY5lswrPtNFsjHfZmPSd+rGKUaErKLEGEGAmy27K5041ur8TZ96HsowdT
NhtfN6wG3TcfikgdcVPMzCcJuaff2daNZ3b2sHEguII57A/EysM/ytKjFijbwnpOOX54U4snc84+
4qT3ZuCaZBEy9R/FRjKplJrqwTaClyx3FDzK7Hbym5OF97IYj7YIkF7dZiqFY22sZWF/D6nUdSYT
tqW9qlnzUciVH82xNxot1lvpyWisHewJD93f1h7F45xGu7lIvk18tpNBudJFdyQd42ukdrQOspnd
EGIJT9jUjr0dHoMEgpLVbhOZUCCwQonnqCZSiYR2amyK6SDHoX6KQXq4TcSn4NCYmh4TtVZdGtbE
utXOtZyT+7nJrsxHKG8XLURA6whGWQrtpIcUM4T3ZkMb2nZYU+gYsd4Z6brW1U1fRG8dGWrSGPiW
k2k+HK4HM2hA6rfKNR0loB56Be4iagc/HoinLWHC+miYZq+eTmpsf4zVbdPrkUVTdKFiFB/s3hwJ
u5BM5Z5bV43Cc9fhbTasN7AhndsNhg/SyRsUmiNWS13SuaqURxuSJDWXVO5zy53VmuMdB7gLpu2J
fzbNo2GXO0etPSemdoX0ER4NkVnrZpRe+yY9CXRjhRR/o6R8tBlIeWnFPZNSv+2kSSHsekTFDMFn
H+VLDxQAQazhXgA6y4mSAUHsfKo2a5MVAQ2IYmb4fe+qghjdEraaSvebNnHzvaPXIbFzrmHJF4eC
kQv+/HWcl+pNOcfxlhN/dXBiSjQa0VS47JcYIJzKEyphXxy1sS/I5oaZHXHewty2duSXsnStegRc
ZRvQXx3lbRSopp/UndvE6qvW8+DMmkToUoK0DmXhKAPEIaCZpy9TS+qWCa7MSRhGu831ZGESz+Z9
UWOAIjjUrq6jVhq7iQ7PK3Ld6dQERflmtDTRWNxCJ1+1pDL6vbk4mp020tdtOgJ0LpMDLaKbYRqI
QewNy4RlNIzmfVbJoluTBlmdhj7JGAzKgej8QtHrHesOzQO1x6sYv+eTXLuO0V6dvozWipl8yFN2
LBXLH5M8X43pfFIkzBYCU0Brm9V5pl3wXldBcR2zJOTxTOybUBc07vuJVlpmg/FdiTBLNlVHVidn
y+aNHCgyVHNqYNWVmxzkrhKr61Ip5j2osQTARTpSgMCZ2YhQjy6YLmQisTR9Y8IQ8ou5VEBKJ0hA
KiWRGN3QuMbMYx9KbbFHcPBCcg8EbVSTeCkzFG/uenK4sM2fI9RQEGp7aLW6UUOSLarmc4oZgU5G
03lWz3tMi14uER0N3dbgHLEfsjA9k08v36Kugy8zwGnbBTOJZSsqe1wNaU/IIvkPyIDFjE47NOsM
dVvKodkhe1EOWy8wKg7/eChWVT1z2+TTcOSKkpTJfqz6UkIKCPbsMdx21DkqbhhQUCzYcBj82TLD
0C2yZtxACM4vkzbaR0zci3IehBP8njrKOc/xyBBmnjzMos1jV+9RslN1StZTn9SD15IOuW3UieM1
4Ddtl5Nwcmgbais/IQgcLlhUxDjUW53gsHCgbhKozqYgzHy1t+PXFM3PNzTqNFqipjd9DPfhLlDy
yjf4dgArekB0GnfsWziOvBqo8LNRRbPPpBZbAV039WXMlfFGh0W4hpQHW4tHhADeIGg3k9lVQC0q
THlj/mLXw3yvKFK50RxOGexXwXGe6vFsU89c6WFMu6Qcc19TmtBTMp0ug1HpOxMAMyzmSL8Ag049
OaUFJYBwGKsiArh/4azDWI6o4YbiHVf5vEPmGtJR5+l/b6LEOrdTP16NUnJwV3Bgh+ZgSieN3g5C
k3hCxpU48Qs4oeakR3Z2GYD1HhTYYy9gEZoJda4hJ9uSqvhIj70NVrIVS+0LWXCdOwsoS9tSrvLv
IY6gDZyzYPRhRBTx1g5DZWTWlAiaIuHE+LE4oLJm5gR0Ol6TFQvyFx5IxbRcHY0rC4hJjyat7bNq
1nG0zfKuCsk5Zpo9iNJUfZX+xWbWpeBWrqTbgPl9AQiQZTFQinw/d874OEuifbLp5ZJJiScks0S4
q6t0PBFKqG1U+zW3a2NDmD2YCXz8zl08a4iXVY2USyyOlUdUenTTpiREEBnd6dWqbEB+AQtmdD9E
2nXqYrPc8LQH4VEXA0fBIR7ptdvDYFZo64Szy7RgPqCuN2kz9hCXXMwWYvbttruqZha4RdJHJ5tj
ZLOSJWnyRF5brhYkTvaNv6u0j0SmlaeLqGw2aPKgaLAxINxLhgyBgzx096GGgY6Z7GA89hyunmpC
72huWNOw7xElH+mydbuuNORjOY3Bay+1Bi0R+uduWWDXsyMF7DtKKA+d4QCx26SKkJPwLdf79NYx
p0os1TdAFpTQzzWky5XQc2klF0V/U1u1vtVscJ9pMYJAq6M7W5ajmyQUoa/EDR1P1k/rBcFAOJA4
YupMBAvL14VZyFepmXvpbmoG62wN1oue1fJnv0Qyxu3ApM/QmaAgBeC81gDVdgcrd3Ypbr7gqgD3
vp+1aMa8Y/pmOy49t+mBeaVzJ2Kotish0RWupmXMN8mYGEdWhbFIFmPTiBiCnC/9dupK6Qmxq+4N
WYm/zu6WLlXi9OtcM6cnLnd+HHSHhh45w+lB5uDrZhNtnMIkRB6eRrQofoOIo5auvchAsp+IxKbN
rOd+lNCeCgUJ0QCNjKfeya0bJBqytYMtCKVGRiPhwT0a7hG5G3uB4sVLzZKzTA93LGFun9xriIxW
Ts3MNtYUTo4RFzVJGA+1eZcgO7DGfm1BmsdCztG/xSl0yQgyPUxpFty06tDeT1FINzTr8lMQTTJz
PBVW5Xqs5pLeEdIYEr2gzA8pI4KELJhzlapZxI1bgpjAtigLFy2rQ7Qh98up0Zuu2RL+MABXknNx
nSfQhCApK/00zSAoV1IxDTi7rVlB8Fdx2jA1+HmJOupHznmdRwDvDa1tB6sfoAK0gCpuMS2gE9hO
gcbaxwTFwq71HkCg4OcdxaWcdANNuAm8ohQFgBnDyNaszGQOxEpl3YsyY0oPlDeGt8fG8mYOs0UC
mU5tVOYt/VYpzKD1tQAXyW1nP9JEHMe+mpUpUJzGgZmBXuU0NUK8Gami3iSZwtwqJR3IJ7p8eE7+
GLVBFw690E458TP6zS9op812qzqNvF5oTpu5QiMACio6W62krWkSF/upG5rvJgOqJbl7vqqG3B71
UQt3MtWppxmaMf5paPnvVtX9T9LL6QjW/uNHPd5f9HLHz7bsovIvirnlf/ypmFOdv5Gch9pcM3Ef
OhAe/gHSANgNvFFHRGegSP9TS/d3xZykQkXDw64Ts2Ujv7MW21JLwzX6P/9bQk5nLlmbDmw0+png
N/7x1q5/em9+BdLgy/8qiIfjhQ4eIpqBK85EhfdVow4Vxq4ZIxME0AuxrhMY9n3BMTMcaDdpvXyu
8gZBTuPpk8iOmax2Xlf2e1mrX2vsDIEptnWLotuQo35j/IFtkKNVqeI4xUccuVmMucpxbpjNr1Ln
KajfyqBywzFnnJrsJ5Y2zvNPNFdZLHXgtHJ8P1l0+6W2Zp6gASywvoG0/hBLuBnB936Qd9eGYZPo
ktdQp2uL5gGQLBvNY4GEdUW6cMMguXkMBiZjVhOt4oAFpBDDRSuiA8AtfY2S7Vhk8caU2quZcqo0
4RJCSkJyQKZOKRCHVXoKJAkXJ09n+2mgUZvE6KXJ0qiJUeNL4ns9moOfZZWbh/N7kmYXk8JqJVVZ
ttfrbuk3vZoma7mpNb4VFd+lOSndsuyfG1z3PXGKriO3NNWcDyM+Im3ZxdEjNF7xmshGjUqbQoql
mFy+IVSXZX9gxecI7TKuk+4XRUcBLWrsMJcOioWTx4whmCW0O8mkcIm7ezazjkHyqG9kq1hnGqWF
NkYHrWWGo/XtpYiHG84RFzSa7kx0OrkIp9RByZCXxQtAIUQvzAcQBFpuJxcnowwQlYCn9NjKKuxA
qgwjKkg2s5XfRBzZIYNthI1aP5xv9CA7aU1+xqSzbxeEJO3CO5ROtzjuoqVJXPomQ4JBl6wPztlX
yTL3o2W366nmi+1MA+jWTfVGyvR8zd4EiWHOW+nAs7LqwYmsZrPctnl2zqB1KVrVX4tGu5PsWLpL
lyW1CEKZmahTbNR+fgQGjXUHmhPB0umK4K8Y/wHmB035LgUVdLDJHJgpOajKtCl4jG1CHQsNYh9x
0tpOXQqZJJnZyaOAtOg6JjwdlX5iUISnZCSYZnttmuA7sLgTq+1TkRbN+o/8qdFIL3Fcq0dNj3xV
WIxTp3byAa1SU9TOKW6m7URiNYJ5izN4g8pr6s+K0Ta+JGfIhmZFvzr28KYTwYEFxJJIZwF5UNbR
cwoYEEIPHfg0JnIC+NUx7RGHZM6DLGUnK4smIkXkhkdQHc9kV++ymfnG1CcvA2PlddAg7pa1ioZt
ytOolmeQqRY+8SDHtRy/a0l/UsrFjmSZtJE1mW7xKVtKoiDWh11HhJub9zXHTJ3CEzlceZCSGkEa
A9YNYAsag2gRV/h6BTCw7AM6KkDumAkXYWcG0Kz+gCH6gYALMosHPEyorJohipgqIlKzkvHDKdIj
s4x2hRKAQO5WckF67C02R0kawRvT0i+EulERm7p1z4A8jzUKetvYOjH8ZxLbV6hosH9fYjWrPcI/
3Ki7ATbsO85rouBXqevkIxyOoselqsXNNdJxTmSJirgRtCxt6QlgW59Y4Z2mimoLya8+mpLZukAh
c6+Zh9ZX5TDCH5HtGgjTr5lZDf5EBNQzR5Y70k6PUzgF4BJ7yMdFaJwr+q8uOscCATd61B4W3HrI
tWSnM7x24cyuRgcTo507xbqwygvhN6d0Dve1Yo9bva3TvVAKjxuhug6OdKA4PrSZ8222xH2SDI9Z
brhNHpXrfJQ+6ZU5XpzLgSeHwSUEQ6DPKjqO6QB5kRLKmBCjmIlbThRu2lxK27aDGw7QesATr+Un
ddJcS7Lh1IaABcphS4LVNSL7OylT1gK47Nt+iBcBwXDoDXvfMj1dgwsAUeHIxz6XnmuzU1dqLeTP
hPQFptysX5VqJ+9poeZ7uSiZm5C7bs/NeJSzosDFyWmxtQqGlqTb+1pt+ZMo7gwre0mb25LuN34f
Eq4SWrKZnnmdCPEe0ZG9D7LdXC7ha70iusfJVNuTFKog/mZv7ot9NA2tvAJBSoSZMc6rwdAHH10x
gqUgt9xBmasPOWX5JMc6PRFHfpEqPCUi61Cs9vTT8W6OvmyFlyF/U9NCXhslE12LlOZs0s030Vff
4rBrN8SwaItWYYv6fBuBFhg6eV0G5QwiE/RtZO6HcEZkG58ZtD3ORmx6kcj3qZTuYoPF12iqtZBa
Pp9FFjB1n5Nlj+saJQdhNcFONYt6NYZz4haCtDBRECfBHlP3J+zkDw3HPDDxB2Ap32QF4XHouClG
yyaw0c+G8mfTgja2ghmMQmP4BNAUXmkwCcQBgjIeZRHt/CD1py7wnYLue9tqpAaNdb+NOMPTkuhR
8/bDrS7klzGe/RIREEjo5i2VpQ5aNgvAsMRTtzSgT47DDiTm4SVG6rnwShVlU7cx9MPO5ka36VlO
DWe3hFYWHlmTlmIhzc/jPD9hzcJuMyxWpSpnv5LUEZ+EUW053goXaGiyzwjofo856fn6LBV8oQVx
k0QShEVBWrqRGffvcqTlu3nCUixFes9ZS50eF6zoy+QU+Y2cGiBnBP1S42KE/mQYzMTRq1RCvkNN
9pQXaXvP6XpAZfVUgGnZlYRm+VGHeDhEkcNuziIr0XvwIHtCCB2CV6cFImFVFTnr8pAjcAPz6iC1
lWl4FfXngPTrSELcsJ4lo16LyXhLEmcjCsvY5Yok39Vh94QWm72MM77Vb7pBaE96WMau0dAoCdU/
pDqoKhWYeQCfxbpCck2GQNXtQPBCmmROlkZuUIaXrkj2UOZ3PTK0kslrqSLXMIp6i3DXU8mKV+LI
TS1USPicExyoemY8WnF9DAJ8dWrm0sHCDNY6/hQo6FgQYrmtXW2ZoN3njk6zNh8Wn1S4qoJxuHSa
uom65Xk0w3WVWwyQ6MjVppckOLWm8ij3kjeGEcdXHgYnuNhRfxeq2uvEMGGx+uZZsxti2Y91HaDI
6JLYAKA1kdYOKQeQ9gEoAuftHQaZkXJWyCctArrymbROTEZ0uvqpAoUp1WMhczrDbznR/IfPutWN
a1jEHwwxDnNrriuzJ9cNPSLIIK8Ec21J4SYP+m0QV/uyVjcZngDKLtq/Js74zt4oDvB72uKpH0+h
tQ70+TYtzDPcEoSN+VDDRpwfwG+S9GUOkB+jvt/W/fAIM4PxNvR6Nnbz0hf83Ib8HlrmQZHZz9pp
/i7EcIrrEoUV8P+gaLcZXT/G1Rduakq+mGbiLK3M2vGH0vSyRarXBieSoN6b9laSh7tKx6WC/rPS
7soyexEVYLNSoRts+7QAd7OUHfNQ2lmAMmuD9pKUNBivMnU9DqNDcmbsj22t0S2evpep/WwgDFnW
htSsX0qr+dTl4GAMPZPG8tjG2YYRy0aK9U2UqisjrjapMXwTQ+7F5rAXuniZ660jh5uyDqnmG1/L
naOWnp15eBWTemzDo6zfhuZ8U47Ooc8waqOTswlbbKLmaBIQUAf0lSKFhawcGybC1DYTk2MYPW/m
AlJBtI6A1qZmqop3Zj74F6V1lZ66uQpoBDOjcuyUn6vgZRB3fkfMhH4LB/RxMi0qKueEp+VSas2N
kAyf9QPED1+Q2ldjJM64gRrOLFIGH+Cq2SWLJ9oKtXqSY6zUDBbRyLKZYBdymclFO2d6GYXsB2b2
FMfZSadQZUq0zOAeYz16qBbPBVlmoTcx5ckUNq24vyKwfsGuguSo1HDqErY99drFmj4E8ic7SVbz
CAwHrTADGmeH0PmxMyle6q7fT41M111rNj3ZHEJTHurq2RrN42g6H9xJdDK79FYlo24FJylYcRjB
5hEN70U0O5ghU/oOun4qJtqjRZVvoS+dMYBcB3P2CAxEtdJCpA56Oiy59WnGRrxq+ukxlpzlRIGO
jm0M1L4rhPMyUislbGUyuCJyyd15fNAs6MFSGrGKxq1r6uK2oN0zye0FlbIbIrVL2QMjiUmKDrdg
1Y8Gbf5gpZjmixAXJ6vOU9icNMm+cxY5e6M967R1FJY99oymcXu1eujn99R8SwzpkwQUzFxX2Vwy
d5gnpNHNNBnbdu5PZd1rN02ZfBvL+FTKxmNOZJJr6JOXorofeHdRIJ0NxDqp3e1VeA5k+Hx3FNTy
8ITK6llNrE8oWNs8KQ5hLI/nUDFWqNuJf4Ht3Qptz6bNaQ1RJE3adZrwm4FhrPQ7JWbwN5vfihqf
bNSWO6nU6MxmlorCqz1llbSJVSxgdbTFpPsKluipqUw3nZIR9BV6DgbYKGnYGrJ82CGJORsNJSnd
ZGhMHNOX9qSCTQLFaVAMniQ3ZA0NAtFcVH2X0INVatDwMcm3qWTbnqWwmmOw7NZWN2g7hVEkfyxd
QifviZt5qfKUYkv0iI/Vc1XXj/jHc3fUimFfATt3g8l41HNk4n0qcK1ryXtX6XelpJUbRg5vkUot
iUGBUZKCmlZM1koN6h2ePMSVUvMsgvolT6FrUcATRhGNOXqL5CPn0Oo28yjvg7K0/Lm3+1Vsm+/h
UN7KbWGsld6+kplR82pEDqGnuahyf5pD85zqMlGSCQl/gI54otrZ8OAZmyuMYC2CovBFIkBhLbV6
vrXsaNgkOo6Ssh3BoIGB92NBs3Wo0HBGzsi81UyKfdZiRZGmOHhSlPA+IomAswoqc16tvwBJHkI2
MGmLRsvnwxFI3Q1mD2oANhcox0qDZJAFVPAS7peM4e04qLcFNJPIdLwgbqsVwQueU9afmqVcs2b2
g6xU3MkKMjogcK79hgyDkxWrHCbqRFtbdi2tRzHhzjBLxzXL2LqLhR5Bo+GEPY9ovkkbIpqImVY5
XruAGKLQFMExpumIrKWS1IPeI4ipcowr2O0KN2Z+BQpjYZnVdfYa2GO+M6W45Yj2EZKkaqPZmXTu
jdR6LiX7OKDkgqAMpCv/brPXalP+GgWyvS0npiOI19BXATh5zePhMUiYKOsmR3fginPL1jY7ID1k
JKOC23ws1AOlabYyWavWDbMzTMxAxPSjCYJgR7rFfa9UsuNNGdMLbZCiHVsLo0pOHgqy+dpQKYVL
27cKJX6DHqB4YyqyjcPZehN29GAI9RzIkq2iYBcnGbn08iwyZstI/WWePlaP4JCEwWlqNQ2BABYw
glcb6jr1sQ+i9x5/tTIqB2Ehz+NOtNvoLeRWKyzpPrZb3JBV6qFLcLOm8KOiCYH+K4DHO1xTU0AX
hm05yUsdBFvauAZau0LvcRuGW1MZDmHTI0h0Jr9SAIug4mvc0iigJGvnhFItV4t9M8SfupN6sS72
TqxtRR4d9Po9M4OHsbWvYhAu1nu/t9U9ghr8fISP9jquBtG+BssAPcvfG5I/6iw6ZNMLvlamK9ON
ppP3M6XPUlEdq7TeGhRtJtb43In3hi3f2CCutHhCV8T0vpCGI9Dtq5aTYNL211A81SNUk8ouVzod
esOunukq6DuLkpiCsSSWg7k/LQJTg+oTdoqfJVN8lCLK06A+94EK8TGbTgF9dASPNzyWKCHbe4LO
M5azz0VEMmv90xBhUsva8hAX8S3Af+csyMt7rPtG9vqSickMninOtLUmNUhqMN0EaN3UUjlKCaFg
AfvUajCdQ9ImD4KYb3euh3HfIlgItCryDLkOGTnX506oRNT0MxZcAhaGPnVRczx1hXIJCYhz1VKl
upz1wi2a+jlMpylcqcqt5LSQFJrsUUUg1qHr2lsE6M1S7/gpY3jw/zDvw+h7mzblLpAH51Q41YJ4
SbTeT1J7C575aqo0FMlVGMfeb0v7USdhSHVYOUWaT4dgtnZaGJ1oDMGwz4lbahpNBqCoJPFGlSly
VHJWe88g5i2aIw6IunUH0+0uibNngWP0T3bJf6mN///nfL9Un8Vd13x+dqe36n+C/X1Bvvy8nb8t
izDl9/+6+7+QZT7/sOUvjG1l+W9/9vTp2uNoN/lF2iGa2n/29Hle/4bNHcCWoxp/Nuf/4YJX1b8Z
hiPrDmqtP73u/9nS55+AcjEfYDxgWsv/+6+09P9Kd/u7Bd7GEPxXpAJNKI5ijZChkBJrMu+dIkMh
tP7hWvx9fvAjZvhnL77AxX4geYmpzYkRGOTDgAzL7NtHsup2wlF/w4Xgkv4ADPvne19s/T++vNXB
LkpbzJp0b2q8avjGfv3G/0o/++crL9OPH17ZlqsEx3cvH2oOepkKoGZkHDiXm2k8oX8FDvX562/0
sx9huXI/fKNCU+BBznwjstuU5mjp9W9+gp9d+uUb/vDCaC1nNcaKfSDXjd2WqEVKccSz+3/vfX8h
J8SaLSTCnbhAI26QB6t6+/XrLg/Dv/xMl7//4X1LUAsmuaqUg6LPvq6Fe4cCHfSgP1gl6kdx6Yna
M5BCawhyJLW+MnZ1bZJeHaM6jo5xYd/3iN4+2HV3gt+4QqRmMp5GuFdtf/0e/yU1gkfmC4WkrGDj
WqUsH0YjeZ4Cws6p4ef0u6Pne3Qsm19/l5/dGV8hUJkgt7vkCivFK4GBqzH5zVPzkztD+fLE04yg
l9fyxFvy45TSLiTS0j79+k3/5LlRvjzwISVlZ8q86QUVWGmeNZcu0lgrusiNug3K3/wI1k/ukq/8
w7Bjxy2zWT4YGhE37YFMDVdqMVBk2IghKm0yyd5rJeVXme05xfmh0j9wmPAmgjUBN3hkrK1DaVg3
QYBuk9ASa77UZgRQBvskLT0aH5RUxSnBGQWzOaSb1WwBLrpCzTxRSSi8qUR0CUog9lOBkal5HKen
qqfuHo1DUHFUhgxJpJshojMIwEuPh8SuaXzSHkv78TyQ5xjaYP+MfVmqflanHmH0MJmbDQvPOlbN
XUuzoKU2k/pX4QjyZ76VDDNFPHlQr5AvfBtnYrmDhGo0X9n6bTJrq47+xK8/y5/dJ1/WwGJIDIKP
EvkwFQzAXvXkqJTSb1YndVkn/sl6/M8FVlm+6Q+POSyUJu8zniGTwVqOhErv4KzkzJHmFsnotJu6
1gv1K70Qzu6RT9q9pyGdYGpwqEaakdrEtE+615pwa9PeALm+p5bK11IIAbL/Hejor0jKf77NL6to
0YbEvDbcz0JU3qA+pxKdjukVizy4gud5tlcpcpDfXO9l/fhX1+TLmspjOc6K1MkHzQ6epgQPpH01
28YNZEgijrSbsk8lsXi0jEtnQj3oZGUdmtZBi8nXXdRNHR6sXn4K6d1g92S8wg3fKMYBuSbjbThZ
WbW1AvJeMDOLeKata7tAAh0NQoH+YnBvRb10VFrVNarvyuKFooOtmES3cGxLU7IO8nKjcljtlrwZ
+W5QHsvyFOCmM4N7O/0sGRDnhAb9+nr8ZAH8Awb1wy0SMD8a+pxrr/bWKpFHN/5d7LX6s5f+uoIr
MAqAxvCxhoYbRdBQiCKURyiui36GObXEwJp9f4mgerWnLeFsJGjqa7XH847mzpyfxqUzTWdHlZVj
Et8UJoZuzMWFiuH73/v5v2wAZkksI+it6QABahvq7GbSx69f+ScbmPxlB8Ch3AdVobK1REcUJh7s
+Fj7ltdbJVd+Ux/8ZPGQv2wE9MCTmHmkfOgkduxHMbxp0uev3/1PPjz5S9WXVrlIEYNS9TmrWmwn
4zcb7s+uypf1rsqqIqkUXtdkGQn6HmMWg95mZ3fRVm/ufv3mf3Zdvqx7ZkZKK15+KuLgWprnpP4w
k98EWvzsuix//8PzUpr0Ystwkg9Rgwhh2xnrX7/lP4Il/sW69JWSVTs1iEoxyiBT6DkkzaYIOs+E
pF6QRG0k9o6014ZOldo8xMmuVQL8yvr90NE3rEIXle1iz4YXH6yGJXxAxHSHjH2MQMNQCXILNB/T
E27wwa0x7UeNuaPVTQLnjbDOKsFbbf4Gvs6Tph10wKqrILt7DnP9kPFW8pua7mcXbyk0frh4krDG
fAowZloNIOkafrT0b77yl7UGOGbbxAzTOaTcJtNRK7PfrA8/u1+/rA90rJjpKOZ8yFsyzYfUl0UE
0ONmJK7YyuTfffr/clMiceivF6buGCLRSGWp/H+cnddy40i2aL8IEfDmlQA9KVFepRdEOcF7j68/
C3XvgxojkhGcmOqY7plJJpPpc++1/LUgb0v1ykD4vvYoaP5bbpMEISOODUCEG3H0DmP4Ng6fPNjw
LCZdaaHvf1R9rhJR1azWgpAw5tj73Uh7t0hvWpp0az5VhGXeyQkrNcjblmfj/EqFv58dUI7+t1G6
nrxADKLjXq/yFReAzpASTuBdmZPPNcf0z7/0cbxYZaUENAd0baeGKsr98OUp4ly9lf+W7EVAFMTI
GvcZ2dwQP1WXXXiXXWmVc11F/m/poqh6asn71V4j/hbUVC8SbwPuiTVb7v7c9g1mozQYlKQx+ukz
yk2tvhhRBY9Gv/IFzjX8bKQGWcxbWMNIzVLgcUv/2hn/TLnmbGz6I2kgZkK5zU8MUbB/LrfFuWJn
Q5P3XwH6ujbuO3KnhqU7OreVO/2+X/pfb5VeX8ZUt1YBdUhPlX5l5TvT/czZcBTkPNeaqWDPu2/F
B4kzmHJF/3WuLWYjMm6GoGs72iLNtwLp+NnjbW0xfd6XtiAHJBTC6aezONeMG54Ybyt3PhIxfXt1
PtXXXxuPuDNuK3Y2BIFyVyWMnZHZ+kgsB36Z28qdDTscmfDQKspNvIde+Si6v7eVOxtx9SQfZi1j
5jd+9tHRD8vb2teYDTmx7wo1hni5J7RK9Rw/uq0hJtbq1/4Qe/7oxrDL9qr+JI9PELQuN8SZudOY
jTk/6IbUqGmIMEeEVT80vPGRwuqIpbnteXu//ClnRokxG4BeDYUgzPgUnxjuQdhBN7lt6jRm4y9v
K17Kq1zcj8Doh23f37YWGrPxl/hBxL8VOnS84VkrtK6097mWmI2/RsjDplApd+DQgGbXu2kXqf+7
CPsyXyijVAiExzEnJ7tUXbm3HRrwrfy333V1wrNWYfX7pHO0dDMIV3rENB7+98zwP8h+008zs8ho
hxFSaPmpNvF6aCrywyrHKnnHK1ZBfbqp880h1GAzJbctjZFzMldJzbOU/rpc8NTHvvkO+mxMJkWX
G0QsjHuReEZZFNfywDKgrS6Xfqan6LORGSWuFYsee71e1m0SJW3/47aCZ4MRMoeSpwZN35Lgb2zc
5sYKz4ZiTe5Y6pIouSfPZDHK98GtFZ6NxUGRdYmNDHNfzhPytrlm6znXwrOxWCpNEho+vx/pGzFg
HR9q8OUmPtczZsthqXqVYk2zh0XYg8HBtpFPKekOl0v/d1v+XcebDUrRkDvPnDZgUvhBbNXJt/CL
N1M880KSjKWlETFIHAXgJ08AZ2QQwSE9xtJ6UHE857Y0iJsAHtOV2kxr5ne1ma2lQRMQslNSm6o1
bBcYjQqGpJd2TY3YjpFRk8LXGAgezNvmfG22xrZZwCckMa/bsX8q8uy+vDLpn/nZtNmA7tuSQKeY
b0J4LHjUBUhUn6iny+10rvDZeK4rnq6aqbfVCqgiOKCm+ITH6sqv8O9x6Ztf4V8+1pcFIDbIBqpK
uQeEwl0KCTxN4a1SVBx+9uFWJNMTQOjJwk4emr0uET8BjC9XAqdTAQ3mxkKT5VVG7DjMNycOdQTp
4q4e2ivVOzPUtNncMMKn1BO4wWwAiIQOtz0ht5eb9VzJs8mhH0GxsFlh1hlsKSPP6spsdu7nUv67
8Klj5lZNRLmBtAPEC+hlWIj+cKU9vifLmzhT/1t8EZZDCl2F9boiwxfgZATrqgdSCSLHkMd1Hyqf
VvgmkmgRtr9S41mV1xN3Skt1Jy3+xJ26b9XVkL/hOAEqiMSB/O1cBv49os2MlW1evWrC4+U2nlaG
7/rWbL4pxSn+rSOcJIffGwUPVZcvEsJO4c/f+CvO5hCee5qiUsRhnxFHFMafOHwuV/1M95gLL2IN
jkEgpqBdeNvjYHLj0VqdTRWjlEXekHNr1/FOIsDwG/RyfVuVZxNFEOe9BLJj2E+UJDiH7ZVf8VxT
zNZ9RdJG0sglJiCDIDWzs834xos0dTa8ixiLgFpkw17n0bNcNG+3tcRsbFutKlQ6xjBi6x0ZqPby
tmJnQ5sM7HggCXrYd6mj3d1c7GxIW2FUt1Hh9vv2eQzaX3lc/b5c3zNT0VzojDjHq4GkcMVabkIB
IW6whCl128FBnY28JswDze/6YS/EoMIX5W2bzH8Ovy/LUTuwNc5Siu2DBRe4xW21nXQgX4/BvVt7
/HwUqxy0R/hKlxv4zMiYOww7UQhy8gHYvfsnzTA+YiG99kinndkdKbNRV+rK/x91bgUctf1hsTST
N4XMbqWPW2EcFjjsHsQQPjVZmhqRngOYWN/8W5EVW5MPG7lPgpCvMoi25gMdF47uNpCfo/JNh2c7
1JhOQxJSCMwPxmLbh6Qzhb+7Uthq0rAxQS83jzVMMHOTW1s3NGtyV8j2kPKFVYIMJj+DKPeEXLRx
FBeJiGLAl9Aiv5Ti+22NO5sbas1ISrPthr1KFiwY9dK5XK40DddvViVlNjsYFgmwgyf2e4+4Gp2w
RZ9odUlcJd27i5gl+BPHf4XkqejetPbDY/tz+XPPdZbZ7OH3RPymBSdtE/lTulGHw23lzqYPMCdi
iqWUG4efbbYZblxNlNnabVh95LnaVOynlu2a9sr26MyWQJlNG6x40hBPv6obvk0Y03h81PXfbnfb
474+DztUEuLxTYVqI30kAD9Qr1wFT4voN51Gnk0gupqnyEMmXQKhX63o8geIX/iopVDar23Gz3SR
f5u+L5MfyYkKO3AuAaV2jcvEza90+TMLgTybSwpDBACO7GEfASkGBROmlq2C1rypA0KA+M/cGg1m
k+gRtc4I4Mi2Xb69XK5yZqD+i7L40hxunBNTVjds7tyD5CkP8rDzOtVxh2fRf0GnBOyog/+nrWJi
xAMS8QVy8PD1Br5P5gWx5T5cQ3XYpTxcKl60LPLGETPjQSLbWxA4pYAvSv82OfHQz6JEuLlUAQAI
yFEtnTjq7ctfQxLPNf9s5KstIBlZ4VSfkOo3et2yyVXH5M25K/6ELlmQ3C95nsLzcGIDK4N9WpBQ
MaXvbEFZLbTG2Pbs9qvyrs07QtJSx1SblaADzmJhL3UyJ0eCeUjpilVHIXQrl9ODnh56TSUhlAkb
0KolvfTqH0UOibl5N3Ko4lK70uTkPot+ifWr0cjLqs8WvgdbRoD0lcIbbrFkq7/z4OD7AhEt+qrO
Tr7/FocrUy2OErk3PXwJiMIp6S/t+NCSOlKhkMxggZYaOEbzRclxe/Y/YwR45OfG0N8qEfhWiQxK
LklvUXHKVDbK+4WXvIzaycjgoEUG4A78RqYLZX45ilhPTZgWKhQm7U43X03lEGXWYhgQdw7W0oD4
7pq2T9aYGep2rwvLUpbIL/2EoLj0ww+ljk6VglC0qG6bc8XZgBpV18sKbXplUcjOt9vsWl+ZZtdv
ppl/XehLl+dR2YwNUr/3ef6cmQfzT3YgtcPEGjuSq7Hxoq2bXRleZ3rlFE/+dUsUaJ5PRCEnSTfe
tY27qHxYe1dfJs/Ml/PYjlYSmswy+SKiIC308ifpS8HwGSuHPH6OQUQ2W1d5gHsHTuV35T1leUfG
0xPprInWLQrfsFsSaEkLAvt05NC0MePiSSSH1Ze4ejDIDcqxQpqP2G1e/RLoSYw4RF8lsmTLRFSj
q0yAkhOD1hFeB046LQhO6xxV3vnha2A8pBiGjbWQX4s7PDNzi7NFGGpoj5pXpEMA4HMFXsEfLs8e
5wqeLcNuXAZlJ9COiYVY91S2z5fLPfPr/wuT/tLRRl+XgmK6WDErSFS7PtwI/ZVY3TNX9PMwZsLD
C21IWCpx3BAq+IcEcqD7EkC+cNUyYw96sevMwLn8Rc5sKOTZhsJVogzj69DvI/ekVc8wRuG1Ler2
ypc5U/w8qNmUgnxsM9YgN4AHLATLfPioSG/SIQJf/gJnRso8tLmamI3kzjJS0j1QlIVlbt1qR9eF
+nD5E870oXlQs5zWQhPjCZmOamQAxdf0mefKnc2CUkwGVJRTbqStehjb14TF58qdbSg6VIeaonPj
qUd4DmxPu3IIPPdbTp/3pc8DYIMuUXrDngtVB6MF4dPQYdRTwz3alR/zTN//d+b48hForFvVnJ5b
u+I1Lj5U4Y4cuIUCVgksywKJKAHH1zYW55ppNudkOjqLNOSKqge8AK9zTaDZbbOONJt1mqHIUtWv
hr052F5AnuKVX+BcX58NVimKlcGfXgWDujpK3bDNwEgUjUTrxDtRUJ3LHV6ZmuC7ZXT6eb78DCSn
1i2SEy7klUMqkKeiHCDS26N4GjMAp3G2zq1f9XASiKU3g41CSj8p4VoLqwT5S2jiaxpWbinh4S3I
rw/WZWDZQAKf8+IlVaFsQj43079RchRIGkfDsgJ/iMNqdbn+525551Guvd5jWCsZWSl2MNKWC3L/
w4YzNpr31P8Vkg/Z6yA0eGQo8ofcvY/1B8P8VealXbDUhVj0gJFiNCz2MLpZDi2nDVe1R564/yBF
r8ngJKhDLtf2zFIyj5vtEQSVVs2Doxo5HXiVtRLedgkrzroLIE5ALNMi5ZW/GtCOIYmml+v8/dhB
r/rfDuLW5MX5xdRBkMtkJ6H7cblc4Hjfdj1tHn+I/tNvRosDbsljCZT4hVc+Rt1HIt2XKfdkg/fh
8SIQ5x8P6OQb+DDqLs5fJe9DAU3cyKFdcNlhYB5WSbn3hs9uoG+G73GHxQqsnRH9kLrMieNlVWCL
TeHbA7E0QEMArG0RbuieBI2HxJJ++OvCQSj3fngQcVjmRy3Z5+lRHNE37OvhL+jKXF1Jwg89gvN6
EqoqWMX1cyUSfS4KAwxW79FAeLQwS+ktwp2QjbtS/zF0914UOpr5UZeHEjZ3+5ZOCDIXw9qYV8tk
/DTqR7Uu4UgcR6gZvsoBRSXiXbMLxXAUFYWZUh39WiQU7hkTWZCf5O656B7HpnEa7ySmTyO+Dncr
CndRuvGSQ17cD8VTqO51krkDE5Mi5Ft/HxZgQbv7SMbRUb5E6j5X/lQqSd3SLhjcdRC2jln9ifG/
iapxbxbV20DSk6+/+WQvV8IDVVebP5d/+XO/+zTlfZlyWk/pCuxOjAIf1QyiopvGAFqL/5arJrqV
ZD3ldjLJKOAGrkzF/24u/neO1OYxoQXJIL7n9xQsuiueRcF347hzHzxQtr72EkuOEr2Hbz/clTYe
BOOHoP12o3ExmlvLfNODv8BJHvMyfsDaobXRxjeepBDkO6fTzCPB7rbAKM2a2vtLu7pi3eWBRBQG
Wk6ISnvRuzJUp5ub777/7FQOklsJQXoRSRJrvLU7PrwIgCE9nj2nZ36/rVvMFumgUGDgVTX7d/hw
gyNLV06K57rbbIVG9paqRj5FCkSHEHJ661yu75l7Z1KE/9veUazjsZ0CbFqyU8swXVrGT79dySwp
0IacRnrsvd+K8bsYdnnAq03VOF22g8O8KtFd9+TLIuYxJtMVBlhp/FUOd1xpxFha60Ikq8lR0zuh
ulN0MoiWNdYI0Y2XgfwpW+EmTf4KZg5fJr3LS3cRSzvS4W3XHFcehIsxf6nK+9hd1s0R6pmm3Gna
Cizpbb/UPOjV0hEQJC5n+qJ4jKSDwQXG5SY981OZUwf80oPDtpci1aMHS/JS/90EVzYJ54qdTTgK
2kwBW9B0wi6hery73FzdVuHZlDOYAGEaweWx5LfgSXe9UV4Jev1+pwBl9r8tkTY9CDIQU/sKgEPK
SdnXn9u+vdLO/84z34xoc2qpLw3tp74i+hqy2kgooDcZe7UjmQpELLdS9cpT/po8YLopam6tBC8V
xWxXRPTDRXhXA91EB/hhpMFfSxBvm7vN2RQzErqekOQw7BO9/qO8oTP4c9svNJtVvM6NVE3qRiLX
F4bryNe2cuf61GxW8Uw5yJWSchu2s77j/72turM5JRB4rgLkO4K/fivF3Y1Bydo8aBYipF4IGdXF
Vt6bq+bq28dUsW960jxqthXDJsdNxpM3nlbDGBeW/mImCgyvQ2TAXWs/04GDRe2E+KVV/4GLTDtE
2WP2MHZ++6FGWu9Avq98n4VkocTv+dA+wQ7EceY6rDJuQkaftO5NCQ4M3FiC3tr3Ub4bs5NXrGMo
ltJ6wsUo9X1XvSueuL3ph5hH7YZ4iJUip8HUDyXfoZm+rdjZhFENfTgGI80lRPdeu8b3dLnc74+L
CDhnA7pVQqmWFN7x1ftOm0QxGfcjoNkCFexx7d82muYxu16nDA3JeExLcuq0Rr2qjOfLX+DMeDJm
E0AGCErMkZXsm37TVA7E5NvKnY1/IXO9MTMpV4Jq+t5dy3c4196z4d8rSuMBbiW6vXzWye1NM95I
XxpvmVVPt1V8NhMomZzrotdwNwiBv6m4gm2ubOfOrC3zaF3ELpKlydRdV34UYA1l5YDI58rScuZ3
nEfsKlqqmtVUOGCvZljBbb3cHOcqPVvD5Vz16iJgD6qFP3TrM+Y5BWDs8nLh5yo9G5WBm2lAv+gk
BdnYIH+vVfpcubNRaYjsm42MqId6pfabNF/fVt3p476s3r01xKLeUF3D/elJB9W76a2GXdF/y8Wc
WVoF0O09B0Pkgk1xY31nY9Ace26CxIhJT3IAvmvxlWDSc807G4SDQWKnYoTcOK/dU/tyW+POxl3Q
aKU4Aizdt4dyeQ34caam83jazoJ2H6v/r6Zc+1yu6b/d2jdr7zyY1q1SzgBgqfadluOlBI88Jvqv
Dl1Npla7OKns1N3XurQKY8WOgNAECa+fqccr4ikHhrSoMNBknDDCB4FgtTQ9FulrAihM9TZd6jnY
1p3A634TLLcsgETAJYeZ1thaXY12rMi7CuSBFryYwSkk46Tcau2dInOFcp/J7brJEdCWb3FbbBOF
6+nwBxEidiqOyhaLIOGveiwBoET+04tYrbx860Z4F7Nq5/vQJfohPyJQ7wCsmfW6dh/7nguVve9t
qlheyxVscamXCXXVAL4LYETd4DR2cMiE5YSEl1lRMIN0C/CHWyvrthZAedWT1iZ5y2lnPVuBri1y
H3V3psS3LTbz2KnMG6EldxlPRTDaM6wIt01+8+ipQqSX9wangaA+VPI78izIE7cFJfBc8N9Rb3lN
kKcKozPX/jTy05A8X+6eZ2ZsZTb5VTkmoDoeya4YVi3aTRV7Ap3qcuFnBtQ8MqlKym7QZI9lhjzG
0AnUK3c95yo9mwJL9JJ5K9HSfrtmJ46eeTXtoi5XWpqa9JsB++8S/svEjfuirAEosc70AvQ8yZms
F4r4WvoIHtPWLpt+USEwSBLZacxPQX/PiXsFELxW2/ZBvco5Odd6s4kzND2pDnUmetF8F7LX5MY9
yzxkKRDRBnhEO+zl/LUy75Xmtl9bmy3+UlP1YK6ZPpWV9zL8uvxrnGmEeTh/JlqiAhedR6GVdxyu
9J8zv7A26/RqlVtF0/rD3hgtR+VOe6yJkBHAnV7L15y+8zd9SJu+zpc+pNWuUnQFqRnYHlcpGCRR
652Y3X5QIXd+v61tZsMgIKxU7UMaPN4Wx9veKDRttg1ATKer0RQDCujhpeCP93RbbWfdWUB1rqvc
w+9DtV4mymNOcsXlks9MB/+u/r40NhjwshfJQN7XJSR2lSckwvLxjl8u/UwPnEfOE98n91JDvdOK
oJwnkSy0ywWfqfY8dB65J/IuRAP70PgohPHBjJsF0KvkSqucq/dsOCZuUXVpQO8oxvtquMuvxfRY
33ftycX0tWsLQ9ZHgstbKrIEOydKbVIHR2TRJG5kC6LogO9dltfyv89Et2rzkHoPPKneVrwKKz4K
Lszq2UfPTZsm9usurtZq0oLB1pd5WXApy6tMc4pc5/IPdK4Fp3/+pV8petZ1VcDcEz3yZHNlP/hv
xf5malBno7YMCTKzciaf1PT2foOWG8y/qd2n3Ki7cYDZuNykKrZG9k5Dki1FUeCmeou8ib1fuh5M
k5yTH5Rgd+k6Ml8T8X7MdpFHvnL7GprN1iMrxSWC0JXaX137M6qeomojjtumaFcogGC7/8Eourzc
RtK5RprNF2GCwx0j1LhXJO56dioR4xnqlg4Emtike6Jw1Gg7RPdkLySVhAPpIZAfL3/2mUl2ng8Q
+hopzyGnzcQ/Tq4Xd9xW8lts7TsAw5c/4ty3m50zBs3Ua/oBISGvCAlWNxU6zwkoy7CKY8Xs93HE
b2kskeBcqa7Mv74fnvOAYbUj5ibG+7g3NUS7yISzX3p38MR3s/rdEV2YKBuvvY9yy06Nn63v8ei+
I4YEJijw98hA0L7xvYOZ97DK3joDTwgmjHd6LMR+YW1i7asEchnBrVniSaoOhrJV+L/gh3KJqEdu
Bjp/zDAYEOCX6Rv4rpsKGFrt7yz+xPpjr7q73MpxE/02LFDrOZJCRVq4PawV9W+mVVvZeBZKrOj4
mz31jiv2pamZ617M13IABSILwPoPj5D1nSjf1e6pk1KuHnXHTV1HFFy7FDauwdFKz8n/NheNkh4z
q3C8rsKBgnGmKpwyfEy4mEhGwNbQy3DcPPq5uNKE1zT/mxsSD9r8nbXuUFbFZryU3afU27mxvHdx
DffKaRwPBDajNHPAtSLfOmYZcgbJ9jvFrtvPQTjIPo5caaNikyoRCOsuvoUsWxbuX7H72U2AfoOY
Tyn8zGkivW1sr5lQ83dWshG7cAl4fRNJ3iSK73FIwPYcxG0/opkVQRoKf7ukPw3MukX6WYi7qK42
ivnRTZG3CC2QYWFU24fyW5Lvre5vIG6rALxyaIsJTnAcUINw15vtugq118p9hJC/LMvkUcPuhKMg
s3jKRucJD8HpIt3RGkzpuZPWOTmL8lrUTlYITF4Bhj0uBKalRTesJM8CUY21x0APx2wkuKVdWzX1
/h2FRzWX8LEqdk72g9TnjhmMDohlbs24MVpUvbl2h9puMKFavNPJ0MzLCd381yiCO3UEn0U2Z6fc
jRAQTdRgxGIuFOtn3K+JP3a6Ul+PvrQwmmTJQko0SCU6hbVUl6H6pMmnynr2+uc2PLTxqR1WPX9b
T/9ZEyacpF0UkCVf8uiOv6b8tX221kjcixUvp6W1tBHVhdybJ13N3fm6ksuFzDm7be9a4lB83u/0
u6TcF/I7QjWiapiI009T/lFFv5XqwzTXrftjcH9IzWfMf2dIa/Tg+AESO46FYxwuw/jojh+uvAk1
4oQT22sRUd/n8Z0cb9lO2wINKlkuuctEYzpud0ySI5K4Tny0UGJimwXpe+cSSxH6+VIc7rnHWXlC
sSlMz6mS9xZNamOSKcXuovxIwm3alEc3xmoWoVuS01UNvLsn6cUXrI2Z9si87wkItmvsDe2x03Gn
18suIaU6+WlqzylqX6OKnaFsnnvQZTJ3ElDyjuyTlrV0n3hUuNqVI+6y6A0LqYbUqfX2TSY7ulcs
Am1Xpti/6KQCEpGeWUcAQG9ND7PFSmYiMsj1Q6BdqREh2TR5F6KxqLAsYZIiYcE25copzLXiRoil
iMaIm6MVnDT13hBPCSqt1iEgnTcxqfFhJ/w0ygdJ7g+eKj/2MVEoioqb+zXkXnUk0inlbZdzupk+
RXWwsUrBAR+xBJCa4sBKicKNm8ck/1P2AMZNbRfG2cJVwrWiPLpmghOoXGQCkBAeSPpKIdK8W8iJ
xnm0cazu2bIGnAzq0ih+6GVEZivx5yiOa69/iblMabLSCaUnuLyIcDvw9S84uP+NPdNTHcvvbcO8
i2gBK/kZQO338AaHKEV447cFSB8NycyKdtCJ9M/KF1UiLq8KNn281cg7N1qHfAMCrSKnVF4t/cmF
wx+UdzLoSY98R4uwDjTIK0Lrl3n14bXcu6TVeyn2vyQi+gxLOPaIeRfpGE/sTDvDsOOWzSYU8SMq
9RZRrNNG5CCI+Y+MEPgYaZxIkATCGSc3J3ZTtFKr5wEnK6KRVT80TjkGjpEioxq2VVzv83iFALAW
uCLW15DWx5a01HCZ4nmo3jv1viledZkE/gchfeMKVch3Ghse/hc90jtF+Ej9h44eVLgWx7cJGZss
QkLqI+VeosfIiI+w+ZSyt9LbtV8uzew+7Lioeg2DJ5XB4qeIC9ydK0O1b3I7tUJHjz76LN8xWVvk
nAmKzw2dSPy1tMzFx1aS1yErX6sgYXkcK4ItYyfGzjQUbxk2EAQHfNK2845Zmi3VQuVazV8acv8c
KB9puZMErmsByycCt3GklxGlBYFW6D6q/I8mbxGhpGq+zbSH3PstjRUj4gBEZxPikop/SfUupEqZ
tyNYaqu3NTvCfYuzwQ2fu2EttGgH3VciiKRMcixVXuQ5JjVir4LfPUl2VvegVY5XPVnFe2mukv5e
aHeNHGzr+pHLHpbQeOh+j6q0aMtwKQvCOh7pRT/09Ofk1/VRV1eDsWuZYsN8ElNs5ZCs6mOaSlAV
MjZf5cbLBryWq3i4w9q2KFJmL9+ppJMUYTGBBltUKDlwX0qetwy0E8mA29i7G7nBjqtNJ/zVYRgS
tCNidAklLj5Lm2tCTkYahD5ELos0Hew8sRbTfDNmlY3z+rlhka8eEmxq3r2qOH108EmzNIK1qKxZ
jIkds6MgR2zgiNJPUdz08l5TX8bmXlJfpfikxA3PYw+FQAAXCcyNunDl+9Y0VxJvUHAwQpbDzn+r
PadMNzwlAXV4DNoXgbWvNCGp4ytfJWPJ5S2fQeqHlXr3HiI/PRT2Zf3TawUGprro2nIrI9sJCSzL
xGVrsSFrN0bWHM24WpR1Yqsm+4KxuJdLtA2FexcnvEOwa0miyAEvbHv1lun5zsj3DbNTludYOzzb
t6q1gAtLNjq2WmBV03Ypkxrf5E+W4KFOOIZdtbZSAUJes8AtRx7ZCav8wq+4nuXZN/A/xeEYyfsk
+wsqUsCb4u/q5slNGgwmP2oEy151Cgrm4P6Yo9ILQOKOpWMqy5prazX4USVvobyK8I4YzaohvwZp
6SLzWN6bcGXAask65NPhZxluSFSysU/QiQyn4gwzMgP0b5b1HBubsUaclTlFoK3jZp9ZyZ2Ud3eR
R5wWYKBeCA7oYJ2aeHshYH3Re4OT0V8yl9d9Vj1i1LFz13WCMV4jKPld98Wmb7DyNAvXQgTiFodk
smmID2wOmQqQnHj3evxTTvCQB4Ez1IJTZdVKkp+J/lngL7BH89Bqv2Rpm7hTuyqnCtNGyxjC37iv
aQKdE0YgrPWwhSe9TsV8lUa/R9a3hN3LyJ5eQU2T0ImRnC6Qw6+6SHPk4ZfAAqdDA25KPEw/MzbT
IoQKw9+MtHJaIE3SxvtGE7GbqNMAsFBXeZV1rEl0UrQ/RlmtIsNcephjAjfd1oO4UErLLug3YZ5h
Nvvo09zBS8tGwJaOUq3gv5WXZR2sJDyIbYX3onD6mGRCYWJh7KIGFWPzFOqfunpy9ccoObEBrSs0
i1m3HKO95RFegugwCzdAYmysgfSBhvmdbJTkGEuao4b+ItG1o5pFTlWwN8zkTZKjPBmTdRazsBXx
uipIB9MkhkZmy0zPtUqrNTJpVeq61f50Fqw/jIF2a+RvinGn9C/58M6eYdOK3QcyCD5e2XtSZJOX
wuTWEb/1e8jXoqehNfecUb/rEddJMtt5tIYG2/K8aE9BgsRFfki7yjG1nIFR2wIbqkbvCdLuOBD0
a8l48xMFO1J6aFNtMfg9eKfioYRWibvxpGosOV2zwAu6l5WUs4Cx9MJ9UDgudxFWbNlVa9pFAiRM
V7kRRqA3srspTbsKDNsQt0XJbjGigIRGKStHi1aj0UOVzk9Dc1/k+IOi6hgYqZ2Y/oYwcluAfmFS
qEF8RpgDisYc1hTmRsmRtQL8VmjmURgP2CNfKlX7ETOhluB1JDZFo/xZk+inu6jXs2RbdVutj+2C
DKLeYocPiEbW4qWS9I/R2K1TBqeJ7LHg4qllJ4/e64RA5TjWwDcUTbTr9I+OIlUO9mX2s1LcpW6i
pBM7Rx+qjVERpe/fVRk5TuY+jwRkhc0Skh5nW/LcsjVo44X72bqB49avjW5txCJdgS/fK9aO7xFL
b77mr/E7Wv1SUfqlC3aoVdZDYv4NW1A5VrqMjN7xUR1OGdOHpqtX2bCqjXtDoeJk9aUdgepNc1fk
xlLvHmV5WKOhszPRXEDiW/WB/FDmyaGoCYgsCWE1OTjmjqz7PI691BwRPf3V8zO7IDienSP6oqXp
ZctgNEhX7batWXwasMEXXc3UZjTVMc+foLcsdPkBx9CvRPVPAzMNWZBpsQ7GAGPrIUngIveHFG8k
6JxiITFrB1WfbhPAMrWS3VnmXiNPDMAOSp2UnK2M6GRz4+aPVXnsPJ3Z8T2wfgHmy3E4xnBGfJY0
TkBBTQg/szhMYKWR7jqTe54RMxme3ZUkZpPM7djBGDAkxWFsrfPxJSVb0mPh1bonMIrL3ARV7mbP
ndY/i/C7mziyefQhsXFdSetY5QMxIUb9cLCEbtl2xgpXBIECdtO5y8kbrYfPkhc72FHsYeA8wUGy
C0fcrp7Tu+kSEzQKUuZm1U50HZ0ximvREtZ4urYJU2VUw94v+5OlsLpKUu0Umvs6lpGdaP7dqFqO
LG7FKDpZxadZqJPxeFEpvTOSnjwSa973ql1zWBjM6k4dnkflPu3c/VjLSzlnPGp7y30YOZT7fr12
LU7BXuHItYpHEBefb6CfaA95pn6qUOmh9BfZqVYQXiGe28GEXljSDzl4bf2H1vIXVn1g3iKavQyO
Rci1RtEQCb3SQevr4vAs+KHturIdZfGJZy72D/mCZ961PlgPSuhv3MHa1pF3VJNupXnyn4gdqt76
h854HdqC1yp2DFbCFcy4CEplZSHsSkmNTSMmD11YK5a/EwnFqtqBAzkXDHDbgEPLC0WBwJOgA+Us
wSPvSneFvYsmk5NGZfCY3D03xoifhmO/MSprTzm2Ogm4E8s+6xexXi5lK1vgmbIjZjtZle4DwT92
PBl3oqOSCiaw00k8cpRkR8DllAz6R29+WkivCoy5UvCr/j/OzmO5cWTr1i90EQFvpgRAT0ok5ScI
laoE700CePr/Y49O8JZKERp1dFc1BAHIzL3XXqaIH5nK3IGKYN6gbIuIEy7rraOtNw9tF6yg29Et
3NtleVdFp2Q8XxtTN6cYjjvNTcSBFGJ+cfVgism19Y7ybKYv2oVmc6wCjoH5HVtE1yq0hVpI/my/
JWCKglUEbgQfN4sYkQ8z2WfLongrM2TrVyQnOnfNewJcY+o6lVnm1eEn6RfgWmTisdZajOon7X2E
GKky9SXNMbCiiz3wBU8ro7fXZk+rUmv7KNXILyXQ5iqlafwoN1a54zfcmSU+S8tcSK21NqojiKOr
8OqxEl+F9joqrIWZDa4jxUsT6E0fdBp81gSxAJ2NRnu8bjyEULVr3IqM7jkwiRc3Pmc2zg7JZxKE
x1wa1iFF6zWdvVdSGMiJq8bZ51iRltpwrumnKyyicI4Jvbsk6tqujwzdUMFgbVb8iet3pw12sdyt
lJpzR5nu6yj3rexTmldGbizVYJPZ2mqMHDeam5XMV5to1J+jsTaoHuiNFW32o2lmz5O1TW3Z9LWl
l+ThOs+G+8J5K5T+WIJGGYa26Adq9VA+ztxah7y1JYohtl7yeStbzwMUnVD6U073wBqTfTG81Bfx
70a19w6oUGodJ2JvU2qqQqSovN9U4z0PtgKkvVmLrli1+rJFiyyRFU0lN7QvJOBd0zx1UrrkQxB3
iw5arIh+FRgpJ5G5qFhMTawv5/lzpGCZ6S5HzLi1dp8qwq8BiBNMlQzkTuBr0LbFXS4IhsTYsk+L
Y8I+XROJS82wiWoULc68UBLoaNWpGEYvjbVFSV86j15Opw33ex8O9t6KtHVOCZeTcOqMb3nX72QS
LOMYJf5dGdqeVPde57zrrY5rVnxIGF2QS0t0scnTHzadnt4RU0xl/JnbBD8Hgz/UVH9l66XD4A1h
TK5PAFz5SIrn2rFXNjMuk1Sf2Mp2efNUFYHrzNRWpbHrbSQ1Mkhud+0jjUMdTVunddEFuI0FN93M
XSmDWtLm7gRP3Un1fTWyiTvNwoxavyxHoCYF8YMginxwx1oHsYOISuBKPfAB1gq6F5TKVE5N+aft
iycrvFrTJ3fhZPmywa5hOp5RB15eCf5q70WkfUeq2AubDyVP9+F0HNXsnNTjfTMWKO3ZxBJpqSvx
aigDcAC0/YVYp2xVjfVmmemihv+i87moMmWIRLy8yr5hPnfoshRJOdW682Tg6gI68YhK18Xr/VDP
zmNaiI3eKgdypA9TMK5aqLQyyLYqbfIM230AyOtfT3RyfwnotsZkkQ3ShuNQnZqIHpNyLBwO3fRr
PNudtuu67lUVUFFUutA+EMtQDYB0SwM9sHSJeiC2RpcXCuCIEan3cmNT/TZkoJt4MlhDvBZT8yE7
1SpXZ6+Wkezl+pY0ar8rDWkl8rc50HcGdIPJILok9dU4DVFAIf6XQ48w7ZH0YbWejmqgeMWwLzHp
GF81i/TM4MEIX8LG2fZVusPb7jWa2bkdsWrmyTUSFoj5bA/E3SifNWmD5HPokeXPEiE6XeBHaeXn
qrhrm2xcWGZ0pimBHeANBY268xJ19lZExfsooO6a5WGqjY2SNjhKyFK6SKyOkRRzKBohwUaUJvDg
Bd/X5Atdcq16LylirzU84+kSTntbuhsTXtm6jfKIIOHHxPJLkzLf6YgpIBBaqKXp6UZDmMssu3Vz
MvBw6yXyNBXLcOfgeK7j+bPSV1VTEaUigb619BlO0y0FfX/kPMrN2UrKk1TXvpMSTU/Ir0jrZYut
T6jBhhovDuVqWzvbplLpzfjC7MHBMKhamPGbaC85wEXgqFu5s0A2yT7tGoOaaS49SSdKchPaOuZE
BNuHTblW1ZM+HyO4+LYQXklIg69ldQad+myEyFiG4t2+KhvTfhk5KkOwfnn9d8Jilhqzqpp/dgwJ
rv9+1YqSYO/PFINCsRcVMrUuLq59D25JXDjvFUrEDE9J/crH3sjYtWj1vqNgaOfoZKn9QjIisFTj
cwxK3IWusa257Zqkps/mPXJGL2Wsk+5EDgjTUEqPWnNpS2s1imYhmDoHo7wMe/An5y6MNU+G9NLL
tdtN/YUol/fKQX/QFG6fvwWMXMdPo3mwgo+Z4E1bspYkx69qHTgYr4+h+m1VD7W1zR1Sf7XWb8Rh
jIpl28e+1t+ZtrS0+OvV/Ifu2B+Matu3/ap1dA+z12ugK8HU4a7ryZE61E2yCqe3YtpExi5X80Ve
7B2SK+XWr4SyCGfZk0ANEtm3ZbSaiurGpoU0/73l26+AeBVmbKpDHV4CGE9oKRRYX0q0iknOjQf1
qRJGxnIUK6Cvc25vpWqdWkQ6d5vJmN9lys5m7DCaQgAZbgKxDup63UsYexbyMiJnVPT9MlCMpcxC
mHjYffR7TIv3uM1ZYZknmaSmzr9twtfL0X6KyQtdOFZ6sRPFVVLI9BL8szlRDxjCLMNUobbeDmLH
sbHhA191jbxpFPaBdPg02aXKtlrPykNIdInJ/dc8/SnugRgDy5ts/b3rBphy8ckJzYU2cEYbBW5a
JQDSPBfrYiDV25J1b5xPBAUprgPcN46TX2jxHteWE5kxe9Gme9uc11GsbgJJXsuFTVen76O4OCkQ
ubquXQX0BEOuL+t0WOsDySOMLZTsEGqP6fRcJh9O8pGI95AjQMHbJN132nspgNq7u9A4CvM00LMV
eAWHIJEAJpKU+en8kbTPzvSc9p8jcqtiOurDGgwfmqBsL0FQtcjwzRSZwuE6vm6UEAnmPQNFpSm4
wn2onmxQGUfeSN12FKe0OYTVUc8OSnSIlYM8fYzq1c/7wmfoDQR195J0whS0YGuaySbOAoTJqZhe
IoSdrXUcjLvsegI+1FF6nkgH7+vcz+rB5WH8LssPEtwrDXpjy4k7+mPg+OTdsxPZOLhEF5N61wCE
LyI8PkOv1iriuwns5QuzdBowtLLaVsuO1/Zycu5T6a7pQY8KEkq186w1e4MjLdQZBa6xJWf0tmoN
ZMNU//O9ITZB/olJKXSLfS9/KFK41jQWlDgkid9KT2P82IyuqmyBCgpco1Jx9alpd6qxqjTHy8tp
S/uf2df3vest7SjFx7a7M3SsS5j2MkwLQS93It0Wva29JrO6Ql20y8o3dSRsvj/r7YgXcyHjRuO8
92V/Z5A06DnDuyE/dZGypNNahk5M4iFxV51fdL/Y809z6Kx1STtc7XGy/mRHz3kPsb1/lOKnnHlR
d7ErjzDcrR5tbUrztW79lsTFeC2SjdS0fjvpq1Y+KvkdUn7GGm67sgfopqEfBhj2tNrDlCtuxn5M
OC7f7VHLhlOcHq028jFIX2Vq8GpGJ2K9F7KBwQ81IgMDGj87XhTWqtnQzuSm7vb2pZeyjaTR/8j8
oIpkpgeYkr7cg0pKlyr8nYf5h1OX/jw4e1kLd6Y679WK0XPbam5twe3FgDWjDndi2zfYvuN6aTJ8
JAklBgW4pLSkepEsRUeETmf3fhPBW4o0Tx0eyQXEJ7hl5ryTuw+1EUt4U4TxTqiZOXxy2esU6TJW
v5Ff1S1YRsWfFMljL8qL3V8UWfqG2/EF+eHWI0yPwrbpBUTBrPWkgvn9N95jX133hpmUjHnJ+cd1
7XZZO4fK+hkz/tYWTI5juTQmrpswyOzX8g8Jk7eGYAURZmplwwCbGsykeUXfEMC+EvjdGoKFea0R
bC1xKGnmJonfBmnwFVPhjGUiq+qrMa1J0VaXufPHDsZLFrWLCvw1dBovRPJe/DLT9Jt7+eqd3LCS
UPkbWXL9HWuD0ZSX/vBVX1kqH+/nuAhbMn//35AK005LXomcHydGWQzAf8ShuTXlsWfTGeI8RzGk
eH3ix98Rfr6ght7a78RaY6eBir6Zw6Yw8pVmH2nbF0E2f0P++e8O/8L/unXgieWwk4ZYEriYAtfV
bj93q7CixmY4PigbK5EXo0QGoaZt6Bh3sWH4uvocTBll6B3B1549sA+DjChBeZSb4a7Lv1FqfHlr
N8rebEhnOQphHOeg3sTFolUnXn0bVtU+7X8zg97U/broHmH76OahwkLdxMVCqi1sHNJFRg9BJ0Qq
4D7IH1Tjh/LdW7sfXkcJmOBgU5t7YM4kpf7oE1JuiIy1nfdtK8N07RjNTuqf/me+7MZtZqcom9Jq
Zi6sr6RuQYbPz+73unT/Zy1ZIlV0yTGxbFRdWaMN9X523ZulbzV6Wou44XYn1QthHxrAID+79M3y
JxFPLeYeJWLR7eRsGY8/2+lv/Xwi4gSKcJimnfIxP5e//32z2hd8QuWG7KfEqmQZk8V2rMPOguYx
GFc3WuCTcSbWPszu4lyjBAxOjnSdWWMM0jBfFNm+0l8ZQUjSXk+2MdVElRCLpeobJhHLlKTcev5d
DNjKivF4nc7HsrMalBc5eB/qs6PKK1N6iMIBQtRWmU3sh1lMuXL+9691Xbx/2W9uQywtNYkUFcR/
l4nLhFeJaAayGFrxqlX1e1zxK0bB+LNP9NbnZ0qN3MxqPiUruZubpWU//ft3+OJ0urXk0Qq9LxQ9
ZrcP92Vy7RX+fd0vdvtb30NT7yu8Nnk2g1SyEZPCKAUASzYJ4N8ZxP6nRf7b87/Sv/9n2Q6JrMm1
wRpI1Midi1NR7mX9oRzeuswBZQwYIG8Gbd+Weyt7K9o7jvWyeK4lCaJbugDFBLrO3LL+yIc3R7oE
1nOsvhKvbk4AtiRqkITeXqeWEjY7IdBOmS3L+o/GnJQkbFOtOM4f4/TJiD24zAubkU3irBTMl6w6
cjvroPYrS9zL4Ijyrzg5GcqHM7+CPrtDdKeM97N5zWK7zxvnKDW7MTnGJbSDsmbI+FaB75h1cx8W
GrxIGDzhGTtDu5nJ2C0voy57Vf40BNsafrazDftvVN9fccJvrR5NRGFd0uNJdPXmoBmE+MSoBm/N
aQToNyE/Oq4RKiRulF5FJ6wDvjth9CP7OUO+2S/b0SklgdBrN9aHMFiL76jUX33kN5ulWoZ6JMEf
2PWf9kP1zZn+1aYm38guplgq7aGGrl8MzwbxolBBgcdcXLf0EOVvCxzXN8sxVDxlMheyPJMwzUQi
tLyq3UTphm5fdCsjmwANedhMNSxDPYTl/CLH7Z2jF7ANzJNdRB7OgisFcHmMzU04r/NQc6M83k/g
yam2z8lmibXvlN1fPaubrbrTM1HMqUJNsMWBQPzMhUa/tdEaWqbZTcRl4yPTuPg7x5S/Kz30Ww+t
a9hAmud8MYHBWO43wom12fzsLNRvwzvjVvRNjffcLp7xYPDz5JtC9aubvimPFClHcV1x3SjMXWcA
6YBMIn6WnajfujXJxHXkco9pufLBdPRH3YZ+663USmrRZiNaEesleDB//fuM+Punpjs3yz01w1Ya
oOlcvUnaxGt/1nHpzs1yN0VbBuL6BOaX+fid08ffDzTduVnteW87jh7k1HJOvWoc+OhwkCwZmoTd
eT97HjdLT0/YUESmjbvyrfeKPz+66K1ZUYIbsxzbfGzNS235oDg/u+xNQ5M3seXIJXUiLEbGXM43
3gxfPGX7BsBQjbCRhKrSwmn92oIAnIeVa7XaSsu+M+D96kfcrL5UxVvThomLrzxDiT+DeUoIqnfS
b5yL/l7q6vZNUdLLSaRJSsf+OYn9GA4LJxM7GzhzUu8R8/yoTNdvDYySTBfmmOKcq+bQzNdOFy5/
9l5v1qRa60M/tQqa+qfwQfrZh23fLki9ZGArMyIwlGADqI+m/d93+8VOat8sSjMIsd68ditxuk4h
OVFflVHh//viX2xP9s1yVB0ihXPUjle0VgybSfvZ07j1IqqmxAAZ5xG37XK68sUX/77fL768Wysi
LAxqFf+wiUg4SMEdxvUpnLlTPSV+oM/f/JAvVs+tL5BqpnbYJfwQYNErr4P5gg7rS2t/dtDc5nhq
BnkhYYung1m38cLUFa+EbvjvB/TFC7VulmZo2Era27xQI8ANDueHb6rmr657/e//04fY+Inn08Q9
q4YnPqRk9e/b/e93/v/7G/3WE0jvhOGkjhh3MpqwCU/ABE7aGO4T3Fml8fccDjAe0RW1aDWm2pNG
GQnXxoRzKasLk3FWVsLmujNVGwIwMo86WiWVxtAzX4n5US+m66R/F9mqC1ny6g6qVdGjk+u+PZmr
cgaV1VaKOXgAZq6OhUZQ/LqqI6RUhqrwNtNkkeawNzHsG+dsp8sdVM1LC7U7Npmf4yabW++M6H2F
LisE6jMZuURZsZqzcaN2jd/h72cXnjSb+yycNk7CH/d/DIap3eOshMsIZdKQ37f4+Qf62VZhJuQq
etRHDOxgF/z692M2rOtu8bfnfLM9IRVWFGpTgXN3h9b2KRgfDfhGEgTK0r6UE88neBOJtFIdbTM5
3bJLm+3UmswwtlY3MZcX69w6FAHO5fBTdZzLR4dRebUY7N9XVCItt42FmEgtV1cLklHzU2gAobyF
KrgKdQQ7/Ok039Xp70R9R/qAwuGhYHBY6OuZ2fPYL0cdHsscYm/oiTr3Ynjesfgo0X1hYeTqbbvI
IAtb44gOaK0ryTJlujFDSsoY1Bu/SY02xU7rX4fMWeW2WBkRIAkM7elXqf5KSCoZxSaBl6HcddlS
cuDdMLOtFbepNqP6CUzvCrN/TNvirpK63ZQyVBqYVCJSbrXSbaCUBXBMUg0PWPE0tTClh/sJynyY
8ySSo8VMDoEaHClc0GJs96X+3EY1HDB9nUW6O07SuezgfL4ryrToaTarqFymc/o0kv+dxU/lPPpl
s9PMZSkzq8fPsVcaz+IPRf40E4UsDHGSUJDXOv+zGg8wZCXZ0yCM95O6YBlU5hEfrMVYrc2qWzTt
iQANt4h7X9M/snpvTIaXmIWrCeW5aGtkinDSuash1n6Z2LgTNbWOHVzXxdAv5ZlkazQpedSex7q6
sr80oz1PQ+fZKCl6VfLgbazG+B7etJUXfoZBuSUproiHzQALP7Qyl1jJuSJ2Ipo3EgIr/UjAnpdB
R3eMlKAM21W4BYMfXcNkGUKoWNcBo6/qgacHzUYJ2uUgTJxOna2C1NMJRjRVuR9Z3bpn1tbFkZ9B
VkibcVWbn90QLOPYWRd4a6qR9lGEUKcRaIUMaO1c9s1Y9YrsMjXa1SLGNSWsfZvsmKm/Y+t+QsoA
SOoCh0BNdcjPy13b6jddZLjTVXc4B5CJXjKnOtkznkxMUIyFhB5Bkg5O0h0qBr/16Of6y0T87hzv
Lezv+jWN0D142Z09i73inJXozxii1lSgJFQw243SHfUHWYitk65AlJiLBisDvgU/ejGGS6Z0lmO6
Dhx0aEFOS4TDQSgydLECEmbti2x+6G0EQTW0UVlfFLwxvXhuxmeZLxFq1MiQIBgCNw9KqFL5og0l
t5nwICH2ZXashSae8T1u48hNRyQmOczUOV8KbStDczC7CDobU8sKtm+GCOC9TDVkhZs60RaRpZGT
iM1fjrKx2cfTuMQFCutBP0kvaW5DHPgzaPaChBql3UoF4nRwonHghQ+mq+EXpMlnA9U1wh3sw1Xs
s1rjrS3zZcQ0w04e8uncyhDMQ8flZcCx2qkohp0Cvr3DdwwY2aXPUt7gTKShxVDXmbBPoeFcBmsH
fSuH9lzFW4GjeTUuzcY89GzQVvsiZWgCU7SicevJFWbNCaUVjluMTWDPZlHqZ93LaLA+e2g6JI4M
2h8cG11VRoA16V5lvNewW7vxqRuLlRxbzF5PqY1tpr2GHKR0qdtHZEdexY9Dui3nO4UjTImf2x5W
fPLumPq6qkzohs3asWTQuWFRIuXMjGEhySw6BD93Zn4qUz7j0VjY8PplZz05h8Airq21cIwu3aF7
tBXYm3DsvTKN/shJtg2jS858nbV0PRCFAQHKetZFwRZZ+HMXPgdMuzpowbmTH8zwzQ6hwvPBdfDn
BPkwiwnSUMUSle2nBKZHQYROmc73Zi0/5nDipxx58ViwLyfOWy6xI0Zj2qyy0fTMbnQbA+zZaMrX
ZjA3g7yHlBrhFoPHA9JhHEjNYqnFu274pTSHODuo8qstxmVSciqPDCXbq2Wu2Kk6x/7vqas3baWt
0uQM19CfguJAB+DqvDfSYJr0YlR4MiMD7Bz4tR3DoyBfK5ZzaNTD0PyqmciHwu0wrzc7fAzDyp/s
jdGMi9p67Ow3sCUviQevNp+M/FMzL0PySm6YpyMlCSk6+uKXhY5hJnlHba1Tk9xXLXEp4SVpnvJ4
yYpaiYCrGVl8CNPpXpAJFkvbVFhw6diB4eDireoycUGIB6spTVo0wfa2LWRX5JAH8jbx++QclN1u
KNBpwMUxoXnXcDdNKhOaKdNxXoPpLKcFPFwILGH0EM4XbsOTIR3J9vBLG4J9I58k/VHEqw5MGCnV
GItNJm2tAEzYOaSMkCpI7Fe7lHyyPvqSE2f4U6LNi6dsmffjvrOQujms3/olcJTNGDFlbWF2Snys
mSyjlwkWBkO6a6StFI+UwoJC7Wz03znofeFpoZs3HU5EeGKAIEbsnOnYtYoXsze3Dcrw+lMXyaqg
tOogusRNQQgUcnb0A6T/+qEpuSJC+xZ/zmp+TgMOt+DS5LmXGyF1nuqVLM+kBHe0N10/QLpC8B53
bhNJ66YvYYU7aDUvTgYztCiXZgepCmLwv0su/T+3nr+VXDe/VtlFfVpFA0jvAF8xQ/WOeU19itR+
3Uq1F7MZozReC21VV/PeVl4b+zcc2IWamZ5VDotoRnuJEKuC5TEmBorsOxJGFjOyCDEjIJX8Wu93
0Arj8ZRUmV9hOW+m932BaDVRd+2VS1hRoDLq63RU8VblZsVDqpw6jA/mTnh2qflyMHn0qr9zRKhO
Oi/jEFcqhgbTicD0ZYmQM94IdGJxd2/AYtImMojkxwFrRgsxSRIcsugDKq1RDVthnhPOqUQUfkgv
affWIUlhpIHmB1RWCNiYM5QpMYkC6XS7xSlIWeR1jKR82SC5F0ynG0hBbAdz8zbXOzx/qISQK1vl
syxhfQ2UeLWh7aW9UYfnjo1rQgkwtkunPjjGsWm8Lj6p5byWk83Ee29RcwUhrGKpXGtq6EJOoy7Y
BtUqyDaqaF3TjLyZ7cyw4HMitrB1yNlK5ev2XcGmLNf9Qu1KdnEonwiJtHe9P4v8HKE/A4Utr1B1
fKogyuGY4TTOMk4pQO2VZKJT0+R9nB1n6Y0jA0am8DQqp2o4Twlz0nApB4eZw7OpL/Zse6G6ksaF
OFvtoR7nRXCdtci7cD6pxYOl3Btp4xN2vNAZksf9obdeWnSZ2WZkWzMplw2FL/nKi8dPIOW9z/Gb
jdlEiuy/vQTiSZZPUfhraHZx8hygrY75FnK+P804VuEvp0FLxYWTh7KJr4nX1BpsuDbSfUZa5CsE
oX0focIZLXjLBKH5PULEJpcfxuxUMle3SB6AaOvbubpxVGVpm8GZUG4/dXYEYdhps6wq6Pequu/K
aFPQ/QRQxMvMhDnF63EmxgX1U9m+5cGljR+V3NkiEsIQUHsIxv5FkqtdxpIurY/ZHE8D2Z8kLxDz
5hUEn7XgT335oHfsEDJChqjcBrA/tZgHgFo6lsILBC+3RSY6yBwC06nMA6LKxsUQHCfSOyuYbvV7
oJwHtVw0CDEcC/8C/dHAoDaPUcvK6V6vHods1Y8vSTp5Zb/FruwaFErZCgtLZ2NUtEPBUtSqE6nD
CxYZGnh0zEQ3sNjfleTcU17IvH3nEX0XuSOdeG+CncZUWL0HLqHc91WIxN18MPR9PIwr23Y8HEA6
eTdxfuT6W4LSYXSedPuPQqSfGZd+OJRnSw8fC8TaMTYjeKB02MB7fQA1PuIESuk/Q7y9V/xHJcPU
YYpWufIRdJNvj5QBsMLdRl/r0WoSNUr2ncIQMzPpfdvnNCkRRKfw5npE7dgwDO2jLbU7uSQ0po46
emYzWM+U12XfvkQYZJtOjwYrWukORgZMiUw0iEMHzzPv/BDVQavXD2bvbPDUPwpU/dYEqzXzchP7
NAXhneK4goid5NqKC0oh1P+9eW8g/o+C41VFg3lKYC+70WE2xzYeolbGWCCfoyWCppoeQFyLOWL1
HGlcRtB9i3D0bEQTVruN5b1aPo0AaFo2IRSZ3TSgIkfLoZj2uZrJCbm+T2daFcO6HTbXQ0jN6s9Y
z9ZJoLlIzl27QRChXyYghBy0SUKSNWehh+ADy4pN3EODNtfjuG0T+87Sc4S18UHTMMnNIBXWnR+F
qwTTFbvNz4GirzqUMGHTHwNd2+KbtpoiqFOCsLdmXM+6vbF6eddmfI/sSDZGzMJ4lZD9BAUbVHsO
Ifg3zdvQBEsrh9/8QGZPNQX7qbAuWSrWig3zECOcb46zL/CDG6AQ5RIPA830bkJYiC46av78+8L/
MZf+ckzeWhULZTCFrtbjzu67RzazY4BNz2hSh2oYQ5ARNVH/2zmkT/sPdg3UIKaLuGw3S8pdOtob
uZ2fIvszccKjE3z++6a+wFxvHY6b2anhz5vYhmX6IqUIulKURVV+g47+x+X52+98MwLQU3sY6oyR
XiVrXjfLjyLcFipRReIzli5hrzCY3ygCpnG3FZyJ/ZQcM+tYfxu/+1+e2t/u4GZCgEF5afIN8huC
o8wo7NUpRw9S+zDJtoFwUF2QMlnejeQoxCidW86qXOWUKfZdtYPqOuKqYKvyz7B+8wa2jBCCxSmD
8V0krRTxOMff4Iucrn//cM0b4NIyC/QbnFc7xPeLmoxd0Dh0iWuoEReaZ8QhxY4CiCiPzC2Y+hfx
R51hVK948txeSk6UOdK9GpEaZ4GvI5Ue0S1kBe3vaahetVBfGma/1Gd9G1WDH0mvOgzxUrPvnPJF
VIM7hbGf50/1bLkiRQ1Xbdp2H0xPRVd7uBs5KGKV7q5JEjfHVKQBaK6De83e2uym7GluZe5R/tX1
cyr3wGt42xAmNCIoY3dvSwRB6exa1StWIVmAmm3bDThyyx4skD63KB6RyUvdc8RGOaI4Gsv8iiS4
gdQuri4DdV9RVbynEcViClEXA42sQxka2YfOHDeSDqP/6tTh29nekX1ErPqMXLE+RuWmnQLXACJU
wSFGLV8nGHGltAVlh5he2ehVusDQDY1qOT0mXek1fbSxHBunrVdLo2yPN2m9rYDYiFqKw/d5/CzK
cFch9Kkj+NOoGHFoUbWVIfYOdtUluQaMyPbzHB+bOOY0pm7nVBVKwlrJvXBEAS6QM4arYBkaCm5T
Fq8a6ev4mujqoSg/tbJeZ/bkZf1V3b+tooe4mV9TQfFjohs0FZ+W061iThxkem3xMKQHNT1AFMXc
KUiWzvRLyxV/kpOz1f1xog9djbxKYB6XWwAfCb1WumhU2R2LtVSdO6vyZq36FG2x7qSZnu3V0ncQ
yZG7dvtc03z8TGjkdRdXpcVg5vczYnKB3qgZxqUoAwCkbI/g7b+E8TDKXm2IBVFWkpn7kgIQ91d5
JUaK1pwAI1m7XDlG86Gjemym8NGQnqek2TnFHytCVWvk3qjV/oSuoBfOUY+0bRdqv2INBALihiP/
kQYN7TGxWq2BbW1F0Ppzgm4Ld7G+Wjr4axS5fp9Y8jdzkC+GOebNmVKnycAnEwiqjgHU8DKGkSfZ
UEgi1HHzdwyHL/byW19u3FoLFRMhsevSx5yYYaPdO8ha/31QfDEWubXnduaCJoVKalfK6yQkMG+c
vusf/75vGTdHhBUqsQ6yK3Zje+iHCyfANxf+Yrp164lrOlopCgukvMceYghmnMEwkSPsuJC/O96+
GDYYN7u5YRVZm84GLxYlR5V2ZAiawGXbBMuSOHmM5NVU2Owzsevo9jfD+q9e880+X8yKbE3XX6uJ
3jXrWhmi6cMC4N/v+auHdjMyttMoyuee9xwaMknku1HtEKBiQid+//sH/Ccz+MuBbKh8B/8zYEuC
DiatoXECmtN1p97ETXxMK/2XEgLSE80bs7N2yoc1jLS32TEPXuyGluSahIfgDpclr68wDgundVrR
0crlL8fMNx16S4Z3y2ZQ/CTJdgXV9Dd3/MVbNm+eiWxOoRxUI6NGFIZmxFjBLPciu6TRq6hewrHD
ZS18nbHk0jH9cFI8fSwJS7NuIQlYXRXSzhYxkl3KjJTeC+nj/9g7s+WqlXTPv8qJfS9OZiqVkjpO
1cUaPBuDDRhzozDGW/M865X6MfrF+idvqgovfHBTdx1xIioqYBuvXCnl8A3/IUEE/tffbX3pLzxM
c/Aw2yCRqMt51BLBHXKJzNQHf/3Jzjq7Fz7aOajq1OTBsteshK5I3uXOfFzn4d7vxlNl5uMSWpol
q01bZjuE61H5QY2jKD/5EIQkRe2wOPGScZuYLzIBSVnaZ3SbNkEEJjXZlu7XMOHkTm/qVaiEsqaU
hBl4ggoYwiNaUGGLnBZyaX6QnrRet7ejuzS4T51qDz/upJrTT+U8naTAjbP4nU0zv8Bmtfe/BIHe
tv5xESP9sExf9aSvcY2mSmC/8lT+u+1xcJLPqR+FNZL85zIrKYJk2wnBYMze6OR+x6//58P0v8LH
8t1fj7j9+3/x94eymps4jLqDv/79Mn5oyrb8s/uv9df++c+e/9Lf394PEN/Lw3/z7Ff45O8j7+67
+2d/gVcWd/P7/rGZr+GjZ93Tx/Md13/5//rD/3h8+pQPc/X4tz8eyr7o1k9DRLP44/uPTr9BZVnV
m//zx8///sO39zm/dxF/jf/P//7pFx7v2+5vfyjnjaRkavtSa893n6qn4+P6E/8N/1G4vi+U4Udq
vZyKsumiv/1h22+kMR7y54Totlw5SW3Zrz+R/huAi77nOQ5ud+tP//jH93r2bv71rv6j6PN3ZVx0
cHKerwdX2cqTeBPbtvC0Mfzp+aHWznbeRg082mnIKRx21JX3XmHREZNhg3ahmd798GC+f4EfB3x+
+rvKCKkENqPUxj3b0fbhzdMWTopSCltlypJdA+Vh1yrr61CQJf96JPV0Uf7rBHBtqQXIQ1u4NpPz
uVOeT05oD85T15EgVLMK5T6rTBCJm8q3LXvOt3Y9IFUSuUpJatX+JJIlonMq0iaTR3ljcLSKEVHr
0lhuA4mp8Gw6G+EmObbf7FbD+M0t/C0Nqm/uRWbs6q1roRkTWCMFv7Z00pu+81YNUm+yAcL0Bjt5
f4qz+jTKfCj3kax6f19auSxx92iK6cgpRzc8Nu6yilcqMREMF3HrhEdFIoFAoxcXdLtMezOV09yj
WRsgidq+Kw19031ncb5cJlU4PfRV3MJEXCr3Pk+mUl96S+i+C504uKxmN37IpgwFpsKR+bhxFCT7
aRe4/qLNNk3CFhbi4qdZeQXtOrik553acOjdtCWy7Tqe5c4EjWPThJZz6V04uQuHwmrtbNzJyDLR
uFkmU/NgWN4PtGpkdodCIOIwOMPnSY0VRZ8hUiaMrUoaxpA6z72onqD6O1PpYVZE2XkxpDvKtM6M
+ibAIXu/SK/Q0zEi+2lCFS720phmQV+V4+c6Ssb60gmtovjgjfirG0DxjgPzP6nFID6545S2lOmV
PbXZ1o0Dm6Pbo1e/dEe+cEroWGayigb4Q4AspH3UlvXog48A8kLWmORWVLlXXVebvH0fW3ntZrQY
HYFkoBiD3IP5ofWMaksZOe7yzu1qWaS7uEtsN79aeqpE19jE1PltmPjJ0u4pT0FVRotpbO+zArA9
WXvnzTNSmETCcge9pHfoHue6haXlAELI+m0Nhc8n25KAk65du2/zd3ls6augc6z2qJXxQPagl+a2
Rq4jPEbSY86PqkaV1o73CMrfjnvf2SRxEw07s1qh75bOJPnJkDZUEibpBuHR6ObNw4Is2bLvqj7B
fkNUdvipb/KywaiFxGkYNgAM+vAKoE9MaoRQBvgrnnW5U7h7g/lyvR7fzRID640pRjpm2go9H8Um
hz7viGrcTtQh+mtF7tlXbjpwZXZ2wgMrTNzb30bpjNXZ2OZO+VYa5GwusmGqs/N4HiJ7QCp5ttwt
+OJouklshOxWxv76T7MJ2IdiV6i3MOsFqhJThKQHnQInQEkaKiUJwFwNiAKGrqkeRZnpFFmcfg7P
W+PSimyVbL62fU9fOXXi6TTu8Oc5qyycQatN5uCIjqFwzT2EJFiTtthte4FPzHkUTJ1l8iP8qxzY
PemQD8eO7bmr8maELjIstBmH7h4rdSRC54pKTmv0ZjZVmu+opZHPRSpyegTsrAKBCAcppqN8oLs3
NqD0TjzpGbQbuoKeThWPJPm21aWQyv3Kb0+qHlWoVIYqvAzYyN6xg3uUvAknzfLdWxmOR5/KMpjM
id1NCCxtbV04dXI34deTWdvKl0N3aegxJxsxLVZ8MiMabe16rUq+i4kFSIAksqqLIkkEWb/yMqDH
YxB9K2xtUONaHLxWTZZS2VVEGQgfNijETWSsN7HMBtgapkI4t/aK+hywKECtcRkdhHDy3hmwooKG
uUtl3E83rMoRnQNk4+iXIhxA1o/GQhhTpZh8Dus75Xr0vo+bytfJcjf7CFxdB5GkPVNY3jSXX6Ji
mJW6kxZdC9blmLCbW/C7VVw04G+kQIJkX3YLIjffwroAYuNtBx0EZft1QKwstkMaaINF0jCpqM3r
j09X0vcA5dn1+8+Y598Lja6qx+Kmax4fu8v76v+LAAn/iP8+QLq8/3Yf3rfpffM8SOKX/gqSHPFG
u1IZ1xUC4zsinj/+468gSRMJea6tXS2VFNziRAzfgyRLyjf8W8Ih19eC+2KN0r6HSRZhlxGOZJ+5
ONkbR/1WnPQ8TyFGIkpT61dAApEY5pDi4VVB79HUWVlT4AYX1M82eOEVr2Rqz+ssnuTzmYzmSxvl
r3N+HrAQxQg5tQk6mU59Hon649APt70D6MxH7LnRXGI/vIUXorHDaTEUgZived7SceQh0JWa4Bwk
4YQMDAbzV5xNwbHvjq+B3H8aRUlFDGaEcni74hAgnWBeMc7J3Kx3WLubRauOdWvrVyLLFez/r2iP
h6cAj9jCdjzfuI6QB9luYqVeRhS1quMhJEg3aNPlyOTq+CL22g8Y6TyA6Gt+K59aB1VgJ1m5rlZE
s3qd+g9FgXkJw25sLdRyiXh2sjfdkVvN1t6x1HxBXFi9skKeh8/reLbtg2AgYFcE/+tm+HE8d55F
4JkaoVPb/ewGpbtjuFUKMf09/sfTSFog8+Zp6dlGuAczC+amVEkyIQHlRNPZvGjgVagTvDKf9VOe
vzSbBycVV4WvbPnU/fjh+SEgkJiYvtI2qpEUP0vmOrBYjHU7vTLQT1tL2Y5iDwvDy3LU4UpPtD+E
S+R3iPYRtvVjmh77Q4kUK4f+UWWV6s+26/KTX2+vF94WqQ5apASDHEaHyY5w8ecue4K3TulibzQh
fqO1dVTUAFt+PdThgyQVZIN5nnQU4YB/uPqFT49jrGnMJuiyHpdgclEzAgzw61Gep4sei48TirUu
OAGFcA+J2XWdidBXqIxh+wjZIQSro7KL/DYP5GucnheG0mxoV7ukpZ59yHtzFlFU01SBo8L5CY8w
h/flo4FZKWQK6Ia88qpeGk4ZBy8hXpiLiOTzjYWZkvbqtcWkjHHavfAKKkVDROA5IB2HZofO3OKV
p3nwzniaykgWhlSe0jaVgedj2oVJWtIYVI9HszoA+Tdp7bS/PTHFA3QpQZBv+z+9skiGdevAe0Ra
eWxPQ5HrU0LYZB8FCP5No928stFemtR6MBmXM0pwNT+flPbW4z63ULa0ZXzUu+CeMj+0/o1Zeesg
wjc2i55A4sdzsLCzeK6kR1MFiVYa7laGFrsCrrAql4sO8dtfL/wXZsUNxlLkfTlrwPF8PFdb/cJm
Rjo8AIDLoQkEVVa/p6Owbi9eEeEF/1vjgEPimT+X2eDMBsuSKja7bmibXUoH6ejXczk4ldZRXE2o
QWorpe8elkU647ext8wZaAnY54o/7ttwQZDOtl+jf740FD7YUBLgKrLWDx5bp2ToLiMwc7gZZhv1
erppJeATX83J/e/PiifneutussXhBu6Xoc+qBRZyYMIPVR9A+o9Rzavmsf/ttWC71PMEFTvB2juM
0gIhu7gPI+R9nRBwzWB6C1J06f4bE+JUd7g/HHud1vMlB4LYpdEIxh2/gfZyscQi36q+BrKLdt9r
/PGf1zcR7nrNc9FrzcZ6PtiYFLXXuGAoREYBht01XArocr/FTXpa356RxvZtDlpJGP18lNwSozOz
RUlsK3x92+VOz5n7yvJ+YSqeYSMRP7PS9WH9H5GdJAokg1h9ke1J/PRV2NXjK+oAL6zsZ6McvB1V
hWlc5E2+xaQmOvEqdIqXrkYdHYuGm99d2ZrwQSmPgiUrTh/U7p3RmuZ6oFbvjFy96GA66Q63nOQ2
83rrlTf087SoT3PAKSEN6dahd5mfpqkatUi3npPo89R1QZNQzrwni9C/l3twDGmj17tJEZww1sET
HANllXPJUCXnKiJqM9LkSravjLIu3B8CzKdRsNO1pa3goPj2QTeoSNCN8Ao33UZhheSrAl/9OQtT
D1C3F6Lalyor815ZgT+PSfphyBUdAj9yx4MXNpJWqbEMwcFLe0WBiGZnpQD8spaCp7YpHP16gRwg
s9Z9hUyFJ6UBnCHJRA4GLHk7MiprCG69H7Rb1658ysh+hQ9O58/eJ2s0K3mF87BZq3couM5JJe6o
/LafO+lB9giSPlwZeCpYYe1Rf6V7H0SXNOmUHWvKydZRry1zvmg7/PLrb//zknPIM+gGkPQK+iEH
X75JMLCWNtfRuORVsckWKoKkA0vw1cqCzHllPbw0miG7lu6a1fDInh9BKOFWU1MR543o285Heeqo
j42uu2bbeD4st1/P7YWVIIUWnksfwqPTc3D/qSBOAB1y/2k7xaRBRwYHpCFD/RdrJygdkT29dpKv
H/l8wTtSMJjDYeGy5u3nExShWSILW2/6ieIo7s3jvIh8mwoEPOoV76PHm9+fI7uXNgkBiyCLez5g
L+D9WeiQryg0TCJC+5Ymx2WdxcE2zZCA/vVoL7w/HiY1ItdDC4PT8PloSD7artUA3QzJUujldm31
wZrr9DTRsf0K7OWlsdbrkLr6U5PsYCwP8ST481mxdbx22kemtM7zIUzQ4ac+/utpvfDWXE+tObDy
4IQeutAWUREajybBdvGraofPu/tR0QrZlxrTbpJHuEfzHL5yh/28Oj3qaYaSCRtw3XvPn2XpqX5B
VJG9YNr2ksp8sMf9Q576cQIjnHbm0e9O0vPX2IKZwqDyDs9FS1k4PXmEaP04jWh7lnGywbSsv8ii
UeCAlU7vLFU7u1+P+vNbpOsqlHZoEPKHQ5xOq2dduj2j4lyQHS81F1md1tjzdbT3fj2UxwN7vvc4
v2xfaEIcuoaHD9TGnyAbiirfJqqAzrLMOn9X+40oNnaxFJ+yJQV80dao7MZz378mdPfzGqLQwHoV
THatDx0cNlnMjYvdZgFvt+kuyyyH7qipWcK/H5O3FgKQHwJcAl6L8X+KtzSlKNzx2P+CFPNQoSAd
6nkuyoTbzs/908kLwSHakffKo31pFM5QbZPvKeEeHmvIiapZ1DH5ee5UOzcF7O2HXv/KCv1prVDy
YiOsT9B3JHfp8x3RdRMwHIfYUTZzhOQ0QnFyXu0co/E1gcgXh6Ka8tSbFurwIsqWHmswp8e5Ix/N
iYKdt9NizvcisabjXy/LF54dAZbDLaQ1x8uhW3kuYw/u9IR0U2W58MU5bXZBk5W/WU2miMfTU5SH
WP5Uuw7DkFG1fZIXC4lRO1Yh9ntR9gU18H5+ZUf/tNCfxjGSwAfoAlHW87cUWlNDU9xBtgiWJ1ge
LxisrVcBek8naZ1OpaXao07N1Su3+YvPkXPPYAsMkuEQCA+v3IGcDXKgcfz6rAms5N5JbfV7QphM
ap0e8dCa9CFydKidFDZL0oCTg9xs7N6hwBsPkPMph72yLJ6qdc+OKwayhWQzuR5tkp/m46Zl2WO5
ugUzHXozELHwQxbB1s6dDG1D+6SCs5IVo8J90UNGDpzmK/vtpSf6wzdwD2I/P4Mr2xtJQthbZkDQ
wQCK1otz/fsb4MdhDi4608bTTBM23w72NF3mvvfRxgLjlZLUy3NZjw+oFmv0/3xVqmGgoR+ssdYc
QqjyRFhtrdzyxSuv7aXVT/HBaGI76pSHl0zRxEPa1ypf7R/MZtSTvG61wkbQJuLTcLDq4EJGWDf+
G88Q7A6HItEetebn05t7B9vgkmH1EmOrGi3JcpuFvf3+18O8dCzaNuUVyvXEQbZ6PowZZouKJfFd
AIpoU5WzPprdjjKLHu3g96C7605bkVls5LV2zrY7CF1VDE5wdJiTVY3dZimjCgJl3ADo+/Wkfl4a
jEMQSRJvUz//KYO3KxCJwLu39uLBV24HHR47E9ZTvx7m52dH5m6kLzgTAVkdZlJuOelK6XBgJeDe
BdJk3mHH6G9w9c5fmdG6mJ8fHYRUitVH75Aqoj54ctk8DZYhlcQQOw8giFv1cdXMKLcbia91kbev
aCs9ibM+G9AleweiJong1hLfQekocSpnVlY/bZNEpQn2yZlT3mdkxg25FRYh7yOnEreF2/nlPq3c
TH1yk7l3T4kZrOrmN5+z6wnidFqZlEpogxxshaZAc7Uqh2mbujVGja7IjwXFjPeR7b4WUbJMDp60
x3bDKpwz2uFe1YdBcwBKIegC3AZxfbc4KefCGvwrd9a6/VzYFUjjXYroUm82i7Z0MG7JfJflqhki
wLqaqwPrA8qwH+p0SuP7ZG4hacd5WLYYi5TO24xM69qhp+icpZPASbCpRjnt58a1P+sk7QwymLkP
7b2xsVVUzVSHOKQ27lN3JF4NyYeFcM/e48Q2dCFIjVIhKZGbQvBq/EmhqR+XlPuuA3/SXbLt+ikI
PuUi80/aPNIT4h9JGgdftZ/BFdxzS3kjZvSLG3s49ZSznSQoNbqV/TWAAQUjcQa0VLyfo9Rysa0M
LYnLqvSanAqc37htfl6mIYug76SBkDtmoW1ftnESWCVOKW3U72sbCNFFPqRBmO19v8kxl0kcp1jC
rZcsffJtcqxgOnMdb/USKux5erC9MAeLu0T1CISqmAa0I8N2xNO+EEue3NqTHSHUOsUzHpvuUPr+
aRM0hfOuhMjhHoG8tdvTjhesMFwpfbk3lZ6hPYa6sHEoK/2kPtYzJopv0yWbYVm2w1RdBGldz1cj
/lvWRyvMVXseDF0zfPDm0oYuGktxNoTRKnIyYf/xWKtgfoRNbyk8HHD03noRZilntWtnyyVc7gSf
2qYY+9MwxNF4345+YT4nJkIWhWPQgGwMg/AbyoIKieMlTLUAP6eL8NwepxDaOcXAKL61dBSoDRgz
kF0DbKv5ocADBmsxiCJR8oXdlga7oHaK4CYIMs+cSafy3KM2VZO6yycZJ3u7KBpzPzWRgKU1VHEe
JQDAVR2iSNR6sNyiZhLXwI57BF1whjBXRarqcY8qg2A+Y+H/2ShfPTZlhuqUcA3+ZXYvIgRDsIqM
9mPqBnikl8K6wnWGu6Nqx3j6YPdNgH9EqwEcqRnx58c6DsSdbUcIdmSG77ZZVNVxEdRxgW8DLlMX
YkYPB17dKJbbxhrqVUglxgBZBKPb4Q9H8LKRTRp/Vo1CAUUC+9Sb1gn6etdTZOy3UxSW4T7ThWBt
LymKLJGY7Ac55OCTHH+xiq1PewwDZH9KPNZhmVy1XSIfhGpTaGrDjM/fmFrTB0yrveYU1OHY7iPl
ignxx7bUWwDqjtnlWVU7R0Ul1GMILg4Oa6hc8Hsk4g4Kw8s0HgVj2t25SW7ry3D2GHheoNdvgYAY
rAlDay73TVrKD9WogQiWuvTHM7dyyLkajKTSMy+YxXyEWEn4MJakKXuVr56phTTdF/hNeG7GBMM9
tF9rJOMFctccUQCub1oQsvOlm4YKXvIYTRG116UDjNgMtZu+rUqBihC4YAdbNmxSxQ6jhDy4jKoA
Zakw6Lz2LMEKR2/DOLE/4Ki3RLdLbCDjuUmSQHuMCzrrSSf1Rw7+6Lbyp+Cas1ul+6I1JvloFVXB
cePVYkHNoRJ/NkJ3d86QN6gBGj+5Q/80zs9nMfbpJmhrgyllQny/E32aPwpsuT5GA43qDR0stBGc
UA0WJGpW7HbEjsl8GcohFu+h7sn2Nq9mcS2g9F1JlCCK7Wj5ejnnHCquhsXpMR7JK788cYIGXiC1
oPqmQoQGCejc8v4cZpwtT2FD9PWxn/QqvqgiKe6sCP+1Y1joGSJM/RA+IhAFi6H3Wn88zf3awYWu
SOCgRESMGFzHdZJchMXoyzM9CufWRAIaoAWo73MiSNg94v3IqtnskxefQRPxzuU858tF1UdFsUP0
KLVAyIao2ACZHrE9DObIwJ4qW/tdHliR3KV1myPAkMKD3qPlNfZfA9r59WWbl263wQF0sPecJe64
Cdwce6TWSpb32UJJ7UsjWvEFCYIw/QjYKZUYkFgo7swajvqmDh273fq97NRW9qmVHnOWDJhkeG2l
sEMKFiN3oRXPuPjYUx5+zuSUfq2GWt2arPQCNJSsHBiEnUEQFDF3QLOf+nGoqcfYYX0dWBhnfchS
fJVvw7SKw2M3Y7vC6CEVweLcVte2WoTGxzjQybkMfBsdrqjJm60A7ZugpeA00Q4fCWQ7iqZMiquw
GKrs1hSZrY5TP/OWCzcEMPYx6qpVtqdaOYdpNGTgHGkTeizEpEE5JGqwl++GxBLHzcwqv7OyPjLb
pBvg81shWmh64eXt8a8ByQkgB7UI3y/n9KTIp6X8s6Hbj8VmP+T3Y+S6j7VvvOZhSkf83FlRtbNH
HBoFD4DGWJ3iBWScTxwbT+6TQSb895xW4GfL3A6ns4o9am/juUsAgvZTh+mhCrMmuFW1qeMby+sF
wmGTZ+ZdLCavOV77/MM1ngUVkkZV0EGHLlEAW7a51+t87w1ukX/wxFLittpGXs8qWZK4vGyiESnL
tmr87CQMtQ+kboG2HiAZl9TNbWGhHICOWLfgLoZ+ny1RzfHp6t87XdiG1/FQ5e2DDYyULRQHkfMW
eo/3qMsA2ftR+J1zFgPbQLcikfNyOpvBivdBybF8HJguTUEMGI8nvC1KhLc+ERnVLGOAt4N7MhlU
Dj7odBbyqsmpJd6aPm3Dm4kn3R9j7DpmV41eanlEezEajpNwtjFMtPvsdjRKz9fzYKPBw/ST+ivd
VsQ5/HTWPRItqsb6FurkiIRbj7GfnF37zGnjuf1cgaANcHNKMBt16MafJ2IZvRMkIyieT9IvYJ23
A1ogHBJiOGnmQdk76cWyumrnZuQIqkbeOeINHRsT+lFfIGmSp9Z4LKM6HI8swQgXWsUY/pJXZhLH
zRjpo6mbIOzWg8DjfUXTF5s8XNT0LmytVH0ajG29rVHhcS8G2rndQ+WLYXyLqnhJtcVNtWxvMH+E
BJy3o0KO0HIr+c4FJewdi07791YnRPvJDcaxAB1X+QrpI5zVcPS2OyqilpWU2AimgZlRWejGyBP3
VTiP1ue6DGOu0jmfPz7F7f8Dv/1Druy3X8Fv6ap3j8+wt+tv/IW91c4bkHFgDNa6FuWt1SbhO/bW
eSPWKpugSvmUuZKN/xN7q97Qu33C1NH4AdvGz/6BvZXqDfQebKsAN5Hu0oz69zlK68BgiehI+2S2
kpmuBZEfMIJWLVnxCElsSnyT0efAcw6duPSI2htCKd5roL2fknWKGwxirw1VUG6HSgcafS7iNwB6
Xbs6QAPT3wRO3Gx/eAHv/spcf+RB/ZzQrsM4wBPo2XIW6DWZ/2FWUWYttZV1/kZybu/doQ7P0oCg
TlhxfAZGESvCtkV3TM62fCtnXMJJ79Xu19/iaZRnaTXfAkDTU7ea6R5WJkjnRD9VqEnkVVN+TYD3
vV/S44VL4M+SQ/Nb2w96YxFn45ymCqStouEogSrT7Ismrd4Vw7LcUoaiXLOgk4kSmEz/TF1VXddD
7lxzCyUY+nTpBQ3kmopwmclzadE8R04bb87IRy2mnxp9GqIZBEHIIlutI4FwQiJIYPIuE9+8Jkg1
jBWX8WlUHZWh6gH6F+OXpZnfab8K3poqk1svQ6zT92BDuAjFb6XVJLscR8SFjHhsvnd2/+cs+QOz
1R8W0cqlfMZ1fBuHj018/+wsWX/jr7NE6jdg+MHj2UD1PZdOzT/OEo4LWu4AAgEoUDYC8/vPs0Ta
b6Az0jRgg7PVvdWJ7vtRot+QyVDtoYXnQwMAKvlbJ8mB9ZULPJyqFXk244FGcw8Rdi4QDJ2QVmZD
ElfT8SymJNvAQxP+6ZKJ2XtbuSGlDRL8NLrsO7frdnaXNe0pKHlcjpvKFLh1KtN8cHuoebsqHcMR
IREHJJ3lxKvqZNjXwjurOlkk/gb8uMpQEFUpOjKyrWj91Tlb/ChVLpoulHEwn6eIU5pLTddEIEZS
UqgIQRWZDbTwedoD7fCa7WTJEqVEOI8og2Zl2iEtkdqX2omsL7B2UIas+xFRWsdx50vd+uGXNIlt
isI5qe62MHkl0eegPkQhNY1hOHmhW2HX2CHloNNVbSkJVEL5c0ywn5vN1NWbCPAMNtxxVONAPRio
M6j4wxu26hR3Gl3o7LPvpgqhCl1iQB1m4VVDXncfSc/5jCmp960KFF2ZdnZ6uP5NO2DR2vfSfA4U
Q96GsoZrmOhxyi9nlfk5CudpNkDeU/id9g7tt1OdFXN5Yy+J6XZLteDGkroLttduRZlrL4YoiEia
ew+OU2vLG6eMegS6EprKvglQ5LVx/wJVErf9coa1U91etW0gEJdLeg/lRaPSczBKU4f16jh9LsKA
nmLte9GI9MJUBJ/KKBn00ehbUX7SBlFjb0KDtiriKG39taHxSdGg9tyHyBQBrsdq1p/G3OnuRNxZ
zl5maXeMcXeFUXZVeA8tkWiDAF88tsewbp1xK2ReIgrr4fu48bywOacSBVtKmn52jprEUPCCwtBm
GyoRA863fW67kPX4Wscou0wD+nR9e9KVlvUtItQdkVCOY7KWNrq2urj9ky7+xy4OQX5ELXV9ut4e
ZgnwYuMbDCWRfLU7HJQzkig4nJAmcHNelH2ryonMgRJQPm/c2XGuqZTjZjskvQi3cZQhhDZkBgW1
QI2tQjoinz5PhUGpZKr74kF1FjemZ3eErYtxlvd1Zhy+m5RxfqTsEtHPjLsj3dJIbB4RAgseAipW
V2D65NdYLEl21IblNG56ty6gKw4BmDczxCNpo1L1RvRCNceB4J6mlY5gBilLsdxry6muiFaR6qxr
XL026VBijCGagF4CHNNygWkXJ+UZwt/od8bQweJt6LQ2mWKwiiiqeJHLZ/A5wUM+gvw8rvJSFeeO
14cVSzev2psiVDrauYGPhsvQqfSdTBx1HcxVeiGtpQt2UZOKb3U9qAWdbANnrx0S73PihOZ9Zzr/
c+m6T2Uv6canZWZ35WmEP/NVnYGF2+Roz2i2nJtU5EBe+KjaGYkAp6lXlmk2Lmjx1B5KUA4iIeE2
mKbs4xiFkc8hFi39x6TMwrs+Wd+PnyUxLEPwXWJnQMFiGBVTCabSNQGZjmwP2qkm/bn0vST/KBSj
7QOK5p+WebSjqyFvG8M6JAW6bibdBDtbWAZzZbjEJ6jq1CMSthg17cPGTNneScYG7/S61OHOtjIU
h8vaNAhHIM8Wo4eQh7jv9q6PI7Lf29VOFxId0GpIIlBKRRj1mxAdW2bnk7Tixl0OSOrBUr7E9YXi
YilBsG1g+lUB6kh2gNKtaw13lnDLu1zDeNyMo1WtknQqHHcd6ksLHrQemiyEUmhLGJcqYtYW41dk
GZrzagoXCMa+Qw0pnSv84ls6zdcs2AnxoCBHVT7UOhr38VybbBeD2sbsig1HXctGmXMb6J7S12wQ
i9i7blVFVzDLo9Mm7dOFKqJLokpe2SFFtfRHCIdxJqMFihnYnFkI4oHJzy+pZBTleZdnSb7BHyHs
95rbpyfpdZL8yAvyDrlQ6LVfYq9mUfRxiKR0V1OvbwMLWRinMpHZYRorBct6iu/A8qzlNxRsvZ3P
VvugtUGqaAlsFBdzJdt9GoLr3IaafB1S/IJuGnfGCgqsESfYdFZOBX+SGeKnWViikF4mKv8Ut1FQ
7NwOOPmm5v/mrZhE9UnFpY9SdZ+y+Kh+FRHipblzF3UR8LasRNe9MTDq97WsogoVL1d/m/xY1Btu
+eQOVq4RxakeURgZPwUmZ0NvTNTIb2OXF29pS0P7VHJxTx2k3YbjIFbpn8mksrfOZJyPyoqXu6xX
zUNkcRZu57I032TbW8EGTKn4NJWJP+Mb1pR/6tCJjqfFLc8zuSxfYqn6Sz+QmL9HARnFpkK3swRy
lUHEiOtSXs/dIm+Nk6CMkbsl4iQjv/05qO0R0h/sl+s0xhsQ4d7hjOA+xuE91t3xmNE72EaD619p
lcfzJoELhw1xo9BhE3WEXmwXDfLU6V3WDAQk9L4WNg3SVFSnECiNB/MhDS0AsWkTuMMmCzS6sjoJ
EY3RUzNSAHBScRlldfTQTrDdNlNd2XrroK6PqrZNsRGdLpDRb2EyrVZ3IYY7CDskRe5L7ng05O9T
X3RAc6alk/35qMIcA7gld6Zqo8zYexchbGDMFEJrSLhZpiUoPpgs7lKE5BOswNzUnYITinKNAMMf
5kL+X/bOpDtuJO3O/8Vro05gCgBLIxM5cEgOIkVSG5yiJAKBeQwMv95Pqrq/LtKy5PLGG5/eVJ8q
KScg8A73Pve4oCsSd93S+ubGczpmXMzjAzjA8BCu/br1IdoMKVBEJsSwcfxkmr4xakzaqxp1p7Hl
BCYUfi4CmGzLlMf2+U8u6wauoP2aFAYwFpvNfR9zFDnQD9oRFPF2ZUAVH/txGdMnuQ6GQyx2X2UP
w6JJty3iTGSHWE0JiCEczJa5gQPDFxMgCuFnX3sdfxlZoEHXZZngHOqx9gEs6aDQKH4Q0gZttetc
V4vvSMV484aP2mXP5smY1q0O3B9TYAAM/lWghnh5G6BH5Cd8NrIj/rn0oWfnSd1dxyLPgmMaADRw
o5LaYp62GJvIykynZvQukzzDcuys7AiuLO0UyWvdGV2wTYdZ8DNlbjlslBPzRq0UQtZhjkcHLmo5
J2DnmdKNxUWS6yW/9WCFrGcJq2/scTUPAoYuA6uNWLh2D0VrtHLH9JsxM5dpbbOIlsr83IvVUvuk
9SiCuZDd+dHXGbTdynWJrg0zGKHeS8Co+XmOjZmUcH+M3wSZ4XJf5RmjQJTUixWWsRB471cuZkwr
5Tjs/FYTAFAVXb4c+c7zcbMIrcD5dlk73GQcPMVlmlnjd7ZF07U/x94Xr1qEtzP9JVc7k5xta2/7
OiBZoVLwQlfPjM+ENJkAxT/vBvnSdH1q/N6wo2U0RYOM3E2SK3I8WFh4hk2Cg0+RDYm28dpXzgQ1
7lzdQ9RDi67YJdiT9m8GDycH68PCriOHsqOlWkPCyvPdQsx/JrS8tbbIqd0DlgyhzNfWjuRotRa4
7ZRNFwtroh6AEwzFngIBJU3rztxv4A449Rqem49OoAL+0QauWjtU07uR5ZmLHHFyeqj/5kx8oqey
exbo6VtlyQzCn5awSlmYQjFqYsgsPSX1ADIQmGxYdz1sbLYUtO1dUEr/wkwTvuLOE+kTcCPQwaNM
yEcZ7C47u1TGnFKlRQJ8ywqMmMbKrRVwXTgc9aUzFbCBlzTGRbpORlYdgqluPKILstUJ9TjmFcBj
oIcA8P3WuswZQKMztzsjjfTogRHJanOCryv4FUIvlTnIhXr1SSvgLyvYoLTpGdYLMCHMmgXlSDL1
IP+mLJ2WULC/+KqNtaCK7tP6e4LiKIjauGqz16ZgR9pt28SguVh64ge3jP4BKm7a2tP+uLGTQXbA
bcFRzG24uswfNdMBFkukRbKjceOwmm0jjpbFZplQtr0O4JdS1e/Wasi6k8fqN3vy3GkeiV/wihad
FVJbu3+k9GSBAPu1KYf1r8nP/58c/DdGdL+aHHwZ1Tfjf7x1Kn83Pfjxp/6aHtj+H0Kc7WnIcWjP
aY7/PT0w5R9/KXWgU+P7+6/RgWFZf2C+tvCrYFXGLXUOBfz3GNKRfwS+F7gwBWAAIbz5R8MD0/1h
SfnPtAzPEkIhHwM7PnaU2rgb38/s6MNc39UWCb9o1oCEi6llZF/0HohObxhfrNmBDadhp3tXqc1x
2wIZmj3yxWkympMN1sa5kuVIdg6KiLneYChfsEraRbqeHAYT/h0e3iAJQpcsiPg+Z7+uAW+Ioo1s
gcDxsJYy2+eukyQX1tRAxwjNakyDrZLOpD9JMpfw/C5VxQqNKdg6brE+LVBmTGZgFttVMEj+lsM8
uavGfgX3HnSL/CL6fGiCTcCnTshzmNGQ0tXGy3yDlQtSWLhWTqyjqSvz4XHyGultWhS0rBD8ZS1u
yrosuj1hJ372CSGMm9/TRzXlK89k785NKinu3BFB+IWsz8Zue669amuZc6nBnDRtfSh0p/0HjsXa
7bdK+3W+DfRUFa9lMjTZYfCDaXW21kAU2jGTSgfXuh46a2vr1WPcwSDKzdbtUDL/AaBarFNyMnHz
+uALu6VeXtwhMNaLaW6H5rvN1BEA+6DrXv3JyDBvt8FaTpSDzmoGkF7cpeqtQ562Zn7XmGnWfYHq
o/qTkoZvhLZsJuNYNnbmv/ljD8fcHOu1/77knllTPNu5QjfR68k2rG0hfBP8dEHAhc0EoJtVOm8H
POErLEp+krdZ0BdvFWxEYxfXJqESmxaWEI/4wcTDc1NNTOblBhGMlHxAzVMYqC9vVvFFKPaW5/++
K/qbYtS1fdJBFazPxhgMyt7MM0yV+EibbvZfUAn28fNqpXP7uR2mur6lsSabhhjJtVcPNiXNZT7Z
+WcmBcMxmfBoDrn37DD9/mbWOak+htbPwk8aWPPOGSLjLHdpnnNgyhnAdj2RalRyVrMOSpKZL4LO
9DZLas9+gsAbjy+tlZNB6FpQljAzqUmQVyyI+/LHxhn9rTfqymVLzBTooZhrkqkyJ6t3GQPmu9gY
mh0/qkF/h3pChJ6BeHvLNoA4YDfn7SAroenAtyBf2hhg8hHYUBcwQA4mJU4onzpxyx6epL5N4kuj
2wK2UZKGkkfMSDAOndMeHv68vuJbRG4VuTPGoBPFG9kwhdXk1pNH9faSF4sVtY5Bm1UPS2nvAXPo
HXdY/MJ/apFsRm8bDtCy8fAm/O86YHUsieqhWWJ/3Onh3mjWnMcpfZJVICSpc27cIWcX9qz00uvX
pQyC6ZvPDM8/ClkaLqDaYsJRszRQCjoh8npnGpTBF3JizR+lPHlHkFusIYebrm/q4bAaAMyhVVBJ
DBAViAnt2hxCOmifjTP28KqF9gCYOZ4uicJZjPoFVHoL8DC3yVRJkRCtpybmngEZwhBhDfhSw8kH
sgMmMvcPXsXjdoe2xuBhX7bEHyEHCqLEh6gAy7Vo6QuN7IpNalaHZs6k8jJeh3I9DGZNLmASUzyF
okl8K8IpVz5TNDJwW7ogvwQrrG/rpcTRjfRLjrS5Dgqvwnar59Eq1+9x7chLU6p1o0c1fastX0dJ
TbZFmfrPa+wuwLYAaBwVH5oRVhobO5Tp+Z6NqIxisYIzRsSWXPBGDD9cPVEfvVaZ+7XW9PtS8c5K
o+9f5oBGM1Slob4m8WQ8VY5Obgb+TjqUXuHHsZd7t/KLfQOZZt/G43JVoQF6SLJyuusrhOEXsde/
SSHBQceqArNvrM0LHuX6kcEqHH0xmNabtswz24XxeGgsvhd2q/KQOvmD+UBPtwIKrXTyJoYz76Ow
8HXNo0NTsFA1YiAgUmiUnbeJle9+JvhlXvcrvW2YlgUpB1Zt5VdU5F66BdTV3qSB4UVyiv08MhmK
FWGFhOL72OnHoQPKF3qTrp6RKrUPnAD046ZjIBQrSyM/jr7vfPMLHZxUz4jHJz1ya1fWcs1wnFw6
8sPMq6IeJorCotOAx6fshtQJ746veT7KMsi/9M1oUmvXTFi1z4dCcyQcUoWqhCpyZnJPngyqlkPD
eP1p4mEPI41Re7v30JndF8YZUWt66XMlPH2daDodASD9QaZ990JDOtI8SLmbZk/dN47dR20xi4P2
jIsFIRwDr+ZB5HN7mkg/iG8WltyHLlvMjd2UCFymzqXWBiTE/x8Oyhqs80ywaw/jUokLGx3GY2eq
V6dtqguT+EOmHoxDiskdPptNg1oE7fW154w3+eIXD826rtvF1N1m7IAKzudEBq1i0jUIh3PHobuD
ClJfQg+jFLAbq3xRce9dgB4y7imPc9Q8dX3DHizdWrmRvARKd/u29HTUCtd4K1bggIjdMuJTYJc4
d7OoscBBgpnDxeFb2PSzTlj8Z+oKo8kbuqmbgHFj1bbxS2xat96U95+ctjUieHDOU2so4LAKgGEx
XHdmOx4RuCqDxV8p3mKAZmHXpZcOGTAbE0vRZ8MQzHzB3s7wpo9BoikX+v6iDQyGlAJhLGePgC86
dxahtusUPxCq7u548n2z7FjpDZFYS9iU4x7obH3ZTNUOSWAGbr0v3ObYWF1ehG0jyA1Rw00Fa/GS
IofsrqQNrpCRGPuyTNzPlEGG/NLWnU6+zXIhYgVBYXuPTMJOw6Zo1y3DRLq2GHbvEwFbImYkpYJ2
6/p1X6IyY3yMlyjpCGaBFZy3hzKhKrk3VzF5LwWzkNfULyXDwSVdDiobq+00SLE1GoDMyaiWHadc
+T3nmX/CuvBU1Eb2UnasIc26XTdnYfBmjPukvbQbrQ7xANtPC3WmbbopB8zIRL3yRHtdMM7ZuFI1
Oy9Afzgvc36FjMxnH6GNJcowixI4ZY80nWmR7BBYjZ/PCEfjWDTnY3sEsyA3IxA18EPdsnydU+Pc
P2pVDzeOE7d7Opn2qztXVlQr5rSrORVfdJyVBDcJwjVjSR5g2BlWsMt6r4+yxWmiuGluQAAxFsb4
GW+ctE62KImWJQTbWV7Fg+L9JOR81NN65cZTm+ww8FZXS0xWTVAt1b62dN2Q4ueZO8OcdBTnhmGF
lM5FGzo9B2ooWZ/t5tUCqaft6cqOWXU1am6csEvy6VuQ5dWnCqf9i5+7+fNCPj2jiHS4nwOXzQtw
iXanWds9EfwxHLTOq9081t/W0hMHxnrFNsmEf92YVXldk8i9Y2dUfCsnkPUju41DmrNlawMGoFZt
l2imccm6Mhu3fdKrez05pNKkholysiwfmZCuFy4wo6fUax4LfJPUyL7Y19mqv1tu22zmwvtO/F6+
Z5CEhM1lPdKkHul0ub6nTuh5miqcDW0buBvJGP/WYmd0zFYvuUZhxDXrzwkPW6Cbed1/V4WbGRtu
AOKRHKe97/g17Yu+l+W2H8fyCfi4wURAFHtdF+krg1x5SBefOw6QIco6t8K53TNLBT3sfGHXUzz0
Wcn6kFaEkYUxG94eIiD1KaOX9MaZujEszCyvEewNbr6phtzFHi8Y5nnjDA/azay3SrnjsVgpMMJ+
Fl4EMNLCdqXAxYZuzlSDxV4xRlYzySNiMKqGCrDpNjAs59jZZYf9ufTNHpUf8soL34c1yRIDc1E/
xNZjmaV5wMXZMOrwk/PGIracZ8Pq3DdXLsUrM5npWrEX2Xqr031ZrMrarswGyf4EcQnBpK+aP1Hu
lxdmdQ7uXWMMA6CrRJTYMbZao2v1XVl4KZpruSbUdP0twAbnpMu525siD6KS1cW9Z1ruaWBMPWz6
anHDpKh1FTpMFMMRBMd5tVCpC4lMsAsL0XEl2ijive08ZGN+3TLY2ozI1DbmPEEeQDdssH3Car51
rKIAtZquV7h7PHFdc20X22qxOj7SAiaLSbFNK8gVO52C0csfZiSA8dZgQAPTnLwEkh18+75l3HJo
69zJLjQh6OSHuU7/ODV40YEezuZmwfZ6zhY0Uwv1XW7OT2O/XHdWhSDRNPIipdIW6WFJKzuihnFv
bTx0+zZx5FcXsbMdFnk93vqcw0dnybOrmdjXV8T1/hkhhLI4wjrWRZPjLikLFMmhhbTR2qggQ9CP
GbRbL92afTgjeKV3yOfyFyPzqQILVufJTOi0V1M4ktHhijfHH0o2HXF2NDjlnpLRVa86MxWkxkw/
A5qubkaH88mUXUvchCw5qobUuBlXOKQ+R7yzia06eAL/cC5hWeRtFhqEG6M+r+MyD8mZm9bsN0xb
nJSde6egdqY/TWrKiP2O81XXtao3VeYKlAFZ3N0UHIoo+FvnCiZf9VD5AYkYPkaFTeMMZR3OzdDc
Nyjidm1VFAiHB/FF5kkfVVksj2LoDHasIAy+OQ0hImYZT598u5vuxAp0lCVCsAzgx92Ee9MlrGsQ
DlHHIw+ttA0eWVoyEjD0dHAYTz6RRYOOujGbLy5rz+PixPlXIoSyq1b5/sXQ19O+MRaHTU7lXrQS
nM+WzflTahJz3hEl+QmobfZdDjh02ZSOly36vXAUQ/yVlWQfDm6fEvo65/fQgC0ePmpktk/LdJda
SDTbeu7/rCGN3qGVj3fWHPSRNP2jKwW+bZT3FxU8ElCofAWbqipIS3PK+Auw3PLaajq67mlUV4Q5
8jA30nw5uVzJwBsPRVzBmujRKMwbVbr2FzeOy0tp9M0VM3ETl0b9qV+pXFhImQh77EzJHWc42uU2
WxT7llhdmMlYoBJWLnz7qSs+O2s/IRlfeUgTcVBvPbyvOWd4ad4FidU/VS17wI0EEUwVP2Jx2Jhx
svInJhncJYmsGx62zUroapXSYTNCobIGFh7OCMUOA6UTIFdAgMHW62b9Z9vVzjMRgdNjY7JG2Tgz
PvsoaU3/s1mtDrqLbA5INnSb4HLBVZC9rjU2p0OGYiCcgpKoVsfJ23knaPT6PfXyt6LX3jYW/XSr
K4eVuW79N+Fn+qVXhegvZ9Cl2U1tugyViOZcSRwoliLMuvy1d7t5fsh0zs07W6oK83ZKnhBuy0M/
O/0nph/xvlWzJJTRSoRLWDCYgY3oCCSY5g7fgihdRaQyDncMEskiIx9oY3VhuA7Sk6kNpqtqrEQW
rYzhoLCutr0DN+JvVd2632Qi2n2c1yy3ipSSfONRUW0mDxV9bhTiu1wXJiG1sKI58Epou2ya8h09
6jpFHVNwhzjWiQC+2T+TE4duaEJwAeVDzSOT4B9XExWHMJeZtGjaRzRjij3FUDH6CpI69EpVfsXy
4170KWvX0ZOfVDzqbTdOxleB0Yjml4Vtudrzp5S9+BVVqo2ghACeubTEychUdmcWa7W3JpgtPilz
16MBrsobqvzEJ6UbM8r8RXLco/pJFnghPSJbNuh2fsJNkUZltzYRz1bIwyTDJdHqLst1OzCshqXA
ybKpM6VAfHfZvazRiqi+YtadLuBcNvRdxa00VN5v8BO44hoaM+PB3CwXXEcYRggtXdNV3HdFoBm+
tcMCETlPEh9JucX+U82jO4YUEYb9qWv6Ork1YiBYXcSVNZUqtPLUkd8dIjKq1zEpM3eXoykYiu3g
dw2RBrJd68/smaXPei9PsxG2cT7HzwPSGrb4upUxyeOlTgn2bWjek32Rebl729ORO0dkA/mwyfRE
NzMEUxBfphbGFQz0ildNB9e7Ysfov03ZQCzt7PcxjGUxcDhFqHZkd6WJ54GUYDjZI1nzcgidJVP9
0an9zN+lYx371zHNbXznxjYxyQWtw3RcJw7K3Yp+hSjypHS/VTTM7Xb1cYyhF7DINbKJS9bo/2hv
iSXNHLIMFxc7B0IHj3+PVETYd2lJOOchM7UxRrz2sAPAjkUrGfXAeiQd1G4qedTct5Onyd/MUavs
BXeTe806aVgvuxyR98Fld0nCsw/u5bKoHXPc2zOLfNQA42rG94bv8uK9gQh86/NBkz3jwkUfk6Av
iRw3BoQ2Nikmyz5DBmfs8lRU5WGAjW/cIlULyv1KDWOHcgEidAicWcZXBUm/FMr0UuJRIqrk2K2y
kVVyh6YqzD1axdtgnXnddViZ1v733lvwwBASSVroslyxzKyokJ0/g9RsLnoBzXqzpEFCtnXc11es
3Gbk/Kle/J20aLA2xgQeL8R5L2/7uZyu4lEyZ46BmacttycdSkEuXryXk9FRJA1A3HOwInvocBjf
8oDaoyzlq+qHJNKdiB+ZZZShJTrvODJCPJYAoC7lsnbHeIyRmli08rl2jShl0S8HnPb+OD4ndTAS
zWy11wxhvQeXdeuNLigxCMvx9ARBSEw381B9a+P5cSb8mtfyn7ulnPHEBheq6dH/DHGoZc74Hgpo
ROVVAHusAvQNuRWuuZVtUnDvm7RIn7qVqkNnjYcbDtDrNBjseJ21jFp0N/t07o2Dx5afqR9lWIWg
N8+nfY/aOhp8MCONu2K9KsUSmgHkcKbjpIX2bbzRVmKXEX6GNEbjgP43VJbImaxwgOPuhFBfEefd
g9LYuTOnbJ73JtZAD2ONuF6BBBzSwrs0dJ8cMrsuI8dIl11rFfe97/6p5BlXWXLE3yV+bO61SPIj
MX79Eciv9TDksnlbfJmeehqzDi1IWdwWq8+zqyXH02/q8docx/bFEeawEb1VHKnzWfI2vNwXAGH0
Tm5lA9bOnMtEtfObX2ESrdyeG1uqHL1GY8pXtHNXep2LzwXW0CfdGEAN58b7aseZ9ypKxdySL/bZ
66k7dJ+qTwgDVGjOpj6ZZrFEHXsiVGlNFZW2Zt6kNUGDRtLtRO07O9Gw/K+DJdsPZgsLqGsxwS9W
kNwbo2wOvVTfnbySR4WJEp8wbhLtPZpV2mzNnLx0t1WCaShAe+xibzggCSlLS/+1dsFKlkzI8dh/
WxpbMmh2iAlb3adRwphH32pu04mK3Rja+FJ7XXPrlfOflPUkIhfsEM8zmpD8h+RW+YvPipiZLO7J
8Y4a7LXkpg0bXEWIGLLbgh1OSJEy7cw1rZ7XOu8q3ILmEDWqaT/lg8JKp7K5uF/r5c4EQknjNopo
NabmSCQ1edgFWPk6FuZ2KQiqqOz8U5aC7ooBz3RbwijMfZ72zZ86F/frYKNuWR6XPCe2wmTlMdTP
htfVl1kpD/hJkwOZX4c0s6eXypzXazUuF/Gs1whnMl7MtMFFY1aw0+auvi4rf8bdycwHF8h0bC2D
3qdJMbco19yTvJWcMAjvEqQheJMGyjnAQOc5sI/Sp5Xj0bO7r6pjh0XsfH7htfh5z7YeRHHtxhqC
Yida6i3QvXvNZm2baHPeagmp3+rlM2eofhmb6cIpdHxUeYftfcykjsbW8VgRZP0BL/jFUljGllU8
EdJzaVdMYk1Ul4Ol7RuQGAjLU3twS7oop7qge6vSrcn9Mu2LWKpLO47lyZZcts2q5kMALntLKsgT
gl2eqR22QFGcjTnGUm7ZMVUXXlpSpZRkJWBae+wS+Zx0XJm5gu5S2KSxA2p9Kq3V2fBjnbs2wuJD
VSyMxFTvK1Tv8skszK+1TNttXuLO7B1Z7qkFyogsHVw81Wh8C2JAW+ZZu9hMHmv7tH5sAPcdMA2O
PsJ3ar8WofOFRHjInKVNnhB+UPvNY49bHbEkoektKk5ZvmiWiFFnEACS6NInhZyNG81j5t7ZfT/t
B3U+yO2kOT8IluQbzSi1hsW6fgbBm3IONlzHdUJgAwPgMParq5GMys9m1yAHSpheZ/HMTem31cEz
VcIzwjPmSCSuPIzJuNdkaNEaDwNJ9lIsU1RN6mos5XjBhJAzPMVAS1TZ3ZJl7iW/YfUdkQZmqbyi
SREqfXTGsb+asiJ/SEmCZHji0gdsrGr6eh4Qv6HR8rY1colHaxFqO9JLMTdhfYRfNp02q7BBTy+m
MTnXXcMVe/Qc98vMHPloBA3eWmMq+i4a5llck3DRkrrI9LA059fUMoJ1OxpdnEWxnsj3QhUl0JZU
jqz3E8E7FzMmv6eYQeplvfCYxM7e3LHcJtfDUB7FOYO0jSDOgUwIZfzJ+ILyGbcjzY55bSE6f1zj
bNnZa8Xl2qpv/uImW0ZSd2YV3A1n+de5RpToYPJ1m7Ur9HFHMMfOHWSdWTqg35rIZGfCTBx9439V
2WBgyxcyjlCJAStf6e6Jl3SKzN5YeBRDEgmZB0sgeC6LNOrZ0rrRrF4Z/zj9TquRmdBMBMdA3gxL
ZkABu2W1OH2ywiJFblmWHY5ucagcn0VeYBbfx7W6yNDHMHgXy6XqTeOGk1rusZoOEWWqgY0yFg9I
L7HyLpP+RzwMV7qgiCDPSg8mloNaF8fT3y02GAMnw64WCVdSH+jNdvlZo0JZ7oV/0zH8xMzzwTIE
IF0gCjBNSA3yjIP/gH6JJ/dsOQcM3NmV02KVgbZEKPRqit/4dT4AxvgYkFE80yEgQbge8qP3nyj2
lylrykpFNstUL6pRWWUhy5X4RddUjduAL5W8QDdIH8xEuvo36JkfFPH/CCD88+tjFbMt+y/A88e4
qKn1A+zOgQKrahD4GTOEdUJXoVtwUs+udr7hBc0z8okMfuxYmLdibZgxOGRrbNmnGykKw0YE1+Yw
9v8iO/4jXc1DTUNYfszLeBdB9n8WTbb/Xp+jvfqPf9X53fw92uNf7+7skvl/lk0WcLn9771/+5FT
8Tvpg33/5/jOtXP+c3/pbgwcOJj5yIKgJ7DEOYHj38IbA+WNZ55zu850YFS657voXx5AbH5w3xDE
gELm4mew+l/aG1P8AQGPDHgq+x+CnX+QUfYeeHSmHPlYgNDveGezGqj09xf9jBBFm3F2k6A/Xxic
D7YRMskUe/AAVtTMRsdjuDN/l1rxwaH31+v6uJLI/JBoqH9kQ//NoVdWum6hU9ykLEDM+lq7PWtV
Quy76Uqq8rtTWFEfY6UJ7Pz5b7/QT86Tn720hQ9KEpshIJx/9CAusdcWU0tbo+zukva01VEWVOsu
yBT1uNN6aUKml6p3azIKIxRSTtOG/9ZKdr95J+cz8j93/I8vAUoYXi7LRZjF+3n/5U9mn0iH9cBZ
o28hnSRlfNsXjkhJ8UlMxgT9SrBlQTX5OiFMpEkqcdlszKDIG2SCfnppZQbjYSn7pv3NsfuTC8Ox
eKqR9QFANvgIK64CNvrzGpwYV+D1d+D8dltHd+XjgrUZ5Wi8Nu1lYrV185tj+D2T568vxYG2y2/E
TN77mFrhLsw42YbdCK4B+oWxfp3rQNKvzlg3zdJ8wvzo3RpBW3/muZ5sfv2bcC/+Lz8JYTkApVBf
eQzI3/8kpXB66fbBKUu69DMOk+GV8zrdJQPirV+/0vvn2r8+J5I3bBmc+1Zw/gH+dgdIHzYMhJ1T
W7vFU5ym6Z01Bbe/fo2ffRoX5x9sxzNW6SOcUNcu4ufYPiUxTVbhJLTsiRDR0A7D469f6WefBmgT
I1gfjjbqwvefptCWiy4qv8GANj60vWxvPLg7x1+/yM8+DpRTTit8lBIv5PsXGVlTWn2hbiozWFq6
AMbIAuvHfYZe6PLXL/WzzwM52zujzjmBP96aSK5iM1b5jdOtY6SHNOk2ZTKy8fq/eBlP4pV0Ha62
j5RA5nnIlXPFl5WvD1nZJFf9WQr96xf5wCL8cam5HB5wS02mQYja3n9vGU2hXkt1AyiNdawyoF0R
JUfo187xy/ShssvhE/hzV2yrebA4eTOffqVrLNPbay0wyP36Df3kyz2n7DAGhG16Luvevx/iCuC1
FT5eiqo75smKksTI5+jXL3L+UB8OV45WXOagmqHuOx+4hAxdbJZMYP0t3YTYUomAIxU+LfLXOeh+
Q1D7yQeS55wRykZKR1Ct7z8QK110Ze58muI8OXpjTLCinbi/e1yc/5YPn0hSAnt8HFhtmNvfvwoB
gCIQhXUKoFRclGe/VNk16Zari7GII5ArstGNwHqBfLLizH125WpEnZPZVyvmnaOFqPGB8Xb2ycoS
FEmd6GZ2YVl2745B9Zvj7fxmPr5ZENnnxBdbwF7+8PU7o9W0+HNP0uqMG+RfzSv2ArRYCy0U3a44
CGQ/97/+yX/y6OC58Z/X/HAIDegXx2xwTpnFe9o0AxsmeCVBZE8p9B6bhNKwKgaPobVbLFeyl8bd
r9/Az64DxNCIon8g0D9iKscGhx2nysmLhznS0LWu5zRVv7nYzJ+9CgotuALnTA75sVHoa7NlTiRO
g7s69bYcrG7BODvIOys1nRqvSKCfXaJnXxoY4S8llhm9We3Kp2uVfhU5mTCI7bMLyarSQH/2m7v7
p++PO8/niJbn6vXD3bCaVtYErXPiYvZh4dbpPaEexStWMita8059xu1VYdjumZbwMD+bW10zSpVW
/FMQ3Kp4Nt+QCky/OWx/FJUfr8mAakbwOOQu8j9cHxCiggmO52lUmck4qWYSXeRaX/S6x6fkzth2
u75+kdVcX3bdpJ7sfkBiotp+QY5GIR/JpLOOc1PlF1VpNA///Oo5o2kDSVWMEPnD25PN2At6hZPR
udW+r4IuzHJ//E3f/pNj8azopx6AeEj38OEQSRaTzMdEn8qGHeG2HZz0sRSZDNUKZogs3Ln8zUP7
Z08fUmosPhHXK/yB81P9b4VOs+qJcL7+NItxuDSHHB9qnjlfOjlZtxMCloAldJpLFpCTee0ocz4Q
2aE/xQhcfpfQ/ZM7B07CmbPKSplm/0N1xwK1ZuTfnQq0bdGqxjdhzcVvKocPffyPp60HdYSSDs6q
CTb8/ecdKmR4TIVPZWe5G7x9hBF3PYZq8kq36Ba8o1Oxf+lqvwitCd0xou64VuG4BIPBJnVIwX90
4je/wk+eHbwp2j2gxDBMPz4Nu6GDrWd0pwna3Aa7KlLZ8Ts60NcY7bRc133v2b97Xv3s2+a0Q47o
I9BkhPP+i8gbGAtujTVjcrLQaNj0xJnDIp9dTcgSj++hQfOzWFe4Cp6M87Fpj3fuMkQImb8k5xLk
H99fHv3e+e4nB4CG9/37WXFl62CoTsGadEcu9GobLCit/+mLnOH9PIZ+FATO2U7z96udcNRu6ur2
VBJy+ohnuH8gPUT+40/yI8aTi8t30AafcUN/f5HaXIqydadTOTrdV3uS+cXq5s1vPsn5nb4/LXkR
oPDcu9BhOSrev0hlBLXBxBet1mSB0VuHYwwJM2EV7SIS+vW39qN2+fhiPjFJjDscYOreh2tlkSKD
jIhtjDn0Ejq+k9yls6s+2/3/ZO9MluRWri37K2Wag4a+GdQkgOiyY/ZkcgLLhkTfOjrHL73PqB+r
heS9UmaQL+NRs7KSZJJdM4lEBAJwP37O3mtP07yGjQYftU6NOzUs+v3ESeaRuWJ8QprOmaYj/wgU
Z/BCv67raZ9TkuSrsWMSsxaGqMfgyIddlom3H5Z7/pqOtvRMWLB/WUYsK5RGqF9U6cTUuBt7bQ5U
BKGnFjpT0KDCSsARe17BTGLERLmymQjvIviV+R8+CMsn4fCADwua0hI69v43yowpd+NGXtiAO3xK
U3Kn1UQ98uMcPghcBFwT5nOTJY0u1kG5LkFnKF3UX4xgifx2TMdzG4KdKcv04siNXXa4gxvrastZ
mKqGbvkhiLhvC2PseAqKCRX3rNjwW+ibOid08o1NAmh2IXU4W9h+V205xJelNSrfSbT0TvChzke2
418W8tfv/a9P4x3sFomDaEmvuovEJMGDPaVkajn2l6o6njeKaa8JA4/vcjvx817OJ3VUDRvpTtrO
sSMd5CQju2MhAIcF7uEnOnhLJjknoDPbC8ykeP1ZcV/CXORX40gfOMwcRJq0t9doTICc1M2fLm3L
1ZHgGmSz6ZpO3+L9w4Ys00UNJi4Qfo2+22D7xLNXHFl17N88Ast641EooNVbeGlvlzaUkk2bZzwC
Wa9d6b1wNuBPkJlb9lqz3OzhyBO33LHDJ84AtOHQT6WrcBiwkStYcb2uuRACkR18F10/K4Scb1yv
wnGm00svfZ20NioFN7lO4YprMBo5CYLkrRDFH/k4v3sBLAhPC/OCceUhjs1Iy87ScsEJJvJO56Gg
uZcMAP7IkFK+ssBpK7Qozt4rTWAwHmrlPnHVDQeF8rIq6ubxyMc5PMQtvzglDA41CiaLf73/MXC3
uJVtdBeIiZQFJ4CwXkuYNDPcM53U70tvPK9waDXrid5QskISX2qB2QzjzUJVy2C/Jx5DVNPFxaAM
roEIXWW0imZNG07Mosm+H/nEv/s9Ca5kUWQ5pNo5WKvYPNSKge4FhMxoZpJjMuYFlOnyq42OB4o4
6xRaG5GIG98TanfZkzP43ZhHzsP8noV9ZK84rIGWO0iPg9voWURVHW6ibd5PkT3UF5rSzIyUexWy
i4ah8N95cMB4uRobE9WHffDa5K5RpnqyfG+DmHud9Tz1M8/Iqa2y0vXDrKhwqFSQW3C/zw1zbfRv
Qd0Y+UUSIgX0Q+DVf9pM5ctDveMoCJV/mdwdfChgMJE+u965cKUHMdfMrwZyvr/hXx1vPv7df3Ob
mQ3iQF1GaPznYKl24tDMIF6cV9KZ9iY6qPWUNcrZxxf5zdJE89GAJ8j6RyftoOpyqM3DXsfy0Pbm
LgynPihpIl9lWd3ixEFluPv4er9MKsyFzQbUbbFfE755WOaVcwhFmcmtSHTxVW3rjujtcixr3IK9
WaI9nyd1I9DTpSsvHXJga9ooX8oB98iROoPV53ChpDRjCgV5koMzBLqDO8xxKp76vj6HxT7DHxjR
VK0Npg9fp3b2vlpGN97ZnsWMIs7ybno20fwgL6LbJC4nGlqgvbC2WudpEaJMhv9aQhUIY6/fF2ji
sq2uVbPyRcXUPJ9IkpBPlN4QysrDzhWv+tbqkbzNBfELut1NF9pcZzdNajXPTAlw7FmQvmpfMHVf
WCilWQB1UeJhbRWO8tSXfXaFGAJBGlK85rkT6qINn+SzZYvIXIMkERgwk9zZTRKUyT4qskmcd/YA
17vpreJZdkZOcjYt0jTAy9JfC1NrQ9/LOWistF4P+40KXAjrj65nLw5Iomg1Dppy3cDRIHBeFyU0
Z8qXPY6s8aEGe58Fia7MlV9lWd4EzmAY3zQj0iF/QboDjoA58XOSGFXjc3GdHEdVLXtkDx6yLg87
6q4rmWFpYOSWEAqE9gWdH4C2Qt2iJ9fqNR5IhPdB1yZu8txlKkxaEbGXgNAy2VU4ecpyY2SuQq6v
17rFthgWHE86DHEGPJxUoxwTIcdoeLSK0bu7lvG1dU6YQTyvJCl00ybsFW+69MrB3Rqh4P/umS2e
bWGE2o8yTVRYUQZ0e0IMsnJedWGEo19dlmc0cCNaHvxI80VhNKRq6Z3dZIgfNN3FRpZP/IBZXlkI
itjN77oU30uQIue+1Qer7TGwI7NAmIXvJghRzCFbh4SGj7+LoFINgl8nmL2ovYJWzeaJs1O/skcA
XRemmBzWwHAAq1lYQsvXM4afdqfx4z5kxCW66JdiwXk1LkoSChAzgtOFHS1W4Ii07zgbI85ByvSt
6vV8PinVSipbTNgtuiL0mBdNIksirmany/0sQpjVQXsSAc7BFPaYkZLlDR3GuoTJn11Hc8MTpMq8
Eau+qSG3EeTgeH7VevjBGJDyVGObxxpoCBdC0mih6N9UstQier/GoK/imgarD24EEFg/omFcR/DA
2jUqNdM40/Mew1VdpdGj2cWduomM0rmpbDndGlK3i42ZpEBHGYNhfZ+wl9ySUuGyP6pZAnAvEcPl
EI7DlVYxrsOeU8WIKidPfyG6stY27eDpkKeT4dSxjHpr5DDg8nEAex2RWrEPLf4av/FCknTGOr2D
t4egK+zb+DZpSu0MIJ1y2tikLKwcgURvVbh1b+8rpexuu95L0CiFAoVenDQjMra+u++IDkdQM8Ve
vu7nkVSIGdoXVlZzmPqfW+ofSR7+Z3qGz/X38qZrv3/vzh/r/wdEDXT/3mxEv0BIr8fH8oVK8XvZ
oVTev/zvf7z+gb8oIuontiSVeEjrpy6BTfAnz1h3P8EHNCh3gHgYHu2+f2oZFO0TOElktUxVNZpi
/NM/xQyK/mkJoOf8SugXxSs7+J9QSE3n4IxkEyROB4HuMzxTxBaHioYKaqXsPAfbf4yoIAEZv1Kj
0Ns39dje63oHzsqz84vYdqurcpbu+ahZ05NK4e0PKYgsZIZZQPaSuGi7YQI7gr9I6qp+a1VGvcFK
L/dQwdL7WWq3xCnNd9oYAUmIRXQV5v18asJyw3mggI9EVys3NopVrEuQH4zedHwHmNGZkcTuSdGF
w2IxSYwI7G/bA8EDq4PyuRu+Zm6D6yiN49qBYOFY3yyEcQBHzBmPc24b4rNOA/E0bSw4guyoxYlN
GEq+ahu7c3BQ1bO7KWyDcFSyYLIWLil6MCRoyQ4XG7xKOj+YhC0khleFUdrxvlP7/l7YICRRrUnz
qkB0teWjiPMipGfXVKF2adbSgTakjUElcRLbU6JYq6zsQOIjfF+o8FHQ1doJksByGxrJBcW3epqi
6C3Uerocna9YpC47TvEyVcAGNs2PBmtSrIxXkMtOEPw/wbQ6M0qA/MXpXCUneFbunEL1razHEDc5
bB/tjRqHL0roDSdNO34lBKDY9/WgA4+HW+VkjLUM4QR6aj/psPTPREeaXOV+dmPzZiLCZG0O/QbA
IjG9YRw9oX3MgxgJn6WnrQ+MZHpUi+4FRQV2NNhuD5MlHpLG24+6clLgm13FUZhfs9LCCG2m6qVU
7Ru7bH8AOLlzNfOGRW+HpGadte1GAAPwS4V/anRhclYzcOUCulmS7qt2k9ZuvZNFqCMSNa/turht
C605S/Xx0TJQa6+ScNcMknva98FIosV2KJganCLFxeVcJVhOiVBdMY+KgEmOuH/CsVV/YHuDIKOs
OCbgqVOIBNFXNgLZVZNVW0vBzzH0+4YYk/vRDOXJhLuZUBiovV8pIe3+BQDHTRs5sAMeGgt/ld8x
HlmJAjdiJV0Bo6OOXZi5JkkNQFvZTi2rDWEpwAVjtQ5lj21N0Xt4LWAaz7QmFY+wJMtLMUTYnow+
2lsxLlrgYRoMvW6CCQwgP0hiUdxjS6KxwcSW4X6Hk7W/kAljQ8vxLp0UqOYoxQ6l/RdIxGs8r9fG
KIMi0m9wOqHLlWbQ6fVVH+WYgSbC1vFSidOeBCE/N5MHVaaYLfDyuGxkK6aWJwIp77qv+7NSxPGu
xk1nkEqywnki/YVAl9HlXYAzsAJLdRMDoaMx0aonM5UT/t2oCtD1WGCyEGpTWPBfJgY3k5CsbaGL
z8jyALgisjor1cn0RZGfKTRSV0VJuLlQimHtKLis4qIHaVhFN0WcuPtSTvqtUljRFdohWpoZtxIZ
l8TpOeYcNLr+JU+iL0XS7pX8B11O7ZZYjGYNKkS5L21sCFrj7eK6+VKXpr7JF6XzZGi7rID7a2MH
HifuB/1Wi0F/PfmD3Y4BVrN5JSh6/LlTBUw0PPcMDU2knWDEccxqW0OYzhOWPmfTx0Ad2nrWH+Tk
XUdZuQuJUAQmgry9nJ6on6+qeDTpVdhYRIM0rrobMeCvkEU2MOdx8TMXYbrtTVKhRPoccusCUTiY
v0LrOR6yPaHDAU43iDniGYpM9kR40S5t2fDbcUGM9H5YmAlVPpRb3fqcmP1FqVnXCg5HIO8DNYLZ
7/AVcmridVSJhEmyflXp/AbJOAXZEGKoaPMd+V/WRerk9SVfBxB0NScX+CX7daql4U4x+3FducZJ
1MkIE+24cyLN2ZlxgvRoDiq0EtAj9JFfnBPobUfK1YkotHhTJDpTLRtv40DZeweMEZC7ue3U2AgM
G7crQUyj5polPI7ECNcstphK2T8vDaM27uqRxLHQjZ60BB6WDYOHvAYb02varKqZ5CEziSwfgqv5
zDksYOkh20XvLGVfe5ThBoSCU0Md1P6Rdkdxil+qe6omPF6rSbes51LH1QuFzxxB7yWkDwDzU5Fe
U4xuEy0ZLsAYZO65XlXaXZ9hHJjMVAELoZJoRm7ORTGUHMrsNjQupxbJXNe2WsDK7W3IOWr3Y2ul
p/ibeqpyAwBg5Yn8gmyseDOCyvYVTOy8mEINUgVDygTxcUXvKNmBbJbbieHNlzpCFVgUFzApd20f
AQreVdOQ7xgslztjzofF2pKtOL0N+6Ead4yyfzCtAAUxqWoQTbk94KAHhZKAE9q53Zhu4P+GG4fv
IrwBV1nRaJdCmfzIHpesLwAik33fTePIB0rq61lYKllFjwOpKptwqJ07pZfhZnIKEXR464IqEuMu
NUW4DvH13Udwgx4VosBuI9Jg1xPn9nPONek90Oh4L7OSRCMjiU7GtIpPMt1TLpS8lVdK4tYPiQQJ
uoopRdg9pRvuM7PQ2bA7+xqrc3mGu7e8ZyJWPsWaPd8kkxEGqj2JAGyYumFKFl4yG8gDQuGgdpLL
8vxa/P2nDv4HqvWP6uCzfvpePAFtfFsKv/6Zn6Ww/Qmxm2mrKnoPF6GYQXf0ZylsfeLosnSvPUh2
joom6J+lsKV+4r1GxOPZDMWX4cI/K2HT+8TgkL+LPt6rstf9k0LYeE3q/VdrGwkK4eqMBm2kww7T
icOOjazh5rPZmitdcOA3elSbXRGVK6/K2+cGgz2RxWOBIQkDt+SU6VsNvE/orkUQa+jthwwfnggx
kSStq9O29Nx7gmaeLDF3WyAnY2DUEbmAUfeYFPZj7QB0b82HmSxkoPbOxrWSH8SP3KqyHKEPw+XW
YpwQemvUfleedbHlnTgyunYU98U0k34lzLrZT6xCWPVjJ7BdHBgQ/pXT0pOUmHH41Eze+EC9Kf1p
xtEGjl36dYShdo5U57zTFg+nLcsA+BHOoQLySdlVGd9TQBgvxbxxI2wDcVWY8H9Ub7f4Xs+8dhR+
xJk/QI+2dQx555bhtwjCNK8qTv3QYE1V+ZRQR4aGjBSZndD5iHAeUToVvfaNUQnam3TaDmXz7MRT
fuJ14McKUa0nLTx14wlrFHrdTVkVT1YyGtukA7NftlGzSXWcm6Ow5406GwRXVeBbGpyARHtEgNAK
FiJ0248sBxDix6QLCBXsTqapiE5F536rRRv5k9MilVUZaSO3caydqRctCNgZshepsqtodO5AmcD+
VwqYUhKZQa3jNUqXxhJRHiCq83lfuMrZiI1kkzctIKdKaviX0dcmUo6Bp5fXMS4Pci09dmnWcXDu
+nluAT2bK/pQLY6nVTMJknPr9p7mgoNJDpxA2HQ9h7Dmzkix0hNwhC+nt+7tvrpVh9D1XWua2emH
e0wy3SbT5Lk1CsKw6qm/0EMYFy1r4sJAgfkQo8JJFGBBIV4nE+o5/bzhC8A9F/ZHcyO0BkC1GM47
s0dgUJbVWm2xkiW13NBy21jLJ0jd/DGsQ7pR2pmF+mWVagU9iia+mIcQ9XWoP6mSMrWnal3ldbWp
TfUBayK4e0pqrYhBSlnGad6BIo8i2REtqD1Bj4lg7s+flai8m117k+ExW+mT0oHQ+wIgONx0oT1t
pOU26452oF/VEyZ3ECuYL/v2dqzVnWvEAMpC8yUaGRNX5fjFFqYJAVZV9jFT8FXupmLttf1Da0S3
WAHDG0tphl1CJOHaiOMtx2ybPpN+ogt3xxSPvlVY005pHB3bYJFom2U8s6Zr2a6g1Ii9io525Sbt
g3ByEBcMgTEeOeEu7WXkc/g9UYd+2g2dsVdT19150tjWVpluB56vL2rXPnU2nlqtrPqgWn6EKDbG
ja00cgNm8pvaR8/u0NwNpGRQC0UycHMV5g+fif7v7G1hO2ICdvic+ZBfkCsIR8DkRlfCOWX45+0H
vZ7PyHjEPl3qc1B6theQ4Yipa4oHpjXJN9aE2I/hvq/iCYi8ZmdfWrfNN4mZaYEjxhvDSiG3j+sO
IHvgYkzcgsCjZxhzBh5QUexZG3VIPpXjY02dfa9oiGdknuZit+kurHZeQ/0x/W6mZnXL2thhyEk2
TU0eZeSAchndzLyWjrBunbLERxyNedCD3CUQj9U/0DR5WhjdXqR06TTFxoUIjhRigCjX/ZBcqbpx
iqGOVUVZ/KWP5jhP102U70PAZYzJHFym0GHgfKlALfTuwovkU0vY5JZzBKmicD1e4igxWDL4T+Lc
eRRoftSMPH6EO66Sfr7rS+cJBsBZPiCyIv+LxmlK6EgYNl/y0csCKrNdmQFVKBr1aSZ2bZs7NoUS
sJZNCPozb2H8VxRApzA7rGAcB+KbQj6P1k0RJHDne0bzAjwYDXbXGM4nfXqhKYp1LWEiMYpqb0SJ
syaszP03WnT/P7qSELB9VLjcfJfP8fc8/16+rVxe/9DPysWyCSWjU7c4zmzTpjX3d+UC1VcHBohe
a1FOv1J9/zYkKQZeJc7E1Dtoj5kBLerWv2nAWJJoEjo4DUwqHx587U9ql2Ws/K/KBbPf0rzTELgi
0kLeoR3MDUvZt3ro6eGqz01lIys8zVAiDcrjyTsy2Ho/OPzrUg5Vl7cIGuxXLesbcWJpQh8zdZfw
CEI4Awdn6oqA6z/0MC4uLUN1yFvhrhGM9Droe3OVhhn5kDS5wvZjFIHdCnNdEiGwffMrX/68QW9j
z379LjRl+cuRmluLFv1g9t2rfIcwpx7gPs27IjTILexEsvn4Kq/y3fe/ziLPYcAOD9pBDnIwCTSp
h8c5J5LCdeRL0581GL8XVgajBuYlJrMr56Rmc4ZlfmaR49kXaoAPJagAeqlLUmh1qdfquTPHNx9/
Mkrng8cGmdqSsWcyJmIGvogr3tzljvZMgSwAhVqhhX7TFTdVZHWrJXAo4EmSNDnIlfn4mgdi5+UB
YvC8BGjR2uaSv1hs4nLsYCACyC1Tdz8RMEUvlR1eTo7YWm5RB6NNvDLR9ON+8AbVbzX7ooztaWvD
QdrHWJPxlEbu+uPP9So1f/8rweY26Kvr+Ld4Xw9+Jdok6ElFiTipVKQMQDlszFbDrw+nBsg8oBUZ
GJMwPnt1nVyK1KCfq+NeR6/xxU2ZCqomzEAXYNd2xhFHO8KJvlcOA7KACK6WmskJ7Yd+tpRT1yS3
Y9CJdAoUDssr9jJzHQpFL/DsJvoxreCvjznfjBbJq6gAr+7BNxttpxvh49EUcWb8C0aSL2y1YyK/
9/Pu19+VoxhQUMbe9qLjff8wzZkhbSshglSx1HmdV0tscYQ8pK4WgEKWOkcWol/XPFxaiIh4hfk3
Cqv31+MA1NQO6EqCxXPHHxs4YuRDUdDJsT7yzP7uBuKqXjypizzlVff25j1pc5mpdaPFvmPPkPeQ
4vDu6uWxJ/D9IOb1Dtqcc3kpHIYKrzOft6+j1tddnEILparzSmgV6vTZQRKyzhKXVljtqBvIzcam
h8Tn57nrfA5TTd/MNrXLeD6E63hwRjiHNwgC61Usu+IyLgDtJAJqc6On36h3yfCOlJ5U4nBe488R
p1Y5qWtM98NqiIBG6mSk77FV50fWwPdq6p9fzV62Jny7PCDLqOvtV1OHrJp6Gut+lxsE2ziu8HUw
EIHj5brfY8AKaB2eA5U5psP4zU+Ha2IxrYLy103jYGfk7EzTC4eqH5OOu/MawOBKn1bBx4vHbxZS
tl5wm0zSkMkfqtAYtORtqVNaDyhp2bPktAWBTSLz4Nm+O8oYaKfdHLno7+4pvQ+VkAILtemhu6m2
OnVgiyQzPYbjCb8lO1M8N7vBWtjskN0lX3pD5hvXKZP9x1/3NzeVvZkyA9kxr4O1fLI370PGOzKP
YMp9SeaNr5SUrsIhoeTjq/zmBffYGtG3slFQSB284G5n5jhOVRZkSyUCRNenndOoMqhpgx55PF8L
pLeLPzWcxiOC3h9lzTIRff+NdMmxSusAvWat9o3YjyDup8AmFXg7cuhc2ZW4iZxObBSXtR8M3S1I
63Hl4A/fIvKEut0YqKxJDfRJk0v/8Hb//HD4TyxCKQ1Wh/cfzgtNKJsaH27urfhqJCPpPCSI7ch6
+jrn/fUe/OsyB78qHA3XZpZB/l9M0o0GncKPh9oCeSTnp0wFDiusUJyp1SBvm3zpUyP1CZI+7q8S
dEAoZ8LniYH2KkkAnree1m9A0TywZbhrh/j2q8FLx5XupAX+MnJ1irQo1lrvff/4sfllI6euphbW
l7WaVx+KwPvbxcIs87YhL6Zz3bXrJc0LUdrePS9uogaJ0z91YZlQ85CCWa0qB8k0DRTi9npJrVWL
OH/ACBdpvsnLC9VXcyIEwoUjOQqS6ZiXYNOI9bK0xifaAG59lkCV9DVz6WlEQ5KTDUGfe0Xu3xD5
DXSbI7vRgcya+4U2ELkrDVGGaYsU4P0XhORZjI6QS8imBvQ4QSHF18rXBDp4J1QdVcBZZvBRJbRr
DjnjdbIoTb0S4HwBUVFY5pGVaHk73j850BAIKPGwWepUUMb7DySQb3mZCcgkdKvpPreMH0oDdErC
gVnbZi6PXO7AIPV6A9DUAbpCJmrY7Mrvr1d0GbxmXmZUMpM/DRpTRxvI7ZRBKO4Lwj+W1NJZhLbf
uk22rrLCXBnedOS11Je66f3X5pVg0aeGZfXFWfj+Y0g3a5dThctAuUA/pmYRKhy78ym5+7OeAUUw
abN1TiRLdUoYY+6PXtP6EFtdOBGCfkidao/g1lk+6iI7SdqmW+WK6d2CaG4CILrfkRcekWQeLqoc
RdGXmki3NZt1xTt4yXHQGzXGNYI1iVrZeKXynEfgCrKSlJOP38PfXskijJvAG4ujz1LtvNkkuqap
26EZ4bYr5Y+iKJqlFzb6XgwZ5uMrHe6+fCd7OS6iYgXLYeoH74OsTalZrUfntdGs3bc9Om9rUxX0
26eEAfvHF/vlWYc68uoigrLJ1ruwSd5+LVRXPezRikpGzDTC4iFeZI1bWK1u3h07LP36zVAHEWCM
mYjfC7rD+4t5dUPO78hiFUKPBgQ6gDnWqrChd2S1V5mbz6c4AdMjO8GBjJb3ixWG5gRnYgf5kWoc
PCSM5BnZKSVzgFIErtrfQqQ+rwZ6v613mibjCdPXLZFZcEuzIy/VL08NrxO+e5tjIk0N3OHvv3Eu
LWx9I4JZIx7o0tJ59lOBKMSxQc99/Ev+cnO5FAoqi5kPXxhkzPtLpWHd0emliskjyN0DcR80RWtn
XS4oqCy1ptVYN93m44sSEX2waGCu5xXkBiOBYuR1sHYNelsQ6N5RBHMo2zZ9zrhfK6OTZhyjbYXX
cy7BKqZG/bmOOvOsacPuM2Bhb4+U5u7IZ3mv/V9+Zz4LvjtdpWe02LDf3wE3GRoE0QO/czfhVnAE
/DevoTWJNqr289CptzWSq8+1vSlKCk00sSt0T0cMtr/uZ64Bc4PjAfYNHvND/6c6QswSOcpNher6
kqWkPrd1Jgktxy1wh9ELdNhwG+MvRqU0aZ9tBJ7bDkURURaK9QxJb/t6Y/4zwf2Hvtz8/x7PdJN8
b9vH/3X2vSq/v2uFLn/sbzoTnUvMP4vjiOIfmIv5dy90ATcZy2Pt2RQnwE2WMvovOpP3aRnuAmNY
eqR093jU/mqF2rCZOEJ4+GawM7KpW/9+JxSUBKN79hsIkNjW+XwHr1cru7IIZ3ffE5jxKNF4y1XW
oebQCIw4slTxPd9s/6+Xon1rUHrTdMUmfPD2CBwjTdNM+9YiOXHEArBSre6vjj3gLpo/lz+rif++
Rfn3RTDHklNKk/fQ3eXCZu7SZNo7DoA7S2cyUwPPOLISLp/0X4XMXxfBbsNd0whENQ9u2sQBfG6K
cc/NRclHhOqu0o3xajKb8Ihh8fCeUQgAbqE6p0dEmX5YfiC5GONwrPYpLZ0KpDbh1ui1kHu/eWr/
B3ft52XwmpKeiZfosEDs7NEjvLjeJ2Fn3PYx1gPcAN3u44ssd+XtXeN+IR6keWxT/2GFW/aXNwVO
Sl7OJEdYy8Uot/3Y0UMxhA3FOuNT7aVRN0c4Fr/ePBuZA+ZibMxQH/WDikoXMFR7x9jZ5DAjCOAE
iEf8WB/0d9+KV5siZ+lnWIc8J5KzRmSFxm5gJOgTJBKuWJ/hWSkQK2E0HvulPr4cR7b3NzGHUz7M
irZTCs/aqCkAgI6Uy8+kh5sb1pHm6uPf7OCQy8On8msxt+DQwCoEFeb99WZbMEmfyl0ux/JbBaj3
qe7niCCybMnXyBJNhquscLPLyQbuGuhh69kL5BaqW+TCopamNTBcKXPnoS402o1GNAH1n4jEuDRF
xp/O5y75IoqmEMthUuz6KlOHxyxPLOWqnXSdawvRaOuPv9jhK0wLhBWPFhcnMFLh1INKsfNQHSdN
T+aKsLaON7bnBVqcHa7r5MgJ4tdfDL8cShzWIxYlJhvv72Bog2DPEZWWUaeuFSNy/L6Vw3fMM+jB
GRtPf7g4Ld+MyzBEw7tvceJ5f728kZqoo3ZXJsgdsR3KretO4w7ceHb78T389f3iSrRfGQJwirUO
eZZTKlI76psddIeZqJVKCXJysI8U17+5yLKMswOybbApHPxQJNjaMg2rnTE5aNwcDqrJWGibj7/J
b54GWoJ0n2zMA/SUD5Ym3UgUrXcKpAgkHuE8gXwbReMK9XtzBN7x2ytxAeaP9P3dQ7QOGHnXUMAk
p0w4zlKtUzZVVdbrfIyNzx9/p9/dOFx2C8SHB51V9/1z0EjQI5pS7KSuMDJDF0sbOe6P7Om/+zp4
PXHfqK/e0OVDvFnTEytrVOFku7FEZTFid9vGZF/uk7I3L/+Nr0N9svRNFoPgwdfBzkUWosx3ipfI
bTUaBNSb5D98fJH3R5xltVu+Ca2wxYG+GP/ffx1bnSsT3fqucrxHq87lee3gSBwL3b4uyUR40eqp
/vZvXJJ+CFXEklfgLuefN3cwhqasjzLdkU0d+6TWlxsoNcWOdkO5k7KrCdJQiurI96Te4q99vxlT
kNILoihl2/rlpAzPvIsIfN/iyGA0ONij+iyqBFGR4GVDrZ1h/Uo7PGQ4JOvuwVDb9MlTwMavpFFB
VaacVS/Ikhg/k/s+y1VoV+2JPdntV3pQKYgKliCVmMyaRMqR9t5myDUI9XEmPOlnrZe0flPD6bgS
sW5eWJnT9pfpUA3Eh+dlJq7BXICv6RpOYkE+t1218kK96ED+Z0P8aHEEVMmpNRkjkqNjm77d6CGW
FS39kVheI04ITiEfiJiq6pasrLreIIpS6b5m406du0XwPsXquar3xGCJhpvhO1oxnhj67DQrjRyI
aC0KUnM1wnQSYliFe1Gh2H4g3j5EeKcN+r6csvBHY1rC3E5ZJ7/muG9Qz+UZvUS7SaPvWP9LRsK9
ipfOSpxsE0ULEikh8/PMrfAi0twNh0WKNfV2EBVT0+xoYaBgr5vWa5EMOoIfxMlcDcWNZBFv0gGt
XEaEi4XfwJFI7Ij41GmiW2NMLMZsfiUFDf9MJobiR0wW4UXLcpb7odGFN00jQ9WPkrDeYP4g3lgp
J+3FpO2qrHJhDw9qpNXzGkrHdC7yDqZO6ZXyRZE1+ruwECRz9HERMjckav20k0Ru+XKsQlyUTdnZ
u4hI8pJBcJeWKAGtOA+Y4svr3rR7cuiz7inkBRNBZUYqOqG5HW5TQoOv4zpkIteNE7r4XTMpElOp
PmoosJrEcs8Gh3SXnRRo/qGRVcb5HI/K2o5BbW9bd8o1f0ZLsG3r5tZWqjzcuZI9j05ETb6TNdrj
EnvQb2M8AAO2lVFe0zuCtmh0pXHSuVl2j2pu/pZHhUaW/RR90TxvyghkSDOxpsy35KrtS5JB7Q7Q
ioV69GshXSRpAACwQfey4zhTO61SbPSUHjIPZCeeJDaGIZhiLU9IQrWTxz5OrRfRJWRWkmQrZ9+s
q7oA3Z/xihcWOZw4bKb8B4YEljWR57oTpF0RPxIBUml7BgthclcrhK8smHSEj2MH15EAgTa9sUYk
YL7CgZIkr86AKt+zpIhVpI6lyrwX1TwwS3U+jxwdqWlTyGlfR2UzBT0B9gS8ma2ypR4ikKAfYuXe
cIhSDMLesfEFT02OwhOVJOJW9H7f4sFLeJHUXm5j1jSxjhlG5SuXTD3tivhSBf2ra7dfbK2pqp09
VVhlpczd+7wpppphCZFuG88kMGttD5l3L3t1qgOjSXSyx8gURSZM3EUH2j8v7pDKNMWK6EUMsykk
8wn3Wlw8Z5NMbvJktsRajrzoF7XjFExHMSn/yCW5bHSzSxR4c1GDrjNCq6HHz28RrWzk7IwdjYyl
JLHK8Jk02IiMZmKFcFB3VZ5vYF4zlMzJ9y2YWMWkGpmVPj2jrOmmTZ0QI+O3UpeJ34YRg+MmtvLx
fhpq0yJdB5OzhRdo6NLwDIaP068k6F171dJPi2nTiO7nDvyf3gu9FzatD3ovVfGYJ//nv973Xfgj
f0nQtE/0xywaJbTS6a8sTdmf4nkTujXWUgB9bLcc5hclxN9MbI3/iV2YWS3nVHgI1Dv/VKB94qiA
PI3OG8MbOjDOn/Rd3ldnDs1wQPBUZ0womf4ik3u/7ZN8Mgo6uvrKiWX7hGJbgBBVi/jIYeD9Nv/X
ZZb2MHU60jn14DJ6koownM3Fn5eKM8UV0b4duyXINKp5caVz8+Yn+E0jAYnCu8KCpZNOlwPTS6Mt
TUP8sBceZh2Jsa0Sk8xZpWrH/ifpma7IQzKI8S3ISlJWpKb2UbMaCaAhQlyQm3eS2ER0Z75J6gd1
UFnY3RWhHoV7YmqT6W2gPaDS22bEv+uEEXn/l70zyXIbSbf0Vt7JucVBawAGNSHY0/tG7tIEx13u
Qt8ZAEOzo1pHbaw+SlEv5cp8ihM1zpzkQFKQBEHY39z73SrHTKV7EQnK2jQbe3LYie3qU3QRiU3m
4uTNEU7uPC7UiKmvEYNWBGKYGeD7mWbZxF9mD56XrryGs3k8KZ3P41fTbLQmuZJbZOxDYM1eoENt
2JMmDz4A/rGcJ1cYXz+rqpzTcU0MjUNLhy1IkHjpkoAu25VHA6DM0ApSvwz2ZGDExDkneWVHz+48
9ssnrzULRch7xzZhD0GBv4ceGmzEznDac0xNrxePzERyqOsoRZaPZQ+NG+kbPvaziLYrWtW1l09n
a+RU4K8yyKok2pOCb22g4UD3jUvAYwcAs8VFVs97IcXJx7NP+QIHbXCIJGpBDoFCK4S6pR0xkmM5
aBGAsOGDR6syrVV5KsEFPRHi1spDnAU5+uJmMWFyw8g24y8dPojugPd6trKVR+ZE/W3OevVgglq3
DoKDL12102Kp9dzaCXmirjkGJEWXvvXg0KdOjAbiCjccZUz2Rh6tVKE0hGfsuOaCoBJ0omrbRE2Q
fB1ztrvvVU0VQChLv5gQ2zLQwqe+tU2xXmiFbfaWBNP6rzkKvpyHNbDDLWLyGYcyKzu2a6Es6im4
SJ3RA0Lh5VF0mpxJl3fNIkRNcAlu2vwcg9xUJu7QVuClnqphuD/Xs/KyaAYyiueM1JFzMF5uXBWj
Mdqn2qRQDMGyiYn9CK4OsjsW0dgbMjdtCc/CGjWIEswWYN/TDmLBSfZxK6+nOGkQDpD02rD0zGr8
L5xLbt8fsK4aihFBUdbOZsKw16iNA2CjJOg1sxoQvEVbePU2VlO3fA60bRFbqXJnMO7KvOPk7pXv
kOlT8rXdwPmwgisV9805F9rPy3uR2ulw5YLQNx8c1Umi5C2/EgcRLfSMMA5XrsTBk8DTjDeVpjio
Yc1FBUIr7ZfppU5xMXDRz0btFt9a3F5qRHLEjBTKOO9tvZGQXWYPSzMfqKJsecwkrtcrjv/EXw1e
I8312A16wHwLjeRcLbZkQJm7VHWpt2/MRqrPlPId5m1tRAVRNQFMtnsKWgeXqiHaGl9OMhT5l9rN
yp4wLcLtH7OYMQxPH2LbyA8dbAMp/WqWqBeGMCGwrF3uRo3nesGNCjqp1vdO6QjV3KNmtFO47BQB
zD+RN8bFcBuJgOL8hHJuVv7rAtfcXQ6VlUTqYSBiRsz3RGw6QFVS20YAU6uGejPTXpxtWrkYADlh
n7TdxsskWo7Oy4jsWY2JTGSozWa0y1XNozS4RtWT0nHN3HwBaBDwNR0QUyOeSLPHBLUlxQydpNf1
nkEWeCay44KMSGzgx/rkYvtuJPZTH0N6UYgjZ66OMWCg58FhPoocdcGuKlKvWA1kQTvHvG/UCQsT
O+zc4etYeYLeho7CsUi8mgl5Ynm1kNwVQK21QTnjiFDdFHtIa+kas8+x0DOrTRy3Oi5ug8pXY0So
exklAjANEb3DXzSsH8+xP08VD60Rhzmz1n/hX2ekG3oRAfSiFYE8LOV0ao320ClXXTiJo63t78+x
8xj1n+0xr0f7apJOIAPbPY+dfhmzRrUXT4skjdle4H4szDNKyu66Xlee2dGqxQaA0dl4yaPmryDC
H0cq31+aQ5Sf3dnYzXbvl41ubcxaRjlfSu9GxSYb82JLDCVaRgMX9e8/5b97KctGi4JKkxPt13X5
eaVdapeXWvATXY9mnlwMZka1H3d/MeX41+t5/jAW26qzCo729GO5M9AAwH+FwIL/BPN3O9GcQdp0
nx2nZ1hwNnhVc5bsNUX/X3yVHyut8/W0wcCflW9A5iSy1I8vLa106G2fyAsbEpvalOXAjquQS/r0
+4v5b18HcR/jZMNiU/3LR+TjGz3Zb8i88gY8U1M0+j6Ds/OjovtPvU+9z6j6d/X++9vLR8PJ+R/8
qPZt/w8ekbgsHDapEsEJf/InNcb8gy+FZR2ktPP8/Sy+/LPat6w/LIvlBgNFtLvU4/zRn9U+TlnK
cqaMaO9xslHx/51inxHlh+cJUgFgbphAsA/wgqTS/HITOsiqwDLI5460B/mQtLqFcRi3WWaoC78q
IQTSq6ssWWPx7xr1xelHYc2bOKLKZCmRmsj6lzraSmMKcrLQS3LYEx7YQYLPrXMWAvKixrZ768qe
2rmythEozQS+i0vBG5YwcTrwDO2whHU6MpUSUS+77HJgFiPxJE62dZVNqeQ/PRBAN+YI9gzqyy3Y
LzPZEfnty9c4SrI53/rQobp+OyJSyL29lytbr9uuQNYFNiaRGwAbgUPW2IK3MgUVZtQ7GI/1CBCC
hJV4O7hzwfhliacxz1cCofsxl4Io6E0fzRSKeFbbLl1jEfPco2BI6L5lFcr2y9pV7sDkak7NZhUl
TpVuPasrMfeDZTMQ903E0dcVHgT8Z1WDD8QZmJx6PFz6dcMd0oex3/SXONQWjGTuOLcEHHRZ3nyz
iTOHtLG4BMOsSFbw2teMyN72SsZxrQBPuG5VhcusIJe1E3gAtYIGYVMotn6zUO9Pvn/oSbXIv821
U6GATeFrDieyi4d8I0biZigBQcHjXzPrpwhjGwnQSuhDElXgOghNYTSiiqK9GVrty9UUOMM9X5c7
PHZe2tsneLAE1a6yarAvpxJM6rrNFxB3VjtFp2yICcZuh0rgcI2XkbcHOkx7OB2NRe2KqrLe3B7t
eNgAsCs2OTcwqPAhAWbTayQAx9Lo4nqTmPxF4lwqQoqj2vZDJowgJuhC4uEIqdl48oE+kEpINZVQ
pppNDzV3KT1oHOzdQWcEZbGq4JRNOjR6n4tZgcHDEd4vfGCTGWaz8nS1BOQklo63FhQ0CMFyG3pn
sRAsPuGsNokMDqOppUosC9CR6EhJiYSt11iDfy2bPHUzalVBwQV0Mn0bie4dd56siCc5aNOd7Jd4
zFv72WjqmPxm3Qos3GGwUCYcqrpbbBym+Rghd+sV7uWhWMY6nOLGttYDVsfrKgCoslGLX8ehmcW8
KcKaGKLWjkvIrJVigYKXETQz/ShU8dUEI+9mMN3uzRkUM6YFQXu/YtMTEdpuN8awGmeZ9iuTSesN
v9jpE3ctl3E0ugoGz5wxzRX+2F8r0IbkHyaIUCkiWaWSETd3wTYY7OZzYI8UkkDhot0o4PSQ/av6
L3TKxr1Hi/+F3FzvE4PjUq1Ix64u8GnV5v5M2RsRVyaDhyfXInYb8gSpgMkgJwTSTsbNVjQFG2tX
WZ5cBWVvL2cDTpAePWhoBDyOsj44Lm0TWqZJ39HSqufCbQDWNXMymsw+0Q+HIOe5VbyEMXLr8Iih
yZ+Lcd8YzlxfqEUsWw/bsf+FsTtTNqz4djRdY2Tye7jbcQJmyBrxxpJ+7neEecpUQtcYs9leZ7Xl
9vc1w5LikpHrWaEyLnUZhHFTuUKvLJk5dAJ5XWb47F0mL8sTccUiuRN90NOPiXYkx5IfIJMIsoeR
aTiXsc3P1Fx1FhEua1DbbRrqpXHjnRV0DDS5S3PD0GtnNEx1mLgc5ZrAapvsPAhK8iRi4fSHvHbb
7nIeEl+c+N0m3nEkbN1v1whXsV8LrzZkKCxDYfztfV3ZfDyp6/groNFEf5kCsitW7hgNoCWD2hRP
RGhkaOvXRaNSLVeWQDBBbpnjNeYrS3p/yQ8Van6rJMfZVka2D0ZmAY+L0YGoiUvVrfrYcx5HQ3vF
RQx70t5ZUiu1a8DEGrJ8tsjkqcJACwiRUBTMZU6MexlzTvjOyRrSaAnzIe+fsi7PxYUerGa4q1Iy
cA9J0kUzKtjaSqAIaRt3OdP9cj3Z6dSubFKdGaUkUPW2RUyg1YYIWMO+i8sOLwIGmf7WN2mPQ0VO
DrEEpQBmEMxNRLJgNpZXkWYWAXDEsF5AjSRqW0bDxPDCSMor9NeyPldsKMNjHJAp2aFubYX0SC0u
4lFWxaVL54j5Eb11T4tg5yXEqSK/0ra5cJh2REcNK+ih1nXfFdG8o60viXk+ixBIRkiiVRbU43yo
HWXUoSH79r2TsnmW1bJARQoy71K3c3MZczadbw3DOJZEloOAT40ggysTLWqVjN1iHFLZcXrWnLvW
mtl63GxZWcuYGPRCFojoG425Bc6rfhHwlN/iAMHqpVBWK7fk1zbnBIOAvNHvmv0Vazk2I0XcoWW1
Isc4jnOdqXVacwDUyC46lK2djfB01bZ14DMnJ7wSGgNgjDW6dvOU2u2crlCujF+Qk5GiPqkgKbZR
1VCXcnwzBE90ERtY3BtUGbNFkq/jxc7EjIzVx8rldt3noCTGbZw1hKs27BIYPORe0258DwcIRCNC
ZvfoEfvlTrYdjS07fHunh1TWR24ooHJtMElm5mqU9z7tOCMkzHVvMipaPxRDPx+tIsLa3ijLr7d2
02h1NVSROsZ2dEeeBSb+oByLqyDQ/ryCJ1q9lEPXPIyik/5moluC7EmZX9mXxF9zj6VxZRKTLBOR
rJsupTWOOsu6xqeMXrNrIS9dF0m+oKrqWV+FFB/JLU8S+7NdD3m6h3qSvrt8y1zQEoTFs+6BPT1W
YAuHHch4gKtKBIl19LWjjV3lafZ2Ve8tPIOC8szxJDHT3PSybBtxO7mN3b+lFXrOMYSdRyTMaATL
JdgT6zVpp/i+tR2wliIxDThVCVKltBgGTpu6LYfNzLW+AyvAMgP2Gkhsy0/UgxxN4005w0DiThJ7
fK+GvXwtJm73LT0dbBW/K6x+lXiV95JPbJ1ZWSb0Jud0mJPRuznfcDcDjRVUMeMGg511cEsuxEpW
Doi+LHX0ZRKbXcL31hiPCggf/p06oKiIs546kWBvM12NIOrP46Eu5XHcF7z5zFzaVzh2Xr+KjKR/
Ccy6P0plJ09CV/WdmcjZ2nhz7mQ85Wp9mdYI4om77ymznCCW1SbtGbOsK05YqAZG+U27bnLReX30
rZu08TxQ+jW7WdvuThYG8yaVLnBfaz9W1qEX2ngfBy0ZHaLF+kREb/ctcYM6empVZpNHYzTltAl0
nlifp8Iq9QM+ntyrWLaCMdhZqYLfIgp6BftvjTDOLYBH4CAGG99BQsyY+mMfGuiW6SAfapW0Vl3y
TTRFsalNo7tlNdyX3JiamfFPHdK/Gcd/HJvwmnTwdB2ITpGo4SK0P74mGxZX+0zTVp6Zg+myG3+3
5EQ4zxGZF3mhu83vX48u66exyY/XQ1cFxvn8gsj9Pr6eK6aMQ8EEADHHt5LzNuQaDxsTBP6GiAd4
vZOp1xZYd8jpk/5bipfvr06+B+s+7mLq6F9N8EveMu41YVBMtTQ2gez7cLKqt99/xI8zk/OLYHoj
nIDgSswsNJ0fP2LWNxWc6gKRG9j8sJllC7oQTckmznX98v/zWpJpEA4mllLnr/cnbUhkZl2s0loy
tiuDdR+L8qkdA+NiUNnQ/Zgr/I/C2V8sfT8+GLApTGABYzbn16QPYeL1LKYzOwWRfShnr6JuLY1l
r2Bsh2VfIKWl6l63U9YevdL2XwWCwU1itxScDbNBzh3naZra/qVh7c+A8rx7/f0F+Thj+fM9IqHD
R8RXwC/q4wXRcWzX0N0kLEO/3sA3Kfbs6aMfE6P/jFj+wYPgpwv+L2DeB/qhD+vU81//MWAx/2Co
wuACLS16L8M45x78GLAI4w/StQDhnv/nG5ShLr+Jfy5UWXEy+sKTw5iRkep/j1jkHyYDQYn6nDWo
wZRb/p0RC0o9vvt/jmwxM50fPJaJNoxtL/+987Pppx9LYyyz62XfvJRIhl01FuLCyypnvhyGmoJK
eYFaXhqvnq/sCuzqBcQjgrPGNEiuhGWW37zEmvIVoL/oBiVO9CmjRv+SjHnzWKfkIm4sa7ChdLkt
nNMkNnCzy0D3L7WwWnslRiEZulsJ3Wpgtgwbc1cP1/giKai7IOk9KiwPjEXkOPWNDSBp2FutMprN
TLX62Rw7Z/5aRbMyn8whi5Kd6nTA3CVLk+lS+nl6CCjHjDXrEdk+VjDLcW/huZSPtrAIIWpM4W+d
OR/btS5qki61B+88C6u6Me2NNzZzwOGdiOEgZ1M3O0CntbmdyP3N7jqnUfCHYhp0eOuOvDDiuLzE
a5cDkPXqnkWhns8jiaRTr5TtS7v1ZU/DFed1fl3Da9mNzCjSG22SXB+Hc2QyYqDxsstlO6ZKz9dq
oNReuUzIsPO1iw7WqD9oRYFwutHFnDaA0IlFHh4K0wXoDQvMD7YLCkbg3JyVunsDwitoxoVsHt1u
cq/SakoHd9slKetWNn/xcHtehr8FqJsYPThj9Y3BcnzSpUfNlyln3LR94xdh6+QjzC3GBEBYy/jN
iaKAtsZzu5yqwDFoLsrC9GHC1DC+xipT935uBe4O5SakXAWn2Gbbk0eAb61gSQ5B5C7Gbs6y9qJf
aIywtDY5YFmD9WDoIgP6NkRd3KzoqrgL1FxEbDhpW8ETZwEanbpd2reOUzrZjTQo2arDv+DQPSdo
R2js6KS7tgses0JBnKvnVKz8rJwXpgzxiGqsaaPnjllzCosgc16Yf57SYKqaHb9IYMBVNOT3ra75
YF3uoPkagUjSO7geBbUrjCdqbuyW51oAWQz762mFlcF7lPYw5iHhsRbBPz0ihdBWcfkmW9lxgC8c
7Wu2mBMEBF/FjO5kI6+Y+KXvS+qDroALUt+yek7tDQOX+rXw4/EUJ0mQbyI6cxhnpdsj3mmL6nly
rf41i9lEhVBzvXdLp2l3mJcge40DJivQLSGosaPPRNjm9rl9TIQAVtdIqH0eCLF4lTVOaq/yRMYH
nccpS1SjyrLTmCK2W5lQtkTI/l1cW5XrQPefMqi+md2Ph2yxNB2rYlRVGgkzrEFME5KxdLZDCndD
rPqhO0vRell8sQORfyYPu6awSHPqa5tt2Gsx2/hlndJH/MfQlC2eVwI582tLl5sgniqQBuBa2VCb
GW+1F5a8tzPYmsTiNf0rc6ag3XiOzsztwkRgF0w6cUM+g+fu/NFQVjgHhtmFUURK8GrCafjYk9It
wlGn0XuBMLfdzmzp1MVCag7zN9PumxV7y/J2GURy6RSNqNYUZtn7lDj5Y1IEpJU23PdqhXmgvIuZ
MQFHpJbZLZmFIFGjWH8ZhqT9wh0D78JgsVrvK54oLALjqDl6HUwjJJSxfLRIYR7ZC55ZiszH5LnT
qMTJ0ZH7Pn7XtTD2khe1OTAPdoqisQi7T6p4Q5Ggur1HjsHZVa71wANVObuKBlWv3Sh3d0laBmIv
a2xQP+qI/5zwnPCci79ZorzU/wXQ7P/8b+D7/3Wj0upr2rx/PPL59z+OfO8PZEnIeVhBYm5BwMDZ
/ePIl/wJYAXOe/QpFMTndcf/O/D/OJePFAPfHWUYJfmjjkdl8r/+QaGAa/T7BpfM5DNEH7f33znz
vyNyfjrycdoGZ6ApkZ8M//D4/7JVKRCqzlULdjl1QvQ6DcDBpZvC0bH3RpGqyzyyRBqOfbYwdi6G
6OCVZIKx003sIzpHXazL3CsfjSlub9yIgQnH4Lx8gWsg1oxv6wdHksv+4977Hwtth8v2c6Fi433C
rAufg/+n9PmOVf2pUMnx2BXK+6xdwNurSJvmTZLGSHn7vMtuY5spV8Ks8JYBKSueEpHhNZCZ9hv2
VPvSLmznaHfW9EmgyL4uJumx1Wh98zQxFGUCJ/T4WZdN9XAO63Y21O9AWY1UEmLomxwdaSG+qsgd
341UN3djNU1bd7D1awaO4VLEkbfRCY3NSqkqu5hr6N6amciKNYKoQm8hgGSFraf75uawNRua9wuS
a9xwwAP8VyL1j2J8H3/6d2gKm1Qmcz7N1seCricqqPDO1wlVNZmjVxjJU6TjqGEsr59Xpqn+/Gr+
81j4B4OA3z0Wrt+X1/c87fpfFqznf/Xnw8D+AzkEOze+DYOBq8+u9MfDwHWxqtIJc1ufl6zfuTN/
Pgwc9w+ykFnHsncHF4yB578fBrYHppi9LMgRxoGo+P8Wi/jjrYKzCsVhQNVP72/zDn8FavSMHX30
wglMOk4ZQqPa3cTUfxczaNpUDP8eRkjFNz9don8zXPk47Di/KAQc9Ay8oE/q4a/CArvXKHEcL93L
ocR43Woq/zVLXtwQtZlHzgpLbXGZU5wyLCiSTq50Ukzm+vfv4qOy4se7oI1i24guH13hL89A8o/G
ti5YBbRJeUhrexVZRgMij2kjE8gvpbU8AJH++vsXZWzFV/fTU+z8uuf+2yIKz6e5M38dF6RqFrNw
u3on3H58HNzuYvZne75DT9J+ZwNOt7IfouIUSeW+sT8jn6KlqsZnMdAM5BnxWHA/R+eLVo31FGde
M+7TbLHl45RUmbtBmTM0ayZYldqfx+nFvZvLwbowAbXv6CKqtd2U1ZUGWJvuCmzv+GMHeQNH+6rt
2FgS7WRM1prlUT2eojRHID8P9hM7BhTmDQr+lVkEas1312YHWkK7CLNp9AkMjhenWVd15jDIN3pO
BdKd8kcZJNV73uTAZhfhhGxcDwBS3UM1jPE7CuQIbbmNP2nM3XXWxMEOYNdNEww3wZg85bgE1l7R
i9sZzhWnUdTfK2YlB0Jmm2sDGBwQ5sr4VghskLOu7lFUyfvYKZhdNxYrMsMc1jriRTIvg2G2VPnO
a6FVddNyLdtldNd0d5/NVr22UfQsCswvYyktsrps5plezEZ4ztnE9OJbgRWDADBf0F1pq2QvSGj7
0aX1fe1n/xiXabBuEz6iXMzqnYxlF8xu06ydnvHrHSK/p9LL1CYQ9onh9pBtaX4DuUnbiXgvlkXp
fiAMpKTxruprtgkkjJVgrc1WzO9L2/TdYWR0OCHd02a+noMmLm6GSRBaYuS9dZ0N2v1WFy4pjrIA
cX/iL4/Xo01uZRhBaeNLmaXzPCWzb3NSDugHAm8YvevELVXAKZqz5MOZJJzPajKRGJCpV7Z3FlNi
de/yRU17FvHx6xAIUM5t63Xk1FSBdZQgedIQlJwmIPqsQQPnMZdTuExjM+zdyvIuce4BrIbQiyYQ
xkT/EAX1cAdRBBqlKbAjhCIakoNZ2328YY0bAK6kC0p4n2CWdl7CgYm5p2KkT69i72mvg+ow6SwW
21y15lfCuYbHYsGrvI1LWKFnaRTun2bUrhGaeijGeANc16wuo9aU1w4hbBkFjZPi/PDLZHHXZJjN
+pX7ePSalaliYlAqQ3fbyMp78t5Hdyw2c1I3d3nvNO6a5Wn1BekUtG7kE4XYRALKDvkPCcYdCfjm
UNTMGx50zzr31Eyz1ORC5AptwdCTq9Lq2EInoFCDhLoTMzxpP5HVduqJG4FWJbv6SGZd8jAGBJHQ
TLHrCsuSh8q6oLqyDk6Wslmo7SBv7yFNk2dkN8re1pls6zBBUTWuirLwh2PPWMI4GL1d8rnIV7/2
6hjESqu7EqkH88ho4yMx6TeanTJbAVxh8+dsSGR3weY2eJxkbhf30xIExTrNLP+hraLxU0/86D3a
kKm9QlsxFWubnDiucZK61po84jT/zA+6zxjvkoLzpG2m9Nt0FshvO5X4wb7M7eoyqwryo2N2twUP
+ayT90MjWvk1t4yZ9gm/jXfkdLRR8DIPL0/M6jvo0x4r+NirRlJW58UiYYHBlH6IlDV/ZW/RJCel
HKYIJV0yIpPABljLiFuRvZsEyzYrxvFkd1Vy507l6G6FJPVu7YiADSOM9OrrUoA7X5PawLI2YQOa
rno1D4/oDXDBl5k13HdV7vcrN2oK41D1Njx+rmRWnfjR2hGwdhXlG5eRz50z9WPBIt0lhaWvpqC+
sqZybtmpWuMR0iO5hWhH1XtgYGVatyoxr6PWdfVOOIWLC5wH0FdDO0O+06lsHmblmOVbY7kS659u
jbAt+vPyWjJ6oBX29Is1Zco/KuJq9Ur6cQ3D1DaaE+V6Nu/zsQQWZcKDljjJvfKrZxfBbW16XUck
TJBMYVO1uA8lYUtFQawly64i2Yg8ZeGpKTxX4D/Fg2su1o0gOKdmxZ4kp9wvyyRE8ErMju3OHsqT
NJXrehq7PT8hyL1lTONDjhSAlZ2Ks2m4LRTPhEuzofq+VBGhSysHNUO679oUZaiFu+jawzpf7ESL
ECmsZsGetUPij8SqzxznKlcNgyY3q+ab3C2aa9HXZbuqm8YuDkzpAw4GQ+aoIyZunPV5yZytBbiJ
ejekAziv3p2gv3LyRtfAMNWFgnkU3/Qzq/xNDfRzp3gjX3huxtdWUaCcF2lRHF2GHQ7o++6Z3SP6
7RInQR1zfgH066vnxsc1SLZR356QD0gZujqtH7LYbmZOi8zY1kNnfa6YPLywLCAbpC9MLPqL1yE3
igfTv+vpCBhW8GgvbOPCskx1VRqq0U8BKjDiGFUjkm2Pje4xr2Jx00zGYK/Qp8ubYYxykzs88Y3d
6JRJtWbmZDg7gaXNWluwZovQngfCSFN3Hq44T8+Fjwa0dsptw4u22ByFsxljowp2Tj6pbq2bCOkp
7uE3t+CkWBckfVY7lyeMCCvHj9ODwq6tToT/dclxatyZP+w1Vo/cWudGIfyr1pynO1g/qTr5YB2I
mtG93W+d3CGjsXb6elfPztnBW5hKXdYEFbLxrpQfnWiii+7QTVZEXcD49w0lhoZ7K+ZpP6CY0syF
WveSE3sMNm03eC/MDxGOz90CV8nENmtc6Z5Jz+BrozwNaT35a4AIbreVajDabZ4FeNUpwsf3bNZx
dlEYcRHvtfbFwK6NAnY1JwTgcPDERb3C9RuHuRzfK82GH2uk/tp77nXCDPlUDz4IPNaEX4LOCq3Z
fOodexO4oj8aWBxRtQ1EGAQKmZlEEAUC8jhGZbI3+46I2LZlrSy9YjJCTA8ciYaoXE2sQpNdLDho
X/wBl+NIRts3KwmiYz4m1aEZa2ev/aU/Vn1D+mmLQF6I3mRMn/fv0iuxjug2ehRBkX9m4q0Z9rWm
fWLuaRF2B40JAXhhvvVJ2R6FLadjE7Sc1OfQO2ZT6Rf8PcZj5tLsKkSgK6JXBeoSaoTR1HeETVxR
kFZbXAIXERmpSECyDYlW/OLYXzFM7Lv1MATWPpvjOsycrg/btI93hTUf204b+yEmyQy/BOW+7uc9
6qb05PVmthFSlKEXiGyT+qK4KvzymjKoXiMTVFtIfXeqz6kAOoKvZJyGvhVctoE3rbFBHV2z2uXk
EqB2bF1iDar9UHp77bgnB2rfenDGZ992InKURgIiaqJVnJ7Hu4OacWOj8bgEsTJsTe3pPY+Hb0NQ
5zvXU9h1zmtEgqeY+HwyWpbRwBU27GTr65yMv405JUf+TnScO9V8ja38uY55OrMBsXb5nJyg++1V
0m27oLylQK7JnjNuI6WpmmDmnsU+6Uo6HFOJiUNhZqpoIfFCqMUIwZ3LTc+bCFEKyWNUDypMy+ym
MXFrJH0tLvkGgWpLVhIJ6WekyVluwuMKZ4Ewlmhf2SMJBwXzHWE6zhadJ/qwprmhcEfc1euRUFSr
H6j9hPvSm8l4stpKPtjWKF+ypUqudN5+cRft3thJ0V8MvhFtmtorjsIRN5YNvxRc54PpYl0jvJWd
ZuCFxuw9e4lxqZRf7umCWG2aToVSQu4AmqpV7dbu0RZeQvi3v7wSaEOkYYH1LflsDWd/SxatpbLI
UhAbrMnNc18RhpLi1bscmgVamMpJErP6S2i0B/KP06dKJ3dIG8mYbaZDBEZ5ZztBfhkYb77FCJ9p
Eo4QguTM4aFRkoOO/9axSwTEN6e8kpLAx843n6hcZkzdI3dfVU7yuVfep2z0zc10jsbCT7WTVTxt
BqjqHEP40wdu87k/2eSKhIlV2GzCSvuOjKz6BCjhdl68Oztxh11JPuSVBPfw6o4WFRJ74q3vtyfu
0eFBqvzCM+wL9jnVRZIK3OHZZWU7jMHzRoW5UZLSTAjXoetzSUZfC7FOx3eF0NsBHepaLePWCMyS
8zhnZwFobjw6gdo5jnOHHHqXp7rad84Qnwy79b7Oc5k8+6OOHxDDSerGoHieK8+6SrypADA5e84V
wscoTMnPRqsrzdtCeOhxo8kMh8hewjSDQ4AwrdoBbbXfiJRMP5UptZQRp/7FQND1WgRGvo2W8VOh
y2XTBE1zdJfiSBgOd6gdDbcNjKHjmCwPRiD8vUEayufJZElIfJmzYuEIII9t3DYq56PTnid+hUiP
VW7Z+2ZJ4o2HdCqsx3PiTD0n5cvSGPdzOzoPg81xN/oMD0jbjsi4kw8Ky92dzka8eSxsVovlkTRi
9FNY2Wm9nvPz1lJhjEnT7VxmGNzgM7hIehzGArAk5OfYktHlwgP8ZPslzVdTEaCRBullOah0SyI2
qzxqZ2NE7Fnjo9x4kugVc27XeSIUh3JtYPmqzGvTCXjU1/+XvfNYrltJs/W79LhRAZcwg55sANvR
O1HkBCGJErxLIOGe/n5Q1b0h8pwrxZn3oKoiSqLAjQ2Tuf61vjXkzOe0+JD5tNVoiubJIDYstaMk
rD4bCwUBNBFq4xeXaOZdjsP2xslUTnRmiHe2pSUX9pJ3+2HOL9hwZqFYZu0xXnMMbZaqxVfXne98
moy+2IJzxeZSJV5+PaWt10HprilSUZ06GY5+brh5WJCXAzBLXQ902Ylnl6/5anS1PGjcob5KtVZV
QQ1KezdbSbU3Fk0dOo+gHK6x4bHOy0vSUoQyixKDl1HY4cpM7LyucXEvlVOfHeDsTtN5z7JFttiN
KAc3ljU6x0rfmgcFW4JKi+uLNM2eh24efvSK5QO5Mz1K1xhxNh2mS6uxzF3RZdSeZs435fCsZDh3
cgf7WOvWYW3z/VyyKQRagP039tf2vJkdz2XN5drPDXM3nfjkjJhgDXDMx6rwH1Ixzn1LK6tnzbe2
BeCrJ8eHXZ/tp271zn02jImfRS2lVjaxfepElz4EguBokS57M8F9ZLpFp+2yTvSKHbMvuiSYwMNX
OS3qGcvnaCpNApzAudvuK4ZOPFbE1UphJ+E8D/j+bW11Wm/PZN7ReZn3cLGsfT6QMlu+GZOR+Ld2
3z0NU92PUWZmYs52+crfoh9X1xXMYx1SlLrzW4O1aFliw13YJ2XN6H4mPmtW8kuhCALUx7l1wYad
/FJJ7ChGJuus2rcOg2go4qswxvgwOhZK/65T1jKue5MG56w8z87SW7RVV+uoMxBglzhb2j6Nfeld
5eaEA7MxyuY16WlvijuKLa1Ux2bpldLbr01uhNiIRdDbCbiHbUxXmd946dKoVTIklqA5sl0Dmjuy
sXntiQRMuPgrPJR+86Npx3ZPhjYJerd7MgD+gPCgbdtpmI1r57zTtSjfvAJYk9nArrkd+g2mwI5n
wC7mO3yZPUNGRA9qlh/wGPAhqKO0SlqCcmMkzKxwh7Mb0z9Xgq5ebkW5T9LCvcusSrsic8WeEXTm
sZlwJFeJg7WRwneyekLrQn9wLuRqZ8NxpQSb4Ola4dviTTKQws5Ub/Fx+rl99ta8WYN4kJSy9bMN
Hhne6lYKr+U3gEKKF0OLGWPEDrkR2226SHaaY3UUHmZ1qJsG12vSp3kZEt0s6UhPbBSJpUvZ/65b
tpnJs8tawvBb8zSl+B8EKYoxbBfXek4zI87DRBTp2eSrBY2B0d72Mp8N9FQ+6U3u0uMt58sOQzDE
mOV67u3iNCj5vcMtnS80Zgg57gl7DqFeQqKZl+5EEzDNGXGeBvHarHc20fUjdJvkBvvp8KSlEONk
yVqjXNPrwmDXsWO5+sPQoKfs+snsL+UATVnTtPuMAOhBg38Y9jyG9vSoXk1epe2lYYVYCutzmZbl
AeM1lV2NLCldVgIpS2sm914Xk9jpdOMFid6TKLVm54tGjIbYammd+tFhujwlxqF2NHXuM/O5tfz2
ZDCg3yHDPjnVerUICt52iqD1Qc+7O2vaqmnVal3q6/hjqFUdDENCcQjW1Kjovf5k28sxr435rplo
pAeptdzQgu6cssI3D63TLkOkNXRSHLFVaFeqx7YdTggZt/HkDgT0uSqekWjiCOpvB42OSvoUnlKo
5QSbiBzGj6wV85PjZFz0ptbcdqN579j6GJVYEe/IObsseOL5XMaaoe2tJhOhcCgz0RJa48kmA+TR
cFh7eTlwPWtYv1A4U/fKSakTYa29xmeztb0DGSiqljEjugeM9NllUvRaROZZPLRkYFSAg4LPhwce
Jk0zgRWRcG6E235aC35EYPxOcEduJBExFVeN5opbUvDclxg2HyAyyt20aH7gZ2mxR9Yw6DFGkQsp
nM6hGQt2I5Nh7Cuzi1qn20t/GL4qMg+7CbGWorOGzYFWraGg5Tsw2CK+5WwxtsROHSpdpIdBZwuC
vwqe+kCNhEZxWb0rFvXMjl0UHsiERDh5APwqTqlCq3v9WBQGnKVsTnGFIybD/Wn764Ut9qXP7/+I
tjFHgh3+6+AgSgYimT+JrX9rV6iBPRIs+n1Cv19Qp2kXaUM6Hw2U6HEy5Dmm3yIOfApDPy0MUzm7
bhP1pdYx+1vtQw+i6GzEpKoGG0s0Zvr1bAEBfDNX+SPpWSSjFtcixK4zkpgX94tO1GtYiwUEjKuu
4ma1TtOg8eh3WErUU4ystyTUqVlEXXP7MwMHzClrxwByYZFvIAuwjuMN7GUxdeHNaF5W/bAeYwJX
oVkPZjisdXOS0O32lSsUeXrL2VleaRwQ6oDLJFl27UrxXc1xfWtldklQyGAZwlr7WzsOeD8sTV6P
JRScXO/XyK1hEtAUkRxNJtF3Uzx8Rok6mCVoHJ9VnfCSM/l1zF5qBJNVS6QHWd9jnKlPSgnNiAzB
AoYo1AK3oMigN4iW27v2hu5+0GZ9Jzu3Bj3fpce+qOD1rMNLZcr55FdeeolG6uGLTq3TIor2Vlf4
jNbOFyuuYeJ4GuF/f3Fx5oiUVSCtvvjCPSWtr3DTKNCVBg5uGElNQVKi6d+QotZvRSGcs+cjqngV
rwVjMYmbpL2KYsfRbvKGFJpWasW1jnyFKWoa0kdkgHpP8wB05bQVJynVZWVU1QU6Y4Mp3j5mQ+1d
Z+l0JR3Dp7EjPbqptpyGrp9v8zij7w3n07PHeiOPKEcv0wBqBJG8mfDm3QIuigVpyeO0obbqMHf9
qeI52s3mA7J1HcS5fAIQ4u5hwg8vkzlfL0pXx0J1B1kD/mIjfDfrE1d0Co/JCpCg+qvUiNuvnVnT
flc4Bg4aqzb7Yu+4fr7nx/VXFIR+fF0mdy0PLELaIxq/e+r0WCOq44NTXlitGxc6ivDZIUFIiziW
APNzQVxqdUWD/Nkmbywsli9KkAda9W3KhGerikhTRiRsnse8Yic+XyKCkN+n+yehs769bCxRRjgP
euKGgoUwCDUkybks9Zu0YRm8d/00JDPgssUxO2gQWlyyute/mklW72N/cL/jMcIoDoozRNSsrzs9
MR9j5dtnV8XsnnKL0vup08RdTM92UNSZsetQ2mg/HhuWcKwFgrIa5anwuDEJbxGHpjDzoW7Nlstm
Ne4aMQ9R72q8gDM8boeKKDa/pD3k9zbYkTJMsold65APx2JcJ2OH4cIG2I9KWuqYGmetbJ4N3m87
EzUZbgElnwFlFyAwqGWPBsNWARJz+oj+ovYla7hg0qz4IlvYgvXkLp+JC7hXDJT881Ka5v1S6+J+
U4zu0HfE2cz77ryIkoBPWTvq6GaWfyjpzrobeas9NnzudFfJvKAwcGlDeLYUek75fI8V/7V36uIF
/CNl5BNeuxLC23ZaKrkYr6sDqGeXZjWvFX4jNiuDWF6HUa7PRoHvEb8kkf9qldU3UnzM3kbP4/pg
e+phr0J9660je2wPhRofyhmXqHZptGV3zg17vCxyK36O51IF7Jv0UG900hpOXoyPg3KbAw7AnKwj
VTtci0QoqgmLV6FhL8RFti5LH8GaWZIvImuumoa4DP3Xc1Rnnc8+g9isQ7Ezryc+emPZ7YDe2aj1
kGmqmJ514no5wxo9AWfBVvmHAltelAGrabQ3MMDDBcE2e9xXpEsAhK2mZlyAdxt3uer0i8WXPsMH
5mlOfcGFWFEoacj2YVH9eix9FaMECRv8iOVSeo+Qcr1MXf1qtabDdBHBrWCf1Zk3XUHpI9EVWi+9
xtr7szSvXVOx/Kf9CIl9SxC/dF2Zfpo0yWCA2YtJUXxuyBBv23hOWNMMcaPp0dDOw3cPg5h+X6A4
huiX66MsTJaxBO2D2qS+c7L1Awihh1EncFkSA8B5ep2P237Kv28VY0sCVmG61o+ZdF99+WX1rfZq
mLqjl8YKkh1XeDjM9gXPxgBluzgPxMMEeda2pjlzm/MePPRQlL38PNFQtktKLKz5RkdJBHtedcEH
JjhlipBe9Ttp0laa60uzd1aIQqrpA49YGW5ce+fn9a3QsAfOMQ0pQ3qdAHFX88pjUs0QhZV5P8/M
vzoJl1Eju40D19mR236pfL8OC4dXRSY2Jh3TR7SKo4fmn1TphTa2aj/5JX/Of/wWmZtR8smU1s7W
AKykPnsPjShblcUTSYzUfXDZBUZ5Ot/o+GxjzyckyD0S0qxBBrK9Bvd2PcIX5GXT//Dr+nZlJxGY
rObvNCbFclQnU+RX5Sjgh2S4TL0UvuNcHOWiu7ckAy6MUo1hbLYvwOK+Uh15IxYThdK5jsuqC73E
/WHlGBcUXZL3RVYld9WiX5HVoW9DTkHLkxSRxNm1lnuoQBBHHXGs0MOafS55NUVUgJGQwq67Gwwn
u8iEDRcwLhLW7jQ9MxJOrxKfuBVbKkYY9QRxLu7KfYXsl6zqErU6wzCRWN9WgfReaFdFnd9VFuqL
lKxgY+bROyhNnEiIR4EJ6GVXVf0z5+e4jOmFIa1ny0/bNLAxMl9IHiEHVnwx7xSmT/k8Z1feJKdn
bgQfh3hNcWk/coWuNp12eEunmSIBYQcAA2duReyy3MqLdcP+1ZDIzgtTH2Ra39y1uKaS0C0M/dpm
YYPmS8duWzU5boqaOLGh4i9aW5nRpk/sGHG/KltZP7bnVwBgrPgWM4GR56LVfPZTK+uwW+LLcrii
uMCdERYnZzpJe2JjN3WmY9+4APVYvtG//GAXuk/TX6wcWo/hgOU9xblNllwyI8qqIBGj/kPxPN39
91DpMwQClR1JbTflCxjncQ+Gb2g//96J8qG9CB8KgDc0RYHy+ZPztlmDfnHT5UXny0ZPk6M1+Old
aZfD/WQAbmKL7CCTzF69FckaREV2mVJo0B0OgC3P4scvtWrMG7wKthbEWlm6hxlm9HRfMxknMTCh
Y5CnhWIUwTiY82ikRshgP19nCifC3F3C2eIfWWx0JTx0uEOSWBpRy7f/v860IRuW09v//JdpEfL5
/xtWH1X9vf9I+dt+5D+xFAOHGR1ZkL02Yg7+p/9rS3P/JQCKACWGN8uLxMXW+h9XGtYz7n6Y8ptz
azOz8TP/sahadDVgIyUxR4maw1X1j7Af7w1iLuAQa6tlxdwGEIbb4YM1K6cXZtaXik2DoVevZT6h
JuLUCHnRjA8TFxx31TrfukD+L2hJ7w+/nKi/8ad9SKpxeGbdbGVpE4QArX9snbMXa0ArsnmmMlS5
bupVfc36eH7AzS//wNj5y6HIxOIThp+8EZMsfbO8/nITInsSrWXlDn0tLx/xfjhBg982BHPn/+FT
/eWk4j3kUxHvA1lERewHV6gl61nK2cfgL3oMDYZGIKLwRzAguF8aUiNG+ehAKDP2gDf97/3UL9bp
9yd2K/P4xfvGF8un1LnmMEQyZvuZd/r14/aZSvDlF5gl4jFvjhMOL9SlulQi7LwZ3Db7hvGhh4vw
IhLb1HfwRttPxH6GfI8PYH1zQDmYUT3J9p91l26/mrtdvrggeSxizttO3y/fRLaw9UWHxfTjrv1V
q+XjWYOt/4dmBfOvX7jLU5frlkQ+7tyP11ancqasVCmxVq0znG8ehXY7a1xZ3ghp6i/unGQ3ldpM
XVAcp/UAUI/t2uRW9ttUxTK9y6SZ3nVdTZtOx6xHixjDU5yuqlx/yKlLnwLFP417uyld/G5Jfw0U
bbB2LvIB5otiMa39klojY2fCH3/wN37IzZpwPjEsCVyVGzOQ7OX7s4jZvEJPgc5mqoItZKF7+447
DSmomqJ+SKc/WEk/hi+3A/pYV3HLckCLorH3B0woVZ+8BvuNkeoHYBsFyo6D4Y8Bfly8erF8APFM
bIu+ocZ+QcQ908UcIiogCtaQ1ziJPfv431/nPAffXeY/fynw8SCQeFh6WHTfXUsu8SCCSku1S6XI
HloeYlEV4+HrCw9o4mgGJdyf4PfH/JDwZEuMq5ZlBaeAJze5lvfHXMe0nhMbBp5P5OSEha5gBYdP
758fBQMfB4KCbpJXeH8UlQmvz01ImF3Z1oE1DRaNYRg6//lReAFgDSb5TQryw/N/QSKPx3o7CoyF
kyEGvEQ++6R/fBReb6gHFEWbW2Ps+8/CTrDSZoniU2Tdl8q2pldcoPbbHw6yBTXfXwyuTtEDAXYD
Rj5wvO2L++XBMhs4+YxRfJO+4jmvp5Mojk62+u13xyjx/rV68twnjJePiW1r0FILNJOI5yBQaTwd
5XQNhq0xrwVtl3DE9cJtrn+GwI4YipYkmNeh6U6DPSBH57OErG3OPRnBrHdLcVeNYKgv2Fl61mVi
JvysrSBynNNYtLx1Ft1YsR/GuToy4qmLsJYpGSg3re2btQO7s1vLFvw75sz8mICf9w8dq7iG2ZuP
gLFUAi77Zuj6isu0yEPJmAqCJ3ICjZR9OyU37ZhYx5nNd/kMMmFxg6Fxtf6yTCu13iurW/WnuEkT
E/CFHNZo8g2JmRMVfy9ltXqBPjh5hWhBnW9YZJLRJR5Ppoida7L9GRqz1UI59kuFEwWN8bDYq3zW
W0A/yMRxMmBZacVN3clCj0BR4oeM13Zcw6IWjYH9CjjLFavWLg2Ry1ivi8ym/sMmQvJIS6liliNS
39hrC3yCnWEvqNHoQ153wDJRuyHGNVvtmKprvLkBtRjRxIaNcdVokKUxep1x0lo21gknPOen6MFg
eoWr8TMgYF+bpWpIoWY2DNy2YKaEcoudg3TidgYFBs4hWhyR3A3zzCsPiKlAsM4k+FdO6RbfGxjL
km7UYHbn6/gyL23xXU4WhAJYmgUgJH77JzlKLoISN4ABfV674R+TaVDEhlNFshir+YDC0y4R8cz1
uTAzdpAYdtMBXwv1l3t/mev9Yld1fDJ7HsJnE07TBIfLKspbbew7xFHQrcyhc/wHrC2U9tmQfrNE
WtthymuJYL541lh9ReEcmZxj/s+uFhgegI9yZ86vjWbtXoAkseuuvKzPjpI0pBnSPNC9jVanip1v
ZuMxMwpKPhMIoQ16FO6wZsXyzolHfQ+4lhYjitmob/XIRAkDWotLfItWJQdWjJTaBHU2W1/BUXpa
lA6AdnYzphC1x/dgYNI1ihE/WD4hUCAEfe3wSUxBsybGsGsdmkB3s9sx5U9o/eS5V/e8pDOAl19w
PAL8dDriyRGgZvOrNxczOqbeYAeQFQubkM3vcF11c+2eWiup5TmPu2W8FaUvuFPAzeMaK8wYy08H
mx/kW8n8y8VKQwHEkjpZlKA4ToEQBYw0c2214VpYnj0f6kWt7q0ae/PFQWdtb+FGJ/ETMo/IzjQQ
xKekMo2CoNGIvICkWKcAUmfTYXaVOgQeem1+gf+k9UExzmMTgvs3RoxKff26+Nl0h+knRSkyYyrC
I2/qxEAgNhb5HkuX40QMaA0Qas2ChSctWhtzEsp8eTDTQjRhlhh9t5P6SJuUV6t1QIX3qDlJ+qK+
ZHY5swTimYkS7qW9jTU6YQqB1dhVkVVLD35sD93VLCt0lVWN9XWJH7UJpd3gFpqnyl5vTU95aPlm
Z7/paIZYsGHcp3snn1NgaU2jM3Qu2rfMGtwrExBVE1mtzntYzX4eGbXfY2XMvfbCAU/1yK8UX8V5
T8ihbijahgtc9lY4l5BqslKO3La5xPsxEth8yCxpnzRPInM7emlfFS2W5F0Xu9UEDaYtkjArc6D3
etb6ZzMtG3nlsJpxoQta0joRN4kfbJfgxm5EMCGCrYxrzV7d7lR5zTIFAKZ7PSRGiDJZlDgaQouR
SHc7xsOKC8hp7SSoMT86geMQj8an03dfpPCWCx1lB0d+U7hGMBKe+WTMld9ELU+rA0xWA89dnVrd
PvO9XgVAgNEgLEQiWDzGzcrYmZSpJvopSFfea7vEpH85VbZx5t6srEvH17SLuptMZtGUKN4hRG3Q
6FqSKUeJxfC80peA9TY3kizMvXxADZpN7Qf3Qv95sQ3nS4O2xoSQIYTYuRVc32AkoEvkOIU9t3O9
uBt305wsBfFjhqTcfxCsAt3Hb4VdwxWvPkVaZpCmBMD3pGAx1Ig+BYmqYf+/XUat2dw4mqYHIG/7
b3Y9UaXSAcA2dtpK+CHos0rq0ZS3kxkNlpV8znk51Wc7wawRCK3poFw3jHmSGM0wrNTSPMSo2KAh
jYzZDA/57LEYZu/Jn9v4R6XQdJhzdKZ+yUZqpqq3WLL6wBQo+dF7Y2qfRGFVnxZWcJDwkl6oMCUl
ke+cLLbcXaclnreLYyywitj7JaIlr9eMMdUtAfGJFWM8mk8lrEDol3rlvUBUbu+EVtZPTdEj2RXA
70QAsbPtAtEQXCAJ7CzMd3Xb8u7cNi8ZVqrZLg4LAzYKoTghOEXdZjqnfYeXNvUkSCABD+xbNdo1
34SjdwVvTzQxvoNOIZblYgXFDfwodgYHBORYjR7H9HmMmIbStaPFqp/XlOLyJU+FZUwFA4Sux9XP
tm91xIBzbROOyULHL+YahGAmCbSUeO6gKrS6m9xaiV3PDzgVye0HhuMO7rnh/8OkuRjJAt6vdhfu
MrN0kqWEVj8r79T1jUAUwNwd85TFrPJDpbYBYq1LYIRGfZE5ThX+XNj9b+Txv2jH/GWN+xfWycWX
9cu39GPi8ecP/Vta8tx/WYiKJhoD/VasfEnA/TvxaJN/JmyBfLQ1hlHkwCb7P9qSEP9iu6jzQ0hL
wgZK8v+0JWonqEgjCMmVSmTJs+1/kn3+sDfbkpOmYDDFrowdKgTb98vxOrUrNdASsG9gFzg7b46L
70YrmFC3rL4vBsEKy87gH/whvfxh4//v426//EaoZkD6AUnEyLdD1tbXfc/eZqe3dryX9toeTag8
fxAZPmzCfx6KUCeIXgoyCBl+2KRVzI5XNejLfmwn91xa6hMY0WFvrgxIalP7wxb8fY7S/ffReBiw
/gXVxWHfn9CpQ7/Lh3nZa+7o7XnjJOGolw7wuiHbt9M0UZzEaLZymodfLru/ken+5mM6SEjIhBC4
aeP6IGhlk2HhpIaP2XguxtfeQUN3Khax+Wpgveib4z8/HmMqk/013DeEzvcfVJaA8eJCrfsqLSsW
4MDk3TChVvLOkd5I1QaL9X+oSnFyiQiT9md/ytk1PnYSYtdzcm8Sco+fPj/kDsExD6Dn4fef7IN2
wJenb4Fck3cBXmz7Z/D+ly2qxjPYsaVL76tXOhGo35TCLKTI3x/l4x3AUVyTDwQvGjICHTPvz19q
91pdM7DZjzEppAD3efacty1NIhM94H+QEP7uYIC/8P9gNQLM+uGqBGfWsqBJZmDpbXbAtfKU0FC2
tzLz5fef6m/OnctL1KSgmAJ1z/hwFbbsmimMrGYMSO5N0ZJv6lJ//sOl97cHYYTCc0twk/3sjvnl
C+KKdj2vp0UptuxvFtmci2SNvT88Nv7ulNkUBCJSgC10/hLLTmPeqR6fhPbF8dCu6z3wleayTDJn
//tztt0pv+AnkKiYE3AJcB24/Pc2R/hVEnHMZYL/W5YXeoQi8ocH7Yd/3BKgIVxi1WyoefewnH7/
j0/pyDawqgo2dStbijXTY3lvObkx3DVVydZyHszWDeo1zsVuhKTYfmpKnO33v/+M22F++YzbrwHM
fhO50UG5DD88hDWtt7yVGO1+0On5+0y/cocnLTP7JsjmwsNEwwr8dR7b9E/q2Yfv8eeReezDveNE
bM3B70+AwJBfQkuHVpp55YFVqNgvubcEkovr8Z9/SB4bvOVdCibxrr8/lJ2C5q03nz8udPdJS3r5
jReGOo2xvR5Ws1L3ReepP+h2f3dmt1uapkQUX95w7w8a56ZOlxheURbzNd4KdxieR3ISp9oZZhnO
iakoF4M5/P0ffliev4wv8JN4fJ8sIj4c19TpR4OCuU8w5T9oDvs0ldb1S19OHfZ/1dzWSCzPvz/o
hzufQdpGimHkykzMILS4/fkvd749gS6ofQN1azG8u2nwJpK2U0YF9O+P85eLZjsOqyy2H9z5LLXe
HyfNYn/qe6r4dJXEV2RL7VsG5uIuTXBg/P5QH78/9HqUanRxNFdGic72Xv/1I6WlMxfsdU/pEAyv
2R9YlpD5Nnn411vPZ/3IkwW4HrspODzbZ/3lABYb1cyBR3kYh1S4kb5lKsa0oFcauN1m/C5GvAW+
rPwudBuQ7NTvehMgJyCblLEaCa6RstdYEiJRa09uu+CWnvPE/2wPgpH3mPaEEqQLPWw3egKDLdnd
hEfNFmEBua7OZQHHM7BoRfxurFZvhEy5s09tjQYRtFpdHfOpdhEJcfCc1Sp7Uozmqnl3AKq7YCNy
eYdKc6ZnN3GJH2atmd7jQ3U+Ix9qL/G82NeUSItv7iLcN33Ua+I5uUIv6gf3JStIZWAtszqfFq9V
yJ1cW3/GAwOeIWg7fpPQAQZ+HNKmF2Gc2MzpK9dwHriJ42tF00JPosvD4pnVRX0nndWqgpEmIz/o
SR2d4I8JgX15yNBJjbiYkbOJvtNI4LuP4NCUGWHqgmoljITTzx5hJqPBDWpuqb7lq5Uu5ue0JHm8
W2oD7r1fFdkSsPPerF+usURg/sUQOAAI2722lUUyvErqzyDqiNrFml7eda7TDgHrSusiYcua0Owk
iLphJ8Ri33nTOgSy6+H2JsCKMECKDocH65xGhuPk9o9xUXK7Zh4iG6nvLTchMSUGgDLy+RjzB6TB
/AGfnAU+kPVJVZ7cREtNIrWDVuBS99o3WljWG5GtOoGHRVrDSSva8qrNtNi6LWQy3S5lPZGFBfc3
XKpsRaLMqKMSDMMwYx5tTxlvK7DnHqmrLlFuTevVNLZgopd6hPISrkE3HBDsehDBmqS9Ik6MCtcb
6YWrQlQZTDR3nNBc0FbxSaWDdU+VE4Ek5uf1D3/MW29Xxh7g8pT140vsZo15Iv3f5rcy1+eLzi59
7WDhV3VoYJ+rFxZ9hnVojCzv91XDO+xYJnY3EUdL0WBsp+c3nIkTEptW6UJqZ8VcXFmDt54SRQrG
GtZURE0BfyKUTYf1TAMHMAd51alvlgZYJJiQPetgtkbzoqUnyN23hioMfPFKv+PXyVGK9B6uexwr
C1IbeV3Cqs6KVCtRN5MgIbpIdMJ1ppu1NgoS0fj8Xv0ETzu6CtDCyI7rob8sYjqAD1rWQUShyJZe
NHNB2K+I/zYRTO6q2ltlMoC2ItQ4oF+sfXKnqSa2IWvYJp1bBglPyAfzRUwwlGKFRhkdnaCifDKI
+aSUwPbEE2Jj4ZJbFaP3gLALeUWXCjweKVbqLoe4y5hNpgBiIUYrXxpkmZBbGOjWScweAqBsFdm9
m4zBQv69DVa4KV+lHOGSQC/AJkjeh+K+rrSm9EAgcagffZu0MdHsYvAie4VtEuqDR3VtysAEPybl
dZ+pvaNwT1ipeja6VYqnSbTuJ2Q9PdkXKFNvmr9ZbVZbH+xTvy4rlQTe3PQQIbP+PHcuxQrMkp2X
GKLncEp0OhEIgznyueT5VoSj1k9vGZ53K9ycpRgJMhAzPLkWTQvcTtn49BTttHuvXNdnm5X/JVwB
uUTAQFKPMGCN8s+iP7H3ZCOgAoLIKw9yAQ8RCaYZlFo4mp3s/TZVP6aRQrvAyLLiOkaIbPd4xtfv
wED4a7apxKfWqAwF8KPmEmjBug+hS9TiCyDQ5n50kaBJvxJW2gH4zMwLXJlNvWsql7av2naAQgxt
M89kN9JRnBIoi2M0Y6Rjr7yuPKMcI5YAJbHFVue+XLpj5c1GHGnspstdTElOifjm1CeskNul1lfd
vrGZyZ2SQlF+aOaxbQbG3NQqZOgVm5GZ2vEt44Ty21jM6dWwuPy1Ts9HKI0rcnOQUZFg8ZYacN/r
juZeJkJw5WfYMvwIlIRD0yDSwQimoIQbmi11lgaeHC0nKKm7Y1aQUdQGvREqwNHofIiA9LgZ+q5q
Jtx4RFCktlsXnkfVsHlAoY9QCJLHtCrPIt7V1J58bqWQEUWuXOdCDVpIOXR9pRGn/8qk9M1KGYNl
bqzfVIi0sGsm4rZQM3DTssKInKS7txoePyGApVSFLF2wL24iS1ATW4mZsXiUSzpF71/1LBX4nZa5
uygX0GrEw3q1MpcZz7GVG5eK5RgPBqDFwv9Sa+ZNLyqfbG71VmsokV6DsMhX/iZw1z5MZvHD9LC/
6+bRyryHslPNvlj0z4skBaMXn+HSH+3WvBcJQCWdjrzd4uX5leVSbIMN5gnJnUGauWDD1rrLLpXL
xVJY2rHJuLUW3nIBw/0tpDCc7QFaLQT0g++YJG7HakNIuPKTNQxpaBfVLdONJPJyXB5FL5uA+YsK
FiKJIHUJB2pJ3Z/zhe9J1clea9flZMgqvQHkOV6SFVz7iD4N8P+k3msZ6oJ7vvaa7rvVGe2bQz/O
HOWebB4ZrnTnykUahS3p+cG2VDr0BFjCiXanb0BEzZXPzrW21TKaD2sWD+STLdaxmb88ZoYkarG2
CF45H+RAOkM/GH6d39hdsn6ye+PVL2KX/GU83szcQXQxrEb2OWmTCX8gZeM3nRdThO3LiZnDNAz2
G+VHCCRGpWL9UZJHBFlvF47/NI3Ll1hYp3gR944ayBuMw9PKoGGXpubD4NEhUcB7uGd2IuZdFhM0
c0bLvXfBYf5QYw+11UqWSO9Tlh8ZidqZt1JNfYoKsD1lRiSlLr8Cpp1yQgRMdgNwHLQXrSNSP/o7
tNya/9GwsE7mq9Vb+mVjanCAoLFUx26z8mKW7W89xzBDdxm6a43Fz9c81tbp01Atk0WLSSyTKFZN
+X/YO5PluJEsa79KW+/RhskxtFlvEBPJIEVSpMRhA5Mo0jHPcIfj6f8PpVpkKtNSVvvfalWVlURE
AHC/fu853yl2nd0j6nDH5cos6zs4/vnQagtBKB2AvWpr8aSknf+ociPeEc9P+75FPU4UePsVVYB/
j8Qy0NsrwuNW2IG+UnJmKN8PnvvS2SiDY+3bH8h7Xpe48e5dhPAPBlQC5VF1cCzH+rDKer5u4xRS
VOk8Z1E/PPnCVjsQQ1fQlKFblJqAqCSV6/BJl80l/OItnGjs7/tJ55sq2W+oUGL8R170oZaWOCiT
1lgnC/dQMg46EL047ruZ1IJk1q55LGMYXySyygPJXfqU91Oxs53MvBfQ3u4IdbISjG1YdbXTfA5y
fRHb621kAVFNiGMPr3oBmGkvsdC8Y1RlGGm1Fnznzqrmb6RkVgpebqsPVKU2TvB6OgJOig9aw0rJ
US7hJA1Z9XOXgL8aIFOKwobIDvJdbIq5bLeIpWPCX/PKOt1yxMhKO3JG317OqRh23Wi7330/JRkj
W76ixy0funYkI0l2MVyKTVgQp7Y8LDptXrxydh6nOHKAjsCBNuUS3JE14j02YZp/BpnEkJ2jfEqi
00Q+/Vbd3ubrWECEgVCT1JEGscGeRr5rN191owue2vMZFq7AFhaMKcjdJ145UzjiwrLSc2nN9SFS
yuz4ztlxWSs/yatxpF5h7ByPIaSGoSGYZK7n5sqW43hLETjsCK7AP96JgBtXB9aZ4ppxLqgXcVf4
tfqKvmEBTIDOpUeuU2WnzX/6ksOeTbbM9+5QV2zoiMVceUs3d43J+TbwzeJCIZR2W8OqQY13pblL
R/QEmYX0Z0B4wcjsOCmaswlDUVRfemXMuRMBjtwDU9CMc4iW7n0hKMgvCpybb7XTqvxc12nkXXoB
2ynWNlZMmahe6Ws8QgABwQO1VCxO4x1o/5LdFPWgeXiX2fLy1iJ2NbOaUx1R2CIDySRUFh9IGTwC
e62PwJTRwiS1cA3GlLVvEWElcxEU0+3Mqk/tWgOMA6WGAx5ATsmjEA3ZY0BW5HzfE6N+G43We9fZ
AusdbB5vZPA44lA7el5b8zHk9AXty/zeE91Tnwh5Dz9LqrpDm4/2rfaLlxn9435YylvsJP0uyDOH
TZqybBfKaAhBpwccNoeoW06sQ/iqC+jf2HFnCi5Cz+PlZS3nzWw7es1p0STHLWyyJGJtVkwVdezj
wODYdC1rrzDQMKmj4UHmSHjZZM5NsxZP0pL+VYZ9Bb9YcQgofrDRduFNaPdozq1mfgisLGpO/orR
s64A0RBe5tFkHkhGgzOV76YKlvRdV5nuOp994NOoE++GGjjYgYFk7x8HG8dcyuiPSOARGtXiYEEV
w4WyKO1AbNvrbs6lvONEhcigBVJFewbD68JtSWxdFbdFbT0NHSBELzTOW+/U5iuZKhmnEpfTkbBQ
+dd1Z84e61O4pw/UIQlqvjJrsEmekujukoYJB9LVuIQjrREmQsnA1soBshPNJaVhePKGHtUUuBF5
CorseiiiN3eV8eXkxjc+lDpCyCqFKRk1vkJlRJKU6aYvuWOpT1Ea2XdZPTaHsQUzWK3L92Dp69sO
BPotPPPlB0/WVzptA2smhAcCscPsWjGPv6p770RypvrMdOSSPF9guqaV/Lab/vXSaaTZ5U37kkm9
7Zv2cnLQZzHDcJz1Pt2YD6gYV/tMJG98QYQcgGgWxV3T1O4TxUP+OFVE1iXwpbA/ZNZEJHkxpJU+
xWTNPkZ1AD+GF1t+qiROjt1W2b+yM2ZcdOr2EWsplVRNgREqvF6OvF1spD0R4/tn3QHhR0c2NV/w
pQHn0e7k7uZmSh9kii1rjIKUMTzqGqQfTr5cZ54AQK1K64uDMGtJSjuNiASrwQ/p2X7G+ZA+VG0w
YCCr1DczOl/oMOF+QmmUmBQvmfCE2udQaUpSoXR3JHjtOlcENLW1Sqkt25CYLIzn7D9BbT+CKNXv
OaRzqDndE3N0oqkj4swLZmqKjbTE5ZFAo/Lfu3hgYfey0ow3CA+65YtNht+PDIrLkT5w8yLDwX+a
ZOzle48I4wP0teh7uJj0gJJh4M+sk71JfwZhjlLZPXe4qe1bYCfViIOmfQ8KCRzKkdZNEFpRfQVj
ybrvq+3soNzZvKCjrKnGKSI+oSJI1Ym+GvNoGEPiS55ZACPYLYZXO5L+HjR99e6OfXnTp5H5qrGE
PHhOFyYA8Rp9aMWEdDto80ruI7dVJ9tyiPPAMRvdDqZosqQj7DDNvDk9ZtmKWSaEu9gwiifNsitW
C2QJQeuE+WXhlpO8dPARxskMibWMbnyoM+7+rs5RxoB3d5ejz6wfhpdSjUjMHExf50hS6i9tF1yN
Yxg8+VAScpKh+0CxYuOlPYz4srmfgNubvUK/cBMiR5RHHpBK7+Oqrm9cFMEQ1N2pgTPYzvm3Gcct
iPpuaO9SshIQcVX4DyieHKfAOmiM2ms4Xm/5yKIOfr4jpsvRtFGSKp/rxyK2K4rQznbnPUo1ve4D
TOfywOohnUPYR+NnTVoF0YDjVINh7sB2IjUKnQ8rQpDFzz85EuFIiG+aPEgshFEJEjZpIEsCq6Ac
sPc9qpETLYWyYysoMMbBVu4+UubE2JhVXXWEY8KwaxnGXhfGcAwuQI3O+0gZBWNpLZ19ymOPTi4u
cEjHM1B8TaaSs6OWW6breJHLcNFwOIJiETacCt2Cw0mWKv9RVSVHlCXtVw+rWMG6h2dmfaZho6b9
qMcJHSXAF5xFGO2OYZkJflcl5G3PBr6eWlwUAyeZJaNyH2KER4VeYRCsc+PQXgorpokoGuedPxoe
E14tj1XFN7K51PXsjIe1oA1D9eiI61ZvkFA5hfO9ZKvCz8UvC9uUpXZBMx9WpKCVVWid+8qExSEc
po5gzqwdHqtqJEAtWCw6VfCF4u/KoXWLYW3zeNP6gybuefjxIHcEIF0Lm02z7QpWpMCLMVb3Od2K
fSkiP6PEUvVr7iFhpZeG/GS3qFl8EPQtnpHgScxhXVxYqHOECpPAamfczJ6NwjMeOifxR6+/BZwP
pqN0Zvmdvxh84Jqk1EzVKF+EO0Ufo0eANWEWzXL0cADA5QTcbk4mLjMOfmYEKtEwdSStIHf77tAG
mp6tJLHL241pGeeETobes8lLSRBCYNkCYSCq2gT2ZVDsAVjSdyjt2VyLqXemrQlGdyPtVqkOdLbU
rTRmwa8axUu9zxFaRVAh25F+tcArCxKjQS+2NpBATvPoxD0Y3V4KOn6Vf4+xNfcuEaYDCZEIwk8i
LeCTrkvfgRZqrTK8C0UB1NKiuQU3AOFwhH0u502gFRfYSeUF5jUMc/GF7xw/5BEREknv4uYjtyEe
hqtmRs5LCWQMGyceev/ca8Bwl1U5+c82RBJIpRxjSX6jyjisaeAGe3eZgwfUnMSZ9hJpxS5VqFBv
ZVOoflfF7vw1twerRhI0Nf53EyGg+BRZwCluqHoxuhY1KP7FmZ0cL7wipFbbceRfk8CA5tblPBEt
iUfrC0zymNnjKW1792wc5XGJ1nEv62JdfO+DKtUa0RPnhRjXXbDJHPs7WQayys/x6EwQAkA3x7o9
2Aiicb0pwRhxushLftZghzKwteRFi9IIO7LqqtbsdNlm7V3EZowgibY7p+mu5MjuQhqq9hVDneBg
4rW0L9EoovpoPGp7uKJet+67wfagqrRjXT/ZaB2hm2zuu5MsexXu5nip0j0jwxGIMn29jnB4G1tp
iRCLipvFmm8+OSTtDQX59FfIjXOkfiAht1b4GhbpuS4pXw94NeXyrLreWS/dqYwwuzccNRGfhXSo
XUsX2YE2Lp7HZEi7Id77voLR5mmvfZr8QlN/5BytefyLxr2EbNVmL4OA2nW2fcA4h74jU+cb+8js
nd2ybX8oh3Rmuio55zSjLYYutIQRMHjInQmL7ahqT2UwRsTVwXCTT/QOhvRTSVAXxW5rYkzaHkiX
veDcYyVLyRyfNoGS/Xvpj511gpjbCIBMtRe/FLARu4uyd0bqK+E32b7kG2VXQVPMT0VBe2Rn+aEP
5I9tMd9bVjHVZziYKykGderHJA5up63bNdtSOSKZonDFjOw/orMkS6Msq+V9AiD8ufMH8BoqN7N1
nVbp8gSydfLPWs12fiKtsomv/YLGDYsaWabo3JfwkCsogujAsX/dzWUrP9P3zVmOs2W0rCPaT5cI
UxnJmGdq1s1BZrBdEuUgmXlOwQPKa18of77z6SmUpyBMLaJkLF+USdcE5psnxi3QEy1rQMsMhcDB
BwX+UejZoeNMbyO2jxQSiNMXiFP+XvGc2Fczqa3hfR/ArGL7B+vKuCtgGm6DJ6Ap6jUIo+ln5w2C
Q7nUFx2vJAi2hWCECx32ywdlN5kRAwab+D7Xi7e85o3s0oPE5bLs0XU07YGgPHgFSV9ynN/ZdehV
P1yZVoZCx3jxgV6mNbLAZsqQBcckDOuvkz1EK+XTPgKiZDhI6AH0rtd32Tv6Ig+aYeuNDzEYa5A+
JnQeVgz7IWbw1npYpXGgiDaB2qCuMhwBiNekO/Qhfrq909oSjoPoi/wy0FMJesSN+/PogGVJSHn2
7mq/8x+qwA/LHU6dGR0uIqbzyuQMzWHRw1j1lGb/revgwecw/E24WVvcmGyVH57dKItAUNlZn9Mo
Cj6TKUq6o5nGOH4xnpcud7RT9YOJkUFegQTv13NMKi2UUUTj8/VsZX55rCa7jU+eF2KrBe+xatgf
VREJEAA55GUZKuc44tWYKCuH7Gu8tYQ2DJLghJ7OP+iRcQJfh2yNTgsZFeExZbVsPqXZLDnK86Qp
rASrX29YELzSI0/37TqmwyfqMGij9Qi15NR3TVSectsExB53BTs8WiHxAlHI6ji5cpQ9OGnP6ZNw
Cc072RfpG6XLfK5bNtdkjSpprqIBh8YRI1L2IPuYnTkGRgHubKrpkveW3+7Hler00PSy/NKPxHSd
FhA4FCnIR+n6NllFN8chabJE2waGZRkNCZN2mu8EEjBgfViDrObMmlq6nzgVMxWxadXCqEdwdBTT
Un/YKIWzfTTFsENktzbecXBt7CAjs1/nsjRFVR3F3MEtCZySkVLC/71WQAUrPmpAIN9KNgcgffAD
kwqX29KyFY2lti+yI76Fvn1oZodQvyFdJ+YfwPrmXRvrYd0BUZHPdROB4YtrhtQbcsZR57apOWaH
dCD8pHQFJImeHnwFiU8Ur/Gydg7xWE38WtcztQssd5DL08C8hPIs8+qKly7N9SfpBIYaOIaudp7K
iR6b8NfgnRQtQXw7/72AaTjM0005zUtIWIvXg9DOwvpqMsxM957tLd/9ei3ODPJKZmhjaZ/rwu94
5fWC/QIWBQdoYkMWykKdfXFsXs5PmPMZ85RsJyduCdMbws6g1jl0DsM9KPgVpg1wEfBlrTC7rF9j
6zDXdShhfDGe4Hznj1A5jRp6mjI4/a/6RXj1aW2hDsAXc4LptCgJu4K+Ml1/bXecoEf2RBIFrFa+
urpmAszsgzY73R76KIw4Lbyh5I9/wQfQ21dx4UcQL1MOoJdrBN8fj8bUDQcprDk6ADjpCmTOchN9
FrRHiUWm27fYodoCeOtqxQxid4yefD06iWpy+0JXunm3Rxc1Y4acc6VMygqVQLEE8+T2m3lV4G04
DJ1ZrlPOz1seOSxIGjSRaS9Evvi0UgVF9rFldov9kNZrCGjBJ1gDSF9s7Vjk7OeUvPiVBaRZ5VXN
qPu7IfiqPLQx4Qtk0U5b/UUXpj7kHUr8m5zNESAevXNqUfbez+6GFE1I+cX1aBm4rSeMdRAf85jF
nN2/8/RdpTqeSFsVvfMyUrk9DjPbkQe/J74IVhHB1ZYZBPtcYQTeTwV0pc8DFQ5zM9Lj3ldDtO1F
yUe6rJre/UpRQlIDZDdMAUsh0i9+S0QCiDlrO5CuJYuDcXKoNZOX+uYACtqkF/OifAN1Y3FqqEh2
S7MwQkg/wsQR4VPI9N0kxUgT6YCog4y3ya4wDZAol5UPOYkajPiDxtX5Pg/EOhxXHYjqm54A7d8L
uJ3Xac5J5Hr2Inptq4eeBkm9my9nGkjitSkXZ9pvxWR62eOaMIeeGlIdXb8VwYMohvh2doXSh8r1
x89RWQBYCruqE7TBOjASzBs7j8l1oB/BRxh9yuxJiKvB8qP0wkIdGF/MveYjUt4Q0UH1tIIW4gBt
LiGk6e4WbiXs4lVykgeZBdV+H5faosxLba/Y5eQsdAfy0wBOx0ZE7W6VTXhdkHgXnsAUjf1rBxsF
y07d0JE4FD4NnWckAePrkqlw3vE7MrAnczDoD+vch+Q3Ff6b7GXxuHL3FuDkxrX8axHwzh6cMQw/
mUqSZhcHpqWjSxYEYhmR1vMpV3QCL/EUhABMZ0EH6OAZTdgzBXb4vY8wsTEvrUgtBYTmNpRpRfuN
THfUtg2KH3CeFckWJ8VO2hNPbdEWX3tkkVeQlHz7FVvdCPcPIK6A9BZhfdj5nenHr+Hq0iS+RmAM
UMzv0lp+DSG4sfPHWi7EbhSRGv2dDmvOXw7REPqcrQYOs1qqej7OYQALq1uIjrtaSo55h3BeM30R
sKepGqGN776nWP27vc6wlCdCVU4BTZd23M6NouLNqzQD0m6QhGUwZh8CIvDM8KMk9YHccHIEwHH3
gwjv5zVfxUM44nJJTADcI2EsUL4rJBIe4wjOYVfldrVpsLwfDDjpwQy6B5ODSmXuTjSzhnkXUKJj
wIKZcTWA9Zk/a1ctL4z+MnBXvpe2yahUTwsf2PzHlihvfeKVqr5sOc5fMhHo13DKxd3E2YuyVs3d
d8RMBbHqcCD1TsOwu1ce9QAknR74swjXLttjAjEGjwmjM3jkzvIRDEUqT9zjcLwspHD1oVmYi98Q
wwBLJYW7zB4Ff+qVMox+QyuYul7T6qRwQm7T5wAs6/rZJYmT+oxTH9Jr4iyYReUg9hhFDP1s78rK
LfKDww8eXBuYshFuHdsZbpBHZgOHWo8wKodfiU7dkiv3iCB6xBGHz4f1ry8JzUTPV5AfTmBmdejo
+j/3i+ciUXJqRnuR9mSxCyzXa6ipQ5Zhk7FHXJDFCU2IIxgbXQ6+Jr5GtQ1YWpZN5VxQNKfPNBpG
qoLSctZDgKDwR0CQN/NS4KIcjYfUBvBTjzmIpj78NtZOb+4yYyicLaIPCONItejNBnRy1/OYteV0
wCFHOWEFQ8uQ1KhaXhvXJcQEGKB2z2uFNxH5UdeeJS32em/7yv8cW7i5dzXpKWfufhHvrEyyb5ep
Jvy8HJsBdyM1bbL0zdrtqjzucMPSrca1ltMehNBIFb5bq77mU1PN0cJauU/nwneoexs3T5Hiz/zb
l9mqCnGyGoaZO8I0uttgstdgB4jDjfjzZeXsnULDBfB12YcAPCPm+bEd9dcwRaGd2tDo3iKApuAb
xFw+hQAismTAQTsxpGaquSuGwr2RWW+9SX60L2gj4O+lfll9OD5qmePURzTq9CK4ZaMwBsg0+TG3
SHDpQ/Ox8lM+lSEWfrsFUeEKK7hbFBXgvoFA+TrTjnB3cJSqz1OnKyDNYQRhyAAGJpiIcSvGUg48
d0o2waeJ2eVXHmN0MbrQQK4siRsI0n7GIYtWlvfo+0MLMY75b8TSPkHP58aDOiSAlcYVyXGUNBWi
waQPbPWccvonJ4nMHfBrMh5vMzVPC/qwkgfMnSq8dMSmvNnCFfehVwLmEhXjGti0FD8xPdbbcl06
/yBl842OZnhZ6nkxTyqLxDcd+PI9pAcK8ITY2Ot0tmd7T8q5+9lewiq7bbreonU483LtCxpub5ZP
esp+iNacI6esgzdRm9a6G2JvcpLSQQ114Rdp8BHVRVDvLBB4RHW6HSKoVZEIAqMhvwngDOW7kaUh
5gBpOekVuRiQ3oPRG2imp0VTMxUtjSYzemRyXgO614nTT4bh8WrZ4e1SpmzjcuQzJqlI4xqBCRqC
awYnISkjJWCFfVcSVrkffdXjmwWJeBOVwrdRqGxWSVTFFBnDOuUfLq+wgtkZeuMelczUHdF1Rdbl
0LoB9xi33kyIiK+ivV8Z+6Lg+A1ZrKazdSMWZkAK0V68c4vQvc6KItZHE2fuXVs79kfslFPMgmoK
7pQc2xvh40ED4bSsH6Iuyy8WImbYbXT1f7CdzagpLCwMyeRrvR4mgV8NucFUDI8zhoM2S0YhvR+D
X5Fcu24d6I88L+z8rY/6vDyQhFJC7vTbZQMHxvl3xqPAjGcNgvCSpBCw4iG0L5eCdjE3W49m2tez
Lm4I3wCEvZCEmn9x5yCjOhihNJ7CDnf8G+oCgj5z+nPrE3/RBEfiVzjmpPiPmQvUNumjqyaYZ4e5
uUavMk/1scmhJe/h5Uym3k31aPwLvge9QCU6IBFwQRY6/2NKS78WkqNG4uZD72FCjvlPMvppIQ/W
kPFC0N9j/sbUJsMvatO7R6aQBk9dkNbiBXNJH4HgrBjFYhqkklwQYSSuO4h1VzumLi9diYzxMWKM
eLNk09Dul7EFblmNLIRkvlQRFZQa3CNhRXG7j7wQSUJJpwdegdNW0z4VuTdRuK80PYouzUhkdBsU
Wa4yef+UDS7O8p02tKc7Or500tKkktR7r30FgPVCxdIeviq7g1tFgYMNq2Ajq9+K1RftFfhPPpdV
LTrDll6RuZbvnLLF2LnlFkdAaKWSjDdLQlgPEUf26LruCbS6QKfXNtd4N4E2MUYwbQp6hCCaGwcm
7bKlxEZ4abrAtoighrgk8YVS980oYUlyZY8k7Zpl78iYrvB3atImFxQRFvHTUOq4Y2+Z3xfTVeet
49gl46KJ15DD0rxRipCnNCyieCFXHpsBsQiMEUB1r4+1Qimyn5hA0bAHcfHNXhvyZBzuSXgAmG+R
o2SREYsgTmua/2SKyXvT6kE/57ljzzemcVtAkcFQ5bB2wJhT2eat7Z5MaYvnQkrvA7gEdRXu3RQO
XOtW20xSEUjLPRsZ8dhshwNrFczczx1vYrFzEdXq/bJ6Qlzb7NlPPL3LcEqZsbxXYNHSszNOCmmm
GRs6vxXnvcu0CAZkEKIIIt4oFDW7QvuEy8F4iK1v9SIjWPMe3phdhv45s9lDbGb+Vt2xfeTKCPnJ
90I4IhLL9BM6NnRvBAgxDYfcksuLFCI2XVmLu8vWUdTzdwFGJ0O5tHakB2BLhijcF426ahh6R3KH
sS0cL1a3ExYFsMobOOGuV9OVWH3vLaXtWxxssmps2jvA1eEjg8c7pBlJinj6m1KgIK0QdXUwc5F4
Hf0QSHuGj1zQ5UYLcOzLgWgrWuCduoIN0JhjINuwPRJtndVX0mEscpH6fJ19R5IBe71VFnrvLAQR
05+bixx+7WLikegZA6U/nPALnFEVdjZW7gkUax2YBn2QOzO5nOSg41OKyd97sZyFAobjjxkuXEPI
0RltduPuM9PDA/XHfJUHxkvRekDsWFMaGRqeSZ1xTr+dYXR4MG0620bnRR7Vje8KZJHcars4L66e
fJSN8zYXx+apH3gbSufRdpdtPllZwwYLX6371O064lat1PZvgYj267cyYi+77K1hdpKADZ2EkTXC
CCXOSDYU703W1F7znAaD7M8th1P6N31tlfedm5qcg9yGj23dzqqfxnGlTY/8XY7frIIh4V2JG378
OkDhc65jtzB4F2MgGNXOaf08+pHDdp0BbGT0wx3KMfJkP7naJ7hbgjhp7kfdOvMTvILQbXB/+Bay
HNTQIEwAfZTjS0BXkRqPmX3k7TDFVrCNV2ocnn641+GzRnSCKZkVKR33rpt28yPPv00ceWpXMeFd
Zby4uKUxL1QnZYiePkKqMBLNEN1HtY9zaxguC+zWEuxriJgDYuJAi4IxfvSjzaM2fwqdyrYu54Bj
2P06gTKlsE5LIsZWDQQdgci4zi/thJH+prNzwNCELYQ9uExVIpKnhJWMgKuyWCdzbmUgy/Lst3Js
3FsVAxKPEMZb6bBvVkYkp86vreoTTbahvWZiKfKnIERFc87bbDS3emwR7JEW2cbbzgeNGgowuSzj
GF/mQcOYJ6BHytoeF4W3y6MuvOD8y9wwp4hDCDKgVcTUgFgwsTkUvVVTh2xQlRyMSewO1Dmefc7A
k+IfnGeb85UVXlAZSsI8XIEyID1NSyYBZqSaYrV7IOGIztNl8TMagTmIS1BC9DM2AdjCFqIQdQ7O
gFWoYb5X9r+iFhCfVuH0VdFqIfKLDImiM2/1z8gGlraAAAefFPI+Omo4LsEBuO8W9OA5KwTto/pX
EoT5GQuhfoZEdOSJU8VmvUAOMI6R7Fk9XcaBbMZyIGeiKrKa0In23xEUPwMptL2lU6Q/oyqYcEYE
V6APEwupYa7NVqH4bPGDB11AXwzMVda9DHtJW7RqargLeoxOE4FtX/tyZgqc29K+195af+SYYuZE
FFq8s60pn4qU4I5wbdJXKDD8o27L/CjmKD4tsIOGi9q1yldniw1pLBE/Z/9KF6kFgUot2PeY7VpN
YqkOGIkcTCx52+/IFErVT3Pp/7fj/zc+vj/4q/5ix3/81qzfmvzbn7PI+Vd+mvExz4MY3DyBfhCH
biBwW/0047vx/+CeEw7+YseBOxLjE/y3GZ/AcfKFHf63GBDjZqKN+IP/Rj1ajvM/oN7BjtDBxvTK
H/lP/Ph/NrhFLHVB4IZeEONus2P/V9aXysEQTxbq0NReSvKO4r495j0ss9MffpW7n/av/2rm+o5M
rWn8v//+s8Ftu0642fdEjOM0DkT4i3sPfJPp65QMnbzoyBAsPD2/IX9rn1ysJPt/vtZfv1MID2Ej
smFAg033i5mudPGL9K0mj9y4pBh1PeORdK6u//kqm0/u5/fc8J8/vxGATEh7ocB3v2EW/mhzyxjx
1Rif+UYgh+7FyFBhoyRlt2UEdiSJgCf95nv95TfEthvzwGwPi++ILaL+j1csKQ+ifoCRWPiwVpDg
5Ms+8wqfBaSQv/M8/+5iv/yIPbY9bbyxTHonMpy0Yfd8QVPBQBluVP8bT+Jf7ljsbvxSgIxoBwTP
yZ+/Ge1/u5lhmSUeR+37gkbSXm62+3++Y3/zlbArOqAnIkyWItr++R+MiSgcg8nNgFlFnSnOJSca
eIwYdfBA+D/Xw7flf+V7+zeP+999IdyxWLVxqwoAo79cCl7abDgu4DfqnEvBlyFqTujfvFR/dxXw
eTaLBe5RP/wF1EfnVVSGnlgydL5zYohP9QQa6jfGdG+71X960rk7uFpcAKbhRkv95e64FnJD2y5p
Y8ss6vbDuMCz40fssukEgW6eknCdFNROJfpvcrAKc13OTe+caA9s4VLw6IZHd+Ft3zVj3JMMsMxp
xAmhqTjrgOtOHLKOmfy0ESfYaZkCcQoC2Nc7ViPGVmlotwijcIZ+6DH30v3krS06Z1XE34KKcROC
HC9fMRfU4+cYmVZ/mefrimGDGJMX6Qtn/o1dd/vGv/4iPKhk/6BqJyR689j+4UliNSAQyOIoFBsG
pYkwiHfisK3uW8IRPwcqJMNumpkaLxhHErS08W9stn9z5z3o0QAJ8MBuD9ifP8A0qgDPGWKExbai
xNUQ6WyOtr95iv/mhfHw8tsOL6fn4L/+81XkuloKP3YJiXc2O1e54uxNsI1oMgRv//xu/mU13RiQ
Aj8yX8uNsc3/+VJFIOioC6hiPiLoH+GCYTJBlIftASlo/tAIvGe/MbL/zW/okxMAdw6Bg+f9Siqw
Og7VecQlETvyFSkcjzk9zt9sE79eBXu+D1on9CPhAe20f7lTOdqi3MOmyztqkVw3i3wEShdqWmn/
/Av+9UKgftgVtg3J3R6LP/+CA6qelnP4FqwVZFckAzlJ6I/Lw39+lZ8FA0AUHr3tPv7hyW+Xps8y
C1MuAjkvmVEq7L2IU9N/fBVQRBvCdoPa8AT++Sq1dvypcRFFGR3U57aFoo/d73fonO2n/+NbjJTV
27YbdBQRldivBJsiztHu0QlN4nHt7nOmKXtrds0PIp7dmZZ/k7mHf/5eTPR+vSY1G0wgtrrtslCa
/vzNmgWBkwYUtzXB0c9hYcV9g7vXmgG/OHmDVC1G3KtUmoLQ7Wuagf/iqmHp708rCQKM3+zKrS5o
W0zzQcG4RKEIOMRKCgY+DKqxBTFz14gndsNcm+8jAbvhziGrB9llO5Qfa68rBEnBNLj7aMuNPQbe
ijaW7vU4gNKjWXUlSp8oX68rIDI63ho5dEZdiyTmtekQsIb+tENeox9EvPgkz3GDjrPJXDJVQMnX
yRJ7nHvcJvDw4gxQHBtrSDE06n58N0is1p2l3cAww2E2gLEv9Kpd7NBSYKypS5tgCafXSZdW2XMV
gZs8OHFXFBD5+q7dV70zzJuqAO9FkTmtSQzzaWYlg+eUVysa/3hH1EoQvlb4vMpdu5k2jpBYBW6Q
NcuOc54O9k20+uF3pp8WkxJ7xs1QTNqXcNNasGwMXJ2m8EmPIbNlvSI+oG3RE9ht+ORmGy5vob+4
sO81eYcD1BHdKYPI12KAWDQYw3okUKcOdI6VyOCrSkZ0AjQa5ojoP4R+NonBsVrCCzl6GZkVaDze
PB4CMuYiFXyHQZrpr1Zbp9/CVoFtnCxebcK9I/M5xpv7A2EeMhF0Hv2jYnpsfafJuT76lCR4R8Z+
a0EHjn6QkYAY0DGBqROfg+x6GKy4t770UYPzMbJy53kKxuwVUCXqwC52u5deAsZWwBjCUe4LrUlv
8t2SgIi+CTnYWm6taSc5NP9gPGZVliHHmHvvqkRiApRyttTr1NDpfQ3RMfgHS/lpRuQ7R4PTzBgf
TlVQ+ajTRkWIoTVKeJr1uKZo0QB/ukSTEbjG2MsKXy2Arv+PvTNZjtzIuvSrtPUeasABuANmv/Ui
gBgZEZyZTG5gTGYS8zzjlfox+sX6g1Rdv5QqU5n2tSiZlUlMMoMRjuv3nPOdnthKAjeL3QHvczc1
zQcirbGEGSnr7rsVU6960+aBqR0dJNFhU+ukyqlF0rtsl6Jf3vG6G8kXPMaG/tEgqXbPM37eln23
QYaQ5VRh+HMwr2WNBVpdOFTJY842yTwSReGFLdysHo45XV4WS0IShTsboozp1XOKtJi0caU+2cjl
Ka+ZaSUfbGYn7Uo3JsV+IgZ4SYUVIb1z3fckoXE8D9U3aJ855bVF09ORtRlktBxsPvHV95r9KSpU
ODbSByw6UZAijbi6n10qp7cBxGRoTXIWkHNsRHw/JYSQkyi21mQ7ue/Wr+e8fjYE2AC8AVVe3LjT
4AC3dRcVbm2KxLCsknNM6TJl9X+R3KPaS0S4m5ocnHFjSFmamWPv8FsutNpEh3IJQNNzqRpDYEYF
Lnxe6TQ9uZabr82Gylj5CEv5RuJldfuqqb/jyKFtWQwNycRNge5Ef72ToD58bZXZd92PJu65yBjs
hhKbptlJuqGTHiIqMZf0JWHvCFh5nOLbYcDgQMIgsRaykcpg+e1uMblg9/jVjIeDe6EDhb6obMne
A15WB+tIQzi3qoT7hBKHRzeMV0MW6kT9MjkDMuTI7tqGF2Jmxa4cs8Fgk0YHMCYLi04ti2uCS+GM
CY3EshsmVTdqsCC1hqYjigMBEQcNe1vj91km++/j0qzV7kPdtxjDVkZlwZSq72dsVcHFol0k2dKo
NtteRbgHV/mS19HGIU9gIRhg0V0dz8lVm0oe2bY52iP6d2iDaXVaSsVQQEBAitF07zIrZHeN8Zif
PmFqmcjbJ/ljN9nO+KDLkGtMDeho2ks7ALneC6vjnK7SevIku8B7jQ1ecKqor4PQo1fhXSKz/JYb
uVYwTQfxI38GOz+kUR1CcxO3KWtdh7PZmNsy2DimHBFrEycyjkurAyXGfOw88koJLK/amL+CXVEB
G1yZ/ejqGrRYMQqbm+rCltvj0Cnik1k6wTfNUXOPB/vXXGSiqCyqBq36pomedEwHxfjJhLDS77Ak
1PqxMwzCPwFM9wut2lR6d20csqENnWD9sORutlOcKi+dwkbmQ4gVTxOk38KvjIG0R1Njk6SqC1jN
FtaCfK94dFKDo4uYtbwmyjcQCAapOXSrI3Z8FFqBcYQID+41zVekwl40xTS+E10UEbyX3XjDh8PG
G68X1cVKsCVumlU13i4iaG0vIucnN2XlmKk3NXlL+BNn7HOfQG7BRDTSMKZPpRX9AAgyNM/8mDZd
gPmgMt5AWmK/LtEsqxvKaFR/E5OdqZDxVJ1t+6aHJtJDcQjeLL6s9+H7qupotMYYeg2KNEkf2Vtw
zSPgO15S6yJ87CfLJrKdQ+P0VCNwE9kB0voF7wVIjnhA6fVKB5A0b9BUlCeWlCWe5KruccKJGiGD
Sq1S3y1gipbjnLjucC5S1pc3DgdPvJ0EdcjbMsA89WaLOMV6h60sHY9EVhqTkrh6jl96RMpgW3eC
f451bgdX5OM1iERleqOf2Z7WE8/wYmqdezusK4LkEbm1T6rIe9oCTIArB3ytNCGVHMzxYWkNMvcj
WBux0ThbjAO7q+i5ocum5rdKEMlbWicot1mc0GyBPk4pWBzOiGlyjNhpL3OHwFBbEgSOFjc2OAD0
xWKjyCZC3iU9SX8WLQU8UJmdzKdYN3tKz8k58QFnzWscCstykXE09D4vF3YvjsmoYx+ztXQcfNIY
457mMM5QDEzMagXABcfnklwywwBkRWJy2aZt4omhbI40xFr8GCP1v+z/rk1MeoTqngEdc1p4bu1x
sScx2UBVfs4cs47nxFH4rAwNz1HMSRHcoNvSJ85nH5eYplel6/Okc6lZkALpgUURBVcGznvfAEjx
HOnGaCLgtWzysVoQlavmfn19s1p7yfOFz4iT4QDcJHYG5pFnw9LggNHsvdV0lAiFWsDCMJoHc1ti
gum9wTbnl74dtNu2rh2SJ26DB4JfGqJJDYV920mJrWcIUIupKmZpMH0aFEB+hSkkh6cpmiZtrwfM
n7hwHMxSQ2g3zXZk9Ptiwrz+iG29Ks4pDjdns+gFoG5pmtN8MscCTdcqMOqTB0Icz+24aD3XNjBX
2llkU8pRte5z0mSEiNBy6F5pp1h/TXpFR6riUcr8iRMs3xHOVWwcSEU/UiJvNkcYMQploDFy5WeN
4lKv8oxwYotb0950LU0+m5IGcr5RGdlPmUzKb9TIjskeEXxhw8SJqnslUG6ERSw1aitcZ4IJXLDX
QV4cWnW1i4RnoJGypzd7Ai9gOoAxLdi4aJo0S+MJYBTOpmhJi/ehI6TmaR1MgvVB3GjgT2pMXO1k
saxrmgbQBHcCSJVsY8zvfd0oQVg5swrgzrlBAzJYp9dmTNFWCCpRiAVmyiXPhQk9Jcu8QLwy9IhH
Edf/lPWpctp7WEAw+8XQz7rnkHJO/GwNP+EBTrHM27K1Xqoe4zcgmSS7GbjbOGBiKj3DxTFMhUdw
cr7/66uU+fPGgIuUIfAS6FJKXdnOT3dEso4jTp4uX3Nzc36y+HBEBCmCYD7Dlg3kLo46zUWWwxTo
g7DAJdeny3y3GB0dYSi9ZbqbYw4TP6In2d47U25RzQzYqrzDim4UD9YANsKLuLEtOyfUEnEMh0R8
7SAmDNtl4jS856odxl6O2txtTOArX6XuROoJh5EJqKuQBKf7KnyxRDK9JIsZuLf4Gwx9n0Coknu6
zjX0OM2SKRLb2A9f//o1+vNLZAuKa2F+uqxVbP2npUpUR1UQFnaxcQrDeCYHC6KLFrV0Y9NW85xZ
c//019/w54URe0LsmibLfkeXAsHtj7dbPD4KJzGyPX0a2ceiNXDLWf/BpVk649/sCP7F97LYGaGQ
WIpvaP20nEqlOXSZFZPiaXDJ0sjj7KAdhcdFpsW/ubb/+dIOthjmLGhkg3Xrz9BitwjICuRhtQmc
6tWN0/lCwKr5N6/dn78JcFvMHkwOq+qj1n//u80K/vS8xnrNYBL1yWeeiIjAfzUe//o39K++ixIK
QYrPjFQ/729yp+FqwyUHFTgbDkZM/JeW73z/19/lV+zqH1YrYv3zWakoyl1sXf30RkCJTV27JZey
/pJoYmaBTEpQM2TpybaxyYz3c8FQliV4MAinSkF7Ene5ZcudHR+LmGdLnHk0Ue0998asjlAcUuUB
959c/69/2H/1kjiGdFgCoqlRxvbHF55OcsIran3hVfdgVoZ2bLVS/S2ELJs5XhBHAEVkkcoq/ec1
oDG4g+gq2Auy5R7CYFuBYcEy4Mz/ZjX9p4+FyUKatykqG4qb+/OCKS3UUBP7xiYru25HHI+29rh2
NG+xxrr8u59BNnT2qrWtGoQuflakoqVnc0UgYMMGqdkuYEy8rHdeGkFJ9l//kv60q+MAA5EMcMTC
hM7G+4+/JAEfOUaT6je8e/uNhV3qyOMsuY2jMrzQDEDwFQbc3/3cr6cmbVKs2VcN5+e2MHAhvWgd
1IM4x4uGn6Qks8Db+de/2n+08/+JqPe73/KftPNHyjf/7//5g3K+fsE/lHPxC2Vw62loK93R9bXF
6zfl3LR/USyydK5cQpq8y1Fn/rsiEdIUCh9fyS+N2fGfurnJn4cKzcPQWssN+YP/jmzOpnh9vvz3
Ecdb0bEkPwJSPO1nfLtVI/rdeQ2SppngDQovNjWcPYuZLhs6d3XzR5HN45o2zvHdVXEr8ncjx5bn
EcTqd6YTYs3IbIPHiV11VKIHmOQxJnawn7d5OfWdl+YcyV4Z8gPcjOTfVr9i5XxQa1MEO24LI7JI
33eOdnJ7OC2JF9lDbB+JFAXPAGtT15+GBsjLplucinRfjJ2VZzA0O0LtLrn3Ot7ORlcXHzIvmCAI
XjiRm++Mjgx4cWXUtXpiP9QJJ4BMEOS2gtEd1EPYYaH9NJlVBlxVoO22dW920wFXTt8+YDsiKYKD
zzYJzTcCp7rbpRMxRKMfsO8JgnHphWx1o985OJ6/MS1gyUM+g7nNNnMqku6lRtUsjrKYavyOmM6Y
Rrnc0cDhDo1Te1zJQW8DVZiTtxCv3VOWyPaW1deGDieDNckU4s83oo9Wky/0gV87NgVDONlnwRVq
1vVNMpk/+jgCFDIC0GhxzbJAY7+AYLm2GbsQKpLysu45nxeKizfkrZqz6xrQkEqKA3NXO/NjfWEf
yGsaVzXXaOs0JOFN2HXv03idK8p7i+gmzaWPkb/3aLybjyBaMesTT36QnX12Q2Zi4ZwxU2+5GBwU
s2jd4uLDKvgyL/Wl4hUWFy0v69PYtLfLjA+OrCMDtRqje2isyS7MlmRdr/enaWqvC/rYrlVM+YHd
91trmtPXBRf0VVJ2fe0H46xzQBa8MQI1HygHesRGh9WyD19kFJmHJsK3l4vBXKOCYhO6wYEtZAPz
cg63k+Pw0lrW84pB9Qb4GpucFcR+qOi9qrvglCUUGA9zKy7cYaR7oFRFP6uweERB9REeXqBlhmQn
awydDRIYcNmpguZJLuYZ23F5khJkijHXFIJjk7rR3R8I66Ff4CRhcx0vxFfH5kz3sxcuyjN1TeCk
PZXOfGVBD/exROR7KkMX+AiFbmnjG2uSwuWNsHHy6hDbzUNMMxmW96DYDc10jVUq0X3oEkqW8joQ
64MHQsUpCZASbMbBlvPDUJcHVcWdPy5dsQfJ8EzudJeHGoa4IB/v2LdUYHIMyzOQBDZxDN1RI1FD
1wyOt02dz/2FIAO+WHs+RVm/3AQoIru25x8Kt1iw4hrvei1ItKNeG/TBsM9yZ+rcPJa+34yi80VR
x99gWRGid6Pku6r6tMKLu7y3rW2eSU1MPhh+8xS7aXyDbdW6wHzTEVGnQxWYNXDfnhyTky4i8khH
YYSpxmbXFn1EMY95SWyDYm5SEpe2Jzwm8tn2+Vu5dyLG7L91kRLLHSLiO4vm7yML0V3V5cbVckQG
I6rUuGoNlbFPsmICARDx1XVRKX8cdW1L+08oTioUXbhfZBR7Wm4B3y0w/YmOrFNPuHMnTGro/bGo
93M+wErGRNNzEjiidvzFneFsizQc+vNoJkl+m9fap6H1t21UfUrgFq1HOlqad3PZPZHNcvwomp5S
bI+eAcMy6rpnqEEZYLKwOut2cAob63Xm+qx9y2l4Bx/JMhwjPmzOcQNzGCCcESDEgB4uYWQVznXS
GvciHOMalxyFaczMjD6k3VkorE1cXdkyWDec55u+yqzbbEhWyh7lcva8Fr0OXPk1nd9mKHueBKbx
WSTsZDBPYHQZ6h8NjaKfTYRORWbXZEJEglvLWfXK2c1T8CUY5osBsec4dfnyLAoubjpuxWMymNfS
ANblRaVVwj3BjPxeYluHuDGGPnys2G+s4kAV+B0X9+uchiwIgB92O5wJlOn1xDFFX+LqThtnU8V2
uBEu7CDqE0iMUOqbLBcyI+aWzxP/igXGF6OuabTCl6ndQ5iwbyiZWVMnIX/zpHxUXeA7C2zFikQp
JWmeqxFfdFiWjq2+N63KvqY8LI9V0LW+lPCVD1XNkSFH7XOV5ThzbH9Zo00hRA4ENfUYmNFXOxhf
FfrAeXZfuqI+lA6T84Cdi3qR8xLQUp4sR/TS/hV8KvKA2x+L5kzF30RR/JDVBD9nnqZQjDFD894v
65ew0bsb2L+Ox43A3UaiuiGIPQFL++Ck6xEUQ/syYVZ4MCcr/G4OP7KKrcyvOTmtbdM7Bs4DpJ17
txs3tjHtuyA9E5CNfPal4AetdpPlUn/DD/Ywu8UKCHqQznvV2cM5RPWb2ubQLMFtXbcXvezbgzbn
AfsROt2hMJTf3LC/rZR9GiPjknfGibj8fSqOujbtJpyidXAy0Lcm4nZ0Z8IVHS9a3J8xd/ZeYWjP
82xfZaXd1iiIHj13x1yEPzh8x/CoAgmt2Y5uKbLMdo2bnB3tszLuYWluYKnvGA6+DO6Cjrwi41hV
bN0qZQkep3srjzPo7XX6UXFOltWTML85+OuGyAKA8r2HCB1O5S2zwU6fRk9vLkFsehMhnqoIn2Lk
vgYF2cUolGhg14GqkH84yO7aaGhtzRdQgLFIDj2ParcNiAb9cJAEGszgUmk+6bkdJdSHvOivoLws
520BONJzoijJs10CqHauGDAufGTvmCfJ/TDyNM6hhio79iOPAQ7jeG1/rPZhPJxaMR06owbq8ZE1
9q0Tm3Dm4GbUDmtcoCQuV0Htq62dc9NaPKPWDUaC3l8G95L366n4BdKSL3PDz9ytsL43OtkpIWJq
AEkXxeEJSldCrkrCKABqrkFQhGbrZtUEy2kcBh7abnm/UEVhRdYJ280uAkZSTO5t5QSEZfNDL++A
6VCQEZZw2SJifQUspU09urxXsCffJ+CQ1qAeW2B8ciOJVqfxHfykBz3Ij4u5t8H9TIO5j2ClGRXv
lmz+oNqNfH8PQFoFMO8AXIyEgfDsG0HHL7viMRwu7f1Sa+JoW2NxKjUbztvMXOr0O7T79gJhm89+
0b0SZjKPSVWi8UhU8HQjg7i5JyH+kDe3KiKgPxDZ9Pt6uRVOe2M0w43otg0JQV+oUke9yYmtkVN5
AEZQvUymOxzgFjteqmhcRrjI/dL6VHN657rTkeJUHY3O9cc8f0TmsuDN2P1hAMbpRbOxy9PmpnF1
uRmr+ezo0SP2cN23ed7x+Ttm2R4i6JpfGqst//PI+7/SwBadMGLz7rYC0hiNZOyBym55jojeIyGP
SiVfyhCEQjGaj8EcbaMYSghrREDmR8vOngTfGXcPDDfJRk84L1bcw7PviEmIq9Xd12J9x5sZ/FYT
mD+JshoCOjDCsZzPAHQBaIe8MBv2+seIbC5PDC+vnEMclzNp9Q4QPx2vse25I2/WeDpkUvejDA7J
xIg35gWN7Pmu0vRXM2bWnFbSWfWYW+U1mcgNasp8pgD1y/pVZIleMPg+ooW8uXZ6UUP3oBHOQ7x4
BsWZABCFQAYjz+tqhG6ofBopheKxmqnty5IdSb+LnhknsownBepojvRwo0/i0bDaZ/ALvll+o49h
HyqLlyPJb6ig4h0g34x2+ur241fIm5cQgUxi1UPxcHeaCPeYJ56nMrhavX2AiSB3SU+KsWogDIWd
bj6PCk1EgjPdYuac+VpMITaLJG3QAZJEaXYUsbVVER2PWh+tFFk5+zlRaoY6XHlLiB8BdEkNXtxy
3bduiJubSEz1IWgMxEFzW4/zFuz1tu/qbWdm92FwcgvzqxNMNynvlQ6CdB5EjEiRzg8rtjJr3F1S
OqeQdCY5J7RkyobsnutUEn1dHDkjGc3toaj0dzxa/kSkooxmHwTkbYKrAvKtH7WfUWediBX5Wu2+
q1Z7cgP1FGbDXpbGpsjXVmI5fbPTm0ATCNF0xcLHj/wicm9lMoD5cWkENpcbwo8s6SEhaGOa3ADH
XPXq6kDahVPIZFI+sPzBk2Par/qo710aZslDI+RU6hSV406p+SFWMeqhdaXI9RyQmMWi7XHKbOn0
e8tSIJM82Uc92QqUQjUMnmNn5yqwT9FyW+o0FVuvOnlSs/uklXXbL8V9PA8ABdEtyobhr1tLADdW
cQvZZwM+ofRtJuNgZKoK9ftFyINtDweLpxtq7kZLwa7myVuZEQeU2kvb3apieqzt6AIiY2OE7yPz
pE/CahdKeUlpI8a081IOpN6jjKfHkmrpUzU7PB9MAkSANa5JC6M9iLVPaU5b4WCCIty0C9pwvpHG
ZMMJI1UOzWSus480dK3+HCibMU8HLhbsg6YFtRaSTvui+lRxEFoTs3gPPeUjQ0bKKH/op+UhKt1s
ghBaudZemQG3niWf9R+Ktu4PY+zCh4ZKZ/7iNKO8R1WTv7l6m1vgFrv8swkKjnUav3i8gNWaHy0C
ReZGh/JWX0C6JUfk6rnxtXBGLh1cG2lf6FpCBjNPjduBO5y2mW2jlbDyVlApUxahQ+6ITHmRk5me
omWEkoAgAOlVZgMwZVoToFPzbojeMqfMuZRYjX4y7XmQnt73lI66mUBJcpKWDk/qIwBJ4tygzaUM
ph3RRL3wUrtAVqav8yrlVH4xKT669CLS36g+CWm8zQFrknRfDKpioX4123oqthEcRSyDkQVTxslt
kLtxTzEA/4U20QFIzGtbaLS33sDXzZiuBgwcvobS8ExaSnF0231IF/fgFH6PrTLg8Tc3r1beSzRy
/D2RL8y+lbt0iMPz4hADAuOWxFd+sPEJilJ1HoVmYqGvF/WYK5ofVh9y+pRMVfqUwkx6Xtxg/NRs
Y6z8RW9czA8RuRkP/xC9sshe3CxGwI44DzI7KXa1lTHACToHmNwtJD+IlaqOPEA+ee8rDgwYGwPX
TS7KDZkhsCZPDpYmThYMU5hPK3vUzknrgmjqJnb2u1YWI/RWYMrp1qS2xPFtGdvEtRE7by2rytY+
8F7dOnU2sWaqyv6GydIR3mJAsPJSBGJ2Tc4MvRrABvaLMDaSR6OzXYuRwIUJUMXlgp/FGcJ3jD/a
i0G5XrjPVBrrj+NoUz+LSKx/HafFsInoJ83sj9ryUcY2mMkBpZjmB1QDjWKSGT7Lf9ah3bxmRlCr
/modevsjfC++/zFJtH7Fb/tQtp66jvSEY5k4Ec879o3/TBLZyqSdU2I0xnrOovQf61DrFxZnOgq0
qRTgcCUQAP8ZI/qFW7ppuGgFuq0sk9bB//1ff8g3tD/9/9/HexAx/rAOhe3NdGnphs3PgWfXED8F
fMZsTlqCHQ+8+5fi2MRsJzfs66MRNPakXeaweQTgg3tUA2wCcL6yxcUuTZejKwNqqI0KPyWOSfCv
jSHjeN+Jnich050KPU25DDRZgsuFmoVwkaxUypb7T7KMr3oG+eo4AolXQAQ5LzadGwdPQ9cNnPi1
g1kAQTt/n381ioWhtVAtYUHLDPawvDqcZKlBj8u9uywsmzNPjUVr7EwRFSwSUikaax8FVSUMjyR8
PT+OM7gmeo9aTICDzNlc2uPMjzpiqIPnQQr4sbFC2ez1BjCTNzDxg31sRRmBq19IVoVxxwGhD7gG
URaM/HXsmdVISRd674XC0BCdRZB86hi4XmsZ11ye84IHOrHaCAxiWMyYPHshaSJnv+TRc97UO4ST
yd3MUKnh0kna53lIjEmxzdHhD+5Mb/A+kEn6gUGv0fyGiCNewqDLjN0w6uabmYj6ueqBv0QOvPAd
a9ZabctQiNUdVyX7TLd4PdiGVu4N4U0l9lA6jPhrL4L0A69KFgGlqpf2S0zpqPuVJ1T1NZmyNPUT
cqzCn6mex0dpWOOWfQZ5xbhb3hUUDG2jRQVokSyPjdnTrXGaPA38U+qPNkw1CNiJr0AbUuSRm+m5
IdVNFAUns4FTpl4AbAtY8FvIZy3899WX1/CuB0YJ9qPc5ER4z5BhBHxSfH/pAceINfkD8Fe6ViLg
kUhyrcnxip1M4zIDB2fjUqzBAgkiWr8DvVbatA1pktS3O5hUpgN+czdmva5jaRChJDwvJDaQdCpH
dwshlgaHZG6jH6z9NYIrIabpDeJEnXljMMjEczhNmRxDPFIYg0fn2nB7BB/kai4Fejjfogvg+PQb
FzfjDhNIlu8xlcbfAZKNMCrdIoq31HEMT3GuxMPYYTcxfVZHjai2GBB1h5VfH5iwcqIsrYOvLIBc
MHZro5G2EaNc+mMYh7w7NhGaAryr3ibiX/IJT8EwpM4HQ80I+prbULuPeLsB+jEAdVLHZcptuMyN
fcEBaWGfK/vhFeqQvIAKNioAJ9XI+puKaZsGAm2gWogbgb6D5hSfiPtP33EeKWxXPQVIL6GKE2Pv
gtjIwFdZhn1c5nbeYzvvvgUdPopooY8LH1ee3bPmxIuOza9zt5jVsCZ2+PMYvHttOoiKcRILnhuv
rMnp6kyxpDw7raibydJmpK0gXJ647VlQUTGGfmJ+TK8UdyzzBXQ41zJKP+RjJ+LxK7RBOAV67fbz
tsHs/TLqqQr8SCgGNmXV276tAdoYUdJlXqVH1bkskrp+KGG2wjGQRFlohimqr7Ydcq1v68H8GrGk
/lLnpo5RLJvM2EtTSWmuE+jybpSC9x1OHvxFE/Fev+WC9swC3gquZCUZ6nHRZSeS8k61Z8Yyp13m
qMbyMg0ngmdUUZ7uja6bPyuYc1N7tnvVD5JxLcXjC/JuzB/AEMbQ79ntvROELG8VZCYidtyclEdn
2EyHR9fnl6S3GLMnVA9rbxY1kGBAh5Cken2sdzQQmRbOwaYNvMB2EqDNRYzCX1hR0t5bekRYuonx
lAAJCFpwcmSnWl8b8eQeUHX5c3LWjcPb1GBMxj7lTBz1FmTFb66TQDmVXTR91JzzryYp0m8oYMaD
LCIHdC1mki2q0dLelXZlwWRqzQYWsAbC0JMwmT6wZBe2X9JDMp6cbnWAzWGbFbz9Ezg3ZjBwIclq
ezkY7sBiyw4qXo5pSpoQPWKQEnRTv7x1dGYkrH8iQXlCmJWFL+QCdIc4Jt0yNIZoLKxbKwr9IOtr
dku2G5A6MzRMyJSocd0o9fGlgmDkbHS7dU7m+hJswO/CGCSB2xq/af3/UY4ZlVBu/9f/H0D+pBxv
+iaNi/f/sXtvyz/ox+uX/TYviV8Id7kcuwowKTmftfH7t3lJs3/BsyBImgI2W41Ra67tHxOTwZTl
kNOihdPEuoKC/M+Jyf2FmdYi6KgTFtLpWFB/Z2BiH75ORL8TkNGg8XGa/M81105r+yffCXVdudHX
aLsjGoXRDfVyNXPX/NFpCItD1rIuIKoPd9GV+3xIxdcihFAyRAfNlWDzMMKIDRSdbbRu70BOM6Pj
F3RX/cGoXHWzgOslj5Jyis3WDr5DfKgw/G0waXMzIALjd1ACvMJ6bpruNI81fDPBk4XTpT70rStv
yjZ5jLRlP07tUFFVGdzG5QRdyZU7HaZmMwfhpdJEvXXI9NyCK1hJrDzxDC3mw9c33UMDH8lniXRP
TPVLUHBfB7vY1YoSb+rp6HYLvzCrFZ6hijMlHtLP0wVWzyLFaz61ETXIeJ9FbYGxbs0JqbxGgNHb
5xyW2u3YCZZ7JlOUkvknGrQLcXNs73QiI5+ELt8ElyB/vYD6VIgkLIvMdpvzTW8TcBU3lI6m95KB
+phHQNkLtx2eqZIu4Z4Gk3Gyg1AneGTb9oMV5pTDhfZ9FY+YduQbaQjjO80Gqtu0yZSPfmFgr5+n
AoRyDbfp7IgJrGzLrfBSd4t5IRYPmXkME7kLKd/5rCPD3qK74rC2O+VA4gMk8rV01goscxItZHSh
vmR1YDobuivnOwSC/GryqWCXDlQT2zsOQ2pCx/qupW3yEjfq06U1xoKbky4Dgv04H2cO0v00w6sG
9dFhe93LEO646VFbIT2cunHiwXmVntknBlUPWOlfBSzX6VvbhoGvtbV+W+Um4EfAHsJ4otJKvw6N
ui+oB9zm9JCRqMqAz7PyA9DdMejz2tXpuYyxA5WJWXSg3Kb8NIlMAi3htxGlccVyL15ug6a6WgIO
9abmsXUlZ2BuCBbOoCrVCzO4SE+xsIp9aViHASQUYL1g3oWFeMsZNUvqzrkvL/GXOBChv5SFy6o1
3FS6va8XDAiBUEeH8/mWiTg6zYvYhvwnZnhf6Sxi8Bhcg9E6049yTlLFUA2BrJtfVZ1cwiXfhk58
g0Lp+BQvgwYPtz0BH+zjmNgK7cClhKtHtakc5S0RVX2r1/aiVHprDmqf0YvgpIE/5e2TSkKPGHG2
n3TR4IqfgCZjKJfHznwYSjZbzR6pmMn+IzUXHjFUT2X6K97W9qFP+9tgCDaTVe85jvpdA+5PD8RN
1ljcrIJLCGVqKjNCIGDNKwrDuiJHnVjWBXISHDJ2pEtT81vV3BsnrjBVQF4mxnODEOERXBf7IQW3
2UPp80bJNh+O6WmgeOTOjvi+UcL+B2eL2tYqqx752JyN5G4OIbXrb3Hq4B8vPBPjLF5Ir+7do5mD
6eXuN3cJO3/WUPj15ma54dbqR/GnxamiJiM6tmY8PY8NPQoGzQd5Uu+tUjFaERAMIvWsMla2aZvb
nHPtW4CDAKQcS0VKIT/LLLvLkoqizNX/3uv1a1WP37VgXVjyaTwKq78BjIpklF2Lun0HkbA3tGk5
dKbxje3ZFF7IoiA4x21P71cRkNimIYerAtChjU5AnWX4Xul4JAGcVVesL16ZwCg6tsVClAH0meYn
Ay1JbR7RLJZnjBDMatgmMJLvQih7XZT6mj5v5zZ7DFMiHpr+jWYejrjIwWEB/HEZ0m0VDAuBALZy
ieq1B1pA2u9Y6B50TQ8emjyIWToK7ZpE9GhvA7wveK1B5l7sANSvqLTmAMdSSWo+s2MYVsYLfIoW
L0JbvmolhCn8cnRkFov7UCQJNC5uuO9pQxbAMmNwZ6LziDmQBqyYSZxSJrRVYh3AhBmxBPbs2HnN
NAd2fZZMVHUNTE+Dfm7iJD5FZuWeHC4IHqbm6hyImV51dLCkclYh+gmLxB2JOR/wAYGqpcvONaDp
WxpcOPujZxSdwC/1jmkYZ0H6TkKOTX74qGL2rCyufjixPIQyOBUgbaGTMNnS21iacroJUX63Wlp/
GACTnLT/yKeY3rXWYudVpveNQYuV1lDUFfY8fIz4kE8GFbZKbCuZbl34S/TqcWmEPF9tHZVM24AL
CFJkQevcDMYZiHPOUShIf2ADgFtQfVCZu/LhC2jVbvJ9oHgYYGvx3W3K05hyr1EsOnObXud8QIDV
o20S5Nc5j9F3iYmwOFNUN0fbVJF1rSvEdRZ21osx/T/2zmNHcqTNsq8y6D0LpBklMD0Ld9JluIfM
UBsiQyS1NOqnn8MSM1U/0I3ufaNWWRki3Z00fuLec5+X5Q0FxxbCPKn07mtLmbpedMqpXrxhvCEP
uUA7nwZIpg6ETickrsmMxskWy4sDKD7V3ux2dTGOF8ecmGyOLX7CpvS5SojDxcVhOfteJz86X2Mu
4HJHNrcDEGPTGe6irr5FR3lO6mEBHlJ+OMBPkUCoi1j0Y6/a41gSxAufwWvMHwQqvsJOPQ1Df4IJ
dk/qBkqw9EzTixfJIDIwAi3cxle7qI+021sgtovTvwBGOTFsfdI8Ey96q10dr/xehsdGOfHOGPDE
MzIhem42UXMQaQ0eNRQ/zT7z3VQzGIAzuJ+sR+Zhr7P6xb6QjVJ0sQmu9NqSk1hPr9VKkw1bJiFu
QjggGcR9fMf2ni1eDKPCmrHhpbTMjup2rhtfYnkeJb6aIv8EW32MaisQChwck40esi5v+bjzCFVw
3XU2TwMxWWCFhXFZ46Ngm2Ez1dVxFXCg2qHFmTc6M9xYvcRTdJbzCxjivVtEu2mat5pg8p3qY33S
BY4DLGsoirzDsEz32NLK7eKVQR96X9y0LIXkPswVOzUHsRjGDX2bjNqXXdfH2PMQdsVbLg3ozvGx
KmYehe6+JM83HTRft58srf3ZsqKSqeYvHBvEXjbcgO011PuNXnYPSLC2q8ea3JojU+etU3jbEIuo
0dCLVuy3RZpdVrfhZsmLt0x9u7l9nUr1Kox5R9rPwcysnUVsClDnHHN15ev5fuxSFrOobvJFx+0c
tx4TIcnHq9s4dXsfnANHlXmDdP9m1r1yoxvRPb3pDzplzS/Gt4UBeWHn1UEOhYMMQ0t5oZDhu+KL
j/KYCd6TCsg5nelquppU6g9o7WwVMuEasmvbrNG1o3Nvk/7K4I3cBtlbl9oBSgZJLVCxeCAcg2mS
UA8NhcbQDXcoD0jkMXwrHo/tgjWJTYwvRrVnGeTbY78ZpXqcpKCd7EbMWcjHfFU2vW8CiMB1Zr5i
fyufhtIES2opD5Yjl58NoGxTTZr1NMvk1aievGW6drV8rKqJlZfY9Vp3H7vN2RbixkE6wjyQipON
ttmqUzcD2Iuae7MVD24yHFgbvuMku6Mn32nejRg1P170PTBh0moxj5nqphhd7N7msCOx+ms90HcF
fnNO0GGfW2gY2+5HQ2KMvpCtR226y2oMjTpPbS8Og9YlWA76HVvgnTO/4AzfODqiEKY2/Z6+ldZ3
A031MPRxHOjsewPW7VzqNauItAg0T3xG7UfJ3GBPqR5zKZkyKET/XMriDVveu8in8GQ50LQ9wRGA
uTIS6Qs560Hi2UeYVHxuGc8MzoVhKT2iLgRPjiSzNvAif6KV2fZDfpW41qlOtg4ePBi6QSjHHYGR
hBNfCsnWOLqGyXuJAclFe5Wp/VBqR3Q3b4pNfpHjhQVMrNXsoyK84AwbOqJCMbEFmV6h5UT4RI4T
Pth2VxWu34XIqzhjfja23LM/D9yED8TSnpxxOa4uf7LP9rStB5xufiQ8Lh6UBEUt9mWphfuk4qmR
4kNhshKQjQLvjuFLY4YPTvOeFu68JZfC2S3oitwCKWkDtmXM3F3I4LchjxD9rnFMdXfYOs4NDd5u
1VYlWZ9tiUR+buB/I4o6sDi/Wqgkt1r+wTxhaxo/lWPezabzYUSfORKevR03zEXTU2+8yEr8tFAl
r5mppP3Eu4JxD6iSEBnOKg8xwVBUZSPf49AI30Df8SAt3RQC3ijm/dLSSCZi5R607WM7OeFzXIXp
+v+i+aIYVe26pKaGwJx2xErJA1OhAxEm9ZXEMrUyGM7SzD6QRL6OnM+bKApxlWnrJWkPgYqSOzHL
j2JyEn9KmkdjIqyhGpeTN6oX0cQPo2W2L6mefaXrsxSdlaZB5TPGfbsk99bc6YGokyvTqS/VaOjx
Crm1S5s0Bwf0afvVmCN0ajTIk3sRtrjmphmoPNNIciW7RtcrkA1mQGbgDcN6dcc2fQkYvmeXcmjS
K/GF3mHG6011yhKPgStsYs8gw61or3S62m4oPXnsR6S0eSfUzsMYB03Byd7JKwY6XiJaTUyhbmwY
Tduu1pZ3LepwYA6DFkDvcS/DQgIEgBJoE4aoB7VR4WjvunzRbqC+EdontV430HFgPPCBopq/hjqu
h43DUOuapbK/jaxWw3gIlZMbqgKUAQ66x/uBrCROfKMPidNSiaiNm4o6FxVJScZt5R1SZObgJrss
sp7ZQtgte/0havcaOAzcFBEk8AklRlSu6IVkHdgulOB39cjybzNz5OKPDZOrl8iR5lvrjl3bYzhU
A5GwWR4bJ1e0DOa7HBr5pl3WoKO6Mg2fN8sYkG84URUMjD9WRYSpvfScowmfG6PprZlr9mGBKQN+
PwrHaZsT0pgRdVpiDzYic8avl5v2bswoNggNUD5Fanew06Q2rw5hHSSjpXaCQR0P6YY1f3SYW6c9
e33uPVXoux6UtAlHy5yKHDqdkIaevYIJHhT6vnNFoKjh8AbQC+6yiQ491e9mYHt/6aOFF98Tg3vP
CCmf3WBUcCtvXUNjadtmalmeLBOSgs9OQKOD9Lx4M3tGciwwrmAf0cL5uSmrWO5sk3upJXKDsjOa
EeDqtTpHCwP5AIEyoMgtlj7N+HR5LGN/d6q0JtTYsUjsOqRk7zQS6WFj1CTCyzIy/MTljToiIyjz
m5Tl9ES1y0prC4cTBzxbkslprzm+o/GYk3wwPaaAw4xvGrjY+U5K3J/DqEoiay2Qn68FYb43HSLj
g27YRU8NhqZvat3kIBaoIg+N2beMgNPeOIdYqjiZkqmZ92UHMXRvdS4pLKOZM6hoOE04zwg2uqS2
i1baZqdn+QOD13EDqtylJPAiEpBSwNIFbJZUXWw1IMj3Mg2v8ZBl1kdlSTPaljgT+lM4YWbc6csc
HltLxuFWNtNg7QvSrVyk+1ZqrCYH57aeXKImmLhqD7bKMWTUXv+Bn1Tcz8akvquOCiX3SFHp2jre
Tyh2TrU+VG+1weKC0DNLLMdRn/Fd9EhzSEnMZxGUVl1iRBdL8xCDTEDyH0b3BDQiOXCbhWBMe4ra
HTItATkkV1uriZPXJE/VmYyM+b5HihWY+ujMLEQ7xli4Mekfssj4JkbFO0K/8x6RiboPDfDYC14J
656MN9y4WTkap1bVRHzaheW9dGNq3TeQFda2O81IE7AU+XV2Q7gMbPl0PpH/Xq+f/ghkBHWvd0f/
ZG0nLSVzw4Bs2sROtVriM8fcTWycXyYr7n7pCL/Jxgx1zMBAaR5LB70BI34NLPIszrhj6ReMm4Ss
RfqUjBqCjU9xtGEq5FwfRKkgiYjEY8Zx+Qr2sj6lRhU9IkahHjFHxYasH5i2WRTj1yIR3qvqZ57e
wKdTDwbLxHq8JB0bz/sSpKhEPzMnR2XcDUbxnGazxZgx0uQmrePqCqyh/Tai8pbriOCBrk5/kSRg
cKES/lLtRcd6jDlTY+9sN7nquc6QlAAbOt00qvsH9IUGiwEVmW+yIoprk9uwkQk1dO0XY6qpZiJC
H+ZaDgajH4P2bTHx73F5wdIEBDQBWii7ePzBzHWc2anpmCm9dZ1QwcSOzVtpk95g5NLc17oMnY3s
+3zXT4BnGMPhDQZActcaayrhIqujXN7j9mFsCWYgmVu/YfI5O8706AzwYxruwpO0FzSETlcRpo3U
ChmhkXwb6Prr7WSEM1kvbXQXQeR+HCVyV9dcEAmViXqC803jywha7aLemi75Gv/rRPXDkpnz1bCa
kJtLumcSO/MD73d3T2aqTtnRlsE4PcmMCYFgxEDSBpFXJuZnggQsBZaNkSSfhY5UDiFO0ICE3uUy
RckkCeBl1a8DBAiZqHbXfoxRD/I4tdI9t1Xu62322szWIyalzVjttck7T0X0VZr5XiFb0ShtkCRD
yJ8PvQdmT4SUHUsY6OGCF8BVOCfYHG5roo+4ONmuklqMv71qhwt5feHJbNFBh3omv+yi015YQMdI
k6vRfs4QUY/SCAZxFzZd8mqr9DxD1fyYsClfiAaSv0YKByIUTX04N7XIXomanL9zU+ZvUMnMUzhr
6PniNmjLkP0tExmnPRAkUZNqjQEypSbMymnP9VnExwEv6GvulOkXBBDQoNkiwZ7aCC4bR0sCJzPz
H7otjTciseqrBOcdAVhRGhjFxkE+pE3HOM56DOXgqAA2ecPtLKLlfkRxz9hd7+yPtDWzEyiTdscX
7Xtr1A/sbe2v2sidm5gKyQhGkQ0/285kPDF2za0s8+LgNpa+TxbNoedylj2JhxtNlvfTxHyoD8/4
b5dN3sUCksgUv85tYezHGBwZrKxyW1S3EY9ASFagmGD3RAibE++ohwjJOEwbnfU2D3LW4N56S05J
t4txNQ1jAda6JPUU5PuZsRarcMJNAzNneQbiH4Q3av7ncZmCqZSHWmjxV0dk6oacznM3Ee+A8Kk7
VCGBihlRev6kOTeOx8Q+sjyU5Mj+qk4NByjq2MZYZWYMRB2LJLi8Cn/Ywkz3+K/Tm4rsms1Ud4Sp
g2a+c1T1NiXt96qtTAtFr9IAODDL8tQziod7OFWQlqLT0BXPGkFdMmzkTwA2DJbiVNvZcOoAJO7B
q4TH2sXWwEj9h2Fz4RPU6Nz2xGGeE61od8y02Fd3lHQIwrcMeNtbu7Yeh5GgD6aPyOiVE34Itzyz
jED90C17yJdvTc0Es5qmjVlwGXv1QJwK26Gul07gDl8peIuSRutQl3gn5m64DyO7QXTJ+0LalRP0
7vAyYYriPrauDG3SZ8pPUBnWMBAZpO1xtyPAi1TGj5kfXJn6Kz06ymNyPQavCoiAmIF5D9ZxJZGC
yOm5lct2eJtFvoZKtwwroIHc5dYr6Vl71beg8osumNfmRtrzvZF5WE+i9NzPMjp0yySXDZ6kZaO3
nbOdiizys9yl/jXFrWxtxsSJsSHAJEWTAHLEKn2bQZ07fsK3sRh46Dvaa6g3whw2axQukDLjIY+7
oNOdIhARuh/NaAK2Me+zS1AsCVhUTH33YqJtZrPf7FCVsEszrfFOc/HG5NRh204DFqeHyI1GYzqq
qTuAFyBOOkbYPo5cMeSRXlkpdJx1drrDp5jfFG1Wk4upX4hNMo69VjyBpbkR0fQ1Tc6pqZuzuzg3
rPGfvd9HfWP3SAWvk9SCpKHGdf6Fy24j0ri9shHX3kkQcG4xz5MmMrX9gXO3D6w8z89uUaYUH2vq
bV8t97bIPrrfSSXcaTHbRcx1YHeIhovY60TXoo1/mAzx9bQqmN8LKvv+CMIILUV2z4rwULjOIY7T
fMsenqfTSPklifxQxIhjsCqtLqin9LUbFud+bnrUtHN5n6rG+lnhs3qwPEiAbJq4bKdMz88euSFQ
/4T5NNEJbPN8UMFIThWxreVOgkULCrYse1gA3c2IXU0wxNsO+nhVoeqfkZ3Et6GmdpbokgejXBi5
dcBd+nqCdjjMKHE892fTsFaEbzWLC+APpjpqCI96ZTIQM/wu19/xTcLkMUhlSDzBIHDcjzIydlUv
n3qOEn+KpvbUl0X3Ma1SMZtIcS6K8kEmxKaUyw2MgAdNGR/kLaOFXPZEHWz5RE+SNADhPWYlW5so
GTdocI6EhJyjzDyKkvrcq97rGQZPOZxHregoxNvON+sqC9TCOLGuc0brHOxIhMn6q/VPOcCmQr5B
VHnzBZr0oW4hbcnkNo9bf06TacOI397TLc0HpOfxbhD588zwcYiF/NEX3qlnkFdmOHz74vexIDfC
FAv1PKHCe5kKDTMLWxc3VvW2HWexM+LFOjtt85birgSVwrKADTeRmd3U7whFiwKey4hcdQxXynlR
RfVIO5v/4OUUG2WNzbZ2j2ON7spkYjyRxtKn0Y1cfUo1WVdpfDf2egID0rpNky+RjylZAoq5TDMT
jA6zaqIhfEsGMX20pKbcDuh6vpJo7O1ApXLyp6lfJ+lJgxJa4xY0Yeqs7C6Ui959UYaohTN38p4j
WhDtzIZcu5WzW75VkWX91NeZW86/0uaL1vsJ3iNcHOq2VkHbEQ1pHRqqWYGQiRKmzMEKDrqxt8TI
1DlUwy3oY9d361i/GICHF791WEiZ0NI+nZgSg3lM8U0xStTDkmKRcPBywkYyIky/kuUlw+BvfUaa
SB2UdNW4FxRm27iz0zfZj/N4CU05M9xUKcoivt7Y5lU3/49uNvlTN7tKI/5jMcj1Z5F8/CtIYP2W
P4Ug1m/CNrD8G5yAnuF4oCX+EIKsJH34AQJFh2UgnV2hw3/qQCCR/AaFWDd0cK2QtU0b9Yaq+i7+
93/ThMvfeQhdLQuCvw0C47+jBEGh8jcZiItPc/0Ps6HBREBHrsLf/40jUCNUMWbRsdoBl3jPY+dd
GVYV2Jkrdn97W+7+kJb8XaTLvu5ffxfEAgS/Qkob9S+wmX/+LtW0xtxGaJ/0HOOn1iPrGnV+dZoX
k7btStYt9HCj2tLj21dCrWJ2Z9P46BRhiYdRllcUTqt6Ly6OqPezwwBtYJPiG8ZoJb49zTYPdT29
JJUnT6pX2l3SC85CquC7jPy9NzlH7mPlVtfYgHxkTZYXKGv4ntuhwhocyc+E/IMtoeSvobeQSmDX
7PRt4taiTZeEM1WNxoKQCHt7uFVFdzeIpvsOZUhxY1jOh2vFap94mDATGJsbc0pP2B3kNqyaAZnj
uvZo+9aEpNmXX7PLwBxQPJq8oa3XKGGGkJTdc+rXkN3ioKeAodEpuuh7iVDu+pLlPV499jWZtDpd
oN6l7mk7Sk9PywwUjxGIxUcvtmVsuIeqSChVfXYSZt7AkNXEQhk0VbMznpzJ1cZXCijC3mL6dJyP
PBit29aD8zhkRv+ZEzzd8xkVZrLN9VL+VBPY1SDSWY3oLkfu1uQQATOoOu3NC2f7finC6quHtfVg
kD3l4gNJBkC/hkKGmY7A+bqlsb0jWFDLg2kpeM+NsfKikxVL53VGQkHie7fiVstRn3jGtGB9jdYO
D0s4qB/ErGBGHFs7sU+0l03G+khP5w2bH3gUs9e5yGENPXkR6Ia6ExJNfDXYmrjcoqZwvFOF9IIV
hetlgMryvsflVWTs3T1+ceWXrYWmriukVe1qIAAnssQ0QMFzGqLQXtry2aJa73a8BhJQdGvEGuXN
St8keg9mbqLQ85cc1y+7SehmW8ONJX4msxjVxmDqFW5MAoXNDUHeOIKqzJEvKh2ITWRE56Q8SEvt
ewgV9OI2ycWXWzODQpuqGLhIR6OzF15ckl9FGCMmHHCJOLta70R+GGuFwjFpUSVTfAg42nrlEn5T
faaFkd+aetgQxqVcfKwOCapMREfCi1Y0UvO1ZDaMgsEJs4p9vdPYzEjzvgWaYDYDpALshNG9QszD
ucChNNfqG8+2id2Y6cMbPRbEQrCw06kWebYE0o49UKvKFiUQxHwtgrW+JPMZlwwwg64rftqpzOjn
4hbrkzSmbjcbA28OyjOdjjJTkYculWExWlty5PyWp/G9tFL3k2siMY+1CnXe3HxAXaw7qUvCNGTY
D/gRsRl0IhP5LkWimQTEEXCacPmwUFx07VGkzIz80aQoWAwTRVKiZO5uzXRaxN6ruGZAtEbjfTEk
tgNMgVAysISQkmnFZfecVn3/Q5Ulsp6OdDNrwwnGGEI52kztg2nlUIL+g3Iy6eq7tA2aSYJQoS6W
CHkPXTHQEqHysJpA6oNI7/RhGr8cqdoJEfNKm48r+nlgbJp2FwFIedWnsI9eZerJr8mw+k8j7/KH
NowL6VejubBE1YYELw0bW0If2Uybu4ahJKLzDcv0RRRp0My2ugvBXdsbxncxCe5Y82nl+qh9MEA3
4bg3PI4Rkq+iXxmAziRIC82sT+h2IDv0IVKToO1yyRaumKr+FukSQBQPcCaSJXDFRFnIpI93TPvb
KhBjEyPJDgdHnLxqgSDbQMRemLQnEjwm+WNsfNNUvPa5KwhUFt6wjyYTpp/WwKdhsWPq0c0MrZN1
vTfOdrCUejfhZtUb7Umguf3sCEYVG6olZuv25A2kaBRdiE1Ajq8szER+MBDUkmeKWCvbJmLlB4wF
CfcvhFbPzNsZsyFQrjgHoNPp+LT1fHgu2ygHdK4bc3fJPUhr7xXzse7bBcJd/GqGcpk+qlCkhY+d
scHeybxgbIl6mEz3XlWWtlg428HuMFsdXEmGX17r46OnjVFyhc1nrAYMJ6RVKgvsTB1Dm7gcakRQ
csWA4HXU5L5v53TEp4ho5Fi4WsUAW7eHmuaInx/CW9cyjFbxbPKSJpMWhzhxQZjhr1QjBQyFEZUj
oMhu0FjGMKyf2WY1UHFJIZ0B324LsAtL45O2E3Ii6U6jfoyeTrQm0Be9cJ+dmdqdwzlKm4eaEZT0
3VmI5VDOVmXuQyVZp46yGThK2FVy+DUYsU54u2pMlCRnO3caE/gGxIaoeIbyoAWLQH53tddLYbJK
Z1ZsbCOSurmjGkf3oA6kPfNugLSN+ZABPTMPJXgW50ix7LGzLebMYHA1Go33MiubfVvZeqBj/Rq/
Sfq5DJ3onuoe4/RlLhy2spZV4/mGozgDHSIW1IlvasUHukeAXYQ/9EwsJKfp5hDvBdxnEvUS1bKP
1YrxdiRtxg6wKybxhfN3HL87ZAXrxj8qrHug8PJmijlfzyMu4IHc4JhwNHe2p/IhI869O8VxaH/W
BvHivlZ5KWmdKMAdv1tU3N8xeBAfePqi/lc7N2H8E6BT0V/MPm+iG/RPjjhmKM4RtVe61xFlyTGq
4xUo58bec6lM6RDU7TpW3MZAmM0TS4ivySpw1GEc3JBmVlxtTaNcoEophN/OtQckx1swNud1zBSh
YLDpVzOKS4GgHSVSSsXBkvdgId9JhV2+jVmDV5ZAzzoAeJMEURjnV2qG6RcZ0TktMccWmc/0yWYJ
n9lIYccVhFHetpDIdwIpMUvqweLM1Ui6HYaxOZpQm5AeSiDcRML5TjfXx2Golucyg5yPSAqZg7ua
kYQCEzeTwVFuyEvRLqUxufsW2O0GtBpMYde6uq6O2dBxDrKW441hqHE3KOernrMBn3GH84kWcgt+
t9415Crs0m76WpA97G3BTq4n+A6HS9W/NOlU3nkTe4vUiY1Da5vpK1788I38qRY0ZYWTwMff6fEh
58JrN+EieMiRiggjPscHGTlOA3veOphsGwJE1t3sq6IXXNDM2lcbSGT7oQkVWiez8NML7Q8uE3U3
mcjBZAfelZFpf2lpzWhL0YZwWuVtEMt+gSQDHYGTrz41dmPtDasjTNk0b9wYI2mjZYVfLFK7hT0T
A0tuslPqzO3jYONe3yYo+XROsTbduyr+1ZcmNABJFBUSHBNSupdYCAppTGHIPWd4VfGRrioANeoP
6AoHH6iZc2zaqIJCUhaPKFfmS2i4zaUj/fZY5hbFT8HqimBAfRfrUIoJBeIhWYX1CblhwpPNbCVU
Vz25MTrxOHVeFBjVGuTAyH4banUZNKptMCqV0Ss3b+s7Ud+96Uwxtok2iQvejPpXWaHXDmflbGrJ
6BQt/V3slT9EXeqIQjXtkHfhL3OGxzx6ybChMvb5yWAQ3LYi8zLR5+c8nEgOjz3zHbYXQX29PR3L
UrKZNvW8G2HFcFP7nebaP9cN252ceKw7nrIuNg/OfW2Mz7jUijewMDw/sl6e8gl36obY16/GEyjO
VFedcL/lR6YUj16DcSwe+Ycj44jbzVKMZZAipne2KjG1cSuE/cNLmPfjpo+rb6PCj4PeDLy0UCI5
VqYgbaO3gPMwP9DLjcq89ZCXiQ8csut9V+gZOQg4qr+Xwu39slRa0AyUpwxEX9PMcuhxcrJ+2VjC
ffUmxCZyRJ/Qzf2vtImH6H+a/b+affs/NckGavzJKZT8w/WxfsufLlnxGwBPjwQhAqvocFee4B/N
vtR/wwlCN08gl+PpOEL+f7MvIAoarvCIVrMcrgULr8j/a/YduIGOJXT8Zzb+Vhwhf9lS/my5/zOf
LP4OWuw/WvPVAgxBdrWO2JJ/AzJVIs/WFv1v7b6MBinqCcdXpEf7pq6fzElDAV4iXpr3BDYzWLJc
J4AQZ2560jFva1Um5zFtWEQBVX2fMDV8anG7JrORPodAPWvEEX387dBr9mau0MRmZYfwNY1fXDsB
OJ58uMwfd1ZqnspOT/BDuQEtL3WE9cTvsvYY2I5ibne9HYJtKvF3iv61b5s7VD32dnbj2DcngZl2
KJ5kH+pbObXmc6HZTRDTAZKSQmOhByGleL+nqO/ip7QQ4VebsG5HBAMC9nGCssxMzFgxK0TSMwVA
xs9sewF7olkooIpRb6C5OcWWXUx3p1l4Xjj1p0LskTegjmHV30TPApMb+zBNIURMmhZ4RzfGxvBl
Nk2vNuxFkEq1SUSoiqQp1zYDWTLkZLHaj5U/d6NxqWKjuWHnviKqcjsbXnqmc15AEWDviUMccszJ
kV4Gol3xHUzgo/uYTcElpuYg69tFPMS4YOTEYARZBLUWRk8LNOz+Kqey34sQqSuiSjdad5HTswgH
HItMEC9jbuz53fccNAtKPeT80azLDbA0dYDKH91w6QRjFvIp4vujW2m9o6Zj5CSPIDw0yOzHEc9q
mvhRHx/MBFdP7Kw22cYxzzheg5qMNlryc9dmT1hjV2BxSxVMmnsyLMu9Y2QsOLTkZbG8+IK1Md2T
60o7mxb0i37HyhOD7xy3xotLTkyBwr+AmEFPDmSVR4XHg1YrTYnK/ffB1H/Lx3Zbf5ePXfv93V1+
1v97/dbPCuMCn1T3f/75R+63P3/y6gv7xx+CkqRvtBTf7fzwrfqcb/3D0r5+5X/1L//X9+8/5Wmu
v//93z6rvuzWnxaBAv/nocO08D8eSr7/LD7+JRXU5hv+PKXkb6gquI9NRn40eCty+I9TSojV5S9X
Mz32MMaSnER/jSTd34BY0YX//gUWZxJG/79OKcP9TXdsYejYITzn9xPsr5f+XzmlIJj+yzFFl0Su
3DodxfXGAfgvx1SHEKzXkGJv2ixcuYhFQXaHJxhe5EIlYBOxMwDYWfv76Bd0/OkFDmThoStNjAi9
ajI649ck07nbY4aNmhNhmTqDbxg87rdFYk1ib9oiKuJrjn+VDhQ/bPWceKGrch+7MoL1NLWNd0Gl
mN8Vltax305JYCH1YIYcE2YyOnpaiaA+DIHXXKJEk61PU7T0QdGPr2ZdEt+9aD3J0m6UF82ymYus
mLetSA2gS2U3SeJ+ak9vz6wx2ShTdawEuiIiEuo+XMWMKDAZBxSBvgZsBX1V9ewmY6fM9vaiU2fL
hk51WRk/kA8uSTfET4tmDOfY0tEQty7EqTqZXhvISCdgcJy6veofW9LGdklYvZn16n9hEpk7VJ1i
NsbzyJu74UbsfJAAzU9nXaQD816OIXyQQ9KM7d6aqvRCHPKtlkD7zEU/bxz0PlvDixUZ4RNN3DD2
Z1h1pZ/o8m3ukmEb1rp7pvl17kShhwhvMaXYee+HetMfSrAjwRzLFzZCwxnWynCKTb38hfi9O2Fb
kHt6ep14KHrSRrGlrngC07873atVrOFCHSSrtArHhnh1E9Uze5uxMrvbjuOVQVTa1c3K6XeZPP2Y
bAxPu8xRfFCco3rV3mtI57y3EX+MOnuZ4ls2ZZkKSj+aUQ+oAS++NZ2tYACdrrvIaLhNh4QwKqir
KwWYrLEMczvS2OqubPQwCly7ryHJ2Bkqsqpn62thqhYbVgTgT4BqUg+Kmrkd4/anzLYRkKQ6zB+O
PWRS5owemr40LdDwhC0zNPw3kLwioqxYH5noNxG7uN5DkuBr29ma119USgE/hWK8XxAOYHwa3EY+
xnErUD1Z/fA2ECRk0jsxxj4taSxTkEZNhSlesfK9QavxwaJPN4+aDPvsZK3GcoQq7Tuow/6xskvL
2UUkirKajJBWHULcKYfcLe8Fs6JNG9dUplZnHTP2Fc+ZifqHaGzjjghFNONzCRQKL8EWIGpxZrjh
boXeQnQCwFE2fo47fwdEiFH+wiNMfSo0SJQJWcwGHiX33hidlEns4KxAvXxuV4ljxiQZsG0t7mzY
xN0mMYDgcR8sN+YQPVDjXJt+yfcmJbNUNTISRJMbwUTkRePHVa/KXZrqXKssdXxIZNkJRFBYfkQN
u3Bi6c169J3ZzG0f6LHVnHMHbryfOLkGRK+zxvRzAC3hAStyrlpVoYKFmGvht+/7sSQKhBDwLZyG
9zm1UMIycv8ka+eYDaq+4YAyHNw9is8UST4mljpqEnXERmy9mLgVTV5nicC01z+GuZQ2noChTTTu
Szl9cRYwE2oXJ2djyJNjXZ6Y7mrrnBIUs4MYEcgvclAwWRN0JFOoFp/eJG4/hpyMpU2Ig7ChPQ9T
4XuIoS32G7pV+TwxQu+gYfBNg7bVMHytYX8Rle5NR3zDPTfvFDBDqy6O7fT7OkoQBAABfpsZS4BL
gaW5dQZgFGiIvsw0x5uD6GyrQJ0cY9YIGG3G5Qfqq1sKC+YUslbsKY1lN/c5CkmHjHkO/R0wAufs
pp0kfgg6odkk2qfbJxYHZ1RhI7VsEpkMs5+bHRpTE5JtoywyfvrvLAI8bRB09X/ZO5PeXJE0C/8i
SowBbL959Dxdb5Dte80MAQEE8Ov7wVXdValutVTLlnqTm1Sm7W8g4j3vOc95b7rqVRmDt4NPMZ2K
pq6hG5NItug6nOaavzv3IEM43m8m4PSKLYA+FyCwuDa0+6pxhawg+80nkWKz0j8VOAOKIOq7O+QX
mv3mjRfBziwq809Iwf0Dz9voEoITXjdEd0kbTCS52oAsqC9KcfQoeFp1UszvFGvVOwNd4N3FUlLg
E4+yC/jaAqCfyO+D1q1OBHpvCSR8j02JLOwHUXASFAldyq6ZTxo+966OPPshnxHYGsG2lydtcEzz
IT4Fg4yenbGISfVKp8Fo6cKpn5S+TTli2q3UFtuoyvY+8sEL2YZVUDaBTtwN4L/uJ5KebgDSzyeX
cwD3CcIV5fUCZZkLbLLEV7XgRcTaqfhNfHEZh+6cpoV/42v1VEWl4W2Abyl3687eN5rFg+dV7hGT
3rBvs+hCVw+i8sBrUdeHWtofEmyohUZtwM9ayHW7sqnMRxvrH5m9e6B/5zgAH+arcQeNV59JUM+E
IGW9TpzukLU9WAgWFPQhEZQ0UxIBNgwM6NrtrnWnB/ocIDHkAhotHpLE9I+uNastr7/7Erqa/5Xu
4C4DbdknqR9fxygwd5z6i+msiE7Qyrt17Brxp2v1/WmeWRR4E0CZZPDrq0X0y69LCrVCna4Kb/rC
VKbvA+IabZo8tRAqV5Vh33oSB7is9VOP/YCQ2081VJzM+8jpv+uhvs8l92RFUqpz3lXbbuIsOala
rvKEGF0Gfmuck9e40ZuhN2/T1jr5Nu6GTkCmSNP4mrFFISKRPSQ+kM9Mn5JgzrZmG1uYPusXPAaH
hNoLTxk46jySGcLPzxmgi+OYS5sdoqqmvV3PzxnuWsKYU7nzfPNO6IC/ZdyFtQPJchKcvG37SzgK
U904iI3XAd9azRPXfvDuOc8l13xI8ih8ysPGI2SaTmQ4GZiCBpTa2nHVNO8sGaMcVwMF4huJKdzB
nZJ2yXFOBwM3J7DMYt0qUXzYznwrcTxvRVKy9xQtavSgiP73M1/DKmuTLzo3iyNddIQ5oRQ7PVth
bDarwSmKdYJ0vEuZgHlY5+Y5maPyNdCwP8lYRDCKSH6t5sYvU7HnGyR31lQ6R0jzWD+zvrxVc5+Q
ZnVlf7JZZPxqK5vaxRaoMqOd8skzhsa9UfF0wXKhZwtbKiPMPjCD8WOYGMqWBIvBRXLOLLtZo78j
rJJCcMhM24P/OuCPA9TTDeCR0kHFd6bddbezAkeIw8e57VuPSBSxHMxEeqLseJXIISMIuySl3MKv
yTBb812YTe6NpJIMkdrJaQTKIRnHLAHGnjfdLq2QBAVEShUVrMZ0SpgerCWDl+usijKD8eYO/QsV
YMW9ngiwYlK6zYEOUK3KZ3fmtr8fbDlhzfXa6+T1D2h0vxov4IPBFZz1b37LFXC8uH1D87cTY2gf
CS3uWPA+xirjA91ZLDmy9sUUYwsonCiZOWN4d5NyC5vA3JDkiG+5tZjkrqobrUxNpATaT11jIk3x
aRGg/xML46PwreSU+FDrIMkQqKAjRWT6AwwMPZOoZVttzt1xrBs8oTYHJ9Kmrp54W4df1NmoixGH
X6OLJkiGNz/UynuVhmpvGIGco2YeZtlYPbI75gibfFCrucSJ5tY8XUlwgTUArZeSyk/m5ELpFYGZ
wYPtA//OuWubYn7U3pyfnMRBU7eDa2FN3t7Dj38cHM4SL52mpxIB4tWKZLTXAo3BzSy5GWQa7jCD
edtwMDhcw+637p17IBfyrVxMeH5JeqyzgrXQZnlPW5PcWnRHfoWZHV5qiNdvGOchJNXc/URTv9E6
jgJcxcEDTIZHM63KN+LLv43RJDPKxj5ss+mXqYYdvbrpoYhL97POVX3ysOc9dL3VsmGJ4k/Z+f5n
7Xj9bZtA3Q9JbsMwi3wg4nHkPVaar1gs6u6xN+fibOCvxSI7hP23NxnTzjPKYZ9bptobnc+ZZisD
Db7x3yc77W+Lho1ULEy6auu0wczqFk+Tx68dFPX4aA5ERPBs7E3pWgTKyG/YgW2waB6rd5U3ybae
AmtLN3t2O0h2SGzUy9simMxfaVnaQKQLdtdB9To4o7UfnYG0D5bQWicsLGnf29IE2x5hzfdr6dso
ONEcreH2zKfC9Ov9rKx03wwpCC7gZwCCi7CNzig4w14ShrwP+24TtGTP8U0AeRa1Od/luAJYEffp
yWBF9zxDBQXUQIU8X9SHRObqNJksiukBu0+QWzZ10lmbMSPXpv3EO49c5Dc1iYMhxVNn+vk26zP5
lramdd+19RN4keY8OvE1Bk63ygWY3IBZ80BfR37L3tBjLwRPwXDi8MMDTL8Ogv4XlNDkrrRicZaz
BSSXkt+Ly9Gxzl22ViKNoWNE03NUhydMfJo8VuI8wIDkjm+YgCyssdiICrjSWLQgYHA3p6Sxo+kJ
lBxr9rzH00GsDwHIgkd6mDhofmcVhkOutuldTb/oA2M602WEqH4jyMwDcyDNkjmAkLwgic9NTbC0
onjvlDYK3SzExBwSjOd5Z0ieIO58l0JlPxueTi+91TwMDnEY5DNmn9hDBjBKmO5NEV+DDDUrZsji
fLSWLChdGhjywkMz4T4MCDVsUrtTuyyX3kO13H9STRzateUXq3O+oQ0BpjwkBhmZ1NMRgfOPWnOm
2rIxd06rXjLiRSB4Y+bQTktmbwmCHW8uBxExtbU3un9oLX4jJWhT2dHSGYx9CeTBNH7yfnkno/sZ
lNM3xdD/xsf5GNVQOPy5oJm4dOlhGwbZ8OeL8gjprtiWCAXIo1QxjIyDEWbwNsQd6Zjw5LyElr4w
Gp2TmwPoxvgM7AlPeTwEwT7yKHy1zQfbhvuRIbXd9EnwXKfDxjLr8CjD4Oqgka7HhkCoznNeqSq8
DyOPCGw/RNu5ST/QSTB5gxrciyl3zwS4DjjI54VYejTj4n0ol3hC0yl1O5ghhvR0IX8mPs1yVXEG
hSGBgs3EB4uvxK7iQ+J1/ZLtFgf2cP07tYtYVQsMN2M5740pPBMsko8GAbrPYTmdOzi5vSHzR7Jz
l0L4MB4IRe5i1y8RFfMnhCP1ovpQ3/acA5upH2gZTL2PQBq0ElRflUqqD4hB7aWYctjyDqWYhxo0
8xpkqLcyjFxtHHsOTr4E50DS7hUfQLr3A1t8ZJbw3kbtmnuoQpeC6MGahwwZIHvGPwsNB+4FcaAD
Q/g7vYj9qne7N+GOv/mIRHwtnBq53Db2Y6TNS1rVZM+deEuFYrbzusL9Jm2onwSiDhtbqv36kCU+
OCQ2Rn2E7z+lNqMznK+hLOjBDEqVbuzG9KD7DOXziEmE53bS3mVKdkdGNrHh4DU21FEuPEvbI44b
E55GRSEiPWEs8gqwZiWMFbM2DXDkLOdnqlJXMrSa52ZAGoFN4hIV1fO97brFSeY2E7D5PY8QEkLL
jHf47SgRlJmhHuU0/84imz3bRPZKVWZ7rYySszJo8F7XdrVtDW9ckdpS+9rEchRMw3i259Dcx7Cl
LPJNevJfuR5xKXdLdSNr4ltYbNwL8J16XS+9RdSfRv57lTIAhzL5HifO8gUItVGDqC5dNsqtH4X+
peaPWwcQpamKfCmSCLocafqVLNHzwz70OXSdcp+ravwoOmu8gZlXHDyCF5umnN/ovZ53ztT7l3TO
Sn607f4x4shYm9hf7oGrjXx7nGhD10GJXq8w0TH+sr1I7ce0Muudss0OSWGZ65yZkGgfMBM20mj3
pOdc5mqe8T5zxpYyqPtGaoBBUPpXvk0z+hTNzbHB7nW0utBat6n9jQIF/sPLHhXO3VVB8JiYgB1h
5KmANeTQwlE3v+0hC8/V4IhDafvdwbawCzQt3ukybO8E/iaUFttca5F6nIGqPOGwiW5C2JPAPSBB
r0qB3IGN2tIbluxMTKRxSLo7QHbZHNyTP6AZqgwr5Lo2RB6F3V8QZaT7GCQ3Ta2TvxnoOVkDqH7m
gK7XhkFjHu5onxytpPBUsMjFifXOiWdsbanNc0DU9hjb2tmVELOmqjzKJMjOVjzKfQuaHPXU5+7I
82FBRAXZZgL8jw2MtGc2oiwBWbOA3qsR6420tqSO1Lb01HMdjy8TZQrkTVL7PS7az6IWt3YZtWzI
Pf3SdaFaPlvqaFtpv0cEvx1nkGO5cP9Q9gUnhzKlLWbCHIA9GK2+mMZ1K3QDhJo/IlFGvnHIi5Wk
LjKk13jYq3jUYEwAAgzdhIToJh+0GUXOiaG9i872BGh2NdCbUO9zAa7pYndEXZuk8rwdQfp+voti
pHiIQxHAen+wY3grtuVNt8qZs0vqmLy0guaiaZ1njYoQzsIheWl8go2wsykCmMIsq95GGASM0Obo
gF4SZfCmqXLAII+K+1pYWj6lAx+4FU04pLego/LlaWMJkzALR4bCILFMPGLKUQOnZWHEDJaBXmzy
peSZp8yCMUVP2aM0FeFQo0Ovu/eF1sYpa2vb4NRzFtQSP76z77vBZOLOGswLGyuMenl1dGvbpwbT
DnNj2FnJWU6eM2w9q81rOP3UWZ/AddkL72sq2hPJTO7/cyLK8UJzSe+sZiOybzucDd+gEWGc6sEE
LDOqhZ+Qoi3fIf2HB1+lpBPo9yjnPtsNk+CeVl6j3n8uLLCIqkCBi3XRPlSxd2pc6zPCf8+7aXXb
ocxxQI3+76Gz5hc+CfoZAZdwljmS5hGsU18tNRE2yNA68NaOO4VJ0N3aeelRKRLIa5gpAOeU08/V
ci8Pmm5jUL/zQgVZ293bqq/4PMAsOITkZmxSPUP1kKIgZdt4IP32WLVank0UIUhT6JaqjctXDIux
XpVa9lctZ/YSuFNgVzRrlcD+AmRubDk765dxGF6LunwqG1gVbZC7Dz2lyA/SmuhXSabLCIOGNC6O
HgA+XC4675HABHMBT8mEpxIGh6aX1V3ZJfKYh4aP3olm/jKryD86MvB2AMvbNxsu57cTUY3k2yk2
W0fS3+LV0Rtx94loK3F4Z4gtIG+JRxAeXnDY9gY+CB4ZAUuDWlnXYITwhM1aQ6uzBSaHeZbe9FEK
PEqHMgXqtuUu3ngHpwdruedDH2YvaQqMfEWOYVTHNCFEAZpYNq1zHjFtpVvhWTRs0yXdMkHYbH6Y
kXGS+ZvKtfl1V0OYbcOUJwKB+kHVO2AYJXbYnkXbU+56lFl1NClxrMLIykv4HhugyvPcHOKEljzu
RbGv9SVoQJUS9AT4wHuz6+YwWZMAnbdzP7+OSX2HNn1ifUr2FvPyyp/q9mDNSLUlKHRMISVWTkkw
dNaTeWJJkborOEtcO71K76FEeDsnRsf2eNyR3s0X4GdwDQeQQiw8Vpp55VfctrcF6UEoz2O5t7Ub
7/JCiYNZj8Zti4mR1Xo9UocWgKfg8Q4rXVhDc4QVHaiVVKV9xqcl3wmW+m8xScBLY7np1pod/Z7Q
dHYa0UihayTIsrDZkXnLmdhdHwaEM8f41CdOSe2KJKTO+5MqQB7w+skcxrmxKfjIrPPWdUr6L0yK
BvHwWEuk+wF/9fsMaeORzcCltKyjnhLZ77wx0d8z4Zs9qRjJNwKUO3fwajvYIloXqlM++RswzByg
8hbfDeGiOaA5XSJV7SDFOAjy2HYR8dF8XmcotRKYBzruyP32F+nzP6pGZC7aTlykA/yLTxNJwopL
TCbt+gqsr/scZHDbaSaurE+7HVf0EOjJOJ6oMidcFJf2fVI7NyIkldh20z4Y0psmV4dWivBs4U5o
OZCy5jYEXX91WQ+siZXrdZvDO1gVsQTRPSj2Ph32YoMz+snwoxvWHZyKTNP3gOxaSlbs4oFI2lU0
6Y4S7xP91/vWcvjMQ/r/1RgYtqrJ//AkQrXrsmZKwix+sKZEHJABkvvCz+ptOLj2Xow28m3CLx0S
k5zsMP+UMxn7cPioJDZR6A8HEijApZEDIozcpTTHL5635SsURc23sYl2wpxuXUN54Hi7oFwbSATQ
iHNkJCIt+tDL1nuk8tW1gP+V+DS05RycbAREOef2E7LsHy3i59Iz2X/xvbt4hJgPUB7nzRTMHWbh
8Ebg4b6LJe8h9kQuC4XXt2TJyuDYjCybWgLwmwJO5SoaMNnVnWPc9BYcbcuS5Xk0Gr1NXJ7PfKED
45G+iOZxGPIH0OUNIywMooDl5iqxcgsjGOiEuICIaEHSPFKm/lplePLMKYDFQ4ryWho2U2DU7rGs
qs+47RhaqXSgbKfetlbrb5ngMlpAnGmTcp0jufXW4l45DFHP/S2rX5KcEHEeWAt+S3/ozMKEZXB1
BzAO6V3wCDlXTlVeYZyJDRz2r8r32NIQEHoCbmOvnXy4Cg8K0gxS5ejE0Y4/ED1aZD9a2U1l5ojH
FXUzozbeaVQ0VpKH1gn7SQlSZaZ2p8mT5GkglaKoiRmG9mZS3JNwwqtInEvk/ui9JfrrbbuCYNu5
iQq67AfL5dx1INZpHY9k3p0zbDBmj1By3cXwK04iKu30mc1Hkq1zaijEIZ903W0YCZPmM6KM9Eyx
Of6Qhl5aefr3TRjX9KuFm//d/dVx8WMl+Kcd4/+eVeN/zY+9p+Xnx6f+81d3x3/lxxznb7jSF8OW
g1sLpx82jn+YNTz6FXxCZV5oCd9lnfRPswYgYWESyIA1F9p0By/1tf9p1sDk4S62CjDCHv8a/8e/
YykL/pulzKcCF7+2xZOd8q9gKYD4V0tZExDbBhpIe2EtaMWa6j7qqsdYVjwLr+M8Z8Y+gd1oXbOI
ZpTGcuozbJT2aazqcKWoR0H9FdaObWW9Bj2p62M44opIJbCWqpNjv05N62Hyg1e26Gef+rS9goS7
bwI4bH6EchQEDdwDA9hnlcQDbEoUoT70vpjTWWxK9eTXOtj1/fhCwtRft5FJj2CQUfa3IsRMi4l0
p+rLMaFZYkJaTMG9hCgHTDTj1z/wBRkepRvEPQ74OjjbNelYO+KRWEU1HLWYEUnAswfZQ08Se4M3
1+o+ey85Q3REAIXNNvQYmeD2RdxEcOsHbjSc+aF3gG93UHju/Ta4aSiZpFEy6c8+JZw+gbCc29dM
F0P67fxUvpSgYPOVqiMLKhSiLvqj6k6tmYtLyhPzo4Gjs6yM6vVouo8ViWVO31zvO1DwXIYpHKzK
qtglhXkgc2TBDfB6nz3qVO1azT5e/wimdpruxnn4KkGZ30t7kqRoY0B+ZcajnOfEhux8vzUJ6K5y
FT1jYAIbKyVAWvAgVGNQXLQuEnU3h508omeMR/ov1C2hFkx0aqjPBsQiuK+sKyyni4/ZYnFtAAk9
DUFU1Ss5VN1Xq1kNw0m13uZycM+TSJx3ZDBjz+KiPCS8fseFGc8bmBIMEKmNnU12ldx0lFytoNfb
G9P3Lj2K3YpH9jxClmk58ZMlfaj1dMB5I5NVl0m35WHHOO8Bo3zSKSi/oKtRbTPfuy+DxDj4soUQ
RoyOu4/Mz8ES+jI7z93HRc9rKGxMhp4q/K+anq23ICsJsgeETWYJi8fFhPSUDf4I/YyTPRdkQYid
1ackttsz5nDryNHPNYy/+iYA/AgPkxof0JRUAW9HKzd2fWK5F42EcxbwLKhwixVR42LyLPqhivpj
0nrYT55hcq+fuRXbM09upwmoc3MyjlsdLrT+MCIw3Xbz0U7gMFFQRuRbQWjmXsrBSyZi5YBz+koG
45Nr0d6vJibQTGnjJSysChphOJLhqMOPulLNs+Em7iMfnJlPip9vlJeP93AavB2dF9i0/U59EVMw
TibRwoc2n42116avVen6e2qbqOcyKYkw0TJX8HKSiyZauOa27TCNz9aWIsF258W0uI5oNt3KNFXC
JO4k/neDy2cfhpV79rPpHnoTBaHEW+4rb9wPy8W4T+BAlvVB4eC8GVtxkl3ZXsjmHjrdVI/+bEu2
E8kNVUePWVh9MEPgRmhQ9gRFHy1OBF6wgWVFaFznOn5wB/dz9mK4N5nb7pOGupg1PamPBEipUHBS
6yZorTcf5AkgASvbObSoHIjPHQa//MjZbe3sqrZuxoIirIwWI6c1hk89FLfLrrSu6z0+mXJDCHhD
7PQ2mefnMlTkbfL7sp8+tB2/TYP/HCEIK+S2XdAhYvo1nAShtsI32TO130SE43Ntem/k4r58O2Ij
3uhoixGAqbe5Ddi6vacevN56pkV7tsfkTyTkQ5j4N1yacbeMxmudWrtZmQDZwVsrkZ4xlBxFYrwZ
g8a25RrTNk0bdpdso5hmpKOSdS2TO9bOJ0f6BqXT5omwn9y5IJNF4O3hsSnkXLkz0ngJozk8Lnyf
e7l0H0Vnq32RTTwafWtOn8bG876lSw2p4cePjhuxHhHTOSh4/RLNWCer8CbuABZP1VihneOjIsfq
AQcZBYpEODKZBdug/O06udxRk9iueWZcg6lHvjLC4jSJ2j6Vrn0TxiyDpIFxbJDhfGgL7wLnBvbq
XHwhkfwBSrP3DBvJ300Y9JtTiuqCG9+gbs5LviDPnuYmfgqG6iBMhtPEHbcQ0K5OjeaZaM6UrvX/
RBEiTVGJ+0Trp7II4UKj3qP6EH8z+D71aXZbwoU9jAl+A59LvLadLaGKu8IS4Xcek4/x8k7ski7M
VzX02izl9MwEhA2f/wE51HIEmlGTePjp4etQx1yCsC7tZCsyaybkef/Mrn5AkpufzdKXlKUiFkMA
gKNTdeoxaYBlTMCfemUN2ygLCsCrqngIDd40p+W/Xds1eAHitN3ewnz5FbThSLcpXAzmt/b3rIZ5
Q8a424e20exrukz8TTzoJDtrv+lCcKuCD/g8d0hqbhfqne0jSQK9QT2ISFNZ64ZFwWePLfNRNvxz
05pV0UPP7QdmjwnhvPHFfZ9ExFN7ilHjjiRJj2SwgkhagZ2iDSSk4wRDeYbT286xyaTIkTOg7Dwk
uiw8pGTebO8mC5q9jVdrb1QNtap2k1NKwIXf6sbxo4FCmOJId0ysEyTxABk2kvQRBrPxBLueHtgh
VcP4VAqOwVNax3mztUvRgeEVI/uKuzFLcR8Qd0RGkzilrXKXVQ4xsIgOU6zkaV9/eH2yJWCzwVUA
HINls8x/mQ2Wy2Qw4zXrltcx67sjL8ydqby1D/Y1rCllSoiN6h/8EMxRN9+EcL95bnMCrOWINdJN
LRovp085TBeB6LaJRvNeZuwAEinuLCvVGMI5WTv6X7FmNPyN9IjWUV5+Byb4db9OaVC1qnHDW2gS
sp5D4p+THjdNUXxkAjtAH1HRA4qSeXzcIs2m7P/sJ7jRfDeFY/BUqYudp43PqR6zW1EruttD563G
IbPqVRivCUhSpAXphYyAeE6b6YrHpjuEjYOO48NaLgxE58gsJcBxPqUuLtyVzqd5E3nTcEQRdpCM
zMFfmzCvNrkb62tuxMnZokcBOlib7/Fe8G9V9ctZyPsUWwioUlGdphifuuhSY266cdui2ASekb1o
NgFnAEPd4+B7737SNLumCozLNHTfWK92TcOvYvKRJB44HLmGifdMWUQjaIuBAN/C7K2TkIA6yCFW
LlYXEMIZX/Mpoi9Y5/G2jUm2pVMHole8eWw8tnQqZk9lyRe+rcG+BwkUWAyTHIIePet9E6WnqWwo
7RI+GkmD7fWDmupNh+Oayw2jKgebXEZDNmt41gbQmlAMGLbXRkdd336oF4twHvN+bElKYR229Zjj
IwbzaDT3VsNtulw5P3Zjmvzm9lx3iw3ZgUuIJzmlhBLxGfUCtzL1PWOw0yNemp0d92/xlE791kgM
bM5lEhjlNfixPw/Yt+Mj/HTz3vwxSLPRVO2uNOe0uKMz0rHeFdL2sfFCgocYaLAQvlDZkxHj6HC4
3ljSNHFjEwT2/9DXrHFp46QgUxYWvu726C/6d93FPqxponxZyG4EGOeruTi/Ryt2sCiT2DAo5UoG
YguE8or0RExEhRuHV2URYRhcq58ZVnZBrzdwkgkkzz9zLovoOX2Wy/grRT+uc4MnGeI29MRDtIzL
s6ncE8Vr2Yr9eGSd1c9kDbORKRsUtDin2H4YvoufSVz/TOXAbpMnlUq1YTWQbhU7jR6kGcaCU58W
Fg4kJ2gPdkKL3DGmTpW/FUc6B35dAf6c+REfAaT6BvV5Isu4qLk5mcdZZgh7QxnZN56YBmYS22iH
o4Mw84Sl0fsMszI2OfesANb7LLJ+62AfAiVKr1W1bCvnhfPhYmS7ywZQPIQxs8UHNC6KYZdU6r2a
DAF6WgRYYVi20X0x9am033SsDBZgrSBzoyuMHBsHMzMyugYqIw/x2I7GQw6JQa+x7QXqoUrxOL1a
PswmxrspNXcQ+Ehj8u0yycGJXvcFWl/dAfHjUAPQamNr2FRD2xj7qq6risO/i8XVt0qcQKNlJ8UW
d0FHo4qBZXpV8MxofwMx0Jw7Cf19HEmjd8mdCPJoG4Xxi4tv9aMLePCCGY7a5yAtpnLDoVBqGnij
B7OzSDPOk5+OVww86pCO9Wz9DpwhUHtWASaxuc6yGFZWzdRP53nI6huj4/gDf28IfarZVbJHCIxs
D4QiGF4M1ZnQ3LORiKnZaGzHVTkxGDtZymWgk2icSG3LNo76FRbub5CfxUNq5uURg6a37pbTplVp
yRw7pOt2GHN8GBmk6gxRTTnLYGfb/TGYHfPOb8z8Dh81uwEd8r62MsKQBhak+RXqyCLj6rq/oiR5
ZmLi82n1Jq6JpIpI2/K1W/dWWL5p6uBurRTQ9trsaJMFq9YNmwCpE2/yNJofYSHcaWMG5ISU9Dtc
FdzCX5n1Ojr8mtFXJ8l6llroeUJoGsEfx7ZqdhgUOnstaPaG6Ry1XXgCWVGR3BZD/oQx6qPLbXEF
09LumsjCKhxQAWwP/bbgDaji/so2UxNDze5BZK7ZGMrsVPrUajDFgrQAVPk9NRmVwHGdh7sJTXqt
HWFtm4Y6xIGgMuVmTtB/GC6dQP+vU/2Dc+ST9vlfIkV9+tt4rP/8/vhrEGn5r/6RK/L+Fi6RImJC
vrdUhP4zV+T8zXUBlgW+H4BY8JCc/jNXZNmoWIKCLMty8PV74p/hR/6jEDYRRVmmFZhCUGH1b6SK
/pp8xHaAEEYNlisCFC/378nIf0k+xgmGZL8tfoHpNZ88DsltxVB2qqFybaCGC9I2Q+P+/dPy91TX
/8A88hd57l8Cl8uPBXW0ZDuXVbVP++Vf1TFg+K4zAZmoW2KO2x5C2LivJy8iIZRKFhFY3pYHAjw+
3CC0DeJX9J/spYIQ5iqRzBwj3tHDm1gcIKLQVyh/ugtH8oKMvkKNv7HapicAMwq7Uubyv8isJvO2
qu/GeCf7noGXRIW4YpIa3khT0Zu49CF7Vzp/YB6oIKdp76dl0c6Eh22PKoPlaZoHX3Ad6WR0bNMP
1ulPV2PZ8rvQiGJI6VFXOXhG8d2l+N9/+X+vfOQavMz2Pq82dZDkoUbQIEzoFH3PvMVgVdkKciFK
6GhYKJnQCwmQADSlbFMGdh9+hTWIig3BJlnd22ltfnKZzn7VCR1C+zFhH/EQUNtydXWg4xf+1Qj8
eAzC2dhxq6WlS/fcZlaulXmPeHTGF4MpEqTCpGZQCcnAbBMmbisUMvbgmyRhy7iP92XSjg+yICaD
6UUFLFZ84N5J0puHhg8Vz5pwZrDmfuKl+340pAV0vzSuaTZCf+rt0ZHMewhtG2xa4rbWrS5BorbS
OoyxkYTroDZYblsDkbxt6f+4JrzFq7pWqncR2tIlt5r45afNcpjWP+0FegP9gDO2nMW7XCpHOStj
yD8x2z8yQowT3TrBOtdvrLnjCKdylLUa2ZypRi2x4HTbsszfElcMvzqf/d6KlpEp2JhhRDqr6iya
aEyjp+B9sh1koG7MpASIDHflbMI03AkOsee0HQQHSTCRZhW8buR12dGAhurwbNdRQUF9G6qyoZog
nY9hDKgZmxE/O/GzPz1Llz9ln88+ld5JRL2r8pI/ypxAQ8U45tZ+XLHRwOgCc5JMwEHW5PQptKkL
+nJsN+5Rjsq4XdtRqS/L9nZxW3pJjpoqRjzuzFe/oaZgL2ycqMXak3hQP5WWv2PFCnUjzFSeOIab
Z1fa3PFBSkJhEtjIFklTa9x+la72pcvctKZkMdr7UcPnZQ4yXEXJJM14W+RR6W7cPvaAvkj1uwzD
9EFTe7HYCMr2JsUk8wKwl8vRzPl+WZZodJbmeftQQ/2AyZTr7uSnTVzuB4qJdlliKmYyPPCsQ7uY
H1yO8yWkOo1Y71zR/144hHfXgb/UroQzPw9N09H4E7FRixV7GkbKHKgSpRG5VuT4iCizBHPGvKeT
Y4lGYvlon4I2lfdZjkOY5EE7X5sRS/ToKe+9jsP51cGuBy3Hzvo7zwrSR3ooq5u5pB52M7U6/B7m
OgTEAkzUOVkx/asrGt+aN5cCTjzWuPNuLOhLTxNXhYaHQRc+EJmaXjC7FB84grHYRFFnIQfXaECr
YCBCviICRJ+cW9rTOgi5MW3xqeQGd1QrE6tgVC6QSoyD1oYbOypqiAPRRpzwclpE+oDM2gbUQR6s
i8jLTBovTDuV3y5flsecVrr2T+pA4oTSMXfXUExWh7uoBgLneOV/sHdmuZEjabbeyt0AEzTSOL36
PMg1h6TQC6EpaKRxnskt9TLuxu7HzOyuiKrqKuRr4SYKiQIiFe5yJ41m5z/nOzmlYElOgwGnM5IP
dcflvsYKWEMuxa6KOVDJPN7NkNgE7WoOQ/Yd6S/fvER16Tifmcek5URujiP7ximJx9E9M4PJ4GA3
YqfEKwBJqV6bYyTjiApj2mhpNqgW9bfvGuOJLxn5eSa8J2l2tpW7hU/j+XQntIsfJnGE9giVTDl1
QQaa2qh3xtD47rvb0emwd2FSeXoH9VgPJGNLP2cpAqpL7GZWMzvxS0E1Rb5p6gG+qVWAXjuoHL9/
ShYLYRQgXTXl8CRL226tay19iuXHqaebkUFn5mOfxWXiaoAdlmIybBUmdrLA09MhNNqR1tlAFa48
LY8o2kY1Y2HvUCVdAanJzwLWOEWOyKxpmIHhf5magDAGDNimcR+jTEiyPDYuZHaLqsu9fQmxyMsp
FbKy/jGk1cz6XptlNhI/I6m5EW1Vh89oF82PyanCp4HYMcwYoze/CuoNrSOj/aFaealJSwnsJATH
UEmedY4yX1jtwh+Upyo8g2b2I9Ghf0TFwqcTGQbVOQ1qEGQkWqoWEnPYIRRqICmqtpmpR6A87t24
YqMbRZDkIM6/dVmLoEdGsXqXE9I8ofWRX7gnpRFtw7kURPUB3oP9LxZXJ+kz5kEVAdNvLB61Wk/g
7q5ZsQwQM3pxbEyGao61J5Jhy0PIIm/XsxVmlGXb51woqGw09frkc7zce6vGkHIBxysBV2Uj4Q+k
lmL+aNDQJrDFXcftrTPz0/ZV/djlGILXNg86ApWp9u4javq6rTtZNAZb9KcxmghS86O2JdbpoEyj
hwAXIghyrunV5CKE85woR2YildHXPHSpSlC7EkcSFpNcT6w2KhnvnMH3n2ZdtS0JZY4vmxIErbdl
szDV+7Gw6SGsG3qPNmkSDc02zZv++2B7LFlFMgHwShtJA0eKzhJyzqJ6D0+37ndB1rjldgEatpsg
xvex6guP6sDIL+CZToPjrO0gsj4Zc1nkfsnqvEXIyT1V23lgrSFNlyOASeAVQIkTAP8lOKOU0E7i
XUvSnHpjQnFFkPI1OuZoMJBfsQRzQkOKMs+BGoHAdnXMHoQFuYe2EsSle4FYkfIUKpMuXFkGyxdb
nNllv2Ysr127uLmOSS+NZw0B36MUhbjDZq5BXyAQSkh4RDuL6uBHiqknVg1WdLeeUuqltUXW1k5d
rEgY8aiymGMWpt2E1HM3TrNHrJw0dXpshqKXWx9KD+WBs9PN69YGCEk3ueeeYjq3YDk5xIB7K0QR
jkPgtmbks+LWg8tpUhE2vGL+5wUr3YK5XIVT2FNZYyiu1N7xQueA0T9o1hR6Js/DQJ38mnBgBt4u
E81n1xqe2I1i7hHDB0WnDKPElsFVNsrbRPT+Xc/8BROUSedwMDqsH1EFkcl0DeeaAEL+GmRquMjW
Ze1OgAVec2mOr45wlLWj22qALw7Angxj792Yo2sSnMHh+VW283g7zPhVd6CujGd+c9cjLx31jwZa
JcizycMFJBpqLdBrfflWeEXOI4oqWygGJXenDEWCmtFmrHYqI3GUJ8arn/j1x1QndB7QIg7nqQID
9zKyW7gNQwoDhmbSz3xb3bHsF0nd8ysM33BaIBSRs0mQIWIE0GoWNqjeEZflmI5UfReIgXtsqgyv
Owfv4Lov/OQ7agcR9LTLBGOqwWfANxlGP8NDI+vE3Jhim3VR5Vg8TFIzD2mC4oW86C4N080InrPV
Y0qGLR8gD2qWGFo8kE3woFS4gEewpawAVGAAILRGShAibP74VcCXIr84FQQSUkXu1UCLzL2TKrJA
oZA9WuAcLN1B6L+31O8ZPxwrMk5zz4YRZUd4LzkX/G2TJvIuaFv/yEyLLIufaCnWSkVUX2BSaZpj
FTCLQXWJ6IslXkc/sLRDdc0AI/jKs8h+zVhrepyMhmvswFGxKDhswTXlPZPE6q2zShDOtPUV2sny
6IEKlu+yAmbcKohnv19jAOKXaJlrACk0RFbhZJzYhVbgp+BGkm69F2gogKRCila3Q+ss/zlGx3iN
bFe1+050Hel8I8MCRysx55mgqG8aVyfNmm4tyjVnEiwrj4qXG28QwUtWtr1coxJSDBsR4TsWNJ/I
XRI1LnniTBhfuRdGGUCIqMuu6IdqmJvxejMU6DQZNtx/yn3wKSXA0Mw2cYRelc03rulSBRcSm6V7
A/e2yXilb5yr2KXlh1qbCtB1nVS3KZIt8Hk7akN4UK5219rSZKeoPA0+RZjGLxk3wTeUSsYiHG7g
FJQerJw1QJjsPfK98TvZQj5uXxT2uz8Thl1hGmubDfe3+ZqrgH1rubRxsQLIb7UlQlp1jLC47YFM
Y3EqCt6PTuLkXUuTN2FRXX4vCg07qKFt8zGthOdthjr19rIhD8deaDC4LEoTvHhDtTSmfWuu3YPn
5DUdvwxbgzVgRCbSbWXMVxF75GwbgEEjsc6yirHYoPUZamNnY3y1weBlxNGXvgyFHYM70ftWDJUL
HXhclinyFQvGURomXsWOxzFF6ZOVbXgYMzk3YeG+dJk/0ZHDLmTLHaX7bYuCy4c8lFRcs6eC5sYW
MZl2CWOvGLHOLjEzA4Mjd02Yf28LrNSr0aMabB2xdSEmbvawDTxDjS8NR5H8/zeqA8RZyFMBJKz/
XVvag8zJm6/pZw/U8hN/6EoGVC2sPYL5ORqKZXsLpPoPDxR/5LrUl/OPEFJihuKn/iTWyAC+tljo
2YGQjoNG8T8eKP4IOcbEeSMCtH7rLxG0xa9N6g4vAI9devQ9uEsDhf93BijLY4Q4e7j/Ra2Cs2uE
+smgGunaKwx17myIrS3T93UYlRxJzKY51Q4LeOHE3u6nD+2fqE3iV43rj3fiC94OHwkAV5sP42cr
FgicPPEtRrZJoDko9fFr6NrxVcBT6kfcEXLloKNefTzbN1IvD8zOhr9VO0P0vcUwgQV2ap07Sc3k
oe17CLiVK+J7g+jPzb9+p//kjfooe54rLURBZLlf32jvNnZIPcLIpBr3vpEAQK2rE+vpesgw7uOY
Ls//+hXFr6Dz3z8bn7wA4p+N2RJO0a8vSbe33yMoUP0Vw+af1cEzC/UA+8NYme6E89md7I0Rdi+x
dqNNscQzbKZjq8ZnOCr9qVx1g46XVoR68/tb+4/mT8Fm+unzX/hWf3KrwOHDrcIE8H8e34Y4/fmO
/v1n/pSKJcAoeHdYGz3rd634v+9o/I7C5R/8jlCA/0Do/XlD/0Gn4pY1PRumiW397Ya2YOlbDquA
zeXPsdPy/opU/Hd3tGfZDuu7dAD1oT8j2y6X709asfSh9fgzGhbV1w3REf4bdLgZn/ePsLRVhcuO
5ydVLSLRLSF3J5IjTiQmRC48F3z1Gtc5Uqlz/59/pSzL4b9Y+b8KiP//979+vk6Wn/jjMpEuX2sg
LWR0lgpKA/5noiDN30wBRdH3lwUeryt/8t/rvv0bwweYYrZrOUwdfrpMpPjN5EnCEdQSckGM/aXL
hLfCdfA3miJXnLR/v3y5jC3XokTh1+skq5KAjjSa8WY2rHqfTsj5u8Er3SdI7JLWKWiF7FeALsJp
kvX4Dbyf/8Y7pi6R4yyGEfprsVGqDmcT8CKrO5FOS9Iz4krwAmQmpn+uzQL60GImvAB39FCvnLnv
b0CW0p8aRajkKxyB/mubulAwmsCcnN0cVOEF8R5hEC1I0WDDswh3reZEsNLmMFKwKEAz+aLDGOqJ
Xt8MEIEOMZFe2ITpdE0JVfEmnaT6wTF0WLrTzbeZO4I5Y+zr70WQp5TOTyk7Ui9V5jXFk+P3Fqnr
W5BnQ7xXoWIIR1ycXIPLOQ7w0CA9tOyUIlEaXLLmjVy4+IQ0K8BuzHH2bLV81Vj1I478IZN7zpnk
WRabBG33KwFVENyBi8eXBdo9Um9d7WOGgZasfWKMuBxPSF24IDKMctfYukAMBEWSfKpEG4ubS06n
2sX2SQSj9WA9s2lO13yq0Kodq4XnKLHm9RseWwsEjQp2cK0G2E6gAbYdLqUNZb5zc7u8gLvkSFYa
nfUqm5woQAF34M4zvQigAR66l6Sdm2hjapk6q8pqfRjJtmusYWcpSm+yhvnEKDPT2iJG1c924QTv
wCQ0eU4bAseqyQbx1nNGr9n28izcaIV+TPbXdw+h+ftEuUwyhYkpbzsUFEmlmZeRMHSXQCH1CdNQ
Hnx6cQgVezqXqIi5daD6YSD9b9Iivy6IaH+DvM0Zn4A5CxnDfM5afiumeJPTeGww41hcT1ICgjvh
2Zt4IccEgkuHaJWtyyJoujWpCCR75gDVbpRBge7CAt1vVaDgOddsmOnSTGrrwR9a7z4fQb3kvPD9
GI7oP7GV2ziHba6xKIqnpXOv6b8xTWGATx4DCppgtuGewOuBXUug9rxxKCIIH6LDniu/C+vtBA8z
Q8oJYVoDP6V+y8lKSsXVbPgXby6o1JKDB6ka3NoiedDu6q+gv83zIakm5jlgERznQM+XiwGL4Ia/
Irul4u2EsfCVvH7wvVwcIWtJvQSfTyMbFx7chPpOxH3amVMdvNczxiqmSR1m2qmsL7OdE8aKyece
AP+n5EwTxkErm0SHxYFDeQp5a5x+6FHEjM1I3WMMbDnMYsZwpqNyQTWvA5MVgvNGVf8g1r2YRwsD
6xcwURFt+sLit0lto0DajUPnmbRLrqHsjAno30BWfJhS1k+wW9MfaU+QJGtaxkEDJoGvtiwpwOYO
HK6d3kLJSEvXsdcdVlAIEZw9sdoGFGRwSBUwXHVgDUzX2QmuvVHhU2tbBdhLwzFDPUyTNOJEKRNn
nQqIJOtJ5KiKerl41rmTLLFp2f5e3aikWtIveH6x23CfOuDHbv1xGqjVciA8YjNoqTnjHiVn5eEu
Cje5ajzz6Db+kOwxXiBsYDeQkO2heA27yYhYmtxkdu3DFGgmDBR0sBzaES6vbU1nh8QTWAInRIg3
ajoAE6/fhdWYBjsUF/lSODUTX98f4yc838FnEZrdC44daWwGE7sfiVAGelR4te1jME4ujVkUT7iE
olri7gTIG7ELDawKuxxWT8nKgwTzwdsZu2OMWD/uTLeRr2MgOyS2Me3uFY2rCosgptpDXXSzjYl8
Fu29rBVXCHlqx731MbyHELxmisFI1Um9GwbmWRsPhvsn0Vk6DL0qYH9BhTqo2LsggZq3wiyYcPom
7aixIZbUUQR4w0ITWWaO+V4XfoY3Ql5lephw6HcySpYLeTUX+SUZGIkhwx4dvns/xnpTTLcBftQg
mlZVTFUptPprRuYbl/s4K/sbWZkfhDDuTBRb7C3ipGvQux2sO8SzFWHe9tBrGqTpEnSpwsCYhO80
mG+asvK3cVRio3JepCk/MSY9jBoJbSh3vbDeRHTbt9Ul0+RvCfjiMj42bXIso2A7oVdh+lwj39yM
8bQFM/LCKMXYtE5VHbwaxFYeosNTYHawoUuu8/y+zwzWNjxIaehfcpj967RykKtZYboPPwNjBI9+
MwS8WgoQOamXBC7EtcBOnp3JVjumoD33Ja4jwGgGTRqDtqlY1emmsadTzEj5JBsb2TLrHmlky1bO
wrYqhuKAK9EqMm7VqT5qpgQrlfuHmjBp6vf36CPH3g1OgShZfKB1yPF97lHcQSJNR37+Oayj5yah
SijM5UOq41PvqbOv7SsNFwVU5Byw2E77vhppzjT5a8tI3hG+/cDbmGOHVU2wHhzBLMKBYcKshPIJ
7tS63RrS2qleco/O56Q0T2kuzoBVBIKuYOolbzq1iHksOabOjxGhHfiUfvVSA+2gR++rcAOmbumh
S6wDwbonbE3jyiU3t54yXz/NpkT0LW8gm29FjHg2+9mFxQgy/Ij4pkaSdkyr9Frl4skr2nzVimUn
k7YLI/G+5py27rgb191sIvKlu6qoHrH0vLCersFuq6ORW3fkjSADtwWLQExJsaykB03MnB4qrzhX
FQixVD2PYeuTOBOCrJHadQ4eQcSEgPEFUq7hj5dmMDtAK7ihnGK86xV/Z8kNtC26CqibYVjynHX1
hy8NuiC9XlwGIaYVFBdZUvgaJO4XL7dJfH1NA8rS9gBWb5M5FPo6GXknIbfURFd7n/3GxiqNz5lR
XV4O2zmdw5NVAj5ppMfexKKOcDROhr6VyE/42e8Ts1w1aYBFAqgl43yzl9+7up+v5qWtsmKumFZA
ZvIJcscAXEFtRA6bI/f5DpNc3mY5gIX6GlZpdHSlfZ3PGmWwPdYpKpzK4/eZogvckaulKIViqWt8
f0f6nG69NgGJx1N2LAF0ZfYDxt0Juv2wsVzwWwwftqrEicj2h4Sp9qkpqVqSqhSkIFJTRAKxA4fe
haKvs9burSWye4TSFZXNW4clNTKDW9hkawfJXVPjsKaaYXEBr82g2lOeAYaVYcir0swp6+Ybu4yX
OGcboT7y0r+S6V08XWNZ4HIuHqjVILTI1+/0b+wCaU4PGn44PtjRPEAPf0pR9TxR77Cg7brg0yja
qwn0fteG4SWtHUwOiA9phog7gVuwvgi3rtNcYiRTulo1aqRYymBhb2ZrXuU0Yoqo2UIFMJFWeCkw
aK9hUNxKgN2EcRYrqo2lMAJOuusHfeP0PKQDd7e41FVhzR+acpt1qR1gCRaMoKlmNwK57BNoza4Y
yn7DOIs9ci4PgZtdD05zzsc6p52U5aRB8R0oaORXw9A4aMY4TvXG3ro/BMXbaBklyFFzWuZKbaZe
vZYv6Eiru/dpp+2NGEj/cy5Axd8qw8S5MDa+me8KWmCnQw2w4jWA785oxgUVtqsLEhUxdka1YeQ7
DOs27Ixdpsm8YgTs4mvZD7S99vECAa7cTH7g38nehMymns5DNwTd54Uu7RkMlsd16FDNDbuWmoZN
30FOBPJruutgdHkkYm/GsV+Gzbn0M+iZxtjYJ04w3Refre6PBMQ9hv4M5BIuSt+9S6Is+5GiFxJc
MuvyvsbZwNbTrwaswFAWnszUU/0VYDIR37hh3N56kDTUtkl7iWc2Ev6qKMH6bBRdMdYKb2X5ya1l
ArVgxmfuyGXM2brLu4l+Uf93YxLj5HQteDRQxWo1zVq07XSTGmSatxAKAsh3bTYC0opH04dOG3WQ
amXCG2RIlqQnhoMITwrxjZ1lkFruqdCx8TzQJnnNzmSqznpy9TZjlvUpWpfHTInNC6yOkczvf11C
+M/M2S7iwP8uNOzqN9qD4kT/ojTwI38oDcFvjqSjltJFZpzICTYaxJ8Ss0OnA/inwCNhi31R2H8z
LzroCYjPaA3MKYUNrvxvErP4zXZ8z/Wlawviu/ga/4J5EXHtJ6FhES8hBS2CxgLjBUvIu/tZkNIV
z5RwaUBxVTXqwyiS+UlqJ8CSnTVXpPVxavz06fwTLfkfXhFtwxK2Y1mea/LR/J0EBgmpbJsCzlua
15QZKIe024wTz1wXY12XO8eK57t//ZKCT//X35IBNfodukyw/M9bvJQ/yW5F5dBYuMx0R3eGr5f0
U8aDA+8DmwjSTMz2S491xQ2TbRqn0UsnOROtpkj+GO06fcdwTc1iZNvjc4BvwP836vo/aNbkrNEe
TVQfZB8kv1/fnV3QT9FGNo8tAkwNBWgNcM1wbtwbR+Bvwmsx+JvcKaZu828+l189pHzfdINzDQlp
caUtovmvrxx3rgeW2gDXht8SXJXpL+cGe2a3UmBQPGKS5LERu1Z900VlLc5VTEYKGHrDro4YCoPW
qUJLusdg1Bqrf/Pu/kFYR2YLeHPIc1bA3cE98PO3JkdZZCBYCO6GxWhR4y7c21o2I6k1xocrNnSx
dzBqw883hBUnotO02v4ofCLqa01r+mtH8RPhh1wblFzEEVA312Co+e/eZvD3ap2JZMzMB3VAMHww
l9qWn99oRnUnxoRlau6EzjGO0A/4bRK2KQSiPbP+LNKEII8M6icVDfK9ypMII2nqtTc17vWrKYmc
726rKD2CgtzcGdjioLumkN2Jd1fuseoj58WODTg7ZawE6NXeEW/d0qJIA2a/qE2TVvsqwgq5ITfQ
zrcDjwOis0Es3ucQc9WhtMIu5Ijc1bm+nROccNARC9u+S4JstrZEeG3IgxmHBmtlxZhJKK2M6rHf
pZCVklvlDvG4j+g8TlYhB5Jm07K44QLoWxrhHzwaltjkh6P/7hmdueRxKqM5din2in7CIrdv+zLB
Q4rbg3Q9/olh7SRcc8bcFvWx7srGupno/ptw83ps68yipemUvdSYrF0yOiBE22F8izzOgKs5D7gZ
XAV35mqKnXlgeq31lgWHv3EuJzwePRvbctklWHd1M0WbtNUO5iroThc5exLGXLwkii1z5N/YWy1C
ZMxnhjXOfxx3Zi35KNtiZpddBSMxCHzDRb2ixTEZ95Nhmu+wOMGeB7Q1qQ3oyKUevATSyMyrOpVh
JCR0H1qcHnsYNGe/GWzovVol003HcCABalClTwywGn8TRIH/meLIGThT2YyncReP8J9n7x0dCAXK
K8lQ0mCWjreubFmnZ87fZ6NvSV2lhsKuhDWaJa0sfJMspaLUKQmC8OJHviSMWHJIzNCK5dZwcn/T
FMG8njuIg9uRAP5Rzgb1iImFZXhox5zNT9Kpu5mgw2dcwOeicBIn7twQwmgyIe6cwGrrU5jgPV1h
hg7Gx072BQKuveTWyHBRxxfk1a0TjYDRkSnzZ4OVpT+EOBMfSgA04xE/kQ/xOVvI1nSlwhHBXyUY
dCJRAYvti2PllOXeYApyonnnLcsMBvGuUei3mbSu9VG6xO4bUyefoPAdEiiuZqmq7WkUW9rPq22c
Ldmo2T2TeJ8/RcrxoeraZm/HVv/hFFZyodHMfPRaM5sxfi0Qr34eW9LctX3dhk52jNyueXbqzt7Y
iw6XxuSpCyDDWI05Hzptz+8/jdhN09SPtlGjFoHLKHCaabVQZRxUM5oyWtxNlEnCUsIaBJq4ER9z
hH92af61nkWuQio3dD7YQH6S+oBs2CGR8ZzYCdP7ctsoeTQSGfyoDNpOQZU25FqaJs0ei5KI3Ipm
qPgkiEmR8yQlK9GRt4SOyoeEaDW9OW2ePOvC1BtUUzjHQ2WBxBN83RjYJkRhvFyBs8rwUuLqG6b5
5E2d80ARqPMejxMtfDQkrd2qCkFf5N6xAqB1VRSuCz4GVuS5dCxWlaJy7X5dtDqBDJnkTr1LO4nV
DFLEV+EH9aXyxnnbiRKkbF6E6jTISdlQwTv9o2hmuiJDW3M+VEbP8WPgvDrWkR/sR69wNk1cz/em
xnFDN6A864j6hjFpDHWZWsK755QCu7XoU6xKRBNcXL7mgqSPESqASXK7mfPNHzyysm2HlxKrIH2E
bmRfrEZ5u4Yk3C3H23ifaI2rzQjbZts7rXWnoxlITdPYB6/BWSu7wnnCFcOcl2QE5yFFxm8X1Ban
sdiyil1XJf4hUUjjjA1kfCJjN+2xMDrtVRGl8mjnCCsJB7YSSwpWGJXm3QNP/pQiKyDeS3/LjlNN
GN7Bj4PtyJSK9GQ1W9V9xsiqPhhz193RJ6mwv8VEBB3ST/rct7na9tM43xo5DW0YRPEK+WbKWqYa
zm5dM7/aEW5OjrbS5azmLU+fiNjqne6IGtxlXOnlMR7wgx94IBvQa7kVss3QjIrs6tBwb2t53XiW
XgeDO2x7y2R0Q4h/bemk20B5ak5j6twC/DtK238sQt9a9KRpNxDNs7S1rzzxkaXzfWkGX40o8fsE
VIFb71MU3RDu28k5vo0B2h4RlaobadeLT7XxgUV1IEIcJR4Qky8E6+Jdg2nOGdPhNGYV/0/b2bry
chtU5CC2grv5G1jJcVdZjrvLyyA59MTiqHq07CNPOlo5aJj4CkuhtiD40VCKzttqdwDiJavx3PMS
DIu4wre1z+eIubh6KhLQLpvWNA6KiHmzMxmYMBewW8qDUNY7SiTSoDwjlKLf12ZaksO1upSscfeW
gAQVI/ayC2dhQqKCidfOi/E34fexdBi9QTdF96aPwXhg/hPtWJ9VdIwT12arZWepcwjDyPQvg68d
8iN0gT8WJouqlZSCT1hn22GuuvA+r+wZMhQGCKbIESy0QITRCfictfTBOFfMvOYdFuqx2bPVGKB2
jw7KeTyM13pIgmHlB91QX9lTyREdZm7JDMVMaDateuiYCMb9QXBqva7ciu37ZMvSg6ieuZiQR29a
2CXzfJ+EfOYsg7hjIN1kzveq81RApF0RfahMoPYI+xZUSPZR37hnqytgDdOwzon4j6u6z5ceyKy8
xQnp7BLbmCC5NVH66UetvXxG3naqheVvbOiPaMtFnADhCYFLt0PWSKgDdH7t/cGQd54RExDAsPKj
FJHxbbHsdVtN+8QRS2cUbWdJi46mBGIdRNr6NqLgvShLZt2pKoJyqfeJZXFsYzvkydFPw16Z+Gyp
YIEZ2UfBBphsfVNQIKUOPE3SGx9T5vfOysp7hhY1gWvTv+v544vtiOfeT5qTp6V1Kew0erIm8uqd
Ajn3ivnAOQeM9w9RmIofCYW436KubrZ1EXYffLLO91aE5pkvjiuGX29BkdYWmNUYHtmzWxW0l7vj
bG+ptkrBadfvo1WAreAshzrflQfgr/W0osx33HDvswtIJXn5QxelgvQPoVm/1sFJVAUkB7/nfS5O
4xwQac+UVxc5+Rk18n3Ds3MzlDY0TMrZygK0A2be58Rj5zeXrn/CG1cxzCF9Mq66wJ520nDQQ4HN
DFe9a5/BdfQnUKpMuohsobEM3vtkdgnAXW63LuyOoZ1EdIVQ/wAUnzlSIezzABnlvmPsSoFAZPfH
ASlmWxmlfzs4rXjUysnPWSuq68krp9upzCTiI2rkTg8FhR+CmdRMTpwSP/3K0VStQeuNdwFPjaVZ
wQi3XibnG0rV4cGUCeZ6h/EXTzSn+qRgOIQ12ItzXRvNN5uz+oFyhOqUUaZ7WbrtbgnLnqOkufHm
ML9imGlaGw4Ap8gzjtRJ6Bc3LOgTAHDzjaqaYZ+m7h3Dzj2buGllqqLZ4zOk2dzr06u6o2W9NGEP
KeFaO4Ev+DIbmbdxZivhgZYOO8JLzg5cUbuFws2BEZTAoz1wRi98O91T60vuhFpDasa12A9TeeWl
0G2DqO2ugyUTMeARPVvgAtdtBRJI2GNzA5MvPA4LAB7L5HSGbt6eSkZ7j2y5xKZ2cuMMeQMIMuS2
ku+dThByVQqOVC2tpymq0r1vl/N5yBma5Z3zrkqVsQ/pSHQHGQQNHcPtD+2vSqL+7YhsZcArZHjG
rJmsFPOEVa4m68bIpuKRNsP8khE0wLUdxd52VDa76ckYV3Onh53vqfY8lZ4Lv3yaDtpD92ZcPp3x
6DePatY/gsEnRzUEGl7ISMZIWYDMvRhUcdwN4Z4a6nSfkklmu0/zDCno4ipT2ecUFuGOvXd+lu4M
T8Viztzalf1K7ht0J+Mw1p2muWbSZayKFBjLbDK2o+8KXD8cba5oTuqknvmKY70nbDTfdRCSHz2p
ksMINwV2Q6U4WOdVcOkSqJc5ZOl1w7R4ZcJE2Zmsux8BO8MvwqQE6gjZ7MwwtI5ZExoXbEt6D47P
/xaAREY2bdPhbKQlonmfPtE7u6i2Dsm2lEruPrDqZwFgzwAjcmLk4eO6tl2OVqLn0Z8CJeHgMkTk
yXp8BB2gq7giJxaW4NKGNnrgO8FVbMf2JlRhg8I9PEE6IVIzjemRAPttQ+HN1jZ4SNM5OwF39vZq
ihldxi1T0arkEunpLyARwdzMR7vdYQlgOcLBvCIWbj7GMdgNg63U0Wd/wYEutz9SF0I8HXf3dls6
E8+CQD1TnYFjOZ53huV/MTW1QAFNgrCCyo5BHO+Dspu2ddVeT+k4nFkLOLoNRvbAfm0+aIz/a2VZ
PEvH+MrqnInC6ExCowT13W0DqBT7nlE34Ace7xG39wHpK9yxOf6eeYPaB25gP2eJF1yqCb6Wg3Ge
OqG523kDyfZGB+9N4D9YPYDOMkzqdVkuxUMiLcg4TQeDGwjPhKThW/vJZ56mw/OQ+XwEYzSORyoE
VkTK8luEXCYFg6e9B4rHGFe2eC5WbmayqQHoeKA89SV21LxrJEYczrvdhD8nyrZVXxJutCmFI/tK
GGSVdQy4SGH0fIXVrMDCepyacHGw5YcyN2zMNH8P2+IZfqP/WU1tcuYHsxuv6ZR7DKvOuciIKNtK
1bV8ibpCnty+6K/pp57etCHq20GUI6ND4iQH03HeZGkSVXH9urz0hHDfUmmWt25iJqdKGvJS48S4
lU3G4A7HxGoQsYnObTin0Nf5vsT4crLJitIvZihxzPEGnIzcHy6M5Me7QqX1dUVQ9dJmTCa6zrAf
EMMNpA05vNayF+/Z0P4ebOioD8wH7QGCIlMWkMXBXonidSTS0fAvTgKNDe6ThhX3W+nN5mdIa9E2
6Pzpk0FasycTO+5qaH6C4YxIz1mYw14zunJP+IItCLlW6h8QU8kOmVgMFU+1kchd3WT2N2x/Q7cN
C4dN59wGz8CwBOOhzHS+eoO0NJOoqrpryjR5Auru+Juk7Lu7kJzBaaw9hFDynB+4B4IDc6sFbTMU
pyh3Po04zU9ywpJuuLb3yLb9ISUyclVBSZgZOM53A8H3Z+WylVXgDA/YGBWmel9/lZTioQu4bLPq
dl+kZnPqsxkL1mJdmFpdgpmq/DvToxIr4aI5BIlpEhQE6TKWSb/Ou9YiTR4Z99awhIVKmnKd7q7D
HvKRkhtZ21kBJqcfvgszwLClhNnSMU96+T0wZW/uWZHqdaGLqGXOYzgM8+IxPGQAjV7G2qk2Q6GN
c+Ticlw+cCywZnQhDeSRwQSjBKsucU92Pg42IaEMIYddrNyFPgUxczt2jN4xch7aqZ5CstV0Zx16
O2iN3VyP4x60oPsFpGfeVmJILmVUPGR2OBYfqv1/1J3ZbuRImqVfaFggjTQuNwOM7+7yRbsidENI
ERI342bc+fTzMauqpzIxXdN9OTcFFCJSUshJs3855zujQwxuz+bRAvHm9UBhGWvc+kzJcAsrZ7DW
IwEpJ6vTSDFR0Ah/qzlYHAgh2Ri/1kyf0Cy4lflpBZU77UI1dO8BhVe263Ud7MO2A1mUAYO7cxlI
P8DYZ7zkT0g29hOSp0DAnEbuDbd1SjP2iWg94x0TPKrjfFKufyfrPiTYW2eTfwiKMGiPBcYMcWa9
xCgNBzs5w1YtSUjWIEQgS/l0Wdagoj0338RWdwi6e47TIvuoyWb6w+NBjM7y0Mof2Ksa6wr2W7nf
TOCyCj0M4JSJ/jVtOTwJone6cIfDjpYvc3Vl3RxXEdSbd32T7lKqlt+9ZefPgoYAfCjCk4CrOrzz
nEG9trlWr3RPuLfBLTnvs87cbp8UBKpeTZRFyT6RVbyVcnDID7FI8lvSMONNPcaEICHXmUEJTGNz
zJklog9pw+ZeizAsSCbr2hrYCs43wynyc6EqlHeBHy/lZkmGz77w44RSs48eYgn5f9V2zIh5tJKx
Qq5Rqe+gY+a6sQjCli9gR1u1L/GfU39YAhcHakcmhzBI23rbDEsccWs4dnkFaU8mbOZpUAAzg8ns
gF6JDYIWEL/WxYyjbt+QbABovqlHHC49r7cbuU7/GCeiJRygafjrHmUnnhdGec9QtAUfWG9O86pC
fqO32dxiJp6j2EE8EmrGeHGvKSZA5uCsMSzX3JXRMh1JhTFeXJRP2Lssr3tj4TGghomVfHSJvUGK
IhGU2XJZj9Ik0jPLwvYvVOXxJYpYQKztbsQhVSasntYNDwSuJqpPb50i/8xQrjjksVh+FuMcA0Bs
UkjkRbiaLbicG6LwkmrdUoFtsHUN3sNsJ46H8D9M3KPdJ2AKCuKj7yMZIdCaC1Ioc3fO8JmlrclW
mKKNiVNajM9E/XhUybPrAA0CsE/ihZOM7nEG+gViTOScGWNZ/QamYLEupeH+Oegwvm9su/jdeqp7
JRo1YAZeNTenWWyBAiMny/p5hCxZsC/dd3YoHZbBodUcYxyQ/rHUmjltrJ0SxRQL8HNTA0yKKavu
hSCRYd0B0H+1qd/fJjHO16D08LOCXAsQtsIffZEmBvM1nDqPu7mLvY+5HgIQhIC9GUcUPh7zyuvz
t6Qt8Pf75Hok333QM7LHgtplh2ZwKPmZPxf5jjFME5wj7tt9IDUuTTh/EyRPzruPvg8k6R8G8H9k
Z4Dpu9Hj6bMzMZw0Pm8A+qV+9iO7vZJ8EO2ZM/DImL7r+ZuW+jE6tC2pYXfzhB4XFECU+BvQB7na
JE7Oq5zOuS32+WhSWBmGJe4lgXX23ZKyg/DFlUIhgU2Kbm30tcfFHUZjuEFOsyD4rRzeYNEwqgfa
wMHWZihdFdYO8FOtnZ9MRBPFll6Nh3tIqfc3gHtNEJFL2ZlARXhyoEHZizGSt4JkrJB3rsuN49T0
HPWD8igpJjirfpnE+M5oweGIxC66Wcg/8FlnnWfXxm8DcSNs2hQMJCxKq2pyc7U2PId/guatJO+i
MmgDxR/POwjr+GvMUuFuHdq8K35vYW9wXwYnv7Fw7I6dLt8bOdigOwYXpUDYtOqJea7/kdRtBrOz
jmEzVbZ6FRSdyP6izF70SMWSVoVOKo8WdVzVjv3N5/UD3Vd445s1gRjbNAHDlaOZDAWNdWPwE3q5
yJAJl6rFZhyFZIEIOzIhyBXyM4TGfczbmhe0i1o+utgazXjvDRKOfNJTdvMdg9zYgLIsmHRPUEcy
v6R6TbEgntlhThUoKse5OkHNP61TprkfWg24jWR4jLuejdouIVIGbVJvhQT+CNEM+wIz37iH76C4
MXTMdqUvekdtS3Jxm3WOXa2EVsHRiI4a1ue2y0V9K4KAM49LuNsw5xjDHQ1OXpy7dBjOjQPoYkOW
sjf/cJ28/DV5nmw2XONiukPDDte1iQvSZdHFkWUIRGUaNhoG+8vQegRx1nnJnmMyUkRtf2yxptzK
8yP0N8cmHyu2PstmCK6kFOhp14xks9G9i4itLaiEpywFiHlYDs+ty8uGbz7uAvKDYXLRj/rtY5Aw
Nzn6Gkf+NgmirwZH8tomPouXLnGCY9wzLlrNrd++ShnO40Z3GkpFiVuUOXfNVbekcQ1nkB5Btaua
IthLaJCAf5nyF4cekdq4j10VIYgtCqKmRBHeZX6Qu787r4mn+zRo6+iqkdSEaLrIEDibY1/zBjIo
Ecj0SSY+lH3LKpH+2VZHKCIhUUDaqJAH6Vx/69KA72HMRvZa2bU53UHkE+FPMbtzjRF8DNXRboCA
fJhwwOZXES7VAXYTz9+irQw88s48o35ywkUQDeR+W1kt8XVu6cfOhgkQcm0XodKqDxerPUuUJD6C
BU9oL4kSyTCoe9wUn84c41rGrqvzDlZlkzYPeZ0QWNbNpbdt6sBGrFo2kVz7tezkrTPAgeVFlGz8
3rzLCks8dlGR7TSjwTfywudfUWKGFzmXFu2vlHc6ieY3R5YJFXbTPHrRXB6qCUS3jEDG2K3rHzLK
pVst0ACJygKUVoQzoRRIDwnYqhDisZX1nhzbbX9luRfx+ASJtzfjuL5nj62+rEr33w0JPAlv1USY
iOrrxwQ0WHA34PREaFq7emNkA4JiAyLTGkLL9OaZY3LAsLptRdAmKOln7x2tevizwaD0YlD6bpC8
FQcvi2tsDpH8ypPcd1aB7YlLP6Xt0cN0fIuxk3hwpyWt7RBOFnrRsiIRukzbA4eBPNBWaSLB57T8
BBPtcoB3gzHuJtMGkNnV8YeNSPpgKHy6mT9gE0SsfQJt06xdywhOU4w4MRoz7xoHldi6E0ItqDCo
8zbOKHGHAN639rmK56c4MVyTPVZhks+sGXD5szMeFBPCD9FC5bW8ILvxBlXGxosVRaUXN92vwQ4U
c0NWUSy9+/TcOjhaCATkMWQtnZDuG9Hp7vqgDtA/enl8m5m3AsWqGlarEgc0SKWqhzlVh/nTjIn8
m102h53VLwENuWmma0bKxILoHKxP3MctMAknc4Bzp8VpaCu7IbkgIZlIdSUfq5WtSVEPj1NA1Ee6
xBa6s6XINOv0WcxzdLRKxXLMCt9w+5CWBTMLFaZnlaXczumg36bB+vYTJ71WXf/iSWviKiSDcGKi
dWZ/Ot3GKs6IRnR08oh3W26ArMMCZOqZYlVv5Al1P2sX2+ie48nxPzCzlGcLicU9w1Qe/Ble9M6U
pEaNCIyRiUYQXnWI7mXNjxZE1FciPCrPdOx12BvDznMR1gONMOv4M7cb6NeyXPu9rvTaIFJnvzBa
YIjwDTcOina0xHTH62yUT0AE8zNKEsRvpul7iA5T5yD4nbGtptG/d7qJbLQKS8tlDqvgSIOsXtk4
5Js2w8EzGkXMnj6Ekbp2hiC4S4uufB8J2NEr4lfKl6HyvStZZ9NP0h4IDfFZMqUM6N8KyxiY6LZc
qUmpGVjYmZkglR0YZK1IALuTBjc50Bg32kWmgBVpVN+GJ/qDLCpYjItEaP0/4sGa+Khh4c4G+I4V
sXhiy6/dm9YSfwVXZFie0MbBsFiSCRUcg+2/V3f8WZvjCfbS0N0CD0WCwGa4mBP/VdqhOS/Nooo5
c7Ev4GuybXk3h13/a5CCfZuZezdE7lSW//7b/lkk9ce3lehJkH5BqAP+85dvW3TJCOgDHKwuDDg+
uZqccIMskPVHQ24Wvo6i9/8f39MyF7nPv7rOzAAani88j70OrpfF8vynf2zjBm0O4IRLyFmmmWlp
socyObxWKIhajA7j0D0jfmaJa1FTI4bw0wNLfzo+7Atzu40n1/ycFEkxNFCJSfNKxnb1hg1KGkfX
YGKuGMyAx/lk3UwNXUkn/c4z/G0sv3HkHaRZUB9MqdX+8jBZScTVZDpwM+P+OkhVFg8pYw0DvPNs
X3ur6l58ulzgoPi67IdSuxYyIBMfxSHucriPbTpM0zYblrQyq5Ws51Iao/ozmJxFQWJUGacoLx2j
MkiCz0ECu2lVp61xNMMJelQ7DFCXPbefj9Iu3Eeo+4pXi17hcxgH7rp49JnBUlrtbIPiEk+eg44f
mtpMWWjkxC+iwkK7q2PTkkcf0HC8wZswHV1l0rONUjL9QORTnazMJZ2Rosx+wypCMlklS+MrL/xk
iZwaPW/Pxir56apCyH2S9n67BUAy/VLYTCDv6RFtKC6YxtymPSifVR3P7qatmETTaJZEkxpMx4gi
TO2uPqocXBjdzAJDDjxNYsCccc3484AlAW0qgpcIYFSGESTQ9GNGUuxx9iCYK11i2rap28IGIv9W
MRawsoDjG9mMXE2q0yfHUmawq2HMHKtgMsf9Hy/Hf8vW/EwQWZn/2ziX/5oYdf9VLs7i5q9favlp
/iMapvmff/xx9FUuhuQ//R9kR5AIHuAMTI9fDbSVf4oxl7/5X/3Df1icn6cKi/MvEsPa5atFSfkn
IqYnGEAQ1oJiM3AtAbMAIdp/Lkz9X5/TV/KvotT/63//d5XqYkD9uypVeH/jyOPAQ9EGiVCaKEL/
4X+1zL87qDnFcVZbzHf/Q5Qa/M1mr++Z7KUC9qSLXvWfv4d/SEL5Ff6ncEvrL8efbTNItdBDgvv0
iYDy/iKoGyMZch+07zD5K5o2xlW1XhNmZ1KCU8oACSNDu6iO8ZJmiOZHn0jbddDkZ3ml/ccGYBt9
jK17FFnvBAOxSl3BOdfeBqoIRtBNbTKD+PXffyz/f4sQQhD6bx6g7yj+QAbXfvzpMeS/+ftD4zl/
8/3AX1SrzM0EH9o/HyLX/Ju0PD4+i2flH4b6fzxEtg98FYmkSXFFqft/HiHBM+QRVOrTsdt//6O/
PDL/9hHCPfun28xF0CF5fJb8IEAcnuX9RVbb4Z1opMF+1yqG9GzY/hdJmvbGnIezk8Tumo3yqW7T
+BSWfXQy+vgnpDZz5/dybYpJbC2ty0uJt4grKyRYzygsrkbkKBmyh5DmfxFnBved7MJo2/QJOxZ2
Z4O6Jz+56XF6OLI2+SoIrgB5QvMsxS/ZEAvzW5IWeDePkPveqkCU0RuDjvwHa5/+0jrepwdS6EEV
VL4rK2jwA/lxPuR4MLJt1LkUaW6w6Z2WCt40Iv8hdmBrWwzfKVQurKQD7pyhhHmvWuyx58BP/PnA
7GfdlZXa2H7VnSpfLuGQysL72wLCrEFCcl/fexB86JZQd0D9unJ9qZVR23dx2L1jKSk3HbaGamWN
CWd8n58biQ10NTOMZDpYphuMQi4hhHO2sqxiGzf2nRV36V5lZBHsepRoKD9NVuFrIyisfEuSWPna
oHguJrFpmMTgwOPiXPUOTAxztvOz5Saw4soF3Zcz8Ksj5d7ylsW1mVvfhEJeUsymT1GdXykxm+ha
5cOEU461xisLLCxzbXpp+JJM7GY3s/DGZ3zfidbvhiiJlgGRJ3fD1DtyXddZNey0iANrNcZtLDYk
N5BpDVf01dAa9OwQRTN6GRMhwoLCKoRACl6yVRxep8mKn5A8tHf4LV/rZACR53YOoNbKTHed6VR3
kl/bvZlWx66e2U1X9yVLlu1k1WKjBPPQSLuMhZuPDBXgSloNCSwztjKIbg3BSmy4+mBo05WyaO59
ad0KryM5KBPlgKmDR6anFZLxfcSwC0FrZg/DsYrV9OI1luVupqS6NjSaISkjJSF68c6LIhjW7Kqq
cAtfXVE8dCQvkR+y+IVZwoVMEHSbUYTGDE2rB5UjAjhVsZUQK2MvPZ1UAxA5mQKdhz+OAIhc3JWT
Lt50bHtyLZiB7hvcQt0I1D4QcM+TuOnXve56AOly3FrSRsvnmPMT8jFmKsY4mJtOdc9ErVJZdz2x
VBwa5W/uAZRfFK+Y+grnZvtUSmGBZ7NC4DlHHYWOb+4KQJTYw6f3pM+/8dnvK4tVWtWeF65azrrW
zRhHZJVHgrwOzp6VhK8OWKbV1KXVzqwi5luyYKrJe5RU5Ha4Zcj6DAtd/iV4mXY80xOs/SxFxzjP
2cmVCGXirCgQTM7MVzyUXJd5JP9lFXP0ZKeyZy2AAQO9ukHJRh+Ey2teJxG5udA8aQFnBDeGMDGz
ac97inrz7IpKFEiX2Q/izLsjWyO9K23SkRClBApJQ+cyNkvcXtq7oXQ8hmc2ATdziZrET0CZrRPP
jNV+TGf9Ydao6va2A0h3PTejTf9Eb3HqRJc9kEvGnqdp2N5GZUkTCj63uBd0ymjuaXKNfUv7+9lH
VpTtPD0samOv9IA1BtPaiRx/lxp59E3753LOgbvOc7KDsWC6D8YUoe+sgTgH+JV+YDjswn2fxAxM
484qVpBsYUH7YTZu6TGTx3DsP4IRGRJ+S950xeCfgIFsbeC6eM5UPJw8FJN7sxH2Pk/Y5KTEcxhM
4ki53AJs08dZlQFI5aB6R8/cnIKpFncIgjAaY41mZOCMCq93FRIl7ujaHna1ZAMl61aPK9Rpi1Zc
Q1IYho9WAdi3mzba8YvlMUsYg5a9XiH9K/s7A5G33kGRLIoVCZV6XklF9DAqwvyaek71A405e0TI
xfusw1Y3RIk+MFV7Joy6Q50vnw2XRSZBMDDelqn2S+SIm6qQhKOJPrgpuXcruoo9IJsfnK/61CRe
fw7ksIYEnDWHaKouXu5KZEMMdxmExaRvsg6jZg/9DeiQdqdHd8JmKMWGgX53ZjSlCUcbbri0GTH6
6A2a9eQss7wcSop7qJLEfcgM8iJs9hM/+yyNGeA5mAhrIX7aQf3QGVoh04FaluvqhaeclJDewyMK
uCNj0emS2bWkLdeXMJBf6ZT9Ft4g2Smh/N6kcWheFStdAtSiZV5u5iXqQpHrTq6H2i4O6HofuaJ8
QksVRRrUm0ttVvlzkQsk5Cg2EJuY9bmygonHmFUF9lINay3txPyxzMt6hAAkAzPrI6mUoCQsW6sk
b04DjSN2hnraUlHnyNkAcVRao6w0nIjxPbFg7kaFs7PNAUow+B/OpbAv5lg9Ahie293QOAUnbOKG
4VtdUJxvkpT5/QobPBb9Yq/Yzq5rYUQHheiKQV1ide/obIpnpvfGMcHQf5trkv0I6bKZg7jQK9AP
d4Ga164unrEgLuEi8cypGRRZUz4YFqZDYuIxr4dR3aSnmGvsAwABIpG8tWO9dxiAPIkUPTp7WyR5
KyG6Xz1L0nrn1AE6Hd+tzde58xN26G6xJW+cSoPGsj61bXINME1yITboRD32NwJa0XlcorRssLaj
79GWyjhuuQUYj61QULQ/MxKqrLVJApe/a4Iwv3enDiFhqEx1wZzrtnes4UYSncYKKJjof3pRpsV5
bMSypFpIj+UeEl+2SVXxq0jNTdL3tlqHuGEzIn7r9nlOMhOBvxWcUcwtCy1KxGxr00OihEEUmKVe
ehKNHTyzxByZJke5y+2oil3KVVlUPQqfOrYf0dSjGuYxiWtGmXlwH5t8OLskpFxFHTWoz8hitrXC
j4fRBZ+9RkjpNCEhqVUYl4DRoVKvMuGQouy6ll0h1XOR57a+6UADNdlZPEctkTKq6B/C1GyhhNgt
3nqnorLa8Am2YgXpuQLcXXlVBB+U/gP4rO99iGQwLxX7vJyRJ8vOawxuTa8TN2V3XSmS8FY+Kpd4
NQgC/A6pTtgAm6RwD7sRPnq9ZywzfKeWV6BS18ZrgltnM/EoHYzGFDuXAmVcGW3R27tGlu6tF7y0
PshjvPE4PMrSPzGwbndJ2b/pONa7ysJWNXGYxsiWQPtsgqQAosOTtslGBDuKITgvCoEvfFRl9TZm
rAPJgTFHC4ALMjAL8mvJPrsqZXhHymu/Y29pxJvC77JxP1edwWaKGS7InXxhyocJ66l+pD2DYTzP
RygryWlgpGOg7a3xeEPfYAREzG6ivlQChzHNbHFNTO1dwqkf6vU8ReSdGUUlriZX6afEhr21Z9Ww
566JkAOojyA1fcCCi5rSx8Z8YiBzB91E7PmUKdrt3LlMtkTd1RlPGjAr2BMvaU6JgWoWUsqLiFzN
BjuLfxFVfiBEpdiY7PFfvaEgXoyNk/3ZiRABrV9a33ywxNSo1EV/YTzQcjCHTwpED9Tg4VtbeeM2
M+zgva4tEE7x2CSnCFDr8MLJ7XenNg7FaZJ62OJ1819i7mlmaWbVIIPOouGzN8zkxQ5V/j7MA2vN
0m73Ya8k45nKNo4YuNRHjIJz3eIUilcCbf0vyBtWSoCd/JY2Vcy2SOtTZuBpxNEItn0/j3JSZwh9
nJRpHbnzJmDq82Me+/y3slHFnCB1OmpfDN0cHH2jMrZWaFg10T+seQnk6rJny51xakxIZ1F/Cjx2
SzJZk8NsGt3o4otZykssIdtvy6xA6gcPFyE3y6ABGk7tFGw7I+KB04njCqwHJr8Q4Wa74e/19tPo
BexHHB2kKQjPuiWwKwoGWzBeEkuEVNCKaY+MBj1CXiMjIX2thzc0AM9Fz/aZ9nl/r2L8m2T8UfEN
24h3DINPlGEleQrAolbvTAKor51aHzkJBqBQQV11HzPhBdahS6IpO+NLQXaWp8zMOgNyp5ZZ/aAQ
Mv3OyNVL0FEGlKFT6MjnlnQ8CsvOk9W2wvAh8GpPl5yAh+aZewQ5HxQQHW4RGz5ZiVDlqY3iuUcm
OFoo9joysMYtMIHmdx2bAenoQ3ULhmrv2XH+Yuqp+cGsGCaP0cQ+09Sekz3Vqkbobzb6VsG+vgvD
RH6Coic1nuwx5yfb24KB7IB1cAcGt2h3eUNBlWt9r8lFQykfBx9IypmbUxA/jHONNB8xRrttyLhV
2Okls0G7yND74WsU1J0B9PFtrlKSnypQVRB3ubyQgJp89ntzIEEQWV2E+hgfUHTAO2e7gN/xB+7q
IUVZXXRgWCNjyBZrXGS572Pf1A6a/FpVG7NqndfQyCEEo8ts2LcI0hVWkuSTB3JNudtiNnTdOSGq
du32RDihUgRuC10V174Opat2ZZBaL1QwmmmR0y9lUpQdip4E1DCPys+RrN96ZTGYfnONQdFn9WiA
z6aTlfdZUEnFWDUsqOLsclcAiYPpk8oyvUg6NQLd29Ti4m8q1/wRYLSsV5VVGReVRO4BkWR41eYS
RuDFSflSRMhhd1PU9g8qtNpP5tLmuprt8Lsp6p642MldoSI0C56WkWpW6cq+KXPoK0jY7O35X48U
WRcY89UckS4+IpoipMiSs72qZmn2mxAPiL/FQ1akly4gWo2a1KOIrOMGXlbY+XRH4TAXKfoAKeqt
DEmwxaI0dW9jVelHUkc6F8vbgAqt5xD4USKCDU8ohoaGut5X5SYWDSG2qRQXz5idRyfrTyoys721
YIpWbj2K+z5YVndTCLJoH0uqgtWEb3W8FMTCrqzZbs2NBSzqLZ3xKp6CPjGyY2OZJkUvVhoAFAhW
zoTB0AQNerTRJSPA8CcA50n85KsJDfFYY16/2ZgEgYJb2I+ORm9644HJSdVeYC+55X0TpUG6MYJU
6BP2yvRXVOih3KFkCnfUuVxlDRvsn2inl5l+Z7h3IzzTLYm4lDVapcbDFCtyLvDOutyE06Oraa46
34Q7RPAnpVDiXIWXukcmMc29VlA8AEmVuC/d4odnd9GZEsQ/BvQrT9qy43cVjQ5Fg/Jx6NGkc5fa
i9KjjyH7I29pAaf7grT7TOTijIAYB36el1tXIBMxA7ioicPnEI/JtYWjvgmQam8wBdJA4JGNr55N
WuBBWIY14YxSzndsj6l9R7SbyhFzGtkBKYNHkmrY407reMw1+/zILe59MhTg/qnSlQz5W28sgs8l
PhHnG4V+9t4PeXXWNe/dzasMmR+GxAgCMk2K7uCE/ta0h3DDFOsprcon0+ejDZCqwiN8Q77DO2nV
z4i3GOAY+r6QfClTPQxmdCAGgn84aoMb7sz2CSzHsMILfMGie5C+j3ItjF7bjHuvkKe6zz8pWj+M
tH4ImuoRivRXbqVouE1vnaX5tmzGD3Luko3jtaCE5scgVXiAGvVR5wW6c0++GTZvYy/Le1QlD76V
/5TaeUpM4zYoR2LII7DMNe0lzbW85fggmNzcAWwqV9qaP2RZkgykzA3SabnLK1QXUD8IL8vlL2zv
4reyFF1BixK41RGUFHbbRXbGXs6IJmCOorxxLbsIlycxogyNxPLAkDGT0VKvrEaF69xOD3mVPJu5
rpnDUHXytH8NNk+J1YtHMIevuqEjkngFJrcCwWiyCI2SrNFHAxftfDBTE9gvT5MaJHjEaq63BRYU
fgTP1U70ks02kZwza28oW+GkueNsQhaCebzJOjiwH3pkqHMprYKsGnfrp8w9lOTcsugp5FQCIcgI
KTeb42D0eAFEukP1cGc0xdWmhg8zVs2z2xurbHbXrorPg0t8Y1GlJpVBeTNB1K1bt/1J4MS8g6FB
6gl67qNIwYoFY3Wj4ELbzEwAC8+wzTsffVLbvgSTd6+toLxBmT+XdFIm59OKmmCsX+pWfguAlOzT
Hf809LS5DG3qOyOr56vljldqLbEqPe9AejJzNAJiUzf8igpHklwwf9iu9dNi9bgdVHYsEyM5N5h4
IBjuh1FckcI6jyQmoHKSE14NswOEwdN8bEqjwPrF3eRWTKi8zrdX9D3VnWjq5Oik048gNnZVxQ/I
7b+icD3FlKtrXCHD2qo9ZOTqqi05Ht04fSwlQmeayJCHr07O6KMbe2svnznixxW55J/E3Dkr4dAI
Tgm/zVLNFYgsdhoCGebRc4qbZaRPc64YI/XVdAswW37iDjm6UfjakbyblN0phyuytwnhYppQr+zS
fsQPuMbXlxxwMyR7mM5bu8L0AE/KOseW06ymHGCf2cwdz1k/3+QoqgPY0SWRChwbGdlbk9N7TbJK
88S3qbb+zOuxNNQHT1sf9aJCsVx87FlF3nVh5ObBRYTErFlcCjF0N5+J2qqrsmft5o/w4n52foxg
jRucaoPBgBl+KcYwBKdjl6QyhWff8nsldTntgofG18WpJEyHakTFOlA00s128NjoNLEtyRI1UVHW
6a2N/Xc7rO9Ki0AirycKxfKDpS5C9xBEOB0L+2djEMmOteTqew0PrNWcI/Ii34O4z7aOkxxr5ZxM
bFKwF7M2uKHxG+gjU1eEuGUc8tsbHHTywJyfQWkh3aj4ZReiVr91YA37Oc6Cc1JZ81OzJDHUVQyI
IPbtZ3dO53NfRGS1VuYbpKJsG7PYXndwGDew+YlQGJppOAxKNW+j5NMv+snbeon2dp1op8cmjOeT
TSgjr+dIivvE8B8FhffZ5Qw0io7BekVZFKcVN00/1k9pSGawBiS89nF/ecOQHaOitnbekj/dVgzf
0gRuUPns5/MDgJLniDp/VXe1d9frfMLx1h0UBalwxJ5q7lLYI1lEvFabOFm8uMEEhDaNB6447xkQ
SA2DK4a6nwiAIRQpB5/AWyaSd7y4LghI3ll7rt9QfKXHjFDKQ95CfBRNOm96KGnA3eaDnbcXj1xX
0LLJrUvNl6l2D2ZTVRuH8RlGn6r+MmaqgKhbIrZpnja+ds5J0bCDjsdjEXTHwRtPTZ6HT1HVTeco
Si298TIbXz8dJH7z5kclC0aGc3qFDY9xO88uthraLY7u7JwAtviZ1OoXdkQJmlOQKO63L7M1xM+s
gggbqgncGnx9GtNR77ErPmsvL9axFifNhLNK+po5eY5PN8EPOXblZ2REn0gFN0NIR5/LkRwaNXyT
r3MoM1ZsqO/LfIe+cflg0SwYDzbzDVpSvmomel6lrol2KnIQ3wyeg6BW/05BcHpTe6+0hQBRNsfE
Ub9pcLjgDXMvarhpfvxj9MM1OqaXKK/poKPuxXUq92c0R/aOZ48f3m+iYh302cU3vc/ZH+Rvgkv3
8ei9h0nx1vEL9S2Ln7muxR43yNHJ3OOYhZc+nL8EkoZ1XuNs2gyJ7RUbgUHjyEIsXzcdQhCTobmz
S+qMdIsRCqwk5i3asF0LTx3H1KttdnBtZbv1a//VC0nk86Jve+5u2YjvqxbtlbpwWvc2YdVRZwOn
DRaAJxMbvuaT77Y0PCEfndbzh+NwAHVp7d3XBFrVpXPpbb9lnGA54kOlBJBiTbBRqkY+Ghfm6ajd
GGQu4BNkmRukRe0KKTq2sYQwlGXe5t2GGJRghTGWRzSWZxy0/nZsjT0TGA+XalD+UH7pXtAUjr+l
GTYfliF/mGREYWzUJGfwVisMopI9lMHCEWgI+DszuFJxFfZh7hePX+joMcfiya9gHZLr9DrWETOM
NN1hwhlOfVRUcjX73vyC44cUcbygeAaGiOTGbj0qgim4+FRf3nqmCkjMpJzz0F85Zdmmj/1cj8TC
WhoiPp3UED/mhpBqjaKHE1/2/klzdHxnjPAvZjekX8JtMd232LXGF5kp7HrR7BUHv7aRMOsZWV1n
DaPMLvzrvPgW104iT0BjIZwx2wJImbU24U5gzgioQ8cSgZ0NE/99yvNLRqp9Di2Li1RhKcUMsS5T
U620LHeiyEiGTkym7jjOq6vhywtOLONXwrN2bzUTwyzmO1rgJySKllEzQvlyNk9F24Q7TN6/OW4g
Etpb0DpwI1C4LiPpEVZmvC7CMEUdrP43d2eyHDeSZutXKes90gCHuwNY9KJjDlKcxUHcwEiRwjzP
ePr7gdTtEpldys42u4u+iypaclAEEA4f/v+c76BCjPtWvCgBYYFHR27GoioeKk42tIGGi8qH0LAq
goJQDs/dl3ZWsv9mhLXlTnikoi00BEVQR/Yj1OZsoHjk6CwIFM6I1mNPYQe7JPZTB0F4PzfsBvIG
Oi0PtwAz6STzrqMsSoCmJKe3BFvzHBu57HFeK2IHw3xxQut07SL4+vv6hP+eJuZ/m4rBQT/yr2UM
C6CtASs9PeVPH+Qw/NW7kMEAt6YtZCYOzQ7HcX5RMhhK/qFNQZoAogTcnigT/lMPo/5Asu7Yizff
IYfVBPr+jwZmb/jv/0awCNJBzrE2+wq8F97fSpgVb3q/fyrzFPmyDgoLtAy8iKvUZxRW1VJ5AMRB
YzUg0O5Iap9o6eC4lGe9JmEmm0QNEF6kgDHWQ1QN3+w6lB3K/6TYuD7TNHQ1HFYbxmpBJaIw6SAG
dhDslTtBKrJtpks8YATnYB4ZDkUrKMw09cSuCSo6m9iyC/RTSJsbX3QdAu1ojCLa2a4M2IGXcFjW
vijpPJMhN1ubbpqNI2zq5ocHmOiuLzNKabFftuowO74kvIrE+WqbZZwb93JqDKCicQdKlM2NP950
o6VPhqZvIM9or/6GBIvqMfQXfVUVo32lg6Rn2zAV8QsI9uo6Mb3km2dRWF0FfVg9BKLFpdOMfWyc
O/kwHgbTpvEVh9X0mpE+KChQF8537IzhQ9sBDld2mk2brMC49wVRnWGvySqd/XXRKHlbEdYA7jvB
i4Br2sheLOHr7M4M0J7fNWCWqw11Lx1uXau3v/YYkBTse4eSoTmDIlr5sLotDkJUr6j0GbizKMho
xABZQHs7IaQKQXNmd3yKYT9CxYk7ozoj9inLuNfJXO+7vI7Q6YVBdULuSfUi0G1Fa3Oy4wrX6uRi
G4Aln69YOcS0pftcnOOjrgvwTE3TndgseUSylOmcnUSWD81Sz0AcVm1Ghtqehl1yQfWi4eMUOis3
nKDZhEJHb19CbxT1ly4JYMKIzK4fJtNwn9jJyxdNrDsIfgwndxKF6D3VK0DviZtn1VaUUtPfJroA
cGnmdZQby6FpynUJBe9MOpXkRFbl2UVS4STfITyHj7fqszG+bRu7kRswVCxQRmZzAhI0IkHX6ig5
s0LKuKvIcyQdDszv+tpxgN1Sa9DmETEZ4Z75iAwbNJgus03qVEH4tS5iNybFzJoGYmE474h1r7ry
oc4xKSJ0D8ZnUYQuIgB6SA0njql+yCo6HGNVtyBJMu3iRY4KY2f3c5pdWS1ZnKvOKwbjKFM5/Khb
34tOqKSG4RPCvtblIfBt5xRqNzjZbLJaf4MSqkHFnOba31GwNBbrcI8CM5uXbHPVpnG3stKQSne/
RPiuK+xpJZUOdq37OSiiBzPX4WuVO7CFcr0QNwRueGoVNqUbPiu7ONBVya/amY3+zk6rktGE82Da
RI6EYlQWgCC3JT413D/xgAgV0pL8YSSgDRglraE3HhWx5oumJPrkWE1FF0ra9Q1OEEwCoV2LEo1H
6s54gz1ZnXVh0Y5gXcDfQ9QxQ0pbIG+WIl6BWzdD1m3hvYgOSMgzlAiKHi3llP5qLiqWvTDgkFcj
UGIX1AA0YeZrv6YI/LMNePDkK3ZFIGy9GJ37gL3SNZJwcWkSXHYWky2Ndl13BSeBNOw26JiLalNn
oALXVdgVaFqaSj8yQ0bQGikT+Wpy3SNsm4BVVXtAumwETNOyz8ovBhfh11YPgmczyOPhcgKYgd/V
6nyJIzdBHmzWHHzWswEZgCE6uNbGJV55XOM+cA4BuqKJE6LRjCep342E3A/owVY28lxQ8VEPhfn/
2TLev9b4XF//cfZUNv/YdfnLU4uk9H+B0hVV4L9ez/9jfq2fX6OXOf6oS+SP3pdzZaJLNE3kCZJB
zYeDjv1d3CrlH2jblWJ+kKYrWJ3/czEnwcVl9fegAmi80Hohof5czJEs2qz87Ay0Y5O77sq/I279
JLIHfGpa9I1hFFkemwTxSds6h2bIgTo0t6RIRAej8o1v9Oay819uyX9BWf2U2OUsLyPZm7gwuIl9
4dT+Ucufez3YRtQ7W0a5c5wQpmx1TsEXMMVwP9nyZRBkefS14NiBHP1Sx0F5GBMredJj2p7R3gvi
DXwrehsKsMKctjBOar86+f37XPiy/9zYvL1NBcYOo4NCdoxi8+PbjKDSgifKxVbZsiHclUVlBagg
OIXk9hqEqX8WEdy5aVGT/hW3c7kDf3ppmoSgAsDDKvvTS+cgp6PJTcSWUk16PaRNew9oAhQKuTu7
uXM4KRet/5T5ASXd0Gzvizhs7iXslrNM11sr7afj72/GfzE0lEAyY7OpYbhZi6L1F0xtHOJmNTts
nVMtOgWk2Ux2qZNl3//+y3jsKYm9Y0vJDfj4MlVjtZlsmL2LMKtpa9FVx5Nf7/4Hr8Lz4tC9MQnX
4/H89WIKDelGuhUosXQmnzEsSYw0/effv8jyGX36DLXCrGJqhhBBTp80vn6VDC4ms2mbRr59RpzT
tAEiWlyLhqg1e2YhTeFxb3//osv9+fCizCDoitkMmTiFwTh8vDJhN37eEvlGDXkAoFVElzMA7hU5
lMGjKDDMO1OS7RpCHympgAz8/av/aZAsr84MwoGDSoeUnGJ+va/zzNETWyVWvj69VNjUL7Xfd9e/
fxF7wVJ/vEgpBcchSZae5Wgyrz6+TFBywi/CJoaZYkybQYXDWayD+ISeAnQisH3xN+JqqJQi0Dqr
BzvYzyLDk5fP6SbtmldPjO1jabKCrisT0ddK9vbwGHSUm+EUDKdhMqQnKJRoT0ZJL5YC29ah7oUM
1Z3iK+J8qF76c6e/+VU/oJ5MTNSNWYM3Hu9LtO2VpsuCTqeniRmY3S24+WgLxBbzbK3Sq6VpugZu
rL8lSTHv49gjKFGm8Q82n8ZX2roT0elDv5n4mKd1wqS8jSvdn8jUyUH4xwSLTpO9Y99CwEiVviI7
KV87FVMhHClcIQKZtoPpF1uhLP88G4uG/tkYO6fEIHnYETR0gba355dZQrUhSKs8CREo3DY8/5yY
jCWXqAww9gfcKcJRQAd968BHYSnJ73unhZ5C8ZHfGaXzJeb4tA6x3KzYSi8aG+zSqzIQ1LHYVW9c
VAs7L536ezgx7PhixNLGnMpzYpobmstNPz8F1mQgfGyaYd1nEu1VKaN5Ww9dcT2h23looKxu0yoq
VyJ2lNpEejy4umP/WpBPlE5ldaRCS5kfnujRkUayrwtwEyc2H+FaR+NDWNT9Vtu13KtyDA4lkziu
UNM6wpfWR8R/FsZHtz92EqoOq7RzXU4mcQzFfOkSsTHPtrcptNFexlT6aeq0etuaRX8oZGJuBMJc
TrE3U2dcB107HSvTpKPE5gqt6m6OGlznEJEluWBr3yTsh6AAeaiNXtBVTLovgF+AdcFWQWyg4MYk
40kcYw0wqqJ5dODf2LhgOeMygkofezKaSUwq626I7lOqxk1innYkmXcZLcBAqkuacNcxAUHbOYhK
VDiBd6lrNzsWhhTHvEhPwyI5t/JYbak29AdpisfFKRcX31s7/dIY3V0eUJYkFfPEN/MHVcK1cwPu
WKoVahtM5huB4mWFNhmroxaoTRIIp5xWVLdl8zpvMXohn6arqOZyxVacrDApbgolPZDYBER5HUbS
RMKqAtNJJHd7RTqnT1QC5OYktC9MN8a4SW5XbUrsXA5Y5xL8KR2mOm7OOQOjBra8Y4P1c9PlYr5u
jFEcQ+g0l36dPI8u5uto6vozEYb9Nk+C8WSWnbFahKKwAxz4u9l0Rm8KDy6i5rUqm/7QFIAmquFQ
yRGbtFkcyAR6IPUCuvKoLghKvjLQH9x6yHkuBR6ybz1i+SPlwQv0K95lngHAjXDPAtGs562o+xdV
gSe24UULBXgqGPd5Er343QzFwKg5cvhls+kNBe9uDm4LIb8UVEhO/YSb5lmPfVQSwC2mJ8qU0wb0
FLXv8mA1Vk+3SwjPRToq2psWVTq11LneAjjl0ZIy+x6oaU+/4zSoSmjjFIEtJK33BuIgw4UGTJV1
3qSpcZCDM583o/EddyA4ytzD2mzH9nQxsenDmDcRkEVnezWZDK229Y3dqJtnjOA8eTrcD174iCLw
oijqezdCXqudtN0ZWcMDukyCkzoKhSDGS8Z4DxoMXZ3j7RMLhkapja0cpytrTo9WNSvgQSJd92BB
eJzSy9Es3LWIbcV8gPgx9JjAG2ff1O3JUMXPcYz63OnsExV0M2Sx6amvjHw1E923KvmIi7JDQ8hB
OGmmb53nnHfUkLcgUaKNWUNTknYun2GYNbwPz8JFGt7mTfwwDZjyf79WKWvZSnxYkIkRYJ/PZoMd
AMCpT2sVGcsmjWWnJP3MmKHRdQOBegJFFg+F8j1kSTYZWTAgVF2d499BWznAi++Onu7raFsij6L1
VGBA342EkF1HEVFUKx8TJdzwrCieBxoZT37KfnqHMSPfDn07fO2GovkRSJoMa8sgMv7QpNWEFrjp
pkfwwOGzEc2kmkEkWzpieUDOU9Cp8gxpW/ZkS8votpz91fccbONlVKYUzofMsIB0Om72w0mN5Kmj
TUP6Z+G2vHA8l9UGNzzswSlwGmPXR2P2zPATF61h1pemWs7yog8RfE1IIy6LoivmNUxOdE4EkIEc
z0RDBaiBf7Oe5hBNAxFlTbZBvZGco7l2rxFhzfHebUDaHcchGJ9CY6DG7nR6fiJqfgxYgBT5DKFp
+x1xV7QwNwD30Xh7cqjwlzsDetqAbRmO6YxqBQ0yv/juZ05V7rzeEASg1TkTm/Tb7MKVMZZ5ml7Q
dZoMT7kh2uSSyrfN6qJ6qG0VYUouEU7C+2IkYeNwfBlHGvP4B+ku+aYaNlU7YCkXntlf27pwsg2S
eUlKinDw4HAGQ8qQmSHdUihr2Vkk4h75qAb1uGoFZTGKY87gbWt70CDXTcBjtJvJ6yMsJ07uR8cQ
4SbqeniSRlsgTHJEDAqTfHbEEG6HQu3Uc0aP/qpq/YOjA2WthZk4NAs7CYs6iStvOuCpJqbGE/Bt
NqivS9IJiSR+Ubi4Q9TnQYUMvp8Kb0MLL3qVTcpUT9GQVlpJc4dEQKiOK3S00llaeiZ2KHMooRNJ
rFKU/pBCH/hf/0jHRejTKBuratsJlo1zPeOz/+Ko2vUhrQDJtE6ICSMvZ52bY+0fGRZFsqHQOvWU
cUR0BJzSz3cQI41FdFT590ZDSwP5r+mpLR43eRLrBewzpsBDaVp7Fjslj03NFjZfd0tRjem5cCji
Dn2VID1mZShXlRoECkrGwVUlQuIBIEBksN2SsG3XpUrQus+gybZlPQPiF2Zgjsiqdc3kXgXgyabM
DUpGV1Lf6CJqH0LLMq40QvkH/smA0ECyOL93HNyeqilFGTRV6pIhj7CmJ8arO0zCGYuNCX/2YrKr
nFyFGSHXGs6bh4xPS+dbUAmFpyH2aupOg4OojUkUXzWJm8hksx6Je9QNIx8XFJzvTaSY6Ah1Ruzd
2OEQbjNl1RbjtVfXUeCAuE2pjwN26nHx7pjOCepSwEfvDZR1NGOjugN6Xsz9Fxd7z5NBrdvfjFqw
nEmMYiBHq8a4s3yXGzGV1thvQSX35Asho6ZRHBQCl7VqkwvHWjgNgSGQzLPN/pInDlGsKBB8GDpv
Ea3ZW1yrYQf+Wf0W4loOLZiGdMl2BfRbMdTFEvnaOkl/UUACg1D0FgrbvAXEyrewWHJGvYf5LUIW
6S+FPiTj1AW7t5hZ7y1yNumg7LJJcZ8U3czbqSZgbGdhBW9Ys3O73TFNqLtsitFB90VWwjNdUohQ
3RJIJFocenTKyClKl8Si8S28aHzLMZpM/372UsKNPEYH4W98YAMLPh6nk1HGeK3mt2Ck5D0kiXE4
HHJrCU9Sc007v8wlzI5BEK+ElMO/AkpE6FJLQASU0rcwpvwtmGl6C2kyEgOeTc6H98L8KmGWlRwh
NwCGTRd2QSRvbNWTtTghT7icB2uOLnDHkhmbgBs7p4kn3bVNrh5pqyLGwknh1i/RAC5GpZIqx1dP
RfJrShwEJJ2iciOSycakXCmnGi50NdXPkFkjhD+BBqtgTu18xYkjfvCDEARU0Sv7QkofYoY1W8Gz
ZogcMzSQCDZcrEPw2QFNATNoCNdplskKcaZrVXTN65pUPMchUFTJMV+PnLtq9BmDCR0Qg9VzWJTw
SsPakBBNStFsPJ0HyDyN0bsmetO216WuBMuRp8WXIS2rK9czwu+lNMqbfuIQs/bdvHnycQIeYSxJ
ittm3gCbyVXfrmuu7JsxhjNpkW0M9gQNXHk7CTo7294iT22VD7yN41QODrLjuFNqbzWt/11Uo3yl
Qwe3zbaN/rJ1oSJ4sDnh8glMIhu8DQMU94CVEwCdeqStUrTbCk3mfcbMn6xCs+qLLRZOTFK5688Q
f61aP85E2lyTggFeIVUF3V89uRV9aXxBJfADb8YeM1ksTaTW0nwfLHaR6eQzjwEKm/s9gprkNuUA
MaCDGcvg6FAouwAWEF/VZgiZUODBQJ6cm6gxyqQDlttbHf6KgK3MfASvnT6B5R93wWBGPAEBsawG
IT1YrJwovEUREbDN0knabplDAGeI1rYyPO8G5smkw26yToiHhohZUkpaUWUBeDmFw1cRGTS+iVUo
rlF/LwNrOdd4wv2Ka2G4bnVnj2QLZtnl0ILC3swsrASl0bDCOKw5Qm2iKE2fwx7W2brITAj/dVM3
dwn+yws7jsHSgErFfOTmYR/RjhnCYD33YXoFh4ko5mRc1GseEkrOM4ThMJWO4fRc9gLdTebMyX0L
2Gpaj07Lim4YPRxAo+/Tap+jlQy/wnJDvt7F4TcjQ9K3CmKjP80csHKnA2Fs5wmFi+t6zIFiC7BW
HccfCY6XxInU35GxprAFjGlRkULiuzcsF4iYEzdobAhxFMR2kR7o6xhGB+LTdCAIWKKMn0ZwHljc
sES69xySlk6QO87zbePbIj+qqAlOnMHyv/WiIMfGZkEa1yEL5LSlcomeNVaooroubvU9zCE4PHw6
+TygqgQz2sxo5LECOXWzo5frP6hWslJnyI2u0k4l7tZhA0HsR0b05EZUZIvsXTZxextukrGNiqn6
hjMj8mATT5N3RjdtNhCUAmmAMiIW9bAPVqrp1KwI8kM2vMrcxkx3Nt/Yzxl1nl0u0ILhryCuA4Ny
+OqQkyzYcnoMniIMETlBWQAM5Bs1tg2vkekr9iwmEFrP6C/ZvWBFC5BBXEgcsktGZFT/1Cj8a/LD
n8tOnmeTu073nIB1vPsfy06CICVHBAEmBKnyr0IGHh43FS3kRNzru6KS1tdSZdaXGJM47t+23nZZ
2VWYyHoel9Rr3GPl9eOxLvGtrBSSEtR+jWnZ2xgQ/UscuePm7fzxt3Ak/3/qKoSk+PivGzF3r/Vr
HgUvr/+4aZ/a1w+QiLc//amu0PoPj7OZJuTO5qwnTUqW7/0YoEqAItibux5VTRo2DIefnAhnibnj
SAftzrUEJ76fzRjL/YPKKxmMFK+Z1hzh/J1mjP2xCbC84lIDpx9DGh3ZfGIZj7+U3FMrrnNrSNSr
CwuxI6eilKWRrs2yj2bIfyhVn6RRq2aXV1Mz0ZgWZGbA/gIA8YzHQOZ4kAVIkhMvJAdkQ8xMXh3A
3uNHw9COhRtk4KjKZ5W0MTtQQ+s0thd1gLRe2ZJO3XWKyi59cl1V+t/tjMLhOVXBij1cZkXgItey
BOZ2EVpmO+QoyVTNXqEYVAYdwSF8zdsSWmlNp3Tn8/gH+8iCv/nlU718P0j/A13oZREhlPr3f/tY
ZKc/YLJ/p2FAiCEfH32lj/fIsbIIPHjovvoEKsS49DB9yUMq+6Z2DuTRt/CXZg6w0Y/U9COKkr9/
eUt8ON7z+tTIHJsjhIvWhuP98vNfPqMZvkBDKT56ATTEPmrdFrbi+AaM0KhIFOWcCqGoDlssJStD
GnOZX9K6nhqxtuSsB/ukXbQKyaooKru2sL+6FT/7ize5dBr+WYMAWIstBRy8ZiYBIczd+vgmnYwP
HmRm+eioQhFaXrLZpTrn+53n1WtacYuv05+cwKl2KUsVP+s6j+Dckh0cPxqH1tYVgDR7RJ7y+zf3
1hP4+OZsHrIlZlDYruaT/PjmkjEhHYz93WNZh1Fdbe2G/dmZsEJ7OrWpV1QVfNU+ne/AWU2Tg1+k
Jqxg3Zti0NdBNfvGoc6AA9/VLJr6nLy7ZeAD085Sik2dyrDpFHhzwWtNrL/9NVVzmJNzquEKs7vE
zyXI0E2JVloXlMD4JtAenjAXs20LqUfFE19YJYPWhXuFBmSnnUUnB8WOzXCBJmV5ec8NDHh1bjHG
/BMFDwXvPMKHw5hvWRaSp7HR+VupobZ6kI/F3H6pa2QxqzQlNCWDJ+BniIYlg+Ybmca+vOvN3jKy
rePS/v/RV3nBo/f72/+xPLUMDZt9BArzJa1TkVL48e4TIJEH4MLTxxlfBbuhUZgOtZeBcjCMToQ4
jfyLDtXHVZRXhERPtMKiO1v6m59fsUELFg6ZjQpspmVBcYFaI3G/1PcShp/ucfc8En5JsBRnv65t
gjMH1T7j9PcXvkzTHx4Km3RS4VCfphstJLP/xyufbeq3hodWisoD1nV02p0iEKxCl6LoADW0Omvf
oYHWo9Vkv12GbMS3aHPJ2yQTxcGjR5UmqE5JWdc3o12nEDSgK+j+unVxxq4rmM/FKYPIpP9mSp8T
t/SpEeYnZmgyDos+9Fz7SFZdyxBBKMfpScC9KhcgYW2P/f73V/zWov3lSYP/55pCLFfN1ZJd8Km7
n2g/zIeqcW77LjeZnFVdw7OjpLKMW6qXUh5COmsMW2AXNl+wCC6j19BEz/BUwM4V/o0/6uWboorm
rD5EpbAZoQRJsY/ZVSnc62g/q4m40I0/ZMtaYU1o9+9qxwKa/hejd/mMfrkix0TyAMOJhrQl2QpC
9vow+8JmpwRW28aLxoLG1IQU+G0Oc2Vr402oW60fE3TP7V80wz+tOsvrStBfaAJMCu1AUT++LpL9
wimgNr0EE6spTT6zTJsHzBZLcuWAYz66yH3KR3iySFQT+i8u+2OTFy0ou1Bau+xBiY5lRHwauoHC
qmiOof1iOMjI7LUaaAY/sUVgyi7myEnPEa0V1plN9HZ3kzSEzIULbz7lpvx+TH1+iEzEgBLR5zJx
czfsTzei1RAYpyT3v/veTLLevqjKjFOH4WeNN+0R//31gvHni0fvSjt9aXObtvd5FIdO6KfEctUv
UhPUAGyWmo+V7BTtQuYqYOVSP9aoJ5k/mkU281iYU197257A2HL4i4FgfdqjAaEjM4L1n0XVZqPo
fnqmAo8oMA+J6TNrF+vsYWzDZamn54rVlR5dLGe5jsi4hk01Ih/jXSn6Dd1NVup4wh1u1fmNh7aM
KbBSRS2uAVfmzfPvP6bPcy7RHCazrlzAZxZPy6c1lnAhtzareXwe67ZmEJgdHWu5NWG6Exk01nZv
3JQcpZaHph2K5UtUBt3fvVkWEzXJ0Cb8M0ROf1rq3Uo07dTo4jlPlcEiHbMvY2btyURlzgWLz44W
g3edPGUL3gOifZlhTDu4BqfsBPcw+8hlTzuF/FUewUI+lZSniuwv1obPM6VD5DEaFwGWXvAJa/1p
5z3aA1RftPrPjQ/Qk+mtJSGlu6xmYgagCVQT8CAO7FnPzzj+LlsMN5kn42YoS//YeLh2A+STM+Rr
WB85814Od44NRqdMI73WmRcQti5sb9lFCCOelkWBMiL/akLkO1Pv7z9/8WkH6DJPkCGIdlux0tGG
+nRBYGyyuYhzAZE0tNmDIBNdJuoW7MuyxXnb7wjTpNG388Nx2Qqxp1y2XnVZ8XGQgMM23hrV8q2i
gtX5lHoAhQ7RkC7rRTUNhT73EaZOp1FoL0vBRNG/2SWGU9u70q17G6oPd5U79ReX9mku5tI8ywbu
wpbCVJJZ8eNcTOyHRexCMd3aQb/s6NoaqcT1nAJI+N6aboIbfGqLar5zBMGWCSUJykP1YaSSE0zb
OdMWMCUPPvFwy1yOXnY1OLHNB2L3GNR/5DiMWYrJECn5UdOxvTxEghqHWLc8t7xg1Pom/8UZy+JW
ZAH4x/O2dUJS8FTaxQzV0BMx//V+f5YtY/L0+5vwaRp2eaiYg6AAuxw7zT8tCNYwS41d0/jaZ5RR
q937IiAo3iIO52QZ4qD6/SuKT0vv8pLQv5EIcgg2NXPLx9tOq4+Jthydr00HReephd3NgOIJ4f7I
uJQAq/1hMdGudGpP3PC098l9odqz7IuR4qbtpaMbTNc7v5UumyY2Lv11DUaXnXJmsEFCaM2G/ufH
FlQDFavVmLoUUkk0oRtI6mtCYUwsoGmLL94Ue/21WWQF74S+DXv4RLfLOfX31y7fmra/7Du4+GWz
zGYKbxZzxef1n0kTcpw5Tl9DoMI4X9suQVDlo7mJz7WYZT2BWKx1iSafTj0YirquourETKluqlXJ
nGCc1kFmyDM/C8nTrmDgBt/NiEjuwUdSvkkchBov4Orm+jorSHV5GuCEDxeyJ/Vl3oDx96gkVsyy
zQLkUG5/Xle4E4oVbW0qULaJSXmT59g9qey1Xe2jYnBxE2Li6VFhr6Gu9zwMPU0IVBCjoWIZ7zxh
dfJGpziN8eKOVjd0+5IKquUzy/lBe2xDh/lrDZxkmOcFG8xuFa/d5HcrPFGx3sHuB2OpMmOcvxKP
LqI7Cp8BEnPg2NYaN4dXgJkK2sYD5yPIdQlUGhwcKEUbvB/DfOqTV2PurcEKxS4wGhctKiq2TN7i
BQsSA/mFOY5fx3a02zOjaXPjmp21072oWuv6dqY3BvigLAorbK68cU6TvR9R3QBAB6irWHlJsaQs
OvXcVO6zlcVu/hIK4iLHDUNlql69Dqoyool0aKz40Pp5RWgOq6VK9d7PSOE+py5oJMm+17Qh0vA1
xK7bcpdHC9KgPJttaBvxbrbqpgyvbG22YOvzXGI5PnaeH4Xpl1yNFC0xekF+678Myg+iaOfLbOjU
tZ8LuzrqWIaBu2OsaPgOOLVMjj/UfknBRZ0ldQX02K9B2x2HoDHCaD/QVtUFUo9BMsH2hImqh8Lo
NJ5LBsdg+OvB5nhnnXclp1NYBBOQQn0B29HhS/v+TYPKOj9DwkAYPP2/RlbPc4ear6etWqPoOlij
YTjOmlBraDL7EZUqEE4l++X8YCoj4nICW7GoPI0+ICYPPEfoqeBiGsqhdC5jWPZDusPmaojymHQT
ndwLjcoD/0jlecvO3anhRCZ3TuD7xnwqZQpXE4QeeRjZGbN2FapTw4auln6xoiqyUgRZQ+ySjxUz
EaBsiSyb986UtbylqTdSU2zNhXeCOqFM4pqM69YkaPxBBCLn9fCte95tF7h4T2t2i9xZEF0RK8ja
QpvEP8L752i3qipv2crKsOHq14Amc1vv8BUvd8wmv50vRRO2xk2ekY7BcQoIjOvQ8WoLBsAMj1Pv
W68m/HFVvl9qiJmJ21fFmL4c1pLG59XS0GIrRt7z8vFYpSQ+/d5Kx+U+5xIIHLGJiJj4KAzsiKF8
rSoKP/hsoogT6Rr9/4Q0OHJD1Rl8grKrujtyHroo534Z4VzsQwQz1njmxs7ylkkTqcv5RjOyeAXC
Gqzq2TfGZYDR314+eTUBV3pOPUQS7QZcB7/KEutWA++hzxtedv3zevDZ29UzBbeQ76mxLPRNoqTv
vdH5OSYBAg3Ji9r+HD3+3Hj8k05sLBfnt9PbzegYNfX6Zy3Aoz+w/JfdYOe0zag2bn7eamAVy6//
35v8/nvspwW2T1GCM1tbOeyG5yTS2POJ+bInLroS8wLMDUi0icwbtqlBAU3u/YOi203myZb9aVcH
xxzMylvyedhP+sLLoNPON73IUn5FlJxE6zWHAX/JA4fYzMcdZErwzdQJTPjt73ewKHmCmNferwko
E7Us3G25HqzDBFqAPzPfP9r34aH9hJTJrZYRf7FVTrpcPLDEkHEaWPXyMqEMsZytp6IyHSiIRiS7
9oQrtZfb+z6Q5m4iM5zQMHv5V6yobvg7YjxsRlfThstbf7+hxjzM/EeR2mA6t4ap8iQ+zqjgx3If
LOc+cztEXcEz7SGS43zQDHy+mEZE9WwBFGD4NIqTPRdf9xQFLhpq2cs/KPrli+wDstURlZnL45DN
ann/eaeDcLhFcEJu5i4PUHIQBomUyT4g1XKs9tSGcsLFRHHjtc7+5y334r7m7YyRnfCPsAIQJLeK
S4SO0b5HPqbNW3ZupPFsygrEHO6zJvB5cYVblnMVzEwqAEScLucbPqawO5KyvjzOHesr30sm1K0u
LKJEjNOJDeZsLA6txIiYvWm04Uv4DRF3R1wTHb8ftlXDFzaNKj3Pqo7/n7KBo6Yy6cQadLuFm573
SetTPB3qmFe3wqDo73Tug2vd+tO8jP0B/TtF4tGu3lh4dZh2yFwzltgMjQH5esRDwr+fx2/k2MXM
N0FaFMQJ/iwnxy2YCQC+JLUX5fdJNoj3D2UMOcXc22/PTFW4KTcMmGLiz3d26BZDewteNBz0oX2/
9NEL6MaTWD3OCVcE1q1RWz2bFrNcSyAZP7NG0JZAFbS3DPH3KoPbJAN3AH3Hcr1tFAm+1Azw5Rgb
UTAwVkjrqb54EgcFXvMwmnR2BtGj5jf0ZC21vl51DePqvRg9W5j9YUDlFWkjUHMQBRpoJ94OqD7l
S87WaAMANOx9CzXDIwrOJf65TSngqtMs0cvz1EpI6tE6IEWJqRLdLHEf583ETIMgytbLzesieymp
is5NqMWDfAz483pKucpvA9sz3yDqpqnr6Nyz4+UoX3Qsd2cOIcG6vZIc9iZ/i+bBmEKghnC5yI0q
yHKSK4diuX4k43xRvrIYenz4M1GeXJVGi8UNzZS/DLda1BaD7/1Oxi35cOd2ZEY2lORZZb5zlczd
AP6PzTSHdJR1nn5kvmV8GQPS5WkfS3O5BoiBBpM/Zbilmp9G7FfZWXukX5aPUHBp8z8DltXpudZV
OS2wqaJpjR9DZMWjv2VFszGANylVIgiHqQWYmnP7kLRfTWR5AcpEErzC8Xpw2NtUgBuARohvjY9s
29zXSddnHpFDc5PcIa4VEPw6VoeRoqhlFewp8Sd7wMIZ5VnsYWvkmwaBooAK2X9ufl7J+2dZlTFl
lDU+mGm5rLfpJiVOlOHmITXhC7v/5eGNmmz5jfytxuXHYvkeFh6D3wCmu/yib1PFhTJCjMHy+6lf
8igH7Bb987mdrHIb86AuT6WXLT/5OWTZUzITeYpmD4Wyt6rRMp0SxFyPU/1/KDvT3ciRLEu/yqD/
s8F9AaYLaCd9k7tcW0gh6Q8hRSi4k0YjjdsrzWPMi/XHUHZNRhQ6awpIIJHICHe6O2l27d5zvgO1
zsDC7N+SrJeQ9jrqNT0me17wBRxR/K5POZka69ikY07Ev2zKsv7YLjr3t63Tpbtwul+vvMiYNL7+
8UaODNjSWm4V7eHzxFZn+eJB9KqFsu+KzwWr+BzItNhvuBs0osHXa5SutO2oSqoWZk3auuAiVeYI
PnM/MsUbrjLyxvg+UnviPbyhXC9L/XzgtKZgH9nEjlofcmGuY8YII/J6T+JyMAvSCkm6rqptmpc8
jaCt1zYa3ZJ10StA6vO6dgfk55SaVklm118fr3470NNPZX3gDkYg4xGJ8nvzJe3ptNHVMR/SpkF0
tgEGPvE0jA3LbEuwERdRDjSokaxk7Xrtf/3268H1T2e79e3dtb2IZhDbDg/urwdbqaZGGzuPlv7n
0pgzK+MqOAfwJP31W/3WyuRp0r3VC4jFC3UwzZlf32r0i5ZYNgNA9+c9ohdTgzJOxLZ94wV0dlmR
3XT9USGf8ws3trT5yf5YHP/6Wn5tITj6SgTwDYcPzzic+/y3Tm48WCZjrjx5COg9u8QiGms93nX4
H7ZLQ+n8z77nf3xD4shoHLh+gNrTCX5rYhep1I2y0uP7FqWx+5oU7PhH3Encan882X/9AY21Ffv/
ftj1EzLj0h0PdyOiE/v3gQ+IbdRTfene/7FioIJfh5uzS8Kms5vszh92uYgXeadGa4bJrgjOfLUt
ydKgdYvNfvRPrujXO50r4ijlB2xeXkBQBQ3tX3//OdA1+FBWe19+PlQjdR3P+LSqwNsd5sKMnwBU
wsyTGVhsDpQWWrpeSE6snlrCgdyweOcA93D0zcTSgni3FS1/nOcjNi4ZDiJw0uNn11d8LrN//SF+
/xn54Wzd0h0my4Zh+L/PIth3296ctOGSEuDD14l2lV9QEL+g7mYNsdH5X38/B/sovjpdd133t+/M
m6hGTF9Xlz+2vSlJ0ZDrDSsrjvMuS/6l1pqjMxo1cOzyYFg8qv+wHAAUZGI3ZPnlc1uiSF5/Da8o
eS7A3q8bxl9/wF/XH/qzOBK5UVdRCsMN/vvXm2KE5A4I1ikOXq3Jwgm9qvKsV1fywPyzR/Af34qf
zqfP7eOnYw3/bamrILrNoDOSw2cpgpl2bf1PyLj5119/KuPXDjSvjkKDdCCTb5FzACvrrx+r1qEJ
54QPfNNz2tR/PFamW6ylorSq9TiJA6uuQsAH0vQ2niyZCKMc1I0u7Inb9h7zUWcR/CfX9SkR+dO6
QA+TrwBlF5Zrljb/9/1GRxTeIGrs9ui74UFtTWdaZ4lKt03VkL1YM47Ct5/Q8w02Vbxwit30TgI5
90QVgTQoIUxc0JE6m2hXc/22ip0kaQ6YiZjoXOIpK4wJS79Js/+la9uK45nMTbuGMVIS490TQK+7
WB18CTmjPFuT0VjuLaTBdQUuXA5J1k1cV0Y7XRcJykekPGRUZEjjAJ2NFpAw1yP3otRywS3yR+Hk
afw1TIif5Q4nB59NzP25vH4egYqf3+aYYhZwQo6sa3kyDqZGod2QhFNealPxdVP6ucq7gDtbi0zt
s+YSjDb43XThIzHGZdNXZL/WnQzqLHKFtwIj/rsV07Kdk7D+WWD9rOxQRox8v0vrr8WF1w50vDjz
FK65FX7DW1b4hahgdKbNGcF5U9VxzmPOUOblo0U5HlgXoiIDWxxzV9fWJkU3SPq/8+f5MBjXzAnE
/aqiHUxnyGP6AV8FcW4caoqEEb3atBaqJvM2IJPBA8HcurbTfnHmYFiaL8xB1nEctSnS3kvTdww3
vmSCLjixmZ7NMHCXytYw8rAyKIZ/zByJgWE6LjruVziKUDYutPNicUcIbY6JO4cBBEZKsKBNqI37
lEnYtibBzAVLNpmLnKGE0DEZQkpGw/Gh58zxeC6CrsdLyTBpzDjlBz5ciilL8ZraetmP765eFXMK
BJaDAJAwr67kc01HiEgZTLqrZOKPNbJlmpW4Z79iP8l3dVq6JlLKz/qPhvxav851v26Gn7dG+bNK
rUk85SgJ6DpTYjNI3a0MVtik8bgMEtXQZxaAOr6wuTT+g6gDrdxVmZMQ+pAk44OD4ysn22WM9xn+
2kOmW8uxktNwoMPS3GNDwBsQOOnFy/pSp5c9yC8xN/XBThxsRDx96XsuRfmc6FkTTYGBNtQvQYxz
CKfVZdbOyRf6a1PwONajcM/umAmIGym4jxbA6y73JnubN5m6WfKy17ecFuC4zbqFOLtzq2+pUA+m
QfqNtLXkVA1dv3U6WuOMkROgySqIUmLr72Adt0zlRPY966DQYxaHKWzXNVlEQXvl4yzezXGNigcM
ms1L+3Md2uA3diMvCaF8Tt/hjqg9U8v4Ozmj5b6YjNWmHJAgmEJJfRBIThfUyHrbEZTZJI/jtPhv
pbZGElmq+jL6ZrbVzV6/svUgzTaNpllnm/bhDih3/dHlXnxHUxM8XNpbwXeDERTnLEMY94OZp9lO
zDW+za7q77vBphHCUhB18wR7p5NzQcLvCNjNC+LUf84GM5iPDLvVt860c2PbKGSskCirdN4McBI+
/N7Bx6QhxL2qkFE7kW30+d00WAXnt6ohPhk3Amr7tHnT806cJ8/WT527JpKwLq4aGEhIVxNl9rWO
qeNIV167ygqLTCOIxuV3Y8T3QZ69jyS9R+/4Mop2/Gg1DdNNBvy26/LGRBEmkDUuS8edm8IY3qB3
kAoI/Ih7Fmcw/mzdENllNjwWYo564TBapXVl+3opiCpv5c4Uyjw5JawpOtBPzjh/01UcX1bv22bo
FIExXqvjbJpQbUcAZ60tON/6IlJbvsxiolbUkSclBH8WaNhIE8kSh4gNZdlvKIuazcpH3Dc0MDYE
6PR3k1EXpErPfREWfZ88tuncPstJVOamnSC2xIaEjZtzfShmfHqBPHg4EkKcb+NtAN2vBPs/5G95
JRY8Nnr1hA0Ef5AYjLuA4cZRmNIPlQSTbROU8Nb57nTOmUOQI0IjmDeNCRZSoIznBCK062MBIrCp
CN5ABeqwhKkbYdLmXXvrjm6xY6F33TDIFu/QG016y5Qdbd6YykcwAmI/gMEidXxw36QVP46c3x+X
tlr8PXCfGXJ/lXzMfCH7FNiV2lKezg89rhcS8eyWSTKpN7AXh+HoBoXYYwt1DGwNXQApuA/erUlY
X3IZN+/DMiwfihucGIQGOhPCsL3OThG1E5xm6l5k1GM9nDXZFa+L3tR7qzSQ79e0uS/prNvsZST2
sVESeMKuXbgHj4FRCFYkxxSj5CPKDIvrH8wrQ6+tXe5a3Qv9wvYWULI8GDD5HqpKLqeky9vt5LHk
cjyvsktt6/2VVPZ4WwMJ+iJ93/4GSo/FwWzn4WITCb5F0zneGFavTpP0xmM2Thb0PujnexhdNpBO
F+Un7ZjguGgyPsdxKu8W008ffVo6L+3i91/Y8JMDD5t3vRj4z9nqs10ZxM6ZybthhbigSiz2c21x
v8t6tyQauHhGA7cJrCNCjkWp7+SYty+iV1gZYmdZzjKw1QmZQUHXomq+JNaCkB31/LSFtOYfDGaR
4SAW+8YfEouJgdS+a7GJguQ8O/aSBeFcTdTgkadotfvnwrFgAmz1RmIHATAt4jMBickt3Z/yotlz
/VT28o2/Q5xTnxlPBJ+oKFdefplAqwOYEkZ2FTTCfFWY1kZwHKN+jVRTPWbmMLT71Cyxuwep4Z3s
uJH+LtCrOriqUl9EzJftBfJRCmI1WCpvA8sdrGdlgcpvNHQIp1lrCYKIXH3s5Rn1PQMoY5LGeKzt
trqxJlu788jcFqE7ybTZEkQt73MAw9WWUfScnipgm7jpZI2neo7Br+29oeuW+9mvpUr3a+mhR0E7
NWVT8K01Y1JcFfQKZEkmNZVL6MCRG67p4uRdaCkj+TIC1wEsqZfuGbENiKoRU11x6mkQ9E9OxqlU
so5IeHSgxfDNIQs9wHv1rhyTGL38y2Jh9Bk289SSxnBlstjpR99mUrEnm6DGV06EhHqA9l7A4jST
MpAbqcUJvGvNDqaHzEL1uDFTu7xrZkNb9iMH4DzUvdbUz2MA/zo0JfOFa69kOY2QtyxRQ8ftKjf7
LIQGWFz12jx1+U0JLy6A+T9U+DWriP5RVawqW2E61U3f27nfR7Obu6VJ479reB58xq6hMmbAPrah
gHLDys1dmAa0n0Mo/Pj9wKkykPJUTjhCZjvNNhmd8brIaN9G+ZRNByuxDT9yfT31aNXl0jgWicRO
K5QDcsEcmcq7PWBWmFiTF1Z5DDraswuLFiG9xCdiEeT3IaA0saSYzX3TxPgvIPOZeBUp4VKtCdEM
ICXGYpW697NmA2kOW+XPWRmykvb8gYY0hSn7xiLUwgXH+4ZFLmmNKdgS4m546VaYU+M41wZ2KPXI
kLmKDxjg7LdkGF6XJU0eMcy9JsQ6YK6HTvsAMzffxn4s9zqbB1Bt5eIm9b3lVM4mdG4LPvkAVDoU
rQAPAKJCX0lmTvUg65IAX+nOG4AlNusraVPfSNtadl5TMl5Mpviayaevh8bUjW1EtONk3wYgqR9w
3krS3Ad6UNwP3DCkvmXjd6MRxZ1oscdtOyx5QMjr5kG1ZI5t1ZQM8ZFuNh4urZqCY9XkbURGUgk9
PXYe6kI3tkGfNqcidrRrs5jskykYpjZJt5IIOBZF2KKGtxr7PlkvpomL0GMTBrIGVXUrDLe5oP8e
kZ7LMd4E3YjHFFJfHtpuNwi8o1WMAgxBuzp2Lh9uO9N8fyBwC7IC8/h2nzP3iyQP5bhZ5kKSk26y
+ZOyUMIeob7gEuJ7dp1spyBthYoA7ac8S4xXOoLTDjFRsG90PNOe8PJbLScCaYB1AOKueixzlLwY
5OqdZ64oYGzDzcaxoPFbeiyvlGnhY44l6Q1hRtP2KhZQVYtkjXnIpiHkEG7d5BxLrgbotd8AXXiv
RZwYz4VhjeeBiTIu3LY5WrSynxgKmMW6pmFQhmcPWyGOLepWFsf1JrS/2cV6SJ8hGrJrT2b33gy+
lm1Ll6SvDU1uuCY1EZhN2MkMmDPjnoYmpjfmBFaXrCN4J7PcuS5FZ76nJGoV4Nu5hk1eeqkfFrwu
LD+XeyKdhXOsXGV6EUf4NV1dY/u+qkTTfxWc2lIiWixLf2XjxZ0baP44HLQ1K6EXuXbIWsd8XPUM
O2MZiLbKZk3cOM6Uv6vBh6Jrc/IkpxLh7KaJHYvYTl+exIzYZSMTShpiupR4L8x+ykICPyhsCXif
vvX9zLPCQ8k5Ta3O1e8D07Rhw6QQ4Ec+WHAiwJGyuU4LxbznDB82FgAseF7an+yZ8xt+RmJHcLi3
mrPVWnK8wM8PzlPfleWLJ4YpLDqri0jCbvWLGj3jganf6pdG6kSAZk+89H6kqLpi9SMhYGrTlICT
KaD0RF2iNRes14YWqnhVUs+VTvqOFLDVNyhluIlCO63SnNiSXTK4jHiqIswLijS5XY+xQxjPbWZS
U1t1vDzXHflkN2ZjjF3EqSIuWNICd82pkwbowHmv6WZO9CTuScjKhdFm1luJ7F+rwwFKQR7vGOQV
k35dpI3bBCGn7ckWOKTTqlOhx4brzFHKXI3sPwg2jj1HgN0BV59mP6alE3aKA5i4LQe6Vljj1xQe
tZNKtNkznFAbZvbIo8J4B5eQRUTWMLWN2+8SarX6SKqiVv3oWpinzjZFlwWMw2mZAT7EuslMaC8Q
cPV1JGfsufltrkTB72BryLgAQyjFbGJApMrH/6gwoep8jx2JSVEg0sl5dqRjpg+fTWRNrIOQHiYq
LVvTiCdxClaqHqNg1nH6FzyHi/c9sWN9cvfodSHOHlsD5/SLEmOqgfL0acBpnGzjfHTZIliO+ycF
Jbz1zz0F5USyF0Z18DtJp9pivzB149diy8ub/N2CujBUkVP2aq5PluLjLRuwh6bZhYhxLHjvVu+I
zN26GA0y60pXqp0b9FFZvyJ9LIi1OyF8cN7IB5uoQB21QmwIxohFwIo5BxlFlG/vs96r5lnQHR7o
8EJMoBopR3uLzd4mE1KMKIEwn8u68c8LpZ+/jbUSGBfcpzggr8Ow28DeevNi2XvmkdWT8FX5qKH6
6TcmYZXwuRXPzhYVTPVdr4H1MD3SU0mUiNsFaQScr4Ycv2AHvcPIpOafGtmrIEuGWwd3w4H+NOkR
emyBh3fVdW7MMzQ/q0JENgQMqIVWPuTBNHrHlhLO21ikgxDvVo9FvZe9jrpy8sUIAJ1cye9i0eOC
pdUmfM9lHyVS1VpIGyB9bqJA0MotFSgnxDgXWLOla5O4GFf+9K4tMUj4jZGMrXHv4yp34MDX9Tep
M1jfdPnA0aBetIHTiMyNdEs5IbuDSp1i+J5o09pxoaI265DENQIW2LqA4FTK8BENmW1AipEOx3xr
z3oHmqfxXqBj2DQsvdhMmpCGYuZwQvXm7lL5rq4iU3dU/4wkAznHBpxTBfubcLs1GsEw0TvR3Lok
nLwJ4Wupw68nBoETnu6CkIXCLa+0NWCuwziDNBrNn6iQlJjkG0V+7UCLwCad7lEd88N4cBc2Fpq/
QyvKNg8VDbP3BSEF90Yc3CkNwpFKF7FzDTHdzvzYkY0lOdjmaD4+wAlTFBAlm5w1luHulcPlmN55
eSXXqssyswMVjHslbZAr7yyR1ry3YBbcN6MVXyPfTL4n0uCb98dlQkYXr474ZQEdIDJ9fPQnR92O
skz5CNjrmFp7FSkn3NOYzQonuDdoH3pQX4GWGzQtsgiIW/Z1tGz8jU7R2YfaznNkk9J5aOOk2ZH5
pD+7sjM2EE+WKJXlgsOqW+YN7oX5gtfTzCJTdQOWjLLG4BRkQzAcCdNDNdfVCzLVJAbBC0IJ8vso
OQ2HovZmE1QPnuANtE5M18lgEXJK5RPThSE+D9kjJnlotEk9d9eWEuqcmMbgRyvuxtsh0BBfRpzk
qKH7mk+JSsF7tUnagJ9EAX7TamvF2xFTTtaFNpPR6xZxgEwGYlAasaHnKMJol9wuFR2AzeIKEucL
AvDmyNKrbAs7n7+TOMj8kLNARx4s8WPs0nprxuCpx96ZXzxWi+E09bUUUdkOBNA7gFl5O8dZc0Yz
ukBQpyHHxebJT8vCQ74Uz6SRGnFALmtqvs9lVlxNmuhu0RDmIdo08w1Nu6qZf3iE7WbQg2XojYRg
RWqc825TSr+PtyrN/JL1V1rlKTfM2dn17ug8aXEqpgudq8KiGdAQo1aKynjJIBTOmwqByKVB+QKC
dHRmDgWBiSuthaZTbUFRpV8KrOykzRbszwP1eZRakhgUvjf3ZrQgXtB3aeKLX1bWM1QHSFWDKl+s
rmqeZU+SX5pBYPRQeiLgSgZu+VK+kPoG5asAhBVqVB7XUiHO7+i7vNaJ0o4y56GOZAZAoVc96XhO
i1dPesWZvoB30GLdf6JjnHncBon7LkwY/5Otd/eDnM0jqam9GebAudZqTa+Q9NS0eLyu8w/QWWqy
pgONwqnKAgBhxOeV97h4s4gEStIEuNXtsLUAq1G+GKd6blI0i6PxDHtteg6I79uITpFjycBoW0Fv
+YHcWY+AivaPPuX+3oCW9t6gjH+GMzQ7hFjzxWHZesYz6V9PiA/2Yuh56nz1hnC6vxVKn+ON3ze6
wXOw3AYJHGbuBrvasx8Q06T8ziJ5CtEMf/s8tqb8mtPsiPyJg0qLjXchotxonmDJ2A95ahHubtPV
PwpRG4zoUIAWlvVtVnT/5bYQ9IPkOxtUUQ0Rs3lcqM+caEGw3Eu7a2znpoeMzirf+f6qmZItvmzE
C9OcVy2zBgahzY09I/GZ9yP8JQYLVqNPfQo9KK3y5YjAfO4f42wanW9ObTfFIW/8qrcBLkq91yJ/
cOxRsngVqGyYtaHbgBuUuXqEINBYKBt9fc5CWbgShIyaJ7qYG0hPzs4mfNd/deu6Z1Ehb6WcStYx
J9WdiDoP/USkzW6SILSx0X4hk6aMR+0149HmoUFeT+zTPKSi+dBbbSbhg0ErAsJtJ0bo2ExSM3Jq
oWMn8Spu5x5sGYMQQr/o7d1AcghHmMyaXCmfGn+MhzxiQAxBZIflE7rYJQfGBYi6G13iZLe6sFTX
vqtiGYwZakUi4PgQ0E1JtlnIYm+HQ4zJKQ9COtbrJ7HdRA/KPbmGg9d+VVqymGtKlV/w/9Doey5Z
W33HgfmUz11cuuGkB7437P56PPfrdJmpITRkF4dZwPwVFfjqwf+zvTpzgCM5SeZ9LxqxDjSqT+EH
ceklP7jWMJb6J4PKX2fy6zti42ZYuTrsGPmulIE/vyPNOb/X8Ut8VJ/vOHyqaiynlozmOy+1FSK4
QZ80LB9ZzlDw8yP/S8iG/Udzeas+ut9x2LAqvjUCN06S9n/70lT885d/5H9EP6xX8/dX6v7280WS
jyZ6699++Q+InkBh7tSHnO8/OlX2f/vfn7yM9U/+//7P//Xx81W+zOLjP/7tW4P0an21hLr3l8iL
P90Z66v/8bfW7+E//u0/ZQXO4f/+n9/+wifEwXb/Hf+Lpfu2wQwOLQ2z5z+Y2ta/21QgbNEOOiLc
ktbfGQ4wtS0dzzlyHw9fHBXA3zEOMLVR5jAKIDYD+Mgaq/HfH/v2c3DMN/Y/Y0N0nZf6k/LE0wEA
GHieualYF8F3/3ZPSRdZsUZLa8txNQOLKtIIu+2wFUvqhTZPWugwm0o2mdc/WmQV7c1qnZDbUZ4V
1ylnbHA0T4CUjsSrf7Vm96pLk5OH0r+QxgFD34FW72EcM7D6NDSRstAGSurqqdC69EQRxyZE77UK
4tCiUxQZQVa+En3Qw2Dtdl653MWuiGnjWOYVDZBrfUrejCKDe01KA9A/tWbg5RvCC96TGII+47Im
1FbcEgmwD60/HLKcwnFR3ZNG0x8qxDgeWyc3b1NpUA0sy33fO/sEavd1Ztf+vZtX6m6dGYR6C4l+
GjrjMMm2X9l32y7WmhvVPHRx86jbNAQ5FN6Z68Cgbpkrrxz7zbRWSaRzHQlzbXZ5zMSolm7wiCvo
JomFQ6R1QefH6gmTS8RumazyvRv0HaHZ+ZHO8kJWouoQiceAoLTsOObzS4u/NTQssLZLNZ0HAAQI
GkkbZUSyK7Ox3xNUxWmUhKqTLFDxx/5jZ2tbKtee2iF/nGZTHiqLcYzZKXcbWAl5CcQIm7NGLNpL
M8zDRk7AlIi32yBz9yJcj8d+8eiidB+WqQbcoAglkaXZUStI4iKqjhzVvTNaz3UFLMlIl9d4je2u
SorUSQhmjnR6zaymVVkzmN1MjXxEAlVvHI3ESd/r9WfNtfqN0emPgX+j++ll7ofILbpnRsL30gVb
RubGQbpMhPA4hoiIIb/CRWLIkYc9NtsQSW2LjnXsn8CnBZcOxuROX8QruNnx3W7M7oBT83GQ3r3W
BwysnHy5rXIig+n24rZz2ckMUshWFNDZhOVH3ITJ9+g5m36JvXNZaUTb46nn6KrdGnH+UbPtFPME
l6pyr6wGRqIP6G6DD/ES6xjPxxpCVKHec/2pkfmT9MlBMHM1vONu55ycFf2GEtHlBDXGNyZIIVhf
lYYVcewO3pQOT8M8MwnkFL9tuSV3sijuSbfSwtYvk1u0AmmU0zECDY36Rrlj/EE3j2N8PD1yhrO2
WS6ti0UTLQTbAoidmFWOX4t5SEZJ59eO53ukBbjnybFBsl3URhi7CZGJ0IhPTArab0CiiuvBMLdM
U6yNGvKQrqoHoPMaM3nGQ1o+LoATQtavsOztPbLT/o7GrXiuJ38KS+qER28g6ThtDG5Og6PQXPrc
KE4V1lZCA0JTVJ9+e40QpY5mr63uHHN+D+xivPapua8g9BIcbuQZEdY9Zx06FqBbpQsVY0PQVBnp
uGOuM7o0TG3N7lFlNtF/iZleIeutvxaOGdx2P0FitNLc3cimtckZO3wDNlodCLnDJitzp7yemmG5
Y8XMo8zoyQOzCfZ+NLTYuCnq1hsi1NRAy6qFLi03jDvdQ0ucbnpMEqdy9Op77yfxjBgZ6GdF0BIj
nkGgo6vmpnIzEcuzHyhMtiOdTWaHKWtVR4bPKzC37Ir2FJOUAuDvuFHJAsGylpXJkymttyzxk6/S
E6W1I62zobzsaXZQVOJuKtKDqRXc9bY/VbSZJyZKNU3hLR309KlSfJgFIyatCV07u+VMXjLe5YrQ
jcy5zvHG3E5AFb51FjGrWTmp48Js/j2nNoZL1cfjblZ1cCQymxVGa4t3W3lE8CD0v2CwUiQrr1Hg
JCm7QBGtKt0tDhnK8Efd4anGeUGPlLjSMFniArnD2jqpFntniMbgMldfnmVJ4yQViiKSjMyj3qbT
nbVM7j0TI3myU4d5euBKSIwecMhZChfTVz0/epnQjuO80vK8nmj0NezHAxtZf5+7tD3osKjPklb3
rjJGk8AVmqFamren2tCIDGUpvuAC8J8Jry23GqOtfTbWSbIRI+EvKIeqhgyoKn6jMTub8D7L4ZUe
mw/zIukPbWF0d0lpjoT+DSVWu3JFTCBCT5RBl8tNy0edV9+qxVBH1xkhOosi3hXsq3v5yQycDYBv
c9U7HxVR22eVFvVr/5MyCK0oi6rSaR81KG6gNkzgyRBaefEAQgPh67qo3XMPcPY6xlAH4DSYCa91
a9M/zkR9hgGA5Q0jom7vpD3hgyD/GGcQHUe3DaI3nN00okY2t02zdGcE1iDQh9Q96Y2nvvopVNrE
0Yu7LE7eehS/u2RmmGGUPgi+qal3k8rtqBOasZ2wAzy34GTfZ/rzzGZ9DCnKNE+Bjj6qAWTLgG0a
xQ5znzimdH959hlRHloazLtOiPJWS5SPA3gYL047Pjpu1h8C00Hp7XFymV27uqMkopmfj+MedUYf
NRWrXSmG9lwohPtxQeslHTna0hoDr1f52sFPPfyYyANf54UUmyRZiPS2ejyKWvy19ZP5h10Z1VmZ
pGlaMrjTUE08OiQfbbquw+Eybo2mf4k1tm0x0z6syl081NMR9u8R+sBDkllbhLApoeY6Obb+uyQf
HkN8VMReVBj1ezN5V1NFiFMG79LuOxOWihHhqmxC/AWkIyZrTmLLPEmTpr+DdbtPB/eZjs20adwh
vubiQ99Rz90aHWxPKgrUSpEXZvkxdEtxXzPSeeonIpYVfL3n2MXYRv/8pppdbd/nhnVdzKNO5IWd
fcXlENzPeU/zcCXPNu4YhHZGyCiB7PoVNcS9TYp1MVJvZY61d6d6i2l0gAbp3VSMQiqUGgsPY1SM
GYHAqbsrXe3erXDpTq19n2r2y6xr/bNDkAFWWuPsAL8/oAc+CHWwYpQyQL9schCPpU/etbUGH80M
tnuaKT7s5CM53j8YaUQMdpaQYCY4RyqxNgRTImvp6tC184PdDwRBuLQlGhv3o9s62davWtRvujh4
mkcRUcTbAjUTods+Fv/2w+e57cf2fqoelDcesEm/BFm9TS3rQp6ysZnchOSYmShOZ6+C7yDE7gEc
Vdt2ZOJMW8mIBpK8WzlemN1fFEWXynxUh/pwi0UHHvFQ7hIIoeyt+74l9Nmypu3PyVNm+94pK6sd
fjvFsxvQql6gWHrzD50Gy3Zw11nngLHEJNycCjXPIsf2XnzT2fuDu62poq9wEEdGVv1oE5P/OT6I
ATo3iHXRXkB87IQz/cBu96h0Z4kADizURtCB1xw6wkvPLtYchqVChDXyoIPpkpXmtmawdzICNtj7
tGe9N7K9nZAHoDoyJ2p338wO/Z3ZQvVULAeNzLV7P/NO9GxGxlnxXWOSz7nBqqLve/pdG2UPd4jg
mpvE8Wt0jXxdtSCeLpvtUyvhEVcpC7qfAp8YI3P2jWZrtOWXRWtQS8XN/DCb/cANryje0uRcel04
ArLdB3r2A1IC/EXceUdiEoAXowOja4eVZTMZI1uHu3xNgglKq+WpawFZUyHmdl8t1z8F9IMPPQ7d
k8Ownyw31ENfR0mKHPKo8ehIn7wMe1gOI1T2YyOl3OPzop02GfGjHhtNOJSBd6OYM4a5XzRXEjUc
aVoTnMiMjG7RWhoU/sbeJyUz1bZJbzxEsQes6OatEWjDteUFJEoxLcEi7aTPNtvbDkUc8/GKqNgN
qt6KrGqdPa1GABD7hIxtzSGBQ43EM4TNvECIZY4/WbFNIU10vT0SLtrNBZM4STHaIfVhrOflw8dY
+2qfK3JBcKEhuWmh0ltmbVyaoAeGiYz+CnK4cWqsGCVRW6uwR9D6VZlLcTZLN7+tqbEig77QRQjG
fj1j5I1wYK96Te5t8MxozywB/ivKMefEfCIJaUeok78GCY4YN1EqFG9w4YvQZdJ9IJNOO+CAQqrX
f68Swk7dWIVKGE++qPco/LaeuZ+X7GuTuQgSfwAQCYE+/DD1DEucaI2NMsXWU9VZwgE38+Q6NlmI
YSeEUBz2/kJvXvO/9NXwQbXdHTHPG0gmxhcJtGon8/4mLW5nYzkY2MCJUpv3VZuuj+lc5JGM82Ev
x4FRiL/4x5iGKu4k9tVhBNnsKjr6TH5Ds29vy37okVoES7l1ZTIeHLI4npsyA+pfLcl2oDG3LSfn
Fjdzuko22Jb1lGI8bbQvA9AfZj++m3zXs0JsVdcvWPYH/DKeWwhOMJW3tUDC3K08wJtMG744IBRo
MWuQsLDcWe3LalLDitpPoBrKlmYYLbEtvIGKOJOufe60QJ82VhPXe9FNKI47JbeovMcPk3nGpqtF
zH0wj92ZhJGZFHEnvtYEbIG8SJqn/6LuPJYjV7Js+0Uog0Nj0oMAQkdQ6wmMTCahNeAQX98LWc/6
ZfKymVbDnpTdsrK6QSj34+fsvXaVYkrX6vI+VZPuFpbO6NcCXvOqCMf2xJ7IZkFu66Fv4UOthKWj
e8FAxsF8MmwGNqh4FiKtob7GNHQFazVS11pUjp87armx6sH5GB2DoCL4fHgISdfdpQiMtijLQHkh
8dg2Qdacihio6GhW/TbKh2JvI8Z4UDjfEqRX2rcjTljmR1LuUtlJHOkExyZxEOzqIrPflKkLj2Gh
NjcaUaKIhwxxpO0YNQdp5tnWWuJVxBK0ki6RK/VgPelS2yLb5LapOrnxJpSUJdzCWdduMjxJhs03
HXPqdf8r1kVvWiJeBtErnJjJfZlD5NM0uW39IlpyYcwlIQaTp3xsWSk2iPoqyhSm9sGvUJkchiGA
XKYXSkcxmVWxcyqpvzixDxUTiCh77C1XLl+oeFYc6liicoFPK8Qmtl4DxJFD2ZJzk7PFHaYl+yZy
cvWdOQ7KZhUTxEFbUnIwK6PLgw2sXMglRYdoMWNCsm8Fh3zMztZkVz/JUv9pQBJczY2pk/ayZPIs
6TwLOuCAozZZj7/Ce+askT7WlAnEbaPcQetOPuIl70e1w3lbBI75TMYAm4HSZddFhiRVU9t43Ycq
uiHNkBZj1yVMKFpyhXjcRAwFsJu2zAwJHnKXDCK092gOHDIBrq1fIUXAJ9d0jgguQtlLv2lJM0KP
MxzLkYxTfck6qn7FHkHGQrjKjepegGD8TNVeu6qZtG0Nw63P7hKhNC5hSsmvXKWCVB5eBMKWLGZq
vjtNr1o4P0szuArjkcVSKY8ddtiJuOp/N2X/o57o/9rL/L2V+V//1+KBNTqS/zvFdvVahNnr+882
+r3xufx//t35dLV/YdfDBLUg/TSGkHQe/935dJx/4WuhAkNezXAT7eD/dD412qUakfBoasFwaSj2
/qfzqan/Mul9u3gfaJqqjvafND4XR8//99UA+kJawb+eMgvfL/3MpSv6GxoVS88EQsONd3NSGhs6
PwlB9LrtWXORbUM9Nf4yK/jUuV8sYfjQDEi+tiN0XIV//l6hCxaVogh3QOVHjyl8cGfIKN9PyKbP
EyQZNmdYPb89j//X7f2dP/tpQPHrR+k6C2YFDKAMwaP5/SK1lkhNWWIY6GpTObVZGrHxI5FR+Me/
XN+fblF7+SmayLqpkQ+JzOazTwluzzRXFpP3qc+Tkzsbik/whUFofJpuGmEakKhs9oPlnyKHKfv3
V/rp5x0u0uGITSqWA/LoH01sEwnIkJlOs0s7KsOBAeumK2flSgP6TtRV2cxMDSPjAqV1/VboTrv9
/vc/J+nwB2i6MIXBncCqxnv9561OB1aa3hL1LuiXh5yO2j38gPgllZifomkhyQVNZBwrrYZFXPdb
soJNAl9G8ow92bXi1rb6ceuANXoaJj0L/e//wE/v+6+/T9NUAdLA1HGYfvr74tJklpKpCC6ciAiL
vJB+a47WzsnkuO6W7ub3v/fZUrf8oGMupl2bD1Y1zE8vvNJ0DhVV3+7IU1PpVi00hhVXZjlrti3O
kWWd3CRN6pMgFzAd1iBmpb09nQCQpd36+78GtvUfn7tjGuzxvxYcAWHO+Pz5seiXEHiDdAdKH7VQ
1YRuuYIW0h5qTSAVIvQ7OcmKNCrsRO8WuOcts8l53WaTQT8Yx8gNoYjqCy3lJka50oQ0R/TYeAi7
vto3S0+RMG9bUMN3gkPT4PDBlawvp7yolT1y8IGWES0kOgtlADQ2V1++v0R9eYK/rWi/LhHctOAp
L9/h5y+w6nBCxEWcU7kOjljNBRgQv+uq8T5rrNQr7Wp8KGFNMOnvhXuB1SQFiZqHJ3wC7ZYtGDxn
HrRvUpjKFXLn7DYze/VldCeLQUWCICoV1bNDLtTebvvkXRcZTOK50177WSGAbaSphlNKk/qDQR+e
QruY2zM+I7muQze7/f5yl6nUP64WQC4eeJ2R6OfZqyKHgHNelO1mzBQrixG9106m4n3/K5+/Gl4b
ofKxaGLxu7Jp/PlVO+RS9Fjfsh1ntPAJRhGTla7dSyywP52Ugvz7n/u0Xi+PkNwBB7gAu4WwfoES
f9uU7BG5ztzwc3pehmek/Qf+sJEzL+nI3//SF98DG8Oyw/LKWPYv/vBvv5SPsGD1ts12gwzDc8a5
9B67YnY7K3V76PU4u81FFN98/6OfF+nl8gT0AvAJwNpU7dPdJHPXxRpY5NBruvCNFp/DgTWt+RJJ
lSQ7GsWM/jC5sE7Sbuk8NKbytwf61R1mnkpdYmL5Zaf484Eqw3KGVpcjGUZBSl+s2chHC+QG2AKC
8/fX+8Xbw5MEXcBYFZLeZ1ex1LF1duj/dxWQjVsjRigC8d3GdzWBusu67sf3vycWwcGnj0KnzBJo
EbjHlFh/Xh1GpiRGrFvuoBjOuLMYFHXryMYkujK6UhJ3rqTzlbAZu0RKEoR+UDrxidEgXROJICrZ
l8xOzkUQt29o/Pu3XKsk+/UQ6JshtpRTYHTV8/d/9JdPxEJGASiTL+3z+JlhMo4pOm67xZHFUZ/K
JLCz4ugSEHf3/U999dJzCF9KR8F1fHaUF05ctzWXRDnUBGehteLct+NwULTaORh6WhwjXVq773/0
i+vTeRwkqwCSt2xz+aN++9LmwaihfNIoGfXC2OD2Dc6c0q1dYQbKX+gDX3xf6HLwP/JjQLM+m/NL
THvZPFXlLkD/XWxyK0lOuT47a2nU7XXfiWmv6dj7PLMvzdPg5OFfXvivrpVfdynSdSqxX2TK3661
V2d7UPAh7nIj7OllcIXILN3LPi7dv9BJvnrVF+j3Ir5Bh/O5tKVAt5bFMt+hum0PY6G3h9aa2Zsd
ddYfQq21E99h3HFQ6r8+0i/uM4oMAVOGH+fNXfam3y6zdtJsNgerwj+gyq1OH+omqhkQIIQgdjuZ
J9auGL1XtpqgYaExCKm2vn+rvnqVbQpO20S0If7xqGfQpFI6ZrUzIpUIO/q9e+T+KozB9joPFWGu
Mi37W033xeNlxTTBvANJQKD/qaSDFKLjAmbxDBPDvQgUZAg0qGtG0rEFVvL7K1xu4qe1jKgSCMeU
j5bNKe3Pm1xxQnLIqGZ2RK12EefNvWz/WqV+8SOAg3lXbfQ0kFc+VcU501Y4hxErAk4kYh4rxU3w
r9Jg+f5ivrhziKcR9PDGclWf71xGU0upFGLjoRcaD2nM3AlzLO4hmSIt/8u78cWnAZyZytuwXY7R
n48iTUlvcxy7ZkeFrm3zCJap76pUtDN96CPJS8pV0Jcypvlu/YVH8tX9NJAkIaJHtMQK8OdDUxJK
AMC48HRTS/EbabwB1RzX39/ML959InFcXn7gtv/cw11Fre1RtfMd3hhew5miYaaNeQi7Id60aU3r
KXbDvxUvX2zmfOtA77gytqrPB6gZcXc0ZUGOfagwHgpmu1cOY7I7Ry+TXWIhEP3+Kpe+yecPgNQW
B4g8u8c/oyhCkDY5lLpyl+g6MZXkTAb1KgGU+cHHYN+zMLjECLrucD9XToAjeHBbFMQlCbyhmdQf
lSGy2yHROAU0xWRv0VLojj8N0ZtpxNT+qdkNeHQJeliBzHT1tR6hsyzBoN9RuFSP31/OF1+AoVIM
EQkgTPUfIGxYs21nFMj6tYrcslWVWbpv14HyyPRSXv7Hv7UsjGwMGs+Ks+efb6GtORXDwJTiFosY
+YPDvJkbhbbk0ov4z3/KXZBUgqk0lfvyEH/bCiYkYsWkTdnuV8ejVRFVqIGj+EYQJX8pJJbO16cX
gt65RpuBFd/SqWL+/K08XqTgY8DHNYacqEGXEHUmrGormkx9KTqNBDOjMcv5sssmNp9+cqx3Yvyy
21YZitTLeM+uJkfOp86u8ntjHlH58UjI9y6V8u37G6Mtm8Gf67fBGkSlrQK1AU306SHUxtSaU0RD
hEZ/eKwGvXrNiOY9Mb2IiHCJ4/Ctx7Jzh2A9ZNwjFudkoyFFsKOaQGsYz6BYuuumhEmALy6+KbNe
+kS5twcLV+j14BTjlhkSGgD86sfBivu/LNqfmFw2xzEOmOzwFDQ629DnckZUs0LB6hQ7BFPAfvrS
rbzEaIOVmakc7Fl+LpQiooPR4XtUQ4EZAU339/dRcNP+uJM0LajnAJqaQN9QQoh/HEJhsVR4QMud
3THK9JKmDqNLRqONQMVUofhS+kub1Wk1d8ODnaTMC9HgqL6JzOhDS8uHscEI69GO6277UYn5GJKO
HNkShcHUJB7OKetodNmlxJ+tkEe1ahEoKIP5NuAkCSJ5pHnjN628qaPwtZiie8teXi993Ie5u43d
pID8lRIxHBSFp6dHtSBaMWWKgJU+dqudrKO1ERWX2CdOoZVs22q6x5PtSfcF07ivZKj00uR6GuRx
sN2ZlJCMaEUmfMQ2S3e+nGhiJL5VWHvIwDZU255WyrSfm/rBUSokPJZXmc6p1YBrus2+I3xWT7R1
19WbJMz2ss1/9oGyVvNma7QJztNobdryWe9az0ERatK8iLKS/k3qdYmyVpgZrbJU2c1DfRzNfKcu
9GYD/UPrSoRpSaczHjdfeoLLEUK5d4Ya+GlxpeNpSjkuzdm4RCy1F3Enwh0GLsgE0Y3R4I4rsuK5
SECa9wnrb/Cm2/X1hF+PfvcTLQ2/0tSNbZ5wWr7HOZDkNLyD17CPDO2isueNqC/DUDtKp3mG/IjV
qac1lQ2rZki3SuKu8Xl4QsFNF2Jwmadjo4ypP0scTJ15qABjxPXNUB1b1XyS1jvhH3KFgv3SQffb
TO8GTIIVMmbcgJV2sCr1p9N/zJrOVBDlxgQTNAq3WYMk3zH3dgKJtWiPGEMYEurOQyXItXRp8c5D
c9ay0uZwmR5ELW6yvtvZWVyvZRneabW14S0mUtxgLMfsSK2DYgV9By6q5L5O8jLrrfuQ1zmzk/u+
ga+FdwjkCGGtM5IQ8YN0z42pYGQSY3BhY/qYW+u+Stt30nbgpcCYzpTQ2GJ2WOkWo668fcaBunLx
X6yaSX0xc+yvSG99MN5bo7pom+OALJFpAESKRQum7Gn7eJFunuZWRynBNltYx7CzzvroIrYbRkgD
yaFuYAfoFL7SvUfMir/PuHWA1a+UrDi7ZYtDMoWolOsJscDxGuHbs5GWP5hFnGUVHTF6YXx2UdRp
+ZF86LMJQdELc9y65MatWCbvk7m+VYf8Wrjtj5mg3Jmay+uCnwwlvaoRa9Hxbf+IRXo0zBRfR/KQ
qE/Fou7hM4mTkVx7+eC2xU5x2zd0K4i4jdpjPv7ROu0+KMVKV8r3SFonLWj8vOEmjKTQY8NTpDRg
XThHgM2nqJe70Ar2Zdo0HrOD5kjU6Qba0Rk2EMJG2x9L8y4zJbQFsEAo9fhSav4d2jZB+UL27E3B
rrjK+5CJ/7AvST3XhhxouLPHOrnDDHMzcwOrOj3i8cLEA3PdSeoBpresnvUp6vJtVgKS9tqRtiNV
c9XDFQ+qcxaZz1phraB6rQvMiFNR3cQGyUIrmMk+kdZEXujr1qo6JNkkwQYOtQdzCjLw0lVKqsNt
Bp3Mw+Z6kTfVm1SH7MFpYck4xgaCxasNvgU5x03dltd0My2MnNg8jGGXdCGONmlvCzRcCCdPBdBv
D8A4lsw+vCQ8kyj11Hgnl/6OQeiFGfEHV+FuNnd9jaUSy3TpEwG4ol5exdD41RS2QeI5lXxqXWWH
p/ma1IpNldtPCctqwIg+mMofJTSBXYm80hf2vNCyI/PRnG2xnzRIW6T5HqumyS5RKhQbLEm2l+Z4
m1FhmsFazdr2LpSA6llwQu0yCTlAe1Nr1zNu0EUTWUOEfzOjLFH8MrBiv7ORYjgELiAtT+xD4Kb2
vUCbtbJ7Lm/GxYs5fdwFmmjxmBMESQZqmd3GWai8OxXmcjLWM/nTBkkyp8WHKsoF7mTP62gUyIZS
t0f4EpIUHfTzK7Hqyt5MVGPVpaV9kWFPJtlBVneEUb+7AV+IXrnqjt5yiwOVQdQ9nyiSYD2LrL3m
tvIMXWzut5lYpB4ss5fQFzPUshMIpqEIlLu6nOKnSasxC5VqbO0ic1Q+TK2t1o7bsRiqaTx1JzPO
3Lu41oPLAgkWpYtRlGsIM8QGVx3y/Q5+5LxWZlSRSV+hmQ9s2Z0RzLLAW+BUXt1aT9WNZBrtjdXw
0paj+TZh5iZx3syn5wZZ5h5gj9KvaUilW0z4EfSwxjLXxdAmGACLDPdDJp8po/MfgjyJPeMWHTV6
Vj1gDOxXE0bds1W4Ac5ALa14RkNEeklw29p88HmWY9M0ZtfYaIZTWisw9uNlOywEmnEhrszT3MsV
UdeEQGdxVm4ilazxEammr824/51SLa8UIBunmMPcI3yKyVebID7gnCz3il6om2Jx6E1uTipzUXbO
s2UozR5qPmuPYrGfDvLJriw0S7kSHWBYvSeNNMETjPouR16CSNC5Ncby1e66fFdwKLjtZNrcmYmt
76Aa4uTTylFflU0uL3Joh+CAVD1atyTYkftTa290r9rrCDw0NjUjPTDVAcxdW4t+WyjrmabmSQ2i
tZXDpFn8Zz0uiQOjO9K9LQUNeZGANbMEOcOlCyYlbmEngkoca26S5cbRpkECuAlEbSEoSzDFhhGT
zSV1DmRUp44VyY92RjMNaFsXYNhsM4/zzFZ0ivM21nFK18tA61kgckzHAIVrEQmvmp3cT+csPPUz
EkvbjuQ5QqLYYajLpA9OWuzRDpIkOZGafiRaSPEgzWCJl6bzIoeEuh0BGHndPRYR3nEBtS5Z8nql
rjwQfHzGtzA/AoautuMYi58xYqiPIDTDe0Ul22qurwOynDnyUURvhduHm6AykstxDqoTcd0RTJC8
i20SlhCvmlbNf7cH5IrILLcEMVQXtivUtwpsx67AfgcUXFFvSDwOKYcUbS0zZD0AyOYD6hB75TYQ
+72hEtSOndR+orhSPerVwG+xQW7MQntsVZ2BqVLUzKWbsZvRZkUkU6VIvDCnhxW3qywJVwZDYd8T
2tM/Gikdv7CwTLk2J7PIN3RS5G7stOmHY48FgpuRgy0EyTpDbYP4cpUn7DwIu/XLyXSwr5u5MV6D
sJ8f+1gTO7MYNX+0e1ldxWR4UdrWo/ImkgmZlarhuwe49FBF7IajmhZe3fCu+QgKiU0n7iP1VKhw
rSeLtNtGQLLXYPRjYoaEPJhu0N4pZmQ2IJqh1PISa9WVWeiR4k2RFGRB54EBiaJL2c3bedG1DrWM
NxyN3dOYg3pRe2TOcQhzzKxcSiWec7rn4WkEKfWV3IZpnpMw6Ca3ErfYW1t8jMMSRDCTQs2YSl/b
SDrT4USGBx7WxDCvWxie+KUC24uQZnoZLI7bWuTuset6B6C1VaDlGySLeaTXwaslW5cUlqQ4DKWs
D11lKMHKNtX+yRry8SzyzvJMGR3NJsx2+ZioQAP0dKM3bNQTIn5P1E295bPtN7ai9euZII81/fne
HzOpbERuGft66pYdhOPky4CgJEXXP1i3aM3c9AlyKMWyrXU7YQxQGnrAXqu6m36aStWflTEz9lM2
Vc8mp5Itw+3kWqvMZts6dnWbaeawzm0legeKOD9UQ5LheC22HWyf6942HtomovpUhsGfh6U+jMhY
YPUCu9R6fZpwpXCP5DOxvca5d8zwkOu95c2olkjMQya6h0IPzKdinJd4yqx3x8po4rsiL0S6aloF
GzbVwmU94eU/9J1paijJ8eBqOFd5CFEWXs9GsrhqcGUR/sXOZro4kBZi4p022OomCPXxrikVZwsC
Ua4dEz0BqmDgNBLGKoYrhp5F3Dm3s11ak898K1BWGelOd5E95tdlF1QEe2i/gng6QaOitfWfkdqE
GyPTW9UvQLlcW8KM/IzkJxzbUQmJbXKrvQlxd+G2ZicI4LuJyfMb4TvuHvX8YqM3TLm1gsFdmF5N
dpLT3L5HAaAZb67I0/Azo64Yhw906vzQxrA3Ugd5eZgVH5nSi4vKisx76eIqB8ovw5PMYuCXRHZm
LKal7H2MahAFiCTpr/HJabvZKcu9hqIWJ1msHQnowdSOiueimvTl1e7nY5OTN6S0JZ2ysbIEJySB
f8vQX1taQp5DYe5NCobgFeba1B+sjLNLbebENOFfMEy8//gD6/nIgvUz0t1iPVOtHNsirHdlIotX
OYa88HboV6Ui913nuthwaoKFqDk5c+rZJSVXuGYkOHnOWCZ+ZehviRyaR7UxOZvMvXiKWywLXWA/
iErMHpR1bcVAQYWPqdr6Ph5dqtgS4E5RuMnOmssI/tfQ+SiLARYNk+uDfNZPASWCNgwljj26iBSe
GghMYJkrhSE+pos6ukVRkW+TsInOc4cKlP9ZFhtsTfplCt7pRk+H+UKpJloXg0saHMSpG6Af7W2D
NKMDjIKVscxV1DTq5Ox598tHcAaK3w1N8DAmdXutEMTbeDFpo5t8uUUgkSd6JUnv27HV7OxmCNd6
+sTuxypeaKG4M0Q60wGaOLgyC6SJIMIiPoethXKzCA9qO786kdasdDAyG61N1Z0oAM+iGcaOpDRo
PylwPgg9LF/Iv+McEjWPfTA2z3bjvtFWkN5kswYK1t8hNbHVNOIFOkN5pbMurIswn2/stENyGgSb
RFPiaxKHsph0mnDahjW0zVwrZk/01uD3yJEpQuixNm6Xn1WrddeG1dXroM6bI3wG+Khl5m7QbHqQ
J5q9wSHvTD9qi+tHQ6FJqg9egzl8bBwlxKhDC0DP77Ip4tzQdtWBc+WEQycoTq6ew7wQkjiewHjr
8QhS2424NDX+g2JzXeRV/BxDvDpwwjV80VgQ25yZcOc5ctZK0iobTIW0FchuZDEYwUTnxVJoNucp
6TFiNt2Dq0oOKrrZH0guxRCnEgjiCRHjWhFW7NJ3CHAQGIp1DzBhLlYVEeEInUUF9wYjn9emobsu
esU6w6uNyOUu5VbmigJkiHQ5lPc27rIxvxwTs/oB8heCUTHe9nCzNiKZ1U3Ux/ljP4RyO4zGuNbK
4Y7UKo15f2U+ZHDBzg1g3nVLSuI5VFzXVzGVGMV0yNRK3WvZoF40Papgchf6nahDZ9XlTuzXoD8O
M4e8H0Osq5vOAmQY1jbFWe+M94YxuR73v/Js4qoO6H163Bb6S8xh1cd3O69BFfOGC3hdLs3pBigD
uWCAyTKCraiSlLi4cIeuWqcNmAttqI1Lp9TtvYiyH6KNu4cuqI0dK7o8BE3HBAlH7trozfBtmMDn
WXURIYnR0wd6NT0wU6u8dmMrftKkigXULLZ97uhHQIutj2iwWQF0kQcF1Jm7iwvayqUxVuup0lue
XbY4ViNZfGDljtF6A4rBPBGBL4LztFO1JrogkKH2jJBNVwWCu1aivj40E9V0JAO5sUWp+jyyzIvg
DFKCA+gAIrzVuae0iISDWg8nb912ngKMaG0mOG1TR6P4xBkLeaHZ5EOaeHrrVjdjSjZeFbMWDnkK
twehFEYB1h6LM4yfZHl5ttJxXKeqw5nZjdNiI7oaYxZaM8TToR6sDAr7eDUkqTxPeIiubEtaR9r1
zYbYg5n3FIQP5spiiRcoL0VsCoKLB2WnUNXtnbTHitDpJIDggrnJODOt+IHB7xwH70tc4MZ0RmeX
KVAdR7Wi19HW6goGxSkroQJNqnWR1ThasK5fyIICXyrzu1F3CVD79OzEBANpg6Z9lJGMvL4upusZ
GOBGo1v6pEOKO5J3NGv43XrMeKrV3wdSK064Q4CVmcVFB0yR8TCG9FZ9LFLsBtC9M7+PNGUFdbDz
WhWXQSYw+RhaB9OQNGuGtjb5t514NbJKp68XGP1BSI3oyqEOtqoWR3ztY7omzNl9GISWrLMEWJ85
zCdAVZbplclsA/tlDm7IbtqaMNTeJbXVpkPgthdalVwNSblwDllzbZViZUW7AOsO4HfjxZCpuiJs
TVkHQsvvlbYNjk5rET4VEN4QTsCsjQ6uENTa6RL14JsTVmB15hg7ehPZb2ldwZXqE7FzI8O461GW
r4rcqnxB75x2S57oq9jKbLaPZH6xe56WqHBPh0Yc3peuexJpT1PaHsAttWN3kTlzcZ8X0NfsGA6Z
rPT0MCCLoqEzYT7KNOsO99x2Kod27xoRjiZXNkRNhwBfm/GizHC4k3EPB7F3q2uLHLQfalY/aMZQ
nDDeVl48jXDInRHEax4QmWdjE0gtsh83o9X2JyC/7e2UdoPX55wfPfJkaV1WCxAVFgz5kGH0MasM
23s8GGtBQJo3TzI/qAEjNnph1bjpYEdv8FrPfpInu5K0BjjyjDQ0RXdXYd/SZUv6dKfBrv0YqUhP
SmCL9TDj3oj17la3UjptM82bHNSL30KMftdhSnl6rbRUB3x5buSY+cpmVn4FfB6Pccbq+GjDlNma
RnXo06i+6MKBtnE2vrhp8xMwiL2xGwYKg9lM2OUhnrnDkB9GLBEGwCNL/mTwIQoPlIK8Twhresyc
pHk364+ksTlrmriftIBpAa037LjanD+HZQ3DSrf6QyMH44DDRF7N2sQWMli4JTXMJLsgEQ7tzi60
tmouDG9czvIV2WO08qzgJhxYvIJwznbw9hICdjCxa1UR+EmYkvdUkT+zIiSh3GRlx5eUKiA0aR+3
FIxEHLwE+TDSW4PtNGJRXXd9jFPaFDhUbfetwTJ3aAY32KaYax4YUtqXUzG6oIUT9WTqbngayizB
e6iWLomFuKo4oTcRjl9OGGJFGQ0JoMAFhn9valK5tsg2IgjPmAxYumGjhvxBdTX4rTbRb8tQY7R+
OcBR4whyR8u42JQMLfd2ml5FJvEcZUgJHs0MdIwpZaqTYlpVyzndIx9V2Tic6mEmuhmDKMm8occB
L9WxKIfTxuqadCRZqhf4rpNIrPs4vqFnxXAY509XTZSDtp1WlNEjlEALK2LISGbDzwwXBGQFW6z1
/cUYALbXotlYUt08gSgXmyVZYn38KrHWrgwDby6zp3iDx20N27leiUClPVG7/XHQ3WAH0u+K5KOG
Lg2WOc5O1b0qDTKC1FHDPtTHyrocgvGROXnskUEYrYmSqD8GNA+veA+T60SREz134JYlLdAt9nH9
DKBFeyosO2VZoNLWAclqyc8qDMV28c67VYUn0y20VY+HYC/UNNvbijiGpfkIFBZPUY4vJ677+1LQ
F88MXe5cfGO+WRvzOned7hnqreWASx46eAgG629bGOZ2wIB8S9s09TO9r0EAZv15RJ98qDDobCLN
iF7o9YcgsZuIzjK8V6YcQbu23ZYpmxPHF4qsnS0nLRAWVHyHnrf0SGVQAkCx3R3cfoV0Bcs45Pms
UsN2+j0tBVrMTqkdm8hqz6Yc7SvyN5ndDy5vYelQh8NqrDYWGP0NxylsztkIbSGIratx0tPVHNHR
McOmX2ox8wjEkvAsMkz7V8gCAFI6dzSc1cg9vFU7PSYVA8zwe4zAB5tXGzdXhQaH2G4YMnXUDYcA
cuSZzZrhnRPYR/IxKqZWWOh3vZbm+4UBoq3smv5ObbbB02xH5T6xJYznMhQPgh7TJp1ToicDYuRZ
WuXMERnR40tDCOMuiatuI1R3XAOTIfBWaQdjBa4peSQeqbkVjVFfhH1DzU2qxBx6IysZsbjwx3Ho
himzkjAp4tewJAfTayyZh/7khOMZc7Lt68zdfnQR5lGrjhZIxzKQCsp5uJwVpbkug1Q7ZkFR3SUi
TKkmiomzIJMEwpAteUytQU28MCEs2bdnl/nJnArxPsS41pJwyN/U3IJNGpF1eCWniI48mJHYOuUd
cI2VU5fJCUoDwq8U7mvk22OsPRqxrD/aPm06D/t/cdQSh40ZExe0dwVL91VBhiVbLyfuk9ojFD83
dgG5SQymtatr1X6fYswUM+viRziVoXOkDrN2BPSwr46KiAKvd4VUgQ42xbGy4K34cavUd0oYGQ9u
lnc/1KKq6BYGYeKwhiGXGViqXvpWlf6cS/7cPlHiU9gj/U1hlz1kblp/wB1SX3jI9oqRqtusB00x
Vn2UVJWPWCXEhGt1GSwLXUERis7c2bQc6ejfp9ouiHTttsqa9mKKVD1nZ4ynAi5xaZyjNke2MKhE
cROgQZPcj/rFIeKG431BpAIc6zLHsmH8+rsIMDU9YpvVZEOBWT+TCWGSCZsSvLeqyHS8gbTClQjb
vYTbGZzNPmpoj7hRsJtGe7wvAy1Tt0M+uYcEXF290qw+rc9hYePDRfYZt7cJk+NdGKiYqO0cxUws
ZdTeyqRKxcbIE2OTJ8z3fVnq2S2zyjDd42iPYgBbTqP7KtOwGBwPdPspcA06GxpffdAneuO3LdNW
NoQI/Xw+CYy/TpAf7aHNbmt4Mduqz0dz3dk9N6SdWm6pQHkKnR/cvLHhLU3EBu0ElUXeouIB08f9
rkK6G2RhzNktLY3wiTY8J2hXqYxNLwbCRlq7PdA/Jyqb5OAHdUzgnbvgJ5iHlt02KKbuRzv03YWY
CBK1zKSPjy7KnwsasvzrwTDhqV7EK07n8p5yogeWWfJieli10GS7ffVsFVQmboJL18amsQlqmeyc
wELRA48yfBNKmJzwErftSmIPkevGovHkJWDnJPGCUgNGiwyhZMY4lbd2zlzfi9t0yn3wK7yNYWAi
WWkd/pHkhhhMhq4/0BGIYdzFVcNikbXjfzN3JruxK2l3fRfPWWDfDDxJMntJKemonxDSkcS+DQaD
jKf/V96CBwXDMAzDgKd1615JmWTE1+y912cXecNTqdrpL/ZLO2BE5xifBlGMb17nDE9MNQ2au7Xz
kyKsyMfE7KKeR9MZXzF+jjGJDeELPQP0didbYJtU0W03+tQHAwk3XPKAKzeB4LxCQUM9ntpXAV3d
ZxKmcolwWHg2AHKDunLiIL3jPZiaeGE4S0qyrJGzO9aaicQG1IBDEnZXtieRwHzra5LiycxBDM4E
iydrnEv3JWRC32LmdvgihtJjKTGaNV8m0VjnGfwCu+pRpI+I7bh3GQY3lwKjQzLMYX4b1VF9H01t
CjcgZa5KgiIvPaE/HQPQhpgjxGxrfkIr7L04Q8NDwCr0vbYn/xvwUXkDLsZmDLkqjgdzQgA/GW7Q
bGo6c9bqa1ECqyhNXp66u0oWy16TbuvB/oUtb/DIBxFPoNEPfAlALWyMdMTFlMlceg7IJeLNXrKZ
VPQDMyr1bBAxdDDRul0cFgakaqDjqBUPLtdCepsHfv1n9YLhqYrCXJwI7gy+aXZUQ9boxLtRTLhR
KAi0gV/B6KjMJpTVe+poYpI6N7W7WDNHfKtXMndg6Pa2ONrEMT5yFQ2EII2kJh/9VZaHMQwylCi8
H02sWHF8wLbl+WZ7dYcOZdqvXlftOoJpf7Nqzd7YTvFxQu5b24sS4UrRkWd6a7IxAnB71TBJtMi/
uFY7QlDSmePeJ/aCpIDy+n4TxSqHu/Dq+CGItdpddY0eTXbb2lurUpz3/BD+o9GqXmtiwHFJRfb4
Z8LMzSoqLaddeT2ZSdfMdiSuLzcmUPY4Aqv72BbtwubImpYtRT03UAVWxWTibO5J3F5vfTMc+Qyw
gNwTPNR5H1U91qQqlbnPEJW5+nVCxZcEeHradwQUcas2jQ/iyQaMcMmnZd4PEynUptF3x4gIg9Ok
c74LLrnej/mCGXIHo3B25J6iM8w10GNO+CK91B4ZPkmhwcRvvbTjEDEHw3mhpTT3dYmwx8uM/HHk
+b4MS5XeKpyK2yn35oORWSzLFmrquOmAT29Xu2imczB3Yk2CtmXS2hohJFxiy+t103U8cPZMyno8
r7j9bZuda0JILcW2yZR0n7OuQYEjdQhLp+IkAZmGyhdDFk6XSQ5PS2/xLl4j2i5zP88Jn4N/SIfI
iCsHqnuiRuAhG094p459Ahv7EIWpbfXek8vTva+E0WRX+rH3WXOhUCVjeT70mbolj1jMN6xCubIm
H79J6yIEp3goD9GCUV2WBHWWmcejMrOhjfuQzQfCLu4LM1/VMxAXn7px5JLyYAwfXGet/1BoGXAZ
woyHdyojdpR5H9rkXwUwaWOqQ/tMGy8v60ButAIItGxyIXB0lYt1z4zqIi2XgqXFxe+jmIhhF+GG
6RfjJKUSJ0YT/DVe7qQiZjRuHBbCKopNE8yc8TPH/4OkOQLwAdzEPJORXcGuTS0MNNAie/CQCyz3
W5QHXU3PQvI4uB3t/Vv8///Acf1/kVX5/2EK5dXW+L/2Y9+un23zOf6HGZt/4d9mbGxs/0KECZUD
3bDpICP8H2ZsbNoWRFX+D5R1nL5XfWHbwXn77//NDv+FBvLqJeKGRyBvIm8VhCvwj6J/RaxKvQiR
5L9ZuP7/iRv7+tP/Qy1qorPExhD9Y2iI8PL+p7Y192QbuG6HLSbcODqhZaVXwa5sB/87VSeBsv+T
Sj1g1Yo+OLBZU/o4Gv7zh7lMWtHPt/Z+yTTLG4HmQe8Meya8p9Fjc4kkcuydrLGIn/AbgxapeUsY
mELxPiu7MN04YOw/kU3U249rHoyvLpzGNS6pWf+ayh3fuFJ7cvJCcpiYvkONj3P0XmIzzkzfdyT5
Nk4y9G5dIM+T6zXQJEdyhoyGpYtFpcNgeLW9auNUfW4lg59nb3kXEELZab5DDKhzx8Koca19081k
tg0rConRQ5RE/CR+o0PNroPor7YjypEeriMWp6rTG5df5rPJHVQrQHxoHTq1Gj/8xsogu7Ae/uDP
Uz+0aQTvhGVPwBg+tXTPT7Vultrxx12KGujTmuplF4IIbHakNkzOXug1l4lmdRkgfZzJ3Fiq3FTx
WFNZJ/8wQYgci8ixxFOKLkrZY1yj+qM+sjPvAmrMtffMVz2qNb7zER1Un73nJIwB7KP9INEtG4km
ESX5Q3E5tPNrX6QDJlw7959GEyXPBn0zujlSzMZnYdrixV7pZfKlppYdtYMsEAVcC+LK9PiVctfS
jxBDfBKTin7WmyBAMpV0Zk8uPzZkccU0OQx+bJdMLyWb7tIVamQWHowNY9DZ4k6omxGIhe0zaCDm
paKS8iqWOnlvNt+D4y7jphgDbW3MUPRvPnXnk9cNElLKEg5Z7Idleat9fG+XOWBqSi+WGtARM9P7
XseOmMu1DOSXGAfzzTP74X5dNfEpirFiHotasFCnPpK/gcXrvslqFbF0FWtxrEdXqFNIDKF3XFPH
WH68wWLPTZNl/y5zaR3rwu/6g7Ct2ohB5k3Ie5W9/mi11pzyoCPcjTct10iRefTPqQN4EqFW2Vrb
lS0uFuMKFsYmDCXhUcW8hIhwU9J6sB/45nFdJ/FXEMVSb3wmRlweaZRHu4lrCMOwS3+FxaafDSAj
C3K8rKmcy5BZA9tSw5SPfijLtwkGaXMaTaN89Re/QtI6F66z8RoR2uxy8rJkcAg+Cfhfxc+1LSK2
4jWtgF6BFjf9e9J3CMP3VF/WMZYO2d/qoIGp7mXmvIOuNfsUlKGH8rzol8dVMLlm2XWdmvFQtw/o
pnxetqgO/gYl9uAta1NeXGlSeSAWNlnFoIZg0VAtI4qHvrzmZY9Cs8z1VMfiuFwapJST06gvZ64J
cAU7wHrRmvImbtYxvDqnzOvqqVBkszNVMb87x85vg5AGZwX8BxWMPQVxUNdtRwLHFXlYPZJ+vQHR
C2WJY2Ay7gzG1Hd+DjeGMTbbhoRgWiRxync5NnqLbVLMMi/d246zvmdjh7CoHoKU4FTDFJT1EVGk
nc86NRXQDDrhepjW8FufmW6ErxV7x5rOjskGYy/PuskM1z31ZOs9RY07hQluxkITVj4YZQIR0nie
1FUZMWQlI0sy5NiqIOmZ78wQqcN2nWzxLRZGeMeV4w3HfGXqt7SqSl6/lWI2AblhPA+1v6T7KGcb
v8t81lqk4xDTs+PkXKbDyBO5JD5qqVd+LJ8pCWJdnxjkju0lXybzUYZbjIRtadPKhmp8yDhujOc5
76TYdEOG6LJn3dxsKQGDS2RF7PzGbmDk6TdNqOKcyJ0HdEXE8Ls9QjKYYQjxkiYtGnSbuQyQv7QE
AW1Wc0Zt5PkyQBW+9n6URCydn8NOBpTIop++otxkzGX2ho+tbBQugcqyF128CK9H9xX0XyjbeK4n
v0bbkTcdmplmECzdVxXZA7gbwTWTlb1VH/285JDOKXU/dAXrbTs5srxtAuaAG9NDVl+q3jV3A+yI
+kgZh/giCC39N5xFd9+uTdCzD3RY/o11M/vJzJmmd6GD/nJXXDuCXTmSX45eFun6EYkaOTk+vn2I
HoPdO+hUyYmkK1CIfGy1vKIeH72NhWf+PSCb2U5KVH4EGVHml6iiFw5uEWqPdCsqj4UVIk8Gwpq5
axM+0+Yx9Js+A2MZMCvOwWayV8msEvYbgIGPaonEGyQecG9T7nsDwVfLfMlIP03jykztT+Lnye6q
WWH6+2iK6D/LMp9/yV8BuqkgeMw7Y5LNkQAYwJpFVvTRueW7i5JusUSz9RBD30ydU7IBJeGTpruP
WNksY+0GO9/zkDVmXYZ+bIVbjJbKAlcTSmAVG1cLlxQHcBeExRg9U/O0c6YgEYZ2UV2VDdOZKreK
LbaSyInZGHgalVzEb66lbT52RkVGlN8x5yRe06xulp6TM+nlAoVkSNcUmhjHPgEO5Mw+OF0E30Ug
fHrPAnf67NrBns+tygj5U/0QSuqkemi3hJVxrOEwpPdcOHO3aGXKF2AJJp6wltqEmGM/My4u3Kf1
RBRbi8SvTpkgOllqfGWEN+QoO8DS0JIjpEDbP3YSm8Q0ksFqh1+aA7raauZhF4/KyDw6qAVNVnDF
6G8DW/p8MqJMf32/cFBXe1od3GqEQcOkcPhD35DNcY0EzUbaFVHwiLDwiFZTgHj2ulMzEmXNXJfZ
q5qu+g9bAgJYMNRsSAOC9ZbZ4cw42gq/ZrQ73MtRPe5L4TSntHWDU01nd4bQVBpMT0v21mLQ6w9D
1vW5qziOza7/8icX9+N4OwmbMMOZxh/qXoeXAnmF8Q4ZVm2DoEEJOp5yl9Sr3ivzI8ocM5bFuGtX
Z9m5sLi5gNGZRWN0CPv6WIXudJI+epsNSj3+KbRp88fzyR8n8TBA1GP/EwcKmHhTsV5zWZJl1a/2
eh1LVlGJ8hTbQEY2Sd2mcDKk1nPN9MziT3cM6d1gQ/LqQz52XMp+SapvrMnljjns/WdnDQ6NjO6r
mda9Tq1gK83OSRj1XIw+gKqXTbs68517CF+C4b+kBEJ6LmGX+CHMoH7EtRzmk0GDN/kRHSHz/CZf
Umb+Fufc0Nr+o6ut6qVH2wPjhWchtnxFgz7itaB3YE7O3ny7lIpnOGz62I4K6wvrrhczL16cLTFy
ePuJgiUgL/Dfw6blUGfB3LhcFKz3Bjr4FWcLQl7kphYfDzZ51NK4mFRgDYmzoCjLIvu1MZDTirYq
ID1AXHpTNgHRSxAcJaqF5dCYFIibyjPdH6YkzR1ci+IA4nC+rjf++Wq5b5NmgTgYqGqEdkkkqihc
colTw5G3cA8JCYoWUX/CxYg+AKmdhsBwNuR++mzii7uB6JZNmEfpnafDNDYZp6FyCPB9mC7BiTTd
B4JijD0YszGJlMGHVEyQDpkFP+hqglye4U8dycBt9Ec0lcOfQWbVWc5IIVheiLgohkcQoc5IJVjN
TLyDKiGnghDwsQYZnrak99BjB8Q16u61Q4W6YVyfdAi10euIxn4Ro4bnkrFVQK1IH25WQ/XkaOdm
6CWgzCFo6PINeoFrcpwlh5dU1UdJRNEDdA7I4WPrd8fVLI1971bJwjI2kR1SEefKr5o9f7sKfYeP
kwdKU5ssMwevowUDBFLkNrrxfhl5kSQvp/VRCeuDAr64wo5tdGET0h9hsGVXWctH38pmSjw94/+S
gXxezKZ+IH+H6q7qo510yvQwGRwC0hr6X28y1lt3tLMd0C6Si5TsiHwmyoETGz2CP4Qj7qIZmUPW
oDkz2ieTI7hiWN7CvaM9UIcrIbgMG7J7BedLZqAd7J09maeEdo8UoyZBUTFKGnINoalCZEddaXtg
PXN9CSUI1hxJ8hmD6yMrkQcLRXjcgEXbCIfsTX9tjP2csqKU1qsTAUTPxm8B6kxf4T2AT7HpWb67
N+Zy566yPq35+lTxWmF5EGcLXyQKkpUdf/keDfaxc/Sn5wI3soQPFajC5AbcjadkQM6Iq5N0UsDw
cT54v46Cj70SvL5tPHIEJ57AW8KZ623oKrWzr3t1xLE0H0EtwLRZzLunUMOmDQBKsZ0L0P8qdsez
Idsbqjv72Ptru1M15iBbVbvZbV6wHajjDGttU8uViB/tEDg4TgzCcfy0me6IekB7vCmgn+6L2b8O
lfSXyzyzcHKywgnPuXAkfeTB/ORLppVxlrMiAL/eOjATGGfeRgAAY1ugTmsoR3FQ1X28aleTRIhO
rK3+yD64h8/70I7Espq0KWIrhya9KwL/nmh8A8hWSanFWcDz5tg/2ltHNiyhGe2DqP0QjTgHpuCz
rni9osJ8dVgobRc71XGwuPXZsNT0wSDkuwiicS+xfKCSasm7zIob3h1gjV72HhpEnUbzfeeHZGIK
TD/0fMLzdkbdzefRJsKd7LFrMzajwHCl/uMG2RubS7qnIXUOoV2qXWEZ0ad0KqS+ZlFK1qnzXB9r
gWKD/sDmbwDExd/VTq+NiG4QYtACO+GOqd6P5jLJyZIc4fF0xlH27mnWNiTlJryn4MuSNmCE2xOC
HQQTjZdF/jiD9GR03FuwolcAgXusEa+ePBNvQADUu6j4n7zGB1xYht12lN2brogOwdZRmwrRaGq9
21Z+NZyHp0F1x8UJ/G0tjYXagTrpjI902ml2AonjpGSro2VHsZrSfGEDZezs76eRr9yL8r1COlUI
hXGCXPbeP3dR854uC/rZwP87GcZpMNV35AfreeinS2gT3EqkcxSdDcN6yHxd3uKGzGOC0nb0C7vR
DQ9WB6UOFmVA0NZa3NmZsx8xs28GNIFoksLwQr0NkDKgtC0n481u+aN8VY/bsMDwUZn14xpk4Cbt
yn2D2M1K3a0P6Wo+hUHxoFfSgEeDTxJfPCGS4+DGHTp6lFe/mVY3JGJlexv/B2zfHnCKp1ba8Ww5
FCu2zLoYafZ8d2Fl26BnvlLhQrtXNygPnaTV1us6yXxLvWZRvxop+bV4d8QBucIZ7bUFCA57/4cd
uH2MftBMoOYh/OgkjlCnFGk8A+orNkyTwiRClnFparO9ATfdvMHGyz6yfF6TBhntO0+TfJMigCu6
FPdh68SyFaBB8O/eaWa3s9tbiSsyPXOI6/FuLdc3coGbGTZcVz5U9C6YMcLBfICK9201XtJEpt50
lTNtR8ROfKJ5MjgZ5InpCzaA3EMXve0JGU5YinZvfe49SIUMkgf4hmgnskZbWAG9j/igiyr9VnS1
/oFNxiNBCKvLNOHBzQ0QuytHE7QHgtQr3C27cnHMn0piGYAwzus7XZyFNjSEBZ1LK3zXZhUcAhtr
T14Spp8Gw84q9PTGnmrx6CL84YSL+92zun2IVvQ8dDPC8+m20tmfqSz589PmQ8lebVDs70XWfKVj
ew+X86ascJ60VnePZMR785drpr7ZvFr18OSYi6Lb1STH04MMWNFvvZxJWWqTte2T+t4U8idPQbIb
zFuwyYDc6E/Kct8qY9rPtuvtPWdlTNIJdKceT6vorr48cpHLaqkuSobGc6TzO4PlTBIyYgJQMHq7
Qdl8LfMUIjZvOueRkEla4yWbuLkMMBqembFXps/I0W4keZG+U3NXmykvHpxrVL8t81cT0jVlrRlu
xqnCQLeexlAeDAvLHJ1qD/sDz2ZeTnfAzz+wvP8wpZUbU4yEYyvKtZaFeGI088oHFhbccnP7leXo
PNm2485ENhoZLb1zz7SBFIJp69YszESIdD2BuAd5g05qM6fhb6VY4EXw6pEeF9edJYrpNVBseJjO
MMIDJoJWeLihD/3k2sQmKowP7rs29gQ/mr/GtW9MfjYp232w7SzzMrlIM1Ogp1enReHAEmOoE6as
+aIBcSSGAeDyFl06OjBe+QNLtW6XovXhOBiz/IwXhVvNEFv89AkF1lMVoLNKVBbM2RlEkH7MaucI
6ySH+iOjIvac5SfwB7UDNIzHzSeeZOyQzLvT0faWJwySqX0dvAaJ5c04rbpDo/nUtOMxR151u8c/
qxOE89OmyId7ZUvH2MwjwpcxIGY7YDsLQLhO42u6aZVA6LUhadMw9VN2/fVbnJWds0WK4CazlXpP
veaAWvLJit2ocA55L3SC591Ezw0r4dbsi5vBm/9AD0jIjNl3GP07x19/AAQRjDYxvtiggQq3GaPu
zdjg1ueP4tcH/cqHylphy4EAbCHzqLAUk65EMV5nHNiujL/muSs/1sFq2+3YaK6rheesVONwMCRb
RMA6OeJXIZPB9Grmk4158p3s1GfwS6D1/Jote1GboaF092s0vQrGdLdelRnPWhH4rcaX2Z3/Ylbc
AhuETULbyKm0Noz1bIsc0JDvBAtH+jR64SPbjRDFgjWwMu1IvcP/CNkw7+XHHCKzi4yKGcSSu4ze
s+gcwtpcNpPL/CPtAoa1pUQ3J+hNUFbHsBEJTrb9TyLp9blr1S8KxB04W9R8pLsdZRRinamnn9bq
MVaq6inq6v28dK86yr+w/mj01v0hpWX8XG3KqQZdwthbFaakUexwrOpTaAbP8LMhPK6nqodkr/rW
jmdhJapiWGnkVzUzYIknwDptXFMPur3LZL5643BgXpdZb3yT69YOrEvDBVyvNJqLA+2kg+m0YdLl
MgIo9/YkztB70CGVJZLyyWE+BRjIxAWqZxqzVp8jO3dOFVL109COv2k0sWgkquStzv459LJ5vClm
pMTVWnzQpZnbebVhYa/rTaPEG6mXBDLPObYbHOUPTdWr25ZbZYQrD5owOoMzQe/RW8BkMPpQdvoX
zdjgTzeuZ8m2/I4oKJLWa0tecJL8wZTGWzwQrn7VHWeSu7yN1keTM5VF/z1jwkshcrpEzKv7a07S
SxqYv7JsD6W3kF5vXlYCPzbk1b4MHRB0DmA79qR8dfoICVjUvAbhHBxH4go2HKEmK4puX46iRHdY
va0uZ81ExxSRjrGdswlOK1+HE3XqOZh7RlWs3xCP+aie0LwibH/yh9qmy8bXgjW1eowGTIE0EgMu
Tm0drGwVu3FwHiBEhOdQquES9NZJDmX93Hhu9y1GB8yUjUKJ3PVqV0RDR29YeYxI/U+u5xYvK2CN
2OzWBtkCVIVBlBdXqmnXDSYZoB6nYAMRvd1g9WOU6zXecDFSCqqdXUXfIVZjulTj4C1hdqfMEVwm
YpNtw/4EmleBngi3B1gZbW0Hiz1Fyop+q6cOP225DHuGky8B6ltUy4NOIi8qYGWqbzbE0Y2/2OCA
GxJL4qWePpoeiWxMBkqzGyc5sztPAWz3C4EBa3oKgvrH8WukDuoAmfVrqZhzD74QLwMusio2QrqY
rdfbQBlcEQ5ITFLH3ObYrRGhQCSKeSArJL1Ttb7SQpCE5Dd8YkNGrekZi6EhUxghLCT/asLpiMQa
uNK/VtPEeVYCqFhQ7MZKDusfdFIkKFqe554ZsDCaQwDUvrk+PXfam8Nf7auMDHST2pDRuYmrj/JP
0VohV9TqONLs8hTBwE7halwr/Yq1HXgl9cj9J+NejdW+sJo/XdhGcdnmn2vlrFlCgBAuEtddFFo7
VkVF7E9i68PpQoo1EFQyANGhrgU+o82s4Dlr9Y3LrZmsgmJz9Mb619bhW2lZTtylTrghH/V7molk
sBcndnJRxdqfmicYUH3SkOZ+yEsE55kW08nNoyyZg3X6xhMBqTpnzEfq0fSY9XpKMGWru8VFCki7
KbfL1CADCNJsN0JQem3pQoRVfEVZSGg+GfCZZW0Bb7HCXQz/DiuJdRgkD+1spO3RakKxsULi6bdr
awkmrJgBd7PfpX8I8nDfrbH+yVXxubbZQ0Va7XYqRrGBIncYzXSJQSb1qBxs67wExa9uECX1qfrr
p90XHolyZ2bhH3RCXdJjgXzKRJp9pFb+xHrwArXmoS5r/7nSq0zqSk/YXIYXloR8kYY+tp1zmReU
4Blq3h6Ul/3atc4rgzeRMN/8qzFK8xWLvT/QNm6KIfzMS4RzAzZZLjDcUt4ylBuEmtyPHmLUBgLE
raXY+kHIY4ozSKisCwkTlv3VVJb8Mfse2LGEfHVslfUZFmnFy0sqkweyOB9Uv/f9ltYpym+yEAOE
aEpgGkT/ibJ8HNkCJnhYbfpw++rFAoUV2C6ubYcXlEQeCR528o27dp62dWC25xW/MVaCXSWZhDbm
zpXVvcRHcx8skmFioatdsMB+9yXsQ1ORn8j8TvAZHSn8yNLxL/jfCMqBrzIQrF0sLwqp/cYLVLRv
I/JG4Rx1cRtiJe1W14+rsSd2hSt956XjeSBjbYNR8ncp80fDslkGDC6QB5eqLQsf6eS9TThTsDnC
z3cLz8nZ6oz9EgFuCeR5AGaRxkaKrwHZNdlFsp+fZIU50JyKIw59iUWqBtdRL+5D0eTnINeHsi+H
A34eVjXIkU4oyhzglmuwrWTFnCtllxehTXocltDCX63U+lGzkL5D/85/9go2ya5MvaX6aiip2S6o
l4p9Cmr9wvlWnsOSi9wbdFiyD09mMDhHEbWI/OejD5rmVPqd/YaHoMTCabbEXYdXJRIImxZnIQMF
lBcj/mY/f3eyPr9ljKge236k+0up0Rjm2mCCUI6Nj/yu8ttnm4kNcPB2Th6QeDSGov0Kp8IIN+TO
U8j47ArbbYZokS36OkW0KT1lyRAodgMpsiDgOrAN8Q6a449pVa2ij7z28IXBfDKvUjbp/ZX5DRNi
zxu6nNa1q+8Mm201tzFjOeGi2u1cQPIFwabE7wj31+s5vRg6fKJ6vOL0XPMOMRjxa31lBE/T0JsG
h4Xl7KslCx4W0RXcI75wv5yxIF4kWIPmbyS6+cCajQlOwwsI/AcTNjm9MQyvIOla96Z3F+M8Fe3f
SXuxEs4cF7IDCuh71Jxh0Qx/tF2+RuAE47wO8q0deQcWgdyeTkbBajawoZqoonxdSjTmNP9p2fbP
JAMs7wY6rrfRXd61cgEqOg2cl0ja3qltNEUcQirO/rlckRD4pZffjrrveuouZAcbN9RkQFS1AcbT
rgOAmouYX8SKVR8a6PiGtRQ11tDhl8P5k5Hk07nuo9HZDGlsFtPQ5HPEx6x0yvAjqAoSj0Td6yc+
FY6bZWaaDsqQstbqSZKPO4RY78PgMjac09KnT81XrCvd+De4Hj5SL/uixFctTP5z5uBuKyRaWxun
zUFj3XqqXJ6fhF7DgKVYR8V3bi5FyLEGVyxLlztPSGM7oR2NG0f0J7tK3Vd2TmiCxfoKari5aCBr
/I6q4ER0nJuZnC0zNrqQb6menI091d6b18KoJNVAsHFZ9FNPphP2Y3MgR8pj851yk0HoqsRDWsrs
XvrjS5q2HCUjS2AMJ35V3Lrki5tbu1LewbRyuUeQx4M5oL737dkiqDjKrqHyYhkZsppgtTn0qeQ7
vV9AY56d1aCCURqjEn3Y7UAQYA1QMxYkvh3dkKevxFUI5rGqbowpGBjAVukTMhLi6as118fSH4Zb
C3HKCS/jzhUutsyZOorDujjYFSl1m8ySz0HdW+zfCfTwuN1ArhlfpbQOozJ/yyyViWNkD/lsjgz0
rrxaEyN/goa3/xgXbMY8vtfZRBPQa9Yy+4NDh7SznHueuADzT2VFKbZuYxbvlYHwvyZ1Cz62fWfz
hv5g/s7eqPVDxOl2K/gE8mZvChvcQzuTDqFCqlGvKZBdpr7qnrGMTUlrVPmRUGKCE5QBdUugfZhC
nLLYhpkkrdndqFEW2SzMvKm5MQzWYi5nsdqGUnc/ziSNmBX6jEkBpI5VM510Bk+eac/n2EKTTGHG
rtuf8p2wq/W5whpXbjhYxyRd6jXpdaF2I5aaSxiE6m9ps8bycjZDY5ReG/Y03WSEO3wNuA2xuDjq
NSx9B2icWGJ0vvlbhpftlal8+S1t05M35RDoWOTW8oQ6xjuVFfm418ii/CXlPDsspOLx9i3hnqj6
7jksXF0mHvEMMfqdir89MoeYXwAYlwLRihqBccG9rICEweplM13SLjJzMIjPjD5okMeVI241H8k8
qtAlFL9t5fJ9tSSYb0sn1RvCvqzYWUh4hT5TxdJw6t+2t+TnvNb5oaLW25A/6NyVityIdEW95E5P
RjMFt3jHIcYxjcDzWFJThNoBf8zps7JQXxHcFmIqt9rC0ojy1zPuQG25TxHKnWfDLVi4GutCgASZ
JtwF2kK3lLrT3SKXvGHJnNoveVqUSLBsU0B9ne3qYqDe5L1HAHGmuNEmpd3C+rPQmuuq6VrIeCo3
1Ml0lffu6+i6rhpBk9pVXp2WVBdxkXN8XJPB0HPN+Yx/x181+8HKrvPz1Ez9n1F0tFzhEiE8zswy
wGaIfIW0ilYnUzagXLcWFMwsQtt859Gn+74xnNAmXLP8hEP16ouvul/UJe+s5XlNeSXaKYtuDOJX
tz4OBrztKvxrlfN8JhVXLxsla1asRJRsiM/DN2YziB5aZsV29mqqdbodU6YRmQzv0VBE+N2YodGG
GivJHZZsXf4eHW0zkn5uKngpJBJN1xVq2Q1x6dsd6pFFHe0uQ2XeiDdatnEzXQ1/q1twdY/+qZcu
60NmkRhQ1kueVo8Y9IaTzWQIyZjfMrRzL4iIEvyEIJJSw3cxn+YBntmgezRNpne2D5cBy+wCQynS
oToYQ7dy/+CQ2DD7czbpTDtlMcuNx1ZC2vImN3GYccSgET4EblzkWjbyFlq2F1YQYp+aOvxNwwgk
ldshztuEBhGgPOFV9pnT+TBECWsXL1P+VLoTboiIjUpcpcgYrvMejKg1vKvNukbsR+beO7NmbTCH
uT3c2TVYkiKX5o7akxoQmQmGDU2+modZ8pVkC+ortTgV7TIKtCcjFcsJkTTSgemqFBrK4t5EubQf
gch8wgUoXn1/MF4tFBJu7Ec6emffW96ZLvZu7HCuj5V3hKOFte9e1URFxmF9jXGyJtfKmZGh6yhS
5ZxEWFuv+WLnj2DX3I3hmqon5UEY34w4x3NmVT6JadF3a4rnokD8AGPup0Jbf1Co4LBatPVmMjGh
lZZ4CSCG4ZCyEx9VWb+z2Ggh+3CqL/CCzwPLJma+ziP96HmS5Q1JW6xlrx63TbQKGlW/gSIWiu/M
jf70jM2PmsyGeSzyOxUwSgqy7/+i7jx3LMey7Pwqhf49TNAbYLoBXZrrXfiIP0RYeu8p6N31Mat6
KnNU1VIJEDACEonKCnMjeMlzzt57rW/hfOlfwDt9KFJrXSLgl+gIe4AoIto9hmS524exq/rxtMYs
+cThzLgB8ii8WKHUsfEtybog2E2yVIQc8oIZ+3clgnhXlX14lM1MjaI0JiQdsFiw6LlJFXxkk40D
LCGKIX5LiLLeDb3wPGfKV8bGtYWmVMJmmZYj392kWN2ZTDdYc4O2M0dEb5iWt0NDUFkEkQ6hbEgU
unbCY1c9GpO2FyB+Rd24I2ecJsaELwz7CSI5ZMcAAzDSIRNiGEkdKJfygWJ0Uuw6meiY0EqmETCq
sJQGaUllFJuNZjGYsMrkMMUEqI1jdjON4S2grdFpC2tNxgSRsUC8eZB9UhcU4HlB/jqqw3xJML6i
sj+zp+cfSSP5zyws6GfAUcU3Ay3TbRyU5ZXEOn5iOZP0gn47yDDLxMkvS0pLIylRIuOiYqnL1vTU
ZQLXU7adJUV4mHdJ7ouUIDwVK5Ew6odOUwDW1KkQ3nNaSHd+UX81hRZ6up8J+HzFFDzkkroQripD
ns6RUeAbpn/1hGgnP+tjKKkrcahJretof86rLgKMBmaPopeHXNSObYVFT+akdxqUPLmr5GjJUNU1
1t+sypAJVyNBpaguWzoKQrWPwsaJ0KcKxZNSLi4VrRTg8VGZlNQQ8VxeYDSegHu5c9XhwOuQBJbK
OJG6mWm7YDDq8oi4eYQ+Ykn1YMtjASZ2Br/ReIG57Geh4E8tDYAYs0XTpmCZWFQZXwWp379HwkjB
ZZJ+GL2V9Odndg+M/bz18C2yr1JIo2wbUV1Q0/Wz2F+00GhronaV8r4ioPwas3hqL0qZFbfWELX3
JCZGjRP04ax4WSLzPvSTQbIIhsK6cnF159emVzsB1AB82g9gLmG6LLl6tI96ERSfnERiv40SdBAe
7IXZ3+YNIFbXKiaqCmowTMpqPEIGJJsFe04djwas1bJsM0dH25l7QqTLChYQyyqOeaNKGADbRJe3
/ZhhBgpngr9Ah+Y0wVJgDCFHCSk0HxCG6R/0+gW2+koteEuqerpDMshIgxxnnPVWmDTtZ8bOxH4p
MHajHSYmIe79fpZockIO9fSpkE2njnrN3MP/wXAv9KbRv8wN2/exTNL0tpXN7jZKasb8Zs02y17D
kN9RqbqlvZ5G/uQib5eVO+gyZOchjiCzFxN9a9lTwMRoQxC9ZF1pUbTUFHTpcZWHLdI5vCg8FgKa
cYhWxL1q5AiSCLuJzCCRPyJF0B6QYpJzKeeLRjLxJZFETB99p1PTAxQxlCfTxFBPpWpRAgK+7DHo
rGcdaU90TAJKGn5iNftQhrA6Go0UiohdBXXwuqCg8U6YpvKVxugiUVWYyaUQaY7ymM6KvkkGOMBO
ME/YCUr6RenOquvvHQN4REg6J42KN+koNmHIyZM3RWiUNpFYBu1KR/QnbrKwNibPpJlU40ROxOo8
Vpn0qImkWK7mMSZErACQRNujA5mxBtkxpTY3EeYiVorGBB7X4qzn/IaoVImkEvgKAeYNPqAI0KBt
AZVAkRTpge6Uw9xGX4iqaBEZrYJsKwubQb+LITfTJpWU6JCWnayvNG4DedsUJTA5Jk0zenBlAqOb
JHPW7aNZTUqnpHLTzzkDBOGcRvPUbCw5nUt3YF5astgU+NSrQU20DYLXESZWFSpNvBkUmcDmiDEk
zUWy3JE+VZX12Cq9gS3b1JViH1VBxc6M+lAFzIU3YI9wdMDDiq2EYzcH3ifcrhkduljCOZky15Lp
CKSJulaiqG63VqJrJDgaQNNXs4br6cPKyMzrKH/qWD3GDcFajwqZeNNzC9XPR3lUBwc/CcZoi7xx
Hm85ABScxmPf7BbXaJ9xcjPQgzuBmukarkdRGz2BPVNe91yy+ARtsuPmFaRWJ9Fbb8tDAVTmrRw6
SfJaxE6qM0S1gF23QBJHyjCZWEe9YMTD9ooQzeZ0igWkjKc6dWhTB8+hhZIZASRT8Xtus+Hq+2mZ
gicpkxmiArreUxzH6nTQKVAHltMkeKFxkmPhLSzYQkpbGF+9KY3qo1nXRskhq0qLa1gRCr9NxFpc
etpIMjHgqbwLGmxw5YhmFjUfY8EAd+mKCAZUvkWsVurtAg8T1tglFdyaVQniCD4HydhYRALGw5h+
Apd5Xhae05C1gSZxoXWPZUpmikOzRR53daqn002poORjh2X6yOFwRL1La4cxxNOkkz1wXyJ9g3s7
9k16VHMVtYqGJTvyOlSYGu8B+tf1mOmk16OxtnA0m0HzoRF5OjqNWDEhF4awh0IfmY2yDepSHRza
1cMVcfRYuwQFW6c+UJvxRJO6IyZbIlEJWzFKq89+CMZiLwG6ukPKzfCMa8kBRhB1YsbCIPKt69DP
Y7o2Zg21pa5xFLH7KKzDNe2kZHJbaARQ0ZSKUgoJfvs6dkApuLKLCDWC9obkB/2UuasDH1EZ9jXt
oeSQFGxGUWh1GuWGaLlhUxuq2+PY6DdaWbKN6QQz52cZDf9Aam/RcYOw5ep23NbTc4jGtbLnUEwU
pI9x364RI4+dpxUEAe5iMuRUD8piyulD0HwSqPAc0OJgWPxJfYoKKu/GtrRbq5QyVxGD+V1HuBuy
TwNxddR2NO8tweqOhSwhpUzTSqpOU0cU55b7OIm8tin0V1XLlNSV4rRpOeulEintlNLvXKaxYj6a
mG/FpETvKswd5MKqoF2Q/ag8y7zWfLaiplkP1qAMbqpFUXqOUmzFLq3vrjsickpBP/sjNQhqSVm5
sUBytL8mLPw/8Pr9f5euusTA/LmdD/DFa1R//mzn4yt+9fMJuvlNwoJnGBwj+Q/GBf809C0fUjGe
a5yeFQ5DhvS7o0+Sv/GZrL2ibOqmTlznfzj6+JAoq4aBt80ydIUv/iuOPuXnFBqNZD5F0QlNkFWM
MbzYkmrwQzJGgYUYbmCGCyVrKb4wsxCNyKpCrVTPMUhcs3Kp020LbesDAn7xtlZVf9tEJLprVgU3
a/GGDJxy6ypB5y4SCPReNLQB8WDMAxCYFL4H7Xd6TL1ADzuaYYvmYvuuyol+33UBDZmhHq3nJM3N
Y5Cp+qcQBZiS/MqstiNNkmI1JqZ+HCZd98jFoKrtstDjwuC8GCDXPHPimG9/eA95NqagyH+MZP2j
y2Ky6oHJNXWSXf5TQk6dBjRtfFlymr7ywaAo6ATyvnS1RqmQ7uTFtoHwDQpUy9bfX/kvPUj/8hH5
OaqYwPq2qz9/Ob6WzS9el3+8trgE//0nV+w/fv5n8+u/g8/CeW1ff/qHm7dRO127z3q6+Wy6tP3H
v/Nyv33m/+kHf/n8/l3upvLz7397Lyhul+8W8GP99JAs9/SfP1Yv1ATNZ52+5h//y1f90yr7jTA6
jCuQGQhSIiv4n0+WhukVVAKxVEBoObosH/nNKqsa30y2YSI6yF/TsNHivP3NKqtq30yZt9w0NRmS
lKj/peDiX2NHfkhWETl56SKZgvxkQB/Y435+spSoCSqJNtZKVufwKVFhbotyHOiYcUijX4kVLG80
dTXChhaqXWhUjkQs2yWrUn/LDFJ0y9ACPygFzcmCRHkbKuMLx4ZiC9sNrchYWHty+IKDNeX9MTAX
2JaMQ+eYRwiR0Wupx56SU9MMxMLB0tHL+6bfjRHYdTMJGFcLTLfoLUrDXsPCAOBcT+iBQbOXmmKm
hxNLzki90mwLaqx90CvaXorH25yOz3Hkq9eKUYNHA9uhILMN6qfW12AG5W3jIbO8pvhzUOrDH8Pz
zoFGyAimMIBYuGmjKE6idrjW6smiVAsjbQ1/kalCFqXUjqWocmzWLWQeBfN4jk/kt8XlDgz5sCan
jRJSNvp3QG+dh2j2s24A1zLowyiLZsRGLhHv9DSbVgNVjysodY8KOuh3yAATznGYJrYDonhWJ3r8
tMY5ySN8oJpHyiS8QbRvKUOJHuiztLM1Gq+7scFJh/VwpNtSLzPhLjY2batgdkWtaD0HKHp2dTSV
t02nwDtS+3TTN0n6NQZysEkInR99BZpg2E0bJA35Fngx0708V9ZtLeYbPBnl/YA10e4Y1B/hZwC0
DbWKI1tCBx+zVzOvZICY9J4Kye7Ket5CRBFOSkQ1RbuqWFuFSKOoWJqsjMXyYDVT8K44soaMeEmx
6DTtq4C9vu/rDgsUzKXr3KvaVc5liPhlZm6LTrHWZiXUa8tC3NrPmDiQQOuMVfrUI4I43xhDRjeW
N/VeToXB8Rs66+xkMnJ8ZIhjYNKxN30NlSmJCowXUxDcVYoshgpO1xBol6OxJm9PQpw156eFV04R
btCVM/isotC4dCmV9mg8WnJWeUOrF7DN0SmLTA92ajCo1O5w2hFcL9kjC2bZxw2bUJ9sM3POtswH
2k1pLVhPZt1Z34sPCiPXO1X3W2+wJIlpwYKc5zBtum2nY+jjgP4Euifc1C1TPwbJcr73rcWTIDYT
MGSK2MLGNyU9hWk4r+FX9O9Br05g8BQ2IXPAV9fAwtiajca4ncozXAdp7fMXk/YhNyIX0Sy6tcjQ
EAUuQQeKnChuBxocIyfvJdNeHftqOw4wdxl7vsj1LC7KvvEN67R218/DSyJIuIcY45ykut+nC1mC
IbO0pn6XzhbBN0sMsrAeCDlD0hEu8H8uUdvr0rGqRg1ScVZu9BHHJhsuqdKrRqMGWlEOdyh3LM7J
vixi4dW6J0Fv53u5r0vH7ynj0bl64ogtNxfQtclCLdqYqZ8KsxHdQTV8+r8W053YTK+4klAZWYDI
NEFx6RBwN85ZrZxHNb4hxAA7ZjtGtGIA7PkdhHk1aU0iOIaxO1WcUjr6OTFApLyokgddHscNHI/u
vFS3nxVdtv1kdhBtJL1R7Ji5rI3MbKCVPIrtIVPB/bhDIMhHuWtxgWbB0LBd61Z+CpMq3och+RrE
R9RrQDQQp7v5TRjq6RiWxfxRGQWMYarTaV2WDUIoVR89INBMc+fU+pR8vF8W328tJHiO8jQb9syA
6PhIk0fpfJ8IqgbSboC9SPnfZYu1G5PnOeLkjqIJVc1jxaN+Kjj1xdD1YXQUQn40g5pZgBnIW7ay
EI/0WPkpQ3OA0qmh5ncjbrRyy5QhXzObAJoXy6PLfoMfJhN2shEMDokQ7arVWO7Sqi9nB4ATxpJI
eCDSR9/Trovv5E73MmswD8GAJNioCfhoZW7dpAhjetE+KUA+LKSehOitoobdIehFHeuNqq7lkmGF
lfTvSkUSk9XF2VbpJssjRrGDScQdFOKnZ8LeWLaWIslB8DEfIz3uXRxL6yJrIs9S83c9qZ8pS7aG
1T8ZaXpSxfBWFyIId2EQdx65UXSJZUnq7D6AddIm5WvvK9NRgKhz4BDND6so9UaktnE7pYVmHIyB
tClnVsp4BmRmdcqT4EuBG6RqtgtN1DYKTOu7JDKml6jKTDdmhGtXSUcERNcjBVHn4llOqyern07J
YJ1NUhnocNcfbV3VWFW6jiFOSRA6gEkCu8bTjPXGDnhbt6nW7FsSGuxJNa9KKgWeLAxv+SD4j22D
xoyY2sgJ8nlm22baxwie1rppdSxmYadu/Zi9UYBwcUMlG5xTU1Gdrk/Ma0rhvQJGd+gS8udtjQ2Y
5powgJWB/nxb9kbyms0FxvoUtYU9RpG/7Ye8WjeRNrLadekj/np6BXiK16aOORrxmG/7plE8dSXi
DCeWMLOUUOgXzqzy5kvfpyPQFbCyKsYee5L2UYSpfKbDIl7rMmQmIvCjnlUwS7j0gc+YaF0H2BoP
RY94ah8VVXoZff9dGoZ0V/tsYnoxEhEnKbeCIhvrYZwLL2haeEpGadBdigboZVr4XE0R0J2qVASG
5kG5JW13xAWaA4YiWsBhXUaqEGuLHM0SnbjQxr0mj/o5mUSA6EEqlddgnI3XXE4vvaTDDOBYNUsg
N5r8yFsMYL7FgnIZUJE9KIn4yIjnbhzNJrCjPi2Q3Y30qDqSqgq0T66Udcq9TDbOJqh6YmFyjp74
QaGGOFXNIWJVWkgxNNCrT2XEbA9rWr33RQBs2AfKU1jH/U0dNCOYdAx/oUBgz5SZU2njYGb3tkbh
nZ8xhRYgos0jocg0TuDbwGKGpuBZwdSuGrUl47qWXTpB/gGKk7IOUwHCxSCn4EQTCx9NV/mzZ8FQ
EPAsbgiMPg5mLK1QXVrBrldJBBH6EPNtPDHoTchcd402JOush63lDn6nvoBUYEQtm/hUYNglNvmE
xgdCIqi+aHRPhQ/mcw7MeUcLvL6Le7NjC5FoBvaSSVCIJFYXJlllu0kNXXNGHnYNgaKOSzXC3vpi
QpzCtWJKjB2EzFwXURB4BqbL22QJwAMSrAs4hnTYqXVcPdeKbor4TQb/M1WqTrrFQ4nUIlyy1IoU
BLU9R8YLvfMZEv0Y4evOg0jAtEREBI56814tmq9aEb6KVlduoceajpnpOKrZ9glqaMvs1VLKVkRE
E1frRGutU63CccGWbD7M+gwVgY8KO0OW1qBvU04kYXGrqg04MUoGr+qT+UaLuVUq3Ej84D0Aubb2
xAkv1mKnQ6meyZmjasizwJ1PZ03QH1XOkt6oib6XBWicQILFn2Y2G6h2ZWXbTeykaA6TDbFapcs7
UW3wr8z3+YjWsc9eKhUoE93IxKa18MERIjnkkLZ1NJ8cVbW1lGHoT7AVRdFB1ebboMY0UbZC/xq3
2ilO2vrCODzYck651mrlkTVxquvwUyYMypzym0q0PvN0volG9V1ZAG2FaGwGUNlgds071HPbNDUu
dEzx70zSdpwRNxt5mWDZFlg5Qx3xLPz9cQyIS0cNQb+SM/0gEigB3APt2tsY+ziBkgFsoIGPNsay
oTfMACvJ2vhRMZTbuIMkeS2MVjOuQhK9G5xgryCX2ztDUvEchnh/4NNNwZWw34oLkSKqMmT63qOS
3fpLZNtswWwGJ2zumP4HaJsH2mEa6vGVbtU9x9zI1/fmrC+sQMj1C89suA5iB6DXSkXBCfU6vgk6
PgWpglVL05GhM7leVhxhHJ+pFtCYtKtMVMOtEJDVbMyFbmJ1aOeTmvbRp6jWASXXInPX6uIU+jjo
FSPSLqpc1wTbgPDJR2kWWYwVfd1xyhmjcZ1iJOR6Qj13w66CkdB3degqDCc4LZVITwYESqkf94i5
eIO1iPWHvVep9nEroyVYcKq4Oe1piJ50NBsxA59R2MKi5wSR6WvstiPe6YxJcT3F0gXacLSKZfMm
hVfg4DLLs8BmM+lukZKKrtFBi9FJyfEWpmMQaAZyunbYwXVs10Od9nS95QNRIRe96ma43kH1KAo1
YsyESXEnxw0BJWBRmHSQITmg3zBAy6/r2Ai2mixAJhKt2UVn6p+NyJSPoTTKXoXnbq3BHVgB0Kmu
ccbtPcvDsO0aAjLQxRx7LboaWi8d1HYQtkM5p0eUkQgERUI3XD2cssRbZgs3czt+dHEhbYYO9/iE
d6sg7TAIOXHjoz5oPHYDOs1G+66BuTdknDuMJ6wbCbfFYzemCTmUPn1tF9Bhc1ebFuM3PbMW6TAX
cQkO4a8kCq5MkvPRHnWswlMNyQf/8rwSZgmYc5hh4VLzp0BRrZMkqNxtfSD0By2nl+4EpfAEKjh2
swxkAOEm4o5R3Lyb+3kBRiubxCzzS9XXBmVkHFzmwbdcVrjsRtPm1gtrcbarhWaR5fr4VuNNcTBK
cttNYll9lMxZH7VWw87YjqxDxGAVK7WICohzmg86sDKldRHryW1foVkaQDh57Vyn29GYk2MUq3fc
DBx+cISLu1mgPe7S+s/sYhSqLe6tyDXEqWB/jpeM0KoBX87CsvwuDDLxhp6ziWybmvwXsPNEpzxl
3Bj7ZjDRpnDAOHYKmAOlnqY7YCPEPHQkN/nzNNlNDpeZmY/5pAtTzFilGe/+rdBI5GgtIg0iTQqX
pwthJzl1SAoGkGOG+CqZ8bD/NyCWc0yjQ8NLbPUbsULVMQXWeKJ5fgKe7duGbgWcFqIrZWd8kkZp
uvz1dt1dkfHn5ybb98bZO8r5OgrC9h/H6L0mSvKr/Zef9WcYvJ+6ef812neGrDFfUHSJcHJ6Zihp
aJH+eTvvv9+4t+7Ng+v8j18ePxmG1/kvt1wacst/bRZuP/7+tz/8lr/2+hRaeoshx1h61AoWMNrU
A9/n73/jI4Ym00jgp5Fo90m/9/oU5Xt/HQ8MX6WoigFA7rdenyJ/g1NHB32JJ2cv+WtNdHl5+R+5
eH90LX7sotOiRWqXoSXk0AZgStM2gaSHblSUM5R8ZDPR0IfrQuuPWipcY7V/8Dvd6QJp22hqvBMV
jmd1ly+xrSfKgJWBa7CzmlNSNemLaeLh7gU1XmWTzvIuB8xMR/1RWdy+URoXu0mKmPLXk3oWE6x0
cTR/pfjgVSHMYXSYw0FIFyHeONlimt0MJbPMLAn9K087x4u+ULeYg0rbapHiTEPu4OWmEiUJF7Ne
X9TVTQ2+jTKPQV/UsXtNAwt0SjPMlnKgrqPhIms7NhlpnETvPibkkl/UiDmnhuKdLbi+Y4t6Devo
RMzEjQhgYKVBdVEqE2t3HJ6IajnNRfTQWhGweemgiOIxjOR1rU3A4BMiHjQgXpAtFOoG6La2JpNe
VBvWWhU72c0bkczJ7Ev0IY3ViCAYi8qHrIMnOoujo6jVtJy1l4gk8bMJ09fG109ByJAjABXAxwVO
wCNO3bEdGjtuTLz3xMhIoJIP6FRHV0JagiVnr5TYLf3cuk18prqWeYaKN6+zthjpQFZftJZZp7RA
g1U8bUnxckjjgRRqvpb+uPXRJvqyAzoDfjDOCdXiLG6c8yj96iaYJnEJZFzPoSPIaHfOREp5mOZo
hMYx8zsFTB+5qkGLjpHiZ5XWgnrK64QBqhgTmMwlxGmr1q4vjpuCAIrbQXpjfo/3Imyi3RSFt2Eg
w4Aw6QJxJq4J1uE97oo5foyi+T4LDUrIRUPR6b5b5WNxmUK1OLTY/y6zlqAYFQaBNKTmuWlC+mol
d5yRvve5UnHm9XEfyz7ZXL2xMzVku3U15nvGrgdDEPO10I/3tLAnW6Lbg5+xJOuFnaJA4VrKhJ0Z
2TlhauxLMxai1okha8X1FypzjymBHXMIARYA57xbHPGh24M6DSkXIbXY9fRSASpKOggrgo5fNr+2
ubSuLezKWbmvAtnOxWeotCsrBrRcZy6WOgyWvBk5ZV2s8XBYFwJD1kZ9EcNxPbS72KJlcUqI2ePU
jAbuQY20Yz5Gro/MhGJYOhsqm1NLcJYIyWFRcNf3f31f+dNN47/gfiBprIl/vv4fX99fu19u/9vN
jwv+96/5bZgjKd90UWEww0hTUent/3OBxwH3TVOAVTBCFb9PUP9jmCPL35aVHw4wGwKnAZXZ6m8L
PB+SRB1PjsR4k+6j9ZeGORKjqR/Wd4FX4Q1VGDL9PMMJGH+WqNl6sMaqiyE9KZT7UTniscC5e/E1
Vx78x673hn2bHxJLef7hGv3BFFLhF/jD1+Vq/LifiKHaAOEDVtJP3tztUulWHIpTHtwjSOOYI9tn
nuBXijNnUSU1xrgxip0gup1KgOcm5RPE1ESx+UmrcdUhXaDnbBf6eaC+GMBxGBZgheS5IwY2D/Yd
RpppfPvXP7v8HQb7+wDs94v2n7ithtX1GZnFhDVE21H8jLW3NHqRFFelexTnz+h+qvI9l77op/Xv
EvG+AamOFzGeGBadrOkyWLVt4GR6xqY4XTJyCYp5Q10qyQfA57squzXotlrwizKP2PMe6EtgYzp0
Ea6+VF+JOjlMZcJtsWk2+RGoTLjCq+mJDtHO62nju5qDJ8bFG+nMDjE5B+THK7qGrulEtmDHTuLm
Z2H1BuN01bh+sgoP8QGrUouYyn/UyBAwZOxDdzI+y3CD4w70CsV1mlK77zKKKeU+QQE60BtPH60x
WrGBsezS6NccxklNfxZLzwy8XnGmdPfSoL4miGelRecSdemNoNhGs9GJiAFcX3haQ7ikf2pJFKT/
gxMfC3IynauU6GeOt5u0vuMFFwILhmBARHZJZl69U6vDkJ3U9qHKd8T9KdpGovkfbiSVNsOl6s5m
sCOqHEWl0n/oEN3Iu+qwdRVewp+JLWK6CQefRZPUnlW2EVW3fIOlcU/UupbchPNRO6aap4K4cJG5
aDfwQAgBKd0RKcyDAMem6Vct6sX6bNUef6RdEToShIhqrFbR84DBEO5G/6q+i++4LsnzyolVXYg9
DXZMSXf4btww0g3sER8nOVuG/l74Z/NNDdPnfE00BLmRW2HcDLfR0yi3HjrXxwFegRjgRF9PzV2T
oetBy54MleOrHDV424Vj1DlSsc8A/U3Rqw4pNrDrdao5XCcgL4ZDMjx8Q8VwwnRDPzTPHeVh5i/L
lWMvwxC0jaYH/JpAf09E/bXWQ9N7lSd7vdtsFTfdpffWRt5pnuVpHvJUB8OzqK6Ttzz6la/968T9
D5aH5Wz7h8vDQk7+QbQx6lIWYgTq9sJtevF31U7ahGflpB2VXX4aT/kuP0qXbP+vH2jpZ03E78/z
sjj+8GoooBSVc2W3zw8Mik71ZbwtXsLbYK258ak+Zc/TLeCIo3kq/m9fcVkWf3hFfEYpaSpmt5fO
4s7f6Q/ztlqH5+SoH8yztktP4kHfyI/mSbn73/yOorkoO/5o1VqO+D+8Zp8iNByx6+yVc1XZHFsV
7i/cz4/WKdqNW32XMoohoG+VPUw7aVttdHf2kg2PwK72uh3/zwPAtm12BEW+K15/qC/tufSifX5B
X00iHcSgkOQGazWS/wBQGq6qg/uW8RrNs0B2OVpCKY7w/CDfX5Le3FCGJoc1YyUfOc10b0R9Dddo
dFKAcliZiXRjjuRKrr4CNAgk+nAqvKvRrMfE66atRljoU3mQ16ARqvHQ9leO3GLllQjcSKchm5nI
xL0P6IcmosLoaDV9TbmDU755ACI4fY0ZKEz89iv9ixksU8NsnV1FYHW4llbma3VTnaz9XbPGJgC1
WJNsDMXJsd1gUwON2D3VaHYvk7CiASpQyNsdL7nlBc6cQgGHuDFMQ0SwaxUoLUd2lpIUUe2GrGuT
cTIIvOrTYvUtyi/rKWne0/K5VR7k/CsQt7WxMePN+C4fh/0yOrC12JEYbawz/DzBpsPK/Cm+xUdl
G301jNBTp34P3uZnSBaYKUCTZW/jRbw+IPwLiv2YvPQdpZtDj02A4p85gARqMoXTDUMw/qNsOZau
mi8o5/N7dJrcaBNsqgelulrqso/g4Yc8sGn2BGJjnXmkxrmBwbQN75SnzsUL5oU8kumx2CCT4iFq
nY/axpniJU5wti5cfWlgefTIdw0qexm1yzjl4Z+t2i3R716yzjfasXbnlWoDg7hC2xls0wWf5SYn
jE6QjQ8IDDzrLH6Fl33gANOzI4c3ajXw8kQlbtMndFzn7oGYbd5hyYmVFc2uI5ve1nB9L1qZO37F
cmutGGlB+Ywcdu5wVT5OZ+kUvDTJurWugcKa/NDwHAR3OA+4NdGx6PaUv4mf1r66KZ/rZ24CMFBA
SNV4Xc9O3WxwLCLHJP4IuswKx8cXk+ncje7TvS4InklGJEnPd1od2OFZqgAJ3YMX50v5BrivkCpI
N+J0a6aechUv5sBWeqPhZLwRt8K1fo1P2rV6kq7T2TwILiu0qxxkt7ITe3LaFW6n1R29uU1xIzzh
bT8sFxM8r+3vXpA589mxV9l0RL3QI1TNLlfPkq173Z3uEUnhTpvKex7tdyau3nRIPghUjp7b1+iS
nvzb7qlHcc6vhLLhkuzwfi3fjeHObt6xZzm03pqV+pqg8IicGLNABWSBSaArvUng5h3RpapSkWMg
NCknFZkKj6cNTM9AGzvdcN+N7MGRi8dN5PZaWV7u9XueNvUDcmrxJFo05PemPticFKnEZxsxge41
t+WRgW4/QbhcZY6wLg48iZSpIMeQFDFDOmiucKKVKTwUL4bXHmgyj0yjMmf4GgihtvCbklN6FABB
Ksz97UjxRsuTTdRvdvKiusFG3Ske80ybGeIjJMWN6rZbunBo6ZstSP4TEKFTddJ32YOwny/DtX9n
mDHWG8bqJHXwRDbTKuROxgDXr+L3GMbFFdU8gnGMwXm4rkxcKFvkPDVaFhA+1sGEwIncDzzbeNWU
Td3s5/YiQ3ABdCiDw2FWgvxpvvjTaZxcjMUSOvpd+ZjfJvtg35K5sivKB1l6Lo03K3nRhUfjKZiT
54apB7x+PxIXMsuquQumL8jIeezG9+mVnI67Jk8ppAu3DWwGhjJyeX6OTUzq3IoDKi4R3XQnCvIe
puAq/BCe+rv+Yj2iaqd9WlUvBSw1w/L0UnaEhCkRY1w3wef6mX2az8aNfBEv0zlD5sywuUX2+N6+
Bs/tTX8NnqrhQkLhWkSjgizAHkvazZwJZberqk3a2n70EqRrLWc6yDG/pAYnoe9erbchNuOcOHqM
kje5ENjtrfnZfqjEs9HBIVqpP3Sn9qw+67cccrrpSRX0LTPCVTPKWwkQP2hKbISr6TWKzos9ud9a
MlkFnnpTfMT+vs83DGbKW/NB7N+S5oP5kPCUPbRP6lXkjuuZ81Jvc7hlUmK9ESFP7V5wfXjEIaaV
IZOHh7nz/Nxj6ixVXENOn2i+jX48lByFAz04WhjrEBQkzv+k7jyWJEfOLvtC4zQId4htaJVa1waW
lVUJDTikA3j6OdHkTzZpRtpw94/1ht3GqoyMCLh/4t5zJU4J0uHB5bjH5EUXiFsauerf5Ma/UQTC
z2zg1gABuWGadO+Fj6W9qzCV9/eNvdPu3SD2dEbtmeq5Qwp+kYf8rnmK2EatkleWvEO7YdFeDmuS
IYhJBWpBjjCRrTN58azaKETjrRzPVo6eBrXLdhpflpJvWLq2Prjd+NXIa9iED9FX/CsBp4jU/ZVJ
/lx+eAwLkmFXELoyH0e5Uwj/CS5NkKjsLXeNm9blgHBX5e+SJqPbK/txCR8UITrdmnOOzzT7Ru6a
3zuX/mHmu6fhC3+6Lvl4aF1+huAdaADVsQtO9HZ2+5JigUPHS1rwIe8JmQEntMlwodUbZZ/d7DwV
P21ETSyrMT+yl/Kgpb6WzMG86VcaPXNt+hQw/U7cza+cjQ8++2ieenF2h1s13OYPcps+5p/qTsNg
/FG8I52r39Kn+s59iZZ4ZfevDLaQxm6mR/vHPWfStl/rlxSi7VY3dFoJZtSJx+xQ5Vs2iQpeFwP7
boNfPwB7UWOUra7rmzcoUNg9baxl45qkAm69/bLN74HLFPNh/hnXD86TAn2EUSGhPTHV88B4Cyf7
Knizb6zn5h5JG3PCZd7SdZDDQHM5PZivq5+blQ7+LJhQxRFPNPOuHV/I/Kveqks2rOWb/xzsuvsC
MPIe4HdEm9Cv8qf+RxCtUov8kX2oz758bvU5JUq5XaEiHDZ5d8gO5ab5KaGvvgD5Cs7DU/VQ/Bbo
qW/4hsf4LajDkOL9TL+zy/TBxBd6ufeSXPK36JbgD/ydiLTs+IAxCTXSG3TMIl7PpPICo3YODZEA
7hopnYAyt7Me+ZgDgkGt9f9JIT7CJs/HcxplIAg4jKzBPZBb8SDevbV8SaAGQrr/7WWbcFjb1m3W
3QgP7+eppV3quldn2qCL0jsjRtzC1VY0G8sye41USIoPu/kcimILiP6mkPOWdjq037E6bqf6+4/y
+7/SPv/bodc/6Z5vP8e0+q7/dZvyv3Aw5tKc/fu5GM9///lPuujr//+vM7Fr4g/aZRlaEsiArRAk
/23pEQQsPQIL04Dj4qImLOgfM7HgL5BmYKs7f5uW8Yf+Zybm/eWq9OcfDz2HtP47gbP777pPdif/
1CnFgB8kcTLOQXngBmqFdCl1w9yBcd+UhyRI25NzTcVsq0QHa/AJSE0kRoTrQV3a/UtaBPmrsNRb
IlVGYFyoaYqKfiJ0jViAgJ5G+QlD3HIs4Dr4I9eqJ+yHgIhzLkBAKB+TrZMfxmm9x0CEHqRtCfkf
jLo72Cj4ah08LaYDw9KTyhFfsKypUzdO8WOsfZtIjmLu7VUF25Dlg9Uj46lY73JETvqkRid+bQIn
YmRSERnBOZlENBYOejBb6vnRa9Wc3gunSp21cJsCWFzrh2Q2LDMlXufNvaJ76CCXpzKonvPSzh6w
KS/3oIrNyQ3pAiO3oBG7qmIJ1qmuu/DiB6mS80mxZLsQZp6i0hzMGpwzlSoc7HptEwTzMxo61jlX
dkfTLga3YVLfdEk5nWO2sNseDS7hCBLZFdSbxi8BKNu9A17XdZdhr5rJORiTgpVnDBJi+WwlD39z
3S3l2gSHWSlYWIWXeh9FigIqj2N5IaGzOWNP7h7waj81UK4OURRzSg7Wsg/BzK9ZlQ8EgzMe99zp
KwLSBzJinm+vquWTX/TztkAY+awDv7pbFGiXlQnSce96ItyUwdi89YWlTk0BvpImqPePcy1iQJna
r45lLicWr6N9F4DNerGIitr5yzXwos7RLruh4j7PkQPih6ItxiPYPULSvKqUxitJpAsxaYsJxa4L
NXI1iULy/bGac5P1B6LAiWtutHXUWdATXpgTOxBbnP+u526w470JMmjOYCbkjSkBRUfjQM3OWlqv
8rHB+K5ZK8U9G/kRB9tB8gZgVEmCdVJ6bxkWMK7hRB58b4DFJwl4krThPgM8AbuK3rwUiDOEMi6E
zSaIULtV/DLgUGr5qwcVRoJBPOujMASpzynr+7CVqMi0J+cboALXSzlHn7AMA9diPrclfvHGWM4h
LiZiIfG9D/fGE9FjuiiyiRdlY16Lo4JE7wUW390wT3G7RSMR4Sgg0T5YKZXR92kIlOcqKe2b2DfL
q6+Ez2iHMBJNax7bF3aU1nMaeoISqII1g1UTpaXyLWk/tkR+stybnZB5nGgyuwfPMTqCP9nEqMhz
j1liouqT0dOEiisgGti1pXhwYh/6j4NW0HL/eOxMYwFIVz1Gz0zfpA5CXH7JekASaZsAXZbX7134
vCUC0Lza2kZmN2JACexbpjoXOMbJEIHgD/SJj4ieUTbJrkTTRrEwJ/0WiZd4YXtAW470hml+bz1K
VTscSuD+GWgAZly5VWiOnhrV0YXJ/u3PYfQQ21HZbmbdO88wOHvKtKLHJ5TYhJCinRY0x2BP2rtG
BTYdMnpUtYIS5NB2onr4GoRfHL0AevWq60VxD7N3Pg1FhgI8S68U+qnrGDM4rqrvFsdGHeU5/g6x
MCBglcTd3gKqD/wdEy3xA0aUFKkA41ZkJU6Gczi2EfdlNfOj0FQgwWAdWG7QAsZIJ57UzATyni/X
fHEav2FrVy8QQXKvFc3KarMQ3b7jAKBMoVx1WDPPLnFH932R8Z3zGiLci6pGjBgNo3OZx9yy132Q
Z9tKB4HZh13pHyNhInD7Ji9uYZL7FwvBSbkuUGzDW5vlpowVHNiJNenKaYbyYUQXSsVq9eJoCxi6
q6wK0nOg0u5SBqJFMz2NVOVyZMSNBf6x7pwXP/XTJy8spw8deM3PAOMp/FclnMMYTeb3f1+U/D8o
PP4/0m6gnftPNclTUZvPPM14n/4hzvjjz/y1LmG3hnfKty2LnRzVydXI9Vcxhu39hS0ZlYckj9C2
cWf9vS6R4V885Jb8Nwf5hEQ68ve6BE+W72K5QRWKFZGF3n+XUWj714H0P0a4Pi/oqkhR/AxqI/Qd
/1KgdFBXW5IJxnXUlk7yERHJ12LetkZrK9BN5WvtXLl9eKKYzLauKn7BXmFEMqDIHIf6YPAikzkT
Rna3FoUT7JfIzX7MVKTHyDjNR22IBkpLO3xH7jG9lhleBORZz0qj1caffB1S6PKZPHTy6scQmK3r
57+LXmfnUebJu4EL8Zi12aYKRsqTYBHs9PJp67dj9eXIOd2Yahpf9cigJGiUeIjQdV505gMWDfyu
2SlcOAfHmhnVNR67nr762VqvVwY4FvYC8ASCri+TVfdhfp/IVx1F5QOU4Gar3HI8LnEHm9/IXzpG
RSm7dLpDEMlaBFdAfwshSf2M59F5HEDoPPiQA96r2cqrjRc45d6Jw/lQZsZ7yEisOYajx7rc4nxR
aD1O2g3WPiIttCaC7JshCw4QCLmKdeHt2tjytijgG+oQFSG6d+RtJBt7fc1DKyezB6xr7coZUQAq
oOW2WrKXwdeMIkQT0/Z7bOcveMPNmWQrlMEjiLRBxsllIOMebNpVm66+7Jx49d7Y033lKySEOKEA
Ezg28WeiWNUyvQ9cKPq9a0076wqwN3n46qQRho/Womsjuo7tIwNgL+66E/F+00YzLAfBoDdWK3+J
gF87bdW4CrzqWSihbsJEkwVT99PeV151mRyt18rN4jezsPUzMF5Q7nXeS5aqj8aK1b3oaStF47uX
Ok70PgKBTFkENp17qoOhXTVfUaaZJM8lukC14PNIymjrtm79OZSvHslPMSPv9sETAyNwt8dXG/bf
OnQYSEBTwB2ICWBDSkwPj5bYYdwnRFFAGTovkxpJBJB98RjE1bCeoHge/Bx3ybgMpJbMMZ9HP/Wv
tvHNK8kx/Gs+W+RwLC8KAvHZ8suYAVAH9qti8+0odPqk6q61ZukKVBQgtWE+o1Xb45WfHHOKTO3s
AAnJH9o1GBUSVpkJuFGyfJppew0s24/kNrAfRh6a1UFzo8OAQM4emQzrgmz6qJyJZBq7GO4gNHFz
jvNkb8Z+frP4I+tlQl5+LN2edS3tEqkQvX8oUvZ6Y6P8uzacWF/0eVi/VnIBn9QyPq8C/PHO4iSb
eHL80xAiHYEFpbcAZqMXIs/4RmfdfHZGp9nlImy/egp4JkPILps2tl9k7LbHiLGhvaJVq2AzaPto
Wy18mSxnz9BbgM+qDDAzRs4izh4njODjytIm/MW35zPMGFl1yzScElPXGzgkFAAz8FPLyBqcD5D5
RE78L4s86WnxfixBkg1baxYwbYxgNOJkFDRjQ33ux+HRqNyiCCM8fLUsXr5ZCAh/XnKWmSZZurvK
6BapbzqeLJ8RHEOTbOtAqzorW5bnyJFQq40dPnuZac5uTOOP5MLnbRKI/r3IIcSEcD4Meto5VGaQ
n0kFwKt2q2sWExHQhd3pHfOd5kyT5jwJfK9XG84FxdGNCrz0w/GCx67OP0QK+ELXuXPrS6EvSRKj
q87jp2VmVqM97y6pynQd+C1FCI80O+KJstqA1aKpYtbeUKu3JC6hwjFUEDXjnbg2+eVqXVtbsfR/
Slg1LxPrYQBP0n+qug5SYGvF5yhCsJENxtD1uN6lRd7LM0EUEc8Zp2+tR0ZNnnUPEeln6hykRJw9
s+oXGCZicfCAVBPnwpjazf3dpJn1SEfWEGDMhVTV/JA0Zc7kWKTi0enz5Q7MK2oL7R5zYbbq2iSG
OC9XVh/3mzzFTJ60drQbtWmPbcEMm0iNN5GrbGtZsK8VC3ErUmjJFlggcXbvkWKkbOKpsQ6OTMec
6jh4xCIN8CUPoI6fIJ7fzbaXrtEZOlsgZuXtkIvx3kDPebMippqDI34Ap+pXU6yC+6HM3F3rsYoZ
o/cK+2SDLPrQUryfDBM5bPEnSzn9k09+up3kw57oaKbEyL1iYZ2R9DekzNKibK3Yw+s0NwjWkIhN
bvjtZtm9cvJ82zYiQlsSf1phTJNsGxtdbqNPoOEg6JRqWLVtsHz1I7GiASlKMPt0v3KS6wxYQfvM
LabSxCMpcl6ZrTaz/m6d/CPRI0NZUTrPomrjHXSudY538jeM2gnKr50cRsn2bnGE+ki9NLhgyfK3
wgPah5f4POo4uEbA04IPnFVTOhIazlV+zAKSSFgLNJdADzfT3M4nH+5b69oPPGRA5BLg/E7KYsVf
boF5ZncDjsbQI/FuWzuje5wXA6kyiu2OxRaasgmklcXsn7l9ihH3Oxyj8UXZrj4UBD8BQnExBJri
B1Wty6I29o9eZ9yjl7TfY1IUO2AuxM1MYR085TqSAJsVttAmjc8i6MS+633wkJYf55tIROqRDG95
G4eDvg+kR3RWX837OUjQkPe5tTdXhf0AAvemDAJv1zSDPi5zUZ8TWsOjSJHRTKbD7NBm9EZjAm6/
Jp1qnjNuu35JB0DLMDlfwjhlKxwEuvstg5lom3BunE3bGBbX3BNw6Vjg+aKXp5BgY1oGwWCYPvUe
OwPJv/1sflXaZW6LnS4+g/eNb8qM9ApPsP804wWHh7vDiHlQg2XtisJqjlYPo91nk4B3/klpWuTc
kKLpcWUfCSguL6Pbj6DX5IQAkn1Iy5vPwLTwvK3liuhuymYFBjWfcGU5wWHEPPeDKEhKveDoBOF5
cuaz57Mbk2JH4uAOKfLavQK/iWA7QaM7NuQStGF2HgKHbMSFw9sImBZJVtwoWPkpbGKweRpqoTd1
m2twENSq4lIHpdw1XbXPweotYaQf5tHzH7DaE8lcmnrH3OdLWOIYaTCg5MNZEzvz/pyCBLDrdO/S
nflZ/DHlnbtVE1EgaXWL+QOMqpjPvRLIc/gi7wfVvtn5cjOioZF1SctpMRWYTbteQJtFZf8Z5jMT
q3wUe6cr+bv/sNMwBSFoikSTTeCjjwrDrwTqyCbJ+BLzjOzSkrpPtEO4T4J4O+TmJ/xC+n1Icg5z
qxtmfWrjLux1W6Id5lk9BnhIiAsiWLqz3V2RSYbqV7WWXeyScCTM1afiYucezIVmfnAXAkxe1wtE
KGJDiavHQ5F1bKLxIZSbKh5/YbY3G9dA2LFEpSFSolNwWQ/61N806OVROABHxvBVeafZGW5Kyu4V
ETsZ3KGSJarH62dreoW997zH0ZV7bPkcMonP3YhxE2pegiEyJGIMJuhexvZzLvyDneHmhZk930VJ
/ysx05l8lnGTz6W3NX7y2kt3m1vDD7eqn+q++EXI03cEvdFY2SEB47jS0IqAZiP7ymfw4FhZoKEO
60WXoHpJwdi5I4XvMA4XkpjDjW2VuNudXTJ4DIqSId0CFutPBR88Qy4VPAEpX9MNjGvtufkuHt8S
V7M1s+3mFRTwbkzS21jFXJbQxv068LidUaTV2GWYGb7GvgPLaDNOnKezKvuHKYZ0bseYO2SNEiyb
7sQSmzfnemyyBgj1T9G7+M4rRgyYXC6CJzmg0NEdH9M0HNq2edYK7ILdQyEv2b5NWZHdVoSrnYRd
qcOcxBKADNfJuyaPZNWVwvkuSCz4UUystmtmm3N5otrnQ637LbQyeKOew9pK35LMGtJbTER1FRIL
VBKzrmC01P4m33lBF92QHNzwLXckmHyowluGfyPFWyVuTZvqTe+RbmnHJxLhb8oRNJSPHu3OwmH7
0gfeyIuZrFu/VdHV/xRsG+GxFeWv3bRBq4AJDN2bnSFpw6x8V9qDvUuWot6PfSPOQmF/90kkuiHo
wXsJcosZjOfpvVP7bIn1I5RyXnbIQRcwVG7XXYaPxWHdmPWfY0+6ShhsCNnaLZY3XwJzZRci/JYO
tsv0pNOGLTMT6RNYqv08Zh9z29d3GfN2crxGwJXXk4nRyy5Hfdyb4DZl9H3u5NjgEWrsG2oS8HPG
MOEmCRWez83sDz9ya/R2oNFvupDpzGRJ9zhmBVqdxWTHoQnuuQKIPFqic2/6elvUzfQmI5u+ojG/
qyGb6HbQEQF6PuE2ptBv8cWbeEQO1bTTvk5cBPvdY88gd0cXeWWda/QlfvpejD53R0mac+m10d1o
9d57N2PAjThON0Ql4YATPRLR1FsHxBnt8sL1d+Cyd+hMnmVRvsIn5ygPve/RDp+cmmQWAOa44uSK
5/QYIJRftY5nvRCgiBetREAxFziLInPlnMoQNLXhdeqwJZunXx5KYzBYVMWnE+Puc5JZbHKsq+sc
r8LWShfnS9HyV3TxfUoquanU3qqiU0XuEDoljrA4wCocK02qmIdFy5X2qVNqo/IBXIIIOFgzH6UB
2vQiVCdwdWztwkviGGq10J3wWhBEwxw73C+JeBxnjCKLQk3J/JADLEKjiNliBuSFJc3/iPj2cdd4
xU1bkz05ps4XxvRXCqO7obQi/IjLg6PSs6rkh5M1Ek4R1U+pHHymUURVktn7xLbeZM6Et5AVdTnr
jW3TmopWqH6tQ0RehLdiofCulEUu3z0lp/4Np38+dW5jeBMJ+NSqKOnt1YDRzg74Fk+EGa+6sAiO
cyUyYBBBf6P8btj7TYGQYwTrjadhxpxdLlg5PDlWdEN5cSIBMnoXy+i+wTyEkeel4gxUGv1owj6f
lI56VUNj3c9JGR5BLeoXZ+AZi8rORUfrTVCYLZ8Ccx4hzSYZyRlTWCqCZwsjd0RJvTNTZSiwcEqv
GBax6Ma7Nt96jTtTbVfVi9fIHwNAl2Oc1eWJcCHFCiRwkMxQGlcMIdfgGKA6J359EamUx2ogOdoH
B/jgkMgKQKK2jpx66TMromxHhyduw2Xm1vV7HyFvJLvb3nUqCJ6W+DRR3uO0uWYsy159i5KeL19m
+ybMwum56eLqYMEJIcVULdWq4SElzTFr3tJxsg49EfZHHsbxjgfKQQjkRZR1S1ARiivL6AlIFXtj
jfVs6xHS+2haoryGzrPovFoFrd3J+JZ14rEOm4W0rCGFTExP3+pKbd1SkkORR8EutiIMqhnMy75O
i51v+xn7YL0kDyApKRxbL1+Dha7PhYDt3pH68bPViGPtoQtPvIspNFnfr2CkjPzQpeNBHF2AdkOz
cI1PlSzTrQ7myF2JQE98xs60M6Hb7prBBOccmb2FQwfzTSd8/JTJhDu7VzmLn0Q329EPhIBV30E9
SZX3QYyrddPGfb+eR4VmkFDiUx6HYtOWNvaYCuVKmebRDkJY9uLJ+LNhdvcw+fOnEkz/aukL/CRJ
eyTSFHld6GLSSTiu8oaNPB+h3Cq2iblVo64n9Mwtb0oqlE1qMaKLlmNdA23sQUiSflESzpSXIy+W
3JogZCefJxs9DfYvNfjBiSI/3Ahf4QITTXClEep9Ug3WEfa5+1EB7s0qaB9WhblaxGypVszSxH3V
JUBd5VQmiPrJ/sHrE17z0/QhHFrxU6M+3iEDGvZem2hWf6F0XvKs9J7sjm1SJkKOK7Q0q6qK3cfF
YpIE9DJbG1iG96SyIM/LJkC7ZdAiK0AOPtmmeZCO9t84XtCs47t9jpPIv7WsCdua07mP0RBzCBS2
YHLpEMuwpDYJUI1368hY8BKmyiyb0kQGzqWkpAvY6oTUVw7Z8CrNSryX2n1zVWLfgJTD8JzG1w1o
TSrzUVaNfTe50vhbGc/5Ja+H1l9nxITvfX+u74G714+SkQ0zAfzCH6a+OrbSVBGpwL1FRBxnwlMC
hCDHcSYsmxmTi6LW9eL+DLjZW/33G4H/iGj7XyhDkODH/r0MYf1Z/kS59fnnif/1T/zNnGP5f8GW
Q4CNClToXtUGf5v3W3AKXRfnzd9tlP8DWrMlYgNWfiH9ggUk4R8yhPAvoY2Thi+45bpS+o7/3wAM
7StG7U/DfnIMpcMWgv2B5wFocPhBf9Zth01Xwm6nIK0USJapKYZN6JM1l05Qlx2IMbcAMGsOc0V8
j4dvcQ6K5PVPb9b9X3/an2mBV4jjv74I12f1IRnjkGTxh4/nT+LxKiBCnEEl1hvs/pB+rQLaWdZi
GEmovggYL6xH0+jxp1MtBRDj3sAtHkkyWLd9lb6UOfDu//ySgj8QhX9+Y1i4Wgp7boCIROGB/hdB
e6jiCdNUTuCj9gtrJbLAeJzp4PXRCTbl+2SucS5V7WN6KYhRzockoGAiCB6qA/ACfZzDCT3oaDu+
YQYquhTcQKXkp1FN/A2Rh7Xj9S4nUKOPfb332SIma4Cny3sx18OldeLhy+i0Zdwq2ZeSWehWwaGP
g/Rxcmp8f3Zfd82NC69mXNNthO9zJ4JLQZkPMTP5dr0AYfn1i6QeJGdLvAUOB7eeSDUzbecgEN61
LHNG8BtJkx1SuwlurXBkS45PHOzklAdTfLZj48EhAqUDArxakJHCzEWO6CxCc3EUjv3LB1nGONa/
Avecdu7SrSOpN7Y95KoG0ZSOzSqJiAXcjVNYoVtXfWGvuHWbEqZqbn5huULgNfrNBxppNsdOQRg1
U7NyQWVI0CXUkDYfLmVU1u9CexCTwy6Ewa66Jf3R85eCmcnrlCFs62Qhd0HC61HxMIZ7e9AlYu3S
0ken8dCJltIhM8RHuvEJfhJxTVZX3P+BARXM7zBJcLypYA0fTxLkdMkzPW1bztSfC4R1ABN236aH
HKuNvmSuXeptp30XVZlq5bEhDru579hep+swapMSNoFx7nwSyn5HqdsDD54ni3ShFII7qgUhN1Ec
UQ61oi4vZo7lhwFnRsjkSNyklG0O9qiiexs9x36F3Jb0O2IusoclGt2vVpbydhYkvbG6NuWLTAgr
WXdhy2JZ0XDkm3nyxS2S2VLSX0ZOxweDjGRXFcZs69TOeP8nxzs7srcisFt1WZzHqERIV/NBY13w
NDOZrC9J2WrBcPwcGkMSO9FLIkXFwg/F++AMINx986x7j4cBOByYZm+c2z3Tf4tezesqvtdLVj1z
msFWDNko0hBNV+oJ1zDY9a2oZC+fF13EziWdK1x3bZFDy4fKMpNDOrLTP8N3MHJTm2wmq1do9N1Z
M+W3Q4lxfEWoc/9E0HJi1mHhMXpLimD+HmS7XAipxO01B1DKQSPVdY0koR/9zUJGFvpsUQMmCqeB
GV0j5vbSzziQHyaHtQ0XY1mla1vPQcvrrdVbkFCgEsH0qkvKvMz85hAnNjWYku2gdP8JefopG7Ao
+9ZRBeFP+Os4xIiYuWGJ83VdW7FvHCLp3OR+S0MzYVkJpoBorunbJwuG6tLCReWVLSFBZmXV1WaO
DGYpxTOV5ohpw/KXpZFE+uEq5g2aVXpaAEZWrX+j7XndcO5uvHJCezpeMh/sc2Q/1+wjZhFzjFhr
XgdmMZnvuOGvIzIcFRYKTp2SnPxshd3jkGebGuzelOTlxZ8WdN+Gjr+CKb6S6Kw2tqntb0z503uA
FsjBVQMSNDmgSqkHhhstCuDYhiM3Am/2J/6e7BJ65tT6IMhdJksERSv5HMSY0kIF2T8kfyukp8xZ
ONK6+LzL1kAAsAw1Iw48MU17tkcLcFSbkC8lHq2aNQA7zU2P3LcOTLet0nnErjyjfpimH5Sxv9Ms
0A92zXgqmdVbV+Y3jVXc+WWE8cf0+R6KNTGxnY7WdZUv50rKu8p5VwZFSWoflnretblt/Vri74ZW
lMkWqyWAV6eGlAkImKTEnRN/6G6IZcU8bcr01Q71S6QVrNFiJxZyNQCqDCxYr8rdcOlz0nAYHGIg
QDtTmqNy8R+2HfdG2TUP6NBeotZ9UF11QsrzyZzpRICQ/iYrLN/aUbp8YExn7yyZGKEtItfVDMuq
s5pi76oy3LZUquWAnMb1YA+P81MXC4TZUfAsQMXMpWY8nqr6iQBXtj4QmyyzBXtQE7RK8rDl6u94
YAruy/lRansXstFZa5tUNpapBCBqdziG03zXCdZJ5GRBVwgfCGl7MxnpmNeYeY6VC9qGV9u7koUQ
D7p8kYNpcflcYnS5Xd5/Lkt66+nszpGV2CXzV9D+spOQ+W6LXL1nVKDnfReF9SWIGGkdTEYV34Vd
8y6Mfc5qkOUaRVioo7vOgV2Cy2YZf84zyTt+i4jd66wXIKn7bqxuB5CrP9A5sjzUlnuphoX4XGsk
fA2uoRxu7B7HUoFjobbVskKRMZPMUZhdWFni6lB/G+Pmg9XcxQ/o4bheYNRftBtfoDptoEpI8i7S
bW21J3bj4ODkBwtxXBJygc6cBVAbKvJsFgBOYYXiOB2yg0Ax1eTFBfLb3TzE2WmR4bs9uc0+dZgm
rADewF8DUbgTc9g8WGnf/u61RE6UpdijswgzKxTFNUfYfqr9l4hkqhtleRfHrbGgWfolAZO27t1y
taBTI5ILVL1Ox3RPi74Jimx6bCQJLrxy0a77uHuuNL6Pis/VXdVBVDwLkgYJAXtfRHgk4OID9cdx
BPywjb3RA7dvkzrRKraIkcoE4SuD8zBZ3X0wljk56ZbQ7oGD1SVQgNFy+xp62dq+ojVg5CTb1h5h
1FaMutNwz41CQFx8tDIcICZ6ZW9InHTTHZCmzOdRdC8MqRCDLCFaEBCYFWPXgrj2+9aHXRqZhf1N
jeWXDDJCTBLCo7jvLW+6ySKrzs8lgsNV46hnGvFi13npCUok5MHMT3/NPo7ttoYggQjUWhAl4uiO
8b6caj+XKfYKH5nG4iMwD61ODOu0godJy0zamMEoRMS3YdoapTvZefYXv+Cd15blPnSdhbtcvVRu
PFC6BN+AYBGzuQM7/ZhEzryO9uTSpXtCk8+ztk5MSIl29cQd5Zj/5uTzb8e057YhgrsaxU0U+8H9
VA/TAdnnheMXJ6TSzRfL/XY1FVh5CwWkoa12vvLXQde+dsLZLclEdG0choTEczZQh67rcThweQEA
CdXagQW7I2GNbWD13XXFZvLfLTleUDxTFBVkadW4Lyd0hTlOjEE/p5U52vSA8iphKZ35MxN1fq/i
8l6njGY3rTZ819C/m8z6NduGHvSLSLwLypetKYeTV7evFdfX2pXjAZHvL8bn87635Z4JxhXvsZD1
at/pNkzeK5KAW4tqxtfE/1naEWvASEybk/hzIH2SY1+xy1LzuekXRMl5cJ6teEtePBb4Mn/xk0A9
zQR1UobWnX4tpoZoPaeZuogzu8l+i652Gzp80GBQN1J2Ke2cwN0tBQKWMs567mgwmXvZDZSyjHEJ
LFcjXTQ0PdE8e3UZfGT+lH6oGgQ07KguuGuBa31nDVngB6vjiXfCFEXe4A6GLZ4jcraOHZHcx5KK
kbIHQKXe55afUm/BXEMoU3fLe1Dp8p3hHG2AK8xHDCNyRwhb8dPrreIKmpte4JpiGtKoo68ww+Xi
GtRIa39uJQH3ri8ZwqWahfCU4XxxR7i3vJdBkm9CRjKfzHeo3AkOy4lNWjy26r1QSMqXjqDQNA/n
YT+7MOXYOLaIPkXiEuPTG+ZYou2Trc9bq2+wmOOLYjDoILqFTiZxTXXNU172XruDtjrGuyaamk+G
cNYX2nBBHQl6782OZWD+L3VnsiQ3rmXbL0IZQBIEMHX3aCWRISnUTmipJtk3IAl2X1+bureyIiB5
eF2YvcHLYWYaHAHioDnYZ+1jKHuU6rV1Te8ayDfidVJ9XKg+aY+GVRWJaiW76nqUuDHfbGZc3ncd
VR8gp0nHY55QcfRSoPaAsMVDJHK69ZQdJyR9kCHZYFGFV3mAAXGCzRe8RYwEo1/iORQwmZQKWDoi
bYLMvRyh6lo7nJIJQEDHoSTyLUhXC45QSTtDwZPsVH5CV6wZOCI1J46kF1ArGfTA96OfbZ+CNoFb
MU0Y+cngYIvkZ5OZt2sB8xyU5nX49qFogCvdIB5HZSqUutVxA8cXeIRsIe/7CtDQDE+utFVwrZ2D
u0XWJLzqBDEom9HZD0S6MUcf54DkWFOdbkfay+KbqbEuHkF9m2/GNa1/bhIy2IMA+RcFg0CAYaWq
a8icoFdGRa9icwl2dAk7kVs9NnONN5RyLo6Qc6Bc0KTBGvkGenNo5eYV99OyDxh4/G3/TStuUKgI
7h2Ju8JHmspLclSR6gk4I2DtEg+a5QGVB35oQFyQI5SktwkLky/1jJzVBlYrypk3iSR2GeCIfZzh
WdBf55nOv5XAEuUn2SZIcVVN6YcH6HVwaWgTyT/PKBaABrhQLb8qPTO9GSpYSp0gcQnhRzzSmlwP
CZP5lV8Ys33m8F19H+pmAjOxSXEf0ZMPvZjKZD3ekgmchFON49IjzbvsvS7C6htEchzaB9ZnqJuE
MP4ObExIhucepdI6lzk9kaFOvvb+tCK2Wdr/XYkZdlY8b6evcHnr8A5GefUFK1QxXlFcbxTccClq
ljLY7mEt5lJ/Bxc1+Qm0Ktba3p+x7gEYjRybrgPWnHrSKxjbeTrLke1L0x6guVz/hazd+qjgA0AP
eaHVXhNb8uYhTAtcgjdUdhyI2fK3vZwgVcNVC7pLMQzDhNqqUH/kRdjP13gZLv9Ke16qo9aTesWz
bUWxWDXNLUTxIf2C39/w9givv+5CsgQJrGfpGyQjFYinsAtgoGrCcON5Dsn3CF4GRzPc8spL7tpw
l+QjtXWDtSk9vZyX2bWnT7Myv35KhTRkEhpZqFOf/xRcD6Tx2hDlYvhf8Dw4AsDloUDgP/0V6Lbg
XoGklPDwxGH9CnThzKvxcnILS2xyjU10OQk4ll/4lb2V538LR2oJp0dkvvCQIvdhfZL1In7Ju14S
ZKUDH3AmZcDvZzAtetjgWfYBGhHzCJ+FJf6P/zYfV0+B3/QUTuS7+vfJr1Y4LNQjMGO3W4hrHe0x
1TDpmp01908C9OH3nN7vHwp0u51HxJHc9IVvOYDAVE6ZpQSZP8/weCHwmgNb7aV8/fKv/GEIIWrF
dNj1ODz8ld188segIDiTYvKGWyPBmG5UvT6GCZvu1kLhrJhANkRJUt6//KO/T3ceoAIMTCUApinq
WZ6PoJK6xcYKvzGPwO4NUMoE1aeg2W9zMF69/FPPmSHw72Occ+F58L/wUUFmm2DwAjKsju53oYq0
P8OyQP4JYF3UQQ6BIm+n0GQ4yDbZcA3jLLn858G2q8B3npQEO/AX1unJ6LLcTCPolMMt3aocVK8F
uZAcQP+X/8bfZwq05pJKHwEd4JHHCja9LdTTehhugQNm13INv6SqrP/zPyXEP3i8x08waf8pKe5J
psgbrBtLg6s7Uqmf5FD85zMDqwbS8jACgjcKU9bMGIdFrwJcwdskDJD1qEeOR+YCNTAmL29fHrXf
cuZYCYVPpRA+pghWXiuOc1F2tNHZcMtwC4UmM2+RGSrmFVw5aADfkwAvVQcPnPIP2erj5rYgF/XD
L9a9xBj3DUizBJ4kLyxpv89XfEMBMDmqanBVY9a33IpxhG1ovqNa0m9yNVfVBO5QKL+vYfqT4U33
UBN9YaWxwDp7kOBHJeYO9hQoOIX1o56pGXiDor/tEK7XQdptbwI40d97EI3cL8Xgve0HWV557aiu
ygzaK9VV26suy7wYj6wA7gW4AuRCz1ElWmTsvdqn+xFrvobQtbwQ0fsUsBZ9VKJSH88u+LthpvN8
8YAPYb7yARGtvGAC2yht4np/Hz74Y9K9USqAJPXlmfL7cqXwOTxvr4SFluXXQ8eTKOY46UDgsEy3
EFR7N41uIcTktLtd8X//K5T/HxQg/3/3/odR/Wf7232f/l3bE/1Vw6XpmOXN88c//O//fvzzg/8S
ocIHQMExxCy7g9i/Xv8EwHyokPNx1IA5oadCbJH/tlni+E8AoaFESO1wVuBh/6n2Yfy/MM2lxESg
2Hs8QPv+x2Tq37syALdnEVjP195/MakEzgH7v38yJ8ZtqlHlrNIH2kChCkNdcYuqnPXCzDvXurU0
McFR9gErmIdEIX87wyX4ui/66vrJEF88Yfxv373nfS8nvtTJxGRc9lAjiF1chYx6d2F9Pdd369kP
Or8y5CgEjrsEAsmR5G/0/pru1vX9MfbJsGfQxXWCLjzmg/qAU9oHiNKF26D/AnM9aRtJIWjCoV6L
6yy7WeBiOpfs5NRtua/6T5recI+Brt4PYkLpI0+SAgo/qHRfbtx6if7ne0pr+Z7bUBUCfN54RV3D
pwyktPuejs1XHH3FdYtjA+R0yEnVzeDd5nqF6K0Nizcv//iZr23fXOBIHzIUuQRx3+KmBleR223y
vru1ba30daK6IVnwQfgyx0jIzSBYQFLl1vj+Bz35JBTvyV3IZz8eaYP8zZbGTQV2llvjVvwK4q1y
YbAw4Wv4vdPbh7Dyf7o1bQXvyHrs30njxRv0yqeNz286uD+5rQzSit3WoFFUonnxWHTBdcsIvUUe
LXML3l+8zqdDHpoqDcYCxi6zd8vm9G3WS7cBF9ZlqVvbvkINcP1Q13i1WRJYpkKSoW6cxlxY4cv9
KqSjj2JpOKMqlATxdngweJhMHXtvBTD39TSJqc8eihUEJS9fBcA83YeXO//rPPu/B6d/lgdhnamJ
SVBb01fpA+D5j16pFTyiajjatIW3HhiBM9xMBoaHWMgGpgJZboWM1BWOuct7VHJPJ046wLNe7syZ
5WJX8jyNOpx7YW1LRh0nDHS2DCRYGIHXd26NWyFtphXqWZHpeKyS9/ANa5GnTRw3zV81v08mL/SY
MD0aO+AfNRLbXHffdjMwt45bMQ3/ylEDGtLFuSfoh6DMj/lSJhe+/7kht2IaaS/GofnsAPoOYdcS
QF9zgtwYL0xunbe2ZO3PAV6h6y4WcEm/R5I3O4ZTdgmMeab3+xHv6YRROg87syRt3CjA1owK5jd8
8dfPL/d9n3Z/CI3QCmx/huONVIOIZ1TBndoUyM3ZNPwelO7s9PJPnPsDrNj2Ez1lybrIOJz5FSCw
gBf5jp82tCLbn7MEEJAgjE2oshsgcLrj4DXEbbkOrViFa5ynfbZ4sRYegH7Va52WX90GZR+sJ8HU
hFCxbXidiSEYR2qacLN+6pNOu63XobX9QohUaZQiiNhnyZ0kj8sorl7u+LkJY0VqEuQNZBCriPMg
A5C7VOFHb6qyI5wK2IeXf8Lbv96fJqUVsCEUyglSIDKuBazVK4Xib51CmzOK8ehLlCmAH5o2H/MW
xRGb/nsrUv8G9orbh9WHqTldO3YzpjAKOxRTE96zPAMOLcHTDVLs5VvUlH+jnE4gt7XvTJvfSWA5
INAJxrte16i8XHLv48t/yJmZH1jzJyi70s9HyuJZ4IrEC1Tg521fXPgSZ1q3E3tUTGmP2s4mHj3U
VNelN54alElcSI+eaZ1byw6QN1OnUZ4dQ3fwHbic1+XkvXUaFm6tOfCqrbKUaBULMn/yw+Vh23YL
4n/uzv/3i52d269gsNmsWwvMKvVqkCK7OBHK8U7KrcUGGPQgK+D5G6dcvApfzewS33n/w/8w37k1
TxJUNMoRjcZwYKUR78BTSinbIF1DTf44t/oviPD5URIWXMjk7y3/6Rf3r/5k+fFHZWrU3og48GEQ
gWfh8h4CI5Bhx4Wf3D6FvQQFbOIa4owY7iUQLanqjZgqtzvXLm1+2n3WDLzMql7FIVMFoNBafzZJ
P1279dxafmovwRHdx54oUdWgvfYr5CEXzjnnxt06KvhgRAVVWuPFn1V5BM9nwMtQDvsqkWa6sGmx
M79hJ+vKrDOy2XwZT2UlvpQrh7goBDkgy/PhcWx4+1bIHpz52iTyKmPddlPmCcR2bQPVWtEBW76O
ePdsRQiSfNF8dxrUwAp6jhrgOu0oR5VBhiq2oLxhYffJrW3rhFHmIZhwfoEThipvJYU+CSSM3u10
F1hR3/iwpUjEgCNG2XvXAfzxrrNJfXbruRWHG5uzdabAq40FdI9dT9WnCbJGt4V2Zw49DRN/Yh1K
c3MvNki+XJVrOgHuSzfHgbGCsMF7tZhYEsZpWY13ddZ/qJQ2bttPYMUgStCCErWhYewn0ztohgAp
7LnjdLGCkMLvaYbe2YtRP/cKr3ynptC3L3/PHbP0p4XVfrOcJh6o3eE7LoK5etXLOf0WGAGb3SRA
WTUcyyHnCNX4LqjwoC/bXLxvN/FdpU39CATieGThIj9lGlAht6+0546fzgGJqnc4NfIqxiM1pBYT
Hp7e5hOUiC//wef+Xiv0aLoqVQNNB9garBWp920LzaUXoXNtW5HHdCmZCsIqThtRXM9Dnx0CCqSu
W8/tTRcSckLgnxRDqB++kZBnt2kwuG1QO1H06aizAjYgKW76cd0E75UIbzIg7d36bQU1CTsukhFN
4yD8GgytkPELj9PnxtsK6DLQYbqFrIoVrb5t+XY9sEuP7eeatsK53uoaoIx1iwmh35reAw4Gr2OO
I2LFcyl7lOytXgWDc5RfzIU33MwSUBGn8fasg/AAVGqFAqwkThbwsUkBbEO1stWt754VnsKEDBrq
fItZJ9QtXDADYCPlpZeIPQr/cMxDndezaUihevJ0QmWcBPTnBuEV/HDa5p0WQXsLcaF/HPJtc8s9
/brMPTlSzh2bgkUICWEyDI1aL63hygAYvdtXsKJVyZZUFa9LSOxxnifJ+AjU6IVF+8zk9PZ//6Tn
JqVcNAMSFKaANTZeurJrA0yo21Jgi2WyyZQlnETLmCTVcFN7EGinjF4YlnMf2ApZCOVYCNc6eLqC
HAr871qZN9zM8LduUeAGXQdMsveDFpDjbt/BCmTKt9n4yYq/JsSl8GA8Np6ytUMBgFv7ViwDY5PA
8d4r4tHAoaWDa/KaEnbl1DizQpkAFzQHYLbGa9qhSHzMVlQR8+XCNDr3CvVLZPBkHu2WYYXfEiRd
dG6ucig4j9vGypt62B2os2G8h6huxZEbzndtr4KfY8tw6nP726xQ7xNo+aGYK+Ia6BYJFpav+gtm
R2fi4xeF+snfVWpNNV3GMk5ldTJZ8HNJhk9uvbbCuiaZTmc2bHFQocbFgOhsgI9wHBIrrlGjsASs
HooYSiwopZsU5j3ehcA7NybWLuzh03mzD1cwjwJIWOH2BhiK45Xjl27nyYCD3TN12MuWWMzTcMAZ
MgqXWrpFGLMiGAt+s9C2KPD2DbvkA7Q4/AsK1mbH5q0ABrYBaES8I+Pkk4GGDdqOaG+cJgu1whfe
06VOZZDHVKzUO9S+T3Gazolj8/ZWvE1VtdYpMl4L6CCgTL83S+v4wEWt8GR9UWbpBiVmV/KPY1iV
x4Ytjokp0FufbWBdRuCxTtIl3gaJ8sx1Vqi1g2mH27BbMZpB9DVvjLG4Qvndj0WgqENXk/zo1roV
pMCgr4Ee6BZXWf+TeRo4qkvr1t7BP5x+qB2jQYOav24a4wzlxA9JPxsgVPLqQy/m4dGt99b+izpR
IwOhx1hAWPkWBYXw86jrwG11pFao9kvr1SuALnGGm+JtX3fyDW6V8sISts+OPw2PFalZOgH1QfUQ
C6C2/woBxj+h7KO7WdPE3IDADYDWy4O0z/HffwiOz8+nZzjnPBn7to/1SMND2fXiL1HDCmiRa/pu
DHQHSLcJ0gvb8J9XZuicnv+aUrAI1usgI0/z61yRI8ndLhrAKjxvGhiLcMvoomMK/MfBhyv0ETQw
78Iwneu4FcVFOcsirZmExal+3bL3III5XeygcHze77ANoDXQgYw2VD0ch3m52VDF59htK4ABoFfT
ljXoth+gyrUUsDBYk/7m5blzblCsGA7AZuGd75OIwCeoHQYUA7lJkpiyYrfx1UJm6pGoEO0tSAQP
M92cNkEQOJ4POIqB0qVFxjNCGTXKQ2G1lxaOA2JFLZFAQZh+Q9OmeU9bKDCm2lw5Dbat/6IFnq3b
DCiljHAfdoOCHMa6vbQMnPmUtgSs8vw87EsOlkCL8pSiBEE3N4tTHgrgi+cjzs1uQjIYErHOAy6r
1TdJUIRun9OWeE2Tgo/XGpCoJfMHQvNjWqYXHgTODYoVmh7Kc6YVJ9VIy/YKUPc7AJe/uH1NKzBD
M7Cwkej10JTXMIYagERxa9kKyokZBTf4lQBOBOzn1l93cCRya9oKyknyfgXrnUTeGLyd+hBUTHA4
3dq2opJRU5ppQLeXVL9ZzIK67vBvt6atqETV4Li2aiR4vJPpEVDdL3xgbqu3reziCu4NU4O224BL
kPSWh8AzH5z6beu6qgXkj3nA9IOk7p0BSuuQTrAcc2vcismQgyUY0gUTUIuD4fQ2X323GWgrusKk
70tQWlQEZwoPyHTcNUwwbdduHbeCsqx9gHnzGROlXW5DTk7IaTt23ArKoez9nAQUbtICjr1QqkDV
43RNZ7Y+CzuYNwD8j9Ub8AKcH8jSXTgpnlmkhBWUMziXpk8mEq1Fyw/7LhxIr3ScJVZU1tOAZXsQ
Kgr0+oH1MEIPNtM5DrcVlzoF/a2tCw0jFwNLa+N/YLBdO708Tfbp8Idz7W/KrDEFFZVtfVxu7ce8
gMHwKrZ3UN2Tq5d/4My42+KsoR8H1S01fqCDPUHucX3IQpyv3Fq3wpN3YJughBGaOyDg4fkCXCmS
PI6NW4dZns9sm3LRxYU0/rHZYf5rNbttmrYuq5S7AM7f0HNuqivwueUdqsMuPbDsXfzTZ7VCtIK5
ybyBZhWzYjFfuao8kIw6cwuYOlDwraD0wuQ8N3/852eWrhULcp0aukG/BPGmQCb3aiS+ekQVGmLs
5a987kes2E2malvptHbxgAKmh2AT4pXMCzihb/zCiXS/WP1pvOwA7kqCZyMOqQ3KCmE8BWbYaQN4
OCq6jb3TfUVOqAeX10tDASp/+a86FxlWXOdynQTpyb4n+o+JSvJjQ/rvTm3byqdcFHqWiW5i2Oh4
t0aH5fVYBr7bbm6Ln0TBCWBOCW4d6aJeAS4FrjmAi25dt0K6Q3IJV+10V/Jn2ZsuSOi7jRWb00sG
3BCfz1cvTEG4V9uEZEfxGEzzl9nw+sI0PfNBbQkUwJtV7XvFAMlf+aCL9GEKOzdpPONWQM/NWADv
2Q8xpxqY8bIDFmP76jbiVgyPvTcHMEkZYgrSXkK9B1AoHJu2ItcAeacnrxriwbTp6wAFricowMyF
NMmZdcFmE7YDSC4ZkVMMB6QGFOEa94+cTsCnTsAkuIUpt8K07VgFtggS2R1q1A9hE7xig3nnNPK2
zIkx4o3eqteYMnFPgGk2ofnh1rSVQiLYUfg81jJaBhIeBsNeh4NPT26NWzHKtc5CBl83vLIDtx80
5TuU+LhNGVurBMaemiYQYKE+MQ/llnwVI5gSbv3eJ9LTRwltRApmrYp6DbNQ5g1vYbrjmIvZixWf
Ng4DIrhfdbWKshwTZR2b/pSrynfsuhWkOCwUw9g3Y7yF8jXK7l8nRf/oNire847DHgF4XZ+0sYB/
0iEABstHptNtUbRFUHpKSKg1CDcZV1/SAKijFnk8t0vOzpp9OuQAqeKIFm4NFFb6IUeutMguheaZ
E5QtgmrxNUtWYAelc/izawC/g9vGFzMO4W0L1ILbV7WVTUBq8jBZCX5F4OWjGMNrYYLZbZv2rSht
WDijJiUp4rCZUGjN8uNU182FE9M+q/9wYrLpD0U1wWpDgWJXgg9xkxMJb52Mu8kZmG8FKhjtWTFP
GRh5AIJft3jrPv7KEzpNeFvZVLctiLDtmOOBXj2SFChbSd0kJKhrfj4lO8CPmfRoHi9bfrPx5PtG
9Ow4W6xARXlOBSgq/Jm8JnsLa6e/+dq6PTQz3zoBeyXDo5iY8nhIjHgDdlfzJch8cmGnPjdbrEBV
dV4TgIbBiCsArqznH2MDMwWnr2mLm8SQl8TP2zxuNZxMBkNBSqvywG2e2+Kmwe9QRQSIY1xJ+gkw
no8Aj7Vua6MtbTLhCOKI0mlcrpCXz2l+G+gkdWzcOunSAbiIadgrYkmegK6aZkCsqY9uY27FJ7R7
XtGA3xzTHO5ykoMmWSyg+7u1bu2k1TZmwySnJFJmAgkPXuRXC2Bljq37zyNUgO61knpA3q1QXz1p
7jWrH9w6bgUoSQf4uxQt8kB5eKP9/lFUzPEc6lkBOk3hOnVDLiNScHoFSnh6antYA7r13ArQIIBH
E1tbgfSY+oQc3Kmbwg9OTduKpc4MmU7gzByVNRhcVQpzybx0HHFbrwTNgArahSRR25DhVil2Q9bK
8RnWxrh0QQPx1lCGUSAW+RXmX+HfS4gss9vCZWuS2o6ybs4KoKs7La97A/KcKdXfbqNuR2g2FASM
Mz/Cm+wHsXavtm5yO6H/0o0/OUV74DgX4Rx6UdrDaxRQfLjtOQ6JFZtmoAWBCGyOYLIOQByDsQjQ
TtduQ2JF57aVoKLKdI4CuIUADISNyHfL5tmCJK2KJphSNkd8pSru4cenr6t0FG6qP2YDvlYtZQtp
3BjlW1nibSafQaUc3BZzW5OEKipabdofI5/AOs73t59qpW7TkFrXUF0mcPauYAhMWg8M7JSCRikd
l0RbkKSLyZ9gMDpGM1CHmyHvTHLp+H/mwGLLkThkMN2CXHLUSTDt2QaWHyRKj04T0YYfZb4Mll5V
Y5Q2zXVYq88qAxzZrW1r78wHcEJRLzhEYRGAuh9WsHTzHY9athoJaDSzlanYfYmCD6UpH8RUuy0q
1ArOcu77rm6TIQLsTcG1UBp2t46cux1AbRlSkZsQikG5N5/9gOFVfgxn5bh5Umvz3KD+nKecD5H2
swXeMZWAt+Pw3uWDUlt5xOQETx5RttHiKe8oTQZ4cZ+6hRC1lUYBnCMQ/0UbJWo6rKY6sYA6nZyp
rTQqZDb2HGx1aCW8U2f+gp+b00IOuOLzE5xRdc3HES0P4ZJe1+nSwcjRd2zc2jhBogr0CDxetKik
fl2Xs1ccTVll9ZXb97QC1CiTmWnzmsiDp4M+FV4wwF0VjtBuwh245jwfHdimTYrSbYTzeXXPN+Of
MjU7jo7NllkpGeHGxLqIbiCQb0X5lqTqx8sjs4/w7ykFapNlCCwtelyd0Tb35X0COOH3/QgGP0dY
LTiOvnXA2ORAV1/7TTQO2avJDFEj6YV65P0D/qH7thYLbzmwLQt5E8EragDCFPJVcQC1o3VcCKwL
gLekfkW4rqOpw2Pt0e+X5m8GNtq7l0f/XPetRYxtJkGF0NxGvJraj6RLwsMEa2SnAxK1ZVl+rQeV
sbSOVD08llz/MIH+5NRxW5O16Up0a1eYSK9fm4F+DwLhtCcBMvk8krYBtnhViZbHGUYy23ZoQCZ2
67S1hOEd0QT9nJtoor3+5UhSpL3bxYLaRN0iFOnsNckYJYY335Ewgtly0D669XyfP09O/zJFlT/M
q5ool8ATpP76Pty4k0gDLNTnbYejTHOZBE3UrVpd1UO13OLR4lKh0ZkZbouQOn+TZR7MfcT6sMsP
CZDQW5y3A78Eojn3A9ZhF54avjf0Ww9rZQJPgg7DdLWSwP/hNPI24HP1IaOe07mLtjCNK3hQnpYa
1qJujVsTsjXZCnT2NuzG6m+8hcR5Uji96FIbFyVrXpsC3q0Rn4pHmNffcN67LSvCmoy8aje8LpZY
xgsCLn45P9Yh+eY2ItZkhP3npBsv19EUwDSo2Py7ZdBuzznUliNtJoVrq5/qqNT+8lYmHuxmiy69
cPTaF6g/bEXC2irgFDmCxkG6aGyoak+qneTXFth92HiNMJLjvamOMHqsHI8cwto7NgB/k1zXOiIL
C45JhceqKwlhbH96+VOcoelQW6bUF5OkQTL0UVcKI/7amKbTGzkmzWe8XUvzoQ71BAuzuUhFcwP+
HYAvII/Q7uOMoe/vA9H69TFnZOjukeUuYJDq9zCiHLsSHhEz8+EXowqUNko4mz8mukyryPT0cRlg
P3U3J6uoX+Vk9M3N1GTrIc3TxYNNli9at+3AVkkZAIpXeOp1UQYHPGi6P/fLpdv9mZI+alPcZSIn
P4NHXQSj0C28X1RL5RdOclx/ZDv2O0dsHT60LQzo7jrT6ArOagMocnMLs/iXv9+ZhdF+0x3ScvEH
6LKjEr7uSFp+Qxmp2x5t84nSNpMTDGh0tJXDSaoWljPzhTvjmfOoDeYqYI+b9HLTkch7o66A3F8o
zLZgTYDrDIG5kdPg2Eow2rasG0pfR/CxOCnWiBOc2tSFyDkz8uH+75/s1pp4tZGlp6OVduYdq4S+
ykw6uH1XG9HlhQw0wnLUkSky/djUtX+dE1O6HexC73nfQzFvFXBoQ+Svu10yeh2idN1tvwutJXKW
KMIbDeaNxiPswU/gsiuI25y0qVbbRNbNG1cMepWgvEZN1QFV5G4MQ2pru2jITaabRSPDw4eDl/I7
QdoLQ35mytvKLpOM9ZRMiY6SreJHirTUncgFqHT1klyYkRav/H9IlqhLf/5ZvaoKKLhx2CxqVf9V
NsPfU500t1jiUfS7pcsXIFeTV4Qk7WlZ6HoYytrcwodouGbaZG9rf8pOIxyaYEBfiOEuSzx5n6Gi
vj8w/KcLA3EmbgKrk43qfAZLLR2lWfl3X1UTnHeW5cYp4m0RWijGuqS+KKPJz99uvs5OfIK83K3x
/dM+ifhaKFLMAjEplupnlq53nXYj/YAx87xp359gRLpWfQQ7jysTlq8AYvjh1mvrsCUIeMrgwevI
a6V+jYmnbs1Qjxfm3JmvabO2wo21yC1iJR+K+Q0VDwknbpd+W4JWLmGbtEbpSGn2KEwWxkQU63u3
QbGOVSj2XKDjTZFB8xfcV1bZHEHXeHRq3NaeJSZDBXWJJJpq2vIoM1kdjEQQvdz6Hid/OIHaqKyM
L7ByhbFPRA0SuaTm05tipc39wHl1Xwd++xEnK3OhauDMqmUrr9IUnCUYu+FiVBE4WZq6hM9nCx0v
pMJu24WNodJCMtEvXRcFjNzjXnrTw1L15aE6MzlBsn8WsH5WN52iOBzlYuIfS+Qc3i6wrnBba2z9
VcDbLCsrfGawesmxzZH5hhOC2/5v66+qvsyXmSBq84m019UM5LFI5TencbEVWEiTBnkGp2Nc18WP
IIWb29LBQ8etceuqPrdpstIS9y+4TS8nwEDyg564433IVl6hqodorzRtREn+akNlO8o+cV1367p1
U99oXZl5wINAu2WfOxym4Q/mtprZsqsEZyIFF+0qCjUZ74dWHfG83rvNc1t1lXbJMqN+r42kH5yA
+f5UNtVHtyGxdo8ta/FqJNE0nNPEKa/S7+0GR023xq34hE+uTkzZ4fJCgSddwvTrsHmO53NbduWD
hU/mHEtXOw7lrReQBwn/vWu3nlv7x9DPiYKJSxNNRrRXK/RXpzyXbp/Tll2lBes6Dnu2CBfjbyJL
XzVaXLh4nVkRbc1VzYupWpa1i+AZ59/AYN4/eLIT906jYquucjIDXrfgAYaV2CPylNw1uruwE53r
uRWbqy5nv0jnJiLdqQoCjgJ7/5Jf2rm2rYNd0Eo5yBD7BJ2a71U23OUrMDluY7L/5pND45DB9rBQ
SC0W/noAh+fYp47n0d/YUfm0hYRjGTeD+Mg9GCMmn906bQVmCQXkxJoJ0yT01EEfBVypHMfDuh0m
3ZzC+TevIinRZjfCR3gOLtwOz5xWPCsq5eiVXtqEmCNwMS8PojDL370pNLwdt/nRaWhszZVaYNAo
elFBiDZWV0QW8cJn7bZ32por5NHVDIemKmqQMSNBcmeS+ZNbv/fj5JN52Gdbs3oUe5uQ5b2/BteJ
0D9ebvrMsNtqq35MFYDaaxt1uG3ejUGjjwXSOneB2Bw7bwVo0VKz6DnBgWUevCvGZfCm6Do3TAu1
VVft2tMaeeI26qW5Duo+g3Kkyt1WXNtFja0ETs1T2kVNymHMfGoyt7pbanOgTE/KlJR5FkEGBCvh
Zng/lrnbamurrkwT8gkVM11E9GoOUot4YMRte7MVV/k4FQHrsSIih/MZYKI3ed+7nVZsvdVQekLw
teoiWZmPZpXveJ9/e3mSn9kjbLmVP0l/bPt2fyIap4NSHTLd/MKI7EfjP1zpbLWV35VzWXd1F2lG
u2PoZ/47wWhxI8NRnSRPZgDqKTnqVF96xvh1lvjTT1rbKZ+2Oh+EbKNKj+vndZhR25vVSXFllMhf
1TnsR+TE+kNHxq069LUq36mN4vjaiu5T0cvlXdjA4R7ZBBOXLKlvyqpYH2kdjKc0F+98uHEd27Lb
joNS5esR9eyHsuzMqR86eZN3PdxN5lleF2vytR1qckPXhaYuW0yobF3PRBPO1nGtI7gavq2U+s4S
5lTkSG19meTwNSa06SKfwmAeNUiww256x7MCtc4KqsvTPg8xx8YBl0m6ie1Q9G6sHGorzCYF+TQF
1T0K0xQoUbhRrbwsT27RYR0YqqJJvUSUTbSu7EqsXnFIlHDT21NbYda2E+ww8qWKWA1SJeHyQfn5
T7eOW0cGUbAZ9ZO8jlKmP4dc3a5e5wRXxjzcw/3Jlit1X5cwaKwiUaTfU1J/82bpclBA09ZuvqLe
UyUGQ1IwPl6X4mpB6sHlboO2raUhFyNLpkGkIE157Z1H2+o1m9RwITj/uNahdWsrDwWZYD/S1lHh
sepmndfqdoNYoIMxEQxDA3IiQcMP88SdwH34QSuoSNuU2YT3jqifvCm7MgaFcrxmWIscZhDat27I
JhN1R7umwZLg3cCGeTyQrnWShaJxK67WVYRjUuMqOOX5BxLMw0lnm5NtFxq3juJr0jUeyMhFFNDe
h7UVzQ45d6ruQeNWYG0bnhqol5WRRsr5kJReBTy3eOs05rbmKQz8fqxqZCVaoj/nS+Ad1Ng4ZSVC
OGE+D1tAj/+bsytZkhPXol9EhBBCElvIrJl0eSg/uzeE3d1mEmIGwde/k71yyZWVEdp45VAphe7V
Hc49xwuAp25PRbVkSOufdtaZK5flbJ9/PLtY27LbEWANSotcAxyXbexAxrlMME3QJ/3A6T2DfONj
m2uncAh/7Q9LrueNYU4GsPzyc9HcM05cAnKsbFlxjXY34JtTc9pWDWVZzVcI6zSf3v+65+29dUiW
xUKWQG+NoEC0bdFNEUWHsJK3JFLf/f0aKuBtGQz8AMtqdRmWwbQz/IBJEnNcefmPDnX57CkMXnpL
4X/Z15w/5r6cWFwvpH4KwPIwx80c9M8sE9hJ56/llvhZYf5eRl9dww1f3Jpl86BO8GcClNmp9Pex
j5cOr6nKs+6p1OAcSZqgacnNwGh51yFPuS3EEDwxSCp+01sZPIi+3u68VRVpKwQ/APjVuxTqcWSW
u4hoXjZL7zWnXWzhQRGFYaPRqfSKxS13MZEdgtYM7/AcRNFNuFKVbBGwmO/fqPPNeeNG/YFPWybu
Te3YgkdtKTDHtOpDBto2x9Uth9EPlAez7lB28DHlPe35HJvRKe/gkQ1Ng9xvMAFZj9SXrCLmEI8A
v2pwxR1dOhfLQeismDcuSHMK9jVpFfmVUc9JAAQbt1yEH1UoCjSoCqhR4KpoVsVgbbuSMZ0XeeuD
Wi6CLN3g8Vaj95JDfnMvqEn0FshHoxon+Av2b3kIpUG9x1pen5pJysMwNQ/LVl67Mpf2b9k4uLgg
NmiWBpN7cr2XYA5N6t4PYMy9cElVsH/LXMsyQAjeVs2p5+H4otbyOfAm/dXNoCxzrUHZ1BAQFZ/Q
jfQBfYu+5hOQJE6L25C0FZ1wo/WKnZ8nJ0T7pKT37La0ZaqFYcsgs8ZLUQXncUWqLBZy/Pn+4hce
d5vPhO56paOv65OajGZJ3tXkhvtB9bXtQRIyC749mTlQx/f/2gXbtTthWTOKgi60PmXb3CQ9Gb6M
Srgdk01BsLVFJStM9Z3mrWgTPHxRMoWTo2ewe2FADGi+VSssi5Hg8xqhogC69GvqXxe+gg3KUw1q
QHqAaUHp7Zip4VGO+q4N5LHErBzlhVsIakPYtm6IQpLBAuo8+xbl0VOkJyfEMKTdLdcJYWe6QqLr
vPbyLyPFXR6FX96/NRdiKxu1tixoWYdAIqKw16O0XwSdvieAAN3qeo7+lzNZf37/D53pm9/w0DaA
TYM7GkLkkTpFeQj1HMWhjAK1dn077WS911tvgM037RDLjNTAAI3LtUGU/wqgb/xpux0ahVoXeO4b
VNG7JTXrRj6JiYHAaMn1zTR5cwz4R5SUugQPbJh7CdVV+YVrUT41u+fUIsRHtF08gXdZOT6i9um3
UtV/1Z0TTSSWtly70TO4Mmu0CZhobuoGs7x6YD/e/24X3IqNsIs22rftjrV3b/tYBVMQd2vrJEPB
Ixtg1/u7KSE0B78i2scsD6uDLPl047RzG2GHknW7oG+HEHJuSFLP0w+0fx1rOTa0ToIlb2gGWZ3K
ggIxyUGFFZTdlWjmwpnbqLXZr4q6zfMaDd/t79UfpmRfa9edW84E6G3q+RP8YTXRm2Xyfk7l4sTu
je95/kG/VbjCouhXbvA9IyIZGLzab2MeurQgsLYVfy1Lu3aq3+pTbkhwk2U8TMDmWt66XRbbOiPq
B6KCj9jGwfsMxYKH1l/2K77v0ve07LMz/rY1DA8c2/biro2kukeJ/1q3+kLsaMPLVNQWPVKA6lQQ
Vh5DDoZln4f5catbp1oxj2yMWSBEvi9irk9BD45Loz5hvsTNv9jwzy7U8yjNUqLX0X0xQ/1zm9s7
p29qY+FV1ay0X4f6NBpRHJexnRNM8eRu8ZYNh1912ULVCDdmNTOPSxY9KIJZCLetW4YE7dgI6iJI
fylrHyNBCtz10ImACF/TsiSCai7toPd0CkugBCJSxWTG2++2c8uQIPHXLr1BIQUghPBJUhXFpPWu
weAuhCs2xq736x4ZUViDydmPvSX835SNBzI0L1VUrY6/wMpltoIpFP1ZfdoxFTuUoMyvSxeSdR7Z
QDsM1NCp7yLYUaVfwFusk0WRa6M7F7zMHwxnIbDwUT4hjO6rLgYu2cRZNjmWtW22LV8xz4wzkNSN
zw7QT33ZKHM8FevKLKyldJRwj3xfvo39TbMKN+diY75WHwXnBkSEp8r092qtvtRqvTZXeiGgDaxr
Mhg5TgsdKnDPN0Pz2HdCvOSBLg6t1iAmJVUBLigejGEsdEF/mnnO3DJ5Gw8mA8/QsTINmNIZoMQj
iJ6ho/nLyX5tRFjPAtCSRQGuKKfiFvUOdju1y+xmWzYirOkjBY0aU588j94tQ6bjJXKNbGxNQT4B
E8JmgrCpXoIvNW3ZgY7LciVCuPDMUitu4vkQhiEvkIT1JrrjxZY/R0Bb/xoVnFLidviW25dsNGRu
F/yCQY2xnhUqfNo4nr3l9qGCzQY2IB7uwuLfJpOnFcSLjhu3TXhFo7ocxhr9XrQ3TXdb1dyJHJwj
EHsdVC6t3PlQzs1pyL3uSDm98QVzfMVtiNi67B0tG8QIgzyra9P8ude7W/xhQ8PEvKh1zWFKaziA
1QZkCNWPfgbUwemy2OCwlm3lwCqk7hSTmsnI56iNKypyx/tic3KFfPPHhnXNqeTsMylXhaQ9cmJw
5pF/fuB/yxQEXtmyL1Ebyzu/Thj1dBzm/bWm8gVb/a+V8tvqlZJzP58jPwrejPtin/Y7r25oEtbU
c8subZBYMNGw2tSkToQVfTxBaoj416QwLm3fstScAuSLTmCNGv+gdAz5+uHY10Z/LItuuYLNvVAW
s9FiBckUYPgDSv1k745yr9dk1v6MYA0XaBXi25z3Tpok+NiWBYfbCi3rAGD3KCfiw1bI5l6WzDE5
sfFjA1hplWqQii+qu22rH3wwRycLs+Fjy157BV/DCiRM4XxcmB/een324ra4VXoOhjWEmgrStmwS
bcJpLg/GNy7T+jyyEWQYJVj7xsA3ZJQ2CRGTPnjB/M1t55bt6mZTkcz26mQY/7vpthWsXZETTy92
fraJ30yX9NNUN3xCYQWD5HeKZdMDU9qtsGIDqgbAo5mGnPupG7M1XqboZxGMjt/TMloAneRKBalO
s5yiewONg8NGCuPmbmzSrkoNQgwhYMY0NJ96ulZHKFc5tkNtQJUYyD5IgrQE5Ev5Q8GH5nksotFx
61agvEGxqhsJGmfr2P4jqXls5TV5hPON+7OyK21k37y2nFRBhWve031CqzVCJ3z3ocwGaenxTrc+
vxJz/1c1fOtPWeZa7mYnHgfCalNKxbzMs7gWRN4t4zTfhwNIzqfc/Bt00dgkTHksbogYY0xrj3cN
5IGeBkH5DaSk6G02VDLxQ1I8B3xmh20m88cIJEmgpcj8O9D485t2ItVNNiMvSsIRVOQHuu3rMc+y
4GaNOnXU0ZKRuOwndifmFePPE1i0j2zfXgpPNzdDZVp245u2Mwna51kfz2YFK2CuOvqlLinUYc3k
NcsBCE8vpdkOTj8IKhwJOc9OlSD7u22mCqLHa7ELGcsiVPcl73wN7aSeZ9/Y7DefobuDBoeP+udX
ScftGdOw9F5IBDqEiO4ZlK/6ylP1dmIrbXBbsfN2a2o8tSBvOFG6H/Sgr4RoZ6/y1le1XNkKnhfu
+QPaH0s53nAM7UFqTolj6C35vYu3lDbAjQbjYOoSd5TKHRMfPflf203X8EOXjsZKGDzBKoEvhbhb
iCjZTdAe67XpXIbUwI9subSmB6FFj1Tz1IANN34hjDqNqmBlO1+QOzhTNhQUx3oL7pp2g5QYbqdT
NiJtIBsUxmULDVRUcJZRJxIEkMdVju3R7YNa/iwflqoLug4wOdrqJJjDDyMmzJ2SNGkj2UJPiApF
VoR+Xn7HI10kqLe4RfTSRrL5VKE217SYht/Gm6BangDgcQNZSxvJRhZg1kMAiE9bvkHY0yP5S7Tk
7Mv7Z/7feMQbhmpD14CuDtGaRHe7ZLl4DBAX/4s2dHAwwOLF+5aRr3UzbsnUkfY2gDO80SsJiqT3
N35f6dWU+J/4X24XzO5bhcqrCJdNCfh7Wz2xjP4ch3q54jAuPGo2lo77WbAwTA+fGs+DCDmVGwU3
KjpOh346t05pDwE0x+tm+Q8ZNCtHelGdZJE9tWHxLA3xHde2vEcUqJWeRRFOa77XCLYapKetDt2s
0OZe1KjzECRgFeZoRhNjYI8BU2Scek3ShrYVnZnDXIgSRD4BAV18jpevYU7xEADfryPcsljXSQl4
pzZq/STTAq+oWa/lWpcsxca2CehFRWroUSJn2/i5rEx4uwFKdAQSeZTxgGLe0wZtprQxDSQIGqWe
tRzGGLPI2ZB0oZo/mGENrtzlC++rrRi5skbm+3zOzSL511iAnjTvtIcSqRmvvFEXrMXGwy1o8nhR
EZYgnGi2hGAGFyCGXGMkR4ZLnRRt5waOk7aKZG78zOxhhIIv358W/LS4VMGVX3HhHbfAce/7yEtr
WLYsupYPkLaELfMVpay1QuRWz07FJmmj38IZTeJoBjYcgkH8GPXhdhS19/L+zt8mzuLS5mirdr4a
QDKrkz/6a4L4EzwZxbKAhgg6OUCMq/FuiHpVxbtgWwydxiH1ajCXvv/nLx2cVZ6gkD5o5q6EKwnp
jyqvb+G4rqQNl5a2bF0Hm5w4R5Kv2PxRbBA3hHifk0Qyx3jsa0ei+h6xao9vokcDcrVpejHt1WL6
f1XKN15cmyitWJdtyzyEOe1GFEQZ+4x/Hg2mweJK7nqPVx22fytRj1mSrSgnH8qgyrqk3sl053c7
uw2nzPuaLzXsZFDZgWYBfdgAYwLuf5IxhPL6n0NGiVPFQ9poDxL6qwChR3kCG96NnFoFfoz82emC
2GAPsUM4qNv2HCxCgYgjtsnY252KKdLGegTAMexFwAsc85yorX1hs+e49Nkp/1ZK6QB+nVTpFyeQ
IO2HaeqrJ1ScnKgDOPRYXq8ux7X3hEL+WEQ6eJ5MOP1Utajd/I2N2ltpRwdv3qoTX+YvstJg4TWK
uYVvNlavyYOwQOQLzEGZlAZTjWFIr5WeL1i8jdUTW8TWCtnzaV7pdjSULiCBzK84ykuL22fuD13d
M0z1hk3zz4aeX4ZxRrdwzQboIeo0swRZ4Yl5nR9zmX+YCPnoZEA29m1eGYBeLULarWruMzxSaFQ4
GqcNfgtpNOyVUeUpE12eRJOfiH5dHW+K5b8FZA9MPkflacnHHyOtljjIg+XodCo2ognw4HDE5wT4
OOSfc9k8t1H/yW1p+to461pTzZnB0kp3SRS08jAG0tGvWO+lxCw/ytXcS6Oq6RLT3HZmnNwO3MZM
B11IKzCGeumCSfPE97IyZl23ud1xGypVCFIbxEjYuZr8pxBW9KWal8ntsbdRUuB6DbJwMQUKnfWx
6A7R6MShxKUNkqr3AK9lMRQnJvvbvl3vNrb+dLopNkiKNX2QL3QtwGG/iQPj04YJc2nc4lobJNU2
/d4QHxuvd+QYzEeuM5TMiSoMx2K5Q7YPKGgqfM65WMnTyiqSSMozt7DQhklVA6bvq6Xy0qEps1sI
wW6HGdBht2O3DDQXUkxQrcnSOu+ePT0/Lj13veWWfRY7phXB5wMbqjXeNoUpFa8bHC+55RHNvFOO
4eLi5HF6F/ptfteZqLhSjr3wvtn4KNnleOnLrjyJbVfHipQyCfV2jQ/z0urytVOMggZRzIrVx/XD
Fv2Ysl9O39KevIDKblkMPsKJIDd3nM9pX16b972UGdmTF90iGp/7HsLDemQfQ7BkxzWN8kPf1vJx
XfivvNY67bNiOXnzvCTz0rv1VaU9ljHhpSuAcilOpuU7OBH35ZgbXR3cDs2y3Y1r32wjz08hDm0s
tjqu59zN69hYNc/HV+6ZBBMKKbsk8PYHE5DcceOW5XKdqzX3WH6SQ3no2JwwN51yLm24WjSvAoUg
H0tnvIorvX8Pit6p9SltuBrpwZ3p1Vi7HvhTVPa/Wg3KB6dvaQPS5pUXNbjB8xPt8zLWxFR3K6Iy
t1TARqRVa+OZmg1YfVqX2I/4UWfz5rj1MzzitxyprrnK6azzU1ONJC4qjyfzBJlSt4M5F61+Wx2i
09C0NDiYfWi+QlTsJZoKJ+ZDLm08Wt5GDeB/CiEekOp3LNMvBRPKzRFTyzqlr4e1IQtuCw3QYvQe
VuDG3M4keH0mLQIk2hGJZ9Wg+ZCRncarnB1bP9SyzjDXPYduRn4S3hYm3RogiCyG8IrtnzPnN2oi
NhQNihw1+DsiL608P4vRMhziXipz2EFf5Hjy1vsKEoNorX3qpRNkugA9zsERvzrmeDYiTXptxCel
8lO7hDrZg/Lz6Pc/nb6rDUejs4/+taJRWiCQ2arlTvqRm5HaSLQ6yLuqRfs9FaD8w/xUNN9NYmVu
lSMbitaUclnrYotSz3QqaQZfHPpsc8vYbSSamErWo9GJLrscj1lpHgehr5zKhcq3jUBraA2ism71
UqAK9A0b2/W+yoLpfuFT+A2VqurG5cMKu/0OIvgmy5chAoFAfvDMtoGNxRHcKW06tK1chdyR5qXQ
FpsfKsjS3WG8zC3BtjFuMo9k43UIsrOtIcepB4neor3gyvn/9wC94Q1sWNu8i7xUM0wVBd7qQAhp
H+qt4slaLz/MOsD9EGpScHeW8ZrNz4INH5Qm2WGLztrsUf6pWDm/NVuzJGjLAs/R7p/bIFRJ34fk
dlbF/9Ss8s9h2d/50/BhrEAjA5L6Ng7FUjz5flMB2SW/unxlaaPoVrPl6KPsWVrgB1HTQ9qZ91+c
1rZxdJxSih6bJ9OtpP2hyIpnAGmu8V+fn6Q3voJNxLZXSpdm3pBJseZJGnBkaVzPK9/40uJWeNDq
HmolJIjSrBNPE5NndLCbZ7B1LyftFV7DqyhVQ7COsTLE65KOjY3bDJG0kXRRtFZDQf0oBcXrlKxz
9Bfa/W7O3gbSBf48+LNYZMpykvPDtJRrmfjaE1ci+AsPrU1O5g8MzcIVPrmu8yHJQM5yt4ZzdfSn
fHdzDjaijhaGlsPEo3TgJFW9Bs5WNo5Jgo2o28Jy3xaFiQ8QxvAmxgA96FlM1OXMrThhC2FWUQe+
i8xE6T7xHsRzSt9oT8srbdu3r72wcXWCZrNi4PJL89l8GjzybWOh08aFTYK27gt85N7Bouh2aPSR
dIXjO3V+J38LtvcdlJ1B18KgGLsJAa3BoIN/rUF7oa0ubBgXwAy6XqoKX3SZq4MpZ3kz0n1Mmsx0
D7Qt6gPeSPUDrSJCYzXw7H4VnXfsRaRuK4X3coGW8JWr+7awBxc2h1nGfTHzLshS0ZHxoZO1fohW
FNvicif5sZGK9chl8uHrsA5ZkwBGHixxuAINdaA+Lx/QrysPdSD6Ocaw8fbQ5Pt0c27BljEpyvrW
r8EB/77vf9uShY1mQZLsz8XQy1RPgT5mdAqedm34FwglCafnRcjzLf7twzcMrPt8DWRa5uzvnHY/
+p476VlwwBdfr51VDVguhwZPV9GyhLRDGC+GO8X6wsawjGYHnmCsZZq39CXEUGYyk+77++d+wYRt
CAsY2CZQa0qRAtzBj4XabzH+Mx6cFreBgQasWEE+yyglzHuMxvnWD9Unt6Xp6wNHyAZQo0C02e/0
RQ8TVGmWwW0+XfwBDGxgCbsaozSY2ae6W+8bGKvbvq28beEBHVg7wWVm8jlr6I8lom7e2MYE8oqO
wehj6ZFuD1Umf3mVcFzaKomaqQjBIwXTCUJdJ6GYwFYIWiynI7EhgUXZj+2ipEwjvtaHbAZO2vT1
FR946X5b3p4FWWNalNFTI4HOInWzg2BHuF1CG6IVQfsxIECRpv6ezbcZyO0w8so+v38s5x3+GbAC
l/v6hrOFGoMWtES+yZfbtalIzES2H9S6w8NUfnQlrz3HqG/9HevbgoUSY7VslojmZ5QSVkjtFWDJ
97sD56S+I9EC9GoB5Yn3f9aFD2IDsYwX9ftWdyLtO/JXpKsP3PedKoCgqXt9YhL8PbTwBpFqNBzj
kM8f9rB+dtv2+d367fE4U89NDSRn0iE0n7sx/wHZXLdQR5xP6velRTHxvKJ4l8Y2+z7zonyB0K2T
riUXNiKLUxbtpsbG5ZYtB5DO/a8PhRt2U9iArL1aaJdlWLzudxk/RQxgsvfP+3z73rqVVnNqDVhB
C+jmpn0VsMegYtVDWVXLbQDJz1gFfXlT+7N3o0neXbG3C3Zggw/qbCqMXHuRljpEHbMv47LJfwkT
pAKdmwNVy5f3f9olC7CeAFVGEnnoLNKtq8NT541+ojzhhlITNtorOHNNF3wR6Y67cDD9mUXVeG7v
gA322ut+BoSr4qiwKXXIZzUex+Uaf+eFc7GxPFVbDAMXHU8BpHhSpr7VQ/aP05HbSJ6wLJYahLs8
DWQZHfYqem7P6tFui1uuoZ7HfmczD1FZgLdGhlh8Bv4mv9KQudDaEzb1VgjSDTrVLa5LxEgb6yIc
/1eA9+YUmfF76/fbsa336QhjmePeLNMjgi03RjFhg31mSUYDSrEwxahSfph0UN8wqpjb22xDcual
pfm2izD1tyzAo0/Yh520wbWU4sIDalNSKVoMkKgVPI2GAhQjG68O4KhGxpINxHzc0SpyjBdtnD+G
ZHcaorKScp+Nn0I+msSEqrvyQF+wCxuyWOY+aaqK8TQsInkcwJtoiGMy/Adkccr9bdmnMF308JB3
wT/5fG0W49K2rddYkRKTwRh/Tsm4zceQbsH9GK7dwcnoQtvocOVnAPvPR27mpGUNO4RQBnZb/PyT
fnuRFy/gfd0wnMq61jEqe9590IjdcXUrV8wH3Q2Lj9si/BbSvrXxb1GA/ttt6/T11sulxJB8FcEZ
edBNbmmKrp/b7I6wpRXnaFd5XcDRjbwmcbfPN0NTOHpRG9E19BOG1ts9TPPRI4dMZZgBgIK023Wx
EV1hb9qt5AZnvpa/xMLXpMsxKeN05jagq80wYqJ4g7uodDUmZAJKlGcsdJu+QVr7+psqFGfhHBXO
fdk+EdTv4okxx/jQBnZtehlav9ZhWhIvu5+G7p+9WyY3D2/juvI9ROcJcPk0mrbxPltkewP6j2tT
mWdzfCNGtHFdgtblRDG5jlza/4sw/8n04/f3P+nZjby1tGWj1ThhjlXuNGV1TT9qQ/R9N2TDXW7q
ys2tM8tSESKsPYHuAPpynQfGMRFDfp4n7+//0tFY4TPD1JMfNh5LAx+0P3nY3oRVcI1q/NLiVgAb
DLtsyNpj8XKdYlA/PnC9u+VZNrTLo6i7eGFxvusEqgUr6u3Q+nUskdjcV8BfZT5YscO0kCAtalQC
RKrjxi0jncMQV4a3YQrJnX+Hqvpe0/Cz08e0wV1ZkfvBoLDroJYfdlPdLv41LfoLn/IP8NaeFbor
SpoGqg0PZu27uG89NxyBsBlVVVasomIdTaHX9t0vvcNI2C+3M7EMlBodhn0JgZ45gjoHlE503OZs
P7itbtnmstAdCOCWpZOv/xeFCrccIDe3fMGGb3UzBmAXpLcp2gEmrqs8j0vJHC3fBnCFcurAGLKw
FAzYXQz53Z+7ab45HYsN4Np7kQ9jtLK0bcQvOpBfsg9f3Ja2qlBD2cqoXLifdgMUSWNwVKqvmsnF
rcb4B36ADO2Sk56mY96GMWvJYx1NbuZpk5UNVPIBcRHFC0oOXNckUUXhhpkD+cPrt7+d1pJkuQ7S
MFP/MLRclHKzoD+AYSC69BlE1VOys2eQxz5GfuQYKdq4MLqsVZb3q59ODIQUYlGo6+Yyu3O7K5bt
6z4qo40NflorlbANrI6VG5WBsHFhLQAHdeD3WJqF/0Z58akBQ4bbrq0nWVM0+gDOpymHIAAIMbx/
u9mx8mnTk8lhWMpg3WjqVxM5Nq28WaLCcXEbDeY1UV71dR6khdYvwd6A6bKa/ud0KDYarAvAtbNM
mKNsR6NiM/DnDmXoxG1x60neWgNOB6loKlqufwY1KT7nfvGv2+KWYe69ElvVzjQdvM3cBWv9sZ2M
Y9fChoNlGWEkX3w/3XpvuwnG3jvI1W3+RNiAMBZsQV+Bxj2dOv1lET1kfiYnzTUubChV0ZUNaiyT
ny55PSQ5lCbj3Qc0w+3MLRPK96yppg5JrarbXyZfYUGtG9stdBJfO1qQPDV8ryhJy6oJb4XXTEkg
MeHmtHMb2pSPeZkXfkfSZteHSdEnj1U/3Za2Xs4C3DQd1YrAG+5pEcqvS7M6DXEImx5sHWjfmzDb
09pAEzfBpCx7mWaTfXl/5xeSLBva1EwM+uYrIem8TkVzENXQooSZBd5fedHrK9WW/67eG6mcjW8C
UHZRes9JGjRlmCUs6NQnRRoIS+6tSiTodWPDNNjJRCh9Cl0BaFEaD2509/Lt77AriuP7P/ftWJvb
tCqkqbuoZ82eSoiN3kqPf+9n6UY7KmykFaj3i2COsi3tqt70yTiAgzf2tS8hwZFJ7cYvJmzAVWcC
LkYS7anetAFhxMqTxjnstrFWusumbhxx35pt/QUyyDJhdXHlpTn75beugeU79BJFmzD+nooIMH5W
UfW9mHN63EgTPsxDW4WOpm45EoLzyEsqdlTJwu27KMMh8cFWeq0dcN7vn78D+IzXfqrbl76UVbmn
oI1ejhhgqf4te8n/9oDiu+diLfDZST8c22X3DzyEBAsTvgc9sL0KnCIZtD5fbyGnQzGCRJGkO/tH
wBXHAyndagvQH7LW9s3UonlCUtCShUkDHfigrIcrG/8vHnrr8KxHe/V80WFYd0+3keQgMwMBhgG7
+dNUbO0hq2R5G3YYDFxNo5OM7X6sokontd9CpKuM6piPWYsWPx2LWA5ecASNLXqpxQIdJlZs223V
kaA5ZHponBJRUF68Po51aVo6qtqkJhjn4xihr72TzS1MBzXE69W7suPnKXSsrvMiRmd+uRFMro57
P7v936roxBuajBhlzigazHNuKi5k7vZcY6jz9eKKAoY87nJN1xqdKa1ALglBCbed2yA+IG6jetzg
hzwfIsRZddfiHyf3AFr91xuPtn0qyqjd04Vtf/WqVMCThk41KBDHv15bMy7X3Nd7ClWtH8vzXld/
Oz1dNg/bhGGTQe4jHLNuemgBcJSj4xl6l44HbjlnRXaFie5iTxlIBx/l2nUJG+ZrqtXno33L6i2P
PGeL7rqs21POJhpDuU4fN9peQypcWN2GXdVTT9u+x+qEhlnMi57ES1g7RWCY9Xv9RT3MAWyF4lva
T3n4pRr97ZmPo+d2F21gYRtK1lBPbqkuWnVUG+ZRIza5zcxxG1roVYq12u+XdGD+T+oP1aEtfTcu
Um5Dr/K6AoyuN5ibaJYqGVeV3QK3mF95KM4v2Rs3xsZeIaIJqC4mk/q8FjcmU4E6RCURT6oOqx+h
oMODETmQBNE0Of4imwMrk8HagdBtTk0BZ9MPmPUmm1PFBCig19cIxYyyZ2M+p8AqzPdZ4Ps3IQaF
3QJbG3cVsFXxDCyjKR18yEyWQtz66FE7rm49I2vnb4Bv8DGtNbtT02fA452AV9wGXo1BRKe9ZWM6
1tk/pPxVQhbPzbJs1BVrjFgyZGapDvcbaKcN8bSSX07O2AZdecuOaRM6jUDVPoradDHAV+WVfZ8v
xFsX33LEmx6qECN6Yxp1w3ATdtt0BOAjuAsg7v2gl4z+EPlybWr9gucUll9Wi4+kuMAPCXbpx2ET
LR/NOFZ/OR2TDYRS0dSZfQoGzOTM+z3w7UsMOSs3sBK3kVAbb3PMYTVDCpXwf9eMpCHmpd02bhlr
oGt/bAXrU0zLfA0981cZeY6PlQ2EmuolWnyNK6/HsU0ryrvD2e24mapNatSGXpB53jKkUYtZtZCQ
ODKlG10Ft3FQuirmwWDwKYUvqx7FDiiJ8jo3UXNwrb32kMFYeyafVhDGVXsFRu4ZgxBm+uj2Renr
xQGWa/cIuulpV083HmlUDPFKt9kzbqOoBFJ9Pi68T00lvLuxiprbTY2ONmqDqALPzzNOyz7Vmn7G
EELSGPPj/VO5UJnhNmzKYMwJn7Lv04CO/C4z4q5fFzwdbZIF7bPnh8chEt95vhYPasqrR6YBfvo/
Z2ey5DbObOEXuowgiIHElpJqIuUqt+223RuG2wMJDuAITk9/j/6VC12yIrDxwgsUBGJIJL48Z1ub
W+8IV055G6zaihUpn2XtzxGptw4lLTW7H/so+K6LYk3hypqTeKnp8k31Rek2FWzgCubUMHeLZHfW
ZBzTth26k9Zs+PjnIb2yo9oqcQbjVkUIdc8+KO7j7E2fu9rxDmATV/5iSjLWU3ce9d8rEhxxO+rl
xrFzrd+X///tqhi2POilZu0Z5p/HgUyojLiV97nWtLWwt3XdoGdRYUiW6MMdwT9uQ22t6aELo62s
F7SLgh84zFcx85hbsaqwSauOjp7kYu3O2Ob6uxBqpSdKWHZw67p17la8zf4XnJ9NmJG4y5t4QI2p
W+M2aVVBY83UHmnPy6HSfhiPm3Y8vGzOCqzChPiEtueh8HUq+mFOg9atzlbYkFUT9GMRKd6cR0Ue
93n61Ky3lJqvTEEbsYKcdlNm4a7PpYj+QRlaHveL+svpW9qEVSWaDDTI1p5ZFHycvTUtOWJwt7at
VdmCavUV3uXOHhNlHTddmacQElBuW6EtnCVXw/w6EPU5Wk1/UHW5HVZ/czwWbbyqiNot04HUZyaz
b57K9thMo9vat+0FgzIoVBHRGnNlJKedeuOxIsoticOs1dlmE0PR42XUB/8BV5S/h4Le//mDXq5M
b0T3NlylKFMl4Vt9RqWD+NJGHj/yHe8EI2xSb1RkX5nrNmEFfZ+NZlmLnZx5H2FmAcFZ6bnd1/4j
oBXSoFzFXp/ZOkdHLxxyIKLaTVJQ2JSV3whDcpLrc6Tn7RA2/dMOU/YbS+nayFuXWD4VYtVe250h
5TC+n1iwHMMs6pM6A7Xv9nGt1XpxXkdNoWrPwY7ltI9TeRB9W5zU6u9OyKKg9PUx3eXzvkRTiTUl
2jNMkx/MLm5kXK7Nm+B100Xr77ghV815DRp1hjlodipXut4Ym2utk9etl9W0dtk6ducGYsRVl8nY
48vfbuNurddIUWgIeW1zLvxmf8wXHqVdt2ZH+D7fehS5ciu3uasFIiD+zLPmTLzO/+AtS61iWi1j
osoIvLFXitNWBOLGLnFlsOyX8LHsxqGHoNx509uzUP+Ouxt+KexXcKgyiDxfu+Y87Pxv6bXvaXVL
Qf5Kp231L3/IA7BpUXsew7E+TUO694Gbojv8LF/PHq+GyS7y0og72jaMm3J+IiRzvGDZgNek/LmX
C23OU1tAAcKbqzjvPbdUgs14RXAeIhpSMGdOfm0RaMNZCcfksc14VcPcjcGiunO1ZUhvyaB6HM3M
b/RcYGzfOKoCa6uZgpCOyuvr8wQEJnpiAS/KA6jJBRYLIc9/1rxz08iAyszrzzsAVJu3TtcQwfXv
w2n+0M1u5m3CFgJbxiioaLvoc9VU35BN+9J5kABy2nds5qtdAEh3LYKQQhZ1f6hFuX2sxhzlkSVU
Md2ieZv9akxdZYQgRlvHZT5E9Q6Pu+yWMtKVNWvDX4hEUAazBfWZUCYPRJjm1EWDuDE+VzZNWw2M
KY/LZhpxnsu+T5Yl07DYbeFphdf4cj6QIOzut6YmNziTKye8LQ/Gx9Zf9n7WeHsjLUwPlgCYHIoY
Sa1+/vmDXxsuK4ZgOSc1alRxRHpVHAXwrgh47qZLgDq114ugHbMRzsNofGkZSxti7ntR3tKJuTY2
1mLWyyjXye+wDKDmcpJF/6Nhk3qqgqC+8bGvjY21hhsZwqJmJM25DpbDmMF9gK3NR7dxt4KHSS6b
8pqxPs8i/1l43afR628EVFfmqC1KZWDRs+fb0px7vkx/CWCWn3tUe+ZxVfEhblWv4RsaubHEwsa5
5mbOBjyc4zNwRe7F2qujzFjhtlXYNNcc6V0g4Y6tohx/qmB8IFCJdovfbIZrFmvZ7VtXI2Nd6ONa
0GdRTfrk9H1tdGrVNarm4Bt3rsMgOkrRhacKais3DrIrM9MmpoyCIUkgTX3ma/mO4s4Sy2H65tZz
a9abgpECEEt9blfx2I6iiHM4uzt+T2vaK737YZt11XlhUbL6y1Mzmfdu/bZCZrOZEqEJKc+6LyBp
1rdrTMbJ6SbBbUDKCyQzVbiUZ1j6NAfQPt4hJ7vTFZTb6BPScetkdqLOg87+rnBP3OvpRtNv7wXc
Jp+8KVPdiPLEMwzKfWSjVZc9sm6Ynha/JS+55xG4cdfVjQK3t6cll5e467eMqwyl0Nlm1LmNjHyA
b2R+QD4zu7Fe397wuQ3QFGNeC17t6mymrP1n2abhLg/I9jTBd/LG1nntB1z+/7cfwLNyy9U6qbNW
GcpzxnI/1D1hR5cZym2SZsrqCMq2OVrn2+PcrsVp7cV479a4tWy3cVm7sRE5ajrm546bh2zc3cx+
uC1dRMQ6Zaym+bkE8Xioc0FjDx7KTnsCl9bCrVA5q+dwy8+LNF+qAhaiYfHBaVBsjCY0tQkDkH9g
u/mnbBzeNVR/cWv68v7z21TJWN5NkarR9BI9mLr9HNTed7emL4v5t6ZhKp3NY97nZ2VG6POwHVc4
4Ybn8f/geXTtu6z1vDSsx+PSjI8z6T679duKJQNv8ZFDQ9MZCT4Fu+ji0oMlmlvj1tLscVbPolT5
2fNCeloBJENyQblhRfw/SJQ3m1YF0ku5r18UW8+ZiZwiAW7zULlGdVi+Bl4aqS58nrY2fM5N5nTo
gSV/PVUCs+TN1BX52bR0fo4Ktpx6GTGnvCvEJl63vnnhQraW5+ChyKX6XEEn1iff/vxBrxxNNg5V
KKyfhqLryiiviKXH+mcOHWcNuf9gujd40T4S6d262b79LsttEgro5RwRs3hp1XuKH1avVcc2F9Ov
qJ7EHZJt+m7reu+wM164bck2IEU82NapUHnptpv2lxd50xEXisyp+pDbgBRZZ5Kvo8EPIt23schf
Qoic/fnTXDkGLUfA/yuyljeQDsZZIn5BXr89qoAHNw7Ba9/BWseMjghFtJefdQQhpkZ03d1Opuqp
rvEaVFNp4gZl/U94q3VLMHMbmxKZkXqaRi/VK2ZxVMKys+rcinoB6b1eIgWTM2Yvcmtk7U6Q6Hzp
hvxG7HbtK1hrO5MTLcEhytTM26dmKd/t5eYW59iQVDEvytMoWTizbAvjbtk+Txl3mzw2IuUvG6Tl
NM5c5m9PNBS/Gjm44YzcBqSCYB2VgPpUavT4WG9ZEweE+G4njC0VZRi0kHm+ZGlVNY/1yL5uqF91
WlA2ITUWIZ3mnHopmMkfpFu6+4BMbkoh3AakYCfX9MO+ynTym18FAS88IJ/mFpzZgBSrMbeDbMAR
0EGWIarnf0LfuL0F8//wUbLr1bBomW7l9hVGM+/nbnELz2zhNTZNKlt9nqVqh0zoTudv28DzG1sv
v6zu/yaSuY1H1T1nIsdBkkJsR583Ek538xSZd3lpfPOkcIm471EyH8NgN7sPc+69YIvTjxusKeEN
OZjlC5FT/hIQmBjFEDRih2mdZBR3czX9YCiD+Ri2tPpeip3lcVBU4r0pdZjHuhHI4+SSml8KfOAX
6jOwTV5f1SAdl+BU51F9mCLffCuibr/DAwOKgpemeS4K4pl4LacFxqwIhOPOk5OJC0yZcyvYDtPs
IDiIPNLQU6r9JWZFgcf5ZQgTgBfl1zXyCshzRjO/C5a9SvPGq+89iOk+imXp0KVFukFz3IbDOlbA
F4JSWEJXo4r3csRTvpuzI7fhsI2P4PQHmaUcJi7tItrYBNhE/rzI335d4Db51YW6qMyl4x1q3n8N
uOw9wpb0pwqb/F0etNPDn//MlWPBhr3GtRt4z0SWkt6/z6L6w4KQ/sZPuNa2dYFXoob8zTxEaebj
XcertxNnvZtpDLdZr7qJxA5kIkuFoanK+CfoE7oFqrYfaDYjP1PLMUprEmUx9T54hNwqvbuSdrCd
EqM2bH0sHplmFUrgJ7rl981oyEGPu5vBMQw/XwcRoplH0/RwQZ/EqGPBtnMJ/1vHb2qFEcsOOLfy
RJQiKfNI9pIc2pmUbseDLbAVzOCgw2qP0onP2/FifXXoq7Z3uzrZ2FfeqskroNee9mP2Q7XkO5xe
//rzKrpy+7CxL75PEKjypywtZtYcVR7Mp5DCX7uMYN0jtbc/7hDPv/HHriwrGwOrkZZZoZaepWtX
BkjC6RfehE6pYJw7r+cOisvZUCjsOtskx0Mv11O+hG7IILdBsJmzMdJ8RMczv77r/O5dPmZuanvc
VtpCaUoAI2Z83VlHDFIEUXnioomOf/7A18acvh4X3qwCqgGIisZRZAeP9GUs96BzW1Q2CDZ2IWwf
Qy5T1uHZDx4gc7yz8pNb160Vm5dEXeyvZSq0gQ2L/0OxzG2jtDkwU6xDtTUYFagZP0T9Qxv2brcV
GwPrcrjHeTuRKYyeziixhaAHH947DYjNf4XeoA1bLr0WKLD2s+oQRp5bCQC3AbCoIrvuy12mLXxn
is5bYwZPA7d5YvNfmHY5zTST6drKd7oxw7HwS+U2xW2dLbXREZoCeZiuSt/rks6HMiocl74tszVG
ZVFXKhepWlVCm+wxWh3Dfpv4WgslWsELkdIlH2JNlvtgkP+4TZXg9bLvSEHgbFCKtBr/nph+rtrZ
bRO3FbYa6Gj7YalEWiusdhmIR5/pF7deW4m2BjsTibYO5oiTl3rzP7TaPzi1bFNea0Ya7ZPLWHvC
T4lXeg/rgHSbW+uXJM9vmeq6gXfZsDUiRS6PQxhgWQ9VRG4Euv/jQd64ZdmIlGnqFVYPQN8gVozl
vmnjH9ZS5I+wcUH4zuUP6YVFvEUrT3zeiG9Yy83DNmLvKbKeqjiv/OUk6MTxzOihuCDHgfa8dkFB
8EZdZ4et7InbxmqDIRTuHWKRNU9XEl8m9XjnNMI2ASJy0/KyRru+EAt0TFo/1uWNa+yVI9KmxLJg
xAUvoCHWYZWg1pLGQRi6uZdzmxJbOi15QTaRIt3xXfjNV4PV6DQmNiSmYVUuSCB5uml/OSp/WO4o
328lKK+NihU4VEXZjiTPedrP7AOvujIG9OOWB7KpsFUSmPWIgKeqkQfEl9/lurslPGwqzDOw0OYe
46nE5RkyNDOyNVXkeEjaXJiUOSKzEaIWkNP7OUfQdGPUzeuX2zjYXlfQG58B+SnWeRDM6VuoRtyk
PK4UhHEbCKsDOrT1jNlygZDi+WJEEQrYFsUE59tB5xF9ybNg+OhnMEw9ZJMcVAxfK3mvt2k5kKnf
3Kbtf/S3xn72PZkFF6O4d97epaiscqro5zZopRTSC8NmWDoWNG26NiVZ7ti0tRwitRmhu4im/gzW
zYPhM53KWzjdlbX2v2/22/mBPU35RtMg7ZQ5UlHfk30+OG0SxAqip453I+DIIMVD6knxIilWfqPp
KxmB/7DMTOFBQWKkRdtp2KRuv+jI++NeBbXbxddmmvtA6XpiXpAikH7cyfjkvNpsOqwtl9KHSFaQ
Tg3GRPjvu1q6TRUbBSMIBOQ6bySlUWbi0FMJ2XO37c0GwXyuuq4jZMP21pdHWZgwhoKNdnups1Ew
j3YBypEKP+3W4Mc29HgXUTc6fmWy2CBYYEK2hWbfU1XILemayySf5jKeJXOMwmwajNfrXpgu2NNW
9E0ss+xrV8pb9+grWU1bPmsYBq3yqN/xetbNHzXLy/f10hdf+aryB9aXg+OtwLYt3JF8ZJJvKx4D
5AfUV4IVndwCHduwMAsa8JALX9JorrcHL2/bQ2hCtzoQZrNhvsQjBmnRuqThcYrG/q5WPnOamcxm
w6Zw26t8HjEqpllib5LPPdJ5N8L3t+cms+mwvTbVsOMSmSpsNoeG6PphVFF+PxdVcGOvfHuHZzYS
htp9IyONyue8BcsCYa/D0Aa3btfX+n/5/9+OD8/36qDb/CUNtxCu26RrUqiqqOc5Y51T/M1sZaWs
qHpwEeOS0qLvH0YPMtYlMtlHl0OK2UQYxGVaSGRjdChwhLgOgq80NE6xJrPllfq6LWH1Va8oWikh
aiDDeIBt042Zc+2zWqdrGZh+gG3Pmvq8ne8oHHDu/QZ1y27DYl+HfUmirormVET6OKjhedHjje34
SsdtImzuqcy6xsyp9raXqC6iQ5Cb0W2y22KMSNeNE+v8Ia0n72j0d/jCOD2qM1uyLWBczPW+jimT
BG6fuj0tc+X2gMxsJGzu2bQGmzekzGvzA8uj915ZuFndMtuDsw9ZE5V+O6aF/FT5jcG1p3Id78tH
/n39y9lHAQPaNqz9qvLxL1S3uq1MGwirq67q66IcwXV4KoacZ0+n2m3x2ERY0VCkv3g+4oYJOqII
/IMn+sjtwLCJsG3VTT7Ml44X837o2uxJTDQ4OS1MGwhbqxa6IHD1SWEydq788Nsmyw9OTds42N5D
LnVFuV2aQd4lLun0oqTb+c9s9sv0Bsdo1Aypafyf2Sw++vXihDwzm/FC5niolglNZ2P9Ltvu/Wl0
ui4ym+8yPCs6CZvotCAmP9adIgd4Ntx6rL6yD9qIVw1T5b6DlWo64hXsTDURd5cUvttGaItgIUnX
1jz3unST68dAk3PRVR/d5gl9veaZX8Jio827VGxiv6sb/4e3h27FLMymufa966sSVYDplK//BgBT
zHQz2Lo24taRGWZS6n1TbbqGy1kM3WFbVqekN7NxrpIXFXT3V50aWBwmUsj50SeNmwAks4GuDryH
YWCWUoS26oDqwyNbYdTn9DltoovWSpEAifpUQxn51LHWnMKoJ055dWYjXdlSw6FhDfp02+Qj5ymd
xY0Q5e33Y2YTXXpmQYk3DJ3KrPKmUz+3IHtG37TfQxjbvidzET2ES713bivKhrzCSoqwIBPGiQn/
lIVGHqpx+Ob2ES5T9rdzNOANdHxFWKfh4H3vddjEUZ81bmeGDXllqBsluyebNB/aTwQGxUoSt2DO
hrxE7u+9mtom9UJDH8zIj3W2S7fI32a8+KZkkE1Tk44cTPLkoUg48pExdBtyK8TF/hh1rSmblDd+
d2znAdWXkOd3a93mnOa1Kxpoaut0z8NvTbulmYFa4J97/r9q6f8+yzCbcwJ/FEkUoeoUo2MeRNYV
Ou71sB0Na5p3UPZSd7wn+8uwhOY8leN2akhLHrn2Sux94QQ/MFU3x8tmKOOF1dl4gBRjn2SlmcmJ
D6C+gr7ZMNpQoz7UDOFAW+bzGY6zbrg/TNNeT3jfwLCpV1i9dAt/zIzc92ZzyjUgLn/ddBGE5Ubg
3paOfRa3Hcw1uWFuaXhmI1QN29eelMgj1UEGB67+Oasc/cmZzVApGs0Ue9mWzG3zUMMH91extMWP
P0+aK4efDVHJvVpmQ8o98dT8oxnlcQmkG4vBbHrKsKxHlrrak8KnkJ0iIzStUJ3kZjnJbBGIdq2i
NVKZSAAhvANHucRlW/7tNixWTOC3KwDsrdkTCNT3hxVVl/djyNxk4ZgNZ4kl8yKZTVsSmjVIMtaU
MRQ9jBPwwWw4C0nkKOoazpPV6P2R0FIdarVvbnGBzWeVMsOjdV6FicfnjyGSOnEhM89te7R5rBDm
RF3BcwGpE8rjBZFkXObcTXeO2UTW1OBFshdmS8CT93fLWFR3S+bm28psImvgEFkbQ0KThYdfc63u
2Ni5FUQzG8gqfYOtnFc0aSHTuslPOmvdzlJblQvPAJEQOgoSKrH2w2KgB6SV3S5KNos10xEBBgwD
E680SWbgse3DieXGaXdl47JVuUotMo3repCgcnY7jjJkx5I6puhsGiuKQtkW/Rgke0+Gw9oiw5BB
FNet6zaRFWnUcZM5W5OWFfWXJoiW8aHY/cJ3yzTYeIaHejBobNQ0CQvUtkUqbvzKDURmNppQhK2H
u8COYRfdEJMFSogXIU2nXddGE2AAV4tNd2viL/Mat8UYHgccUG6biw2rrXMApwdYciUVyVUMycyn
OrpFrV6ZjTarli+wFNlrD5t5q7p46caH3p8/OY2KjarJeWMUWvFB0tOC3WkPRQCzRNLBrXUrVR8t
tIJ23rQm5bQFhyqYHjNvdKOQmc2qabWL3eRhkIhDvdEuFvngOBFtVq0xNOR7JoMkX9kD9LJgl9nc
en659jWD16Gi3PowqnohktrIj8uU3aGk75Zw27W2rchibrqwyvUSJqSgL6go/sC30O3gt80gO6rr
odRyTQYvr/PDUAYXiX++wY/Daa7YzJogGyFDyLCCIMuJh/zPpak/uzV9Ga7fbrp+rXOhMhxESMfA
nGRqBdwshXK76tr6UlDiBLIGh7iEB7gE5Xg2elHrah7c+m5Nl7ILKNUtIrnWG8Y47KI7iDP/5da2
NV3yGmrp3miCxKxzQqblYdt3x93Wuun2Oxeb3OYggaDoeucxgyfMaPEdE5k2PSSnFRAswZh3GwCP
NqPlxyikntuY2/BQv0uIeAu9JvUU0rsIIe+patbabSXZ0CAZVQN5oX5LpoKwGO/sS6x91HI5fVMb
HYSkYgkzWLUmjVhKoB7B8KDxOOCWM7JppomFU70ULU18v3hnlvlpm0PXnlurVA5+G2zCWxI++/JJ
Ftv8IMjK3FL2hL7eA5oZDkXwm1uScodL11QV9aeQDfzoNurWKiWSdXgFLykOjOgoMv8EVzCnUg9m
I03jEiqmxmZLyk70sYe8zgHmR2626symmnBrEf24oeNy6INHGW3NKYNShNtCsokm2nNZ5gyD7vNK
PRJlhiRr9luShJco4o2UlA01hfNS0Bo3OGwC+XRH/JD+qKVoPtDNDDd+wCV/89afCF/PGn8aag+S
4iQZQh0955EajrUYxGltIg9nCHWDW5kNOskeZuX9EpIkbIuvLOxfsoy6RXg25VR7szf2mhGgcJX/
TCOq43wSwi3xZYNOc8BwrVOX1pfwvS+9JjaD/6/TorIJp0HxDgJXy5rAtbT61NTF8ryEFDrjf24+
uvJtrTUbbsYPwUIvSeN124eOwNQmhrFzd6qrwDvutBle1JCj/qEpiuZG6ucyb/47n6j93lmsOKog
3GWStib8fvNwdVWed+cDcvsMR9/tZSI9MqF//oFXokGbrdom2m7VwLCh8vkv1AB8C6VyO8NstqoX
xcI7jVNGL9HBtOO/ebe7nQPUJqtKuIL3cE2akTaoi8PczXg7iNx8RahNVvGw9iHj389JUAnzCOu3
+YS7Zu8Uw1IbrSKMdQYaMnMyDRCduDxEwZLNbSFTG6qidYg0AXibpOYtjSOCf/L1xrx8e6pQW2WL
B1m3ej1Bx8niHdcLyTKEjZvWE7VxqtIPQYP5mPVNDh2cxZtj4y/re5dZTm2aalhhu1HDPjnBBbZ8
UKGXxWbroxsvfm8fANBIf30ArGONIpeuXpIZmmofpwBqc3Fd4h2XTAW07KbSUeqI2nJb3uRtGSoh
l0TtwdeJT3E2I6/tNkZWND6Clqu0FnMyq5HHUEWpwNH2X5wat+GqruU1qN9lxhGQaxjgyvNqVqcs
H7XZqhlrqamW3iQyXOsT3E1apCjDH24dtw73xrQACWazJEPOxvuxWyNoaMAqxq31y4z67dIJQ4JF
hLRfkj7PxcHf5yb2Iz44tn6JiX5rvc1gnI6HuDnZVW/iaoT2eyPbWxLql1beOKZsS0wzGtnWUMhP
kMBldz525DRnbfSwiaxyOkEQdrz+AWCji2XO8zFZPPoOxQC/FiLcHD2pjVppkpeirzDdg66cTtz4
W8y5cHtmpTZrNTVyyqYsmxKPbe27oNPzQzXx8EbEeWUntmErKQsfh9S+JNvQtfEayA+l4h+cpqRN
RF0ObJFN5ZwszH8sm3/m3K3KhdpAVMSqQHA/WJJ22drDNu1BvFPTum1fNhQF0UrakAVjQv16Pvnb
pI6MUzeRemT2Xs9EUs2B10tsvH6wlYk2BcTwYRzk2PfLd/5toS6GknCcK7QO9fE7tY/DoY9Gp+s4
tUWuZCWr1fPVnPQR+QSRyXfh7rvNQxuKwhQ3uiox5m3Q6FOpsxfte9ud20S0Ek9MKyhb+XRKFIro
D7k/6EOvb7R9Ze+ysaiGmwrUhjQJrA3XQ9MN9f06jdVRLaVbTo7abBREDQqVT2pKShr5dyOyrveq
5m5hO7Lvr2eMzrW/9ns0JRG4ltTz9s9k1u0NpPjK6Nhs1D5TXGlDf02QEa2qB8j81e8rvy8fxzwQ
t/7IlT3MxqRC02rYQZMpCcrpQRP2eQsLt2jPJqLM1rD6YvCRtGSg8TR4Q1z5243GLyP8xrFny14p
iDf78A7G/qg46uuHWZ6W1cC1FTTzBzIF+hB0uX/oM5T7Oi0EG5NCRVYANep5ToZuCA5G+PXJz3c3
qQBqk1LBwjcCqZAhKdWYrjx6oaW+kU67No+sFaxY3QX+hLSx0AF79JYe6LsJumMPIaEbEcK1P2EF
rX4E2KAO8WAXFcH6s/VleVoMVl08aHkrjLpyH7eRqQhyWG0w4R4r+9J8N2Xhn8xI22OpNvKYi5E+
8M2vvzh9bPt50zP4xvWeV8m2tz902Zcn4eOi5dS4zWdJHxqs0dDNSUOjz3m3qHjIUdPq1rgVKReg
WD1/5SNeCflP1I0/oWjol1vTVpjclgxpvOlyhIHnaWOq5/rffuyImykKteGpSqiCdDJckqAO6uc8
K+D6ObdO1TbUpqd02SlusnFMojVedq1+DHXmf3cbGCtADuHFMTdGDkhPtZ+bQL0f2mh3/J7B6yOG
wioAZMDWJkZtYzzm/LGvghsZwSubqG04WEyXYtOet0mekelAiyTwtYrnriJxxZdnFWb7Ha/dXjyp
TTtlWiC1DPG4BJScOlBS8FhEtXpw+gY27SR92UBDejOJoXn7DxIi/sNMoIjt1vplBH8LDekm55Zo
fIURLuDP2VZl92ReixsbwmUBvXGY2bjT6jMze5KYZGIbbeN2ieghhINMDrACJ1kTBp7bbLLRJ8bH
CGqD/pjMF6HBFs5ScZBt+vDnUbpyDNjskxCNN1ftPiS+2LIPSsNCoO40uZsiSIDc+BvyylhZQbrX
etrsUb4kcq3JYQtRELUF2jsvgSmPlSzyuxaZ5zhaSAB5R9xaHUfOWuMwfvenSozkia9Zd9rhmX3y
Vjc+gtqE1DDPQb/uM3ny8oLG2c7BMztWklCbkFpqhqdFjsbrotYx5P1aHrmdCDYfJQYqOkrQtBTQ
PYkm3cQT8K4/z6YroamNR+ltn+c2DOZE7gtCCQqh5qSvwvXGY92VyWpjQJtSIg8ZsOZ6LkwW92Nb
pLkOadKsEb0RpV77CdZhXHlB568N8uOrUL/wVnRQE9Qt/jw8/3tVfGPXsHmgohng6Z2PQwLktZAY
eFDM2+XtoIDb6AlVgt1DllfD47KVzWHKu+bOn5vsRNum+fnnLlz7eZeh/W1XDKu6MQu+UsIbqKRG
0TeR9d/cmraWeRWs66S3cU48ssLL6a8ydFNtpjYwVPY7TBPZhCimqV4g9EFnN1qQ0uD1cCwcyKSW
eLDg3HuP3Oc3lruZ0dH/aFvpIkNN1YC14KtfIkQt8hhV/7oNtRW86zmDp/O29xd39W/j+j7wJscl
bINCdb1oM0UFeWpkg4BuPdFG3rgdX5l7NvWdEbrWesux9TTAGsJuObBFf3YaERucrOS4FyxD27lR
4A9HjQII4caUUBtuRMFHSUmrqsRo/ZU2PFHUdwPWqC28RI3vdVko/afCbB8k8z6FproRK16JUWx0
SrVi0Xry/Kec9ubB2xE5sK6L3jXG50coGu0f3cbeWkR4NtPtHmb+E1Qz46zK3kHd+pNb09ZFeETq
vYQbJXnKpP5ZjupoYC17Yze+Nh2tRVR668bFEvlPqIH56Yfhl23IbqkoXGnbJqi8rBO5zjEkue7e
9U3Aj/DEFSenQbEBKixPzMMAHe+b7kVFPWw05egmH4T06esdcYAncNln3H+Sy/CcU/NgNjcVamrD
U5CHk01UoeloVYeI8m+58G9VUF0bcOtcawc2d2xk6DbF07Bsv3u4JrlNFFsJqqJdlKuI+k8iqj7q
uvs7avWNiOZat60QVS0BFKAGdJvu5HFW8n4Yudv9x9aBGuCnFar+MiLFt3bYniItbqSOrnXaWpR+
o4P5/zm7kiY5cXX7ixSBJJDEFsi5Rpen8obwCJIQg5j59e9Ur+7N634Vkct2u9JZIH3jGSqK58Ea
u1NDuji9v+1kX11JnhvSofJ9iyT2c2C3ZG1v45Dxa7AUW6EY6jUehzfFY13ZRPPqtj72GilVrGMZ
wQDMXfpgahPlli3byv49k5V/edrXClAbWOzzaA2DC2PxsSQr9NO29cbm8hoZVZZs5oHX7ByP+auZ
4ldll9sy8jUyalTdvPDp7dZ0+UM961TUwW1H+xoW5Zoy7qcZxyQf0c8NhYZiWC6zm87gNS6qigu7
FiAdX7xu9RHq/TwbDX+vF/63t3mVKytA3gPiKC58PL5Old8t7XibaBK/RiQptWnT2M0CbchVwl34
o52X22q3a0iS0UzkpHAUkFSSDNN42GZ300eza0RSbZZcq4mYC4MfUmiSpX+95U2yazSSZI2L8wUf
DFIHAmyTulHdVJewaygSLMAcXOHH7TxFE0+M8AuYklAfue2LvxV0/9GkLYTZHJqO5jKN5p6a6mcn
uttAVFD0/O/PHsLNSp2b+oILBABVACgtTyAPNtz4Nt8O/n98d/hcTLMN+uoy2XI7ioK7TEw3jnTY
NRxpKWwfR71tLsa03zxvf3o53ybqz67BSBXJXeWWejvDikQkK5uChOnwppqNXeOPtq6ZmJFuOzve
ZqHLP3FevjdW+HtMYddmf51ygQe0u74Qbl/zDbT33kW3tbHsGn8U9Eo1TTOy8zgsS5VG3kjI7Zvp
Nm9pdo1ByieNYEV9dclJ9I1Ab8ME5rYKn10rPC0VCTwtZI1Ncg7Nx7Zf9lzH79Fp327M/w5z2LXE
09wHPYTM4uaytm3zfbZh8ME3o34pppgfbgoE10JPChqhodp4fdnm9Vtl3D3TwU3YL3YNQvKsC3IK
mvElbpy+D1sZnGzUje8c93/Ud//2cK4KWzlEZlnmqr5A2dtlcnHdnjfhui+qlaYsCqe06JogT6ge
hk+bUNthxhn+PpN5+Iq1QPGVIb/nGXzN84OdSvF98RhxCOrL+gCNyiGFgw7NdyyIfFboXuy3Pqpv
qgDYNcCJlyM0AfHcz1g+ZTDss4lfLLupmWDX+KaV6zUKZ2inqnFLjGsPdniPD/jP1OpvD/2qfDZb
CMMK2jQXTRCCUw00dAZlxlEeDWAybTrAHSZKA9NB/Q2uX0dAXkmbEpIv6RQX4a63IaaC0WBIxipF
TQJKR/+RVzS45MWkD2UxBZmFrMlBgkn+deyUfABJHURyHcc+y+mKF0PfqpoaM+3P85iXe6hY+3vP
sF52ul9OUCtsLnnXvbe/+JfYdw26ynttTdfjcQr3y8/xJRhvM5Bh12ByCY+UsW77BmVJGDx307Ak
bIjlTbtNMFj+O02KAYhF00b03HO2rU+5WKrFJAOM3eObuhJ6nSqrxsajr9bgXOtpGC8+LuL43JqC
fb4lNtHrdGk5Fl98jfhZRrvat12MxVE35+88n78HV3qdL6HIF3IIlGyY5839cOLE5hCgj1GrsBbc
yJtuOv2fzFmNkIKPCn6eVNh8Fr5evuRc+ZtCLL1OnZJ6NvQCjn3j0g8+IwRA5yWA39g7e7W/n316
nTpbU3LXFM16tp6MfTL2iyoTT1p72wm6Tp+wZuAQd/LsvCm/JOUb0HwPAws/3dTt0+sECjuBuQjn
kp2rnsoUvLdaJmRtiLop1NLr7Fla73ldq+UcbES/dthI3cVTEb+T4v7t6V/dYOKkD/oeg3LuHAyg
XCd9Nmiz3pYo6DWEN1hl3oadX85DzCqdhLC8zXQp19tgn/Q6yxWSDNtKfXCmzvTYWLseia407rYm
hl4nOpiSqnzucIOrIIx2ULqHAcxabvNNezp6jeTtazTS1DXzObaWPrHZNnnWwE9e3Xa5/if8V5Mv
Rzat56jKx+819B6PG2aXH24KntdpC7IRLR/7cj73RTBfykbjeyvlhtt84eg1YphBoB+YWzydaOvj
Bpg6GnwAum75fdvXv2pQq46HflXrcq7cXGWBlaWF6x/3t8F66TVoeIrEgGkun885cAMvaDbGdWet
jdxNcR8OHP+dffUwTUNcoGqAdduDmL/aG2lE7BpMHcM1DNM5cINzUWSQHnhVJLqNusWun0pjYeWc
R8ReusW/xGUOV8v8pmDGrsUlrSSsAoW/vLRmtsmgvDnAO+82qRp2DaR2bJF1W7XVZSMdv19ks0C+
7EbPM3aNpQZIOIrzMtYXYeSDCAIAPavbJkjyatKdBwt3FaQwL2Al/MiJ/7TR8J0C5+/pg10DqdsJ
5utEa33Bo3+SBPtE6ZbbDOnZNYTaGd2EcBHUlwITwWR1AKe0hblp/M+uEdTggVFJ3EzOoSHf7IB9
C1iqt2U9do2gLgZH1mIbyJmv+gsrmktY3YYrZ9e4aV2VoS0aDNIH35v7pdanznHxdEtEBB3jvyNK
T9ZKlGoqQbjpH1DjTYnp29uATOwaOT3mSxTKsC0uNSuXbGxrGBYV223DxmuQNK+LsIB7KLBGVOc7
KBCsqAXqmyb17BojXXP4wRLsQi+uIsuuYblKwMV+ue2ZX93ObWjVtuAWnbEzGk6R2rbMeXYbwItd
e+aujZqrsaTqPGxhd+8AizgGLr4NPM6uodGuXOHzAJPPsw+XKW1MxJOxnMhNlTW7hivXjad2hjzz
uaexTXu6ZUtX3oaqZ9dCj2shUa6LVZ1J06jEhPJb1A7DTWUXu5Z67D3U9ChkHs6a8PIhJ/wbEUN3
22m8RiurgVadQmF9FqV5yRs+76poe4/7/HbT/zJ8uUYrq7LyMH7IxRmSBuFehrw8A7/cZU3Lb2uY
2LXiY9dSYpcyEOdhGWlGO7Z+jBcfv9PQ/wM5+dtvcLWb4tvW8aCs5NnLnslvIcrKl7mKg6TcND0P
MPFKBYdk69Tl9imsPcwRe7q+rGU4PQ+wef81wI6p2ocRtLXzquL7yPTzB8ny4DHEqGgPy83gE3Wx
PUxii9MR/gwnEPJqoCfhDH9TTLhGy0blRMOps9E54q59gFQov+8bASG1mz7+Gn4NdwwAV3MRncM5
/9qR5oViQHTbR18N7yjBkXmrZc6koita7m5JCxG/Nyf7l9N5jbWuVQyZ2G6JztDGchBd6MSWMuHp
B6qn+rbC4FpfcmARfC2XMcKqoFhf1ajWnazK9/rJt9r8L6fzGnHdBHAWruHqeNZApH2wXbGcDIJn
kXZj3PM0aD2k/kTI3lOHfutl/vbvXWd0249Ts3XReY5VnEFRYj2UGENlEBTT+xplys933vvbC/7b
P3Q1SAjoZgczA53BqpFOL02ojE9bX9NMVd6lDTxAkpVHzUvhoiDM4NfMQDCnzYg32Ht4BcVvrBfm
o/AkrAm/6GgpPlq7xs8AXvdNEnYTx310AXCT2wzwDYF3CYraZxVU5aMZSHGA/uX8sYKc2Wmsfdkn
QVGLC4b2nzYTFrumbOzBgc7qq0TxiR7itV4PHSf1p4o35K6pxDAnkeQmaSrdfykY5iHvPJx/eTYc
f/4f28R6sHWlu3w712MNHWNaLzup+Turyn97w9fxzk8emwMrzga3+gAZILOPXNjsnPXth16v5p05
2j8qSH97w1eFSrn2pqvjFqkB7gDBqXVzB7stoBWTGQaAOyCM6y8QCup+gpoY7Swrf1Nmw4S6tUo0
YAiHvlzVO6DAf+k7/gdLG3bUFmDtnPtm+9VDEy7JHR7tTa/rGk5LugbKuyEmhuEovi0uqfrhnbj+
L+/qGk3LSWGNqFC8B6RekqnWPg2COUrkFqrUB/FtgxN2LcRnrROa5h3Dq7I8JflwqOWNbCn2P9j7
vugg/C/pGXdJ/mmlyvceXhE//v+Hr/5+V67B9+O4QhxzpCEmVnH8WQbDcuZGuLvQyGbXF0Wzn1u1
nmWo5tvWk9d4fB9Mq5hsF54Nlp/nEEc1g6NxfltLdS3MScsO48LBhecuDv1Z1zVNvKbxy///tP7t
HrwdtP+ILGsjeIDtBT/X21LXiW9QkRSzYp/+/4+HHMJbGPnLrb+2ksa6ua00FrbnJhBlEaalgTq7
T5uAk5AlMWTGgg/bPIn+l8YWOa4Ts5kFOj/MzARSflqxKPfJZpEP2gTGsrURTwWgPVOV+p6OU5kO
SiiAZramX6lNieRV+Hn45womwwIQ059i7OJiSbDEH7cHI2xU/ISUkMVoailg20STdnOmfmB6rnZ+
jdmhgIcJ2fVBg2SxTKM+OshsqF0JQZWvQ975A0B0d8yuBkbA9ZqDeFZHQRq6MsogngxZVloiAccD
COjHjqjoroKy7zPVQR5mwabLORlzW+5hV/Cn0GT7lb8J3FXjYJIuiIcvuVzyh6aoxKuLl/GxK+tg
X0p4ksxb7syftV99k1SLqPJHD/Gqr06pgBxKaKRUj3LscTySHtWfwyHXhiSW0+4x1tZnvQtMAm00
vOPVTirzY+TQ6/LuTlNd/tJN1yZWVC+t3cK7GL8D7BrKYUmxmcgzQaxJrRnds/QLzJGZ7+S+xet8
CiDwNj3EVb40aR7V0SMcWvJHkkt9rEZHSTLCiSO1G/T4MT1eWPsCMpRoktLFX4mBoKqShWAZd+xT
WOjgZx6yP2K1DfZ02n+OYlU0CcjAgU6B3rYZ+FNR5tq+z3w4jHujih4ATE1yrHIl5Hz91Lef275i
cOCqSniM+zJm43EuNxY8xmQBBa6c5m4+Gp8v/FPXtJ3ckabGz49rtLxtgcPappMU7thpQU94AQ2+
ZW1AbTu1cwFZtnbG9GdINIxxzee8UDN0P3sbr+UOYbMxQ0rqStV3VOFHE66bKd18ETxpVwRhWoHP
vM+LxsHJfpzDkWRDPzfFabCVLh/rZfR7jfN+V63wHx5528NgVrYyq3vNkwhNSZ3VlfPts7SqCvZR
38lgX2MrKPYmWmKfZ63bMBNIsMJu2sdaklHdR13elZ/rrhPBY6PoNogkR+UYpHVZ287im3QVOWB4
yLY61TWAHGcR1mO1Z2s/+z3kKwr+fRomvT2RvIYrmwZprv2K3YCd4cvZcDZ3CQNeYEpsO031HWNB
xe8WwEL0T70VVN9R3eOvOjyT6BkecgFJVryMaF/qqBZ73vtYHec69yqtgxzw7qQN4GGXTv0aq/u8
lnHxKsFM8XvwzKCKpxr8QLa5hkASaF7CIX+GAxPENEG1EvO+7NpQ/4bEZg8kDZqzqXhsOQ7iQY3T
JM5N0xp4rLZOY97QFiMwZgPs3acnq8ZiZzzJAanqim6SSR/Ps/hSgZHTvnYrjJufVegiVCyBwvUM
R9ry41aHcvljWEkmaB3MuoOdykKKE3cQQspoaUx5GkTZDr957A2/V4Gxw6v18aKOnEeafCpc2KKA
bHq5KOAhDQ9TJec2/4yfqsentou2QCYzJ6p+0DLoxwMEj8W4C10f1B8rGS7jvaQ41xDld0TuOibW
9gvULccInWZV4hzDpCo+tHaMu/uNF0N5jI1x3ddgU8zdr2HbFzSdfBeMRQKLTC5OEgJA9S+fmzc2
ZwNO58FQKIMdq8WtxaUF4YEeRRmjcgeLaqm20xK7aS5SG0WNzoZgCd+i60jJ9KXeRDPs27Fr+R1D
NFqjXaOb3JytBqH5yxQKAf09UceCJXU952GRgMgO0GyFWOFOC34n8+zB/G12eZz30QlyIVH1Wudr
L88lTJ732pdRdahm/H1YgGxNvoMWt+qecwaDyCox1LLmiDJmnV0W1VNQHUH310u932IFQ5O1wot5
ICIEFgf+7qMTByQisPZorPVwmptxrn9LeGyLI2sgTJBoyEYVSe+F91nb24r+2vxExoOjkI41ifdy
WhNRRiQreqqJSwPXdOP3hskleKqr2tYmQaTRBVQeadAVGFMJjJH6KjbBlmy0QYKKI6fzH9DRmMkH
2VE6nmvo4i2H0FVS3VFLJ/XTNIzSTwMEBeu9EXzIv3LqZ3bvZNgNH0KDQ/pnYmSSpxLgqS5IWsJo
+CMM2OCPfAtJcOnraamTCHy77recpmktEz5hk/VFMt3TfaNBWrq3QyCWu7njaI6SaiqU/T4OYx4/
KFr15euCizCVSSjnPv+kVp2TvclnJvZMrktxp0HfI2nHVxqVmWMhh/AtmcnB+rGLLjMwZPo7Zkes
6sAdnqjps1yzGHOWAMkk+Akf2kBn+Iectdnb5ejXNA+xCpoTVjMfyB0TNLJ3mlFw5NMNeljTr811
vf1u6sgM34dNE4n2bDXrJ9UoW37kDTCav8dK87XJvCJijPZCc8yTdsPQUnUH/Vbnn5khQV8eHdRo
1ZxCyWHojmPZLbw4tnGu198OZDGkBx3xMN9BdiF2OlGVaKMlEZvTkYAtATQ/wmRgLZnumOp0ntRx
Hkpk2zzvIUMv/OAjugMqT6g+K3kdNeFBjkCsvPYaMnbRYYYfEcSw1xA49W9mjLphTcU4Aarm1hw0
7EStdTGJRNSUqAkkXL0c8ko1vT3kXIiCZlrEitRnjOdH/swmSPfOKV9i0X03rh7bNuGWlvrclG+S
jmmoaeW2pFKztGAOT+0mMjUNtSzTGIig4GBqAidDaMVyE50g8bzaoyQ1nf5EQSvkYWaatIcSoyeV
RZvwc9pLZ1AwLbovI72njcyLCkuZSdQ7YaZtPVRituyV5GXd75ZRhX/MJmv6W7qJ22O7wC5tYCFL
q0HXT4wsUZAIS014qFBuqEtcsGCBjWqklvUYbZSfFTwnVuTr2dl97skUfKq5LbadiEkemUPBFkvu
1p5M9KdyLDiGIQ3NQcEl3uzgf9FHUxpP8Mi912VA2X2zrFDqSzGlY8DyAuPzVLiihmaLm6YO9EO+
nsjo610xjxCLb0foC09Q8DnEKKP8N4CoABvHrwxAwMnbeO7ipKyXWO4UV8AdJxtMierTjMoSUUMb
PSYx9KefFRDQdZegqprD+rDagbEPdBNLQfZcBt1ydqLR5pnQHgKycLBhKNdwdSkUsiSv4/JHQXjn
j0rLMwW651QyyDsiwsbN69zG0Abt+s3qzMiVqVNEe6/w//qa9AnBFE7/sGsO9uM2laQ8o7IW/Ovg
kbkeAbF37EPeboE9TYPCARRAB2KxMZhocIfFkw7fRNlwG494f4t93kQEt/He6V9YOiEZmnw7FjA3
/iNlXwK4M0/11D5xuGKMd7ItV/PIQQqOHtcFw92XlYMEcwRLwOkymaoygjlExdd1D0OkvvkdU0qi
fVUMgXoNRznOL9EImtVLXjif/zT4rqh3rJRb+S0fJBEB6DpbKR43F5sGwgVVNQT4zQJRJ2VQaVAb
+3DF/fX9tNAUE1u9Jk0QyuKkMN/em6UB3hjqia0+MDvJHrFiseYxF2NBUFFWATymASrUsQNgczcp
xfzHSARwWE4D7Tx5GZtOt/MOi4k8ao9VZapDLBVS9SBzFZepj2vCUZxtkfyVQwCVd6mY2jl4ENMc
6RNbtqhJGFwmDpsLzYs0rmhR6kv0cfvGNKFWyRyMgbsPla/bMrFGue6B5bZqaDKKdRTIz8SzHi+O
FGa7h154OTapadc1wZ8TQJurqByfeyQIhD/QWHLAn4pe1xlf/dL+ivKVPIstRPfuIHJ7qVGmDxsi
GvMb5nUhKT7i1EJ9XEJUej71CkV0AiL3GjzQoVNYxuZxFBd3Ala8IUqGqVHjDh9cHS1khJaPpWzj
ebnvYtp2T3OTrzKrxqoKnlEo6ABCBnYdij1xgZAfxhjVyr72YlTPPm7L+dCPMr8L1QDRjjgqDii5
CgviZ2BjdwABitPHDWWg27UM56rZeSh89N1pipqo7VBRv833SjqRez2abvrTz2aQP2YIHX2eBVO/
0ZwimO3j1UHmf2L5MmYthL5/rTBITDVWifuhh9JbnnqVF2GdIvjwad2ZGfTZ7hCO6Jy7U+Haptuh
wY+tysKRu/lj2ZbFPGTYyA5dkZFwUxw+PKNn41MU9zN7gpU8edXdrABWLdAZqJSvtbbqMzpjqHmN
toWDL/wf4QwvU0O8INBsxGg1jLIyrAdIZw7xcF8uPPjec9GVbboYYliesaklVCbOgIf3taMhmTPC
l3q0id3mfLrvltnALm3IUcmOWHcFFdv1S5G335Ru1byzuBHRB4VfYjzHnZyjKsXKZ8hM164jYFuq
qRJHxJtxbA1NeoZ2t62m7w2PKD2s6s0PL5UL8eQzgqwTHr0rsetuK2FKNiexZ0sYJV0LWeODsGVU
3q+L5/w4wwN8/D0pCJqVyVA4rFv6DZuJ6AXeetbfOYhSsxgavCMyaR7wRHrbID1iRnAW1ZtneAhd
5J2axyirecFZ5m2wvOpZkYNkLHysx5WQjCz4b8ze+e8OmibtfjCducdZEZdQ2RhLqGEl6TC1/OT4
On00i2heRhnZJYGaaIx2DYPMIaHYFq1JwKls4o8iDBesIer2NzfA+GC0DsgJgG5bshSxeFYTWiyU
JBCBpWgLDxqRFkDwLQSBfrZPPfeI8Eu+8bNunL/gdvU0bWBkh0F3vJ0shK1SwGsHVN/zdIyCAQXK
4iMgC5VLwWHyB9NORUaBjDr2PMoPssjns9EIUIpOTdq6JrqnFAMbWrYGBRtg6SrMPbxntmAne08T
KOLaVDE+p3Acbg7TFLav/dQjaEHXMzO5pDsoQQqUCEA0cjV/8UNs0ZaFKJwGtNxb1Qe70iBmjExu
qR3EnKgGRuIrx8BjMOIzL6cBRw60MwSKfEcwP2F4BiTfDzbw6Jia4bSS5SessQWqxgINm5P4Prqx
S0qXPsfzLxjtU2eH7qJQIqALCMc/XSfop7ZC+Ag1mV6rpp/TLvTiCeap5pPhJj/B6jg/G9XViCdd
n3DSiRQAx2K3ag7tNCpcsQNnC2VTGXfkCFTlmK2dQUkHO6rh27galbQ5yEsGOJGP4Gxj2yR4sVc5
c0fboggE7H3ZwjQiLodkLtrmFdijAxDW4gIYdtMmEULDoWgmAXd7zodyt+ShchCPjJYfgESiAEZz
Gz51ttFo/+XS/gZ1ITj2IVk/hJBdODSFnCwIhxseWqGjrDBdsKt41/6sp1ldRiH6l2JpGU4+01im
CEySSxyGfRcVcL0wbXiMTOF2sKrAQfeuPlbar1u6xsO8d6SzZRJ0efm7qJx+NDEvvjazFQmbiHM7
XtLmc1Xny7q3gFaKsw4au9duEGNGw6p+iYqifW7DKvqe01b/gZsqgbGjQGEWK/Vpawjh9xAuLB8n
X+enmZUxSRboPmWQhUENsNqxOWgsgb4PiIPdUWwYc2WmLPKDiXL4DYdtFZTppvP1mMe0KHdNQMic
yMAamrVNE2G41U+rx+jIjHVmkb52+Zav9LV3C/JyogEbv9BQbsNnFg0wvImjiehdhT6m36FbD8Ok
3+LygW+yuOdU2BHW6bLCEMmtP4Ngda8CeIN7QSC1ineHFhFt5YR5AvIk2Q1S+RdomEJh248wGvuT
a2PbNEAN9VAYtggQOoawTKTd+qeCosQcNjOe15HBb7OmqisesA1r7cOG8rfY2SEsHkMW13G2Fd1b
O1KhvkgVUv13IRZ5As6v2TNB/J98CPyGmeecn8GsKWVSo1aNUpwOU6RVAO/QlIHy9cjljGs0T282
opJGkOCpPJmjPVsi6RMv4xiy7L1sHVQUDO9OlUT22znHuzdLkFajgnTRc8m6XtwTP6hfgdR1mQoY
S6LHM4t7DdpQ4hRjAxDsAIhBmSLxVptdpdbhG2q8/gtMV/PfTed5lFBFCpaKOURpXI71BC7Wgi4z
Xad4GnFZ+uCrbubxAUGBfvddOf/2WMs9zQrU/SQILM4kmbfhfp5jcZ7LovwpqiH6gZJNfqkDJ9GT
FfVELiu8R/6UOeo3gOzD1WQF6qSHaevLLQ0XHl9o0TME86FnH+yA6i0JcP7LZJuq4sJQgZRpZ2rW
7/Ol3+p90YdTcxK0ceeOvo1AJP6xOMFH1APqToehRtWVVcrBQ5RftCrCKiuiETQfBopflI4zHIAf
hiiwUOqWLejgT/0iEdlUiPj3tG1jTr4uqOrOkV+GnYW0rMi2YMHEFcqDNt4B4DG8QKQYHjZBuKgI
RnB5ET9v2LUeMfFAb4agGOQYDKmqueuGIOhSWa8EvJgO8aJsOsG+lEUbP25saT42FJqe2SaH3Kch
/PYA9+7yfhuRDpa+e6lEuP0cBsigLoHqwx1ZXf2BDyH5RhonD41Xg76MHUf5F3Wh7Y/rrPVnsWk+
ZQH62ecZUta/zWYrewTEbhtTv2C0txcOogmgI1butQIZ6RHU5/qhleDM7vKoKf0OMwsxpTV6kOJc
YCo/HvET8ZkBYlQfuKTCZKHwDd5ToLsiXVTg250QYPikZSBL9BzAfAzZ4EP+HM8rXig+u+wSWdbb
Y+DAHEoaJAtYafEFKauBVHV9mQszf9dR3/ukWyvsM0QXqkMQ+gEDlHVFER72MzhAk7azxHC2KLOS
rWTbab4UzVlvFW6qBVSDnfDcCrGL+GBOOsaGb64HGpwYHt13Ms4YvVcoTO5jDl7gPg/afj1Ja5vw
VMeh/OrHZrJPUmhWJ6PdalwIZDbRnTA8KO3OSwzIjhtZJpGGo1OXvFxW8DrhEoaxtpgm+ojaax3Q
JUxDmappCTRaODPNGegJb/mX5U0cH4uhsF9CHZTtczzQkjzLlbI1RYHeLAfSt3BIsaukT+NUm+92
2NBIR3rFOBOCaha7FRrSn1UpUYFwFfXFjg4tKFABCArjfQh8/ICedgqWTHdaPraGTD/8MGroY9om
3qHDw2AFxNq2gg1jWX2PJsMzuY2G4aivU5nVApWBR2PW7FU8lwcPsQOZWB2Rn9sk5T0mEkocVt6t
pzfbaPOTtz74MPnCoRfyubtrg9F1T7LkwQkjyKeymvnj/3F0HruR41oYfiIBSlTYKlSwXc7jDhvB
nahMUZl6+vv57gbo6eAqiTznjw5V0HfksvLJKqNINhjdIgRs7LvSO/fTjmS1rxb5Y4hbUye2463X
LphrP3WrXZ4Pl/6Y7zN1QLmtp5EBX20Pg1/7bOnb3utM7ELaZyt0hm96mNw4Y+odFc4xtQxnbdaG
K3lhMUuGxo1yBVAZJ51yqOda/XK4uU5Uz8nEZNklvtfNr2VP3BKny9adldMef0pvgRVuS+LVHwd3
Hec8jgnbuBOaox+UN2K6EFU/fSX2WQxrtquJ+0pmUflltgeHWnPXj+P60gR2FKSgo153Igyx27Le
Dqo43SQxOsG0BXAeJsCXEVQgNoljb5yont/HjyKy9tTyo+r37jXNyo5R2euptkcV0sm8M/PYRp4C
t4/rxIppImNzIAI3kaXq5uvRD0ZnvTJllLTtqrqs00jYKFAZmmu4eMETuLXI6taTj1Hh85y4VfgR
zC54VcSamxA8VXQf0pppJWj2uGXUq+P/l2L6dZMJ6MavHwURSLLFi9TJ5njzGcfMYSfd5LX5LkT3
o1jK+eRuC0t/OXXwLGs8vi6jMj+FvQhybToIhHQbGbnzpao4CdxIRPZzSbfLe3scDQmYxdC8Wg1l
iI86osyNZX0jZktBTZhcFNYOOopEeTirHRQ35cUL+2Qa6G5JoNLMq5LaLBmYPveAu4D/JfNgD/PV
lm34KeOy6f8d3rDVCeslaIE9KD6knpb6+2L0ajfte79Hj1uU1vGsA1k051FZq2ZCnuMHtPrzc7EQ
XZoHfRVFWYVobc72MG6OdCy0fN3xVa6pIeHoHWZt/Ds4oaGyrHbqi2id+sw9z80kdXfXgYthMWZr
/GIW1vKp2nimiIo1rbgv9VZOd6YKgwFCDZzhssi42/O2Nu2nBuzOpSqq75sfrD8IZDd/DIvNHQA8
T51n9neyE3G/tVhlo1NTaP9pYbW58mpVW2Y8X7dpP2IXZrtpQ4/gQM+a3h3lz8E56FQ7XL8k8iaF
HNgeex9dwD0EVh//NPvhwMaNTN8cGGP3dxhG83s8SleeNnt13msJOyYr7VxRLgT3y+YU1HsPYjrv
R1ExoUPG/J2DkadARruDfMYbQojhQLP3FvSkiwDgb8Wp+R5t25NbCD/rhN+sFwYEldSuKZkp9Pwn
Vvu03ug67928D+Rx3/iBe420Nz7MWyfOpR0dQwosVwowX7oMM110+1XxRQOQkmJ/7cKJC45prpqS
bvdHYAfgUiqUMUqckde7f0oNqZKsFuQMXq3134r7tuKoX5tEyar4MK3eQx6vKVSZtMaVg2fT801Y
e/Wv82OGYIENTtBk5MOyhLLabsPca3VRc9S87VYJyYll+7+dq43LeDoqAMzdhwjWUX9XdLHzaiyP
fOLSsvN1cFXu2HBlNWcMB53HZOhFZZh7ri3vjmHpT5vHX+/Yc3maKgXmF2N2WjpInqQPo/IELDzI
ZAvXSmd4GfVr08RsYoRcQ72PdnEbKsXIuzb7/LnWjc6KUQhuFavtkiFyj1NRka8LZyWLVK2xe9nC
fv0I92Vp03nkDMFxEt62Lhwunil6H26nCp7YwOC7Ic3SvhUjIEAhvR9TW62nuZPyBeVAlM1BuGX7
ILZvizWZzIVyftWh1T51lJWlwJzqUoaF9cHbjlzUpsEmAQ1zzksx2vk2ASBwF8pz6+HpQvdRsJZE
1JGmXVfxXnZHzwhn8HsEW/npOJrwAxEpVrdqeRw79J5RwdybOlBbF3cCA7BHWd0Wr3cTINGdlXMm
qngf/TGhX5LGg9j3MtPp1xVVSOZ6GJnFHopLp4r94juQsX1vzAPLhjntvBHPq7CqC5IkcW1bFZ1m
qzvOZH61D3Mr4rzX9e8eI3nKb8USPYxFlSyqoejcqMpkKt7j56YW9sdWKTeDmLSfAHXbx6HqnN88
7F52+KVKPW8timxXNiyHdGWivNJOiv4o8qJZ609Pghl6nS0vU+WUWSiPiVPcsj6RmxUAmtWnY4Lu
TGl5dFoj9Fg8F/6fEOP/UuYHPUUyq4OwfSnDaj6BSEOLFvueeWO4nMPZhFZSFesvgm6BZurluGrl
/2Hg/qvlFrwSkmGyhVCfx72Gs9rA6d9taYdnaF83q6w9vkbxaD1Om/4MBjXkjS5hV2QR068NtccK
UnNb1qH/DrIwnQGtmjtbYBlHdKi5yE391/VndQGHDF7acX6fwrb6aO2AUtSFGQCH0lQQjto09+SW
R69OW4XZMYJHnKwg7pKmHGM3Ucp0iZlDOyt65zeu7onPcxXZEY8d+pXSBGHek5kxpihZ+iTexLql
JeqJksse60KmG2RNep/l846L1K3J8Pwst97byekO7T7wc0mzcrqUR9l5521euAibwIKPedamtuVD
t0yuZ51MgLUKVGqe5SF4ATqxfluPeO8vjG1mfwNKrRVklRn9+L9yWv3fojGqfLLLPdS5ciIz/quM
d8xNsm+NGLJyKrV7O2LKDD6jStvqjo+bsBjhoiSA5h6H8smlqMV7OMauyXy5du434zmHvnMbp4Nu
9Oat1K8xlrKRa291uCXtVjvbfzjHS/03srZAm6QfKmdEzssvMG0QN70ldD8sZbr4tQTTNU78c5lb
Zmg/jOQj9Gfj5OPaF//PAqhzN5zn93Jbqi7Zpmi08mLVtUkBdUNGS39GOs6NSMU7GtJBueWn0Y0P
51VYftA+VrLQHyyUAzNSy3HTpVV7mA+bZo7xJa6irTwRK+nYadzq4Qao4iJnaIpm+Lei3uvfh1qY
/tWhbmdM44qLf6d7axvrpOJlrR/UNOgujR3yrdk7obH8hGu575/6eT74pOUBWps0BsA6bTdnhGrw
fCQzd3Hs+eaBtIVCfp8tZaInpi27+jCbOIbkWPxh+6h6zcPkulBPTu6Zzf0B8Ro5zw0gi/xXEr77
bwlRYhPwilC9ylZhR2yzCoThqsbF8VKQpsN6ZvSZZT5FpfUebzwlpM/7TalthAlViDFeaiF0Iq2l
6ulTnStw41ms9CqkURkt+9tcQs5k1YTqyUpChdAXLa2a9w7a1y7s5Z+zDSj4cvg85YuHvS0p65uC
AukD9/485nHhWMv3Rlj99jcGUopcYmvHfeyZx0hS31PNtQ6mzPVUQf5N+yC/ebUFI046lxdZ124o
p6jL6gG52V3rIjlqIOOp+rnFRnTOBb3PaK7TaE2dysKpi9rHaR/3+ByWdTToK+WNkrGIyvvjp78u
nUw3G/M7IrQFpinrOjLo/yuBtryXnUKiQWf7FC5BQVSVIFIvCZxDPFKjFS+Q1i4KDdvnE1oTUSAY
GBLLkvvD5FAB092zk7LtJr1LVOkfYYQQ08lbg+pA/lMqIIt7YjWkGk97tYKBLbYM2puGD2t/Q2D1
x7eJA0v8q53ZhpgMqnar7IuNDdTvmBVCtHJwWw0/eza7XRU5+eEEfc/uVM7WTH744VigDeeOL1O2
V84TFjhKZpV7fLflGg6ZN81R1bxCFphNPUa2G3Z2RvaXPn4Fjgz2zzZcygaG2wTtrx1EYNGnyvNk
eRqiatdDOrni0Dd5QGDT9hCQ6bEDD3Tn4yu55nU4aPqFgF9nncKHSjYjwpxtTKE1/oSE3GL3H3h/
E+a8fW20ZtFsxhuq9La/OYLVTJ24S8OoTYpFsJ8Yj3OCT7prh1+8zLV/s2e30onevM0/OfVc8vY3
FKSnqzNFpH/N8T9Z2tXnyvyzz/BcpYimlN7quJPnwZdH+1oEE9f1YXfjM4dJUF8htzrx1kTVUjxt
drvON2tAnXpHTBTdpcU0dhmadZHXPG7MJquO/pRx3cTJ7tWaV1QyVjAy6tn66DizVc7P3y55hTS6
Jb0m8nInsI/lsfABdD6FPILhJ4ov94/29iMCWoBABdbeIv9BQFKzc0BteOciGBFcOSpuX6Ohiunv
3AM7CLK1td2RMB+//V4islmeYtYLk0KMhvqGGzyqTsbj/c2HGBI48Zb9GNxUl3iCPzY1b14eO/Y+
JewPx5NRajtUsmLwONK6Bn99tlC9iBMUM7VoNSEdhoFk1/fa1cueFkVblBcSW0tYydLQVsfLg5tT
ufurltbmf7O3wN4/7T5yncwsLOSAo6v52F1nHRmOCU3+sTqxOs8bijVPBuE19mZgP4G2NHWblnq9
yLV5lQAyal70KgTBjjFNpjH32JEphQogEUcZUmDDA+C+F40AJRpaq8WrXrfPkx/p4Gli2mVoKedl
hy2su7umqcLjGpAwc0W+HvwW8W6XOYIN+ztW0vVN8s0S/LtpQ2J6F6AGDe3xdUQjEP4JwOZ/FQVv
y2Vv+q3PSCECGQxtRsFrCPvu3yFKWF/8yjeA/F0fUXUo7PVxa6y6ua+bUjFteN3y6Q+xtz/aezz8
hMvb/3RF2DVpPBSln6jF92H1JD4RC/VqusXFGqX1WpcdFwc9ZsCM/OfCJAzVxJclk+qw2tvQRkHe
y249iyjca5peNmAI++tFVm4MG2KG8We5ERuTTtDp3BXrIEOgULf5cKdV/W0hCv/QP6COt8MX+qex
sB281BQRFvfj2Fgk/BtrjU8FDPmYI5w8hizup47BZPPK/lGYauOxrQBRTni+aus1QN+B2etoxl9Q
cl864y+4fkr2XS0g+ns5QNk10h4LmBhZe+lWLSjghPFiRYFm5DVcqMIungBw8Xol6F2b6R/NjtLJ
S6QsDFt2vMRN1gvTOWdrGC33u60KpT94q8Lty/8AwLVp6rufYmDsMeGL68K/Uzw0vypHaYdn6FjK
EynYQ3CPhoyruprwfQVxo8P0sBz3gkCpJhulBFiYJzW8rIGrATdHpArVs3SVL18BqoJXINhG/gkm
dgp7qdfviuTkFyyme586AecDlqll4uy3ltZ6lZxdL36xyzANw1VEebCXDbLTUFt+db+1g9d+a/yh
57iUpSUuGwtYeIkjIKNTGACPnFB4VUtG+AMSlc5EeHeE1Gh8wra2zZvmV/cxoe3N51wK/T4yU073
D2FXnpTafe92wN393Lrd4WUNxr1nOdPhk/uokniujm7r0pKKeODZzY0RriTUsoTqqTRNWfxsRVuL
BwChtYjSYCgiPwFEOnTu6SAUt0gyGj/RDDleO1V5PiT0qDmXljqe7ubIbO/DdOgysYQ7lUmsO1gH
BcV57swir2HHSX9ZzTJtVCEj4IPg4By6H8x0uPfIR+3mTXErIWrvfcOPJweAyu/iWJSfbzGZJ7m3
buuYbUfFTxFU5I8HS9G/xfsWvttxEH9zNU9ySpmqbf0z+1Dy36Iv/rqzN/6M7DVUpx0GayUwaNhl
3h5Ax6nFWBb8djn7rDJZYjK+XqMtEEe+duWkP3yc/dapJVms+NMzZoTfjkGsL6N023uLUed1GiKN
BoVMmUvXFsLAMSxLmNiWX08Ax6EhZyNZ2l6Xz77uW/tpddChPrTFbD0MHYoWbs7ePA4WYxXq7Lpp
HvVcwqmg/MRw1ZVtm4vQIkgjbOdDwJY70nvv0c1dlTMH8rnvxjLd2BKSgWV6TTYRxJexR9+59pb+
TnnfFCetdMunwSH47llwKpbZUc/qB5uJRACgfaYuBYjT35quHWn8pE+wRbfU1GVqR/7OIda7MaFs
3u5yRkXl8SMwjkqRLU/Ll1zefW6nyZYv3VqP6i2iTru+jmWrv2Z/XpXkMB7wklk98boHc4X22kXg
dy6Z/rs5CQtzoH0Bq3xjI4lVrkd3ffTdXtzkUOhrzLyA0CK2XO8VRcvuZyxb0/RxtC7yynALuva9
Ggq7zyu5o9hx4GBABLdiko+2F9tPjWP3AoahmZqT3IouuvTDKqoHRHw1APGq5+IflEI9/9BxO6j3
wjtghRikZr6Bo5tuBYCsf0IDP0dAj+vCL06z0mfirdD9yxKO6RKred2uLcre13pxG/c0uEPRZlDD
Rj47RwHVXVqIMR87yDDi3TqH3TzxlGtvr4e18NgPjZxnXBLcfOIGwc0P0VcuQsWatwqnvJiCpC+O
Wd88Cmu6i98c5QHBMqPlBCM/zpOyulOLxueqN46KpMZvsaYMqvPjZE3L3RgRiNcrJV/icFJ38+rS
bR9bAWogy6CeGuFaRC7oFr9J+K9ULRY91nosPO87E4UJ0tDylXf1D3H8qwfeovftaKtbu7v654Tl
RCa1ol80ZV3fzG2e4wB9BVfHnELEovwbjO3U9wvs0JZ32pquGxnD/DO1Cp9F8RVEby3e8mjaofo1
xsFwDvfZxp80e7t9QcIvxlO8HSHZvgdDctp/oTx3YJkFOE5RHmefOvH1bxQLEab+ujl9ulRzf0WG
ML5qZfkl86bxTZwJxdWVIgPbyud1OVAh8CbOrGqh/Q/pRJd2s3KbnL9c+9ANOvDuPW0N8XXq9Nhm
2MFoly0advDfPNXLT3mYOUfnhR3BDwo15oPTsdv7beeuJ1dOAwOhtT8JvUanWtaNSddlIZBzdjis
MqXt+ayPSf1hwmryVTTbg/Cd7oRjcsl2xruHRYJrKjwHP7dY1TyQQ0MM4TGozJ/m7tmpi6E7t5Vp
nqBGukvp7N2Ttiov5yxz4Rx3s55GZqGkjo/4IobaPPMpz0vOSNgOqEkCe07ZcFGXeoM8LRK+4GXg
shn5Aompe7N3Gvr8eFgyJBVEqe9yQazqjzGKbtWEI7DgsXFfTJMPJ6LGmy8O+UMM/u7+V4/O7Pjn
DReR+30c64rKn3prH9zJFm9uGUTfCpRvMsVjVKxJZEESh5hXp2TsavfvjjrqSOx43W6lUNul9RpE
MN0BQduPX7AB3SX31JdEks9+9H57qgnUCXIV7wD0dtula08xzFUe6Cc6x5XDxS5E7DESuORF2tJ/
4BtjDNjHAmFV42haBWz/sYgqINJg8K35JHDnPO2lmW/8Id+RbRFsQhDB8Yb3EFNrE42NkxblYl8O
gdool21jqXREL3eQichdER2TvMrN2pOB9euCfHx6U83oFWBKwWpew6gHaDjIxVVJM4aWeUQwiy6c
oc/6L1g96PBtXL/u+kOdHZId5jNEl9nznivR/mvby1dHEkqnJgWYQGO4eV57ZDN7rnkCF0asxsGi
xZBbh9NtdD043BUHxh51JnvOtzINO1q+Qi7RWrhYMYtFArmnGSxrO7biu6IuixGxT8t2FKM4Evfh
vMCQGi7oC8cgwqy5HwoWzE2tz+zz/mc8TAGWI38t96S1fPkRIG67s0NLPwuyNP3cP0blPDJuLkXm
KCTy3+yqsYAFbSvKw21nWuahjS6aZ4K5jQG7TAXrI7SYQ1tnhqlrMUkXBmp8PvqtLADzdkeDfE+y
QNGBtvaNSWVd+L2VxJLRqv6dkPDQutsGNr58ih39n++rPeNAke+0NzHaEmtbMX5XRxxQkAolVSbo
tDkIgBM5xW1IgEeyaRm6YOXXnO/Y+bRZTPJy8YU4cVWiVZDIhuC8GibpZNwalCebQWF7WxlYg5Tb
dJ8eqILR9clBBGKenUVPDqQJ5XOnr3OY1jloSTtKRIuKIcVL4pS5POogeN52vOHJEAx78BR3Ijye
EPKV2xVdxFdvkM1bdat5Vbu7NRSTfzFyqNj97H3zz7EqnPKvi+WAtF6rAuooIVy3xG6K6EesIj94
puN+8nmprdLFaaRamQWlTWHsshdNkM4cCn06DjM2k0SjfdMvZubu5eiXLSKslKxku0/JLysgI5Zi
Rs2ZGg+x7UO86FEgogXMtv7j/139647tmFp6L3roRqWKmzN6bZFv/S4/vKUvP7GHAXf7pdjCbByN
AL6NfT9aPmBj/f6+20JIH2BKZJvIWTW6bE9Pp8Fmg05WLFMuuCoagKxBHQ9YNE3/uZh2hlM3hZV9
7qNw/SvLgfjC4JiGy+yxLyTUkptTiOpTws4sy6NW89KdjtVE42t/LI2F6KWS1DQV5TCW+Rr3zW8L
En967EsZTbnvx+YchNZmkk21pZXUXy4D5uVOnkxRVZhHMCunwR5Ef9CZ+a+6GKqHUoUwoFHpstlG
W4XY5DhmcxoZJfYUl4w9vMPb8tFbMrRB4SlbqBPZrl5xWdTQFY+eddhfbs+59xCU26jFbj7xwP0P
tU3VU9/3oUkWE4h3MVD+zY5uR/WDK3BN3rYJcuKvbEJ8Xkdfhm/jl4wLgg4O+c4H0e5Obi0O6Chr
P248SA6TdLMdl2kSxXN7IK1861jYn30uXTQE+OqyQkz78eDWVROeImjunwxbJNq6PadolaBzPr7Z
s4hHvIAjyuvIeCtQ/1L5SeMeggdH6R9TrPtshPn5G0jbMKqQJnux1q38Vm5T/87bDHEpCveywPL+
1pU43vZdBA9uPx2/TFW3JzKR6ofQDgP6rNA0wD4gMKzG+jdBF0Oftq4wmK7F/mAhzJvSZdQ7rJ8c
v3cYGlhNhyV87HCGckNwdzpW3+FMbIDIQ3cefsRVYEGntccHIsb96YB9vLZWiHewK+IqrymSubd2
VT067cpmfBQW6FeoicZhFXNDFOZyOWnHXc9IR+af6Mqsp62sYNhRYt5jLNVxjqGt/4M0yk5xzIDW
T5v1HpXb+KrMsH/SibE/OJhVnvdwv2t4kM7MSvrNXjV3lx2OyxnxubyL1nG8KstFXW01zJjEf9m5
I9bf4BK4caayfkAVhgvM3R2q02LxA+HwQIrPHn9djB2iHLrX1fWQwr64W29uIacwgpNOfVMSUa3F
N/K7XCv1r28DzCz7bL3vqIZeyTPYHpp1X64+IpAHz6vHP43xrCtg33blj2KzYawub1HQxA9y/VL0
TYXToiR0sHmOzMXtOowZJ1kE8Oj0EjLMNjmcKSwkgmwBPLajuYlruElc9Lhg5BIMr2Qy7SsSsMjS
Catn9+K6CBzFZvW5O1fb927tgFwBt8o4M4Q6XqZyn1mLaYxJx5qlb/X8KhvCzuVKtRGdUgs/kXkj
QLhT2cbII+ZhXNAAhlreJksjRRgL1aZ243xOTWhdqYcq7opoD3/slu8BykXiBgcy/zK1tSDasOuP
zQlhXZbNfYBg2a7Weiz3GGH6rIjHKJfEI98Ni1VlVi33D2hRYtAje09mJt8v96Fz9lheSQLfTxik
PkP0tZf5iNcLy6z3Gelhvp8OoV4ADUFfvYlZm+S61BrCtYVusX2OvMo6o41tsCbY8WnHhEmcdnH8
PhycZjVm8G/B3I+/JA6aF6hxDM8bROVgteuZitSZG5LHCPXxuGQAWO6Umj48Pnh+Ea1oFf1XwG81
mbva8p9peiuHCGBnhbN+dHjnIG+Xwp6ZSu3+NplGOKnwfOdNWkLvUPN2d2dkM7BI17t7Ywuz7wYI
Ty4byhAQMcPaUHnkTOgKKvFRmnFOG73IKqHgE4t0tDFBuMeUNe6CCAhUxbzN1jJEJ78x7bco8EFh
geBy9iG0cuE61c9owkB1AAqsqxni7qI8OEBKcjEOcUb3CZN/k+G5W34HfVB9x58xQXqEG0FjfnMb
ZNm9xpMJ1Evn4yIoy6H7PvW0xCexIa0lKWc/YsHBF42jrkVR5M7N49B4SLgQlp1bUdd3S1cAexfe
vMMB7uauGnz7Hof2eLbgXrqc2bd53xkK0f/hcsOMYbUwjNSACnfwvnWq+dlHgcZ3PC9chEtQ08lD
SArEZOC5qbMhrr7UZkSkS5YpDDSu7YypYs0CMAXkQ0t39msjPl1EeY8TXpLMjXpuWr7WgFtkYwUq
4SZSpuIm5SnbP2xEZksCNYb/LqCT7yrsHTG5ntjQS6uvThtqCHzt8A3hHX5I70Vtwfgij8NctNM1
K+xyuaBq0s6/pj66OyzqNnr+zkJ3GPssYIiydPxXg6zKxHxZ/1LHowze9ZfmRgLOHN5D7tYCaz6r
4QWJukHdhLaoThh2+iLZMKVdGAWjmy7HIgcMRk4yDl7aUdHzC18bRDJKsDm3Jz3/V+DBdL4RZRC/
7I5BqCF1tbR1EngbHkDMKMsp7Gbn2o1IdbB8LiezSjxfpe6KJV3tObzTrSSVT8Wq3+8csgkYzWan
P8/T7pBNbw/HswgY2pt4WNcsDNrjWxGURdqVpKKfG+J4fkoVTH8ZKsTFsFKdDtHaOfYZ9e4ekfN+
eKvzd1C4V8QSFdxLB5Tf5rXyZzmubom8x/Ufyq6fc7LYkRmD54gmoR6Gv1RuhLHHleXcobjYwCFn
6+ccY8YDYA6b//TW+ddurqxPIAa/vxgc0PeYy4hob7rqutl6vAlp9Yg8Y6UfGmvl2aDB77E0/Gyx
YLbljQKSIiO+xMM0bXEC+rX/84NqynEcCP5Ntnjf6L2pEihveDnUu29kgBU3G/HKo/SG/gzcNuBH
0uY0Ax/4iSXXocyJ31Nvq9Isa3ULFFPWnno0Va9+9ZXVP1txYF1EqI93jfoL/ydg1JHO8TLUeF1q
kMogiE/u0rQvx7F5J2c7BOCDiv8G+JMIMDjsLzF201xmUowoJp/jZ2+MqoemMNvHlyTm0YXZ/y8M
/fV7WzJ94Kc6/ozOhFh8XtkdEhbY9g4IzaTeuEx3Fvr/ly+TIbYXi4ci1bG93vapw0wzu8fv0va8
1xCp9ZWQ8e65do/llzd6m4d5I2gUpz1UA0pfUFZi1hpIAJa6CQuEw0Hoh0tx8vdifUTJR8ghsWp9
nfpTDZiNOCJAGSUj9V+04pnNuWnMk5yXus8n2nzfAptrosHf+mtffKRFewwR/Wjjxao/q8KBZ3IM
KvEY7OSfjdIw98elPf5WRJGdptlfoqdoddAVzVa7PIwS38UdvYX2xzQBU+WlsDUSwHkI62sp0Zgo
QGE5N1kx1WhwqppovDPO66h7I2oldvLJlOqGUtj6zx0AoU9x7+vypEIY7LRB7yhPmInEn6EsAnU2
GqdMUkbc34QhuZ390ThB4JxHmlHd1LR8CQRqrOsxBqj+elzZ+2IVd5NZ91inA9cAuXVGOIVJWfg2
/YDKzlDWG4/YqYCT6lXg+SkXww6KSfrkL5ZXgwcgs9lP4zyLqxUa7f7sIOTTuS2c9ZVLMJzfty2S
5fVQ7ua/EK127EmjLd5cljnvPjT/l5dPhXlC+hW1D11htaS5MUjX06OYdL3P4HDOcSKpA0n4PlZ+
lFmDXi118kSgM0ToLhV2Y2gPA/8rOe+LnZkytLcfiPO/6EI2XQvL0aAiYk0IiXloyd/zPnr4pPgd
brZRnIxtY74NJQhsdRuCyUPT0OvNye2OKEFzng7Dvgst24gbaSnuloLuaLSRZI6r9XX/H2dnthw3
kmXbX2nLd1TDAXcMbZ31EDNj4EyK5AuMlCjMo2P+pfsZ98d6hVR9M5Nd1bpGs8q0VFEMBgNwx/Fz
9l67TTkGpQ7ilzwwZTUuEyV1c2KM5nm4TXLVhOjIXNR3CxUWzXyoOt8ubucG5d2V6ZiIv5fYDefm
2vY4t6NyVsq/NwsTVPTYy2480m2bXlXpIwZZ4JPpNmXEnNNfNAFyNgpqVzk9oZKYV4AWQNFHTFHe
BAhwsA2R1PvijB7+DBqEo71kfhbf5tQoT8wJ6z2XUN/5Kg1oIxgSs4ar5FvNvPslxLSy72qJSl8M
IBzKIqer5DMxe2O50BhvINVw2myuItHGy1KhMFRegwRlaB3cFBj4ngu7LTgn+tlpiirvnqeCv5VV
y4MpTnn2Wp7ezuhWOSPQA19xYpbPTmbaFb4G8GoLlAximTRnVQxtx3yZeRy0VjE9E5KTymLjZEjZ
tU4yRd80yOQKBZJ1nWahOrRNX+5RtpW3SOnfROXH2PYS/UzZmGy05STrKWRp+DIXd6ZXtdcg0rP7
seuDGw04QC1REZsnp3Hx35ta98Fdem6fLx2jD/tVPRs8aZhblhvRTQAP5jpMn6Qf1MPjEMRutfUT
+gSQStjtQbI1IY89KWSPSlNCf/AG9M0rnho9UV7lWETbSLETU5HHTbVxkpEHax+gV4Rg4NFm/9EZ
zQdrEDum8N4N1yPJ1vPoCf+yTDwbMEeLrH+VZl5UfouAfQSbGHKLc4lmKJ+WZOM1+cktxjjZWNFc
11vF4JqdYXSNU4Z7BW0W1tUXp5vx+tZl/KotZHBrpBf2tRnUI/WlAzme4Y1h+89glphKWwhsqk2d
dizl0YfSc+EE7txeMLuj7zA0hX4dENrHF1irMgOD20gUosBP64O7SdAqukjqsn3hVMNrPbg9cguk
EpJ+RO2ZC7sxcb1hO27SXZ8XbAtILLR1PZPC1107Xpi020ZZk3vvonY7Wu1UxetpAgSyo3nUM7zX
Xdoukba0+TpUoTWvs8mK81uLrgKHbgROGCgQdZRPaT5P/bEusJqv+ijpqKNVKcQiRwTIIYdaoDoS
YE/J5JoMxdYpXYTlOORjf12YLu8yTSqjWFVBOatN5aq+QkaT6nmBgczicJN0znc7y3mk8IhxHzur
0rt2jNMXj26NOrfpenZtx78webaoYIHu1+kwoKYqOLk91orn2vRx75gjg4tbrUwrOTakPZuLqcMj
RCpE3OvrKWLCH+exuNMSA9sKF/O0bbFQNQhUC69aWAGaFppb+M7W5Ug2w9Iaw8JCQkzHY0OThlAJ
kwuLyCQ0GQWjHhuTK1wo1YujK4COfSU7SiEYh+NiAPDA5Cxs2Gl0T3wUxUA/3xdzEr4kqR7YHt2C
PiMKIAcKjogrnOc4e8ZjlGTu0zREUi1TEpXii454mnVijYVxlFWa6m17JpBsUVhm1QKQYzhuBa1P
4x0wep8sdRw2Z32On4RfMxbbQCJeb02ozwVg1ldD+RXaVXA8RXo7+UHOUuraFNxAF8hIfuvjpM6/
t7nLhJ/GfppdTIALKFGCEThO1GRRv/KtpkB853kNjo45yuLwMEVkS7zgXHZdng5uoapbvzAjGS0l
x6d+n8lhcLc4eTuNganUamvHg9vswA0Ut0xS/NumEv19O1SjtW64KPmK5/GYn4w274YDPZPkpiBO
9svcO1O2dDwkURvbyYdgkwGq2ZWVrA5xkdJ/5djPwAUEhdiP3HfLKK29x7htcJxICtavsRVMwd4u
qS6eE4BADs4IsKPo9KbpdaJvW5NQNuhXxN4g1PqOEvOgGj9wtzScVbCukaqewlTEryNmpDvbmOSX
ltqHATlyFzYlFcVy3wFVmBZN1ZkgkKh0vTumB0N9lwTlEjEI7aac52jl+YcAtsDaSzrcbR62jHEN
Yw01P/KS9rakfbux2tm8nIASnBgkKpQgRtjCc4RoBPeMVssDAoYEgWoaBpuzqAr9V4J0h/OZipd5
p7qLJBCqWwyDhczIzIqXMDs3L+feG15pQyd3UTdm7+PIzHPJCkMx11IErdjA8h2tm2BD7DbJGwz3
qscOHNm2dyPnkAcAJKRvGZd+yGOnq+g9b0MxDEhrDSZxOa986beea22zudWXGi4VFk0duMfRQTWT
+JZO1lFAdblMzTS99ztDPBV+bkP5tTpxwUk24bAeJuN6sMPSXNGnV8yfkPTziJiNBNUODbatDGy1
8j3BPL2a3BIEByaUxVzlAjNU3hoB49kmpo2X4O9INXCCpnZNpmbzdKEwHgLBqeW8DTh6LOAO96+1
Ww1Y7dPWHy46f3I3DeXnRjVJcYUeChAPMpdsXyYkzTHhGy6zPD1XCkF0WZRJgKCmtR/c3BDpPsly
vN0dM4pLr639rZ34xqpR/s1kSrGXMHgYzwWpv+csXH1rmZjs3GTUznVRB74+Max8CDm+rBPXKlf1
NMKW8o2InYmBGcu6nm94F+o0WRwIaNxroLJDCyoM4QIolnyPb1VSnxbqQnPQa68yIDOY1uAEh6AJ
PHTAQRzl7wa05kM51ukew9mwnJ0Ad1+qw69IR9snLy4adH+Y9MEJaJAijsfHqwDyLURPU5pRQ4On
lTTC9Mj93m4zaB7rLOs05wX8oueTwXmAM3QNdk8HlfMqkLbiHZD6sca78QVKhVo6dvUttypx2RaA
9dhhMBpHfb4t/Fndd7Gpv+aj1zDRaP2LJk7tuxJtC3xjDpUhS0GgsfFcZByeqLa2QVOMxgxzeTLD
akoN3I7OAqrBdLD1OFBzULktWGNC0i6UskVQWTQBTcGc5lJVpjRfnTk6oSX19nlfj/wZROK8xMtZ
PI61qNYB/JZjVEnvtUoH/VaCKTpOzplJ40yooBgk77DzCQRfjEf22gEN4loyvJRD5tzyZO1XuaCz
CgpD3XFKMY5ONnTHWkRZu5Jc/WKPAFDsHUn+LYsfpEiJPfUsA+j8xwJ9vViOPJPjo8yy6rVuGrGr
Io+PVaEpWIeyTXY5gNhDGnTD2crdDruemNsL5sHdKghb643yYLo3A4tRtzfWZUOrKqzX2F6dzTAQ
QuQkib+zCFPEDxVklFzgu5+1qtHs19iHFgol8ZauKcuRoKdqWksOq+HOK9P63mvE8EgaRYhkrTAg
4FWoBUaLGxOZAhcQqUy16HVP+aMxC8+UgreQEtXREz90EoNVU3MZbKqMa61qkbdmcUkp16I7UzQC
ghkleRY19W7KdHFSkR+sWxm0hzFhsI66N9jL2jAfGvqHDYMuA+tCeWbBLXRtfqtqjndDhhdEOCK6
5aGeXjlOVK9Cy6kezbTLdkgUnBODVL2ZrJE9oKLPu03q1l/RS0v3bGyMa5woLp5tpDb9us1nB2ol
VUeAuu48DmKtMn5+NsWkvgy6MzbGKJMTpybM0qLL1q6N/DIsvR5YG5SkbymW77f5vN9OrpVecVYT
08qL8/EkuhIvZje3yRpQhMD7UnJOg6QFs3MgayGGmCovMgsE1bTxiUhIgCzEsNHfkqS0qmPCQy3C
jTSoWpNVg8Q+WwANo2JeNIargkszomije044XXeLyDKWCUVxldP3TCDhQGG0I9/L0XpCC0P7hCIo
v3Y4pys4LkHUsrHmTjXrS9renC84urR5esVzGHfzonQyNJYnxutkc29mECPh+5QDnN54M2q3WwOJ
Wfn+vzNT/xWS9QMIuw0HRDhuKPZUc5c+ksoaP/unXtry/0p7heOQu8NUWXs+nOdaj/uiMX9Bkf4X
79o643j/BJKNtRRulhVij0USS9hWZ+0nU3msDzFFhkCdklJG78d24ug2OwttDtXnWM3WBwBuaAT0
PprU2oe6u+K484VH3y+A1//qI1F//UimgE0MWZ61B3OHWTu8M1IE35+7kh9uEmcw0YpY2CTKPHiT
7fTicqt/8rU/0MaZMqBzsd1uD8UmY68WF7HxyeyJH5TgP90mto0t06LrvY/Q1K/s2LJB0HjNJy/m
B8I48nkvUSYoBEpKTE7pBvHT56j+1odcgryuADPEqtpDBV6UT3Yy/eLTPt8N/4SPLD6syYYHaMSZ
rNo7aC+MZYYODvkMIpwYgOwnc1bEh9UpXYXxomz4ISL9blf5FV7g1afuRPFhdY40B3jGF9U+872X
tCmv6WR8/9xLf1ybtd2muZtOex6oV6Zc43H9XNqP+LA0x7prGCjF094ERO+N12pKPweWFx8WJtC5
GKd0OO1DEoVXUpzTVThcfO4G/4HW/9PycSth1pY2Rpa9Z1+hlqgvUFx2n7yUZ4T3n1490miLtdcN
e2foD1qEW7NMbj53KT+sTK7kXMOn7/eF1a6Jb3rWbvvJT/zDyvRsAICt0P0+IIh6jdBGrd16sj73
iZsflic8LNzuiHf2YkqCy2bkiAu2Pv7cU9P8sC5T4A21stGq6rNPvOqc9yBQn3znHxZm4qNjGBqI
sSpi8u8bJYeFXKa/2LbO9/M/2bbMD2uzMfIqyK25hSrptgiy6SkFkfjcJTU/LE/P11EKtTQn/8VF
rB8eG1l+rgQyP6xPI9Re2odNvUdGgcQ+w1ZdC4Ben7rNzQ+PThmOCgQ15HI2cCARRviQjMnwuUeQ
+WF5kmM9Wyrtqn0gxNmO5lLMpqCUPvfWP6xQj/hJXrIs92Exe4Ay+kua8uXycy/+YY0WMJASEfPW
MYOkC8ggG4HJ9VMvLvwPS7TLdJx3PQ+32Mzuobswiym65Bcfi/qRefE/73Thf1ijWLhMe0oUHwwe
2XvLSLal7B6ZIkJMq8hZhEtTngXL7kXlzvuxbJaTLuaj8vx83sCTCB8xNKYXiSLPxg20z1mnKZfn
gw5jWv1NjShckHB1Z+J8s2TUfRM0nHZhNKAmMfCWNhOaxA6VoZosta8n8O5D/9UdQaPiXlzQDPCu
h8JPrzIT9SLKtfESN0a8d4FJLaLIuMg6eRc3/lVCQlU39F/GKRrX45zSJOOYNxf82MotjOHeK4p0
0zpmuEZW42/Sxj9PVaubFHvJOgs7gR446i8EAkGFRAF2+nQYRzfczKXq9AMBADs7a4Zyga3L+AYC
2KVzoHoUENB4e6AoiHjsbcWM/YgTtaQJlQCSjeIrvw6CK3iYazPU/TPpwTgcW2dF+K+9Rs9/EF7z
NDOuvZBddmUUPcOHqDbu3aYcX0efysAxD3mRQpIJKncnDIA8eCqBEnjxmfTrih6ww9gjwDT0uBB2
gQAFr26BQUcuaDEc47BDsFkeRJVdcGgt7kYvCLbKAH7tIGO/BF2GtW1C4tdDBJTWda/s695Tw4ZD
YI5p1B1xc2EIXxaB0a7tZOiWTuJnX5IYWVXcGluBROQ6BXAFg+2SYVWxysvkYc5yb0l1VkybuTJ2
8EruK2MaaItgoaTeXPlMxKYVfOVriQtniSgU2FEzTju4AaDs08g7QmUcUBlMRwOvJd43tRRhEBCk
C8XdsJWLd98ZtwFk0Z1jC0wGhbtBf6Uf6TIiR+iZKMP8p1vp5o4PrSZDxbi0gG8tAZuYG2cwLGeJ
sxYvmmM1B8+GUA/NRtYQlpnbtbZWF1U9tcfAby9LbsYznHbt+WD6tl5DlQVHZ1DLvJ92Xesch7B4
GNppK1KvK9Zlj7lJ+k52q5nUHydlnhJIlGsNLXgZuT6WJQE6s4cze8Dd1C7b2nwQKEI2JhRsbrTE
z5fKy9O9OzOMddHVOx5OXxluAeYze9Tnua7HB1p13/3Um1a5ix/bpfl00WGJWtUSg2ToeDmJFjNc
4M58n+V807bETl37oavBmOsGtpAYj5DvJnjOxETHzqVnoaJh8DKeJsLQYKFM9Yw/knkRdsG2t/ch
ORVPsutwQTaeeQeWwjmqocRIALs2/zJAe+FDkMOSwCt/ugNec1L0NayHoOwIOigvUtsxjzFI1ydd
a3PTWf51bSTVbh6YDrnRCozRhWMz1/fHfqPPs2bsbWJdq2bRSfqXHhqsrReH8HHgFcBL4J5enq09
eGDGmxQS0CYf4n2b2gc4Zm9u2HuXIrGgN7UNK3uaq/lpjrMMLEIcqy3of2tZDvRM+zra56bNzCvX
E4gJELekTPgIyB3lxvOm7mP7qCw3CVdWN5obeM0nFfuWt4I9jjANGtcaVUVgrIqpOldWL1FEqAWU
k2ypEqd8F0Fh0DhP68c4ZuQtdNGsI/yex34OHrPYOfvD5j6/krR+NlZe7pnBszaA7/rduYdVSlSD
iOYXcHPYZgK5w2XwikFSPPoGhzgk6yTCMj2tVwYdTjSAyGf5c29eKUAX63GYDObw1Vnc5DaGsfZw
wzxEuKXWnm7clUf8O28hbLgWEea6KTaLo56yK4Q1wYnYhiuDLbwq6ADatoE4Gw0NWSIDiDG2AwFC
/Fk41a5Imx03mHEVYtnZBG4E9JgBgzei0yqbHHWAqqFoYfRjOQf1/K0qEEal2k7vEHBZqAmH8EkY
/nCXmNJ5aorOOJklysfl0LW+/8JwvPtqAN9toOoU9X3QdO8I14wD7Du0khOXEoVrtw8NkHQTV3RV
t+58S1Exb9o8quYVEmAkAEzJvvay4TzdO+SxGRhQzBwH0CSzFxrjE5GmfYp5rrLW/tzUq8hvCojt
zXU7YMRLW6L2bNmG6EyakSsjS8cHDe6/0FIMd2Zbx1+QBLTlvjdkPy1bFHjHZOh9d2n77XOj0YHa
gMT3fT4gp0u1NzHIcdrXDv3DsvDbGVmGVPe+fRaTtBgQAwYHK/AmOMpgFOP+AEEjQIcsNVinnd9X
3nZOy/DI4ATks2j2+IAjvNW1vEZika9sxo0Xhm8ycrCqta2ASS+nPLym70hA0Sy7YQDlY0eMVMfv
jG8d92BADa9fXMY7y3Rswq2qXHBefnPfR5n4YnJJ0fXluK3AUZSyUtUD7Ka5W3l1U9orL7Hcp6z3
mbTVpuld1vm8g8c87aRC+zMS/7CtkxmTqyHT1zCNnHxFI71AcGZ/B6vh3ZYNE9M2i7/ZJqM6VHWi
fOqmwjxUvR8+9ecJeY2/d5WxIcOZKCM3WVDTZMso7lpsHzHciyQT/ZXR4afughw6ldt69gVQ93sc
WuIiRC2IzdSNHty6mq6MJJfb85gDRbAcxdq3MKEBoGPKBOzvKmn7+VqaMwcPW+3Z0EKQiRkE+k2l
MzchxQJRx9JljlsvczNreGSVNlpsXzD0yKtCH1ATgqsimKm7GTA93pdJr4+e2xcPmKW6davs8BFZ
akWBgB6+3ZAKNO2Y/o/lPhWkAEHiixRpU5oxXRcV7EFJVi6GisOzMUsMHDIyVgjX13FQw9J3Jns1
lPI0AMpdYJlmVxuyB6mDgaiC4KZGwy0wLzXZ1uJJSl0Hq8bu+AnpD29JXD8EFGJLtGTF9RQmXLnc
NT6ViSn8Dye5tkTSBipM7ttS1ukysWqFsl2jovnFUfF8aPtnJe6HwxxW0xbIwGTDLEH5uwCSwCdv
gcMBJm4BcJ6G4VMnO+F/ONklEf72iCpnzxOGKrLTWDhpvwK4+HHQ+Pev43+E7+X1zzet//6f/Plr
WU0NDpT2wx//vn0vL1/zd/2f5+/6f3/rr9/z9/sy538f/8pfvoPX/cfPXb22r3/5w7pgmD7ddO/N
dPuuu6z98eq8w/Pf/P/94r+9/3iV+6l6//23r2VXtOdXC+Oy+O0fX7r49vtvQnAi+/c/v/4/vnj+
HX//7aL4VhbvOv6//+d/fNP7q275fin+ZgrfttGkKbBw50bj8H7+iq/+ZpnSQo/nStOy5TnADhZ/
G/3+m/qb4yF6ItpTuoKBpuJ66bI7f8kQ5t98UktMxtLWWZcmnd/++9395fr8cb3+rejy6zIuWv37
b7Z7PmD+cfM5DoYEYfNCnmt75CF8DFTObYFtuU6ck4TVoTknGX5DNFaNyt1gAIPSnGwkHt4LzTO0
R8Xd2aCV6sGSSzeXjl5PFsk/TE16cB/xOQBulY4eQEf89T2ZqNqx56XhhR1YIMnWtAkjGbxFs9YR
gnkdviVo7Xy8dFrpRVqOOa7CHiuIe+HZQ5XomUNRahgvnV+a1Zvb27StXSUsazHEEek53nQeRo+E
FkR3GVTedgnW3s75yV6MqOX8+884IWHK3Z9/D3NhOGmrKek7gxSR0AsIEuvtRLxV0OdKrHMt2I9D
OJYYbqIh08YdiirT2eYYfW86H0Nysqaxa/F3lO2HcH2hqWCwxyIJdMSyE5OINQwYhQPJrUJaexKI
N407ZXeWCwx+jJqVWZvnb0ljZ8oPDcpMvK5I8oWzxVIhrefBJbLghrfJ/0OHKpFIiUjAWsm0sdJT
Y/HtT0PrVd4BmGco72gD+c8sanyRqVP1cbOwfGbTi8DtIIeQDZEO3TvEoqk8gb7gHLa0K2ZqFwj1
bdwqbArm2jRAz6xlKtLxxs4dWb9FNalPV/aEGO0UDJkgOTmeA/Gla1T4pZaYT68jUzO3aaPBxg+H
ngAMi0ll895gIEDExB8ONS785OC44TRcxEPPp4puLqNSI/UrefcpbOVpptLU26Gx4dmmdLWd5xpc
knFHHJVTvxUKINeVSrLC3w4lV/IwuGff7oDYOkesmw7BXZ8A6opCQEIXuNVEsy7TyoB6n6YWwL+4
JOrsyRYdLjcU4ZW6RDQ8de+wurnWBaKslCd4o+1j1EmZvPI5R/ONJtj9x4XVpo/jEKWpfOw8fVaV
unWe6WfMe1CelkkxcaOlqYzPdFHHrMqrPMF6dWVljh/tCgse/SKYfNeHZNkivldRMHODwivijuGg
yScOvkUDJbXYpK9DtAfRqi/KIlqpjLWwaEfXv5pwnReHNITpshB4LI6xaTFmNXuZcIbyi8zfdQTF
FPhE0J8sBi8xkAzWKuwuosngt+0RtuWHnqvd3laeImm30E0vVgbpHF/yIC27bSGBtIgKDCQF7VBa
nFrxluxwRvbiOKQRxYeAD6HPyiL+HcfY5R8TVbTy22SG1SVIQ5Wefr5p7HHcvp1jY1hxo5H/znDT
mo9eZwE/H5AGE6tRGdUNWkCugunMo7EaA5SUy95pRz64HujRO2FbfD4hovLiMAfokp/LJk3Gm4ls
3mCNsSQ1dgXjVWfvJNNgvOg0ir+V2VmwfXZdJ7eArDC6QNPBiGAT1DQV6nDWh443/ChL4dvH1rNu
TAMte1TZ4A2RQqFzA7g9Ym22Jtw9AVK2rUd2LeVaOpQAB4bEQJdZcoCZH3/+puko8/GGE6Bdv1V2
eL7/HdESwDm1aDXCRJsvvRfP1lEYahi28N75qIAH87vj8efKJPDpY0hRqJK2GBH4wLxJko8ztr1+
aEIfbJ0yHRJfiGNID26ckb3hlgU7kYchqLugmWKnJzJMynGvM9n692XYFNHatXCKXJAj2N+YEDfB
5zNxBzugCMq4EWJ2+XT0FEpCD1PfKzcxridnO3dsyBsjmAUrMCap76IjeSpg4fdkW4H2x7jYGXN3
HQ/dN3zcZXQbE+E077vetDC39QDod75KKK0z5InbwfoRGpaxIE8Ca3d9O5E6Gb3SDYjEVk+EmvAz
LfEaxsjySWlKm2K8oSnCTy7GknsZIQb7qByIfwHumvO+90XMOXwP9T4q0GINJVVsUYQkdyxUPoF9
p09QG9HjmKjR2aQRyU+XvRskaEt6wyU553yoCMNriCZdT+uQERLHLjyD/GAbkOihSHJd5FChwBGt
4BYb6hhSsDlbbDpcn95wxgb8jqXGNdl/I5kC8eTQ+xhSm10gdlv+Da8TCRLpGpNVbzVZfwaoJXaG
tYxwCucQnww4hFWx+fnXa1Jk9ObnKpuaibtDDOTZ38Uj2ZGHn+uOVAQcTW4g4hDQzpj5NwWMkBCz
hmrnh4RZlVpVZ/DC5TQSrHIDGQYTWGqDO4U5GPN67CDtiDGOiS1hrCsaY6zS0Kv92lh1JgjVG+BI
YfdM0eTmVzhN+LI5wIq8EjgvPayl+BaDHRBlj5MyjEiuz8/F36dVz6Ov/PGK9VxxY/78b91WvXE3
8VTnkZravlzg1Qjwz5VOWh0FA7Xo9HO7go563i18L50ffy6TsA94BI+OVsO0meCLcssiFfNCMvy0
W7cdAN1+yH81kfsxRf2jOHIpiCSeesu2IVMotKQfxhbIbEPClZpkd05DSW4HA8vJsXWQRy44d3b9
oaocH/9dre32hSZzPGCom6rscrIHB9V7A0cUgRXs93XC9o3WbZQu5E/UR+WjEQYjG2TeZfUvRhU/
Bql/vG8PuRq1oVLn4YFLI+3jdFj02q2MoQAUyQFrWyHCzKCbVsm9NgXnK1eyqcmhHACx+iAhduyQ
+KrkuR2+ILMgLm7x+qCQRVmbWLfUj8OV9Dsld3+qlf9Rjf65+rR+iEj+eKOOZ0klbbpTGC+IVDM/
zvmKOQygEbnZAZpqbENZhgX5kIVI+W+lS14G3BXlkFJVYdoCdEJrDp4PXYvzYTGVj7HZNPYqxBNJ
QEiue6o7UQJkSe2+5XRLB5Ync88SdsFQuCUwySrxzwyaQUSneQo64j4a2XZvlYWhnlRcWDbUFW25
yH3yk/eszvkONp26SHr3W1XKhpAWsKC2n68nTGmLRKa3Yzw/qZ5l3fIkY9aAYYhO7LJo1aUoyy8Q
oFj9KNUChSKX/OEyj6/ZqZajm1oLDcWQdll7mdXGDTy3G5vBO3J87E7tRPeWyAjE4t7Jhga3zn0L
AJODd5jAFAiwyt8Mczd6VOWU/7vEFHpcm7Z5GwRuse2xXe8DHh5LKNDBssAGnS0Yw930rbyY8x7Y
vvOCR+BRl/kIa2Wc1l4oboXsT+CMCW1kzki17CQLDaeXFIsWSo3ALMh91wlAKyp2VoM1h9dZUPTt
V9Mt0e1GTgQw8WdJCKvTa+/yqr5smHA4cAF2xZidRte9RsO+C23oAUV0FQKoXMZk/WyranqDWHNw
sEMuYt97xxr+qgs8nLXORhSDtPFo8kvUtsxIQpv8OhLrcB1GaNBE3z6Y9TCuMstcEX53HfXNnTHH
1xnWDXtCqB/WxElguLtvoh5LMQcc0D4HEnT23lBfo/zUmAO6vUWG0XLsk6+RXW9HaBNtlhQbAmQJ
2dH1JQ/+yxi8KLpp9zocpxfHcO7GOdaHyu1L4n9gMlLs249I1t8xB+9nR3q4YgqY/pl6ZMz63dSZ
JmSr+xaGzYNld3AvbFSN4zh8t4L5xiG6cxFk3o2NRzXt/HWUlcFdFVNwG9MTGmt3UVVdDxlj3kN8
JfWpJsBobfhWnG1RRmbFcqgJgGbDvBSkGyF0OWhlfrMdqycgFx6HlxCVkLXDKexm9NbJCXImfme2
t5WLtx9GuvK22nVfEyneMSrc1MhmMTPhL+BTomUbIECNhbseEBBvYLku0Uni2x4QQEarQdbxGzpP
K+Ymxwiy6PB+6W0NNpHKSToUzUEWt8GxrCE1M7xTk3uVNQGEsAAd/RHWuSYYHAINOmzGrjub7Ltp
beRp8q1qLRKgm1Bhr6eELghJruy2fQFqkpzykLkQPdsW+Or/vlWdj/1/Oid7DtIr5Zk+Cameb/ko
SPj6n1QapjHNtW30NEIJl2vWGLo5IuX2QDkTOfQi98oeDfU0RiSdn6LeCcuH0Ehi8eZmOIa/FzlB
fr/oG/2Qbf2xe/J4MtlRfR43nN6FK7wPI1gWnai6th03ady7cpcwRSVhGdftcCpkNREfaIa2U6ww
ivPDfRM0w9uMRjvcGkNswVsfsGVtynRWcqmdMXJvDVl0T3oKWkL7ANUHO4fQjHZL1DOlZT8TTvKA
AFUki8onXfAS4OPk/UKU8UOz+NffyjVtjuXS9c+PXudDs4qk1aZlIDNs6mKmTp0T5Q0r8iQTE9Z7
ltTPA1RDDh9TPEa3fZIl7lKFlQhekwyTzLjo08wQ0dJyhO+AN4yZ2s8OjoxD6w6UMdGP4xWWJPt9
8jMTtoLbe319nOKGSshLIspyAlQL/5acWlHvxDzPmA6NToRfKq1LfUWF2w9bJQ2Knl/cZeeJ/F9+
dyEs0/Js3+MOw7f24Yq2s4c/qjfGDb1Sjn9pavruHsCKOdCTbhGrgB3guRy4QBt3wk050Qy6t3IP
tLsrvV/c9OcZ+1/ejUMBhFebPhTlj+9/0A+4HWyUsGoYeCIpLh/P1h+b2Z/EBAcmhPeB4pyAbYLG
DMigMUyyX2gLqADOXdY/3gOljLRtOFmmY9m+8Ezvw92g23Fqu46YAqZdHmbnGu17Lw7uaGYpMK/z
o/3WaUXg7HPKFCqsQIRjsBkSl/dHtiefU5hgsV0RKqKtq8Gyo/GBqiYYUHh3nXVFDGeTfK9mUHD7
XOXNGznmcXXp+ZV3h9WrJjFyrO3nlE0JEwxGofSU4opPLywbdy/K9XNdlAamCO7GhJb/JaT91roq
pXQkQw9ZvcRUaM4afFAKdPPHe4kIw8UlVUa0N/iHvzgrrBW7mn6TenL8UV5qcw5deMjntxV7voPx
F2l0tUINIeO1F3GWXM3KB6M7DExxboygDPVa/7jFyduU/W2AKqZZMwzg3biuoo+Jk8E2yPedgRFL
/h2Th0rba/nz7aSpMwUP2G354LI0Z2cIfEYvDXV6y7vt/RzAwdRFfACBYc/NFuT6uJtDeGBQwSZT
lY9Opcf01jVGzk5mQTOQqBmHLt53aUHve/t5U7u15Q7rZuYX3miTeeGT2Xmy+J5GNpfp5yWbm//i
7Mx23Ga2K/xEBIoskkXealarpXa7B7t9Q3jkPLM4PX0+SidI3AZsJAiQE/znj01xqKq991rfstlH
GifPzbNyG8LJQ7rV/p2f4Ly/63ti4p/zegxeagT5zTZ3Jv71girVeohqhhm4vOdxMkEbjq56Zbrk
zdgxRZx9EV0u6m+NPS/G7DD+SXKnKj6YMCfsnSOMz9TAPobB6+td2xUvC9ZE/opl+e1OTm7lw04y
e0/PngXYluTpgQO9A482ICXDFsYZqgPOCDheCJEfNKoNNkRj5lEMeaejUzSH5g+CFDGo+HLo5cEt
aBfhumkNiPSSMc8yYOq9I+fLtv7WWbweH2ly+dMhl5GiTOtwTJhL8jQPKi+iKT/MaSf6V4hxfJk9
H8a0GzC/tpToKoRIloC6cnYq1l78FDZAVHeRoOo61za+yIzWFpvWZ8JVDVIur+sLbiPikMlEiqcj
ENGlRzT0XJtrfSJvwj2aAFS37mxZTxkqPU47s00RCCU6JF57h7Zkk3WdvSYV7JIOHIqb3Jc/Q8uI
GAVK4AoV4Z7SY1Y3V9LZFqkRnRC1VPfWPEJRsEIeDQTbc1DRUcND2XHG79LxQ4zzO17ZZFgd3XEC
ruo3wcWJ1c+Z88Au94hZ6s3xY9oP9rcyMaZ75Bbe0wyv89AMPrmfjhucyAYSZwORDtB+AYIsacIt
56z5Amov2tWQ2x+J+RrWoKyJUC2NstTkXEkFXzxuNiCjDvSl9XbkD7vLirjfQH0Q1PqzNld+mEVf
2iSfUQER0SYZ3W8L+IVnk4AGd0W/y/5s9bH4ZuNEZgKH6wh6gdwVhhGdq6G2D23dydMEfpu5P7vV
qhdD8artCcNZXT8TyIXn3Wsi2D1VDeTSFdMJ453cEXGDTpIG+34qgnzDW2dvR5L7ds2YhNYqFvrL
0Ol43YrJe2T0lny2ZzRFNrskRpuq1utg8oaTlvj8a7OcHsDhp+mq9YdgvyhfU5IDt9GcEVQUF8Om
bvBsg5Bzocs3ZrCb/SmTG2mR5CoKaX9nEXZMbPRTB5gi0TuK4vbR6KzoyLjY3YtsBEjZW5/qvAwf
vKiyAAehlWC5vS+N+EM+6+qU9cW4DZKJakzF9vw09SAbxTT3FNylS9QbzRSwHzrgIBrLF5F6Yg2i
AHenaYTf5iHN1sZgZi+6HH+KICNaJLEPceIVX9HEiWmDHq7znphygaCbAudTqrAgOWYEHBHaGkNt
r2ntTQVPb4XB78OcYIADlsTkNSisjR8mHvSJUc57PYEo2uqFS7sBvwdsDi1ftibeJXg24aNQSaWz
vyvDSh41/xXtMxK8Iicfd0RX0KqNWd+QqVBNSfo9/Rw1Bw4B6gtCKLFxzNyH+2qQqwg8o00cmKAo
bc9wd3sY10T8lamdvOBgonMJZfa+xMP+KTE0yIwps4qTHVjh2hj11xxq2xr2o7cvkkRtKL/Ioes6
zaxGsUgVpdQE85AgD8mwDMSGqEz1iGjAHjYRoTwfMXCH63rwufOZ5ZM84pmE8FR+8dNEEfFjiO3H
JCWgKU8U2u4KwH+pzfGz7sPCWEsXwz7G0qH6pEVqLRGT3tYnEwFfCaXDM2Ix/57QRCjNnfExSIg/
D6Im2mCm1BC01YOhrKI8WNoOcpovhlgbpMaucxLPnV1I134/AQo6epmRXmRFLdkpY/7MkA3uu+eL
bdOr+cXRSXbCVIQeR7gNLrvRJh7PyO4rN2BOgtrkgHlvCJDzEZwCIt1hYF9kIOtX5IjUv/JQhQ+d
D82M1J/mDkrTqx3X8oPkRJKVA4Ei9FDgcjZLBCgRXhnUYWI6pyeObcGbzX7Jw8a1NaUmZE6KwA+E
jPf056H3RpMA3gwGSme6OSYDGWM5CmtGEsVyi0JOWAAfenByOLl7jxiJauqfpjSLHmXn/vT6aWQ9
6v2jAyCawKTRPwQ6BWzELqbWaZKNX8gpJ6dZQzwjK21tlaP51UWGa6069ImEOIbEeLl9+CzlzGpP
FAhA5CG3XpF0mZewFv0LYXHNi89O/TGXYQaHFg7nhWqH/GPElN8bGCh4pXuCp/gMqAZVSvfJpxxx
qdI9p5RrJ+6nT2MKDZJX0s3WCyHz2YrccBcEQbieWU44ZYXJF1C+86e5KsIdIpYh2/owwHijfD/+
jI2C9hmow5XXMUsoZwOJYjuInVdUw5N2vbMXy+koi7b+4I9p9+AMRKVhhg42vNzywRl9DQEkqva9
RRkBW171WN0c/xVwGMEGTWu96qSJELs58rvGEXLsy7L8oVvtnRTSEQCJ+DB3jSqKNemF8QVrHURa
Up53nE3gvS4JbzJecpTnIevWoZ1/zRuR3xMPhsTJC3zj3iBrB3ZUFtDCzJO9FZEdCI2AanqsUAHT
tKKtE/nnIozCT3bXLNw07ohWiXhL4aUD+FlgxEE+fSE/Mu0BZWOKTWsxCKKaNKn0eaa+D5l1iQGY
vxWTkMe8IkUGghw8pzXHSxuTtwb/ajs+LtW0BxOawFMn2JZzXWCAtCHCbF5ZhJHR2vZ0K8gszSRm
Z2UsDaBIP8AU6z7XU10+Zpnypy0Z8wRnVVNKJuUYek9KRcSYVfpQBKW9h5VZQ19ttw7TCLARoBIG
D4Ijday/LkynBt3Iws42WT2yO7YHphjTxsWJdo+3dFghY4PiYIKKZNPJdqXMdn7uggqIKAJHZ+Yc
DQP4wJQk2XOfLmTl2M9mCoB7FSRWezGg+rE4635nGKJWK4gF4z7X3RtaI73Xym6PlqlI0PLRSrg5
7cE0qgDr1c5eDBOEFAewwdrtnPbOzMcvhHS5Z84Ul2lgXZgg7+5qUuOqiKitvFYcnTl+rsc6BEtB
e/orlYzPuS25BBzO1nY2lAxnBMZLvI+7gWzUDUcAhQ4qbN/qMsgutAwho1hudi771rjwXjacfDqY
V507Y4sITeIfEfwC0QOd8Yu5MDwr6D8M0sMA/g45PJ8JXfruhIn45ObGq2ulX3Sp5UGP9EtW8dBU
LxDHkM2qvier2XWKr8h7igNnV+/RTkv3OfXpdpvo83YFsLFVqMgGmKNyeMjtmmz4kYDJoAqdPTE9
uINj4C2rZPKynWeSH83GWFzSZhoPORChVYNU6b6M9IU2IJANxuMnB2D6JSO65eRlYfLR73q0v0pn
RKWNjf/U+20zHZK+j8/CDhGKNTQ+l+h22Pzum8FUEOlv0HGYcJ07FN9NsUZ1qWcsxiPHy9E0j7AW
ybqP8Ucm2o4/mrFbXyq7rbZTXb/FcDw2dU0/sCOzY11BzfpguZN4bEsXKnXd5A9Ql/s7LOqANzgF
7cmrkC8sNvM5oc8EiiR8M3u4KmPrkOTmlV9cL0At0VGd0nPMeKMxROO5PbYkBu6sHk5w6PT2isIr
imj9GvGuwyJ8ZVH2xzipOHsC5n1KyjL/brqN8Vbkgh9Q5BAfzCB+ln6Nmi3ijLROTCqEog+Gg2ZM
+jmopnivnb744mPJP2Pa7e/n2DI29PKhXbf2tK+zIq9XExPbcW3ng9j6heGCBSR2YT/kNA6rmNy+
HFzIikr5hWil7JyP5CXzOAxUwV4OQCp1YM8GCTi2eLjrbTqLRl3ynqr4YXCm6stYoIvIQjf/XFiR
w2Gbc0NaD3RkgYrsa8m3opAFjv6Urhq/t04uFKO7ee7Ywbrs7FBLvTK/bu+EIdGnClt9qw0vArcR
OBe85EgOjLj96gPzeDPsyCJpifu0KiJCKOYonGAMcMH1KImXQS1PpzQT6uPkWt6l5dS1RyzuHd3B
8+5BIKGQk1ZAWjoAKbhJaDbjjGgFJZuTlTHeszKb1iPijNPkE/ONy+C7gFX/0S1s0e48C6q0ExIy
6A9lyNRq9qIXkwipu0QYJomHkGswK/fb0KhSBvyIPYc5/dzEKsJv3VYnBHggpGADLJFMHc9Q9v4L
QHfmijG9KYPPD7cPgZ9bpcQ0rOZRVB9m3H/PqaWMJ58h2JqpHRjVTEf2bkz09NCDjLkXUWPvCSKs
9NuMjHMTWDWbqAJvlCMy3VRSdHfE/IHjTjVZXOQvYWLP21dEtd6eNFlrM3QRfvewe8nGPPnq6t7f
tCFgliT3yApJ3fioYFoApArB0U0B6Lteab2xQTutxxm6ynZ2jeEusr0p3YZpVjw7aeWPL7d2ZEto
BCLb2KV9kpN20EO0VAybdR81S/sks/0To3m3uyDJob8VAlQpUVMnXLwTp3Gwb/zULy7DdaImwsbM
PwzpXItd1fdeDsrLE8NGR3XYwwrBYrMd5kT6h5TGmk/Jk5G92ZGruwB5xyR71nRy6GvNSNI38zAG
ximWFqwh1AaJt0P9s7zwLexB8WyEZokaHj7WyjUao3ipUaj3qzEGIbktRrBXrzlS5vu2tympwaV7
/ccG6h0xyVjYxxeaJ7QDZOyQ7iD07B9nhCLhPpZd5D4YdeTLuyCl53JU0Kh+kApP96jtK3NTNsAz
TqEcuWd+UXO9IW+KtbeQiRSXLvfU0ixKXVikRDyDdjHTjs6RAJdrH7rEDLq7UhZoW6FHhcVTN7ax
92AARqc7fO0W3drUKhxdCowI/umDbruMqfgow4IBVNlL1vO6KOQuNGHUbtm9uzdSAJvgFE/58iiv
TZjMa0keAqNVV9zkIhs/N/hgk1/jtX00X7srY4YU5D8NktGJOMgZDXP6e7KkuFo3n3gNmEWjj/S9
uncfZF/SviW8jjZeVluazkWuroORLnGNkzswqn6qZnjEoCAqrDYBTW5nJ2jdFi9OXcWwpb1AJhuw
3PH40lADucRTLI/o9tRJDeUOrSqB0HdRPtBpImlj+U0+QZGUjmL62hNAlFySMC3GU8y5ZiaSCHYp
ArjepVdkgFKpf+YRfaOKEzSIypGzoHGQoe+g1IYMzW6fRPxp8LmX3juKKuezOekhWRIGl6Dzf3SU
l47x7/1T5VCGK5ehKBEK/ru5RWNWJSzaOj+y7PJmi5BNDB5Y1vR7FNlEJqEBQvxee3Pu3fc2/YYz
W3r7HYZdPR/SJM4VXUVH4n8rnBQhA0dmgQDDp+3I9BoeUPmATjQQh4ZFKNoPiLbaf/2I34cvDDpc
QhBRJwqX9jhz7XeNaBpebbrAevZ0FEP382T4DJtWDTOuZuUJiNDrETjJ22zRnIKi4+Td+bbIgH8U
xh3GYLMc/tEcfzcR4qIU8kuPAbvD/AWvzLvOdJKj/lNmE+9vgi1ou8wDWBv5+eBOlgahQ3QNcqq8
C78HxTTkq3rGkPtLLuvKvYXij9v5j8e9PM7/edzLRaE2VSaTPMtH3Knei5YNiOSmmcb7JvWj7jsf
SdH8qKNh0e/kfhbuwwYlyVoCNBcf2GtUcgjsWRb3ObFB9r6trGI4+rbmwhtIgOXDP67vjwGHshzS
zW0HJSogvPdjNLM3xZCMYboXuW+3z50q5hbJXglOlLmqU3E+9l2rfSbIy4lxCEHtVo+169PnUhy3
0Sf844L+mC8sUz1T0Blz6cj/MV/Q6IOwFU0EHYG7iA5CNx7xQfCWT6xy1ogCT0NHRaGVH80oH3+C
aUA+03TE9a29UGRIXTiTblKtYMAFebXAc6Qe9G6eWZw2BC4bhD7//aJt67enzNdgWTxbHxGwzTQS
VTH//f8aRo6zNTCssuK7wQ4z1IMmKaqnPB8iSO/GHHqPcFisR4vl0bkgjiDBrnaFO34WOQ2Ns+kq
cpbG5bXtNnFlNCVeFwttH1IssLRzqsv58fYns4C7+TkcanRhWvu84KEDIBi5qiW61ls3I3l4r3OP
TgQCUlmnW3Bjlo+9p5o2Ye9Yb5WFb2otM9Q5u9Q3KZ+ywmnU0Ra9PAudhebZ8g1yadZ+KGvjifzL
ceC3xDTDw9BACNT6DHSPMiuFSXLP6Oz/fjOvi8f/fDLLzWRVlIrpki88+j7vZm7IfgijQP15d2v0
G3VsOu7qNsW5rSKJDk2xAWk/BGuMrjPRozeFHxEQTFz/T9ezfMKSlcXxfWm7vrLff8Ixyb8WCcvp
vpSea10IFiB2oxt0Vj7UwJXg4wou4utNlFXzr7h7kuSWW8QD/f+sKNKT8ipTp8HPh/v7u4bXk/NY
SeETe5Jx7BQyyNpVQyHPaHqafi1Qh7YkY+gsUJhvWJjqb+5MWXeuKVe6ow4li89NwTV7NmOHv9+v
9xscQidb2LxvzAhtm2Xv9+sbIqKkIuCXdyH64fmSYoNMjoPfLGqV2vzhh0yM1iGBchS9TBsYB1Yd
57G/X4T1uyGfl4j/ITyTMalFSxGX8e9XkdD0nuzSyRYDDV9kFuEZP9/UegRzE5iDBtyMsxWTZeVS
gFSoB3q/MvXP24dWzj6foU39/X0AyGzux5YD7anobfS/aWciM8XLvQjXb1NsYS2DSLvyaa/4VSOC
k45LPrQ8iuZFhr4MqP7+E38fBvML2ehYsAVjYOHBP323s0QIjV3eyP7UFQRJUMrY2WPUk3a/jwXT
s89hEQESU7mW9rG4Dj///vdft4bfvlPlwHxwHD5XNOPq/S3mo8RvNtnjibgsJl8qCji5OWPA+K2i
GQisL4FZuK10xMlwnGpgmm3k+A8V7un0kaMxnyoyAQQbujL//dn+8R6qZUTOvISvRHBKefedBEHD
AInRwx35FDyIPkgXZW7KjGQv3CksyQSoQsIXgmTYwHTDMZs7IrnclFKRY/aMBWY7v8sL5h73UJix
d01TPJsHTxQJ3R68G+Juui6yt2f99/v7zmm/PODldGVCnmVOo9T788w4jR6eYyaUMnSybNNaRihW
7VXJn2foBncNFCF5qQY6nEfHtKeup989MIH2gIr9yFGcUuZlaQ/Rz8mCuzylXPlgeEj6AIJmnCUM
g0r16TYSjTsg389B3iHJig2va/Zw57hvpG+Tg2yU0jm1MiZIBTxanDzgCDHU7va7Z8TqnNzbUX37
+y14fxbg1XY9X+KN8NGwcZL6/SNeEpG17TXOCTcu36coqqzYmlYE5391E0Tq3sjtx7AazfYf29Af
r49voi3yXe48/+m+f300iruaPrSBDLy0h19d3GRQF/1QcNCVvNjtuk1H6qI4jIEIgU5l0oAIco6d
f8B5/ngP2DEAHvIA+Q+Hc/e7u9D4aspRprj/Wblngdrlk+021i6nhtNIp0OnOMcRgoNTMmeJdxfV
ahwInfIxbHo1ii3ObRlmdF06zxXKRWx/oAZSY6foW5cPdt0ZpHdQftA/uZ6RBVDrF63o3H1Jp3xc
g1KmgT6gvS1PSBtxlAjLhMOKLDNV8nuVTbL6GXqCfEr76pD4+3tg/nG+EmzCvjBddC8ekpx3zjxd
WZRTbkBG21VMsoig8vuuQn+8qieg37vSqINuR9+eEK5yZH66Ik6qi3ZeDHx1X3o02Dc3DcM/ruyP
SohVWNnLgZVXlCP+u6KDoEbDcqjn96nuCtrlTEPpdNCOfChYivFqeYPX3uFQRg9xk5L7vWt9yB2/
Dz6apc3m8PcreifhXY4rHp4ehR+B1fnPF1cFOpoG2iz7qQHhu6Uhxfk4tdsZ9yYRwisM1MQiZ10c
3mcYGqjhrm4CyYODwEr2vB8ijc2zHUyGCUhlB3d1nzQtxeqyaROcm8TGdgQbro4kpFbHciK5eF9U
Zh1Dnh8loY326BKnkDLyAw3KW7pvuyDaNQziiu3ff678vcDy+CKQIxFfYSoeAb/8nSS8YkCWgwdE
W2eGSI8Gk3V1LUovlNtYlqW3IkUqRyBHUnjVrQT5FdY+agnFOCeVJ/uPHpkS7l0yahXCdo8bhQ/s
2mRwWnPp5zDbZ8Th1LL+FkKyCFbKYfe4x/NqVpugC1t40zpjt2vcnn8fCF3HGAyVJbIUcjmC7a2F
0xSZseDv2jC93BZcjyDadqstt7OewtHrnX/Ad6S3vHv/e4N2kW8JaWMotDi9CpyJv1Ulc0twJ33y
YD91VTS/Eq9A1gwKReOTAOWgj7WXcZipB2jRB6uKk/CCApp/IibNFuGmLu0dPdCoRx1MCwaUraST
hWq5OzPXrKD4cfPCfG2PEaLpGPU2c7jRm7P/9DacQA7OQQcjyr6WPMxvBB3Zcls6gfd4M4+UM41/
dOSLqSoeTP6+magC8nFsYso/EifRgiJla2ZAVYnyrRQx9gV78Li8VAfYZUiu4v8uDSAzrwxz2AhT
7hP03K7igWF64Z/YQZWP3yxoiXT5l07RMviIU23v6t5ChqjGGmlfPHa4WfhylsopQd7yRmJiW1Oc
jfwZ1dBymsAR3iNWqlmt+CuigQMhMR3x/Bp4GrEGGPXWu2Smwn0H7pkPZkJTwelyGjh63P6aLkYu
s0Olx9aaMHukg5wHYPr3xAxhYRPjXLZvHQtYyfwqd1ua0gW3yJM5D8x1w+W3caIilie4WpJ8NsN0
e1NmsjyP+ieOVa6Lpb4mBMDq+H8bKgrlR5KyFhdHFFED0MH3kUShzsiL0+1vnqsqYTIR2WTMZysS
Kfibbj6m2+tKOiQ/SyH4bO9yJio4sCfyrUWM2LOzIEl3ipPVwJ5BuvO1xmTJ49JM2UeYEdN46khU
XixZPubwkgYXERCP6J6ZSNJjINqNHBsSlsigtruxf8jCrq4ee6tI6k3RIXrYVsOkOr4zWS4vs1Uh
F9o4jjTRoyBGm61fOdia6YWgY1dtIoUXEE5/zOuhbtWP4/E4RcpYqd2McFfVp8oJAky1YOXHVWQY
PX7PitTQRdyk3XtpSJcxkKQebbcctAkeXqkwpyUOFpe7Q5g6nH/Ml9xWD+Fe+3a7U71d8E+CKJ3z
NSKUxQaItfUthkvTfYs8tdBQWhLPso44nBW+Sx5IbU38WQUDiHR7q69dE9IVeQsFrYe9n5sFL/jQ
RijsvdGS88faVQ3RwFmcD9vCZSy08imFioPIdUjby+hafInl1Lf1FjkH3xdnXD4YxSzpLRyH6sDB
R0Qfbm8LZH7lXdDRVt9FBpjpoas7hEYJ2Tj9U0GvoH2zDW9cfF5ZwnHQYuDSnebRCho+f0Nx7b0h
TONHkYC4Sa0mjV/DxoC6XlcIpkBdB25wGAKXtJwAfrw4mog1izvVu+0MzTZvqBPghcT7Ipv5AP+z
QvaW5OmBwMko1Mqoyw8VBBHrmUxKvonq6tgbiybla2jJCeFgf109VNAsH8jtHcZmy48Ph4EfHyVB
SEGua3BEr7kJWodeq/mBFhxzBYXUeHoeCt6lxzALsRcA1JGTu2FymL24JCeEjzDRe/I7ZMoL+03R
wSHsB7aQ/cvUHpeNeYtUA6+YEH27mcdWiUaRIf9yEG+uiy1e7gyEDKXDuvAaGra3m2fHdATXcRSa
I2tDjfWutEmEoAXTL27AMVcR9oA5Mg5BX8fTWaUOi1UzVTK4oNEb1eMwYnQ8Ra5Npu0YsFsyFpJ+
OX5BS65KWMn0DptP+XXNUo3DLNXs8ZwMK4xRrDguY8f5IvlzJfuiVc2vt4ZKenXkxlqb3hkLXvl9
oqFQnoWwcdNI5TFhDsyxP9CQWN7WwQLGuKpsRB56zZi2jg4un4NzN0SGtJ1VZaat3a7Mtp0ASWUd
K2vYZE6+p2egxb1KGzS9Y6/rcc9K4bZ71yWe51RJlZcHf+rmjIVDRTUwi4XQ0NSMb3ejsmWzua05
oMqXJdBZ8hNu7uxAuYE4O3HdVFuP4XK5d9gKvsAZmDi6ZNqff8QKWSvFKU7P8aA91YmVxxqb0cGY
8/rQkPPLOLljPLtPe8hAxKSNc7MpPVHaa3NGA7hB1TrJQ+fTtT/R6mNwsEqrIu/vbQspyl7afAun
yQnY4fCS8KaaVpLoo2XXCbtEXC9QDjMRFVNGY5zEXtBRB/gOcJtFJCAXqvjUt+yN20mUzVvOwD3a
mA6F3wH3TRwt/sSegtXoEuIfphD0UZj0FTmvuDeLFZat5aNNJobsfS0AD3BaWVYDtINsk7zH122S
/+XZpllCtCly6xvcpOUzWtb48RE7liw/xbHh6P1syKWvNZAGaYUbpLGGesxahGDFhQMhXnKRR3P5
AVtorT76t2cRzMtelkKfGVZ1WWDT2SHipJ23oiuaer+UGEgVX8suI60vua6skWnmyTpSOrec9WSS
aci+xJsgd+N1W+XszbpzO6bcjhDOdbm/OZQHQdARkgskmZeAoO7+EUJZluzy2kntj9C+antfe03z
j66MKf+oVSxsnXRlfJshBEr9d50nlzRNQh+zgUihqbwffOnZH6q5Buw0kQ6LCM/qMw/9dDQV+sCo
pNPMm5pQIrnE9Gw9kT1ZWYeb4R4GBL9ilSf+m+8YQ/9qW5HtvjAqtsddz4v9wMCniNFVDHN7QLCf
mhj8YTo+ImqmP3k7TtANbvQ9Uzyf0xuIPMQA1AfLI7ydT+yhDuSaUIjMP2nelc+dGnFWo39GuIym
OhHrcEpqckOzwq3vXM9Y8pK9xZGRK7/esEwvlSBRNTsILWEBuauKNX/4BBYHHnox/ehIZ7IQXIPy
I6+wImBuzYdvyONtFWQT5MNRCwR0d+untaNkiYdvtDSc86D8ZfiJn3z1YjUx5cLbzglwECyCrkNc
9dY2nSa+G+24rNeiIAd949Lvn/YR1l5+J+FxBaLSgmr3YNhOXGzh45sW/JpKCPwECaoq3zLSOwBF
k7G7nSQHSgv/FCsQW+Hq5tE2IpbifWnkAZzP2/hN0r5EjtIyan5lXx4IiqMq41RkukYMwwrAFaJh
NL+ngHJ1EQYhYNhirghs5hXI5NdGCbB+27dmbd/HTpObuKTjCcIceZuHPiFii4WlmgkJVCTHwdHA
YXOsHSBtCSyDbJcSExUdmaoY5ea2aiO4L+bNjCX9Ea9T3u3j2ZUlIZod8bak8U2PdOOK5FDNXUHW
5dRG4T1E9ySFKtX5ci882ton6HI5vgskLvYhE3HyMg3mnBFaOLC4Do6eQQU0w4isMGiH4kyoapF9
iWdHx09J5eRyVeTUXw9k1Pb/mFq9syTRGsOSg1GVlYr+9/K1/V7ZdNrMaEDD0Q3CQnp3WdnWjw6j
1GfjirswKnuIDwgNM+Ot88ig3ATmMI08kwq0gDtMlLFJhREcopthavRNqETOFG68nEWet9WmAPOV
f2DYXX5wFzvS8bbYVMQeLOEkAWFGSeE+2gPxLK1nlfm+5K9bAiQ58jZeyYv59zrX/n1Qx0/26fXS
9xee5dPOfD9iSiqzwC9rhPcGWubmQmBzEd6jVS/THSZdEGZB7nj9F8emW/nYJ7yoqIjiODF+1EUN
P3MZexON5zap80iaMot/df24mH5TCxM8QcQ3fZ4knkhLQgl0KCguYXwXNAjdsnTeArImV8JyDPSA
ZJGSwNvbFgC7zCZOISej0brrZxMhZ6kMBejT83wCyOxy+ixwdYc73BQGGpZGf+hNbDHHzjFEsTFA
PBKg6kfcMWcisXJzm/3//e792UDijRGUwLiaeVvoKf7+wlQe50wXmufJrYlyONtxpvN79sEmPZLS
GcN00P7HljacCdGsDp7rDnrQuuBrL+/7fAnDJACEKdQ/Lut9hc5DpW2EC1C67nWu9ftlpZPjMANR
wUkaCjVGix2rJMSvBOkzcQ43eWyJ7r5ZqIrDx8Ko4H9hWJLPUo9Ul3aoCLjF4ZyqjgBNJ7d3egBY
dfZqp0Ps+PeLdd93WpijUDpSUC3NBDhx7z66Ph77Re1X35MgpZNXhMu9AlzQF4S1hwP6o/uqcrms
G27kVofP/li9gdLk+OFe0Sf/3ftYytmUWiuh57LALMIJ68PevG3pV1+5Ic1k2uMyU81eTlGaXeDp
NM26RwtE/DnStWEj/bCeF+FmAD/NZsa0Dx3W8XVJ3Mptk4jqUvdHh6ur7lsOsGiIl7Hs4rbvp5+D
qNNhRS0sfxb42/VmtjyOviJognt6HZSezC64LpCe3XAsyxAtsS6cuDtO6exO+3kknn2FH5Gw4lDY
A+GkxUD5bBkqSuGG5m22cw0nddfSLyLa2MDz133CR7iyw8gQZ6tJcAuuLFG3Giomyl7yXZYOCDQI
7k2M3tn9R2Pb+v2luzYI+S3YVElGcBVj/99fOnS3wziAl9kDeszbOw6tFKC5lXBAi8pyLI9JYWCF
uDUemNAzPrsVvD1oCo69tS6BPVVtFG8Q4lh6awrACWuiL8mGH2uXXUhNlDZ+XvrpschdJOOGUcAX
vU1fQuiKSbGK6L3MxyplVPSjZBnv/29zWzQNTMg8plMu9mAfO+67AVnA/q17Eu920dXRh2PVkvui
DZr4o2aGaZLNqJfzuBv1FFdJY7an3s1i+MUxkQP/+HrejxO4GGnZii+daf4yJ/79prsBH3qIkXBH
QxqZFuPY3mo3kr1jZ7XSvBh5hgUdC5mcDrHlmsVHCDCaYurvH/Efc1GHjiATah67xXwWycfv16Er
b3bzEIvGkBfEuwZqNLa1QxSCNYQla/pkaLSkmvDkh0Xmz8zOisqiRW4OWXA+ddduR0D2V3cEBcGL
qoyBb16NFU88wV8NPaed5UW71aTPpMkScAqtVxdPubJkTc4F+8108aeqrr6B0ymqf5wN/twoUbLw
xCVwN3Q3nvt+XGINUqs0MO8GA2LKce7SqtzXyvBnyDdl+mkkW1M4K4GotTsOpL1hrbCs+dxUA5Fo
mBcajyXh2vzk5Kfv8x4k2yoiZU/v2skI7+iBefO2cjwvWDMViL/4wWKURHjFStFf/YUYJJm6tzaK
x2nnUPNA2uSA9/nWJih6NCBnnwdMv1PQEXxw8So9UykSPdwFU1UCT+ig4myRrbW4FTDcfjGyaAp+
cD5TM6b/oWsf2jQvjfXf348/y5fFTe+bLh1ASHdKvv9qMKCHpNJl0V0SA7w8i2XYRs2t6RVNMp+A
2owh9RhQ115sbVd19SUqbVoziKiycT3ZtXyoCCYN12VkzpxRAcx3pIMnCyXDzAPnYPmVY264aUOJ
DXB+sElHtu+SsAmTPX5fSGJFPYryExw5/4J0lhbdIKj/Lg5bcEC/2iezHHlp8wlltcuhBi5olO4z
0rNeplbAy7cKX1f30upfsAqHbw7m8nplJbzAn7DcDxhaZK4GwDHRdLL7HDiBj/mObFERtR0GpEz1
B8LKxoGEyip5ImPd99G31423YdjDz4kEmxZNCy4w6RowpBSDnSb1z+cCoTVZxXYgbNpf1zYCngCp
I/JrIxp2oQyUZDhlt67zGrJbB6hpAxqZZsKnd4xMhs0XjjJesdY6F9YuLMdsE6QxycowOQ3z1PwX
ZWe23DaWZdFfqch3VAO4GDs664HgIFITJVm25BeE7bQBXMzz8PW9QKi7JLpCqoqoyKhMyyIBXNzh
nL3XLrF+bfuSCM21nsaKvc8jt1mNU57LdQIIGtpnE6qwj5WyIRBQV+cKcN+FQJZGBddPUnZAPgFU
hz8cPZU3xJ2PybFyk0lHyZLwmkxAN/ZW5Cd3mhsWPH1B8MBKm1IHNRjl7b9ii/RIoMW4ES8U/uu0
VlUqD3ewrJkFlio1NSQngnEgQa4BqrCrfSqGJLheSt9ZaU3llSXM6qX6vzSkRysxy+/MpS2NZ3pp
JN65xS+hx4GyAQ/d1fumkvDBDVKIb2s7rb3Mbq1+m8PhBmWqZPm4RwDVHxXJwupFnUW6XpySg731
m6ztL/xRd9zrfIhmv+tA0q6qlONjkylBtWIpG8cP3yfm09c9GNfAL88phXfXIOb3XMxEgwWNCMQ5
sCECaQSM6rpzjwmnxjvywihn95K9E1D9/FuokxrpsVnSOdegbTK/910BQ8Sbw+KjHWRB4Ifvv+76
b3s6zk+orHjn0evQXJ3//JVwrW+0pI/ZqR9EGolN6pDNdun0OtGftlLX1XbMfbbLjW6jq62R0d1U
0PHsVWJZTb4ZK990rwIjcPUrsvmKYY/T3g/3dWZrarDC5iSsDaZLDoduVlDmwak5tzqo807T1aSL
3tgGjH7700i03Uc5Wb/pY0yOh+hS0HyiJgTw/vbShJVyZrVFf7lohpdNwIBkjA4Den3lFiQI/ftk
yshIz8deaT9o3Gtvby67RuoeEOD4HgZNYsgQb79BUJVsXlMdsPQJMkCLsbbu3CDgWIUSClM8Ea0o
rhflsaulccGxXjPvQc6JZ9SE0axxw9vuRSAXP5IP6W8PlPOe1hbsi0xNmIINwflOAELfpJnQOIj8
mvmGsaLypFOVWvw1dADYk6i3yuiAb7GpV0XVtrRSfdjF+6Kp+ghzx9z+mnQgMDcUGTHcZBpKjQKv
PQmQU0XeX54EgUv1g9Nw/gtiXIx5AzkJB9P3RzH6t7O3zHEdMfe96Xlzw3nkb+90zUd0Qxbhbzp1
UCZNkyR65omUV+0Q070gPyDFCLVwUxYGYgV/ayIA0pzpdgLjFWg4wdnrehh1tf1cUt6B+hjoEWp7
SzocmDPbYeu0MqCXjDdtiiwjgb4hME7g0p1o6E0nPpxp14W1T/pAM27EiSJan5S7y9FHSS2Aa+6p
eUfK4kRDJ0LPHBkr0SVB95NYCC26hzEq2ue8M9rukHYEnsKNQFaw6rqEztNSn8nrnuJt4Ac9SE0r
TSnfmhwbQMKJSRm5WBOz1h7HB083KdL525J6PRpHDVxQ+aMyQrW9VmGM0QLzCazAUVgwzCyaKyzz
DI2m/ho7toJAxMojunpsGqBYVJVBwhWMIKbuCcHzbunHLseFpWdZZL01U1ezlhpeG7HaXjKt8cVf
Gq4njUloOzQeAneWIzlwWCnbO7lSfDJdqwFJzSCgBIVHQtkD7wyFNyU+ndYQA064pgQF6mPRqow+
PrV1TEtBzm0GPkXp2PrulgG6dLqNRYm5HHUWAeTyreUJCZjHnCJynIBzZZ6tr6Hf6IVNgMXSolge
loBwzY1eqiaBiWFtDxDdTDw6Q/pwAUgOwcxLnTC2JO1AKIlJOq5GLWU5opIycL1xBPxpJ3vwB5DN
TnSmQeJzOEZMU85Wo+YWrl+Qi3hQeCWZhmluYwd0w4FuYaREP0XhI8HJplFjRXGEjkE6sackG1aq
2U/UcbJKwurjz7WYAdX2NbipuU25CMmJfuBOxjD2kYcIiYVo1aoYam8bww7dW0HUK9v1EwfVqlCI
HVQou/mmYKazdqBtYzqdkdkynhCpY1IjqNkqeAloPMz/NurgVXZLRX6sJIXdZV9QnLrtJf0qfuhF
TgkuxvBI3q2dfRCk/qCuEix+uCgnM2yybZMjUYlXcVi7dGhrJa5DWhozYUhPYgodkwkEih4qLd+Y
+p2Vp88Odnv9blG5hQu6UgEVzk8leckDaGcxUb5qioE7pAdjqB7IQNPMaygORnppJLZDI0ttRzu+
pr/JFIFxaf4bY+JbTsdGTTcmr+IoI8klbXFVA/PGKJ1aulJuU5ro9k5rQcNcDEHjKKtGscuE+to8
/BeYkeVSNQdgi9I7+EtPW2O654Vpkp1VN6NNLEBUuJs6IkzzrucUhRNYqrinc61J6nqlEGCSf88D
Uqp3Sl51+DZ1vZ17nKjz+LZjXMwwW2idRvXgUuy4j0UQpdchuyNMW7OkYJEXxHWrfY5VJbK/+6Ts
DHd9Wmj6PWECNpbfwMAOvkNWPCirkR6SuCxj3k9vFMokVkFlE5TKwbsJZg57NF20p9YXjLzcWXM2
aCOE6bNpofcRK1+WYTy2d6QDYRIhCRurYedY0yYlUUhubd2i+bG8C7VrZrMnMqYWISyqCq1NVWpF
lwqPP7PBPMnOJSXrJKhamqe4Jfj29Cna0nMrTjw3L03VeKYz21KbeG0xzmjBQ+20HU0XCTq7WFGk
1lMvE64yHaFYQ99kyz/AKo0Dq3iyTEdqn5bq6PL7chtC+x0gUd95rsTYhZeFAj70DgKLNu3gBtDi
W87Ei0o4TTrW33moNMM+BPOFItxho7eXEq6hF/uJThrCpKvjM/I+0Lpu007+o1vpQUNZLQiuSzZk
a4siLoBoDTL9ekEUF5ZAyVInwBNwvxqWsl605/OFTp8RSbn5RYYwWjuoEbHxnFwqvbmC/s3zyJMq
JnFy8gn+oJrXfWGKcNz9yzt76uQv/39pU4bgn/Wt0+hD+sizKf0tm9kh2gRF7yqHZaJNmnj6NdC2
KdZKbjj9BgOH0l7WVY358KXGF0NeuSStT3dWywk5Uakkrqh2VO1AVy9g1nNUPCH0JzJMYeFqTqtV
HpJOh1DtoOxipstPStel/zDl+oxQDjhz4y7r/O7SLGoxv6YnKmpn59xQW9r8bWlMLIpUfOYFkq04
PWd1kq7NtIVS/SBPGx/L6YGpjtz89FKoUaU8OBkY6uulAwW9mF+xvMRN3isO0G+7sS7GYmLddBNm
xkNXlGIAVaLnFeK32dDlf8GYyBK9YC+hZUxcRKumSDIANvnRtUkIfHtsTuBfxE5Gcm2ltGqbjXmq
uqVOZHEnzGTkThSFH6s7WShDWayW6Y3cJZdXvXTqhmXr1Pt8ac4g1ENeZJMoQSVjlnT1Yxw1nzof
GOdKnkqa72/BToGOr885nIANfFcA8NDj4TA+q7o0OQZ+TebJYZw3H9B3fSYII41TMmoMrWJ+F1Ba
2lscpEP7i20IWrlyyEI2V1Sf5v1nC6wRmbhT49E7wU4XW+X739P+zRfAIKKQQmEDY4lpnLsT1CqP
KcaL6rBQlQfEHQjhkHu0O2b8AiUgncS7PBBUN6F2tmI/jViPdyDnEX63kr7/simg4Y1GK6ZKU60V
S0+DrR27k1wrkKzDjXIiSA8Duo5dQyjKuA0mvdEv8qqqNSRFjch2FNv9rZCWGu+gUY9UkPJAdQ65
mrkub/Ss+8FiwEGbWK/c71dB3eblVq2zePSy1mLtSAaJbTWmFvsoCSJkSJeJIV3iTbJuVxcES93L
gJ0zKDaDIkdED33YJF3sMqrGKJvVSyglC/RzNifU1qJA8nlxlcz1CYR5Cxh92daOpsswXGaRovHn
SXXBfA1py75gAQNnmqMY61aDvItUIZjqNXTmstzpas1yCzCILcdwohO/mFFspvndIiMvT/sLh50f
JpWThiqhwEAR3HCLwaMd0o4fSiTPzg0cf3DQ0HsxOAfNdeK35wYyaTjjFIZzUNFwssGPZ13XdNq/
LKo8/6SW75s0Q1FBqOGsKhlc42veZHn6nVbA90XXEwAhYAfiYz/yWn8Gkob+eCUNw/Y98D+RWA9j
F19FUR0/yJb2mUfJShvWiG/m60fAdRtSoNI2TspK6mlYSMApYbryFi1Ebde8xekJ4Q53Rd2jLSjG
m8K3za+aiSz9KukCLTxQ4SHGycC/5X5wr347TiPAF7wxLmhL3EfOmZg05aJ80iCUw+C3MPEWvB2F
FIK/Sr+XN5XVIIIdC9kikAcjRP3z/Vf3TNhM6USjgYcfjAOAg13xN6l1VYzA/Ovksgz0dNiPSA+e
6sCh+yRGBUKWDBL6upqD2GYHgBDZOtXNuLsQsqMp2y4j7aQcSOxIDZEV2AMAo5eWk6H5GFkKXVs3
WkX56cUnkUxae62PcKdXTdXGwcVU4v9DBmf2n6nNaMkuOcm7lsb7+1d8imx8PaliXDI555iUD3QT
POZZp6YknKTBA1he9mOV/sUGXg4PEdgASXbWVD5BEQfL6zilVe6sU8+MbeRkXVHNDrrr4cQ871XF
oPHiJ6Xcq6iMYVqdbsEyvBGgz7sSlkGo+U7OM6PWhnVxKArVAGBDhWffRCyKezSlZfKo8Hd31ajq
443fdbi4pPo0FWZPEbZQyPrY+30jGw/7cTZ4TiOYvKoSIeCDTku+qFe6hoE08pa8jrpoM5ccvaHV
PF2Mgdhq1OVitubBgHC+E2Z2MDj77CM/KJ2dGY+J1a6yoQ/79bLa1XLgkIg2hXcj9H1WkaZBqv09
QsDkeigazPramUbxM/XTyN0I0Wbg9BNUIBuk3PSal0Og6sfIille2cD1J90uSzhHmPzUzhQFw+2y
Inkhe5agiChPL4J5VTJD6ykWpB3nkGySK43WQXuJdRPNR+t24XQxK5a/2J1RuStKkVHLUFUpK+CW
7sbv7MuqArx/ZYVfWo5STwjI+3y7bDMqRwkVL7ALtby0gsZVUJX3Uo03RjO14f3yPf26YBKfhJXI
3aAodgJxbKyHC8KX5xNPPVKQzoDPDXl7a1WjXn+gvj8n3s6+VwdHiob9TOfNFGf1Q3MSBRXQTj84
J1VIEREVuI9lSMPTippiU7LemxfyZMKmCM9svmyE0btGMaG5ZnRvjmVNTlQ5QFZNFaUx97wJNqxz
JC/4kcKhXw+maKqLHmlofMdxo4gfkgSwSxb4UfBB11CcbRCwndLfZqoDLo/VE7HF2yWhjsIMkryi
Xy5tbJm3ljwECEfaW8PpAouGF7QLjyL3PPRgzKCrcfvk6wSiM97oKHUdT5Uge14a2yR7yOTGimqz
uMOmVD0sxXOw/ywYdqwCklxJt+7HFW3Z4rtoGROHpU6anvpEoo4CQmEoUw5kupjqt6U0ssS7WMRI
TrcTcV/ltmKzrz80ieVbl6lAqPJBZ+106a+mI24NRlgsWRj+8bz89rCBauAFiUP7EvCyku5Qxovd
NNYOdQnOpASqaVEXa7eLJj/tfc2+qe2wI4yVKUPbLlUwoH+FvcY3WlBWFI6C6J2Wo2Nd0aFjHR4E
XB2PgmloPCu6geto7Mgpv+VUMGnrimw26HhdTpM59TVOpbQTuuBqtEv9oGpqA60uSHuFm2ki5PTe
n4/P4gdg3zqa6rJoYFDn5EZV/+3YCASQaRMSHtRAXD/fEP/4Bd+Ss+wB2USI+NrKlX3a8vU2Yzip
zrZugGvhI+jNfRemeQPAcZS7kLwF4GKt3q2RwlOizoVIjGvFz7SPONnnfWdSrk4WWJAT4IB/G862
leo4/eKAUI6RuAc3a5nMpOWW7caxQxXlqJql6zJpoJakUxweI5QS9Qc3jhyts40WriRKgdScHTZP
5m93LraRx4lBU/emBEx7qVkBe9xwbJoa+xA6u/uKYrH1VGcZnb6VVjoQPJZoBjRqVOkXWLAER4rg
ZbHvFFHn9o8gI0/YjhneoUTkDlqsEDZ1WKp5M481z7KSg1bmhC5NlflnpTZzUiDOsdrhZLPK7dwI
dTeqglT4sBRpeQcxJldIDvtHMHyWusftna1aJLFiNr00xZGygaU/MGRsZSepDOY/kLX2R25Cqx+h
71b+ZvmemBP51MBpAM1oKCjA0op0CB7IYkGALkShfhkMi1NwCzIjv0z1yGgfx8FU6s1yCfBVwKMg
ssjkL0DCbCdR7xqpeaDt4PSQ6tXYRwbLXHSsjEFJviU9QE1PtmEdXis1UosFIhugQ+nuC4sCEvUX
y/CP9NG0XRFVgKg8dG92vlXjbppLjsmgeGbCS6eufIIc8l1jmSyvi/1eh7Cg3xYttI+N7HzIwy7x
fxo+Bwp4R4aVXhFNNbc2KiviqoMgmsiD6auceswi79QGxTWfll0zJlQar5wSTecKc5wcdojOupGO
I9BALjYyI/4epw8eyVj3jAYlCxRz01tpbD2lfVVyopptVLcLXbeB0WA+LTieBZUMdQlrstK5/IzT
BtB1GtWMxm1dA4zwFk9h1jMJHWCm8DPL39URs3b3C+WG/AAoN7pq8viSxmSgLI9SWJphXCznVYSO
DBfqYH715OY03LYUMuE8bIQfNMTYJr5WXEDg5K4tZGDNiRB99UMbKLvYmUJ9o9UWbPomKFTJ2OTq
1wsFqSzZgNbeRBBSUuzU3ijv1TBJoo1toPC+piSa+Rsyc6W7m9zUsHcRCRDxJTShrD2wl2/rBy21
1fETPc9seO6LKTbhPszbx7Q0aOao0hcPflIPxGTTjd9DanTvINXiel4tDzoYyL3ZwhtT7AvhM/5m
Kisd2auqYmG/FtKuxGcRV7HtbHhgbXgdunQM93HTuVTsp2Is5S8LM6r5hD5X7/fx1FnZdahaLeVG
m8wRfiiTvPdzkIt9G4SRjyMmQ2q+1uzCbTZ6Zib6PAKG6sJHkVDuyNIC6b+KMnfcwSPLOM9y5K4u
cOcG3cNCOEK+yQ23lLpHEZeHMYRvMyEB4kI9vYsL44cCs8rMEcK66e4nvlNK5qxbIktcLVTpkLIo
k7fBEPqCZJlXQRiObD6KVz+Jw18tsfN0wcqK0ReNAN7jk3brVT8WKlGBZdWg6kCi83fczzQOHJoU
F0gCbSRuMN1XxLLyzxqdt7rPbIiCUmRVslFF1rVbDC69tiNmLjpCN4azmAcMr8cMr+iwHsqBaL85
nCulTsN7c58pjR/fk+8dl7Cf6yHZlRylulsxp+CsKSIDtbM7zf1hlFlj7wTd7PAZpBti0RX5YJBQ
856MU6r2qSnXVmYZ41ptXc33lDgh5GSu9hORTgZtrd6EIZHFm8Ivnfg+geVSemRDF9m+wJ8HG3rQ
B+tQjP5QeLpuopCvgqj0cIGgzCAHy7pJKll8pIYzz8+1DsdKkxuNT3Lug5/rah19kvGIoGi/3Fze
wFLHVOz/oF3bEZ+cxwUFvCSKwNHaziPk+uDeF5AdQW+id4WwjTd2U4hCQaVYoy3Ju5x1PZ//QxMh
jTnm3WST1EpVh4DlNLHWPOEwWxEAmssrMYQCqcyYiuhQG/BhIq/FEkB2bd/1+XUQdmF/LwkEvrdy
WzQrG49WtWaENg8BWDUQYDB0R8+Gz3NNyFh71/ml+62JazXa691obocKADS53zrwagV3TAJCk1Bl
T6q932x4a9NPVhbCW2TPN9EDHNuUDXdolte9z/RxQJOAzEkjWm9P4zOqPH+iArAG8G3k4Lji7ruT
uO3erorq6/vbrblp++ZdoDqDGoNCHVpugxLN291WGsyGUqsz9/mgDM+ROsU9higNjkgBNWxCLMr+
C2Dd0NTf3v/k36WuPHC0uQ6mchAi7nk/uQWnnaZDKg6wPKEtj27vKN7SjnMrkHdegN/TuWiF3Yae
6XLSvQbgVHxbBLCLlXRpeolGL7Q5rNIoPxtsPJytqmYKtaS5OTKc1BVpb44uChC6zzx7+MmEh0YB
LN+uYE4E4qoOl+ijtfELSQGQjGN4CRTwilha3YPuKNEnH8+aWC3WTiId+c3S7pgNOw3K2o5kySC9
ilUY9/SafcpMd309w0wihLMSBc3c1iBjgX/WuPnFvYUD8K+wJn4NpnOmJrdKrk0PqGPc59JqtWZd
Q7g8jGSo3mhuluW/NCy2WCR4139gBpqCTVpOTJHhKV7SwoU7ovPE4rUjIrC6MuN2ZFYbcYpe5L3p
jl9pq09P7z9CNB5nw4c9Oog1StKqbbLvPN+sN6IsaoS5JPJQfKif8XhR/1+64YtdNq5mTzuqhCn7
wbatCLZay3b8VuY1rYBFkAyBNkv3JllVv5S4C0yCnlx/2lCfzsdjJH1IgigJC6KCCj2pvyQyHUzi
8Swht0YEHf6K41Rmb2RhwylXUrPuVhilCINa+Du5Is1+I3uuYwVA1/BvKXUK+lStq2LJQKACTBIt
ou6xUa3zi27IM2cVnsA/S8OJUgo9dqbxqvhOLzQdD0jvpguVarsg1CePYYIkU9NtKnOSxo2a0GPB
ti9nFcZSvl1qIFFXahEpVMQnfFo8zW0WCtBjZNDdAmscCR2JGxdkpsP2brVovMghd0IvRef8F8ML
lq55ik8EITZQLzMVXD5+aKB3UxCR4vurqtbaLE14AJrTN0YT9jcDIAFZqo5VpViJoLp/t8mKaH9G
OH1pUJ/ElUHd8/+Dubj+IkauK7/8JUUPUcvqBmtv+wqNrQRZ8p1dGW22W87QmDzZuPLFgilfkUXZ
DxylS0o2NtmI/mVvq3XvKd0At1bFhaoRw6ytNT1Rnzo7KH2wrq5eby0KQntlqnS5c+AbIXzU6Bxf
+SO84rv3B+7v3haE7miydI0pjxLE+bQn+tCoB8g6UHXnumVtUH3+PtqjEx4iVmg221L6aMkJSoju
ln7jorVftCZLOm5xMtarA+vvVWHkzVGqQxPc48Ksg8u8GUPxKUAJnBOAl6ftpvWtsd1CfauLZ2PQ
SvsxT+XUcQ9ikbPa9PhOSGakvtTbPVI5VsYh371/4W9l6ZR3acaQMDS/r+6cbnOm4SHuhxWICvCB
E7Lb3dsNK9b1RH2tf1zSSt7/uDNcIOAIelWo8kit4lP51Welq7YA6NkNEgYokUzRfVEytghb1oL6
sehUs9wuoTTLKWDZ4cdJTRdN1kVV3laNNQ4frHhn5TS+k8aXckwHdBWmGBpAb5e8TnG6FhmDxE8j
yS9ZMEoYkpR+A+OiusO1nkG3oE3904pn5qA3FITLbHMCPPUnioUi+OXWcZNeLy6a4AS6GG3mdXQ4
0Mq8XMRMCW1Ja+VFDQV3Zs5CQavMDrjDZkdL7oNbff5oTW42ECZ+ASGIWLfOHm1D00souIl2S/nB
spXieRGklCfJUdMVRX3I7TjSXyTSErki6+NpmWIn6txK8n/GwxiSXbgbB4qAHMYxue8/+Kbn5RK+
qU6Gl06Nh7o7mv23D6AiP0LFqp7v0nxK002D3AgqiEO05bOCpjjEkYFKY816mNs7jlddslHSTq3v
fNAgwaroDO2yJvjI5usRbLerE6Ik7DjRc3zdRAjfEimM0Ea28KARw5kfdkl+H9YETM6HB7Rj1Kj4
pLdXkKbIVBR0ZbtFz5JZCZ8UlfQR96AHyujry4phjag5kAYa9n1j5Mq0VUOjDNY27IOPdlPnKzH6
apLDTJNd4vx6n2+xq5IVMqwlD66fYcGLA0LNGzs4+nia4sccnnUMrbhnMG86EmlMRIkY2f0okZuW
vri4QPXcUfrJKRhidTsVcgDwzoW3roQet1SJAGrOLMAS/vHwuEQGDUTtMKCXU1wwKAIk/SkhaIlP
Ou3mKNyfCC72qWK0gHeNcbbFLR+0lClIa+HUWJEqSpr1KT1uIXpYAdbXQ3Ni/fZEglHd18fG9Uj6
Jt9gmT6YaEbeLiwClEPM019YTrxd3Vrx0SQsRlzB2m3lfa5LB6m9pJ9BlkddFtcT6Rr/h8RVfBhJ
F+bQUaVY5qRQoUT+OLbBnM1mhvCML6s2l/5VQZygv7UECYHbxA2B3Lz/rpwe2+v9OWU8LM7zEkVX
bqa1vR1p8EcqAyyWQroA0TCf8mKYxIMRqzSRLXWkuq2clscFf7BIaKxSRK7G2ZUVftOUPT80wfNk
48khHT0NpYLEWzanacW0tB3iwOjWcQeLH+Z3HFefwtimTVP5yNE/ICf9dhJkb+sIfG3MAMwC5x5B
+o6pTseKppOWzTjbpeKkycqNNpEuotQTYZKNt01VUkf7tzS5s/vm9S2dT/+qrcK4cliVSDV8e0sr
qamVQqVxT9oFh01CDrOGov808oRPo5ZoCtZGLJMdX3DJ2oqIDzUuwgnx1l/zueFzfQIpJ+CYnCfk
JL1ReLLXiMm+NHtssKvSjSZ1F3Oba46MqBu8/oTsXlQ4Ja/faHxQAJ6Hwtvrcli6haPpBhMTDsy3
15Wh1aP8O6deo5anlhc1BDdalO6sQ12xJ3/0T7W59weomO/W60+l86Zb7CuYxl2ANuefKgK104Xi
14clENzFBIT2JzZKsJgyrOdkgr7w19Ch6vGgFCM3ioy4wro0uzZUNjQzhgTcHWcUkhsMBCFiSDWB
Y2Q+ly3jMG8jbXa3dE20XY5WGvE6HJWjpty1ZTuyf63od2TppOXbKUdVtzNbnTiGhUe48HLGWdIW
nBRiywHldCP+68fw38HP/Lhccv2P/+Hff9D1h+4cNmf/+o9Pecr//mf+O///M2//xj+uox9VXue/
mnd/avczv/mW/qzPf+jNb+bTX77d+lvz7c2/bLImasa79mc13v+s26Q5fQuuY/7Jf/cP//bz9Fs+
jcXPP//4kbfEXvPbgijP/nj5o/1ff/6hzfur/3r9+1/+cL6AP/84fCu+/f7zP7/VDX/VFH8H5its
tjL9z9N/0fW/Q4ClEjGbYNnI/PE3iClN+Ocfhvl3DpiqhrNy9meTsvTH3+qcquWff+jq3+lkMfxU
ChmIji3jj//7Om8e2z8f4+t4ZorWb0Y0ylPBBhmzBuolZHzWuTkLxw37wy7Oji5EtEtHyf2VjH1C
0yJ12BIfNHn20NCnaPpHCDU31Eb9cVc9g0VYJ6a1j/r8qlW/sSUgT6H9iRKrX7khSRfWIU6j7XZK
phsacF/pWq386M7VYfaMdr/WVbK7KPel66JOh3Wgmj7yVbhNfgrcxzblNwPi+8qelAiXUpWuWDE0
kh6Ioa1ZvTyH+BaPQnsQJU8TjbF1JvW/gnEEbeJUAMKD2zpoLiOZ/2imirL5qCSrSdgBMsOH2Rrr
kaRAIEjlClId9C9OPv4wIEJeAB8MbzDGJZs675IvtDrSawG27ULiBI6P8ghdEnZCcDWl2FSqtROr
e3e67OLgXiEYYmf3aOky/F5rlTSNzRQET6WqTbM42FmlP1wQM3Z/EMnO1vej4Xqu2MqQQukcGmP8
aOOs2Kahaaw4Q4K3F2NGsnNGhvsmCPbYPJW1YpNR0EdzTIKFcVbxLP2HZGvQebDbREYJFR5INAC0
Lutcu8gI82lXdiN+FUpV3QbYVNYoBY0nQg1o+xozAiI2Ngap4SRRT5LAwvQvWddUgwNf3zQcmFej
MQXIrcAyGH5XeVlXKFt/yn907eCspyB3N2UEwqsey2Q9IM1aVYbZrzHII3rO1Oh6blZu+hympatV
uud3dfmJ7G552zq1vZsGysix0oVXUYcbTiMgIyj7mqZ48h0pcroi14qtbgcfQ+/ImZv8LnnCqavx
5mvpDb5s/bItyq9JN/qrbMxQspTNeCX6wd5A+fg+aw0A2NjPWQL0LQjYo5qlq28ocQ+e3bThVk/M
Bx5e5GV1EBwaA0mWXVrDBQfKu9FkUkeP429KQIZeZ475A+b4YDfE7iMuGCLLiS5CGKJDxGwzY+30
fX2Y+sg/qo1Pt5aV7zIz+uBZ9KZNyXYaaNBqyNErcza5pW30DeGdvRm7eZC3sQGzhBq4ihxhJWii
bNoA8LHEALUHWkLWTFdbnlI6gi1PGnhtPxqANkiH9QectXjzilVUtDy+Pi6INmwDzmRkk0QS9wnV
krL75btRd51aAsdNM9k60BOU+BosOxiD20jbbju8faAWJ7aa+hDeKjzITRQT1OYoSEbiiAJNPGEN
BOptb2vF5n3VKMUkNrC+GnnF1kBpQ+A8IdkNMfRoWGKURaFWrlxtcpGrNvVOt5Pqkixz+ijSgcIT
ja2+Zm7svTyv4i33AfePNSWbLhwaT862YAfCwj7U9RqHHb2CofWDTRPkYj/AJqHgUmhIyVOfyE8x
p27J+eRBnBnCI1x74jOF8J9jxgEqVcU3Oi3RqhqsL/EMmhtyzfYiO/plG0G9Jsep9XpqYBS3x9us
KhTPUAKMh1Vq3IQ2LzPhZf06CPrEQxQnN0hZtFUUWc5uzBVn3VV5eZ3kidjT7R3XJjlM6CSHdKND
BtuwV2xRFpE8n+UZr4pNZkAVBNNmTPuYUzSvMJrBDl09jhnKprMkwF3FsQ39miumZVDBOSIF6gJQ
S4cyYHqGIJ950nCDtUqwIPyLaibZVMGa82i+qYravkDzbG1LCaDv1fL2sp68Xj/ebnCX1QNrL5si
FjC0NWe7MAXxJVvuKjvarrhM3XZt8jKohbN2lfTRR2TkQfH64ET99ujPZ3Kink+UWJjY98HefLvz
a3WjqSarbo8duZEeennnJlfJJRb49W/ev7z5V/1zu8dHUapHo2Fb9M1UyoXz5b/qnY0KNVb2WuJI
QszXMhu3zdQdyPlbIxRYD43Yvf9xv63FZx93dje1qQ0IZHHEUYnkkyHHJyUkeSgeDgUf/R9/FIIH
jUoMwiRqQ/NXeXVlIm9iummly028qQG01TfSuMuVD84/vz0qak6vP+XsUSGn8fPS5lNk+2XIiBe5
U8MPJET/4hHR92YIoq7SOeOcXQgk5TakIuwch8rBKn4w5LQajDvVwD/w/P49+xdXg+nacrCgA+KD
efD2nlmWQjxnpLlHSsF67kXaOpw+OAG/rWvMA46uA6UNg/HGAeP8anQfqxKMEAWIIiF2azYC71/C
v/j9LnhbNpR8yPzyvL0EyUhnkHXyrorkHduLL5ld37//Eb/fJbqf//yI87tkDm2kNJQd7jSpfWml
u3ej8Xki5+r9jzl/7swAUGgpTVBZM5ECzV/j1QDG9T7lfYXNPCywQt3SpyZ5c/S9WvkAv3Z+PXwQ
cw2BK7ptAds4FVhffdCIakYbnSA62kmKR+ybEj3ExgdT2llABdky8Mgt5I4MLIdhrJ1dTWdUgc+o
CI6ZpPvTQjpTj9K9i5KrTMWuaZNPbGK/8D+/fxPPh4NhW/P5gmmH8Qw38Oxjw6zHswb6+lgiMf+Z
wWF6//drOk/h9QTKB8DUYkgjHCLtwjl7ZaToolATVXLMcsItXcyWQbB1tTvAa+vWwT2q73t2z+4x
rMRa7T9KFTqJRc8/n2ONzc0lvYHC/NtREjlyHKdQyuMQjHTeuy6/rkRMbDFR1p6u+u0mxRq9wu2r
EllNZGaH6O0rCbTELyr5k672AtmwmXt6Kc27FPziflStn2RtR8cod1PPdtEwZLihN1pnFp6jsOLX
4aRxiCp79LURW9pphvMUsSM2+J38W6fTmlUHPXtL2oF5ketm/8Gy9fuQZf/LOAIyYsDAPC85xzMS
ryjt6JirF255cPMbLT6+/2T/xciZdfuWhfoOBad5VlZKIFSC+Qw4D925mLSG9X/661msYXjppEhQ
6VfPBibUdfxRfdke+3xaOZ/sj/N1fhuYbz/gbNkwHF1JtPkD8IdW46poPrgA5rzfxz7ztzoX/8lA
4hfOt/DVxCHp2MIGL+1b/FIt0qgMTTr9iIuGdvlFTvzQmtjB+EkHvOk1rAa7vqZYBxyH7GLb7W3c
7wFMF4LRu7LbDMjiVlPnRtsiCn+YtbCOru+2hzCRPjXZXn9WVYnSY8CtsC4J/91XpNEhga0qDum9
fgO6YPDqNh09JOX/S9l5LDmOpF32iWDm0MAWgjKCoSPFBhYqoQEHHPrp57BmMZX5j/1ptei2trLq
IAmCjk/cey45gMr2zmmHECgYR9UaR1tUYH+5KJepHernzM8l03X4GiFykl/ofOo9XptiPrkAJNn9
TjTLhbfs+nkU4cLcNSJD9mVb+onw6FqlTTBREjuh327zqdysameqWlIEZxgQPflDLr69nyR+SSl8
/gKMywseijoqgeeG7QJJBe+xpoJyHpJvZsZ2ufDXbg+lJ2PI2DGiQEh35xHd+ojouUXYpbyfTjkq
tCsyyW4cb+teEIF3GFVr5+Q6aR+PinzHspmrXQ728j3nzDjh+R4jtObl3q489xMOEWJG5YoIR6KI
F4YPpHzqwAscTxw9j7peS02iMrz1o87ZMahm+uGyjI5IYbr6uw0nJCis2/c5fAMjzR6FIa+6xDIw
1eLsCkkQFtGXC1LvVIuGbirtyDBJBW47EJ/MXuStUFoTE+uHVsmbVEiX4wQkOoIZqazt0uUTPma7
K4Kx7nmb/dodulRKTE/uQKdnyYCRyXhopzKLdWnO2C6AdgfosBjODMK97awSojrJ4ZHvVd4Dqyte
oFiM4rA1w6s+iD4kP75EVgqR3SBHN8AuMRxBL/lnvRqtG72fxU3vXMeYlb2dcvSR2AWzfAcqRTLX
ER5drq8VOw3PmPVVjPYtTRqpnbUgBE+U7SO5DBa3zGh9ubR+Vpx5/fil6u1741XJcfF65CCskm62
ROVhNfnbY0sq6hlTw/wLqcz7VOt9KMre2Smfc9jM5LLjQmt3w7BuD+Vsl6GXOtlBJ5kn9ghwuPOI
W+E7dc07BhXOsXCVCZ3MUUHhdrRaKSSpBt9k6Nfpq4+Sb7cqZwrbYcl2CLjrXwAjABHb6Fvq0cWS
CqHsvPBzO256X51Kll24VyAAN23GF1yQue1gHdkpMEXHhtv3cQGxl4fs4s2HfpocBBjeFhIMUIdO
MiFsq1MZk6kx7HwXl3dVKhe7hT2Gemq89WwQ4sbE6TJYUh1Gsfb8c+iHXOQaMVCTfrkT3kyzvdo7
PRgBckhdEFutf2xsQcb71kR2mw7HLB3bi7ZM3bG0sgmJ52ofSviGRxq59abfdBpFqZtHHcga/7KD
VhIKPFEXDlqzdZwLaBVrFTWmC3rGs+YzQ/AeIsFItHTaE0zdV8R6SKYAskUT5tQ6U5Y1P3UKv/WY
rKdEY1j3VjsvzB0uGqERYZLk7Q3bw/QGgxEDH7K/UTenjPEKBZH02ZvtyK+dGKrqtUWe83gyy09K
pqfBhOzAadlaP4106SNXTS+zg9C3aRL9SPZptUN1VNxtmOcOed2Pga5WdbIBnMbOXGTHnunnoW4T
ua/Wbrgdsd+GeL7aaK48lMqaATtKG6rpgViUD0JT8giNm3fPHIVRD9uqSKKijHLlmLcrUPSjObQi
sMyxuCLa/XiuUK2ARCMZvemnCFcv+s8lXwBHz26ahv3AwaVj53zTcEeeN29B+Mepuu+zAS0jaKcQ
hDg/S1ANx9bp6riqarnDG4qwmtEUVOmyvddn5lnQdqpDg7ztdprsbZd13edWSORChaadzFzQl+d+
GbR6iy+zTb6Ptv9zrcSPudkI9gW3EuhIEnf2pKfo3ZsPYxJjuF3JBPPgcTaWVfm+rLU6LEBYH/Ru
nr42kZVZaI4WYiLAeM/4lYszp2CHM9eyz9xpznmEnxXCgbNAUxT5fvXzR310ZYzNeQkpVJ7YIE2H
Jk3dXTva+ZFRiwjVdfA5ZmiPs41kOyBM+W5Eu3zZ+hx0FyjEcOw0/wckbzanRVofV/BvB8tZ0h86
vvHYacs5SIyxuJ8dzYtzFKL4pBY92BD4kuU91SEyh5zNlXG1RMkCC4gm3edZIo8icFQdlHF99CWc
caHtEQpXafUAVZn9epB72swRzzMhWIflA1tSvqtE7xzEaJZPfltQ2OKwZn2jJ+K0QR67DNU9Mtmy
YBbqzh/YBMVzuTEu6QuY0YxMHzvRbjsTQ8VOz6wt0LP562rjIHOm8U99UeNjpnW8Bd4ycoZ1fgiH
kfl1kX1Jv+DWdjYvsJNGHLSsMaIaBUHIwzO/X1zzvc0Vzt5pBlClEnXnuUX7XsC+LmC3anlEzr28
uIVpcGTb1b42YWKtmaGHmj4XZ9akXLrxCgFvi49xsWozxnBs2hHch/Ih85yVawdyCpD5mhPpnfZd
hHIr38N/TO9Xn8DRoFFi26FiHS7gJbLYbcwqVIPXsTjs3X2l2gKGZvbBGGwNLBRGOOitb4j79VsA
me+CDxEhwGYWvDILxm5ORsCIVpywgiEx2yfLYjjc5RXP7UaCa7YTZwCtQzJNP9jioudDdfZEmsVk
Q65eoLbaD4Q1Sj1w68E6aSQ7RERNafdt4kDOnBBfLNWIPRf7xEU1PMs9r1QEWcCcVaO4WiySOnbb
Kf+OirM41tdBaNtn/Gnb+Cmg/p6x7Xhhx8A+znHI7+COrpB2sBl20wilSRW/Civp34h8+Zqv/5lt
MJiFN5zAxfljCLTev7XT+a0AS8Hd4I4BhO/qsPRd9XVVelFLgFzHVvthFdlbO5va20THvBstb7xa
xY3n1QFLRTDTyv+1WIcLWEy2JMgMo8o308NkkZ/tDrg9cj8T4YwQLMy9VQtVZ7SxElMVAbCgxFDT
ej9W4i2FBjeDSunfgQF9WXajHZHx90NggZcPISXn56Vq8hjwYB/OzvRuVi6fGWfBFiJ6oXcmDuzE
oH++OMD8AqNvVNzQL2Fwl61HVK1zN6frxWQLMwgr7q3XPv3upX6c60giNc7LYJ6s5Q4dhRMlo/yl
1dtXj72PwahKA0FiamiwTDpPk9bsrvBwOmm0Mms7j5EqxRRKhyQyRIETkMWhixXJtnvIy3UwMW+O
5t5FPYoX/rbl+LmwkWqC5TpiBEopdj1OGiA4fBFM5QUlla33+7FP5/3kJ3lEI5BGdZGsu9E30iMU
Lz0kS/dno5fVYS3GEh0uoHOzhAqgydo/dYMjeGqmXDrDMyCtrB5hJva2t7akDJYqm7CVOh9mMeDw
FMBDvYLTFNO+vdftLnvR/GYKpEnhXhItciwJnMAkmHWYQn3/JtPcy5W/F7bNpr2m1WrFI4uQ11yv
2NQ1bAQ7HrOMnoumyE6jh6BeL8Gga3JZTtdAkrDrLO9x9ZiCs/BeGLEQ8A6U8aOZVHIzj5t1C6b5
zdEpu/Jr1IFXI+UO8j5tD7lXjQElUotFwyIceiQzamlG+wAqZnhflya5LIbX3WSrnEMDRMxjT2hB
oHP+X2Wdx2JpUW+sViSUf5VpTeV9pahfnaV9IanS5t7vwcUWpGc3vflNeoMVJ+TRxH3SfK4USbHj
59yqPocQ9jUdCTopJ1FbWyup0g7bHeBNgcDtFTPXx9BQE02yhsnSdDu3E3hH2JD0TJLa5IwNCy+i
bo6Es5igauepT+6dappvke6mtxx062HqKlI07AJ6VTeBLurZV+ng6rl/4cFy6ifDrZq7KpBFS9W1
dgbHT18TQZ+RQ/SolGl/1E1ZxLW0MESV7vRsgWS+S9tu2ltAxV9K6eax0cFM5GaURG9gSkHU2E2h
RpsEb1fYe6X4GXa6RZS88D4bI3XI8GFd2qYGxvQuA4NdLOkOn4xNgLmtBZAFzNCycgLvN+OA56oK
87y1Ykb4Ev9PX0U13QHLsi7fLd36XjJJCYpCroe0Tb/Ybcy3qkjm53qztCDL7eyCxawMaE7qwO2p
G01r0nZZ3TCQLY00NKQyIpZCGWFghbE9LXne3SUJivIAdXizz5XyD+xyiRYxzUHuuy1j+ymT4lCt
+vROrsR2C7YiReQmxgNEn/UertL6WjS5ceq2aY0sbSsCP107fI+afewhh57lOvnfK6crXjRNn3KO
PNy/maaVe4MGa8+SGuC4bz7a2dqmrC9haEEiLx9NnFUYppnb6IFNnx/QarV76rXsRIZL/VqIjlKO
iCEUrVa647xs9mQNzBE4YDM0MXSHxtU16m9jFwyAVndSbE+0XLgJodfiAskILEGkkh3WhL3eluvz
W6MaJx7NVN3BlxkCU1+LY04mcST09CPt/Cd2oVqweLUKkrl0DpVZ2LeT2xUI7KVFNlGX7i3F84qC
tLiAkFwu3WZbO91cftQG23Xpk+yRjca69x3SS7aNnn/SMxTXM3tRmuc6GOzKOc35qKLcoRoVqHlu
+0H/BX+sBm4r570DLz6ac73e9RyPEQ35AySk+Zh5WQ6lZu7PjljK3aR0NALZZNy4LM9Dut3s0jZO
/9AYlXnSm8aOVwdTs9E6elSpqjkgrUeCVCzXXNccCxC0ZdChDLLKgEiUHzLLv7QWx0ErbftQa17C
Nsz/OdT8Dird+uaw5D90a6MHovTVGX0V3LPRf6WlYhs+UTlNoMZiQ4E68rdOjxLkk8jvTcITNqpz
x8IZQmIVmh1jJM/OM/nl51yXxmLW30IHRldASnCWOSzyt2ctN6jDbB4JpLrMt0iMGQAq2z9Nte28
WPk8YScj0TyHyBRaXQsrFIYxKj7l7xffKIJk02gEYF+8LENtRE2+peE8658s6MtQIua6qYvqfU3s
/jiV6xTCWFrIUUqXPR7vr9Ed/csqtS4qIJRzHrbLMa0bM8h6DvZMKxpMwK5/qI1+jtOVEkmtLg+8
pKBvYmNymkbX+k5+iBstuWH/MPzRA0Ke1I9cuJRLvpQf3aJdb4v6pzWZC+eTeeF34ty0lUFGgCZw
0IEaCojxgU7QOmaE5xZugiTEZmyMOhpbNezwteSxpfEIMpsRDFuF4yfF4BdMQ5mE6TSCPBxxCwH7
NsjE0Vi3wgYlcmicAmcavhK8RVEpRydSgjtjI7MbqRStfTKP6cHXmyEaUxz1bTqXpDMWqP8xRrS6
OoquMWB12CH+tyO7dfsOqXL9rCFTD+UgX0sfS63VYDSRhMmgW8mLXWc0fBa9Ygxvt3MMs9Q6ykL/
jivSjEgbmePOVSJAGsmAoEnWGF/F+L3sey0WRQ2QTZjznhE/EG407qg9CLHYM/PyobA1kIs22uLj
LEpw/InW7E3sTohrkFpMBsedXl1L0wxjVQEGL3JxRgX6LOxLrgZO7NbglSf8GqTkEP3Xjr9IASZz
BYwIRnZXxQo+clB6tYPA0SofW+yrgdupZp/Na3ckLEbtVTs32Bnb9OB0k7cDKIZ51J+GWz5CE3cL
yCgLECfEpGV4Kwr9B4t1ctCXoYhtqyHye67FrrAgo3WZa+0LdN8sJtL18E/gIOcL2+4Nd5CvMnnN
FiAyRtd/tTrdkt6R4eRMyIOGGfmHbxXNgffph3WJ+rphThrjgukhJbIuQrmv7jESl+fZGt/Bj7uc
b4xJKiMv72hc8BdPHlScdSupfri9jl1ZtvhWZv9QStWe04Gx+zwgPMoSLneluuLkEg30ncRV4w0K
ynr1do7BptYcMYXpHmTBL7PIJNDFwe003DJQ+ORiMzrjZA4sOb14wPrCpiumSPXAl1K11keXq3TH
poAfglf0e1F0+gMB1AhLNiUoJpN8PztFGxOM5uywoPm7afBUwNKET9NZcl9s43hw0mraIbD80VnG
QMCfbd53a77Eft4RT2Rwy5Iokd0Vdj7t22TR9yR78ayimdu5GB0gLsFSxqxu4Zx0vk99D4gGuUpQ
06yEdbNmD6mlt0cTOcctghQVJebcHTf4lCgrpgoi24LKJ0MiAFy6PCZVyewBSGkEEqUJBnN6X7Ky
DnFeO4eUSL8Al4eMuTk5H4da38mVqUPjyf6T6ITsSXP7JkL2bsBEY3Cd5NeRMY0i1pje3G0ZE455
D+cw4rGWh0rxIBkJeJnxMuFMrYybcqo6nGQ67b/EX41IomnO5CkDsB7172XWMVYoEi9gbDOS9IgX
py21JMiykYk1sXWBg0jixhDGcoLTU5NktfWxdFt5Y3iDgrBmNXtCXsrABtSJZljM0eA6JfHmpX6f
IRM6zClP+E1rvra0rI8cuSPef8ZzWz2upwJqE7dYQkUB25ysQi85TOm1S7SVH8nN1r6b5FhFNTR7
UO/OckIY1J5yIpCeO9BO/OEU8ZCXCbj56p1RuWAAs+Hjc2cag1qCmd6Mwt55TMPCUcNWT7RAEQ6z
i3LFqCRj4P5VVOid1rUzYxwMcMLZxB1TQpsewfsESrdmAN1yDkpqqUC35BqC1l5DGsiBqR6Ne0U/
/K3ejOVGmtqzA1ojVm4iQpnOgicFmpxUuDUVh2IutXUfVsXUYNKUG8+i0wNCq/v760Q/9JXHA9tw
CcBQExu0yRifFl+tIJshHJV4f6PO6rRvCW3CjYE/LsrLitqBrj5AxmvteoZzj0V5Dy26LCzt3asX
3KWW8mOCNbm0unQuTC4zBlh8t5aprbeZXpaQWb1ir/yR5NjaHZ/tLEHRl4vxvOTC2iszHXYU9lNY
9l3PB6+um4ZhBROSy8g3jS6cgH7vE2fMzzMxM9FUm2lQWE7/PS+RboEH6Z/w8Hk1nbC3hLIqx9vW
JtbSKEsz1LTWeGXnMgU5SE3OMNJL2SU0NvPROo+TGtWODxZxqKr7RVPf+uk68p+3LsQyO/EFz/0N
5E7yKL25/yylP90lcNvvjDabz4Ce57235a/YyoYzAjjc5sRlSc4z4CwBrYsbuUxt48ag5sFM1b5Y
VmP8shLhDdwofkqktYaWyWPeNtituDSL/7bqm7PvkG8zkaqoD0WvIhtI3lmfty0yOPgIEyymHU48
gkVMcuqUtpY7OjvrBHRHRhi+Uypf24RDC4EEbdlWpUvg+Km868cm/TGWrXYZUTwTObKZIdEnG6ha
O7nHyrfsqrQ2nuxEH33ET0zKGB+kEabkNvSsxT4PuTNf0BqpHcri7Zvi1r0bBB5pWkPPQ9Ynv3VT
g7ZJ7+WzxerO0sePROoO2wmeOqadV29eIYyjnmTznUPpFZgJyK4k27TIVrn+0/Nr8Yvm8AcM+fnC
tk389JeteC0cqNKgpXP1jTi19HjlqOy1WTxDT04DbAYuxwc8XRgEF266V1ORxBzp81g/ixG/ppXJ
aq/gIUOaklu9J6rOsaN2raQXb1KuVDncJ3XRMsPuXRs6W/nJWTjeJWauEww0PLIszA4VTwPGupQO
JJVavB9mYo45mMFqF07kDz0ByDhMOWqt4gFo7ruY8+osGhoLwG7TXS9yetBOMt3DdHp1SyaB7OZ3
NFVOnOFc3I+mPslAQge+WVkwRB7i1Ehxg9wXAJH4QdgTfTP9vm7lVFJFb97UYp3e0Cc1TA1S+/0a
gLgyPJuWuxyxPV71zDiB+mGYUWkISTUG1YpBaB/WLPZ3+uqLXxuO5TDzjerRKKviKe+y7gWS3nBr
lvW2p6gAhKv8gXQtMzZod6ufmr5sB60YpmMm8KEG87LgNsapyMMpH98BzVuAofL5vsJ5BbVsNv0T
51AVlm6fffPzUp7MbRzOM49H5PlbGxWZp922K1tfpQ8Hw9nyyGOnFdOMoT+AdIdFo22wtEnDxDoi
1V6CZAghEVfU/6W7B9pHlGhqrAvMxnl9GXWvACvQMZDt3UweEVqj9SXImghsyrR2NAkJb3vvS1un
Ac9ncn1E03MZ1/9q8lbb+3nL5zXZjclS/kzMAeaRUXxqWa4/uJpgHD1izh3ZAWoCVSZO2Wdv9J9I
1RHDnjuz2l8xmeGMZX0JhRLWa6fp1mdxxWFFQ2p4N6DITCoG5lNt7tQ858v0RlWt+bBWW83eqnNB
bQE5HW9zzwAFIjftlvdBtslSIFQ2anJ54RRke7NEUKy2ZKYP4h5B41Ck8AO2cln3A1/L3knS6UdW
mMXNipHkUirWL42OyjGvnSoCu1FcWh1XUQw1Jm1ij+1iVPptzS7O1761jgaPwlEWmBge/Uba9ruc
1fBu0hv2g5nYItByWexpWXZOUOadBGqSQ5YwJQEl39HFuGXYzroGRLrkLmTx8WCRwnGQ3UrzAjr0
kSYMWWhnTYhRnPlg6xTOVmL48ZWruKuHJN219UR+7MRPfqw2GVnCY+e2ttuhnswEea9BoZ9aVTil
XhliZjWDsUycaJrNbbeYngrdz6R+KLQfUydXntkZszUTc0hY+/2vnMwYMMEpeZ6EQ0At7q8lmkmk
IDDo7c3qevHJIFsM/L21f5r6xovHMV3Csq2GXVYOM81CTXSoyPpbcg5YLpEEHUEWbHaucu2zu7hL
aEGuoeRjEr6o/JP+mpA0mBRxeS3HlF/3UQ7eZW+yhwmFZL0khvXN0zNa63pbqC84y3MvKBF2hgy4
3mfduDqthcNwJ33iEWe9JlepPTPW8htXXf/wO/AmdQ/MFxNpfobeWLKoZMjEIf5ROW55b7JOiuul
coAN6NXjOvr2d1yly6um7IHAx4VAXj+tDEgASga1nFTQDYyJsap/t1VrBm5Dx+w7aRZ1VBfnrYHr
h42tYD3jsmikByJLeXApzAuZi1CwtHnT1rbLdgUwUiMaRNlES7n8nBN+1MFWtMPRV85UU5SWJoG4
CzHqJrmMJTWCBMPIRNnpd4Y3DwcNlC5vYJwOdTqnJ8TnVogJ3/i+VrotAhhe1CW+O9+NnbQj01kz
AHum+KlVFrWRrZJ2ZzeLEXLPge00DeAWtCzPrjcRrZLW3nkdbZQEnt5+83vu5MJeV8hIFirxBMcf
fQMRw9lcnGohybysEKeDu53DQTPd3WCZeqzN7bDn3Sx74pa8nSMS8a1vOkbgAt93gRHpqQK79wwV
mQKfBDgW3uwf83l4TxbFRNFp4EdLIRn6jdM5k6oBazXU6M/z7KRtFt8HHHItctlIt1R1vT1ELja9
Z22tik9WgN57llgFT/tl+kXyX7ujZZ/39aKXT8Wa+AdddPn7UpZM6ntaGIZsM31jPcQb0Phnt17H
R7aJrEsnDal94Le6AaZ9Io/UYEI/iwm9urkRNMnTjzWsUKMB3wqIimQOwI3ZYw8Z3ZqCcIXsaMtu
54+miIlUKsgT08z1zDhwi6bMZTE3WoQomRVhCs10t2jSxgpiftZuIygKmU/PZjOcza0ujhvTW1ZN
7VVUo9kfAtIqZAZXMAq031ciLmI3m6GcyFp8ZVT4cJG1NDSN1t25AI02QSzZNIdTfrVC10ZGg7ow
iBs0Bj4tpJenjBvnsQSb8ck0jhweW275PYtDhOz8XPZIHzfgzIi7K25x8pt1Yw1as88uFYs7xuyb
OEKGNr/pbeUfuNrqoSEToQ48oGG5MFlCSuduosB5sGnROpQ1FbG+Iz/VzUAAQr0rYqzR3bEtqz7W
+4Oh2ecURy3Cm5UfSlbLNXJMoeKtGmoGoq7eYexgJ3GTNwYndpfVJ3NM2k9Q/8jyV808OzC0f2RY
4RHjV0R9VNc6jcJkx6CfpZxLFCxLYP806ANo39V7I2xloYIa1y6UPceJJOSjK9IMKnHylaf81K3W
NO7YPRg/QF74dtRv1OkKgmbIHgNZAJgbqw9hbq+vUg7qAAyBOYMDrnxfZ+RgBL2uXcp8RGDlZn2s
DcpmS4UThSBKrkVirsPe7ofq1wR65DuhMtsDkF3n1QeqTg2UUnUB8oqdyn2cAQ6qkCJT/U0u+UeA
CjJQdPK6IIdUB12g/ync64SVCvLQuvvcNW5dNr8jYHRiEc52t95ZZvMypMlPgcKglVP8XxV3V9Hx
1arq+0gl/0ThTn4ntpzD7T4LN4AQ8+G//nmgSDp2NrStbOL+tKFSzbCvB3V2p3P8jAx+/6NwGtE0
MjvhESx0tWj+w2T6l9iuWhoxj5WRkE9c3Zb+FA3atPuPH8HT8en5Fqk7qNp5qd/1fD1lKjmF83bP
OAsaEo+Nv3z9f9if3asgGxEZ8YmAkZGy+3+IKoHYrHbq9N0FqK3OrEpzrpPJgbyhfsD64hBOhZBu
i1PFRHyEaHebCFESjkDrrRWq+honb6P9nUigwDJqgyQ0mmM1rEZwzey6b9G5/KTiYLXgtpRIf3n/
V/H4v8W2/7z9a0IiNxBkSPcPtX9liF4ubt1d2EMGU3On5n3uAjn2XgUnQWvwe83UX3SWVxHln68J
iMcwHdsBw/wPu+Bf3zs5Z+gF1q67JAz7FvlkNX+Rf//fq/77S1zF2QxNQCAIF3Ty79+70NLUZio9
XFJH9XiYXKa8pU5FiBBkm9+5ZbKAxFoZNgWKEaPIrl8BsriAsolZ4UbfsUl/eWZKZh9yFgrXCmB+
TfCrhCSHYEU0rjNvgAVPGcOeXZeUzcE1mVkFlle1R+QP9k7Pwa6s+TaF9kAFygaXZNFaZytGIE9F
Sx81huaH7MdfGb00EU5PiUFL19CI9O6hxfbNFIaRjZayoGj65iXhz1JlCh2eW2ZYALlQR1HKcoTj
/9s70CZiD2DJoRqz4ezmA5xjl2SmgZ/40zqO/cWd+Z253frcoqi85LpQ58ZECuYddUmI9ICtDVOi
0e2lXLRomeUH9ZCP5rtTr+6soYpLlyHqEZhEUIi9o+H1J8p8Oo8sb+eTZlVf/Bi8h2zyUBk403ZL
WlJ3dHV//p6zRWFwPjnubl11ye1OD7tadBzBVGAgwzv0a62I0sE4okUzLvydaph6dbZST8RjLbtl
mIpLhR7lQcq0hGpWl9tx7emMG7xbsblAtPNJVJSB2ev5MyZIO7ZGbQmpYT8M8j+P21WPteLWPQGO
dYZgaVycnAncrJJ/5zarVp4Q9GGUMflCQHpZVUdNW4tH1coxml19is2WULagVsmX51RZPPd3emeR
XVQHZpqd19xgXZTX2CrF3N6vTEO/DIfUyHBhISiD0mFynWxIYZVy3COCovUmNYxuB4exCQh6Y+Kl
+VZIycG8yKPNOPvO+JkzEn7wC5e0IZfkFVPXigv0keq4mYYb1YNf7xkzUE+tJSmdKhFaOJPE+FCo
do0FyOWQ7f2KgmeyE2u3esyLA92ux/PAjDUirw3vXucsDvJ+8o/2JOZ9TBr/rOH+K4NsLtniuIYk
WpjIDQoMSXKKbWTjdxTlPP/drdwP5QpboBl+gq3KX9J2YihVIsXCDZJeukEsUQGr6LZzbVYW2iSi
bR5Aq2WtBBJVmCLwKtE+SO3Hqr4BDwdfvkfoitOvz7IXWFf3Wt/e5DRwExzv23wbES5mVYTOsH1t
MmX+7Iu0fEo71UG/TLOj1Ov5CnLNLv4svRuqHyaRIID4euzsKiFvXeecr+CpLbb231oUky/QstZ6
U4den3t2lkWjxzkuBBZb7vIgXJaQaZP86NflI1GmfAfkloSFfl2BMlb1LhrSFwSutsmuMtWjjg03
yTKiOjLXnk/CzVbWbSPDCtWM2x4JvbfvuzHRA0JgCyOu+giGgPHNm1C9isFDPr1sOltp2BNs5H3N
ZrUKCWvHLsq4zaY1PaWO9il9g52Oar5SZFCRqpDf8BaSX8h95G7R0gn1XT+GxooHG0Tyr3WieXYy
l2F8elXLVsI9EPztR5NtzCeDRxhfde4g4dONZ89glDA7y5tD/fmp96lxSks3xxbcWLda5vdnzVkb
4ONWd5O08xRLNfs3raoYT/idCmYbi+RqaCUbCxybtSWZbQ9bkf4lZu8PVyNSfsMBTiSIMLRNTFJ/
mAMg4iV96gz6vZFl7hKjANvuYOXmTymg6ffBc9RL76GlbFDS/y3V93fvBk9+nvsQgyCgUKH6/+Mh
CjIYbuuCFr5DETHHgnO0/Eupd337/++Bdn0J0haMq+mILEPd+Mc0869nZjNyXK3D5F9wnS+f/RYl
Kh7/Vi397UX+eGoSGEUQgMmLAAKG+8kC3cxDgJ7/e032t1f5wyfCNKcqynr2LzQi23xJDDifQTn+
xcb4e5HBBfM9YoQsrpjJ5TL+ZGgVJopna8pyHhz5uEuXubsU65Tu/9tnARlGJhxOKUyTlBp/lk+q
1JUUotvu2fKm0bit5b5EF7MTCBROmlGVfynXfr9212oTnx6sffv63zZ+xt/rmnLYMn1dG4PFbxaj
vxpEJPKIn9dfSC2/X73/+Tp/1M1gwBwa89a4tbbJu8s3b421tkz+Ajr726f5w9mImaxFOcynkfAS
MsZcHxry7XH9bxeN7sglbptoF0IuuRH+Mf3867eDOYQkKVElTyyFmWky1ltdhp9/+YX+YW6kBzR1
fvue46Dg5Pr8cVsbHb4uljzdY8KjMjdllGSnfjkU/K/Zdv/ykf74fq4vBiLnatPFMnbF1/1+H5jd
WFmeHNtH4yfb2f7lf7+r/z9/nbsZXyNlmXCtP41i2mwO/paI+rEWR+pW8d/6St48tkkBVQULBhZG
7/ry//o+bHv5P6Sd127kSpZFv4gATdC9MpleLuWlF0IlQ08Gvfn6WbwzQF9lFUpozNs0pruopIk4
cc7eawtgAKZy2xN6EJ+Q/f9wd5Zb/Z/FcjmO2zrfiCXwKlkLRfD7Bap4IHMt0MzbzZQ+qpGBdqP4
wcL82yWWyAuWZOC0sOw4ZHy/RERb3gCyAouvn5BHrHvsUNSGf38OZ98Ho0zcgPhll7Oxwed+9hWO
FUxNVR/kiTzHdRuvq15F6v2YI3j++4W05X35dsdIqwF2yzwJhBeGhrNHUshCJ5kpNU5W1hjUXtqh
NnGZmS3iwLLLrxfNF/3dY9NgtppHdqHhESvKf9cQ4PeCCCDWgz2c9FZiFr7f1FQKANHV2N+Gu0DZ
Fsp/+94t/zwEOl7oxbF93qnRlCpCw2L2t7o6v5nSfAbi8vf7+NuHAysY9KCma7QbuJVnb0XSqcie
EcPdTmSBU2GGm//fv392g/oucSoD3MBtxbGHORDq3b9fYHmjvr0H/3ySbDP0TYhHO08DHocRcSor
y10mK5+o3iNjEx/HyAooyZ7kDtirDFn+fs3zm7akMrNcElGBso3PavnU/rUcaE1pdkWSUvqj+LPX
VNT/v39/+cr+9e8LXZYNg8XylGUnl+Gq/KEGOL9nS+VJ8wfeBEsB1cbZQ4ldsH0JTbQbE5JsGxEI
L7pD1tuLQAa+dxag4B9/uGff2zYOGVDsNHh4AVNzVXo333+TNoSmg94gP5XRE76veXh2GyaCN3rz
HMQFxosfXeHf25y/XfH81UbEm0SDXuTgoGoc+yK5qF0LQnr0AUIODaBkmISE7KCUzTGX3envz/Cc
Z/l/PxhbuMNSqMPG+/6DJwMaujOEDOmq+sAu+9yBpDcQvPRxHPt9H1g0FvCQTWT3ATK4V5j7/PAn
/Omesx0uQH6brVec3fM4rQ2tZcZ00hXjalTayz5LUGvo85dTzs/USyvLjd7GsSZY3vRNaA0e01F0
Kclbolg7qPXoRrXVmBPsptdHNLo/bBd//AM12l0gt5cU7LNtD+Icdk2E/KcsZyGfRwQQruu1AmlT
gY/IKie/ttr3xE5/qLXPUAj/+3IwP9PYEgktYKv6/nQaSXKASLL8lOKgasiqrQuOKfTBc/OBddbo
X53mQhl/2C7Odq3fL3v2ZU+MXqJa8lIEgrBjZVehdxtep/BkRq4fj89BgHG1uUYzg/0z+mFZ+Sd2
7T9r5e9XP7vdahmT2znk+UlJGXXiSj1mdmUye8HMZOW/iFZJGeYXHIEjrAvIBd6ZvX5mvXVnZjZ5
zeqmmu0LiY+KvWgPEDL2Rk1iWajeh6hW0BCoNyatJ3jkxVoOXKOe8xs2gJwGM0MmF+Y8GOHN1Hdf
ZY5XySzC1SLuHugzagXuHMVaJwXGb1R0V9EIMWyen/GcHJ0U7Y8zSOyUjZ+X0WZqC98weGFClvqB
GOsukLRBjewBnC3BAOpNkMoVBvHRI2AdHREZtLI4OJW2FlN1N1juxi0ReozEM3lDbqVr2UcgnBid
Cdy7q8DM6UxpiV+V+ra29M++Em/YrXCdDu26zo1VTe8oRimKFgUddBjeV3FDeE2jP2mgqm3nM2UG
Tyfy0RL0EKErbuXM5z4ghVyFg4byqb+YSnE/KsNFkVRrSOVi1WOtlk14+8NC8L0s+78Hz7iFOpaC
n73++9vOOkDjjVbZSbWcGya8MLkgN6IqIhUx1LfRVK3NHHuRNW8JKDhqY/AQkb+roRpgFvZWdMoJ
k8lPK6TOVb+/johPGQb9U/UCzzhbnoySeXEsSnlKqw+TnYDnJJCXKNpDlWxc1A7K9Nb290ZHO6b+
YQvUvu+Byy1BicTsCxisYS3/1/dbAmIn6a0ppVLFx3WEKN5tDEWv13ErZhSjo/pVo076NbstfgxC
Iq7bbP6F9iE6zJoK0zUzyFwa3Pa6riZ8Y3HYHgSN9Y1KHvTH3x+f8ftOxt+6MGvhwnC4sc72aweL
BFJJszzV7j7uP+LyySHsyHUT5AA3AiFJ0l2G6isiUq+srgxb/VWD7yN57aIerwMAIfhffMN5K2BC
98XXyBA0UyCoaziYyeIxITqExsWoxnR80xs3+a9AIf97qxkYO8TD4Bf9rVyKk1AykJrkaRbtMZjS
mzSuYuABSvrDAveHVZ1qWaMKZAoIE+O8HAdYqNU64r1TkSGbZhIRfSCsyXatYn8AVM6vY1eMlzAz
JlLBO/T+8Sh+KHj/8F45rGEcdJmyLnX19/fKsmMC5LpGnuLqcRrMWwCqiGQqD+G3m70LNfthk/99
C+Uns3/SyTGZGjlnHxHBlqVKwqQ8hYVrvYthhvwqINqFdhvtzHLUH+CvF6hfNawHLcqDv7+bf/y5
BqcfxpUMms4BSYraIeSrCnlCeYOZmsmgF5bFbdzm+B0ndS/Cwu/cn8Jvvhfg/7xRjg6PlxqWL8L4
LetQBTKtzMtNjqBzNhm8yvG/rxC4sf+5xj8f5b+K8NgOpDL3rTwJfeuidGiBC0vzEUExnrbR7911
QfDE1BU/vEBL5XG2KtI2hYHvCoPW2XndKA0N43PgcEc19753NMRg/cOMRO7vD077/TqcmeAmcYbR
aECfNwKrGJ2zTobKqdHM6yYoHpSyR7Wc7cKI2RUSKXhH92Au9q2oNwykqaBJnzMwybq5vB1S7Yc3
aVlwv//u73/P8qb9637jkiXDw3FqKrJrs2F14s1B+OwpTb0Z0vu///rfN8TlYsRk0pSkOD5HUo3A
gGaSLXGJxfFeLRGad+1+dvIdwvcfDj5/uJQGV4fW59IIJczw+++KJ9a/CaEZKtrkzjJL95Rq0t2E
if4VBpP9w138w1PlaiC44WAZC632+9WA3nYaUOflahRbstmodrHO9R8Wnd+/ehoSNCdpWasIIX7T
Wbg499pobE7SrNdN3r3ZePhJBGYVSNdJ21xgGvnhs/j9k18u6dAU5aOneX2+zk21nY0al0znQd9j
FVSOaqUMT39/L/54FRB/HJrUpR9ydiwwXFjBOHabkyGLU9GLO8OIfrh3fzgYmrTgdQMdCdgsnHvf
HxESb5Iv2rk5OflXDeGvGia0vR+jwxFQMsQffVGcZkxcCfFz//3P+/elz74xA89M6DjLc2vkrtKI
gXN6/Dx/v8gfXsGlH8buBzmHbLKzV7CQOJsQnJs3dt9XcI8M6xKzeH6cYyjNf7/U798WlRtYOc3m
XbR+e1xK0mP+sJL41JEBxouH0joygBVNzGh9WaXzD4vm2RqFQI10CsdAu0Tcye/LRkqStdaV/XTq
NWCoSpHL7dypwG2zSa5JPuo4VDTGD3PC3y6K+Jc5mmsaWPR598/e/CDTM8xHnX1ygoacPM3lwBNN
6bE3B3szcn8P6aCkP72lZ3UFIFISY5e5jQWVh0nz+ZdQ0TrJRlU56Uix92qtpZu2hcbQlRru8ibU
rhU7Hp44UIIrolQ+OGGDcavu0/R5tlP8kXo0Jyu3G7JTDCXomGeNfkOUNJXKWEaHkjn531+Gs2+X
DEtBG5AyGQY6XKd/Qsn/tYGMCXnfoZnz70P3saJtr9/9/QJnb9vZBajyv3+4Aj+wQ/QjF7Ckp+eo
BWOac6IGkPUTQfPsG/rfSyHOovVLf5Nn8P1SbLXIUSqtPJUznoL3hMyr8afO6R9/zn+uYZ99p32T
QkhBDHzCPSPEEyQERCGBYfywHEAu/eHXnNeotjpaU5Ab5YmM8hI5tOtcETjW+WPFOKXB3bMfeN2u
Urzqx6RHEwpeCp+GjZzFrOrEl7Cu6ErxvwBb5+zrSkMCnDeLYjdTsngnjDbENwkgAAOpgJcTFs5X
rBUWMW32S8Sq58dy/kwJGj8laN/8BC2X6XeRzWwgNswW5Ifu7oo8AwVYh0teV04Cr5GPHmvIIpqP
yPYdNZv4u6H1apxamP8eMiQKEzg9HxOs3CIkfnfaOsLKqZWrkMAaZCcfA9r/dTJWLeSkBvxUA6cm
ngfrE4EXv1Mn+mtkxrHNU4ByJmca6DlJdCJH7FDM+W5oWnXlAA1QsAjg57ca3VmVUUEpOujO3YDQ
rsOiN1+ElQ01bjPpNUWqrRiXcANioFI1ihh8JLASYtF6sY4/Wk8t13O1qvBtE3QCq7gLpwV8TKqP
wc4yE3mjl9m7kYdijW7ffrExjm4NEFDbooq6aywiyHd1VEhMrLCyqe3gN06ur5uYtUhNSTuMYitZ
K1Zr3jZG3xxVib8SV3ZzAcJG7lPY7sQfVmKnaUH5YrdhszWHrlrbOqZGt0Tr7kSGfShwb/lzlinr
GsOoTwqK7Qd1/9qI0FoVZqd9AeyeVlHHOj+pg4C4Zum4lqexg3EF4GkSNRvqvKjBaxlgeXEMIoX6
LvbnKtQA+E4DcUzKaG7DCuyQ6xbtQ9lawk/zIgBvB0LrIhsi/UIP869KU0Ok4aWz70n08dBJW5t6
huvRFTjPcZ3oIB5ZGIbYGV8hNwP2wbW8Vp3AWk9FbOykwLCHZLy+jFPHORAi0u4IEWSOzKiXh2xp
sKyqX7wx9ibTJ2MJ1sDEosMf6okw21eIRb2wnbJ1Uk8f+nAcAHX3xXRf2UuuZUQ/TZKHeRUEMtiS
9p0QXzCbu7GbPhB/K7hcHR6KU1S+BVUh8yOCqz2JjG9ra1qydpqi3TcW4iKyRa61+KJPSbQlfJgh
B3p028Oxqm8RQIe7ohnELig7aFsgKNDGZwZuqUGkKyPtvupBea0mk9NgbQfbwK71q0bkNAQbSVhy
PNnPUF4my2uyHO9uzCA9HeuZxKnaRvDdwDuGnuX3caTcFEPpHJmGtJvWTEav0HEedGQkHQfQMxtL
gq1royq8bGzxSXYUQnWnNVdahZuqz3BKi9R+HbWE9jVl8KpAt73JlIBo6FYb91qcj+ykRnxZp1G/
bwItuA3COd43sgRqP1blNYluAcIoeJVYC0EkFpDSFR0vvBDwUVI8hes8i8kF0gznKm4jqPj4YbZE
7b1bsCwx0yH+SivnFzRDgHfYf1ZOquM+yQOOHqWsj3jD2Q/V8HIASLEvAodWLHZNuiPRjaP2ox+V
TvEY5pbtGfzHjSE60x9ByZHyNtvYvMqZziVkVCApOKCUQd/IcsKuIgvpV50K897FNh3ri69wxNiT
ZwtdLqdnhbo0vLD4j6u4gVgUdWUMCK2W76GCXRYsF8BDYZOa7HbVtGpN+zOyrMILmwWs7zgRyQhh
tjJaB992ko4I9y3Aj45DFkAfEr7XqhaumbY5WkEsPLRv/WoIq+4upHe2aRd7bCfn8hA5KMH7AjSD
Vc4VFvmZpn9aEZDaTsGNNsPYUSP5knSxsUqnENxDEwv+5JqjoQHqCrJEC+INxXcUAX1JXGIsYOO7
6zJGuzbD/9rkSlrRgS3Er5yg71WF82kVV/ZrjVFzRdzlx1A0n2T5LiLn5KM3lSdDdhARR+O9CNgJ
YKXgxGK+7PF83k2Tdo6tB3KldR0QVeIL/bljppO3MrrjwJl6gQ0DpmiV+zod+TMrK0NzFyGvy9UZ
mSZgrbDN+W7yGsOlUxhbC9KDN1TUFFEYBQCYovGy6CfUXzAHmgf+i3yJWTxiwI1rjgysGA+x3eD6
Mavs0c7zBwuV4lPXKflxwGx3mMibP4aoASqsq0CfukXfaS9QBAxlyrsIHdfPiUj1MQYieHRDdI2u
ghGJToCvRQSDFaH9KRx0WzNO24vGduGCDY3iUR+rtMebER84p7+w7hm/WzLZ6oMQ6z7JYVrwnRDo
HFi3SacNW8RIzSVoMuhgUiSHOmftXWrdC4ro1E/HaMB/an6xCEm/R87LckdiS2+1lYdMLdnInphs
QCzjJmKGxKs9kFMU4vHC8oX5UhgT0VvJfND7bvDnptHvZBJZPRLdroNxDUxyGyNI9gbVTR5F0LDf
66VZvJfJ2C9sgwIPuDqEp2RcGLl6j83OZfTlls6bm5CeDagSRIc7i6sllxT2EBkUno4BEk6nSC+A
3z/bjflidt3jZIJvqY0svgU2mWJAoDI0ezCDljW5HjCc+ph1SnhjxiABXEy4q7YxOKiPKYaVIRgz
r4AEi38o1oSxC7KE+z+FZn0opGAi45gmrq0wvNZ5YEwg3GhjpwURLhS+mzbDL1QsmJ0i47vn9BV4
GbOmlW13AEqiIvMykkEOoy3GjV4byb7BUHfVp4IBZCjAwwbiM6+YgTU4CQ9q27brQcuc50DryaCI
83KXmcxI0N4bG1JwcWYR2fDcQDnDqI3kDKPMbN7Pk4M3mQBwTC+h1t/mgIR43dXiUhOYAQYl+5Iz
a2OUoGpsVKsGfqrE13OJyjg3+3THvGS+lmg4+H+T+nkhrAEBLL7N47Q0UxHihz6bXXDXtJnYhmYj
tq0KlyvDQI6FqJOPRUUbq8srB9uQoW0U9HDbtsD2uCrJm4WU3LvXWMV5hafKfXdq7ANOrWg+8DT3
BqitsxbqgEZ4bPlQM4onCMoR7lT5qBNY+2ZhGcRQlU45MMQ5N/FJzqzzetpBGBCDetKqKrgPuhAm
SFeN27TQAj90i2lthYza3GJmQQ4cMkpMJe+2czuF9yq8kVsRsfsh74Uj4Iy9L8naXXO+lPdisVSC
9nbWrcK6AzyJMeFIVi/iW2cbO2riJxVp44NLwzvpnDuLQNSVHlBTRoMzlCQcVZ/EimHew1CMpgBH
fKZZn6pgJkaoMElKcPJYZ3m3vKxPy18QU80Noy3VQysqNnEyk6E0zfW12vaobROX34qWucyPCUFi
95U7vVmN2lD4dB/TCLNsGo36sq911U9V7WM0l4c20nCzpI7dbXBIbQE+AWpjinbjyOiHCRW+AYcV
XVaRdhUxofGUgnXUaeN5I2uTkQG+1o2YtPEuGCe5UiI+xijLHgYU3z5t7i9HT2w87mN8ABl73eWa
r6NvzTfvUo3uVcS14Ic5uOPEmLZDRcTNAC7CU8eh26JBjndjMqXMdyxtU9XhuBbGnCGPD7I12ZXY
vpoQgIxDDXycTI0zRZK1hzjOqluzyhOSHi1jBThquIQn3b5x46et3qdY0Qbw8CSW/3OErhpuwZgd
CQdKcCinwT1WcJzp2Au3BedbGIcOwFiqDw0tfVQf9UTrntrSgb2KJsR3ZeFcouION+ZM1WRIq72B
aMUBQQUF/9okHEY2aT0NJwljoqZO7asXYnAuxtF8RZtF4CTVdYE1yqza2PADyfhnKeEAHeOOXd7H
tAcg0Bhk2BRmv66stvdMldhJL24DTVvrfKUTXzzkoktrYFfuLWF7OT78vdni9tRhjgCYYoIczxae
4kJYa9eR5S6dY8szNeUla1qsdHVV7h1pVU9ppXG0cfIIbHEtZoYVSFRzjjkU10EG3H6VtUa6p4sw
rfs8iW40Se4OZKPavotiF9puLe76AftGGDETY6l3bqwY30lgA/Cs6gpHEyhvu31BaYlWkymIc5AU
fnujV+JNBfxhn2QM5BUqaj/j6iSvDB8AQ8zVFDXI2JsU+paADEq7CzhNTsmjWqmLNVUaezKyn1zU
YRvVqUMQZzXGWFY0r4iClyxoi5VIhQ7JVU/8dFjWQoygnrQIkAauaXoc9aLLqpn4h6FnFfc5GKnE
d6HDUdQ7Cn+pllHCABVhyTST6RJKC1FGWmLOl44mb9Iqe+lg+O4GCxOl1xnYI5XMrYEdAMixR7X2
I6ABa/SZ+YYIG7YHMLg4GXk18b9Gj1QBtJSghn5YUTi+22rQ30xM8Xf8AyNAmza6ApqIaDCcTQ0a
s90HrAxa+dzmWEz1wjH2djLaO32ODE8JQHNRcfR7Pe7s6zSo+dqLhYTYk08AfavK/bqZYOQ4gXtN
RwvQmdm8hLb9qWS0InUOIIeRDLInV3eUbT0p5Zs7BRAZmG/5CLPkKmrBVBAe2uJdDBQGogaOT1aG
lalUyg7jGV0xxoCeCh3er4KwvrAGHAEqGZrEn7FNEWdPdTAYJicpOSlbMRAT7Vnw127UZnQ8sDr6
WgtA/5ghOS95CpqQDDEaYIY9r2j26DiJjE83hPUhS1jeWhEKrxAi9GNhwiiJAo3iimikxsWlpU4C
hqBqjJucc4Wsu41SVUdlzse7VqfFUcVtv6tNpivClOFF3ZiY5nPTAdYXd9dpbnbEpendKwBz52iN
iXKFKwmW6mA2mxz8/nPEUnMEL5D6yZgCcuWt0m8obSFmlBGsOrfs7qCzffYDlP6o7V2Pkdl8oUd3
XbYhyC5ZcQDiieip9kIJ27PGUP5IxWxXQ9cwRG6lvY5Qpvt6qJP33koOfhhdUz+OopTf57jPorSw
lpuwEX7Ngf2Gp2h4CPWi3LemAqRfzacy3jPzgChkVhoUeSdqra8oNcd9Wo8sQ2OSrTOVEbSUAYIK
DYcqqRlNedW0+odlGMoBNN7oZXOvI1PDz8bnFcMa6Pn8Z4IV4ENYr4VltzsjK2mg2EKjAKwxiJcG
I8gioWWCs/jRVacnGysOJdYEoK+RFHpKpmztjpS6NB9B3BXUrAi1gBelZbmqSRDYWPi7PbtuGxAH
84kuRo/OEC0Js2jr2ujxm8U2k8CkguUf52q0i0UQ7pyqqG8j3bHv+FGGZ9m8nbGDrKgZXqGI4VYT
2KxVaimPJi9wj7bv1kOai6culvF6Ioj5tY10/cpNUj32KkKovuY2IzyMpfTYC0Q5WdtA+VGDJ6xT
yCcihRw5HWBMK3roQFmt7xq3D33ssr/mOu3XQGpwYzsGyyeK2E3i2gF+MPlrBOX1QOsJ8gyRYABK
awBrgkc8TZO4LezoYU4GEhQVFZyS4ZS4ylGM0pTkc7K6z4GktZXUUrmLulqw/vD01IjclXIym1uz
L5RjbZb2EdZxdGWLbN7kqZOuZwjFNHQlP0Nbzv3Ki1sa5XVqjxSsbVHT9BM0L8KAr9N8Z3P5JNoE
ThUqiZWYML23yojdajBd31q0RGEckzIeLsR3y+muYxyIF3bBjlfA/+DvsyJyLfRqHaruG5PlaqN0
BZ+lYjZvc097ElExZVYzbHRR5lcUhz2BUjCujDqIPI6NJfxBs94GeZcueBHOBrO00pcZE/mmKHrK
jcnM1xxoCBNQJyzpss2SXVsCQw9t/QtUB/I7Oc8rWZmw54TzJaVawUbO0gNLrnmJuKjwRTugmApD
o76t8m7kBJ+1+NfIO/QMrCgbB9ctiWRBs5F4+jwjyX+h7I34bOuPaIQQA6JAMw5Wwdvfzdr7Ysv3
IlXSpgP2TFVNLsNnGpA3Uzamdk1SXbUGc01PTvSG37ULADRxLuwZaK+BlPbgOiwK9LU60olSB74E
YArG471nKJHymMFeP/WGFp3qxigu3dSxnzEJ0p/iXOpxcyWBkIAKQL6YO2E3k49j1Fi3hPithQWD
UdWT1lfCTgdhVTb5S9tawRGAYL2LiPPbBVoT3YBVbPyCYL/tyGNZdcmgH42eRxNaoe4BxTLX5QAD
Kw+SeVsmrn7UwRes61HDWWmAaXddrdz+k/FRh81mLuY3JepsGrJytPbtIKIN4lQ4UVRtG62BsNBI
ZdgxpgOB5UQ8jmwgUSQW1n4Yxc6R8X2FWRgRXdOtM9FyLlOjZM/cvLpyQZYfdFq3xxlYKTtLrYmv
PrPli+W0zwEhvEcNcNc2baAYjXHyETbjwJ9PQ1jMSzRf0HY4ReMmgAFjjT5TURpVFccCYafqNXB4
vm8TWsEUuuo6L412x8dpbAghEVjgdHlQ6rG404PEfh5n5xcHXN4XlfUGD2W7KW3QTaNSOHthViVr
SVXcN4rT+CQ3gSMpyCfSUiV+6XW7vSByEzhvrPTriOj3lTKTLJnIDDdersiHOW6JQ6AvAeDdaoPg
joehcfjLpEvMJXQFW5MAky20gVpjmS/TbPYHkwUDzOCow2uu1eGBrU4szV19vyQwX0eS1oRuB/1u
6u2FvJgChMmxdCYCgksuOQeY9OI/sCpFLniyKn+PQugpRZflX/RdEYw5NQvy1I3WpUP40W1E/sxJ
zQWAQ4GWPoFC4ptFk1ODYN/HCge3QfBiX9ejkvmhPZY0L9p65QTTSEna9uZlZ9GKm3XYgySBPmMK
RTUwVp84DYcd8TtAUsahRT6hon3eMLeA3jPIYmNoRnSp1+UAX9OeUWxBQ6+x3TxZk3hmuKZSrslX
M40aiAIVp38QNO2eNJnnQCGZVQ+C7sPIXS2klTtxDEla2R4cF5ZUgZcEL1VbP+u5Dtimzhu/x4is
F88Le29o7vRSsDO0hfnlsOZf2PnwgqJTHojY8Yom9WgAKi9xjih5DEndoXnQrsa652BJgssajDHL
L9XvS2IDt9JzrL1dayd3vVbWDAngTINetDdBUkS7QWo65TpaEXJT8kNjMYDlizMjxJGdVXq63rlH
6WryxZxlHQBHb/TNJOKHzo04oRjDSyQXSLfg/q3YAMSdQ78A7HGXxT6mjbnf5nku2o2RG4GnJsGt
jIbhMiKcM1nTjK6ahxildbdJ2rp9MHTRrdQmdgEiNQQUVJGhHqCOOvsRZutTUKuNz1fLhNJqgn04
0THW3egxYJa9KpyQnBKi4LYBdvkdx5tgj5NE880kJJq4JLRn7sibVMIm2ybdQPvO7cuFVGv6lSN/
5WrxKy1zbQU0FDe6adNeO/acJet1FnQ3mQM2snPAVBOvknBmivR1BbWJ3m76q9NYFXuZZ0sMMeMU
tbODp0qdSkrp0a12JFCs3eSV5lkZXBRFZxuXYKeXEFVCvONtzYj4asbaiiBKxFskd+QXQ80h6LOG
pJJrEPotxfqYU7i9BYYprO/le5CFS0vysX7Kk6NVbbS75QegiPbLcmNZRwHxDDw/kCwx5vuZTcRL
ZvOuqgBElAEJLZpRaVtLA2LbMk6CIOUO1L4yYFFklZhk1x5spO5z2CvelKQPuDiY1eH73iSZY96S
JvVr0rXjlKb3M9/7VkXsSBoJDfkM+jvhZ5dimDQSgyh5GzX+hK2Mscc+2v1NjlnRhERJp1PPLQr3
PAueZ4qxSz1nyLOyJyX6kmLo7hPLaV41GHK+O0EWwPqszWzvTiLWSd72J1s15oOjx6+O0TyGUgXj
nsFbaLWePpitAGgfy5oHXMQrV0hWmBL0gidAzF13Uh2OogS0Rl948MpYIUxToRtdxHQnuqIMaf22
NfnLHE0hKTEjMYBuGj24eogIg5cVxPxkGm19OkYZ4w0W4Ym7tRIDiKhe6j3JBV28ga+FhrnJyU2Z
igjgKg0bwkHY1ITd3Tcjw5QqjuwjMQwvLOf61mbesTKIB7g2cyfxA8QzqwKNssWHjzPaU5FnoAuk
B+QJg+9ZgfdJH4i9x8vyvvnMbc5KRuqU67KhVgM+QEbUEH6O9hitScqaizVDjueKBWjFeAUiVTC+
4SZKPINOEaMYlZIEmPNGVwQnw1iO6oemNM1RtuAgEtJxvJBejlf3BNvSiBqoS2V5MqayvU3iCDl4
D+Pl1tbzgtJ4ltVqKoZXg3XKz6CEr2AbvZEkzjxWt6qJdm0ngGUn4k0PHe2SqU15abKW8IeYv0pO
xMcktCaYsCZ0Z5NuBs22CKOLxsQ2D1IO6NmLGobVDjuUe6Dx/KuNuoF/NqE7mBTVYptvgsnP2r69
q1yVjm2Q1nDK4E7GGSHJph1GhNOE3XWR12+5M+trUbloExO2auq4zEvhz/agdu16YgTTPYkcOxTc
zPxS6epcHnM9zS9V5kg20vN2hMzbJ5u05wEpePXXRajmV8aY6deSTj4wvoJaUe3ahwFHkm8kyghj
Xi4pD/pjCdQDEzvu9s40k8Nsu+nBUpdyu+ZZMFPlCK2H1aYK08iv3bbd1L1d7xjXkHJVFdGGmgOO
ROnqLH2F6rk01/0gMZ+1InskNM/hq26i9RwH+o70LXPnjjr1W9COzoZB5XTbG0jAWnsw9uAjxvXQ
NPlFOdaAOhtnxmqGPxdCO/fECF1CzCxeRWGNl8rsOkc75H9BDPBr2cBKHFONaYCqk6re1ES4kE2+
4tzLokmT6RRpdVT7amDVkD7VNLyswaIzmbF1jzF7v8ma4IbVRJBeFWgHS8vSXd+KeLfQejnckKGo
JS4HBNJC1ukIdBqxvFwNE40sYFDoPE0ECEj5a6aPJHcA0lMYdyDkH2nmbtqQ1riKWexVpxRiqhGm
q1GrmuOI6eWomrH+lpJN5QFWpyFTwyGDmlruHNFnJ42KbBsm3SklKnWbWBV5FCLTLttk0XELo/cj
K5uPKKrFwbJMuRcK5ofSCYgWq+P6NYpjuQ4J01kJak/C3XOdHYWln3CKlMgatb8zegYxAFSaI1kE
NajdtlmbxczyEWkovTWTQDYagrXnTsQ6uek871w3tNZ9L6LtkA2MluenuerrHckh5druRXfL+jwx
JsI6muDp3RlaEF9IvZZHACkQII2+OtFSdJhmTR1l3cwUtgqT66Ye7gSl5k4ZDbphrSII+lum0kJ9
M926uZwEbovCbq19M+nTnew72kzUFCubOqaAY4aNML+uI8tZK+7wEQPqeA6Hgvj3acE5WCkrgRzC
j7yfrE3qxAHn5SFlmK3yP+gXfGExiBNHiPCtNY1iS9QcWUgLYkmEVbJKE7u/Qk4Mgl+tVLawoELW
FboH0qbcA7uwvg/TRKKuyOHSyJTIAnbiuUmnLU3V2qeqrwhwlsNloeXpznacbqkMlRX5PRTHnTLt
NEUW6BksKuKpBHs90EW1EvMhk527Zb5TH6TVLBlvlcp5t8eXYbXQPQMXgkoZrJR4GK/kGJbQuRc8
uOGWBAi5X0RMvtecQphLv5vILfaWo2RPgyHSUz9Nw0qtw26NCVBcE/sq1mnPSFc3w+KQuKl5ABEX
b5M8fUj+h6QzWW5UycLwExHBmMBWoFmyJM/2hnB5YJ5JEnj6/nR713Gjukq2IPOcf7TdgtXT0I+9
Y078AgayV6qcEBXoGrgmZG5CobKDupr3phPFb3k8/1RD+4HLJgkMLv2grPt0A3Wqb1yd8cnWqFG5
FwugcXH1SxyhYvbdvN/UzmKuKKgxw5Sz51wVfbLK5xliXEwvY130W81PCkKYIQKUiEqSsg3tlczc
PeLMh7k20g1cwAM9l95mGZ3P0RyS0Jm5XD2DR5yQuuTk861u2cyMB5/swRty1jywJ/A41ycbPZKF
98OMZpBE6taQRTmRQZrX7eeedBlrdj475rkdklNkJH5EArScrFXFNrxJ6CnlVbA+vQx2DwVsS+Ds
fRtr9ffFVunJryJ5YI3B5AAJnnLRagpRGnhAigw/MOyKx6XJrBvlbfnZaIj+XBI8Q0uStGvCU2hv
rDvjYt4JA79iH7QRzK0cQechLvHyJmLhkdeg3hQY6YaHLAlBuggvMnpnt0Q+tLvQ7L8I4/T9ReD/
z5YRRH5GHLir/ThCd0nCbD78iUiXREl5zjmsd5nGjxNbYD5Nb78iIEjuPqVlt9BnG4ilvHlqGd4E
Hy0Ej+Ib183oqNHHGOZD8oF+h6Rm23k2x9QNjThRz17tuvwUZAw7OXAS6UvDvhncZdOT1eMN42sd
wSRmitYmo5PpakR4GcJ2RIHXjeXaT4xhb8piuEo9GrZ9nlbPhI5ZIaU3ZmDEDgWIJP1VQdQq8emY
er8bvdl6j4kdedEaLyads6bdELLEwyJWgOIhDwp61qm1lwAPzi1TEMnCBMc3Qt46q1oex3HEcwT8
RD2CXCXIHs+WaPsvSsuqE0iUDbfvRs+EJPHutoqky7gCik1JxKGrZGDh7PTvvPfYcnBT/VuGqH0v
DG/ZTUnmbqzEAlCEd6w1O6jxW5vkrzCj/w61eku0+JlmMKo07sKcqQABJKzHQ5Ym1KsX8y+QqViv
2x76kJVIhvfAsouTqe6fPrTjq6Gz7WRsuCR3z3LNcpKD1XKx9p6mP7AgxoT5SzeQuSLPljyT0Hel
sY59VAdTVMUkdAnz2ZDWr+74GZJ/Oocn08oCw2ijm48TatU7tXHLmMdWg4C6oO2Brh2TQQc9KinM
EBU7w2pg8bUxu1iRGgPKAUnJKLtMrkby2N/RP5mbdHRfvF6Yj5bdmDu2LWQ5Im854RuuFs+JTlHW
LptZlRnVLtFTStDoEbawfBkc9BTV7BUnQxyQQ3UEqWrZG+UdbtDULk2jNRuP7SElg5rQH638E/Us
CM4tGi5MAEHH26qDN6fEEeVQ/uo1KzcGOiIoxHNbfY9G9hAtM/nFV2qxSUvQzSPIDPXMjCrxD1Hx
3JWgvQXZc3dG3zvL+QVx48YR3c4WzzTvaulz1sHtOU+NcXQcAMhLnBy86UKrHe/XpU0jbLW/rY00
oGW8O1F3EdE74pcVi49NTdG7TUuTpfFL3i3FTpQ/vntj4VqlOjtDfwKBNBaWIP04gHlWcp123C1E
G/GdfVXurdZfLLap6pKk294F1nP2c02XT/Fbql0B+tRrgdlDUNWnGTgp3RvT9U46S+jFYhyCDMVX
zg3XDX9kZzEq/PZaSLZ3J09T+SNxR5rRwxJ/G2VHZxXtN35+rZJuE9fPsf2utSejyfYOjLWwb27r
b7j8TnV0F9fU64bfP9HOIU2hR11upv5nBrlwcvSNbFS6ep2BpPp4rUYkBqxEFnMXkHahdkZ2sOej
l0C02gWd9Tu9uFXNc8UL1LFin70BhJ9kz3Eowsai0dwLvMEL6/Hn/t2J5I/1kkpQPM8LbRlrx7vU
3ZvOsRk3+SE3t8o4UuGzLwsyTlmfOR+k/p0lFEEiTzUIXJ4JvlNPUYypSZLsO/1wDq1KEhQlIJzd
HDrF9UNEfk7egF691mIvwCDotlylkVq11iFBaMRzw3US8qnzZNMaV42CW/sjrq+FsR+Sn3sGPLaj
QDn8As+aSQvU2S/v7NcH6Ipybz4ROr1DV/u3bTzP0yvmqBX8Rm+fI2/bQGMhfNfQ4gzbDPlM6awH
46eARy25XEklTxeN2rFzHT2kNoVXSLXys8d1Liicsnu93dQsukTkI/0qa62Dtx3tl2R0qj2w7peZ
m/kD4Zhrd2Gtys+KAmeP5jxmsKGbUELZV8/RgtKiTrmgU5ejh+hzcYrM9piQHmkUu8KtVorGNOLY
aFugeofcIVS7sEplHrrT2aIbyubg81/GlvPXh1crQFCjlT2+EDEewgwHLUNhlm9T2GSF3wwl626O
UwyOTxNEW3kW1OBMrPZO/54R+E2oDfyuZ51zwpT8nCiz4eJML7r/2EbbDP3l0vwBTG617lVfHk3/
Je62S/GnaImAuapb425I3+ljhhhte68fMR0i5uePtH1JqWAc9V0UT3uh9CAnH6qt8dL6hOmD1jMz
QB3sZ5Q3Nuo3n3qBrnrqjdfeYsrUdoy4+9q8d17Q75H+2pQVFLAqNZ8JhGHVjNWqFP8mwdeXnRa+
LZnumxgwZ44CpypAkrQrwqKQnMfJIb/D/6FFj0v46ooftH9BjDr2btI2QNoXcysJyco4dGeY+P1d
BGnTVpec/dlgMOFY5BlgWwq1olqnvfY6oj4jf3flRbfcuVLLssutTxO5+1yRH4ysIW4+6zFGnvVM
ouD9Qpzuu79thYWGEqBZ+ZTGZAWDaWmgUXmmPVZnRaRpoprPNqWPFqaJKXpzfGQZSXSISEV2o9WQ
/rganSfWWsuOLV1fnoP5brwaBPONHUw4TBGTK6d/G9LbfuyovZrpLEycMLZeq5qGcn4jE3sPgoBa
EJu0ge3kC3sWcQ/e8UC6sI2pN/Y+B/OuQp0e8nkISy36149NCKhMq9RZzHutfJPq29F3c7k1mJ1y
Ei39r9q5YhEOUsKAc4vYUXHoWBArZ1tR5qSo1soNfME3bteUgEEnKJQWTO73wpmr2u8uf3adE1vG
ymk+YvmBnGztoBpAwYDi8mHJELfvlHb2ph2e88HjfbhKirTKd63+AK8KG5vl1v3S+qf43qKWbspy
a2av/fjtVs12RmGL2AB5GxGlLEDICytNHkj95sgm2aP8suOr2xMiWu8hZvD5P/XN2+wdS3oY/vMx
08TDFshfjIhx/Nc413u9oa/tHPFYTH+wHnX/g7x2R9g4i3O50s2fcqbL0d/O7SlruUI5xQeyrF1U
ila2Xcpn6SGLXS7CuXK7bRirA1IPor8WrOSPJGJagX8HsnPi12y86fN7iTbEGI4ao1bs+gP9W3aO
PCPlRBJEKGcomNa0Uw2HgpalLd/+QKhoTTG7JZJjaxVXhW+KLz7ZMMUEQt1GhXBQgg6WD4YP9pjh
UntNFW2dzrc7/fbITjICwZ2JDOeFQg6+Eh6GYM5+NQgHjxKmAWm1SuwQAensaFtgRapE3pCVrUW0
PFAPtF0mcYmozYbQXhs57nXkToWQH7Nhbfp4X3rvMAVs1MWmdN6S6Fc8DAS76OWu//L27XARDf/h
yMq8GsvtABW3jPFeJXtB/0FDEnOynO5innF+sThV85Iz435A2D8l9xQV4UR3Xd0S1xjdcPWjR8dG
k/Mlf3CI+dQDkotX5UUoKFjmbPEMfDnLR+w89fKU+b/0IxTjIZ5O9AyuxHC+v2lQ0bxEe5+523xI
m8fIhIl33DUtafxtv3Wxnpn1AElU/88HCoM+4erpgu4eYZ1+Zfm5QXRAIMIi1tJ705wH07zMxr7r
2Wj1nT25m5Frw/IOhgYT0W/s7EHAjqjlhjYVWfrD3D3O6ss1eGI+ivRTS2iB99DTU+rTaGfZhtD+
awI0A338UO5xqa8ES9Ywgk1yUimtmF+APlo17YgcLdtn3UJ5+aW7R2E/RuqFlqE63i/OpkuOJbFh
y5bAgMAuH3wg2VpdiuxqI7RNh88iHXgIjo73MjrbiVssjbGwvDjmc5xd5XjSYyrkkUkN75k4EBYh
F495ZZ1iXeUJJT310TdpIiUraCNGh/fxfTEuvlyzz4XO8M19BMlNbKHglvudRL6xqpNHfbFT0JCg
F+uOnFTWfXu4JTnZniaxv5m9MvSNaDHPoIuKuJz1e3nYuaQvK6730n3MdHUazc9YRtvC9AGpaRjr
HthrAuF2bD/VaoS7mPQtdkNqFZs1wzpjM6g1e4AmdIqSWU6SB4pIVi4XsFc94oVGgPpCPzanXXaY
SLkv+u8U0XRZkcBe7UvjNxndVWu+ZRwApp7hDM0C0OiSMX6CRozVr5yTUEtnzL3zJetL8kGAbw2u
OX58o38l4q5v1F76V/wUjATxZqFTbWbimNy1SwBsI55MUWxS1T/KmLT/xeaUicMu+pgcNPvqJWrO
ReQEWktRF4jV4vyNfRkuCVaZryghuwRZZ8Z5UINddlqY6pfed66Ln5+GJt4omxsrLleRhk6aX7qi
Jdg3ESgKTjxpvrQFT3NdEEQff9sWXFX2244VLASKfXQ03IiUw8vDiN0NTpszl4x+kOaKv7JC1BJR
0OuCIWXd0zi+U8kmhguJ9qguOLGjTVf9WDDrRKfCdf7V3lpIe2tEESHKGft4u6egeTMaP23brSKf
AsF7go8su30D9qnjzVkhrex97V3Lpn1dyT0akzvCH/91Ed3SOwN1m+alq3niIkueZ5MY3bpbg/+d
BozJW3dxUNP/NR69m93rIKxXM2+/Fl2sCtqobeunLf8Sxz06VFzEhHKUxbvqUvZ09G7wf5DMy0jd
37XRuHiT19R/SUxjLTt0vcu/CUFI9FzNf35LUxhmG+NDkhAr+cTJzl7295rtmV2xEJ8xDaxdmC36
bnTHkxTPqt2IlFmFYJpMWxlwwWw8evdD96Rsvxzr1tZ3zxgszbGtN4VxkS55wHvHNeikCDFhrJFN
BAMzoqjSraRAU6HqM/Xb0B2lfezgw0XyU1pOMIEdD9rehCNtwHMz48V1z6NmbFF9rnR2KbInyErm
m8esgiQgSO8bGfiNfJ0s2i4kdarFbfJ+qAX7t1CMYZc2CbIPtfWMYnWV1hPwzy9nvB09dNrRcPdl
tpU5BZ98NvhyZ3n0nT9JGzPwf9FtyuRNuRGho5xGuJAOGk8RVAF9JSeYZ8v5reIGmegzPEmKzg19
GREuWfGnT2e9fXYQqlYnI+PhxEEY6w+iQe+16+6tJ96x6dl9nNNY/llChDHtJB2wVfosJDwTxRBN
e43ES66cYJwfhjaC52csezOQfM0khrgg7Cx9PAB9dHYJV66rp3J81donr3tU83bsbnRIBoDAgOcH
p+APNNeu/zDZYGz/2Kf6vgbTyGcmIByIZfFKm+5lSh8a7YhXkP70x8I9luI9I9Z9mYfAFXS10raV
kEtM5d1iwMjjy7PAWEvEkwlznZ79jYhPG7mLm3NGyWVas+Zye1fVj08/Bu3m29TYUoFomXS5E0gd
z2GbUcQYNzuZvo41/Vl6B239naovf+AnRG6gWe+V+a/txm1izaGl76l6QMzFc7x48iY1aoIJbBU1
Sg3StYeuWifoChY6gESL/cKm3SpX/2wUfbOek70kT5i6DoAO0QqP3ytdIcHCSY2oOj9EPhC/5j3g
JAyWvDoV9QxTjv0R1IcWl3Rem2N/6An14vfhdiw9+b0tq7taxMBIQ/uL7HZdRnj+WzvIY/3P69Ai
mdOaaOwPP8Y7BCRb0f0+ltUWRcXBHebdQLGMfhc0UQSGPn4gmD03dRTSy7cRmZeOlCPiwFnB/K3V
DzSl3ytAxrCt7F0787K7s9p7dfwup/rdtrWdv4xrT+inuqYqtVkCQLGVmIsrsObaGqcDUP+Hw4Ao
/PGgrOxGyWGo1LxJG5rFTbcm8kmQqqfvB087lXl8TCxtU8H7ryA1fjtNbGQ5PcazDoUPU6XMYHH6
fc9bk/oel7j1geSFWYKKGm7jbpXmWkCOz1NiWaHR6efKaj+n3BNrsyZLwC/8g8GFi9g70KW1ajVr
vZBoHpADjbvvby5vQ/8k7JERGXGy6d+3ueIdXuiq0nxjTNgF3PmwLPEOGdy18CGILH9bdQYUJZ03
Rn+uSni9Cnpedrspiq5mOpLGQhabXPoHuZRHWhbCHDov0ilRAmOm4/jocUCv4iW6IiU8T0T8VLHz
ZjbDauTSHHITox+CHDM+4k6i3iR7MQjMmszlpV/6tc+f0ZFFyjkO/CmjGbdctVQuLvOCMoeCndhH
WbFsNcc49XW5s3reU7SUKhFB57lrOMuPVvN2ea3OnTEFtaNeeirsoDPpW57vYZq6sRPd9Ago+aZG
ebDzKKQIjQZIWn1JTmHtue+1qma260Hn6fPx5hoJr33R5Y+MHFJVtF3KfZLoztqBa6a0DqxI3yBn
v2kOV7Dg7R3m5ZgUTO85FrhBGFdLH9fivwImwvzsPkRWFiRJt2v7gcKpYSv1icIhhLZQe/TR7l2z
DgXuPyu/vz98di5m9My/Po11ynAPvbGEZDg9iJqJbTTV0wiINLjNJtbA5HSQn8mZwgIsHmjqV5/9
x5Qso8AZ6Tpnhvvtar5vDzGRwxWFtrY1UZtZjJDULlPAbVPeS3wsshpUH2rI9rkqQr8r9rpeYe7M
tu1UfUAnF5SWJzE/jbbpOhiZu9jQrEjap2wndNVERmC0gS+21xI/fpLFJN3X1J1F3AaCvdQU6TH3
FE1C8TYaJ2rKfQ05UbsupuZYx5zl3vJiI3kdBwbiltR+SulgwcZ7JbEPGqjr3RFl0T6fCdDFyRf5
CQsJXfT1skczJFnr6MwV1hO1d8inpgsdT8Uqw4NQdvFby8NLRQKZOPJWWS4BfnbZbDQje7KG13xk
y+sxyxsCYyC/To6MtnlyhvwjmwUiQCrlnWo3lTFVEUxWsmGsww+K8rFCbVaGE9xSZBSnDlKsGTiS
mX54PDLuj1Y2lxm5ZJ/wUhhV4KF/QLmKmxsJ+MIpH6W0lPEmNC0DBguO0yWHKhpWWdSEVQ2pjb2B
Sjm0kKTW11xEhJ6htwaib9ZJ5+1MAFaCHNfZOK3zwV2ZubWlISI0neqBMfOAyZdNi6F40IKYRC3P
xNTeCfxCGC1dPJBpBR5mUwQKTYDKIKsDp8CUNbQHPxtX9X1nS6gtLo1+ZzP1drL8oz6CejlreTcU
rNs4n0c2wwVYtnGRO3vk9yIx9gbyuytOTIF/qJI5yJ6JyY80+bPpewhsW9CV+tizEPZ1ERia2nAy
7C30dHPfhSaiPF8Vr43MDnLK9ACh7GVJIsrY7PKxdtAnIp9gM8S9ltnVe48jjX0NusVCDJsZ+rkd
gcw9PiidLPyRAZaWkezeg51ssWatVQYBvPAtAoziUQqjaAoIJdtYkbuSwkNGQIliIbCR0c+r0IS7
APN5Y4GZYEfl+5wRN6UqUyskXnw59971JVo3BHcViyoDoTngGlkZUv+xbTqdaxf3UOKFaLWCeLrv
621gVdVJ9zAZG5wsdV8hUzLp4BY/FtaSYM7tILFh/nUPyTRXqU6lXyFw8ff9b80g3vB5tUXxhTbH
SXTraNHXFvBeY1hnAwKgxbOxikfyROPOPFb28mxl1g5Z95bOlSeSPm+Qw+eGX844ia3U1pNfg4lm
apfQJR0PYotjKsRLtoafu+kDoyp0pIc7kHiOm1tqH41CHOpBABr6wsKBDUMkEMh+SFtuYDPDJVJ7
9C3WN1XtByZ2yispjnQmIl2pm+87nM6mu/Wnf3drzdjwo+F+6BHn0vQ9luEgMDvwXw1yF9KBUdiO
F0Tv9vdMfBdK+y+ePQ5YrMM2suPBHd4LNI5WkV0UAN0wJXDDFSav+Jh27RYvP0TPEIgpv9h2vTck
lrh63Joie8T6DR4KSQt/v9eFuTds/68VKd28OeabpHqqSR29M+2W7oPJ8FJM/rCXsOZlZF9rYwhx
z/Mp+5J2UXSGFgeS477PGkD80LsPzB4fChFhEGntrZDTBDnEX1iZ0Ev+W95Ep0ViUVMDesokfvar
6TwUEvcgqn+nIfpWznf30VhvgZihNVKsgnTMphkUA5eDjTkRxfWdUNGIEcDlOKmaytf5w8yosfZG
1DxkLzBt65gU0kIyQg/6gaYPqICoIY3BQcjdwbOuk2GiDAzJWsSSavrL7i7anN3+TKf0llijoytn
uYNo+/Ema+Ok2WkCZcR5sm5i8abH40ZGnf2gVA186JFuUfvsNF7oQi1HgsqfkaxMt/XC+L46ljO7
PL5UnXVCdP1DW0Rs4MbJatK/2vJ+fW85d2R/NtTZ2XbPXFgdVJevqQQlESw5OHGxu8tgmHnD2UOK
dgeBwJQEQIxhdmAm07KynJiGUQD4WuPG9gByASjj+2WomSa+eFRm3YzqiFbsNk8Y5ejTywQRGmUb
r9E2bCaTiu6GxkjY+81YQL/2eMmrqav3dmIHJmEK7eQwdNvAK6QlLBaY+DBu3aJCXSnRmmeVXa4l
2TCP2ow1P8NK91A3gpxRwppZk/SbzwvaFGVHYa13p4lG82Z4deNtKCkdtmWaYOmklvc7671/eqf7
D7rTwkEYhJO9LhY0lumc+j5zu5ca+ccbKTrFVmHdCpUj0UQLZEIWeae7yKWGZtXWOd32VnGpBfov
BETk0G6jJK5OtiQkEAuDxrbjvMvRbo+UxnwveS+3+AtT/OKVoCOpyyklTKIL4dd4POMl4Zm2EhMl
HkCeSVCF7r02TWe+G3PsXU17LvNATp25tcG0A82jLtWoQBzyMcoOo+kcGp8wDLvDS72Yyviv2nKH
waU8t2SBbPsFitLEf7mDjx3Wbe4iXepR600CW/GAHxINUYUN3sn7c2n+ksaPvjajHsbyXPOLvlDk
WiNi+LgZ4PqyODr0KUt9mcsJP6pvQj1hpH5EkpbsafxFtmRGaQsa22bPdQlMJ/CEJ2HqAx3TXUCs
i4lF55YRwOGRXhKrq2pS91uUDiElswTx9KiYzUeKjg3Hjigh6jUE2Gp+gvvfxDE9me7sEu7Q01I0
UFICIDWq8tszlmVDNnkZ6gXBHTiSvuSkqRh1VA+uMxIzgH0yzAoH0TvTVM/JOSc3dxnqv3wZWG/T
umIBtU3ho752iRjBLmzOzzlqibWS+lM5qZ9G77JD5Rjn0imire2NcORkjrwRccNVO3h4jB2yVa5+
2rhbxxj8zdIp4x3+2X9Gljy9kvxCpD01FrwP83js+m7cxHQaHXVfyJehN2GB/XLZs0Li5UGYdeMx
sa8V+QPrWjfbHx2R5LZdpnFXwZqSlShSXpMsgtnpYovpXFnajyuqYm/kGHFlykqBleC/J74iiYIT
Lc9aPMutzr/XqO9cJwXFn4gutmbrKfVac+soJCSMLU2uHZCr6ODSPVi1E5ecTwZ4MFBg8Yp39i74
XCpn46dlekIYY4Y098hDgxmVUawapv1olug+hJQv4zTixvA94D/dr19oI2QyHTWO5xw7i74qMrvb
2hmed9SLvY0mxBm29Z3haZTv/vPTrljfTV+kAIwtZsScQFTRM5EVjTOBYcQM02niBQZlqWC1nDwV
UVZP/BOcTCbkd62X8sGUeszZOd1paBHjrANT2PZj+ksidYqmWYEIVbmPQaGF+krakv+1NBRAFjWf
xrB6j1BY2k6Lcua27cl4mBOUth5IaJbJ+aJRb5aCnR9kqi6pQbmcnRLCnbkMFa7f7Jo6/7ai5bnM
J7wr5zEVVy8hGQ43JkEc/jSj9UNbs4u7mlPcbJ4yRijKihJOUVrU1cWJnOqWT5bHXURlAsuoHe2p
Or2nSRjOizZJAE0KSDdOxG86j3z8IL2Yr4Nb0ttVjx5CXdCFcDJpGvbZXiWj73s+GzUeS3PcqxfC
A5Jxw0fv9mm/tLz5QK8Mg7IOS8q/qJUt4h/Ljz8ZTZazMVX1ewEmZM8vcdGAdUerhDiNiDgD3OVx
gNuUs62Mor9Ob4tHXXrR7zALI4YPj9K9G3mXiOvvSSm7O9oawsJSo0OM1Defo+R+XhSLsZ6cNOij
7Wwxzdoe5tOi68e9YxuQ+jHV4iEDT+YEeqJ8gxBmKeS67wpiDPC5NjsLE1FAQC7o6hzPkCNZq3eY
b0FZs8lE7QhmReNenGz4WuO9Rsk4VVHcyVZm8AAumuEcFWkO6J5YEk5F91527xtMI6GKKry+Nvph
k9Fs8SK42ZE0Zk3Q7pUPGvOyaJd3bYHptpVm8Uw4n/PE0zKY6XokQQk1LPsKCc5oSBINJXsHutVY
/ae6B5KUou6DtrOjba91NrhP1m7k3BMb0noR04YySqZuhFdDamBZKQumOowTzOd4+ogc18mxSiKB
DRfJD2++nm/QxfIOyRIHETT3qjNT7iEacVFDU/hM8jwCzXvWUqy5Xwt2h7DQJR3gOTUcDHA+AFWE
D0QORRU06Uw60V0YGPnEq6C2a4M+6WJ0C+IWYxeJg6RBLiG7IVqBa2U1xVRR1IXj0pwbNfzq5PWO
j4KBDAVClF07ZRX7vrPhiHAo2YDoNKel/USMvOZHL7Fmqr+Sq5wYMMv8R5vhDzCWv25UyXrFtJ8H
fgTz58fjYXT/oeJFX1C2ZkPmgakhsiWgmBu9fKtax7zhbpDvhADhvL1L5pVnfg5DnVnrtFAGg99A
GllM0tke0mDYewuKG5vo1mt71z9mJiCVy26zdoe83BQxtzCuLEzKdu9f28JEy9gbxyKf+gsegQaV
ZdoC2ggNh01TvHtL8R1rXvPF5ipRJ8V5w/vPZDJ2lMgGkAN4+L0syc8EFXSwso2Hl77PL80i/iKZ
3mdbZ/pG5vvTzMigpta9+EKbzlES4ealj7QNXL0dhzUpd3ZMNoPoeUDwWAFTAexPk7gz5r6m76w6
M76iKaINUcTESs9+ecVA6ZxKSXjDSvkqgQPF2PxaIodd4/cHO6DBWDubCRJIT1GbPTguFDFeiSDT
ySs41UJk/i2Nffhqm/LDORaA/Bo8iSCXJZ78j3ZAuUlQhdg4TnqJQbZbaQSx+R4NrBIALVGdQA9Q
RfpLKeZj56jH1pYAhM14tZR2qrq8fY0iJ0P20AIKyNF6thBfw4L0409p9jq8sf2iBoqrK7d8pXsg
OdtJLF8cdhD2+Amw1sKgTsn0bW7qR4xVz4WHe8rGMMk9znG6Wtr2bcgm8VBmTH+20EgySgnVye1a
fbQWAtVvzDjPC/7A8qI3xWsb301iswulVSnNoEqEweieklQGrVwgBzyuDA90YlWOw19Rlb+6nVUA
UkiEhAMN3ZJBxQuTxXIMGksjh0HnMY22Rkr9LSWwNmp+Op5WasA7PTKTBm2rVVuRyk9zLEk273Pv
PA/xvWjBR8BgZwS3dQng4cyGFBDURWpab5k7adVo99PRr41wykrLgGe1DQL1s/6PevByXeRMN8WC
9rpY3O8UNG5T1elH01TYSWaWn6bQllVGRksgZ7cFQFjgOzwiL9bVnJTfTamXX0Sk3fXcOcjk2u5g
zdzYRYMv7IaD25xhIC3pNo+GmRls9nrSLuSrZc9AGmydXGNIEnrabNM6Gdudpnxn3sgut2n+9CZj
Tzmi4u2PDPSG3RwRqBOjFX9l/xD7rmkIlxgM1INC5d7GIWEccELXSXikDPdqxEp+F7za+VrztDc1
i39lDttLbly1IWubtCh3dH5Hq5B1UJnqosZ+fOVvQQAtejRSaXJPEiB/lRWxf4bCfdYxSIZFpLnY
kcxh0xZQ+YzdCQ4H/dVKKCrZIR6x6f70fkePW4Jlx12PJdvzpiWPaW85C/bfwpvLSz+Dv7Wu3/OH
HLYnC26ccpfsnOT9bekw9zHMmUxmeWvfSvIDoVxnHa6U4WmVVxL3P24MKCi+E1oayzDtBxcMpX2Z
hfJuGuUkmzEZy2MkpLlmsmnBOgmW9xwi9FeunfgUyvrdb37PZUN6wsQ4utpVEin1QzbWdBpsezxa
Zt/t48mLQqAfYEp/cHfCXuxQK/WBXUSXJ16xOihsnjVisdROIEw6j75o96mXevuio3TVszOsq2qo
gc0MG6Jjqi6d4mgpRwA2oErrDhpjOOqIJAHO05B53g+OaIzHdxJtRJC70nmoK7P9yPW+P7Sdn9/6
KYvOpjVmb7pLd62pNBmoPJ0345zDOxFpdXDhM5gOpZ3gP+nmg+3o35Q1I9yxvJVek61eZr62HzGb
7+zYlGsHdCzIXKvZAZEgWDB1jnOPjxYllnlQVSq+pN4aweykKjQJOgh1LXvJ/y/tQiKIiQHrHn0Y
cj2lGhibb0QbYzR+Fzm8ixnLvZ7p86cHdHO0JrzbMPH1gfz7/GnR0dTpxTSdEHSLIcCZAu/cl8+L
kxIAI8AobQ0ZmSayf43dMSYxea16f7D/3MHhnWSWDmg0nx+xcJnBBFG1wmdmrCDzwVjLQ+rP9wwh
rfkfaWe2GzmSZdtfueh3AjSakTQ+3BefJbkGl0JDxAuhmDjPM7++F7OBboWnIKEyq4BEoaLKGZyM
x87Ze+31mESLYr1PWfznIdw26P9h/VCftT7OoSYoxU6PHvmgJqPVrplK6Aj0sGx0LZndbnn7oX34
pXtVu8L6PVjYm5uxY3PURsa8iyjCfyYAme4mz0SxFlbsAWD3HLtR3BHM/AtYWbOqw5YJFYWuR+WQ
OKDW+tzfjW6gGENUxkPpJvYmcUbcMr7MiSNDzvAl8Wr/xenK8ImKw3tpCjXTtu1n3jk8zTt7Em7I
hendpzpT8b7AYIPxD2cxjaGqeA6rtmFylyTrBnTpruuF89sx72xkjjPe0vsqBSC5ywKmhaUXwNyE
RnVZlLRyDbce8GBSgUNYS1/UUIGNKPBS0G+comcCfSY2JXgjSXvuyKifaevYoFyvHCOnuRIid6IG
Z+9NA+UyN/KvAPeSDfG5X9LGeBYe8StorPsj8Kr6EUl0c8NkWuJGDGhlicS/8jD34SGsgh/0coio
N7Gs6NKvyXEpg+ssM/WXKm2QuaUDvZa5to88aSV8C/krrWobM0GXHcJMzdaVbQVF+3N0DSfaFrFu
jp0bCDruVnRVI+K6BAky7LPeGdA1xeBtWiylbkpCbR1P9JzMyeopfnE0+WuPPbc85FB2cXtnCYoO
Oi19uqsz1tutrUZ9EzTxQHNayKtKYYCcMn86zGjjHxRTUyT4TbqjJiXSBQPCUSQzg83YKTaWZwjS
EDzop2kUbtO5NDaz6w4uPSYT+Xs9lXLlagdMU2LaSG4n/dxGdOMTSwbJJpfzk5wlQyQgUpKWqR+g
/ZyQJJV+mRxaIV6TkA/VVE5MH5pqmhl+xmX9MidRh7DeKpAPZGNIcGjZwXByhbzTou5pvFvqJiRK
+OSbwJjGHpnM2DGPg+41b7OwqffxECxH8B7dNm2/W4KeW9NgELDQnW0YGmTrtlPeNpuT9CdRu/Ux
KWMfjpyfDs66kcwCa9cRt7MqNdbu2t6Vbay3Kfu4y6wMW6Z/DKUaJ6dSCIV9Q56Od6pMu6O2b2Hi
G/TsBgR7UwQHdZzT+REkb3GYi0HcCWk4a0/H7R1O7XxXWjMMo0YQIcmudF06yv+e9lQf9CqpHWZp
7nHCIuBoWO2jOAK/laOZ84EZ7lNdCEjodNdxkKPZImqPSB+bAq4ZXoe4KW/jPLN/QBEA4mbTzs/g
PM78lZn2zWNl7MOGd9WhfNjg4u83ziiy67mcEC/IhMcJpCFJ1j18mQSo/S6fRISVPfA3resEjzJm
Isf3w5BPZm1k2Nhb40haK2U+X4k9bbtiPzZmtovGXNzxFiwTKDqbWUhXFAoaaQV95kEP6r51la9X
Bia0PS3ddCvMKHwe3cm8zMyu/pJ1PCGoLjIklg4J24bBnDRVpoGCMyxhoMJC1jBOAM0yFEvy+psI
o+rnMAELoh/fkexOxF0VZOVN3o8/TMcJbqgqMp4rVM1eTUT94Mz5wXPK4W4uc+cKXzDgPMaQG6e1
4czIIMdIiFeu16zwZc3Mo+gr4p8D5nNeRPMragmCTosGn04FCBhZ3zygSQakDKSYIOQcnw9ch13Q
8LIJ2vbLTJ0SMwmWB5g1bJpoarTYbeaXJOjUYxNSuA0hFo28bx2Aj9rbpbbKDiYdrFUcTc8w3eiJ
s0MGzOGYNDBIUNm4yiofxzHhI0XZwkAIDAx2+nGvgCf+DpGSrdJi8A9mho3UztDh9UA+GASwvxER
UH3lJAMNcC/aMR2T+461bWEjFbfLurVysV+ucr6825wwBVzIBbiqrv42mahzI9u/8R1M7f6Ux5sa
2BTqlfB3ROm6csT4MvUIjOval4dwSB+pmtq1No2HVFLArbJBVc+dkyL7EYM4dkn9S5HDATEBs/21
a+GW1ZOR3VgSP2hLruitC8f+pSpTOtVKIpQrBeOuMPqVzZohMUFyTyWeyI1FSMYFOCnjIvBVg205
ZBJkKih6rptdAu9DSBLOgbV84vhW2aM2v7OVpa0kDdQqYyutrcHzsQ4dCrhKCWevCzbEgxT9UxDn
/o1uuvpYRHm/ZYOEsm/IogeGG/jIaxTCEdzicDXjj1rNdfTdy6Liqi/q9AppBn91OEoD2Bqk0kXX
imOalPRbdAtGSgawDKkOVPoAhUweujkXJ6ZBaLybHEVaj1kB1c5yHwIRU4jMrd3Qd63kN3sw8xue
OcALYfgLkgbitUgWt64vkUdEBWF2UdTKTSPpodL5gLbXZnwtS8NaaZVTqcOU9nUmtyNu7H1fkTAV
VDWzVregwW7l1Zq7S5hY10j4jJZ1NZuobGSI/hgNJ3KwtsB2gURpNULS2ltze5/SU6FFkj2MnbpL
u6DcmkUw7IF9mq/uIiovFoshbw8lpLJrRLq2ee30xneRDvUuatRYrXpV1ts4Fv2ll7gDnPz4Fbe1
v+bbi5rX0hh6g8rceV41XYWzos3QAy6CN9fvqs4y2X1Bx3W78BXETbYLkFgAPEvGY5EXbDRaD1GT
wVZgE6qSut5ETeE5VraP5sbdBlNatzukaQyoZ29cS8dgE2mh4dL1yDhzbK88zLLTUU85VC9feeGy
9Cd3IX3/74E9P9K5wgjWDJZzVRaFRYxe2sI4Z4SKwJ/JW3Ow2rb+JZo2PEWO1nd+iJq4Jm7plsy0
hU/l16yTaRLTLo+nokC6jm4XBxLOmnARl7foPX4yObZv/HwMb4XGG5jTWAZpAo/LKtNfZsiUlS42
5j5m24zJA/yW2ayeKqLfDiH8kj0eWSz+TmBCHyHudihBojrBUt9RpO8NC0dQI+jhop91NkoGrwN7
9oPqy+EUwkraxDXeCKOrovXAqrxORs+56nMyo9wxfw4Int0FHo7fZCoG3EKh3rZikl/qgsjzdqCu
Ekab7qxpWOSY3NZMFV/jQCMM1gbPc88rJUXzk90tg9XZwlcTzzhN4ZU8WH3r8W6bizEBLT7vB9Ci
oenxcVD22IoucuoDPc1a2QL2sBvvwqa5jnI0cwE7BQxIvkgM8v22maPpBW9Hs/YaHM9R7vUr31nA
5WJiO1NrdBWypMgZ0oSysR3iS0+O01rl3UNe0YDqUtNYuYPBNBho1MFye30cFL6AlSoq5nFV0fDQ
xIE1MuSuTWe6yiILdGw/xl/8MvvJAgzQPHeW0VAR33eTPz7YWVewKsUYObWLStwJrZcJ+tpRjVNC
jY/ex6Nw7+mXR495FQPrn9Fz+O4Y7kKTrr5yfBOdxyyLPXoEinzt/Qrc7LVlt8lFEdF+Jj7hqhwr
Ig0HlzqvrCeeDxB4fPoiBAI0Hs3HACoF8jVkvibsbNw2c7CRI0OoVcywYRNUc0Rz2ZAtXdUqE2tT
csna2bUesHiKe5nFiD8kvxNH3+gdeOyqs36TDj4VwYgDiE6Rf5ixFaD7RUU3lnTwDJ/BR9wz1jV9
Fuw0Mg5ZV4ffUsNhfEC37GAZY33ppW6xQXOBljoH7HiZZqLls2q0I7eGkpbIguRIqCcqlb6xd1yk
cDfZ3i/icBGDV4F3lcqaPTfvDBDxcmYLHhl0cr2UiIDaBw8e+FhWaWn301XaVyD1oyLYC/Zgu2nq
aV+OwQIEgTfBSDmuwHMHzVbJptjHOrYfBumkD1MUQFZwy3gBVsiV3WC5DAZGPh0Vimu5zS6sra89
uXm3E2xZSNoC77Gv+G5JtRvUhW/9ghTab8y+c0DvOYF4CMaweRI6QZWJqYcmetPSQmo4q8ZABmG2
XX1ZKyP+ojQ1stVKh45J123rHIlZEaXt1xGs5H3RBuA7+X6/6gjratKzSwQYDpB0QCGQqMaCrTuB
t9ZI/fLekXuGAhTGNSRJED8jQ8B4PEGPFpeGY7evfmXbC19srO96ARjE0EmzFmn5ky6D/NV3guWc
MdzWsWK2zxqGw2wkSDjwD+CGUc7Kr9gniy7MXp00kdtuGNuXvGNTAY2EGnvQP4Tki9GFvtxRQqBy
0XZNr74Zu1NYudFV0dE1FcjVRtkvthY5hKw6IvmqGeqzd0ev0E6VcVeFOrtNtVOdLBpadFTpCEuh
cPk4M0rMcXIQyCcRIQzA87GCDG6+0zLqQdi1HakWg7sJTWu+8WxKCRyD9HuYqyBr2o5AZ7ZVXEab
jqCJNB5/oTDPD9po3R224mkPhbA+9BVxAiYKrdfUGoYZ8bVqDgUrxkbNDeupGpPjhDsZOawgmDcG
Te9XZHClKb1MicLj2poox6MBFw58Kla/Qvyi9KFIs9PlM1zXl41BQTETNbeFGUmaZkNY472v0d/C
WQvvBIZzsPww2y46Get95w4ZRnan2vvV3ELicKfXmmCIHXZ51guggCz/2FmZFrRPhEoA0lKZwzRg
8ZdQHhwE86YvY4t83BzM+XqsWsJCSUfdA36FCWzy+R2EZdxYWvU7tl7WYajb8HteCuNC+nGynovx
e28TwtcWWfQ7B7qH5nFsdiIeyt1AGO3OptkFzSqQOzEj2GVSzJ6RLICdIpMDZSq6tLAQjdqnE+3G
OLL2I2Tu1STxafeBzfQn9tvtLBsXjSmhGUXbOy91OdCqWxbbCV/fRS8NHysyPfBVNNbfEkPpb2qq
GSkWTllcAACuN45lcz+ACATB16xDfYhyLt8yhvAPbozvxic7ZZuTrgwowjUOSRjE2yjoDBbXIN/K
CWlyZenfLY2TdbKAwGj0wO4JE4AmAphOO1f0DAFv8B9pLTDybIz7wCzU1ZIFfD9CrwK5AJQE8wla
hc4WF37CIG9wLH2SbU/ejna+UllYR6IAjCsHriBFCoSptYSsvMEs/Isx3SKhclx3HZku5KWmILgj
SToAkIkXX6Q2Cu4UgprjQWKmAwBqPX1xcwMOY+GXRH/hvgm9WVwZSVk+2x3MGQfT2bbjcbqVlECX
MTSAde2gSknjOLh2GUsdBx59PlLtgPYBR0CezJusL+AGhvZ35kPyDvv5DwR/tOYIO973g9NuqkA6
e4/t3yUBFOJKW1Oz4/tb7tOZxS+ucw/PZzYAi1LRLkoa7ysjuXHFPtJcVRnSX88hsyKf4mYd1bRM
eADXsMvol2ToKUvQIStGMPF3mq8AkTACXFMi8jxKE+cZ2dfrsSjQXRo9jX2dq6WSc7+ACMAdATQI
8Bz4Q4wt4WJMn8J96AwkO8Z5sY4d4wcf+UgBF2NhGuJZ7WLfDY4oXdECzrRJDdJkN7Uo1M4ys2d6
XcG2oqe4nnrLoOA0oiuaeOF2MlwKpqw0f8+h91hje3l0UoNXys9t7+R2o3mNv7jeeWlETYXdDUO9
JKMXcDFECzR9RJHpTT0jrAmz0T4EFvKSAKRCDeTDZRB7wxRSP4sAdjS7kv7KMnk65mIuN2E8w/QK
cQzmZnAPkuQwk6GHa6tiXkdiKDXYlNL8wsNoGXm6TzLc1ZQG9PAaw9w2KUTg0DWHdWHm5gW9XvAU
aVRemS7r0Npb8nbkMLm3hokqqKUjBAYME09SuPusLOfbZnb8e5E25hH29ryOBO0Bz4mKg8ck44DU
FsKBoJzZZRawgDHKn5qceTkLbnghYSi6iPwniuYSquVq1K27GUin2cq8ip5VPpEBQp8QzSat/Ett
2PIZiZO9a5aqou/7ct9a9J/phKmrGSv5IQbGtctGdLRR1APeGBAPgy0onpLIze8NG88tW+YJzRb9
7yQtv3jTaO1YJQDBMYA5tInpntLQKHbIOdwnRJ0QPVLNQAqFAhPPQmBdZU4zph1k+aLrdmYC0mM1
Mi7d6GU45MyenAG5JsiXc1Eh9Wg82s665duAmHQJNTSNR5VkUCvSsH40shE8FqPCG1jRXOK2zE5g
3KFzKBCSzVw2G98eSljgJh34pE6PflrOXwoKsCOh1HcD1IpNnHe/WFTYIntBRz0IHt4n0wSyCFWu
jdxn5VAokpVBoxkAGz0JMjPatL8owQQe/YyuTV3Rk+RiIjoepUBJ3Jp76NovoeazsMq7ENgxGjA/
7Utz49rJb6CfBY8riAKMohUKJQS88DnEaQyGV4wl3xo4FxfDHE5PLe3yDWPZfjcF0OuivPWoCELn
msFasW/8nq0JTmmgCiTlBOQf/SXKwiENlM2jZ7GGLuOtkoTZYlY6xVo2TgVnmE9QTbb7D7K1s2Ol
I0aIPfWsac7hNXu6it0Jurf7UifZXvee2vgT7aFFk4PZtydmK83SW+R+w3pgbaNiRvrTF3qEz0kv
s8kjJOGF7x5Hq8Qwmxzn6tSYwE9A+Ztf7bKzv0fWAtJy8QY50FfWMczTa+EP7trpkmmXz76z06ZX
P8dDQz/BZXtMZLNJdyYcjyjOxQ9WAEynceoSP5MQw8He4BqEIx9TK2iw6jCKTnMvO6IfzaisCqqP
qjR+1ItyuKjA6OSI/Pakd7tXDPuSrTXK5ocfduFPo4BFGSd+tBNV1BPQuCAvkx5FNOI3sNaSdlZf
dk8RGq9nk6INHS5mU7enY7XyfLKI4rILH5kL+5TlaXI/kCxy8kDSo7SfWtBVAxFjdsXIQCG94R/x
0+BKdbBRSFxUHf3KdUKzBiV8miKHjeDlH6skr2iZVNkFq9X8aMnSuLQY4e/TqmOJoVgRHZUT4hh2
h7GL7843XwHWPDdmcOpAuYP0p7+Ueo/l8Fi49PUETZzbanT1VYDeHJ0GgjoGsCGPS1H8iMWYbpMg
KchMdhcDOQmA995cmBdW1pGjQK92L60k+mItjjDTFeGRflnyK5PMo02EZDdmgda0Ft249doxvWKv
UdzNY6Z2BiloOygtZBM4yVNkyKpYN4e4INYFXpxHm1bTXScYZWMHEJQPmd5K9I7qIsyusa/CJel8
BiJla2HxiOlDaLA/CyGlfYr6hbKhYZzWQ4a6BKknUwDkfKOM5rXl1sWW1STatiRFcAiCLgb2rZuJ
+E2eB1kjtS/8+YdfpIonYNF25FF1GTRBjNLVgNBu8t9BSFYne54l89mx2Hiq9fZacrucGiCB6QP4
AvbzRHvZfCXTyD44cXFvVk21o937Pxo6vNrkjq/E6BFxlIxf9aDLa2xO4Q++buM1qhCEO1BBMY/a
OKo6ggIAPXXZHT3h6bkvWA8YxBaHIXUfq2qsV7XLj/TC/yFnYVXk3bC9gzuNjkBNzxPb8JXM5mgP
s08v8DY8dNJaZjwtjwwv21XccS1gw5O8ghmlY1OiIBouUSu0osqrAE39KnKos7w23HbgiXP8s4O1
pMO0EH89LxzWrXvXJ2H1WCjAPEuaUXDljYm6RNVXbpxpYgJqyum6ijPNB7zVNyKnV0a4X7oPOo+n
pnc9pEHM4RkLErwxefWxovN8x1AjAg6bf0fbE2wBRwd3TliJw9iDkosZJKIvsrJLHQR4cDOr2PcS
0Jzf1cHtWDk/wNPnl6LoMfjKQUPZ9+fVxNbthoQp1mc05awZ7NjFWPj3joNWMnBLOis5ZMeEiSa9
kJrpEfueu9HFYxAJ+g9yAEfUxqW+qfuG76inljoN70c8mgmdQ27dZGJiShLiFHjijS35kdEh0kis
2L5ZC+85P3S8k8BuWbCG1iPBNMKNAj+jubcnTfgUX81rIyB+CVGjgR0HZCYb14hPqi6/B0sFnVdV
/0tbffcjc7pgl5L4BWcOIkto+P2eBmb+YPZTQDSMahlwQZ6NY6Q6rjQnWtZQCH3EJleti++aeFGy
JSwAA2riJK26vWpc/AK2p6anxq0sGoy+ukSWgz/cEV81TIk4puUE+7C1IbmROg5S09vbSCdugHlF
GLPQdBBvN2zI8epQYZS001L0xAaOauFjMtNpSbhC7o8QoCD5tF5qkpko1GWJKn/nyN67qLK53BsC
MU03G/WBt4+quqHZ3sZutAmsTF+lKGM3lHcsSW33UiIvPDQIaO4rPTc8WwQpQlKId/SjhwuAn7yz
bkPdPpn60RfmvZvawyYuJnWcXfvF6m1w8imf1zZnSIHyUt93mOqOSctHr2h5PiobhXZqdOGB6UoM
uIG0jMkjLLuukGMxXOUloWtK8WVIALbMna7/EjcPicSBA3CbvQ2u7GZqJhb9prgSHm4B2eEZ5Q3t
mFDn+QG6lon6u4sZi9rVK4Ur5Q6qVJgwSdqxDiqzvYC2xYMLI8hAusQeNvuuVG1CDgyrgx0b0TXP
lbwgo20GJjW7mAnDhni+Iv9JLYRL1m3Lr4Qi4R7ujc5dCXaoSBct7CY1UhD6euzSXSlYMJEcjUmN
JynBPGOgQb+XvFysg0JtnBnnSq9qrFaR3zzXdd2czIZsx6DSyT6YRqLMQ2VvUOq+IgJgLAh081jw
8dk6bQB1vWTgrHBpr9H3uIc0BiYgO48Vf7K+daNbHRum+BiNGAE1AglzirR71ZNctBnE8Dr2ibnH
ca93OlPdL1KLnEvhxUyPPPMHuL5sV8NdvfcG7zV0NeK2mg4CA7SfCH3FlukNG9UoJTDbgPamywFZ
iOqI0uoden9msbcVpZrACw6sxvZ37oQrUJHgtVGBgXfeI5WrGK2CN76U2aEzZHBn2W12r9g3oh5v
Rxr3tKgveah+VC1zijIr2EDokK+R35vbwTKRljbCXLmukW9GjLwkleSgCqnj1uOMMRNlYLHtAj5/
rc/EiYC+EItcNO5HI7QwAtGQoZsztURmwUP0bLe9jMm82HAr2IqH5rTVaf7bIkFxA+cp/d5ONLpt
tzNeK4K+aDbIFheiuq+oMG8YsMGhMv3xG2XfV9RmDk1XbDHEoI6buqNxNPTIFOK4+MnJ8UoXI1aP
JXCkiJlG6TJsLsdUqVVTV/UpZNk5hCW8THR/TCiYq1o5NnbUOCSrMMiwsMQldnxjExO9ERkmWhWx
g3JHr8Oq70/+hUW6CUWWOyEv5sNmzuBnOmI/EE2hbGrcer70vB7acaiT59anc60thg5NwqfBNgeu
IZ2wdVsYBr23uoaUXzdIdIavxE3SWk5SF8CICccfJ8k4FgfGNMY6SbBA9kJOWzTVfDVNzBTmQObQ
nOOe9Ih82rR9K/dW0uBQryfSEZg1XuE/uY2TRD+iCIrXVV65e2Qu4J0ge6xp94f4Bzq+/wjuMc2Y
CI9doznarVMxdEBrw5hAsdHopjLY6t79HXhdHzAhHcdlu2+AssIxhYvG3hTDpGj++kiWYeL2zFOd
qbt0EKwHVIFxkCDhr5KanFkSMSjr2kY8ozx6ro4kR3YM/QnyaYCDI1vw7J5Rqw2N0Vg6fpHXJF+H
Do2W5RjQzkEZol0L7MumDOioINj46Qxj9ztw4BcqQL9GWv7SNGb3yHAIxp70tPztst+NyNSmlwzz
Q4u3G1AETMEFYWqyAK8jDcI7C+H+mF8qGJqromZCqVM1bCrHTPY1stwLRWVFQCKl26rhc4vvzU0O
NXFP0E2BnEUa30rnWdCBE6c+MsSanxyCER7435Jc0IbGNusiY6u6cMLKhxYJRaL50+hQYtKQq34m
jozYKSQWe9SKSyMX/oHqcfI7UvOdz6V95TpI+Bo8LBfsSnt8BnFzgYYDjhXGlUuLkR3MEOkCCInt
S0skEYmg405WWJFLpqMA6/vesJ4YYWONVBZNScd1LpVPRckXAl+TkMG2zKb6Gny4va3nrAIQQT6A
W0fY2ljmslFCBrL5Eb+mkCyLhf9BgxoFWhStVd2BrnFspJyBbey16KM96hmGCFjdGfbI/mujVPfF
AtMFW5XO0qmS6MvIObbXc+mDXJY8fnUEy4WUySfNIHzn+rcehgbKuiWSxJxRuVYGChqb/eeR5iAE
YtxhCD+XSWneqW8B5cFLlTMQm/vUPA5hbt+FGc1YA939vVmWmNRGz8Nhj6oVPWRNP95mpsvcG+sV
wm/XFuLKGXBMQin/OneLYtKCSmtGuMnZP3bbto2+Kr6Eq7SnUUFbXe153mnGqUEBokGuFsEB38Oz
QyBhgmRb6KyGQdkRmx6jVoHtiPLNu7aJIEEOM9ZP7IDFvscajhla+/5lJQSvStxTCIt4PFh8sxDD
GuONS2fbPIwVMmSSxhK3PBUjLl4fBRVLEP0xy6r1Sqcp71upuW0ZwT2RZ0PAt/PsGUn5k9s6rDJ9
RqJxRJCw46EPANmL2IlNbwNL1kk2czZBFCOGeOVVGGOnkAXcGMGUtfxF13Fl2PczmigkeVH9TDSM
tddlOjwkoe3wIeGxayxmqAzPZsbIkGR0ZKkry0LQzudaIFSRHdNUulhKuRW0t7zYz63URGK2BGxq
RgOBj1jq4/z0dwPapdYKv6ly+dd//b/yTUA7SjdCkyOoxcDRwBQ6z//pz9vSkp5lSwY/tmWe5Zl3
KlBstKfihAv6SzCX60JM3z4+xN8i0/mrm9pTSlu0jpFN/XkGpZlajIYKA9DWazJtiPZmGpRMV//u
KNafR1GVPSeLxeo0ePqBN6Z4cEL6rUjajCNVtdx9fLj3bgs3BJywpT2plPzzcInJ3ltGbnXiG8DX
dPI/CYD/7PeXP39z2zHyZ6IyvepUfWNoQtDOv/vrL+Hzb36+pHWITZq/vpq2brov/M3Hvy+W8y9g
Xxb5xc///1/aMm1u95vrszwUbw6A2dfFBeZXIHDv9JMnTkEPYAw5H47SNYwxqBUNatrn2bj/+Mif
Xbiz96VF8MgKr6qTYYNo3ZTdJ2f22e/rP0+sLLMhdEybG4PsEd93+C9vvPfn70+wRgxz5s7kM9bs
e5oe/+r62Oafv+961CZFy+8HDH6Fwkq7//gAy6Pz9zvvEp4F10LQafzzAA1T4LJz8JJr/VChAITG
1fz4+BDLPfzgEOLsHOh+EwxVBLCS1LhFDrHqOqob/WygPczZTHx8tE9OSJytXxqVENJ4XkV8K4jU
h+aiVp88VJ8dwvrzmhUy9eS0vO1oG3Jc2+jf5k8O8f5z+7+35a8X9s0LCc8qEGj2qhMCxqJfMSj4
+Cp99vvLn7/5fR+0eI7KqDoN1JgYyh8+/vnPrtDy529+XhjsXpKZWw5vKOoYEKJY+5dncLZkESGY
OlGqq1NNtcfq9MkNWP7vf3totbJdj8JL2+rs50s+wkwem/o0ZpD6KZLjeN2zjfCn08eX6t078eZA
ZyugbowMOV1dnzwmaGTPg1j6+ADv3gtNajjqeUXdf/bty1zmpqKJwXwv+GFqeae6zdzrf3eQs+eJ
6MjRccj1PjkRtNzZxmXsMpfLLz8+zLtLiae0Rj1uScc+e7m7bO7JRJSsVnvUg4i/7+QE4fLu46O8
e+89zREEiA5TnN0Su28MTbAQn1vgev6VJJBy47x8fIz3bru0LOkqj82v7Z0dg0CztvVlX58M4Ht6
V+JC/HcHOPvyOYw/69nhAF6z7qpvUVV/coD3rpIyhTItaQlO4fwMYPpyBefylL02RPuNe5q2ZXH8
+Czee3iV0La2BM4XfX6Z/LT1wcS25cnpjkb6MtY3rfikFF0uxPmbrixbYY2WWjjybK3SXqqDPksQ
RIwkO3jV0TD1jQ1rOgmCS5wUMyFYY/7JxXvv9r896NnyQpO4r+iplbSmfqws7/vHV+3dW/PmlM5u
zcSca8j6tDzR33aCCz+iUbZpu9t/cBRF2cAwh6mde7aw5IGOqUyD6kTjKLrV4Q+VvMzWJ1+Sdy+U
w4zGIxhcOvrsjbdMGt0lWvGTk1zipXc+ufnvPl9vft7680M166af8CJy8xmKx9aJjxUMpY+v07sP
mOM4y1PMnl2dlVhzVhaxpcbyFDDuG2cyigQgxGWGnNBTO9jyH12y/z3eec2ICtRJp4TjpZQl2fww
IX/4+Iz+Ktn+9s543HXXUcsaefbOuG0Gk7rzi1PtovjYhyhz9Q7AGlNkfJbZdzBGHx/x3fv05oBn
70sUFpmT1RwQXiW5G6G5zorDx4d496XxmFV6Nt8Xeb7xte2a4OycQxBZKUYordXPynZX7sXHh3n3
aXhzmLMnjtfent2Mw8BJIJ9tD4kfwMgk403P0CrgwB8fb3nXz2+VbQpT2Tb3ybXOnr4KXgJmy7A8
Nfld4v/M/G3iHisA9v0n1++9N/XNgeRZmc8EDXuM5kD6d1Qcpbr5+DzeewJsk7aEsGmEmt5yXd+U
lCZSL0EUID8vCW5DTkzOyCdncH6phAAaZzm2BlkHw+W8UjKjUsqxiayTJqUymp0Fm4n5n+yeFgqs
dKtPXqPzK/bX8aRUtsf94U06uzWDD36RLrR1oh8dPvfJJ+/M+QP9Pz/v0MuB6+38rYyxamS+OCHB
OkyB/+TSWd3WWCGZe2GvWXv2YH9y/d49H2VKrp2tFY6xP2/RMNNTRzxtnWZ1dAlBjz95lM8fgb9O
SLHmOMAJLddejv/mEUDGUuZtZlqnlLS8KsRw8UvEzicHefeqsQgoh5KZWyPPDsKYhhQ1h6v2l4TR
AT9p7lRyK5tPSpv3DuQJS+nlaTaxcf95oKZ3PEBj3H1MtUAC7eQRgMbiucE0IhPRfvKwvfdwvz3c
2c3B8OzEWbcczv4a6sc0Q8K7y/tH6b38Zy/qcpc8wFU2HcrlI3T2xRZBLROJF/XUdy/u8M2fIZd8
sha8f+n+7xBna2hlMXSDvipOLkQecAfzhWJOEe0/PpHl9Xu7cp6fyNmTIPIGFlLBFYs8/Jc7EL14
JV2kJSv52/+sBffuwXioPcXrY1vne46yNFD5G7yszNQncB+p/RCbjbux/UxcwOdAEFlVA/6axI3J
NfFH9x+sFp7lsBmRJk6985e30joBGJdZJxF011WdfB8bhmFji7Ch9z97GN97k98ebLnBb97koFIu
IZMpKx/55T/z+ADc/OOb995a5GEiJ+/M1SAozh53aGRzQQqadert+yiCfHvx8e+/fwb/9/tnZ5Am
xEUD8LdOpo180/pZE9Djffl3x1he6TdXKZviufF6joGQZ4SIMj/z5MMZLPrnf3egs29r3wVdLBze
J6wre4doVnTtm8j45An77Jacfe6qcIzHUnEU1vdoVaPh93P9TxZV6WE2Efzj75vSfpJlT/eAB2sT
XMOTqK/Hz3rK7976N8c4u1quX5eG4dkscM63cNy1uLj73//ghtimxbZ3+fd5LZp6eZCIgktlpYB8
v5J4Sm7YZ0OLd8/jzUHOVlFkhSmGJp/zsG/NegF/bRWG9Y/P5N2b/uYgZ4tojLGQ0AEOYhl3bnxp
Gf/x78MjUCyZUmHv+VtZiAuqj8fBlif4v6v6dYBn8J+egPxv0s6ryXEkyda/CGYBDbyCKlUJkJlV
WfUCKwmtNX79fuh7904S5CU2e22mex7SBs5QHh7ux88RPNp0bU5DyKo9D/DNIZyEUgPUl1V3eERC
0cma6F+MQLUMQ6dJwyLFsTgWnjwOlEx1kJaR2FlDvAmmdz7UZdIzhklUa+k0YZHkPx9COfDobAah
uWox+k9+L79QEQp2fZIf7SpcCQIv4wyVgSiEgCYXKBmgc2M03MV0/aeaWzbbKf5WTTiSjfC/0zXw
/oXhJGODOrYGVPbcUF2NAWjBRnO9D4PxgELMv/k8ryZbWKrKo+P880MDaZZOv4cr4scOLtj69C++
b0HIqtiQblw8oaus83QpNDS3HpE8pUlhJa98ebqZFwhByc7ML3RtEYYFZjJYqETpbokMb3IXIon+
/jsWE6pBRsOa32TL94ueN3ZRKrbmyrRTPBeh3X+XhkBb2VD/PLvO4zCV6FjROSH829IXB8TOZMtq
mlF2pQHAQgv1m1B/DAO4OO9LqWtI66WHKnyoh08j8Imp+J2sZbounZhKYpAcl86rQyANeL4XQMQV
AO4l4e49TRxy2tJu74XLePbs+8uMDV06fiuUQHZHeZw5J3YDuQHIy3eet5LvujYSKNGohFMKIB21
2NV6McHyDF2rq9Xj7mNbDrvbI7nyfUVmlsil6gBP9MWdgu5vlNPRrrqS9a1z2/L9h0aROfRsaYtk
8DKZ0ZoihVBbVV2y/0X/RXt/xEUu+z/fX+Ywaj/JTKOyVLcP/o75UwT02R5WFvvaFHGhKFxWOsmM
Zdq0Amkf6HIPpS9nMvxe0zZ7ew0uTz65WLjbSGbgVzj+57tVNMj0NEXUuRJSbHQ9kpbzt7dNXI4B
EwZnX9YByVrL14ofzD0+WtC7SfTioVFcNysB0OWJwAAzZJqqreMjF84d8rJAg2+pc9Uk33NJbWbJ
VGmfWCvnYc3O/Pc3tztIwEaOIdNxfcJ4oOeqinyQfpdC0Hh7xq4uikUQoapzDW6ZVmjAmydDTnuM
hpRp1YhfHShk1Qh+/e/MzAv3ZjxKPMSjDuOGmzXaXq3ie+DdPy01+XHbzLVp02yB9rauW4JEybkZ
OePtPyGC7kaRa8IUlFPGj0Dl1VC+3rY0B9Pnzp+nIMER4Tzu6qIApDdTYzSm2ri6cQBm19l3hg+5
W/zc+z/G6PW2sWuLpEMAyKWvUxQwFruuRq2D5KDUgBa5C2jyi+/UeiUWu2qCFsk5QyK4VBYO2DBM
JWnLmHb3CGF1cYRezrGK3b8Yh2kA6aFoJoRYeOG6DfOYVGrjkljSgHAjxWmtrMu1cRgERoTePLPJ
YJ3vABFIXSBp7GcaJBuwwpn4pEUrc3Vtl8Gpjks2dNW+yI9GFT2XKgxmeOP4wSy0j3YOtVeHsrxu
rUR7l1ErEaSp8585X3CRKw1BOZKaSQYXulPHRA053Om2slX75wis4/tX562tecu/OaNeZTe9QROv
q/UvlvWlyuHyDZ9v27g+dfMmI/ELfnexk+l2h9G7ZOr84TudtUP0MGtUiZWRrFmZ//5mJLrsZ1AZ
YQVC24MMU24A55KpfBT1SkV+dltLL2Cxz+ZyOXHLstbc+60dVGo9uDZd/bPocjKu3MrX9vNbC4tF
0QdUA2BIG9xK/TXkD150X+r1ynRdiWQ1E+ev65wbjqWxmC+IjSsrGTOMDF/peU2VhylGG4h2pNGP
nDZ9RQQXzB6KVw+V8kQDwsog/wE/LefR1ufHklCI25fVVIv6DC0nSu/WRvHamepDlMmnuCg/TZaK
OBh9iaX6qM8ZRhjA9jBpfLu9Lf8/P4CmBAHRFURki4uj0AUadQo7xqqOmfJX7rptle5L6V60X61o
1xbQAD5p6ruzQsw71df/trrwh9nYjHVqYHWEPKAkMELjI4TkacWJXDsOb80sfHsZJa0eQSbrltar
kX1DDRXZ9d7c357Da2fhrZX5728OHe3EOm0uWLFNGggRDA1WEMDXfKFt4HMNmwLvRSq6SqfcjyC1
cOtq7gQZakQ5koNkW7tQ0H9l+l9vD+jaFW/zuJvvEZN4YuGrUPsFVO5NvevBWKCU93JK4yuKPj0c
QjH9JPnutr2rE2jPfhE4MKWXxW6wU9hSVBo93eI18l40YyUEm2++izP25vOLXZDMrac0rg6uKOCM
BAEPNxF6TJSUnAb2FRsiIGkFfXW58XTd5GVqyBzty1cXHQ4h6Vs/d7X8xZ5bLme2EpVm0S/vnbk5
HUIdmTyVRqFvsfVgSM7aDkpsF0j/LLrHP7cNXG49Pk4tTAEZRb/L0j9NgYKo4TRmbrC35Z3x10aZ
Qt4lK27w0tfPVkjtkObiv8vnvKQmwRQiL+HGtIY4KrylycqCXG6xMwvLB30edwkdBliQkd3xCY1X
5unq90GOkQ6hTGktFyKo1bot7Il5io70N/nuv1gG7llNJr8GdGDhpadUh+RY7fk8nWgpjWhx902S
trK9zXkj3bZ1bTFUsHYKTROmSY713J0NdHarehBnrtSfTF4T2c4yV+7dSwejEzwaPFYZEh3R84l9
4zGrTjfjoOtzV4TxVm4f6ulVN2GRidtdiPSZyFc89LVd/MbeMosQGSgBDUmdu6XSOTIELrkenrTU
lh0B+YqfIfL7/jmkc5tk3OwFlGVKoUFZQM80kbmRgFl5iAiTkKtO7JVxXdt1cwZMpbxiUbZeOE5o
+S1azEyOPxo19yM9mv9iGLwniMKphIrlm0KClN1KeylzLcVyoOz6g65T5gwe3CS3DV0JxMgm0gci
ywY3D7N2viNUVB+CKYhyrrjEaYp7qbzP6BQSxrBTpTvDuJ9ZxKFksXsUKodPSbZyBV3bIW/tL6NN
LWxRhsa+ERc/Kk2GvCNqHKAPe7/KPmuZvYKbvXbIqCyjPkVVXpat+QJ5cwLgUYa1evRrN4DLz6wI
ssa7MvoX2+OtkcWkwmIGV9WAEVjiJfRujrcX7cruY0/IJu4If0Fe+3wM9QjhhgfvqavD67XT1vzQ
1c/zcWVOaomLcgJs/dXkwSbkChx23X3NV0Lfq9+3gMzN+CWdp8b5z68kINIRHNyuV3xJDyJ6uT07
V1aYtCjXv6rOG2uZuvA82fTbNCpcG/4vQ1QoHX+CCOK2kWtj4EIweMDMl7RYhjZ9UZckyxAr8380
NA42w/vvzfnG+X8GFmssYHnsiJ4KVzG+ltpfWz7dHsC8z89js7kq9Z/vz7P45hxEUJD1cCMAjE09
p9NhlwMZ+yiK19tmrhxvUzZBKQG7J/+6TPblgG/zZtLpAhQoww8Vbe5KFriUF796nfUq+c3K2bi6
+hbwZYQbcGnLG86wtDxpLDl39VneGzKSzCnh+0EB972wcnnOWPN0RSzJUGTgeOczOOYFWniDUs5I
2fE561c887UdpqlsLWEZJFyWeV+bFvXUMjglPpjfhwFO8GPeBvHu9vqsWVm4wywYIeiFHNLNhfQQ
99qHol3Dh1wxYbHTdNyJZYImXDhDuFvloPOVxhXfB0gCsncnRKgdvPn8YhmmEgcTQEHrQuobfJ7E
4d0TBGeXzF0BEu6y6G1oKmmdks/737X2myqttc1d2a/c4YRiNECAtFs6Q1rWpRIGytYVSIkKava0
cJtr+K1rS6CwjWYgGqAqY1H2NkMhdWWfti5EwZt454X1ShR+xZtQvyWXT2Zhzk0vFiHPwzRoda9x
Rzjoi4dweITcrXlvtxmrzDrM2VxZxr0bi+jVburSjyTmakSfxM/+1Mofmpzff+7eGrEWnr0D0JIb
HXNV66/lps1WLr8r6w3ciyc3ncXzuZ6X6o3fHdQ8qFoh167kHSBFqKaVB8va9+e/v/m+XAgrzXW+
XzQPkv3cqzT7r7jYKz6dR70hk48mcXexDArUFvIAL5xbs8KVjPi48lpnxyE7+u3Xd58+EJS8h0gx
60QiC98h6plMLCsq91W23eS9DWdcf9TSedbZFriAixRcCwcGSntCc4E013desxJqXp460s10xwEB
4eFGmXmxFJOiF0E2qHhw36kq2s12750dDHA1wByh88paVlBaIZkDtSYAJv6fhy74/f6v24h+/tP3
xxosThsk0Y0sR53ujh+QlPGKlQDkyuzMOCUd0Acft5ZhGgwQZl8CMXbtREEZcvoim9q7qyb0ZPDa
VYkESfIua7PoktShlsmgBhF01DcV0gDVnd6uRGqXJ473HwlkavDY4Al1vsxIpTSQCvWyi0T7LjF2
kSn29My928NihQuUqRL4QG1xrkutRElLKhVALPB+mPfSuCtGV2grGc9LR44Z3pzKTNlAZLvwfrlv
wMHmT4qby9md0HkJTn7ykRwr6k1W+P79SzqCbARxDtwm8uLWsCw/SCSvllxE0SC28L7c3sBXFoZu
Qqj+edWqM678fGEQprdKuSwsF3LTlxYqd+j+HFuWXm6bubKRz8woCzOIm4ypWVouNHSOPDndsLIm
VwzMnWXkAClVXDZHtAY8cYnMQdSqX8qzEq/8/nmWz18CnBBAfTSWKVysy0DTU+FTzJC6dlNUJ5t9
8SpySDz3AvWA4e+7p4r1BoUMzQLlzOWZl626DuNSBYm1Q8Al6u/e/3n6k/G52j8Z+0WYM+lqMHUC
edEMYiTqJ2vZ0msL8fb7iw1lIRE1wgZpuvKpgpHMolHu9gCunD7CGpJXYMhAxSwbMNGFsTP4AWQ3
Q1mjR7YnRmK7LNKNlLx/qgBvEdMKg7YLYJ3nmzaKpRRWtlK49UPUffbGlTLTlZk6+/xipjqljEIp
roUbOyYdftWKM1z7/OLIFWpYiRSJJjfUt9DchvUKFuaK54AcBdCAiR+kZLxw6WXU6lPkR5ObtsfW
+KzF34fo/c6Jq5usMpH/nOSff8KbOG2Uig4+7grIcWQ5UC1uTCQGh5VluDoO3hREm1AY8Rw+NxJo
Ip6MJJLpFYR+aXCHGt2z7vn2pr1qhGZB7j/AIhRFzo0UyE1DyOwJt0g/Tfofr0NKfA12eN2GDeIQ
SNsM2Tu30UY1KUIdWKChPPgxKukTTKRrPApXTt+cpyCkohTCwVgMZEhLD630SLgi+5srT15w70kg
rl5uT9eVvXtmZf4VbxZejKZW5WUgXFX/kwsaEfe3v3/FndtgaiziZeyQ5D//PrSAgMOTTACiPmrR
F6m+t9N7dUSCDOmCbK3/6NpoNAIfoI48Ky/K6KjV2WaMZowLLfXO7O2vY7u2ia9Uyo3/0wsEjxSV
8mWRyuso75ZpJVxFjD+rXoHIDq78ySvuEorYgV7eWYO2M3Jjp9CdVnGbrbjlK7uPJgbwfcDGiSeX
tbiyh31f0uzJraQXffygBveQgd9etWvzSDWBdD+NYvPana9aE3qFlPnK5BqR+aR2zUfP7r7eNnFt
ewOCnvNJRJIXMGvkBgy/SmYT5U8FBu/Czpx+1CmRvj/sZiAUE0mOEHkvvU7DKuhF2eP8BdyPRWai
GTCi6xuq4aYohi+3h3VtcSjNz88U8gIXLF1WmPHKgDuQtodwo0PqkYQnLwy2t63M878IkgDZ/sfK
4saxUK/WK0UXbirpH9K8daC/w9oPKWwOhlhxEZdD+if0BvVJ/yBp2nmzvHERTVX5iGcFkxu1SGdU
8kbW0p0ivd4e0lUrCoDSOdhXLjDrXmBQxIJV1YWV13fsYPo89ZkBqae/cgtd9MgT3AtCvv+2dFED
RmKtoFsPS7KCpOzJM7/a6V89fK5r+NFb+vmC/0Ga4nK/0+ahAoLGpcvaxX5vUSHXkGYZ3T5x4G5D
uhc112mt/nxtFufehdnV8sZYPvI9xRjofRs4VWEFFgvCyeqzHf26vVSX3oGhvDGy8A56W0JlkI6T
K7XiYar6J12tVzb41XHMlysJHcDqSycb9lE7GbU+uqZ9SKdP0vip7Q7vHgW1AEH3jQ5gmnr9+bae
Yrqs6qjOj5+sChV6RV9x01dmyeRhQVYKvDeOdDFLdi2BN7aD/KhDXm/JKAm9O+ykqCyDJOV+nTGS
i3BKqfQo5RWcHdtkO2b74OX98/Pm88ssLfSYeFOTzwfKiz/tjeD5X3yf5mabVBG3wBKqjARQKEeW
nB6npkezS3bylbD52gIAUP6nf4t0mrmcHz9NKhhX0mPs1N5rnr/7HQzAQ+NeIfdIwm5ZFJ8QmTKt
QZRHZaYaqx2RrfUzXsZOWDDJx5My4q29vIUzbUB9JZfLo95uArhp7UeoTEX6lEXAYFduycvJwha4
v7m0I1+yS6pd2MNQ3lTgnp+K8bGc1liJrhkA0kV5CiwUvWGLQFCB/K0OJr08BojswRkCxcbKEC4v
RfoS6CylxwX0GMmv8wPdNuhTi3Qqj9va/ohiY4u0H4Qh7z7WWJnpKGAgIHWwRCikwgxrv7eLo5YK
CKvtDZfGew/GuYV5W7y5bwfoh9VowAIc65s+FNt+DW56eRdhgXKhDIqQGFKZ1+qNBQS4kRGxRXEs
44c0B5J2V7cPCEe9exyUFUgRziREKr1u51b8ESzrxDE/1k2xR9Uwg7n8/RboCsLHAk1h4Rcu1gyi
ANEcqzyqCDXmn+t3R8GWouo4aZkuVsoki89LXj7JSRimR9ROh2iTvd9B8X1qkCYbipTj5VO1aUw7
8ZIjUngou6gILN7dnqArC63oFJ4FkLp5JRaHTtYhSxkbIzm22h7tbgTb7XibrNGlXLEyY1f0mVuX
/7Hny/zNdvIMOUmsvkOjyYFO+E9s/1pzHlctwJtFegLKALzhuQXkO/JSFAMroT4U1o8gfKbHn5bD
lem64nDn/MeMQUQFgyznuZmYLPSgN1x5kh4/Rb2+lXptWzb2fhA0YTtl/Xp7ea74xDN7i4lLgtLr
qgh7XTDuDPQxxFojwPyF84cCCD4OOpk1spB0nZ6PqBPRNMQD8lleubfg/dcsp9QO7x/F3IhryoD5
Zud7bsPP5SDLPDk/tuN3RfkzrTV6XxsDyBwbd4XyOjmX8+/LiWm2iaVkR/OkImdZPYaJe3sEVy3g
Csl0EtLANHRuIYn6CeW/klCH3h8LOnMbTZEpWqvlXtvFs8f9v2bUxUSVMd1UlY6ZPN1p2WcpOtEA
tEYBdm1PUbunuk4dn8TzwogmrMJKmzg7lvaf9NSudWJd/TzlMd5onHnuwfOpqpLOBOMg2FA2EUk/
CxAmK/fflQcaCAT67dm687N9mfkSSolASSRnR4QxHLm90y1v6xd/oijapRJClFR/+gIV6qFYiaiv
7YO5RxYfcI0nCQVPZBkmHdmx6Y9qv8jlF2X8e3urXQlS8PcEc8AGQDkuu9e1IGwRVCTqNRAZlnP1
u+nHB+jZf1ul4thoF942d21E87mECFAGz7F0nFrDA6eGaf7Y0c2qFjkSZPJOtf+NFdrB5nQRKeQl
K0YeBV0yllgpuycLQdBhq6z1R187OybRtg7FOh2Ay+Bu8BMpMkvumDZ9BNmxC0s47/uPdb8GTrmy
QOSJeKPL7D+bLt3zDd4rWgbacQyOTTq8dpm8JRR0hC85RtPtht78enuBrpmj9WhuDphf7UsOZrts
1LGOs+Rop65gv0UvhaI6I/8I7/m2qStHFwyyTmaUZ+PsHM5HFg8pAXKnEwyYXw2nU95/mdEqAgcY
3TxEActN4I2TVzUsyzF5DpGGWCPcvpJ3JVPI5gK3B82bvoyW/HxiZSrC4sj46ZubdIgOVpNu4m7f
iIOPVE0d7fLso6esRfxXtt6Z4fnvb8KbyjBr9Cm94jhI/YcGKSlzUJ/y1ENbd815/3NXLu5rbEH6
PTdwE9ouAjaBhA0UTETmKjxjaL5Zyget+xAViOHaO8P6YdjPaoigpNFs2rUjdiX6IRUr2Bv4dYF3
Oh8nHZ2+XBmIVhXa76Z6tNUn2jB2JnKU5Z3fTys+45+04cVQZ/ARqHIKNcu8bFXaQ+EPfXH088/j
UG8KiDfFWGz8ON0k+h/Dv9PKHbIWjgK9V1F+ttVdbn+7fST+wVwsfgR5VBz+nEyfyUzPxxwWpRlr
Sl8ddaSsqrKtHSpUWy8I94qvPqupsm9r9ZXSGP2nqFupYtdJ9R5G/s/p2KSkXbOtHMLcV6n5j9s/
7cIx8ESeO57n1aArWVmshp+i1oOCYnnqh0+GajujvEc3SAsOwn93pgoD3EnQN3N+yVctHIM6FH1b
VW1xQkxmcyj8eGWprw2FN85cxiKviws6n2RjlEYlsBq+Lzu5gopTVm3rX3X5I8h/3p60Cxc3T5Xg
vWbM1ziDOreUxFGjzkpLJ2MzoWK9JvdwcUJ4rmnkq2YQGPSNyxyGnimjPFVGd9LVv3F2QvxKVIde
OnpIrGTays1wZSwQROq0Y0IXMTO6no9FaaW+Uo28OmXVnSQe5M/vnirgVMiVzFoigBgX+6tOY6/T
ELE9VepfH83elTjn2q+ndASmijoVyh4Lpznn7q3YUKoTzdq/mrWAY+3ri7kpWrQGzVCtTmX6Y2Oo
K5m9i6CJfMLb376IcbWo8TtkOarT92g8St/79sv7p578EQ5Hg/HlorIr1X2CIpVRnpLsGwp/m1bW
9rctXG7UuY2ZVwCJVZLES9+aQyeDLBOLG9gfhoGw2Xjqtd+q+ThOdxKyU7etzWt55kSJkriUwYPx
yiRNsri0JLTKegtNpxOSHo6cNps02+vmi7fWTXm56tgBOgcQQiNtsoydwbrYeee31UkOd3m469+b
L56H8ebzs/k39/wgRFJnCZ9v66eweEneTcA1fx85uJl90+ZcLDetZkeBjyboSSDmN+T+p7JE7kxO
NwKNvVi1nm+vyuUuBrRDBEF6GqNkTc6Hk9h1Y/rT0J/ANTpy/8c3vxj9Ct/nlRWZSTEJ/aGAhg1v
MaR+8mPCymg49Wa/1fNqq3y9PYirBgjGmTK+f9E/4SMIGxhh27ORnTr4EEjv/z5lYcgo52cLZBmL
ATB15WiJWD81+9ouwMu9G0Ol0PIDoobTbgj4LherMKVxMipmoJ/s+LsencJ0r4r9Wk/DlaXm7HHQ
eZPTIbWM3IC6j8Q3oXaqjxAlb5s6RTtu5RK/shJnNhZ5ha4xG3YbNsJQ2Yb9lxJNtttrfcVpzS0Z
VAfmatbFE09DkZ2WViyg2J2qH7lY9kn2R4z3kraLxRrE4cqc8dqioYnOspmnbv77m9MuUKoHlqIq
J2sSd7HYwlAmNf7h9pAuPSMAXNAoFHBmaOnSM/pBkWYKwo4nWf4zKPGmH7zN0IWkMdqV5bliiStl
fjvMb6MLcHEfAjohlzKemlFBlKbsq+5R8Uzle9yH9pbwy3t3/ECvHNgQYndefPScn8+fNXkjF1yj
nYJ6V3e7Zq119p9s2PmtAnpLQcUAPh7Ka8sApVJNb8jzTD0hTavvfElPNim6MrwKqvrDlE7+QPG+
gHAaanN/Kw1yf48Gn+k0k1w+TrIV3xdZGh7lqmyQo6zCA+9T86MH5cSTmqItcBgNo/0kiyb+qA7f
IRUDl2vcxbLe7BPh97usIhEYisLMHE+P6k+oSfm7QRfSzzqJ5WMUGWsEZFfWkJoSuTVIwXkTLTuu
bdgWhDFV6smCb8FOnkdFQZbgMDYrXvvylTkXrzAFzIJ4ln1zvnYDIsB6G2rqqdNDR+0/tyAuNOvn
WFvwO/hw3T+17UFJ740ShaC1dC4PmCu+ZMZjzi1GkDhesKiWVTt5vWeoJzAaX5TCRnncF8ndEGqR
D0JTOXp5U35qDXRZ2cPqoVJGeIJ7Ghwde0qHdGMPYlQ2kW2Uh0FPk6eyaX7WlvlTxOA7Cz2xm52c
+uaPCbXyF3TOaWYyA8rBG031PLaJ+svQaP0CY6feo2tvho5tD9E2qqRi17eZdLArYzgGQzscpdE2
fmgkVUqnTUxp38iFTGeU/7cog31rRpC4hcxRWaJvSBWs2nS+SfLYHuT70It+RlIcIPNoVI6txcle
lYPyTzzI7dMATeZjZjUk5Csl/B5kNOI4wTgq+O6GGCHxtf2Evui0KQP9e5U2OiVTM3xlO6M8DafE
Sbb6L0lf59vJnOKvqW3m2zaUuz3DV/c4nmGDHPt0FyaxcCzkMneFJxH+NfELhDr+Uz1KYqe20s9p
1KzK6ZpJCRzTt9K/CMgGTmvgp7S4MD4Wo/yCxmT8UkGGfScXlbKx9NZEpDyZDHkb0Oim7hDpkMuv
bdzYrz3V3XpnpZE4yEX7Iy67r7KdDUg7j8qjZTPpTmYLJDObYvgWFbnJ4uT6RGNymr6MRU4eQJFs
735U1XqTKpH22Qx7LXesKkuTbZaplqu1Sk+1LEhR4ExB7MRy5X821Xz8FYruT1H59b4s6u/ZRI7Y
CVTJlx1NBFTYks760hfJl6G2virTNAYOrYzCbcy4cECmQvcujf5WTJlVOGnnw2tp2ENebVpJyn4b
Fvi0xEchvau97BiSr7zT7OqZnovvujy4fhYFyravB0QtxZ9G7ivHy43hk11PfbOtrVbPP9RS3h76
Kvub4Ku8PU0tUF3Unf5shF3ZbjxUpoOt3KiQCvudVVsbaxjDE7ih18xoMmIsCeHvUemPcRV+l0vT
RTe0qB0pyl57ufg1BCXOPw60TRbDQNPrfr/xEDN2wiJACKQwqnsb5VlUFMIi2yVFFKRbQc/lYzMF
YekUagnviq8Wjgi9bmcYUXjIo8l3OjThtzJN8X8LBEzu4zh9SUZchchjbZfl/te2ltQvRqbk9+NY
/y6Npu4co/CzhyIZpU3b6N9bX53MrWSqtXWXhpP8G+fjIbiLVDwRXrNT4LeuXNwxnIIlxGVpj6Ts
VKA6nYdhuE18EjPUMr+kMg0hd/AC+wFUB3GrffIE6Jqprian1Jsc9WoVqdHONrZmEv41ojLbmnWE
hdzSExi9yizZg6qZ2Eq64ii9eIpGVWSONmpleV+PqeZAcyhvjKgvN5lfwp6X5AgnyNDOCZqnNqRX
m60YY1cJcNSNNvyESrk8GEnqb3pP0ze2UqrKvg+o+W7q0fqtTlKdPvVx9SFG5+FD1mcRos959aKk
6dMYSS4yfAgITh031qbWRAeDavjsDck32YpwPH2oa9NWD/vXAoay/qGywuhJ7yrcWpvF3azBC097
GkWB58SmX34oVEGrXWzH/UsmUr+/b3TJv+v1wj+NUIdI9Mm1BW8QPXNiyVcP3Ob+fdmkWbiLJLP1
DmzVT3ElDo0Xhk6rxK+mgOyBGLTaGvwCdLOLfBPEUovah6+EHxRrCD5Xgxdv+67ryt2o94/9P3rx
WViIYpsNg/VLIYLcD4EnfnnVvk32HW0LO+H1HADoCT4NkaZ4ANYMHzJnpJ6qUEnDbZzr1VerUsdn
quQ/oUMXj2nTfc4SVkNCBOsVxJ7Vo0BfBxs7NlHsLTSa4ANU5p2pT4ZNAijuydetZJ/oYvjRNpV3
UDsrfRHS8DJl0Te6yop7Syn1JyUx1CerzJM9x1nadHrnOdyhjRNJItxSNvBgOMjG/QR68EmKPSl7
VI2uQwU8nX5CoRVJB5XqjvK7rE0LRslGU7ZxP/TbFm/vJIFmbKmga9vWKEuweY0+iU1i5LbT95rt
qFbyqyvVfpNIHc41o/XpfigCOf2AhrIlntoUnNoIeKPeVomk5XDz64G9y9NZkx0BdydUDFTQmwGW
xLBAiqC+U9vxWz4miE2lsAIUypQ++lP1VPdB4zRdAjpVTn7aBFDwVQWfGnNStnVXqTsdHfMX0eNZ
9b5DRV0rpG9cHH9HLQwFMuZ5u7WUsWKGO14/TtYKhIJV3wvlg8n9h4ZwkgzxYRyzlH0a+LmjTY0a
bJo2TJwgs2nM1fMXMaIv7JgWWWa18YYtYKq7yJQ2U0Lzt4xwfejzE4WKPF6f9Oohl1RlFwaKhXSh
FX1Qhzh1kjY5FLqHVDLr0nT8MK7q9gRCX3xWKj/b0LXOIdW6EmKZCMJyp0ya7AtMu8m+GIWy08PY
Y9N69ckYBhhAvaJ0ezAhdyq0+E+Ah/1DMkyBYzX935Gp3HDjIp5OdfizAfPFYU6pb1Nb7Xeq1nct
i+D138oEbj8hR59Bb3m7TIqab/jB/lsSj+MWF50/5FZQH60izXEOplZuPLOPPyrJOL2GQZKrH6RW
7r/D1q04U1WpG2DFnLdG9r5VVfpLrg19b+AUHBGHyqYbFBTDpTa+N2qmwzbb35raHEUvE1xpJXAo
yTpZRYQ+TxsY1SYcgICo1OtIWhrenaxW9dYrgnwD1ypS3p6tPI2BgeaRkdX3uOHMySIr38VhZT5z
l5UfezVuH/QYsplY4XS0Sm5Gm5RUxKGPtfbgKXH/aM8a21YwWAqPt2ZyMisrP9B8r31Tu+hrg2L5
l76JckcfrPIxwYc4ShTRqlgTOBVmyckZiOY+W1NpFzupG9RZ4Dz7XTfC3PJbudBrxH1RDBa//YR6
97YrxLPWDPVwJxld3HzqNDn4VSuEMp1aPVS24jZaGj5Bj2pT4C/tKT7IiJVUmymvnkRoHmOjj9nK
cuIYevXNt5rPRVTmd5KdhhslDhDCfrT0AY7YYY+jPVR1293HhqRtZWkw7qEPbND4hl+lEp3S7cMc
5r5KnmasHle2Oqb1RsngTmj19KM/IbfuaUG1GyS54/9Rb23/R1Wb6aYtpWrHFoECyVC3YVFEzmBb
04Hr9q86yj/7ot9DKZLRR0ERLLYPWmRtS0//7auZcKbYox2FZlbHrEK6naKUXHUYOHbUMwijaDbk
O6YPRReeij74Qxtwsh+KuKYcWH9V4zLcJIrxbRr18CFu9E+9qsCTZhV/0zyzPka+aH/TpyWeQstr
nyfEyg9ykkFuIfXRS4Y49S71xHjnF0Zv70YtEdEHBCxKR0pt/1Ew5fAE05JvmX3Om7Rq9cZRc4nQ
K6YNZmf3I/hri+tMz9qc4E1C6KfmrnwtRu46R5RqcNJgUR43UliqP9rerL4pcf0dOuIfvW94m3QK
asK2CB2d/tkb8+FYVg1RX4B7eRJ10xXbJDYSsYmifqg2FhfS78GarAOM7N0PQoZqSypTd1ItpIoY
NVW5C3yp3OleMu7sWIkeIXeoPilpLz7XjRHuS6PQWQQjjjeRX6e2U4Sj9xI3BXBWT6kT86lpzVxx
fK2bpq1vSspeUsRfL2i6T4mSvVSGke5wuzwYRFjeyZnhwQOUA5brpNT/gTZ6Q4RaGRWzU9vBIccd
bXoQMd81qcofeTRAYDdJwdA/ZVpaKs9JYWTZHVS2YbE3iGxhsPeifZyU8TYOg2eqzb/zmBgv16ON
qrcj/q7lNWFPf227a3DhOr7G5NfHLP8uja34K2hE62kqlGg3RDQBjJzmU2NMxO95+V+knVdv3Niy
hX8RAebwSnZSVitYtl8I26Nhzpm//n7UuTi3myKakO9gBhhAAKt3ql27aq1V9c9A1mo+Wz/GUmER
1xs1D6ChcdKqSNRtFidoLaa+9AJgw6z30hAGIUFf2nrCTWQhJh1zcwtyQ2hKKa1uioKAcUx3XifC
DWsE/UfLAv1wY0vz7rSaOosB+vIgBn2mXuWtdE8Zv0WUs1UyJ1Eb8RCHmtJsfbMk6ekNVA9hL6j3
hR6YUPPiP3KoEcyiO3kvWUFHMNj5160HusyWyM5+E5rMuwoU1+s2uYxgi5DqiITBhMmurSLB3dAO
1H/rdc+0BSNmHkCloSOXZ1BwJCXbWrL4S6eDuggZgwBY7c3HvK5yuyr9AozwGDiRF76I0hA4YZk+
J2L9mlHSulatnPjOG2vud7NyXD9JHjIxSZ2epMVbqqePY+4TiImN4eiNyHn2M/9K4r7YB1Ju7tEz
kTnMirkBmZ9eo+Uplk8Qu2TbVN0ivfM6v0juEWx5qnXxpwi0vrl1vVo1j64oorQ1ik1su0X8J9Ga
F1GJX+Wi1Nivavvmi1r+asaVlNuCPIxvudr0921R3pqJp2+4KCN2vWX+bIPxjRxC6qfcgbkgHjxd
E36GaSjaJJLgOgRGIfu7wOiSJxdJpDfd49erWWb8bseGxIOqHFEs17bDkH/LwiZw0pBzkZjVe9Wa
Hqcse1O7PnWkkbeg3xeZbRSCti/0OHUqBb5X01viC3Hvq2+qwRuy/cYvBOz861GTCi7QyojtuHez
ezeT+8bJYl6wMSykbQx45bZBeEzcSaPnPmVmaqUbOnOk+WFUm6cq1aPuNogmSdZY51HnW/AXm859
l9rhPaqbm7YIUUHXk1+DMT5npC0iHkx5m9w1vvlHcVPVTgqwxNvCb7iOOlGiZ7hugi8zjRSRQxPZ
M7ALdcaC03JAvrLqzIA5phZXWib+Fnvtt2o1oZOlOEgtEX/LFYRcGVdkjwGTQek1AQTR+8xZ4dbf
RvBZzjA1swQ41/5bqKNgx5rhOUNpjLyASt+7rdO2uc4VoVHsqMtv3dETIK5qQKxCudUkeqzqb30O
h0QKhsc+1o0NT3ueel0Q4lisl1J034Q8EGxDi9X9GMS5M4xKfBg7099lodvw04LiqHdpyxs+n5g2
blj+RIGh3gQjETbvUxy2P2T3vakwhg7iaTTG7YvQjfGviI5y3yG+pu0BAbbyIQRqb8tcPa3TGerz
iGzaa4FMx8Egsxc6si9Gt+jqaa955AWccL2sgWvSrcsmXlR+5GA9r0a575qNmwlGsaO9ub5vm2Kn
5an4xoO42yQAAO9bpGK3VZJV0E4U6Vec1c1waD3Y+rydgLd6eApuQcu2arFwKtMa93lvfmfqXZt4
BO6QSaA6jOJLFqvdIQp4/RvtgZfgzgpq61osjY6uH27Q3Nd1VKq3VtaM20YL5OugMksHnEW5Ubv6
GyUD5aAL8g/LL3q7z6xXv2VgSqTZuq/duqH43Lk1AXjk/TGq/AchmbEdfcW66kr1IbeAqfRG1D3n
nl/X27IUY6cUuzJ2BFFMN4VC69nS5D1TD+5vA/02RxNiBCvV+JDE8kEu9EMmDEnpECIXtqGP24LA
ytLjg1J+N5VDrVe2NGjvcu+Vu6rIpRvF94HkUop418h8/PKNmvd3KnrNRo8nHeU4feCp+U2uvGhL
4/mEiLMKd51lVDbydPEtudvnYCjEH4MQ5DdJYhjJpnPzX5Iwdnv8anAo/VG/d1W1O3al5/KkRGJJ
NMKXpB7/hF6m7Vs02we7UvzwNkTN8DUcm+xXXGn9ixlbr6kgxj5wQp2MWxy0m4hj4US1ZF0VsZBs
QhS6MpuUs/rH5RJ5BYbUSocxDP/kRAg3Xq+Id4FHRrTv+tYW8TE3o5nLD7WUqORqEpqTtqqLPrMp
fLfk7lEdR2lfpiodmMM6uO1khKRdKIh20KT/mr7wXmqZaltm+GxECNvlRMobKP2/XTdFWtcFQ+eO
gXHlaYmuX/cI131TR/JdFcmcq4ZXl+1l6mvflHq0ab3SNB3Nk+oHtQxHNDK0nHjAEnzSp4lhN1Kb
I5gf5q9B6mHTN95aS243bWxKT12n5O9BU9BKx8WDIhgxjt9zroV9rfC03fU8BY+lLvN+1PU8/1Mp
EZq5VfFUSrWMEjWq1U4d+l3tSHL6kkZ6f81tS1VbLxDxJYO5E/mPdFNBTib/3XsRzklvu+bYVHLx
HQmlEcFPWt17pWDdJ0bj7cIxfY9KnoshTFvDLt2kJ29o/SQpEDpenVRvI1DHB72XPc8xTXdkiIQv
17pcBCLddFxj17lD54hNSK8F2fw2VGXwbpECfURf7I3ku34Y5UFxSAmPOBR/ULejq79J5PDiEUer
09oAjUk/+tOUcu0MVljFpBXaMNh0uTA8RUoVvRsTECdwO5yi5Sk/ax6fN8JoFv+4zbQNRPWR311t
+pKSg1OQMdvIVtNuwckVL67Fw1ZqrSe59V2nVTPDlpWMw5kmnR2rger0OKFdrWberxAQ0BOKHvWT
VFXjTh7ru1bvlEegnWFjd3IwPTaESGV7KX2P2+VVXLSltE+DkRwIMHZgNzkZqutRoWShisnwCH/U
vFM7OskNiZbuJ+fxVJedNW5CMTXt2BJam9Qzp8lT0MmWAEnpTiEp0e5yfWypCIfkjjSV+6A4zdGP
ea5KxFqD8my0b6OxbZVD1n29woucD1gdhF1gUqmzumVkmEQbSaRQot5I4cFbo+kv1TJATk3VY4l/
5rBEjRyWQq5JeU6EbaU50pry8sL3J0wFqCYILrRXnSHUkkh0raiyzOda+41bZSN+eQlOvz9HCOuV
0ZF44/tx3pIzOqjplUcG7rKRlUEoM7AR2fnBJO1jgty45WoRVsqsS58HYkRPBfCnMCKnv5/UcmWy
PfTW0Q3w9Nfv3loLis9fR/8RegPIL9r1IpZ2/nVzsBRBCRrlGVCkcGUmh8tzs1D1O/v8bG540qly
5fN5Mb+1jKt2vOqGvRGtgXTWRjE7B2QoqXsItfKcjn/G/iX4fXkUa5+flYPlvMo90BPKc14fyHAr
Kyu8OEnU62EEgw3QtdkaoICX6kGu8evFnRnZQ26r79maGO/SGGBM0JrJ4tn4SdTKzSU/ykPAIEnP
LTlkNr1dvz5Lk4TLpAc7yQdOwzzZqEFYUZJGE/pZJScZqNskW+FALg7hxIBxbkAPszHMEZJ7bpTW
7syNK64xCpYsQC2hF4sCiZ3BnFsQilYh8ySrz9/Io9m6u1YeXvo+QjdTT7eJ/DEH+neWGQVK3ujP
HfchUbzRCSuLMM3BDFgwAZb4+YCPP3f0bSKVOqpaG89tdz96G/RIun35ZKVfPxFnZmYoQiEJI88y
MZNTOth48dcBHzKAXQ1WFyyST31+iowUiO9nBkGzdhf1Gy3Zq5SMSxIzl/fs5zsaDAvYEQgD0Nhh
5pwveK1LSpvkFu8NdQxuBy19pkahPeRNq65Y+kz8AbAGfEXnEMK+kNTZ7lWmh3dqiu6z9FAZGtK8
HtCLP7n6agWZI+SO1JBqWJGD+LzfALEAQ4C9gmF5zi5zGz0zjT53n33P27uCsDtenr6F78Ophrgw
9eNCW26GtTAGsYt1Nw9eiqy7T6XkWpFWFP/WLMycSpbUVoW2Y/DSUFKqt4L+ZVwk0lAAyyaAGbqU
5mxVIo2eSI0SBS9hiEd0Vvl9i78fsXedGxaw3JyxZjV5I8YI4j1LMkiAZI+67V8swYmB2Q6u3F7N
hwIDubirXkR5Zdt+/v0EZ+CzAdt+9IuffV5sa1fJyA48Q+uLclSFv+zT+T4rgF7uFCbPmQCR5Al1
1rnCc2LcpNK+M1f84ecDDhr149hNQrCI1pwfcFmoaQAhadGLOV6l1kuo79Lh+qsrcG5i5gvTvtBE
MADRiyZsoDYla5ouC0vwwT+F48b9/emQeagWR1pK8zlVvEquM+/LJ8CSdHCigFxhUH2CorWdH3fJ
KIQv6R8fdHP79Q0ExxzUIw4C32fMZicqEjkpBit6UUgOynb29vXJP/387AUht6VeGy2fT9Ibs7kr
jZWfP+2P8/t0osj/9+fPuxirVFGiVuX7UuPkBiVZ2SY9SbXQCcw1ocCFvcorEfA34LFJA2t21vpQ
1/3YStIXQ3/NmtbuaW+2xkz6HGvCtjmxMW22kyCtSCpEVcBPvQjbvAvsditNqZvtlxflzMjsWjD1
FOK/i5FMoXFaeDOmX77XGAUaVBB14csBQp2NotDcvgrT9AWHvh3V4dqNm/1fjOHExGwxusrVU9eN
05dv1XDXh1++1ug6hfwP6jYal8/cLUVxW/YeBa7nJPpdZ44ir6AgF3wGEqNgsy0mCv76bJnjDPxD
n7n6cy9ugiuQAF+enLPPzxY4EmCyAvfXn9ug3yEClkXDyrlbHABSqciQELeA/D1f4VgO9LEdOyao
BN9l0MymW7Ew/cbZyQYtwb1GVylSJ/NYPHQrieSTaTx35Q5Qjx7t3HZ3eZoWDhtNPXhPkOL4ONXn
g8gAMcgZBZ5nRG0dNbzPhJvcK534y/0LkIMkO0MXT1QbJ2bluZ0c6HCANKT57IX5jXudrEZJC17w
zMDMifuy75cDxcrn6F9QVHWw0wLHiOGKrhy6eZAM34JiOLpVvIUnWPScHd9KqlvlvSG81AbxmEyN
Vb4Wmm8G1IWmuRqtYQO2hWSsf7i8Uh8sgpPdMBFJQJcDG0YLCzz7PNOV1oEieW6vvAw9pXVomZFq
e9R/X61xUPYBDaZJ1Wbfglrr3t1Ebt67TLdu0rxz/00sPblOXfFbTkOMXSK7li0oo0w1qwV9owgg
CeuiQp9iiH3zya8Lepg1sv+AQm9Hi3ek9p3kulUcWCZd4VGG7V8FM6U8m1dbes1be4rA+V5qFABx
gK6uKmr1tPaIeuC5iRXFt8Dr/KfO0l6gdYqbyxMzrezpvEy9kIEbgtemQ+mErD7fWrHfZLQcCf2j
pf+2tEMYvCTBtVpadmFVdmes9ciYHUqkbjAHUWJKmyKONl//KgNA6XWFT/PVK6mkDeq3XvlavPMf
E9PVwZqbMIdmhyWSuoKQzfSO4PRM6TkNv8YdmL5v4LaYLjr6TqfyfMZSyR8Hi1LrYwHeW1Jf5OZr
vv3DAPH41EqTtClZwXMDcZo2glyp1mPSbcWd0X7Nt398noDWJB8r4Xu12VmXzNwYJE+zHuP2/rbV
/uLHQzAl5YhWv/xJKbAXlVQSM8N6pLtHpr11ycpzaOZyp1+PlCMpa9w6SlnzB32oC6Ey+J13rDTb
Df8ouiNbdul9LeT/ZGV2vXpWH6Sd13rHOE73oHx+GWX0tQjhf03AOyRoJlk07xfZim6boHbvHfVh
2FPMvCnB6l4+28tz9X8mZmc78dCuGntMePK1ImxMzfHTfb2Wg1g40pMMF3k75BMgYs9SwJbS5kUL
E/gxLjV7UBDruSqeLw9kFixMc8UbFQleyO6ciHmHW8l067GEbfxY145aHiiRXf7+wkTRtoL0OEEP
r5h5kjwRAzMaapETl72LQgcm4TpvZaf7oqAR42DvIgsjwVpmoszZ0etjU/PAdVqP4586eoi/Ne2X
Tx8GaEApQc5lTeai5wCF01LzTPMx9W6Dq0L/8p6dLu4pA0zFkmt0tqEkoSJTE8vmI1SS4U4Lry4v
w6edBAWXJMQHh4h2CfNqUa8JphsHhfzYZDfqu9zdSOZXfR8WYGJCGEfpa2LwnLvWUujdUhgq9TEv
/Y1aARwYv5bvUNhHLDGcSeRLqenMmz6A3jT9MpTUxyS22+QqMVe26scHzi5sVphjplDWISuH9sH5
ELTWa6vUzcdHP242oObt0N/XPTC44DotBsCI98Hw3Ik/PG1buge3WNkCcyWTaYC49UleRkIISJ4z
21q4LiVQ1PFR0p7UUt74roZcwc0IFIhI5qEsN9a/o7eyMz45APYdj1oezYTACmme80F3kkBsjDjK
o54CSL6J6hUHM3cAH9GhQokMpQck7ear5skWztholZdAu/m+z9Lb6PvlrT0fwIcBFbl1hrGQhImr
qrZEsVFexNbbQLEqW3nz/7MwezJXSS3Jqs8QaK0l7N2/GICMir+GB0bph8v9fAX8lMJJVkl8XhX2
QegfVqI2ZWEJUC5AnkJFLkL8pH6hdAGVE7NQXuhkivy5G0X3niHlr1KdeY+ihtijoI0078vccOMi
nuhoUa7dAUsCyNB2RrUzlEa7zuVIf0qqrN5DqZT/1bvuzh3i5CDKnQmEQwg3RSjkV9ZYSftQE2CE
GQ1JMakCSW1W+a6tgda2EM6AV/u9MwSIAzhAvio7jxrxn4JeDHbj4v7GgcAVfOqaQvuCD2R/UxrB
vS5U/Js4FNSkyYdHESWX5k6trgX/qwEsh4nwjCwRgs4kWGYexE07S3FVsX+M5X8kJQAB/n55K84p
mpOPwILG6366g8j8nm8W2QNI4xVdj5st7aDu4L46Y2139YMwPkJf/KGF+lbrAcBX3uGy7cX5mwSI
aAmmw0OdXVGk6DMxC/L+UWmsb/RK/h4N+rNSrj2b5ud5GqFM+I+6LU0/CErOR5gMVFuRoh0eq0Js
WaigvIqjeA1hMn1l5usVnCyVhQ8Z3flrKbASoWpDYXj8ABnW3IriO31THE1MgMI/XZ65xSGdGJsO
6EnmUPcA/aW5x8VSAbhKNoA31u6uqdD9aTxUAqYgiLzPfDxSSfdHS9DY3NazGQP41ON9U/zIpc4u
Zd9JBs9Oqp241oJkcRoJg5F3ZFN+4ua3sA4i5H2GR7+p6BzW6i895axIzxxXa/ZVLK7ckbM9qOK9
FErwPHRhQxOPzXxllURpmPRFehxU1KDqQxkfPNBvl5dryQhnl3YRU0KFN/X5csUJrWWbIJvajb8n
+U+3o63Y22UT0ydOlutjHKcmZuMwI7D6lo6JPPilK8FVbO1N13J6a5vI3q7x14q1i/amtx1kNDK/
8yeRn4xmKgtBemwF+iePqqMiTywk7aZsH3L/j7AWb852/Mf4yJ0qPLNlEFZzEexBHQRFb336tsKM
zauNMWTbyzO4aOGjaxpBExoas7hFcM1OV/wCkom784T3zvjaO/U/Izj5/uzSD3M1qlOEBo5qpNhy
/x6Nm68PQKWeLRHqUZ6aq+M2dShnjSiER0NxeN7Fa8CepV0MbJqInNOioB13vouDSJSElIY0x8hy
3PZKELaF8rUb4WOOTk3M1gC0bSpaHu3Lu67Ymk13lJriISiM/eWZWhoJ+WakN6VJXGsu5xzkeiAa
WRMd6Vxnxbuu3idrEIM1E7Mj7zeW3Ft+Fx3jdsz3JtqYe1KF7jaqVtOCa6ZmR7+YUMR9AUuYdXs0
Ov9e76/GduXGmYV8HyszVUfwyNPaz2W2ihYEetmK0bFKt6FyGHVbLB339+V1WTqCp0amy+HkWstR
FjE9S45gbVr/QGUeYFt2K2u/ZIOMHTcarxMZTMm5DVpWSHAyw/hIH4aJ7bHW7WFhNSa9c4q4XFO8
6+dbWBBHGIlBfhSq70Jf84B4qiEofnmizozMfElf+mboSWF+RH8CfoosrFxYC5N09v3ZJPkCzTZM
jUHoSrjR2qeo1FdGsDhNkwYkr5TphT9b6iBJ2iTxTBpkj/bwA2GBaGUvLRuYMl0AWqcMwvk6Gwo8
2KQdsyMY9lttyK/NOrst3PT58kos3IMGiJ7/mplm8mTLRi2xJ9JU2ZFHsd22+1GXnb5v7MG7V6Uf
gf/jsrnFhVFEc2pBy/trXmxNuRozUWJUXVA7pF9tufqbAZ1YmM2bm2liUVVidpRS82DRdkDSHyov
d3rjUTVDO0i+Xx7R4jrx2EaDR0VpbQ4LrjwNtqeeZ8dRDuETjv8OXQH2xxWuLtuZNtQsQDIIVf5r
Z3YuA3hcuVY02dGY+Hax3OpbqRrQXehhJrVGLTwBXE1WXsrLg6MuoFFWnkDD57uDolPRejq7o6O6
VOwb99prVsKKNROziyYoMimHip8dLThS+rX3EuZ/dVYn7LaokXX59ETUer1V6hJp0lB7Stt3q7gP
8u1frM6JidmDJk9GlKpywrssG51IOwY1zAb9Hz/6Rwo3XzcFKnbqB4P+Ef9zviYpXQTUuHTTY+Nb
jpzFd26SQS+UKjse1Tcpgex+2eDSChHUqFOwwRN7fiMoEx9IHYz0KGcSqgIoX2QIUURrnXLXzMzv
BFy25BuMS5D/CbPOVoo/mvzz8lCWDtHpUGbOIRmzgYyiiQ3anVRyvtFiuswWNrWRrT4+XTa2EHIY
p8ZmrlXwxiTzYgZksTZq+U0bYBLJ2dbNV47QklNV6UmDvwTT9anjsygnGohwLzvKqXYjKN4tFLMV
E0uLoxE58bDQUPycZ+MNTx9CL2APRFYGRf9hFL411sqTfWkYpzZm81VKneBCT02PSb/JSxsposvr
sTaG6e8nV5026CoEa77Ps8+uRpQE2hbFjhU/vbTqFNmm3DFPPTLn51Za0lSFrvfJUerlvaA+IN60
UZI/2RdhM1NAa5D1QhMMv0xHotloKvRmKJRFydEVngLtyh1XZmtxHDoeBi3JD795Pg4l6SorgKp7
FMd9Hed245NJjvf/XF6TpfCDPAy0JtJnZAhnFwx5T69HISc7CmPq+PmhGX8qBT3R242heFRN1gLP
j4Tj/BplG0NdIEMzaQCeDytTjLgs9Tg70oF9vDHI8zqhUCobsZeEfWgW6gGdmlfAPNk2l7Vh6yl6
uIWEJ9olYi62VOiDMyjAJ+RAyJxAtrJrlwr15vK0LG1VMoqoBU5vvE+a1ga8tW6oLVxu+i2Sc7S2
v8vNX9ztpzZm/pZWMaIgiUJ6FOWjUDzAsrSFfOVILy7vyThmsw3GJvWQtMiOaIZeG3L3ZCjjROS/
LsJ8Q8elgi6W0Qqeb23uZm4kkeQ27kzmrvyeGPdlsmmLv7EAAJ830oT0nztDGruMBiIOhHwZudH2
ym9/p0O7cv4Wh3FiZDaMPjFHYxjc7NimuaMKgV1opV2FL3+x0Yju4HhQjCIiPz8OBqIqKB7pLBAi
Gd24H2XDkXjSXLaydO0SfCmqOqX4wAafWwnzQmm6wSDGaxHhQ7Ar2ydWaQ/Fix//c9nUNC3z831q
anJrJ04+nHqJ6A2xXt9/69p7ZeXzS6uCa5/0osnhAek8/7yRarERgWIn8xLfeqa8kzrvSvDNr5VN
Ppw72q7IhE2SD596MxtuQY6nHTmbKrI2mSg8Cqb5+/JMLS0KzQQpLBCkfE4i5RJyrMIYZUe8V1Lv
LH8n+nslRzVle9nQwpyRc2PdaYND5uWjynuyJGXmpa6gGNExqv/E4baQdpGxsizTNp2tOuqcBEAT
jol/Z9eIlYWCZmhCdNTzfzsX0r3lWAICMOkVcn4byXoo1jqlL1yPZxZnz5Yo4jEYsQnYZ70dKXeF
59vJqDu6OKwcnqXpMyeuj0HF8rO38YMWzAgKdcdaSOw+3JXIDybmSny3OBz1owE1EgEcoPN9TT8D
fzRKn6yS911L8n2kH8Kq3kjZWq+7xdFAXdHpHANzUJ3O78lmaMoiRXuMzaAKb6gl2JL5vS5WovxF
G/SegYcD+hL51HMbHvJN3uizNumk+bNR/Aexe7+8p5fma3rwU+eZMI3z7IyeFYFJN9SYtInmmFFt
i1K/ESPCpGHlmOoLHs2a4HNUk3SKSsrMRSOJ1o5lU8ZHSw2qx0JvfhaJm2aOpoQJcPtEeHRT9wHU
7k44hhDbhFjbZQRAiOOgQorIb/LdkMRoa9VjZRd5qPM+HdPviTsEh26Uo39jqgY7a5Stu0gvlesW
WSJ0DhHX0nKNQoUg1wdKyP0RNG1ql13X7yNBDTc8FttjSUuwu7YTEMkQkfPL4lq40XNJQKepUqw/
Yt6oPWpeZrNRmkbejGPR/VurYeko+dC9l4g5vXqJFv7xssw6ZMjiXWtZAnwMOZY9UOvXsE1bO/NG
7xAI+rin7Yu6Q5kH7STBH3n9tpktuWp0iKMgfW8UAMUCOpYIsgHBRnB8jT+9uOycQ5oEgq8Cc3O+
s6oQadrArzmLxZ6WW/e9YOfh/vLWWlxvdArJYYHWU+WZL8vG2FCQ3ouOCZjdezEtt5e//3kME2yI
9DGS3qBL57xUXS+EVK04geh+vSP5s63L+K3zpdtENlZc1+ehTMV5usXA+heBcsycpJYh4d3mEab2
bkPBZeWpNa/9c03yfTBi0BFJT346hVkmjQgIUgdJqE4ie18RJRUj1aOs3aEke+1l/U1fij8H17yN
o3GPdMR3MYxWfsbShHJ/Ir4NewQowCwzJ0ZpKUL0xaWJ1rEPwoPY8uDXsuqA+q9zefE+B9TTiP/P
lny+ATV4GIoWKNGxGctdhrqqPl5FY73LyyezNO/CNXe9uIJkfoBuyDDG5hdr15SGykOBGW7dHcT1
21bWv7zfGRLZJXYlct6f2htLUWnVJplG2s7jKrz3KlnrVrc4CODNvPcgBQKXO5+01hdSgCFKeBx3
ln5drnH2ltYfsJWEW5DBqM2RBp5QypnWUvRL/OYhjq2tFCKDFCC4U5rGSmC4aGviFExX54TXOB9K
ByY2sgo3PIZj2F2hc9rvSqPqN62BJKdvFfnx8n77fJUCwCTBwEsHchTq/Of2onZwLasL2dvyPjKR
lyRNtrtsYml1kFefUiU8QD6179GbAjK+kWGi94ydZ8j5tkEadOW1O3nNeYRIuQFwrwi+BVH184HE
cpJWCBNSmhtewtapkc6N1hj5n20wWcSZGolg2rzOu0tksaRGiBZRM4VtIibftOK3Oe4kak+evqam
smgLbQSgtyLeT5vt6aqGq6jVfkROO2lfdPKajsZrm1oawu17BEKN36PrayuubnE7nFiduR+LwENy
4esfa78/TBEEPYUayREnzNDlXbFoyQSsTiwKCWme3kLyLoqq0IuOWvYj7SvUeZ7kNYjxgg22NOBi
lfVim882d4ee2lD6VnAMeMeN7cZK5Y26VhlY2N5nRqa/nwS83oTKCEOMJL9Us9iEJD6+PFP4HGp4
Js1fYN5OozwxIA6ZGOdNER7zrtjUtfiWD/Gd7DUrSY+lcUBuhtKkUwv4BMqEndJU4LEZB9Jkr0Lw
fHkUi5+X8aEwGUmRziFGptzWBNV83qU9gH6QEUu8bGApWOD1OVXMYUsimTBbbeTrq1EW++CoIE9/
G8vCM3zKZFcSf6KjTvhu9NnvUtC0O0S3WrTa6/TazGL9Nm9DZNMv/5rF4cLUA72h8vieP1FSYUD/
rleDYy8Lm7Zv7/zOfb1sYiFUAPtPSXJKI36uEw1dKRWDwMaLlW+QgTexqO796rYIrY2E+n6urKzg
0mniAQ4WDTw6dfHZ/Pq5HrepkXA1ueVTopX3VhEc6s77fnlYCzfgxKAmlqLSsVCNcvuhqXMlOJZu
efBa8aefuWBs+2PQqD8um1ockTW9uXBglNtmIzKrINWywAyORrExRJAQ913lXDaxuA9OTEx/Pzm8
xRTri+jDHNtOyjYTRgw1/Xht769ZmbmIsi890SsMHF10kJV7rTv8/0YxrdnJKJK6LbPK5PsjWoQK
aF8NHPXXTbDq4MNApcjIPJybqDSlpYOFi/tJt0m5CVfinIXrlH7pJFnAmwOjnIubeEqFf1VN8mz1
QdZvZPPZQhm1vzGUr0c7ODlyEwpRwueEK0nSsO7ryD+2o7BrLWurKPHXaCHTqwgTZNx4PZIDmV8I
wNdrmJyBf/RfUMz/on7Vp6/P1jq2hkD3Ar5u1eis3lZr2cI56eOTgWmpTjZTmVdDrFXTz5eKTUbz
56iSHCEc4O/S4NNHai9p+vehre88tX/N87W86NJFAfTJgFjIbgNAPNtq+Py4HpoCKlskP2gtwsS/
U3jDcozqeR3ETqho+7SmO7SEwqsnPUfSX5zX018wV/ujd5JbqCm/oNLVRzFzX9vA+nokBxSO+hJ7
BHL/HA/n6WrRdaXsHUXrthfukvI4WCtnasF9YgKtGolcH+565tt8Uy+MWNG9Y6DtqgRRxWthTRxi
ea1kXiikASbSzgzTibR/1KD55B1RTk9/yEaL7OggtQfBrIVbKHjeXkWu1M4MV3A6i7SUX9BAwhg8
4SpSaBN72UktjnjqTW1AR52y3edbt8szuUSE2D/W0mOcfNeKdy9bSdTOWe3T8YDVR4p7YjUTF8+O
R5aILZFxGhzxt/9QtPzjeyrqrO910ewkPblp0vIV5VFaJNXQxC+Pb+EeITlMzGJCyOJanNmuTT+M
lMj0j2YbOP3bGPgr1+HiBJ4YmGKak7MvlAMCHDBujvl4K0U0l6Qs+TXa4n/mj25sQDNA1X0Klxux
cyWxygk0x2LboV6aFC9/MUuwCyT0E6gRzANNM2rSuhLa4OiFnUu/yl60kXdfQ+UsrsWJldnpqkNV
QTEAK2Er2yoYlqaQV5Z7IYJEw8eiHx+ADwirs+1s5WZmGWUSkORG1NgOEBx+DmkEcTOOfnQYcml4
oD2VvFGMfi1zuBDlcclDwuPpR15gjgtAiTu0OpVgXSiaa72vr2NzfJG79tUb1JUNsbjnTkzN9pzb
g3elmQYhmFG7dtv4+b2cjZ1jiuHa9l5cM+p5qAFSdvsEQh61TKH/FFG/0ezT56heCcOWJg2NgIl9
QggDLPX89LhB5OVWMwZHVCbirL83lVspbpyi0leCmDVD8rkhRRyRzDcxVMavbqPeCNUT1AA4G2tw
jaUJQ/YAEiidl3l3zty724d1mGaCf3RjetsdhpWk0OLnSZ4QI6GiRyLgfByDF0fJiOAF8IT77tUt
/uICpLj6oUMCPMua7SzKRrkUDrl/bDQJJubo5a+9p3W3egnf5LLPWbwIJdhb0BknkNY8l5EPiITn
vewfh0qoHTcFG9hHUXlvuHWf20oo2X7g73udPlFB0260kPZceSTq70rXrLH0pwDpPNcGSw1I0lS0
JEGlzMbd+3reNfTIOjZ0tdhQ5qgdXxnznWSm5sYw2mRqFhbTkct6pcVpv+K1ls4zVglpwBpM8Jnz
RYUPhSy/iyaH3ps3UhzQys7d+PH+8oQvHgFkOeC/T/mjeZDoJzTrGNvUP4pZ/ccMM6TsrfeooOBW
VyuZl8UBmcBWVUlcaMCacSNrnYlsihRZ7bYrhvyh0Yr0uiu6tSa808rMV27KYxNd4PZZvPO5G4Sm
LYaAXeTrTf9QxYB0tOJRq/T/Ie3KliM1gu0XEcFe8Ar0otbaYqSZ8Qvh2Yp9Xwq+/h7key26mkuF
ZIdfHAqTXVtWVubJc0aPMkW9r2mlexrYIwRPltXti0Y9kAmgLDzXpi4N21JkVnLMQsCy8qcytL2Z
4KFNRxDYll6LMmRKIPVFGhutO2rrgfx/H4zax4HClgpgGJl7RICM4NEwcVhY5VSmGR78kNoByRz9
Xole/GsbZ2GD70Iqoa0aqBZssO5QDL1jmKVjjjfaEAtcwppzA0AF3eBIaBlg7rycUhXtR0qSqyhR
J0eiuyTzP34CZkowwJ1wP4NL4fL7SDGP9WjG2TkN+0NTfUNZ1FHaV7X9xP0MynMTXLcgcNV5Dhmq
QmmyD8bsrIWTM9P0ArwtAT308dHgkQIPquBhfiU/bWg0p3bSZ+caqnUqCPluINSri5Sb1xZ/aWVe
s0V8Cxq1Otc0ENUMkLmrjdpL2d9xGDq59OsTw0GuBKBgSHaj+frSUC/reZ5BKvYcax6p3daGiuLf
Y/sZX4uMyfyORIbsKm0SAAFRm1WTnjul6xy7hnSO1v7VGYng1bPmAmHjjXh2Zk7h/FIcMc1m0Gg5
51OD15xGK0ezi8OUNS/b87bqiJaWuLsLcIm+thWWnhUN4ifguohl626QbCdJjZsoMj2TyvtpsvwJ
yhJlGkEhShEcrLWDO6c3cbRmQjm+xkebuFGkdErPxGr/ggTDUxGKoNZv+WXe0aPgob4h8oDL4y5J
pTQgzxjl2dmujC96NXnJBMmGCsNLCheXDYDxegNKaXanAQaUMPuUFfENa0RMEqsLi7cFyr5oUbjO
tcTgNgMvWXYu1ArKr1LlQeIo9BqAjbcXdtUQQpE34B4iJM5bJVkSRV0HbzWwBPSkRkT3aAcFQ1rQ
WYHA1uoCAvUKlOAcGvC3aDLVtIUGLSDgzcF+aNNPRK0oM/77eW6LZgFBKznDDdIrpjNAYav7uj1X
82m62hwmqDGQhEJtnq+91XFn9rlKszMtp1+kPNmmK2X5SZuM3dC0u21jqwsD3lxw9QEncoWeUGza
MsUG1JFYj2hsceTmMQWl9bYRZd0KgjVENhYGxl2GrV0QeMMmPzc6yPTsYno0AusAddi9Tvu9HkHz
2RkdSL1CTlGdpPsiVB6DIjyCrU5EYrs2uyijQb8U2UV0jc0/dXEHZEEw0FxBx76Fdn17VL5XBSQk
RzwWdqwif7owlT4xxTOdzRuaFIAi7dJiLA8gD0Qx4zxKdzOoyI6+6erf2zO8drMZOMOAPZrAJfAO
pYTOXdszxPyadVCTnRLuVRvqsZ/IWs4ZWRtxMDjjeXIuQiHVk1Z6dkYB8QAZ3gMkwh6mNPK2B7MW
BhtIcSE9NAekRL2csChQEGrbdnbOlO+2GboB/S1DpS4k3zozczplFGzPNYextMctkA6hT4i1WnAY
UFoz/qjQVNwe0JqBuSAg445GcZXfAUWP81cZyXxP30T01nj6xOdn4m2Ez6BA5x9DWWb1eE5YCeLm
wTEhtlxWIq7h1RG8m+BT4si1Q8DLAsI3D9vsZmRV+qCG0OzeHshqdnWmqpmZgRQ4Iy7Q6IZ2rOUa
MBEjysj3MWDRUYqkzDX0fjiyJEgOIG9SoACdBoD5RPo+70Youm3/ijVnhbQ5SrezkAe6Yy63H+2r
Lm3NHtGONLkA9nxLJnbModC8bWZtSmeiejDK4Ewhb3BphkDIXJmyuQMuCNwR+YBBlJUQWZj/vnB1
I23yEM396RnxpwWaDWP/mRGAkwKpcOBtZO77RtBYISmk9DxZ9ym0owUvj7U8Bgrac58yavRXPK6p
VvRxUyK67fU7K24dkxgu9DMd3A2hdGfHqmsoghGtudGlyfnvixmjCLWjwgbYt0VoYhXMzeobFVU8
rT9uT91qBLi0xG2ySW8B58taPA8jcszr5AiJ412XxfsuMk4DmFiclNCTBQ4DW2q/5rnp5Zb0pQti
wdN/dY8AQ41AFlci7ubLERMKHexiQGivs+bFTocTkOiCsa6ZQCsFykMI/PAPZ8KoJLMoM8BE0foV
frGCLICybs9et2d07dIAE8AcNqFnH51VlwPpC2BmIBmcnJnJvJC+6DGyr/eFcdcavUOk521r89f4
GG2W4wASB3gW8FVeWqPyRBuWATWnmTlofnsbcoT2TZik9zTRbm1wgguukLW67Exh/q9F7rDZUoP6
eQx02xg3932ZhW4u16exn9CVkHW3rKJ7qTedse4hZ010iCG2g7c96NWFXPwELnRSs3GaoikDiUft
MM0LM8Ezc/37iETB9orKGo/kNXoNnENKhXuMPqvpT+gqCyZxzbOjT+VfA+rlqhlt0kpxjVWLshFK
mUV+A0WPn5ouYnXg3AhS2gCEIacNhPrM6cVfyDVtCOSke5AgTHej9Zq0oCTvnciggsiS24VvdpAl
/CcJNAOTL8cThfVkjKi8nsv4sZR+6iX1DAPS3NH3Ch2824vPeeMrW/P5W7jGmgVaJMtopx7Z95z+
sbXEAcLIVYLcTbP7prlVRKXCtVlE9IdCLvovkOXidrzeJeA/iFh+VnTwlO/a4gEZx0kTjIvzG/O4
EGwA9oaYFlcNf5I7payhIo4+TF07GThL0a75NtpHiItWw6/tKeSd/pUtbkS0xbOeENgqwE+UZiga
TmcdD/2Y/J6qzu2k0gv123z4Zds+S/aQZRQMljth//yAmQ4aMFyUkHlCaxoA0NEVGWhTTkTeDbnA
06+smC4vPs/tR1srm1ob0dMGiTi0ScnxQaKn0hSEu9wpvhoEtxNRFAA0bYCVKjvR0Jv0m07/2HNq
NgGiBWw+pGY0NMVz79WUVV1YGUN+/pEWf0G2FILh6Ij3BNthdjeLS+QfK2i9BrgbldYrUHRMjVFv
ILt8Tv4mzu9+Fkd4stITiOs66aR3DxCQD23BNbniMtAW/69NPhETmJOW9TkoGCBtvRutr0lp76iq
u2nhB7YgU7KyUBe2uCxXHNjqpIVwTxbKTUNCHB0waWX8tj2NqyOauVnwJET3IZ+gzicCZjQDh0q1
X5vMmwZP6m23M1TXmn5sm1JXR4TTA+4vUApf4f+hU0IGeW4Mb8mR3KbnZK/tzT+Qik7dL5X+xdCC
Xd+9APeN9J4TQS2A6bsofbSL+5R6UXCb0sd0fIzZTRXtt3/a1ckGid4bVhudEKDN5YMsllatJEHw
+xmC7t9q9UXLzT//zQLnvNp/LaD9Nref/uPX55lfXC99jQpHGOP3Q653NySeBGze9u83+dPGzdD8
94WFGsQtHUNe45kod2kBRQhojd8mojO9amVmapkBKCbaLC+t9EpFTajwas+sDSxo0+ZHNUDXBhRj
8274Kan2vqHNWWXpX0rc7ZlR+aB5e6JxejCtNvTQbBpC3fSDTW3YGib6iecEFC46MEpwjjkpAgZg
Zxn6nf3VNF/ijwVuV5/nBq1PSZsMKj5fmzsz24vKotd7G5M5X1eoQyGs4nFdVRKVWsiM4Nmcjh07
xEywM9a/j5ZCVDZQ6eKfDlFe0z6QlOAZ4jQ5hLE/eumCAR65slnfCM8FUMhebgk1r5SSyA15rpv7
+rYIBV527dfrCqC54EIAWTif0EQnNLjcRhY8d/Q07mv28bVFhgI+DxV9KIvxV6FSFkYZSyn1TTy9
VRycDx98MOnNQTlyl+Al4/trtVBvWCrhgRahY5wWXypJQNG6Nj8LAzpXeoD6ujLmtSU909GJ6SEv
BGmKqzsBy4sMyFxAQbHvqtzAKN7VGpirfbs7jJozgurY+MQGRXYDXPBzogXYossdVMol+s3KRnpu
6C/7XkX31EddI0STUEBEoyhEc9BIefl9Q2pbaSyNyIcHGuk+QXlvOtrqxzfqhRXuHEDzvm5rTYv8
KN+1o1vlglGsLPTF97k3eQo8ERSa8P22vmmjG4g7bM+S6PvcKuCXI7SN9MgfX0m4t6rD9uevb475
urAt9LXjlY/S8eUiRMYsfcG01C9yTzWd9BYvLClyt41cBUvYoshWzCUCJPBh6NJIU9Up6HNgBDKH
TmC9BPldJN3WdA+ei21LK8cCJ2JGAQHPcQ30zKKuJCTuGj+zHvBOTCRHtwW5q6snKRJoSxPcjV4V
YYybuGp88DvTPcubbG/RsbqXo0l+spPObxoj+mLqfeKoQaaLIKBr5vE+QCuBCi6aq0JxS8ywBsKj
9lONEree6sI1JWo8lCppH+MSfNPyhHZkO5aNmwZRtwCXtLIdwUD3bp4bfR7Kk6xLSu3vK/YtkQRR
9bzbLt4mmFv0uEJQU5k1Z/nstFExY1RbrfaZ8lpPftW6I1Rtm/7GtrqdJBJ9WNssqIHMOHW0h15R
RkBHg7Zqb9V+l1IIdlleZfzWShH8Y2Xz2yBbmdGZCIOAY7jc/GmbF5ZVGLUf1HdBH3ks+w2iYMfu
diQ5bu/+tcVBfz9gYzhqkB/hAq48qqq5w6z2h7B8rk16GgxNcK+tzdlMS4KgCFBWiKhcjqbOIzZZ
cV37hU3758AO1adEaSWQFEmy4Ipb2wzA1GM4KMugVZO7H6gcl3KsFa3fa8DwE+2bFKjHwWxyp80o
sGHKIwtywZ33hpHhdyBBGI24780hcqsFRFDX6hKMZkoOPeXB3IfmSUn/TGq4p7Dfd/3XIe6ehmkf
9ej6LqNjZuv7qiXP22u5NtGLH8LXvtpqADPLhB/SRh0o5c9jAU6M6uu2kTVnsjTCTXHVlQ003evW
71pvkh6T8WSQg6RogFz5cXhqROd7bYPi0YzzBgwZ+jHnQS9eQ1GSQFRjxKDkNHTqFl2DgeCqEVng
/BPJg17Rs7z160qhzmQYicMCwTHjC4bzywNhOwDyYEUEQT1fMATcQB50Y2z8Rnqagttixo4pT3b1
XdHyox4cm6h0FGCWPrFYC6vzeVlMXkCaLM/HqfFTlrtDf5Prr8FwksEFMWSu1qVORRtv2ySf//9n
pOj5+AfYi+IkZxM03Tbaslo/TxtPVm6y4XsYPJXBoaK7LLyBeqcTS7+bQjTW1WVc2J3/vhgrjcZR
KWkEu6H+qCbN1yAXpZZXD5iJzA2UIrAl+e6/sGibQSqDxtfwfjHvM6gcqXvB9M3Tc+VN5smbFRQA
Nuenz8olcNR0OMSQRS6Y7cb22Wye1O4OmBVXaf4U5IdCH6X+BQ0IWSgwvzaJwFihsAFCx+tSJs0k
e6o0nIURNEWd21aCDSn6PnfWrHgcIqrj+5rmprmri1iC1y6A5e/nrrOkL6B4osTwTqBX3gVxUniV
DhRgRRRI6jDg9MJ0DH1pkv/ryLijpodDFacWRlZME5xI72TFzfbWmOeG3xlYGLx7kBUHQI27Z5TR
wnHOSuwM82ibr1aDEOccKb+2rVyvEEHnLFBdc785nnHcOGJwomljrDe+spe03ktVUXHu+hDNBiAe
K/9zSXMOfSJUp6zqYYB9bYODKtcO4t7tQazamF8pIKNBuMazh+lDyhLAPhp/yA9VskvVw6AIbo3r
1cAw8EhB0Il3Naqdl+4G6g1Br0swUVie2XoyxW24Sz6oyAhnemmFOy+ZyrS606Xaz/RvsfZoZ7vt
ibq+zfF9iBgi1HybKW4UHdMQPpcGLojqG6p0iF4OTC0clt5lzXGsHixFFC6tLc0cmaFfC5N3RUKM
ckg2AR3U+ONQepK2J2AMb0TYOYERHnOu9BpDdzBp/LB8nAyI2XqNIgi2rj0NnotzuhIpLfDU87m4
II4r1sc47xHy+O3OgESXCZZSbwi9SETcvD6cd1vcmZSZFQKSkCFCaQ8E7Gj6Pra87Y1w/eS4HA7n
XIDSZ5MJOjE/H1s3bkFQR1BIMlRHBSanrkVP0pUo4cKeySe7ol6lk4rpC+lzAG8ZSSe5pE6jeK11
JNiJUnpbsRNTBI+RtWO7WDa+dB8HFYgYGcJJDRxVyaMK8mD70HaC2RRZUS+dQ2909UQMWEG0x+Lv
NL4L62fcRdtrJtgWJhcqlK0adSDNxRxKJ9v2NMu1RPRBa7fBcrrmvy+CKmZWhlWN2BaWvlcHUKEL
hiD6/jzExffrjrVT0FQYAvvKAleWBSXY1e/PwAP0tyA3wC93UehgvRlwcgYgDcPiYWp+ba/BqgH0
6SARhsKEzBcspDjU5KHSkD2Kv4b7uHz9xOc1eEpcmCCN47MbNZPjDpQfja8zEN27qsCJrf76xefn
vy+mX0fZ05oYPi+r0g6ZyC7bb//+1YPwRncG5CACWu61GAWqNvZKUPskLk759Foj94Rsw66DCN+2
pVUHNmfoIR84K51yO6mz5EqqAXbylSHeySZFk3uRQsINin5tl+P1KEKLrTzp5oQhhjXL2iIi41xm
0sZId5t67fdo+Rj1wY1B3E+BZianhNwPGWa0l4DoOm4PdHVKUd5A7nV+iryVfhdrRroooF2AbN6Q
1A7K9Wjqfsiz79YHObzeQo+5NIgk7MxUxu9sOsTRCMwYkpYJXvp6sIsS9SZhIh78tS2ogtVtTiSj
Ms7XzCRwH0o50VrfJBBhMabhkEaTiChjbXMsjXD+uNSlvpVSvfUrJAU7dT+aidNU30H/WNaCuPAa
O4OQbWmL88o1qYKujgls5U9h8GVoUseI9qOcO5Lsy+QO6Z8W/51CRmcKvCgTXHDr8wmqIFSqUMzj
4xK1R221R23aN+TQnRrIdQb99+0duGYC2lgz9g10jFfEMVpTKInWZJ2PtJ7zFBih4Civ7fDl9+e/
L3Z4OESB3kBx1Cda6Kbm5EjVA+l2uXbYHsfa/QksGh4JCIBBVcGtVFoRq1OzovPBBnacYohkgRM0
7Yb9tpnV4aDBGHxBSGPhAXc5HHlsLCOWcgzHVMHwt7dHV1WdBjm6bTsrESn8EOoyQJWigYVPvPQD
0ygNZeYXeuma7bCblJuhuiHRg1p7lSgmXdkEYGzF+xCJavQc8ERLUsyGuMza0Tfpr9at87+3B7My
aeBzgIwRWr7wHL26+GJz7I2QMDhurx/2U3bTTge4020rb2m3yzc1ap54wNkz0Qfa6DjHkMkdSaV+
wpyhG0GjL3HJvNx4Rv+ATh4gKGkUoQvUHdh7iVuMhQcKV1enntk8mHODs6gCvzpqHQSq4LmEA+ZL
wIUuF2bVQiy7yw7FtEsGQCxO8V/bg15duYURfj8meq8MkGyFg8qcl2L6xOMb3Hnvg+DmNOqRdjFo
PvpxczOAPSBztA921c9304UJ7uSiCQFgaS3DEOKfduxad5LhRsAT/7eJmidy4YdiJo1TZWI1wubI
kK9tztvfF602F7LoaGhDA2CKiepOYeEF/f1k39lk99+szL9iMQpzTDQSR8noQ0cctFiu0WdOZp90
Ue1lfVvhtCJkQJMSD+8oVDRfy2Ex+o3lKcRVPw4cm9f8/fvcOIBpUCJrwLZSpj3TjnEqeCqs3AYX
359jiMU8BamVAXRQjz6ddoGyr3qnFMmcrJpAawYaWedqAK9voVk0S8MuYL45Olq5GyLHFNGira7C
wgQ3S5VWs6zJ6Ohn9YM5uFP1vL2bRN/nZimstcQAByUDiMQlvYdzt/39tSl6E3cC1lTDlcx9X2ao
FfatOvmG+RzLP8eyd+JYgO+Yv8E7fbA8z/RUuCUBpLpc6XFEUzOLStkHqNWRVJ/mIYwcCTlFPdtv
j2dtvgwsNSBbc7mYT+crTRlmxdDKeJbcNrLkNr2oKXDtHYIHIgHsCUXI657VWp5YQfFG8akOehGc
8jxRZMdoNTcm0SOJp4OkNj/mdp0pFgHq1mIOjAstBDO7yFWTamsYLa2AbvDtZkZpW/FJpadU39vB
Tv1gu/Sb04dwByJDNJDM/QqXy5ZFA1i/JKr6nS57HbCKtUgyb154fmMsLXAbo5naPigJLAyDRx/i
PftDPyiR/b+D0MB2g50H+hDu5hrGHOofha74cuaRwM2TY0wFD8S1LWfhQYoSHIpUeBJfzhMJAp1N
Rjj5hSo50P12WiI4pKsWsJdR7gbRBjrMLy1IsVSGEK2b/NaKwB8XO7+2D82aE0D1yUDiAGEQRnH5
/VFJtVaXEVsabbxTsvsglkAp/olpWhqZB7nw92jeRbqiLUd/CpwAStUfFF57W+nl97llACnNFFc2
BqHRQyu7zPC2J2ltsy6/z23WdFQDI85xX9l4Hiklcwz13BrZrtQE7nJttVEiQK4ejwp0T3LxoqYG
QTWA4d1P4mkXqw1O9seHguQccIPQXAJ8ms+kIMZiZNCGAWmoZK8U8r3WDk7KjB2gKYLn8drzHB06
IMVHHw1QL/zpgICNlhpaNfgsaHJPtpniFMWgO3puybtczSJX69XGJVLd7iu9tM9dw6ovqplLR5By
qe7Yy0yk4bWylBe/iVvK0ZCBhQF8AxF55LbZr156rtQHSxa8qdZuigs73OUaMSmrZKUefC3LHZac
5fgFFK0OK58qCwL3oDl80dG4vr1PeaqU+SCA+QeoB+BBZ4VY7iAYCnKvdUJ7P9F0h4CySa2dCYLR
1a5kB0JTBxx+rpx/0aenWhN10q3c9SrKgKgogeIIP4JzJRI6RW3JIp2v2H/P9NxA3eUWSLtvA0OA
P15dxLkhHLIBoCfnswkNur7R7ZD3/qT+Sa3GmTEx5UicuPwwng5M3aDqBoYUlxWe/JeOK06bCURx
Xe8P9R5ST+G0216wFe8LgC2up1lv4zotQrRKQkcxG/yu7lyEzIdJqd1aE5Wz18xAABNPBfSvA/7C
bQtZG7Oi0ivmR5mXRcdGf1Y+SDX+tvOWJrhzVddRgu4hmGDgN5ZdSTkRUQZBNAruSGmxOjZsgglN
2o/RLRrhFNEWXvG/SIPAK84JX6jHcOsdzmq0Nqz4+iGWPeuDGuj/TNL759+cxuIeDFWSl7KGzw+v
lv7QJh9/Vi1//VshcPF53WwzFsCH4i7fxdJtTtx8ENzkaydvMUFvDmhhQi5oj4ZPrAF9rVtnKhxw
TOWihhnBKvDHe5ra3G7Cmvkd8YY4htP6vX3sRAbmvy9GESlh05P5POjsL+lHmv/5xOdn0DxSdsD3
8L8/bEvdagqcagkd+x1aOYNPpEtQBn+3wA1A1SsqNzksRKWr3mjJ7jMDmN8ZoLqYk46X85ONqp5P
YTP45VS5cpS5olrV2lUBJOz/GSDcOaustLf0ALejRR7S1GVAv0Ca2ZOYU1gCQPjbbHMvjZmpDlm+
N7odPidcsHiyJ7CH+2ntK8aO9jda/GKXh169a4m2a9UDjSr0SO8GNN/G5HV7KldebXMABOcL1ikQ
8XAjLamWF7UaVb4K5kQbnMDDTP8KNwmKuRJkKZNo7VamFhlNeDALuB/oPnBeEqLQLf5gl76SQX8r
OOrhvVQzp65CJzFFjdLzr+fm9sLYPPrFQaosLaCZZpU+ZJydIj/13V5qzjT9lYQvJNEck2mC99Da
fC6Hx81nihCnC6Og9IM8/da0cEChum+b8QTmeKcCE706Df72Eq54C+SPZjQ/tErwkOSC8qixK5vJ
SulDu3D8VQi+vuJRL77OnTWtl9S8I/h6/5iy15HcKMnBzl+2h7CGAbmwwsVmzWDneq3ByjgeB6gs
6dHXhkZeZ/+pgaG2bUdih6A5NWD72rYsmjzOUxk1szKTwXCJXnak+j5xpV4MbA4aFjtQapoqm9BM
5wN00GYOFVV65v+f3+EW+mIAAkTkBLKSy+8HYda3qKoXvmF9j6o71TrVyY+PTxG6ABE5gxgU8jAc
PidtexJpYVr66Z00ecYHOYXmoENffp7bvjKJ0aQ0ZqUPGdS+/9Z3oiLE2hLjjkCZHAETeg7nHb5Y
gm6AqIEkaYUPHnC7eQpqEQfsmkuz0G2I4AZJELyNLw3kYwMNejxl/KgobqHmt2/jxkmM0qGNtVNL
kS7Z2omcsQbQPdIB2OA9KHLTeQsxLYANrGepCNysAJGR7BPB22JlZxmAAuqoh+FlcdUqlEZSScsm
r/zoD8gEmp9o7dreVyuuEl3fuAhMaP+oV7L3yLBNUjullZ/GSeLUkn4qhmQXd91+sBWvLls0YH2Y
TAIIjaVN7rgnM79/YGWVX2W/A0kC6c4nUpMXFrgDmSkkyNUBoypB12Jl+8QS9QyubLcLC9x+zgar
AFMLxpDUDSi6913vyPUBDQPE/Lq9QmtbANnVuSMI1zVYdC43dmNJhA0BrXyD+VZ7XwVOZxy2Tawl
IkA8868NntyBSX01xDouzLoBf27oGtJLaoMY1nzSg8esf4qrJ0MV3dIrLgEU3Hg1g/jeQvKHG5hc
9GYyERVxgeWB1FFrve1RCb7Pg06jVoVDq/H91LrXNa9hv7e/v+IClr/f5jxO2Ee1YlK99MN2LlCp
lpckd5is/2aFu/pp2BcDjTRYydwmvAHPZQCeeFOQLBHNFXf1J6pUpZ2FsfR9+63SirugjI/bAxGZ
mP++uAFQva3+ma4y3DUoD7fu9vdFy8GdeegMN3qhYaKmBnWjnVSdqORMotMoGgV37oMgaOVKhhVC
D1nqqiJVQNH3Z7+zmKWu6FQ5p3MohKcnOgyhB8hwk71uz9Wq93o/erzCQd2Uk9lnGEVSub18p6KJ
Xt7H8VMsgvTwBK5zYHFxSLhDXgBPomkZDqGN6lBE48MwpaljQQFX1SJ9l1hBuZsS9RDIyY0ldY5q
N1/TSD5WUnE39FR1+5B83x789kYBSvRyiuNCAU9Gjikusl2Yu+D9T76j/XHbyFqWdTFwKABcWpmq
LJLTBCcq6BTFQ/CTOkFJOy9posEJy3RyEI89J1jsXRROtWNFFnM624AINnqRBQ5+fVeh7KmD9h29
EdyuUkLTroYK772g3ifFXhLhq9fezxjtuwHujWeXpTIhhi/9WKufCXjLIl0CTS9xKgiN6Wp8lHR7
3zMwFGKUKnixkcM81JV83p719aV9/xncbpvkZEI1GfdY0d2RPnSyUnOAaMYDmgjWd/0E/WuJx8vn
oTaYRg1Lk/46hbeF/JSHx4LeCju0Vq//95nlH5Y2Cequ6zGzveqBXwFS2TgU27O2fv0vbHB3DOhR
hzzI8UKvihEQiBezeKiyh0i+18u7Wj4M9McYjrtto6JxcdcBVa22RIIHt78NrvKHzMLj/FNX5/sa
cTcCaStTrWcTkqbslLo7Gya9GYtmXw9kvz2a/+e4v9uad+bCb090BFSiMnBNhw+t+ivTXwh5HYLa
kSGvYJc/e/XFHv9KjQOoZARbUbDpTe5wk4b2aa9hhzTKoWn3sv2SB7ukE4xwdb0M4CVBAIesHA/S
kFKtnPJ2wnqRxoV6Vde53vYczoeTe0WjCv9ugRuHFRhqnFFcFUZ9Y3dHvXCN8ksi7atwR5XbsRFU
Hld94sIc57I06AV0JhlwB4L8snSQddsejuj7nC8qU6g6RSYmrEoOX1uRRxdMFp8PAPgikUcFkxUq
HpJa9VNEfweRQ4o76n4G6bFcGY27y1IS9RArwVAMNUQvGnVCgd8WbC6Nc0AVFLgbsxtxUtN9RwGV
fmQiCnLBcvAYhiTtWRh3mLACEh7PfSyi6l4fgj5rT85s+DywqFSzmI027nutPgZ973TWgU4ibNH6
IN6NzH9feBmDFbaWtnOMWx/H+GkwPhOjG+/f5zxmr2RNlxf4/mjsjegm+0STJjbS+/c5L9mg2xB3
NCZJac6JdCLhd5UeSDYJjp5oLThPQmzUCqxknia6iyH6CSF3ETJ49f43CBwhQEPA1nI7NkAdDRQg
SNlbbCcNf5L8YMToByJ/FQjbtx3Jqn9fmOLeZj0qs9FgIAFA4+Oof237bx2a9RsieAKuT9r7iLi9
lRMlHEiGiKah38zClczbJBHcIaJJ47aX2uVxkpsIQ4f2rrJ2gPY7engKGss1Pyhi+s+7YzFp3E4b
qxyUW29ZE9tJIRiZuUJap9V1gcgi9L3wz1VDTjaUEsPzBg6+Sjyq3Vn5fVHdm52AQ2XtzKPhwUBR
AVifq4YcRrKi7GIG5xvuQGIni9Z9NfpbGuC2MrEnO40DXIRdfZdkP7rikJLOifrnlpyN5icEvLyi
Fwxqbe6WNrk9XemayiKrL33T2Oe5EyR7lUAf+uv2yVnbb0sr3JZGlSdMlA4jU6Wv1XiIM2C695Hi
TSKWCNFwuI2dtWZcN2mDV7sd+Fk7nKqq3qdKqDtJPgqi2jku4cOk5aC4nU1IZ2RFi0EZYLRP3CA5
TWynMm+Qnyz1ZXsCReOaJ3hx3ygMZOVTj3EpqjdGADAfJ3afsE8kuZcj4iKxvJMbbUyxw9GaRUpP
G5FEFTxx1gcCkua5aftaJ1ypZGYnFm6EzjTvjLJ8VqzhECGyBLfUJ9Bjho7Gn/+1xecdiy6A5t4c
LdU39CgD0QyVmI9DAC9McAGZBA4ZNeuQwrCyg9I+WPon4oDlEDiX0NEoncZ4TpGA5Eeu/m5qKliQ
da/2PkmcA5hYy7o4hAXia5OjfN/et6Kvcwe/A0oKyAfEk1lxMJtd/pkreTk/3HnvMppQk87bST5C
YtxMnuryRxQKUAnzV65P+vsccSfdCM0uVk259GnxlCWvcvQs9bv/NlHcAY9GQgBZxdFj455qrqgq
vpr+W04Ud7QhiJ70doBl7pLEq+LIo8lrCIhjXt5K2ZPOsj1gx5Ad+KGzU6/eh/ZvTdtnhuiJLNoP
3FusaEB/QSiOZAdERQsJsdrfnsdt/wJQ2KWjpGXZaXR+wKjKmenHKNuz8FGJX7etbA8DePVLKwHC
s6nIYEXDS087aqMgBBR9nzv2ihkNaV3ijaRWaIy4SUVIydUNrQFZDBwjsSD/cvn70alkWmlZ45mX
9QC7ao7F6h9BqQoC5tVhLMxwwygiRR1NDbdWUz/V0dcA7PyfWIeFAc55RaMaV2AAQRxb4q5qf5vF
t/9mYB7h4t6drHZoe4YRZMxTJrC6C7zv6nYF9RmEM1G6lnnQda/EAEOB8AX4HzeundQ8KNIuHQSv
epGV+e+LUaiShVx3M1+EaEtgym4wvhcI+VMiqiSKDHFezO7zqA8DTBelzGnoFz3/0oO1cxxeP7Es
CB90yHTgX77HdhzahEwx3P4kAUesY/8CPrVtYvWI/GsCYInLOSsSOY2CCT5ftpHacabgay1K1q8e
j4UJ7hRmpA/AvIhTbvyEBkz7e3sAoq9zhy8gksXYiCd+S58BlUsEjlb0ee7o1VKtV2qOJZDIIdfA
kS6Y/9WttJgc7uQFrabWEcGezc2DtS++nzVRZUi0wvPfF6eCln1WmXNZ2kjdMX5ANbcQ3UbrkwTG
TYB6gO7jk4Py2AJCZGAQqEwng5sICwarY8ABgGgcYOnw5ZdjqBCAZmlSIU+UxQ6kVhxzuI3MhyFU
9koE1auo95TimbQ/JuOUBHcl+vpi+w7YR8FqiX4Hd69rQ1ulTV/idwRPY7s3ocAi2hBrc2mBSHRm
wIfINH/n5nHQ5kY/ZAD6KEc7zT29+b19YtYGsbTAnZgimDJmd33mT9ofWjzo1Y0GcooP2rCQdAOr
hwotwVn4hzs2RhqoQz82xUtSStExLKh5i2wPuSlH0xbcLcq8+Bdh65stw0ZeDOjdKygkS0BxlhZT
8ZI1qhvHaOphLnhLvC47ds1dl2pOISVuM5Zu0SbPkLWI0vKoRPmdnpROQFS3iRKg02XBFFwlA/Cz
TEQdQBdpM8EENwV12k2jVPbVC22Io5ntToq/FAD2KvH/kHalPW7jyvYXCdAu8atku93dSSctu6eT
fBGyzGijFmqXfv077If3xqIEE7oXyAQDGGGJW7GWU6f+bl2JR7vSIoIsQYugi5fLnHxkb677HpPM
Q0s6P051L5kTyaxWh0eQxH+/0SaTameMIbf7ZkfhcYpTD0f1OEiLhjYXz0UFIPxhIBDFmgeo9Nzq
SsbeUvOPUjE/174kUeRNs3IoSll/m9WVw5xQjo1jauP/QJK9nBNzwjQBT1H1Bnruv6w2ee6zWHJI
ZSKEOwfKYttUkPx5C9vyV6a45y4MJXGaDREgfUHrOvyHGtkP1+hmZ8ypZxba71Zvbab61btb7OxI
D7oXsHjfCOCH8EYAEg66pqRl9aanoZcNT9Aap3EgR0v25q6Tm4Ikwb6KkHRA5U6GDUH/XS0G82nr
gW/Eo3VzmMtHtJE4pW17MGj80JHUy+q9qTqQmrgqWuGC1wR/xAorZpVOX8ZD+WbMxWOMyXaqxPPZ
ON8c8O6CPBD4UXBjL9fSySvNmuq4ehvH8KFP0cg1HGavR2ccL2+s0CsbWWv0jePBi93RsxS1eEBk
CGvqKm4UpyEkFoqOF/rXKLO+twSg8YMB1lpefCzWczk9EjGpZZVvXftjitmxJzJGqg0th1bZqKZH
ZRqwqeKitVnflihuLt8suLvqq3fQkr/uP1urLCcoqKBswCWBRmtrujKK9q3ZWKrlW4LudCZvUpv8
LqzmuUVTVW2wfc09jrK2UNuz+lemoBqysTUoCr/wVI4o/jSDVr0mWuFb48P9uW3K4cwTOHFoBOny
32+ub95XHZgVOhxqQJ+Gca6PUQpo3FA5vZ+DzHL/Q0FQXcvRyqj7RJ3LUlzcdJSCOTB7mweGdAs9
DkAkMXU3QSF2DDYn7iq4OFUkQpdilC4rFBKSlPeymg6lrEhx61DfDi9sjh7FcweS/vStonXxpbbM
6smxpeG99aP6AbpGaxkO5l8xRNVTritA+8dv7RCflLg4ogPKsdZkrKhrQwnlojbqcNGBGW1gxBta
G2OJ5j9j+4b6r0NqnKfshxM/WdazSk4F/XX/uK1XDsrAAtiWU1+AlkLQN42dd7MdwQKcpsjvgLne
3SHERasokPwjLuICTS4WQfRO2XUDWm8C52KerOGvkn5KTXANzT+cYW94VxAlXJ1xSKq2rpzqLbc9
kntMVs+xsVYacIlorQfMNai7hNcgMij41ICGfUvzcPBcxaZeUxcSE2R9/3FqQKkC1ezCQBDpwXCs
0qlV2+4NvXPU6mTXqGf3XRn93cZUUKbArV5U9sKqETykBtBCLRnm+A3t6/WXeizyo+UmlSRSvZbi
IJQEMDeMHRAGiGg4C07YXIcsvEZ1ax3QU6FuzMPe87sUISgWV42VQQNZz9WKg3y8NOf/bnhBsYRK
NrEWPI7X6uPU0mx3jRP8R5SLEJ7B5RljQf+ahZX3Y8vca9iz4/QSNeZx9wwWAoRLYRtgJq2j2r3O
aNnduGghuDdnK8xA0CA1+l2a8Dbc61g2B6B1vN8kh50076bRha2nc18DHWQ0NH4WQmBJNqhTUbn5
WzE9T0WcecaEeLe+/8wuxQgHahqHcgLfUf6mP7B4PKDR9e4TC5QcynYQYIXDiUjJ8ik0Jl2d64Fk
byj+9dxzrw67n3QugEciccNh6Ik7boVhZnRK9mbRLyjaSrUfSXe5f6jWSgrvBSi1wVzJizTE57xo
tDLP3D7DXrQof/VL02/jY0UyiTJcK5ClHOH6pVpIJ3Sjyd5Ci3jVzySVMY7KBAib4WZOUzUTBFQj
/OTR9LVkb04WVJImYh68cxVaiYsVblnEjEnr7eEKJjG4ygd3lnGJrcwSSLBUXivOH4xVG6LcJeXo
0mG8mt2hjQ6RcxxqiVG6WqalCPHuwdNKCzuFCA2JuS9ERj6wOk7C8MKdS9vQidwBw4faU/dPmKIS
oHoqd9dQcCnQsLBEwXG8aqxHrSy30dhivCZPiooGsqiu33krIIC7ochsQlOtqvJGdW6axJj76/Ta
2499+BZO752sPeO6HBcvBVQU6kp5yeeqPqqA+NB2Bx0EBHgxBus575mPlrVf5w59wcFvrCjhyZzM
f0qUaqmK7MFd524/5FuIl4F3hPNKLfVXweYodVmug62DepWlHQzjTKfJRwrPH8ynKv7cT5+SNkJn
3ocQnJxjcrbboJPp6fWZ4cuA1bY+OiOIjgtlMRzAtNcvThn5LSidm5geHNTbFeNeG4BPWIPDib7h
WG4RIspQk6DGbNIv1rvan1VrbxRDGJ7fvRuHbx409MGoMLwxjEfA6uNW1glw+8jgvIAdSkW4V+SI
tpjSuC6zMIMBDt5QeiXKuMPkaBLUJhwBFa7sUzE4XiWth1jrJqzdjWTu69xMLpyHzKCzqV8a9ame
Pw/Rs5u83r91a90EEfCTMT2dU/cJ5xHFlqwrY12/JI3XO342H+6Pv3HQdBVXGq8dSAjhxy6nANKS
MKpgsiOpcWzZmT43DJ0PJA/dxjrxwB3YmmHboORSmIQZKkacGIV5UerhMVH6T4kxfmZsPt2fyypw
whn2UWftwrdAbyTR7M/qWG01tTYBEvvemY+W8U+LcpiQfGn0E2UAJKmyQuKN3QHmSUOdMq4pqoyE
ibF2LgpSGNalTGK/1l9HJomnbmwPYlk6VAH8TGQwhBM21049sjC2L038OvSzV/6oAemsrOv9lduY
B/QtZzo2waKomcI8LGN2nJIq1qUnJ13xDcksZMMLs8h0whC0xfCN+moh+pLNktTDlgC0GEeCGmwi
YGcVntiakaRWw9C62HXp/XEyGfZh4wDziJ+Kjuk8mSLuc0bCvi46al+y8a1OQvA1aAfi7Lal0DhA
wxFG32NU9IvNA0g+I09VjvZFBZKelD6N/uzeZQfWAQ6Uit7H4Opc3vVJLxJtHJhzMbVTFx9MGSHy
xi4gBoLVVwlvDSDmSwpdHYwYobxLjlocpBWP6XHvBMD0jVohKBEIwW4sJ2B3hNERDKAXIzw0hc/o
7sdqMf7KEAzxUFGEEy6q9tz+TUuJflpfZvTMAviE32P0kzWE9S/I0DitrYWXIU88RuYXMjYvTv/D
kTW2WR/XpSD++827ZNZu3IOdPbyk0bF8UsajrF3t1kw4uTs6devGmnF11J24jxgF6IQUvpZ+t823
qPe0RpU8HOsThVAUZMDFALnFirKnRfG0lppVdJ1NvwifY/Oy+0BhfGTcdHRlAa+ksFC0GnXWdG10
RWAw68+pjBRs6/thVSGIgzgILrZwYN0Bi1QaSXRVhiKw2vEpA7GkxC6XyBAPbQGOnKhBQ7vrhHra
QT0RR3Zu1xKATIc/7zoWbjXM4uVxInlKlIJo7qU9AHvdyk4r1/6L1DmiBLfD88N2c1oNPSliBEXc
y5QdB330jVz1je6lNRw/NDQ/2u/uQR6sEfRQh727It9so6RivZ4QUC67J7slJ4keX9++5fjCfGwy
06aoQsxnRrucQ9h9Vve/d0sR4ns90dzQMojQ7ZPSepX+eP9e8H8vbgmnpeZEZIa9ek/DeWyi2cmU
iz6PaDkAu7M8u9F5CF9IGO22cBEnupElREHGJKP1OEGW2wSICpNChhbYOL5AsOhI48N5RNpRMA5C
p3dIpVjhxf0rBT2/Gu/mRoTN+eGtAcq5Qe+pRib6nThteGmeSpMcZ2M43t+OjRuyEMBneHNDaoAq
mjpswouWZg9R5zyhZ4yVH2r9YOvtOTTc0315Gyd4IU+48LYyUmpnmBC11D9x1p2TOD9PlP59X8zW
xpjAHGi8MbcDnqTltLqRFXWSY1opfQX7hi0J3W4Ojz4k8GtwklcE0WluJsAKVCE6J3wvUHxf7E77
Yd8BLgLzEpqVwqoSDtaQaA2z3SK81D2AUiem77Zq0VEcjTaRxwDtzir0lZjd1NkNsS5Gfeg1n9LD
/fXf2mZ4SjzgjAbfqzhnXwJ3EFW2eaFR8ZKZ9JNudA8RIxKYwdY+3IoRL3hcl0MH9xA8Owf1tyor
SuSnRNBVAPz9OwshyGmBZBwMh8S8FKBkZEnmz07qRxYeKhmB4OZ6gTEA2spFglRM9rVgi0rLNLVQ
kzj/UjPyuUFhUJumD/e3ZXO9bMRVeaMJoDIE5d5XbeeA69q+aH3rN+VpoM5/svEEES6emOHwsOXF
A29FUoFeCQdrntGUh4FL9DjJlMjmNG6ECNMw1ZyaQw8h4GNGauY1T/bm37irfyNA8CqrtHCzKIKA
bspRTZF6/4GhsBAgWG9qU6J4gy8TmMQO5LND9vsznH8MvNQ8O42oraBn1ZKmZhw6xsUo58chUY5z
JfG8N47sQoKw07rZdyFvoHQJlfepOdb0vP8oQbka0FKg6dMAIxKOUkkrXW0T+xKF46OCZgLlyDy9
P+2+Eui2YKKIAjhGcOsIZ0lvEs7pHdqXKv5kfkGvuf3DIwKKlg5g5EK2QUi+5XYTjr1e2Jch/cv9
ohjv/8HwgBAijsPBw+I7EZdaWQwdzhHCxcaPZPp1f/gNBehogHYSDhciK4xnZJCczpWiXOwfttX7
GrX9ypr8ksjS6uuiWYDEdA3PNafgB35LWKdSc+g8W51yUZP5qA7HonhW2UsyPiRa5jvGQUVA3C0l
z8fGEf5gTUeQmqCBiCMInfVaVVg2k8sQvTPbOppVdabRbkcQgDHYbv8nRHjKI0NF6zUupLC+lCe6
GxoLrmAsHBCRnJN9dX4nQ1XiGWy7FydDL7yu/pzF6rHp888gdJW4zPwqCM8hsA+A8gBi46BMW7gq
2VBnc9KF5DKjXt4hv2w7COmj8VeqyQDxGxvDjzOYlTQL2TkxVaLaSVvjcYHh3k8PNfworUYZW6M/
3D/e63cE7MQ2JwEFwyUq1gQlCVLwuDbDqb3GduMFgyrr2bk1vqmhezaQL0AmilGrUbGsuezz9loY
f/IHq/q9//N571God7TpBuv1UkF26IozjoXbXMn41Y19rfwvxxcUcFjNpVE3GD9yfedtd+tXYjtQ
vFh3fD98J+H9GMg8zmNIordJfaytU7P7CQfnPpYe7j8HooprT/IQiCYnqa/92bHzI6llhEvrzf0w
z2GlmxqiqmIqX9GnEOHunF2BsCfxUQ13RwyX4wu2batGdmhalIGyJ/uce0nBJALWlwwrD0IFhOsQ
3dbF9JybadHsFm11LUn1s+0mn/S8VsD8cf+Urt8QKHSuoJDjRQpFRLXGqCJQi54212b4npmGPwED
HAIwkDNZwmm9Ix9Ph+2AHY4AAcZ/v/FlSV3Hg1W1uM79AyMekzEiysYX1EXS9EpitBjfiA6j4yV/
7i+UbHjhQoyWi2aNQ9NeFeSArR/o4uXtFgDAoglvz0KoftWryx6aioWu2l5zEIfXjxo60+8XgMcb
hT0fN0LMlZRFbybz1NBrmn9rj8XuvqywQHDbkIpFDQNv27vc39l2JzuvqvTauYcG3RYkr8HGfVgM
L6x/EimQX2L4A7V+sMei+757dRbjC88nzRsjVAaMr4MI5mflxqf74299v0VgaNi8KRaCz8vlmSZN
n2clS680PprTgxYeR10Sf1xHi4BZ04B95Oha+JHCi9CR3I1mNU0BWbu6Sem3dey3KXiOXQcgoMIb
ZIW1G3cCuFHArKGl0BFG9IvNvqT17MbpVR1Ur4gf6/56f9HWAgjIZpA5hquC5KSIGh2aENWpioUC
1+w19Mx2t5O0HJ6Lv1FJU5KlCPRg+DkdT9Y4eaXWolWLLdl62SyEm4Eb35QILBRX5pXpAc2H7i8S
P/lLw285C+FmzOAzhCOD4ak5eZb5l3Kcum/A+u5WH4iiIsMOXwnWOHKhy8UC9g8UFgkdr3VZeQ5N
vFryFG0sE8/xoYQTEcE1zqik6DLY6WN3tX2ze6X6bkufd7BBChSdbeFRiD53o6DbfJ+rw1VLPpU5
8eOo2L/P3JkAYkPlDRFFuxjZjHqaGjJdk+QpeojJ7qggdyb+HV4wKON0jOKox/C6/d7lV/t4/xit
FRTsMBBsoEYDTfVgES/3t64mplh2qV5BXq88laqWewh1uUAhtbWU51PcayRx0fMYHqVtQRmuugqZ
FH5Xzoz5yrTHr1Q735+KeCM+Rod5hwbhiNrBullOxdamYU4rNl/dfHK/gLi+CjSFNg82U9HEmWYh
8+8LXE8HU3HBs8Lz64DtCGvXuc6MOo1kCOJvpXuMmMQTXs9nObzwdsRAzqdpjeGNCa2k2m+6iYLj
UyxL/shmISxbpsa1FlkQ05t+5XozkZww2fj89xt1C4cjIk2C8QuCNPj03FCJVyEeYViWgO7i7gGF
jOo5MeuqhfCu+3HoA41dNXJwVVzy1907fStCjIRERqxkNcKbgaZ7NfNjiZWzsUS8awTKbQi/hmIt
RkqMjmVG3ged+uAWn4gs5bo1PnAMSFpwoABQncst6JRaK9sk7gNEOMEUl3r7lwcIjY8aPwO3QRNM
EB1USq6BJgEBLypMUAuc/76//twMu33ssMVI68BZx8NvAoAlnNE26ZvEAnwisKpHJUQVqBe6j3jr
MuV6X9DGSqGKkPPQwZrl/YqWKwVgMMWNDtsgsb0wOmgS00M2PP/95i5kjouuahWGH+i7Mvww95Ii
fKzTzefzq3I7/pT0xTBgfFX9rtVBGtxfnQ2NBHgDYrKIgPPqZcFaVmyrcaes6AIQt/xgVXNyBsVT
OueEHgQSu2PjUi9ECc9ebuQGkgl5FyTspPV/KD2WXSSRIZuOcGxLqy9te8R0tPgQpgeFHgnzlERy
uUX7/GNP/l00UXegS0dSo1C+C8Z68JJS8cDa481W46fJPxp7bBPZtLYuCww9vlGoalhV9k12hWaN
UZ0GVeSEPzR3REPIuMrMx5iG0/OYsumJagOV0S+ssNSYKKfLACjvf1nhhOVUqhT4i8pJg7rOzC/o
am6HeE0KB8QZA/q6OOSfoY27U0ht9qnC0sdeobRT442uPZyUukMfvTCdCzQyafJTbTmR5J1YbzfO
LMDPDi95RMkK//32cvRGkrQM60LYuRmPbf/ZttJDXcq69Kw3HHIQ9UXJCtciovtSt7NrZU2aBnb7
KR3jx0KpDgOoMxPwMOQBsL+SY/wBRxS0I+xwFUF6mLrA6gt2CKEsp2mcZwFrK/bgoAYWTd5bzX6q
isE4Tjq4Z1vXBFkjG7szc1FmTDUtOqGBzHdgRNW/ezqj1ZZSKZ8LhCK8lJIM6NOc/X1fe2xc6cVn
6sv111DuFDKU2gTNFL90ZvG3gkYfeu883hezoWPROwqvEbi30PfNFcSkaTuSSYf2018d7bi7zxZO
uYM+Nbz0F6AcIhrMc9Ja9ljrddCelPBKqmD/16PyExgp1EOsk86xruXMbFgd0N636MEa/P3jIxMM
SwnGAPw5QYXnQ++orM+awEye03OX/weLfzu8oLbDtLFKo8Hwk3W18ncmiXVs7C1nkeH5DgAwVpWe
U54obaKoTVAbBzc9Ro4k/CoZX0w+sUYpkjjE+EN2MENvkNhJGzfg9vMd4aIWbVKVAyhqArNpHmmH
Hoyk9afZOd/f47Wi02AFqw78acTa7Y+83o2iS1k9taVq1UFhnefE8uY6SKzaJ+mv+3I+oleC4kER
hm2CxMRGZaSYpy2M0GaR1hYBvsbw3dY1fK2wM5+UVD/FSkL8CjRTRwrN9RyToj7YdOyhm8DF+wfo
/frixON3I5zyf+YpSb+gh8ZwLVmcPGh95H5hqTOemhQvpRqNue6NteHIHq2NHUGWhlfyc/8dmfGl
ThqU3FQjt6BB3w2PJvqbnxlN5kMdGt/ur9WWINR6IuMM4JCxehTMvMwdkjQ0aKqi/4o6AvXZAbv9
66xVsrqIje3HrgO/CV4JYFHF/LPhjjTJK6UIsvHcZY9R9alPXqdK4p1uXBUOJkEYkBd5oK3ocuWQ
pUDXztwpgir5pLmnTFasvLVgt+MLmoShHaTtlhg/Za86+czSFzeTXEfZFASDxWDdiKpbiFC1h+mL
XR/ub/naDkMVDNwhUETAFLNE2A3JOz1ubWMMEtPTze/ImKr6MYp/zX/uy1lPg1fbqLxFrWHwqOly
J9o5yR0LVDVBmZ6TY1ZLtMnG8MCK8Z7ZAIciOSVsRKOzxG3MZg7G7p/4XO+tUkCvDW6y4CEF9htn
SThHY2/1mRqRPmjQc8F4L3bjQf9XAPiJAG1F3GllD/SgSbQtOgRD80d3/tDdDyqQ/YguwvGFrYRQ
3XL162lGvlGZEASKQj97AI++RMD6IkAAN+UBREOuwhBO6eBkESCtbAyszPKiOnDVS5jvLR3GIpmg
ywM6CdB1vKsC6oKiLix1WGIFLfp6Qv+1kijvWiehqR9IbhD2Az0LEl3LVZo7GqPeKLcD61Oj/uVW
9JiR8mhp7/evwgqywucBxxS3AUvGLRxBTmiGbcwSJ6jjQPsN5mjFPNX/9NMfsA+do1LiUWxcDUjj
1EaIFKyxBEMRIzg7QVoXgyM1KIv/YFswGeTjkSDEIysGVuaIuKU6Fm1ANdv7TNhezmAsF8ZHNod7
KhxMtFyuHr1O6jhu2wBYal8/ohGT5PBy5bC0EHhyEIfK1VFZD1TuUgB4jZwE5dBtYMcD0Jpf2uRL
Uz67b8pfVTYf72/+xm4sZAlnrMiVmHQhZCklgnSJr7C92FO+XOC1AKyDcFdXJG0zR8W0p2ZuA0t9
6Rrj7Ga9NzoaiFNknYi25oKgPJh5gMzmZZTCutU0hwtTI2L3s7UfIudh/1LBPYLiIqjdQgJgOXwE
R1yJ0oxHPrzOOdrNbjsdYKSb8YWtKLUYuLEw7YJiflZSnzoSBN/WsYJ5i0oheALrgGlVGWh31Wd9
kJp/l9P3Jv5T1b+o+iMf/7E0WZOjFdkj33Yg+oFHgkEC9h+uoW/saatXhhl8i11ARuIV5lFNz83r
BP7KVn23qU/oY0Gfql+M+dXkD+EhzS8oD4b/hirR+/u2Kn4WP0U4F2VJSKcrRhdMToUu3y+98mNK
fqTKS0Z5jwmrDeb4i55c74vdeIJwgcGOAeQqzEqRChUk8EadZzHU0LfmB1AWwELcF7C1n6BBRN4G
h4Yn0pYrPFaqoZig1wscpz2y5FyT+rGfa183zzlJTqX7/b68zQlZHEQOrgle9rKUp7osoY1GmiC0
rC+1Eh7GanrrdzN+8N2Ce4FoBJgauBZcihnGtGB6BfcL5AVK9aDIAMX834vaFaWjsMxgYSLYIZgG
5gxGBCUK60CtPzWxfRimr537ya6+tKw97V8xgP+IzXOEHNW4nEpRmWEX6Toc+5gZx9ksdS+eBoa+
lo6MXJVvtjArECHyOmiEWmBwCqKs0CrtZBy6YABH1bciG5ujFr+X4WAcdBbJaMg31pCD3XQk8IBn
gNGwnJgN8IeTgzgsUBhgmgl4yJ9c/RzPIKnb7TFh7XAcPopT8BwKhnScOrHZzzwQHB1p2/q9a3n3
N2nj1XA/0uhIr8LzEGkkGi1M8nhy2iAsQzxMh7iWFVfxEyXuDXB1OAc40OsO5CSl6VgqxRC0UX4C
057npOOL2qfnfiJfMqf8bBuMeWqkSo7f1syAS0RQ9YMjUZwZRelN1OtuF2TOeP6u2DJajA2FAFcZ
Tcjh5AChrwo3VVejCe065j4YQ8Nzum9oR+xHk7Z/f7iPg9AksOe8Tml51uqxDXujQuww+Uv7Nf/c
u/mIOKM8F2oatW8r2Dmv5nQr5FiDvs+eYXQ9I1AmeXbXq7QUIZgNXdm4YQOFDL7IwZ9L94y+3Z/R
WkkCedC5+l2eMsiBN4JbCX92BePs2GhOBm2SgIZNiX5gYw+S+ND0nbl7cUj5aGrfItYcGj06urUd
fWJhNv2MkrT45aLzwolk9uCNoCJ5qG0z4rQuvVeWhXnoCjc6EWrKUF7r5ws8o9hOjsRGbkw0ECKd
DuY0R0mQpPlDZNa+qz0U8/TYu+OjDbMa6Mr7e72Ra4FEaGHOSMcDfcJJ6npGCUg80yCjquabWuaV
+ifv0FbkkKrVcHRoNHi6QoxD6tpAOEXG75qZI2yErD8ObdJJHvANwwQfxMmzHAABUV4tPEVzw5BT
RSlWkKZvE0XCST2y7LkMn9zhc9waHtXUY1v/IrYsUbjW36hQhjL6YJe0VzXX8awPM3OyLLBAYTtX
4zvIOVsvHtzay1rjtTCag2TtN3YboTUE19CvbMMc1PWqytFbOQ3Qfs+bmue5yvyYnPvYOpjje+ee
TOUzekodDP2JgqS60L4RAjpS64AUXDL5ev7t/getdSNH46PtMfw3VHiJUdgsB5XFHPYZehKfmugc
yZzQjVu/GF94txg4HImadVnQstesKbymY14m5W6VzUI4QFVmkQyF7VkQJdaxYj81KTm6ZB6mYPSN
+WRH1tRkweT6dfk46g+ODJS3OQmwvHGTEkaFGHqNDHiDeT1lQf8ndU9Ek7hVmzO4GV7Qvw2MWULB
QhTA5+yB7ASNnIziZsWDDa5OnjhGlhRHClpN2IfBsmlkK2YWJNPTQCqvtU55/wl/O+a5yLNDVvhO
92rO38ZQRpC3cZVBKMKrLaH04T8KSq2w9NGq3SoLdPLJyk7JnPsOTDH1CyoSJPbEpij+BHN3A7Fy
QZSp90g2mAwbVR2i8NBlXhies9Cr+t0ZJQPcaf8K4sbuje/Y6RYrzAqCTO3VrT43j/vvvo2HHcFf
BO8cMWE1DnXP9JZ+3P0uOw2SA7e5TLaB7UA5DhwM/vvN19dDi5pSq84CxfDR11l5MX6i01sh61y3
da7hWyKIqiGEinj5UoydmKyiJh6PaTw4BDlhDxXv9xdqcyb/iljlxEot13vbToOoOGK3S/3VTfw+
PFKpicx3VDBewBP+/5P5eClv1iwNp3BAL3rADDSvTU+0P01oarm3Yya/prdSBFVQVw1zi95Ngzbx
hsErZYmxzVnADYPDAmAacYQtyVR3UFQ7zoJw9g1EuEavyB+tMri/K5sbDygRwjiAFqMMYrnx4CYu
kb+0sCvoVWxHfznjIyjD7svY0sngO+Ok4IBIQNRSBmyjzpisqgjQkklLTr0M37i1UrfjC3MoahSy
zVpTBDN5s8AgmiAoGAFVnhFZV50PJ1s4WiBjRCAKcS8AWcTlqvI8TBw3KoOUxo3nDOZ3Grvov6H7
agWceVeebeCLMiN+KKrWa5npNUZ6bJy9ZVA4fCifQ1dgqBzEbMRwTULNzLVTJM708Fg7JzeVWJMb
x4LAooFBA8sWbpmwpFk2doxZeR7otHqpwvB3RtrHfEwk7szGyeBVNw48ZZ6RFV1/PW+AfU0biIl/
/7Rk2XHZ6Pz3Gz2QzHWNWro6D2L9a+YEMuC2bHjhWBsjoBA1wnIBmd/J0aZv92/N1hbcgqWErx/Q
Hyqa2iYNrA6mxlWxrntrDfkhupUgTGBGsY3eMC7BPObmcXi/P4ENKx2JIAsULYCkod5QeLqaHrz5
o5GkActjDwyiT072ro9fFfsYVo/6IPPItrYDNwLdh9ApAtE+IYyUTllujXMM8Ft6Cj0keu/PZms7
kP3jnWKQcF8pykhT+3zsKV7IvDoU7nNTvM765b6MDUWGDCOyZiAhwSMswsiapjLrGBwFQeW0foVu
qGF/BeTTzzLlcF/SejacXA8ZOl5lypFUy6vRmzWBuQ+1r2f1g168dboGsv5/7gtZ78hSiHAAJrtu
0R4VLz4wnj41rmYpC+fIpiE4RuEYKo05QgLtBzTi+0KIb5fVbl24nIbwENtNU9hFBNvIqM9x9TiX
z6qMS3hzHkiNo+z6g1BRSJpqUzSD+wLb4Sineda8AXX9RN/tpWIeN0IEg2WMSIVoL4QM6XsS/6lD
SdBoexLwH/gVNFbsOXNqWkwdsU6Knvl1zsBMgDRgK7OLNgIdfB7/L0eE88Ke78B5DvOu/ZZ2npkd
CvYwtif3NDh+8462r7oMz7uR1F6KFPbH0vs5QVV1GiRF46VTDAj/Y59/UlLiIzNYaicKFtys3a0O
llKFDTPGYW6HEVJ7Tmp2qKazQz1zf6ITABmULYJpDl3bVi2Cprp1orZUsJwD2PzDFy3+vV8NoEUg
gRPGgYNi4kIx67KLE4XChYk9LfwaxhJltqVnEM7FI4M8LfBQwu7M4YCWSynLA6V6ColycIvu4f4U
uKZamn0mdCRMFQ28H9DOgoTRmfQZjZJp0LUHalLfTT9V7dOcJj5J9k+Gx45dHlqEoSniQPIcuHC7
GqIg0sqjET87sy2ZzMZyLSQIkyHRPNFWgYTypTaOlXO6v1YbwyOLwxubmHhhVikQJWXpVPVqHBTN
Y+lX2W5nAkkIkGCimAZnCric5ctVmHOiqTGtAjb8pODi+3X/6zeU2GJ44WFEZ84qbioMnyV+iOud
2sPB3ttTDfgFkHiCSglOFyfIEx5GBLD70G368qKah7KoDug/cbDSc6vvNq+XcoTn0RyzKlc6yHHq
y1Dhgfxzf7HWW41AEdKDBMkCYIrE7CqxcwqIXZZc2t+2/QxUxv3h+Vovbx2inhx3g8vAuTCEg9ql
zqD2qDoCrM79bqvTKf2qxPUDElzf7wtabzoEwS8FKylOLFqhL89UxDJ3SvIuDBrla9Gdovlkyxyq
jaVCjyf4VIC/Qd+Kc9FLg4wVIB+XaDxWv0pZpaJseOGpMAuTlTrB8Ap7d39VrQRmtdZ/SF4BYIUc
N2/wI0Lui7op9Fpv6AUttwzjEuffCL3YySHcrzzACQOPk8MdcTdMYR4W0OvOYLX5pVJyz7IVz3GO
9/d6Y6XAOIUaFDwYyJdYwgXvTSOxO9MtLl/Av+2NaFP1340v3O2K9KZCq7C4mPPRHM7FINkK2fcL
dxro/gGpEXy/Pp6z8eRKlmfjKgDJgGfHQLE2uqsKxi7TmIqXtKSX1P3JlNqzUoDJE1nXh41J3EoR
g6ZNMRZ1rlX0ohCv/G2/796CxeiC3sjMxi1zu6AXMGLM47Exdz9BoBUD1RPn8kNwTARe92zA/pKE
XtBnlaWHScbYsrkHN+MLW2xoYZtRK6YXB/3gejgEfi4L9MtECNs8zgpSkMASXHTzROJD4j5osk5t
G9r7dpVEhE/a07F0ADq9ZK7T/5nQyDwwGRp7WE0VHmFizef7u85XRXgtQJ8JAhfU26G3hmhmjiCs
UGYUTl2scURv6PQQjQ+l9XdjZV5hfKvnvSS0gPygCQHwgRAGs1l8NDI9zFN0g6eXWvmZNIOcJWN9
SZYC+O834auui6mhVwzHrH612SMbTvcXTDY+PyM341vWGJXTiKsezmd0PJVCHNdnbPn9gqYto5TN
HcECRfmhMg49eaF7m8xjD6DDuY1gGbDNdUHZFqE1GBOqSwIEyAG+K/PdyhzjI/4OVAFKR2BvLpfI
iaMyj/LIDvT6pTrbsrr59bO6GF609eeqqs0iU6ygrKsX11T+Jk76BEqqA0IaD26fHu5v+PpGwgcD
zwdY5OHnQ78vZ0MZ7UatC6eAHuJfVXzqC38iEhkbhwqVSLyeBzlYuHvCA56DXJo0Vq8GWfV1HI+G
DJomG18w1VidODpVMH5sBFX7VTckO87XYKlFCBxhTl+B2j/YaVz+7aVIuUtG7T4oyldDjerHMalf
QAn8N6oF/2Fj/dSZbfxE4v8h7cqWJMWV7Bdhxr68ArHkGknW2vWCVdcCSGxCIEBfP4fsme4IBRZY
1txr1v2Q1nhIckku9+PnfHjn0qArCVySwMDB1cDyoixNbghtlrk5vOo9CRs7dLo81L3Pmfj5B3aA
g0R2ZtFrVIfXWcOk+Toargs0WnMRVyxu7TZMblu52vkYBWigzSXYBdmq+kZLp8FjFWmAFasPKO/m
Xmy17z28YGLpf1/YiRbYi3JHoktzyA2wdL9CVltGxRDPeTBv+MKVry02UGYBfw0EEZDHvvQFIvwS
ylg2QLfpoeqPn29P0srX0V0KHdMFLHbNlu1zcHZpczW/ohlc7DO2+3993lJ+vCaE4KXE50f/0TgM
5L1hKLpwz3692uZB6tRyO4HP99o+2zn2+5cXn0d5FUziS++T8uvLskUfgWvOr+LRaI4iu7s9OSsO
evF5JUIsTTcVqYfPQwHB959s8lS8l6MLKHU87UEbBKgmesJUpQtXK9BQ2TD9teBpWN3PwRYSfWUM
MAAMGnYzNoJa7+ibyWzHOdfRY5qGmWaFU8UiMW7lKlbcFDKZuCwAzbQXStXLTeAESCBgP+uvlRu3
U+xvNcCsDeP8+4v9swN3EnrQ5hO+z/VTVbzUzV4WG5HhG7vKxaGOtUCtflkHlBmv+gBBIe6jqdiS
rzQb5J2mt+3e5GYZp1xkOc5anuTcP9j+8BV3y/iTmZIgmBh1RkNKTeO10Io6sm1q2Duwi+bo8vdp
GHBO7kielRHwpPVzzvPiJ16twRRSWx+1vQkuz3jwRvfel57Yi9ysD8jtQW5jbspvaGAvT0U9thNQ
3LJ/9qaAh4bmZRH1R+eVWibv7yunjQOPxb01Mydy9dGvYq+e+T7l+rwjc6YleCtb+6E08gNE2Mu4
1cc8Dy3AhPbQXs7+Nqd8TNLJ+aZxMYUOQIkh0cUgdy33ALA2s0g3pvIog06S0DKJ8YieUi3sO9m3
UafZ3pe8ycudnRf5Q0dJH3V5yZO2meXPzLbEQ5OjT5tWcoj8wsgjX+P6vgPHaAR8KvtQ+SSLurLh
oV8ZYg+BAB72aKv5oY8eKEsa136drFaOIeiP0mieG/cEMQ/jB/X9iURtObMEZ7+eAZLiCCfU0jR4
GclE9szL/u7t1N8CV187Iy597Fxk5eDweExcOmMnS7tvRWG/Wja4MaB7WOxS98fts+d6Q13aUB1+
HFjXAXDzahRx8Jyzd5+c+PySZEKSA/Sxaj+1b7VW00ye9epO2j2PGmBA/+D3A5+2NJxDi0092DS7
6eo+w9JlCBx883UgGyNwMcmXuxUjODOw/P3sRBBo8sqMybFfpfMLrEZhR7KQUfT6bKWCVg0hd4lW
bTwXr9BuwgamvUyZ/Ur9D+N0sFKoln/1zS3tpjWngsIw4DXLMXoFcnBFaY4j3r/oTuRh3t0TgHFJ
9+n2qlw9JRaamUVvBY2QCLtU5B6jUA3pusl6lZMVS68Km+mZ2XfG8InQX7dNrTkw4JUA3gLrioq7
cjfzRh97fRiNV4t9nLQXcbj9+bdiirr+UAlCZIf8Ph4syqOuNKfCMFJhvA7lFAbzb8rGA2pIUU7v
A/+nye8Jexz1LNK4t2vbh6n/hDaVkLndTtavRv089s81+2FJCC5vBD1rK/nfLwN//aVnSj74VhZg
5AV5YTKcgY4UG6Hz2uQuzaxo0MV1CyasSxOlO5GKjJ2JjvijPj/Il9uT+/bGUycX4QI2mOuiJ1QF
Zej6oJu40uDzlh55jR/WZhlNoG0jx7LkkTmXMdOePB8sd1ksxn3Z+nuj+JWCSSJrvjX10eyO2lY4
dj1o9D6DrRscrYu2u5pK8VzpuxyPsUQnXRTSTXn6641++X3lyG0NURBO8P2Z/R4tb2eb/W4u7/xe
vPvFcGlIXT2WWnY7wpCFqwm80bSQ4e0FXB0K5glQPcA3rkA1+VLfz9Armdh28wIiqQ99296NrP/W
TVu4hzVTS6shTkeQKV0Rjw54fKXF0LhgIhqf3T478A4FXB6UkWlmn24P63pnmQtF8r+2lLRBk1LH
IyVs5f1XC7sZyq7t1ht7zcuQsQWkEeI1C0vl5daiwTjaaZE6CfMg99j34ZYw3NogQOWNKjo2ECpv
SvRQ5wS6ELhvktyeQh2nfJuOO2ye21O1OgygQhcNJAS1KjRP06ZZUrDnJgFohvVQg9jLbQOrw1iu
ESgUQZtDzUq5xOap00sMYyihmaDHlPCPgzZt7JVrHAcUd5D/+teO8gjzTOEDuqk7SeGnUbVAzStj
Z7EPA7pPy50QQzTrTcirr5b/+fYIV6Zw6V2GuyF3gE4wZaECg+ToSHL1hGV4OYWBsb/9/ZUZvPi+
ct7kWT+5bML3tSGygtimUfHltoWVvXlhYfkFZzGSV9CgyHpYGLu94f9VAPD6g2w1O6xNkwVGTNwW
UHlFkuXSiEjBSusPo5543qnMT1sdhWuzZIGaAAVX9DUjWr38vJa5LB8soSeBBR0psSOpH5KtetZV
VQBJ4XMjSmItHVut11OMoZA1HhB/l3MTee6LwfakOHK2sSzXQ3pjf1v6+WH06nRGY1LGdJpKYMJ3
xXiXWSGrNtoZVk2g0IErAJzKvlpzz506tw0mJaBIBzzfBD0Ww8YBcO1cKGmg829R6EFOUo0lM5Ai
tBZ1JHChbmR0e6o9O2ZST++Vc1tSJOd2lt9x5sQd/EtS6spXA7xUPyXfGMa1+y5iXhYY70BCB3y4
4r5FQ0A3qHVgBWGRLGM0gt3eg1vfNy9/Ppv8HqkL7r3Sauc4YMcq7a0jcmUlEKehXr3woS7QwEsT
U5+bOXVJ+joZMvvOaZomle99L0FA8KUS0AalVmOC+AQozrAaNLlf2pvDgJgPaV7fCVOPBNN+dQ50
JWf/4+3hXzvixc5Sr4mu84ShNxOOoIKdvNr97o/s3u/y3W0zS0x9GbBemlFWce6Akx1nbGApHqz0
UPBXvXgygxzowq1U16opIOHQiA4EFvjQL2dbmpqRWT3VE5f+nqsv0qzicRKHInut23IjJ3W9shiW
C6wk8L7o41ZvcbQqcpAw1noCToa41r+nSwiO6Mr4fnv61u0gsgamAh2agXLIehVYwnS315MyOxhe
ETVkl9sfLPLztplVZ1gC+P81oxyzsz2bg9lzPRmyPKq0goe1o4WjkW0MZ83OAsVzF9pvIMCWPXl2
ZOCWIm7GCiPx/GNmxq0Mgz9w63MLyy84t4AuZwO5PCPpPWBw6yNPAbzcGMXyK1WfPrehHHyQsJd1
JWGD2qE3x9UW+cvqLOF0XeD3i0qc8kLPZmRUjbQ0Eml/h8okIvZAbPjv6hBAYrkcrcgzqfWXKhub
QOS1kbSlCMXRR2bvtkdtGVA8yqx16lQ9N5LR+TLse75Bh3Xd4b50zvw3gLe/n62zXbodMweGdeb1
A0P9uB9wnVre+NVj4uj66BeW9SGd+i/V4MVEg1Cu7e10EMq0Lt1RG11ftIaaAZniHKLDPS/ikrYb
kOrVSUA6YCFKwRyr9WfQ6Red0wZGIvKdn8Xoo/iDSf7v++oZnkHBc06paySFcSDFHds6UVd/PzAy
aP9A6v1KERZViTITqYnf737y+4+fbv/6tbPN9nE/4n8IuNTb0ZVBOXd1Zi4B5J2cgmh2D8OY78ZR
xLctrUWRaDd/Y2pCf726ocyBO1bGdZzWM7nzgmpn1M7dbPvRaGhDOE9olva3KONXR3dmU7mNnMrn
xUxhEwWyUAvuZP1gWiz0ul+3x7Z6WJzZUcIYkrrVXDKpJ3P9GXwVjvMty/4gawFisP/mT3lwCYP3
cDTYQPbpaRjnp8FAUaxFzSXdwk+/FaSuDtczW4tPnm3sig5eOotZT/SpiBd1QfrosV3hQpdgbncS
IioZiCbr7mszfW51vAE+3J7PtXWDoiXiB6RhkL1Ubtxer6UFhh7Mp4OY7AQufijwii1ZpjWPhCAM
ghUU8fEvxYrdcAdVKYxyzJ8oOXX9kyY+8vwjyGF2Ot941lzzW+OwPLemHMaEWek0jbCGDs97BwIV
BchmJptFiGF2ht7eMUccm6KN/a6LdF9+m6Yy7ll21C0jHir5V9b5Uc/YxvF43Zdx+bvUQ3xusz63
lrX2aBMGwS8rvaMesnxDqJfHnAahbpBdutWTvbrC/829GifmvlkUKcPONO05bnP7sztqcVvwXUa2
xCW3TCmbswcg1i0pNk4/7+vxpR3jhh2trbbW1cvwbH1VAtOxniWDSo+epFDVI8a0T90ybKvm0ejS
cM7QfZyhC62YX5263Pdl/cIn935mYLsg1Z5k3bFDKwTJaWxlZUjI1EWsyo6399Vavgia5Xj1gp0b
BAkqm+tYtAEnweLy5X3TQL9Q2xv23dA9zh064qv0MWeIPWsWTiiB3ra9do+dm15eDmdnik+HwoX7
60nHd/SeaLvbn1/dzCAqe8vKAzWjHPUu6rUangM4ssrfAYL0qhrCgqCi33+zpu95voUNWbG3yEmB
shaPAmATFq87Gw6lIuBaQJAUSXe02eu/2+kwW3vH+JhtgQyXk0E5jfGYWvgaLZDKgbvs0lReUj1w
8woz586/O1+GBPwztV+8+qmOTi1RxYBq7idt3t+e0pVbDXYxPJwQqOOqOpTooMm7tMr1RGQHl8RO
Hllb6uQrTnFhQtmbSJwKZ7AxNG2sI4N9AbLu/W53YUG5NgtddB6tsE4eGITAAAMOJfH/NKHclmWt
jaM5w0RKP3B+X7wbJQt9y0UXCF6NDeSpOCEzy7KyIiXe1MSMhdwBExO/f6XB6gYA6NJIflWP7oWT
DzSwZFIz+xsdyxjowF/1JkJvzaF8A891VCkgf6PmjEmXk76inky04D5wD0wrQommv9tjWTnuwcT8
nxFlNbQapzCKojLxvTbUGshxQMHaeKTFxoGzNZjl72cHQFmPNQmojcHYu5xHQYUexg0TK8mURQIF
NW8gpJe696WJCQWYprcDmWTG3TzdI+QSn0fn3clQMFcDrok6xQLYuEqGdr2be0KXyWwcuu7Q1QdA
e24vyVo8CWps9Hx7gDKCEVaZK6JbHNfRPCfENI+pnoUFHU4D0DqCeDvRAG9umIeKD797iz94xI5E
V0W9tbVkK6cNfgZwCshLgYlahabogdB8m1lz4kakpJEtm+j2QFd878KA4nu5YQtAjr05sYFBLnet
/Tcv9bDq3svBCPcGdhCtJWjYBPRCmc6UZ61AJQ68++BfDAO6cRqsRQlg6sabExQdYNdVu4NRSO5B
AKjNCGUEaG/JkVlV1HgP1NL2aHUNZ+PZTcuwc15078f7ZxA9rkDFAICBe1Vx+SE1KZIWupVwd9/7
P7w2R/p/b22U8Fc2FqpmqC+CJAAlU5URSAC5KBk1rISUj1Xfxd1cgBzmd90EEaqmfzCihdIM2mgu
sjxK3G+CA9maB8tO/PEk0+/ucCoNoMPIFkRmzfeA8gTuB6iSlTxBZ9p5WU6wQ/jOdu55E1pDiGaO
DR9f20RndlRQLJ/N0hNooEpG/9krWDi8W9AA3n1uQInkUGwCPsqCAZ3eo8O23ILwX5ODLQZAELGg
hm1giZRItBhzkO01up00ZqkfuDN0YWsMRYiKd/VoZcgTpZKzA3Ob7yYfjRBPxzbiwBKEQS62CkXL
XlWCO2xjA9t40SJDSvbyjK+c1GpybXSSpn9kEO6oH41+44m3bgJ37lK0R2u3cioNfZ8BddA6icvb
76WdPfpBA3JiZ3fb0VcdA1ja/zOjnEojzXLZ6zBT2OC69cd4+oN8JubqPwvLFji7cqvC7wvXbZyk
hE7wbjI/3B7ASkgPOsSFtw2F7evHUWHIvKhbw07cPnbSB7tAkLIn9AFajJtwmtU1ObOl+ODMJ1wV
uKSSejDD0oz8FjjXrZTR6oqcGVF8axi6mfA3I330S38/OhvbCJ0eDpjnEJyqgYNLUNwWRY4DB2tt
Ndqj6c13t1dk9Uw7M6EMwBtNvdZYgZ2aN/4Demt55GqgoeZQIwtbu57277fnIeXvAuKM209Xbh/g
tbg76DXs9XYMAbfQsocIUoExfz/2HxNmQMNtKdxDtEI55Ly5nbSgbe1EY8eWHI+3x7G28LjacBPg
7QN2cGUrUsstq8rIcISWofa92qIPWXPe888r+7BuBnculmUR9s6h0Op+9O0NmODKmxfB4n8jUPaH
n1UpxNswgqw+AC/f1KgQHGtth8bsJpy2xO62BqT4GTQ9qgxcQcCctT4y4M+jYQDYd7i9KMtH1JMe
2jOWt5QrF0any9MLFGF2X1vETgr6QWiQF0VrcOb8bVqfW/+F4hi4bW5t76B0D8QsXvCLwMelOfT7
dwEI1WwgT0xA8D+7QouLkUCocHfb0PKh63H9Z0iZvBTc7iUzYWhGL949J9NpyMEaR/Pyc4VsRuwz
ayvWWfVvUACARdRY/q/s0ybgY0snaifT9OLnu2LYiNnWv2/jjYrkB5q8lN3Z0GkhsZJ24uSHtgyD
cWPK1vwNtIQ4AczFx9X9ieI588u2NRNr3A/1HiUJWm4869aW/9yEskfLfBxLtACZSQ4JBxlP5n2T
oy9iw8nWJgqMDwY4DSDIiyLbpZMNMgN1tWmaCe1ZFxaGJaOgZ1ugQMUKOiBB1g+Y9JsI+jVex3X7
gaDVNjghxaXbL7Of3PbgtwjozIXfDGCygMdHdIHTX/EnvTXa3sx5cKqrqDOiERRB9h2bI2p/sK2Y
/aU3+9YK+yICJZrcIoZYG9258eXvZ1GN389z11p9cCKNZH8HrC/3jPhbAtnK6XM1RGWlKttvLKjQ
BScnt8NBeqExvATyWJfPBnER2G7EUmpZ4R97CKWAHEKaAijpy1GNAHYx1o3+yU1NYIdsoE0A+QJD
mgO+4o52RuiXnD+gjM8Phsn8u0qn3cfb66qcTFe/Qd0Dhcv9Qgz+yQFK2SQSb0k7iNBFhF4IMykd
Ft+2p2zr/7UHsBTYPtFzp+a3BHSCIEBa+ieb8V1NWFikadxlWynN9blFbzC2BWgBrxKzPVIDpkhh
Z8rqZ7BBg6qvax76AKBfYeUvQ+N9R//Ktz51IptXG5O6uOPVXjkzbl4urN6jjNwEhX+ypP9EOnIX
kGojv6G+0N4mEpAeeA2q3teJL8psraad554c/SWom1im9+OUmPJEGxmO1c4cxl1qBpHhZofe2KIf
UY7Of6y7eAUsAHHQMCmnf+ADhMMmWK9Et7dk9dsLur100rgq2UYiYnUp8Rj915Yym9QFK3kjAvfU
4ckZIg146DP7o1nLj30PLFM2NXdtO+y9ST9IJMfed3z/M1KIeSJrsIxV5aTJ8zTtTaK5p3x64J+s
rYfnmqsEZ59XBqenJVricnweHNXh3sE/3rvfcHvieMEzBMsE1qFLV2T4+phOo3dq2p91P0ZTdXS0
X7dtXI9huaEBcgGMG/3YarKgm51+9jzhnmhInDtI+dz+/LWvXX5eCZ7c2WwyGuDzVq79VZv9c8aa
R83kD8xtNx5TqyOBoAoWZOlGVemTiCVNKM/M7kkGPeSR85D+vD2W6+MWYwHrDVIZnotChRJxauC9
d2p7QAMi9CNQP2SoYePaFO2D5W8dtauDObOlzBtrZEEE0Nsns872TcVjZ4sR+frCvByN4lw57/op
dzEagtZWL66hdcODpwHEhe7wy9+iRl0bD+jqkYhHELLQr1y6siy9Pvcm4p4E+kdZGhzk+PH26vzT
8H15coMSFVTBuB7+0W65tJFpsz/19py9AJPOPCiUW/WxMtsh7nFb82hyBgdwa1/uKnPsPo6eyGMy
seyu5dYUCnDevUwac+50VlYvdQ3yi8yn9hdSkOlDU/fzASfY+GXwwcVRQ/PoKACfO7aWC9kTGaQR
0zl0yguat2GKWsSO6gbbUa+fP/CaYw3T3AZULE8fWc/EAbQ34liisSr2XcjtWTz3dzX3yN4SdAyl
TvN7WlJ0b3jTgGqyJ/5CQ+hvD9YfuFHqL73b0X1l0mBnlMFfkun9oSuJgJgQAGbaYMs9mP/thwGM
oSJMmUB0J5r5VE5udnIqTiMJcqKIQeF67+Tk7wmKC6HX5EaUtdYQ2yzVnoO5Hh/RQ0B3HbqgHoyW
QrRlBB2dLMYmdlFdAEbURlddqTdRMw1paBZ5vgtSYu1nz2xf0yGvolxQ73Oquc0+RXHsmA1ABDDG
x4eWEZQp5GTeMc/+2jpTHqGR1w7nRmaJp6ci0jKzjwxelKHfGdWDxvS/s9HI45prH5ColL+CrUrk
2g5fWg1QQEF7L47dSw/yevTc2kCkvqTCgQQNfXBcK6Sm/cmf+aE2xPsSl7ieFvoQQGKBPge9g1r/
6j1uOKPhZC9enu8rrUbPdvZQetMfXCNvBTYXCmdo2FH2XtaDIl6XbvZig9oFqYb8EYt/Ggd3f3sH
ru1xtDYt8fCi66kOh6Qk47OD/QdhmSlFWnmr62jtMgEd28LpiP5EvPkvlwcshSm4wHn2QtI+bHQZ
gmY9aj3QqjqH20NRS0RvS4POI+QyUD1Ek4MyZ0GTTvNk9dkL+t2PAZkO2LkPLbKYeMOFGtFjXo3A
K9jfaV89paW+kR66jrRxlJ2ZVyKLIRuGYiomHGWz/5d0zM9O3h9GsZVDWVsxaIODIvNNME49lQXJ
K8tr0vTU+M0PGzwBYW+kG8Humg0kUWEFmByczsqe6nqz0lEK1U7mrIUmUiVduZHNWAkyzTcp2f81
8fb3sxemMVQ24phBOwm3dcMM/HqgeaLHrA8+mWxI3M6LBz7fuROON83ZsL7mlMh3LfEAatkovl46
JSXSdwqvTU+TV+5J+b3t6a6cvxO5MY+rdpDwQvYW2k1XDWlFP1mDXsn0xGrIFvBPoCAKB+/Vrr/e
dv3V9fLAzWotxHVI4FyOp53LlrtoIzml5c6iT3SLx3rl+7i6l9YJyD0sRI6X38e+LtBVH6SnoXpF
a3H1evvnr+1cfB+4SgA9cLqquY5Ck4Ffp4V2wmFuwiOEFdWald1LwICfBouKWOeVH0JQlx+BQDDi
epz8I2rqWyjT1YGCIALvWMzlFZ3nKNELXpsUXslj78nZ6o18g0Up4Q6Abqj0I8uGqrzqeI3djdZk
Welp7vN2ZxaujBonQDasBk8HKY3y6zzWdWzWzD+g0RFcHSIlh7bQHdyxaf6zR5Cxn2jWRh5noNIw
hvIApo2//C7zY2qkiAwoncOq0aCE2A6/i8B5KITza6CD/SS5OcSCFOjIdObx/RcWRuYsOQb0yl2p
ddvMqAui++lJA5l1Wli7rPQSvW6Ot11ldYFwmeAERLcI1MIuPRFRqim9Hp5i+WkISv2IbRhQMZPL
LbJgEf/Pggo0GLO2HEst105pOsY1BezQNhErWd5LJZ3I7+uHgWthZ9YxlcbB9oYX4fgP8xgcM7e+
c50hWshs/Wl8QmloR6viaFRbHIwrVw3ITBAWLKorPv55OQuGwxjJDB9u2j65ftwYYNKYNwKdlbhq
6TTRA3Cm4DWuMr6VnTPOrW5op3l4TfVPdVnGps5CGUC2at44AFbeNWhrsUBfBvQIXrZKkOBSe3Tq
osxeiharyn5ovhvn9DAUh1kzI7e/e78TwZ6PHY6UH7AWl9NHhppxcKVqp2l+JkCS/Lz9+VUXwuN8
QVbgaQv8w+X3keBruDBH7TROjvGgpa4e5Y7FI9KCf4hItPJVfWAmsunIY+r5/cGWXhlnffoVr9gs
loOV7iq0y38AoiX9MZWeEbWVLcLR03ok5oX3YHcs28iOrvmUsbDv+5AJXnBRlz+aIbY0xxKT0vuf
MhctMybQNOkWJHblRgTX+r9WVIZYZ9YobQtHO+kGHCsi34bxgZCNDNaqEbBngYx7yZ+r69v7DnOn
usYhwZ0gxhOzivsC8tHQjDF2Puu24DRrWwUPcxzqyPksqLjLqZOQhMQrqNFOmkvCFindMfhd0uee
QQNc39gq67aQgbQW9WO8QC5tWVZeBbzB2LTloTZkoVENcSNd3AVgVRZbZY61nQn0zr/mlr+fhWkl
5Ihbp8TQJHHCzDgEcx96wefeTIrODLs6ur11Vs0BTgrQ+oJMUotc1mgEhLdL4FmD5gUnKMSewoPt
gDVxC1+6MpE46aFJu2TrlnTd5cicQeQdMxCbDfkI6pPim0itw6gVu44XKLDJjeN05eI6N6c6fjcW
VZP7E25+GYIXbHinVuVybV18X/HB0uOVN7v4vmwQJ4XVVnlTZZj5xwA4zgNo8fhQS1BjwH4BTNYD
BsDtn6YXZ00oD45AcLLDMZ3TsBhx9Y3uTq+CDyZh3/RKhI5RItjwPk/j+MjaFjjLYmOvr3gMBo4G
ApyzKOx4y7yfOag7T6ZeNIioZLoX0Cct2b0GQBTN8+OUVQDJbNXlV/3mzKAyD8ZMBLV8PT35mnhy
aHBf1xh3gMhqnmOpGRs74i0kVEJGkG0iEQ6yBkjTqW8xoE3SmsoR8y4ctITXw5Ml673Ov7nlhyZk
oJ0bQXEljq20D9TEumftliLW6hyDGgp6juAfu0qizlqfg8V2ecYUaWhrz8ME+s+920OX50tZb9xD
y767Gu+ifYZ3PDg61RC5awGSpcvbDKCX2C6dnW88ZtPPxi7CFOdA5Uepu/FMexNmuLK5NONDxg7g
0rc+qTMnMoSvz0PTpafcfW0mGrauERcgepE2kHZ94k1f/fmggTsO/+1ODEEooNbazkXEjSbSah7R
KgubHG88+UQ9PQ6gEdwZ9jMkgg/NdOzRPVVJK+ILm0B61EYzIvaDxx4KfcZdkYdaD9b6KtTTg+88
E7y5s/G5KL476dGh0Dn+rgVfZudOsrt8GuPbJ+5bR5k6drgXjlzUWzABij/zfMRjQxTpKZu+cbGr
5hNadEMvl6Ehf7hzHQ7G0XTFi+Y814BqNDRHHmXemSBEbEc9dHUCBjf/ePtXvTE8X/0q/CTU8UEE
gIfn5bZO7XJ2jcoITm72NJl9PA1fAkT81EALErN2s9SA+N238qFpv1km7qQZkkHsL02XkeOAoZ/8
nXEW2UUbySkRvR/b0Nbk837uf6fkMWjsOGVbmZk3bdPrH40YFl4LYlk1LO9T5g2EONBrx6+pSYuW
fFQcst/1KGPTuNfGz7Xd48H3pW+fmsrbUWsnkL8x84Ol7yubIH1pgRjnm+PWUE19MLTyUHbP0vvY
ioOwT7xJePB5tI9y+ib68s6tf1ZsQmrXP7b5Roi8Uu408dZHL/6C2wVThXI9+r6s+5ynNurUkMTN
nzV+X9GHuUscuDxpP/fsl13codDxbsHi5aaxcaQDg4YWE0izKaZ5N4+dyADfctOXoX1qk9u+tRLo
goENoTkIOJCaUR3e5lTkQ8ucE5jDnoIJDJsu8nTynSwo/4zCWgawJCSvGks8jmRhyzrnBObBuE8f
e4NtPLlXQgoM5D8LytU3gfRUcD44J8CGMwcCVtaX2zO1ZgAUzOjwgRXAUNSjwXbraeod54R+rjD0
ePkHA/DR+YKFwJvgKj1m1eCR4chOnyrwhx6rH3/w68++rkxP1/HAGnp8vWUfa/PZ51s1+ZVrEZlt
JNyWzg04rTI9wTBbIquZe2qF/WRPw4lM/icytR+Jmcazlx0nh28x1685L1IfDnQq0C1wlUAC+nQ0
BIHzCsJxKXIoADViynY1BFA2VufKFDb+oh6GGx83P+odl0cwcZEEKdhQJrp139XA6u3lsAEI2zJh
XpowIaoqBKQQkryexd1gopevgzzCqTH9LVjBVdiG0SB9ueQXwEqFmvClKZk1NclymNLHLGZjf9AJ
8cLAbXL0PVg/B2A6b7vf1SN0MQgaJKi2oE8OujeXBo2ROVYatDShxZfcvTfy7x02ULGVr1obFwCc
IKPGlXMt8wYVA7MahoAmQG10+z6v9q3PH/x2/IFn29Hpvd+3h7W2ZBZo05E1R/LpCkPFpDVmaeDS
hM8uqPZy+pFn9qk1t8C2q3agNYa3GToE0GN4OX2lWeG1LSVN0C0SdhwB5w/Wb5xvVxsYS2Sd2VDc
j2RAipNUpwleiD9tO/siLfceyAfU1vsfZtY8gyrX2dhV6zZtCNrBJ0Cxovoh6h5zM9kU9yj6e/IP
7tiCB/obCiG2eAB5/Ia59Wn815zKBKKVs0CXhUVB9gieEbwNdcGgbfgHTgHGNwTsOJuwZIuTnsXP
QA5ndCi7MikhEVlPXuLMQSLHrbTn2pYCpAa9h7iOrKs9PPpzalikbRPKwdZtZ9L5Qlh+EMPHIsWR
e9vRV415ULcGhBQtBSpwbnbqrER6oEnmrosbG6WpprgLxiqctS3s+pqppRsLOAvotKOKczl9pd1a
xVDxNhk4TqPx8wyBTS5/4Klwe0hrvrd0bC/Uf0CvqrmjymkGallak7AyM/YaXch2pQOVaeOna5IP
iFof9d7uNybyKorALoPcNO5JIJfRVqQchLlGuO4RWO3NR0N7DDYSAFufXyb3zPdaWgx1wbI2YeFI
YgA5b8/Z2gY6//WKa7uk4ZrZ4Nf73xqGd5uYInejcLw1gmXZzkZAnK4c3GUEsthpfLOxcOvzyokz
ErurOvQSgKTlqD2jqfX2BC3/+cWjB8uLLjEg0qEkAJiyMkE60B3Cc+026TV5aKr7ady31VfSvNbT
0TEPbN4yuLJbcOHhdQL8NaL3YBnv2XQNYMOuB9LVSa0zgHX7THv0aIdG+sbU4mxGP/rtAa7aWxrz
cBmhJK5GDlMnm5QNE+wFe/IB5c9f9Va7wtubQ5lE3EOITSBBjdYbdRKd2ShcDbxbSeWiqz4ETb4W
jdhTEUBK6Bl/6XJtR5ox0srgU19pu84pTiWdQX8AENDIXkwHVcO2MEiIY3r42Eg5PQx+TjNQMWTt
ByyhAV5rv7TuYGcK3RYNS62o9MfWcoq4Za6+a+uiC138J3dpbY+hy4fiIctJGk3dSF84c7Owz6zU
uxtSQb7UXY5lbiI3s+MSCVNXyl2N1IkI0e8JYQGSBcdc1+UjXnLaHSB3aYz1ISewBtTG3hotJK6B
PQlRh0hJaLLq2/g/pF1Xc6S6tv5FVJEE6JXQyYn2jD3jeaEmGRCIICHSr78f+9S9x8ZdTXnfh3HV
ftisRigsrfUFTxkPemv88Orkpck12CEw3gF8mBd6NGgu3H9dmGtCENG1K99i3qth9cmzpemmT8fU
MSLc+L86jSwey8ZmZ93IaBkyB8bByZyJIzOsyc+M1DiB6Jn8pIVp9r5K4QWqFbkZlHZFTrx0F1tQ
Q/gGLB/u+ThZ4VAXw73g3MW4DGJjbl1Ym8Alouey1DDRbVsvfbcfSwsXKxyY6vYvl8ZG1fnC3AWb
FEAiNO6h00FXWRTpPFhGEJufU7v28/mHUdzlw6nHAF5fIxd2SVQosfjRNUcGsL4KsWFWIuny6lxO
0HYvbhvhAb6xgdq4MFg4/HEVwRmJ25a1Stcyw4LgayP4mWfH5Is7bVUBP25k4HgDKL/I3uE6ujqF
64nM0mi18uymT0OR+HBciK6P0qUXgD4L6NCoB3wsbIBbp+daVlXnvA2Iena22qgbz1+3rhueTzzp
8XybRjRC7fH/9fPJajKltEiIPuHx7g1Q390WB3o5KFZ7ICSAQEWDqQ4qP+s9UE5lKrKiKc+zowLZ
qKNlPSA3x1Z31DdVqi8N1dtgq4XnDSXhBa1LKEzceNhOzI0q9qWFt8DpUB+A/g+KHO8PKbvgo+MB
SnDu0qgupK9Y7XMjrHfXP8mFdQdheLCEkHzrEEpZfZI+6yy0fTiWxJyGllE92IIcktH88W/CAJwD
9hkUhtafBgliqxE75+fMUmc0GfxhMA8N2RL3uZBKLMoRuKFjEnzEVqbg3fDFnO08aYNvUhU5A4ts
4y6bHxwG0ZR+8JMtTtqFibB8IuT4qNdCdW2VHTG7wpwzanHOYo1Xkajrzy/6xSB90UyBEBTcW97P
BO4y4bl13Z6tBoU6n2z1Sy4sG2KhbL+oMWHRrJV48ppaRdGZzZmYIX98HJ/FGG65HF+YzQTQMkhT
g0YE3N7qHVpbGSUrk+YMZcYvfRPBAgtYVM3z50+KL+EMQRlwUX7ErMbf9VXIrQy7ZXDAOo+8CRT+
na/P5Eufe5ECXjj7cLBbt+oniU9UwY7iPGVlMIXjtDVUFwPA8A8OYciIUah7/7l1DTs8cNHijEZQ
G5b49/kXwHmOiyK2L5zrqxVfGjV1By4wQK55UF22s4zj9QiXPvbbCKtjtnNbQ3hpj+sIRN9S1wyR
NEVa/wumItcDXRoqcNopxW0eVZ419jjL50lMUBs8pz/b7EC3FH4uPh55O3oxgGQgLXn/JVytT/XJ
cdqzrJ+nNjDdLarPVoDVp2ZD0ajMQgCb7w19n3zO5X1ZCui3ok4Eig9sedYFCFu13HZarTnLXLxa
Elm9WX0+5UHmD8+YpQ2C/WM1mcD3nQFTGpqzpYDJBtJt4wtfmErvnr+aStLQVdaVeP6QyWOhDU8o
3uycJD+gvLdxEl74GO9CrbI3a5QoDmUINQlfh/PY0/W5euGgfff4JfybS2etZrMWGhaFC58cz0/Q
ltoiYF98A3C4daiVoMK//t5aLnjWpbQ+206NNjsgPRqdPmn+skwq1DyBPwV12cO9Y3XccVdptZPU
+CJ2G81S/pC2vVMdj5Jmy9Hg4vss+HHMLLQR19UmY3QzoHm95syK2/mgio2rzcUv8ubxq9Xn6G1m
KsfB42VxdPVIGtEgio29cOsdVsNlOLwfUQRvzhXfeeVuOFyfVRuPX3tp4zYwtCVzm7NTBVA61baA
G5fWH2olFuhvLioX67qsmXRNkdWYUm3V5/ejNP9qeZLHXZHqR9sa5o3DdRnyVQaP/EMHXmxRq/mw
Y9Vy6kcLN00oeVbG3dy5WWAWPfX5pNzAwGEVJkXu/Sit3NzCqa1GEndb3G9RC1rcMwBaXV9AC4b9
P3NG+6tlvtKfqfV8/UOtJtvy+MUtZRFoW+zx1nl20yUe5V5ifc2gHm/nLBjH01RsDN8aivGfKAuK
2gQZEvnD8ivebDIcyOaxoODaupMb1uU+kd/pvnf9zv5hZiGkOaw6LP5SJ3SdkE9/HOPsuD96eFZq
WyynNSL/Pz8F4EkP3AUD33N1MqAvm5QwbgTtV9V3oi2jwc5io5mDPiU3ejbfW4kekBw+OFAYNOst
cN5q4n4Ivzo4aEGVYjnC9/I45IU/VrHW3KT2lhrRh/cETQgfFNSxBS6KYv9qgQPuT0mCyt997o0P
GnhCToObGpQ8dlbZsmhgxUPr5d9HLTJkEev2FuFgjRVeMM8Y4wVXB/0VqHusfkAxQILZLvX0wVRz
d1cragQmUCyA1zVfeauXd5B5rY8ZK+xQGw3ziLnTBTAKORgFPw5EPyivTIO0p69zx0jIUOiNqBxp
5Ih+OJils+WevAak/fOLbRRIlslheR/IGrroi9HJrexBdhqJ8tFoH3MxTmAWoAHZO466nxqjCqWo
XJ9lgKcnUBRpMhHpTf8nr9SWNOB6rqCRgaWyjJ0FABNdrxqL6eg88TI/D6lZHZuh6O5cIydBqZLU
n3OHbiRNF+OBsIyI6EGh2/V+lVJdKi7Smp2zLGwMXzhnqwgH63MnD5Yd3upNlNUKYGYzzbVCFMP4
QwFOoU7wuS1tHWCVMIm+HGUFM52zSBI/d5+M/lH00fUYH5cX3gId1qUPjk0TGorvx6qWRiZoNabn
fJhuiry+tzVr72pC8xulHkbL3BnQMIB7WwxHcEhoeU/Xf8Dy/Dcn0j+jiMY4sERoe2EnW71k13n5
gOMiPZeZCtPc2kv3oZm+Xw9yaUK8DbKcTW+2bfS2CgtYtfRsAi0ncwbnX6BhtTOU268Huvg2KI0s
ZSWsvA9cSjLQcoYE7lm07q8sr/84ThGM6FdfD7M6xv8zaHDhXiox6Lyv7+BGNQ51XlnZmeU591XW
H6Syj3NufAE15q4YrdcWHrfXY0Jj7MOnwoz0UB0FcRM74VrnrG/MySLFPMfa3OU7mRTT62RzN4Vc
pCEk1KJEkADIz/OxvJ+Lqg01BkoK2FNdAKcL00fVsA/GRo5+5yQwQu7p5HtpbftzpRYQYw+XDdDk
2kOPerxfoof0JVXWeC7RuD7k3PSidJD2vT0NxtkalRV2Ze/d1aMHzreRPluNHL5x2xr/SM5aNE7d
oYzMXrBH9Ex4JMfWDl3AQgODDClQqtWvRhl88C19bnioajQp/WLkCTyZG77T0q4+tvnoHFJb9PAo
ceawcwZ+Q/Npilqd1E+uLPIAxRA7UpnQHrJJ5gGsnw3I2jXOoc6a5k7NNUj5ONt2slTuKenleDDq
qgkl6l2BDSVwsAP0IXJbDzoXfaeZOzMBQhneU96jJ7g6D7rIH6g9cYgLpa+1B4KPi3YkOOcEQEXs
3kGCioafFrUZgbxW33GrsKMGpdNwtMgQtkXfR0p0P5lFWGATlDiFNxkh8Bw1ALEQb3dTR7/nqLk8
Sm7fptgnmzlSUzWebJrwKKeF42eVSI9O2k0HSxR3OK6NXeq42COY94cQPoc5E5DC9MCNKVmuR0wn
GNIBeu1UyeI7GvVTmKoChqek0rHMOejntjO6xm2X548EGXIAA9bkzBj9ZaGdc5iKvukx/hKsUx0r
6qDZCp13kr3QSaDDPw7NdwO4yiHoajtVgRDzC9ToIUhQQY/zQfM0qAtCfAo+3LO0wwEyUT9yL9Vf
zK6TkTYIjQXa5LpP5mRWvxIYIH6lnqxvdY6p2Jr0r9CrDmgTUEUwPl8wO6Yo4d1fro3al7k2xxiT
JH/yeG17x85WZkjSWTihTXLPx0Q06wN27tesn53HQQ5dkMO+NuTelB6qyumDPqHlgXVwCkKty2t8
2jL1TKFF/ytv8j7QtQw7lTCHn4mk/NyDVxQmQ5ulAXMzLUBPyr2z2uFLXpbmoa41AwAfW6X7vNHQ
RRxl7kOdOT2OnIv7vOnsyOjYFGTLTJmIW4ewlIgbu+4xzvnvwprYjyr11ENmzY1fYTCeGJIx55gA
87wbrMb5MiUYe98xM6gIeApgU6NKv5Zt88N0G/5NNuZLkTigQIKRFvS4GR/mAY3yAl9p1kayw0ca
HzC29Js1dWZQeQXg25CpDi0+1QCoclDkCv2FzBoh4dRJ069zBflU0uCPAKQjLTv6jIZzDgUqXoV6
asnIHYGxT7E8m4C6PL2z207hRb3S7xYd0emXy371ZhakSQWFo79pSWafNEURGgNk/lsTGm0dUSUa
qS7bG5zJwBtoH864fYeko2zXTXYZVNTsA67n6In2oj1CxcgOIVrqPkmb6SfAstOgTKc0qKRlBxPm
nD/MkDlu0lEP5hbyPDx3xUmoQYN8tMMKbIOyDEQ+5Hu7sNpvsre1X07nQPDCZnnI3QaqU3mp3ThZ
Puzn0uMBF5UN8aleD3LCeGCCAQvfRgimfnFLkNbMJPf2vIRRs1Du+NpbQr8RAOj8UnVeHi0zIzBd
rZdOc8G7YIK01AG7jw6YczaEpd4bz8yqZB1MdSdvF4W8X0QDQs/PRUoDi4l5T4XTnyyAGvcN+rzR
UBr9NxOM1S4YvcaA7nvf7dNp8A5m1dlBOWbmN9w8YCpZiOKrybt8L+AH6PdOn930sDI7j4lCSWvU
xgN0PL2AGUq/VwUju1LT5CN3HIh+l1KFqvM6H2ZJTqi8oo57rXNOGmBvhw6eexF4FMV3mQ78wKbJ
CEZJ4FVe6u7NlNf1yZGJ7idFpy1NZa+86bht39YTlIE1vQO4a6wCltBzqhlJaDL5p0x4DooMrMLt
svyGrAhW3ila8TyBsmvP7Xynay52DVrN98UAFyrNqw2/aFucDnLO72QLoVGQpnrfLEeIT8LPzhd2
UkWyrCE/mUnCTqLFvTrBj7rtWad2eVeou9mUdK/XnoisxuVRW3ZTYE9aDdGzyT6kqW7skiql0WhR
HrSpoX7g6C2jKWN5NI+89F2tsYMx11gEMRGIedW2cxSAMgSjYw/hoJUFlCMMetf2qgwcAe8sJ63Q
Pe0yEaOOLB4b1vC9tBDXVQJoo0SvfJoW43PVle4CxZx9IIT1+yTrKOShmX4saNLtG00CQO+q8URB
3otK3js7IVkDbxKdHEWhj4EmCudoFyP7orgCOELCUQnJXhu6DSaPLFwzcrPeCWeujL02wbEigG8o
w9ElU9AtR+oXSWfflpOnHcwCf0jiVsGUwbmC1lBa5QN2DTAWxcmhoxGxtioeYVWS7i3ZNo+iLpsj
F7N6agFJCY3Js89CGvjR1eJzq/Xdz0JBmmf0phZetD0I3qQb9hDXTUXIMFpocaVVREpwSYqGVsfS
TKzQter2pqlAHbQmCsdczGKs6bz7Yo92/ps5ioVwj+gPZk7RDTM1DkKp+lODXgoaBgS8TbCN/bGo
jRus2SRwJ8PcNW6R7V0BSsfUefOh7BOssgTGY6zqLChUwfPcmkv72FVaD6MoXJNPuDaBIg74B9Rt
pPOlYGlzGnvVRnWnY9I6cxaWCXpljdKdU5Na/a7lxPW93uR3QFGmAXSd3VCrCb+pGuRWmYt6gTU2
dZCk1UtRQQgksWcY2ZtusmtRYtsNng17H730/KlyZFAS1fhTAwmlZoQoCWDWv725/y3c0X3p+8QI
EhglBUyZ+l70NRQqoBjhT+APg23T2DdsytI7qWX53ipU/VzMWhKYRHX7oqysgEsqwjbNWajzzN0R
vRb7KpnKW6QFmINTDz1Xlek7ARk0MF3kYn9IiQ82YR6UwPTv86QukrB27DacltOGdT2+6TQiiYAE
6ONo15VvF5ouAoBYtcDuF+Eesx/CxCnGKJEyP1QyU/GMrtqhlkregx9Uo8TTOfdYSFM0sjR9qGWh
34uqhkddb2o7ZmjDvh5w1Z5aprk+L3UWAvTcQBC6S7pQKVd9mcz0b0nqoLTIQ4ssMzLAb/zmQHNw
CupZEz8sd5Kx0arijw3Zi+8UIjMRYXQOBz37XRiF4SfaUAZwu4UIQ0vBWuqR0C58jUNNerrrRKJH
MAcBs6WXbkhmb4w6KJ8ECRci6hs73UG9rfPnFkwViqpfVGoGJh2K0b7R1y9TTQ3sGJQ/ePbMQqvK
uN/Y8wT7rsbzR0AnIpQQtSgzpjxySJrpwWA0JtnbcDPqd5BvbB6rHlo1dpZ+S2cwbNKuEy/IIzIS
2biZxwD19rcEFPnyxCg6DkhpbW2PuoAKgYWzTkRQeU9T9w/qxYPfAIN+byeQjhrViNR0SL1DQgec
OxznYA7z8giUvw4lZlN9GWoj27nAkr+AHu3ewjW+++p2WnmSsp5jBzRSBzofs6xvBNCpOm60SRsw
KWck3agnPcgRG0JmzmOgYAGOMwU1pnIquqguCUBWqNs/IjUDszJpyh1kKZ3bauy9J7RfkyZgQ6NO
45gWYFwl+tD6FYzc/5Z9pWJbc/mXMnWLG27PcwitegPOh5nTBC2yu31Sd9qOLo4CI8mdACBuL5xN
YziUNTpvNR0kzKzdHx2mwV3SNN0dNOz489g67LbPAEYtOGQb56nPnzKmpt1oOXWoZs/yrbbVv3pm
k8dmquVBQfIM96FW7Xk/4RNy3n7tS4iWkplXAcDwS8KDWnDaE3rKurmK6rT5pknYL1XM4bcVU80N
VDG6O9h/pUAYWO0DKcX4xQU+8qgLhlkirQK2ZOwV/xcLswF+ApWJZUmyqd/TCtso7ltt3DYtsnph
eCjm2UMSAdfWxzCJ1nxtcFkEyljpcxt3DJ6lw5OVEHPnCKI/UKzprxBfqiMIEfKwYkMW5guTtR7b
/kYvQL2cnH56zG3ePdrFnGPnBEmwGpTciQJgPeYdKzk+F4mthYqhmpeaQxEwXvX35ojLksROGOh2
JXemWdo7g3YksKQ+7DPSG2HSVX+TQijsE317qkVu3IMLwYJSlyGMxydfzAPUQiA6f2sZWfezrMAp
0PPWuquB3PBL9M9D4AEdHNNjccr0ughgpdZAqkLfZyCIe7SCAc1szqcB9OuoSxjoslSlO4skUH6e
0+6RWr0JVS/bDMdOcMjkJXRXNiwNvHnwbo2GFWHDKEWlL8eJLmr51TaqPyzvvAfdwg7n0AYpy9Bq
KIFY5XFKc++nKaAFVuSJCs1OdNDiq+wbo6LdyVX6XwdqRoGphHFiI0Td5MhsHyXpcpG37HeZM00B
ReLnE1FPkQORpSDJPCfSxtHYp0SHpVbpsVcbRrUBYIXaQ+sU7JTXiu+KdNADSkgWyYFBecrMtUgK
nAk5kdV+0DskoLQ0TxADEXFtkPmgwfzRByDEC/W80IKCZuWxJzm5Gb1FI26A9QfJ0+ala9kU6UOS
HGdwo4JZL+cTNafiJ0rjzg7SZ+PtLIbXiRXlk21pGEtSPA9QVNrVKvmtpORfBJDscVcmo2+OphnX
ptv7SEXTqDedao8kPA3Q/Ye5UmMOIctqyzfwfY4q11rfRF/4pNK8b3yUTPR7qEUlgeqGLiyN6j4z
BuOYQH0pSukEXgGcUAOH2fVNlTT1XW+z4cxzbXwCs+/L3AGg4jcLZzuh9oPV69qTRnPDx1qtc79l
NItts0Xyn+rlTW1RkP/s5JVWhbpBD3M8mX1bHW0cV0EOcqqfacWsIEk8V89JWj422eSeCsa434IP
GVQ5PBMHKdIgyQkkGFu0zftK94K28fodz5IiaC3yjHq5d5jzsnotergtzlO3XLGyMipI2uPqJdoH
pzMKvzPpTPy6MeZHB1X8o6MMCMKUnb53Xf4qyoIeerMtQqBDkYbl0rppoR4D1TbjNmsGkMPTRo9b
q1+GDT4BHdVomFvFT86LfF/isrVjgGajiGAVAbR5yhCaEsiwceMiJ1T9xqd6dOCpN+u4QY6Mfy80
TXxLxtw5OVgP+9yiALg2pRZrSJ/gL5SkEB5vUcvquXGoh2S+7zUox2U1qR/bHBV+3FSTmwLgmIhD
i/9gd24JVLsJVgC252wHaBRQZGXZ+XnDKbQHkVNCnO+vl6vWL7GsD9Dv51EnNOq7o9CiuVnIEiPm
voaavd/qmEUpJQBXidG489RY3mZc5M/Xa3nrXhxw2QBveQBLUwgrAJT0vh4qxsGBl6Q3x8oAefl2
3gK9XXo+VNYhQrA0G0HhfP98KDNKB0XlOe7U/ciO2RZ2b+P5tv7++UPiap6R4/n0oQT8efh04R0D
BGYzKO7AO35oyo5oJxNrTOZ4qEuUB0/g/k5si/dz6R3eBllqvG9q0pJwMjhwFIoLKKxr/pYaxNbj
V5+Aoq0ixw6Pd1FnRHs5ffn8FKIW7JaAUDAg1r7qG0xuOzkFqk0xlz9iaf389NOhowAGGyTTwC8j
y9u9GZxEDJ0mekePNWH+MFEOQsXrc5wO1NDpPz2PxbQFM3XdJIL+D9BBsiFxovMHQjzmO5P1ev01
PrYDlhiQLVhc0j7CiSHcSi3000gMmrwhY1GhMvH1eoiPrQ2EgBYaDMeXBsraUVLZNYzZ9ZrECuei
NN0vBLbgJS1/uJBB3QALfWw7INYCB9MBNfwosD2hsNjOTUVwKI6HgvenOVFAMhtfTZn+hj4Dyo/j
BobkwjRGSMeGkzViAgb1fiLojTZ6zG5JXKfML09Z+uf68F3oaUAKAJ0vCPhDr2ut4gk2HHKYKnFj
s/ozd3vgs33UTv0RCx+y80tH4nq8tariP9MOLNd/WJPwQf+A928oLatMd+Kqd42oNROCbog4kcTZ
D3UWFXmPEm31dbS0aKiaZGNnuzScy74GcTYCDsCamYMqbqeBg+DEU6cH03Biziclif/zfm8irPaF
Hmd6NjDTiVNtkQLxpfsvJjwECJdWlAORgDU+qkaC7KF4hBnBSYTGygDZkaJZjtlPWhVhMUHRBSLr
NpqjoBW5y9J7swlNBnL9wVVWLBe7+cnXULfdmA3L9H3X/VxCeABvQI8PJK319GOzKXR4YJjxjP5Y
iktZFVdi8N3mNDftjnD5Tev4dz2x95JW+wz1O3v8e/03fJgSUBPDNg6uK5rAID2sVlihtwS3VjrF
LgqiRcZvZ0tukMgvhgD+HZBhF1BJfTWQ0L0xUDqwpniQzasukpPLvQ3mw4dtcHmLNyFWUFJdG1ha
CnOKi+6nURk+rx7GqvQzsvsXo/UmzurUxp3DA/sJcSqe4roM7+UtROalwUL6jM0OAGLw9lZvkqHf
y8YsR4Sl8pfa3B9Rlf30NgTgAjDvEPOE3dNHfVV9au22hWJ3LKSbVv5kAUDUjgJy2YxK6VewPj6U
rC5voN6UP9VO7oESVv26PpjLq6xmP9Bai5IdYGHmBzQa19KKuaocYwt1DxfKbJ6JxNdmvmXIoC+2
oEQXwyGKYcH/8mPKAlMz01WONcSkMiOr/j4q6Zeo2Uv1za43ICgfzpVlfBfRDAJRpo8L2xXQWjbq
cYjHUX82SboTjiN8sL3A25sm5pOhCnOn/G3MW8blFyMDrgR+BrLXD0qwg201IjGMIVZAZQ3K9U30
k6F7mVi3Rn+WcExOtE/aWi87JeYSOIoEEwpb2Qpwk/XEQRvJG3ARreewmvi9A2JAVrdh7XWOP2Ez
gzy8qTa2zw/5CMKCVeFglwb/H9Po/QZtS6k0KugYg/mCivceTmw+gxylwtGN/6ybjY96YWnamK74
oEAV4d602sdKOtaoYVuYrylaDygCbrFMP+SLeCHgYNBcQ0qqo43+/oWssiYV9Lix9nGp9iA7VXWo
E3efzgKWMOirLWhMUILXkDosAWArTDnGs+2G40wejEIcry/ti0O1mC+BioQrwhrXmk0aWhqiH+Oi
qdV58lA4xn1kSxHz0gSA9AR6maYNfhBZ7ZWcJoIQrR5jTEm0PA9ELP2zU6NUoMhh7F+uv9SFQ8Z+
G261+Xdq6qc8acfYyIDbGOHn8HWC2ePMfl+Pc2kJA6ALVBRS+o+0C6U3NEtJNcYoZz2SpMEmPL2w
xn52pQE7gDygvXvP035LLudjcoqJgfUErRKQqCldL6i67Msy89gU5xBdMRINlaA2IkSiOvenpU81
ctPU+mVvIekuTXtoHSDVcnGNwWx5P+01jZJO5sYYO/OTgVsLEa+N9uf6mH4ERcItCzBZz4DQN6b8
GsbpAMotm2Ee41R/INiBTaB1tPJBJU6QuxJSaoB4Hyz9LjNfteH4ebTgwhw3lw0Zyll4x2XBvEkm
7aEWQFXrZrwIjXMUeiFtcrj+ihfW3LsQq9Tb69qlVj2bsQe1ppHvNXMDdnbhAH0XYLX/CdsqFcnw
DgZDp8jaZeo4NICksBdlbqQGF98FcF+cnmjb6Gv/Y32GrhZDIzB2nd9O8rP4fBoHHv//Pf4fzO+b
rwEM9+xNVYnH+43J/LncKr9cmNLgKePusOx/yPFXUxpi7OhawRs2pkIkh3ZSxhPsOcxTMRhk41Qy
lmet0igXTDbk8NAMAR9pFWuqZTUbMG6IO7TnjfzFtm5nLd9l9bOd/fHmpUXWHjyg2bYUgC5sv+8C
m+/nNCOFlcL/ZY4FS79ojhtl1rdkiDtTQvLuoLaIoJe2J8SjAKwCf4gDbDXBG62ykKfKOW7M9JdT
6L8as4nQvUK7IYM7PKv2eu7+npP21uqBb/n06oIgELZl4MBdiJatkg1FG+JxpU+xSUAu8ouNs+XC
hH/7+LUMUF8V+ZSZeDzM8fy6jTrv9V/8fqT8iwwITsr1/pfKXDJvUFPMU+1ZjToy7tTb0k66cHIB
wvt/QdY2312vM50O7RRn0JGFmQg0RgryhKr9nzFDi0PXXzQKHf3KG/fX3+7SeoMYIup4Dr7RB2kA
IdA8gFzFHBvyu4Mcu9ujgXo9xIXTH2JD/w2xfME3e4YtHWfsJZ/j3A3tn8KIuDhI8vmrMoKA7gBv
D1zJ1+xXacD3Xc4IYs0hmaDUtDFOl1/iv89fLdlk0uC1nTYobTe7nu4hMjR0B3Oranf5a/w3yiqP
lZ03qapHFKuNdMvPv1tb73Exwj8JLK6xBm477z9G7Uxd0WX/3Pf1Piy97EdpyntDbNmTb8RZCzZ4
WSbtuZ2mmOAeNy5Oa+hd+ySTGxpJl+PgzgZcNSyS1vlyUkng+ZSLOPVdBZS0jIFHuT5/L+4wUM/9
3xCr7JWmwk3bEiFSAJskyGyE/ZvJhbQRlBO4rn6gJGnAOdSSOSjCIH2sBkjpKidMmtNgin/xLtiI
YSplElAXzWWav1mLBVgD06TZaJ6gfAqo3cbjL32Nt49fEqE3jy9xaaUcMNY4U25o/u0BwLX/xW6C
fBebFej6OM6Wn/AmxCQ1K59YrcdZG0IDNz0CceJs3csvffKlNYAqI/jVEKR8H8TttRnqWOiTeTMg
SXrX+MwjT9en1aUdBZU3GIugHItyw2qsvDJJgHlP9dhzh4gycWAJhGwoZPzZ7nqkS2+Dkx9ZPOpW
FNej928DtCwKENqElpbw+r0BhnKYot742Y4DqL22TkC9dQmm8jpz012NOFqObGqQOy0C3uj6S1wa
rkW2l0DFBr3XNRfK4QBEJDOZ48kCUDRtg9J1I1UfnG4jLbw0h/8hQ3q4RnroNL0fLVNWxM5gdBmj
pe/3xc8KqJ6Kb1w5NoKst0fgjaWlmiVIDc+w9lsPESNvq1xxMQiuTdCDMGyM2GqGIVevIDZMRnwR
qHRrr4jlt92X69/l0uTCQEFfZCm9gsKzGi7U6xhsc+EMDlDwSc6NuU9S9Xo9yPJL15n62yCrGQz1
6UQJBxddDsGZsn2pADporBd8GVr/m1Don0JHEP2zDxeQwe45nV3A/Nk41b6pixuqGee+nu8a5jwJ
YJ6vv9rF8aNwhcDygb/heqtpSmELOPBOsU4a3zNwMbQ2NuWLK+e/Edb+DAWqgJIaiEDdPdPCubxb
cIBbCZhxcbahtgfBYCQwyPTfTwSoMzVNZ2PgKhB6kFncDc4EyTT5LRVld5Oo1gpmNExQOebed02B
vckBgfD5OHp7BdG2OutD5nK1vz6+l+5aBE074BFQm4EA3fuf1delUWgKbYGGi1/cyO8IpC3AcYK9
eId2mE+53u/bin/+Hu6+DbuasVPaDEDZZFMMs6EAUMSo3ZLEWtuoL8Vj2BsuelsoSTqYru/fzKW5
ohl4NXizZEDFE+C0CoYwOyTbzo0+GfJG63N6D6Q7qBUwkgDVWOMR40V7bGnb7FOzbgOYc7KX6yN+
aSJAC3Nh8y33+HUjhkBZNKtsjDgbbrLvqg31LPoXERYiPsSiwb1ccx/zDPy1HLzL2ADmtPAEcL1P
tdxCs1xaN1Dohzy4CeYeWUdpPQDHe4o9uhxhyzZ3JxR7ZQd+hetff52tQKu5knpV1fUMgZIJwA3Y
wQAb9TDyEZRLan+7HuvScgAXfHETRXmIri+aQ57O2K/RUqw07c4cpqim2t7OAXQx0DcqB/ZN1/Mf
12Neer/lO0FoEkSED2Xz/yHtvHYct5po/UQEmMOtqFbnbmmmJ94Qk8ycM5/+fByf81vaIkSoDwzb
gAdmaafatatWreWXXeDZFf2PCdKO+sFOZPhM0VNd8XMisf/fA3FkR7xUZQeGTGh3CG6HbJvTeFSD
SHMGaSPHn63kUcvJsHDgo4cuke+LZo1Nc2lqj80L6aR0LD0PEN20B6laj241fcnrB8XYpupGtu4u
T+nSrcGly2Ryt8NDIni1MB7K0GxVHoqV6gAybza8HNdIiRcHRCUO7l6APmeMKnYUWjk6xKC/dXyk
JknTk1b6nutpDemjOLFuIr2PP9ZpMG4vD2/RMoELoR7kAbYY5GsJXXW6wVRW9V0FK0BF3WBS30JF
3znmXrFWQteF8IJInwSMPQsm8aw49aTV3ErdemC+DOnA4z4dd0X1yLyaa1weC66RwJhIbGZ6Jh0m
uGy9MQd6bCN5T5ODO1W/6Xpogs+X525ha0Azx7aY8/YaBavTwdSyMsYj6ON9Pr15087o79/xfWR1
51Cfl6QoMlHkfqp0Q6nsa8cdxk15JXfWfIr59n/fF36/XE1+1mqJsledyI2VYVNejSCcLZiQ95AR
Nencn7fD0RNSJv+RJqMm7+F436jbCSzr9VMEgwIkEip34JnDg6a+T5GyVfb28xhpG4lGp8sG5jeI
EA+zVedPc/eDtpz32dEIGrlLEDDp1L2exKjJOum9Fxl057aP2mDcVUYTu1XvTPQ+xl8vW17w5fD9
gSqbK2yUrIXXUZvFcibN8EgI1/veNT9Lzk2XfXiPEXBlUPtQcRKTOlrsKZE1BPI+kdtwA1sLzLyy
5wbO9MnU0pUAcXFEKolDKmn6fDZP51LvHVhJQJbt29r8ADfLx7lzcCOl0etor8VsC36NIvh/tuY/
P1o3qaaTVR1i3vzd9yT5rlQHM9yCE2mdz2jfrWySJWdDKRTY4Sx3DA7w1JhmZbZVWSBNO5r6CdUg
2+FBGwQr1+6Sv6E0B5oVSgVYGgWfptIPYnkTxYVMa1zHoZH8+tQuSQWEhoGDzP5M2OyVr9P7Xpjk
j+kPMB6joV2ZqOUR/GdA8DiaOQEraLRpr5c7s39o/lzezUvrwMMOT8MUWbAnnq4DJNNWA4PbtI++
jfKDre29+j1LAG+Gwh6mBC0mv6FNDKbIoZ5kp7+LbGMkaw7t/IJEDkJjH5Fh59+iz1dUL4mCKrJe
jZBWAf/Bd76GtG5rwbAdopWM7vlqYMuAdQQgEBkl8TzmGa2RSjiar7nyED6G3tW76fTzwhEMeyg1
pozPZ0927jprMdNCuRyMFF5/BlpSbBN/vlOMJl3ejfFKS09QQRoxvba+v2nLe8W4L1R5aza/lblX
WnpU6CNVhrdrd9upfWF8DtRWdMv1xqvkfCrpZa7ChzZVVk7M+ZbGCIibua4HfklM+nROn5VTzCCV
8EPZ0o2ZbmLrcHkgfzGcp5fcjKqkHws8FpGGiPHMJ8AWESHwK7n5cld1qdmD69OMj0EbRl+YZbpd
8/SDM9bN57ZQNQLRIkRxLlE8d0oKGu8bp34cVKt6AVhL9XHyovBLK7X2bYOm0aMeBv6+ydr0for8
9Nbwq/i20IC4ySOIAxrD1eaOUKQet0Y2Dg8DseOdT6JhU4OHuB/RKfvRlaF/oPI0UMu3lS/xNEhf
/NGQd9YYFPsugFSmrSZUo82EZgV/itFOU2LXSmFB6+NWyW65eDpa2qbiJcqjDiizrn0aIudjkzf/
hL2kbqRARgs6mcJm2pEHC+6rcfS/5aM9PVaj3d7bZhmCdepK858BLNmfBGH77eWVWFrt+SbmxU0u
8ezOtzI6rOQUsSylfE1oEqV3e41OaenQH5kQn25a7VVZUGDC2bUx7VK7yyNY8l/kI2zIhJETOgso
8pyZHFrffJXlfhdKd1P5p0ibje49+HQeXra1PJT/bAkHcCgbHbpvbI2dfevLf0A7XO3ugfTTHYSX
5NqlDfr0QlFyP9NKbv5XpdsVN4Z/d3kA5wHRzAQ4J2/+Uj+J8tiWX5Au9BX7VRk+tjyBSgTYaHPW
17I4CxNlzpz6SLYgV8fqnA6jjkK/lJTOfg3l791jZn+9fhiMg2ZjImUwlkJcB8uUVAS+Y74qWm0f
BnuCrsMopbcp0foXo6Pn77I9VeX3nvorHd40ct0cFfoERKCD17Z+NyVVBkqqLA99Md4rNg3RN1UY
T1AW2TJUTdk3Wy7im36K6xergTgpyrJg4zWVTFsm6YLarp2POS7KhuQ+KXdjhaABWFfL1Qo1/mEA
6DvMTAcuui3t2+UBnB/z2aMboLxmPdYzjUc0gZpOSqf0FY4A2eg2lCg21dXFFd0kNwy4dybgOivX
BsTaOk2c0asll+4EUK42B8gjtpdHcr6zZivkYoiHFsIVFDwQ5Git6FXqHhUncPvpepeIBSLGmc4R
UQXxAgx8H3pnOYtftVTeGBZ9/nK76Yd/rh8HnJw8hBQe2rwnT0/IgHADxbs8eUWPFbWmVWay8w3L
Afnv8/M0Hr1GIqXpg97g857xbRboaZ7gzjiUzW3U3F4r6ci50BGnI6LDa5G4Et90VFOsUR7YXWqW
PFs0dOf9dazSc1gKCpN8M2VbqBxFNCTyC1ZkN3mNZNu2lm7zfMUvzv7o9HzzfZ4gDlBE81zfLNTl
IHS0qH5V1Dp67mQ7eJNRtnmIDbN60qHwv0exBarpoF/rHzvfz7PluVwPUz2ilYIrC/RCrZOmrF+b
312yiT5du8tOvy74YXmMIeOIqvq1jELXbO67d+RDKIXQZ0L4gPY5/zzdaE6cQFmBy3sd4CgYUfNc
i0eXJgiXxaqQLWSmhIOi+YoOvT5LP1Yvkvcka6srML9ihcVXTVKhNDQhx31GYKu0KjwLtq++Nti6
8bPecL0K9iVXTlLLufOnNnzjnYdskJPpbiHxynCdpit5dXtjqOIbDOlH7jmV28he5XKyP7FjlE3S
+Z1M24jZ7iTqqIe4U+1tgJ76rnQSCQKIEaWfBPokGCU/+n1jvNieId1FQQZyDzbD6dPgmKO5UXLV
v6vpCymgj7PqnZxH02Ovlv2ntOEO782wB1pSS5bk1pU8brOqsK5+Wc1O1/yX8d4CU3m6yipnwczS
QH0N1G2pwa54dWB1+v35/j1yV2FV9HVtzkswfkz1L7rx4/I5OA8ST78vbKKmU6Is1SXltU9Ced9X
Tf2sgJiAYVHuNJrVAzV8yRS5vNptsaEMDgapbnS4RLf1l+x7bMZy3073VvRmlytX7vnZOP2+MG2l
XbVe0fL9jnZdBfcxrPjFBXgpFjjWxDBztknMDtSBP/RDV5TAmz8koDOMAaI8qBtg702k5zJItn35
bczS7eX1EgmGSRAglIZhxDQc28HFnG6IIkYiVIEY5AA9PvwDaRjcolzeuXloIjQ+eGP/osS5fVO2
8jek7VNX98yDHET8Hq0DiA3nwX0Jj+s2zeyPvEHjrYZqFuw4U/PY+e0nK4Gn7PJvFmtUZ79ZyDUp
alobSmpkh0IvIMySvjhN8OiVyhcH5HGldW42673pw52dGk8gglzo+a9L4J/9BOE2GR0vhsqVaZOn
b5L0oEHEd3mQwo47MyBcKEYXDHIwj7H9DHFWGa98XohT//08QSQP0nkDiHVZLoG0KWBmOeRlBknT
c5F+aLHzjjEcGZnHeORsqshOmlDGCLyBo0kX68rmXRuEsHdDmO3qZB7EzOI3bUfYCdf0WgR/djZP
wlaDedO2o15Gea//HrX3ulLetOWTHuQ7VVrDFYpprzNjwqaCQx7F60pjPOP3Wnr0jAJyhs8Zudq0
+ZQ7r/C+7mr9n062dmH+NfJ3l5drHsvR9XxmXthyg5rDNO5hvjc2lkYH5kMSb6d+xZUuWpmTkjQL
wCAsuuo+QS4x6e3sMCVupLpKcRu3RP83l8eyuDVAm3KDkjM+awEzPcknWcHxqdMbVdk55S6/Wm9u
PjhHJoTpmqYcSjrbzJAD/hR33xxr5S28NFH2DPrmRpujfaFKBM1QXQZKnR8Qc9SHW5A/w20VrVyc
S/sbKhaN6gaPeTjLT48oBEY+FSQGUdiv3fToqXTU5J8T/22At+jykszzIW4vaiiUh2aNsLP8ETS1
WqYjqnawYFb0c5/r7c3vH+rxV466u7GCl/j7y8/MoUNNXE4P4JleXDmRMfB1dnPiNd0GHWWYVKPM
qO74bcUmGaAYDIw2dieSB1CW2fUWIGN/m/Yw4XiSlNw50LxAcciVYvdp8GBqbbKLDTtxwbslrhQU
cMu1clm81YXRf1TMyb+BQdh6qY0y+yAjNmlEZXyj181PY0zaNyjorbfMNKNtptrD/aCEFoyqdVZu
ytyGLw2K3l9VGDUuuqXe7Wh6tFE1ZBGqYsreaJau1+oR5zeMPSMf2GKzsuh5vA/Vpz9W1Liz4bOX
fgMbuuL+z8/gqQHB/QMesYspxIA93sI2s4WQUW7W6P2XjXCRgcslhWAKkRnsZ+lkNo68H/VsW06N
O0kf9Hrlojk/iuAZwGHNIgL034pVQEjQzUaV2vLAqria+Txmn2rnk6fnK0fkfElUhYwknGPAAgAB
zoM9ujBltQk6iU1wyG03Nd2xW/n++WSdfn8e59H3p8JqgiHj+3Mi3945w42TrcBAFofAAwbHZc8p
UGHRByPKYsnxwkPQWNuanrAgX/GLS4NAj2Mum3C2z6BxqVnIgV5m4aG0H8PoFmXbeE2baM2E4NrR
pI2hlkrDQ9e6ag5vIY/VlcOxNE/HoxC8+2hlcqMFjMKsd+grpcX2srdd+b6oHZSjwKHlJrIXevKP
n6ZQ6q5EwCtzJN7jgzWaFQS1ISm1L2bxT1dV8Lq9Y78eTZItHG67LAzVSrDRlq48wrn2oK/FkMrC
2eZu5cj9S7YinrkRKthCKqXgYOWwvSuFO8R3pfkcZeAlPqWa6jbaPfztbfCnNX9Lzp8svAvaXVzV
u8sLtjyf//0O4Ww6Wld7MHYGh0ndturODrZm9w4TNLTyzoM/4BzyKZEsGYsmCg8wlGvmbed9rNa6
cJZGcWxCOP5W1XVWHAch7wpXho6wuZPWkEdLC3ZsYv4JR07MC/S6kqBpPITWVyW9kbI7q3RN4/by
ciydn2MrwnJwGyi+lPrMlUcD+l0pv2ctQHpQ5UDS++z2DY1pjPwYFY1cvofltYDTUbl5xxCOTAhr
gQZ209WJys5u4Fd07ezuHd8HPY2uOwRCIA1OF6KWlLhsQjM4+OZGkiHUXjn9iwt99H3h9zta0eak
w4JD67xQHI+yFxt6qvA9C3FkRdhOqH8YYeUZwcFIdmr0GOPx7cPliVobyPznRzu2HyHZqlKLhfhq
G65tu8Bns37FyHxhnMa7hNRH4xAej72dAK/OmK0+yHZlI8NLBaGr8aNFIcQ6wGaX5B8uD2vxiBxZ
FG5JZEyVALxLcBjGHZTh0ZprXvu+cEV2Go2J5jB/X3NB/JjxdblW3rsnMybWy6Uwc+zQ4vvQZtZ/
kjXGn5WfL+pha01kVVXEgkzqpvxq/vz/mnxDuBrVuNFsfG1waJoHo9yt0nEs7lk4s2h5o1wDrO90
zzZ9bVujNgYH6q5GCTfdSwiVsvblHaM4siJsoaEPrF6t8IKx7RopxNrby99fvI6Ovi9soRout9y3
5OBQT/fdPkrvhzVZzpV5EuOsNlc9ve4ZQQ8sjZIyQjr9n8L7evU4KAvQD0KqVplzDqerUTYx0PLB
9w9NvikHtyhuh+Y6Ssr5NCBErpEPJBfAs1BYCqA4oV4ErUT3vLdxrN+lPOwuD2JhqhAuxBCfBzEs
Fphk3ZNj3ifefui17Rg/OtFHq79LIae9bGf+pYInPLEzH8wjd6tokt1RhPD2ifSdMieiGQfVybcm
+i1D+V3NVyZuPgmXzAkXiGr7A0oNmJO1r2m094LbMf0W60+Rtqatd76bZwwnJTT6sOA4FiH2HqRp
0xh78t4w79BQsLIXOOsvz92505pNkDYjJ7CQdDJ9Xg0QNCn7THUtX79pgrUIccWCCN+f7CRCxn22
EH6bFTfW0nJLkwRSBdAKylZkGIXlUBrUXrJsUPajb4KDMj4U6Xgn5d3t5Yk6X3UazfX5zJBhBI8s
nMgiorMC9J6yz2HuQZzpVqqK34pX3vTAIsu6XTk7i6OCYMKhWwvyNrFMMxXDmI41o0ql7sEIvY2d
ychh/Lo8qPOTQ8ZGBk5Ec4Vhn3GcwKcPgDggVqiC4TEq+w+1VSVkyKZfvWc8ZtP00Q6uT3Nik6L8
vFY8TMQunCDonCrqExoJUujTpzj9MeJ90Je6q7Q4XHENS5sPLOT/skVCyBprWmVEeaDsnfq+mV6J
kC5P4Mr3LWFXRJkptZPHCa1NGgkRmrkSGIfrZLaA9IN/h7/1rPnFMDtwvWTW9rH+MQx/JVQ+Lo9g
aaNB0YpYpkKb2RmXCdwtJVAvA2qAELEK2wvMW9Ww4dLrNHNlTy9O1px8hmxk5gSfj9iRny77vlA6
icXQzXpLhd81tPcsx5EF4U6zYVf1p9JmP8vFxyDKP1K7XUujii2k/y4JmlUwplC3P2tx1OS+j6XG
YsbMyN/oEVdMID9B5P5JCrSNpUy661f1n3yiBycIQgQG8zsPZdA6kjZmWdxcXr/zS5amLgWEiEq3
Ga2Cwg5Uw7aT24GuFkNzy88SHUbKvpzesXLGTA86S5DCjyUcI3kcra5FF3cfaUF6Zw/o7ZWFtdZ7
sbQ/DDD/MxkCKRqxKSJ2emAdtGLtQ4TL/Dfu9Hdsj2MDwlzZhdd1+ENlb0VP4fD4nrN6/Hn1dH9X
uuHH1Tgp+8kD+LDNv1xe6bXpERahnDqjg3hL2UvWXVfc5/LK9xd3EjBGhBNhEdfEaKMthixOW11B
q89tytvaeXWUJ4R23jGKIyvCJHllSo9tpuGRy2irtOH2n8vfXwALwEFBFySRJRSr52U0yYgIagCj
hOkXQ/mYmTFaKvtAfVHD/KlCOtdovC1qt8gfvXb91U9MjNOqBF7aBE8nXtt5MxVVQBP03rahXPWz
7d3l0c0u8jT25Ps4Hfo4LboIxCQswpt5kSh0l8ZD7oUbQ7Yr15Di9vNABLTrVDm7N9CrWol4l3YG
7pqGbkeljU0E6WaR0tYtuK19nwFza/NkejZqymt5Y7QPVBPblSLlkr253ZACJfyuZ3QS4RgHWuXX
3KqKeZs29l2NGpq5i7yV2Vw6Ucd2hL04jgD087Gcx+V9neLqDkmZz9cvGATAXKOsm34WYZUIVU6O
Ao2MN+a3RhA9Q8iCumo3PCcqyulycn0SjSk7MjjP7dElmwRKFNgyBrP6q9E95Ga5Lca3Tu/f4Uvp
hwc8DRkPfZuiN1Ilr+wtWYahrnBbx5WnNdH3pdUBLUz4BnQAdOr850cj0aaxoKI4ksgK0bUpECy6
vjxGYGNQ3+PqBPEustQhfhr6xjTv676gQXtfmAoqkj8v74CFAOvYiHirjUlTWVGAkbynL5cgHL1c
CwSEqu7eY2huKZzRvGf93xGStnE613ed5q6WfnvNY9W/XTaxsCTczBQTAKzBhyUL8VUcp2FoIW+9
T/WvvvMHrNrl7y8cfF5xsHDymqOHSbyCcqWZKkmiQz/Kn6v6a1fexoHhpmsdpQtLQrgEd+VM58x1
J+zdriyVfKQzfx8ivoP+1FeEOS4PZNECrcYqDYbqHDid7l0kjYyRZBRUA0NxE6b9czN4N2W11li8
ZGZG00OUCoiUS+HUTKFUuj3a3HWT9CxPCIJOkVsVK/XXhUWncxnkGDUQYOjiAzsfsklrJu40L3+R
x5fkz/VTpcGxRVEEYa0zFXNTchC4tWnvT9DcQ4dlnxbOp8mTV3z94lRxfUGMAPsLxk6nakTU2B7a
nq3Vqbej1O3iovkaBvFKOXwp/IDZwbAVlXZ8JHeEGBPsa1yZmY//dRxvVuQcXS0J74GF7GJUTzdN
FNxlPkpIxfSUVfkvqCjqTQul6eVZXQgU+BnsQGaUl6N4ZQ9mgHy6E0Ef0g27PkFD2Ug/t5H5RfMC
6gNrmvciLez8KAJMxNnltQrDjIi272js8JKugQ2CtsHdVCjR77ZyOpTUHXkblEN3MzoAwAZTSr5W
rWVuc0/vq02OlPI7fAhpmpmzjX6Zsw5Iv7IrOgz4JX4wbOj724ye4/opDYRrTbcihvffQWuaBhkU
hs7Y70cjDcoaoee9aubtc+DHX2Jp8JFrjNvgNjHz/CWRNPNBrvTabTzT3raS9Y4nLwefJzW4MXoF
RF9megk6vi2N0kMd3Gh2cWg062oEH2t7ZEK4iLOefqtao9WblMDGHJ51R9pWPiqG/hoicsnVzM8P
SMRoQwKnfHpIg8lBq1lJpj06o/6wSa6k1f27YARHrBYHAxoo4XDG/UQmbIJgs3c7/8WSV+Lk+foT
ovO5kwIqLxB8dE0K94oT8UbuVEiclKQAdvY9TOSbUvmY+j49uB8QRLh8xpduS7zZPE80HgLbO50t
tOsCJ/Oqcf+oWl92cAN9uf77tAsbOBCKvnS5nX6/LXUKjHEz7mnpbbZm8DKpL+Fal+nCkrO7VG4Y
PMicFTw1wiNusEpk/fYw8nhvUfXp8hiWPz+zYnDVE4eJc6T7rSnRdI2EyvfMuA+pCVw2sLDm/P7/
DAghUabVUpVkGMAV3FZqxSi6rWO/qUZ3M8C42Kn+9rLFxSHRLk+Xnj3X64RXSxDb/SiHiUHS9ib0
b9OV637hoiSDZqBONZ963pmnC9L0XZXVVWMhgoVAudsdsugdAzi2IExZ3BWdWRu1tc+m3zHVoFCz
VhZlbQzCZd+GPoyUdWXtW+9GUW7kaluvnI1lC8Bb4YznL2tepOPHiacZOWl7ax/UD6Rm8/hJXWOi
XDjeLMR/JuafcGRCykp5rMm8gdd0Nqk0e0M9/p59un43HVuZf8WRFSOx1amaGEgo31nJrboGt5i3
i+ATUWZEgkCBSR34i/B9x8wzYK2JtTeCH2b+ABd3Ef7Qv1XT9QA4yiWUK0hUzPUMscNByWD0sbPc
2k/Jt1r64xTXJyVOvi+seFG2iom/tfae3bm9fFOD1vT038W4ctsuT9h/4xCWvanRQOo6xtErt51+
5wVoMe+8n057c3nhF7cXd4ei0fWpn+HyEVORRhI+5l4yfiY0uNmvse5e2SY5X7hM2n9GBF9Veq2a
6bZn7uXG/hKk6h2cpD8uj2Oej/MN9p8J4dKNRlUOtV4yob6yvpVdvPOzbqSRaa1ja8ntchtCNj1L
eqBednpQhtxHvgl6gr2Ub8Zy669xmi6MA0JRcl4wJxNRig+UckJmdxg7mNqcWyO9b39baxwFCyOg
3jZzvVN5o4dZuGpVve6aHr7BfYtA+a8wXNlQSwOAlFmx+VsFsiBcHGYpO0jQGtyEBcj7qHSDCmmE
t8urfT4GBwvcfPiSmStTGIMJ8ZSMvLC6rwd31DZOd3/5++eDmCkeZ+3HmcXyDHgxoTCP/hjp6Zr2
UbALN7ka3/qBefUhxwx6IzM/L5GuWAS1aQTIK0VS9+MAwEPamdYhVZ6a+FaVP10e0PkxP7U0T+iR
fw8aU47zCkvS8NEpH1KQ4ApoTYSEL9s5j4NO7cwTe2SnMCMpzRMHuRYYZ3TttS2TTdHsBy3bVtVT
cz0MhwYWCvKE2Rq7WTwttlPpPjRu6t6yfHYBOtz+MxqXG3X6cHlcSxvuyJCYYsnHIrHl2ZCHDPPQ
fq9A2l22cO7wwd9A20TT0gz5Ebd0TwMwLLylASVtuZ30GLWgqP9ZNPEu7OKf6tR/vWxvYUQAi0jd
zq+Uc7U4CTbKrlWGYW/11u/ExNVY0dVlkNnHII1BiZQEvsg+pmi5DmubPuwj40Ow04OVNVk4pAqB
kTk/fAhSNWGvNSjpqoHP560vcftUBc9JvLImi3N0ZEGIWgyrTYfUg6Dbi+NN23wc14K7JQOIPc9+
nn/hz06PixzYVqipGXy/4egWjbnp/CuFrrh7SQocmRCC4NS3zYFuT0ReiBybaduTH0z6lWzLQuIH
Kyhvm+QHIWoTl9rPR03tWnZTV9+jOp9pm6y8Nf1bX3I5jsZ4gyqDuVbkWJg96mtomYIr49GoCleN
31VpXDUNqW61d+26pTf5+nsACyTSKXuDXhMBeJ4+1kqroZiQ+T/tIANItu3i28sHcSF/hDIYyVuU
6+b8p9jukCSal7QdtZqieB6NcRfTAyZn5kZO7v322c8fki69L/KrA1msUu8gfT9T14j5XBK9djCo
JNnrGKXZqfvVl/qNnOnfYbq5Og2OKZrOiMipEJENP93lamikitzmJF2du6z70ysv0pXMrfMuPzEh
nNQoLmjeaUvyrY20jfvxua7jlb2wtNugGeD3c2Pz4BZijlJKlTKWQnKbUefDO9a8qPIaQezC9Ulg
CfUOdRviG7EUFWS9Ns2C13upd3apk7ympe2aKYyXpbf1FGS2w7pccaOL46J4QFqEfpizoxtLEc/8
jNXRGn9jkKH8fXl/L7hpNhOJI2j95tqx4ONy0+5Cs/DGfR4+y2WMznW06cLrrxqIRfg4YS0YSdGR
ojlhx7VPSi+BryiqJjddeygtTNOJBcGPjvUkRZ2CBVbE/tautcnO//vp+2UmV3NoDCGlg66asIEL
+nfUypCafWCUD3ka6ptIyWGmH1/KSH2x/dLcxIqOyMlaomdpXLQ3kgulFQqmU8GJlkNQ5UGbtYRQ
vVsHnttfj01iaDwoQOcSB+AETo+/5pmj3o5Bu5eafmPUT6N0O/Qbzbm5vM+W7iDsoAWE0jmpeDEH
nssSoAgJOxocg22+k2vzWZbuqubBtKc7pQm2cZbd+vZEB+RK2/FCeK3NKQcuWubxLKNMvWqSfC1u
Qbd+kqbYTdqHsQXZllwPjmIujwypp3M5as2cME/a/WRqUDznmyiBofbyRC7tCA0yMzpSZV4mYgc6
5aHQioqk36fJFykGyrZyVpcmi5ATUilCHlC0giNN1Hbwi5gSX5nauwZfqrTmvebbyGusuLZ5Z4mH
ar66EXmgFHemnwcbsQGbdNbt+/rD5Pc3cfHDlyheeP4uLL5dnrUlN8cjBAAtr98ZR3C6MrqemnrW
sPvUwLozB+iM0ij/LcnySriwcEVQuvjPjrADprpTeoQn2n34j+nXz9Uv7XvT58/lr3fsAhJ1Fte2
Au7CFNx2k0dpohVDs4+7LXSPazJRS9M1Ex5RKUGFVRMbKPo4TLusrtt9Oyb7gYY7r6w+WPYadn5p
L4PqYJvJ+B7yNqerYgJUUPvU5LzEwfaPr6z1oS+5bZKakHOxmSmwiqueh4nSh167l7N9Hv2jd18I
4JX2qaDhK/puZbvLm2zp6LCVqZOT3px1ek+HY0talSUJfsarUTQMvlXFr3SicLyWLljgJPlL+fk/
Q/O8Hr3jnZ7atlrPhtIXrY62ejY8TZN3p5nFp1JrN7LfvOpxvkshw3H15Hfkm1sWeWUPLpTR+Rkm
eXUeqnMfvnB11HJhT43M5ZSp5bPRNM99mFHFld3KMGEVaLZNmqK6ET/VXeZsgI3ehbb29o45x1dR
DCGEOXuYF73iVHnLgVNbfZMmd3Z3sKyvubem9fjXQ4jeynZmXALQLfKxwl7qzMQYJA8PYvRIZPvZ
Yz4Ob0Xf0WJZ9Rt5NLdppG/D7Ivd+D+HFg06I0VqfcrcSrZ/qTKycfnw0tqUNJWZjjd5tVLlppbX
6AqWji64H/oRdPTPeUGc7o028ym5h0xIYt7l5VNMm7kdXw8sm7lN58QBrJqk4ISVJ4vrGIA2x70u
P2fKrfLj8qIu+AXSRpRtAJXBzS3Gizmy7S3UgAOq0/Wm+GKM14OMeTDi3rhEgWia1jyJRwdogvLM
MzJ+fx6Hbkk+bJUZcMH16AgVE/D8TbGIHeypHPuFXPbDXko017JT0tGHZvylGW+B/NMbH+3y4zvm
7Mjg7JyOhuQXuRPbHm/8UnqSanVjp1/fY4CkLh6OdRe9GzVO+Bt9edgb+k3lbId3bFxeoaCaiXRB
MFnCAEq9MkYo/7q9bzmbF1v9FCgrVdOFgAML7FxLBSTPY0eYIrWxc6uUO7Rloq/S5OyaqQk3DsDI
OK+DTWes6W8vXAjHBv/mFo7WRNfDuAkrpdtbKAMlww5WbbcIP8rN9U/4EzuCbxry2KoryNn3se08
y6P9UAXtW+BUu8s7YG04QnBTKb2aZf3ECvUk3NQXs3rLum/DGk3U0uk3UKvhXpn1PMXMoWrCsNTW
RKCIy0/Gk1evXBkLHpIeGghHqbNQy3EE55VPfVSUQTvs9bHb1CoQFqAf9bfLc7U0iFnfB24l4ihZ
5Jo29fH/HsdsCtFW/ZDnK9WJJQOk9MhHE9/QHCSMwgmKSk76qt+3AeFlHdxe//uPPy8EmJWttVE+
1f2+HLaT5cZrEebSWTz+vnAW5RCc3dTzfVtHcHjjZbeK8lAUN/1ayXnFkCPAlfoqN5WIbuC9Vm+r
BJG+gzO6iUEGdOWVuWyI3huHx+15iSCzG0Oyg7zfm1BMO3ro+sgExtYHGZr8oV3ZXkt7GFEXXk4w
aZ1T9va5xH8PB1Z/+lbEH235qdBXnMq8AkLAw/vifybEiaNroR4cu+v3Ux3ewqU2NHQeulX+mBRP
phlu+rUtseRejg0KXqzKdKWOJwya3Y80eezDp7z8lqxdAsszN4vvUEM8pxyWRksHKyv3e8nhUqZ9
SQ8g66bl5B3nh8vm/5kRzg81bi8BC8y2y7dTrd860lo2cnF96PMgH0XzOV3ip7cZkhDKUPk4gLKS
+8e468pnp+kT11Or7NEaLIUsm9zdWfXo3AXxaNxdHuDSPBL8k5oEnX3OUWqMMfn9ga7K3PuoyA/a
sO3WGjfXTMwb5uj6rHNafAHoynsl/zbG/lZxPjq0Slwex5If/YtmBNConuPMzaHMzLRWKSJY3+pt
K6+Eskv1A5C99NLOs3ROrWh7/egVU0trNQg9o9yg6ZG1T2PyazSiTW7+0OHhtcI1cNW8vcTDS63X
scis4I3E+kGpowNia4Oyb5VvnV3dFEq/K9RHJ9tC7uzOFHaXZ3FpqUi/z5oH/PMsT5lrAeow6iTv
GyjzXG6/5GUw9e51KqQ1hnpRjmCuJtBlix0DXgQ4bubfcrwtJCDO8kDZx+7GXV2jsnCgvLAjle0a
1bZRJjfB0Wt9valIZktolsgPJtIY/U2Wehtd+Vn0T032S27pVorvy3JN8kNZOpk03czlCKL/s1Sn
XThjVmm0Rk36rddYbu4pr1prujzTYcF90sNbemuJhKE0/GHo93F5wFm4+kAYoh267p4AaFskayly
dXYIZ3vCxOWRpITnU3y01VbmxUhUynPWQE+fnNDeNPKdLPWHNP8pZdHBbG9KI9+k1tNQPof5zylI
gRJ3m2Kqbj3NeWjbYiNVPjrer30bHexacf26XwnSl5eX6ZthF7TKiqm6Os5Q3FVY3jL67NjBZpxe
5ObDVJY75I3cAm2j1Ltxhn9SY6dnT6n2UGT7YAh4/GdbValuqsR0DQvhmtzbUBU4mNHh6r0+t1jM
dYBZDfZv7/HR/vMqux+8lF6Lrq7HDyP85E+zbsmNmY1rCIqFY0x+hTajORQGuz/HHEemIr+TjKpm
yQqpLp7iGgHHIerGB2PsateeivrNjtviQyU50v3lQS5a/ssJSrKUaGbe40eWDTU2lIiazr63oT4z
5a0yvtTjS1b5ux72jqm61g2TlyfbCLiKvgC8lnCoMyWO9CJKm31oP6rj4z+XR3MWWvB1VDPmfU8F
iqN1OppxkvRejhXqN7nhuFkbBxvwwK2LpG94BwGqv9JhcuYOBXvizdWXUt07fbPv4df8P6R9V6/c
uNLtLxKgHF6ljju1tu3t9CI4jUhJVA6Ufv1d3OfcM91soYn29zCeATxQdZHFYrHCWrwgZljq6IBA
NlCxbFdBpxAkKlPIfgkKBykIEI2heT/xITaa0Y0AIu8/YtrCCn2NvpkjmfdYb1Vf1OpiCmA+jNCg
YiTXpKqgGJjl2n1s8KfOBqNg9rhUb93dDxyh2pkYYaFnFogIph9NDjFW6Wx0Ow8J/3bbKlZ2CUVD
nC6RBoJxSDbeuVZRG8bSxt5CPg9LU3wo68WIrCAxvt6WtLJkGAEDLTEmMUWvjXSOfeait5KWkJS4
PwCgddJYcEymYjsWgwrEckUrG4MG6O5DeISmd0mrki6GlzZOg/m/12p4LYqj7n26rY5ChJzXwPyq
l7EKIgztoQMHXGO8TKr54lUZJiCJXBxckW+63H6GeiqhTVLHHfUm5GbYiCCmKF5YsniKQ7SyO3AJ
ni9YhzHILNuBmTZz0Fd1i+LxdvGPznLoxgMvft5etJWjiuYETEuLVnQEzpINsKRGQtDN2jgYmcPC
qjf4YdDAo2EgdfNY9aQ4uMNCFY0k10n69ztKYOSico28rOQhkpkN1EqhXDE+YEykTh5r7+QZOK8n
G/Wd/mtOT0lzZL7icNnYn4toQ8gFmjjKL+guucqyLEMxzZpZtbHb5/kRtMBL5Hu+6olwHV4DVwNH
GPVrMfmIqObSTBqPcT65SxWnQ/+pMMwvo2lEo5VuEuCko70m35Ch3hiNM0cBqFBvb+m1jZpoDgPI
MZJUDp6T0lEzEuBqcn1icZqNm1xPgSmih/fDP2H6+UyKfNpsi1VNqi8sDkr9bULeLVn87W1FxA+9
3KxLEdJhI44LcMLJYLHL/pmrDwMq48CX2dvD85B+r0ns3d0RJOkkpRJJbZkaHgwsJlYUGF6o3UvL
hLsJKuG4wSww4gve5UvDWIK66fweEqp/2sdCcaqujfvy49LPz3q/9PMZH8/Nx9nYjMmH2/tx7ZEu
vy8dWiD+c1BZYD80/6H5NLsHlh3s+nBbyKr1ukhYgYscfxrSBZu6gZY6ncXizHtI26eZPLqOoplg
ZZ1EHhezHoKyzPGFnmd3eFcGZe5mhMU6oCjDMVOY7frnUT9GaxF6i+QO7TarbNfSchZz0JGaXrgQ
VRrn2mnDrwgEz/9KEL/gTAFmjiM6DBmLC9Pd8QKuhZFDnXl7w02e5pkp9n1NITQZo/iFdnMExJI3
I3Rwqw7lrriv/HCyctCER7c3/bp2DCeJtLF4lwKL7Spi1JPKnzLOoVGePPKAfk0X9pQ4AwC79Uet
16LeLfa2MTwQQ9saC494Uz1Tt1c8ooRxSR7n4mdICwsO5y6ocp3FizPmEaX8hC7VbVf1ew/QgGjx
/0PbRXElXcNKv+uO0VLEFIAuuYIuAEqxr3Uji53Ri3lQHEhHn8B8sGsBMjsvbAuGl2dO5tAI6o3V
LVHOM9SssxMBlK7e5tsG89Hh7Q1ZOYUGGC9BSumgUf7qDhmGoHMXUy9iY27RyBGDWWBT1KqC54qD
h5QAtTvHEEDwkmH1XgV+Ms8r0AL1NPuglDiR7AMp3ahu87CfPrT559tqrQrEiwRIUWLuWW69wLiP
trAxYzFoI72xC8m8a1DXo+S5tb2wq3VkEvL7HRqQ+sHeDvqclekcTauWMevhDqzmMBTb2UgxV65I
T6xu178y5FGDtMLjp3ehF0H6zieQQL/TRcUItiJFYEqi0xQzByJhc+l2/AVZX5d5ZZyWX3jzJWdv
ufl2e4NWXM2FCOkA0sX2cmNyynjQD3/MYH/76yoFxN+f+c0ehynRWyhAzCcXjcXgNNOyQeHLVm7J
CxWk26UazcywGgjpjS+9zvYWy4HpNUepCpRYJUg6PU3bthx3XBk7Q0isTYq2xfzILJX5il2VfOKF
PtKFbFPXWvISYtxliPL8t1eAftMBiyrZId2+9YqfXoPcIWj4/KnZl24RumxfTiCFrk7BoEUFol/9
SWdL6GpPzQJ+veobHjfRNHphEOSHOZ+2vtmEHMDK5dFkO5P2nxZj3i3BFvwoYWD+AVBJWOZfCnBD
l2aJlNam8YxNOuubDCRkvvNbHz/nZRrm2YdZ/8mR2OgrEx0UbwF51g3V7btiozhqyGyIkv01/xod
OfjZWVmLngbXrLadkynWfF2CgAs1xXC+nGysnLmsXSevY9Pg0eRjJlHV+LpyEqDDvxKkUDHFfPlc
ebSOK+PTmOwp/+Jo29uHTaWE5C2GfvQCvy3q2PB/muZTW25uf3/F/C9UEPLPDvPYt3qt5/j+pD8X
E3p0j/OyS3vFaRbWLVn/hRTJZeiuM3DbxFZ4lvuIxFaYJnvEQqFb7zRt2gbDz9tarcoDGiOICZEp
AWfJpVZGrheabpoVJgZYVKdF6FWx7u7qKdmY2mN6NyKAgxZu3E4YJQKEDrrVLsU5yJjY/ZRUMV+s
R7v7VrC7S/ZCAnoNABIK+my0IF5KmE0Lz9C0rvGof8q8sFe1wK2a2dn3JQ36We8xdVvhNDpf7eJn
lSuC31UzExCZAhMG72nJnVvFsPCmNWEAYAyqhg/U/Fw0KDaomvlVcqSND0Y7o3li1HECpgrqDftm
eEx8UEQpHj+rBuYCNAPbjdBO7njXsi4H4I5bx7kbovrTLYfSCOvsi1ZFi2pseNXLnMmSjqjBqBWk
FdYumf1dzZbNMObHsfPvD1YFeOb/VJLOaLnUzKcmVNKSvV87IS83fabC6Jf2R9Ado7UZ/YXonsEE
sdxoVmZzk459YJ8ca5w3vdVYL6ZN5z14icsnwofmTnie/wgEmA0UwzVzhXaMoW5taVCQOpnFxtVN
zPLf6aHfJQgOcgF1hIe2XH/IDd9IAXprn2pivRozyllaqXCf8oDFf2QgvIcEhMDonLw8/iMYt5Km
d6wTqZ0FQBQ2/1Wx0tkDGWiIjLF3Hp18Ak8OaUwgoaPh2kng6lLfaRS/RC404pf4oMYDWjlqYyjn
yLhWqDLOVhG0XUzRElCZJYqIZdgk2ZbwL23yuKR7I/k6ut+TOkOr8mHyMcWdffTHt6UnoeGxqECj
yWT/wwt+ZACgqptne1Sk7sQhP7ttxGqZonMqAI0CSKvk2WSS215Rp45xmiswF5OwDYZNlW67YGPr
913P/xUl+sA8eGYIvtyYrrXxlLRs1IBdIGS+Gqpm3PdEjaQLGrAxZI2jGaAVTBKAqllF6rI1Tq2e
swc9s5udM4zja+L2xhaNy9YcDh2jbQj+Wh257cl9yGbf2HVVaoa2NjtPzhL0uxbR9Atnc7utHJJ+
Sl2P7uoGofx9TkQ2D7mxqPOrsXeHvovrbltrm8o79LliyYXGlytyYYEyYBEpLFajct0BReFLRfEe
zMJO1YWvkiGdN29ubdJaUAOElmb1nVl9OKomCqQr5L9LBdR3RMEoHjji788iL22es3Fosg447GR6
mZmunTKk88MhQKNPtlTWho/a28yK9nA7OLpWDjkCMRSOQcf3AehLwUk3d1abWNbJdnZL/YB4T8nx
I4UT4iCI9y1K/CgSCOiZSxELRaG2QA3ulI37imxm1RtarnwIAZhNEM2+oo6NqOtSAAhN57Y2vPEE
8owOFMRJ82YVKLOEQVXnH6ycmJ+W2v01z0m1Gxk39sDE6F8ylwHHpwoSFWrFmoPGyBZGOYF8A6Xl
vhW997Spa7TplNn5sKkHvdiWPppz0KbC/WM7g7wcTLNk45Ng+IghJi2c+s5BGOz1d9YIxdJc/BQp
1HJAMG02es5PS3vUgl1qPVmqksLK9sK3IpYD0gi6eeU5tWzuyDy1EDGXL9ZMQ238edtEV8KEcwFy
uJsvWWroJQQ4HwHi2NsHVJiCSXEOFFrI3AGmM2gTzyFEC8KsBfDs3b5Q3ED/WyVPciLujC0285Kf
fP07o7FL9qWKEUrKxL3vtZAADDpxEuRcEkl6gBtPen9qi3mywUDF2BSiNbD83bhB+svtaAo+02CJ
uFeZS4hIS8UNfu1M8CgRzdCg9EMRQC6TWRi3ILS3hhOfzCEK0vRktB6qWMmdXWhQ9UKQXCmbl2Vx
8sQcTpqxMerNXOy4qwhuruMGRICoByBVAIWu6o2Ozbg9+QCkneYQieuSYSJ319uvgyr3seIuLiVJ
vr+elr5aLNqfAvOzsWwd8tjxN7PcOcjD5N2mcfe0fygw3nP7WF1b/KVYyWsCb2oAkzvEZpazHBlx
nQeUkIfj3VJAOQxEPnThi1KXMJmzi003CLVHoxlO4GsNl+wLUz23r70DcE3OBEgejqUtX9qiG05z
rjVRXmtjREFW8KaxfAKGg6Wicbw+ZQjvDby9cdCA6yxzNvs+iPfyvIdCb8mbwSLQ6+Zo+Iusct/e
CWAvzBzdHQF6fzHPDHQVafEoB5vO4uXmqcJDv9kTFUHXytqh5oX6Ex4TuELlslo95azy7No8Td1T
lu0CLzK63axw3ytOAVPgKMwCfQzTavL9oFVGupS4J0+zfmiyR2ZulNivChHyDdGlOoppLpov8wLv
jIii1cJWnBaVCCknMnesLwMm+jv5Y/59zI6taoZ1RQIm4Uz04dv44wo7FgyCWmU15XLK9c7elEV+
LE20t7qOCoVzVRDYVwCrJZDT5BJRbhZakOXzcvLb+riY5uOYMhpms6sKPlZcqICRRo4K/Rc4Ndbl
2R+cLgUiageNKN/6y1unJ5FJy2eb1Or0q/CSly8BPLoEvxnoJhDQXr3zEtJNlRVUsZtlYWr94ySv
vP/qDkdaJZHX3JkgwdG8ECeXh8aBLhVrIG5YvrvFsQJ9LQDlb/vO6426lCHZ3DKXvHBMrYpL7bko
D/b0kdxJAXilhnm5RRwEjyUhSFZqzlFkxTuuOP3Xt8ylDpINZK7R9KZB6ngesz1gtxOQYtxepWsn
Bg8mkg+i+QO9T/LzwhzdzGZ4/Hl80sMZs31pak1hWnu7xEZh5ba0FX0upEmXtd0nvBvbhsbUnbae
n70QRzlSumLKmCtCkkq8yNArK93M4zCCCoF6JJ7ZpvLRffzqZNGgh033Oqdvt/VZsTEAniCXBOBJ
zCbLPZ6DGP5viEfRuKGHnvvQ1mnoqVzb2qIJFwBQKkCCIBK4tDJ7JENntyONweb80VERh6yqcPZ1
yYZ1DBN1mYGvAy7odfbnF6PSXhI9uRNUT5wVtI6ixwWTCDZ63qS0e0nnruKTQWOD7Hn2mBbHrMzC
XHts503rKRqL12zgXJi0ZKQZrcHrdLwU7G+Tc9IXLTQLGuUpcGedP0lHFOHu+iL+q5y0iBgqxqiZ
C+Xy0d0kSRpmSM9RVbv0uiEgqkaxG43usrUx4DimCHkoZtbb/K3OmvbB0wZDYdNrUtAWgOERdH7g
WSp0PYs5aT2YxHYSGjv848CjwPt6+8yovi+FnIuV9KykNIuZqb+a7FtfmJ9vS1jbjXMNJJ+mVxa3
PAMapOyoZ4da39NKUbS4vpyB9yGoRhF0wNfIRQtvpA1nIza87T/15aOA1mO2Gbqgd7G7O/Fy3o/O
uTCxomc74jsaXvAU1qy702au/Gj+dXvB1o7LuQBpywHp500pNWmcaB+5s0kzjkJ4GbIatFaEhlRT
dIesmQAgEdCzjEAKYFGSPDOZjRLvTxInD/M3JXyn6uuSgZl6X9G8GElsaXb4UjeqYHZt789/vWRe
/cLmyQjw6+mAWGnYIquZ6z/G9HR/1gMFnrNlEtt2tu+LXTIMSUHQadJ++Tut+HF721ULJd2UmVZ6
NLPxfSAdNmPkbm9/fu0YIoUHJgdwEl0HsF5VOrPlFwSTsd4Gk2+bskPvoaUiZV3bDjxikWfAlAVC
GcmYpjlN/XQkJM78fRA8GPoHy5j2mmlFPPt9W6OVc4K6AUaaYLmAiZRDiyoD6XNizWlcoqhHkmk3
9+aDzrs3oy4PgA08AsoxU4RMK6sICjZADiIhKipWknpGUupNEwRprKUb7aff7R1VUXTFDATLCSqI
KFoiyJAuy5z5PRABW7TWOekbA/KPviiqSCsS0FEvBv3Q4YYmUelEWpY2adSu0jihD+lDwBXO+HqJ
EBe9AwrB1gDWLB1Ik1Nfc21tiGvDDbWUN5Hvj59SU4UyJ37m5SMJclzRaiPGlQP5RWYz5k6mB8SF
KvetF8bLcYM8dhMmvPL2rTmqZvzeE3HXAgVykCHwmWRQTWfRR73l6RhTzw8TqwqJsfX7X9R76utT
m/Kt1i9Rb+xuW/n1buEBqMPUUC1DxU9uwSgGXKC2M40Y9V1AI1eeCGHb2yJWsnZCBoix8PJAc608
S+Kbs0dnyse4KMcw1YAIWUVGfaiqSkycRUNZhTT1Q46JX5tpimjtvWYiryseuwJ/zANFvNx1Ceqm
vsHYTB/7vfvMKTD1Wn9juCVQirMHlwxVCLSksLGs7VzqPExbpC1dpm1tkPp6df2npjb+d32DoViF
h1kzZUyLYdBKlCrxFr90+Vo3s2pxmj5OdUuLmJM5j4T4ftglbaBYhTVrFqVnZMjw7kc4eSkq862i
A+xPByLUTUWAVLLsCvToq+iU1qwJngvQU6LifgUIRfyhoFpmdjFz+bEqjA+GViii/bVFc833cjoG
YtGrdKkJ8cZWdwmGIjVni5GrcOzysKgUJrumx7kQyUuCPLpFDqvo46B4Gs1nVZPmdWJUlBGxDx4y
lYDqlTde7w0Up01glTl+OJA/mIYMF/qjsr19o78aRdz6qeJmWdXoTKQUXrDFC+ZaNwTUpAH8MeMT
s1TU3yoRUoSBJuME4HLQSl+eDeehvJNkCZHxxaq50s7XyWAnbobvp+UfZv2qVTyEq78fWVecRszs
Yy7s0rJ6HNLO1nNg7PhTlGFUqlRNwa9KwH4jvYt4GJAAlxKKQncad/aGOGtfgyip7qNxel8gsAtg
xFH0tKNH+vLzRtd6NmmsAXk9emA2xq5aDMGS8YkVyRuxsh+5YW0Uvl0suuxdxbCXANvAPJ3sWGhq
u6RjAWTm+4B/BWEbRjjCPLXDiaZb2n/Lm/Zgt/vbYtcWUmCKAuYRMxvIxVxqOrkeMfRMB/BccSI/
+Pz6f/u8EH8Wi5MZc95DsOB8ol+4/5F3ilGpNR+G2MgGoijyvVfj/L2A/7QWHEaz/Uwx7Do4PFTy
sawGFOdSpDwFegoHYzawSIk/Fz8KzbaPLEmdT03Tai/VYpSRC+rNEJ3632jQkZNpzew+QKZ3ixQw
prjiEEVfsfnZJdgC+wVglrk9hsXO0VR9Pusr+T8Bct+MP3qVlxYY2qzcTWZuTH//V7Z2poPcN6N5
KdU5x6mye7o1O21T/7nf2s4FSPuEZB/oHBvo0Hs/nZ+J9Tefx8Afbkvkd65wmtuM9triYBw+PRgm
bn5fleddiy1E9GIZHlCzgVRweVo8J6eGFsw4jORbOqdb5ud71zxarQJMau3Q+6A3QbvwO16HdL+4
E5gEmwHeU09e6INe/4X3PPu8zHdrgZbuP95T99nDMBX7zgxObm5u9Xp+SR1MBwEU7y923kJ7Gobt
BT6qdKMFRYkOtRLOMzjQjiEoU936Yukl7wzkGfB5AucBY3/yexLcxgmgPwK023o6Rh5es/Y4NM1R
HwADUv5ND5v+XirDewnqSHbQ1cukjUnXxEFlA7Ns3OsmfyprVUZmza8hC/9vA5hkB2YdaI7b0y72
WBY19sGuX4Ky35LCDDM79sBXWscL+Xr3VmFAEEEbEIveUU4ujZwUTVsaDoTaJRojH4369+3vrxwi
oC14gpPNx4vAka6cacSVYw5oVs6KLqLN985yQ67tRvp/lCMc6tnV1qeGP6WGVce2vdPdkLlPNNgb
VJHzW3HLGK0DM4zoN0N0IMXPteUkrGmmOm6HqK+PxbJNVMho1+kZHxkGNJ0ADBUDu3Jrr2baVtsl
MO0CkHKO8cGvTsB95u1nUh2pqudwxfVcCJPijSTTC33xIcyew9qIclPhCNbO6bky0u7bM81TOuD7
Rv0asG9zc0i7351JUMBQPJ/W7AzdC4DGxENQhImX+w/6odpMAr2LLfLDo11Uol6WORur/XXbntdW
DHe+CNnR3X1lz2bNOSCBui5Oei0Mh/xOyHcRWaAwAgMDqDSKfzLgEAZz7aUKsjkev5rGI62Od/98
ZOHQsC3eAtcMJzkMbyrdCuwMT8T97tlf/uLz7ylxtFlfs3vSHnFtnQU8TumXhmbAc/obAbgmMTGC
PokrhAuOTIxvLEALHu0i0rQt75RuWLhZ6W4BBwMAygF9i9EaS3LDvlG4nHXApq2GwNhRu/3YJN0X
izQvfPQijwJHdGifklkLUXB81Ev/94zEls/xMqiWQwYOF7NwHyhrf9e2CyhyFcvsigWe/z5bulxJ
qhvaSKwxtpFL0+s6VLUErQlA1VlcrPBxyNldHiW791zO63mMPc0Lc/Ss9rliF1fcAqrb7/Ez2pqu
0ilZU7FpaLURw4/A4Jmd5qM/sEPT9KFHcvTydXxz2y5XvAMEAmzYCMRAtBwDdaZZFsFIpzhpQX/U
DcvPyW+8iGK0k3fTP7eFra3fe24VAEAgbXiHjDu7ilKzJjlIbsHjAbrrp6BSeLqVOwh6CDYIYOMB
oVmIP/u8lTg1ME59AOnX2zLbTdrGVmU81pZLzEgiuSjAa+RrzrLq3mfguInn2Th5hL0O2RRxkELw
SpVEXRUF3DO0huvm9eBU1mk+ZuLZGGd29rVZKGaMik8+9w/9oJq5Xd0X3NvoQQOt2xWWW4q0ZDLr
gDTu6iLc1vjj9r6vBXACeQfpYNH0jazB5c4ENhxAMkxTnFeAytKH6ZnrzbNhpYeGmMsRExm70chf
nMzazwW7/20P8i3YNmI5HdloKRGWV8WEaq9AOjZfXedDprjJ16wOdQBU8hABWwCbv9St8DK9ZdM8
xaBXDivyQ7dPyZ0sde93n+B0gt/BNYhWjUsZY9uVM97wwJzu3c1PDens2xu0Zmvn35cepPWC3FUA
LnqkJ7Lj0jPAdOY/pnz8FKBWfFvUmq1hnN94h4QXQ0eXqlT1UKTLkk2xo/0Y84Opmv9c3Q4kokXF
CIMb8iVFE4PrfhfghA5PZvto0dPQ/YVBiVz3f0XI94xG2jaYc4gogwzAuaAWUJjU2nYIOhDgfuMF
ApuS1mjWDI337hw7yc5nL7MJYLGDfri9EWsLhYlM1EjQDWKhb+tSSJq74MLrhzkezFezeQW8catq
Plrba3h5QwA44PS/u4Uzh2y0c1OBP3SOgcOnRQP/eFuDtTITnk/wx/8ZtZPTnxzoouNSNIAY9Rr2
dUIL6qawPTD60cYK9X4pt8h7zw/9krubaSzrDSvb5rXlgaE4PyuKAoUVDVyBoMgDy8rlWpa1NWMo
2VwAX4IcW9CHrN3e1nUl9rqQIDkxPnQTSBIhoWl3XRul2sfEeMoR4gwhy58mXaHQyjQdOm3PNJJM
kGjoh0syB/CeaRf18xedWTvPefHzJHTILiEkquYPaT/vQLURNdaWkg5Q30moO/t05PuyiCtd1XGw
cizwikH87KNYipEpaZU9cGbbVK9xI5rVE/OqQ+9+bZISfZnF59urvbafiNIFFCeG34GTf7mfsCvd
YTYoc/p2jBy2temgcIMrp++dtQjY/mB/uuowIgFQF1MPsUqq+UCOeC60F72tFLu4ogbw5wSqA140
AIaS1JisDsFSh/oGz34UYTV+vXuVLj4v2WTGSy/zCjqiryiNun1VqK7Wtd+PYMtBgQMh91XvR8tH
7tAq6ONujrKdcSfxkrhVAY/27+eFvZ25Jy+bLdrU+HwKsCP9BEJoxSarfr+0/kUNlrK6SADnuvjh
/G3JVAWyFStCoVsgGfvoGTTkDdZtpKgmTgAWTyLuh1n52HNFQn9VBNC/kM0HZBJerpeLNHOrmuYc
j762pvsSfhUI0tVfZKxRrUd8CHZhF3330sttBgUWdWgK2hYnImGpmgpf24fzz0vhU9rbxbwAez42
0k1VRn9zzFA7NkHYgqI+BlIul6gYvUGfzBwBZg+QRfyjiDfWtgCJdh9cRsJVyBkcj1QLGsUcHpdj
BP7LjkXL/cP/qNggq+aZGEgQRddLFUbCk9ybFqQnHCPcBgjS73YVLh7OYGoTrgh9NtL3/dQeRrfn
scmjQQszorBS4Wqk1ASG3lBvAtA7kAU8YQFnRxlPQjfjBXY4SZ8Xqw9rq40s+uxXjxmGqnKuKOet
3EQX4qTlQr4YFKhJMuFgRz/1Hx3Qwd2/WTEAoeESRob9apSqGNtRBzDzFPfFbmF78nZ7Q1biCUy4
4bQJoBS8iySb7ccSg69lgw3nhvaIxKF3yInf/TGX2o4A3qCRUJtZ+pgulbtd8oYomrqujyTSbHjP
CJgWARIvbVgeaFbCRa5mon90I+TgBLitoEqAtEVs6Hsn0Uwkg15n85Hw4198HhRoInuPy0muEZaG
gegzxzPGm1BZsb+YjsKixe+7tGgs0JkA89KiB8DjTomPxIzd7vi4bbMTN/d/o4OLCF30B+pyU8pE
SeP3rQ/CpOYl1U7O5vbn1zRAmh7vJGC3o69Ocuqa7fQTG6sREMz0iY8YbUe4TpE343fnfZBTEKYM
rjHQm8qv47ZFgyoA4oeY6dXWY3Sv4x8+qxIyKxYFdEIHOw4QE0H3d7kjwdzR0iaAT+9PLgCyTF2V
XFIJkMKFPjPBbV1YEAByvclPgLKmMKr3R51kVYgTkOBG4AMaYjlgGNOetEMAEVlFtrPzWjufiu4f
Z/rK5oNuD2HaN+Hc51HdFeEwt5s5abfF/W03iFjQrWIgWyu6IaTLAAmoUpv92j9pzRT6fhO5jqKy
u2J6eNE6AnlR+Dc5aDG9oePD0Hsns7ZCa2i3ZWV+cECNcNvCVzYMaS30PiNuwVyirIg+DYFdF413
Yo4TGayJCt7f78bwdLbAgI6hJ6SZpNDFTnzwHQeZf2JuHVbMigpdUblbUwKJObgxDDgBckqSYNFg
0jWDBmKWW4yFjPd7eoTu/35fcmSeViVOMGbByZ6jvth0X+7fg/PPS8ZEdW+c5h6fn+qIszKivqrK
vbpAHrCtBTu4AEm7PPdN2k91AWyYU8tYxBj691SzoCoJ0l3VtnM1NSYkkPJ1+Yxn9u0lug6OcMeC
PxJ4SCif4ZkgKWDWXeknBJ9vs+fZBl9yQ4MR8IjuL+oPhxa0GYb9NzqdC5VWDT3GmDtu8+DEmywC
xlxUqiYD1g75uQRp1frcbOfAgYSl2KVZRLsjvT9sRQ1GjBkCPBt9tPLZ4CTLuw4l/NNs6aGjo3H4
7kQD9gXOGJBxhoP7Xr5TrArR0ZB4pymq+Kc+/Xh756/j1MvPSzdK7UyLY474fAnskYwfiAMso2Ou
mvddsV8Mx2HkX6BrANpPOuI0taxisllyAo+rSV+c8sdtNVTflwy4Wkr0sSK7d1qAk97srPvfh3jR
oMMYqR4kdq6680CFhptoaZOTxz9kIcvufr9dfl5anixFFqMc8XkgtAxD6C8b6/5o9EIBaYGK0Sns
ZYAEzEYM2+L+kQEogLABuQYYK+bFLh3IiExZVnp9gntOD492risuuRUzFdCAiEnwL0AVSVeQTzU9
KXmrwf+VbVimzoZVZdz1VojqkCJYXJWFHgJxm6IWKT/WDZcWQCKbEO4GP7vhm2N9HM1vmqodZs1i
cWn/fylyQsME08PUMUhZfLZxxwDl6L/YctxHOHTw7XgoSP6VY26CWsOUnDYuGyK/VwGRrmvw7/cl
7zrXxNGJPyZAQCFh+mgtf3FB2ALqFINJaIhDx8KlUWGcSMtHTEmcSu2HT37QzW2fsXI7nH9eJm+3
O7tLphyu2+CPhfMzdX6amiKaXlsiQdWITkhg1aP34lKDrujrzhrr5FSQCrRc+nMKdNvbWggHLcXr
qFwCswEd5FgqV/yEs7yGWXiNWZIgODU5poIWL42Ya2ydKth7ZroDuuCdsKDIiQrsPJSecD+jairn
BbgzOOloQCdDs6MODLc+8PetMm6IIuxc1exfQXJtaGG8GEYOQRr9YE6vpOo2Vg9mtSk4aYnKwa8d
esE8+I7ogQkyydZMV6tm24AxW/3W3Y6HYnmcvd+3t2rNGgQHJbrghFuRn7tNkg4AjEMQtxQZMjbg
i0v3tyWsLBkG6xGOiDTp9bjCkFiZrhWVe7L8t6w5NEBoI+RrptHQqRSiVpSBKJBpCUg6D/j1l3ZX
DbmftuXonoZn3/zoqIhbV/YD1VMsFdrS3Gues67xtTRrMw/gpsaGsl+srB78CZxAteJmeTcj6QC5
wr0IRNP3WbRLRUyvtwq/ntwTH6s5LJfsMSflw+C6G5Lzn3ya9CPW9c10ps3kltvbG7amJoY6kcMD
IMo1/H9aFjPAxYl3Gnn5QOwDeQmqXcqC+/0QOJuQfhbh13V+GD3SdjtUEDMY+3Q7DApbWF3D8+9L
xuBMHBmWBLvVAgw953unO056rM8PVVOHKavDcTgkKuSSFf99oZQ4DGeeb+ncKktaKKWd3OAz2sim
z7c3Z+U0XQiQghrkw7g2WhDAhznSc7StIjlFahqivRH//em2tJUDBRoetM0JLjIM4kohTua2CTFc
HCiNnlzte0NV+c41dYAdYaNQYAE9Qk55lCX3K8xTagBKc8M6eXPSKXQcvjOKcpfnze62Omu7cy5N
Mok8S/wej0rtlJrGAOpwjJen+SPgYxXLtiYHESFaSoH2JWjJLq2AlSTRi8TRTnW7HIe6e6IYNM8L
VXV9bfHQXYrxPNyxmNGRUpVNYE1L2kIdkxZhgrnRE9IgUx9iAEThkFbsAN3eSHEhYMB7XO6E0twp
LzpbA3yN3SDbFuXBt7t3BohogKzBQDZ6pW2xomfnZggKj1Y2C05psXGCsJy3xry/LWJNh3MR0uZ7
ZWM6tC6R0XklLpCVFba18nkA1ogJfNSJrnFQ9KXR7KHy/ROQ/45tVW8ZI4r8oLjvpVsB5ToUuhBa
Cd4y6b20IPTkI8GDJrC1KLDfave1cndWgPGv70n30inHMtZ0Ohco/v5sV2i18MC2ILD/2qVFhDtA
YVcrBwXEynBNqGkDYF8+/ike+rXel4BJAESJdgjyULMUyYQ1HVAkBI0z6mzoc5OCqHHKpnKyLIz5
Pywe+j4Ot61q5QwCAQ9xLiIOTKfLE3549bEl7Y005m1pRUPvhw3hh3r8rVm1GJhbPt2Wt6aOyOKL
4SIAF8iupTF4x9EyRMDt+gieXPP4F58HGIKY9IGnlDFTURSm3B5asMZ5f3ifhYHi569tOL77v++b
lxY1J4ylYwJWurwe58id6w1Nxq3e2110WxGVIOmsVCXwIxoGRVAY7IuIFVE3KkSsgBRjfEiQMqOt
VrBSSaZlLq5PvQ4gHxVPd51XP7Ec5EXc2jDffCpKrwhRDttgFKkJSxQviBEgEztjiP+2qu+ZUNkv
nP0O+VGSpelgLWOSxrandafOyp1qC5K+V/CvA6u4cPItig71o80RhPu987VI3f5xAXptWLez+VsH
debtX7TmqM5/kHT//T/Srqw3bpzZ/iIC2pdXSb24bafbjp3E8yJks0RqIbUvv/4eBfhmutlCE87F
APPiQNUki2Sx6tQ5VZbMmcsxMbi8tlqVBm3+Au7kJDkZC9kVoP7DrHiYycLdyxMQSFaUzPVF2/aK
M44jmixdBxvDx8qD/eIfwIsCV68+j2j2DyzRNzt34CLUvSrZdpkvAoNTN5y7rg+quhgjrRFVRJOO
RnjQWhFjNL9HYane+paqSet6xcDgDBI9cKgs6BR0oV1ugzr2E5PUU3yMW1EDF6HrT3Hq/rY4KXfN
VPtbWud1EOsJjzS3fu9J+YaGtWQ/u5N9hGD7+Hp7wZa778qD8FxfcMaQu5Fz7S1j6LoH0+8JAnNP
dj485zM9JnYW+b5QZLJWN+aZqeWAO7tT9D5xMtKy9FS5JsKv7ykQenGm2Jprp+RSNABGAPAcgBgv
jbjTrCVDM8fHpjRCO9/zUnVzqSxI0QSJRzuGVkN87LtTP22Y9+X2iqi+v9w7Z9PU1hlLcwff134X
LLJ7xbWl+rz0jJg0B+SnNT5fxsjfh5ZQPO7WHOp8ASQHdxqmaYWnx8fBuW/yaddacZixp9xS0Wys
3b9o6Ud2FyBWFD2WgZ7NUxkzURheHB/t+JH4d4POIq/TgyoDO7GKDmPVFjwKjS7I+wJpemmLmqOG
hLhFMKj00U/ROCSeRDuBk17fGK6iALk6gwsp4YIbBdWyNIOiyjUfZzc5guBpA3X1jbDiryknv4ak
2t32tVVTeN6B+hj0xFcZQdpXXUktDYnyhoZm8mA008ZIHnKqwmupDC1/P1uswQYJpjnDkJEfKLRF
8vaO2y3IyxWXwdoZ4wMCCzA9EJhXz1YBsSbL75Flnkl6Jwr2mEz2vpkSxRKtILkBhD2zIznE0OHN
FPvdUoHxX9KMfh8o2qs6w9+YxfxIqBFyt9nyxty2mrZrzeLb7YVbc0isGxTCcOOhVi3ds4lN8hKl
DzwIsj4oxRAQARU98pojV1h+vm3rT+pZviPOjUmD5c4IubjJiY9J6XTb3LISxBbuL8G87mDGPd1V
onVCs6JaSEwdfWwlyKD2fr0cX/CowOhbHgzA3GzcyeC/aOp+JXpx78UOQoS5eYgdowj8KTcebB0V
dyhYsG2bEzvoNfBWcnQchQSBS2DPrR8VCGhAh18mz06WxXeiqf37YoImpl+AuwmSHH5YZk28r7W4
QxRmxZ/SkoHKZNL9ez8pvotsrO9noK0i8D6w3TBaHgRDs+GuKi3+aXL6ZhOXrRFC/T1+rLP8fezo
tqNdVwT2UNShxpz+E2kbEdbZBE1MA0WyqWzaO6ND1QRYc2sagyK/Z7Pfh6k/mSGPUcZMHJZsuJUU
+6yn3ybSphEU1PGDnfkHYrc6KOhEjjF4FbfzbPlB3wzpzpoL9PKa4/BuU2+Ibi/r1UUAjIaGAxRV
JYT7VwyowkjtxC+KDBLjgWk/ldbp499H3xmUA/Cqx3Us3cQgjkrLOfOzkwWpruOcKUACVycKfv6S
u3ZcNAIiLJNPySat/DExwERkf7d4OGx9Y+vEL7fHcL3PFytLMwiazdBqJpOq59kQG9UEK0v6o/48
sshh93mCkDEiRA+Gdg4miO+Covi24bXFAREYnmF4wS6gx8vzEsBXHbpPM+xie7wM9d3HPw/kGYB0
yzvmCj4b5yXEneohPzE8X9mW0h8f/j5OR3SWYOHxW+X81JTY7eyZFAye3bP1VlWKdMjK7Fx8Xpqd
LJvKgfn4PLjHmUUjyItFtwdwdY+gFno2APl8hQRXqw850l5ObB2aWvs8DmAit2uuCFdX7UALAEBs
pPI8GaNnoKuiKS1oiGhNHTXe77Z/oKrKq8rGcpec3b0F691yzjkIm0doFfcQ9qIizHrFzbu6JoDo
YSBgvNdkckBRO3TQdUZPVTXjJnrRuCJwvdrw8FUf5whor5BluyK/qqB9whjxEHf3gTU/bcPe+OfD
i77AP8HZiJfDNe7IjHGNdC2OYY+chv4fMOsVneIuXZmlCxPL38/WgngAATX6TI55HvI5ECoxZdX3
pUPXmlBcpza+D+bce/7xEx1h9lL/BvTu+shtGVTHTD8mR42mXTDn7iPxasUEyWrfWFpUDNEJ6aCi
i7yd3Jo2x42BOjXOJWuE4k3lpuUWVdn44HUWypTJgMq7N+QBAAQi5AWbtqVm1LtMYyy0dUF/aqLV
I5MWEMedcVAEpPJVzWZXwZf0E6UnlNlDZLdu8uTU+9VP6Hy1m6qbnlyiP85VHdKyUzycVxf1bEqk
q87RxnjWM5qcXJpuLC8N6fDztuevjmjh3EDdES1S8jVnCEYckRKUrpyvk6+FbXFvo/dkFs9gTLtt
anUwLiICpDYWGRlpMMlg0WIGw8spZtNrXlifoa21vW1i5cDTANb/nwm5ss0AFrA7B5lZO33wyy/E
CXP6NxN2ZkK6gWhc1WzgGlzAA9V286tLu8gFfSj9RiGU/hfDwfWAMj2eu1fJfxeye7HWNgm0iCG5
WB6M6b2N32/bWHWAMxvSuSTQlmibvEtwR5ComKB/MfzgtQia/n40VW1mq+uztNUjc4qDRA5uDPTg
IWbAFoeIYZQY/wyFsa20+C+mDWI44N5Z+CsRjFwetVAv88DzhTe7p5NdMt7Z4Pwy3d3teVsbyrkR
89LInNDUWs5FYG2TEByzPxo6ftfGVBGvqcxIy0NoPwutWsqK3uuUnfj8qfiLKGHZjVB0WDQ+rsik
e2TnDDGiHtuLnoUT6fb62DMomatWf+0AgFqrhrLi0jsno5AsE/BC1wJ4ztmN9pdSV1ziV2HCohPg
IDePHm4dRJmLp5/dsGIgYN7qcJT1k//J9PV9Qs0DndJIG6zwLxYfIHTc6K4PiIu0+DhMoVYZO7gP
9Tcn/RW7+/TDXNLLaNA7jIcaqgxXHbEpcEBtatS4DbNdTCPL2CRi8xejQDFPR9stWodlkpiq0q0R
kpjk2AiW3k2Q4No5/RjvyqZSJWeXi/EikYCYGuyluK8RZCELL01Y7kFKruVgItG76XPmF3bQ8eTb
XNLPOLF/1zMSa6Onq9j/Vq2icoYejqUxQc6nlejHh8Bcqx9Fl24SbcfKMbCrLyzeVPP9DKrh2/O5
cpRCh2uRJwdpDLxDckDbixPSc187xvw9KcEcQ+NgQNu76d5XILO8bWy5La9mFMw7S0fHsqWk2zTW
Jii/sRJiWeUQ37sm0ngT7fNtrUM81SIMjNGuvbEKhwYWc1VybSvHEiA8S0IU83oNiwIpcD1kCdOP
vd6GmvGtrp/jlCiGeA3nWV5i4Gv+U6O4pmpLmEh92uj60TOe0tkIuuFgcC1I+i1zoyTeIIj2sx+3
5/WP10sTC6wnUhdL7RgZgGXoZ8dIGyOplueVfbR4Vm0gsggqd5OkG1q12r7QGjPqCv01m4u6D9x6
bnZ925bhPLfNb6/2xsihXP/ki7QOfOF2QaY57c6o0/qtN5v2c1nXc2BWU/Y4VOiQxS1lPBvVXG71
BJG1NhVw1GqkT/XkvI1TVexHdzRCTev6LdJhReiC1CmPeE75xqm1dEvmbNw0FfrDA7AjJeGIo+QY
z8T53NUuKAh1oQJ6rhyzF/Oz/P1sfpLW1NLGau0j5IejRt+mPHRAdojs2+2FWHExPCYX0kHkkvCy
lHZT3lk+H2vdO9renuv3HK+BdHvbxMpQLkxI4bxASFzkHCaQ0DEBDBoP6XRHfv2FEWwSgNKBd8D0
X84Xm0UGHe/eO3rZZ0vfsyrkGVwjVWyWlfMAGNj/zEiBQlulc6flMJPbRYRsqW7+TodorI5CTEFR
vYGD8Pa4rkvhKGieW5Q2Sm4Qwhveesc498O59UKXAfAb003r8yAu7o1payJHbeg/xmLTOR8PjEB5
gf88PBYBIpPcY6zcRBgk944Vte/HyrmPafMyeCpw9toZZEEpEizSgF9ct7Wl9WRlLkELYFbx0B9B
FtkEJMU9QnjgpN+N7FBadqDUw1zz/nOzxqXXFJDLrbOh9o4uf+nrHUtDX9XYrDIhOSadKaHdXKFh
L+E/zSn70Y90MxaqR8zaJjsfieSYUCflrp5gAs3xK8/31ZIs13aDubntjmujQXMSHpZASYF5RboP
XYreMTEZ7hEsPIEwnnv6knsqYsG1sZjA/WjgIIAMtryXNRzjbjoCiWn15qac/NCcjVAU3xuqGI21
agmMRyCTRTAJwrvL9be52ZVMS9BuBcnK7cg8NxTz3L+ahY92WIfW31yLkm2sa1PQjnTY2lD72rOy
8ncQuUyTAAMA+w0h5mGgZXVXJkKEnemyjbDT7MDqvDw4FDCNgVhGOINf+812+Bg6ldACIIGHqBsb
Z8sqz4aOgTaUScBtVj+3/ez8Zjmv7kc797Z4ImbbRljIULig6my62HtIKZki26P1lnF3/KTPjN5N
PsPd1HT0UzuhHQBdUjwQjUMeWd19mCJsyeACLbUsElqH5R6dxE2tJI9NNIjaM6KE96ytthbk3VC4
ue1yK2sELwAQbIltUZGQ1ojZbcU7EO+eiuSYmu+ke29HN7SmSXG0q+xI15RRu3AGSAufTP1HmR84
/Vn3kduq4FMrz7M/0aS+vAag9SqdB1pXJ4U1Q0psMKYo9lM08apgS6sjgar10t0JkhC5mj7rea05
2QTFKpTxAkcTe4+Vr6ZL9kSommFXgv8/nGH/20HSrFlzTWZCsFer4RXE61bzUDtm0DUHMT8NxfbD
rrCAmRedAVCnov56uV15Ng4Owjvn2DMIxhT7gn+HnweD/nzbzsoaofEM0AAsEIrccgIF+L2ascZy
jrPNw1T/B2U8hbOtWVgaahZwI0gE5CUq7I6xqUu8YxrWXRr4ylfS2kFtgbEYUshQYQRNweVUFXEH
YAhPcXEDopVFLNtr3l+sxrmJxQ3PQlTTh360tZho9KcMQphaGLOH5NvHlwKacejCBLHbdTbDztlk
zUxDr4H9TOITU90A+I3SMwRdvEi4LyDZhSz0cgyDQXHT9Q3cFxSxTgbaC9WxsnxBtnAOSJMs9HXr
MsBr4iNEqkLR979wmt7xxgvMFK+JWrSKVVHZkzZk2xca9EOB0CB598msrV2ZdPvEQCU+9g+8bRVl
qTU/cxG14e5ESACPvpxAprHGBm0gUELouCe/+w7MHgowiMqEFNqkpOndQluw0v6jqT/n7TP3FKCq
te24ID2WpDkOTDmpZTEKgHNF4yMdq38YQSnSc+n+tievVV4siLKALBZoStAqSTltMGo1c+n4KLB5
sw6dK8h77VEndFLwdLE9qfmhyeEalO1iHYwbk3/nkHbTufHXPLd2t3/M6oBRkPiTvL2WthtKU+tN
ngMRkeog2GL516ZRNdmtrdvCiQvhL5xAuO8uXYO0dZVYpQFPtBcmVFFtq84ag5noighh1RAaL5Eo
BlIHD9lLQ2k7Co+CserYusVjp5tbPcs/ObPqHWsYy4km72WoNf1rSF5BS9OTP+BHvzfpfSWYszU8
mu/yIf6K5O681QAnYaQ2H0eTVNt5MuO7tuvFZo5tZ1umTb3x7KqJZr2vgk5keA9b9k8TiJldPlXJ
oZzdLmpjoHWIERcbtMxZm5QWOmhX/B7JvJrAlnD8N3vgLrTU/CJKGw64DaLpXe5qdCOmrg7qNq+j
ygC3e17p0PXMAeEp/b6/z+lI7/zWH3lQewBcuDFEUwDprMOeTva2FLw8tInpby06T9uxGnOQpdhl
QEa0kDcgV9llHAdkwpphr6XMDVBOnl+9yUXY2g/ZbqypvWe6HoeOBuzO0LTas+Ui3T2jjgjiwcAV
2vRJixNog9jza4F/9anp/XIzu/O8awrrzXXyH3NmuVtjJA5Ug9mDpRW7HC/cDbN5gk6MShyGYcxD
sxrKYBQmNI7mBFX9iRGQU+VTmINbLPC6ZHqGkmIaiDypw1qwOHLcGX9ATnsDFe8ugu4tf7XLtI46
nWtR5/B8h7Y5K4Sy/Biirar9hI5qZwelQWfTeVqyBy3xGNEaXTROL178zBv0YIbjb5BBKYxwaDsn
ROUK8KlGIL2f0OTRzQSNKjrOwYhWrSA359/V5M649HVtM3CjQntW3QZlhscDgJjdp77k2sYapzya
zDTfGIXV3zcD1dHn2/X4kfE/Xe0YrzHr9YNfu4MfThnpv7dlottRSUw0+UDqyW+zMtARuW8hzPRe
9P0YgIe5eE868t0Y6vJxzvF4af2SPncTYeBpH4YQWE8X71/hAtQu/GfP36b6YYg/j6Xnn1JSOLvZ
bmP81sm9F6XdRUlSoXUFKkltxLvZfshKWjwWqTaHfSf8YGpEGxllIV5Tw61Os5fDGeFK5R3I6Wmg
DaOGBAbFE0VHk4pLagNord7VtxrVAO6vszcrb9/dui4+eV1nhqhIGO9WlXhbq0iSHSg0hgefmV7U
QdJgO1pcRHlbTgEoX5tjXqHHghiJ2JZV0x9omWeQ+JubcuM0HYlc3MT3jT04B1TLMNCxoFGu5b+H
Ou52/ZDSJ8IoDSH4nbwazqC3gc96FG6TpNfuXJ5Nu0LUVWAmenrQGfH3htbaoTunKRSWdG/HG32M
uD70m0rUFgC6TRzO5ZDeUbMRu35+7zsjTOG3DeprkQnWoI8HmKDtQ9sXuoyWvLx0JrqzG9fG3LBT
bW2AF7E2t++PlSP34vPSSah1INbX4prhFRMDxs8+MU+7M0xNcS+vHLgXZqQrJE77ph2Slp2aOfDi
fwTdpmIbx4oYU2VFimHohNXy44qdZnKwxR2xXnizcbSP31IXY5HCGN1KXdH6WBEKzlxRAWVgPTS+
IvpbSxfCyoIKg2otUnfSuvMGYFLN0tlpEnqOHQDRBYMifQbCoumx48i/YsNkoAoorCJkXaFF1uiz
qEgyFfRqJcS4+CWSi0BSkyQ8xS9x48icNkRTDFX1fck32jQFWsnV2MmYNk4EbrLbHr4SR6MdECgc
Dc9AZMil5RqGjBhswHKNzVORPRrdc5ydTHoH/RyFY6wO5MzSstfO3lFgm9FxrfXsZJHfQAbMH2bL
WYCoZ99f3P/s+3VBHDSzYhP5NdhUYsvKwgwH5u3pWkmMwwhqVYsgLx6d0mpPPQHbQY/VLnJcX2OY
kh9zF2+WjoEm6YOu+NWo+kJXVmiBP9qLpqt2TbOqDb07OJzHR+7wRb28q4KmTLf4x+88bh+cWqXW
ukyUHP4tnRALRyW2lpwtHJPOrBNIDh2r0d+bFbrQ+NjseR0j8DFUSZwVr1jo6paGCMQkV/otfDI9
Dm6l+JgmES4eoeoWWv0+yqcAEBsL5bSUye1qZpSMoo+ksKBpXutPzVSqshwrt8TCkoZnISpLqLBL
nu2W0ETxG+ocs3yngS2Ybcjw8QLFhQnJudFgkRF7gomOb73SCAyoC5cf7ulBptPFyw0vApCG4AVw
uYNyxMm6mVLsIPC6HmqmeEOvLAUWeGlGWVqP4cqXn+8NvPWmzMbe8UIncj7cUIVfD2gMOnXROA84
snRQEk2fReHNuHiKJhhcVEynl9ubf20AeHihIQzIEIxBmp9CJ6mTTshpNklYp6CcUhwuqu9LfjTq
om1w8NCT+5VZ25EofGjlIAE4GDlsOCoYreWUrEhq8HVQAHiF7R+o/wVEIGwew9ZF6bn9+RdTdWZL
mirE83bpzw09jdvJ+qxpz7c/vzoUVE5w+SP1dwX+GT3iec7E2anP3Sf0f+D/FuVbZLeiUnXkq2xJ
bktL0xEDnmgnEw354Ziwb3OvAa3XOnloZKUdQH3n6+3hrRwoLuqhCGyWfMIVIohoU2K2E2OntASr
a/wwUX6g8dttI2vetjSQQmgHxxac4nI7xq45aT2CopPlf7KLIFf1UC3zIl0jYGdHZwiuLsCh5TyQ
4VOTIQ/FILHkBiPekK32U4+HTex/HKp1YUja+F5PPS8X2Pim/svzvpXECuL6xVbJLK34wYUZKXyG
hoZe0hKBGJ3/4ejgEY0bFGD3tZOnxvh+e21WHODClrR9iAfFqEw32KkTJzPe9eJEh91fmAAM9E8r
4tLpdrn8Vpq2liGw/Bn91lobhuhSU7jxqgcAouUv5TMgNKVgyZ4Kp8RrALs0yyeQ2hUsfYE6c/pc
NRQy86bQPp5CRdHpv4qQtETGVNGsxpqgF8nwA79KYuQXSRwZdjxvbk/f2gsEFL4LPS3iJOeq8kBy
lrR22oPRBC8NHwEZyC5+ew05GCWP7DR9NxptM6LqEsSuv+lj7XdmxX8z3rPfIB1NJfRuwSiM8fZ6
74R16W3A1fyEZMFfPLMvBrvsjbPYem5m5sVcS08lJWLTzN/NxiOKGV05j9B6j0YllHKQsZVbyMsm
L9q5tdITpDShvaISF1J9XtpSrjONSRI7qBZ6kY7L+8dtf1j9PGIm1EDg8RCevJwhIIRp3CSgi+iJ
P6CBjz7oI6Dvt42sbKiFz+tfI9IYOsj46MPQpSetOpnm99Qxd4ZRhLrx+badleMHlwLEWReaQqTP
JDs8nQq7Wez47t3U7pDEQV5IBeVYmzGAN7HSgP0h2SwZcakHMdsqQz+R+Q6EQKIpOvvWBoFUzELb
gtjckoHbA1RGm5x5WPByw/PI5xuos96ep9UhnJmQFj0tizlvc5jwq02SRG50+/PrI0DMvLTuAXog
7Trk/AyRTIjHhQN6VihUTO2m4Iqs0PIAkq5pHxiXf41I9wDXcmj5OYg1kACwm5NGD4Q8ELHP8u9d
9aPtFUAv1ZiWn3N2krRZ1SQsgTmuvcQpBcHGzlbRva8vy79DkiObko9FpqG0DcXcu8zdEcWyKGZM
hoQUZC493mNZRhslCzLuJzruK63beHn32FjFcz1YWyTmw9vesCzEjYWS60yiAqS6GTOYJf8kZhew
+OQbJ1YOu7GpAgCFb5tTLJQh+bY/TJ2jFZjEZCI7TuYUFChGjD7JTvEsVBlaVvPMI4YuHnF9wpDD
f8XpkwMBgHLc3x7M2sF55uRys4CbGHpd6ynSxMmG0n0lHv0qqFRIgVW/A1x/qbJD6lwWrGEJpY47
4lVCIMQQZyxq/6J1blFG+deCdOHrxESdAViuk8tFMLyhWyS4PVGqIUhHjjPVmecROFmbHct9ryLm
Xl3rhfsSGgi4V2T5k9otkeV2CFBBlhXQ8amavpaxos1t+YlX++TMxvIbzvwpyYuiHT1Q+us+D8v+
92y/NN1Wm9Fv/X57slSWpNUw3SYZUK3Di2DYtHMdCHANGHofMhSEmnTe3ra2vjT/zZ20ND5rHTNp
MHfE3TuQjqGK82X5tbfmTboIACK2c514eLLrDyz+4bEvHIzpffbz9jBWzUCiAtnThTHWkc6Vqusg
tDuPyGcX/mlI+T2nRlCROWSZpXhFrZoCy/zS5Q5qQDkjlFRJZbu9T09z4QCUMhntA3Xmbmd15XDy
QFOtmMHVFfojJoUS/XWuMeOtxTTU6E9eOkMLcSJDYJWqZ/WqETzYAUdE+zKUay/de8zRcY8sGj1Z
1Q8GFcCyV0Syq3v0zIDkB2hs5g6rDXqiibtf+Agz3/lsp8nmth+sjwONYqCDXF6Ikh/QPK9BqIKT
hg1bDVVUFZGq6vvL38+OgZrOFp9iXCvZF6iruSommtXPQx8BtG2LCp1cCGhSt6WgoUYBKvtqtTtE
Zn8xPWffl5IaIyqbWUvwds7mMOmfMI7/3/el6TfGRjheWrGTN0R+sVG9tla3HtigF1YlYOplNOts
9y4HJxBSyfMvw57CsQQIzPlazppinla9FTE+3hEWhOi05YecLbPfmIlA7IwbUXeCAogPwE1Cexii
29O1Nh7AUNBtBto1pPmlsFV04xBnxYDUL6TdkcgqwEIz21HXGIoLWF8bkAmGKA35ZTR5yCK4JhPC
SEYcWnXa79K4fCENurF6wgrQuQFgwaErkqV9VKa7IZ+jzp+CqnAfs3jcgcJu56qo5tYc3YJsMcDP
SHzjXLic4CRB8rP0ULabhv1bOygCM9XXJTc3y6ru+xi3QfvNnCJT1fS1NpnnP17ycmsiok6yCanB
dFs20VSCCf3t456xEAai8oM8KgglLudn9qZiGCqEG35mBeLFve+KcKxV8Mrl0JUv54X9HFr1QIlf
sVZkXBvb1sV+ipMs6OxPLZpEs/3An4Xvg0JBVdFaXZYzc9IdUDv1OIE/jp10+oq3p94+3560tScU
0tsAbEDfFAowy7qd79rUcTIae8lp1syj2Q1TlMZAujfmcBCtFflIeyZx99b1Kn9bC9nAUYaDCZsY
6Q3J8EA0wnwd5IG4XbfFMEYmN7aj4e4No/1cD/7m9jhV5qTTaTaK0RMlzKXAb4th3GYOiVBagrju
dASY7y9OKTCbAA4NmmXUeJZlPZvWrBcgQ50puF0N9laZGUCqGYoiJLA7lQbY2s5CLQyiCT7gpFeC
CZTUg932DXhYnaivdqDAAtzo9uQpTMispJrwLad1FwbW8k3nX5rk5+j/um1imRB5Wy2MTAvfP/Cq
8mHbZnZh+wlKYlN1nzXfUpXO0doQUHVG9mbhgUFnx+WCjDQtEs+m2ams8DSwxntLfxaeCoG6NgpU
csADC1sgzZEOUXgZEkRelkE3/UeZfBs/THy9hJpn35dO0VIQBn8FxRc0GYFQympFGnvtcj3//jK+
M7fNwYcdmza+3/ifAWDU0ndN++lkinehapaWtTqzgv5PDzKAZXYamuP0YLeKQayd0OeDkLZ60mWs
QIUQg2gfBmhTVOx3DumFpLtHU4ogqoe6as4kzyKT6F2jhbmxCyFXwuNne9opMxoqK9I9AGG1SY/b
xbOsJmDNW2p5wcx3bvbl4/vwfPKkS9Rxu7SmDUbjifcakjuDih7+WgHy0oflw6TUFoAiz7NT5vr7
tr/P/HsS35H4ldNfTBvDvnxu65+mf9fpW1Mnh161iRRT+Yci7sz9dJfObc7wA2IRTmOUpPtkRp/2
3V9MpLcIuKPqClS1VNRNc9cgg8EB4bJ3FjAvis+v3Wdg+Pz381IwWDR+XRnAhZ7QksTsbfa7zjax
vqPp20eHAUgfmHcBelp4ruT+y3Ty86KfUTvGmzqwkNzsFWH29Wqg2RfVZ0jQgeMTr9DLwwDnzeim
Xpuf0OkZDPQbyJdq7TDmKh3L6wtA18DObMMQoGlX0SGfGCp0Lgj4hHjrp+faPBi24uBZM2FZaE5Z
CBiRdpROTwtwy0Gre3oqSYv2A8hlKjLB1wcnnuhnBqSDc7Cm0uQlDPCiDQB6aJXddSsWkDABPwKA
NTaIBKXVYLrXt3NaFKf7SbzWw8ttZ1qZIOBEUCwB7gWvRJmZBGnZwa8IwVrnTdCSEqSYeeCXqhrp
9QUAhwLvjYO0DEhC5GqNk1TOnNlpjmr3UxFvgPh+yunTiEC9aA5W++H3+6U16WQmpVPbtQdr2d7+
RFX9/ysLYkKKYgGgAG2O9s3L7TEafjFWCRUnwrxgfPbaQbH/VAakn482CoAaWxjwWATKwrHb3F7z
lf19MQDpQinJ6GqzwPdL8W20D0MRtuOB2Z8/bgUKR2jWBEQR/aHSzqBsbCufs+qEuEXse/OuTvaZ
2N82sjZVeHbjMMT/EOBJayFqPdZ96oqT/bPyv1jG6+3Pr+wO/Pz/Pi+tRDdQjY+6I04i70PehEUX
efEc/oURB1E2ZDqAnZNvX9clMxUWEye3O9SpH3RoBqWTIsBbHQl4gQwAdPHA+9MFf3bDcpdSknKD
n9x6GvcZzfs3i7Lu1RoqP7o9nrU1ATWUAe1tqKRedegWorJtRjNx4tn9ySAfrogBWHL29cW5zwZS
OHPu2Bm+3tqHmorA1ERQDx/uOYARUIZC2RcgLXCfXxrJdKj3FQJLwpMRcM+7aTpxtMmodCdXZgq1
fcwRTl9gCmQ9QptMseuCteFkaU+iPGUfX4iLz0sBCcHFS5ocn4+xP8RJdUytuBTAA8gtomvSWPTi
LycJpDiuW40mB6oDLT8VMPE2ComRP+utIrJatWSDqhcZ08WUdAXaGitsk838BJ8LMhCn6z0NB9CC
3HbcZVUvH7wLxOY/M8tynblWjCi0j02YycSXqh4BZ/QDwz7G2j0hJ5O04TD9vG1xdWD+Uq3AA9tC
b/OlxaopyzaZLSz9WASQNpn4kRSKc3jVyc5sSJMHBTONF4sNWv8CP3zUer9vD2LlOlmyYcD2QOIQ
0GjJDzzilFkOrayTIR7m+ZmU3Y52fK8NjWJ91kZybkja+m7BPAJAKIjaQpqhYW5UBb4rywH1nIVs
y0G7OWKIy+Xo3VyglXUhpzXeNHfbmneWCgq1Mlk2tjxCd1R4r+kLwH0+4mnaQ1XM/2wx8LY7P1q3
CuZhc3tRVubqwo40V2j69IuugR3LGQKev1UqSrvr1w4i6kUeDa3SC2mmdDWWCZ2AgoLojG9U2Cle
KBIjaBo9BMQvMOuPM4BcmpNOZFQP46wU4MXNsq+1/ejHmybdlVZ0e9ZWOIiWdwJqVguQAJwMkge0
vLG0ykjB0amD679GD2ux1SF10YrX0f3mgpU8K19iMX7cs2EWweTCwQXMorRHM4B+kN4VyQndo8Xb
yP6fn1+c5exgm42u8Cs/A5Nq1oTUWBpiFSf0strS0XkxAOkMaGwt8/0aHIpomssjh+8I/aql6G/e
xOHtJVrdozZaJdDUiJqCjJxGFJOxnIINNC+0Z5346R0YD5s7vfyLIil84cySdDibLkej6iJI4tWg
1wpzoYhkVrcoDhoblBbg55DfRCZoGDt7AEVr/VMbd1QofHltovBkRAIa+oXXtJbTUPPUykAWPib9
W9vyTWb69/B8RWC5NopzM9I50BaD1c79wklOjLeeWp+n7m92BwBKGm5JBK8gC7x039i1m7orW3pK
+P1U78fdbY9aO8kg9O6B+g50Rpiry883nck4N23gd92Fz9GIauZHjB94Su90U3Ebr67Kf8Zk1n5L
48IvuQuU6pxt0sT+CqmPoB+s37fHtLYqSKlD21hHsOzKpzMYCnSeuzDTt4ffTFPs9vWvY74AuAVc
Sa5QeYkw0dsMNPLkRE3/SD6uDLCQ1/73fenyMsa2xLsLiGqrffbdegdmjhC0BYpTcW0pzq1Ib0eI
C3qVpWEUNn/ZkvSr4yoMrDkW2G8h8Iq6E2D+kmNR7f9I+64luXFg2S9iBL15JdlmfM+M/AtDlg4k
aADQfP1JKu5ZdWNwGyGd3VjtgyK6CFcoVGVllkKMFEcjsNHvPYDvO2temDnfVJGxK4xKl2RRLQsI
bDxkcpBWQ6R0uZGnNuqcIMM5QbgWP3I8Ja9vKtV4oPaFXwZtERSgpfGYjUncEu0Jp5nd+uIhBAc8
ukmitPxx3Y5qYeAUt0B8u1RkFI/HV+Jyu4edsKlinxdH2+geQk9HlaucL6hJQ4x5y1HI6lYG2HeG
ucd8dfe1COOS+5oJUxuABh14COC6ZJpaGokGLdgz+NGGYhdCZLzS0SOrwkkkKDaWr+0RIQOF1jKs
giWc4bsGI62mLObuM5+KFCQEmrGoLSHWgxYMgmMZ05OPVjiGbEG8B7WcoIlFXIOxYfY117vOjH25
h1eX1HkYwEw+oe4A7FMPaDcdx0M4f7i+y7bdKocsEBVFjXbjYnuDwukgIGjPK9sC2Jg5R2/au9Y9
Otl8jhd/kg2a214hc4Ng4syedIvRDDTTYKTITwsC5RZAFWfYoyu2jcs9AVlaWgLmR/8hw3BhVD6y
fl9UBaCYJ4ckHUkNnZa66qgGIMzfWHd8ZHgll2OB/cuxKJQGouihFEva9ndFqJOx1hnZ9sxZ+CrM
xa8IOCBOa/9OBAPEnm6CRff4V51VpBGBTkYPe4hI4NKIE9nzVAd4XFL/MxMvi3u8vt2Ug4gCdJYi
xwBtD2lj88ixaQRJqhN3yic+LzcbzlJA/+S6GUXrFVIY0EjemN/xPPOlyTIWuw8hewk7nTFCTTq7
zfts7xj1afXmZFm2ap6bUMFjSHkkPJtSn/w9o9rlN0g3q2+XXkW9vjgZ0T407xahK/CqbqLzQUpn
qXC9MhqcraFouqvoZ8Nt98Hqp1AoiV1T4/hUGyO0TDw2sL8RIkpPQj53QTdlAcJ0dlzrm+Dm+oKp
9gUIGiGjCe6at5C27bYNkdvKT63VPE+z/2DY0/OIZonrZpSjwEsAJFwmslwyF2C/Iiy3ADqE+MQy
7uvKCH7Zg1fqXpoqpwqatE3W2t8AF9LKQ9BkBnkCYunBRchGrUPb3USkiHMwnBXelHr0lXu6OEt1
Z5wblXaDweyG2cwqTuFGndUWgP997ossKUzdXlAtFjJd2wDhJgAwvnQSY5O14DMBsGcK6UNhoGQW
0TIpI/7971frzE4kVarRzL9yR6DHDFIuaT5baaGjflBeR5saPFLpFvjS3q6UMWf2uBan2fTvurV7
zZrwqeVGbIr8BIaAd5DEBVbUP9U1T42q310foXImkflG8IJDBdDe5UyaoVgys862NSseUXs8QWH5
kIXOv1xQ4OoMNhQiCiyyO0T38wwM7ASx5G5BmevXzH4GnS4xqRgMdjVID4D5QslcvjtolQvXHgi6
KmzIl3rGzTpOB8jJa1yFYp/DjA81bIR7IA2VDlcOBqzGsTFn5RygmD2DPchPcuM55z/+enHApgKK
IGjjQQ1dRhiIrphKyqCYZg/VTS6cA7O8xB59TZVF4ZMQdAMDAAISqDl40h5oLBecDuDUOBnhMS8O
utK8clX+/LxMCWgXc8XsBc+vzgDr3MLA5/hd2JbmetBZka6HFvjWvKyhkzd6IyKTKDaQAFtaXQyk
ykyCnR80pVC8AFRC7hc3BvCpzci6nir+MTLIvhdZQtwurbw1FuBWtOpXy+5jt3y+vhcUV+2FXSlu
yWk0eR7DInlopCtoAf659xm9aVfQ2RW660O1IxwMDswL2OlvXpiLmFejF5PxhHLPF9K0yVhO7/9+
PAC4osMKf6KRWjpEnPmT7btQb7PYp4EPOxOAt+gbcOWpQTRNtorzGqAdbXsxIw8XyOe1DwYKbHif
QwESUX4Iua9st3J02K3/UELenKgP0CeYBNBfd+lN3dxFLp4ildEs465erSMHmCbqvd31ufudh5be
TBd2pJu29RnvaO4AdboYD5nhJdB238/meCj7FxDMHByLJG7GE4EGL5SdjmPYJTPVtQFsfuHaV0h+
g1VQ0gIZIG5H5sQuo0lTo2I+39Xrxyib4toE39T6cn3o28iu2JSxY9VoNYBcIbAJ/BGZgsc8rJKZ
swc+2AePTiefaRKFiqMQIMoA4RCc41shwKmtetZ2aJ/GDkvrbkxH3QNYY0EeEu8rRzgsQjBTPgDE
HPvs5z/MGWANgKmBAxYvn8tdudRONyHLk5+sFlyM6QLBFSuN6nf9dJj+AeiFYsAfW9tgz96I3RRB
ndCBWFy27HLnLiCv7qzJdCs8IUwgnQppJQQTcm1otlF6KCIPz9Dpzqr2pH4Aq7r7FOiKUMp1ObMj
TZvBrdzNtjKnEz2vHUQPvl1fFt04pKmC8DgFpxp+fyh3gX0c/AS0v+Jn9PeUSlvPB/7boGUoakk3
Y28MBqSnGrxs/CA/hkv2oZvd96VwWTwtzL2pwA2ouYxVQ8MTBzqOuCKxWJLJyWzDLpgRwEZemz+G
S5SnBXzWRnrbJ5VYo3001fTX9flURAAB7pMIUr/gjnoTLQ2ja4/QhIFRSNR1wzeUFr9lueYuURpB
AgmpfMTs+ONyf48W9F9ACZufzPEbi4y4mt+DbUkzfaqdB0qirS8NyS9cW5dGvHZm/rjgeZNVYzx7
Xax7PynXBw/ajZoKYbIcxLRhMBoAGBYnGgfzXRnduT0qLR//Pq5ElgVgQ5BaAywivy0CirYMWrV4
W5ifq+G26P++4QjJgD8GZGJVOBt3Ws0G6Qf/Rxns8iZxatDcxDZJZi+9vruUawLniUI7RgS+jss1
4TUZI85yvKiNW2MXhpo3hWpfoR8c/h31r7fFLwblCd72ofHU+yDGWTr0w4CV6J5Pma5tShUNnVmS
K1+QKndYTlHB31r21vFZNCyB2G1MvL9HfwZobAbZHSpf0GyTw4PFzHyx4CoIc+g/gc0/vCtWq9XE
xaqA4MyKfHs2Hol4s+VtgpB8th3xSLl3tF3vNa/DI2LPJKp/XN8JqqXyUUzaklAhnkzS6ext1g+L
vwnAsENTsDi3E8fVzJ1qkdBFh8yhg6rIG9Fyf6U1gF7AP9h8jS3zsbEQTwVjHFq764NRGUIVAXWR
35qIcmwgDDJVM4WhzOtuM5pnceEaB/DWpjld/6Ewhmt7S3VgU0A8RHKeeeQLMB+gbZRadgIpuODv
6Vu3MusfA9toz6KPCO0LnjDR3D554IcG67P4BzcAC2DUcoE2h0qBlBFauzwzaO6i87UCgbbZxprN
pVgPwASA5tuUkNDKK40g91bGQrHh2IuFxAxHlNpBEuTi5zB+vb70qqcsQJXbywjbGRVk6YA2a1Xz
zEcdMRPZfTjQn17PkwI892h2POb5ehJDdRt17o5RoXuub78txfHntmUv5JO5dHMK2yvKLc583wDn
N5l3zJh2rfe5H8rEmTSeQuHBYRIp5K3VbcvAXm4OghxIlBOkXvsSHPnLYTar5PqMKjwD+B6xN5B2
x5zKh2lsp2iOsgGdeoGXIOiJ3clLSaSrlyrNoFljE91EtCPnkFETnEuzXpHmcvxbi1tJGGbHwo00
cbZqvlC9QMZ909yEUO7lfAGg4VNjY/p0guOYg1ZeE+UoPDfuOmCgfyee3jxLml50I3YlCiJ1k3j9
IRNH8IQJP4wpiGMaL9CsjiLoCZEUxPsc7zk0QktH12n60Rxbp8ZzlSZLVaOiDe4V+xgU+XEIdte3
gvJwoVdk60hHWe4NPSZl2dBXUV+fTJrHBqTIChLFhbDglqbYBtN+xCGi8rPxdM+j383u8tFCaXhL
dkSoqcrHGknJoBht9BACaxbcAfRE4mIY3DtG5jlGuqdJfacLUY6iNMmQX4SMBa9j4U3Lbeg3IJ7z
2/usHKohZkVQvYCSZESzsx/tehr+LIKlu+WTO+86xK+agFG1sTeo98a2Bi8rRwytHXIvHLsat179
jroLsEwurgmqAzKp8idoEPvPkBw0+DXtFrB81afej+aYmuXN2Jf3AV6SFNLA4oiM6P0wtekMTQ4r
p3vDIzcjVNyu7xHVAQOKCknxjVoO/WqXB8xv+1yAjqcBawE7TIVxLP6hAAgm4D8W7EsLwdzxlQew
QGg8mndcJ12jWjBEQAgnQ/yDV9Hl7ztD7xAct+bEm/V2IO9C0EHk9vd/mCY8H1ygysGdIfNidZZd
N06YNSdPbCQ8KdHhXFSOCKTe/xmQ7tyyd52iq2EAKJQ9J3w3LZDgwGn5hbrN7TSYTbw0RpFeH5aq
QozsApogN8UmFOkkfzQDg9yHVUTAPUsTp4qS3AffVP3TK9uYBbfQbI7Ek++TfdD/KAH1uW5etXTn
1qXNx4loPS8L0HDW3WdDtGucfB+OOrDFFgvLvghU16hiIMkLBbftK84CMuAeQ0gf5A1yKGMMSqMj
NExvsqIHTwixbybkBeqt8u2Gt6stPraLfRfO1QPl+c/ro1WFVWG4YaS3xlC4xsvvYJAz5k3dYqP2
aBJ2o6HbGTnrduBC43GRO1RztBWzC6b/jU8W0Cncb9u8nI3baBuHjRFtUeZtE2D3kjJ4scS7vx4U
3DsyHpt4Mxy3dLojs23mZcYFOlYAHAGnFzMferTQyI6hM3ndlsJXXdiSBgTNZa/JsrA+Wc3ejeLa
Tq7/vuIMYhhg2dhyrFD7k2JRh6PRzpvRKlg5L6Xl7bLunpFfPXngzRcIbWqsWYrw89ycHAtkfABI
OoO50H62oJTZ31ggcy3Ig2dCwHp+KBcoqXztQh4vyyvLX5Z5TlvI+k5fRfar9fdG9Ov6+JXz+2f8
cpLO4c4q0OpLTrPYr8+WuLn+85rp/e2Lzvaj60DxZzBqAkoRI4nWZxZCkelZ0Jc8+0DML9eNKeiB
EDGeDUbaLEFrjcKPSlgr0Ue+fhryu275Yho/u/BuzFhsZHeEjnHG7IRWT4TdoDwTt64m3ledwfOv
2Kb8bMy9hfAFVzs5GeMr72KSx6uOOkPhVjDQLSXkbyXnYJv2MxNL4EOidsSq1R7feaux90xyrCP7
Cei94/VJVY/mjynpgHBIXHlmA1MmuWuqMVkgf6KjCVJEyEg2ACaJ+hUKznJyExCyrmw9eOsuhJqZ
/yWawnS5J8mYf74+GNVuRxyOH3TRcIdWsst5q+cAF1qIq49U+w7iWLvrP69alvOflxxj4TI22A7G
0VfHkqRmCMZTgA4O162oVgRwIVzf5tZ1JVcwsSki5jC7PnVFapKbaYDSs+b+1JmQ9heJxrWjFCZo
6aYkf6BbLP8PAqjIMaFBAQhydESZcveb2fuLO1kBHgxxGdzn5B+ujg1ThZsXjyGkfi4X2wgrjjbU
BcF2x+P5EXQ2moekcpbwZgD2Ea/INw2QLh8rrzcnPBvyBnpKZkLEvetrvIkqXEOMiLZEPLtRCZQF
b03LFkubY5a6LrznVnlDTWCvvTXpIB2APFpi9wY0d3Mrrvr2dfDbxIa+5PUtp9rYoAeAlBIYDn2c
n8up7N2JdtPUEGgucHMPgTRvBwWD5lg3UEFjvmhf/8Eeom4AMfE8AVXHpT3hRq07dKQ5lZjRBZmZ
gyg+oVB13Yqlup0ANPjPzDbsMze6tWk40QxqhWoK7qfGj8O8eSR1sWvd4K4AnYtZ1GmL9FARrLdO
Z9+IFmz1rvjqseozs8kjL7td5/gPfh++03zb5oqkCBadO+jWRiMaKDrlbO+WIrPNJSMnZH2/+z1j
iFzR+cqhUXKb1+D8ELVbx725QFPHqu79sT+AD1todp9y4c++QrrLLDNbbegmwmEuUPf9sJoU2p1j
PLrv/2m42N5bIyxWXTqsBa7nzuk9cnKW6sEw2oNJrINT4NKu2g7imsWjP7svQ7A81U373l90gYp6
oP/ZlxF3pFjA3ZLDfjS/OvNL7sTmAAUTzY5TeQwU1nDLBdtZkl13SZu+Z27dYpR94rDHFv3MZrm/
Ppc6I5LzHl1IMpqkbE/C+9ayoyG+r7bGtaou7I3DFXViwFre1Fn7cYmCPPebk41yu9nfL0aUmP58
NMhtP/ia8aigioCS/rEmXatgUpvdvg2aU1B8QWkH7VJFgiR5LBx0m1dFkg+gF25uXfcBzbWaFVO5
iHPbzqWL6Hq3MxsbtivuxY37KqIiAcFs7OPwjdV71OY0l4oqgXcxWunIBcgBmMUQNicoAO/nEaSd
5qs1tzvOn8OtRbzfWS7UHLlO2la1bTzfjjZqIRPtyVJORQw0D8jKkLNBU0fo3C7kq8V1UF3VxkHC
H3sGmZuNseNyOqcuGLslh8ft1+F19aK7prVumemjmjUHN2Wmw1Io9865wW3UZy5+BGsznUAMfuLD
vuxjEMauTjqGh7IGGWos7GfiH5kOD7qNQvbd21W9lTvRDy8XoB1/5RN4BAC2NpL6QO3d9QOu/Hlg
DbbrybLftOJExM1H20dbEQUbWNM99OPxugHVVtiQmb9TU0j2S6tEfBaxtQSmUXgvgt4Y40tWaSIK
1Rh+e0EQOlpIkGz++GxdGGVzFToQuLDbu0Z8DEpNBKs6twhUtrvktxKmFOlnc2nTQmAILcjEaOil
HTeekaBBt8N6cgaxa9bm5fqs/W7hkJf93KbkpyoC1rm+BGwWRO570tYJWHgO+aYrPNa7GhS8ObLc
vCEpOpz2tC/2mV+mSAkjEYy3TtieerImJf4uZPS+YcU9KEhuWq9LMZqkYMWPyq13pc3vGGjSjKZP
Q84gIx/dOVlw07v+zmzW9PqYlDvBgTfw8bJGX4y0TEBpr+Db3VoKxQ2nu4Aemr/nogZzBLKreLbA
IwAxdLkTEMFWXlh26O7lKTI8hq85LUoXcGZALp3a6LzKBSC6J98LY8+5WUBA6zGy941nEuzG8ZkZ
3weQm5mhbvaUm/DP0OTsnwPNJTQRAIHMDXDg9/EQvMvnUzeeMsoSomMdVR6pM2vS9muyybdzGyj0
holXViypqGvdk0eZYjmfTOk+9GcAE6MGxczMr4/t6Mdi8OLaH+KydG98cOr17foJ8If3rt3vqyZ8
Jh46jTwnKWZwB07+h+v7Uzfm7e/P3IioUS8Kt9pqUIK1kqGutGruY+UJOJvV7e/PLNA5E+jGwKG2
xilesuPKXhwduFu3T6RT5jOjtAOOlauoSDL33QKiupzcLLXY1/S7FWliGt2kSTf9WDOvCzIcCIPf
OVDJqHpNIk5VCsSZxqsbfDC/q96Xk5ZXoPVdoSx+yqFjL4ZPWfUOyQQze5yt51Y8ht6LsY5xX78X
3ceG9DGhOxfq2K7DYiIOlHyy6Dc2Q7ZbU1q2tpl846LPPkxyNuUSNHm/4MNq/1HQKg0Bmc+Hk7nc
2OOSdg5A7fTE7W9r98Nsv4p+X2S/qvGmFZ+v79v/zzn63xkCoePlDKHzv7VKAq9HVivpDf9xBrwv
Lq127yEuWZkZj+Dqyd0hNWZ2WNmYuPhc8E4frcy8Ba/Tj+sfpJwYCFp5AOehui+/TMQCFbNuQSPx
uPDYYTdoNThOUIcbPc3FrzxPZ4a2s3B2ntaJu6s1oyHHtZfbFnXpsR3uuFYiQHWkgJVEBzlIyADO
kY7tXBlZURDc/4vnJeisG/0p6bw8hpgTKC3zA8l0DdLKvXVuUjrF61LkwzrA25NRJCXfR+GXGXlo
Fj3XpZnMJvo06iKdx09zuUe3UGIb886fHkeKcDvSSTAonxEQ9/JArQyc1RsUhRUZDum2nqR2/bh0
B2hZxs105N2TJ8pYdF9d9mmuT9c3kcqxnNuUZsC3C2KJzbF4UXns4mItjtcNKFf1bFCS52rpmFlr
jUF5U7dDu1fSdp8j34jXkaWW+8rzw3V7qucKQkiQyzsoJr5hKGUjr+ZgwS4auvIg+jmdMg8FmunB
39pGalszPPX8/WdOjlQcW1TctbGDwDXWAVsuNMNRnb0AxO4430ALgR/k8uy1NRj/AxNOxwa+1xMH
D13AZbu/Pmfqc3BmRQoRsJddzoFrOHUC1Y/lxfXv2qY+gIFmHl5b8eJWT5l9D/nTOOjedeCwzcaX
me2b5ub6hyg3y9l3bLN95mnAhWEbGcN3iPW++RBViRhj09kN4b0f6Masm1nJ3YzctKeqgq2i+GqQ
Z+H9gP8sy0/10kEd8EPvndhy8KsvYX8QQRdvjbeujhlRGehCWQsrjGQ3QPfSxK+sXQ0KcqST0z6b
7L25jEnFjlXlxaASTqIMgnKBG/v+c6U7lypgCx71W6MTACUO6s+Xcx2u3VqCyA4NSGTqd8y1whcm
li+V1zUxWut/+n5PdmZhZXvPZxWA0tWvcrGHV16236Zq1CVRlEuPXY6qwqaALCNcgmkGreLWtDa4
w67PzVMBYUsDr7ByqPdkqFMudK8/BYm2hSn4Y1M6XPDCQ9QFaNADfPMRQKedqO0daYddaC57g4nU
baqnsRm/zlV2NGmZwlWmHSvvhWOn/7Dzzz5FWg0/FHY7bS8BdwlikGsn5ab1N8R+SXZTeDS7j9ft
KXf/mT3ppFmGaA1hw02aI/w++suhnvNrCcjX62Z0qyodslAUk1nxLW4djq0TpYR/6Bg8WNYnuYlC
G/badYNbNChHi+dLKt1nXtszMPvDH5d5+5r17Y9mnm+KjMbtAtJft3MT3oodCieae0BpF0lw00G3
L8IXKXkRGs5EIGiC/FHBHywy3rdm9xkCB7uG1Hem0d6U9ZoG4h/6FSM88W0HuSXIgMioKhoAd2m1
6C+2o/pYrvSmB2aPASvTeZ5mZpU75szUttRnvpkWFs3cAofFIctOWMaLtfJUVI0GbLQt0JsFRDdL
4Jno9HxTR2pmVrq9CTN1y+KxvLMBpWh2gw7lo7y3z8xI+6RduN0ZEczYGftaG+6vigaakai3xJ+R
bJHK+YQ5edZMKzwaqBYfCqe4tztOYmPxBAB2aBAkw8e1XnZ0gWzo9UOgGhzGhuYmGyxWQN1dWs7B
7immETJB3lAnEO2Is14TlqgsRO6W+gE4Fqq3kruaOl5ZwgXgN2hv2GNX/R9/XvJO0WBUSE7g543m
y1J+zXSgHuXnb2SbwGHgsSEXR9lk4PNXQMrRCP5Y5sMzjpAmvlAdF9T6/zMhDQF9bcThFgDebpiW
XtKIpNDNkmqDnZt4s8yUldzjiNpYdheB1SvoBNS5l6dm4Ynl1j9xjT4Z+ZBc312qEwqpy60IC6pF
UPxd7i6ar/nQFivySSWycivbOQ7/4JL8EeBmzSS+NYVcOTBx6J4ApAz/XppqodUB4mio0mELAvdY
fukRiYxZ8Exp6KfXh6WIxbbEPMJsxwGPrC1X7Y2yWaNq01IC33ayrj8Af4jXpYoNehinj6bV4Rgh
1+OXu8rQvUSVAwVfoo9AMNrUey4HGnC22m7WQVjJn9A/ChxzYk6dc0CENlixDz4bncW3+xOjRbEe
enYABNpy7WiegJfubDzq+8l4D1JoKOHWSPRoUgfKcW0c6WEA6Co6eS7HlU1r1kMyAmRnC9RLuTfs
iOXeEh7d24uOWO3tccCIzmxJJ873jTXyBtyFdVCBG9+4qxs7FUu074YsLZtmZ7L+eWiEps1TOUTc
vduOgWaRvG3W2u98MD2gQZK76dDO6FfNpzgq2W3dQ7/v+iZVrRr00nwPMGBk3+Wcz5rNnUdb8ObY
3Y9oAYoTJz0wNLHMW+8IyiSkH36TIJpvelPsIbP6YkRiyVvWGUmtHoW3XscHpTJib7D6TcoCe1C6
HQObL5PLEDDR8BWdFrHX6DgHVHN1bkEKWKbJq7Ng4ypZQYvTUlTvEf2VmbP7+yWBRBnAuz74h99I
sOV2hnYIjsrhmt32xk3rx/Ok8bhK13RuY9uDZ6EEyLlyc2CIahdaxXMEiYkPzbCkfnXI+BRP9nPG
Hpd5jC333fXBbXN0GY0hgjgbnLRKoHW0yOrgWVI5w65r3LgwPxdoOO3WGmVMAQIC3b5Qr9qf6ZRW
zWBWPggPFrvSe8eb4dALklagSNOcJEXO43Jo0jVWBCNw3gsMNc2hz9+ZVZtE9GjZv4ri20DqtCd3
k/sBDYSx69w2oOR2uUgcfhMUr9fnWOVAzuZYxrFQSMJBBg3lisAciticvBe75bf1QPa8t2+u29Ks
ZyTdM2WfhxFq68jyR4/Wco/0fmTWcYacp79+DnTtr7p9G9mX+7YcRe5SD8+/NXqqy5+mPaChCBu2
+86hIJa14ABpN2z/d2t6vj5QrWnp5ikhb2Lb0zarfWrSj8BKl93PKTqJEDd69tlZH6C8EfsT+b+5
AxkuYaFVqC4MDDliu0Y8d9bNzDVj2w7dlUMpd9v15f8eSkRFH2rXvsmH4lgV0NDmJOWBoTkpak/9
34mMJOezRrOTuSFmUli/wNsdL+LT9bVSXdznB0ByMmFheFU0wIMajh8XBpiRGIhqRclAQ1HcjUb4
yF12mvg/4DQ3F4AHNFJwGJ8M2JsHWhkNQXTihMWhtop4tZrDKEQytTRZu31t35K8TFmzr5y7cNJU
tpTLCIYAGwwUyPbLyObVskZvbuCAIvNxzlI/qxO6vPrGuwXA0OszrDa1lfe8rYdShuq1edUJ0eGl
MIE4zk4YTWl+KPzU09UwlP4FDJb/z5Dsy9ygNOdqQwZkIHSxPnRUxBsAscnvbfdXQF+uD0tRMcEC
npmT3FnvNVXttZveZfRKWuDaGgqJ8vd+d2s6P8bgoamOU6951ivd9ZlNyaflFP3+FFkzkNAGhz68
t3svHtmDF2niSuWxO7MjObDFKcwCesKoYnvIAH7o5x/XJ0+3VJv9s5jCrfA27m2MY5iHHe/s2OmD
XSCidAGtzGDTtBhQ075uU3m5n41p+/szm/kShW0LpfGT5x8L6KSTpHHS6ya0e0JyV23vcrNsMG/e
uj61YZnmrfc8OuUtSATTBm/JzjQPKIEfrXnR2FY6MlAnoYK+AW/kN1WLNlkT3ItwZO2YBO19DlwQ
hGKK16wS+zD7Rv9eIgr7H+U7cCGjBIzGucv5BP7ZLoBeKsGbYe1pE32dmipFnu7n9TndtsKbCwe1
gq0NFgpLchEKpHyuCFt4KlJ1yRR97QIN9EtnQBpHZ1Gx+jkuTWY0H+cJyud+/u36GJTb/WwM2yec
bb3QqKaxaWHC85bYKV/CNTzkoo8pe7aqD+6siy+VbuLMnrTVqzpY85Fiznob2aV3xWTEU7TXC6wr
pw6pOFA5+6gFyZmDIhOs7GawQFQ8gbxSFh6uz5vyyJ79vuTuDJNVC/QqAYgKk3x6gSqVLuJXjQBZ
ly3A2PgQZAaosQBDZrQEGEHp7ygKLOaY/v0Yzi1IY+CLwYt6CXErgbUiwkBcpzugrHndiuqSRduq
id6YMNoQ45c7bOVdULHWwCULrg974Ltl+mzkY7y6TlKPmkBePWl/jG0fc7adKV7tlT3CGNrw90P5
ZIQ6yUGlBaQB0IqLzM0bwDjru2ggoY+wr4rihgPlN8TXJ0xnQVqWriSs6WevPL2L1vdV8OH6r6sO
IDAAIHdF8TwCycHlDGUBOFFzYGJPY0yN4zIlKKjOuh4ElVcBTaSNjAzqL2/y4KsrfEjLg7eqbH52
DZxjWSagW4xrnPg2j51KA9dQ7rEQJSZkGtBOJp/2qM+nMphgb8HGyvovneUmVfiJWu5h8T9fn0Dl
8iA9vskcbtUYKbiiAER7c4s0UG99YsD7/Lj+88r1QZs10u/QcIFwxOX69JljEFLj5/3J2xlsTlc3
ALl5mfSTxpJqkcCagBjf3mh45TC/R9Xa5iYiAlt4yThVSWU8tPSuG6atCPlYFPU/bGxIQ6Gd23Sh
UyHTavAlFD0IL5HbalMREzO5PnO2ckBIz/0Wdthkdi6nLqIkyxpa1adq4SbaCwiq1vmKPLHjobY5
T2valWCaQ+n1owVQ+xfRgpeg8LJ+R1aIaze5WBPI3VuHaaymnQHytRh9uB24R5bpqfS7KV5z9MBm
kfXDpQtFo1zXpSBHRheREc0oFTtmSgwefhZdtmp2uHTfuEjBIwuO/yEFHwDALHnRfnJYZjR8euR9
mbTm4+B+cddeM4NSoPbbCHK1yH5vGqTQJ7qcwBAgB04qujxWg9HhZoNg9jKYAwHawp5uC0aNj7Xr
5i+O3/R3LihZdIGw6myh+utvShYbTFuKDrqKcc8HCfHJKCCVYkJ/DadAVwaUptIBm5p5bkSaSjoT
o18Jtgn8X19XcYiE8eT8w0V0bkS6iJZgKMGHASNG3Ib7Wdc5q5wovCcBCMSb8k1hxGkjsPkXQw3a
EH+8NXsPAiarUWniT5UvckNQaW3yZAGy0Zf7wV0GNwd8En2nZnVrEiNuRLtDo1S8dq7GNygXBYRd
aMJCbRY8UpemgnDMJ6/wqpPpdstx9gkFE28WxGbQlcfrfuJ3ek2O2wFvxFkC/7QP5uRLWw4J/JoY
LnpAGdqQvBXnvJkD58lzW2hKFOEUxqHTzkAZZnw3rhkSyPMYfsJUfzYX1iamcGk6gn3pJjCEi70j
1tj0OgdZ4Gh4xJ07pI5pgPKHDdMnUkI8thyG5Ra93EOco3r8PVtMkYHaanCfesI+m2Ip7qJZNCkS
O+4uJCX6NV0ePoQoRCVrEQanBlFN4i/0E/gy5pfBbNeD5/BPSEB9XcylfrFy9HpWAFPdLaFf7xja
j0D/hMfdUn8zlz4/sLXaSHmAY2uXFQk+e34VxVBBzZjb93PgZTEzSy+GXtEjaMD940QDL2YTxdkn
TRkzQT6b0fKlANFLAgzJui/qD838LlyfKTCSYFs5gHJt2dcDh/RLu8ZFVk3pBIwWZE5HAdqmJaG5
l2QUGmGBFR66qGnSfkSvp0MddGa7SHpSh9BktFl4GwLslvSow+2rjvb/4gCAAQB0EL3nbzl3OCUr
rwWevCt4PuyhSVb3IxUah60KSc6NbJfVeSTKiT2SvKgAHDcTaCV/sEm0WxsIy0z5HiuuOT8KGPam
+QYFWxsoT3RTSfYIw1gZYdWpspmI2zKbTlFh0BvqR9kdxaZOrGKZd4FhR3cWN4vXsUctLenMeXpA
P66/d/qK3M5IERxYThxNdkh1vFGq9vESQ2bvzfH2HfTeLFFfneZoTYhJ09JEQ1H9XnOyMafywY6Q
N0SzGmQV37AvkDbrKnfAg6Z0fbI1lE3vEBp+J+FK44G5/lPecHGwcMPc+37raW5PaYzb7Ql9bUSf
gDuBTkZu/8HhG8Nsytkj99sjD5bXIQqSCbRLmqVW+X5gubZxIkWLR+DlzupIWLuM+eRkLR/RlZdp
JlEVRZ39vAzdJRbKLmuBn1/K236+BUw48Pai2znl97b8h20RAqTvof0WqyY/RsaZmqBRQjc+8bNT
HuQPPqi1OdFhtFT3GCrgQIMB+IxTL13GvKK5xSOGluwNN9+il9hNC+rtDa65Wn6XZ+UdeG5JOoU+
9J1R9+Sw5OdPFZ/MmBv2/5B2Zc2N6tr6F1HFPLwCtmMnxp2kk3T3C5WeEIhJgATSr78fve+tHWOX
qd63zj5PXeUVCQ1La33DPoX/qiPzCIjomPZlGPTjneWpzRgMCTGtN5dMkSXbu6GsYm0043Fcu8kX
a/NPzgPVhZlCiAwSOfj5miGm3qdjOpafOu+HbX8L+C9nza/p2oH3McQiraotQ7K2kCWU+9+H/jkL
Tma7TelTBtW+29t8bTCLSS4hHkpMhsE4tgyDaj9MM3t5ZTdfXzOYsDnzAf1nkST0Kod6a91DLQZl
83QSkYcKT+7t0ZdcibTIuv/32/wbaZF1a67e5WmDSCCU6BEES7qoyJV1MNMi36YW7qe8gdNt1uJ2
1CW6rbdn88p3A9QZSTd0ZFAwXQ4UmlQtpMCr+dUEiLdT+Q8qLfZp7dyxwn2rbW1zO94V5SgIe6Ea
DJEq6FLgpDxfi6kFkdlAZBMQZrCPo9O9S940z9gWfQIwjJZWm558YUEXeuz3aI9Rrh/a7odvPePF
EGIaQXfOT4a/Jml4ee4hE4QhDZ7C82t42XeCrZ5GsiyVSW28CdpuXPZF5haAY79Ubx/a4On2NFxO
O6Z7fs95uBFnjefzWZiYSzXN1mXS5k9j9Z1VX0voblcGjXXj/XaoywV2FspZvIshmN01rlQyoVUK
BM42KDYUCGPfe+HZJyZjaPbdDnh5Q+GuB18cFSZofqDdej42o9RMAocJlVTWthAxWbk1rv48El0o
xKJvd1FdaktpSemUKumyMm6M31b6fPvvv9IlxwD8WccJLUiUKxYfp4TlG2qymkz4dLIHeO6Ye02+
dX5Ch21vf6rsX+X4KJ1h5WC7OrB/w/7p4XzIGVsFVEBLC5UA5+YGT+Q/4OkgiA1IFhCKAPPBvO/8
w4jcKUlbAL1Phy6y2X2ez1TFnda9rkzgn5v7/CI8j7Q4o11XcpLTAgSZGiRlC/3/rTPq362s818q
OIBCv6Bxv3S+V+yrsrX31HbbmENk8Fudqu675zGQjB38efrk9dsBZDfwTiy5rfT+FS9FJwFWCwoI
OXU3gLV7L1ma/aTcc3iUKyf9oQJdQoh56rd+yfgXK/c+F7wxo7Z3613m2OJzZUzFtMmKID91jWn+
zsdM9HcungP3IJ+wF010LGq5C9+/MfUf8qqdnlhVdagGacMj8bVX4tHgEV4a1SYoG31XygnFoaym
JBkzt9uh4+vQEJ4K1saroHgUidwXe9FTiFG7RMMTkwO9WJpZFgpAcXeWoOA2cA12Epltbds+5fcV
mdp9YTh4NzKhDrY7Znu7wT1QqIHsNCwYiM6DLt9DAmErSmbG2WCmnwxk9WirgIdk2hJZ79D3kWnl
WRByR/e/jHWlnUjRSRY6oyO+j/5YHnS19Tv+Ow26dxvI6zHX7lRhxR6UXp5I4Xb3vS4eiTbYu3pi
fF+4zbQhDaBPIKfoeMkxGYnWHiIPkkqnVLRdwtEM/OqYufazAY1lm0+FeLYDTbtXAVORtAbvG3Pn
9kw+VCenk92OurLAFzaUjAzpkG8dN/zHBvcjJK/ynwpqm9teoW7ou3a+rVrWb8yAeFuVO00UeOl4
QNcHznxWld6NJGjxiIWnAeAuwB025hQZBi32IOy4+JVRRN1kfueNX0N0QKpYOT6JkZgNkVYDLRK9
6LkRUW2iT/rgVS+q6fwnajbFkUDDKmzQcbqvvcw4ibSEBkfaVcCBwISpNbL2jVWc76RfelEJHfqd
V6bO0bAysFdAg4AYPWoL0uzhWQnrbLDnvSE0nNI7lE5tvevS0n4bA/KooIAIgguS676rKN+IRq93
Odcx2WMF2wx/LDYo0cFJQTbD1tMMEZtOz/du2hgHzeLdzssgWpuneI1r0mAR61MRmUVh7lybIamo
fGfl3L/Mmc43/eLYtFOt9bqOFifQurZm8IXluwAa8mnw4/bx4l250VDkh9oGWKH2LPV+fo6huJZN
tJ7y02QR9505XlHBNsnpD6nlcuwBlKm4nfobTx/UHS4SN1SjGcSty7qDZ9AgnCqqwfD7G2qMkQMX
kuPUFVVk8q+trcPS1hs2PAcBf1SD+kQqffzu91gxpptv+2E0IxilmBHTR/tU46W0g5vwtClGEHML
XvUx68rmOKSD9YQ+Edtppkq3IoVByGSq8VPONS1u+/JNBn13lzuojGh24cWCC+i4QiZ6V1Qt/86H
st5WbvBD1nD5yxhqrZ7Kg6gJUusoGYpSXeBvTYf3T7pU48YPfAYsJ3XFM7NoeWfhpbrp6PC76i24
k3QQLrCkznfCrTpkAVpHoqrEgpgg+wKcg46XSGqJ0Ovz4feQG3aoF2LcpT2cgQiFryor+/xUGbyN
6p6wx7GWa/X7xer55/0MV25kobh3gRM4/6gaxu8Fkg8JC0gb8qa5Ry64rU2Ynuidt6L7tFhBf4LN
5i2oNs6CyMusNyhoUCl08BOvcuLJ0Y4Qq/4Ef8oqSn2fgmpmbmHB89NstJV0+8odjz2ro2IOqgCa
Losr2MibUnOEQU445RrIsoFRV0ORbGWDYKqWty/ItzgbTNgRXjSRzDQDVl4qcjLH2BLQ1tyoIkaD
v+Dx7UBXR/Mh0PzvHzKWNC80hdMTgcQptfOwrlZy12upGGp0gFegrQNS/1JRsyaGhE+pRk7MUgmR
5KXko4DO9/hb5eNjShxUbM0jKB0PPRl/tWx6WRnhnB0v5hJFFsykPR856GieDxEmTIUN+cU08VQj
85C4VbDrIT7w4piVFTI4f8Tu0Jd3onBk3HOPPXRV2W/GdoQV6MSKr6DvG0dYT6ebEiaOkXLb7KUx
vCoOBFZAB6PZbZrqwV2X+mqLC+I32DPsyIKy32dD1nZA6hjlljpMPNWlch8JeC2R0ZfyYSQgnpog
3sVu7k0xStoo1aqATl8lvspjKoX3CCHS7Hfa+c3nTEcmdXtylqiif7YR3i823C/wdFzWoqiROoM0
gz6xg2ddu0PGFuZdHacahXNkTLS3bsxw5KzUVhdPtX+i2lDCBMwHPN2LRiJlpZf5eg9TlzZG0iHw
OIYMQa2hvFM6wa7xKrKb0jVE8pUnmzuXVoGenzWllrSbvvJ7AQRVfiot79ikBPYlqfkqPXYI6nKX
kfRxZXbnl/Bi6bmQf5stbEBIQX3xfOnRiVV1rXs4K1qveXDzYXpgqHBtRoebG1U7xQGzoAuclWZw
sgY3uOeKaAe0ldM1Q615ld/6U8zFn8LBaDKES06zEERT9YfAap+UNf11xwmWmR7aQIBweHjZLU9H
7hSeoA45eYYR4aYKe/eFSTRex5Xn97WD62OgxfuEUaZJ2LaSEw/eCggalYCa3v561yI4s205bPbg
Q7RsnkkWtG7jc5QqjCnUHB22QCun/GIboHAUgBiFjWdDKRqH02KyAhU0faFjPSoNGaSvoOpXh52m
heh9xZC9j8w1Z4xrEaGhCagsmDbg8y7OwkqiKp33LT5P6Xv3ePh7D8rR1caoWZCQ1sXNqZc9eVaD
uWYbdO0igEqjjlIJ1NzmStX5CiyloLqfKisxDSZ3xWiZLxX0vp48U1X7gAHh5aLfAoMst91mBa5U
wvJgayoj+/3XHxYtVyCJUFD+oxp5/ocYvrTGjEsracvykFfNYa2KfGXlzOZOMxENwsgo154HMFlN
aSYzL6kfDOdUr5Gj135++RFHbcp7C0I9gziU5R16nrfn58pRcfbnz3neh5ygEXZpAOXnJaj/1uIn
hN77Nc9t88qlDHwCVj02GE68JdYf0DvbkFXuJq1X0hRyAJoHFaYcBnBQCBg9tvHgSPA41x/ljuUA
dqMf2x60FMjGvsueYOUZguxobanwmsdCM/SNQCPsnbJafmU5EqsQaScK9oazBoBczP4/dxd2TwCA
vQ6e6GL2aVCoUWO4u4TsQkLdZ0Axvt/+AIsQ87lwNjmLDwBh0aKkIOAlnvdE9133dwhsjAC+91ib
QPHAqgkghPPv69cABaQ2NxJO4Q9W9A94wL/dHsFiCc0hHPCnARZC7c26gCZJqzFkICsv8YnJw2DQ
yKtO0hEPMMFXQi0maw4FGCcSidn0bLalPh8N9AO0EWmVQIkhC6qwJDb/nmsorPz1iHB6gZbsQO4e
D9bFWS1MNLzxNhTA7wBp1OQRF2/E+Psn1J8nxZwTzZLqy8WVMxQdnFqOSTpZmxLSdZxsXP1h4GuE
y3kJfUgH/swaOnY2HuAzOXgJ6jS6IR11NYyJYfB638JEeUM66Oj1PvlqYOvFfz97H8MtZo81HojA
LsIxVoSoCMSTyja28/N2lMs3IeYMjzMURtGRvOBemrz2uKn7YyLG2X7c3fkyse0xLIr3HkjPwO6A
j6Pb20GvLHWkdniBzo7oMEJYJCIeNFWmupsQdOrCyfzkdizMrZWE+doi94BZhXwYGvDoTZ8vcmyz
weoBYEvs3AvVa9r/Jan0z3r4GGCxi1zJuI01Pib6K8zqQ3trG2vWh/M3Xi65jyHmMX64VmC0I8tS
IUR2p0MBTPsZqRSFuJWz89rCBjQR4sHoJsF4bFHCqvXBTxuOKEqEWrCbYAizdf/TbM21KyCIASK1
Ft888zzej4SKhPTBFr2MUOItYbu/bq+sK48z4EHgO+fPZQYo0y52jTv4HaMGmN11j425zUExFCiM
EkB67qkDIbVXuSYzdm2hfQy5GFmuAe1rZY1I5NFqNmN9d3tIaz+/+DojHuLM9DFxffY4qBPM0v/+
94FRnxWPcUYDLXC+xlq/MQ3QX3nS+kNI5obEmqDyte0+G2XZQN3iyywb8R0UjTJgu3lCihczc+NS
fKvKL/9hFHP7bQYgYh0vNqOinrQdh/KkD5GmR3a7VsO6OggXDTJ04NAkW14zw5j2UBLXRVKZKLnv
abAd6t1/GMOHEIschneuZxTcEMnQH4S8G/4uR8V5NXf1ULHA/2bM+GKKWqFTv+hcngRDc2iH/uj2
T8DU/e0YDNhow1QGyTw6ocs7fwLpwaiHaUra4YBWPqo7t3//8kTE7/9RH0cGbEMw4Hy1GqOknAOz
mNjQ3xLub44eCVGH1Bab0i5Xmq5Xg3m4HgNQqlCOmP/9w/Hrw9Q217NqSgKj3lfyGIClJvU81Acn
1Pv/MHOzWwbuQyTKoCSfB2sBbg1w1Mske2+tO99fmbgrJyOwxQA5z0Y92Cb+4vdNZdUl7bQpQT/s
k2VySCr5bQRZkCcwsyEj2wUvNqXPmsgOgzW+3P5sl7sHBVlj9qZFAwz98cUhNokus7nFecIN87Vs
9c8gyPyy+nRlkJdn5VmYJY7LdjsFfs/Ik7HyfusSqkqoFN0eybwJz69khIDdEerZYI2jIHf+majB
xADjGJ5k6ttg+VvUPKAs0scQUYn/QySUO5Cro6ZyYbee9X6vGX7LE2rJe4+JLBIOi0iHVLCc+hUG
8hLFNZ8OM1bRRY9fD3AXzF/ww1pPg7Rlljf1SduMzRaRxkivWPc4Gpl3H4zmtOGuHtn0BAxwEXZ+
nR0K12nRbe3os4QR74aYeRC2ras2DXftMBVi2N+ekSv78exvnL/Nh7/RVo1R1kL0SVfqG0qg91uO
9UFBK8c26jdZtZvb8a59azDpUOCBDtAsIXoeD+U/X6BJ2ycZM5vQzLQ7k4kNSInHoVzVHJpPruXC
groR6u2zbS6EX8+Dddypdda0fWKYv9T4K9e+eNaLkJ8MCOzWqCcfdKrtnQ7Vc/Zzslbet9dm9mPw
eWN9mNnO1LSAcNYnfd2jaWaO78wbXyaqB5Gq3TtLrPFIl8ZIf9abB7ND1HpRWYJd8HnEic7eclbf
J6Ve93P70bhjVg7jYxM1gmrixX1bWsWJm1CHyDsni4IO0CmnM3iEu8dZ+dLXzieUVpBr6/ZcWlzs
6oGVVSmIGpJuBDOib7UTFeWviazh3q6tqI9xFrkiHJhR+tLReKzZ0eBFrJVaVJQkGuq/1JP/Z36R
zyNVmZtIyx6Sn5Wtn6YdkLlEy75DLKYPKS3Iz9s75Oq8oTMAjKWLp/4SQOaKXk2uNIZkCNgnWcs7
r502eU9WtKOWSO8/o/HRDZgvfWDoliydvhssUpoWei5KqE0w1mqTGsAipYNmhTWy/jgDGCLKrLb8
LOqy2kjbUzHwLAa4BK0TMtOAclGNpKTi+l/CJuc/DsJFAGCgJgBbuuWVAPDwNMic9kkNGRH0SEIr
O2jmQThvtyf7yu0GJBNeNhCFtnTUoc63TO+gBZ4LxBH621T9Mrp65W67liOcRVjkCBLE6GIsK4AS
p20L7pcH+26RVwDvPncGeCLjK97uoWuq6PbIrhw/Z3EXZ19VoUNfuYjbt6/MziK/hwbGXU+fivT1
7yNB9mIWuUVed3mkp3Ud9PNB59B3eHuQKRH1rx5vePV0O9C1j/Uh0JKYx83Uhjomx11lwhf7Yc0m
au3nF2sh0HtS2CnGMQEGYgcCWIi1etfV1fBxCIvVgKZHVVnafCm0icTd7jUpuIJ0Ww2vyqxjrJSI
GsVWeitTd+VQAaEA2ynAyXWp+2k6qQZHb9JDh7eSG97Yw2ZWp3jILDin3P5K10JB7MWZIREwGlq2
N0GXL4PGQGU6COiDR+w7kj50zsrluhZkMY91NZow7R77JB0UXGTeeu89By3q9kiubaGPI1lsIdfr
Qc33kRsRf5/NKAv3zjZfHOuzHcT/v0jz0vyQKzColg5tieEoEudehJd270RZfyyGlVP/2hr/OKR5
Xj8EEpYCplZXaHmn8l7PnCePWt9vj+XKfQz5vH+///zvH0JMJfyJLQ2z5uItlNXfc8uITIDy1tQ5
rg7F81D/QIkfARf5hTkwj7ASW4kW0jlkrqPHk6aaze3RXFsDKN+BuAgk8twOOh9NRUG8cfM5Xy2r
4El06OZ0VG+AxrL8eMhrdhiE6t5uB702hR+DLlY3GQsypTW2kFE+AKFCLIAuHrT65XaUK0MDz8hD
lRqYFNhKLlLxjlA/g78jT3LZqEdTselOLxt/70MvKha+HB6LgK+xm64lqR7yGiAgQDnFnC42ldCx
k6SB5aG0R7d/7zz3vsvHDVygIjDOdswVsUOOKSmOaTrFnVp571w5OCDHjnYD1KRxWS1XTcMDAIOL
oUt6qw7HzIbN2qu5xtq9MrMIgv9wK9qgVy3GCE8GnVWs6hJiBIc8A0Su7R74BIO+8tCK1RRjXoOL
Zw6EBP6AzMEDQL/xfI3a+ThUNCu6pKuKR6dM9dAsOhiE0nenn6HtlOZhJuyXSnRh55Joqlixvb2W
rmzGuQYBDgJ6X/YFMU+UJO1kFTA0s4tvAfuaj3yNbjnn8Rej/DfEkn6ABwrEoXqPJdS4Q131WEgX
Rj3PpirC1h2ebPs/rBQ4ZsyfENo8MLU9n1WrBKM0s22W5HX77vLpRfD+WZuQvt2euiubHXsPv480
fAZiLL4enxyzU4PLEqOw8Uo7VvwzHx7d/OvtMNe+EKorSHOBekDFeHEsiwDsIC/rWJI+Ds7RX/MW
vjYKvPHm9A8QkoslL2s+4kswzJa2Gdm9EO+9B1j4yml8ZfcCyADwHF6VYEguKyrgq7e6BCwuqUrn
0Gt9pDi8gOi0EubKUps1TWaIFgAxcBk+//SAUtOalZmOZtr0qyX213QIfg7cf6gqLQ0l6jqhgX+K
bn+hy6hzmxpNIwDhvEuYVu4NgZxaqScOdJFjxZUfM1ML3cyGPwTNIpmCCm3Iterb5cKYw6IAj5qM
ART0jJH4cF+XkxqZVpd60hqx/SKM3e1R/Zms8317/vuLGxQPS9zfLX4fcqBlCBlhONHDxjbmU5nA
C3BDK3vHx+GHmTdf8KJ57zq1bTUUaQxVR1rZp7EynO0k/URxLQyICbkx+1ORWneFPz22IsBeMftj
qZiIdYu/QNn585RlkZm1u8YXG8Nkz7RuAZwSoMVl0yZFHW4Ajt/i7msHXXq8tXP00ofXunPv6OhE
rmZFxmDcUyF2uDlXKuBL0AnetiCVzNreKA3ipFz2VYLa9QuXjpjwltCToj4/jE1vHuvJEHcZMY0n
2H7mIgSxoDkFtv5D04buWWY0cEOX71L3qL6NhLdlrOU+PQapW8du6//o2g4104HLld1wuUD+/Jmz
0r2HTs2yrKTZvPEACXWP0gfT5ksW314g0Gy/ONldtIAATURNFlx6b75OP6xAj1FJZNM7x9p3q4jl
/sYp5Jeeq8gyxg0sXPLQYFnMUvRQa2sLluHB6SwoR7J6Dx3Ld1Adwn4aAE3u0kfN8/eTXdzVdbfH
z8UNzEZ02kSQQ0DqJgfoM0IPqfYpj+WEB3jnZyd9GOgBdEL4wpT2L1P691ljosNtdp94mz1UZfDI
mi67n5ruyEmDqnHONm4D3kiR7wpL8t+ZxYBoT4s+7mBIHbYehIrrdNxNrf9WF0MBONGUkKkeQ2r0
G80o7805+cgtZoUjgXUuD1S/Zzm8xqrRNkPhl+NmgqV4nFMam57222+LaAI9x89r0HYa2F9qLPQE
pGegZJSHVObDNkW9mIUpKb9Ovvsg6uEtd4J4rP293bKTY/RHpyhiyyJPw0D2U6rv7SG4TyGgnxf9
AULFb+BY74nt3oE/BIleHqtexXQst4ZrHqupvysa9tlLu71ysgdFym2D2pQavjaNEY+9sxGedoSz
DM7lMdg4YwvjT3nXSO+z4aZPJRHoGwedHlPlPmSdjiokG9/tWn9rrDFGvTRxK3PDxgAElzKp6Uj2
lSaAPPenjUmwEnxzQ3LnOyyvDno28KgOiiyqVZCFkyzJtjGyHJSEPFFWgYrjWDzlUx9bg/1dqx1v
a8N7KAZWHzItY/3NyrzuwPJi53KYuqGe5bZg/1gypry0d05W7W2vArkDApsRaFoAI/vpe5GT7lB2
gRF7TAeCxBtjH3jvELQzEvGs/TYNEAxzU2cFz3plC0L2DEBlqJ+hWLckElZ1Y4w9Fc7R1oJvRtO8
EbGyyf+0i86PafdjiD+Viw+bEC+Zcugn7hz1oNeT1DYzSB6O5pvUmlpG4KjhbHKs2NC3KQrYMj6J
ztzreaFvuuq3pfu7Guq4GtSOp1+MxQMW1bHhPbqiFnOTSu/A33Hj2pJiA89vFUMpXr3SwugfKBxl
Vu6cy2QEhU0HABULZy0eG4uScJ4SHdAIYzq6bhv1U9LDXaprn/2MrMza5cl1HmjxhAJe2vEGSyFp
U3eN9gudMfL3lY6PIQCTOj8cuTMKDU/o6ZjDNqH43LItG/66mHIeYnFDtzU4h+08XbTaKLhNat/0
tfTQXyAtcelheaFkruPBPpNWFjMFukqbAhLsHN3Oq4GTVt3O9PlzDUynQawoACXJCjiNla7GbWDk
5tZs1RB3uvbD7OWmtXicUlJtMriOKyGgJxO48+W4Fxp90tz6C5+6GCS1ca+mssQJm5GHYoC7tZwG
tml7sBupYi8TvK/3rlZEXap91Vn7OGo6SODjU6WsR03WUH6zH/JxpMfJFBX82OSTG9Qbwe2diQuA
t/aXlJbfgoq8lVnlhOBYGZHRdUgagum9LsQ3xxgeTL09StuIc9EevbLdZ6OKKAms0Ie2jRzyb2je
IJVxnIcczb2tzLIGDE7zYYDKNO3tz7p0cJexyBZWpHfd1iYChS5gx4gw7rE17/JCPRul5YRjETyg
MPt8+0q+fL/iYwEIAMc0oEAvqu+k9EFjyoV7dAaR4TJjbdhy+cTN/KnRtTB13ZU30GXqO0PP0aNz
0KYDaX5R8KCSNpWgyjgGqobiCiF+epD1NDyPNIAfKfjF2FlEDse6l8329mDd+cfPTz6c0S5Y9Cjw
XMFU+ibaFx5PxyOBVNsDszr24lVDtecDsyKB6tIOnDrygp6mNtt5uN9LAK8OAPhAejTTrQNMD7rZ
gNR/BX/XeejygcKwui3t0PEISD4Ty9sQjLz8WdbltKGZ873pzOyZy6alkdn22aep0MUTXvjOxikz
iDSgBaO/mq2l/+hT6B7aYsA1jH0AtWIFRCZU/76mujNsg8YLXvzUxAEktRplNjY+eKpPH+y+FffM
J/lR03IWo8Q83EkDEsSCpwM0CYz8nvcT1L5M6n3qRSo/p6k7voi6xYmNPPiXYfbgS2NlRjn4smnI
iKtVkPB3s6hIRQcl0cnaQR16reY6nwOLj4EDAnUhnN0Q+Fl2DWlhj3gl++Jo9cOXziQb5ojIZ1Zc
45SoHLZVY/qUr+oaX1mAkHidH646ZE0uHpZ+72l+bubjsQGIh+e/m/yFDPuSoI0IEkTjvK+suctR
4omM9YaKIh60y04i3iu+8LmUuDc2nJ9EtYcEur12rl9mDWgFzwwYEFxx8i5BYswTrM38Wh4L9ijr
09/DDwF5cWBSZcMIHbtnUbgYYSE+MB3XRhWMFbyLbS00ePamu7C7+fvpwhUFGgOa2oBXLy4oaLFW
3pRZ09GYnn1zi0U3effjGhztStYAON2/URaHEFaF0Y7zXvKsPIQ34q60vg5z2d95uT2cK1nDWaDF
xGkMcrmNjkB68xsPCIhl6vrb/y/EvDQ+ZHOT6U8ONRGCBlE2HXs70sYV6uvlJYHPPz9hZ9D7JQN1
oHZqDNU8XT2ONzhIknc2RD2QBvnfp3MgJzmIg1K1eSHv1BoTV0NjiCN1PPEzr3S1ozCKOuWFZW4g
wwK8/e3Zu7ISZjYUOtB4O+EmnIf+YfbKpuls3rriCJ1O0LvpnY1h1UAupNOa9fiVWQR4DLhtEyVp
x/DnP+VDKN1Rtqxw0x1F75p7xXO1q9uW/axIMD1bg15E3jSCL3p7gFdOBnBH5modIEo4ZBcDtNKJ
cqaV4ujYHdt0Ute3wpPayne7ss4dYC/hfzpTOi80jh2r41DobMXRGDv5iU2Sop6TGRvJrTVoxh/c
0OLeQMdxtg9HwQ5oskV+SXUjA0mHiiNRokhEZTehAWmcE3dZ/4m0yvpB5aCOnudkSaeU9l4QmsNQ
2B0BN6vqr4Py80OKW3vTpkRF9QAMmlby4ikQAZ7jjZGikAQzF6tWKnQrx+RRNlTlpoT/RTiVBBoZ
0wAFctaw7SRKPx47lT3gwudRGwx6iItzvCNT/2NobQG0o4Y9wxu2kVOzm/QJr03RQuDYqiH6iHs6
lO606Qi0/kaf5shCpiwE3i9qCyfb2pOD3kXpBfvcGnDyKmLGJtOcPa9hceMWdvkGTvEvYxqcX8Gk
3Khvh2Ez2AY/mMaYbnIysF1RM3rSaw5dOY5eyS+g4LVj6Q9mGVpGAZ0Rt+vHx6FIx3qlznltWWBJ
QNDZBQb0op7UVpmpdLBLjvagp8exafpvFPIuD8bQyJVa25VsAmV1lNgAXPdQx12sc9WlrUUEHY+9
xuutch3/RFORnpgGa0goNVmbdGjKB88s0194hpL/MNJZghaKu8BGoNt0vrlpTzUgb7vx6BvyR8fB
83YLeEtl5Rrg/MopcvbgXYyTGyWxoDU0HUkagrPrZ7EvHmVxEmte1ldORhegcwNzGqDDtUzPoNbC
Aq20xHFUj2jbQbDzvrbfDO3n7fPpWjqG5AgC4z6kB1CePp84WWilP3mpOLqNF6WZXYWVrL54E/2h
Q7Rw1qR5VVDmWDkVrw3ORwvLd+HDAEjqYhZJOYLFVQh1HAhQGdlJOd8yg0aqWlOwvggE0C4eOR4W
BvoLeGCdDw9g8cBlIytOdvAAQ5V0+FIDAuJ9vT2J16K44JgDbgn/GxyO51GMFMw36jr5SQg4249Q
vzBgYOABuJWvrPOrkWy8EzEagJGXn6ugrY0uSZqfCsc6YC3ubNGEvGwOpevf3R7Uxc2FqfMdNEhm
2iB4D4tvxIWjRhd6PydZ3XvbVq0kNRdnE34+gGYIUk2QKy4KbdJszbQCbvPUafWWefSzREXS7dUK
DONPU+/suprjwPcdLT/PBEJ98W2mQEdJYoKzQGBVsdVu7Rol5OecHlP+BMZYMTy3UPdBWyYspieI
Dq2s9Ivz4k94YP5nIPQlMNYfGloN+pCf2OjNtevndtK+cThDFGl7UCCq3f5oV2cVr7b/C7fIRiGQ
0pbEgfALNR0IFdHIcL6Qv6ZJLMa0mFLdnsbKkSI/1WMfetYh6Ff205VRYNVZHqThYWqOL3e+nzIC
3II9YhRg9kZBZUSV/Vo1+9tTdWV9IwikiwF+9C5Rsxr1COTLfND9y6+p+7qGFbjy4YHLstHFAWkM
iPTF9sG60xnSluLU6igGaOhF3teZLd4hMuDGRekh34FOWXx7TFcnDuYAOhgfMyF38WXGys/UaOB4
AN86Mn0WyWBPSPn3h5CnAy46A+1xMS1xZ67DtHbKFL6/RUJuP9bTa9HPmnErX+jibsLlhygzMBX/
hwzs+TKwKwIjecejp+EPUs+f9O3Qwh4YMk4vsI1m4QgGZWQXrbO7PY1L6QKgUxEZbG/fRKV+/hPO
I2uMAdMJUvbJYmRjaPYOPewt/AW+TWa/F037q3OcI3VVbLP6weS/b4e//IooJcDoAyBC6P4B2Xce
HYJipQ/vp+akP/ZTVA5h9tcgEsByPkRYdqJrU6/s1kUENHWdp4Gx+n2iplhbKFcH8qfg9z+kneeO
29qyrZ+IAHP4Syp1cEtyaIc/hCNzznz689H33L0lihDRPgtYWF4wwNJMNWtWjRoDF0+KeDaQMvRc
xZe87Nj3u/RX3/zWzfP9qbo9xDRrTbcTTzpUEOaQjrax4mIs0/yohlblhJ1absS8W2ulWNgPmJnU
f6GwlMmLzNMivRxGpVTmRzGOX1xRhhjM32bWqxJ+SkP12RyljS/pMOhQA6yTlUN9M0ZgJKBJ+IfH
3QLgo9PNsQil8VhVrfVQhUK1o7JdvTWAn1mZfsXF81iYKJcTc5Iac/fBAP4BAqpkMLdF8pDFe3Ws
bS7P+4t3E8xgkiwTOBYy0rSpzbZHgbAUarmpeDTa3n1OefAdk94NNzL4zI2llOHKZlm0J5PaIp6B
CWGeRrOstBrD0h2PfZkETpdrWyNNnq08/NnAKXZ/bDdbfxrbha3ZdFpZqiiu5aNbno9HU6n2bdm/
10dp+y9muCIRyKBVfJ6vE3KP8jyO6BijDmOPZe3EvZnaRdmtBBYLcwfZAsRrEKmA15n3SqArBv2Z
OwhHRX4e889R+aLU36vQX5m2W9AiPbYi9wqE8GSFAFJfb0OlqKMCjIpwFDP5vaH09hjRMjE+pRqK
iAlEy62Ubsqy1559wa0OLaXzrdkitXl/Xm+unulncPMArkVo8oY5SuiHDCAGrJtjI9mit/WybRu4
0Ed9SKMWFendfXMLuwVzhArSdOnQhXE96kjTBTgAGHUQP4YmRNKfmjWq2hUT8+5CqwgETXUbgXjk
RYi+yPq+WsPxTXv6KtT+O2n/GYUy85IxfdhkuTrhGMe7Lt1F0UrcsTYE+XqWzCDjzJbMUhtlNohZ
eEZiW+5e76/F0tIT1ACuJJ9Bpmk2ClXMEiERTPdYKz99M3Yk69TVD5LwZA0j7/01qvulSSNvN2mH
W9BOzZ/CaejLimfJ7rEbvwbwZRflGl/4XCGaLgjE6C5MTCO+cO2D0OaNHGIiJy36rCfKa0TnYQfh
81GI8+RQDb1lR3VWlramjCfZ8iIkeIfvSq9tIAh1XFd5nwU6CnBmk68c+KU1JRdryrJpiMR4s/Ne
KmGueq7rHuPxKYOcqqcUbK0lbaaPzDcm/n66Y8Bl3kioIUGtDtUgmseBVMPDR/dJWaPYoYZ534Y1
Qw+0fhaoFeiMo9yb0nGIScGmLZzGeQdopjJJ9iV9/jMPDWvXmkr3JdOLbFv1ivHQgp2ANtb8Sv88
bMih96siLNxIFWwzIkhcRyuscNMmWvuYYeJRphR+KES5efDSViBj2ZKLrGWj3Qtile2lhBPuwb3V
2KbY6LYKydYDxMzhhoJrYA8TNjnSJQnxgrxwZDUQbVcLvhmtLm37pk3Jimr6pgJ1E6NxDUGiKWzU
QKWD1CkkOsTE9x1VaXNoM8crex8JdctJxBjK39AT7MHLDLsuEYKCjVR+UQJVtyNZquxcUnLk9/ry
uQul5FnujO4g0lK4Dy09ew5qK3GAjAvvhDT4UqQGmNbM7JMvVduT0+2DONuQ0B7o+x5KYV+Meb1t
lVDb1pGfn0JPUg70XxqfE89X9pS9lc3QBPVjV7rBY5rpMf2KQv0ooJ5pi0kwPFWGWB193wBS0OYA
PqGx20NJ9eoHKKm4neFuB9lIH9WxCg+RpZX7JhHzreXTBOGT3dmgw6qD2qniI71FrhO4WuwQRTOf
iV5vUoGL2I1aZVvqSrrraI7d1YaANJwJQ3Dfe91zVvvqY6CAmvEaKTr0sptvKRVQmPBR4IH/x4Jm
u5cRsVV9Z8j7ftPTZGv7vTE850PZsEBN9+yaUWL3aqfvxVFsPprClOwODfdYGqG768hLHSvDCGwt
6AI7ptoBSw5oCVUUzJ2quS+KW8fbyo1Aq4PTQ3BGFD/d96Y3z2CgBlPlgyIIyGvih2vfE+tWUQVm
qUNDqDm+a24id9gLhvvcupQy42i1lWjBoWCQMw5XLBfpHPMpSbXX12OtH0NEmWJh/KgK4rve0v7c
H9eimSmBRYaWysv8RSDmQ8i7xNWPsloItiDJXxpZqfeZrOWH+5YWnRdxgQJJ1IT5nt1HMeTebe3q
5hHhVMfwgSd3UrIBFf0aNvLn+7aW7j6IsHnzkjG77fQJTC0n0vPco9Wnpo0rfVLj6J0g94D/zIzO
omgjxdZK9/6i56S8Ta4RYP5NaJnHAeJOce0e5W8malfb+0Na+/osaCgVa8yEjK/rGX0vgDK1ZiWT
ubDFmS/IFWnIYATzLQ6WMLZGrXePUhI/eoq/j4twk1raCa7bzBYCfWVDLI2ItyjpFyodNPbMkhOm
0YVjSznpaI3Jbyjpt2UY/MOQqALTzD8VBmgRvj61A+mqplU694gslVOr4rORoakg/Sq0eusLawrh
C2cJHRr4WUGF8Bac10hpwHLDJJMsWMhpe6aPPdLCXTyuoavXzMzCoDDsWjgpR+s4GsdALmyheyBo
Wnk4LG2Gy7HMIvk6UTrgJhiRkmPWPSS5rfTPOZjbagWounRULwz9hQFeBHV5E459a2JIafadce6y
93oCu5avoPX3p9JW0ugrczd3d6NeC2VQDVhrrU+KEO5rfXhyuczuH9ZFM8iNwlJkgdqZp3PooSKO
iXvrOIxOFp4AHwnCw30TS+50YqaDQRBK2puaKPwquWqOE/2u5zqt6NrgsMwsdGgGuG9oWul50EmV
BgYOgH3I1ExjvVggF/rnNDdQVRKAG3Z/AuIsxNtLd2sFxIJ0YwD4+79ZnIZ+YVF2i7BxfSxaVbHL
M/hx8nOvfUNIy+6ygy/nNLWs1TcWt+HFKKfzcGFT74hlywGbhZo4UZoQXr3qFij7PNlVceF0vbry
ClxcQJJhgLnIyQGVv7Y4UHUXPd93EXjdjajveBowc/drGPy8P5uLdkAVT3UINssc2jy0tRdRoEIV
q9KhL4SGIf/mWdXOrVdO8pI/n24PdiO1c7A31wOShDYChOhax7ykn9DcBs2aTOxt/pIXIH1WwP24
jagPzPYiBftYKdteP8K/c0wLdZ+Y+sei61km7X0VDlugPbE96QTAyervrVD5dX8yFw42BQ/iQFOn
Gnej1SREnadJQaIfpQHe16T1MmcYEZw0C2Hc3je14IExRTchOGgg0PPCSxRVYpOREzvqwuexP3gd
L4lIPwRoh6xSPywOC0cFfJJ2TFShrpeuE4uoygZZP1ZhbRuuskP/fdcVa9moJTNQ0E1ATYSEqZdf
mwE2VeWZ6QPDbqpjJcqtrdAwuWtVf40OEEZkvjVzW2wUxZioCyA+nW+VCRqOrminHUt4Fc+DYDSw
UruSHXglHTwvWts6COsI1Ar8otwWekBtCyFnWyjz34nYZp9po+kLW65L6QBbBYT7WlKCApfUcxF5
3RNBZb8TiizY6GGCcHXc5aNNbFg7GmJKG37V7yGSwJFIZfvBa7N+Q89S+tAVTf4Q+LFuV1apI4ji
Wc9+4ZIU1NrKAa4Ec0kgpMWLJ1jKSXZ9ela8ZHD0wIhI243a3pVr/+hmdYSefe1tZdR4iQWzdusl
Y4uAtqa9R2hDfygA5dqlqLabHKkAW9eyFL3RZnznhd2PNOEXmIHhPXZgup2KKxGwtoh8jdpHj7Qp
QykgTTokXmnt80JU3tVthRhR0X70OrHf9xl3mqeF5pMJgmjve27m0KTRP3lxVBP8evSBhN5hVHch
MIJMKp40sjMBbqFJtwHN/jxOTeMxpyB2ALHR7kPwPU9SPorHwVCHc1J21kcqLvJT5WniVhDE1A7l
SLTVXhEfE703fqcuA4pKZXz0ASZtYpRNHhGo+dt5Yn2MStSz6PGp9pM4584EseWgQC898KfRVqLG
c5o8aDaxUqcg6BXP5jGHQLxZ0SPlKTQK15OwkFrLmxgt243hjo3D4UkdKQvrjUTv4J+mN4R96ga6
IyqB+ZjAcfOuLTT1ER2W7kXvQQd50Hk9FyUaAa4aCoeo7aTXyBdrNpbS93bQmtKnNC7dFVe8cJtR
caT1A2AbKPN5xbHTzFxNKh09JH/cpvEnofnd9jn9EPDvdD/yaq1IfMtSwvP40uDsylZ8RMsEU9Po
8TmWydde+ZG6L4F/0JQz6U67EkenXYNqLXmTS5uzK5uozTMbAZu00njtpqQXT9/d98ELVxqEvJy6
qbIDRHBmIggbmAk01yD2qTctD2Q339+3sDQIuiRhpUCFeVqta5cYeTLNQGznY6v8klwUu8YEJN9a
x/hf5va5N0Szm5rf1C95Q5zZyw2XKpizY5Rqwg6VrOxQ5pBsCU32o28a9QlxH+VzrOqhM8B77iCZ
Vm7iMgQCFxn5hhFU5zCpzbeH4xAf0+9msk3x0rMLQesiGf0D5lcz7UxsnQIvXXvO26cYViiA4FAd
KOY8oyk0sRB6VasdveJP6yHStLGK3/dNLO2TSxOzd2aex7XSW5jQniszRhFqDf81bYP5+lEZgy+U
NNRtt0EXug1SybFG4Tb7qnfuiKB1P9huIL5qZUVEHq412S5uTFjSZPLN1IvnNe880uK0j6YdUxh/
wMB5z7Kih1slgkJ8ZfKWvNWk2UhgRfrhFiZDLjnyx9E8emZYbPyOfq6mLT6j0Cs7YmD8ooMn2bgg
+rdm0Sn0doTRvk7DiRULRsDRUr0XvdESmyoHKjdBFuxKaRSeAwJFal6QJrYDTLFJEokPghkqyHuW
JOkRkiOFafVOFiTSQ5bTM0+2Un/y9ErfW0HvbemxSV8DqMu2uiA0OxX+56TWYA8iy7tp0oz/58VF
WjTqgb2CyCWZ2pOU7NUttwoAaRH6M5VWUK6Blru4gmjbLGERuT9/K9M3p7nQe1kZYlcyj0anwQfl
fu7aYhPosmcDGNqXQ+tIKdop940ubg+o5hQdFZxbWGemZHpNPzJG2+F5yLNXIHYfETU0VuwsnayJ
MPX/25kGf/Euszyx6FMk8o4dWYEhCGx1XFP1XXggQfb6XxOzVIdsxXRIkwQ9wnsmx0+Vxi5XP/iE
Y/+nKfvb5X8xFIPeqFQtGYpXvDa6RHTyaVX8/W8IPXcUF4OZ17cL1CliYk/zmGekCIP0Y6wLtqxW
L00V/IpS/QOjLWBBUQ+RErwLQ9HWsnozaPlKBLK8P7gXwA8ogNOmv78YrFClCA3qlXlshdgRaHlM
6HSHZGR7f04XA4+pKQrvjnYPqd5rO1rvp1EsdOZRjNyNC7kSEqp2K6kHdVC+lpr6qw7pJx+7BzTs
VjIwS0MkKiA6mGCZN3S6tZgqLUos03o6Aqys7M3390e3bAG8LzxSoCLm4YdcZmOSWbl51NMXsUuY
w/dp9e2+jaUDRuwBVwNBCC1ZswBEdGuxJbg1jojz+e2u9lZm6ZY1ktDw0sDsBGuClZfoFJKrLF5C
4WtiNlAvHDTjWYxeTHfbkOnrrEPXoCalvWvyd31U20336/4oF/fJ5a+YHfIioauxHxmmmLwgkGqH
von64TbKIOoxndT/LbnwH/25b3VlbtVZLTXqZcBW3AJHI8mOXay/VrG54lSWBwZgm/CN9+4NcqxI
fPQP/NA4hn10LIrhycwBLKhZjrKp+0UL4u88uz/UpfszlM2VWf2L55h7m6lyBKf0lMGfn3LfEN1K
kzLi40YpRKdGE8cxRrd6MBu1OehFHji66aWf4mBwj5XPm5W+rBRlEPgt0ApExywXflatxwpEbbsJ
PNc/SK1sQFned5t4MJJtbsnfh6HUqSNb1rax9BB9JVF8bXUNOAuw/100IMntpuiV250M+Pr+GiqL
h5DCCEBDgDyQn117mNSswCz5hnGUIxxl80evhPS57XT5YMi5tMvCJHKaDDaHYsyI3evS3OWJnPHW
Hiz2s5CcERYT9onftOcORhIKmKNBK3kUaNuwaqAkGtzEsilUuAeP8AhHoouPfe+We4lsgwOwUnDA
MxSPPNLVZwvxITRYNevkuk22zYVCeS40CqmxPhSvVrniHv5eGPMlhkMeWKJO980NpMerawj944pk
bEo+orB+lIP0ZdQAMtfZe6OOqE+6Z9Gsj6Q+zpJQAkpToGofPVuOR9IgypdEjB5qJWztQi2effOP
3wYA1ZW1k7B42EinEodPlGbybJ2g6ajGkgDkGEDpp2jNVlcO97fC8k74r4XpF1zcaUGtpoMm8VoR
m2CTRNVGSGAVSN9eRrR0SDeZdFiob0Aemu9DOG7KxtHMi48yKl+jIa+YWHYa/7UxfxLlnSSXaaMZ
x6wRHuNGJ2eqj79N9AjsPmqPqhRu+154TJGzHf01XrGleOtigNbssaTWqpWEHPJjD+O9p3wx9HNG
Zg0u8/vLtWZnltQcC3B+UswgCySw0R6pX7JiI69R+i+9zP42gCBrzrLcVE0rH/roIjWPzWs2gn+h
tl3YigYz60owsLi/p06T/zU0Dfdi94EOR4MKZPxxVB2FdTJXHN3a92eBgF/qFdRIfP8LNAMT/mXl
mbL0/YnhlVc+L8ob4Vs0RuluijLzKJUunEUWdNVC9A9RJ21L4GJAYFGDnW0tSe19xYs4oWm1EZP3
3pc6/YdV4FU8Mb1NBWV98hEXqyDkvufrrWKQKZdtPYPxQ2jlNzfbEjJN1D3wkOPdb7rXgcRUXPYS
Rtr0MCqwNqwR3S8uBjTWE4U1tYw5Sakc+YGcRBbPBC/bKdV31zNXlnvpXEzx5ASbmZ72s4BLLEQI
gjLfOnriwZJ/EEdvw+hRLcdD5K24syW/fGHqr7e7WBMfNq+IKhfVVu+dZKR21di18uG+M1mcMKp0
oLwnHOK8dFFYIoLtWWQdDXE4UXI9DbVx/gcTBlwSFLYUso2zzWtV+uBJWmsefZHEXGmPwVphdXEQ
Fxbk680bhaMRlx6PpTxxqsD+B/SvNWUyqf5RbrzpuvfHposSlzwOiZa+/V0GKDXs78/R4q5CXoi2
D3qDbjAqbi51kp64mChodI9ii3uji8WNlGSiU5aNvDdk2D7vG13cX6aB753K32Bbr6et1WovVeKp
ExgqxVZ7ytqn3lx5KtxcVgot05SCJd7Kfytk1zbiPlQVXwijsycKkq2NzXuJUgZ66t9V9BjeOJ6/
tijzTQjI22elmfpGIwppdEaG5J0xqB8DNdkYSvrrvpmbtZqZmT38ot4cEr3KorOm87T0ZGpTcPV5
wjaKUvz/7r61m0WaWZv5G0lMhV5TGVSu08QCZVtOETjQV8Lh+1ZuubWQf07iLInOQvtkejuxPGZr
AvFrJmZuAAHc/zVhlAe521e/5DWyimnir0L6q6mive56r+VlUta8SKNzrDTPvS/xJi+gV9POiuQe
Da/7UMnyyrwtb+8JGz4xrBHEXJvUfYQwQquPziXqNP4+ynY+FVB9xTvc+LdpYCiCI6yFfCZBwLUV
RdE7wSzE6GwJX6KTmX2+v8UWB4HvgeBjcnNzNBlP3cbK/Dw6t7kc2RICZFRbD30z7M0yXUmbrNma
rVGf1maiD1V0NhTq1gfEIDttW4wrN+fiEb0Y0WzCCt/MhzhhRIZrhTA29Zu6VJ/b0XzAkT+1wzis
RAWLw0JJmfhM1m6zTQksV4NYevHZRwI4Oif54JSGgJTSSuy/uBOmHh/gIgud7AiB1rpcJPHZ7B+k
4PDmhsBpoxHCwsXEU5PMwPVGo0l+LGLfnLbzd1F4r+Q/2/D1HzYbVUEoc1T5Nq/j5nlFyYcR1Ikz
ag9hbLfJAX7b+1YW54neZJBPvDVJoF4PJPOUuPWm9agT7zd36DYTtJ/3TSwuOR3jBMvmpGE/28mC
G1hBZITxORqcDI0CyFAk8N8rG2vBp02MgdS6AV7AyjYbSJzKrig0bniWmuKB0cpkYurSLjpwQb35
zkiF1yEkKXF/bNOlMvOkV1ansV9EnlkWx7rhedEZ9MZLBkYf5+GoWvOhSsc/ci98F/Jml/ndW585
6LWiIwjVNM8pertmg01zDQioGUVn03wq88iuvCe9Wys5Th+5GZuuEcHDBjYxr1yPzesJPBJTjs6F
sh/HF9CywRpN08Lug/2BHjm2B6XNeWotr5s4zVHvPcexUwEQePvmvvr87JSaaZpHssvnR9pFvMfC
eLuTAenL/FO6BhEjTt71YvXr1h/iVIVBv1bgCXbSFfDy0uxcfn4WPzU5dOW9zue9ZBuHn3ojX9m9
CydTVUEDwLMAbSPNx9e/3zNlV7ZCNTjTlWmbGe09sn8YUBrqi/FfTBGv0yWLT7tpWQ3oGSpkSjBn
Q/XtIoUjS/4jwlDUg1++fySXHAHduFO7O1iHG20hNwpLMfWb4Nxo2VmJ9YNYQ6U5WJWt5sL/o1/u
qhVfvXRUONkMTZz89Ty6GaG3gWYqD85yGJ96S37qqvJTh7zu/aEtbQje/bhqDJFBm93WkpzlphqE
wXkszt74orz9uEAggbgHylYkeufY6HYM5Dxt5P4slzvza1Bv7//6W/AmvYGX35evt1tidoUBTLI/
wzsVadouV196Gfo305aSx9b66JVfRvqZlTUJx4Ugh4wNr2qY4Cwu69m0JUgAdGGkdOcEElit+xkr
T4nwgERwvlbrWth7kBvScQl9DjmVefrJSFolFT2vO4/ZWWiehhC41fgNTvBi+Cxma2jYhV2HNRLz
eGiiqXmzrZJQVWkFpT0nlv9OCPVTlWqfgnqN53lh17GnSarxNp06KWbL1hfaqAlt3eKkW/SiX61m
JQhdMzBbH8uq5aFoqY4gq9hkO/XNYHw4By4HMNm/cNMVNNWaOn3fTH54wqYXt4b36/7eXlj4KxMz
Txq6ZuIZYzcN4aPYBRvwQLiaF12Mt2b6lKfi5r69hS19ZW8Wd9Ru7Xea3rc8dCB+k1NKSoPNL9hF
9ak0V4xN8zMLBOACpbxOzEErw7zjOrCaLs6kvD2H5QdtL7Uf749lae4uPz977zaNqLqJwecH2gki
iIw2FgLSmlP5+yL5ct/WwpFhKNDKcOfxn7mj9iwtqcwia89K9wIV5aYYX6GWW/GjC9eqCWTbIqhB
DQSRm+v9BpEeHdml3JyhL4djxeEOhjAPFRCz298fztLK8AjRCT1wbzcUhoIZhRBHe83ZR8Y9UH+O
K/fayvfnK5+nQqv2Xtyc61MlbaJsc//nL63Gxc+f99l3KMtFXs3PV7SHIHwa+8eqWAnRFtYCbMhU
uaQpAfqRWYhWVb1YG3TjnAPpkbslVsCCvCRryJ6/JHazI4IZynbUwun4mWcIhyhOJCmhAGqqrR3S
j+AWX1L3hyu/dvEnulJf/UOr28bJ/y2Yjq/vKsnRvMP92bwdKu84OBKBB8rw/fztnr9wc3lloR01
+vVZ5TfE6kPoo7PwPcveHJXS2w+zBQl3RI44Tde7m9+QxQL9IxxXiOEycmxrDA+3u+7awuz89HKe
WcVkwc9BYdt5tLLtFr8PEQ0hAZrON2lqITWKTAzl6hy8wsDfZ9/vr8PtrubnMzd/98JtECAXcdnm
YlgTDB7UwKFbM2nfeu55dErkicVJR5xn02xXt2E9uBp0rCeAii1KNFQ374/hZoomAxYPTAo3oMnm
fjJ3PVGM1cg9xc9ol3C/3P/8zRTNPj9t5YutSoN5MrQan0drTGoqOxR+edpKAm1tCLM5qpoABnM3
dE9uo6BYHIENWfHzSxaATHPoSTre0hlbSuUJitdYp2z47prbxI//YZouDUw358U06ZllJLJVg/Qo
M3FXVpRkKRuqzzl86CuztbQieEmDZnNqTyz+talUEfoQeW3rpErvJPRLCil2umElbbE0YVMPGhsK
DijKKddGBlhMVa/IhVNgNP62kdrsKU6FdOVwLA2F9CyIOY2RSHNf3CZR1HQ0f5/Npj+rlvdkdMpe
quLN2/fwxPcMzw3G4Cu+HkwAqi3pAtk9kQw8WW33EoqdbaVr6oc3Xp2jggFNAxAy8YxOo73YA7mc
GwL6r+5J6Utiyc7R6uAFgDjKHunKBTKdiKtLDFOAuGiXkmD/xDFem4phF3HbyPLOaZqKH2Ir/kN5
W9kUvTrYNG2hsuhabwbtzGxOCbaL4SmjNCRd6/vnjVr9VKqf99doacORoMUXIxMFumD2dbUrBoQL
Su8cDsAlrNbQN6OXutv7VpaWyCIhR0cg0qLEYddjQHpkiGpYos+W/Kcavg/5t1z81qc/3myFFCr9
GxxQCLjnj/940JqwNmP/bBoQVdPNXsv0jGWbOlzL1UzrPNsHV5amWb1YEwjFo14UQ/9cocNrlMm5
lYfQRm/2R6oFu1A2PiS5/OsfRgd1DvyIMr2B82bHLgh1eXDZewP0LAHJ7kjbi8O7wFhrNrgl5poy
pxeWZrs8h+OukkvDO9cwBW4US4+dEPqSbaUK2odAkDu7GhDOCqR0dEIRXHSWj74dx4WyJR9frvn4
hc3DcKn4A05dIEGwQnqNfbHyzpmlOUX6XhhTW1G/Ktaf+xO84BVpuVQgGaQnHW7p2XUo1YMs9RSy
z+hqeY5Cy8NetmiCS3NUwO6bmk7Vzf65MDWb4To2davNB+88Du1JGIbUycYYQcLateNyhBzZsscR
dGe7Rl60uHHhHoNnE2fJU/V64yZhPsgdfWinSKNZYAzyP+TQp+QmbXDaqzg030y3VN9+SUvMKiAX
yo5Q8s18TF+ESEuruXdGmW2fQNkoJsXGBbh6f1IX94lF+oz3BemMOY12nimJWui+d477gYLQUEkv
EfIs26YYBidKAnPlFl1axKnMSYWBDiAAVddzmUlK6+potuFurOox4RG6070he2mbd0K/DYttKuVU
DIu+Pdwf6NJG5QKaVH2AOBEnXBtO2zGV/VjyzgoEjv4QRHahj1tV9VYmdNkOOYC/ZkC2XtuBcagj
iMbjyNqO4k3Z/KjXhrK0ZoTp/zEx/f2FI51Ua3Q18vxzATS58H5WxjtLe46sj/dnbOGWY77+a2Z2
tGtyEEKfCyyVL4ALjKPv8Nc7920szhZQkb8rAgxqFh/GptgprWniNc16OxrvylHbJo2/YmVxJBdW
5OsJKyBBbAaJNVEy5B+isYwfUlNdc7lrY5ltbbSWx7wdXMbiQfAwAExrM57MNbWC+5O2PBxaGycK
SIW493o4att6JE+n9e+tcyeSO/Ortwqx4XggAKGpU6YR6ybYLSisQu3VuSeTSNGWqjTZ+t1wNHpZ
/Ie1gXiOivo0lhtKZt3I0YYyUp6Env8hUXV0z+QVn7O0MDIU/iI06pPI+Gxh/AZ/I9SZe0rKwdpU
6vCrUwbvyQIK8da00JTKZN7AiPB6u2l6idxCTWmcd0/VxO2hyKW2RwrSIRbNHT021zDCSwMjkkAc
BoAwF/1sYGUft0pT4rzLflcnha3rh5bawP3dtmZk2o0X3mZUhVoZiumGgARRf4nKd1G7crMvmZho
tahwTBWi+SWk9BBQDFKAz3S3+nc32mm/3z6GSwOz0GHgpYUAiOedmyiVncRF60/t9d7WmnQN7rw2
ltnhRLsm0tyMsYg4SwNmYO23uEbNvmiDcwnxNoSzN2jFpEs1OSsISHxuawRcq3P1D2mOKd75j4nZ
HZO3ipaMuS6cXJjSw4Z80xq6dukWu7Qwu150r5Rkr2cQY7TrO8kJxnybuqmj9CvucinkuDQ0W/wR
0mZZLlj8xHKy6DFvX6z4EeIN1bRhGgrWMDxL3hn6AELAiV0PFaDr85IqJsVngXEldlYA1+/XMgRL
BgDr85KefBqyCdcGZFco6UGoMJD9kvKfa9Xgpc2F17eoZ5B/uokIu0ZrQVNrZAZyYeOO8ktcf8qC
NVrXadLnwTy6qBOtK6LbNzQqDSteB0FKTJ3mSWu7sajvPUOhaWmAv7vv/GEfB21XwithJivsAIsT
OAET0P+ELWYOD9EiMa4lPRZOKqqco5TZWriy5RbnkJc7JPlQxdwEm1HITdeVkXDKDT0595noPsZh
phySyo1XfOfSMZp4zoiUrYnOZ+Zv9DrI0zYfhZMGG20nflFJqATRV87vyj2wOGsmGRxwFhb4/tm2
q+pspEOebaf4W6Pd+Gvo4bXvz85N1Y5+mXi1cLK8ZziQjOLT/Ttg7fszf6PkGjGAMR2bbmO1oZ2Y
X+8bkBb39MUMzRxN6VZWXU0WAtORElsK7PBV+Ima60/p77+tsBFUu/yj5HSc28jGux/u/4LFbQeH
L51qvFJJ5lx7BkTYBwWBUpx2s0XVAok4aU12acEEyU+kBHAPYO9uipCj1EM55punoZHhIhwcd1Qg
8vt1fyDTWsy8w5WVWcDepdTXBlUwTvD1vSZWsst67xRAo+R4SfdbRe7pH+wRd4C5hJGC/X09cYVo
uHWpZ+bJ1dyd1WQHrY3slFyVQ9fhg1xTab1vcGEz8gCGpZJeHCjw5pSOGoJfqe+X5skIu++DlWzE
ofh838TSSgEYAcdHYD3RzFyPyavUoFHHzDjV44vsf1CGo1Z/u29iaZm4iaagemLYmMeflduNQ5iG
1kkXstBOY+lF8CtI09Tks4ZmFgmn8OG+xVuubrpkLk1OE3sRjVayUrhFEMA53nR7ARomT8u2fmK+
dIAwJd/bCaG598P6tWmrozj22y6P3+sDEsxy/KD55cOQr70ub7sep98EGQEyWqjx3FCaVL0/KpbH
+0LpvA+5EJy7JNqGbfJYu7AZt/lvyePHFWm3Ufw14rgFnwOF28Qbh2AwF/Zs56I0FLkgLKyT0sT1
XtXd2kE4L9/7pZdvm6TInnM//BHGVruyg29hV9Oo+TL9alin8e56JcI4QjjIFayTlDbq80gS89BX
ifguQP/vGbqqcJ/BVPXclH3+PulLcVuDdHuQkvr3ypZY3IWIArAPARJxB17/kF43gjooqfrpgaI5
ZVSptjfm3TN6ydIBerP2W1LEkQ27TXMsK798Tmnn3aRFqX50KznbeFmYOm7eF3vY4Lze9kuheJcW
XvTl/g9dXKqL3zk7kI2UK0oXuNYJdIfv+Hk+2HR26p/qoXOdvNb9fVeJ2sbys7W1WnIF2oXl2aGR
io6MQRO4p3pQNqaPGNqwEdbK3wuBiHxpZPoRFyez9ztXj3uMTM3L8tY3d1nrjMZbQV3TrmNjTUCB
KUcx23WRoTVCB4fnqVTUndWWuz5YS4kuz9Z/TMzRKR3Al5TY1zx1Y/SaAPCmvfTcdash8JIdHaAd
NR56V9CEvJ6wtDMFXa9969R6772KpGev7rzm9/1Nt3TR4P8VmEQItm+wnSEEXfEo4S/TkAIAGry9
9f6+haV1v7Qw21z6WImyG2EhGw+5eSj0H8lPZY02eOns6JCJTGyjcFLMMaSGlaZaGVvmSUSGscwA
cFjfpObXKCeQzmeOEWzvD2pxbUgV0cSEPB78ZtdrA3e564adaJ1imga3etzmBDslYmE0HDj3Tf0t
H8yDHfDw/7E1818J2am8lDrr1Kvm/5D2ZUty6ky3T0QECCHglqKmnkyPbvuGsL23EYNAzMPTn4VP
/NtVlKKI7u/GvugIsjSlUpkr1/rX4hB+r9k9dcf7QkigbaxHKL39YCEBSa1+QAOvP3YkGGyyu/47
lOvIkExwwPqL1pD57yfnt+O1BhGIETsForgVZBFM61daoWUbnUni1wQl1pW7fM3g7NdPDCZJBc4l
a8LGeZ3MzCvoj1j3ysP1Uf0Jcy5mF4pvM98p9o6+wBXlINVKkzh1g7q1+yO6ON4mSQxwYwzZfZdm
xVav09GvSma9sjAzj5mY0LQ4ZXLToVMhiDkUH6bY6Q58Eu2eyrLa1Wbbbazc7TcuEKC7PuWhX3Ql
ucPlUkCew+Urg1DdcDPojyEbDz6pZbSYNBroPyY7DFIz2ZvsYFkHS4daMnozss6/PmGqVTm1NZ/E
k1Ux+rhEh4ALDE1hyyfHyMJDO0b8H4cXzUZ25ZrUqcpB2UgyQzwJZSgAXs7taUVnJOgZD4Oh3xnf
5VrnvvLzyMTgpQ8AAvjgzz9vaTLLixpwHSe9ZYGRBtdnS1X2JYCsoWsL0Qsq9QtH4dSD0UlBw0CL
o/GZgT71brSdBF11NugUKv6jm0J2r42WHTh27vwcNV2PQG9tdI+2SOyVoEw5WujxEeDSoW/IFpu9
icIcUmhI25vc161Nqq1sDpUbRrCPDjU6c7MtM+kTaOkaq+RIPGrF9zLs33KZb5ti8Gq0R3uVkL/j
cA1mr7SJ2jKki1FxuoCj2x3JG9lgQ/baHShpW/pVlmKjdXgX/ih1vpLBVzl+e27zQDQP6sDl+1ai
yhHZIY6aOQUT+ZUgUYBepZVpVC7TiZGFx9cLpsW15YSBDjLZggtvLWevMuAAqMRcZIVm6NX5rs+T
vjHbGLHYuDXMo1OsTNLa5+e/n/iI1mglYiIcKj6Yv8H2+wUVNf/6wVKtw+kI5r+fmCh7UFOKCCZG
44tr3UT9nrYrZ3dtFIsL7w85JMiIUax50Lvniq98fm0Ei+stas04se0Ijk3Xb6I6/D7l+oMNAaT/
baIW/pqHeW2NEczE+T40/bDdgIXsEybgUVChMYADXJZn3BrSg1Fnu8Ho+I526BzU0FZiAeVanJhY
jCJHT2VT1zDB8QoygZJZGYLqVkNpCRcMxMLBlr1w0yJlyTB0HZyIvg8jZP931fS9zFYwzEorIKFB
9yRwN4ikzjetmQg3t/USl0G74V8E9epn0ayFi/NPXQY0wFL+Z2Rxo7XwhR1QgmFQ5fkDp9IrU/O+
G4ZnxM6NVzqI8dtZ+GQa/KitN5lcE25QRSMnP2B5yQxzIrWp8ANEjqRPVN4OuXXX5+ZzFg3Q6bI+
UVcHhQXUY2a6WIx74QqStB7SWQQ5aGIPPfHatDG1le2h3H4m9OxgCNk/d/77ibdJXbRvFBGe5hW3
d5mFfiSouV0/RKprDL2DSBDhegGMaLEDJxIDTIEXWlCBbxcZicR8RV2X7HS7MW6iNm0OyBZCxqxE
++11y/OGuNgwYBUAPQL015FXPR+cCS1lwR34ubxL3lF1e6SJ6csB3WNpsXUhK77R7AniBsmKZ1Ke
BmjwQL18VoddiujWjTmZdjuhsg9+k0OmQayyRly9HyDmuEGyvNpdH6fSHhrxoAQAeDxqyefjNBrE
YkmMNFxsvkTxb+4+ZNFLJV+vW1HtfujMogqCCAF94YvjZyNczbKeOAFQb1sDoU8PCsbiNSmR8DdW
gM0rtpaZiA7p90RLTKSl259Z9NoTTyJTxKHnUX67PirVATgZ1XJ3kkjvWdfDUkd8w9lUK05r7fPk
fGnSvmJag2d9kDg/+vL9wx2mSAq5f5oKcEMhQlz4XQ18PQQN2cjYpF6Uel2//czszE0L///7izXv
Gs2ciIbvG/l7CA2XOFkrfqmChb8jQDrofIIiw4n6XjpOwIoHk+2tcKuHx+uDUCZsT20s/EA12Cbe
kXMORY+ORWr4BAqAeDa91oX25Lj9rUHFk5F2zC8a8q7na1QK8ywt/dCp/cUmqGoTZVfcnEEHJYfM
eRXT3q1sr+seZMk93j/24z/Xh3xJMjlvDGTkZ7kTwH/0RRwcwhvETZ45gaaXcbeX0K9AuneKn9oq
pP+4eHZ+MZIOyWEZh/y+scdpX1dhck942nqR5O/d2KcHNASUXxjy2NtOJtBg5uHg84x/LSJh7bWC
VcjU9MPHYwnUWC1Q9ILkGDfGYk+DzpayMaR4NvZIeImHbYF/7DX8neJgonA8d2jMDcwXeTV9TEyj
44Yd9JDSfHeylQKRYlsjK49apIuh4PQsYuCpYiOIWVAtlJF8tuL4x2jpNVQbxOH6QiuGcbbO899P
7u+qLtCRNyVOYLU3vfTacOVqUTpitK7PzZcA/C9Rzl3pVmVkR/P3yx1qk/s+hI5Ysaei8EFytRIq
KEdzYm2x9HhCA+LRpU6QipskPYLV6hOzBXaMWY1vpjybV+1ktnhhlkaX5U5QuuYxrOrXznR+XTeh
uovx8PzPxPz3ExM1GauqtGMnoKH09OwXElsbGt42w8t1O4oNRlzkXdB2x2aNqIVnjtqk4BZYMgMU
i5NNxixtD3GJAey+WrbiP5V7AI0E7iyXgP8Xs5aYuAZQOHICIut72YodkiE3XcafpjE7dsOHOadm
1+Xoc86boflz+YSPNM3MOJQ1kek9Vslh9Rkxu74Lb4z0wEwECRqgJbGNpVW6FTcV4tF2TP8dUa7d
FLZwM2/Qe21vNC65mVAGmQAwxgYs0e16yFPgTLwyMUaP11IDx2qmr0Q8yvUEGhhtphZ+mrU4yJlW
1KxjqChPhEJJbNhB+rfSnq5vGuX5cmdZEnQTzKT255tTs6OkTurMDWxwhj80ck0VRfF93OAzSAZp
KzTNLjaloE1X6hWCKf17AszPGu+A6iIHzZWD4j6KBrME5fnvl0VOamNycTUYwxcr4f+Y4NljWeI7
sfbCMwCbbVFvid09lbl5V0xrxAqqgjegW9YMM0HrM/rRz38A6aBgJQsGeAZzPNu8N6GPUTfPqZhh
z90OKpgbntsb3X68vnAKr3JmdxFBTNBZlVrmwK49/nSL8V0azgFsvxN4OZO1XlWlMdQNDDQtzewy
i5AMvQ9DMdrAoDS0YUeejGDO5FPoU7t/c4eErbgXMnv1xYEEmg/UrJDmBRx+2aoUlaS1W1vAlaHb
+sWyePQlI63xZAvT+B1PLvgLQL34tSlNw58KQipPR3Rzj6I4pr2rjeoo29i5d2KIUidQ4DqWXG83
Uqt7T1a0hVaIPnhNldobXlf9Hbcm43GgVQT+r6be2G7oQlcaT1/kpjNc0bGxvb54iqMNhV4dqeNZ
Ze+CI8E1pwjaz7jV4s5voYalF9vU/vh1ABvoIAd0HeCk5ckoEAuGpYPrwGntTeQOO1F+sWpn5f5U
3ASz1jA6I2bgxQWNbqWHbV+WiDbMqfJ6Tg9hRB/Q0Lnjaax5hq2tRDfKAz936AHvj/THRV/25MS0
JlE7Vz+1711sPrNY3g6peBwnUnuZ4LiPQk+vtG2c0KfM/TBjFCLnU/uLgCTNwz+ad7iLmvamS6Pb
xlrjvFKdNrQfItQFlsi+YPzvo2aqIAyHnuQ6JzeaS6rnoWidfclS52jyga7MqcpHI/5BTXzuFL2A
nMek66jBkVQy9AcLMNAkWitZr1lYTFomO6qVuOMDc9gRtl27KZWfn0XDASADZeDypuQDNIZyXgA9
APisNrbe7+vHVVWWxkpAoQx0BkiNLdNuo6ZVRe8MQFrlexbdtL/tHC/ELVTDq3Hb/wzHrSw2me1r
364bnm/HpR8ks3AXOltwwpaBCYH4bFOUeCZm+oMI34j1QrsCjBDgDi/e++lnu7b15oW4MAgtx5ln
Y64RLq5T6DUX+iAQc+SJ2KHkcEc0cVMIiD+YEDnymjS0thpwVdeHqVo/INn+szr//SRCdqucixqE
F8EgjBcxtu+tRPH4ug3lVIK1HOryqAFdZL1zaAPGAp0qAYXIYBr2XiwST5u+ieaxpU9tnfjj8Ou6
SZWXh2QIiGrQ7n3Zm9TbcWeX3IIHzm9pumfVMcs+cZGcmFhmxcqm7tEorDtBlCQ/3dZ4rnR38nho
rxRwVG4e0Q1qxzhgELid/36yQpaIqUyB7g76WP4yLXnMOygv2ib710gApwsl1ffXJ0+5EyHBgLBq
bi2/aMpHEgPbv0O+zw4H9JU3o++GTrw1eSI2etPo2wiBlz/SsFyZU9VYUV1F6nRWurCWfXhhVoYj
GSh/DKdjRTYD9xtrX6VHO1sJ8FXbHq3mSJ1ifJcdUlPX6FAJrPgjcTa9eUutj+PDEGDMVGlovoC2
yuIw545VV9kY80da3GqZ77KVI6W4p0CTBzkGEDDNKaVF6AsyBjPqkAsIum7YR53uDYa1zaHTtsY0
qzQEx46Mg2kjmz0ftJPdNz82jbLrWRBKyJYbyVEfpiOAltlapVWxImhSQLiEdjXgV5czFlsl1Qu9
sYI2YZ5sPHdca/xX+ASUDW08WAhge2ABPB9KBYhuPyXECqjVB6WZvvRa9dJkH2YQAhcDPCpKOLMY
5UVaY6Bp20ygvAiS/nZGbYuPe+w5MAFZBpnB6UucaVwaArj02Ao6E5q7+6J5/vDpP/v+YusmUSqJ
NeH7er8tvos63dZVsnWcCqTmrefUHz+JNsisgYmZdbUvdDMawtIJ3Nk0oKiI4m2/4ssu9bmwHKil
oc8GmL3LWFyDapGUUU8DYxL6wxBO7jcnz2qvoWV3ExVwMXbPqjsnx5PAFLmOoq/h7gtkZ/dO6+DG
h6LhvnTZcOf2q0R3qi2JTA6ac9AGNJOTnG9JgPpKfbIbGkC14Blh2sGKisK3tXCNZ0XhWFFunnto
4ZLQ57w4xiLTExmynAZm2nkw4lloDK3wBDJiSAok/vUtpHIaYNbFUUbBDTC+hXeaMneUYhQ0IFoA
JR7fBPmqQ18n8omtaqEeArgWCooXGuKOk9c04qUVEPeZ28Ij+v2kv6b0rtBu27WAULVWSAZhr4JO
9rJHXPK0YKWbWYEV9R0U8cCDYMUt81lpf6IZGfmwv6YWCQYnBOUbWPjhQoZnKp9cthaRKbcDSPX+
VIEvYwok+zqnr3DoesglbqkzxhCY1sdjYkMaqeugXjd3hawcRaVRSG3hwQoOt4vOLSay1hmQSgqQ
cvTDLNqmCOOpcwcRG578ur4DFSEM8pUI3MFYgUuFzjv05NqykBzN09qxgpzkvymXm9zOj11lvFGn
+TH2+UtYgonluk3VBsG7GPSLYOSE9Xn8JzahoTz2rsBuBCP2phSBQQ6mna8cLdU1OSsKY7vjWQQs
ybmRPBQQHy8tCjbUBwlyNCZXQFXKUVDwrgLZgQBsia1r0SZkDpFNA0l8vdiVxIvXtCwU7wHU8/6a
WHi9xIgrGxJrNGg1tKAJzdNi2+/q35390OVAKkZ7d3i/vjZ/1EcXryvkexCKzX2eSP3Mv+lkcaCF
XrfCxTUAZE7zZRo6fhPzlO2pUVLfkiigM4amiymZ9M3Usfq2ctr6oSpGsuFp8q+05RCk4HVmfFcA
+I2HemjvZV+Dv0MQaCKDPQJ87Nd/tOrA4Cgiv+nibrgo91CrMyu7n3/zsNXwAjQP0J/lKFWuYRuV
mwqZoT91JeMiZKFdkgM9DH8dlZCOFKgkUcbWwIDK0czyFSj34LG3DPCIXhDNLlsaTPrXkcDr2K7X
lT9JBRS98QkKQRutSAhYIQM3K86cLzfJkMPU+4kG+vTFsY/Qor++NKoZA1AArxT0m4G2bHHW64yL
SCMIkjQZv1Zp/5Dpa90yqkv01MQiXOUc3J5aHdIgrcjkuZ0GTRE4S4Sw26gT/vXxqHLp6GgA1z4o
zE30tCwmzDS1DCJZgAdHdcQ2xZj5ptbc8iTf9q35XcvM+1iUW5LHb+2UfxyhAw4RHXcCeD2B61uM
VE5CM/pKh+2iqfyqGuotYBrwo9Tod1Y2liuXg8rFIV0KDRW0u8BZLxZPWrRpMjnZKMcbXhuZ+34k
6OQY9tfnVLVHcKjcP5l7MEvPfz9xOXGRm0bNajtgZRBq99njJz6PFtg5UQ/hrmWjxFCaNs/ARxjQ
cV/6+RrZt6pjARCxv99fzJIx1XZKE3w/E1ZmebRKRFBOI/viJAbExAFVMPe1Po7AofCk3NehnuCd
K0Kvt7m2KXWR7TMi+M5OARdI0a/rU73v3llVJY8omqBUU+XDsRgL9xCVSB6aUAL+VmR8DXAy/86l
50cNzJizT9hmyzJYBCmgCEadoHXFJp1Mr8oeJcgsBye6oejAu74qqlM7qxjiNQP01yX2kiQ6mCxH
QA2KA3Xfxts4eyTm4boRxQZGRQjvcWS3cKEtU0LgZjQMSVBfENlzlvce6bA+a7i5NSOLU6lHadtl
CV5FhIs9nfZjhzqGuzISxRkBvBq7F2EhKpRLGJtguUNqiRqiq3evUDHwrYyvqZis2Fgm6sIIzeLV
hHLdkIfPUTPeOen0en1BFKuOYQABMIPdwYS0mCsWW1FLK8xVxl9J/tZAkTh/i1deO8pxgFB61rNA
aLZMy2msahMwfWAcnUcgm7TCtaT6PB6ieC4DKQOA5uIGiFCYm5yuYsE4ePnoF2wlsFREfeAi+vv9
xaOmNIpeInXBgk4Wu9wWt13dPw258DsTnSnO9AMNDt/Qk7pidp765fHH1sLjF69p0JUsAj8S1cSN
eekEdb8Vua8fxbtWen29CcOV+F+xCRBq/Gdpuc8AkXS4kdVO4JbaIw/Zc2jJQwRegoSsIcrWTC3W
yjZDjadCom9fFCBvtPzJkV48IbM+/ry+sxW74mxQi1Uzcsj8FAm852j5sYSu8UogpRwJntMICPGw
vijHjnlXopUerqxNrJsS3J+6vW0b636ItM9shBNL8y85uY4HtGXrw+w06+ZHnhte5/5y6OCDwswz
63+StfKAcuJOzC2uTyfkRZxTYP4yRrzMnl8MK75T4aChpPl36hZOx9JDMbojnE6RHka2I/3XbC0I
WBvE4vBEyZhUeOPgoukhhv2T0pUQaWUIS2w2boTO5hyTJN3Xwfqux9SzszUcm6o57nSiljgRUVZO
VY+g1TDrAa83+Urp9J441V1XGM/Q9n6mTvmvDLW9acVbChrDgqypjKgHOhc1QIp4SZGW9REU78hg
A4HoPiSlvY/c6Jvs9ZXTtGZmXs+TPR6l3KTonwVYBDImqUt+UcNF1ZesHCWlGYrE24w8MC+Ihw13
kMTRWjuIo69F/F1Gv7N4JS2s9AsAksxYA8NFBeV8JAm3c8Y7QB25dm+Bhp9Z6IBLXkj2ct2/qUAN
SDv/NbQ4Ralsmx7SSXYQjpVf1sPGccJN3X0ptdgj49dIPDat7dVFfhw/LNeBuxbxgo70FIpeqLed
j5FxI21lDHRiHt5P4hjTTbJG36o8wCcmFhsCYrEsLhqYqCvP6va8/HjQgCEgnzyDHrGxFxeRmYGn
O4oQk8Sh/U0m3VdirvFPq1cIMclsZVZSWUyTVXNpmBlhQaR/iyJI62mybDZ1DtY0Ftfg84D8qj1+
EYV27KZmN4Au4foeUe5FBNwY3xxGLDUhMhLjeWEldtCWXmn57D0D4qBYiR4U4REeJ3+NLGYylHpu
axRGemieoG22kz8bjeZfi8bunzRXb3/kU9Rvk7FuAPwPp5U3uLJOAv80Mw1AEOECiZIBkUUSIe3A
GNgNL9I9Wkz8Bn18Bqle0Ne8H/n4S0bJP+ZQH8F18phk3Y0jOtBndzeiXRMMVr3a0L2GNjkAY+aG
2/Oz0ffR1HZFyIJJayMv4U13FxWxCPSkHp9q7tJ9RORaVkdpFGCcWfwDnnEJZtFAx6sPegpEY3YT
m7eQjUWlndLDlK1c3arFhk+bSROBDrtoYAYrdp7hR7CAILyCjK9EtxdtvSTvnqZu0rcjKXaR0R74
8ImuOWQk0FuGDn70Zy8r7JHrxHo1Rbgh8u8N/QUMMQOWnLmHcS3wVrmeU0uLyDGZwpKVo8YAH9+b
IShY/OunUsXBhKEA2YoLAn37y8heD7NpylqDBXYmhfQEeMd8Y6xASBDX8sfEyzfc+alHSr3e9lzP
biQ0LO56q5aPbd91xybh46GMTbkZtZFty4w9Xv+Fqmvy5AcuHwSMJxojLVZ5NJObpihA1lB7kn3C
BZ9aWTgOnhqpBq4SVOgFisG+uZa3VY4Clzw8PPoeocFzfhKzmuohN3HZQwbse03Dm5AV7yHUpa5P
lurswcMD2O5C9eVCVioDVJJpDBGSC9Z/UUswE40PFQt/GXn/blZyrRFSuT1P7C22p924VqMNaDmJ
Jt0PRfEQlp/A0dgYDLLDkLi4ZMjEK7shKEgwgJA2SejX5a5n27TwSHVrrr2jlKt0YmvxuunAuDda
OfylTB2PFT+YUW7IWriuugghAoGjhpQ68uuLrUZTB83wMTKamjwWIfeGvDqUieaZ3VqXg3I4gBVi
7pBNu6CdF1PTj8LqAbE2h19yRAl5sp8Rje6vb7oVM8ubHSJHyVBWMGPQMShpfECyf2uytSBTudfA
CPYHSwimz/nvJ2F5nKdDFYNgPDDC4d8oK+5IRlf6tJTH58TEPNITE2WTo0+0nE0gOWRtnHSraXfV
sJFrNXfFHsDio+QONAXuL3eBR4co7NCjNsYClkB2Fmtf71AzLunr9ZVRjAdmZlg/w/V4AUOPDZBY
1xKqj6LXj8geUA8kb/fG2O5M3hzMSa6g7FS3ybypIaUJEiTonCwnkKd6qznF7EbJEyVfJf8V3bFs
8kub8adQj/hNk3G0W7ktmIiFEQiR7kKWgPaPZvqPNtXFEW1Oa8lLxQ5FkRd7BslkTPiyJZxUbSmh
n41Igd1q4bdBg7oFSoCfmGy098z43ZmtY+HieWJC9qQB6bmB5ri5n2Y/6dnrlNtvWIUbC4XH6/YU
4Q8Ul//P3gUZkiydYkokHGOUIoT0nXaWQdsk9mYEZU3cbarpeN2g4gDifQVqd/T0AHq1hH4JJNHj
xh4Qi9i+WXv50//2+cX8DU1q57qOz1vt+3Cj25/5PAoX0DUB+gTV//Oz7eRFV+kaPi/sW7d4+Eyj
H/KWf78/n8UT39EjXBrrEN/PjsTYlfHu+uyoVhvt90B8zNVfcLSdf34sLS1BUGsFdSYar2aOH0/1
N3Q5bvO+2+YQqTOc1AKVzlpkpHJVp4YXbtftoWE2kBEgECje9Gm76SzIVZJfvRP614eo2l9ArgBK
Clweubiu0rynDOgWCzf9W6I/uivX1Mrnl9dUX4q8JyU+n+gpUFvM0z8OV8Vba070wvHBtS+WiNWk
6ca2NwNqV86mBrR0b0H1acWKaj3gX+c26JllbpnvaHiEl4fUzICIfTbt+vJA6gMKgdfXQmkFuH1g
s2cl6eVYDKftjawrSCCRGBhM++gIAiVurfZRzFpzz3N2aFFdQOIafSm4Cc35fj/f2wkQ0QO62UlQ
j2aEzoAeWjL217ItvkG43vQy5kZehYfz9SGqThRKs6A+BlPwLFp7blWkNALMdDABPZe3JXCajkTL
gJn8gGByv2nj4t10kalvM3eNg0e1E4G2m7vRbGBAlrckOs9ScJJEZqC37QsX7m06iZWbWHXjISEH
HfBZbRzw6fPB5fFQZtzhZpDXB8greaHmt/zb9QlULduMNUXt3AVQa/l0BHENcAFuAZBThKyCZ/Ti
l3DBKUdylv8mkM46ZGD39MMC6inXLStHh6sc+wX33kXpFiRwlil1nAGjHrrv0qmGN0eyzJekXxPq
VZr6A7RCPRrUy4tbKZvYSGytpEGYFvexIw6pwW/CIlnJ1Cq3xF8zyxw+CvhDJXkFM2Jf5ptUrgQn
6mFgH6AZxwUebXHEjMSui4Hh+1N1X443bfjDMV4/sSiQdsU7DV0HQAufbzlHy+O6QG016IrqzaL9
wY3Df8rW+d/M/MHgnNyzE+pcYV8xE/e4WfoF4e5uxI2PpAVnK88B5aT9HdGfnOqJKc70duK5YwYS
PbAWR4op9my24mnnmV86P8Dl/m/a/tRdTozUSF/H+hgBWh2zknh4gWoHYRd0O9ZtutEFcDy9uQq9
Ug0NOTo8C9GbDa2WhX+YoF0w49NpoIutRg88uk/SlZSK0gSwSLCACx2gqPP9INsxpoPQgV+esvc+
LB/MTGwtqIJ9fNsB+f6fmfkmO5k/ZkSCW4VJg1ET5Usa09i3hNC+9ZPRrpkiirVCQy8yOHCpaFBY
PN0HQxemySMrgLIo9bqYdrs6ietNaVtZ68VRUtyJaRx3RV4WvlOHbCOlNmxqSGbiYI8APKdNemig
1rkdIsNqvR4Suvu6HYoNKfT6xoFam5ewpvcmu41vWFE+JujN/qInVQpRICs8RGg32umgDvXHooUU
OvpJRmbAvVfsV1ibRe5ZUxNu+r5gHgKSzHP7vt30nET/aoIAhlro3y1N197xYiRbjY/1XT0OCIZR
RESTPkWnMBLoBqQVdfPZCiPDS2Ie+zTvmmNlFfFO78K1pJXC9wG9j2lFcQLoouXDXktJlEY2YIDS
2I4+qM6vbxBFKIPPo3cBhFwU/m/hlyqQxgOBN1hBWd/p/LEobuvqEIu1RmLlKBC9QOoXOZ2Lt3Yq
S3BzRaYVZOYGakRSX3nuzcdl4SegHzzjifEAAPx2sc+7sk7Ssq+tQMgHu3md0CcffzxCnjNtQKvN
9RkwdJ4fpbJB7QliVzBBn8ldl3w8JgGNCEAxLpKgl53PYyQFGUJhBQ3/WfbWBoTZvjGtjEGx2vCm
aGUAEhJTtYytijIeatoAlO/qrm+aIPLSKrTUguAidT9xp56aWqwIjzgt3Z5bQeSCreS+QhJjjcdZ
dTkgnwt4IsgZ0Nq82LtZ4k5JZuPaLrrmbk5PyyKMIEVnfck7h+5ya42BUrGLZ/02FAl1EAhdEKO0
tInqVqNmANzcD9sed0CSfTyhf2ZiMW1uHIVdl5kITQ3DHw3ryR2Mw4xivH7sVdHpzMfugDEKQpEX
N1yRDlre2ia4iMVbY8ibqZr2TFCg/bn0G7D0eVm6hvtXTh9cJxKu1J15DM9P0KRFJO1ivCmYeIIs
jNWuzJ3i+y4qeX+Y5vFsWRb0IPBrpS2TZjAytFw6sVeF8cquVhwgvEzmGjEEo1zcrOdDKIaw1YoB
QQ9z3F8RafTn1hRyK6RGt7Q32MpzVjkiVEsBhMAD8ELPr2/qbmg7NG/ZZrINieWX3YrbUQ7oxML8
C04ChF7LJrfPYKHl4VNuuYdW47dVO23sNl8Ls5WjgXQHCGnwbkYP+rktVyvaaQ6/A7vzSlvbhpax
u76tVdcAnnT/Z2H5UIC2HvIwBE+fMQl/RAyY4qGXX50BXu4ThtD7DXQ3IvqL5ltIffVVFoZm0Dfy
Xy00uOdMJvcEqdYszZOyvNngqv+ztFggiYbWiYzYcdp7k2zp2yyfYG/axAcf9TR+HHUDoqRZPAEl
cVRvZ497shsgjI3mnAnhNq2bN5qkW0fkgK47K7e1rQgVYUO3geiAlv0FrwglU9XErCdBM+iZN+oC
IGYqLLSA1m0QN5bl50Wre249mU9mXLcvlj6Mnomgv/FYlQxeyOzS9AYRVf8I4PuA0gi7HbGa4T1z
BgZi4Nq5M2VVH5mjFS8g0kw3RhTKZ6xbeism+FYKXurNaJb80HQheGDCUYgdCWl+G6aoEXq2BK+P
zSk7iKqpvoBFKrt1o5D7Y3qYmvZYocHTiXwn80E3sI+gfTdA2U/bDFHo58y5TaKS3iMeRJJbyMrX
wa3zxCFxuSk0vbo1nM56tGon+o042NlablLvqqSfdknZjyA0b6032SPwbVkZbxBV2b/Hwo49t0iI
R2Sr+ZTWw9YMnWwH0HT8NMSmeeOGpPKbTp9WlkvlIyx7Riwg9agzOl8mJ7uCllNSonMJ3RKAtD+V
kZ8nW//6eVKaQBuDYyCJC1Ks+e8nJuqw4hSCXlbAwq0Nfc8Y94NIfnXyx3U7qtMEJpH/7Cw2uC2r
iKMtwwp48srlltdbaDGmSb+JB4i/ygaFgrX8nconnZpczB7gF2ZRgAEhcPsdwIds2kVrqqLq2XN0
NMSC3RAZrfPZKy1ktAa3Q+yo48kTl0h7c/Mw9ck3ja4xP6uc+MwlhlgYtzgAeue2NFmMXVcncLHk
hlT/RrlcefKvGVhcsVkvzCaVMKD3fnjDxt31HaD8PEoEyKeif+KCBKBjVIqIFCYwuuXv1uy+tMUa
z4AiLsWDCkrmQPjMO23xUphKYQyuNAgewuEBTOJStw9F/jpWj5q+BsdUdVXBGOQYQDg6d74upqvo
Rqi3ZAJpGNJsERC/gEJoB165PQAdB6PtviQQ/qZMRBugrl6uz+WfMHF5OQHPxRjUWZE7WxLKDE2d
AvyHaNUs0wrdNvS24c6e4DpMoOM+1anlGalEB6ajfSODxTzuRntkAgZPRGCUWPk189a7+DVoKELH
CsgeEQScb03C25ZPuBcClt5UQG6FVunJ6KdrNn4IfTJipD6X97H+87pd1QGnc8vhHNnO2b1zs1oh
LKM0RhII55ZMx6i5qbuVe1m1aU9NLNyj7Aw5Wf1AQIv12txn8UoQuPb5xcRNCPVK08V1zNt3037/
ePYWNdG/87NwgFYpjQ4NvyQgb9bQ+Cwy/esLsPbzF+7PpG02jg0MiOHA9NLDO2PFJ6kcLMXLHMER
pFydZd+1UaQu1YCyByKhZV4fC7pvRgPSOLoGmkin+QQR/AxFBWEtHkoGaAfOt1Qp7KnKJ0JQoLB8
Po04LvqmS7fX5001KiBFZgEQpJfA73NuRUS4ciUqdkFs5F5lPDnOvci/p+nL/2ZmsTzhWE6DOcJM
ZwAhTJ5M+2HA+9KI+IoDUPndOTmDxiX0419cg+Byzm0eSxIk0PMdS2DVWgNCXSAELCZ4gtDaXx+Y
at+hjQnPQHTJobF0MbA0KoThSuy7gWz6OPEo3N3/ZOFPy/lJWCQqzW7HUSeB1T0PzSsA6p/5Pgrn
YKNzwY+y2GeORWMEDyZOTt74gxU/1EmyUiZQoX5xORH0rVHQLl2wq4HatG7asjaCMWbWSzi40dYu
Cv01G6reLyRL3wzLZr4uqXzptDE65pKMm4S0oS8EMq4Vj6vXvNTdexBHxq/XJ0C1ZZAtRL8b3qOI
nRYTUE2dGfXJZATcTPexKxxfJ+09CavBS6S4barVcq5q0+CyxAWFfiR6UcdHnjkdgVrFpkEz0q5p
D9cHpPz8LIQzUxHMegTnZ9oRIF3QKo47MEdLgf2Tp2u+UDVlIGXF72coLFyILAjbbWhshyTQhiAp
vhuRs5EAjE/0pu0/QdqNbsS/tsj5aEZh15LpEUbDN/+PtC9bjhxHtvyVa/XOHu7L2O1+IGPVGqGU
UqV8oSkzVSRAEiRIcAF/aT5jfmwOdau6QghacJRt1tbW1SrRBcABONyPnwP5l11eZAvzNR8/nZhQ
aj11zwYJWLx5qP2xQC60LG81bsaYO8cEMZnUN45gbFdSWQFYggZ1Y6ojfH7R4A5/xe8q+ALwaCpR
bXAOmW5AfY2se7ZwBk/LroZG2IHQVcN7GxisaVFPDhLTwD4vrRGPEOiz2uXDhJmGavPlYbyHe2dW
gKRH9R7UVEgvfrTSDB7PCx+UCEbP3HvBvD4cwDHghKY2tlXo9O2PpKvYboz1MSykm0Skp1eZc9tb
NmjG+9yOI5cXzl0SaKD7NLvYjpCgqnlYSoPiECys+wbV7TUIM1E9IrJZZyCwEGFsIGeBw8L9IXUv
3Y9phztTyoxs5OC6v1c6aHuTIpCRY8ty3VncfKg62oWJWdV96JXxXYCzu2qrKEm2mtjmnt6+pbKi
R3MkP02nTr6mzGBrpxtYVFZWGfq5zK9x3GVhP5b9xhzGLgywLXZ6TPPvl+d1bk+jgXkikQNyEIH+
x2m18tYTZZW5Byqu/OAKOZDL359zDvRlmFPtG1UU9fu0M/qB2Xjfx3is1I0GeKq7p1Cov2xmdhgn
Zqafn/hgbpSWIA58UOdRa6+6auFltzQM5egbzTpLmInvOyjPdHeOeWyXuFQnB/7o4AYQFWgZwTWG
Lju1F8nQBtHnOVhMcivx9kELBEwKvKgcwUmQC3+4JkPfruqqd9aX5+58bDAMjhFwV0xdxipHeu4M
vgGeZgfMJnjWQJbepWscupeNnC/QRyPKAo15AWxyDiO03hZFlPgLC7T0fWWBfFIVVjx9X/+jq79k
zZfLf/5MF9f09yO5jAw9sphqGsRxc44JpA7AAt221O2o51oY1x5C9EbcFL21NQdbD0H1Drn4jn3X
xqWK1HlEDcton0e61psKU8oxCz4QraW9ax/0utpbeDKEkhSbmhVfYi4WXOJ8NtEOh7gdKRikvFHG
+bidTB2YsLHy7INrbyr+JV5qpj8fy8fvmx+/75X9kNkeyGFSeYP/aGDOMzcBWV1etKVRKGdbao+2
JaZRFG7EHtol2PH5vpkGAWkRZAOAzX1PRJ+cOQMgs4CFYhCjCJH+EOwp5Qu7ZtaEMxFmIcgFWE7x
6oK2Qc/hWAc5Jk6Ym0OO5jnkcK10e3mqZhcEpKuArQEHivfhxwXRKjxjHKDyDgEIWR+s3CGbro/p
65gkySOvx1/gAUNcDMwp1N7hY2pUAn2CQRSyxnkaPzq3Vv9yeTizK3/yecV/LUfonT/g84YRGtfm
Uv159vOIQ4CcmNJ8vhKL2KMMSscunQPA/Xa9o0s9S/PfR2cYxHZ9kJYqjmu6rEJdCJemvCo1IDCT
t1+YHpBR//X9yf6J5zamZLom8H0H/eq3QblQWZz12pPPK84kdGH29XTnd8++DB19my9xE81ZAG8i
DiekpRG+KGchgrMmHkdsvcrfV8bWqrJtW1ULe2JuFU6NKKtMY+kkjgUjLrvmUTYspK5mxzBxV0+a
4qDxVT6PElCc+m7lHCz/3ixvGjOS9vrz6zzBYsC7jMI1bH1cZ72pQLXa+w7eH3vEtOWvjGCSIYCE
PLL2Kr4nBscS4LSVe9DZSpInUt6Nwy/EdRP5AU7ZqcVcrYlDlcGRho3wFAJT3cYWfr3u+7rcXZ6n
udMPgc8EhQbD6BliAW/4AhdvADq0BFoEmp3egmBvqyftDZC8q1+wBVQekmPIbiPf93FNrEFCOBC4
vYPW+XUE2uLiihhxvR3zDugz00qt42WD524MkDWUB5AmNaEgaCt7pScZhEVGYR1Esyf+bumSPXfj
CcM9+ReGdM5PBfb/1C7S0j4MVh9BNGJFE2MTjEuVmynfpUbHJ2bUvi1S6ODDHCtEDFouvC134uJg
9Qb7OqTMPCTEzIDHywXZj2UlQbI/pE+/MI0oyOtQ+QH4WdX2awotBYUYyv8x8jhsiFgjFzxjdqFO
LChBUad1KTJGnnVIHyXZ5eb+PxuAcqnE4q8B0JGGQxXlbImhevKkszU6GcA0wJNrpawAdtZHF8Af
M41yvjEaPKZ39ivEpz99LMDpEBT5EwXeFKV+tFTJMktZh7eSE3z396nx7fJUzeQV8X0kYZCVB5Pt
eSGvQFH6nSw3Nh9b8RWkqOjYB7Nn6CZFVEiJTq8xJKjkU5R2O2PTuml4Rz+focVf8Y4cB7nQxPHx
cZSFdCSvU5Rexx/MRnD5cHmUc/4GwCHq7uAoQYOvMolJwEkRt8w5DPpBo8/G5yE5qC5MrRCAs+GS
U2+frG882uDyOPTIu4KCZMGfp/tR8TbQ0QBJ7fhTjKTSIJbcgSarB2FUgsxObn0fd9o39O2EuQ21
rW4p/z9zzIHjGt3OeHkhT6JeRFrNnNzMeACO0XhVxVvmV5s+1j7v15gq1Bem+xShjXI56LKyQSUG
3QcL3KIoK/SfzwaCrQWARhzXIG3BQ/KjS/HUsKq21Ipjwb/+kPzxskfNTNKE/5xQPqYJPk4lpBEA
GFoZk+xooRelWzHrW9AtmJhx2g8mpnvi9IwpCpo4PUw4Gw03QL3AIzJzhAGWPwEI4bl4nSgL4AsG
unW/LY4+6fYQw4hs4wAKRKT3I33cXJ6tJVvKeZ8PBMqaelcctXRNTAwn0l496GdaXy7bmctdfBiU
cvIb4ODVDCGKY1v+wJYKG3TJWvyWyOTKRV9NkgNd1slqQjaFTRcssXXPLBn64LFppiQjeq7UY2yQ
aBBImuLoOfdV6LULSzY/vJPvK1432LQoK1EXR51vnPjJ9G8cDtKl3STDJ9J9Za8dcmsnC4+c2VGh
e+S9hoqoQHFEPE4ABkO/wzHtr6q1xxc+P+scE3jWBJINj8xpq534eWAQqzUpK45Uu+3cERWKR9qi
wR9KfkPyaQQAejjwCAeyEOBz0MN/tFWXBq+SHFRRxRDprR46abtwrs0cDLhFkU9C+Ik+ABVNXdcA
vJLBx0YC/5EhbmukTDT75bKfzxnBs3gqD0xKS7YyjFyvux6yXvkx7SJqRBlZjUtX2pKJySlOVqUi
Ti0p+GSP4BZd0f4JchI1ShCXx3H+GoGUxMk4lKXPuM4KXmAccb5y/BBwTKfZILi+bGXOwU6tTH/F
yVC4XwxZLO382Ms2KrOfzRCgZPGD0K3rLyzM7A49taWcALoMeKUR2PJHjkYafa0BJAn5l1B21Vva
yo3w21cz4askkActR+/LfzZW5YTwwJwT2NTNj7IhUYZ0TS1uqnqb8J1NFw712cWzbd/zJ+kI1Kk+
TmtO0P1p9li8wQaG07qrvag3No67YGbu9AHN9V9m1NitQMHDQIUAjpiaYUB5KMyF2vqsqzsIgkEM
+14n/TgQYmppkXITczZ8E2Dlkf53c6lve3ayTmxMPz/xQasIRCYAkD2ydEW8iKKkBsKupQtiZiSe
DkEbPNsAYDzryLUaXoJxPM+PHfCEHgRu2fgYpJ/OhSCEPjGinAzggtF1NN7m6HK6y8jPwbwql+D0
M+XkjzaUg4EhowkgA8KRSmxd70YPQsRZjbFJAeMNrn3vpVkiUZ7buRgWIHhQFAd/g8q3VecWqzNe
wc9QCQU9RBlfieSaoUjZut9d70XoO01f6en68oaddokS238wq4RGNNeoFycw2wD+NMLDUQodIlOG
fbsWJrrllsL7GU/EUwKR6/R8xQ2i3B2ZE2QG8uzZ0cxXOCOAuqZj5C6Jd848WT5YUZxE+BVpYulm
R+TvTbn37H3Tv9ZBtSJgIWrG75cncdbvUdbVwdQG4g21iNN5bs1LqmVHZv5h6E9GedeXC5HDkgll
nVhfGrlTwkRZb1rygxZrfUkKb9YVTkahrAywOk2Re9hYeHLsDPbNpl8D6G5U3U+HPef0isULkdfS
mJRFGqTfofWT5ke99NZV9do0e6b3CzfSrBEoeQFFM5V2VC4Jzeg6GfsDTlfnmsXbDqVD5v3KQE5s
KAMp8qbJRDvidM0j9NuIcgV5qM+7GJ6qeF2ANQQDUW47ZmTEBwgjOw7pQ87AgvOl/zz+HAlZJCfQ
D4VE8BnwFkRaJiTD2uwYaKCG2Jt8V3b38bCEpJ8mQz1xgDhCMgRp0qml+eNVpGVJB4xLlx2dLuLd
rtAffmGmTr6vXHVZUE0NZNP3h+cufdHKN18sIG3nfOp0CEqURcyid3oqM7xWV7S9K8jqF5j7sRgn
o1ACKbeB8kRZ9NlxbNZJYIRWthdk6SyeGQdS/ZMIEZLu57VBy5VGATQJPzIf5FxSX1X+NTeXAAlz
VlB28ScqEIDL1ZutcFs3iZ2GHw1xxY2dzfcyXdiAM5cKArR3ZIXlIkelHF2dFlcQOmhquG63suxd
JnKQO/5M5fayb83aCVBJBUx/gmEpC59qPR9KhhYAO6hDIYPQJy0UNWTYaL9ftjQ3aRCiAxACzGY+
BBw/7hLUVQsat3p95CxbVfSVAHYvmLlwOM4FOuCS/duMMnF8YKafih4DMqpVSikalktQ4HRRYq0z
2e6K1A97boWSP/9n41OOTFlr/Si1sT7mYxb17l1hmyFbSsTPTiIo6MB7hlv5TMvJ407iliOWq+6G
q47023F4iuvPx6N4Z6M2N6mDgiVGOZltISrfdkV9LL/qOrIuxxidT5cna+bIhGYE8rpT2gDhheJ2
wI1YweDBvftM7gMnX6HjbSG+WDKhnDeIlqyWBDBhFCADT4afJrB3l0cxsxqo+gUoheMKA+hU8bWR
mG3hVyk/Sprv6qa4MyXf2P5Suug9Ha1cMB/sKK6V5ybQhnhRHfM8k1cAmv+sOw90bmVh3WQeMfYA
q5gRUGzeWjp9HGax598K23uzOt058kR3dlXad09jAgpOqjFIEnKbrnvXe9Mq2kJ/BhIHtV511/ZY
5PvaTt5oi6TeaGuPLud21FiURc3gfyVdhzPVs7+MOrW2GveCXRVo8eNY6uatn6T5V9tgJHKbwAx7
R6LBRZokslqw43g8jkOj1gkSLG0QsWAsd6nL6g1PWQ/iLd/eyYKPG9Y5Q4TAINmZbmWtUGQoIVhA
0seSZs1+LEw9SnvD/hrYuViDPcR7BA6xwaNGb587ztoodt12naR1gJ8G+n0Kzuxr36hAbe4byXOg
Jy66FGWfhTbarACunv5nQu18XZJ1Wl5BzSy7Qj+NA/aqoL2vS5tdZTkHbweUk8LBo0hyDaa2JZmr
R56syUoyE9SBOQedTWv768s+NnNAYwcGPkpWKB2ApPHjsWlwMZQVT8ujV7502X0zDiHHq2kpVF4y
o5zOQwUm5qxIyul2LoowzW5TgN3LzeXBvOfRVE/GMwaxEpCKkzz1x9HINEk0eEl5LOzR28V2BrlA
lK0jxhkNHWvQtqNDtJXJGcC5HSehbw5FOBDXuBJuLY5UFGRniZbcFNBsidpUH68HV2TrEWIaD6Kw
aDRUlh0RqQPvaLX1ykxEHpV+MzwNwgm2jPRjaHKOleTVayXIW9cyuu2HoF1rOhgZE+4nUR04HN2u
EMSrJKrBqBL5YV6YLDLwZAoNsz/asZAhY7UfNkWXLqSlp1lQZ+n0XJnOnZPchpswOkJanh85fWPJ
moIRRgepbdXv02ApYpp5VyKx+q6GidP4DJyYeI2hcxpXRxMoElceufZsocgLqoc9DW6Mz1NmgVwc
gAIHuq8zrHFVYI8EBb/ySGtEmga5o2KJW2jm4IcJQDJAM4aI8wz4NubQM/Sy6tjzsUNrK9U2glF/
teDKM2uEx8tEt+Fhb6o3GK1JSQAEL4/1niY3mKr/7PPK7SWbNKkGouHzzutNwL5f/vrcbkdZBaVI
oKqnR8tHB0uJobV6CzbwpBEQt/HKIgSNbh2WsXaDHOTCVM25M7QC0VQPRhREDoo727hiiNansFZS
ZGR2WZ2EQkdUQSNNLFWM5o2BQA91XQ8wQeVOtgmzmrzOqyPjEL5/chD8JwEaKHgdNv6ivspU51Z3
KjC1/7am3MyaPyS+5sJaj374NB7DRFsJ/8Xnx8T9wouXRG/Crni9vHpzWxbdd9P7Y1o8NTljpD34
BvqgPNoM2kHdvm6LMLa1SAw7MmwLt44u25sLc06uIDUelLHpjYaM2bEZk7Umb4YYKI2l5uQFIyos
QyS1aLUBRtJGv7YTuu8145bH42IziLpiAENA+BAK9XjBIXRTXB+QDUdv7KACX2m96gIRMSG2NdLH
l+fszA0nMxBSwIsXRBxnMTTSQLFvZwTyh24VZu29n+KFdVVLVIW9x8umzjYzTAELi7o/xIVxFinh
uueicB5D1PoANo4EKLBsz1ItpF2wT/MlGqAz15tsWRB0RFIacaZ6f+P/TyvCGYaFDupq1RfrpEA9
eNNBa5Qs3ILT3vmwt95twcnR7geZPDXPJV3KOzvJ+MEXTzoHR5r1C2sEQuR/G1A275iCkmWMKT8M
jbbyu2uDvthoq4IgkrW9vERz3nBqSTkBEfmWeqxj2pwvWb+q8BgtN3G7H4cFV5i1AzgLdHPxgsMB
8fFc53Eni0Sm/JBYNQrYvb4jeYzOZnYYbfM6GNMFe7Ou54FFAtGcjzeGYk9z01wvO4wrtX4w/Yeh
l6FovxvJj8vTd+Z1eO9OEEsTQEQk8tQbnQv0NKBdOz+Mhn/jQcAMVCLgQvzSx+02zbVravkLRx5g
M6r3waY3sTajFAd1YBVHDVEGOVYY38Gkg7ExateIygaJmNL1QPbZJe5ay1kSpW3M9rH0EGPKunz2
i7i77mlPVxo4ha5ArEI2dpGMq84maCTI7Caygpxu8BYVUa13+GnQgXmOeSu7yZ+zpAdZQupqkEzz
O7D4aRYA+9T80lVesm7GRoR+XPfrzu75lc81PEBizQzbQRpb6XZuOIqU3chR09YmIe2doIX3kuu5
tqZgH5NCQNIZjl5lm8bI8R4SUAT9Ug43Rp891KW3f07XY+rufY9H+YO21/L+6GrmnnRmvgb3+riu
xg6sg8aUFejRitOaThERvUKhBVsbkjH4e4choSvSkzjyc7AdDg2aJ2gl9dA0cyNKi7IJPc23tlQW
MurG/snSNLHSuOWuiqCpNk03thgReuWJqJ2IA2+zNWnymLHR3RBt9KNSNCCvaOM+0o3kzRM5pOwk
y9daKZBHLiwtKsAaBaa9uN5oHQAr5oAfOK1GV00qy1BatRVWFSKCAcrsu1IP3krispAX0t5YQ4XC
mG+n+55CnKZOYhvCIpYZ8rgFW2RuSGhf5/VGt2UapiYxo8FBEU3vgPrVOHFCn0Ezp2rHOLQcjJC6
pRllbp6vGP7k3x3PSa/aAvLldRu0G9DjaPdIj6RJGPvjs64TmkIT3B22TSBqVETc7jqAChS2lmuF
lI72jsq6WaPuBnrlMqfk0HDrhxwc/cUXjthzCtKYtEfOfjCsJfL6d7zvhyMZMpYGjn00E2FnAB3+
8XwZ47yKO7QoHdKmvnEGHoLI9Vh1L43j3kDaJKSldqxc69qjd5UHoutiK2LxIPlW18Fz0efrglhh
4VJ4QHxb1MGKNngAgqSVpWDPrEg4ymzV0yTE2zr0h5e2+NkbetjbQzTieGFXVZesW2iOIzZIsruk
d3DA5aEdPya8W8f83kwhB9tsCV5Mle08GEOzu3wUnZ2w0wygZoEUnIvErK68k5nMST3SgR2a6qcl
RFR0bB2P35P0Tltsvz0LiRRbyv3kCeiSGl7PDgCTm8DWQJCdyE+32itGlKsp1Ww0hpYw0jjPXv6l
8V4uT9j0R565zMmETVfIyVtWFwbBMYfvI38VtuQ1WLrzlgxMK3ZiwE2LJjbRKHpIcSiNaJZdXR7A
2R2nTJDi844NynGvwwCGGkHCQwkVtPqxcRb8ammtlSAuZ+B5biV2VuvFUSWqEKoKq0ZbePctWHlP
np/MVcXG3i00jCXjUcMfOv41theitoXpekcFnJiwhIO04ggT/A/DD7PyRmtX5lLH5pIRZRf6XlZC
HB1rnschsTYGuc/ryP00gc7HlT9L7xYMamt9yw5aGzk0sssQFPOXnescLa7YUNadB0XrpFRn6G3V
7XVma8iz4pTFjelba99tIGnjmaAl8nQoeA+aA8I2XL4ly/M1a5pXnhU/jNT/Hcn0pYNhsny2caFC
BPyGCXJZQ/F7Zsggt90GC1l4T0kNbtF+PdgviC9AoRwFNI2sfiFlP+ueASoOwFEgo66Gr7IdK7NJ
MjaxrbXmBt2y+dvCfFvno0KZFlgYE9hvwAmV0wLIaF+Yg5sdPMn3vrg2k02f3CCXEzEgJEu2aerf
nfqppzdFe+0O7QK99txhBYYvHe3SU8OLmjUqfdA6dI1ZHGLv0Fok7CCrc3mESxaUZWuzAWmIDtIE
ubWqx0h8unIDhz0dgeKwiPPARYjGcsgRdqtx1EKj3F4ewdzmPrGgkssMfilyYenFITGvUtQReAoS
d91aoU1/4Wif87dTS8rzpZFWN1iofaMxaFyXpru2HchbmkuAjfkBIeXgIXbwDLXbgOo+dzrXKg5t
s+HdMXF2FG35S5T0s1aQVwVSDbJRZxSweluITEu8/EBBeG+Wr/XwUOo/W/lweXVm/QtIbMi3QTAJ
slsfr1vpsV5kgEcfxt81GnXDr7gvDgC89iDLYtuT+ZPrw46TphkBujy0yRfK7uCMCwbm1vw0hFUO
AN3ujTqIBcKFYNv74Otf6/WCA8+aACcXGgFATXmWkEH224xZarBDn0Z+GWlDWOq/4LkQ70CddCo7
nuVhCrvyKy9AuJDEd2NxrKyX2lyoAs8t9KkJ5SAZhC61rJtifbLKUN9aAtbOzhI8FdlnABzP0jtF
OaatHSTsAKqlsI+r0A4EDpNPg3OmCxaYEBy2oH45o8YQ3G4zT6PsALTRuhr2lssW7vB3Evezm/LE
hLIlmjbB7dkSdkDuzV01tSv3fmPbYW2KdoW6a7q1JHvqGfaLGKv+Fjyuxc6RfbMyaQ2GXkn9cDTS
b17GgnB0kB7iTYrSU57k0UgMiHTygayRj3DXXo/S6eDHcuX1UE2FiB8ejob36SZyZdKmW/RkFw7o
yySwzg5ljbVp7tvmswjhdwPI6tl4uKKJX7lFvC7Lh8zziwN1XoXMINu41818YWFmPRgd3n8aUaPd
DhVCtHrDyGhkRuhq6MNJ7O6XjEAAetJ2wkZUzhNWt4gnypQhI9qF9zr6cC+ft9PvnzvX399XtiGN
Y0GrBjERXscJ2w7+Jl717ZXxctnM/Fz9bUZZEN2K+7JNMIy2+B7TGyf44/L3z5Xo31f83wZ8pWOQ
ZWXPZYO+qywur9E8uMrscT1a9KHgxsoZ8jWou66yWPcicxzWqYs8mF2uL/8Rs0cOcCd/rpUaX3pW
K9q4Qvdvzu8hURvK+Kl3lmpCszMJ1DtqCyg0gG7l496JE2CApMsY6CmQ3UMiwnKWuLdnx3FiYgoF
TrannWcmjuaaHXQkt4ahDWPvCmfcguctWVE826NpJ6oOAwGPSASumAjaUSCU3lxek6XpUvzbTKQT
m2mF6RpXCFz6T2uiTX53MleKYwdg9AaVdckObHjOghyp06ugfMyWZLXmoq8TMyopCfMLnOzg5j5k
SAUNpRmOCYgXze+D9QsviFNDSsyKKoPGexvjqa0Yq0Fu+Kj9uLwkCwvvKPcZiQFFaSqMpTaqdZch
XAXIpaD+Qol73szfD0zlkilgpjB7PDCN8nZEf3RuPhrkeHko88vyt43J+052ipv1wopHzg6d6YZU
3GqaFyW5hCbCEo5i3o//tjSN9sQSEW5SyRSjiccXqmvPYkRO9/Jglkwo2z7xglpqLUyUcuxDra4e
ROntLtuYX5S/n+DK2if6SBppYNM3UDv6mdYbsUTLMbckJvLHQPh5aL9W2bBiNiRlZsKBM2Mbg7nd
JHcBWyfQRLg8knk7E1EQ+MBROlKOryrok8BlPkaCqknbFpFwO/D13VSfZinGCWOib/kvQ8oJxm1N
tE7l4gTTb2qviZhMfiHGOLWgnGGDRCIC2lA4iZ0r6A3kS3Iec4t+8n31xR3Xem8yMAcdhPdDN58t
fl13C341TYIaxpyaUI4tkxhFhWIUtke56QpktXhw0+C8b7UXvDIj3v68vPpze8UEhwCKk5OKma/s
lRG1i85Dbe7Qdc8OuJFt9u2ygbm4DJElSBagGwUqCcW9gk5opAiKEoI4wM042y59Tbts1QbfGdA0
l23NTh5quoD/gZkVLVUfz5a+h0osdfCgNL1r2qwcEmqvydZ6Nc2FNoDZWTsxNP385BCzCK16asKQ
X4eIj4Zx/QsDccE9P4EIzqFZqM7wMSjd4gCy0lVsJVFeHRj7Lr0+0vqdln69bG52OJOQHZRXQUzm
KWcyataZUbIA+R3U+5InL/95+fuzPnDyfcXJssKFNgSb4klUrrQIIdIQbDJ+Xy0xYs9u0BNDirPZ
LbpCiYOBlESGZfKgaywsl1CHS0aUc8wkPpRTPRipZf0ELYU7CBdFBtjEL0/adFidnQRocQVXHLK8
Z3RxMTTzDG4VyN1LuslQZi1/6mOx4V4JFv4iahy2llm8YHT2MjgxqqxU6tK6NrspsxyAN7BYyWRV
WWzlWM3q8uhmJxF9G1CmhcoC/vvjDqqDoIu7ycOFcec0KApuSbuwSWfHgpYN5PhAqHyGPBxsUYpK
N4oDQ2EgDm5qLkJS3Pv+4+WhzO6eEzuKPwQuRaRUyuJQadFzVi1M1PzX0XDigCILnZPK3tQTGbd+
0uLr3LgZbPmo+XIhVJ5dC3As/GVCWfSeALbGU4H3/+9m+sURN9RdWIolC8q+1DvJnbGChSw5QiKv
a2/8eCENN28CowDoCqQuKg6l9SixS60rDl3wXadfeyDWxfOvLPTfJqalOjn1oWwC3CeEgA+9cZUV
r1W3kOyZ2/HoJLF1F+IswCsqMaWW6rnrJ4hbpdD3btOHcgxWgfFVOn+UPbiJ7pz2V159pyaVbYgU
siaoiRcySfiNwetVAZAIuGqv6oE+XZ69uQVCNAuoEPbjudZwUhoCzRgjgjMCaAl/tRorRM3zspG5
3YIGLR2YJODuzmV6rQba0yWm0AfiWK/cfeKzpShj1gaqYsDbTRLXakTjJm2b5THPD1lojttFtN3c
56EdMUmGozhxJkciis7EIyktwLv16LT35sJmn/v8lHEBkbgBIlIVI9YVfgckP/ZJk4fFEEKB/PMr
cPp95TDRhiqneYLT0Mk3PgsBF/rc99H/D3lNFFoDCLdDblPZJIgijSZ1e3ELkrrQ87+X3VJjvHpv
qBaUPWFR0Dka1SBus36nV3du8FTfZEvaE4a6DrCCxxZQ91gEE8BoJdAftEAGVk/ELe+Ne7NKNjJO
Hg2LbfPstUi++Ck95MGUuTauNO2rY70A7pWGbZEt3PhnCcfpD7ER/+OPQRnJVLVKcuhaG4Pnt7cx
D46FHrwKFrdhRmI7bDO61U13P9j2DpxQW4/r3600SyHD6y6JP6qH3/ufgVI22H7w9+AI/3i4+k3A
AeHBn2FAXivwgm3X2OlKyP5pqFJAlzKU/X2nSENrhGzbZZ96p0k7jbWwGaYm8QAgVxvy4WqjagJa
a3R9tvXtCKzyNu7a4sprGCh0fBl5JN5qrvYV9L3+bSWbq5g632qre7MhXmcM7VOXANFEgviL7hMA
zM1Cv4sNUW9q1GfXsewfcmhJrXJw6gOpN65qou1TZwzTYdiU3nhlBeMdrrPIa+JV3hLUKQa2bV0x
/Q8R2jK45mNZhlB6eUNj6o3TGXSFhj0a+QnZjJWzJQBadhlKTw1PNjrV94GJq0JvvxSml0aal39P
jDZbmLJz90UwgsgKEFpoV6Fn/ONyBW08Wv6Y17fN1yK5spL/QTj8rx/D/07eysP/zH3zr//GP/8A
WWRNklQo//ivb2+sJuy/p9/597/z8Tf+dUt+1GVT/iHUf+vDL+HDfxpevYrXD/+wZoIIeWzfavnw
1rS5eDeAP3H6N/9/f/hfb+9feZTV2z9/+1G2TExfS0jJfvvzR/uf//wNzJonXjl9/88f3r0W+L1r
UidkJP/3/5z9zttrI/75m6//A82sUzMKCFYgbT5VfPu36Sdu8A8TzmsDaY6GbtCkYS1YWYv0n7/Z
Fn4EpriJlOWvHzVlO/3ICv6BqqU3HaEg9kOiyfjtr7F/WJ6/l+u/GKLMkjDR4LfxV2DF/95D0661
fLSsQVsAJUToDCoHs9RYVlWune6aGnq3oUfGcU3iXNvGLVglrAoPltDNbe1uEGO7y6y633vQxQbi
lms7sM1V133d5T/zytTu86QhByPOvripMdYRGPv4WlBu7AVQB+Dtc1txS2lW/8GHEdqPWW3EK4fl
9hu0d5sihNCEtkEqywYYVnogXWvSLomKgYMXf7C+cl9WelhWMTl4A2N52DiEijCImf17YgfxD4MH
2hUFd2wVksbOOD6oxfesANN14zojmNz0OizKZKcbjb9p8/zOK1PZh6VwzOeKUPvNICTZNn3KNrpZ
lHtzCIY9H7w6j9xUp1BW89xjkXoWNCfMcV1DJ+U5JV2zd4ju/+67/R9dUNWA0XZ5tdPRJChWmZWA
Arht9fTR8Vh+pZfWhCLv+Y+mKNxV7QHiZQ3pvYSEWhTYaCddJSPboUn5O6lNir7LalwBGJ2i3Q9d
HF5pAQDq0g0C5xvdkhKKGN06JUg50cR9FtqPhk9vpQHk+5B//6blgQbGg8QN/aoQUdsn3xotc+7I
eAuduqR233oh9IhT40HG1bfKo79XAtx+mokj2y0a6BKb6PppiRFC5Qndh767HhlPQuYMAwTh6+99
UAEl7oY88MDKSMv8hZDGC8fa17Z+Sm6dyqrXzlhGGSuua7cUX7yMy682tDyzwFkzMNfEybhzCwuz
2K9tXe5yN0Mt0ydXqZvYV4wlP/terDoagKHq/5F0Zc2R4uj2FxHBvryy5eZM2+mtyi+K6nJZgARI
CEmIX3+P507EREz3RFfbmSB931k1SapRfgbD0HSOHRTPvQc5rLTynBVlN+9TxfN/WOsgnFuedajm
45onf7RA94CM8xLW3aT0xzGuoogUuJjdkdnuF7x2712S9ryUHh7DshvzI/GjJu1IUA3DaE/QiuGs
xhqjj36Hsg6buqzclmx3FduH8K9A6h20zaRAaxjUvb159lYI3RnqD4ZQ6VOBDH+4rBVsuWtfz3zR
9eiC5cf9iAciHl13IMmYvyqf97B7hlmZxuy+h92IsFiDD0za4S/v/LRMrFgrmBq9S7GEuvUSkuHS
WfroYhN971O4ZHwX5Q08FKYdvFWEJRs700wRGl+W+AUFsO4XQMXtsNnt1BfQjrtZtSRJ5Qmk3gpV
Cl6xXY3kXdNo/FiTe9I5csiWdThQnhYvhkPDjliHzNVj3i9PAv9PI5iVKF9gUVx6Y87wjZjlbUfr
/IB7uY79CfbSMeDtmgp9XoYg+M6IoafBJ5X2M32EiZU++p2/1fPaiSpYe6XKlQ3PwpfiHMbzXuW2
iP542TDVntguWxhAN5xMR6bGu6VQ/MOv7U5EyfRa+IQi8VAc+YQjJNsWpB5ySMqH1X8Dpw3/0CjV
nwQk1sCTijPoyDC5IhVEV7subgtaHo6JyY4eIbUs6I05j+ItmeYmZ6IoN/7Ip/Fbed1cRlQiVRVP
VWJgOKC+fRvcBnmDrHHkuBN+0u0KN9tHv6Krts+HRz7I3zTCrzMu5qxs/xJofJDUhPUAbQSksufO
5adJTw3nD3tGnjc7AKzazrAaNBHt3h2fE6j5Lbm5YKsgqf/sN9S92y6fy5GL9x7StSjlsBRP/7xO
or6s61N2LbZ9P3Ko1Xt0+1SFYfip/d9pKukFDsYBjb9VbGyA1z1bvSpYhnr1vStsjMGDKabw4uFO
r1c4wDmbD2TXUT1CgYCWeYYnHi5mQ8crBCDN7MEzHnoIFMM6dPDioLY5y2p/5wjxzqfjyJOp+pF5
+vvWHX3/1VtVj85Mf8dp0J+jZUdzkCfraWX6IMcFAbku+eX3+iOd2AFeFFGjLHfEF8Zx+vld7cGJ
dvGmFOVGWv1mUv123goFMM6Wmif0NuTQvEUo7K2iPlZHa+k9QlLxUceLfNwzepkZa7pumSqK6vZX
JFF9jAMTD1myPG/+L2/+ORDhxVHgi0s/d+fNz8DtmAaG46s3jFW0eLhmivRxMCKpGAunMk5oDQeI
a0Wqh1ts9HoeJV6hgn2G3PZ452SzCONQYyzWTxeOmJXz4DviLvrcvCAt/Tk5pTJhla/MryIgUzWw
5DMfuyb3iA8f0uT/EulliZX3CJ+HwwPciXsSHGwxndP1WxWbesfbgYOwT91ty8K5RtXxdGCDOmUq
oYdEoUDZL9D9BIwijlDW4YYaIa/kbS6it6xgw0mJZKvDhKl6MFH2QXx7+Qm2L4OefnTWg4IU9oA4
sshIlaYmUpsz08K2SsiwUnOfvI0LmjOiNQZKtQSHHDUxJfGIauLVtcgvYtXC1l/SJywscefFBwTL
nkyaNh3iD36+vCslGavmwroq7HcbV4ih78uZqSP6doNjzzrURqkckZZTUXc9YShVGJCUR0eGXOXs
kAvxwYvQPkwDv2NxG8rFRZc0VOtBufk/JuQnikRQ8O4o1KqCoTmL7W1Hl9uUQdsQRo/Oi4aaMo4o
RtIdhkzF1ZwE3yvLT9H8Y5IBL9pkqYnx70LEe6rhTCNjUBMWPEs5j9UUeCheH+QbQsCPAV11OSmZ
XWeRhS/pEobtvFG4axeu63kx/kOA07ZKEdPpIezlTuENfCB2gzxmXeHwISmKvDZfvMtI7oeu000q
XLnCWVWSLjuGI+gaNJc3wkBKJdSAeMy4wQ7UN6nu41qke/HIUlojq6idRGHOoKmbwldzWXhsP87B
eAg9L224TVqYpcDD6rnkFiLVVAa2ZCZ2B0XJYVumFlWMqBpju6rj1f8QwLnqIJSHcIYy3kVBu6W4
mcJc3OK4fyV6jyEGE1evMPgIqZYVUJQc1iKP1j4w38akBY7wDY22O1mPEyiHNU9zCN/X577jQbmK
acYtzuuYIZggn3jbxQS5FsEjySlr9ID5Ad2/J44tuIp+7F8IrYAKBoE1sfJfFm97SBOWwV0T3EIK
KV4wgaYTlGDMYv4H9mleTlu2oZTT50cLVVtDMY9caYqpSWe3HnlOeV8cc2RsnTKLYcFql5ciM68Q
RIpqtOOnwbR/Up5JSuQm3GE2b7Jdxxea9PCHeNk6wlNE/ZPoyFIBdSvqiavgg1K5VNu8vOOdOUIR
WSOUMayDxQ7/Bj9Z277rs2MSDzA7OsAJXR/+p9HmeN8RoqCg0KyQNJE1ChMW+LwB9+9PmmNW5t4L
BlJbLUSrcoceG3URh4l237Ong2d0IuImM9N15fK0TxN8SKQviVD/G3t45a+ea/0RZrBgy00LafcJ
wZf/0l2vje6KY7jrz3EN8wtJyNJs2BdapN50fyziGFpt0qCd+Lwg7lqk5piCF6Gl8PdPFaKOO+k2
gkbiaL30q4+Wox0D22rxWO35FLwVMv0bkVAdJNpqoB1E8EuyI3cFJoINj4hH1xd/IYhmjorJPUqz
/E7kuMF5ynjwCZFzViY9QQpMzARKVvPtOKT7AQPYaQ3kS5a5h753XhObQb6MfWwaiJqTLz10c7XM
yfTgsWKvDMXCzkDmN0pQWUqudogag30qVxn+g/MQkk5XLOqcpPPZmeBb5dHfYJ91jcTgi+IM5cfy
M+ln8jQLLppkVtlhLKL5yJPvyOLW6OLoKc/dx0r9vEJ7dXxM5vl9/NlN0gmp+UxN6HfUq2k5lDad
Go8F3fYrhsRDhpk6GxgqVl0PeRRLL5PnB40Ch9ZILge4KnwDQdMttROOmzH61y0phvZVHbe4X05+
7sWwfSQlDKCmiLqrJ0bRrBkfnge2xlXY4flP3D3vo1eNj/sKiSv+Kz5z/0/RA97I9FeACK8nrhFf
I5l73wf135IPd0WjWyDphGc92GADgLEZhZa4vARENmk2YeiIgagQRxHTY1m4XVyQ2DOo2e5pz/X+
SCezN8FKu0tCi+g4wCZWiWyW9ZIDodFIjJVWfpMC5GowXce9F2WOSnnKFkxquM+p3m0dL8hpxr8j
gvCim68WZspfEcm9ineegbsJT6A/9wVAokR/9yDSX8lMg3tiJvuFcl5eIbHG3kLhhxqHQQooZiHh
Q4fIJdFMqSaNk73G5GXELxTRycNAwuhvn5jlwiNUH3QDxhcjYBbka3jae9bOCy9aqodSR+I7FYi0
jBGCyxJ8BSzk753v9QeGGCCcGuJ3HCD6xUN1dkJQFjkv21SOMNzXptCJV6Kx5BTR/OC6aC8DrCb1
KBz8HWJoITXlx1yH5oEN4qQN4sHw1umb8aloY4uAbCq3mgw4PQEWBsesV3/XGHEoUwAXU4E/T6ca
WRLDG3S5tlqjSMDUpqx/3U1w43N/csyqg/DG9JxQKsqQ0CosFEaTwjQ0k2udLJ26ikJfQ763uQ0r
oKWukXT/Pe1KIQTHS+VjQVhxjlPbCDRQfuR2eEHx1niClDnC3meDkx3df2OH97AEr/LFyPKSyK3N
ZITLeshKin+0oEgl8jwW3/rhGYvBadBHDw22MzulHr/2kzg5ZDP+seiPaJIu+OiW/Bh15oYVda8A
gf1bxqLdFE7KFRlOTAMImPYAesMMWcuBa2yQUcRPkfQyzzSssYJKpDUtCPNhCkFKuqs6uScXNLxs
lULtCYoz/bxNoMThTjzCq9tyfJovIgWAMobpUecxSiz38TSl48VPMMXYPdnOpPOSavF88gFqySuN
3WZVZeiyb+YoYaVZUU+D4M0I1Xk0P0crdJkYnIvroLFpsjmS8KC6Z5VF9ktNQ1rLLJnrTRTBSzGl
GAzsz44A8sP1rQ3npaEiQM64HclLUQikXhKe8QbolXnYZChex1WvD75buqVCRW/fsjHr7iGRacP2
zrbYJueDLdh0ynlsj2zeSa1NkJMyH1Azqjp4qJc4PPiC/eEeqmhqRWO8u/B5mpKs5kUAnL3QIF1O
ib9iSIl4G3bd3FCd8AuqQz+ixDytQrqKaxdcx8AsLzITDybqMPTiHS6LJcDCgWTNvPEyW1wSI89G
U1sJJBqd2DaLA+pkTQU8bWj9LZcltUH/Thw27nCePYC0vvmKB8w0jeB5mW3RJ41wq0qOzxtDADbX
oAs/4GnGuClTUMOCFz5SmqbPjdBDAYQdFRdwPTB9RpAsxUKOvuTdaB/BYN7c6kCTCrIpeh63rahp
zMODt4/5u5Puo9swqHGezkeLSQwMPV5uFFp+bsCpm1GEr7NbL2vIgCUvAGbcEpepI/M1BHSPlKT0
DAbKq6dtGLDyQxOLJdVrnUj7N4VDLV9kiGt14ldNv+DJwWVE4eCddT6d/EFCFZABJQlY+OZrEdd4
rnlJ82QrAWG6kx8UV6twEXSoja88EcKoB7VOXK5DcQiIYhjf4ulhDuZfyO8xrYOzD1uH9ssMkofD
7sRDiOsmHApTThA/4jQpbnMKa5/qx/827o/tBCy38SkGqSFjZ08VUdlrPcEW0F+F9f5SJKQQT/3T
nLU+o6+ZGLr3pUhYHUgI3JN0tCVCU8Jnf6NPHE0h77lJcd1bbn9QsLF0XpjU89Z5X3PgDQf0o7xl
2RaU85hFzexnLR3ySzSm7e6CosZE72oXs8vIoc0o+gGzDqUvgQkfx3m79rzrGq2CO+bUrhRB4l9E
mr9LNB61W4+1OKIPZIB4lMZ93Yv8KcvSX1Jt92FzJ9z8N72i50elCN2YaxHGRwWZHbKaZzBgYRXv
7Jil9pXwBa74LN1QCxT69wwhiPiFgIClE1onDC4KvOId9tkIIxrd6EMhafeHxBugw1VsQ9vznv6m
CIuvLQIASkArtFWRwky2jpgsUgiq+H4PFPX+ED50191NdYf/cZbWz+qOeO8B8NF/Ysa9s4JDSVb8
E4vopkpGUdcS9jVu0wlrYFBT5bCBmTYd0LW6aP6OgJ4jAJnpX9whhMASKqsZMfUtn+J2Wr3pFfi5
QX1Gnv0Mn33TF0iqdWG03rZkgzCuj4LDmG2vYgRGOanFfOBXnE9zFP8CxoufbqLAGbKEQ0E1TweC
LJo2XPLu3wSGZgIIAdsoLrDMeIi+3ngtARiUKgSgsO7m1QoAVf6CdYDpzNSz3iyQOUCbosdn1Lnp
McL3DYTK3cMoBTDYKXOA3vrApuULSEzXBNwhiTBZTVNgtamSKQAMbJn5lDgOS5w2r8kSg/Wf7kMm
njm6Qo67y+Qz6saxUbn4Y3Tbk0eA1Zhee7DLQNa8bL6ttY3Hux778N7bn+Nz6g+xJb9nQa8azy8S
yry7Jl14ydTePWf7el4hBiy9wZ3sPpnqp2GncPOCKI2tRHi/B8xrnJouMOfFrE2C1/oNWXTZf8Im
CiAVB84XAWyNdfGQ+nZ5tBOm9n1ajsIT/yHPoZpmfQhmnbXIQbj2YXG2fIfhfOw/gR+/TdH2jSOe
ldiw5G2eTA2bcmlFjKSEDLG6CbhXxGnzokTVjURGQyZxewlPVj1wlGYZiu2ImN/16AEL7otlxYbp
LNy388WoYUV1hx2xSdj1VIxiPll7Hll/TjrYTiAQcaUufF4G2Y6pCId9SQnAJkbQQhexOoN9OfEU
YkgC+ekhv6cZk+2EkdarYrADZ/yG5gajCdoigFYvIflZhSyCUvlOsanMd76idWODhQkTurRvSKfV
l2Lez9QQdpnzkd4wKCrAy+yts4ARuwQdPgVcya+wQyWlx7wHxsAdqh0tcqb43C2nsEslByKTmyzg
yvHkfnEs/NNl61Po3HeBKXfr96KZRnKWYGjKbgKMkQJ+/p5I8KyW4LIC0ix80VXJSlo50qiM1Hes
s6ImHj5X7OuqjpR/X+Pwcd6t37pi7Vs/DXgzMMxiBuFgvlrIJfYlf8wSDwHuMpq+xhwsRujuK6WI
j7WuLoYAE7tbhSpF0rG69+Nraol/cDSUzb7ieIrZlDezXCABFvEhYSsOOAs3t1QzQkxIeKT0J61l
3h/ZhI8dl2rfztavVgThZ7N4mKQlCFy0FQF/yjNg5ynm0Jc098QTRa5KIwkWmHHsNLzu/cWPxQ/Q
hU1mmH5QLzTD01G/8DC7EYya2wyQHHOUBgfDj5rN80EQdZ6ybcR9DuSO4WTy9XOWPnZBSptA+bSd
MvRGFfOwlTGNnpCYNl4KXext2gMBkVPW9JiLQ09tTWjD/RwHGMTAaqSthz+/XhfVxpG+qsI7YUf9
EcW6f1M0/IuWFOmJIXvGfclPo6AHMS91zzN5zM1a2eg970L/G7gaw9qQswbLX/8vhzKYYAwqFxnE
p6VD2KYiga6UwcTA+oPl3rOXUHGIBnlaWeBKZNPwA4JyTtvwOGTZMdLzAxz0aZ0AY19XPyhhj8UC
EfTTQXQDrRFNASqcT484xSnYNr87hokhDwnAP8TF094/FAhbAej0axpCetYAcfAYbtGbwAZfdtFw
SWf063Cklg65BA+xrvIB68XflEcvYEW7Eh/ri0nzGkNagKIKRgdRgjJe7x1UQxXItL5ZnKhJvixV
13WqthhsutlipNID+TOuLm2cMFsjQX43YRCux6DoccrZbXnXG+fAxWwsX3yn9Sso1Adk7T2GCIL9
h/XyLsc9uOrV9uMtkQjNKRE+g+DlMDnNGJ22HzbTzfRhoim5OzGnDSZNBTwo2XFIbVNU7r1bDuSH
KpAj9+6GyqdM+X9jlMw32zCOAPvNEUwBElpl/CKQRAx4csfxqQ9JseJAnbPkjxf7N5i7ENbzkE9+
HY+5d9okx3ayTCCADPML7Enbf6Jze0M2iPX2yR1QynQHOIuzQAPD7Q2wMLTYBWGkWjGOTwWfjxED
VmqjrMrX3G+YiI4Fe4OEuQYydseZ6FVKOoNoWfo6hXh3tmHjFUN8fhPm61efkxW7XsTekzTGwmqG
1kBOgAJaivtxfMbaV5El2EDxoj9ZesMTNNi6Fp55MSyWZaRpAy9Zu5n56ImgqPzCIGJJ1lh9w2rm
iDbdB8SkJXT/m2NsO1P+F/IJ2uIcTFChuFmQJ9DhOMW8g+eN3s2tCYLU+quctuIYW5AJsTdTpE6Y
RJeDNvmJLQhYSsl+Q6bKcpi3GH+/W5GBQYqi5BiiyhGn3JjIG8nVh+8DuAtcklSeyl/1DP7RxSnU
RUPvnnuVsgN8eLZUxZKcO9SvLhCRvPuRpE2HC61ikYGQ40no5Wzm8HkF41viygkb9ROhH+wmr5zO
Auz/45WR4iby8JFp4NqdGeodCxHCeupYafgVI5RwIKr1GFh4+HMRTKVZiKp2VJaWe7cDSfAirwR1
Er0QCHPqbUV2FnV42TP0vcc+HMhxcMV2Xy5kTo8pdhicN8hjyqkLHqIp+h5VCMhiw4TCJ3AiaYF8
NSQV1EW+dyfk0XKMQFoqNFPr7jBjSIzLPrNhu+QsPhbLFpwmgkEH9BNxpcNQT+tg5OwJ5ktkw8kh
fAMBe6EsbNMtqNBO+IQr86jgYsdDMm4PME86Brgkg6MFqdN4/Z3nH7CL4NeNp2acfPE7THT4ktDx
lxG7hVtk60U9xrlq2LwMtFppANFLYSwqCEU+NLkLSDkUcf7sDf1jhxwQLA3hWg9bHD4RK9znkmJ/
V4L4l9wb34HYihojqld1XtZfor5Dk2Zqu9rs3Z3F21BvKfkTevEtwHBip1/4ZpHjgRklmbpmsAYW
GfqTPqXfBlxtNhwaP0PekB6TIybNh13+UAL67KUJeKBxLomCXxkU6aMg/O7UJu5S+wA0IL8L1+0w
M4AQPIHgYC8Hf/id4l7yuXni+/ZYOMZYpddNVs7Svzr6o1MJWrlnhpYRREDB+jeJbxvGKZNkrXT7
cy6ADgxDdEZu1H4sAtWXnTTXHCYS0Z97lrVdpK7JIC6bHpvRZWvdA+G693P4lQfSXr1tYPX/fmTm
voqdI5NN1XzBfrrPC04kbZ8I4R2OclMJ1H8Zr/sr7PxB0+PkzCGgBLc/NtcxCH+TQnY1LEan3c0z
Rr7AFi2ysTA/kAl7XgAEsDAgKFCVXSHU5VSwWR6mCMcYRcthDdXBb+Tw3BcpGk/GN75tn2McA8dW
659FsHO/To3d5/tgSX6OiS7KeI/OicDnYR2JLksEkmOG02AH1fg/qHUUOdDKInmKZQK6SaNPZfIT
r87Q5F0XvsTRWvyEb/W5fneTLerUFjH+mkzv1u/XiiReV8FFdemT9brp6Zin/K9NIhQGoc5mkJN3
mdAoRjyWY7NXC/5lZnOVTfszrG4aiMyylBzpMF2eYXmFKaPyBnoEwbA2+TJj4ZZzds0Qxt74PpK4
y2zqAdYh2PxrYt0C2zxd2ggihdfddiMkNctcnFC/FA1lAeHiqV9k9BGHG5QULjX0QIMQ7Xb/YyN4
wtOhWjIE9pU6H8bfA1JTPzYNTyHt5vS2xBB5HPpA4kEavfeY99mzI9l0HRQgxRZ5GVexRRGe2jlc
b1Oydg9Up95TYUL1mw+oHlzmrfgiBqE85b5Z9gCwwW9hLQdl4aRmP+0lM34u2Y0nkI+kSbIuuqie
5BH4EhK/KpPMh8BsGbjfjDWZE5DtJHwHSeLSg/MT9hWnu60ikgHFkaGaDjNCDbGWFp096N7Ym47Q
hO7jsWuDqE8fuZiiXzT84W19K25ZEmOyyZbk7wZL6BYF5i9AW1Y50rUc9NDoi6PcYEmY5fCAT0s8
rNMcffqoyHjazarbFY4cBKAbjDWcYmVCoyQxIa16xvaDQ3JgmUiX3KNcB18jIlSbYEKYr3AEWQeT
OuTpCLQfy+0D4elHkazvUAyEoFFJG/dWtjI28X8ink+Zf/WL7epiAj4jC4bPIXGYIrKnZBtfJg8F
J2MYlojUyw6bwNBfxOKHYE3vBMl7zYD/sHI13P+eqKWP0yDxS5qNPBSLYTfn503GIYesQINksiVc
Y7D235TIqa3V5sEuLfuhgmhLVdYzqnLIGAVL0oF1kAEMu2OKTYSP22UI3AW5SLQCM1Q8zRSuqxlX
V/TTtznbn9dKgfOFdusrDiWvsPtDHxNCaICLoB7AVX72IdZZsxmLPU6tTciG6Dl3wBsQIIfQxHU4
QhRpgM6hkQikYXoCXJ83kDoEGP3zLHjtZm5Ktwj80DiPwQaEvRrAxuX9v06q9dGpIFiPVsxAuadl
AHDz/2N1Uivexb8Ro2+gChHgDpL4rxmzCoXo4zH/gVq63aC/M/OmGuQa9mE/52e7ggjLFmC644pe
SkjTvJNhLv+Qi9HNlEjQ1JnzzoxlqMuESHKt4tFzt2XDGw42YPrBjF25K0zMdE8dsuqw45R6XSZX
pjqc/lImxkZ70lwyq/ZWhD0/8CmKL4EwfZMr53/se/KFa+kzi4qT7G3yAPQB17yMvPSP62l+Wfg0
4UJzELF6Qwp+k/cP3kaTqzZye5kBR+PrRcnTM4+DN8+GaNwFOGsejBbz1+CcOiJhdIywDyBhYJyW
C901Thtkc8xXEWVjaQjRX8PasZck1frXFiKesI4F0jcqgJvA60O7E1NTQbLXLUztsddLfwRcNdQZ
Xe8TR/XIT174ReLFP22Bm08rjuXLlNnloehjiI2ShLA2UuN2Zf7kfXUKWq2Fafqf3+dIbA2FBafn
bxGu37VHe54l233qQolkxH00DVcbeeziKWxHj4GaYMhD9FeFawxyESxa/DHo8c2v4hpieEaMgsne
TUB/psCsP1kGgGZMEfi+CAkFSwq9S5zJ4AXNOd0pWccVFBX2G2Rj7uJxAnBy1Nzt0IUZGyFdmP6B
7BeYRTBBLcesOCWoTviA/k5W8YrOBT9LvpTXL1UipLj6QbBcAi/q3mKubVbn1OsxiHWPEGb5P7Of
m8F1ZtScJrra/zI9idcAMsvrPDuLlNwrRGv4vgPfqyDMRehQ0ZvfdF7mb1+sAeR2CR+PkQz1NYJ4
B0CD35lfvUIGZ5V6BYN9rQOkPOnvLnH6RvjuIzqz2JphgWAuQRLlHa4bU0Z8hEhkM8Oz4QlWSSQc
DcdBo4AH2Dgjz6HFUaR8vNr+MAUPeL9Uved+VrIdmJdD08kJ2RKRqHrK8Y2pLcdvUNDf3pq561Rk
kIUBIymXdOlPfrfsbb9GS7Vvk24RI60vuV08DIRdV3cGsaaUq6GWXrY9i56Yd8SKjs/4k9gFm136
X5LaBR0UKMVETP8yBm9QCQxAHcc4eezy9KnL1Ec8oPWgg9q25mkHc+KcF8dOB/ndB1q2HDw/ZI/d
XpjrOLj9cx01KF+2j78LMzBQhVFxSxl0FFmwr7VSkPks6eC3EVvGm5hnJNnOC62MnwL/y9b5AcGp
aTlHI236YSZQyrHuKcph6Q4K0R13BIgDREAzMiHedrB0HNohmMAg7HN2C7jqLzxZi8ZKsjaDiqoN
10OlNUqVVJDjudpMUg1bzs4BB8eGRr+YPspe2E+abEAFnZSmXNRa/GfIRl5GGiLAjaJldZay+Ev7
JPlmnJvnLXLkUSG21KImJUVIK50LUeJpL47A/n+GoTznz+jUQ+JRPgn+Ne6mf/dA0DWd96MmLBZ2
8zr1PqByrPIYz/4Mepurn4WmIQuKI2oSIE03CuQIyHsHQppw8eiimVVqXPD34NxprYezvgi88HVP
TO+XCFeIFwTepkEIFS6UVthpRX7t9xlhw2FkaxqZ9f+oO6/tuJUkXb9QYw68uUX5ogNJ0Ug3WKRE
wXsk3NPPB/VMN4Vhkavr7txIa1PcWahEZmRkxG9+57qib0e5IJoU1OgIgTwCsrHlPsuj6EZ0g7nO
o6xZ+2pKgVQBuJcCur3h8hpGe4kqVO0CzbTuAoXo1WRqu41b6AgbvJ8MNyqoKHZhkZfHzmyJ13oD
tZFl0/5q7a7SXJTHlYtSp+fZUQU/TJIp1k4APG8IpHpFJ2FytdwwjmZatkgG1MFhdCZxqXd+DPJV
GB3NulbfSH0pP/ulM27omtF6a261OqCQzxVWYvWsg2i4rex7ZdSCGyOJp2+jaTSXTdin4ao19BmH
h63xmOrgNrtcuYjpNGzaEjQeLtUTQSmVtkXQNxdK14dejrru2vFJ7DrkXKmn5dU+SesSmanBCC4y
g9I87WRpDRguWOei6J8itAHdsnfkubkH4imS819abNq342hlP4cSJPjKSudQq1NIaTL5V2z0KgW7
zB53pLkIDuf577EXeeU2cd52pFNO8VPtTGlt0J5d66YGRsXo0ucGHXVvNET1yuUfpAxwwqBUD3L0
s+jNVaGBiRqHJP6ttEW2hgE4Xo2VWTVuYWJvZgENnNcU1jVK2pnXse81UdBTj9XKeyfwgRzSHZYf
YprKvJpWcr7R1QNbW8rZZuwB0Zimb8gu52X0lmlqQ+6uGNN9BGJzlYzZ8KvUZrsT3G5eqf2Gd7R+
KAxPMEKCtpCeIkGwTf0xBFySdiBNG3JNaBzXeMjQDlDH+k3uVfUhyHqxDarUvhwzQVKBedWFAbpg
LzfYjUhFDZJHpqnj9jkhhDZ4REElLpJbiW94BJehuloitZ6Ctf1dINnmVmiDPEO9OuJAnZVrVQqM
dQDJZZOOWLsomT9sehBrJo23loXbDTrHilRzB4pvh0FbS5pc3Y0RSTAwoZivDLRuPUWVtqp1sOIX
fYAmV59apYcY0ejWbao02NELqqKsEKSKsZW8R11bz9yib4xbW6Jx1tSjeJDU1nzQozbZdVNJf9YI
8YgZIY5N7pgPe5DszVEv6/yn0Ek9zbHNuDM2YperU8KxUEHIyoT5S/LJgv1q3ElFqGxSBlwHYmgu
yO+A90uNErimRFmIW0J4JyeGhAY/BZnQipgsB2ZzntnGM9il4JLLSHGnoMNM6TOeE84hm1zJHpzb
wE6k26KOok1vAc8L0iK9k9vqh90AtR0n0jorkNINm99ZFX4x0Eppo8t4Uqz7Qp9bmzWCg6u0KXGb
wBRA5S4VG1st7ePnoDGPSl/UV9xTUJIqJfN7V5bxuktw2wHgNeggwoL2MA7WeB/XigSSuFVUOu9U
QL04B/MEUAAjktRPKZRrTbyPora4LjrALK7hYAG17s0g6tyGchgZc6N+12EW/gz9mBmIrOBVGgfK
dS3XqDCN/K1tAzLS2Wr1UVcpaVLq7YNnrQIRZaDcc2UXdn2I/Epmy1lauDfSQGv2jkQ1fuC65yJ1
LrZ9QbtU4uOpW0bVeBPQ01r7hSi3AgbHrUb98dIQEyZguSrWtp8mwLlGWV9NoS0De4s4IaGaPPTT
UP6QqPXdWU5YX5gNgOEsMUYQryqKubDUStZpZX/DsmqkGqPQUuBfIRM4TnoT+2lDe72m0WJT3Mb7
KsDdVkcDrjuKPsvxOUXyZt30Q7aJRx1QXxUgG6ZFLbVPQA00YuJeSR9EEHy3Ji7V28kxhu9AZyn9
FDFX9MmgSbvK1cxeJ8Wo7DMrqcNVYYbGJRvCeTSaQXhDVipMEPdRVyoy7ip2q1DZNmMb1LIv7E2r
1vqx68zmweerX0CaEa5epe0zBecEBJgAjKyB41zn1UCJFk7LvRah0mbbAHkHUQ8UFKxoV/XZva22
N6oh+Reij7QN4nfThYUc7lM5Gf4qbAv+sCgmNrFqrfuAqykXWhwGabO88GZEsWpHe+7zq/G+lo1m
owxRvC1yEFwJtaFvqaGHK2EgP+VjbrEeJN+4URD3OOQAiy/GiKHHcFS3YgKxHTbIM09WyP1xAuia
UXqShm8ByfZFqUiSmzWa+oC7iA7JAq2zwK78S1E6xT1E8exX0cFYcjP0sK+wr6Ed3IAy2uh2bs5t
Kh1c1BTIPzRgTDdZ7Y/AQDhVIKUat7GiixXVfvlH3PTdpa5nHJSjkG/swAhW7IPsRnMQtazgNz9p
cdBuGwA4GAdl0U1P/nGkxU9lWq1TydW41XG+0HkPbDnaUESwN3liWDdObw3reFSDbxXJ11NZUuUe
NdO/7JA22saVaf9ChQKTDHDJb3AaOzcApbMyJ5QUVF/Ptk4KL8lNg8y81sbG+mHW6ejijJxAoBmh
9oGBKcK9HVtYagUZ2rG1T+0YPWr1bjQaaISqoR2oGvvfZSdObwPNHnYl3izPk5lk6xxW4WtQaQXA
B729iKXe2jf5DMjSp2Ck/NzJrpAoNsoRDy4ZUvwzA9L6zbBTcdmVSn0cC608RvlEpqBxYkqDBA/H
UvQ1XI8BOD0e31wR27c+HOIL9BXjn32XBpshqQEK6YbhrEhq4EKSgYVYjmGKF7gC3N5rVmsGv6Eq
cAccqool596LkjrRrzpK7kgSh33TG62LbmrxE+B6c5GIODn4kWU2wP/Yp5zEtowVu4OOjF0V3S6c
A43T2MWWMl57tCk5rQi5dLF9SAcN1JjZuabbIiapHXqYLD9I98M3B+TjA5RYXKJxvzOOsh1wiDkV
3YiZt+QA+suCb0Hc0+NvFcnZa9agr0eLT4TBb9M87IcdF/nialAh5Az1hJeFJUzIN6ZVcGUyDtKY
1Con2tRuuKxY98rsUqZBRwu0XnlpoKQ+lorZ7gehaKvAxLlPiQpKBENjUMpMKOBURQgqrQw6JlTo
gzfDwdnw3ZgAiegGZOKNqXJzVi/GbGPPHcM/chio9NpV/yYCIPlbsisqKa0ChVaVeshIVRWxtpVh
ascVXPDwV2Tk+l4rOnurApemZ+PkeyUOSqS8m56E3DGHY8UGJVOCfXyo53sYxZfxaNRV99N3VP8h
CA186NAlrS4Hy65+1ZjWbY0QFJs61EyGPCp3UzpQT1HnmnE91Df/KDp6sCMyN7tWy+Kb3uq0fgXf
ZVpXVFy/WSJOsY3Aqon6+i81VLRsZRHIqMFgbKj5fpi7vhw5GHEg+rBXkRLjGwJdASNY+dWRQ0q9
1eyQfzOUSH8wK5E+k+PYq0q26/U/6Gs7dSGHwV74Tr3PSq39HU8gdMA+Eygz3Axd2v7AURT80PGW
AswF53UjME5dUXmRdnkYNIcGKPe6bNSC+tf0VgMBgC+eA+nss56Wj8hNMkZb0Wi96ln6TdArTTcJ
HQuYhDld5KzVS5rDtIZU1ydjupQNke7HRNIv636+aydJf4ROn+/jVou4jgc0aGxriJ4mq6S/ySqk
q0XqdEu2cWW3Ea4yY6/eGW2SPEYtmOVNadGIHzTQjrFWCfwAweLbYMzWXc7eaNogus8G6dlMSTTb
OlWPiAaExyKqm4dhCgcIHZl+G8AkOua1XqwtuR22cTyGt//Q2o4ru25F+wbl0JVWSc62NCx7q6H3
A2EZCHCsPHA00axvZxZE60dgvGpj4jIiVe3PIPCjdYrBdexqZYbtaJCzuCxLrX8QGPINN5tpC30Y
d8sxU0v3HxFom6GQe3MXk+7s4jAE/dFwE/5HiyiAHWppuB/A4HmxD+BYMsdko+hxv4u4uewEVKJ/
ihH8D1v4Lx7svyjIS5rySQ7yX7zlm/Itv2/rt7f26qX8/4KtjCDB//tfRvD/YStfF0X9S7oo6reX
v/nK/F//5CtDd/4vLF8RNzBljiNHRmbhn3xlBFpm6vEf30FI5BCU3/OVZZnQiykTsReBCobjAP7D
V7b+y4T8bDtIFOAkx5//CV/5b/q6hEESQRpJ5fnn7yRcelxuyhn6dudYVK5I+ZRdaE/yf6Sx8e/R
FxoGOIzRsvEr6TaPje8ZS9IdAS+/m+f/WXHvmdannnxBr24UAeWau/8dYeIGZJO9bgzLOHNwpv39
tGiUBqoMl0Zs7OMfJUrBlBmhpZ335DNx/N2ca11DhcXnyZuerI4K8AW0tK9kR/5Wl/nXlM/c9/eD
O8akU9ZIgzsKG5gh9FLxkuYy0Bf6I4eznn9p8NDzCdI08RHKKIaLok+2Vir7X2j/nHitS/VFu3Sg
hsS2f4sbJ2UxXX9EUJw996+t+cGSOTU37LP3c9PQiJvGKHJura4gcapJLzkL0VoP5S/Wzd/Ce/+e
/fmT373athiGKTfpvAdWOV2lfVnua6NRKDdHLWfXDHBWxKskW8nu8690aroW+zfFx3JoKSLdxkJc
T2ARKa7oX9lVnxp8sX0NR8vz3DCtW6yPIbx3eJXVxhcaUn8W5L9lEv49VYv9myAmIKxGdLdNpWzU
inrCVGBSdlDbR3t6KGqov2TVyU1SxRsoqAAt96n46fsHq93yZ+H8BF/0z+PrL5GN97Fkocj+74dZ
7PeqUBp9olNxK/wK6GW/nYILCe5zfGVy6zS0V4rImMFPbqceOvvZ4m6fs2XTisRKvswcOEn//Kvq
jPl3MnqCYWfRaBlxF/s9E+I/f9/KvFY/mrZF8CBX87Mh7LpbOooHTXsdqXObzIg2XMAbVHpI8hA0
pdoGSbOVRLlCK8G10mEl5w4tuOoLtZw/8kIfPMdSiB1UdyzV6khHL5u5EA4I5cq1s3anmMwQLC+V
ywUl21swYNS2yU0vC7RjFOQUgKz5uu8OLZg085AkWzg+LnnQ5zNkndjl8kJ+DgBHAiC4jG6rrIOv
VVuHHq4xxuUAk0DRtam86muElsOyvFekVLhp04GNN+JHBC4uG7n6HZXOZVRmz44W3amjdCWc6Hlo
ggepQTcFyj3Ej2NPdliHIwbh0pUlwIIMYXNofe2BJstrksnrnqoADNXhB/CUTZhWaycML4REe9P3
97Udg5yars12uCcvOIK42glhXUghzoCSfJxnLELDgwLCddOJ3aQrt7HU/Ijy6iovcTbT1GrvAOUK
o/Q2MtFFqiQoMin88DR97KV+i0z+pjYw20ERY6umw9GIyiNU5V3T4Wqedteakt+labkNUDcEj+V7
VInPi4LyQt1O6bMAfiEGnGrHAYeuzwDVAviUSNXsSm5ynRaS1rg+rK3P3/mJQDWnVu/DbjNQezJG
buZ0vbdqVFNzyDbnDb2I6HEPqdIh1/b0ngUxtSasy/L7eWMvgrdeZIltllrlVRCE3ND0r207uvt8
7FO7YBG7O6mB2WYZlYcSDnIPGP2FtzF8iBvKMc5/pgD3r7C5lLgBPzdaejA23tg7t0JPj7GceJ8/
/6lXuojIVt0oDmTuCjixJNwpLe4EkLb154OfmpxFEJWMwZZiLWigaNr9SjISCgBNIu8SsIpnrRuk
tP5ekoNhO2VlKrUH19fDVxOQkIlR9ufP//Hk6Es7RYH7FuobU+1RJTBcxwjqfV8n4Vk5BRrYi0e3
hxgfy7Tx0iGda70utuhv5z34YqNmTjhGcihqTwGmT0lp8pD7Lr84k07Nyvy23yVfli2lbdcTdlJf
wWiMJ0dZ1zprr6Iu9ffgsSblxVzQ8ZLB+TmllBqKSP4iFzr14Iu9mqr1GOtF1HpZY+/yGhB3Qyf4
i2B8anD17wfXQGJUic3gquNvqcxMEFyacX3e+1zsUt8YaqilNlGmqsM9vDhjHfuIOn0++rxX/m+O
oTuLbZp1tDd6kI0exT6Bxh4K4GlyXyXxBa2p370eHfMWXKhBOfULM8ITk2Uvdm1jmuMkJ/Nklclv
1tNKywFvfv5tTo29yEucwgqSHqiLp9Yl0d5BRqBAR/DzwU/kY/rSKwymLfJ3JZyPrrXylzwzpO+T
NTVu2vn2ZqoGeZuwzBDBqdRrG0MA361gP64SQ7kjZahu8s7wt5NFN3KYTO06lUFa5iXqMpKpGC5I
nv6SVuWvhLYTvVHFPG8B2YuAAF7GGgZJbr3Stt+CAa6F6L5ya/v4Mobp2N8r3xeZXzvgkjzVSqR9
ZtQWJHHrUUaXwMSJ91LAidmkpdwcPn8Hp17w/PN38Wdq+8zJKeN5EDJdpZZpsbeoe5w3+CJGYOnl
z/JKHLWj6a+k2mrdxiY2fz76PCUf7DR7ESQUDRYVtODWg44ZgcIzsgu9b7N1IxTlrAMdyZ2/Z0fE
Bg1LM6nxzCu4MQymjrYLcKvPv8CpuV+ECr/SyjYa7Maz2lGlvdT8MkcYk58P/seD9IPpsRZhAdG3
MYvoeXqO4ugHuS2gkPXRTwuvO1erymkTDx3kJTtMrkb6GLQUtWqThnRNPn+AE9/OWoSOwkqJsmZd
e1PW3BVlfSHyr3yWTg29OOzpTet1nbWtV1j6z1LWf9G8/PX5U5vz6vlo2habG/ihJvxZxiwuBnFQ
qhErFS13uK9KkHgC+KvrElLCOomtJzMM9XVfKZWbEKyOEpqIyCfByXAm6F3Q0cW9leXSFTh0f9vD
IuB2M0qoR/nZCgE+jmM/qXeTauJvWsrOLg2Nb1XnZ2tl6qs1umnqppNoDoV2aAA5Ql6hU9ps31It
X4MT17Y24l0Ix1QVYFujPIRQldwWZZ9ryaH1QTezWWfqZD8ntPe5+YGP1qAd3hfj0D77ST8elcoo
19T2x81oyz/F2MQrubfi9Zg0pTv1Cv7nlgk9wnSerS4DbAKZCDW/Dk3FoXsdIoiHVRadedpYiw3R
9FI6jkNReeAmkjX8f/AbbfZFpJvX/Qcv1lzsB9rdtt4lXemhr5St6NBaM+DpDbYqNQfkgyD+ln6I
hgY3j6kIgy8S0xNR6s+N/12A7epQbwLZLD1CeXiAMQHFycmqw6B2X3zCqd0w//zdJ6hIVyaYzALh
qf1LKQNWUaj1VwaG87L/YNasRQhP1L7wO/iXHqV4AciyBhTnWBKVA2k8KJgmfvF2Tn2JRTAfpiQr
ZUtpvKasbkTt/5Dz4tvnW/rUG1gE8SFKwKtVfeVBtdC+27WW3eXyhJKPmXzlVHni6c1FrBunKsmt
aCw9FAsvISv9ihP7izz7xNObi1hXl6Ma9wE5Up1G6kUrgFSPoNuuDC7H5x2kcyvn/QISmppYSBya
nhrJKGChV0WjvC5X5Qiy9/N3cGqC5m/3bo0KSVhjPaqmZ9ItByUxPsRO/4XF1qmx55+/G3uyzCrq
SsaWUtRWRVxflc15lX3win+PnQBuDEy6X16crmpjF555Gf5z+rx7ZiuxpRGzddNLu/aQOf1LoDnn
5SxLGWx1GMyqbmTTsyIHRJkfJG7co9Zx3otchOjakSZ/tGFeVaEC1QpW5mpUwi+ssU+8SWMRorV+
6NCpzUzPkIp4XafttT9KxRdPPm+YDyKZsdij9VC1qgDC54F8K697n0ZK4MBmEI6Cuo2jw0S04Lp8
Pk0ndu3SXgDGCOZYnWZ49lABJ4wBctt2LV2D0My3n3/Eqcla7FrJcRLg9Irh9WUEM616lFTn7byh
F7s1iMA8lfXIS66kBBHTBvE+A0jVeaPPX+jd2rdN+CaowPLgo9+5ip3fd6Fy3jFiLPdrCPkPJGbt
5XGBPC+467DUnz9/bnVe4x+toMUZZYKKCGPct7whvsxbayfbCczmrZp/80OkjcqrIcKyXtkN2Zuq
vabak6xPF5oJMQx8Ov9VHaMpQU/ji7j3p3f50fMsDjY9HIoxiTMLn4zeNYdhZSN5ooDxGR2g1f4l
jQpd3FhVfEi66zwHuo4ngKj0HdoycTU3Mar/0Nnhf6uq+tISso/jYjLNtPBIDrZFamiQuWLxxdY9
sdT1RVzI9TYquUoWnm8bV6i/HXtV+ioSn2ij6foiLoTo5cEJtTPPRjzgJ5oBYpZteKE4H23LaSZK
VqghQV9+Df3um66Ujwhl2XfDOGmr0kApCq0axNsS1A06k75V0SnRWivV/qZT9OC2aPi9prWtfVGU
36MG2G02qD9oNlxpVZWeOUOLLGGg+W8Iv849OEG/VRWqJpZw0xeDn8gB9UWkmbLCrOA2ZV41pFco
UoGI4GKHnk32ogb9eTt36STb00GC+dmnnhUMLwJ+mNk/fr5vT62eRbwBuoouGvgyzx+cTebE4IrK
r+b9j8HGB3tQXwScqA2nCjmB1BP0LA8hSvb3pVbEV6qEhkyJFBMCNk1ZrhwbX542kIZrIN/pHVJF
CJv2ZbrtAYqvEb0zX8Oo6C5tLZe3QUTpsOUmCBZC+Waog7r12/5tqDUUF3oYE+sMfsU2i87ryGMg
8ndIDlIkVvGTYfJbJA7UEP+SM4tlS4sUsNC5ltZB4rGLdkg+Phpt+kVAPvViF7kINlvcXNM28RI7
f3NK51n5yivyxMjaIuDI/aBYsihiL6iNYKM3Zg0pqtmdtR61RcAxrNrWramPPEgi2UYJsIRGNfKr
zfpnYj9YkdoiFGi5ZJQTsG8vs7YdiiBkNRTHbnNxoOWezTSYGGmC4kWbj/YIDC2SWzp8NAjMlOYS
ZUINzFjDiqV+8Gjr4dZA4iBwQphaIOOVe/YpKP9vCZxmu3wC2ECO7Caaeu931aahOskntfZzz0/R
qv3nxyqBtTpv8haxqJclFXh4mnrDJL8ieLhqZszoeWMv0h660UqsJUXi1V1Brxxnl0g9850vYlDk
JIEpJXni+VVwWajNTSnOi5tLyx2YWzEa1dkcNyn52Gg1B0P6cN6ELMJCSoAJIQ9mnmEefN2rzjzP
cS35KwMssjRXenNIPA38MKS1LDiAxrW25z31IiwkPt4SXDgZvagQDBfP1OWezhp6aZiTF1WWZDXy
5fKUoAsiEtQloQGszxt9ERhCo7DNoVMTiL8ArpsiudZ91Tlz8EVYKAvVRGxVxN6YBk+KGcIhmQVH
znvyxa70p97WoPrk3ljmyTYALa1ZxXmv88/J++66kOgy+DeyWk+JnWbT9WgvZg4SY+c9+WJjTlSd
AlOJMpREdHT+81eUc79qBSp/6j8fxGJ1kR34QZkkwswjT1alHYH4km1vmI/EWqOyD3Ja42V5aHCV
IUYD5t+E7RMKbBt1VFdjMKFFyRU7k24D5OE0oe1qJC375peWfGOElMKwlhqXKqOYcC81U+yp/bqY
hxw05RLOCXYzLNLiqeD2aRLbtQTR1BaRsckjgJe5sS/EoZO3c6hurN4t5XjHTyaWhdTLB86PSgsR
qP0xFIW1qtsr/lFNdBIEJAXs8dX2f8n2g+Irrq7fcNm95DDQJvtXPRwwe1gT/SVelg2DuorD+Vgo
xOxLoO/49MpqUQeq3IEvEpV3cXZI+D5S+OaPJe/3ZzPLH/E5DKlQC4an5HbxFb9mYyHGcxjo1toZ
Jdzsn9OIEZ5ca7tWJ39B7A/KUtahdLyN/TfRlVsmhNOsk8ujn+o4b8moSPowy6pjK28dP+A/t/MZ
N4L3z7r0plAQ4hqqJ98BaVk+qcYh6YNLwbVGyWYWkfnEMwTUVwIo+aryXDdQbnPjO0TJCz9HbKHK
UaqH1xDAEWivVPPSooEUIrpkUkEVTboKELgbJnVW1N/PU6jgEsKlTMhbUZvwRLdt+x21O1fuxwvI
Wes0BD5YrpMSEgL2O+LZTkzE8x3kf+V1dWZR4U+n9t1mC3vavQ4Cil4TB/jb+MYPCI5fHN1zpPlo
MyyifoCaJpxwrhFW239DZrmnA4V4vIbIrhvVYYuGBtT387b14gywC9QHOjAhXhIGl+jRPOiB+YVX
6RwZPvgaS7BylVSw7USTeKYI9QNkS7RMBzydz3rwJU65FINjop/GPVoqnrMe1Yw2+6IG+8eW96Mn
XxwBFU1rw+i1yMtZ++EQrrAUOLLBQmFAUd/OGU+T3KKp1nbhPpyUa6V9/PxbnXj1f4Ch75ZVOrR5
OsR+7Nla+puel+T5TlN+y0w7+a3h9Xxtww354iw6+TUXaVw9+rpZTmbk2bpTXfTYtN7mjY84EcQV
VwhpuMrtOFoF0CXhkqL5yJ5UnEOJRwRSD4o4QKpVvjheTn3xxfGC+2Wa1in+zzJ85iv4EOk10oTp
c4SFN1FzDPCpSJsz1472d1oFyRldpTHOkRfqX6ChP2dj8PL5C5xTkI+WzjITbLUpqwGxeEqADmHm
WAHCFDDaZkLTQU5qZy856bhGs7H4orp1apstogUUztG3hyT11DzuVgBc6DamZzYalWV4sAwVRaoR
99e++J7Dnc1k9cfnM3XiuZcYYy2sG8nWRerNPgiK2f2g3vnFYjo19Pxy3u2iUUhJG+tq7LWW/Og3
MWJFxldlsFNjL2JDETd1KxdKig6Y/IQg/zat2i8SuD/ZzgeLZ4l0VXy7EKmjR15tqdlxGGVo0wa+
fg06E5swVqPAlWCmD+iFVeosBHxr4beKFJqRxesQt7ldUYQqVgdStpbGqtugio92dOBUa4oKyr5G
cdvVu8DcJnyJda8qeYKQdeV/8QVOXamXdrt1M+KEVTqhJ9BnTwyIm0QSNAAQ/7fdIb8lnxkBVPCX
jHFh0tFPINXqzScDtYTY8OaMaoJIxKneTJ6aoG99jDHlS2PUE+Qtl+rWzDaJlWHNgzOBvplTh872
V3O2FWk/suRONLh46fTkG33fdr9k8dyJL86FU69+/vm7ZWVmllwaMd+OxDcad8pXm0zFev7jsCEv
IlLtFHVPdTT2UqUM78eoFFuKp9ODbvb2vkOWYoPtZb1JlAyNNVSSd7mExMWs5aPtFFuGcogwLBkO
ZlwOssfqCphF9pioIfUKqdHxMGmUbB01fX3d1xFF78I03c6K4feKEAMwp++uh8JIUKmxFbgZBkZC
nVrAZDdbZYsGWHLRt3mzqoNMPcp1SSaCkEm3DcEc8oZ06cEunDs5ldfGoNyELTYN2oCMJ2oXhttO
Y4o+Slm7VljO+qm5Vbh53iHJGkXapRQ6Gpn8CINbZNqD3uvTdlRzFH9TKfotiT5+sVHueOuKrnwL
y7i5meCuIwrpJBsHTe8tEG6kWIUinrDzCzbsEMvFfjKnuIxefBQP8qUPiH9rlkN60GLJXhcaqmuK
8RqH2rjxoeivUP6pYZ2GwxGcnVWhdBBjd+MEu6SqXiK77tB/6fQrW8/edE0NHsMp/O7gUPOEAY1x
gUGhv+t1vdkacpmt5AyLEzfX+u4ml9N217eD2I+mMNcpAJXV7Mxz1CFyrsFWkKn2iHNmRfSYRnV5
HUuIYkg4bj9yJ7JwObBL80VH7fgmbutbjutVK4X6fqz0YMPYuavIeIIlo1D4BbrSCMT22MYUySa1
rODGT5roJsIwgkt4K8Ghjn/0A4JrY0IYGTM0M7tsVNe1pHSrBPmVeym22Kel/hvgEN5capDfMCxI
j1p6ECmA6iQYQAl2iI8coy4aD+MU+VDsY1N6RTtIXWu5wDClidq9plSSG0ya2EaZpa6bIOz2QZIr
h1hXeDuQpVGva8fgIOeptTO1bPguoy25diodX5J8kHetAwYLbzcE2PCd2ciohnuSLfLXWd8eOi+A
oC1aG/HRN+PABd9NVmaN47c0T5FZlqWQ+j7iJxD/8Zpv3JrYCnwMtR7ROiCQEIdC5EGByO4iD9in
KwRhp0uHM/S2bvXgrTX9AjZ7qr3qgV5n3At9vM9Q0dw6EuLseO/Ju8JX7fXoSIi72wMSg5OsPWVG
o8Ell/z2JU4165D3ZbBpxnRcxaGMSYAquua3rBus0EJOjjZ8uxdUtLuVPnK7FLMSw6hIyU5UKEx0
ZhCjTIDsChVcyMxGiYFfJ4Z2PyG0cqjRn3/xDcR6y95CeaBIy4Ed0erH3kK9qe648AquVFqFE5j6
bKBo46jhoa6RgM0GlOqqyJqgyjgOCkphfsydSfveyJF2pUxitgscnego2JiknikCTmiU3IZN6WwC
TpOd3NtNtYlbK3tUuhypE0lHgRjBSDpmWAC4jpVqb0ZiZ+Yq1mSxBWDSXNSCcg2F00i5DkMn8fed
MnuulPKQXEyagQIEXB7lgGR2fmNXcuJsVEcFO2oY2WOfG/Eug1Hz0DazUquhVQXE8NAecBrIMOsu
qggGzVRAoJpClbsZguXTPbpT5mqo+ulXY0wwVuy0HM11awzyuEXfBBKCbWcK4Fdb4vhR9QINKrMM
BDjwof0ZSwgiMZAhHoWTUNRK6v53icwM2pNidj7pVE3c2lNjbjpVzaZN6qTNWuhVj3xxhWL2gB0k
RpMT1EFflNeVmnW7qS20jVEK2FW61WTrKVDzY4xBLj0Lvk0eYvVbNxpeIvhAbmp8iy4zHG0vqkaR
NllRU8QsbMxgJjStsYgago2T9+JWpkC4HmJT3jQtqLak651VlGs4/KFghMaNVbzFbTu9NGDjXGOc
fMSho5WoqpVfwGOf8ssSw5sClx1AZTkLfsBvSrL2cSPUtSWhmDmaDgIAkdHrrt9hUoXYkhy+2l0F
k6mXDU8LFHNyCRX6Gm4BXLqyxeLMQAsKRT8UwlVcuIQh0P0y8RhKlXBaYdJD/tqgo1iGLfaUKB3U
az1uWvNaaQp1Fmdof7R9K556fKouA6C4+8oSA+Zbvp3cI0fk34Zt1FE1qWVU8DCoWQvVCZFe8WFl
uXouD5hB0bPBWQE9QCdF7SsylRdtNNrXEdmxFeL01XWLMgupepAd9QHvDi0cqCAoOYYbBfuoMaoS
8Q3NvDHHqBncxCxIb0b68rmPEHxYd9hEqp2+kZ0sf0ApP9+HuhFdl4go/o5DE5reMNz8N2Vnktw4
0q3ZrdQGYIbegUkNCPakKInqNYFJCglw9J07mtW/w99q8OqNqsxyEpmRERIFeHPvd88J+phzi+yd
e74rB/jCNP7G8Tw/ajcIowG34HeZuQGmFW28udA4DqNqnA+FBJanC9gg/EzWNgj7qyQzPy2Z/Zil
uE8z5LxZbzmPRe0uK3fWaDcsNaI5iZ9Gmw2gdCGHBn2F7yH0sjVi64Ynb1Jolr2vxZ3dlQ2oJgrs
qcBDQg8jSI0F9QEwFmJyw31fjv2qXzhWau0AOXQQE0oL3Hvh2PBjGJ1YNWmK38ThbNfmBkybgogm
JHIvUgIXKKfW1Vzy7xPnq6kyEBNlhD62jLCtNY+cZ37MCk1T5t2ouWVo3DE53x1K0rHrovECDq0T
WRd7G7bFYU47uSu723eUDMm2Sy00mQkWMNMMKoSZg7h0Rqy3Yd6Y19EvrA2Nu3yTu7FDqtfMnZ0E
x8bf34HWq+BwP2N1dJxt3VsF5yxlQO90hJ2ukXOah3gxkd5Pc7dVyh8jVD3+dnaCj06rnxrTGyxc
O94UgEZ3Pmf3jVNKY12AxeXhn8ojLHveCN7ReGPb07AVuYKoH9fusKltL9zqKvnFOAitUcjChWBW
aRnJEuQsk5Oye/bnALI5N4F1aiEehReY7/qwnncsRtTwsDTuugrBZnabzZRg946OpWGQNyNTo02X
hAddtM6Z7NrVlbibXOm1q8U1cGgzwEzSof29nWwvDOqqFVB+SKMINxIPFSA3idpOwD2mHYJEE3ee
9BpvZzhgTJsqhQ0L2mRTqgyACDvJsaxtEOAQ/E+FEb6nS+YfKuka57IZXxJTw/sn7XvQreV8+CG2
hczN/7oZZXA+1K+iQcLscpCjdJqTD+kWz3hxgSx+UQE1o67xqm3FcQ47DLAmrwth6s7b1AvUR88X
GPWuVV2k4Vn7oG7jF18BV13YPte3+U6ch08sJuN6MCb90i5m+hPAMUZ3Ni0Hu03aLWzKfs0bW6/g
uky8HH0od07Rh7sKqF/EkL0BCH1y7HM16nrbVgIKkKOZFA67AWOb9QTPioNiyGxs0wv/jD0pOTWZ
n1N/rJxjxtkED2JXBXCIuuk3xFYporGf0SHHFdCAleECOLFYIFaNW4yCE03IHcoI5kiNXnFpMfSc
/Xbi9JtYWmH+m4Lnuutg4Sa2dH4QZlhbX3fJCdTcPWdG+znT+hVRTByNxP5BuCXmGtdTec3ympMG
eREQ705438Wd+jXRYR6TUP75YWNunEbaiKhhDK4YbUe8ldjWPgX/SrI/E3dFDe8V+wiVd5hS8zlu
uVJEVZG2tz27XdVKzyvWypgPBqKwObamAR5aVB95hWMo8kG9Y/aWOWshvNo0C3HLy/4yt4k4wU+X
n2ABQaupxl8tZVmshUzn/RSUf9Twud+oPj3lrLsnxYTJdhrgmcdx9Vt4YgBLhq+PDyy9zA6Kh9ji
xNfYuiN1as3bLvMWBGVOyABE3q1cRIV7y3FYFt3UpWs7oqJVagEct8wgsYJsimZDhnKT4zNiwQ7t
bht2pjtEqYuLhoY3CKe0eS/NODgDguV0yCGG0dz8p241ROO5RtKB9JUnyoQSvNLuwmR5ZXK66EL7
NKZJucoCBGLJbba3FvO0MWT+60J+eXScbt4oCrTbCRHLgFbQKJ8hiZWMQJRU1vm6/6mm1IDqEvTc
dia2U9f4O0gR5aEtRMh5V1Vb0KTE3Iex+Wh9CN+NxCDriAWPHdVxgFsS8lDe9mtDj2qHc6U/j8Bn
9kD6qzs1WfW+GzTc3HjGrEUmPsp8dN9KO+5Lh4L27A0duDaiAKtw4JFKGKhAL8nyBjyw4DKAD6yu
2W4yY8a8pGvM4JDL2efjIKLrIA6+01SvAd4pzg2+eTb5EkDdSJ/4OSdif4Y1N1VFd7HSZOAGS++s
dcFnu1OdrgH1YKETKn/KZr4CKufiwAhNKvnZGSEQYlh0K4StH2U/uM4mqJPgtR3EkK2mGZ534JnD
XRePy33B4SMqGuH+LdQVFgBLMIe5x8b9s55RGATm5P9LEBRDYBVdlPtg/IJJQLtN0mkrPf+9VmMQ
aRP+hBsaf65jmluAMA5gqBiYF1NhEOeYmn4OE3Y9kOrlKXGVf5pr01o3dQherADhz7e3bOHh3ppE
g380K4tYS1PZ3zUYt65i5KvjxsD1JrPuxwWzzspzK3CJsr8xRr+83NM1fOgi3QCc+jfGqdyUWK5X
hW2pfd+zYw9NwwelevPCTXghBs9IZd613nbOWaEC1c/3WrG6zQ0g2zFL5itXqfA62wZmmSydNsoY
5boy+QEx9QBjFhooXagFc0YsmMBwg/quut1JPFuFG0yc5sEwA3/jgIA+1oFYVqgivaci4ErPKsQl
bzZ0FQU8fdemr9NNzIADiR8teBN856lyWjBuXDmBYXU1E2t2aUQBobztYEHA1VgKI0Sc7Ws2TeQ2
WMixUsu/JJmHSA/oqdMxsNZMKRVbK7SrXVYpvau1b23GjMngyp5wGeupuWi7k0Dg++YvrWP5jhI5
ObFRipe6HfKD4dm363rrglfFeLYkcQxituP2uKj6AO5rvtRhgUS5WNydgxvwEvOn7iZTY4jORbu2
AmKQ8Q1G1ihEZ4wajY/0aPnw69TY99pe/s2t469BKNK8bcLlQc60f3RV/pSFNB79Qhubpqv9l2Ap
433D8fvUUv1dBQuXiakEDRlMC6cOJ5BbN2NGimFZ77lsoP8uhRs/6q7q1tpj/qHkeMIpv0gl4jTL
uSIRgspPvumQtEvHOKCnX5hp5lbBTeOgXd1t/HZ8H12fsToIhXQRRUCjUvT7gQ0KmZdUp5iWwkrO
QmDQpcOq2iq4601VnYcJ/cTghzOewzLR+9kiclCVbs9zUVU7C08stk0t3+2Sj6kSHoaZXLiwDdRn
LGEgsg2UH0hB+23VlddOu/e2nsPdNKfFGhBYdukZx1uJerQf8LI/IB8zfWjYk3s061T1gB5NRDeT
MNLt0Aavfi0sWI3yPYAEaZvZgOFn+eUG9l6k8UfeF+UfaG4ZdUqspZjMtZoUFjgfRh32lOnTjPHM
B4yBb3IYhpEDFxPvK94+utEopCjkbHvZ5Js6nTRDQVqeZ89gDMngVU78od3wsn/NdpqvqFl4vFPh
bwwJjFIZRkZr4B6rnF4eKXQ95qTwbsS9aoPNBH8WONlpVXAq2qgUlEWhCu+5szv7WFesVm417uep
VVdrmYxtIb9B+y6seeg9c3d+4Hok9ly8dSRueCJV1G9Zmty7peZJ7vqR25k/vQ29Kf7hUbZ5K1QT
XHM6zyc7M+xr6krmKx1VvmJIcR/iocNiCTJ1pSEybvC/k3LP0W1SOLGQv3FBrk3YmL0ZvvdquTip
e4pd+viAUGs00Tbeo9qfT3Gay/UIpuWlpNxwZ3I0/ZcpnE0YJ7K9HuZwNSDIzevshc8Miprb/CsG
q6WcFKrNWKJ9nuvhdR6CJw5kD7AEuDZb9pcMi+ehrLIDYV4R4Vap0Kl6GDSWmK1mGqlCzM6Fu8qw
4mW5Q48axWNWoSpcigPs8BohiSmyOyWN/mww00O9oYJMWATzJ6622yGjs6IBcxKCtm7d1h6ulvAc
qsxd5ZUhsNzEiv8HDOSiZsQEPqh50NsUu0OVvlphCjo+OA+F7WyGwX/3Pe/Fdb3p1eFx3Uur7s5+
mfrPlPolDOl02PkDPN+ujAN+nN46VmpX90H5TyUK53EnRrimjlkfU7+AKV4N5t6tHT/iMoDPdfYB
Ao8V8ZOVVxLJHhvn8WZYMqsg2DiVhAAPIOVoOD3EAe7z67qUKCmBOK7NNHT3JW4ArEiltwVOigC4
LdNNwTlo7RuGAJTpzpHVTuVbm4b+Udn0e1WKdiKrssti9/NKgM87ECM5ms1Nn9an7KPWuIW5Op8B
XxqPYPOzFyfjU+cnHZ4CGyWhCgdOAYZ9LwKLm6Ln8XoFUGj7ihskp4Efb4CELWu3j25Wc9YtZL5s
nnft4p5UXJ+FJS38GC3hikp3WJwADcbO/AVXMo3KhkOKJ7B+11NZ7Aw315wAlh//VoUi7fckOhVG
yG7ESgRgqekrSXAb3Y/Vte9GeoslmvKiJ6J+tDsWqqTW41SUJ9uJ4RMkzutSCrAtTYi+RZzbkWEh
u1fnrutQ0/CYrABen/saZj8qaJRP2vpx2NraqYFsXqIeMbXB3UB9aqopDmdQa4ofXS/k0r6U894s
O/mGscO4qXjS+4YLxWGca/sEVM6LBhH4kR+GNzx7ehSLffR7erq2tWtxLFpUPYXVvqStHTxga6lZ
WszgiJkH+KPNPW/Ck0uXQbMtB+Y6932FJDE8yLSeNilWk5XIb+IED147AdPsx1L4jRrzhSeCLdCQ
EnvQIFaWbe7HAUoWzBrOentfF+fFTL56B4NjUV/QcmWr0pigAT/2iw9ycdrJVLa0J0bSHp6RrAPP
77aEcfetjSRFGOFqaavbue+deDCE4Cpc65mVfi6veomPQWCgiE2h+LccMx+LfNm0Tnga2OCGIdjO
ZIOTatGgWitsUWV3nwFp7owKGGSpXmiePsDWOVnx9Nj3/PQrF4OTlXtuVBbLuNd6fEiIQsFFlmo9
e7J6yPOw3o7Top+CxKciLpf3pLKbrTS+uib7Whzq+i60g8iHjMsXBTyVjp7cBqJD3FAux3rWep9C
ql7JjEcl5ZiGtS0smlelsueCnlc3iJfCrdZtD8N/MqoPkbe/SV+QpGaziKvCuk1lniUbPZov686o
kistlmgpl0e7M8uDbaMaGGyaaUsLwj4o09fJUH+ZdvaOT/q1CScuQN2VckG+y/wxWAdLla6SSZ+5
052L0Rww6Fl7FDpWlOdxGok+zO/SyTQuIuXLt8Zl42bmqSXJzNJT5lhf0/BpGcyUHBGfGfhkCqFw
O5bBLaK29TagjZ48NVeRkjHYqLBchx2VpDFt9jJPSMfaJXbbvCpWVaGGtxYZzMZNY+gGfXrOW3MP
Dv6dqSpzM1ockzjjKYCYfRjpIqb6NE93TUN415q+O3fYc5A0wKOXGGmyH78L9XEZUkUdrNsHU7Wr
GvmRtfLM/fzkzez98ZA2z7HlnFrxz/Pst9rsjo6ZrLvpnqPBOpcUQ/wwl6csG0gFU5rnXjOaI5KR
qpdvlV/99DgrOerm286R72M8iJM7BfoYDNT87KR17kq7vlLL9VZE1p9zKuyrblyO/dANJFQZgzas
0YhsMX5Im9WldYa7vKEd6g0P7lwf+zr5oPZZ45b7CquaAhgsamLz7QrE6tlsuVJ30rIOaWffjJr4
+LpkrSXDLVrZ9wBCofN2Vndbm7JDq5jVCJe3MjQxAozNbibYUsG1ihS9tEi4TctzZrvHBfsrtmeg
JjhcHmC6N6sp+GS5v4ud37HHfk2smtOeWoa7ScB6dovpN3FDhcKSJWJ2jb/cMfaW7bcHZlQOXHmq
A0mvjFaLKr7HuC6Mo7bmwNsxHpNRyF4S0a3JhRV0tLGNc5B31Ipr+ktjhDP7SuAkLJliCsmyie6z
t5G6G7Sm6HI6j6mtX7BN84MGs0wTQXB9sxqXw4qhSfY0IQVaje8gZ4DdaNVl7riily0nCK77+TP1
/V+jMJq9wVRpC9N+XeQNHm2uv/gDV7lkTDM1TW/jaP+D0ri/thvrry/Cq0980KqAwyVpMUQUNduN
E9flro2/JTjj2VD12pi6nvJj/jZbMojcosQLcyY/bkYmQsq8551FSJWsBJYtxGkrXTS/ivOfacM4
E7HVcpKtyMjNJp0f090aRNbRy6Cp8/xTgVq9Trhc4U4rGNEpT5qPSM9o2UwJa9rEuMRvZboXXWdh
Pt22M7udTsrsqvvJn66MymxSZ9gJV72JUIpVJYbwH6TPnemz4cVchOiJ/ySlBWN9nH+zvF+ZCDR+
zAC5SdczsDaDQjOKh6BLrmbLlbtxKkFTEpWWH291UGebOc72sIcRKZdVeudJO9uF9vA69p2IZr+6
o8eJbX2iTeJowCYxB2qqM991QRhOsbcuN51UgoNWWtkHpS5qY36aQ8aj0aZUu+4NfA81OnffT2fW
nvLJmPJn03P4fPqL4xGQiJvPgecz6tvhOcBYsEkrtTBtuny2VviNu+fTDvtveozLxgjsJrKqqVqz
wfjI7OontdjnzPxnuZ2gTOple5dU9VmNebFakgHBUhW6LxOH9Y3Tp0cLOt66CmhqZIbTXiHAe+tm
qPelHLg6pbgAK5u6eIzxYGVYbfFPTp0XNYX51mhjWBsZRYd2LsvIWwintQ4blLCr5qpSLk4JMG/u
knP3xi3wGkOR2iEgIOIpppxVaXb3QWx0kRS6iUzXyve+0q9ebfQXM5bxZgksoqhehXFwyqenwm3z
V7SdFIbdtH8KBKW4NE3GOzp//saYAv9JKC0em1p9tKk7c/4I4P1zQFgepnqI77jauE+lIc1ndgLn
KhLUwCH+IvSqE8SfDmK2rTii+Kl4Nxfd7kTZV3zWrOWxOTrXtqnGzX+OqqDKEZoz6aPODVvgGVsv
acJ+rp+duXY3npdd6wALowGQdsWtpFovlgofR38JTnZbsZJAolpJV34xylrtSg7JEOpHUAYWbSwS
CPaOzgJK5xbJ79KWz+haB1ZuRz8WnYecfaryVajg9aU1xW+8wMZg9Heao8HJb4TE+4MQsjbifJ1b
CtcRhvn9MtbbxeLpndPM2Pidk7yzYmOyVP0nMnIP9QOyG8bDDKjhXo0C0U/ak5U37sGYbHuDG2mO
ADGcitLuI3jZ4aVIQptKYKwYOmF07jm13Ops24uETwKVUuTzIzofUgC5ycCdY2VQGr2MjTKGmVdk
zj3BhOkxbY1b+sb8cwZ+XnnlOc+uUxVrzxhoPHZqWU+l8dZO9AbGoei4TdCkH8P4SfguZTvNwtlE
vB5OyyuYzWvqC8YL1AwKSxMzzjxAqK9F7+GYtlW7tzQ1A6qLvreWQbCcppQPUc9ed0hiJBoRMZnE
XqMCu1mlXPlc5f18rD2jWRejNz6M4lZycEeB6rmoOEgZ8nVUkDGXuQ+RcI3PVBcAbdNGd1nPY7VH
0BRepiVIzvaATiWeCvIE49jttGxRhuKpxnrgwclqHBnfTcOUHfxJOl+tdJf1AuT9LDE7d6hn6WTh
O2BT8NJ0N0iuIjk9th1dX4efWVO6J+nGkjJsHKza0S//xb0LGkiXFgdEciQ2CfHFjL+RWOUHP/Ts
w9D2y2G0lXsGJ40uJ/Wz8mfktbrnNzdulLbm8urrAXpTMWA683vzKuqh+HRz2zkiW+d2msbNmxuM
zjdNMp8MDL7hjE5eRLyLvYKKqbuWy5zeUflMoilJ7EsVdOHKc8ySCrJPMVUyAXu2qwnvlkLz2kjB
+Fze94dOFZTzZh3s6EI7b11pWg+aH8rBHqrh1HG6ec45yV/DNuv+JdqeEQhCH1+bpTncmm3k8S0i
LnIgOmONrbFeDJU+TBTN/lwjLXfWQrkVZ1496ghLPIXvIg6rdZ3lBbiY1qCSP+AGlvia7ohXowRT
xBJWFp7i46Lz7IL/cfnnLNXAO9JB89SN+urMlvtFXYX7fDZZGTF47KCtu7889UgeEiQU5BeD66KH
PgpQrYLvhw81U4/2vI8Ev/Vd1wXVNtcLV3yrBre7okPrMqZVD1O6m0XK1zCmfr/GfNedR2dKH4Yq
sc6iT4x1KUW9yfC04rOlZUcxNNi1fJ9kcxxB/q2dgi/l+uXe6ilcS6VuuAEk3AYFatv+9P0J+VRQ
1fNvXJANpVtIszSpki9tiPFgmo54Fm2R9SBm3HFt2/1Ev4aFl4Y0NT6qAb6J+coNKQPWQfuX8eRa
WdVfMsEPk1icG3x59FofaYpWX7b0x7861MEqy2IKbHbgPQydYKFvp+Rv8t38KodSrIVyaPvF8XhE
Nioi3A90ciwn25Yux9yE7f5cuD0TOPN4KnynOxS+S3Riyv32banZfMLiO01E0t8qN8XesNsxGtsO
PGvoxvsc3+lIyh2z91xTVTKYG6jHgEn3IL3QF3vNG3ZOlG48JWb8VIRZ87J0M7rChKpGvSn70v9x
k5HSksGfnoxTcQxt1uEMj/bWtnLrjLHVjFD0DUTPiPHEVLu/TCNMLo3QtJlyZIS0fcW9clwQJ22H
lq9rO6Sai2RNTBfvF4eBZryNOkuW4QMNAwyxWHLKOySjQ75q6Jo81MTytriG0qe+b4gISIOwALoO
KnQVS/0tuL3t8SttHc2XY6ikPjTMq67TwLM3Rt5yVRe1c6qCOP3KcpqQZlq8JXVlrCpWAiMCCubJ
dWtV7adI/Ppt5DPZCG9id2C+GLAaEaBZE6tZSaPKd23af405Fr7e7T5lIKYds9P9Q96OPcbs0N7b
kCsvhes7ryIf+r0r55IunENpamo46ffezP2ms7ZmjXVP6IKkh1eMUbk0pNVQMfGlcJht6/nT9uab
pHaMt3RxAq7OgdiIDHtBlVk5aXz6xQvChm0YGPSLx3C465fcp2FCbyiJQTBbozOsWho3/1DEa0rR
SKUUwZ+VLJhpWfCW7Jx4otBlJvldIjxE0IPjJDvbcXkoZeWt/R7xkAx4E9ifi4/U6br7egp+/MHs
zvaYsCj0N7c89ssX1ny9SX1qnsOzCQTqyZ0bSgVd7Rxiha3BTUV+mqmRnSubrvlQaQNBR/dXln4J
iGooz+OYtRxvM5ic4zg8jeQz6at746s3xRkNTpP+BohwBpJzCjVOVfd3i53PayvGcgrPKN/6BRg+
GzLVved2Hzz+4oASbFpzYyv3U9mbH3kQ6+OcjrSTBdklfBXmS9YZJDnz5spxrEGMjXA9iVPjfvR6
JLgiEGsSahYXvyKnzUgYVsaDXAG05F6d9Hz7GZFOJCWfKhkXAkG+w2vRVRuR1vVmCDrua00TXgj9
Z9tBcJo26G5HsV/8S4Mm2OmQolWamhg1URTt2Yz7k882VNNpG+2Trkf0s8jHr9KeUZvWU7xzjPg9
jgd7N6WYpaZU2V9x2/HLdpjPudDeIWVMe4fBPT3k6PF2Ta2Taz5RF1jp0TMustVj5GpH/wyoKGu+
N/cpRLoKb1gv5GtS2exEvNDG7/QPljdCxNz2H9CFzA2d5cA6e4nIotmjI9U6lnt0CfugVe9V95XX
8cSPUHGPQAr8kyurOmHP8h/gdBLMz413pO3FeWhpS9quXW7amIKTIfSANscZd1T95suSGWqdlFUV
DcuwvDtJKtZpKZzIcef+CRd599yOZbcdO8c9gOTETcbe8CHHakviDc99rSmdpJErSVkYprpSSKcM
3jvuCitdex9PVr6Rtm8nKxra/NkYKqKhTFkOLRvxNH1I+nUbV0u9bdKWJHB5oBG+HoM5RXzUV0dc
5Xxao6mfdTG3G0PP8lkuhMZEYqufgBoVRbelO7Zz423EHPPLRNKB4AxRr7zJfeV/7Y8eey6mV/sn
JUXJ5znonR/L4muBi/cyuvmwZWGIz53S6aki/glwwgk3/sLYw2zlw5dFruLTcPvA583p43WpzVfF
d7Xj03WvMc7Wp9AP2nTVdEpu2npp1/GEKXgy2s2Mm+ZkaVBj9mDPTwxKzjDkXGct5qJ67KyGKFTe
kIm32yC7T8LA24ND4+zdWepIcGG6LjercTbNw1rbbXjX05R646rMDTPF8/JjTHjAo7jhHtRkgtK2
sodzZun5nhv0i3DKeQdMFR25laj2nFjjS7Nwr7XbpY20E3xp6dmnDh72zZC8mmk85rQiSUUybXiF
ofPpZfVPECcZpQBJfRVYA2ULvxn/THuh9ZMjWGVRrYY1d1Vswyl3DGh95rctYmdX1l52cJuwYbSN
lmG8spPEQbHb21MHBp5/jfbU2M9eku8Dxxc4SKtPY5zJgC4w6vZ+KFGwyplcVMCko2gw5nVVU9F/
9fDS+fLBims6XEJ2j3O/TM9SAKlr6NYxckfHPC3zcZdnxmcxBVlEEsvbew2tk/zGjtxBTUxORYAF
maaos3YSFgego7q9kF9+mQ3M5p3bFIcKbmak8U0ipfc+PKIrJ1lq590LiKNkqU634RS/+sX0LYH3
rfOydDcEIhgGrHmkutiJr3Ue7E3vMqKWTn2JJc8v5aUNuurqdT4bJYIjwivWIg3mBtMFRj2p94Te
xcovjPulaHCgu853w4Icsbv/ZfgiB2+XtI+m0w8XG3XqxWc6cVF+sokxZW2CJA3vzGL+xqVdra1G
U+zts4C9S1XsttTtilJwxcFEGfyELSQ2rOWkqdIFW+XsmP12ki1cPuoUm8EjBNqHpPGYtHrXfY1w
z1ZAd8xYGGtCv/4TUvvuHldm+tCSgPjIZL382XNdPdsmQQwxKOtKsCNnIVIV9XZD4G3U2Ztn9Ix9
kvvDb0nIcU3onpSmYe9jZTRHI+QGiKDbLh6HYiJLRM22pe0Xi/Y7tJmPJa7TbBpCWHuLFiw5bQks
G68S8eDCisjBsn2MtbubmU2lxWU0DymlucMU2nI/I3+kuWP1Z7jgHCkREsT9WJ6KYrRREqqYtnuS
jE+K4N2OsBc71ljESKdn/dyadbHmVD/vmzhLIota+zmVZhIRm6Dio7ng+PRTVv+B1MYGZYkkzENK
tM53MMQU2oRlUEbMFyO8HycO4mOShbuQsN2/lh4r1/GFoJOt802vZfXa+m5N/rCjFhIpBHJrz2/t
HVMEZnBKg5z2XcHd4i6fewQQDFxK0ja+9yjFwF4J42HgNvHXU8a/KDeT2Fh9HfyJKiCipsjtxHRE
d3G5+BcsiJR+pKyexpusnnk5qpJDNn+HJFOPtcE4YZNTPtQe4zhxprMXTXCKgpQeT0PXEISIw9rf
YkgcVxZyIL4REsDGHHZ3PclVSvEZcYOkEFdhlkRKDG2vsok0HycVc9fY7TvFR4RsNVbcJSFCvqT6
H0yR8js0p+HCHTx+Kalr7cJ2qY/1kk/sZ5JLScMD2kl/3nMjsiPLKbtjqCq5VlyMXhe5oG/o9cA+
hPE0TH0U8XXeH3U3MgwgMrIck+3pXYDj9VLFVfilNVW9zu/jjSinbp/mnGZqXU/IK+hwHJdR23tG
NjSHV5/zTMgVLZ3JUE55smSUh4P2o/PcZTOxFq78TE5nIRlU5ETkI+Hk+IAwge6mY6EpxcU2/A62
McnI7ev6nXJ1eZ16Yh+1xA3Zgj/aCIde72Jh/hoqNZ4nRZgSqCgzMyV3kpvWix5Y4V+FlT6lZhvv
zCqjH1daHwRpVBblbIaB08V7ErP1rhpj6zA0ggSXmzjZqk5898nBGHeeSczx7Hd51PIeUdvBDDgi
6GPCyqeSb+AQHkEIv/GSZ5fYJXzKJbl8HUKIAyt79GfqN0GfbkLljPco6pPPhP8eZYHmVpyxedZN
DMZjlupolUG26UEEb5owwXY7cs8vPKoaCWQ2iFasudTrnzyi7Wv4mfQRE9l+9ygzuA9k4z4huB1Z
xqxO2kJe18oxP1Rh0G/lEk5/wot5F0J20B3bTxPh+8xpro7YNIxeM5PSZ0uyYRyHdbmXBaWaZH7D
SSgi6sM/i6nURjskK00nmdMIbruxd/32E1c9bUsCRhuCOzanziIZmRHBv0GdlBEP0U7/Rm9BGJrT
/lRCp+tslOmu5Q28mNnCtJEyh3daxsWmzpkIXbisHsw58I9FE2QkCeLqM8+LD22ZFDpT1hBXMNQR
1/OHYdQLozGuRza8N6KGPO81Z4KBEfqCV3n2hJeTHkFW4yeK18HFI/ifMcf/L3nac13yz//0of1f
5rTdb335Kn/7//mbbn/Pf5ey/Z+/96Yq+9//+b3Jb337xaaiCjU/oiqZr7+9Kob/LjX7f/2P/+v3
P3/Kf5F3HkuSm2mWfZWxXs0sQPuhgcVsADhci9BiAwsJrTWefo4ns7tZWWTRajnWRlommSI83B3+
4xP3nns/V1//9z8QMBfd9auFcVn8Y/wZvsr/Smb6p9C0w1vZ/tMf/5mWJog3U1VVUQ3D1lT1yi/8
mZYmxG/CAnBuCuLQDHE1QJMaf41EU5TfdGYdFlJFW1ZkcYX0/0xLk9XfbHRewlaJw9RlE2Thfz7t
y+++yt9j7HiNfv7/H3OCZONHMNqvBkzD+ifEGR74Ymx6KdvWC6W9oUZh6VkIXV8LjcKC8nkh7ESb
pG08Sv0R2bvGraxAEr9duimf3Gv0ROCM4Zx8A8RGqZFjBj4iVCIcAm1VjuAgyPWbaVl0Jvm44lmf
YkkawqZ7ruZMfjDiGK9OWpBQiaK+RnIU5lNW4Lsrs9OkNOaTqPCiizQhHNYm6KVOaubOAdNuJ9d7
EsPBO/UN2nKqasT1i/xYMd73M33JC3CiU/IR1EWI026uGJvIo/ItGDinHkdhsRkX7PlRSauewVS+
XSbdsJlmJONREeaEBbUYixsJBT/Okb6iJUshyOzBQFAjJ0pnsv1Ji/YgJ1GD4iY014xX68izEo1y
NJ/sg1An62m2RqwCkQVmxRmTQLoYidzfZeidHuspqF+1MWWkRFm1H+ba3Cfa0j9NVi2XzqDmUYnu
j0LakQzCousIAaE7SCVT0Iwa32HSEh3jsi/fqXCR5I9G0621UdiZm+St4ev1DBUjpcQfkJPc0kNS
OuDZ87OFGY7DAM8gDR4404m1i3Jb2AGjHDOsSjbzeYJ8RrCHuGXM2YEhuR7oZryv4iFxDTmykd3V
Yi8VUt/4wzBUd1aq2JYjp2r6WqPXOPZhJq2jIDZei7JCJhx1yX3bYY+NkoKw+ix7heA/uiKwAXHQ
GBzinO7UQ14eBgwksTVOAF1cEWGd1Ic0vmU2aqau1ckku+vRRC/UWbLs92KY1i0z8sLvtXvLtI9K
xA19rrqU2NrZvuSMhz0wHmSkF+j02Pa3QD4N1l9qucyulY32wZACa2ME3PzItQ4vFtqRt4Rkn6ON
9f+ijFcLA1X/jiig5GC1DTdFy9obaFePNbXAY9skyQc58Ao+pYq0I7Wt80OZBdKnuUw0pBqBwSzm
8jLziTkzLiHDud3cFZz6dWy9Z1FSYk1oivhcRXm8DjtiiMn6RTqeoHRw5QmXwGgi9DH6GlHHwkqC
/Slvl2JLeKLzhjXMUuvRFnS89I1jw/5kYFJue1ND8jrgR0L+CFfjqcM8aj9F7UFF2lA4VZ8sN4k9
YO8FRjNm69JAVZXaCBj5fKHcoFB+pX0On0WP4iISqTgLy5buANCoqHao88JMZ9fbV+kT8oH6fklN
s3WjuKcrK0K6pam0i9sGffTNQiV5J82VeLtKYTs6LwHBpKlTP6syexdYRn3Ic1rKMUf9lJfCOHP8
6f0e7Ua3yWGb0+mOhbu0VvRQjpXhpXNlnDpQeCz5kebULucHk27ZniN413IxenE3mkdlbscjrbBK
XrBanxEIGTezlZWsUUe7epMxbOauVWrlmSwsm0usTUmGZpK55dG1U5dpyps8lMYj+59gbROwdosw
WlrptR166IgWGv4SzaJlEzorDyly3VBuLnVgDitqiumpMXP9RdjDyOtrNRmLuCXfoaYY/BGHujew
CtzHobDuLF2r/THvGCvEKDfbqsU5NjGnlBCxs7JnSb9fQD9/ke4e5HdIFMytmqvLvdXn1gNJxw+1
aa7spNsv+QE9PkpYpKuVF42T5C4Fj9JNHR6GAOUwVH/LdiwOu0vXzfOJPQjdtCF9Yoe5BPkc3dWJ
TjwcEbgRUocoIr83UxgQBgq74dQc5Vuza7MvpVB1PlXanthq5aT0neZhvqn9IcS9nMhSe1Mo7bBr
K9NEhhzHX9FYDxc9M6pjzrpmM8nK/JwQIOvExqBU941Q0TxpOUpuwGsFsqv6OqSdleXHQoO9doTD
scSjXMuv9kTr7uI7jCAGNcU2brjfOlVRVzTJy8symeZ9jykPd68ohm0iW2x+s0AkCCRrcU8F2GwH
k00wu41yFZE7zASIOV5DR3zRCIekKl8mmeV8SP9XjNO9yIKY8U/Y4yqsKr/gjnUC8xmiJmj5kI/0
XodClsUtMm5GqPO0ywbmOEpcnmI1i+8qsyCPJEmas4pefM0cqkPyUI7Ld4Ft45BYMycv8WvVqmah
hz1Tqo81FqZYVSqJsGi92Cwikd9wDNjbgiHNWqkG7SWaM/uBwrrdEZ04oKvluryPyBi+RMzJty3O
sX2d9dKak1f4TZeKE84q9lbI+CenZqN1dW62TKpLW18P7OM2faXPG60O0eKE09UGYsVP2Gzs1VA3
9V02C/1Doy+G1mvHyn3Ozg7OrIT3tAzb4qAuWMhFnS9fg9ZizYhNuzzlddl5PSI+RsjB8FJOqrTu
R/ZCJqJ6t6nHWHMQQmnP/JEcUViRxPhTUn0+l2LSNmkaJdD/y6ylK9c0n14023Wa7pYLE0/RZP2K
aj3d4PqOLkiwsq+utJFCB41JX1CxeifxmyWBi7Kbm1Viw1BAvmHvkVryHScIIcaZMCoZjPXOGhtl
q0pNdjdWk3qktdZ2qiWbrp7PeCM1tJvr1O5mrMZqJK8rXBQkwUe1fivK3npvB+pMdTS5UuekLxEe
DZJ8E2qRrjtVbEWPCQE2O1arzZsYgmWNH8xc3Ekjo1qO56byzEIJS5eMQTXxsjpQdlKE8TqpTX3f
J9bERDa4SiQzldcFFuWFfUQ9OKZeBme96KJdArzjHZvrss16ipjZyLOvQhOsQBhwPIXtqLkTO/1T
3aeNt+h2fBshvPpGpwait5kCumqlkXrErcytGVEsn9B6PCwCTkeJgC7D1FbxYMM4XgIaLPZaj2Ge
mB9RLXO3afCFvjUtJ6ApzfKqRQy0bQqM+9hWpF2Hu/uGoAgNi32eFlsttKpDrQXGJsokhvQ9Shd5
BflO7OW+trcZ1ZvPh7E6SUY0rM3QUlcD1ge8L0r03lZ4lmAD5K3H+E/sq3xOXiLub4C18lx9jKI2
XCdMEFdlOIfHLDODjZlpnKpTqx4n4tm2XUSWLZ0jg3Sg34Sj47YvuXDAKOwyXZc8pS2LkaY+me/7
oKh3s21bB7WREQ5hVV9V3Iy9gLd8rzeRclbbeUJMUTNB445zE2kWZ2sgLHNmck6WUcIkftfqSzqv
C60Z11VjkSKPsPQxt7PUxx/IRT1WUsuM2ZLi1QQsSXewg2degIoXc8Vs4SNruJeoafsaZcHgdUsa
7qD3MQpXioHbSFtaWw2HJK1Pb75GcAjul7Lr7tpazTaqUXQfWLooE5Gsbas5kfiIZ+obc+TMt3Sc
SLU1rpZr+kWacqZLYN90N2FQcad17bgRAdmRkRlizWWRMvmdLV0NkkLZTm06HifWTrWrLCpiSV7/
lYbKZpXmGpvOKRLJZzbLw01K6MkL+h4b36VmEaiIFI1hVxocSu6GZ0nqZE/DkHcB3i2uetEYs09E
bAx0DcUK7mB+cOYspDu5lIjqOpy1CDvuYuoFwo2YyQZtuLnWzGtwCYLo2I9DWaxARFBad3UfbDH4
jKdo6MtLNbAmpq0Q3mTU8tEOE5OlHtbogR+Dmf7BUE4DCwW/FpRjrkVgLX7plAV+OTI5YdpRbELc
HAcZxz6C6EJFTB2mVxhCHD9L6UjOCrr4SwDDiEFFNmyWuUcCZTAnRh3KbcHNVXV+HBj77CWbI8LR
y2zcFf1se0aSAftoknKvJmG2Qr/DaZ8NePaqOU8f2X/UfpTq5aowOu4nHTWqtIpSWcZyM+pnq8es
UJS5skm61LwRDTMSt4L+cStbYbELVObPGRPu124SpastcbKybSNh9JvbfisjiehzBX0C0J5zzCW6
LQvBV4iXuNwMps4nve7RpMalxGPL0vSpp0aw4ipvR8cclmSlIAQ4YDkVa0vqmKo1i625pWYcUfwz
il306V1vqmBNI9PdV4HYlNE4XIZOZ9SPrAiHXcCUDMyU4ZPTxmEfS3m6E2NrvKs5nTPXA/sBnQ/X
fdcl4+dEThxBrrp5Aw0gczMUA18mlst1h6n5cSpVKmAmL8jrm+IDr1t6G2j5chY9GmBHaNkBzey0
QhmfsUTilu/ngRw+ZFLYfQ1hGQJUMe01dMv2iNmufddgQez4VOjf2aSktNHmclPLVv2RTcJ8HPUE
0aAgRDxzDKGZj3YrAfwLcSE65tWgqXRZ3Toqg28fFVBxQtiNOTiUUPVLbQsYIh3obkaJzx8ql8Jt
Fzv0cXhdBVVjg20/boyPgb3Ki66GzYoXX18NrYKXILek4yx3wykJURKZbQZOccTc6sgaxnO2U+B0
RM8HEJyOjvzgWirQq15qq+SLF82EDtQeTI+RP6xKjOlohIC6PwAVg0gTF+mI6aKKPi2dC9zhTYOF
UyT2k8kVWTqqVHZ+Vnb5g8TIfNvbgf0Q4CckFTDBF4b4BKVjZc0Gppkhou3r9P6btnViV56p/VlL
4+KTPws6FKMCLkCzDfaBKc8Ta6pSHJQFrEhm65dkltAnWnJrOFmMFABnWN494ky33hlxJc2e2Tl4
RX2e9gj24CelVaKyh1PbAh1sON5mec+6pxFSBVnCZLQQMpZnVx0pJ2JHZdR99NalkMzvGRPjEbLL
tDNN29p3hCHsqogxPN3QeMkyzXyrmZDCZYJ5WlkN9oSELW4915ybBgqiiVPW05eWuXSlDecuzutN
jz74TdF7cpYpyHQMEpz2aWGvlqXUX3lsNMBRgf6oiJXgwS7x7xiLZh57qaSOI2zOb5lnnBVEbR3m
Rls7z2ofunODV2UphfywWEVDBEFirCYcj3dGIomDHUTYn7QyqV0pnuzjiBZgp5j5hm/LUTJK/0xK
YM5wtWTJVqexdfRm4nNktOnrDBIhBzyFProBuHAPuq/dijBP76wR736t49RsdHnwF1Gmj6pULd+o
7vn8hSZO5RHxtnG1+I6sxl5HTcexyUKDSUdb5XtDBvFlXdXzOYl+B0DeyTkfr9eWvdj6Xgz5ApnH
Nt8msViD21ezTQ4bELq9wrey1ibgK3Zsq4+0/siD4lDaTGK6H2dpubOKWtuAR8BbN1wjiFPATYY+
9j4uFRZF125pO9jLvEJTtawoQwY3lJX4RPoQOkSBLOfdSpoX8mh1Y6U1Sv8SCXlx4loSz0rWNkDL
Or1DJA5rgolO8dy3wR3OQeqgWp4J/SotuuMWt1m0FOWGDxuid6kwIYYYHWIIzO7S8m6a6UMrUibp
KiJDvzN66UbuU+lYlm31NKhy+5VIhfZJZgbfdD20WEJLEfiiuIZ2VVLhgobAnV8tkLirmX03mdmT
jJh5KXNcr8mP540Trtrnxlygx7CzDXl80lE3C0SiIcMgbsRK6c5Kabw2ixwQ+j6RKB4RGpMPTb4u
kaT57K7LUwf+Zp2gIzsydM9Og133yDxGcXX60xczmMC/zEhpVK+24rq6IEDQ6uvZ1HJiG/Ju0FUg
LEYW5XedmoYvUVp2O/QTg8cngmznwbQ/TUM2EleJquhgKNGAEqyK4nczTtXJbQbMtfgVFcqCYDDP
KmCGdZrTYHIrrVeYpJ9CgVaAPUT2binjRpHkgBehbKfQn+YB0GoTCfVQzZwHG1FQ9yNPWkZ3uh5z
PhWqte3QzYwrZVLrzz7KUSkgMBlz2jOAJR5DhmSzAF7wJJndC7b2RiIYMxD2JqchfE6ENN3GiCGZ
usUqb3UgpWKbEAkA+wHLPTsTq3G1hNpxZfYy+y8mJNxpm7B5NnldYMFXfeaJoI9UJoAqThGrinuG
ScVk5LtlyuXvKk6zp5FFq1smmmxBwktx+jVx0H5dgTmWQ7taH9GOWRc0ubHsIS3t93YFpP2Z0eB8
iQzy6NCFKCPPIjXAijG+5RucIvWUyDWoubiOxb5TFhPXT8MSf+F8pX6pg+EytwYXQjPI9yoNrd8W
g/EQBglIJVMy97qc5ruKAhKnd0ThWnFPOVV1RCZerMFc6JZYH/xisTLF0cpyfFIYNy/QrGRgamVn
xuuiDnRuWqOKQwhJ8OIZTNyGVW+0xZrGUzkooZxJSG7DYJUv6XiTDsrkwi9pP1lcM8hKLLC6SYZd
wbI4BYdCNu5H3RYuca/9mT0lN3rkFxbbOkPGiAhfyZm7ob8f1dZYKyS2nfLRzt4G28AbUKfAtIi6
WG4qWRtupqgeeKdL+L6WAoEgGdq4d+th6m66cDEyh4X9gvTMNlXHjptpndgJKAmpb5edbi2jE3fM
LluEBMzywiGk8rO4A3t5UYY+ctuGMwhwVVS1nd9McYTirpAkNrWlfRZdL76x6GJeVET3mafMnwNV
mlOi0Pmk8+0wmRGVdSrwj23HqCt9fMwigyWtL6/WFFWXHPYXVuVe+iQ1aFhhYo5imtpq4tAfs9to
mY0XFAf1F1un6EUtc8yMahp/JmoUHFXeoxfwPzFQKxuEEKvIznZlxI37sKqYHtaZfOk1OZS5tHN1
t2RR/5iYnbrmPRi8IMqR58fTCNlRpeVMmGJTh3cIGIjWnK+3wkrfANAkOCCq5neaPsYxUZWR3GEo
6QeGGoh/DWm3r4tq0twG0IodRNGar/W4DOcxnR4MjQFKGMvjOdTNbBVqTGVSNf6GV+MvRnffHyzU
h6VNW2Ws1UHehRINTp68Kl0cf9o4arZ9GFhHfBwhcwFBL5L2dc6yOMCsk9DgXnfVyVM7X+W2GU3X
gpmYqEIulFR/rBtDZ8bTVcVDqwwTej5TB+0t1fk6V3NNQ+va1ts5rHkp5GYyQO3wGlPyZuLMrTJh
wW5oNimv9hXjwjDTKSyAekuYjEgUGvJfZSva0sEp6ZoJZg9RLayRTid8BVdjF+7qKD1sVxJoQxwm
0lm1yvEP76Uwo8oLRNj5laZkz0mkx6+NGS53JpLcu37GYADoQz7MtSGhii4rf+6FuusT5NSOsKeO
Ql+JXaobw0YjMUXYQAyzvxdItFfagjm0vTqM5L5hvY+Fct4pVtM9NosFiEjvulVQoY+Ci6SsjCoP
L2lQSRdsCcXGBnn4mchZdVJjzHaUc+V2DDXVzxtZxcUy9DsGB+UJIo/xKFupLbuoku2N3rI9N0kt
eQTpUjxEgS7OU7VwRyy6yvaNvpyYtPeS/IbFI9toKlnSxG+JZ/RzyapTknbFXgc1K2kEEaJmVJRn
bCF3BncFTzc1BG9V0p9oCUZvBNLAuEozTvqY6zRC6FaiRZmPBd3JW6YL9BUL4yxHaRLADWqe7wZc
9UCrOmyiURoeDCumg21NXMBLUC+3GIZlpucwyfJNXWkhyv0q4yoCHnYKVR2M3SKJYfQsuy3eqBdy
zs4Rx5aXyYN1n4li0TcIDZifNpKEpQZ78SZE+CVYc+hxjQDAbh9BFowH9ossK8BlZixj9HbWntti
hHPRjFqZrVOacIRjMgcuyKWUp4D0DXINpnFu4iSIDsAoIuxcTaLKbzH2rseJ0YCnTqa6j/qi/FgQ
fEA0CFDGdn2OIVmK66xydW2gvDBVq2WmGiWm5XeEU0dwFJqOLhfslrsoOmVQBOKl9wTy+zu7a0LT
1eQu4HmWBf74GNzgmz4ZuA/qbhE0arU2AkiajYYqpuHsNTGQwfugV3QtRqE4PVKkXCACW9JBJL1K
70utCWSIFsgiu2CGuEGQb4oKC9WSvkEMMVd0MhxgroaGMIeZWDL6nozr5iwAh/U0JEgtoEPUxbRh
jxqsyyy1w/2Mb0t/truIQ7laLPtOTWBWQiJhCOAkQMbA7vdJbbcD3XMq0FVpDfpUCCGLtCoSK/9K
myhKbtl5lOeuybPxQzOmTN8YIixYAmXJ9CWmssk8zOJttcrA8yHkjq0yZi/b8F1HpWx+4FQdc3TO
jNohNFi5iowZp1Eq4aDzlmg0byWpF+vcoqpddSaEinWlmSgmGytsQOuyZGCzphq4sXJL2/Dysrok
c8ErQHSH2ymSgsSvjV45LHUcfYzd3GoepCiFZIC62TW4tm7omZihGzk1AmV6+VSYVrLs2W5Ut02V
JZ9L05drIJTNxVqIuEaVtaFGaHALNnSHDvSybjvCj/CZSXA7s9jmxQ4S4v6kQox61sSSdJsWmWru
gftk75MFIbROEAEkOXFfiRdfyu1qcmwFrTvsn4EhukobyTKTmVrbtgnuBqMFk9BTCiFJTG7p62sv
gr25LZo0MH3gjSbuI019Y1Chen02zSsQEP2JzF99b4qkf1o6UGlNYzAIrydp2GlVan8XfULTHE7x
scPD1SJ2QYiZM+V7ChlPcCKkVvbdizx/6SIZAemY9Pxqpk3qqk/tFo0dAuCjKC3656xMCPAt1SFl
2Jdxo2RUgRZ5LNVbVsXm3XX/hXFILjCioz9xZJJ8n6w81k6TASNNYrl6w/gt2eFeVdZBpPS7OIuU
jW5dXUeMMB9mxrGHmTDOHaGfbG1N4qY0g6nHFKZUXSrSMWR4Sna2wwLfGOFlQDAmLPerWp/tu9kY
Una4NQOZAvkgxCZOmgaiBYQ+VzND6WxLqYrNuRgfaXcJC44H8ueMrlVcEIXdgwUSid4vrbstMyKZ
7IV2RD0fwa7za8Ued6kk0DFnIut9Nl2QOxYVDmynGg/Bos/QNUSXn7LRCh56yH9QSwZ6/E6aErKz
uIte2X1XCqdWBVvCybQjtlXJw7atcklYrLuiblJnz5x6/cMWVnvOQSQpzBhaayfXkD6cJO+JQs/z
qajOEKo0fQUqUUZGE14pNf/T1TO6AA3/1+qZU/yVvzHIyfjhf/3v96+wiav/80c5zY+//7ucRtV/
k4WOcwPww9WvcxXN/C6nUbXfoParDNBkOIKmof+3nEaVf8NgZoE74lo1TNlCzPNTTsNvAT+2DEs1
TcPSdc38d+Q05i8xkKaiC53viR24oQsTdc8Vev0HbnY2jL2k6CkYNbnfJvGhbtQTkop3PnqLEymZ
T+DAJebCJU98V6kZqIr+WBEFqaV7Wb3y34R4McF6uRIBgpGKm3xR/TkPDxpOZmPxSro0OX5rO+VV
YpSMqh6y8KBprIqGDpk2uDjhtFeOwNK2GINo4ULLxCLMgElbK0yA7+zk3KZrVkzciufKh7FllG65
I0ikadc6WAzrcu6MDobJUUFtH+FqcPp1ra24jYzIhjuXkdCIQI7hQuI4rbmak1VWbAXMg2olNK/q
L3Z6gw09Lm+DZB9Xfl26euCBn7RSuqe1kp4a2yeBPrvL7hKPBdc5CL/rB1Xc1kf8jXno8qOa8plf
DhA6ff1JCpinOPmrNa+ruwYCY+rcSzJCWhdHQMtWWb4t7mgd7uvsVEqPSoqK06IMD11OFrV0oa0p
1bFO1qKx1oC5W2laBz+m4BQb+eJts+nQ2DUu4ZuSI7D32RzsgXKAV3ZbJMzyugX7orC9cPvn+UN6
lV7nD/HjZ/Hj5+uP0Vv3/fuP0Zvy0X0rH//5z/CdvOlrfa19DN/ah76mXh4l5Yp7Ow2tH8y+va7T
A2wCaGqpo+gKzlnVUVH75a/ZKWl9wahUKV+whSwm1gJHec7eNKYBYBTS+9GLbiexTQkLUtaO7ALo
utbMVKhru2EOfk6hf+o+9ePACLo8N7U7LWfMMapyw9e6pr0N8LKdvDxDiDDV0lnQqzg5+TXU6X4k
rabRe5mgo9jOdeeE4HYHXPn6c3o3uYj0e8DEr0Cdz06z4s9ZbziVC3AFr9z1Nkn1oVhnqi4n4vYp
1iEFmsniw1czb77wPKPApXdOMQfcg2rU7plGvAdk8LSod/ZmsZuUTbEPVK/aRNfVC7dsI7sNpY+Q
o9o4kBbU+9DLUTYA+phuJ/VVL3bUK34iIaF0Qq32TJhIMiY/BS+mYORigWBH1u9hZsHXL3n9sIXR
iP0m1vaN3kDCu0AmUYe1WFxcRzXFGU8Y5hEr5PrICotxc+qw4Fnr9MDBsTqAZwVGvSu7g3XzqjN4
tFleMSU4N90OJmAIQUJlnEabf2mHHpcZvGSaR3FJ8IN9R/fx6ej5npXtrG8fpGMpnca3I7g7pp40
wZBZXFgjcXRTtbBLXFzsq6hl97qy4bkMTnYvnYdoxVdU5hXxhNBDJkrVLthlyiHNv4P4yYoUJwUq
Ih0oaru3SQpWrZq7mlDXis5CW0IwquRexfipjpHhkYdkLtLGZjXUJSyl30Orhy66a5JD2h2KsHeq
9GCzrQ0kcf3e7G5VXcQbvdPVp/KI1LW+zevvFM1pOMOTmVZYbspbGm76d2r7hdE/B8wZzAYK9U3x
GZd7BZuQ28EFwOBQXucIXFJuZ32efTKVvIp3FCLMVoY36+TClc3XNEAPYn7Zo/TUsT3RNxkeQXWf
2ysg/PBycY1jH9Z5pmuKmrR4LMSjyFbVsJ9P1psCsqRF22UCHll2Y7Yn9dwRFnMlemyfvA4x3yeK
q1WoWQ790XwaOQ9lp7zJb0BNXFF+GOp//EdxZvx5/PHL/Nrvv0PdwX9zVjF/DZkv/PxXJ2XtqzzG
E1mfWw7GZb88zSN4EidFlrPksmehuHOsS62ddNQA8zuXvRqzrX6H1Ua6wUlnLDYrTxJ8LdzP/bUk
ZQsrUNDDKs7Euwz3OJRumUK6YbgNK8nR+C7MYou4ngAN02F0ySdgFyh+BFVdf8hXwRUpg6DKdJKl
jzmsjWdkci30ZaO65VVlO1ngsq9HRw95bd4tB+Ny79l0hjZj3R4NZ2OvGdognJ5Q91fP2Wj4mXc1
GpsgOrCUvhmH5L0f3TptXa0+RuXJCB9Lbo8BuTHFxko803SWyF+ASONiAfrgTsoz5CNW21cirQR3
bFrFFp8dGj9LYTyfKheqUP4felP91sj2qtjpfGjj7knTp1VFhKXd6b5iLqukDFiuVd+hnrkV4AxF
w4/dozHpRi9VHgI5fefG/pJkZPBMEnA5i/0m/JWmFwzIGjy1BhiJ2VmWG1GqHvxlksJVx+pll+nW
ti2gRGTgC2Cz6rPlUYp7wG5W4/hNRpjVPqXSuDYMSsZYRH5iXyTAciuQBldBOAfFHN/EeoHaC8we
oFXbJVQd9GI77BX7nE93csjOC9dpqrBMKmqP6oPhXhWS/QZ29crPl6ZX9i2nNJEPk56dzWx6zDPj
Uym0Q6ido+L30J9/S+N9rr6Ku675+uqOb9X/BypuVTZkIoP+uhK9q5q3LpulL2x9xefXP0jAf/7l
n6pu2fhNY0whhKHb7HqN/1Z1yxSbsq4YQpU1W0PZ/V+qbn5HY6PKXxKypVLGEkL1sww1flMV0+Dr
qBpib0W11H+nDP0RVfSrptu8is3/sfpsolEFDtYjCmyQlxQfgUIqMBtDBGlrqWGzX1Hmjec+tL0/
vEx/oiOntq7+7AF/iYnJSyZtCi697SJUcK/2WulFDaEzfozn6v1fP4Z8DYb5swf5JTCGmRhMHxHO
27S/HRfN03ARjqDvwhBnxvQeoJSg7t03SF0XnO4dQSFIif7mGcrXNKs/e/RfU67YBcwxII6tSNBv
5qmHrNctG4xoBBmY3PFoOHnCOKHxf0z5ocj/Jtnpeon+6SNff/0PvYRqQ2IuaqndShb6xXKN6W2r
02CH4bxH9nwZUYybZDI3eBkDqK5/83Jf867+7An/koOVIvmr2T+UW9jM9rk/ZefuCTJW8YjhIPqb
B7mmU/3JYyi/tEmSHCldu5TBthio6jQm7/a4nhucrZN3HcRHqfZ3799fXD3K9Vv4w6sYzyjia8xz
zJIo/K/TQzajKsw0PYwv10x6Ns3rQz7s++JeV1sPG8PvDT0ulb8wWfzFG6j8kp9lLLhuwYN1W+1q
DRQX9oRrvQk3cUtuQ6o4Vcsrqu1rC98UDJV//f5dX8I/e2mvH9U/PF/LZicrzKXbpopAJGt7KpBB
adDQ/hsezPV1wGgjHrX1v364v7pKlV/OnEHHlVR3lrWtnqu7+Isl/jgxgXGCp+YYUB787XX5V6/m
L2cNQLcEnolab21coaV6nyNgV9FGXS+fhRMtZMgp9T5xzQ/ibw84Wf2LI+5HgNkfXk99DKR5DJpy
2/nIN+JH+bk4ltExukOh7UeXYqvsxh7L6eIO3vARGDu2c6fiOLQbMI+B80EDLAN5VnbDIT3pgLce
k4suvQ0HBvQOZ2WoHus3Fhm3qFeBbq7qta4fpZXttn7DL98kybY7WuywszpzpydpNTgfAHgUzN4e
G/RO3ZGGAOjZiV+62+G2tY7yig7wYAEDWbfbZDVv9K0Erng7+ZOnuWrgz+tmBw6BIZ83b68Mbj9o
P+DCnNpNnO+6TXOC6MZXzCp8NPf5reT35/pSw0SLb7TgPXlSD+HaGtYwaffl5v9RdybJkSNplj4R
UgCFQqHY2jzQSONM+gZCnzDPM67Ux+iL9QfvKpEoVni4VO5qlSKZGUGaEVD9h/e+F1OIbymwqu/p
PfWiCXT5q6TzyW+NExuFcV/v870bnwE9/psno/h0JltD5mEvmcRxwWnDaWOSAa2hZV2l+vjqFhoQ
hU2XLBZKzCYypz+8W9byUP/dy/XpSDbsoaqo0sWxW15fEy6d5W1qunVffMHssipgCzfQSCxr5XOs
wOOmgxX7iaTa9o9vuPu7N+HzCa1GDk/R+0ctzybNuplBE6HoHLz4hBp3Ri61gpf5CsjyjPHT3uJa
PM3IN1GTbRwJerMp0UECPV6N/YBVCnpCg0TdNFfjNCDJDnrvWEXVQ8xCCEcyzDnRn0BORhBxom0V
1WxKqf4rRsIGQRmMMkxm2q11kw0dfilG2U6D4rrWa3SLr+4U8bBNz3FgHUd0jTvHphXuu+k9AuTa
MFGJ25SNG5Dl0XIuE7QTHadkVGAC0tW8WQQrrpuh08xxkmUwiMLHImyQZDbg0a3sYAIIZRQlu5UZ
Obd5Ie5wcK7bko71i9Xe/eGg+81FYn26s2J2hVDiGCH7eM+rN89DCmQgF426q4vololLS6806Ytm
eMIWCKG6+YdL7Ddn+ucA2C4MTGShuX+0/OpraFubXIOosSkBfJjdhEigu2WaYP/pTP/dR/10ccla
oww2M/9Y5bitV3SDq3IZSXFrrgoYRkvcRfQQVrRDcXBwXfcPn/N3Bewy3f3r5cViQWRjYPhH5PbX
PFkyZTTsB3sTlnrjxeVZzufeuc+Lh3/zj/rp9gKN0Te2U8en/Fh63gkF17PRhofljxoXAQuzS1+n
V8fipoY/Pwcn7/jPP/k3FZD16TabjLxDlaziU6+9cyXFxoz6M/kGVALTmW38rzLon3/Ub7/VTwV0
YQ6pblOiEIvJvCJLOmnnScboP4OG3UtOZcRijVQDEaZ/Kn2Wk/hvDspf1fRfbs1xburcRsBz7P32
bABg8YcH7YHPC5Nta1lnGDXsUcFjUto6/CpMHv50SAv9ux/+6ZSGlaiw2lDyjf05GbyDn5Y7zeUQ
I0WFkIu2jSy6FyKi0HEso6wwOWcpbTZiwapGKDOeQdMfMV28l3Zxw8a7CZM9RGoQlCQ5tQehdvjH
E/tUNbuiOE8zR9E+qXcGfz1rZ4CEDsnGmcRhoiURVAba4JQ1R07ZA/v+DrYBO8R1rhgPinwdzgjr
Hmx2o+VXmV5LisRw3/f7GoOPPgTmYXQPM2PZccciG3qmuzKivaKgI6Jn8s9T8maLW4gUvnxz5EMn
nrzxlVDDVr5k+aPV71HG9+7Pvj24zbFHpensTAa+CQqXvTUuv3QTIivaW/3B6A8hAyPn6IQHo9zF
LP7RcJX+AmcoxU2vJxqRnvGpmxuH2LbvkrpjQFbfIGXjY823iwjTK0ks9+yDAsUToMKy8bklnXfE
6RbCTBmn5DjHNiSQdt9NIN/mW6lf2Yj0Rb6PQGWkAXcor3tbynOcMn0mmSjU43crWKAB06MHo5m0
Hf3TyK2HqdHPsr2FHn+0U/Xk2fkFDMQ3wg7PbjQ+WAAmzAZxDHF1YVpjmpGrEGKq5RHQMzXfBkPv
PKqcrKk3ZZx/zKYHno4pa8SeYWLf7cXyGSfkHgg36Zp8GbBCMPBpclvC5Cmu0MLFKyf9sUC8oTKs
mupL4/+MgkPd7VJvg0Q/W9X2cAk7TehrvTcLB9UAVpJiUIcqoKkDUzvO+YbgwBMKyWOABDkT83Ui
BGoZdPclm5Zg2jvqVEXpGUrVPcqLQw69suqW/MhoC8xsXtBK7HRRLzwikAN92W9iC6WFRaCXx0zd
3fsjclc7u6OnfGqTV8RW2P0segK305RK8UOSDd8Ax6wDBqXeXB4h4R7Tsrmo1GTBw6QU7OLtFOkf
UoyPHbsU3DsFVPZVgQZh7WYK8/dBmNEJnQ6AK3nB7fA4BO5XjZN8ZjqfmAJ/T7qbHOcGqImaiEM2
qBud+94cbsSiCZrVcTC7vcO8ws6sgwGExZFi7bvYc8NrNplbx3HOuq3OMQlnoXg3sKXmIZjPABkY
5TawEXw8SfQhvWYHIYctWEcG2tuSHIM1lcHy1VLRn+7J3x00nwox8iJrWeBtOFbTcW7Gg0ZugYFp
C98H9grt5s+MOCqEK/tOzSd0ff98oP/aJv7N6fo5T9r1CV1xG7s/agb4fuBfcAz/7LOefEfz1u4I
40btTmgQUSK3DRlfBV7RwccALVameqwmHi3Gpm5QbcqUsWYJgrntcJy12z4DAOsfYtZKAcG3eEvJ
cYUL4ibEbTw1+btpUu18jwax9Xw2SpbkjmQPrg1oLNCPKNHGrtkuASKDdx8APgE+4XYABau1+5QB
DP/nr0D8pi0zP7X1AF/mpO+D5Ggj0xJsh1I2HU+5+c4NA283XqHA3mJLADjAgmq6Nh6MRWpWUxEC
AVRiJIl1vcgOcwWeo402nrBvqNzwKKrtPeKsP5Q03u9+0c+1lAVOQToJ4X6TfcRid3RBG5vBsM/r
t1Y+mN5tPRMXGZXrRNzXwrrReXYkN+xG+O0uG1wWMTl/x2skLrh0Bh4ycU6JrqhKvmaC4NJk3S0h
cumb3fK4fe2qcl2l/r4Bk51U7pKPuW68ao1nYaN8mGy84g1uNaCdBIgG69zYgl1cKRbFy4lRFU9Z
sI28GTcSrnD7G/EwSwvgICKL2nDbQFdOAqIOUDe2zNA1mEv0YHyFH8bwxYIPNoib0nHWwpjuW1QV
AmCdqO+T9piGRxHfITTEUwupnv2CNkYA09FN8QoWFKeB3oHH3UQ4EiqiPCfWnjn/+lrAjPfRbZKs
6rXvJH2wsnuSC+pl/OousLG5/sNj5Sx/lb97sz4VoAaxsjjqLPrmGx0jhMJ/vMf1fJ1aMKsgv5vk
6LSPXfwSDAV6n/cqvHcyVgFgaAk93s6dXqdt8yS7YKfTM6F/TQJ3LP7VZJ0Gd3p02O2NVQiMvmZv
SExEYqCH62AD+fs4qe+8JL+BirXh6FtlShwzB22u7jehnjY2OHPM74CKE1LGgy0Obwy6yTpWMCRT
shc9sgUh48Qw0EwHBWgFqxVrMk7IjSJYSFCO/PPr5/6mQzA/182A50rSPeujk76D/FsnlbpweWPO
mLFRtodUj7dVBLK4k99LI3pCbBa65kXwh0uC9NauqyNayHurPkoec/w7d1DsSARInptQvoqsOcK8
2Hat2BhIGzAbkbCwNNF9QE/yrhrAtMF41kZxsIVcmelH5xEHzl2K/3czTsZeA9OH372ecuPOSKu7
clBswliUVzWBet3Bmr6QfLvJWNT2Y7FVLQEKboeynTyG1t9nmbE1+c8K0mVfq70Zdpv4pRrirVo6
5uLRj9lqLZ4pdvhutCVHeZ84mvAiNmP+nw6PX33P3z2On7qEIhAsDew4PEWVQvWJD7ds7jsGmLAz
z1N7Nxr816nel4GzqRrvOfNt4hHHVWq114rMqD+PFX/tEP7uV/nURBDR6ktGAMZRx17D4WWfzekO
KrnFOHNChDB3X23cOqk7PFF+H+35sT0GiT47BWjSyVh5VXuPQYNsuVlIcz1Nr1P6PIPJB3THOZd9
zRb7NWWO8FZrP6UG1e3DXBTxCYwToIvD4Bzb5Pafn9/f7RQWgdJfG023lLAmh1QdK5+YpikEa7kn
fXxDeIuUmz5W57wNXoRpn4vxrGzYzm1X/eHl+e0P/9SfJHNFAkLds6ZhIDxZYkN22LkovY9MducQ
iQdQ6rMN9Wn5M3pxurAByct0/vTzfzPhNz+VLSxzlSEQ1R5jwnSxXZ7taslXSq5+zIx/iaRbZleD
c52L+OWfv/C/n2AI79PwpE5g9Fno+Y/wBQjTY4GqMcvBt2S8kFKaEANB1Me/99cFPPNf/7pmZLZ4
xz37COLmWXE2Oz6hEM53EXpnRz9lUbkpHBd5Rn01nOnshvPZoQ/654/695298D5d+H2VW56dCucI
amZDXtd+hqkODz7mYzaJvxfVH2fvyzHw399J8avm+EuXLfp5ClH9Mqyb7tBqb9APP5t8xuWbNYA9
1D8b4F6jhWpC4hjII8U9QGmK+fGfP+tvpv/C+3QP5OC0WkS1+sjeeZ8JiQjbXkND3Sm+z4rvuG2t
vUj1eqD0SPi1/s2f++lgTNPeQqo+6WPjQbB235Z3t/JfGuFS4MzwlvUGXuZmLJNrBdjxDz/1d3/a
T2egF1lSOmxwj2OHnIM5YJO/aFLcgCmJlYGwQlmHNKbkRIzeBSfIifdjsIThfAH2fA2YR9vIGaC1
/+Fr+N1b9ekUI+g46hys1ccyBTvcI/uRzjkynT2yGIp+81wbE+FOzp8+/98fHML7dHBVdsYWuS+9
4yDiryiqN5mCqosehPNK2+FWRM6mKF4jmuE/fON/P+oW3qejqnGCwDE0T7jDmxMRwItUCXPhmx/o
TSgaIOoMi8u3yt2bRvDvnVX601mVhZ0zDoZnULH352B2zjHbso43eDkWde6eTZaVFrfuHz7jb77V
RZ3617uog1ua1ok0jgGjv+XAKHhPkThze09nQeqgj21HNtbGcfz//zP/RyqOpz+T+i7Rt7poip/t
/wKRh+VwFvxe4nEpcvhx0f/9P38VGP/6Z/5T2eH9C++LQGSMTMNjFfGfAmPt/gtNBWIPW1gIkE3F
2/YfvD5H/MuSHqpja9FwaJdT8D+EHdL6l4PgA6Uy0077f6ovFtanzROecttUni2RNzv8FrDo/uvD
4pNzATDQzS6hDAUh6rLVJgJMkREzZiaArpokw2S6UWXFMuZlJGFm3MxRQpLdqtHkYD3HhTeYP1SI
TPpOlaoncFtNw1dRAcL6SDy/MA/YiqX6SMoGAWxR2SiM4qCZCevKMaJe05hdxC7xZL1pRI3ny2jp
N80qNgcGkmGbBTiPa8u6YhKH84VTXDWwZugC0sax17FTDdlT07TlcFWtyDPSJmX60Le9Mo9cxSmo
U2JR7tsslS8ImWMD2ooTF6+SsWFGQh4DhoNh+ARCMHvIcLDhjHNtqEpDk0UXK4DerFRCRoU/LiGs
VUq+E5kpYxcHj3ODIWHpoCr9XZWGvhFAsMc1WcTIUHGV9efUX7Kh/N5CyVZzv+UXVHddcR57B0MR
fitzSoi7saHWZnCC5i1Ujqx9y4ZEuLfAlOG8i9oplvVUKZrviYe34Riyt8Ju1Q3pl2AuW2LGI2O4
s8Dz0AQXoRs9zy787gzNEKmJupy+KTk0+w6K296C3wr1LBbyiWA6t9qR1gpACZDTEW+CA6o5cBY0
eDgmOUlL/mDAlnbwT/2IopJNTZrLfNzkSYsvPciamU3xPAiGnirSDr5gXVfeboZzehsQR4JW0aZy
uqHNifsIubMVmduSrIQRHDYtLrPraFKxT9ZL3dc7GuQCnEnDb3qf2YqYAdn2ab+B52gwsY4J2xwK
94En2Zi5/wOwe4KAJuJGphy28WNGOOe077QbMWNQ5DnWV0eXAWZiJ5PLw9L2JTGYoZ2hslvBiJ0D
hqy6GdrbVGdW8lrZMnfgJPpeu9HIrzQ0VKDYmGBlp/X3ngxreWQxSu25032CtLAfJpts5NjyO6qU
jBql96Z2eMha3d7MVj/Id4snwX4dSjMJsQrXWScwCS42NmKGkOlt856Amme832ZyKpo2UxvPd01Y
8n3uZ0dc8UN4dS2GZzz9SW0M26LPHKBRxKiMX6QN/RtD3Th0j3jjzOIw5RqrqqdQQgIRkgRPDybo
soPnR5ju8lFO6XZ0RIQl1syjCOh1gzGtx96C19XG62e91brLsXKinSEI2eKTT5sxbUqm2fh2ZHwx
3RqbODC5QJOCIZRFSqZC0QSXsi1jmYYbCpuRVK8gL+O5YKrUNWDL8J5xFOApaxzv1eu5+EaiZJNo
+uGGY+F8bV051JwRhZOYpDLiZmcQbVa9026juCidl1LPtqfXoJ01oX4SLIx7CXFZGcxJ4DsWO3KF
0rY9RZ1IiuLUGS7Ec7J6x8x5VDPRPcQeEyzwpbQJqDjYXtMytzQbWz35mcWIvLJaRf585vXpcw9b
jbSD3G6ibQq4qEWX1foPcLSxv0uBbeoQaZOG37dlVpw9IrtYvpBqmSBmN1zvGhRE3pABrsvvwdho
BgCTNBZEppFBmYgNZNf5nJAV60v5lBlEya6aPIrzXUTNhW/NbSL7TWkyyTaM1OqK/QZ8vbfBU6Re
kUEl2fP45fSmIqOL9tUYmdVTVRCPiTPCxvRYdYV8y7C0bqrRGo8yCb36THBQd9OMTXwBT5BA9nX4
o9ZxNZAUCXcOK0HRk6K8kpZpVIjOo/5hhpP0VgUBIcQFw0PLq2h7UmAjjVfUJChiPLyT+OMQM0OJ
XEd5NKo1MU/uKixLcrzgSb8Hs9ESDl3ZxyiyIPIVae3ahwER1XczSyam/vyzTFKR7TJqz09qsBhH
l4QOa3Kp7ioyTZwVQIiAAtkNNkmTWurgT021jcY5IVtmwOqI9OrNtyJ7AbpKrCjwTEbnyDhvxGbC
Q2zfNZWAyizDMUBMjZQLsW9XOxcZh8VXBs/mWzKCKSDMpQouAsbU9CiI/7kovFsrsyXw4Tjl2C3h
mUhzuvhNl+CJhryosZoBNcxPSekb6oKEHb8lgcPdY4GNCMDR0Jj8qxz7YbKrcOcLwBpdmNTjVudl
lu8nYErx1jRSdTXn9ClJOr6SyXCfMFNbepX4EPVwsAX4pGNHOKBma6N5DmB046moorh9naoheQmc
viYvbPQZonpp5KLXlmxWSmt6z/KpOg4oG+4CwI4bPxgY6wcWRo+WzMg06oIbPJ2cP7IvWCDntf8o
ZW+Q6zLzRiqwNpeACFb01lA5yOWwRLNvjBjmECb1meGNbbxjdcY93kkPKlWnTg1pTpdhCKdTncBD
AJkDeMXimdSti5QL7l191g3CfYWn8ZlwRQjB9WQgeDDCtRhIiFASvhhYFB4ykfSbbCKKfkob8BwV
lxgpb7XJs4yhbhBZ9F0RNRlB22dJEyT3tdvEj+TFAn8qYzRzNhAsoKhkQYE20W+YrdN3gRN9i+2K
Z6cpopM/lcG7OTf2xAx4uBVjSrDIACaX+OsU1R0XCNjU6KTBCWL+tOTMVtaEpOECwt9AsRhY9vXu
g5pnfCWVYn0DsU+tmrozd77bcW4kcIQ/iJUhI1MWDKJYeBGREpUdT2hqeo8QTuI7c8TCVY22Pg/x
DM4nn3B7AmR7jowlXibz1S5xY4+k+JTHshPWB0wBDgOcqY++p8xhlfSJ9yaAjq24061blwyEY0Uw
FE6NmS1fYRNaU4X6gxbhR5KmxJj5rQtdQtKZWLhXy0xYByas3n1tetCsIoeloHTwBPTCsO96qA23
aQSguMzTaxUhZF8Gi5vJ8qONTzG1Kq0+P3W56x36JMzPHMYGSRcTi+hCmrtpCspV44fTObaIBWcr
XOmzV4QRu+nefWos4O2J2agbAIbuvQGc9FUkfn4CBg0fjcBbvqbkKnOLGIbMmXcKfONrMLf58oXi
0Wq6qlqbwnoqivl2GkHS4UPAHVTkOr8oj5KUiNV9bJXpxq7kO9ks30J/wkmkkLO5aRwfGgt2XFV3
5Gmbwbe2Bzesa/hDEdfqIc7ilPN2EtsGzOI6CKtT2kbmTUmAFqvq7DrNQ3RsXEK9yii+de2sPVSY
KTaz9st9Q9T4jezyBfMTLqTBqkI6yjNhFzsnQhVEPo+l7CvBbvWt7Pzgh3S9+IsNmvnBzSDQkKwG
J02F003sj7gxMBGOI4edBjeYFWH2nbDh+qWSabU3Henx5ZtXsG8kWsZj86hFZLClIauuzeUOS28I
fC9i6pGlOfNrNkTQfbIv9mwPCtsQjm4WNZJxAzlbCLxa2d4TexDe2L5yzsXcTTsu62AX1zOosIrI
x7URhr1el2Htne00nMHjs9wYcvVM3Rtf2wYnUILRLDzYo08Z2FRyOmdlJ7ai7YuLnGbkz8DLEgzI
ijqc7A37tm1Hn8k6K9mgIFI3GMKfhqHa/Wxb3DsBfftjGzeAjJ3eMD46aVqs8JrutrYLF0/fXHY7
7td57aqk+BZOGPmlJu8urerqmcdar+sRIi6W8JbpAyK8rMVEFrjNjPzUFbeNguQwjwSXtGNQXAqH
2s2hHNpDxwl+iJAeAMLEkignFAnedC17JEb8+VVPVehk45Jky/8adkBrwkifmzKJXvtmGKiwYUaQ
tptfRt45EGkAb3OJShtT/M4LpgaNgI1SwIRqt2nageTSlMZiZQjlfAn6yt8NIunO6PTN3dj34h3s
TX80m5y7Q+XZJhBu/jNsTawccoJYMdWXjJy9TeiClxSyy3a6asazNVd3rbSsJbmWMI40cY/EVOo3
FTbP5KmxSiOWA89pGrJ916aPhy2/KSi9SHDM051pevm+ICB0DfxaPoYzEWQeZvhHS1ZvXZKxURJU
9h1o652REa9SjnnM+0jcaBOO9opeq34Igjg9OBVbyHzZc40E991WVUZYBsNO0tU8p1gDQEcjy/pw
KwJyqAF8YXzzs/GtG9ovlRemZzIPUM2y3eMlz99bADdUhezdyDCGnaPB7A0LWcLctPaMKEX1+gYC
vXUOo+ih7YmtWZWFr45WwkMsYvGYeLp8yiNoBgHwijeO3y85wC5Yu2DrpaK2MSy9qSpUC6rV9g6K
0AcP2HTAujFv1SSLh6ko3U2R8l3XNoPLUfnJ1fJg2nd9nl3A3kok6nWN4L98lC57n4AwrJPTsgo0
66X/zaT8mdoBfi5rDCF2A8U2JwAOyM2sFfiR8MEdjbeeenhlaw6wFZr7+JynqXFoY3s+TDOkgYa8
KloOARUjKTP/dhiwW6yho/k7PTtEY6SwFVf1XOL/mxhNrDq3hnLXBh+mO5aIhpeoi0YNWxvE/CNd
PpwayozlsR4yWiOko2M43dtxGdwHhTYeoQzIPWEzBMibKAgC386x+XKWriF5PDdkx3543VDeR1D4
CQdYUjK8OQNTT3LUewuScRen0Awasw0BHfvJeszS7hE91rdGevjGRJmQ3hhUABuZcWUbvGRAWsva
TO4IXUzu+T+ND+lcugcO1/g4h1n+TLPbv08a5ZrvV845kaW9zY0gu2uIEz1NBUVISn7jhtMh2zc5
bAZ3yBdO5vgq6QtevSIKv2gBRsUaLRcjYOyue66YbaCa9DTbs7wviu6psFq2kQmIDfRNZ2Jkqg+I
EfOJa4ZloVnK96gjrieNvPIuIOHlpeRleS1726PlqKnqwrDrzhQHL1VhWdvIadJLFnPs1vTRHyqk
INAT/NwUnnPvyn5fTCo4q3ksDjlZc+tch8kJkzr8NlITshFizOi1yW7MxLQL2IftGrtQb3QoI8xJ
S0FXbOx633IOn0pTT5c2rJ9mrw3WsyM4OwPW60AfCjbm4RnghbxpSURHt1wy7QBQTJCe321K0lw3
Xm7dgoD3t6E7PxNaXW1b0O2cUowTorq948Aefsy1wldjBSUircDWRwJgujXSe9Q20rGO7khMe9pZ
e1fI/oVs52xrlculonB0xH7bLMa9ivSgvHgqPHUf22zaQhDHRzFRI8OS0WtcUdkuKiFMl4kPgtWq
K2RS9PWGaXbX2nWrhCBPJ6JFI0kHI2atAGUEVX0kTD7dT5596xbO8spCZlGW+VGZfnAIQCYhC0Ir
J+JeHeI6qg+zm9hAlaU+AC3Kj9znHXu+ZrqfPTe69+FdnCFZ03tadk2hETonPnx+ypClrRy7JA9n
Ek9O2dhbkqdOkYWpvSnM7skjv3uth8h4wnyfPZgmFECdQLZ0gkp+GZJpXudlWm2i3DfOhhQNAmfi
xQ+VDoK7BorvvkZcA24vPPtGPm0tp2RrT7v7I3Fte+NbRQIlkwHhKc3qAY4GRRtBAWGAC1h4u5F3
EYVsM1BtdvJN6Ln8SOfK9XaaSeOGuU2zn1iJXesl44ljt++JOU8MZgyRRMcbJIgsGHx+xT/irNPR
cAjVyhXlDSw+RaAfrMGp7k8mRfS6DdH8mYCf1rSu+Sk1m+41i8lPtKlDrg0Y6H1qQZ00idh54Ur2
gRmq5CO2/Wbrz0jEC4JRqOWL+GzC9Dr0JL9tjAg6SKUJlKRMDkEPly0No5OnS2xWf5aDMvdMs6z1
3M24C6z4Uk6y3+YQzO68GpJaLqK8XJlBOv9wVGLi4fT5fol8g0nZBe/MUoJdM4OOSy0mdqhWvOwa
jcSpg6/qnC3Q7GmjbOejDkuUOIMX4cUu6aGL2dZby+O9RZ2Sv00xMEez7JID83lj3cdVe3XGPLpM
qNd3zYj8fM6nfCfLECKN7/RfQBPjPbIKVyOU19Pd6M7itQVutctFWDzJiDZxBXa+vqSu17EAj5y7
arKnPRcIKJKuz76r1Bb+qgVpza5/Tt5z5DMPZLV9910x32TjPBxFyFgGX7Xo9m4W6F2UTuVW6GjR
ydvuRdWV3oCu7ndGDkZFBaxWmOcM1eKYy1Eo2oZxz8yUOZhQw70TT9Fj2DPzYers7M1WzrdtmCui
ZzNz3pQKPQnUQ/N+qGdUvlgfH8JuHm+8BAhXChV6hUWN29nrIYoaQeISNcptSMgK+E/69t1Y9t46
U4W/8uIYzuSSTtDELqm2AKjWnV/Z3HzCrgF5Q1uhPyVNlul8t090OzxbEGXA5Nq2gf+CRHS8uqF/
D1Fz2qLhRmJUeMuYM8HByZ1kG/o7yL2kXGa7zCYY6CjiozoZbgAFE87VFV29tk3bJLbMcghm4+pi
DD9WhwY5/Ljh9U23yErSvQhoa2eRIXCIw4DmKKy38PMADk1u33xVGSkalKGd9WE0bfikpkTCkrbn
4TlsaGelKPReTWN6riyTys9ZIldkPVJFV4rhD5mdWMczQGProJo+hiAVt91AvSkmSUVp6PFRd5jY
MwhrPwpCIb6bLCb5NVzrSxBBAOKt6e+lKr2bnpfYonGH6aRV6LwEBZ06YTz2nVm5/QVoV3BUymA8
3kkGxpZJYFTis3qKkZbtArjyhKs294RlwELi6aRPdcaVrTACKiwvGQGZcKQpOvrAzF+bfhyBc7Ea
zciBXrfVfAOOkP7EBuPflvb3JI6HA6XtDx11N0bclGumRt90TQQNf3CQJW5tXWfwTqtYWRXS6WHe
hTECMna6CRBsXFSJmuud4nmEj9wTOD3hy/b5MkgceZEjB/rI5UrNUsI8Kk5ltFwUqXEvSnJvKV6f
epWT+T1+DQLjHRgYlRMBRe8Z7qWAuASGFdqiAonLnZAiu5usclgNkm+cMgKFL8PMaDXZ7aPRgM9d
eYUm4tBPxGUAOLYDd0zLqxL6KpWVP9vUSl/nODoIh0MTSToqro6hTk+2BfGDUUTbn9u1SySX9TFV
HBc05s6eY/txlMwjbCCXJDL6l7mtqAPNxjQWuPp91BOBkwDw40k23+o8GF+q0G43tanUMjAP16pm
0lEbc3Sth7C8CVgcXkDgqG1lyQdm6M9VQHROaRjPDmLcW19DXSGOccP7hBAyGvXViFGkKHO8ZWyj
edLoRceuvyQgpL+1clEkuiVAh5iJArg+2iAYWscyoCMVE0QEOQ79th3T7EHHCSYca6SwEh6VGwTb
45iMzRe7FxAafCFotUmwPcJefbSTWp3nKUGkXlfDTtLsHfy5wPmfTWLHysS7KkCfZ+VmPmy+xL3L
HQ8QH8DNB9PpjJVfxsNDIXkph1lbqxAp2osfw52hFQKPmiyHrEzg+2cEtqM2yjAi+aBSo1Vk8BJX
BI4fzCkDMlH6wz4uG9i5uKGQFofyC+InCpIJduNAJsyqsnLja8NI4F65Ro3Sgwe48xijFWbZXAN4
4vsmmOKL9p3hKUBxvl+IareNb0dM0dBI7Yy5+nWeh4eA5KnroMNuCx4NYArt8ROLqILwxqQ6tbYb
HVpPDSsWaM4xsxgG+0VyMyiCDUbNRFoWIBIsHDs3dTrMJyJqk1POx/oxa/cnyxvAs6nvAhRycehp
KwAyYBjxw1iEnGtxp3ZGNBCZSKDqJolJo0JXQvS1NdfDk0vufQUoz/HOTWq39BI9b0I/WfArfmUd
+dK5EIs1gR3yB0RS2RwT7D5a5poKWbG5jktFbWfUK8Gy5sISjKFLluvbNHFEsC2jRq2Donl3W7u4
5yLBxzlqDKSaW2WLYTU/mf3ImLvp3Ktpaw4H4szylR8QcJnn5SWvG2ZxZncrRfLok39xdRrfOjOQ
wBzlYfkgN6SIbpnrhmu36qKntpzgqKYuOF5lRMnWRrYNnJTpOsg/koN7BJ5+mt0Vkdfe8kGojxrL
p9ZOxx7tq8N0EzB1wa0/Ffs+QnzrtWlx6UtIpbAS6eDZU110n+VXr9XyQ4QGE09GHuNDLLHC9K0G
/A4t72AAEL1h6wLtUXc2k1kv/EpS4UeeVAnZL2BPXxhMkRzq2SqEyRSBRBaE6ZQlVyGgNXS7SQG/
OZmR4dM3YYQ1yVxCMAuIg+EvOsAhvgfBWSTwT32FQF3cA/IevlVZPhD54xlMz+o3T9CMrEynqpbs
+K9z6A44sIizqUKKJNdL7yvF3rd0iouAf3Uk5am/8qin3ZpmFZ84Gb/DcN/zgxje1HVWo4iMhxmk
Y54J9OGz7ZflPUvl7CGuAup/L5H2E429khjmC/U6xa5fR7Cc+kWezLVpratodKK1EPP/Y++8muNW
znX9V1y+xyqkRrg452IGE5mTROoGRVEScgYa4defB5S3F2dIc0q+21Wn7Frb9i6pB0CHr9/vDW37
krXdrL3Qe3owjohtfMVtnD0e86ojbg4HPrPakhVTcsEya61ZiS7SX/DwdWnStjoGxabUqAtDX7+t
TUevvS6z+2A9FFpfrgchhwxyuIBYTCujjzGuxDQ16HXjtmmrtFg3Sls8FMQ2TyCVReUNw5hf04nL
18VASKhCGyzYRVUeYW0zNNbojWHofOtM/AdxeOr576RxMmEsiun5Q3/t2kBc1JPi7EHHuhu2TPAF
zdGthZLp1bBUq/ROGZvwxRbujSwn+/tIc2ilh722rHPnGkNRcMg8clKvoddxG2WW0bMI/PFcK6aS
XrjWGPeKrufNevJpdpRpbXbnIvWLn0Vu9jeqFKx6yY2t3ym+LW7qJDAfIwwk1F0Xl/FNzAWWXJOh
h5VrpU7orCa3kJdmL8MJn7+wcu8TE/I3v4m94dkwlaRd9p3fkPXh4jW8xPbevWb/5fqaDgYvkYww
kB2rNRNECWGLoVeFrd6dXU3CWse2qcqH0G1qZZe2ZhC+tIqJviVVmD0C03KuKBBUdBmY8dYyea+T
ocsrOQYRZCdKM4K3UCfAxRrWVpKges5akW5EQYQQxIAuKmi5RxLkVJH3kaWINS9MP2sV5MpJiP+7
leo/zJ4Nfd4SRe32a+591dbBoPBScFXYDW3ffafkTZaTUc9d5ib1iO/DUoqzgUs3+q+G7h7emT1m
RpU5XRRRbEJeN7OlKo3xl8tBcJfpbq0TDtJaD4SsmDcJRfULvm7m/dT3zlciWYsVvg82cXsJnVyf
MMZz0gGwz6Zf/VIIaPJjnGOnY3Xks4/E2y5pvYtsQYOtOofz6IB6VSC/MISBgGzZGz9kU2VbWdGc
Svrmqyk7NlOj2ouiwmW4yZrqvh3KcoEt8PAL1FP1mmYur8hleiqK4Tkom2LW62m/lFi0uzBx8Pv2
iX7B54lqlx1aXSYhxaYet0DCdW/tVV86mypnyeJO0z9kzKIlhNfiZhwHNECKVVyQKcUUVoZRw+a6
RZqgQVvQqQwwRiq0XWYjeB9C/Rvet9r3mDSeNeal4f0gR+sS1Y27LV16KVWO0Yc0RwJ9pji5txM5
7ejN3FF2EydPYiCmO6XPJ44m5wKzV7pYncSa2ogMZ8vst+865AQPVkBL0ik66yv+shyzEaGUHsnS
ONOSPo2ZeoVtP1uUeglrxiC4vJBfnbJJ7oM6HC5UfZAetIfiwrCMB3Yk/b4lkWzfkTJPCEPLnVVH
iUHP0CD13I1dnaZMi+3cDE9PligeErfbq71t3ylpJ8iFJmCuUn8MY9CTpxIBOuA1Uu9zdSLgioRR
2ouRthIFQTKEkxlL1m4OKwQgrqLrtlA19ew1zTtB5bNtVCvcJbgRc+PGJ2o9sXktBzbdL0nvT+vW
xqw3wBBz3hyDBRnd+m3UanDuTaCa0TZsXP7l1M2lzbzokvSyKiADWBbWUSqpwBE3MIr9oDcs+i8h
NgJapa8Alr7XRmBRhmJCvEydelgGraS5O5IjWmSi2bK89C2takHMA0V8ykS86vTJQULtuyvMzknL
soybxOi6L8jGol9tMWjOEjpS/cOVgz5bqxbfh2oy7nq2AMyvXO1e5q38BU9h+FW5hb3NlBgPAFri
ptFVZ6XqD+eKzjJzA/020LXr2O7EQ+T6K04FguZ0I90lvvs9KMJg6ehVSSyfiVwsJ5TqilZU5SkC
/omhGAmC1km/jeOxviad6WVMwmdpG4BuRPMQ0ZYm95ZpFWtpNNU1uKXs12VNceE32nngYH27MkvL
P3OHoSP6wiyM9YzCLhSbFmvE+bmt9ZykCGk3dIMHegHDgMZONcmjSIwiPEuC+NEJw1BbQhFpvyRF
CvJsJuKeqTFybpsJ2X6WtU0CdgyS6PhJcrLPSStXAP2EvnbyCbepTLgrFJjEk8nMIAWycpGVECjn
Xrima1xXWbwhDrH2RkPtn5n18OCp0O7igsjx1oVxEvb8WSf0+y0BIdi4dK35PNAz2FrGHHcgBw2P
BFrmd4GShHe0ivp7AUa/ixp/vK1bSYVQJdgrCnJIemx8cv1rQSthG6fuo9rgpmH7Lo58hcRoLQnC
n6Af4LFhpiQYkoUsfwRLvQh/FGaWkjcRZVN+7hBrtmlRXBUaaxaHYjNBKBFMzTksHGtN9u+YrJsI
P908iRD00mf1mGW0q5qpumO2+E9tS5LsImxD46rurBY4zyTn3FKMENU0zeOtOxG9qM3heIliWlvF
wlKyNOL23LKiLvqSkeWxV6cg9Wynho5bBs2qcXVxYbRtfYHxPUzOmnbLSKiCmmt79HWhGVFQ9wEy
5cSUPogT/R9P6qoy7Ce0HcWaDkm+tSwbS0w9Rt1F0FKNEfdkGdFTrIJmh+xZQ9Rv2jzS0II5nYUN
iwa7adGPaRXfWCQ0thdWU4l7u4CVBwF+6rD7k1xq0EPjn4u41B4D41zBC5ubOs1dGa1c/NZ4UL11
x2FfBINQSEUgkPKiS2AdnZmZQfwYhme6s6qTMGu/t6NuKldwydLghlZuj8V0ZZrty2i6MoEGFilK
9jgplR+juHZIzsJCHlxeJYJh9qkLn91S1ZJfIdkopEhptGJYT9NWUMHuO1FNGbalwBqmrDLPUprp
MteHaak6CJMjwOU78BiiUzWohWdpnY+XKmt+GzpNjRDYz4ikb8nVXgxuiTSqyuy132H0JiPV9TrV
9O9aXd/mVg+mCA+H7IrzmFb5L7Ck+pttjcazUERqA57pVuLl8Tj8BKEYf0xlr+1b1bWepWa09r7P
ijK9Jk88cNe5ImNzPxQVc25shP6jjEKSuQtXXdkwo2jZ+FiLQlVT8OQW/fjLCrkuDaZJrOswZrVB
NoV0BZaeEsuLAVvcdetwJ8qCrtwKzpJhhdkcWl7Z0W64bVVf/+UMltzVJG9sk4EwaTzC69EHooCI
ib2nCcx2I8ppaM8CC2uybklTgpxFEZVF4LVZHOv6Of7hkf7YVRqRmKgIkoEwBLMOQdMINao7ea8k
iLauMkLIA0hxxmh31TVm+6MSY/xBQi0XEBKM7Utiae1k77hu4hKK1EeU2I7TdremXqpGDL1QFem4
hCcSAPmHHW7gvJgwKjZjMKRf7VpvZjl4NzRYBPr9JZB23yCby7NyvA2NusWSPvhGI0E+5cVkx/ie
+jALDBcUafQ026fRvCpGMwu+sjmmydem4fKlqmaTbt1hrOfwpsIvtr10NXCFXCHYFE0ZIXTcOQwD
IZp0ilpexT087Xs4RAaypbj0pXL9z5mK/Ed07P/ItcZv6qUosa8Pwvb//m+z3tMsONGfsLKf058/
InnouPf6Z36zsm3jL0vYEKtV+jYG8Cu6zN+2z7b+l0UWHRTrOSYCPPZvVrb9F0RVw3T5B7HnKOX4
Q/+iZSvqX7aqCuLVLWHyBy0XC7I/yFE/FIRgHmu7JqO4jurazmxOfcjKjsZhjKymVT1KDde6LSjI
kFRXJL8gxVnadR2dae75mzd0/Vve8za7fZa4/C36YUxHM6CAg3c7XP/RzB2O6ZN9m0P3pC1e5Ymn
pXQNxlxvV5+PYn84jCmEqtmU2tariO2NxkjzS0JK+hBbS/gWum2sDH/bsDmhPsakP3oqkq9Jui3h
Rqb7alpV7hIps5rQtFuMiDUfMGlW7L2VXpaK5xO72C5bIlM1ejRLx6Rfs5xKtlnu1R6XBErYlGpR
W0EScM61y4HAtGLVy7OZt1svMA0xkM5my/g5+WE8u8UGk1AFpSYhGnDUM298GV/Qo+DpCRxrhvgE
6140ndkufrV3E95kQ0/h5ZXJypagJp5/Qjf8bh7wTdgtVTQAFvvlq1r9zcvqa45zTTIPKp1mlJpM
q7AnFYKsottEpDGepqjRx8m6+fwjffSNTKymoCbalmW+epe9GTbNS1zwA4YldAuXEA71xRzUcEJO
ZxzKjH7POFvXeTDDsmb1weGMk40+DqS0TlBRiNLwEJeb+SZsLnoXiwFJUMWiJNjMqp+z/EuTXmri
KivmwMC1w/THKzpeDova3GmQXolzuK7dr8RIL3P1yiYJ16buvYokPaPJ3w3902g8WBk4mXwKussh
+S7zE+vnw8dxVMcyeXX6vIoOH6ceQ3vIbJKYAmepWVfQPZYwMdZhcN7jkFBEJKHHLcYb6dKWiLYL
F2er6xj/WPyi54hKZ9OVV5m6DquzdHoW0S8l3MnK9FKbTLKGS+V5Wjerst8l1Qr5sB1fuigRDTKN
6rmbdGN1sNM4xrrd57NhloAcbwzY3KvshUxCzTnaGFBq+HC08YpPkSwsjArbaPLoPNi2ZEd0ktVS
mSfm/ZH+7/fUcGmbuYJNmsibo3dpiCmjmy/wHTb1Czd6TqPEvwyFCV255BCtIFlFSbctCD+ESm2E
Gwcb888fm938+LFN27QsSwjiUs3jjaoAYrTr3MJAEjoWIuNzo6lXJDa89GOrntBqfTSWYwPXowJi
uR/LWU3F7lQoT5PnRPCcyJ8n29eGcYV2tuxVuf78yT5Yd5xiHH0IjHRu7/Pyf7O8R1yISMVhIL01
zslrhHwNNQx7dlGBcdRfZmOTmMx6J3ZOLPkPNhZGtk2Xs5hDdnasfTvyMAwVqRyCR4yx2ejNNt6M
0gpOnDEfjMLB7mJBoGkqaQxHExYiHC7FPKMXtgDlXV6B55tYR3z+Fo/sr17nKLbILikRePPa6utJ
9+Y1JpFR5EZH4xqxwMqhywRxKFwZneayy7T4jMVXuZJAhxxoOCttf2KT/uBsECizTJON06RcOZL5
TW4PsAmlyOOSOveRn6sWbow6SjjlzTjuAxF5zOATo36wGeBbrbMNmCqjHlcmgGTw09KA4Ih8SDah
rgFhuzDXo2eLPjgorV+e0Gp+OCK7KlL+V7NjBHRv50yiVUlAAvvkxQWtEZNGG1c63174WJsvS4Ve
2xTj8vH5x/1gQaKwI/Vjlsfxr/lHvfm2pZ+hw5EDBmPalagJXQ8slKHSLX6NZIX/F2NB4Z3XPYvR
mn/Lm7GwQQiVJGEsehrrfoyUVTG0BFDGU4kEQDuxBD96MkZSXUGNy25z9Dr9NkqDlAniJd2DHHXi
EdBnLPWRpuSknRISf7QSeYdUehb/ZiM9fDRDDQbafVya9Aimq46QaSlSKCx/+gIxTrA1Q7BfqxCT
jmTUXTD1gUq4o+cn0lyJ9JuUyfeRvHBTN6ITJ9O7vdOFrmPixO0I0zI5nQ6fKKpco+sbyKPu7HuJ
tqffdl0QLvtE/TI2Lnal2rRrEijoVrj//DGPLKPZcBgbPb2qky0zb9xHu2c4opakyzAXGNHLVBP/
FyPTHOBNek0Bs0WtUEjo6ErI6pIBMFs9NQ9wAE4tjncrkt/hqoJ0GiKJqUyPvqo/wCtu+lr1+qn9
obM6VqVqYkqKZYkOpy5SaNf8F49OOUohYHEbEubRJ44rZ8oGSZq6QUL6Yibn9JV7Y6ECAWM0w4Ud
6QTEYEzmisoBWzZ/5dIFJiLo68QvmUc6qIY4V3j13P5I7iQn8ehwUYmF1mwbCjsUk24VZe0siVP2
alxB1XTE1QwxAFMYGMGp6T0wKw67qrMXbnipmDI8UXS+OwS4cHJJpEtqqCb78dEhoMJXiSYtxtQU
9Im2STjvxoSfjF7V1xbqlHCfleGvz9+B+W5Zu0DDrm7y7XEpZZc8XAR6YA16iqWdp2q4JWW/JBeE
IHgsyp+sGTLEBdaeaz9fKfg7WZi/fcmsSzO5VJtvqfyCvZmufAvdywgFIzKYm+hK7NN+G/Sw7nGu
yjeQ2xPxEx78wBJ2dnZ654dIS1YljpPBl3h8kiFo5E2fXAzNKTfWIxPceZFR6c6FH6JtimdxNNMm
xdJi5DccN/XWVPcKt09b/Bid64wGb908VTl8X+vKH++L9Iyso268dxKsFtdZyBVGXNb9F1yraJrd
mJAXovbR6jbtbCixzbnWFht0u6O7rrBl3mXOopZYpi3RA5Zka6wq6zroV3W7K5q16Nd+vEuNc2Z2
3t0owQ89vZD6mVE+F/mF2a+fhmRrgGtZXmfd4OE6hJ7xODyl+rprv8rwLk0v4cKI7tzlDiUWxXcR
Pg7Ro5xg6NOXu5vMnRGvQYndWS6HknA13s6M7mmh9nCIW2hE1y154+RtVg8FUZi0g/L7/iVGZBLd
5j6RwJskXfqxpz/YNEWxAp0uKccRE9EWmpNkSg+qKNdsYZzBCHcEcsd1DsVO6x9s/67qcI07t+WG
8kUhEZlSFIYBHvRwCB11K5/Q9g1IMqBFtV5QYIatnZNfYnVXqr7Okh1ZKCUSNmWPECpG4KxhRZqs
o3Y3ye9Z+H3IV6SPwOdQp61Zr+2shPwbLzSLRobxrFoX1S6BO4n8U6784axqtxqODCaOwnCnT5zw
7zdM5pTNmgdaUlWuvIfrxeF0ynJyUL2wMGi+afEZJWG8CpSM3MeUvBP29RNn4kdLlGgyql8gHZOs
ssMhITwXdT3MNT7/YZlJGh5OiuDl851Ae0WFDrdDKl+VwkxXOZm0Y+OumVRRoVMcvV5ewb9CUGnp
N4ZPDuViemlg3ajfyvp+7G4H84dh/myQvGFl7qBv09UdLtGoLXK6z2j2pIenJQq+NloJd9PP1O9w
qTWe5TzGCKbzbiXlY3gzt8pulbOswUd0UazwS4NHp89pU9NZex7s7QtipkJrHZ61F63wULIW/OXV
0t3AkLis7ghghF9ojVg3YjdC9g6QQuEi/N0ElzI9L7ttZqzJodkZZOPgWf4i23snustdYzH+mtaB
SnKTp3ceElwWPZj7YqzoS0fpUhVfy+kFaZbwzxqxJI3YGS8jhDwNMp7Hur4sw62uQa32Bnn36plI
yAOstk03ebK/IFZ6ylkii7Bam86+aZ5o3bY3/vS1SB8ykwgZVpnUvjkIqNus37ekAssKpz3lGeK5
WV4ZDXAYdMS6upbZvui2Nt3O8cfnX/xd+cidESQbjIMtcv6/h/OqLdrUrhBseb0VExsTyRdRk0as
CPNs8mkg//lomsYZgz+Gw53j+KCxclM2EIfIAkW7b4Li9ZiEL2wIWXhWxydGe3+jA/IFi3JcfDBY
scd+NHXSzPD8OKLTc+i0Z7DhAwP6MGRSRDrMPCvBNdfBIo++6x20AXHi+Jnf3tFqokymlhWE75hw
IA7fbmyXRdglPO8wuRznaQQlTXebE6v2g2+IjZShW3Dl55d6dMTpqSsNEy6hl9linU61PcuQkD5o
JCfZBJufeK3va5R5LHAc9KECzOGoYoqrws06WaHfKixoVcreVUG4uIgsWpF7fg5Z2nbC8sSee/yQ
jkZ9wmWAcg0gk/90+Cqd0p8qgR7OM/L+qSx6NKPEg03fqyY65cx1fCdgKIbBTIh6gdbdsWlVTOBz
AEUbxFlzie2a0JvA6rAq92Hu7+r+XuJwbxvRuP58dRwfKzNg7/BowPYGpd+xKbamwFmCWNogiGET
rLKORGUtsWhkIRC3eyLRFPvEkO+WiKNxkBHtAWJrW9zKj2aoEaq4QUgbzFuUdE+V+gK1kWf3hIR3
SrKa6OEn9Po2XVftBnXS/nDqMrz7mqyp4n9jcwc7/KpRqkA5T9zCc5G92PEI776goqlHYIB2cm8/
f8Hv55Cg28P5CY5EmXt8buuGsCB7xyWbfdCtVFiiTkV/O8YvZ0U/96T75dHqd/gLWSO2wafUaSYd
PRxa0RZfaDv3ELDgKqlXLEcIqF6F/GBZl92vJCuiE4vzFbB5u+UwKAUJUAClOX5D4midICxTtKLz
M5JAr6doTUt1pfrnTv1gV8ZVV+NuW1LHQRwi1gPH9WUJTSc757/QrZz6b0myJtQvrAka/RbKB7rr
9ITXEXQCUZ53xQX/HIt41btcREmGrDu0WTBNrzvtgb8DNQd/gUBNT8WbJvMfVTI81f3zqXj4w2/J
c9oO8ABl2AwoHz0nidEmQWqY1o5ljXsxWXZVaSI5G4iaE1ZpnJio7/YEkBUmzdzccF3wgiOcYOjL
0RoIjYYbwOUM6hbHugsbs9RXaZr+mowQXqoaXcvcvP78QT8cWWN4Sk5jBrEOl8ikwa1riyryxjj5
GQ5av7J7/HMrGSobV6W2aTCQh2c5uScGfrda5kcGpgPH5sg29aOtodOjpMFbM6J3qG5GNUCrFtlc
gUaCF0tMgD9/zHctAod3y3vFIg9EBCT0aLWkoodA3E5EW6b40NeNR2i2tc2aYSd6YlCLZljnrswv
aV9hV5s2BSF7p5CQV8D6cPVwY6RLCQbMb6FFcviyjdIWQ1YPg2fAYshwUCK0NpAPmqRG1BVUMNFK
hbC4VbXgnsTBBjakiHZmiONpumPCT8Ta+2oCcZT0QRhReFfNSVIoTmCMsUDyu5B+EbHdqnXtVrhd
LrgdoovtNB++B8yTeO1Xz7REdFInMa6GZDSPDmka2AGjqCn90kfrFoUWdcjCIJ1XPff5q3HVwunj
xJz/6JOI+euzj9A6BOE/fBsy1pwgQ50GOHwZaQP0P5G1ZynXA+Q62rLPsYjuCkEIjLgp2gZFjgjD
ExvacbUx33eooWjtq9iaYTp2+BtUX0QIhSjQNZkqBLipq8FRFqX8Yg92gP50XE2Bsv58Lr6f+RzC
whHkQb82TI+WXOrAhmrrqsPVdfI6vByBpKFqBiZghakuPh+M1gKPcDDpDAAoIFyICwzLAXX4iH3e
IU1Uemy/b4yX4pa9Rf2CNYk1rpLgBpGCT2SrsVRecjQcNBlrr+jOCXNtmgVm2ySSkmqvPkxnwW7I
PY38G+x1xA/+2Q1fO/cK5kxcbRyCJ3Qym2vEesbzrIJmChFrKgA+dyVuB2Qp16tcvy3Gp8HcJuG4
QAVS0KlUyM9ccl3hn7BAkRChqo27BSHuBNzFIREDwCRgAiuhL+3Kc3LP7razUM+FNbcliqIBYAjX
KNcrsfHjJTqGuRb2kUos8mvjarpuUUMScX1vf9XaOS+VAIZR2Wr51ow3rrkxgx+5gxZwAyI8Xbo4
osklXQmgJv3OCrzC2qIqTd3LUqzrel3Hy5ZAdnVXNmu8RXMVrfxliQcUrEcXxc2G/xHfBNwNJn0z
EoOWr0WwtPp1/K2Jr4xgrz2V0UINl+G5fjk89r+yM+ubvlHO85/4oMlErAJxhfFLP54XBg76hFcY
D/74gu9EmbxE2U2G3pNozmvYY4G2hzSmRB7m6O6P8GI6sUO/OxrmiTPb+bkqFSu9scOJo6QapCV/
YuI02K1jdYpI2gZqMRqYJYMR7ic88paRrQce5k/W7sTE/XDe0nNg8s4Y9jF0GoliQEmqtZ5Q81VR
xwtk+F4/yo2C6pSvJeiwSNR5sG9p28ssO3FkvFumPD5Z6kS3G7bpAKEfPr7GA8dWTWozgpB9FoYt
ZNHuDkUzWEU+nBjs3T5ESQ78IjibCPW0xdGeQOiH3ZKp0HqxSURfM/oX4ObrEm3ewhjT56BlMsRj
JU/sDq/5cUebA+NC4XE4Fx0A+sOHzJKoquHMt14WQwrVpD6zKiCbYnxobti1s7NI4A9vw4uhqz9c
taklVoqMtCWdy8nLKNNWRRqeTT3oTN7pP6HAOnvqNj1DlSDDdRspoH6YmhNEkfd/unsblBBMzrm4
N1WoT4e/HrmRLhW3rzypVGe16NBaQcLsqRm7Jp21xcXXPj5x6Z6/xOEbY0wd16yZ4CBc5+jUQlrp
NBjBVZRp1bTBZWVjWd1eVvoZ7RWFbTU7RYJ6PxFhNoAwu7pm61xQj56SDCMXYAOiEnBEu0+V7ymm
VU7fkdE9Vvefr7r383Du0EDumqeh5qpH8zAqCtnYUU0CAGfRplLByLAKYZ8hKsXuvDwgpoqyOF9/
Puz7l8rcUzVOYN2xACDF4Yd0o1lfmBfoN3VJvA4aKkgwZB/45ImnGj5rcZedmPrvyw+DCTMjkTSo
aQg6R7hGLhoN85ik8LRBEujdgv31EqTRmjqSQXVowa2V9li0kU7fdnqFI1AfLqWW/PE2izXrzJ1y
5kucfnyPQ5iEMwHmxp5Kqt/QohHN3BS3wohwlarHkospPFihN4jp5vO3/n5iHY589NaRyHU2FjSM
bHv24Pgr6UYuuklhr0g7+nys94fJ4VhHy6YEFbbZzjKvqZRvo8NVP+wMyInBwmgvp/bc1ONqjVPu
yZSad8uVcdlW2Qpo98LDPJxZWYRGt+xCoDkcUckpbBANKnlwopb96E1S1nPF4KCAq3i0RINJxAEJ
SAQpkQu6jFQLzUKPkVsQIRgMT1EAPpi6rgn3h4lr2K9WvIcPFcPidqcCuXM8pC+RlfxCL4BwR/Mv
ek6Owq9WBTV1mNo2OQZqsKVBufv8c+rvT+f5Jwg2QAPvYfiGhz8hqGkhcjhiACK/leEMcud2SDc9
zs+RQWOgUcvorMAIb9Ga2rM5Ksijgecx+PIXCQz4cwwdnSVD1KuuE5jdxtScTpiVy1CBPY054h+f
sPxg/F+YaFy9eG2HP7gz8J3XIKt6YaxclRKf0sAs11ZNpLI1rkGqCJePau3ECfVuYph0fUGDoMgC
hAvrqIZyFB9hVBMn3iyfXWMt+E3ph6Vr2l+NLHH+m8HwiMA8mps8GM3hIxbE2bWStDhE9HXA6Z3Q
aUi0p67ERY5u6ucz4P2TwVrEdZrLG17Q7wjAsInUvg5pQ2Co+L2umnxbOu4GZauXa9gk/vlgMw+M
WtSY8fajJ/ObDskmOlAP6HKLsmgjfHwWcKTIFmRF/vp8sHeHEWoa+rpzPcZ5ax4XfqMyQDVD3urh
XQnoFFsYz7jO86x71DJb7rKwt07sjtqpMY8OIwXHLltGoCEkBToLLBY2RWkRU5Z36mPXaCuQC5rL
lbZONIvUIjLYglB3ydwh0STH52HicmYNinlm+8Sv5oZ9gk3yri7gndDCB6ehjWORIH84tYYRrThw
JP4MpaN4XWqkV3r7vSp8DGA7guqS8NpJ+/LELjN/1oNaC8qNOUPyDDvfYY9GzQYLFZ+e4vzGQtql
yvQdGf0p6P+1ufn3KA5okGFhYDRT/OeJfMxxcmAEBbqOFWWShuVajQrotiHItJr1N8iayu/oZW+Q
pmnbUcFEq3O1H03SPY6kgYYhpkpKT14d3jfPbLzlrldnDxzNuGtqxCWfz8zDQ/T3L0WGTZEAXMc0
P9pNMOitCYQOY1BJ68Jws8u28jHDaIJ4V3LHdY2nMArOI2s0T3z+10DQg3ekg54Dps9O8ug2j5H0
MA/Mjk4QayJqtzGy8wWig21dzYF6Ra1vVLjKjYDn62tBtBqHcBXh0ljsclHX34J++vL5izhqLPAm
qBNd8JP5WIfRKI4O3CFWelvF8NnDs8TyjMqA+uEpgV2v3Aa0PSiKzdS6j/BhiOvCcPLEej1crv8a
HtDIRHNBlXzMa4z8TpUyZnjZwDVAV3yv4JU5Keo1WjlkzVIZTox4uAD/Z0RuaYJWqvHuolYOGOjR
UojRW+jBsszd4SoyllPh4GMXjsa2mgN9kNL/nnH/XxP0T90Wb+ac99w+/+Nn3kbtePmc/fw//7yL
8vYfq65pn7Fdbt7GNbz+wd/CIMXS/4JgxjVJUL/bhjmDa7+VQXiN/gWmSC3IZXHu0c4xif8KbNDs
v+b7I8lAlkYHh1P039Ig/l+kK6jqjLxAF3RoKv+BMOgon1DMe4TpIMjjosoNn3LxcNvOImVM4hz3
tbLy7eVo+0Btz8FARFrudnLZCBbQfjTqiLRujKxTxbrTMbzHNUD14hhfiqo3H4mzATfGBSJIg2xT
p8211qtcifDodeziTvcNdWPE/U1BvmKLJvl3bf1HU/BTwdmhNE3+rNuu/vmPi+ey+ce6y3/wAYv8
f0N0yAw+/2eR2vVz/fzyM/0Zpc/5jyOp2vwn/ydAhBkJCZn2MoUZG+S/J6SmaX9BiWRSzdXvnC3y
dj5CEKXeppjnivUaGvUvqZomELjBWH9l4c86LOdP5uNRmaPoNHzmf71u529Iy4qP7DnxZbMXdXwZ
J9lS9wkMnF1mCxMXAQQ9hvKY2PnlwFVArw1YXKCKkcHVxbe6RW+UL/ngL5XS2L55h9e/T7C3MjbB
+3hTYvz7Fx2HmA6i1YveHpt9XJJIjV85bKsSvwOoV2c4Ia27Ys7SqwktMMb2HNcXB1l7w2EydT+q
WIe8iWZ2MKe9Jrne2DRfNRyVPbvRxTLK7Gyt5UDObmuv03YsCNnFoNgq4lvdDopbzQRnwKR9n3bR
k2lM+2kq7qcsvuSBvoz4kS/0oYZWlzbBFlNPsZqcoiWrlh/YmXgLOv4uyAovnoJrtSjuQ6ij9PMv
7QwryBCD3EUv4kejx6uyUrQXuLdftG6waCKpd6MoAuRS/KNrratpak7cQV7VXn9XCn+/0PlFv/nE
WltaSlsNck9kHLmnJH91Gs8chA4a7l7Dh49YmFkkHmlE5dLnLeOnIrfhaGJ7ag4BR2mzKUSvg/oQ
Mx1YP2sMhjL5rbPRkynDdRsLNhxSPHAP6LNdH5TcqvQxXrqxLlf1SGOjn2Tn4ZmeLqeKVMDUtO5t
LdcW0pY3FWnJn88dnW36w7lzdPe1hlaVRMrJ/ej35MiFZ3WOvL02LnjJ21bSt5ImVrmh8O2vvsH8
He3+yYzSeCWnoF2IttrCh8JsNLhD1LvhbHnpHOIepwYPDDsgS7WAR8lkz2/CMbjuguoUd+AI9/37
K823ujdfKSlcOcYKAa415qT4ISD43kcIGF1KN3g5GxTotw4UJqwFZ+elJ1Jxvlh46+A+7BG0jEQE
Z940YfriQ55C6catLHO1c9dolq5d3AZDf/f5W/4P6ZN0Sw9/apiXoUjssN7TIltqEcZ5tIwSPBhH
2eFGPgQvtWD6OMV9asR3U93QtwkDdWtKa1kX5TmZLRhE1qduQv/pox9dQa2YhS4ERigOgRFdhC9Q
x8o6Vea9kkQ+Wj5HJ3UeulYcqHW9J4nivMJNp2lH2OoW7RchdReBfI69k4r3Xm3Sd3qlCIT4m6d6
dkeuDlHpanjlB+1Z1zTYfaVExouQyPI0elLT5E7DWq6I7Z+ff5vDMvjvWaQffhqbWJlhLIp6P+TY
EAU/XQzAqDMWgl4XoNOJLeWo2P97mKPrDsarTZRFXbXXCsxFMR22qoz3E2ykTqSKVnh2XV52ZguN
/19FB6VC8JMUyXQMivztufBKP/joO8y415sF4mNdnA9pXu17d8IxxDnDQRCzM5Ogqaa3fiWY53r1
OCgPSdCRRRRvY0usB/KFPKVuadhFiPMHSdhRGqiPcQXJqqnld0LQ2cucsV5yCT1Fq9U//gywhQ9/
qyVGxfJHp9y3vaStOOoLHYNozqluWjjmpJMYkG6swH3Q9WYdimlA85x9rfVQW8ypTVgeBKtRbR+z
DklpEFwCy3mZi1jCFIgDrLP+/3F3Zstx41gafiJOkOB+m5tSSdmS5a3sG4aryuZOgvvy9PNR3T2j
ZKaTo7qciI7oiK5qIQECBwfn/MsQ/VVG4rkfJYLblGV2UsOvOVPf3d5Gv4lGENjPJzA5ddkjB1qe
pqiOMbtA3T0HAqdbn1T0aU161iVaspmRoPCJDIy0DrArN61JAc+t341ptOVZ/4GnF3Lx7XNfqAB9
7b8ItEc/w5NKD8q1dro+n8PLfQHF8/yn5lggjJnvlqe4RgVOaYXzMDWyx1o+6t67/WTtg5EMJRzg
pXcQ0DAwT54LS6qPphZYgD2cCZ4fksAonW3cTMiN6TfhBscmfd8kdX1Mhf9Z6eMvuq99Rqvpu6sB
DOiT9K6tox9qrYVkIrz4okGlY2GPnpPRj0Ff4NOskn77e/zGGhbKyvkkfXT/nMLQ5EnEyHjmkWdZ
/imz3J9o0h6LvH2fVH/wuTxz0g9G1Xhqbh3yFKfL2+O/1DGuLfIi5OdOU7WCnXlCUQgto2nE0z0j
6bG0OnySpBQu8pmAwKHyKWr/Z6Ibf0mlbLZRaxdcVyiSQ8ICVT4Gu3Q0Obbt30M2lBt0VNpNUyNl
aGRay/O5AlgeDgi4yAl/CpkYxyHY2jhp6bLyshStZ3oEeM6H/S4PHXOPgTw6Kq14cFC1v3OV4Ehr
6sckFITpwIptywxpbBCW9Q49o8+Tk96jj47zQUWrHDGtZ0ok/aELq++mj/tpaaISOUJs0wvlPZpR
n5PU/hrqybeOIL4x0uIhC/SjRFh76K3qUIbGt9sLvKje/yeiQo46/8B4V/WO1Qn0vgYS2jooP9Wd
Ue5kB9yh1VVk2ELRHHRsMLCLa/RN2udij287wpx2mBwolZXbJjF+UIUjPZdGhk5dgGMvHlpVP+AM
NZAI3/6txvUMHdvB89/aFYird3rbnXwjfF91qMm912X+ZOipNzdWNkZrnszeFrvB1vYVeYGjwRJ2
qw6KCk7lQXo3ZDpGUdOvOK8ek+EbgkjvbAVpONltpVMeJfoOfYTfjm0cK1SHUyNgrv7Jd2dfe2sH
RGefFN99xwXkLzSez9VzYtkeur13VpdtR1/bK+JDaj0QezeK8pB1fw9YwAYWyvVhur+9Dr/9ZovL
1p+Ic2HfVScTp8K7po0wfMoTG6hgFd1rDnhs34kcbIpQISosnM18ArUyUYvXzOlHpIAnMPAF2kT4
eOxrlJcplzkI5Isu2+hGaIA2GKa1Hzv/qGsneHFlK1guqUGQNac4Q191W7iocERWjPlVHvrkys5j
kJb9rpgPoKq39hblrWYbuFjczEqSGJpB1QjNMHpyorj92GeOsp0mo3oHNg/mS14023xSUS+SqCxa
9Uo+Y/0uui9u/RGXlgiN2eJUm2qzmwz4IUmTIGBWR9qhc1H010PZ7Kno9jscOvod8qoOKohmgitW
+RBP0bNd+o+yHY8m5nZbaZIzyzQO99TtjC3q8uYmAp+41bO4AdJppwfLFupGiBjZCjtTNyVcgW2t
Rd9aN3hqiizYikAYRyjh8LZEKTal0gnYUvyDUoOzEqkIrcmmyTbVGD+bPknfnDX6dVpgDlIfuzH9
5lThUwQ1RiKG9I5ThN148N5R8j3atMh92y219EBX8y080vreH5OEczRn9Wo+3KGe+7VJGpJquwiQ
IOIz4RQ7w0MxLVnZ2r/ZLUv8Blxtq+XxKk++gjKLlDwmEEeS3HuZP2y7BmJsEMCfsIv252AItFYV
sFbaUMu9i6bpvtBrc4/jxVetNk/JpH/oYv1Bn8KS14luPg6iezDyHGEaCG+3f/JvXiXWEjBY9DI3
7FimpyRxvoZd8x3V+Gxjqj1QMYHvomt9pWT9NRPhIxaIzV1aVERKS8kBDQEGL0X0VGcIbsfR8z/8
RYvMRCfkIpWWU8kotehRG2NaQhESjx/xT5nVLvsvVCLpz9J934eagRNDnPfHtFROlVGE9h0BxoTz
RM3oXeBP0V01e0it/LbfZKhLsIzoRsSsGlWegnBWpNEBNZs6KDn9BUbUigGAnL6xFeuxCXg24yCi
ggE04SlmWoejz2A8hm2hHpS+FdQT1ILAHTeblV933sv+n9twiTrRJiRsZat1p9xI7sWk3fWoj0HZ
fWc7xb3FUXfa6UCRFb3u8MPKmHMqdSVAOosbOBOZqol07E+IaCITiHNtZoKPxOMp9LFFMdS72nV3
Jb6gydDhHOJ/rmtc26OxpIISWDuE/J+csPFWfs5vLtklCIaPbvYlAuknu+s+63GKVnaDa2uRDE9+
PPCqq6mjYLj7M1Nsb/aZAon+0eDVD79qMvd6oyB2qwV/FZGBV08V/7AcZUWCQMxLcm2p5qjx+ik2
japEUrA9taGFTKDdBd99cuZf2qi5J/Rc66MISm2DBCcWmJ2XUA1L6/q7ahYPVUQ1ACU80IpOJw9U
DCL80JsezzorAn2dPpudvp+s+Jtt86DL1RGeXrOCFPvdje0sLkE/xYzdbRwsksrus9m4zr6OcS5t
FGcjq+ybljTf+4ALwqBPZxjND5v4jFsUsrlmG77PLOVdHSH0abS2fggm9juLILZhGf0McrLalU8/
vxKvLe/izrOkMqFxiJGTwA1z46rxO60E8Rup+d86biUkp8EjGWSIxVP54BgF2s5cdzaeKRu07PBU
1M1Pk8OFVfqI5JGctf1OkaK5e/l9byr/f/r/ZRIO5OzVN7poPeGLEmH0l58X+V/+T/8u8gvrvwDe
0AHVAQBB5Sfc/qvrpGkWDSmK+6ATwZ1Yc8ny300nQfkfSAMEPsr4sNXnKsJ/bML/C20CWGmQ7uCH
0Vo231LkPz+utKx0WJFg+YBQ6DPHd74LXh1b0r56rCiCPlRhohyE3bVgmt1qpfh6OQpSNvS1wGgg
TuIuCTpanElDDtn04HaAw8cIB8c6zPp/bb7floGujULDAqQ+XQvwXYsCxdg1DvRHd3zIUVfaTo0C
GaY2h+2rz/v0r7P2uth0fgLnFTP405ZtAvxl5V4C4KsVc1zFKSwcLR5wq67J3XFO1LG/RLd74zp1
8AO3solHsB845g5BMI2mnYJ2xkoguDJXc2Y70RlCa4lb9vy7tXA8zUFgE4kjGO/YsC+pb+vF/vZc
l9i1ebIzgIGmvYN+1YV4FSW8AbaK7B/wiknSHfWTlnRtqtsMK6cJ3gdazhgNwZKcRYVrJ/uCPSoF
X71MinBXoML/dPsXzfP63/g3rz7IEg6Rit/4rFu2iIO5U1awS+vuIZqKPxHvSg5aVfzdYY+xkuae
X/kvA4ENtPQZxASufSmZGEq9kZEou4cxCIu/ggBx23Sysn2JhPV76tjuynhXltrkvBtMipSJWLB4
QQdpW8eRysy4O+W2CGfAYNIP30xsUL4quY/xn5J19i/fGuu/Nd4tv9LIsreKO/ZvhGEiSjm3I1XI
NoL2o7tMe+piyEc5SNuLiRq7LGjGbcPBWzlIF1t4PqlA6JGZmWFiLw2bVwdJi6UbYVttegqo8btA
Wr+0QrWOt/fLlUFg7zrGv+RlkNQ9PyfYg2lsS0mV3kQrobG18nNk8wa5PcocJc92pQGwhV2i2kiL
OMhtno9StS2ErcJPH6CKYe2EF2Fc7nFY7Kg4lTEcZaeuETHwTWdNH+kF37Ycmu0J/RHAD6DJxYFQ
fdzHpq4uHiivF3KrBDE8SLy7dA+NK4zCzcmun6dUVuJohrYDYtoijdhU6M+jbpaM4QfFaZTm+c0L
AoEYUUscMiC7v5SJXn3btMsq0eV29RA7Ex5PeilHnXRKzX9hwIvhqMgm4xfEKpzTbw98cWwNijvA
ntjCGtIY9uJ7h7TFyj6N0gc8l4y7yIaFnrWOv6tV0PFlgqXb7fEu99c8HoZIKowGBAUXaW9mUd0q
BaZzGSYIGJiKfk9nTd/dHuU84ScYMSvuNObDaWGTLD6y4TaxROsufQCdqov3CaZ7dPwmoxkOqR8U
jte55fAJ9cr4Z23jyPjWy8aYxXK4uaE1zP+Zr8RXX7PI0yHFyKBAxcXlTk0U5NclejK3J7mArb3M
kpsMLI3OgQf9sJilauFDV5RO/iCmmSncK9T1kDDLle954ljTI+3NCApmXZSfO9fOvrrowbfbYLRr
RIikg4QDZhQDxRkfu9Ykxi75H/xCSmKaOm9rTrqx+NoauPtIybX8ocUy4K8e5fY7NLIyONRhdGe7
efdFAp/7LBVQkGFo/tTjKbkHsRF9VZvcP+JJy5lDoujHysrNK3MWBGxUAhAvM4G4gY9cKsKMGJH2
LvriHsIZ0TvRo0cKWxoXG1dq0Slj8byA3tHcyLaOxtRb+3CMkr9v/4qLo/DyI2YZHDJacobFLimr
oNdE6Q5eENrtJ6wcM5SzoCLdHuUy4DHMDAKdMzAdhcbFLhlCR020uh9wb4/o1aSAUVAN0XVoAr3R
u59iDCC+Ibmpf5TJaPg0DSK72go1dg5FMsFWbIcBX9vbv+oiLQHXCOgXTg+oHDKlRdhpKryVBBKY
njJAzwzhHN2PJl0EvVTUlQW4MpRL2k/7mlsaj+zFHhSZLvu2KVsvNnV4JmLUvAgLYK9zVrHVV74o
cu/czwZ516xccH7uTfaURMio9dx20k+6WRk7t0Y06/baXYRsHkVwPoDjMQakj8W+UadYzXQDdfk2
adpj2tkcZKmMh7Y35IcSU+UVeOzV8XR6jYD8IRS/NA1fRTMVY2Qx6YynCqXZDQMKz6CGMHfwDXMH
Ty5ZeZZcJAcz68MCcEjGSvBcZlNNb/l9GdilFyCascOV7EM7aV8a3fmIZuKTnwvrzQs6K58TpWZM
ImoBiwXFmjh3U9IdTkhnQEmN6w+TX/vfsJ1EvmFI8ufbH/DlC52HHwD4Oqk5FxRo8yWVAXpJ4Ptm
Pnl01VFlNiK8Syk7FIm266tSHbdFP07pBsn8OLq38THBH6PUnHJLPoIUE1DE5pMYm16BZhSjTV4X
uGohip7n4QFstwJF2PSR8JJp2iCWjs+s9lDhI1BtZV3SRCFBnfINWi1KAl/ImTDR6ga0n0xz1m+K
WjGiK5xrPTLiqlxrz10eEiYPDY7HETK/IO7PDwnIgwETJFfFRa6WQKGm9K4u6jfnGfMDHTA/Z57/
plpwPooROj3yaobmuUU5wNvE8zFEsubz7S95GVsYBSYF4XWGGC6zJ2MsckUak0bPLuvfpejG74I2
Q0Qtbdae0deWjZc0uT80d7CPiwlNAT5NWDWqHu6m4VaPIgxVLSAytye0QKOQU8zrxituLqLwWl6G
MFqzeE5piupFeoNQBg6l+aYBi2Fsxik06Y/QeeGntO+pjRrbRvrgVOo2X6mKXpssvAiwYQ6HhFrI
+dfTKishEyg0z0563KkmxCyTwulXzv2VqxHkp4FgG+9HpKaWEswinCasKHLN050GboMzgBqOnXp8
9LEHpeXUgNBHDNDIPyMDpImtAQYeb5QY37qtlTW19UFPY4qJt7/B1clTeEdQGCVjWJznkxeSu7xv
sFmUISJobu9aKM774z8YhbBn4K2AizjyleejjGaly7QRmocxSA0y1PYf+0nXV0rvV+ZCRKXyAveT
y2PJsvfp97XG4DSebSX5V4UqwYke09rZuLihUD0hESbBJNtXKWedz8VSMqfG3mP0jAKvKBWx9O9w
+9xtwnZ/bvq2eOsNhXYOrB0SR1hiWGfo5+PFUdd31Fp6T0kReN25vl19iqY0/yNq9QppgxE+OHYF
K4ficrvOcqoUsaAiUQkA9H4+rGqPDm2CRvOyaOq9XOYl0rtVrX6o0rE9gKKBOY1LQPRBuMFwqjS9
/UIfvNGBCmXyqE56dn97p15GC7JnEhDecezTOcM//0XYzILJxobDc3s8kTd5Z9S7LCuND3YNNLFU
rewd0njBu4Zs+n4qK7wFe3VViOvitTf/CoNEgRSXxVkmRPXsqKM5he4pWYiqiu3Tip4knRE/8BHg
1MSEhIxu/qkqfvLWcsk8tMsFYCAex/tm0QzR3Txx/aDTPTu3ku/+MIR/Zspa8/PiEDn8+flF66Im
Ax1nUS0ZXCcac6sR3gTIAfijr2KhoBfmn7e/5pVhKKQ5hELuZvQ5F3Gn4I0wUSYTXufH6bcUzMA9
l5Gyf/MoCECwX7g4yX2WWhCDXdfh7EXmWXWcfomrMjuovLCKt4a3uZahks5RoqfUttyZGKPKPC0l
ugV+YmBahPi1A7hk9/bJwHKZyxmzSpm5+PyRgxdoncfCwxay21qqiPZKWkwr99SVD4Pg2mxTQF0D
/sP8z18l4IldFqKx0WAoY8QweS3iRz056sphvki7WTH0ApCWnOtQUHvOR7FyWv1Z1upei279c2y6
4/cMKu5OhY22AU4TvEOtPPpwewEvIzfxAwYPKwh/nUByPmhl48wulDTztDAqvbZNrC8EK+XY5PV4
F9gKApe3B7wSRPESou5oU7FFEukFJPNqMfXEDIMuDXPPruN+G1tl8Q5oFPbPyIMcXQe5wk0zRuap
mQzDAxlXP8JR6I6xlpT3WeBmq/35y3XnB1EHpQgAzYqCzvkSAMcNR+wPM68EdpUifSGLZwuzjYcC
Gt5PR/TWo9Nmab63gC6kdE4s/BSSTq1/VIpExUuJhjLa1w4YnjvMLmW2nVO3j309xNpGASGSrC3h
HAjOni/zHQQgVrOIfrMkwPkvrnwfFodv4QA3lPVdhHfcg6i64CN9G9MLJO5/6CsN/S9HG13sxTtF
27V9E67lSfOzbPEzZvspTgUFHBR3FwuXzPJTRZJJz+x9rLfVzLFR95L5vW9hLLqJcYXPwWipFZoB
E77aYTthAn57O108AAiTJn0eAanNmQVTzpeiDTS1LenRnUoLrxk/QrfbJTXYtKPqr5zPyygwxzNO
C8EGp41lRBtGN+WykeKkpH59L/xU2xSkRP9gFJpXL4pl5BoX/c06U8JahvqJ/W7flWFX3vsxrlBv
X7b5BkDggULci7HY64iG5VVUxKOqn6LKfg+F8C+lQ1BS88vh8OaBBFcnVYtZAFosF03oJIRalfkn
Iw/aU5835qZxlOwUdcGv2yNd+TyIvWGPw24ghqqL5AwNzhDtwxQBGSWq7mAkoZQRopz7T0Z54QZD
4eeWPt9vI8kFFEZugbCzqqNZu5C6Mnont0e5sqtn3QsxF8yISst8ujBhvyCn6JyiWgObV0byGOWu
stVwsVyZ0PWhaE3OEZCbdLFs9DWqSsGn8VT40OCisv5zNhugCGEMa0yLa0ORsXN/2nwnsrbztWvA
YtbQy51TS9f+L6M07APQwPhBS9I1xfHLmP6CT8D8ALkf9H7n0PXqksFGJKh7ZWTbJWhc1UOWvC90
RWY73Ncx4W6rdpfpZrCG25uhEYuQyLjIgCC/x53CLM/HVQo9ccyw8E99GQEvJP4WCew84f4A69gD
qM0i4M0AML+PEgsFaK6J8rMoXHkfxY4abyNywC8l5Zk/HHhPRyDfre8hvAdZJ66T8k+rEtGwNZhQ
D7QrgO6ljXn10NgCaXs1FkpMsUCf+J8D0f+Nk7rWbcjtfOglDudiw191PzdTNpm7EWj5Q1S0DgC0
TgnvkqS1Q7Ds5ILwed36uUQoQ2473w7e8++HLRx4gsS+bKT6jKk22knAZM0f/Fr9axzWZeIVgTJV
SJBL31258q6tK89K0lZK1rzsFlunRAwmm6TvnPTC/ZzK4pMbjbObkvKUxf6TEv4bFvR/R2bMasLo
KM/99HkTLb6jPtDoVdPJOeGwDdRrdPpT5lfRSmH3SsiaH5LU32clasos57sFovZop/Mx75MIu1Uf
V4K4yuwVW44rx46nMqZhJAz0H5bWUGIw86DpmIuP0s69Yuj9k5Gz9wzxj44d4Z6i0cvSvTTMXh07
WVXS6rveOWUNzDLLGPL31DjUFqeDOjpSEzUPRS3/0TKSOYN+nTFBFwobcVD5SkoI8xOnuEuisN5U
EVTR2zH5MtuZgSXzvTxzmF17XuZXc5viKdSnFvcUxy7DbVK77WH2wLmXfdU9BVMxs+D1/iQCRxyb
9j889d/uyCtPfdqhPPFnsxueIstHSIWOdlENuXuCAlrvOkrLd7AsxVbDPndrTaM8FS4Up7jP9hJS
z6Or+06+cgyvbVgkBfgd3BU8V+Zj+moNIOVjw6Mm7om0r9A2oq4QXTb78O1JA1JXc8uMTvWsMnA+
TNoUWPlhqHwqplmnuJMZVtR2pD/YiuGuFMiufVb46i9PEYTwljxQE2JUHk26exKF4n9LNVCcHU3j
n+2QDEddb/x3sm3/DGUqHrHZtv66vamuLChdUIq9PD3mNugiAsg4D1KjV5TT0NWp2BSyEftgiM21
DsvVcRyyMALaLKe1uOWRuSlNPbEBZcsKz+gWSTZyKPP57bOhE44AgDlLJy5v3Ug0/HnX9SF4SelZ
TdpiH2i+veQD+BDwCkkYQY2m2PnuQDwnc/vO8U+tljm7VkzVLu+Gf0uT/Pa8zXvs/HHDkxg4EUgc
xHBolZyPYowJ0OnWsk95RDI+2bn2M6oc96nM6/BTrcvVruKVME3TkgoAc2NyS9GXXIVxB2yXzHKY
OzJUtk59K+NdYOEy++bvBEKDA4ZiAmWzpdwSSm5hGIvSOXV6Yxzpqjj3PGfXirRXJoTBDEWmuct8
ebLCQIwiG03nlJuTc1+W0npfNqHroQKZfL49oSsfCwViAEXm7Ad40bEEgB20LWKDJ2fCGUiEqfyo
kincjRVddvyf2vJ4e0D96uQcIJWzGD8vAXG+PdKOLj3VTvvkjkYOUVko72b00q+iFtpD4pR2f981
dvLRbjVb2ZpJ3bkol+Hto9LR0WGyCesPuvvALCE1CXsmpkzfcNpL6CWblq9tmzZVv+jozSHGKdsG
ymECD25HIQedYdmYoOcrKzCRXQDf+eCOGgKTEiC6tdGS3PqmD7kEyZ8PXxT0H/8QhFCEljsUVkyj
KCGRDoG6ZkI5H4nFkeF6pK1K55132IUl3CzjVemjc2qUNrtzHGgOrSGy+zyslDuRuNoJz1kQEBgH
mCsc3yvxjaHJ09CQmgVF5s/16mIqsiEtYeo4pxH+1qa0E+c0pH3z9nsJlMisd0OTg+rmIlonNldq
UjJB3URJULSomMcD2tqN0a89YK7trzm80YBz0ezXl0GuLHKZ5JLw0w7TEbZvu9ckBF2zss2V/PDa
2qG6hc+2zZPTXQrAtlmhOrnf2icn9e1HpGbNzVDa8u72ibk2CubNAGHJnsh3FzeQoRR5nPDIOQXt
UB2rKnb3hrOmGnht1QCZswHodOGyuPxAtRvZfRzYp8IOjb2vxea9WYrsLhmE9uH2fC7hrwDkAbsj
XU07mHrQIgIQmkkHh4EI0IQYONVsAUBtyKMFiEwOtdgEIzIolZEfMwTgp2n0Bll8+Qc/An94El8N
oCBPifN9j5NBrciehBtQPC+IMo73BgYaO9Xy051tNa1HEUhsEU6Bq1IK5d70g+TOdzq0Zm7/lGtL
DwiYjsJsK0YT6PyXOAZYJmWKeNyPVXRndl16bOF/bDFvmXa3h7oW7ckANDgKpE3iYtKa704SNPBJ
Z8Nuaa4GH3GZdI8qqYBnpFb09pLcbDRFxju3/hn0fGp502VWlLN1YbE1Bxd+3s7VwDPentW1A4KB
BL1FgIvkG/OsX4UwU63sJg5M+8TL0z5KOPEnkYlqJYRdG2WOkWQZHHaatuejILfdhQXNrlOtdOqW
1kzEA8Jc6zFdea4zAzJa2sLze2WRPCmxGINIVYyTjUfNHeqHxrY2nBg/P95FldlP+zzL1+wSL3cg
WB4e0hxFekHcQedTAyWsRcUYWie71loUTapwh2RRveHsrEXnlwzp/KpjLELZi5A1WcBit2OgDNVb
JOYplF3h49wXuOIw+ZWNbGhK8WCDF1vyqUqQ2txoMGH7Tab79YPZ+qq9EUFKXV6oYXYXGL2KOxPK
juUe4WujwJAubyYMbJTO5OIvtZXnzuXZwROD8EtOC7CDvub5Iim6o4SA9o2TKQL6pdko3/VGNh3x
VJ+9201lrUlwueEYcJacewG048dyPmAatRJsfmmcxhkC2LQ6Tg+B6axs6yuvY1xAeSzipoP3xYVB
OmLTvZMT606NEwAcD0oTZx+rFTtrrHgUiyS8HyzF3ZsIW5zSIOl/oWKbrvyKa3OlgkrxA0QlbKjF
4rp+nPturBsnPXPUu6E0/xpr/NPeGifm+heuAbTUEQZcRqNOVUu35Yl46lLb2RamM+0aY1pzLrm2
T0imuKzJPul6L2KeD+RH6QLNOgV9QIJTI0NDhJRwVS1x4C251i6+dngddAkFRUWO77LtEWqNVuuG
b54g6foUbBMkcjLFeQT2kK7k7le+Ek3p2TDWxsvvwjHYKK12CCRJAp2lFvH1si+9BrqX9uaAPrsu
zQ97AgwPusXd7IuqDMfOt04ZPZh3tQEkJFaS59u74TLS8sehD9AHpCiFbun58crHNGfjN9ZJl7W9
R0SFpoSvWg9N6uu7xsRyd5wqYyWXu6yZsCF4cNFq4bxB4jgf1Ja4IqhYyp2AW0xQfzq1/TKhZ/Fn
OHQYvAr+8aPS12O4M6rQ/Z6OQlRPt+d97SPShwCIR9bj0DA7/wmW40cV5lHuCcsO42MZau6jiXLP
/vYoV3blHFTIiUmO6bjOq//qTo7jqkAoB1OCojc+OorQH9VyCPYqmntvP9Ww9Dhs2OiRvi5ZMbRh
zDozcv9UklduIWZquyC3lZUPd2XVGIVlmxli3GCLLSlF0WRlHPrIDHXuUwZHbEOHKVtJja+NAqwP
RCb+skTBefu8WrU0MpCo8dkellv47/URA9M6jYuVZ8v8hRdXMCUM+lYk4eBLlrD6Ukm6sh8tB2WG
0TpkjpneEW0Tz3JjCnddOTxYOVKBWtsX29u74tr8ACpjwUeWRjV0sSv6yZkoGCaUuaSjvW8R9Yk2
VY8o+koAmf/OYoYEYJQ6ZrYUj845Rr9ax4huc5amk/ScKCo8PfSxlnWTEtMkFXDwLkGIY1/6LTZC
b54fO1HFexTNLBB9i3HNxMp9I/ALL801sQ8VFVAmNNWVMPyiabWcHk9BgCAvO2UpN20Zzah0gx97
KDFNyl2VRwo7n/p+iGW5Ju/wldXVTR7o4lelOMazOuhxt2n7fvKkCaUVS4I8jXahMhbOhuaWwHVK
LfE/IidrkmOQTmjVj/E4fVeMpMFuq5Q4znVtikR+kljOJzASeFZrMEv87eC0Kq6Nut9oh8bJZLyl
xSzCfd+G4svkT4O68UOr0Dct4fCXAkwl3c2eG8omizBg54uESf9U0u3Wd3EaFMk9TyV1R6+M6l2s
KBPSdYXaIJ9WpW3wtR4M9ajGqv5opMJ9UsxGoSKrZGp7VBWZFPfI8xXRtuWKAoFvoQSyB9Od2XvZ
QD3YosrRjnt7qNHnFlMUfQ/MVkvRMW/KBvnLYPg+NtLumKbRaVsbp5qPfmcWDfrvNpJh0kQXJh1q
/YhvPED0yKoJ2MhOupsg1+KvdVT16TamNE1FPBNpt+dmtvpHAzPPP2I76wy0PAI066C+qtGDkdYJ
Fl95Jn+FmvPBBlvm5DosusRVtJHLPErTY2Gl6K42mnStbcNDzT04aod4TFBhqIVJeWcjWYYZoZ5l
ijdVpo+Xnj9lPqyxyP96e4O/JGKLrTdjucA9ODOgY1m9c/oga8PYar2uq/LnQobhe5lbyse4rVW0
EsK2ubemuD/aitIdEL6vD3qrWO/1psK+zUwDf6PL2P2oqemqONqV4EIb7sVPjfICtbTzQ48sW8Pq
54NXZ2byNE6t8NSym5StUkDZBPvc+vWvCoTAeK/iW0OulCVN8einbcJettP8zwKto7/9DKvtje52
tfLm6DeTJuZ7n8cdwI55Aq+ikt5zhxUQSL0k89Vq21Lgf2+aeAWvRL/Lu5dxEPOF0E2o5fF9Po7a
ysDtY731WmxI7+tc0T5oUogDVSTry+398ILdP98PjGVRZUO8wKRgMP+WV3OSTlgXnMbas0Mt0Xca
bhqf3C5IUf4rUpnu3dGton0XNggCCEErvK8780Fn734WToHdHM2qGltUxBJ+DnlboPqVtz7KcLyC
Mfl0MFJKO9Md9mPtYGwWIJGzAbYdPeqa1DBDzzIXGqCW5cZ24JslWyS4hu99ayEGQKMtQBa0njp3
m6ZdZa6s8+UtQwNgRr9hgsZTeJnjWNPQxtaQtugx1vpOZEn+S0ZNdNdPY37ooats7bxfMyS79nFf
9KCRJCBILAmauqiimOSh9cYkFyfbzKIHED3DAadCZeXFe3mgqBJB8uNhSPeLJ+/5tzXyiGiphbXH
lq629ST8e9mJ7s01IkYBT4WUPgIXcOvOR5mg6EFs1yroLiiH9lKTqO3Ea7TaK8sGSXk2SJjzARLf
81FaVEmjWIsqTwYE5RF4NwrIyBUWUbj2zLw6FARapiMcmx1yPlSKULCFn03lKQV2DGqiqptBhZdY
5kq1ElGulFJ5yc4CIaRTVNiWbWUkK8rImhOd2Vx6M6SxszeHQN9KpQufB4xVP9DTqB/ga0bxBkBK
N20Q84r3gczl4XYouHza0CWFr0nWAzoaCs75tLlulSZ2ywpopVKezNh03ivwUkPqNykcsWAsq4PM
RhQaiRd7tW2Ulbvp2g+AgD7Xcol5F8VN0RVQDFwNw7le6w95bVvDrk7EiDl5lrc/FMVm8lqNXiTn
6hAC+F/BOVyel7k4NLdRSABpMC0uIEVaw4RA3OQ5CLtt8qyd9r2iZyvrfGWUucmJjosOSwxM2Pk6
x1hs1JUAuC3cVgOzYVbH3FKbN5/KGdFL95FmE4F9iZlwHbcTI89Pr1BbZW9R9d6q7moEvTIXcGp0
AQBv0+5ctophXiRhPFq6FxtNMWNQ2z33iLKSL18dhUhGK5Wm9IVgJU1Iyt5hYngoNTX3U6T1zzGZ
3dq1e22YWZKGDg1H316WbtPGbczK9VFjyJP6serC4N00xPaKeNW1Uejfs8P5+Nh6ivPPbxfSTtpA
0b0RNStAZ2n+iBaX9vH2YX65u87vdcwbZxgys7kCpk1Lt+QlGBmeVPO43eMppXzA5tfdRXajbhWr
dp/GIcMbus+GfT128m9D6d1ig/FksQ+SNDu0babt9Vh2vCdwIoqS2N5XeZ7vSS+VrdH1xT41jPDQ
V77cU4frIbOX/UbOeCBNLcO7rMkCXG2naCVoXsZnmt284DFrIU3ELOZ8BTtbJ0u3E+HRSxjhrtru
to6cGjMD8+23DoVAKj4kCJDFaXadD9UWUUcY0mA89a7z3Y0t7J4J459FEK1p814mI0yFyjTVe4qB
F4TACaBmPfD2Yfdh0UbKqz1K+GqfknIIN1buWD+nrJxWosSVpeR9Tbd1DndwL+aQ/Cr781OcGorI
YVA5psepK813JhS2bIPnnbpStXgBPJ9tSZqfYNVmgs+LJtBi5+tSKFlaWb2XhdLCG9iapvs28UXN
mua5um2aUrc2RV66zd63emJJ4ij2Pion7LG6fpo8wGH6d9FoVuzVLkIebjVps4Eutf2Nzi3rqYkB
2wY4if+rCZNS25EAlp6bJNgTS7Ooy32vprMyaC5ghcUjz7pNK1pk4HGrxiQ2qxqcBfO+rtytgpKd
OHRVPz7fPpsXEYAnDqUhkALsLIoNi/3bqFTL7UQZPN32oycgIRPZ7WpF/uLTwkuAfgyh1oJj+t+c
ncdu3Ei7hq+IAHPYkh0k0bJkS7YsbwinYSyGYixe/Xnos3G3BDX0A4NZDAaqrmKFL7zhRRSTaHqB
5jeavk5nGwdkvdLbDtLCoXHti1y8LZA8+7JU7qiJgqvhnj4v4WWePgSBZuexXevIgOhmj/m8kR/z
zjbzyB3b+V6X83RdiMLaa85YhxkKOFGDcsKFJ/wlx4YnHOg4rd1NVexFbzrLV1mbS17Ene71n0jv
TSP0gP7GwjNKtKk1P62PTd07v6RvLF9Q5Q6QlDcnCOdF59v3Wote13svLH7TX/QE0SsNkvM8Y8hw
Nch8r4ylodJ9NUzmoVrqYl9S5HhvyL8NtV2OsLXoXpyrqeeTQsi98hlqWif8vlWOnqSV7969g4Ez
QKRnpbd8eNvh/1wb8Ns8IjKnRCah8qgzVmXUe+KS1vHL4JgSGXJTPGTgLjcb+dNhALaQtXaqiHmY
i3xvTtZ4i+opQt+jzycOE+xcPaT3g/QZoXinQALe136pUrUP8AaU/d7AjZ8DHo4OKxB3CwX4059T
iplnXdPKWHVAONp5EMdl6C51GF65HchF6eXSyCUUts+SNl2IXvOTtoyTtZv25NjzdTfjHP/2F9yW
7uzEknLgPgQGDqu1c5Q35anEXsykiwHV4z1IPr8HvN9vdkF1VDuNeWHHvHIbQVYG6A2kjhj/vHCs
ckuXq4uwhp4p4zpBemIvl7X+aGtm+95oEYrdlmDTTdiI7OdVmnnVRn9edSh9JuL1MkF8ukK14sIl
/trmhBS7IT5tZ/NSPLvFzXkhBUJiL+bGCKB89bb4kpauAnyigvS3GTQY0KRyhNlg9sHHQVKQCsdg
aWVkYx6ah29/0BfhA1U9Nib9X2AhvGpnL3nT4KncVYuIBxA4qEpbmR+pshmOnRGIHHejuQT4YNmX
MtjXxuWF2dQSwNfCRzs9FL4/AIoOtCrW+9a79q203KEprEftuMICyQ0kTg0cfS7tp7/H4GwDw+vn
Ztjkw7ae3Om4yVr2WFhUdZyaUi9DMmNQ2VViGNimdRmuLX4/3E9UNbWvaZdVv1CLaKsQUwz3lyY6
BNvR3q1jo3ZXCD8SmGFklVn13ayE9ujQe/hajmt7TEwUoKOBpjMwBjQrPZSucuMZdH/+Q/YYXYU0
+Kqd1uiluEKBEfbQ0Dar2DfmUijcTep53RFklb964VNTgzBc38KtRJDK6PWbqdOcL1NdJzq/F9ZM
6Cvl34E1Sq71dkao+e098srVQmqL9SrAVNK189JTZaTKlPNco1XgJJFHhXXfePalnbit/OmXQSKE
9wdoN91DPE1Pv0w1LTTpzbqI8xKuUw4x6AuQkfyhb4TdHYZFr7JQ68r1dylsN4Sc2X19e5pboeL8
B7A1NjoSSTauxKc/AFkCadSaX6DykvLkmy463mGQz/VvOmXDjUDI8CbDBSgNV1e7dPu8PA9cOwR2
OMrzZL3gmBtWA+dprYpN26LC9aG4ss3eOKywMsNsgswkUKF793dl/zMWdULEYMDBnk64MjpeX4d3
siwH994qGuhOIkuyp7fX9SX0hwQIGSs6+ghqcL+ePYCN667tWGYy7oY82PuFDGpEDKfxd0upZt11
izuKg6PpSRv503aw9F5ZIirWyU+PWqMSgh+EBNNwQpD0l58F2MHxWGCzko0u6gITj8SPyQYl9e7X
B+E/ONdgRkAKoNZxukBJQGprtjQ9crbEIQn630FufSYuMi+ECC+fOQYiTPA5ZFtidfYlrGGh+hFI
irtw8cew1r12h65lEovW999bSCAS4UMgmMBeI8jZnvh/gjCnbe1MoLERZ5Ovx3OV6ddGrqOZ//ZX
fxkpQP8nrgcEAACQ6PJ0mFnmSWD1gYix9x6hqkOTCxNtKfatAGiZF5p1CaP/yiJu3R/wLRAxQOud
XSCyqMZWLo6IywKFkylwJroQi7lfHX25MLmXNyKT+2eos2ALWzunVQ10ct3pJPYUrRaq8f3Ck2AO
/x3FPF1ClQ21YWWeiAWJaKSv/rjztIuKh69+KO48Fy0F9t95WQRNHX1IFMtmzL116ErD3uVpbUXQ
XP/rm4vayq8uHfV4pJXBHkJ9OZ0UaFqCPZvhTNwHrj1NyD2kSf/CyX15l7N0/4xy9oFsNVYjFXQR
e6OnH4qgcfF6x1Oyo8bwqTSDYge0pL+GTfRuKAfh1IZxAB+OOScl6dP55QWULzEFTewFeGFURuXu
TJU9v324XtnqfC4UaQnFt0T9bHqZkKVFgYnpTYEeqUoWmMaUYtfo5iWL61e+F1JFhGmoSSKH5J9t
QuFIbWkBbMSzmfY/KyL+ePYpQrw9oddG8fjilLbZE/ASTldt7po+kSmjqHrkFQLGsQVZjff4/mG4
jTi5m0gfgLbTYTwBExCDJFCVum+Es+PNO8QOq+u3R3nl6wDoprSNojYM3HMhN/wj/Na36Q9Wcsy+
GlOw7kWg1AOS0u/PqJEyIoreuOjUhs7zdqtztN7RyCaaxDeP4+DLfYLgx4XT9DI44Vni61MfoJoO
xet02VrCoQx2fRvPTe08jf7YHkQ/lLvVFA191lncemIcvr+9iq9sCTJMwhIbNhWgtbONN0m/1VXg
tvGUjvYHV5gq8kRTXEhoXx2FTff/LQ80cU6nltVaMVSmamPNMttD1gPT9PV5/B8WkGeJ6xVkLyTQ
bcf88+ZWrs9tuhAB+b3IP5XzSos7G1VUVN5w17O2x0m7qEj3Sqq5sW6BlXGfbtT6s1GVky6Nuwag
odhAN645Fx0mtxiFGaMz3aVuml4bYNpvjUnvjin9oFtv7vrHoksuISBeeWOIAgjvnY3rz11yOn8P
Zy5N75M27hMDhldjZ8euGPPvWILKA7gL/1L08Uo9j28JWoUxkT2jfnw6Iqy3LfRdmhg3o9jTBmdv
eirfqcVt96VW+RKLW1/DzMYP9qLEGs6a2+Ko+4s5RotI92/v5TMDP8ApZDS2T8jFr6K1fl4Dco1O
w0E4deIOAd1w8eykD80G5BPmhemHbq2GyENq7KFIF/vBnS2xKzuU/bLcXx4Bnrlhtgba+wLBv7+J
N5hm9bYvqZOdLlFhOjOff3JiHMKysMwhf/XmqB3envrZZfh3FFTWEAwGPbwtxOkorcBRS3qGG1cU
GTf1Bv9QoZO4SwbLuHDv/iV8/pPBbWPRHOUyBBJKR+QcOS8K3RhWldgx/Pbsbh5rk1yNEFji1WLn
j/nQkzGj0+j/nKweAHhnYyCG6s7UpdEyrvlh9ocsjzRt8edQeqL71dR6jQOgZ+MbaGuZd68mE03S
OhkCnJNxKbjRHFn9UaamP6bScKpIDRkA9lLVWK+CxVXeofcaQZeCp2+OutYMrn1vQfRttkzcXUyU
y9cQYrCYIxs5CnyZR0EDre4tA58t22++i9WXOFEky3ozV2s978oS+U4H98JPpj327n4YLBpoOQCR
SxniOUmAqjB3PnU+m1ViYc8lYoTwC1sJNMnsemlAUYoquJWVmRYhWcS8xwQ3vXZb1UWL4nRtqlDN
Ya2CS3CjLWg6+bD8DLBG9KRpcm29oNNNRLUz3dQnjLiWJnCz1s5xpJiNptUOiDJzZFNMMQc6CC5g
RsfujZ9w/K13ojz/LgYYB8qDvOkADs62MjIFWZMDgYgzNdv3pZV19yPqDRdaEdtfOZ8rqSbwG8oQ
cBnPYhRQGsOAIzQd+MVvD54JExSL0eL49rE8vyD/Tobvya7jXxi2nD0OuLcXkyVMM9ZmteTHoJgN
5zjNVv8LXIl88v3e+KL4LDJMlMx+wHiUoCvVnD9xcdYPpMY4Br79m2i2nM+da5K2/CbtQTuGBvTp
d85QJvRBm65xP039d42P8BvucvEwA34IqHUlPdLDQbLsXeQiRVg1fipCoTl1fUxqIaZQd9M83SeZ
166U3HprOpQaDW0qChlI1Cql6hiZ5aQ1od6tOn0+zU6W0LW7lTvC8hbvaMhqLna6s4BHVd76dR0F
krWTOVRXXrnMnzDIA1ooS5SrIwfGx10rdBzxclOH316yS8fIy5e5jOYsyLO9nIvkIzArvFOk1fd3
mczW765cUmwM7SIHu9N36JBBZ9Kg/q/rWOwUpp4o2Dad9qBW/mxYVjatr9nq/D+JQ8VmL2UKsqbv
Df9XE8wIRIlEmJ8k07b3FkIeTQi4IinwZAjaeSe3BtyOL1k8YdngfBNLyg2lN26NLvPSzgo2lV18
8/1u3BB73qCRqPv9rdBB+YFkcal4tU4wPmo1tdOQzGM4CDAXbRRkWm3t81FWfZQnQjxYs4dDqzAk
C9wNthwji+tQhrACpmbXoMUzRn4+UMlydKw0giowPvbmkvwwmubP3JvmlyzL6bPODfhS3Zr7A55j
3UEsdBvCHB+cB7vw6o9dKadHDCzrp84dfOuIuKlxDe4A92/bTfIr6fbjf1j3WM3BddYBf9+gylbA
tYO8S9MR74a6sNCmrnyfzMnWyt648ZeiQebIMYtjLTJqjfPcqeWYOeb0y1e2lNHSrd2TPq3BVeb1
8rebrosZSmjtYFuHWv5wfNWyG5OxfqjkNFwnptX/zmSBsZgbVD5wRWfVf9Wrod1K0GiYcS5S3W4G
v8+DUXRHWqTcbVTgG2e3occz7MW75icddcoLWt55MWXleTiCBNbvK0tD6FA4wfCsN13xs0vVeleM
7fpjRkDgs8LMZA37wgbdvLLAIfa2NTqcIp/2ee7W161dGo9d3g8Yy8K4+eJzDtZw6PWhYjuYTmwq
NfvRPE/VrUjd5iEYLGyfM9FNRdjZTttGw7K2d3NZ6JhEjrb3UEF0GvealicaMXST2ldD5WRfA6Oe
HzuhJz/QafMfxAzFBgtPr1x3hW9qT8Mw6iqsW9nMkalNVhOxkc35k6LF81k4rpdGTZKXbbQypfLo
99a43KYZwMVd3czjrSil/bQ2JlDfpa+xR4PlkP9ZsNluwhbeVX+VltIQD5UtjOF2NhvzJ7YC06MD
Ri3fGapDUcAzUj0NDZFl8n4abP0BhedhA7lowbeeLpoT0bXzjcicFonHQz6vWaS8Jqg/lqI3Wt7v
ucJtvVhUd4uP8HCfFYLfN06CW2opB48bpW40HLL1GtVzBAiIMuZcuOHgtHBLeFdlBElo3utOEayI
IlZrhwzVKr+gk0NZUJbOg3I19xeCwqXOW295j+WUNr/LzmYf5MuIbYZRYZ4YEsMP+c3Q5Pnvckrm
9HPat8ajvvh2vndSmFVhaaD5cGP0C17GYujELQJFHSGmLPQpVINfZhGdxiGPZvRbfprgl1XI1Wf+
ANe4pp9yxxDlPsEPOAiVZvdgt3JRfVgMsIX3m5KwfjREn4yR7HsvD9siLf+r6z5Iwkw4S4aFb+H/
4ZmfO3blpK76kdQy0t16TaKUi+w/Y5rH5eBNowaQCNJU82tJHESKnWR+Lg2tyHdj4XRNGDAxMhoz
aX8M8M2BqsIA3EHOD/6UfUkbRFi5aKKkXeY5TAand8Kgy+A1DKh1i9BTfeDikFdnU9guDe+AlWso
A1kICVzZXjfIkE3JfhSjbl1ZjmwHkOy1/y1b+yUy4XvIaNZT7aby6+kbBF7vS6/P61eQKZr/UZmB
9qzrVVkclsUcsgNYlXqItKIL1rA2JZbwuCVy0adLmTxhqRuARBoFN/OQlOCZFczcLzgH+9+Lblhv
q3TlTennggciQwqQ3HEZkvbRVUpUV102G/VtnYNG2ZlFuXwc5QIpZGy04htsl+QrNlJ6bKdOD/8l
RSU/3BQqn81cBDet1HiGNIllLq4vWrrPAfFQDOx0C6j6sNg7dPeQb46mrm7zeMyydr7SYCnLW843
9jSTkS3Oh7IfVRBC5C3wYEJnIwixUfGf12ryl6ix1454eU38Kyw+009DbUl5t6Lg3+zdEjgL/P82
xR+8F24WDRqOzWELfYcTnMra3wEoqNnZJVHe0R+LzdMh53naa33d5x/xmQYLk+JAW+wH5mTyIdty
iXxVrJ9TB9IEwXxvF1GGFSsy6PmgPlSZJQCNA6EtdpvMTxGKwij+wwEVG99Cq3PYZN1qELH7gxtw
NpP2afVK2R3VnGj1AbwpL72QuD5EGJOsV0FCZ/djDbmrChu/MKwHO6m1jmij6vLroO30K0Fh+tD5
bpbt+K8JAq4DHftjv3idDvion343RlfcpsOYlKGTwmGJRoLhgQQ1Zb9O5Vz2EaaPaNhh4OfMkSZt
80naSxdQ+WvXW5zKASZZQ7C6RyROm4+in2TzOespRiEobCKPbyRSw7uTz9SHyTqBkKIfUN5lwYxh
ijdZ2qOapvx7l6XFHZxgy410pGJwZxCZW0VTZsuH2rakvqPfkmEemxqrBlhvMnw4MeZ0hcS33UV0
tq3/4KwO9n70MG04Lo1q/TD17Oaqd5rNKZkI5UNtjPVTQPUcH4faXjlvqefeBqVd8JdbEuKd9Lvs
p6W59n+2p9Hw4UbT9M8Tn2phPXJN7S0iMYKtFTuuqFVlkoYJF1MQNtO2ik3SBFYEkWf6g5P19F/i
2LIP261DHwITxGezcP1ll+uy/7RgrIN9dLBW31tbS5e9yAsPincTLOpK4Lz3VZEkLtE8Jk72PXH7
er71FH3dcAkqThuaOS3FE7LAMPVL+3FN8gRdidnDQx4Z7Fbu7QCHxB1drOzTXAblTwX6B05ENn1o
AFr+KFM4XMiKSnyV17z4nKwO1tV1Plu0TpJlbMJkap1vmV2Cs0icQTNDrRqMD2M+pjLUesTVdv2Q
bwYApRqvKYvICXWzvLEOa7YpH3aELH1o11PZhYNupM7OxTbsa9UH5XCt6lr9IjbCx3vC2e+mLlKD
5HgDZuAxNBR3KC2MQ7i0lVWG8HRnAzJTo/6sCBfkoUZTt9nlI97oWGGjoxHWvZs+4AqZFbuiSLXj
6C6Wv6eQ6MRO3fOkokC1tNFSDMt1pUssRHS3xN1j7DK5n7AxqiNIR7LZ6UkyfyzTQJV7/tr8dYZQ
2n0KCkFg1wwoQEVzobGd7UEgMOs3C76tczWl6KZqTgMY3U+eMzswc2SNENkLkzy1P/VjMH1Ilzbv
Q9h6VGN4Uns7zBqjpBc/ieIPxHwhd4U0jZtsBLe0Syor4biogYBB01p0IuENT9+Brww2ebxe35v2
xN+njdKiqFOXHLQ6x6npwRI0NCMMNmYtBBkiUTpJl1lctZWf4dMW5P5318odL0QzXaH0MKv8h+Fq
TQ8eoAuwAbHxQwptiS595FmT6GNH2NN9uSgS8ZKnhMJKKoOHqltXeahI++QeOb/6d73Q7t5Zcx40
1ygfySdlFE27qzIshn6qYW3so9VnPKJp51dtJDMUyMJg8cUc1pqLuRSKFDSg64XEPOTJdUyu3x7z
YasePyGLpJJ9lbXZo0P80x5FNWnLw2CUwY96CNI/pOPls+EITpxaFFr3aep9yYo5+eXKKTgWAcyh
fZb5+MmIhQ9yu0ylwrcqQx9613eurcIqy7nnADwlerSU/Qq9qGaRcV2eZmefwtUCi0CZr9u3SEKk
u6lSbns3mtQwI/LB6ZZy5yYUObrqi40fVnudoBk+f1jnabqbZm9D+nQWR9jlpbt3/N6bw0VpRgrU
QGbJH9svmXmhr8vHVCu7gawOXbzQKhAkwbjAyb5wg9Ox5jTghDMZlTWE7mK4v8fEEEei/mTepUpp
X73Z8osPaBRitFB1/XhnJjPXoEa96rOZ9V5w7EGWZ1et3Zhf8IKzP1oycPo/HpAuc1dqPfpzdZHX
X2qtZ3dlUASt/ZzhR02IlLR/tLqhpjnLBkJUAyKZnwRw191rqB/Ja4QP3GY3SFSS7ytPuM8w+NUU
tUTDSUj64z+pimUPU6qYX72m9x6dIi30MKh99ZSl/mpEWUlbYQ6WcmRTrMT8WpdIgVSH3v0ASqN/
aH19yHerMvQfXl93v9q5lAgkm8r56EgXqmlgqo2oTTyXRJ3n1j99UoePQH0IEqHwTDiq1l2SXq2Q
N676wfT7qDHX4b9l8z7DPkYkxbU2UNbZWxhX6DsHUY4B6mg9WBfKtWfdw602AgAMjUMwihsiYytn
/1Ou1/AzSEbZWvHK/3dTt1O7Fc4V5ZhZrOWyD+yqc4jWhiBn4+T4uL9dCHlRM6V9SFUX0Uhq2AYA
5NPxKcAgpNcAXHZd2UYFMsORSPXh97y21TtlJLa5UgMCNvgXWIw8xulYaS9qzOIaPdalY31GL8FB
Z8VxrzhTl0Qqz7oA21BInjMrsL54N74AD25VmQqMczy01r00l/oDtYt8D4bT+D4G9YXy9qujQYfc
2vQOFcKzmqENArtvU8eIk9a8q5bNikpRIG2pvRxlq57e/mTGy+HQBgIVqVN+pu137v8zdIPbLUO+
xNjpmuXOGUWqHZZuKg8wp/Vipw1pShNa6yuCCc8dZaRx5z5llW19Mwhj53BM3Eq/lX6WAsbr1vmb
4eLTFGZ1mlwiDbzcYGBAtj22Wf6CGT1bG+GrBVOyaeWjw5NXJG3RkizUnifNfF+DjY+OXDr1fcp5
YAtoNJztL1+zsq0TFaPtZ+wXbWl2jj9a928v/1mH8u8oOEC47GKmBBzudJQs8YpGaVLFLuzTG9X5
1t1kN03oaKZ8xIbJ2A39fEli+WWlFnV2DFygJwBuAm1wOih0AqMXbaviXulGlBjTGAWUPXZvT+21
UQDFURR1aOPByzodxU9qf6XUrOLJ8xtCyMC+Etn6/PYgr2wIbgHUfrZbDwDG2VTGTbTNznsV8xjo
MVoN2X6CQPGEzcR4+B+GQoMELhuEKXphp/PplN4XgiwrRjA0u3KadX70XVx2Rou24IWK8mvT2uSF
2IN0+xE4Ox1rHTsvR15ojQcyzh1egJS42rXeM1RxYVp/N/Jp3R7qAC0o9gI9V2igp2NJP/cskY1G
PE/JQR+LD4tsnge/vU0rbSeTcr8kGkUWd9ppa3YYPfODO4j7iUTRmcxPrZXfK6f4RLGWflOPFpMn
5wddBhc+9MuDwmnUgcfznUFanntoLZNTQMvMVUx9IrjX1756TEGbfgVHaj9nuu4+tv5EvvH2N391
VJoa2EEgjcRjf7o2xlpn2Kd7c1yhbYfg+qr3X0fkd747shbfC6+tr1ZVgMR9e9iXRwe0KlB1Or1M
GEjO6bC4aGVOP08jdzIuxMbQwvgS8lLD5uXNT2eKh3GD3W8I8q2p8U+0MPsz2tPJABUe4PS+IwMk
pyBXeqTgZH+ek+Sdoll/W6q0UgGwwNRkQc+ebLNMiDxSvF6MXPTHaqAYGcjOuHClvli8rRcDsxf8
PSAMqL2n0+rtJQMpHdBMrUR2MMTURYTn5fswqH/ngl4WeF9sWRAOPhsFD526KbdR5gz7nMxoZShk
Mf4vo9g+eADePRCd2/785xP5qT94bePYcW8s3b6qWh17F7e5fud2oxAGGxsPA2AXYH/O5uIQpZfW
anhxDnR755aliKYqqC7M5RzWsS0ZUGGQRaA3ddAEZy+qLfwloCXkxVPtmJ8tKXDNbNeA0Ntujo6P
WHy2QsmoZ9vcB1XuHzvsb46qAHv+9nxfnmrQ0hRWQS3DQscc+3RVJfF/7dUI7hG2K1zSFoRk4Qsk
H1u9oEXH3YICzDJduMFe7EtO2r+jnu1+3S886n0Co0Uk6x5rs3sM+rT7+fbUXns4aPDyEm6+lS/A
R3Tck4E6Al6cvpqvTKcTx6TXku9qWcf/3h7q1flsmnEBdjwvbb9Un1s1ZV0jNjVjIld3nChJpvVC
GPbykmLVcHvZ5BfhPpx/K7glZa08jITlpIv9OjjpdUH7LY82754p7EyF48X/MDHiCccAP0DT/Gyf
zqKQQ4/saGy4uNZ3w/TV9Ppk9z8MsuVJRH5/CSyne7BMRNOlWFzGHaYNEbVwLcy8sr4wyqvbgX2H
zihzYRVPR1F1U9EDM4xY63TKJ3SVdqQc6d7NneZCHPHah+KFZENgMU0sdjZUiZu0aa0cqknzqgc9
sdRNCRHyjkn6WZjmHr6mby/hdkzPAxcgHlu/nSmSvJxOzmw4bf2Mta9fGi5aeHI+UhUPSK1llYyh
M+fV19pcazOqDVLjC6O/comA1ibADSzE/AkOTkfHEDLLEyi9sZEW/fcUrW/7YC5jetCBzeSRlEKv
otZ2uwvj/o0zz6aNOQSXKUfPhJl3tj1baWC9YfRTjKdq9ZjLDBXFvE3yfL8YVqcf67HvngWyNQsZ
eFZCPgnG5pPt1OhoaWpjPBduCiMzC2pxhcSkA2LDsltEmZxAfUNzBxG3yTeGbNfbdv9QAUL+XuSm
+xOxDHqoqlZNEcpiSpPbrsmQKEt92so7e9QrJJw6pb6aWlfdjAXlrd0Kj1lFlkjsn3o6O/MtaJgW
nXbs9VRoTbp8onSv5btKn+ZnyBMUJugLmPZOpopy6JpmqAwmJWjkSJdq+CCaRS1Ayr3sGX0rSoKO
n6GVXU8Waoh2Rwm5oi6x7Ohlps+eUQ3VIcH2CIXQvrC+ZFMz0tlgum44zTOinZbdf+8nO7vyxcaX
QiKvvjHbJfF2K+CH24qNo8XKH83ytpu04NeiJdZti1CQF/WJNn1BrES6h3wle4LF6LQ3JEJ4wSn0
kPPbdmztb0GXUwM0x9J4skwhhmuT5mwSzbXRfhKlL4pQx0TnZ9lbnjgajU3x0tdxpAnb1pi/EMP4
n3HEGYpbX9WtQRtFzHezKltjP2pIHexBRlhWONAaVhce7FcueJ4Rh0oEPF78os4Sg3yoaI9bkOUL
tsQh72f5OKueLfD2MX7tILGWwWYnwf1xDrTzUw1hu1GouF0myrLwP44IhVX3opnkrV57gFgQ3b/w
rLxW9mA/e5AIQfiBuT87vlZl0FXPpiWuoGdfqzmoDm0hu1/WbLb7fuzLCEqVvvelpW7pcvsHdDDT
q8CqnU91L2ZE1VqUInzdaBE3X5ud7U7a77cX5q/y6tlJ53Yh/IdiRQf4XBfL09O2sstuiYHjtc+6
psyPSqXpT80cZLRO+a/CWrQoodkVs/XS/TLb48dAJMH1iAMV7T3fpbeq11GaNubx7R/3ynUPu4hK
IzEU4fa5qkufe4RzOYULQEPGXTm35udUNzc5DH34lllB++3d420QNmyaCIXRrDm79eYFqKLWmkRP
bYXlrFkHFnidOfkAcmJqABym6QVo/ytvJ0VUYikEwzZRkbMRuVGcniKJEdvJ8Lss/Rq8YtXthFcX
7674mWxEeBEbgW+jzJ8+Jbopej6zYcfmaPgwxMoktJtluRFrM4Qe6KgL471E9ZJ+UfDbqppUMoAn
ng7ojCnFDNpGsWMCb2nR/PnRtjoVf41qH1m8ZhxaI7U92n+F9wFTwupGR7PiZ9Yt8gmUZENHSruo
qmAx6tl2BwALjRHFYyr955zpWQcq5EyeTQRhstjZUO5d3MD+C4p+eQ5G3/qsTUZ36NPZv8b4bMCb
oXeACTVWfe3PlvzYJWtRvj+C4uuDJd1MQ4GknC1VM3USi77MicuJLEHWtE88I19CoAOX+P+vbLhN
6RkJLkiAON1v9/E/yR4zt0beODvuEuuX7lTu1Rg4T3a/9BfyvVfOLkqjW3mTqVFhOJtTsKR+UaJB
G6/5an4rWlXfmma5z4FT79fKSC4c3Vfm9ZeFsZVst9T8bF4tWu3WBG8y9hfqtZmg64pUzkoHW3+n
8sRWTmVCoDC5M3VCs7MgNE1sAa24nuNRgbUQ/eLQq5yyfW8kl+pm268+3a0WgS5ZAuJJ9kb2OP1a
+bitW4rNCyKfTixpQ+3ybpQXrtmXa2ehCcv+ozTH9zoX8U8nQ3EJLVPsgbo6NsMSXEEr6Q/BIpoL
+elrQ/GBKHbjePJypw85wB/GG2KxIgNrl0h2OtjYRAl40AtQ4ZcbcEO7Mxb43b9m3qdrtzRALGVd
rvGa9cZnx16CA5Ik+bGw8a9d1xZw+9uvxytz+yuftHE4qECcqwWoBg5L0fgqxlc5kyFVFf0oLKGe
2wwUxdtjvbIxMFimtk5WvP2zXXP/HGP0pgwtR6o2bsWcPhrFpG6mvPUvnOFXEO7bjBgFWgYVynPm
2dI4I01jS9GUmk2wGV3xSR9hnwVZbUQLfSOSId05bFa6N6kJV6zXk3eal26F2A1QTqZM/w2T8bOL
ZEJL0q20ZY0nKqjXyvP0nRJIWWcA3d+/qsSaAX54AOoBmZ+dbCtIDW8GyRonQ6N9rqfpgaBGXrip
/hqKnR1q6C6bkhgxL8yjs5c4mPOUMN9VcdpPzVHpbf5QAbi46X2/vHckQL91QU/A8xcNhHTi7Jam
NVFkqcarhY71FGZofd60oHHR1LWCb2ZbzlezpctPSUv3XxUVoi2b73XVmOkF3tkrrzq6HFAQiZOQ
WYYVe7rxRJuvaAGXM7yYhY4//vXoYQM0Ln5DPIeXDuEIBEdTJPp8N0lwa0c4ZMZ/hkxT/5pKQdLH
7VwANzH92Z0e3j4Vrxx5x6V4T0RFUIzc3OmPm1zcQ4rVVtBnXdSt3Lw7WhNAqdxDZrFIPPNC9PZK
8Lw1aTYxQDYnQ54NiCoxbEarol0zNC2qV64LcK2Af3MFCWMU0Tj6+Gitsgy6e0UPJIW5NDdHKynn
5kOfJcZPDXzKH/r2gDDVMgffBm8mkXz/svAWQ6HnNkQh9eyyAIBlU+gPFMq/eRCaU5qHxqIe1VjK
vZkZl/TMX/kKWwnSx8mI2gUiaKdfAa8i3c3AS8XmandI3SPG3f0fZ+ex4zayheEnIsActqSkbrGj
s8cbwvbYJIs5h6e/X/VqRAkS+m7shQGXiiyeOuEPcZQ+GZ5QP2qlPgXXt3ch7sK7RD8BCwYphib/
/T+xMJ7aAVCVWB60eS4C3ZmXXRmnFSj68ZZ1z4WlJEsRxiW9QlKlzdYcoZhzlyzmA86KNWmM0wCz
bsejUk7JjV1diPAAAQjt8KDgyW5ZkZMa6XUb6eaD22Q/uxWNBea1nv7r+rO7uMobV5rOOfJWmwMM
5cuOEpMkXav14d6gEH7q29b4fH2V88fGf+3K8bNEzppvn9F/3hBEgkIAnjUecBHKALnEULYkwtmI
cvdGzX2+IdyGQKhAkXmTMtxsSK17a8BDTX8oqxTuA6NbFM3b5vn6hmQb/TSEM8OUn75UwJDcvdMj
Zy/qaA6zqz0Uov7mJskTBNxnvG46Okuog+WLU/u9fovYfmFvpBW0lrjv5dBucz1Z5arMOQrPD2Ue
Vbt27pbdNNrq7vre5G/f7M1Gc5vSTfLauAdP92aC4UpLjUF3NJuCSrQOU9uYkObSc/oB2l647nub
4czPiJ7AUbgUCd1bmM0kSBv0LPOOdepNT/QMsdNGkPDGF7V9aXIVj+oXKApoC17c6cZigO1C0/GO
LOZsBaVpi/anDo/xpdT1js6kstovlS7Kowlok5ZXf4uCeXZ58gs4/iiDw+CSd9TmF+DhbZalkkdH
p7LFAKLLgMYaL4V5RMIdvGwXz3cubKunfpjKzxrGnRkNOM3+CkJ4gm4yOC8tLKEbL5ykePPK334X
+Z3UgbWp1zcZSWUrKZqVWnSM6kH5ZMES6/2RQXnkC20djMBBgqUNncJEvSnHdA82SJdht+4OQwPR
rNRghOZdjKskgGEz2fW9mSKSNQ91xj3fW30QK3ph70qET35mXuJ9UsQ0e3crWr6hlltMTwdQ5bUv
EvrKMJo85SmRmJnAAqTZ+HBCVBgdg/0ztzQ7R+A8de0AQeEhuiejUI/QWUzvoMaO0KGwAne4jwxH
eZq7OAKU65BAgcFdqi/4EHi6P4g1AjqsJlBjRiStduqsaAmQSLHmQRa5zk4zRFftDMWzYLOpS60d
C2Hl92ljJB/bZtA+1GY9POu5DaNoNjM36Ko6+1Nr9Dvo+a6t8NMcwaB9VCu5ucs9pELoeLQWtIx0
8BgE1mn2qTYjAJFr01eeX+gp0RG+zSA7hP0UOmgYZziQaEjyQx1x1M92IdLx0V1TxDj1zpy+JGlj
ZUFRm/rip3Gd/qN06ZD6Tq5rP12rK5+MGH4MxAAda7bRLVqNAX9jz/Dsl/WPFefGU5lkNXozuKn8
baAbgDSvrPGp0VctDyq7Lh+6XCkzwLnYrwS96DH2wqXMDbxyEd8BXNZfVmuJftTRkED4i5X8oEPT
iA55TUUSRJ1RJnhExK7hZy50udqMtQHRa2aHO9Sgl3+c1bD+xW1qIVxG42wGdj6BaU4dfT54YxmN
PrQMGAa04vMPeQJkMusN77XLMFPfz5au/KrUyBt92DEG9JExyb90Pdxw3xj6pQvmKtY63wVIl+00
KFMvbV+Lf2fml99Nb4DhZ0RTa+2qWcXju/eUITr0q4n6ojv0zRhog7r+QDcH5U1Q4e0vDUIlYr51
On8pgI8hkCbnJ7todtYfC5p2wvfyLi/IsEiecVvz6HM1yahPB6pNIwfZocSvZIsrAzINB8t9WxV5
EgxGVj0NblZ9ns3ZgiEZLSvUikhJx0BJyu5nPMxQBrtszF+bpV3herZa8q9VDZq1B1NuRIHRTu2/
OZIr2s6ZTOMP6PRqvtM0pXxIcM8r96nXtX+yooj/dnEmPQRwHK58TSjaN2FG1Q+r9opPJbdzEnRl
rj/PRTl9h1/Wf+5HRgdwHkUmSX4gl4gMmahJ8a0ZulzLN8GXMxetn1bT9Kk3Xf1RAMxofWvpYMHW
i6Ose4c3MQZuEQvjoHWNsvrGXAHXVOAWfDXTNP87ZeY87AGEq8+NVyxl0Llm9T2OmrLxaa+47REv
aveX2zjus2nm0SdmSFB1aJoYsEXneeh2htFksJ3reRJYXzdZTMMccNgjZovYVsTgl59VdZqVnVp7
+gsOL4S5NGmdf5xIWcZ9oWjZy9Bq0bqvRmPM8MBK6nnH24SRr3il/RQxYfhnHY3fE7jzmkdW+mtm
SQk8ztVPgDqzCBa9jDu/wyPgNVWL+AsF+ggwXa10xccboYoPCqD78tFq4vQVnkIMT2GIisYH4kzP
s0HD9Xubq/qfcfREu2+jKv60pJIh1BvFEMOIWuJvUBqoaJYq0eCNmYpi+sPgcVwKzRUvSqKghJja
ffzFqlOrhpSaIr9a5W38LTaT7lXLODS7MvWwUCy8If8+RKl37AnA/X4sCGq+ZkPWrOzZgb6ipHXl
51befLmeZ2yTQnnpgNSwODIkUHwRp9dxEUEVmVWBKh/mOaDIHc9PRohfqhC3KpJt4rRdapOuMdMo
igwg0tGu1mWXy7m0ZuS3LEvPsCdyGUQ1JDubWos5wumO4jrTihQTnaOdM5P1VYAuT3O2pIPPK5Hy
cfRK0qBaqJz93Gw5vUtndSDotR6CJdjXuriR8lzYuAOEVUdyieQHtMLpLyL2qJXrxd4xhY96dBdX
+5BXpXKjvnwrc/+bMrJxhiVMx6UTJBg/+ar/k9/TztBqxemdo7f2TGkjVPLTQ76kuN2YbabuyrI1
P7Z9CczeKmwEo7ndjBdDBRVDvZbFvypgK1GgmhbWt5juGsg9NHCrGa+D7T9quTnfSOC3Nap8VTTb
0YlmJELPXT64//ziJEElUqqRHO3WWu4mJRl+9GlR/m7oFz+3SSb+Xj/s26RarifVqfkbEirDntP1
psIcYFxryFtAdf1VOH13BzOierJg8hj+0rcoRk4AnW9s88L75wMDliG7WqhE6KfLevq0ItzZe0dL
EH4MRcw/Eg7kO4tINiXNWcms37pab+nlfx4m/FMjwdzGPSpNYe60aXF2Sw857PojPN8LUytydyQm
KEsIGqd7Sel6EWFr67hW6RRgZpYGaa1HN76Y84NB7wLE4lsHg2HC5htuoawWybxAeXfXx8XL7a+d
nVSHxNCHY6klzv31TZ2fCxYCscV+sJ47Q/jNw6QbcQTDXoO98IKVffSYt2b0OaNzuEPJ2vQd6thb
LdXzR8mq6Bp4UrqEc7n5XoW2THQKDS10Vq0PG+iqhwHRgne/MKZ+HAkKVllbbEdNc1NVnarkWqjU
EVIJouSW0rL8RsF/fo2wClgV2fhDofxNyuM/h0/kposMzcwLg6rxkHj6GpDlgQXvQfhdf1ln7XAu
KQIcf6KhqIEt3NRvqBdElttmepjD9X42VCV9gAhsfslqh9o4jeMw9iz4WiTf93o8NrsRxdwbc9UL
+2WmCpIBdRJQQVvYboYoaCs7oOFQQrwR3hL926VFHEyWUtzoVF+oVxmEcyqpluW0Yat+mKkCLddl
UUMrU7mtsKNdnnFbNv3JiQDf9GN0r9SpOOiaU4QZyuGPs62XAfIo5YvXZNWzY1Tun+sv4cIHyjDM
03gGsAvOatUSixKkhlo11JthPqpNDkbFab2dF9W0o3VordfXu/C8YWfS9CNLIdBZmyvURrJwUCCA
o25boMDvFabfL6vYk1Lc6tNeuEdpDUgIOL0yizO9uSXKYcoUDReWsLbU+pfXNIiuRbp3p8+cNCC6
abAsotgz31+ebDR8niLc2lGr6KbPMV4Tu3a1KKqnWHyuhs5ETMQzqCynW2rqFxId+pIUNLRsmBnS
WT4Nxb1IlBwuSR9SdcJznc39WOeflEH7q6A14mL0YrXzlyqBL6n02pOCyeCNT/FCBCPZMJiNMv2S
8rynv6BMgJr1iTWFdY4ogOPAFpwjUHnX3/2Fs/bWsUQSltboGYYXqOQsVqOZw9WMhlfTWOsP5Mha
0M5VesiWdb4Ryy7tSvaHsBUzZdK2ef+As2KwcsYcViJTPuuwFmHpZu+VNpPxi+sTgDTjEJpQ8sT/
J2KumqhrazbpMdjrcOytZjy0dTd8uv7sLuwFeVbGyZTAoJ+2b2hAfUifvXUOLa+0dvAynaCCt/z+
c8AqckIOSl62D0/3ohp4P4qIN1RU9hDYWV8fOq16Lz4DaW/6dcwDHflhAok8XaVCRVLgXDSEDco8
O/R71DsnNctgoHNyI9ycPzbgKZJjJKdr/LE52EVeCSk5oYfREJfhAnPVLwYruXHQzoMaICApCMdV
AhhoCztCeWZKM2cwwpqk8QnAS3w3m81w12DXdffec8BSWIvTe2UGAEX29Nlh/tp5SJsYoT4m9m7U
qzJAPPwWmeX8S2UVXacdL2EMKOqdrmKYc+SOC6vkrWbPCA/N6UvqaGWAEVzjD22VPl3f1plEGGeC
TxXZbjQC5bhxc/JMvVm6aOFFOfTiXpqpyx/cfmheMW2cn5CGUXDVyNKXBpHyP2Ox0DJEK+CHOg3Z
gzXl4uP1n3NGsJI/h2ufERhA7PMWrlgIhsvS6WFXJtZryWjvMVHbHrcE2R9zatfet00z77gO8HrT
eocGTGMdMQCqA7PURbLLDQNxKbXXpudaaevv8Zjoz2lpZJ8MY3Z8FHu7Xavmt+i8Mm0/rR354eDD
LDkS53Fu0npHybx5RuwxzKw43g290f7Dvee+QtC073Rh2UGnSJCzUt3C3l06MwATmMND9SL73pzM
zrSmqkfZNKQkdVyfvE+EItdbH0kP8ylvxurD9Zd0eUHpLs5glInx5sjU7gp6OXX1cIon9ZgriuKr
ejR8y2iiHQw0575cX+9SLGFWRF1BpoRBwWaDzYLj/WCMerigvfgyRp52ML301pdwIZYQqshEKcq4
kLd9nNYs0VuyCyMUCfdV0bfJAS4ZXeXJe/eVIuMVuAP5F2CPTfptY4tRoPOrh4gY5WGu0EMvxHgL
uHjhqUkqCMvAxIZlsDmQVl3UfaQibGE1dnFI0kqEHlJV99ffzYWzQLkPcIBpMlHkDNnvVUlUMk4L
qfHMB9pGOaIltX1fIl+H9FrT30BDXXhLJ+ttrrCpKdfY6qlrq6Lv9yI2l0BTEEIYBqw2rm/t0gOU
NBpsMeg6ofV8GovRSBf43SVaSK9xDhJXHwNQ5bc8IS5tiERZRQgStiy2VKerzPRPySsLLZyLIgWQ
PI4kaP14V4r6vXNXYiueKDDBaaWRaGzTcoG2x5JCfgmnvm93KsonvqiQKrv+2N5wCptIyDckWeCy
I0DP5nRHLST5zO1UNVTx2bZ3KnL2P6muuy4g5DcHu8frO2jRRvmnaOrMopi2FaS7sBDVA/rc6jNl
NtRYpZvixde1fEGdEmj5HKDh5x6HOG+aXZ+6xW9zLZTfkl+DXklUS6zpZPAf4U6q7ChtGAxg0r0O
789sZOpEKgU5jwpuE42mekjgWFtumJmDu+uXEcIOruQ3VrnwXfHFyGMnyxOasacP0TRrY1UzwwsV
ZUEWkpEU4d1rgqW2EGasI3EjD7hwDCEbUooTEZhqbCFjdqWYNShiJ5wJKge1U8a7yU7UYOps40bI
uLSUBI6RvIM+JaU+3VrKqH+yzNQNkxYvgonJhm8y8DtEVvH3+lG8sBLvyZQSCFwcdDtOVwJ8Po9T
7xkhQl5wUAbkfLmTlcdVc4fj+5dC81tOxGlTUmNtlorFUnuMAUN1KvsfZad6fgTD5oeoUufG0bi0
K6nkAR5diiFs0f2NrSutleRO2KLesU+6UhznkvHLMhvvNFelOwECmdyCzJeklOrxdFdYIa11Yzdq
CHGwD4YO5UELCOONiHFhQ1KiwpH5LmP7rYhH3032aqpYHmVAvEJTU7J9ntbmXVyv/f7drwnXdAYb
sgfigsk83ZCXw66CDq2GfV5k9x4zxv3oFd7BjJZ/rq8kL6LTKOhSykkDDEIEX9Umk+/1Qlcqp6vo
LZTjAfhBdpx0Nd5XisocmCA9o+tFT+T6quePEgYGiBoQV8BrIICc7i+TnhGCUWNYmna1j1Sz+VqC
3f3moHV2Y6nz61E6l1B7sUuGodsi35v0jglhXYQ9lSsJb81ctEOp9/qGzlYhgUHaQepBcztyCE83
ZOmr1Q2LvYZ1tA7wivL+weraW82x81VI+WjvIr7Bntzt1ztnTcmks4nCyIExB0W3REZtMW8cPhkD
To6ElMMBO0ZyiecBmzrdi6ELTG9F64VNBRct9ZY29V1hWztIu/m+RSQ09w21LJ7s1LBvVMpn9wlr
g8CjWAZORpWyydkjKXloVUUULimCb0Xstb6ttd903fo899rH6y/t7BS+LQQDxEEsg41uXtoyd82w
GLMbOshQvagok72i0y4OSDC2N+6tC28OiTuSDIQ/6O3q+ukzxTYWF1FIUGEEjNpvU6UPTLhVN97c
pQ2RCNKVZw4vRUZOV0E5mlAcWV6YZdF8bIn0j2hytrvJKscbCe7bzb45JdAkTGBB8oWdjVKmVdjT
iHx9qC3JfN/EKIkOi5Y/9rod/0Wq3b5HDCJHsEG3H9E2kzqxnvfRSTATdPWseIl6zzqWVoa4nzTX
gGXaxH8iFLITsA5le3j3q2bqSKdHdpWZC27OFfChEsdnxwkVV1nuLa2pQ4Pf891tp/X/WIrRiMUJ
tuWAbnPFzl2L3F/b8BKggu/iYnLuwe/gm+gmt2gJWGmefavSP0v2IehgG+72XOFJkgCXMKOwVyen
es2QakKGUpUAhN7MxC8cdC3jyN0JJ3Wq29ZB86/Sf89ZO32z5zE3/NpeSnEnoigpgx7HQ89fldT6
GImuYFoMGXjyFbBD3xIE5h5hZhslyeQSRaGWKBm48iiJ+h2i3dYaWD1XNLK0ifNlhlT1wZ5x9JK0
t+qFgLYgDT43xSe9d+mfl1WS+jMw+mcliTWATGptA5vSi5Y8FUmRv4Dx6u9R3abtjtaPBdBrjvVn
LRnLF3NV+kez8LJ/+kHTMl9DpwDB5bKx4p2SxuNXe6L2RxGxn74xQqo/2IpT/qjd1iwIZ7HzN42L
RuwnRjv659rTqnIHO1Wtglws/T2Tte5P6bm9B67ZUzAJA9ySk7ssZh/KUcjLVFmds8sRAoj9AveM
OuiaemBBcyxVH+ZAEt/PYGMQl8GQ4a+TGgoEglzMAGSrlP7YAvXBr6bRHQ+2urT3pp11OsLKnWEE
aTorH1Yd1L6vm4q1A9uaTgejGaxvhpoPnxMmVWBFY+ObgRZbCsqp7YuDLVKt2cWthcazK/R+gfzs
qU8F4BcQGKXX676HV0Lne321urtYWAiV2mWcfUQ0Nur25sCXiIye0SF4rnYYSA8NPjEBdjTR+ug0
RvaP3a9gAZVsrT7bwky/CLKyP5OJiA2osVL/10EgrNklCp6CEGlt5+AYTf9c4SQoMYuN7Ya9UTcA
AUfDa/ZxadfeHuSuoX5QrFxKJUyJ+nvWFQ6cZ0UIlWckB8ZdUyKnHTilCS3Qyg2oGUaileONyEkR
e/YlSe4Xui8QUbkNtpcBABWQ2QsaxK2bWfZuYBq37IbItX9Vnp1VgTuryoMy5LBglsxWoiNNT0d9
NGOkB1EM14zR14uxnPeMyCgLnS5HA0LlehEHw031n+mMCzBM+zL52WKx0t7piTt8BVM5/MryyYDz
u1RZstfTNv/VjL1A1DDu4leUOFGiQnM+cz+WFQLi3YoONDfIqhXhCLLyW0OpFT3kcaQKager+VOY
XgNoE5iPcpeqlSH2KG+q2X6cXJAwWVtA02+UrHJDQ2Ti1cHbb/Rpo9l3xdh1YpdHsfdbpdMT+8Pq
VN8bWysGKJmIDO8yy2leU61sfuTJgm6SAYX6Tl3S8aduLxMQQKHzILhwc2+/Gqi0+kued5lvlKoS
3dluxsOahNfO92j+m3BOGzQ3fc0t3MfFwqHK1wcLAA/KrcC8kioSaGJmpNoBeVUvjqjfll/rYcas
mTQEjdQhyVPDL7FKdgC9dkMVoFaPSDOdT+W11Qo73tXuVM27aqncBHvs1Pw90kGL0WefIfWzC6W8
j2fiq99Zeev5TSSa6olKDJvrolVAX9rCm7M7DzWG11maQAWz5paQWY1G+TLP2D7uvF5xv/W8zx+4
AyRJENvp2vHyRfs5XhwiGGXCENI5HJqnOG5Hxrhx3OBvYKi/Mm+cltBLo7i/K92yHiTLqC+Po6as
AEIz+rI3CtvzO+MN9i0hObacNm+qJXzmUmWmhHnQnNLFLcJYgYem1CE36qW3m+40RaB76JF0y2wO
vMCmCaZluB0quJI/GENt/NTGPl7vzagZpiDWrCTeWVkqzE+Trcffo6mLDd9F2APN07UdvlZWPn6L
sb9AYnyY1idEdFs3SKd4Nv0SSYXl3tMwC+bVu/XnPl8iD2lzmon+MNr4ZiAb6w9qIWF16zz/RmVs
SAIsld1/EDI1vgvuhjHQE3P6RF9SPNnQGP5UmkNCPaAE8BlzNKxINbrHs99nSg80ysO3z9eyeqof
46Rb+13Zx+LHGo92t7O4q0bOz+wVz3FtpdOuagbU3s3StePAjih2gtmJ+3wnqmz8VQ3Fau9Qhtaf
W71xPy1J07k7dRmWz7OawWWYOYkIHc9aXAQmPDWE66MM5w8DtG+/b0BZlbuCpoH3NDhNnvLdetqH
KlbSb5NVaK8q7CP7gGayuFfNMn3M6rj27j2U4R2/71Mr9Ud1yI196ZUrnsFexW4GU8t/qx1GvkBh
Xat9SBcsbXy+w3LC8GeIX7gnq1/DUimgOL1U13wkorGHXczcNny9TNfEt6t2GCQ0Ynm15zx+tube
fOYnddh61B5URdWemj99EyOIMUzokH9NeBFLYPe1+u16wifP1snZowaTM1dg8yiknqls1UYfq4Nb
x2GR9vrdlLu61A+G1OMU6PvnXv8xzoVz48SfLUpfnmWpXhBHxJZhUzn1adaSi1TVQ9fHJqjsuPtK
KWDet4DGCY0ZLTH+KN9de7IqvtUu7moM5Laj37nv6jHzrAr3nHQ8lITej0hd1zduyAv3I6vIDgF5
pgMq7LS2YMRlRKXVVTD5pZIJXSr1ZU6d4QDMcXwcwFTe2NZ5McOQA7VE2nzggJztFNhCb1zlH8oH
TCjQnbfJRHM/q13Mb7ljlhurnYMsQArSgeN1IItC30Xu/z9j+hl0v+p4Rfuw9rX+2aCez/fEhgEt
b3QJ/iEa077XVyrSnbuSBPmCZFXsrTFTqMKrAoWd6yf4wv4xjqVooatlqJa5+UF5OcyNrSbNAxJj
ywOA++IhNlbvpcsG9caNcHEpKRdHw0neCPrp3g11Rt2DzxG5SMuhuY1/xypUgB49BsD/x64AQnie
bBdb1maptqhR3rHX5gHGLFZlVhWsaoW19QLa5vpKF645ID0EASbGTI2Nze2zGjDf8zmtHxrLGo+F
vTpYltnKexuqHBs57pMdNDLbLT4Mje3ZgZPKZyFQo26ZC/gaRkm7DEL8jUd3aUNy3IyOhGFDqtkU
lpquttEYufXDMmhKOKem+1Sp9vfrT+3tXZ8ETopMqnl5X1MW0ps7PQtqriMDlXXJg7pm+ocSjo8V
IPWzfrITDEyg0tAg5Yq2xEOTdRGi2kabfM6MXquZhZeTej97Xol2TmWO6h5vQ7hKOq5VYJCnOg8b
fOuR48fBjcrTad0j3PLqIY/s6UcDh6W4wRi+ELQsgOFy5gd84EzRpkV6pNOnJXnAPar/baiJ4Ttr
Xnw0YA0clxRo9PWnd+EVoTAnbdmQjmawtDnd8+p1qz1aCSocovf7adC+07b1fr5/FbR3PTqOdMho
Mpy+IhcDQcm6Sh9KoST7ZcrxuVPRjb++yoXLDDUlGMyEfbz9tqMdre/VMUt6VsHQJ1w16g3dzkxU
75exPujAPb4ypbulbnf+BJlNSISAFMcwEEo63duarO4q6lg8IDU8HMTYrI9E61ts3/OARzcOYUyJ
1kczctuuTS3GEVrV6KFXe/G+izAf6iNzoqhw7BuP8fwIEsQRf+Frgt95Lswi4hg9sc4IuyQ2fxfO
oj73Ftki3N8Ci3V7+nr9tb3BDE4/YETNOYEIVSA75GznwaLCqEJBazo0uLDvabLTGoHeelRrvjyr
8KqD3mnNXYO9xrOS2stHzyqjXYEJyosWmdRqWVF9FkN1E24ps5/THybHrGDKCcggyLYXWkT1LumF
4mGGsv91jSJb4/CSqfi5YRp5MEyIx+3TVeByKezB3DvO6Fb+rCnD641nJL+QzU8hrQBeRhQFyuxs
TllBI391mpLKJE9tdpxEy1eG0u5fq5+L30Vh6t/gSJRP2A2aI7ytCb8jR8VMw3fUwfjVGRMprQfI
/z4anfV3LpBw22WesI2g6nOTCKdqvYvO0zo6v6//9vMPBJSESmNRwo+QBd1ca3gNrnTC1ijMSsEp
Uu1mB+rbePflSRgngZUzGorEbU6JOH5BZC6j0I0KBNyK6Lca2+904qVtDDKSkRqYAoK0t/0KXRgr
KcYpbugmGPjVRvTC6C7119T7lpfVjavgHEEG/oNxJMtQDtDz31yfGT9HFR10oaWochoCUSuCqi2K
FxEP4i96tbnPgDHaV/RNjj3E9l03WOqL7i1V7Oc412SHd75JBnxEOR40pHYe8eamhQ8dzd4yWMck
nyEnmqvz0E5ldCP+nJ0X9svIkutCcoUQWzkNqIOSRLY3gB+P9Fy9WxMd3sOo3BICvrQKsG2pXSmV
L7bZ89TU8drzNEMjchfUxaI4iCZtuDEdejsRJ9+trOpIT2SbjnCqbjYzJ7QHLb2NwxSstt7PX5LZ
C8ypfoXiGvaeeUff9LES010+1/+OCOE7Mc7gRvecDOtza5nBamTHfrAOqH8dW1TH9lWGn2Ht3MgD
zu4X+TsdEMXIYjMO3M6+sY+XZ59zRG7vHeo1zfamQse1rfTow/VTdHa/sJRHENOZb+jUCZt40Fnw
4NYhisMxQdHRwSUKfoAoQJma6dfUxCvvxt7O8gK5IFkHtzOJFUj90wMVRTqDpYi5zYBqHJAX0/PV
RT1AJc58zELCooneK9P/NtX/z5Kb125XKMBOyJ6GaVp8bwtN3y8ZVKTMjW/d1ufnGLVK9BlpXJHA
gQ0/3dziDYbalDNPc9XWYx5FP8auHm5wSs5rTZTawAdKtRaCLBfQ6SpD006qazVZKCZCjt+YCcOH
KXEboo02/Ik0L5/2+kz2HLhO5LRQ30fjOFGDfFVzMDe760fowmlFV1pCk+mVcBluHm+vkfTHYhQh
raGYHo3jPdGgY8LT2/mf60tdeL4krfLaAp8jAb2nO19MSDy5sYqwLAtkwSB/7/tG3GodXFzFhrXC
2J8EaHt7MREz5jl3RGh12bIzp7nEYb7X3sv2Q24PBRVKMZPqkmbq6V6m2taiwipFSH8Nr1unQ2Et
nqwbN/GF75sxK+RI7giuY3XbUzJTzB8zNwvj1ORyVOdYuV/MrqGsqtr6OEmH4Ovv6NKKMil2Afqz
8JbixdwPipeaFSFgK6RtR9UiQiLrBw56ADcrxsP19S68LToujGa5lSGvbScvHaKVXlrpSVj1qQjS
FfW2RWTm+58jkAnJjOAzkYOe07dVV11TLKlsCE5aelA6/ZiZerKPqubDKBhhXt/TG3pwc1NZEj8B
Ft8mlGyZEsmojLaB0m+Y1Hqe3Mft1LxgXBd9jZN1DNdBcvXB2Wi/rVbJGXi03fQvnunoOnhlXCWB
4uWlfpCt4+KhXBd0P/Au7bR7Vuo+SDs0qOmdraYBI98GA/axaYIoqwfGd5Ykj1W40IDvXvr5blBn
NX8YzFS1Asans72DY9PsDLwb7X23aM7gJyIqfowojH609DxfbtwYFw6UrMHBrdgo81OcnD76hnMt
JnsWoWJ64i5NjNqfSp24Vy7R3Zjf4see8wahrb4BiiFN6ZLidbpeUjWV2qGeHbqCnMqsvfYbgP3x
d9QgY1EYub432irDPi9SlMynLx7/BANV3EBIyHxycwL4FYBYSVNIV7Ysba/A7MxqiaoIZaYJE7DR
+lHPdv6L0KQduGbyHz1Ndxwgscm+ATc5f+Jy6gIGBNQ7csjbAMi8Ou2FE2nhlA1OoDgdqNMSBCiF
KALcSHvf+ITPp6e8VdqjpPL0gkCgbOL6miY9ZpveGqaVUptBP9rFj7SJmiqoY2Oafd2ZasvvlGrU
dqlh1iYexJluHIZ+8GIAt4kjJ6x686rXwogOmYoxq6MLxt1ZwhDn+sd5HnD4sbKCAr5Cs8ve9E/S
bKipiPmxLZKKj4Mrnroymm+8/ouLkCfRpJHgum2dput9jyCMsoZMwcTONjCE1wZnvhHVzq9uCe2V
JDa+Lu6IzacV6RWSNY2lh5kYzB3GqPU9UrDjiwTgvNdiSpIouH8YqdDRINXfZJqpVqEtsgxmOGFk
5KeWXex0BIPevyMCJ4rgCLbTH94e3WEQBd2tugtbb7L3WZzlPt1pC10bccts4JxwC9OWpiCcPLhm
YFU3Ty+BAWiCk0A1r0hem07gMl2mVPrxjBfFGD12DjI8ZvUg7PwrYuxaIIwi3SMXiQ04WkjvPpWw
K+VtQU0o2+OnUYsqJdOWQW/hptvut5a8M5hj8W6SClsmJHARMlwBj6afroLA92K3md2GYpnVe7tA
YopSq/g/9gJJwPMogmyExjbhgGlO0hpK1IQFPE9/FoyZu667ZU9xIdCjoU4/HCwuoDq+5dPNeHrS
W4VStmEfW9ERFf3qCXdr+y4BUPKsFF16p82DLXzkduLDSi3+pEzzrfd24RN0aFgCoeAeI6XfHCJn
bJcGv4MmxGHACmw9KY4KwpSPmj6KG8OGC4WDRXoOvZ8SjGPrbG62xtAr3U2cJoytBRmtstgxPzMD
IxLPuLgqUMYFCE1FY6DfmDn06bkGCT31X64f1QtbRgOAeAPbFNaktw2guTsgW6O2YTcD5gb+k1qB
20/Rnovuplrd+T3KZyEl8yXjiZx+s9hquKNlAqgN1TQaXwFIaPjEIBJvV00RWmNvfK6jBvyX17r2
6/V9XojhwNe5u6WEnX1GOoxKB3mhpBmorUcDC+aq+FCUtnV3fZVLT1OqNgDt5eMnjp+e4onLM61y
ewi93uuf6tlcd6a7QKdwzOZWNfHGNj7NSiwSMZN7mpkIHN7NCaKzkpvWWIygE2t9l+M38TBkjOlQ
r1WdJyktfqRr6SK0NILGQaMN2S5A4MqXGDmOP2U243BsZXxTPa2z8mDilPb+C+ANUIoNF7cnVenp
44AewMPKxjFs/8fZeTS5jXNr+BexijlsSYWW1Hbb7TjesBxmCOYIpl9/H/bdWJSqWf1tPAu7BgII
HByc84ZupO9ppvmxt4E7YzqTPb++8ne+L6wpYAKAnMkD1qUMs5TlqI+qPCNUWOyr2a18B0To/vVR
bpOxlyYNguIGLVYqPtcTkjhgzXpkNGeEND+GWAInRRv6c2Mcshw1r9cHuzclyqmk2UQIIuJqMLNy
pYuCSnPGgct86pTQPVYib/6XURCaB7y/3CdrcRhc5NEv1LXm7M7T9DzbJWZRpuw2sso7BwPYPqfe
QWaQyscSGf5qycfmPHdADhil9sYgdcZvKOklu8aZPr2+aLcD2cQyA5wIVAtSqdVAEN6wzUbi6www
OTsl09wfEfZVD3h7b7FibjcDW5q0BhFjuNPofl7PSaHvtQCBm3M0RsUBDb/Rt40UhJg2Z3tPii1w
yL2p/T3e6r5HLa0ZZ7QQzxiPNl9N5A58WSfh5962t5qtL7nDdWyxF7oZpfVlp9N6up5bMk/qpI9J
CzemVJsfKeip97aR1d4JlTevAFmLbzUI1JZbKRXZ/KeAemoiZDeH6THlBSvw1U6wjpamos4UHULR
gUbS0uTRKVEz3ndoxi2CfWbzwQKfeOyGwhOB6Mzpa0QpY7G+lt5HDRUrUMy5NX3X60KcM0h+mT/b
9vBPGBdqjAN3VXzDFVgfF2chob35cPDuW7DxS9/EAQl0vQywCuq8nDjvjWtEx6yR9U7RlK0jeHst
vmibLsAY+vTEyutRnDrO8RagwGA1kQK6zMbOBp3cd50rPshB4mDfy/4UzW28cSpvIwx5+eImQIOW
YdcEZCMeFDXqB9CnImYtUe/ajb3p7F4/kndG4TWDQ8eimgQ3cvn7v84+GBc6Q4qSn2WehYE7VyiD
diCLXx/lzunQWZklH14EYteVCQ1fs1zL9OIMzqd4iudY3yc2FtoCR/ONou+9CYEs1iGIUxVCdeJ6
QrVos5k+Y34mLLjHIhPDTnCtbSzbbXEeph11J6qedHtuGEL1oEdZIarinGuT8WmiCPphMQWP/LC3
1aN01ex3Ber76+vLeCeowT3GZBIaI72ItdwaNgytMcdKcabVjVF7jzjkDHS7J13129Lb6uQtMXIV
ZwgysEBfBA05ZNdLGWV65dWlXfDojbJHXpJ4HQNo/WB5SnaUWV/CNUERVEmgzXWdkOcU53eaE2VW
bBz1uxPnjYMItsMjZM3cJHsoOt75BW3SGk3B1IyN5xQQ5V5monQAMCvqxjZajvV67sutS0NvQTat
73elx2PDCo2UQguLG6fFP1k3fmwKC4S0/KdF/MPXPfMwGPPbC6gL3oSjsnTOF7rg9aqHKm4i1iyy
s2314ljMGJ4hn1TsJKJ6ewRio42zeSfALVaNS168QBnWVra81mgt4a6A4odWJEFDuwnlwMn+EVLV
LwOtSAXqw1jePI/alG3s6DundakM0VXDvGi5rK8nO45JCA3SyM4GYi3fIggAj1qevVmyjXeFRf2B
Zzjvfp7C16MUijMLs0nys9Lr8a5pyupdYw7TRtf03lyIOyY2G5CFbsAulVtm7gDX59yC4993oWY8
xsKsH94eA+BNQI7lrQT2abVikd27Y98m6RmYi3NUzTE/aY3QDgn12QevS72NSHcndLMxFrwrJSkd
5YPrteuMdhY4eFFUfpGcsfus8nMHHPUURvbnt88NRCjN3EXCidGuxxrKkGQHKtC5rhWgyxWolUOU
h8VIdLOmE1puiLi+PuSdj7bwErmcqE+SbK6W06Og0c2wc8+A/ryda7TeTqCP+/ZReJBQqKFFvWzF
Vc2pjwVME4AIZ1MWyofeENbZrLKfr0/lzp30kr9Ti2cekB+vVy9yZnVIGp4kqtHmT8LQlJNUu+nd
jN/2e71W40cV6Y/T64Pe2R7sjaXpYLLBKFNcD4rrMbdgX9ZnUB/9A087Kohj1eyK0Ny62e8NBbET
GAcbEnGC1euhaOnTRqlVnlOvoaFiFr/tamh3cVxtgZTvjsS0FqMP7r51VEpoCaPpHlVntMnzfY9u
wDGDbnbMk26LEHV3KEQrSedpbuJ+cL1+6Im6g9sZFXdnHf5wUKqChZSWaeT3VaduRKh7OwQmKcZR
rCL3y2owzYt0eHRdeV4O+k5psiiIneZDNyQKcFJ1Oqha+WZeOIJvXC/Mj5HREV4W4K8EsxxRdlbT
qTyXevoxQzs5EHJyN4LUnfyAGwwQMjXXxd9hFTisqUMvLzWrszI0+amJJ/pwrqI+4vyV/ZvGndho
Sd+piNJkW1yOKGYjjOyuDjR8bhJd+sJneygySLWE6o9G3KtPUJyibKdUkxI/pA1MrYIopp96Nx5L
P5XeFmTjTvx6gXRBRab7dQMIghtnjfFgV2dZG9oj8u/OI7rzbybEL0Kki4nfopawwK+vP6JeJpPS
49HBKW+9h9qQxYPddOX+9Vhyb3v+Pcoy17+2ylRWRuxVenV2psiefFg57d5WEwpjRWaexASleYD2
vPXCu3cESbSg+sPwXcLY9bA96ItQB8x5jpb3BFJPkJGKHpRBZY5iqyd2b6c6FJcXwxiKretUREUw
W41Vug9xAvF+hP/AE32ofFHjIVmTzW9kznf2B8eB/hj4KOLm+jnUwJvEsLAczsXomcxtqneuEm+1
4e/MigIuTxNWEf1pY3UL6EbjNKKv+jPZUfOQCJClsZ1n+6SNUQafNxGNdz4ZnZVFcIziPFi41fGz
OrPokqrpARmQnfdYCDy0Zpwf3M62Dq9vypsFXK43jAQXt/sFTbva+q7bJ52RK+YpQ/Iv46Qb1kGo
8KrfmiKsxllt/oz2eDs1Lvu8rtOLnQPMCJMu3DhiS4S/etYwysIr4mlMv/xGJLMwClw5yRxPqlPk
1mOV2urHzh5bjJO1on3szc4AvBw1zZfJapONvXhv8EVRexH5QSJgXROH/5j3c5+aJzdSi++WHPFm
rBs703Yy6T3voU907WHsR08+5E0uq09v/5LsGBSvFj0FngPX51xFqb1HQ8k4CSmQu1QnxbeM6H/5
jlA6aFTx2KDVsNqatQt9nTBqnHjkicCMU2uPWKmxsVtuQiXnDMbSgguEQw14aD0XK3S8yglPVqWK
4xQlzpPhjpC+8+bFv0YEfZbI59cX8ObULYNCiFis4WBLrZEWeqQbId2B8ORZYvyklEoeUMESJ8ja
W72aW3Q94ZhEhcoKAHYS5tUE28bIGmMsnFNvw2nFXLA/gpVKv2iFpaBDGeXvwyYV71ClL49Z1SjH
RNj2MfPy6pB6qvK177VYHofYbjdO0G084Iexg/h9VC4Rk7pe+VBOsdPHmAJUeJbjBJ9UH+bJ3hK+
vLPUIJoWAMCCKKZqfj3KoJutdPvYOQnKQP+IWeseJT2hf+dU6hu5zK22xcvNh8YXetYLkWG1Y43e
cRcuHmMJ7Kh5XsI2xYJ96IKhwqTVH5RC73wVxMmPMlKbJwuv7DFANCu0AjosusO/SKJ3GMDU/Q7D
Y/GVYfIneJQVTPDJi39jMtLWQac7qMvNSoMSm1foI2o3ZSjkx3lyvL3SUcyaIspIh9Ey0sRnJ5th
UHB5WAg06OE3Kj2R4Ys8l42PQQi1oASig9+B9thqHtymdyzJgp8E18TTENDCavktj42TGvZpViRq
zw71kS+ym6rEl5bRHVwvzR+45Mx3mhjGX7Om1/Nu0PVo9/qBu7fXeBUAcF7IASRe1z8jMSQc8hwD
MYFJ0KKzkUAgH8TGKLeIfWa71JnRitIRb7q5TetWUiExvZMzeNO+bFAKoCxlSL/M6wbzlbg4iKwd
P4fw8YEcVd4T+tHpRKG4H/6dkKr+9vZpL4pIqAUvYXRdd8yyRNWGDNtXPQZAD/xS3zfD2zs2zNpd
FIm5spGPWWPc+ywTsWdN2HcCRA6MuUZXr3a7IJHeVvp8dz9x6aEdQ0OY3u6qpjdZM5SfAqvQJoMp
5+cl9K5pmKxz16vYfLWRFWj9VEAWcj1fpi7KEY502ofX1/VOUFkk9Mk+4WdQ6Vv9CqVR7KoOC9pE
Tm1+x3Wif3YmD+kHcGLxxje8yQgX7tEi98yIGFusx5qyEMMwOoGkTU2H3pmr7dFMNlNfdIYVmHPW
jxtX4r3ZLW4JELKQcgN0c31YDH2IWg+RyHPlooYTWbV86NLwOxZGb1YsZG6w9QARIWoJGmU1Eooa
kYu9mXIaxq7UfKQxFJi1vaFgPjRr/8NHWwrf9Gh4sHM8r6dFXuRMc6YrJ9TdjKcuLIZ9YfTmxxQJ
l42r7d4KLncNVzyUA30NNzFzWyi16UXnER/Ii6OY8XHgObsPw67diDl3hiINJLRSh+CSX1f6ugUQ
kedZdE4WivmoINmkoxK6a0pZv31fLJVSnA7AIlKhWn7KX69KYxggUnqzOKuTVj1M7mw+umL23rmA
eTcS3OUAXWfXS6F5SY5Q8SegrjZG7FqVnthRfJY9xs5uI5wjsiu17leqMnzq1LL8CVBU9EE4yv6L
EN5WseU2w+YHQD6y6HwvwuSrx4pczBTm0I7P09yFB2fRxhAmgmGIcu0mheHINQJSG3tj5yz34Xri
ZNQLF5K9ilrA9RrzaoiglkFf1Vp39nam0Xn1w+x5OQo6maF/Lr1mltiGzOk/r4e0l5v4ZmRAaQix
LanL2ulVNJ0TDuR659FO9d0Axns/axLhvLIPd1mi/85k+JEoh7bS9AS9eu+4yh6hRcBNmigOsxUX
GFZG/SHSUS32Ci/eSK/u7QlKiNqiksEHebka/tp+PLdK0xgMwpLXaOcsEubPYjCyb7bs1WPUe7Xv
opNzQTMj/FjFCAC9vkB34jC4MXo4gHyWbsEqkczZLIZal+GpbdUqYO9kz9jVtY/o3aTfSisXX988
nkOTgFNAYQyd1dUdk7sYQvE4Ck+5ihNZgXj2HqmZ9Clxh+L4+lBL5Ft9+r+HWgMCWwxVU+jhIdwM
HLncakJ7CxW8t0cqRuHZykuEyvMaHOOVI2EqYRRH66KPY666u1lRyg/TiGns6xO6BY1Rw8S6AqoS
34xrejlmf+2VonXiotOL8JTMSoU3J9gvn3zaO/H7Mp5ZhfdvbFHwUOOmfihzdz5i5N5hBSodcYpT
Xb+EVWr6CepPX52o8T6+/vvuRBdgJ6gnUnBZLojVXlKFPTSqMoanTCYHswQHMpTlR2ccziqGQPRD
w6eyExv47js3BUBobiWSYGR714mEZJmi2uClOwncO6VR2M8xYJJHJ2nM/2UoShMAg0m2+RLXy99S
UfLg3SgnepJfbCvFwQwo5KHTw604fS8hJFotKDUkMSmPr271eVD7Dse88ITo67yPh3x+pxVAOgsn
h71oRt2T6pbdQyjq8eAOyfTQDhAOX/+c987PIqKwUJ4w5VhzSUcvqqoapbBT7aACx70V7iDLb5kg
3wlAENCgcC0kPNALqytJLTP4GanrnTJnAi5EN7h6aGkC7kuDI7RDMbPc+Ix3R2RVccx4uRZWl5FV
UF2SCiGvytrkZxI15qPWR8OXaRbKMXTT5vPr63hvh0JPA3OCbQ+4stUMpdZLJeykwrc0fuhxHWOf
3QlKI4nyP0Q8VMZBQSzZIINdb1AZ9gnA8hq6K2joHf5gWEMJZYv9e2/9UIVdnr8oXEEUux4F9lQx
zeC9T0MIF5t+c/qoOn16GvM6/pTY/Zaq9L31A+LEncsNRdVstX7oWo5JBWTwhLLh8D1KKfWUxax/
HJA22VjAe0PBml4ko4B0sI7XU4vrsnEV21FOtTmVj3aVFt8d/EV2mEhsDXXvdHEFQvTkOuR1uZpV
i3ApaqBphH5AbJ+liNuzlRVbOKS7o5BbkNjCtuMhez0hPIgqo0CK4jxg5ANZwhA/odikGzt8uXdW
Ny0cT4ZQSdqRW1nltWqBPCFeEfbJLJz5sVU8b+8gIoi4fmkOHxFi0AOSnHwrdNx8LR6qXLrwd5ex
b9hVYd2J1MxHNNIAIe7GOjIeEqVy9wV0io2NcbOOy5uYfUH4gUZBVL5eR14oSVgKpbm42ei8Mzxk
4epqGDb6rze54OKAQMuCVzEAWHB916PYA3rEaR81lzDTNIpsqNpVwST0OsZJKs9GOhmV8b7SEjU7
kMomGkRXpdmqUN98TX4FuejCzOICuqkdd5TmPZyU+RW2NcgdWf2IiZWWOk/J1IjxaCSOB9YwtlFY
fD1S3pk/wl+8+/iqZDlrioFXVvoYzmp7AfeHFmacqDqCl86g7d1J1x9atw0Plprb/5lpqziHNnfN
DUzb7XemeemBFeUiIhdfF32qWDZhY5bFRSsq7zcQRPNTCqNj481+m8hRTltKV9RuEZ1Ai+X6Q8dk
LFVUj8XFKLvmg1eGxr5Rh/obOBvDt3OReGRuU0/ORA3/52S7PAk9DSOpSTrdwZYlSMlUaR4hB+Sn
uM6cjWW4JbjwAyG2LHk6EQq9jusfaAyZ1qpWVF4EbFTkG3CR30HFTz9Vgl+RGpN16StT2fX0Mt+P
imM/TroYjkC43pzFO1zUC/hhUcMiP1huo79y3tTFVt4VVXnp2m5+slLpnmUTWxsn7853Z5QXt7sX
luD6TkNSvZy6DoqZ4tS7plXyd40wthjd95aVrMOiR07YXwRHricTS5SoBjGUl9TSpmdXJCKY+lg5
V+XgHoy57I9Z30ZPlgdBtjbN4XMeyeGh5+n85ni2CC/xFOcKhxpmryJNV2l6PvVWeqGCb6OYjOrc
D82qum+vH+g7y4rEAsgOkGjAm26JYTybUFfJLk7WUdq3aw+RnE3z2tt7gPzxBYkJKpIO8ur6ScjZ
KjcusktaYMfrw8TUnrJxsmBfF9n44/Up3RsMiT525eLBSJS4/oRZqnbWNCOLU0y68wVEq/KObMx7
GKq53ziF91aP8EA3hNwY/vrqEIag+Idq8MqLhwS3MXV1oLjNlsXFTTa3aKPQPoBFspRI1vDO3i1S
p7Tz6tJSGP5tRrZ26MZi/C+Z52inmmzJjfW7DfKIPVH/guvJgWbk6wWcItfBOUZklxAjMgWWh6eN
UNDJUoJ0MtLCR/8V9T4zLpzHKtQ9PN2zGTegfBhaJLSEaB2MlXLtEploofnzRCMQ1hsi4EEzpNaf
KekleImu9r7XFNvPdTNYD30zdPFO0+rGBDcSOqlv1mN4poFSq75oh+RJupL+aCZMKrZTORs/k7KH
h4TPV0hVMFNrxD/oMKKVkXqODyI+jnYNWneJn/ZWYu6iTpaneqi7Gox3XMH862Y57cqhHj/ZraFH
R2Po2x/GIrTqC2Blja/KwU3xKBfqcEKGFVhrhtRkhex2M0jf7dVK88daxJDCwqGOCMB58Ssf+hD6
G8bheyfXq31q0jw7bHwjPsFVPudwYildw+pcLH/X8nlmg8S7iFE4rIiZqMWjY+A4aU5bLd/CV945
Ti+SOUDWYUgCIbreDQrPDDFASr+oMnH2XgUxxepUOKTmFl/i5Z1wMyu6LCiLk3ff4ANr1MaGuWUo
i6f3roUW+9CPmb0PG4ljjVG551qZo9+uFNqz5YXNXi9N8zlCreBH5bZakJe93iILkUQPCFqmTyiL
5UGR5I4vERsjzZ3FI7QWeZ4R7dybTmr8QXnC/PD6t7kTFOjnU7vFEpxGs738/V/3YVjGrilCr7q4
sR0GUaSlO7CvW6z5e58FZD9fhNa6wza4HqXJFA2CskqU05FcG42s98vaVQ9KWG7R2W9LtA7INETd
YLESgiCCX49l8GydraZpUYggAfDdyJnSXdsV3nM0z1q7d8uqK08ugVD6lTe6R9UT0+DzPFV3el0K
6l1ZmDpB58jw2UP/6HeLynh10met2UsrqeXu9U9wJ2QiaAr/flGC4T5fXQFlmDuAL5vmkpTu+B8N
O8P29R4NQUKXOr+LCmczcXiJiqvNS2yG2gBXlI7I+iGHKGJTFHamXoTIsGaouxiEERFQnx+jTBj1
rrJxaz2mrMrRKUTIR4tcK0TQ1cC8La87bvkZKDMbuB0Hy+9BeXlQMaz4D5pw6Skv6mn0TVuE7xU7
GZOjWtjTt1nHEs0PR0pptY2hBDUFlAb8Sc2Lj8S3+TlKc/mMtrqEztZCkjesuKKfgKkaSzI4Sk/Y
dtvPppVP4LDG5adn+tB/tHuv/1MZ0awFGTSmT5agsOjXczl8z/Qs+eEkoZifB1tJUkJwmH4qgGd/
nwZTvEecx/1ct3r3y47MKgmqdEjeFVqUKPtGht6vOa3sODD6KEIduRj7f5vIaQc/R8fleUpzgCm2
GX6CFd/iDmDN5q8IYhL3jaopFzWJw59ClYX0ezEB3NTCKEfOPxn63B8zSlI+LWDrS+XFVb6rmqj/
bAiJiD6YhcyXsWBxAOeDA2hiiD++VrNUSJ83+D7MmtOiUJx7buS7tJT1IG6a+anLHfkvrz6n9oum
6J4cVYnCvW2VgzymQyjagyxGVwZNmrd8trL1Br+H2NftHBFqRy4ZdDny0UFeMkkMOsZ1O8xBwg8a
0PAZcBoI2374o+Q9XR0ied68s6I8HZ8wJCibYyjxBQikmmTcRKHpzgEvTVXngpNecRQ9IEvfxhKG
XYXubR5ALcx+uAPqwb6Ras77LB3QugGNxfy10W5R7J/deJ9YqfaDuzqfdoWZ2F3AldaVgayruAo0
t0q1fd67Sb0bjd7KAwiE+WObGXa5C/FrQOxd75T/uqRnsm0cKjbEulKPAxGO5m8IlHnuK6Guho9i
HhQ36PmP9IvWbn8tfBjhVzLR5R4sUKb7YZwUtk+BSnnnjOkUHxAv68NDomjRL0vv7G4hKE1qwMdD
rF41Qv7nyKZ0yXFypzrGTM/svybIhA2BJPVjw2o9lhJxidq3H1ZTmJxAgnTPiMBmP1LXSf/082D1
PlmGzPavR547wZ+3MZUB1BOhQKz7d/UC+1E1qV4aiF5B7YnkMSw3o82d4A8TAaN5Uk4KfWtZNOQu
wXn05nyhElLueQnOuwwRyl3laP9DprEw1cDVksDTK19d/6VhzFM75+rFJY6/y0sEoLy0nR4iD/X2
19duyStXEZSiBg8Rmm1oe6wl5ZARFS3p7HzR9bw+Z3QKdqGr9vuwyPpfTupCZZqs+ufrg95ZSjAk
1C3pdNkLVuj6bqtKyvgzwe2SqGr1sVAAwfoUdMpv0UTv5vWx7iTWwBfJ1pgkrfM1iXIm92inulAv
0dhoe+QBcZIZ+qn/VxtBRu1y2DKPGSSTUzw5w1mzw7beyBvvLTENbp5G3OX0mFcXY4h2Q59LLimr
c3aG0aoHV7QfEjP9zyqy9ABYbKtW9YJPXn1VykWoUlAh4GpcizY43Itd3qrTBc+fEI14bknCOg4k
jj/PeTMF4NWUp1mzYnwn3Dma/Rgi1n+KrWuT37NenzrC3n9m1hbKxmrcHlbwkAt0CHjii9PH9bfv
awxh4UDPlxyU2i8eYeED/jFEhtc/+202ApdnmTynaAFDrmpJk+tkURS58tLiCB+YJv31sswLZL1T
d1cJLq7Xx7szLcYjfUZfaul6rj6ymsL/bSjMXdSQa7UWhtgjx7MFRKayf3NemRdadFTJUBthR10v
H04bYqJT3FwquuNToOuDcqYWj6OWpiRZuZ9IZOjjD17Svkt1EZ07B4Eb+OWhJXdWE8Z5AFQ4q3ae
1Y3jwRo1/WJaY58cgKc6nwsz17+0SKU6OzWr2tm3kiQEjtB2eruLwIg2vtHb4hnTkYbDU8U0p8ZU
G9VdpNZhFcSeWf62o7pS/X6QbrqvS0X8CsOeWl1ruNVn3ZlCPVDUypsOteMoml91cqwCG7PPNkhH
xR33HcbYP2QaqYL0Kdfp5sY28MWx6JF47zSreXYybXgueOPyzpykYRyKZmwTZpka73PSixFvIODZ
Ox1LpJ9uFLc/Ml206V7OGDX4fWK6OCSZXprtOjo1U9CRmRW+Nbr2c43DVRp0OUjOSzQplPnCLHZT
v+eXxTA68Sd9Sr250T+x6NAdlNTu/ozC05VjK0T9e8q7+GdUNbL07SZqACqMeUfeGdZoDYG7QE/a
WR7uUMijYZfWRlkGENSLj0MFuiegJyKzIMXMAl65rJSL0MzpiwIK5tegWcODWU1R5HMDy39GckT9
ICTugLLolOzgxRafQDQzCmrKoKoSVW0PVUZt7jx1L9hQzjEe+g4doEjR5suYpsvjoUMlejeAWvwd
ZnrcIiI9JwP11qx9UA0pmx2YzfJPYTVx72d2x2NExmb2TC4hm73al9PnKraNn+yqWt+h4KLoAdTi
tAhsY+aNrCHjzZ9p76HAo/Rkga+fvJv++mJmR+0ECsVSPzRXl6U0R63TPDFcGhGPO0Hd5MRrKqn9
qI/KncjC+cMQNjHel/9DFRaQHhhTDR4MH2at0NU42aDhxzRchqLWfJCuUaDW3RYB4E4oQ+6B980S
ym4LXn2az16qu92lMML4EYJC89FYiiBJPmU70M7dRkpwJ5RRwgNKQZYDWn5dOJS2Ms0muetlHgYF
1Yq00x56pdpSAbwzDIVC3It5vi6Vr9VjWkmjvq+MhGHwxb3MxoLIMJGafn13vCjZXV+FFC7YFjqK
udQm1zjt2nUatL2EvKBfhJFjHnbaV/zF8OhC3dBpfMjG48VVZPNDLYuGTHvUSXo4AXnkK05m/9Nm
Tvid9rgpfVOpGzgCkzC/ajlpfDBbaA75M6+wIjDV0okh1c/Jbz1sRHsysVn8Ueh1Eu/xspqz3dAp
vIbbcOINlisqIqmymJIxCFsw3tTHZCP3mTNgytQlNbrtSh89RWbuPg1q2v2W2Rz+Z8o6PbAR69aH
WBxPB9FjXOFHcexlO1dFq9fX5YxlCVec9DBmohwQkDZLfKngom0xdG9TmwXdAxTjhcFEJnd9G9UY
kLWZULuLqD3k512ptHhrxMmpFbq+Rzgj/68wG/fT69/0Nn1kVMDd5DcLNGwtXtjgqFz3jcGBMNPw
s5ic9hFPeesdfMpxI1u5O8GFe0w3lZbAuveGI0tqe/PYXXha28lBJ2v7aOLZRKnR8qhxeuXyktsq
yt2bIKw68MasKxiJVYk7SY0hDUOlu1SUaUY/VKvw3awb2RclsvTj64t5L6MgOabyB/eZN725PodR
k9HH5bZzjcoag9ENTb+n0B9IO1cC3LCmylcM2fqJGtUHrg/1QzeN6TvJqyHQE9U7hHVfP6QyVn9Q
zlKov2T50xAV2c/Qy4ATR179vsaw8KNji/yRs6Gd68rMN77UnTUjvV8kMxG3QUdglYAZdh+7cu76
i4kh24W3ePrAM3TE3zsSD68v2Z1NsSBwF2AxCTb1wOtdrzaYRA667C+trtGQtdQ4d33ewJREVAp2
dhoqu9zUEHd/+7hgjNkP4HEhFC0XxV9FTqumYB56jKtpxOVuKp2D1VAEccM2v9il2n8plSLd2B8v
CPBVAPU87/+DNBi7dV2vowkRu5nZX6KyVX/piTUT8ZTSTgKtHMzHBuT/z9js2uesmmckKpNjP6Xu
76XUQnmnRGDMT6ko/BGD0R6beIynd43dV+/xeceCugb4+zUXoaz2Y2jX52HWyqcuVpTPTdeG7ztN
dF9zI81+x7bT6L7WKF/tmPIIz3wtLw9TAa0yeH2Zby8mguLSOgOvzktlrSTqOqPIzDkdLqXiOViy
FoI2s75lJXN7qy9QbnBPC2QcZM3qY0a27FQjd9NLlvcHWvwVrIah/Rp1ln4qaT9sTOp2z6JRRosJ
RDegIYQbrvcOp7GyANsnFxmKkftlPCRqWAH4zTI/CbUv4Ae2gCi3DBmHPALx/6U4C9lo3TCJUvx4
StvJLhUq3VmAqnzxbzHOM57qhdrLh0H2sYpHeEQHy0QA+juMKqTm9WKARYX5pyL39Efkm52qoAaB
nYf7TRt+0WK+Xgo3BUdI8bzDka6nhgMtaymxvv2wXo+yamprGb6F6kRY5QJ3jzJXpoT3V5RedN4K
gN5kfxg8mW+c1jsvf24pGunAAvjehInryeXzlFe1TLpL2xvf0lpr8GWUQMxtUxQY/CbDyegc7aF2
4+mbKjU76Hu1O7aqtC6Zl3ofpgzv4dfP021kXn4SL3EwUC8EkOuf5DHL0XFEd0mBJgGv1y20hlW5
97JmyyDh7lBAngDJ8PDHYeh6KGG4dlJkZXeJK2iWJfkQxe6qg8HdqBsH6s7uZlq0hl9Avcuxuh6r
KAy9jQrScpP35o7Ca/itoMOJf8lYIhCRIJAbet2eZohOH61P9ko7jF+a1k7RtLXrjQ9/b+b6InjG
L1nqA8vf/3U3tJGCVEqh8WYVs3KBfNZ/wPmtOYyIVW/ctLfxkc44cGawovipkBpdD9U0PPqjKeP8
tEbn86/awCnHrV1zG7CgRQCBpS25pHnrup3uJk0eatznolezY1c3+8HuTX/ueEa3tegPdTu3G0/J
25h8PebqzC5CRElac8EijdH9gl8jEY7Mn/A+Td6lY6xt3Od3gC9sH1gGlHS4C2j9X69kj6VyWzme
vMDCQTEF19nSd4SeP1RtJb6GRTtS9RCjc2wHu3iUo1NckCVvArWTcottd2cDARSnTgrMaxFaWG0g
p2mgo8yWvIwNBuhKNj+isVvs7UlMW9O+s4EWTLqFfCYlOrSfrqfdNV5fdm7YXUKldj6n0OnjoG0b
/NqdprMpz8px+NTao5kEipzyr4rj9l+RJ0GONDUoKAVjpZT5fuK1g68trY0tM7DbmjHfhXBFkY2S
P6yC6x9Y5M5oyJnioR1ZwC1iUz0Pbew8VQNa5rlR97wdteaoaV4TWL02f3o9YN5bn2VYIhilRPQM
r4cnLSjwRKp6HuBWv4vC3DhOFUTf10e598EXaiV0Trq1kA1Xo8zgy/rc6y/2jA1DlVYDjsCZ5kso
Gxvn6s5QIKIpwi8gSagzqw+Ok0JWhDz3L1aGDKsRJf+YU+PsLDpeG1H5ztIxEq8YVKPgya2FGUMn
0gaTvuFlmDFXKIaq33W4eG+MchsnXCoXPED5A8DaOtjWmN5gGc8lK4q52he5Eu6b0dTo0nXx2SiU
ZuNT3cZCZrSIdiBfBh9gXWfqKNAnVcIrVAH8dGjlJICbltUuHqfhbAy5/dykirpBCLj9aDCR0LwA
GEJoupHwBGNXJ9CzcHhVxk9dhUJbrZffceiINwa6OW3EPwZBR5PZIaq/ioJlNU1TlusWdhBN/0/Y
VQa6UUB5fD1rlc9xVofpocoz532CXMqjaJV6Y3lvZgqtdykjgEAEtnDTK6gVyqewxutLW6eu36TG
vGv01ggSsumNnXOzPxlKX0ASBkAixlzNNVQVD9Z4VF86b8iCaHS0YB5wrn/j0aZFST8Uj43/o+48
uuu20jX9V2p5Dl+kjXDXrRoAOIE5SqI4wSIlaiNu5Pjr+4FkV4m022z3qNuBy/LhQdzhC2/gB3Jc
b84y0aKdfE2lZ67eO3vocrcuPvO7PpH3f32iP6JUOBPvjNrB1n9Fa/n1IjKWWDPFdibPzByoEJ7l
iVvjIzYjfVDNS6VCzLoLiufrksu916b5TbtU4j6Xtn3ny8l2NvxA5oI7K90SB45BfhXVuGzky8q1
YbEjkvF3s/dtWNOjBVbD9IWX9fqSczwnU1t62ukCBuMJHapOwxrcSc8Su5+usNZLnbDWm/Ed05M/
DjLK06Bpmb+cmi7169M6/oQ0SSXTs8ISCqWkdgjrVGE6XiXFO2AodgkO9nPOvrU6YUlR1GHZhYvy
5rXMsZyTyV4tRH6z4imFaXGzqplM3JQC722/MIrsuKyLPI0hTI0h8Nq1fOjGtbk1utbUbix0dezr
IZXpSZ5qZR3o5uKoSNilmFDB0RqLQqmv+WGG0GePnqru9kGc690Lkpfx1SQy8A96CdkwyLRlAaFY
IioGOKLDsFfTXemFaV5merTWY+2c935lbEiNllwMAeU6P+2FzG9k67oqzMcqxn/Fyax23yG3jF5x
tY7RLKdGnPlLt3z0CaqNSGuc+Fs3msut3YFSDo2elKfrF5zt/NiYkT3CxfBR1aOmnyQlEihMiMxu
QzeVoghGY0iHMDGdQoSYWFfHKdZjDIxkEzFvrOfSzspN2yNvz/EqlGYoi7KOQxhBYkZzEY+y/Qg1
CxebNQW1Us6jd4plqHymEeOLvXSmOiWphbgWFt0i4mO+aqBTUupEl8pNabURczRd1IjVuRJxs/ZH
H2/vNRQ2GIqdkw7ZJ6/CeuQIDNvR94tR1NhSdkOvbu0hq7udhi7PR00fgCS2qC9zS7k+6JFu0Qnj
mbddymRLxHPsTzETDLYVegmFnRmB11VVw75sJl8K2AR4P+GlgqaXtuIvGpf99Lkoyy6JRr/DoWeZ
hfbJKnNvb66d8dCgJzLtlwKevd5qpbYv0rK4w6Cu2y+p8Pb5UupJNKFAe82Tth+NtDNPm6FxT0x/
8nfjYLQ3/jSpD+TJ9t7vsvJG9TPAeteFfFYrLg/lmI+LY45diPgeQwdWDZL/i/2C4BELjb72n12k
xx5rFwRyi21RvsfmmVJkZarhszKdZN1rKAZOlMXT5FOZ9NkXyuazH5gZC1ykareFeD3UReggrw4s
KvGsOVzMNrExUi0BaDcIVFSRqTqvxL7Rcrogn8z2pdnqU3CE+281E3yIqBtVn1cvST7RgK34cg7X
aGdVcZwGGibc153fjru5W5vPdFTNJxuvws88MJnTmF/FnZWlntrlZjUBhy1Kq4xAJWVOmDSGfTau
mfTDNDbNg7FIo0LbpJ0VL2ta4sDufJra2DX02U09wdoLmtzW+6D2oGs13VIfHbfWi12JZ8FT6dfb
a6+qfIbF0A5e4GRaw7uuQOCHheep5SSGJAfKadDbJ81pik/t6vdVRN5HkrJoVDsPFtzLa0Keog2a
BcxQ2LRxR0N3zco5zIx5e95zP2QnCqiFGXrKk1/SPDX63YqTsgyJd8YPBotJiVNsPF5KzVafxdC0
ag8tSt6l6aq8UIJV9C9rwMGXvmyWM7O0jClIQGiZ2Fb5sxMoHyfowBOYxuxEUlpnZJQIZXSxzC8m
IqMVhvNEV3y0K1BMjT3mH5MZZcqwRNMtPyWZ7dIsABaNqIJYLHtXMwmHsDeK4SQ3OyeDQDWbt62H
NH3YF2b/BSdGMaBqliDjI1tion3HLfkHX+ubeUfeVPSRUbvJHRNx0I8rjerLzklL1kSJlEFQDeVw
bS/xMkUlN+UHXbd0dtgssYcfTTKN+5oMKQlEk3nNbs4ESu01xJOgwqd83rm9tTZBT7aKinPsSTPw
wGk7u4XVER3tvvPsYBaJMQL2ymqmwcDqG3h+C/QRAra8n+osN4NsABAUrjMLbKivpVftZGkBNU4y
BNXKJDfs0Ncc8SztzLtr2AXii3HMxi8TQ+jGXrUV9WNBBzSMray9zOvFUDS90vlSb92Kd9pbzl1e
j30TIf2RU6d2tGI5mC2Y2chd3Hi4qAvkZi76bAFTrsUGOy8Y+PrSV4Z6mIx6daIsrevPvWaCQqcc
gBxCC1awC3pMQiDXQPiGPxF3RUQNcylDq8zqnm5+i7FabsXJrmd9jqS5yiQcTB9IvIvr3cPoGeB3
tVkMsBm3/plTwlc/lEWq3zosq2cWFmUq6imVXgKvt0sMECi5nFaLqeesN3bz4MRrdZIy22mvY+BR
BFpSLfiOFChthcDkmO+DKeMr20tMPdCpWhz0hbAjTKbFYKJ1k3VTqYrXkhR10kfYxhZOALqwv23q
3Br2xNlmFzD7xAvbd31NAXe1jwZrTxvwaKavAKyydj/EFEuv7MGv7cDxs15GfhEzn1vPXauo1bvu
G613hw+12as3t1kAAemwFhPbLYinc29w6ZUL0edaBBa/8g5Z5uL75i6z9s2NF/63mfH3npqI0URq
bYeBpmmRJtdJhobmforxEjosylizzeVmeEEST8/2zeBXIkT7sBdH+GNsR3JsdHeH76Bqdy2x/WMr
9Pw2Hezpm6F1NDNWcBlLaKUaeAS3Ry2gkXP9NJhF9QXeRYbvtkJDIOgbM9+XJtsdz05azs4QyaJ2
ZlllaZQZNeme39iaFegocIH1ref5ytZluuyoRcTG0SK5JvksmvaAc8fCEkmPoglG6h92UFc1YtrG
ml9pjjUUkbBK90u3Zv5DhsDWYzWtjRMZNKHUvoeVcN+kPpCpskYaI6GjCxMS1fedj63FvrZGShq5
JsHHFtmCAe2wlrEW4hxh9RGN2/IadmZmhmsKstjsmsUOB5ypunACI5mETm2holWI1hLIHtXug2Uq
+xKETpbdtKBj8qghCkTd09bWOSpFEwMHcLIaPDKCBpcwQtjasH1iKaxrowHpkdDIDde4QYMgbVjX
xeSNCqJH41/riIg+9L2vfRBFJ5qg1jpjBhNkm1mgGU79bUAH6ZPeeYUFCNiZzlNh8HDnrtcum0FH
X73wF+3JyE39yrBKY4qseVji0DIBmjjtmt+Zi4lsRzdYIID9vl7NiIak/JaPrXG/Dnr+rOmp5++s
Fiu/oPfa6ptDZdUKKhLCImjdnO49gGasFhL8Zl9SIDqYr43pkgYqHhoZ4rdbY4bWL+UOYxnPipQg
MwmnwWKAW5WxBXkFS3HUlWk8oxdQUEQbFzN/UKNR3WlLO8jQLTa9SlkZ2nMpC6A4xRg7xy52u+cy
c9zPC5sM478b6JLaaaeacGiFETMjlrYOUKtyIClS/aIw6g3TSzK2VXmcaJ19gzlSMHjjfjSPbepj
ISIWv28DA1DvnVZOyw7rA46x6qmqQ7eU4AD8SVXwW0sLAXajrmyCnaJNr3wIB/TOJuznql02j+sp
7BckWRD8K8/HxDIePG0xJSHFKE70pendUBS9dq/0ucHzoJ+KL2U84S1d6X5ZHVoyoVvRd7oV1oVi
E4x7F5DQlGFucSzQObuxB3OwwqHLkwfRV1Mf4LJQt0GOhOApfdLsixrWxI1S5Eo+Z4k3nrUiy6mN
rZT2AhdCqrhW44TBwRzXIg8kYq6PXmeVNzPQZS2YZxqIYWfKRgs7l/A8WxYN9zDMAo0jxVctzIQ5
25HtdZl5cLAWe65clEt2AyyJx3woCIvYfuOzcqyc/KaJbdaApFv7LtShCT7O1B/ul6QcvMfCSbtv
lVJ9GhoxwozAd4HXhEuBxljgMjpTZIdS8bEdffez2btFc0ziiVQUxoBYd3aRd5dd5i0eGrvsnCCp
1u4ZQgQCFG7vJ7C1wJZdu4unAfQaa1FhJpon96ZMMw1cdJbdFgN+soE9ZvXIu9aNe2rt1tcBcZN6
35iuFDs3WWCFUxf335Nl+YNA5JYYImljbNpiNDnfalnnGpV6nf3lNE2m5KDHsv9IJdS4sNu2uJ5K
fGyCyXYbnKZSuW5WNPORolb95NrZuLk9i5uWliktQyWWd2BH37EUb5NWwA7gdMmRqXO9SVqrchzX
1BmtU0oJMpSjGLCVndnh4z4nlheGFPs29rBLz+3m0PTQAorakPt8XfxQnzPjZhjG4bZx++k0s9P2
IHW0RD2dNDdYm3beN1QFdt8LIP/1Zf5v+VJd/7i87l//w5+/UIhqU5n0b/74r6v6Rd317ctLf/FU
/8/21X//6r9e/5Fv/nbk6Kl/evWHHSOuX26Gl3a5femGov9+Tq5h+83/0w//8fL9KPdL/fLPX75U
lK22o8m0Ur/89tHJ13/+gnDJT1We7fi/fXj5VPK9uxRH2bpqX/7wnZenrv/nL1StfkXPACo6FWqT
YcR7ml5+fGL9ShMDSSsfhB1GS9SdVNX2CV/6desBA1zY7BA36xcKY101/PgIgfPNlnX7uQHejV9+
v/dXz/8/7+MfaiivK0R9un/+Yr1tqlCyRJaQk/sMXOpf3/t2P3XCyjwVTdpq6jD41pequ57yxgua
TK0Bmf+ucvMitLRMOx9S3AjthQpF2ckPpl6G8dokX2XrHJ2q+Ka0GW9ILO70ZDJDe3b22dbTG53i
nMrUcTWKHaqSOluFCpXXdhG9jtAayrAT2A0iphJVbrElZO6JphW7SXQ26gA+bA1NHJNS0Z5zLhfN
g5TjyTOZ62OYw/mwlFxDt8WrEdWFm6xw96aLBhhndbLyuoi13Sr6i9FWYeeJsBElsYZPRcS5JnCo
8bmvIAWtsJMkyShaPAArrukg7bVBhG5XPDqefcxLlxoONy7j8cJZnvum3FFPvtY8+yCt217rozSr
r2fETXWHNmoijrN9W8luDMwkvtdzC83FFikGbbSLkxaFCxAOQKs1da0oUwTlJP2D0Ct7j5CVf+iG
50p/zrkVzcAQJx+jxLpl4wmd0gk5H2beF2SBR1uzj4LLkIV+2aztwbEpO/HbfV8cCiB5qzxAy0NM
fblb2Ulp3RQUdrqHqYLTnKTrXU7PVzT9RQIJTMuaOix5oKse77zMDHoNsSVb+6TzMrgi8paPiPuE
RPzFcKuqW50XmnjTx8a4iXV5up0YPO3BacWZKerbgtzXXb/SeHwsSDEDKyb7bMUxh+3IhNj3fveA
Y0Q4Le2dZiqEKYvd7BIJMip6gzfd4/Ll9NquzMUR7CBZazZeNIN6zDO7oFBRnlJKOwEzE7JfR/7o
E3A7+GfLfTXxDtz5I6pDO+hkz+iy3Se9/vH7uClsjsbvuGD+lko7bVJxo4SzH4xaZ7xt+KtcHAQc
pe1uM6V/pP12X1TzIY+rXWNSa0+dQ9Npu8UcL5RLBFt9MtP6QFftdJx3IzNg9NyTMk0OWhNTIl+B
MavmkC3ikFdF6LXrDhJiALr2bsxkIEq5m9r6InGKnTekXwmJ/KCytR2J4tfadPb5cGstQwRI8Uxl
nRm2rXeS2c0+XlL7DJRPFVWLM4VUsNdoyDEiLzP3sUxsynoCOpbjl+cl1aO7VTXuueIzv5UOMPDK
PUOKUUXETyIqwB3tsTpK9sgJmqFPKToaUa+NuqGJ942TfK6xBY1qg6Tr+4etnYsoVfl1YudsjH6b
AE+vu54tek54FYsKy3p4kLP/0o8W2YJrXysmDrz6uSMGk8ttn7XdbrugRXfwe3W2UVA6KpxG9c1R
cA9Kmkpnms/ctbxSRa4xKQIbWFOJ7RRnXt+rg1366UkPNeLooKyyTyxg5anSQNf11MdREYs8pJ+O
lInENTxH945yUbNDURT/EH9fN7gso2+mUxkkTtzrefXo+N0ZAKpwVfFDXcidW7mnVL6gSdN/aMcz
zXyPvPznK/AmMw8Gg9rzW8UzLaWdJO2pOsTIkWje7eibQeI8UxMIPX/mMeS3xaICXVs/ar7xTq+R
WOZ18fv7BgDdxie1wHQBXtPrSrtVOqNLaF8dAIkcqHSB/J7GcKi9fQIrNq4Q60oOaWftttV17tx9
shrpsd2iRa2ukC+bm1Ogp25I7Yoyr55/y/Mhi2jL3Y/DTmjNvevkY1Cu7iXJ62E7CglyqJf3Wlyc
CjndOHP6UEMXBD6qgjEudtDxd2QCW0ZaBHqt7ly92iu5nG7Lcl94J/2GrccCA/PlE8G+pI3OEwD8
c3c0Ye+U4TZxgD6ckACBppJn8bjsIPxi40JyQj8aevaXyf0Ay0KSFXlFdZKjjpvNt4wxeHs4C7TD
s7Tsg7EiJcD26lBUxNU1AsFMgG4GFDgCJMUPQzd/rKfqzvegJ2X2pWmJSzk7l5Z0z/14PEWSMg38
ddSjhmoN5V4vmPTd6lvHvk8DPGA+sGydjA1iz2A1kvhb7Xgn9HgCDU8YbIN2HpLEU/EMTOluuyHB
xurap+2MfURXlud9pz67lToKfwdF7NLEG7K2bn6KZ36LGX6OEbZA8qdA8/sAAbqDzNmmtctIeT1A
uqIU1O+W6pANLdkVq7afeG1YOf5er4znvz7ZW5zQ97O5iFlxIjpl6Ki8PpvepeMgV686OJV7OaQd
q15OsWBKbjpdMgdRMWkaZ6/Z+k7NMmzs/Ry/d8ffb+ntLbvA7Gn0m5AYvTextd9JW0GNrw4TQXWj
0qO1oLTQ4FOcHfiAZaj6/kK37ayZPyLzTKXM2hUaBNbemZ5rCj21YLPQzCh2JzbSLMAEJ2j5f1bs
HCb6DxCIA2NhvXK0k0TTL2NvvUZE4rgFCA0Mm8CdqifTehjnOIR4EDqaF5mjmoLUuo/NU61Fznm+
sPsKK4yvtv3sp/q1LqaDW5hRpsl3+nFvca3f3wtuGBt7A+G8P3h8KMM0gRZV1WGg1QFF/cSSejg7
Azvbig9Au1stuZfFWZd86ox2j2VYaK7XrrVE08xumZ7NTkwwpijY2ke3galrINBBknuoJAvd9LXX
plvrejWSM3vWLxFCuV368Z1Or/lnYxllJmJnsTluvEVvTz7rE4hn7oJOAFyU83mxD6ZdftYS3J6K
8Yjs8bMxeWeFuJ/Ecqk7GrxsYtjefFJLwCqQzcWhSkwwR+6d2faX80jMaYwnZuNebLGnQu2qS+R7
2d7WZn07IunAwjNhpTaQU3g9LaxaS9Uk5uqA/NrzoiVnQnPpuNOiNCANVVQLAnghO9p3x8TXI4Mq
Z9MAtlgonEzKoP22fl/c6IAFHkHGO9vIdwupP14fUuqbtDtSpls/96c0AmNYC/5WVx1msvUtJDZs
FnM/qx+TWYXQCM8tQ7EGu1Tk7BN40wfJBoJPLuwo1vPVuqQh9MGB7VkPkD1VYHS3tOZ2tjkQhjU3
2hoH0EQgktiHnL4Mm9mJI8dgcdpD4o6RoptUVdYN8LrAyOJo6vIvo5UcRfL1/2KB2kA5OqB+pKje
ogXwSo9z+i3VQWTWzRaNmXiSmfH5WOh79GijJXOOYzpdbDvKspjHVbZ371zCn45icn7Q0Jv18FuJ
RnrSZLJAZg/1vDXfvRNW07Cdn7co20iTM6MrdqQiXztNRNYgA3OuHkQm9oNdftuibIea6zuXtEUJ
r98/oDwAq2haCFD++psoYjUnNcYr41Po56vb3MaZfe22zt6uq2u3Sr821NCDvL90Cxe1mXd8NP9k
0+DsvA0YslwE4OnXo29qzJh6pGD0EXi62ueq+yAUEaSr7fTMviFP9UxallyL00iAzM47+svWdoI/
3P5PF7AhDH4a/o0pEa402DDytQ3XsgtBMR5qchfeio2G+hbNKIfGU0VEn3Un+dhR1P9cOqRf63Ic
xBwp52plPjNlDm37ZVv1JYXnbVzTkgyauqOGg9JX52JKUu4q4iUvI9WdREgQ7P8A3vytQs19VfLP
65LM69LOvy7SL23VVd/6t7/1qqzz/0YdZwPb/NfvpZI/lHEOw9PXF9Kc+lUdZ/vOjzKO5hi/MsSg
F4HIQ5wSetzvdZztIxwXMXJFGQBQMdjt/xRynF+FvvFebOiiMOs206rfCzniV48OClosmyLLd9On
36/u+sfQ+lE5+/NCzuslAdt2gnccC5kBJify31r8OTWINGDTQzSXxqe4JUuh/J2y93ZzkFAO/OnZ
/Hb2n0PCN8v9j9MhEwArHWWxDTvzerxvglZVmZt91MaAkuDxe/0OHaDpUZYL2kV0AYlTPJra+Dy5
yddqWGp1rFvLONFzgP4UxFPoyino9s/0topjqmLtFodHao+Zsdg3ABFMOhJ0CvMw45YPNJrbA9Ve
fV/EjUcA3qSnVCrVKX1t8z4RJTnc3NPu90fAVChonywLnObQQSpriBbhNmBKlkSShyy1z1455jcT
uvl5YPlj9k7E/J3z+Z/l4MfjoTTLIKGKx0t5sx5pcTwbqMvyePyieVRtWX9wJkcYO0eja2A2Hsaj
DpED0AClPfJfttybdhEjI6IojQR5ltA5XTMegTvrpBw5QP3I7yr5IatLL/TzNO3IhNJ2CVa1GoEj
mhx0TIaUI+gxRMONyjG+dvSfs/0w+M7p1GTLCWQFelW9co4zfUYs75zMO9PTrj5Oi6WdI7867Fd3
5UjuZBYK23VD3qC6nz9AE0D5J9Xfg2q+qWJ/f1LAXCnebaIamw7S64G0ri1FaZLuSJ9XLxjx/wuE
J3uSd4krWgBuoj6HyaUdjMmBzD6IYB0kSKRSD00kus+UMQO3nHRxADeFn2UHXEDP9Y9aXspDCbn/
72103y8Y9VaCMA/IMQi1N9lQIdEZy00AC0qB/OGi4yMKAQ8pCoWBa4uOwvuYBtYMiAejjn5Pu0Qc
irx9DyC3zbA3QwzNCnOjXGG0xrR//eD6QqzYfknAZH1vkWbHVqiM7j3n9jc762+3C7OAZQ8DSoxd
Xp8my5rGK/Ksj1AwRQpJtDOlk9aIComGQtdb8xFEl7PjQGj5rDI+BbJmhgL3EkDflMz+et35Lhf+
+q6Rkt00nMnJCN/fhhkCn17XrKouKuylOQfvWJ9IqzKnMBETSsHJVN4gviNMUMa0YTJzPV1QhTgb
8lZduWZ/sEZvVdgYextuHrGPi2loqQf89VW+xh9vzwzNs834B5m4jTP1ZkzPfeOabazjmz45ZlT4
6cVqqFPyQv108K56nIB/PJa/tVv/ZVvlVZPlCrWqfmhf/kH/pfsHyk9fn3p6Hv8fbOHm9ij/93v4
ffKUFk+KgP5HY+d792b7yu+dGPErGNaN00crD/goOdaPTozv/goEwdnQ4gaSyViE/3sDN/VfCSuB
jNAiQUofruy/N3CORrRJV9GFQIYwNobxf2MDfzPTWAHhMMAN/8E53DQTX880vR5qqNNaf8yzdLkW
5jhcaCL3APIMs25FdW1p8gDO0wIZBHNbwAFE9eqAS72WBrJf6OAjY+O9t0K/gZtzWRAbNqEWyqME
N+6bwSxyqPGqSLiscojjMzOl/Bc5Q6JhprOUyXndq/pCS+KUgLax8mtl6lPzzrQXr9Y6HjysKdIt
6DYb5tx7q6iOLvjgjgNFeKmVlkPTRXZuIJwiX4Kl1rn9n0bNn0Q3b40TOB88Gw9VGrGRA1lrXr+K
3PcXUzUY69hz3A270bUecnM2kqhIDf0R1MB0VcRoitYKBFDoi5yyI7IsbXF850K2tOE/y91244IV
hNUIz2YINm8djFA488SC4cqhkH01RJk7m9e2vsivMc7vlz5+0bTAMrlt/bTXH3WNWmnBMqztht40
ylDzRwwXnKxx0+ivL+319sOVgaLe9sBNgpUY8O1CLBsWwMrLR8h54GP3Ni0a+9hmrYrfeRlvxx8n
EiZ9yU1CjLrN23dv+Mqis9UMB6PghDvZwBLY97VnflqbSXwz8xnZm6wfZFRpdkmRoFeobv71zb4O
rreb3XwKXJDhFI18hA1ejwez8VP8AxSWAStQBiDaZkZDYF7wAmpaS57rU2q+83y3afXqzW+LDhQP
HZ0U0O9vq/KTSFpzQESQyntRf86mokwjeFY5yO7KFmf8i5Cil1jte9LEf7xXVjLwKDrtZ5bIt/N9
Scu1XpehPVh9qY+BViNqE+aYujHSijhGLzKN1/fkp/54t7xcauNiEx4BVfWm6At5YbUnVJ4PjTcl
R0C/aPJmYz59VX5bfzWdqgmbHAPedzbqbR6/fsi4a29deZe/yOvexFCAjwxj6LP+ADi6t8IY18dv
LrKGmJ1mEmdPd6MbhssgPbX3XVyhD389rkj0Xs8jBAIgRG3a6NSZkegglHs9tJKpiVnxEEheVGqA
zOofsBFpT62x0i+SXtzXU7MHmlhHAM6s45w18tRLYpB7chHzWdvKBg1TVOjMbKb41TbdiUTe5whS
r7jPwaRetYtZQ4jMv5RuJneWstJjsuLvZjo9Lfw4jQMoJ32k5Ul1JZcFciBwGnGKtUmdRV6/Auih
3EhXRK/Bo5VJqj2tKIuHYzMxGdfmG+qpJhDL9UzNlnvSGbRpXH/sApnL9FjOOU1Qj9J11avyIann
5MScrW8wyI1z1wIDmeTMqD4DMpvrzrp3GpGgu82N6zK5lpa4GpiPJ6kn/dO02xStdK1Rj0YO/G4u
7aiTjnme16oNFaTPJjLhZgeONZ5VzQAlIB6UR8NGA+426aAlXUL3hZQvuxtBAzeBmepjZA4ohs5r
ijwTy2hUiCHdzy47wF5bR5XeqR6d/RD1XjsNV3cUdYnzHzz+FvkGYr1kXxlThlWlryoWoNGeDP9s
7L3V3y9eMwAZLLy8mHxEnajiBjJjZmV4mEJ/zsJUzflq74a2s/1rT2sX5EMmtOp7j+vowSw4brNy
OcJsRYAqVv0554j1uW5PJtJ8Xp952kXhokPcBLov1XpdlTMLICZtY/5pgQlrH2Gql0lU2ct83ZWj
4RzqKuHn5NZZemML+u0HU1HB+lDgbOeAdbKxZEmdmY3exCA2y3ig1Uj7AgxXn24nXXjeJLHkpz92
5NkYSkXbfNLtb700OCy1MHu8jdHNMqLVn+vPckHhMLAG1x70wCiFF0Nv1FnECtmxzmQxfpwRYC+u
WpLjJlFnKn62eiYZJE1OvqsxhvIoBnkNYUFNOhfW+KoBqt5JwASXqxplHXrjYqNz5qSZF8YOJODT
2WhG+7PllGDpYtPqligdq+pYeWwb51ArG4RvW014l3Y1cOhJy2k3Nq2OOG8ny7k7RX6BsayXrbec
F21Xf26wz6SUYVvoeVrMNx4U4UIV5Yk6V0of9g4Cz1PozgtIFxAY7XIijKy4NUpUkCPf1+DJlpoz
xPsJpKF5ZeDjoN1JH+20m9Qe7H6/INWqvqSa8bKm2YLEkb/aX8ksZ/9izkV9VTuCyjjgM0YcFene
j7yKxmOwiEX/olm9fj4CC4sauD3f+o5nFTj1gtq4qOwakM7QruK2yJCgP2oSOHkIP2V08fyy4ofS
rKC0UnCAG1KaY+ignLZrlrXtApD+23qUOHr3NMi01s+MqnWXI6LmM21epBqC2fERRm11gQhs03sG
OAIYa9d5AX5AOKWUV3M1piX4V2NNj242sJZ1CLHRVCsH1FGzoh72ovDbLqy9daZu2uTONB8y1HGS
COZTMlHUSRFo7GsYsce4HO1rS1cNnswwghCx8/Xlca3kqo7gITQZ5fnEFlZDUWaYYW0W1jaKFkiE
JwsrOkLh6MPCV/YPqiwJZYZcuPGZRG9FhH4bg3lkbmIOCwKgOVSe24nImFOUYtGVRjS3yy9U76rj
qKe9Oi9JF/aG5sW3m0E0gOBKXSE/44ANKaYs7IWBxFPRJWHj+/mV2dnT+eoDEw6YucnXkTKj8aGq
Yz+LeGg4E0vQ3YAyDR5P2vfdsXJqeRVvYs1Rl6V+HA5e4u/wfAGYsRRp1SLCFftOWAGY3zcAmJ+X
SW1zqSmBJ6/lsjOA4l7NNMLOCtXaQSnSE7c220s9s/zDXK8gOk1NasfanocYhcHY3ZV2Yn0YLBSd
AmGuN+yj3dGzJ1qhkBWgcYGkpqyXiJOy9iTclDU7+o7STgtAaSG842o/FtN00uXN8gzw19rbOCCe
ZZ6SF5WxftKNHGCIj5xXmFrKBRPTrcthLevpbqTGGMQLeVOYqBjlDW/sh6BHkhhwVEbk1xEYzSzN
jTGGvTaqE9a+HEbQ5NQz65Ruv6CnvAZa57hPuBGCyHbGS7tem5NErF4kVumfzM3g7aBG5E3UtXav
PRVazBIF7vesK40qwTfGl/Ye7LwfX6a25t0prRHXuVxZ0u283nljbLe7PnX/F3Vn1ispk27nX8QR
83ALOe/c81jfDdo1EQRTAAEE/Ho/2W3JPrZk68hXvuzqVnVlJkS8w1rPCkETFA43aF3VT2sCSylD
fZ58DU03isvW1QU6NHK8kcAlhbwuS+fpexOPya91DKY/irJrH+cFUMFGR/H+JiqHFtVW5wBaRcwv
rnrurno9N50zhujyZgwRBIIKZBqWel4m2Z+4I5wrIPpLTvwcJydsv4fSzPoxkXWZ2mCkUdjI4Inv
UOKWCgtEUjUXtSzb1wR8w36zp/Cyhsr+6QU3pVIi+PRMGRdrlwCSfPJa3f1ZlLvu17kXVep6SMP3
Vdk2blYnCyBjWTWvCGaJFyqVuCenRp9dX1bQN6uEOkLXEmb4eE0q7A57jqn4T1j53nnsR4cje0TF
P5h6fKyGia1mMjlWpljbQEfvkPyXk1DvVe1Zp0InvBsyrJ4GN9nKfT764sNe7PAE/HnYB70sjsFI
nYCzc0fiw+9lU8tu4+18tCH6PM6x+xyEXZl15N0eTWOCPQewu7ObfNtR7WzgHGTVPpSrY50jzP67
cGnsXxSD4xVhuLubbE68LCcXMR3W2Xt04uEi4HNfiA7kJyGvG2H+pG4w+jjA38PPnfUAnz/8NYDi
3aJ/fojcqnpcuqV10w4SuKayGJdDu4qk2q8+iMg0pvJPoHSfTetZJFU0MydfSVfawsTRKNGsuhFM
TqtHEOfOp08I397qzZtbq/e6Xt50DKsTpTcCRrnJIB1FPj5smIEuyNu9S2DnH7Tvf+Wc7Aen+B2h
vr9RNe6nKapOAwfjvozXe6ya30EBiyhqZMPooXgvFwuU+KZ4X+PtPeynx1jmzc7ubV7IQT3I1nfv
RwOsQgzmNBNHc++G05uvSnEoEPdmOGnRrqGEdAzRqO4y1X+nilwLKrM9fk6xbywxZnmEkyUa3Hbv
I49aRajPiVA2f96GmS+H7aEcw+Ugk97OBJa/DwBCf/UUl8Rg1z+sILAuumUtH4JgR4LBAziLz9pu
vzG9sEZAi44Wfhl3COWWD9PVPzmC7znVnwBX2DsZY3qYMKGzWFhXHsE2OGxe/Ues82dZg4EN2mXd
ccvfY7jpcSJWWMxCPAGk800HEfiHlo0g45niOAy4FTiHyhMGll8qh2QeMmbAs0T6QrJquY8B1qOh
pRFZQVh74xbhpcUmF1IEoYwdiwdDi3LqbGdFXpW/NpNCU1Qmp6VzHrDpbmlLxnbmW6o55dO4pjjw
qj9JafUpZSXT9chjC2n721c12gE+0TG6R7RlTkwhns2aqzsOTzSwNVPsrZntN87Ed7n6+V7gpDzE
FQBNOyGqL+XYRLlEPDWE11pnsNVvGpVaZk0IzG11mM4bHX33WOh2G1mXpoJwi1jTpEMX/XIr9ylo
rdfgX+k6MTmf7tI7WSLzDyQmgAyqCpBLF4RP0WJOnrIPtoqW06w4Wst29I6bNahDvJoiNRhczlAz
LytFyQnjTXW22FZh2gjfx9U+zQWXvtv34rQK5q5pktuQjScElZXTJectB6y22HnajSsV7WY3Psor
F959o9Y5bVuxnrwteiya8XVevfzB3XCPqF5jPaIYvcoNUJGZPHUYwuDDUXL9PXvLcLYG24O6W9Uv
C0axC+sc58A0pULeZ4o3ASPutcWjtS/qm8BHyeFXibSGRBggTWzM5u0TKrR9HG8u/8ZvfwIQHHqu
jqD4btrwo+FmeTT2RgyNiyjYbrCQkOxW3MsxjPEmuu5h6uDpFVPXNzjOep32Q/HFFqy5DRH8TA0L
Y4zV6nZh2EQ3dZV9qhz03oU7fLlL7T2QjaNeRlS4u0D0R7/Fat10jfyMZqIFkJ65MO3RzTwwAmof
W2fC3mV5D9ACigwEWRzvbGGHZ7PIBYPsBCJUEpCS2qz9blul53zqdn6dTI8J4KKdRjQ40MSGWN0W
UVECeFFUP94ixZBBuXY/su9zmAHc7Gu057CLe9ZSmS4qAbCLNeDI3Kd0yAYYJ7aB5XjvL01/GFW3
XvTUlpkeYvoWJxnucKeHD4Yd7h3gzfG1WEauI9RGI/zScG0uouqKn36JNFRPCfIuZmdmyqy2Hff5
NkRnWTAGzbpgW3EEr12YaRzsu2SZUdVSUWJj2cqyyPxK9midOjSVNX5CdkSm+afuG7Izau6TfJf0
TpTvBosvgbmtNeoL+5egP7S97d7btc4vVjUsPIilVz7PwRJR9vqlu6/E1L3NdiPbY87Cl2QGgX21
MSKiBY7HJTi6ygRPFrkYOxy31YnqEQqr6KAPpshJ2sccgPRTZRuEtasIEvoHnuo9jZRvdguMod2E
zH84rHP4sdQVNaZUxXixh7D/Aujfb5mZIVsm1GoI3BhUBBhaFZgp3aDIBvQfL0eUIK5Cr6MW/t/i
9TAE/YxFJ6mi6yrs4jt25uE7mcx0MYRH7+F/M2hy+zXl/NpQa4bxNR+t6kxZx1dQoQMqKdP/6pWM
pBxmd9riJD3TCNKzrSvuOTAEm3UeygF7La+YlHwSezkoa47/BH5VXlxTNj/iYviNbmv85mOhog5j
gxS0aJLMwcVwe1R5yOPRPlnCxc8lKvtRO07w1Fg6upaeF31hV+y52bl6HilexJnW3L8nL8rlX2pZ
x4g5+vMAa6dKK8N0NK1asEgHwMOafe+EHCcdGms8CcvR3s7Uef1RFrAFO9fIHyjvDcpXF+NNsflB
ysDHfZJuvN2jikLihY713Wk8GFfTWgdfnRyda5MrnP9STS/YVZffwL3VN13ko89c67kfW/RsoXZ3
rFUHvmFHocbv/beq6+QreoLtEk9e8F6V0fpmG4z0y1QRGKkLzF61azJFjb0fbbd5JaDavkhBwz21
pDdJe0R47xEysWBir3W1D9yRxIytG7ajml0oGH0SXGZBjrUY7HDYWSx6szAXNCj0/FhRo61V7MZM
IXZqIQvLnRtWu0Pwa5njl9IFjhIRi5bW1qroW5InVa/EdHkdk08fQ5UewpL558wKtiijV7OYnCPO
7n+qfKDJ7UsZ3jnJvDwHVhhfGs4Q7H/yu9TDlnqEhmQxjWs6DvnaHHGt0LAnSkzI5aBJiI0qIWph
UxShbv20JOXqrcfyu2s2doXJFFn6mHhj/jsS4/iYKwS5UWT/1IMTRTs3RADvNY23T6S9HqpiLE+z
xDF9l6A/ODje4PJFrHjN4/hDsXrXUzATB9IeUVvUJ6K5cUoInXwGTrUv5PK0cOA+GOMdbX+6zqj+
OlM/DRQ/SzH5yIj1PySNTZlnWveOye1CwJsPb8GAok8l6cQZsYAFMn+/XbNYBtO7iJ2T7O385xiv
HMeLdN5m4e9lU5qMBTBgqy5GansE7V7iSx0BBj8MhQ2ewLcZep2cdsapU4ej1rSiY84mqoanlC0D
stGs2ngSdt3GxPypJEVGpW6nk+SyFn2T75za1lg1Cg/XQGcv6CaxCo31o+jskbwmr4qau02oiRwZ
T8Z/C43v99JNiKE2wlNSJ+8xIFRsVoeBPrCN7lBOjelSVp9L65e7ErNQg60zM/4tCcr7WTkbrANT
9viFdpPXXAUzqxXEoDHWTpXmUAbRB/lAZyiXX+M2h3f+5vtZNQXjlf39MmawGIDHzqhcSqd5HLlG
WXjUqSL/4ip1XmSercUuT2iJY4lPQKx/Vp3cg56949H/aEV9nBdxHTrMzZbV5occegjr6oYC2rxg
LkawhnKQpI1XrxmHlM3GN6iXnkYlfGo6fjTf+K9g286OkO3eU4lFEVRHlDh5iDs5DOgAAXiNZf0g
mvBnp7CkG1mDdvcJYOrlS99bbzqYOLHgO8QghUc4Yjmc5s9erOeoKvJsdMpLM7a/UVMi887FdO3i
5ECDxJpNOgTv6vqW2jO1qR650fqmuxs5cPb2gEStn4aCHoFC3i4QIGJG/bLiIk79PlSHImY+dyB1
alwuiVp+lQ5uScm8196XjlFcynF+jUBbXmTA/A/NUpqUDHpYn59iV1dkxlFHK+dzlMlroQr3SFC6
+1GAf7gRqO9J/dIvU2fJu9mzqfAbzhYMPdW3Im0BI6MginmHMh+eQk3+BUo84pU2Yi5K+clwu1vx
+9t98k4CT/6r80qIABSrowBkQK+RVpMDyndgSjvROyd841Drx/XgYDj+LaG8b8jxuw46RVtG+rsm
CxDsD/Ry625VPtOKFOWf0UdrkHwBReAIC5osXVHaNzbyCJuKW6EGNO/DSESDsJ6cePpgjJ91g3RO
fj1UaHmF2HHL8W8P4jeh5hCTRBQdbDA2XxQ/8aGwlw9KxOowDkwa5y56iSyLmR3s+/vaGq9iLoKn
cFlr71jAfLYJB+yx1zZcc6kupuZ5KCjCDUy2ZD+5i/3JCJc3DuCMj+1XQPQomny4ygD/Wk8g+sCg
ppAvRdTePp9w/yn4KhW0DUiFWVhH+iWYxy7nhPKTi2uPwAXcqpjOtpA1ugvETaexZiaRAtnpT34T
fmp3DVdkGrlwL4lu/He7zP8wdJ4f8shEl1yhO8Zbbrv9wSmKqd0TIUtvuEYFs1x7+Ypx6aaGw/Al
8qbpUHhanZUZAn6jujgwnpEPWx3NL1E7TC8SEtJhRMCRVe5AAoWczsQwiB855z1bRQsvcoViRKej
shlN21UQH23AI/hn9aWvh5Xxbs9YX+qxwhZSd80D5CcvXdDY8iLMzWnC+/2D1fJ2jCYHeMG2tDtE
ud2unrsfnI/mYtEjnRpurNQioULytusC2Df5WhkW7Cad2JI9tgVObULAnEsiHEYK9YAPqplXpG/Q
dw4Y3YNzDi2TiVOx5FmzRuE7hnT/A6OcPKg47/eDoPB16oaiIx7brHcYYmJx4wLs8JdLtyvJRHC3
aieTMeYBFRDyuOF2rtf6BxGht4L2w1LIIvoMB6Rb6HYvS+OkhacWeqU5vAb53Pww5Ta99r357k2n
96SPBc+Tl6xUQGvxZhaCc3jEXsgmr68ebK0XuCIgdRKFcX5AZXEcTeP9XoypLx4ONJ4qHt3tlr1h
l0x2F5PMlxqn/wHGVvF3DDdxp9pOfVvcfYQIzOZKWs+vmQHoc95Y9xXoTxwiVGCJrigGu2QSLz6H
9MFmGbKrNav6uKFXIo3ExsLUuQSNONTIzs448qNw+m1haIqlQ+pgPdbcpQ9usUUfJObxyPeVgsgi
iJVuie5sYibxfOryy0AMIItX2IwuEjR4dfWnEY2zL4NQnP1xeUOSaJ9UOITPpZXAdtFb8nvJu/7T
TcgusYI2P3Z1kKDoDT0mEgxNlYrwjoAnMHfR4IU/rbAwz1G12FmRW+U7m4XgIGbiRouu01ks0M/p
0g3TrZyGlySPe45A7f8d0BziJerXTI6Bv8Mnt5wpj+IdzKTmI9gAjE8BXiegCyYTSeeT2jaXO63C
25JBV+99SFCZ0w7zl5i97TgnIKe8xl+yWInmPsLoea2coXpZ6/7VJfIGrA7I8yCS4Q1hsqYWBd4/
LcCZR37t5QWir/e2jFCr+W/i+X1mkeNnduda0cMQB+W+B363JzmiAzEy06A3JM7XXOsbnYfnEppT
Ec7EGACVYj8Hpd6FcJXo/2iUd74UNBsdsLe0Wckh3UlvHn/ZLI7szBry8GFRvWFOoyz103hW/dm6
SfnAFQW6vBfNr7V33Rs1JnFf1Nz5MGIa5TS7VhqE2FOg5HmaGZmyziv2AczqQ171Heu3OX+smQ+T
mkWtFDijdU6qsJuyKC7LH7OrEu/O6ovFShd2J81uqf3qcAtrfVaVWXmhop4pZOTel3zu5kxYawhR
1SLBb+sIvKjaeDq2q1O8c01Zu3JBktmgfWPl0/cfbDTWF2f0W7KRE+6qJtbvslsqLMmTdR94vjzI
cAqIRyyn+OC5N79eM0bcpuvP1V3pkCMtedeT7arUYohEWr1jUA/bwYvHNXPUuqQujDwoHluXunmH
Za6mjoq3gHYjZ2Paqsl5HfnSs6qxokdmyf4+krM+sPosT2iDvdQPBItrG1c2b3C0m4bm08Sy/IUB
MyqztWNAJhblc0pG1W4Jtu3c5HXx5HZJdwhnyDW9nE8s6RgwtrlHiVhMJ6Y14c5QEGV01UxF54Rw
PquOIWrJ+UsN7XQf3oi09daYIwMFK3Npn3aJVVWnMqGH29qKHq6IGHDNeQzKz9kyP5pLHO9C3GOH
i3Y1/sHPUdj4C+KQAMVRxN1XNIfoiIPpF3WVk424xWDejAC96lg/xmpzHmgvg79SrDpryzDYxU6p
T+gueAjDKf6enG7lyJ4+5BJF+zYWIfALnoRjDe+Gly5+q2ObUWzc/ACq4xzW1TTHcg1/s8hqd3jG
mRUmobqZdf2U7ghZmCXeIO3c1kx9fBzibvqaxoJ+ksXwXe1SFiO97jFvafkmPEOAlFUzNWtqr/nr
SByFXU0TO5ZBfR6lTdERmKWjNXHaA/oPaMJx52aUO8N0Bksv32vGJNuud5qCNjPsTxBu1qd1QtlC
PJ2eez6EHPe+YkC9d0TA8mNTQ51nc9W25ylvII3osWGMgwCn3Efavp/LYZOUr80icI/NG9ZlxM2t
WRbeNEd8Nf40nvU4khyTTOCiyqanDx2m9Tlg8HO21ag/VDXxId1t0duehqzUKQuAMG36wrUha9Hk
/5WyiItTMsWAwpZYOVyyXT77t4mWn+mZhCJCssSdjgvzu17GhMFTX3nnmOeoy5ZwA7RRTCu3kon/
2naxvuP5B0wwBdjtc0JECY7G5FRa/Chpb0n7SyOKy/e6r4vvrmoYogN4e2zhnj4Lj9SzQSdVd7eG
VbHThdrIn102naIMMyTUKkGaM42mmzZJHXHAjmzivRLTeAqdSpwMj+hXOOTiV+Uvak8cD8ytYP4W
kfi1Rg6z6LUQ8ikKJCRwL+TqdovJ4kzEGARlxVyWIdY0aWXQH911cYErVMk7MS1QJCPLC360joqf
BAF5y50Syr/M3ebf5TXZPKVoop/glxnSNgXUA0uutPPzpO8XTpgqJQh7unP7wT3ZBatWXRcsKbxe
WPw8XfgZ9aOdUUwsBQbCMX91YJG8eV5lPdkVLrvBLSqNQL7ROMB1tJGSc5M7890JMFHthCv0Ngoi
ycw7OZ01M1yNgadtEf97siimc1GjCmCMVyd3QwzbZCB/ash8Sq3Pkrx32EFr1Dy2Y4FNYF0FdJpq
HYqTcbq25M1OljtHtRsGzniHEZmpJ5PLY4zq3D/6vte4qWKr6+23yvL8tHfH6iOSt6oKfJG40NdE
p6Hmd+xDd8ZAWljgdbAhMQlaQ5d6aJ46HKDhFlcZZGkw95N8tAXcrbqN511exPA2ckhRzEjUaxwn
VLhWDDcMnnsTP29JMRUPTMCsuzFyhpmBa+C9TktRHt2mGSjvS3vKAOc1byAqGZMiahcHxpBm1410
bJw1hYpSbuRke0QfwIte6nBN0fNtTCmivj+o0savaa3avJOb5c00Njj7WVPgvSBRBjgdiWWSzXiL
D0PnbBnTplld4OR18jrPbNZE7zKkHhyOqF28cakBJvbQ+o+dx569ZylSuN25a/1wOHhEpzovM+ik
n1Y7lM/ShNG6ozME7sFuPbpRvbzysSuph8aq2/YWWwPUS+DP8mzIyZi+oSBuIMdZkSa4IeiSYImP
Bnzki4UV4BQmltFpAI30lkrVEm3b2u4RY0R4dmmclkPthXDeOoKQ0QrxltXS0hVjA30DXU3lw3iL
krX7Mj+OleZzYUQExaE/q2UJfjSwFYFKRAttmCWKE6XKdieSBpusX4sbm28ycBMJSNG8CUxNCm9z
vzZnlfvN9e5ji8Eajz0A1yUoH8jJVnSi3CUMPeao37NKwdqAxGXNxtB7CSGMQuyqi48oD2uooQFt
TiLRnHTO+tzYmzhsi/e7KYnNFZ0W7JVQzSszisPE0+mJ+BVeM2GS68z8BtzXVWFW6PXwC8MJ3YBq
XoNwLd8Vxe6z9FjJ2Y43vbh+zK5eVGFENdj0VnncinpZLzS8rCqsbgrNpSnYIu3pA5jwgRDTBtEg
WQRoMIaWouCUGECc+1oQWMBdOZMTUPZRvrwsTsmfBHEf+Wd4xtbybpZhrT7//SeNWBl3OWNlt+8F
iV7zE3HgPn5rQ7nJ/LCv0Q+5dsVfbc0jMlSrLm/KxcokeJObOfzj+LnizCBdEQ3TBrPUP6ubJsop
e9ld1oD3kXBGzAegBzmVCVP0e/MP77bX/7SEQRkURpb6EbuVNeyBfQrzbvGyjA8W6yGTLURnBHdq
HjnpNk+F+d2/9SR1IiP/NE5UBLvI9KgxSGiAi5o5gWyxirDQCrksKhrHF4c8BSrPNo915v1LjGSb
cG6PTaEE4rWbPG/fOqRu36yNIM0cgHzT2WKx3D823EnuIwwJwS6N6GL1Y4LJd457zdeAPMlmBh03
hscWsyaT8aJFaT6GdpqzG7ouOgjA/8iKmYdjklPhWZyiRaIj/nP04C2qYU2i9LQfNogAhGx57kM+
DfYLdDtSLUNPLGeaBPizKuqLX06tlze6yXvNVoVF0FTJZT8MoYtMDmbU0Rtb+0uVbvIyLrp8KCV3
X07Z8taVXXX2AypcrBriwRlNmQGL7GlNyvqPMn5FClLp6DldOsrxpsCKXs5qPaAG8L+XKah+dlS2
71NT0qKPbnRrPYE5R+zFNv/nAnviKQcy8ehHmK4Qi8m7SrrLQzg3K+t6bT6LpT2QfuhMWOh4PeB7
8lX1k/Uiuupps0LW/RE5hmf6nY3JbaHVh+s4X7phOFz6pr/OmokwxnLvUecW5+PqMBmSwxfeg/wY
zU38tnizv7OIk35blyX8YNnt7mk6fRQpkTqVVJX/TJgh9piNcT0pB9wAJ+d4dTWeKOmG5aUsLaKO
DY172SUvlYigSqwo0GKjhx9MaL/raWrueoL7rpAw9Q/RiOeYyu6KRPUL1OtW7H1qvGzcXDAalY0E
yiCPC8su2m0bRRogVqbXiboLa+nsgHX7h2Cu3at0myETpI/aO6uzzPVfitj/kpPl/8V3+p+MLsc/
3Y3RNf5/4WxB+Pt/cLZ8/94kR8Cov/8zm+yGY/+3uyUK/gPn9Q1WFzuhjx0VE8W/3S0h7hYPp+m/
kitw5v9P9lQfUyuDpBjJFtk80OT46/67PdUL/wMvt4MIHQwZTne4Zf8Fd4t7k1L/D6k11Huff0FC
n4mbhsXQ/xow3PHoRGu/Jcc1FONuMn6crXlUf9WsFN8jpsNIFmLLfR76vL/kwWDAj0rgU9S4ECFh
XSbc6QpEecpCys647fOLI0BnckhBIXM1EhONQ02FS/K21iRVofHp/29Jg2x2/rcPEuGIcUg9cFFz
2zBK/rNgG1WPHW3SOEd3QR8DnVu98wVGBMFEeY5cy0Y2lGMXWndhHur5UKucyr5t9waqza9xiCGd
Tbb3PMXbcoRCFH0kwJ1fsQBAZmjaxWOYF4j44Ltl8QwPzD0trjc/x1UCEmkKArx3dBcCYclmZqbF
JiQvGCkX6i4FzsbkV2STzA9z8uodkLhMeYefoW/0yTSFd6B4jb9NfdMmWXpxnMPcg61GvcB6a6Lv
kpeEnZplGCencWXQfY8YRcXol6+zzr07frjyr+5QfZx10ZDqsi4FMaCjyxQZFgmIEzhjV7Xkxb1j
3UzvGpxOioxPPXpUdDqtJ9X/StgLvVYdCeu7yenFL07y5Au9VruP6lXvkFonrNA19H30UD6GT5NX
s7NT5Ji8E0M2fvn14spDVW8Kq70lRxTZuQ0a1kTozCBxNh8ry+AM8fuNoERNto/WJr6PO9OeI+rh
/YyN+1RMeHqIINAIIlaoUV0ln9YYFFLOgAaYgy3/xmqx9u0k8oc4lyxR/cKdrsHElMbVnrXDGGPu
nSRXb3VUWodls4dTlVfV09LV5a4CqXXou9lDvrOYHzooaxte0tz8NlR6X1teOHdsVXw40SigVun1
H/7UOAcvYNerc3lbUW3gqlc7jlIGk/ah9IPbWnlQ/W+axOCRyfZtvFzMLGsLVTLs64pdbU3MzaQ9
XCwvch/UBJZjrXOcm5OrD6Uqx28dJzs1DQ8kVO8JRtiytlk64CdmPONr7p+1cj1kHT2g3KKAhqoI
mmB7cqmjrkInA0ZStOSYtlbDlBhn2hmDsPNBkgT+V0SNx65EkClru/mn8nX0PFK6/L0pGWqEEWv5
qjaiYJiZrBRosEx3ylnnKxu+eLq0nb3+iCq9pfaGcC4t6Y3RjQd0856XN4emLdQZgeh5891f2pvz
61CwBOfF+NlzIKVhs8rMQ5CQ+bMwqWPhpQut+I8Xg1qQQ4Zau9sHM1ORgDlUMBb9YzFXe7XxleVE
wT0tMXqs0LTBXW+Y4RY3wIjIL8jaX9Tok9ndbL8Rt59ZSqKyV9OVyXlzAFiW4btiOYn93Fn7+XNx
HTSY7q+hlu7Os4s/lvPaK+thQ9nZ1KpNGRQ/m7r86PT6NoTDJQfsYxXitSqbF1f0J8nwPQFpH8vl
GE7lvRciX89Zd1KQCBSivExVG+29Yngjr/7bksvHQIGZRrz76W0vWBUOw6T3NUF5Xc0/hee/icr9
Z2UidR9aYfdoDag7ykB7T8y6f+OOZ2NGzPmD0ta1WhEtswlxRtZQCwXz8KdhipjWvnVR2KXYiSIv
30bW+vX4ZiftngMq83Ja521CJOGr+ArrnjpcDm/+CkInQX9imz1iu7TYgpMNIoDdRsqXKspsELiY
8837VYfMjS0FGGPyhDizXKlObdy+kV0bwL0KWJgL2f/yhNXuJEEAB+MESLzXR0d3XxY03T9WgjgU
EOFFLssbvZS/twPdvTrBvHfbuvhE3kUHOSeZx6q9r8VlpvPy5efSaX0MnWnfhfGWVZyfdQX/Wf0T
zC07Ag/IaiX/kFD8IhtPocjntNegCpcb/KhkS8xOlxyvNxE/EJvwJj2fMr1qf+ckUtN+uVCi3fxe
RwQjazStclpeIkQPKBOPt1b9Vv7h7Cwv9Yy0VNho2O1HY+z7SA3pGs+U6LV1P4fLDE1JPfPj7swQ
nxjHq4NtIsFKbHzRoK2lTYU6diMWH7HvLM1+PN/Oll/e90OwDzonC8q4J4rD4JzrtweXk2qR3bOL
VoUWDvUVNJUdI7mvogy/XKXu/eSGcxi8T6njW8Ln8yQa5LnOszOhVLdjeRlCVLtMnq/SQtze5DOy
fcX2pyAE3pblo/SsR17qV2tUUB/424owHNFUnh2cMWnXYsWJ4QRRjTZ7PQdoc8FKw7J/XOb5qqzp
h1paCFnQ3/LiW3sl4EhDErQgon21y7stHi28IOMRr+S9sxKusg3hSzFNdzUKP0Q4NETWR+C1V4fx
uxTMsUUzP6NUzkKnQ9UYrftRwKUoOu+8FAsSW8TdNgoVJ4IpnmtYY+akg3dX0xbR67IBNVOyD4be
pGgj85N2hqtpgnujQIT56g/vlyBzpURd6pnoDghFmwWFrPYE0DtXp6j7TK63jrU1rHQXQIT2CFu9
c22ooJ02b1scWpc29F9QNhVp0vgIrPC63KAQKwuJ+l++Bp4eq0l4vm2uwYiHtdDxSW4sLUkSzTND
oXEp7XY9zkY4KUlYe+19AyeTu9Wf6bXJK8gwu0YZM43qrsRKFBWrxYPDCJGQh/YwM6R5tRi03+wY
Zvueo+kF8seHo6HVeI33AU7IxFeCGN7jbmRCXB/mBdFAGF2gTLEbDfZjIg8N9BQkseY+9q66/yDI
rMQnxc80WuVTY9/eaTeduvXBB+oHruojsqJ3HP7ZNlfQLnz5w20E/v5cVAdQH4gCTds86hqKJzG5
/0Th8LQZBEiEL2crWoICMZjcnFPkAGzuc6KnEf/geeHUcmNE0+p371BKRhFgQhYpPWA2lHSR8n/P
bfTerTVk+4AwtFHVP2/kx0TfIK+oMkAemDPy04IHinYPJsLrVLhnZYUncpKexuq/MXcmy21jabd9
IlSgb6YAwZ4UKYmSpQnClmz03UGPp/8Xqur+lalrWVF3dAc5yrDYAQdfs/fa1UOURLesiUnrg4Jt
RQyDi8toGdm5EA8dqoZsTIC0OBQsIwPS4nGqO4QtrDi4UpwNUsx9iuSS51i9TwDIuGVg3HjHLw5J
BH1QMqqS1+kACgiq4DfiDldpzPQibX8lQXVy2nqPa2cD5fZlTOL7SpL4WLavAM7cgK++J8G2Qu9Z
615Uxa+RTXQBRq0l78Dah9Z0UNCrNzmiuwqYN8ElORtJWd7WEdIHMSteBddiZoYYLqr0Mjc8DFbH
BtfFCg/a7FVcqK4+7OIRNXSd1McErLvbc4KZNbItMxlmJuLioiJqFUwkvAnhxCasRLcCQWuSDDRq
fjs+4OdSPWp8InugxSKiPywKo7gzkX4Y7IeTLr5nt9QvDPVqC5ibd81yom/QtapDjxsH7wOrY32t
o6EhSUBuPTQ84aZUktto1GhNM9IgOgXScOcrDZmZdhmg9lThh6FeIQ2hUdRtjArWU6m9/XyKvrVK
tYmybC9lxVWPKMkGThQX1ChMVaYjYoxW5gR8P6zgFkuUF4CI43qN15wvOQ5/pNDcyaHnpFQU1Xdq
FOugPZ7AW1+DeT4pujFAQa4dML2kC2Or+TlWxkrKp2vJuN+thCVBFExwB6h8wSNnIhm5nE3EOXzL
mzjeDxoFONfWQTGm5imndNuS/7ML4lj2eiGQUSMVZcvtgZ//pTjJMhkRT6nUXSpLfdJ1exsGhReE
gpNDTb12uSjNlDECXA03cay7kb1aWUbpbpJadiyGDKLAZJ3IKkcdqW1pzWCLM7RjlQRjLsnM3C1Z
2jASxxlUBuKKgfApaaOtzEENidszzBpnE9vO0HrGCltztPXaJlJHtvQlMpExvVkgaj2NHJcUqxe1
VftkZtNJVwcm6/MWVcczVHkvz42L2jnbuB5vw4j6KJE2ZWsgaTqQmJys+2YiqJ2s87kfD7Em/6wb
puwhC0lqs4MatC9aQ5mDR+owa4htGwOhQF0zuW+M5nvVBb4leA99jUKjE9MrhjNmJsn8nff63R7C
b3oDhzmGaaiUeu6qmsR0s+h/2Hl21SYEYA2ML4kjc5WYxiJWgd2C7pTZXGip8V5iOkg0za7VlWMs
y+COa+Tf45FwkMLT6/CxQD24qYx4JEmJzBkhanfQp1MS9pVbITYImeFSTHeeCdKbUHnEdPfoXffC
IoDDRKfUJR0qP9LWRxctLwd98qilLXQ9IsJmQ/ulyNiZiInBVuUzpntEiz75bGQ2Whk/CU3cZyn+
t5gjt1uG4g35R7rUrod07DddUkaPGUTIYtUgs2IbbzpEgjnc1y6CZRrG3P7mWHmDiK1LyStsh3XZ
q86uMHrzWlN2+2K0ROYFpTLu5Cko0ApZ+VpFSr1BYK39RCiiEugVsYZWBmveFmW4tSLUpERjkHQy
stZSRjm4SxodGoJU1uxZxkaW9hGZUW8GcVvfZINgrKXMYHFeVUF8oaNSQq8YSTaZGjRSXlZM5PHl
tqE9Mg6knWMthTNtVLSfKZ0GZ0YMxpuqQfwaTLZcHPVstWnXlR3I5tofqooUEKMW0t0o+uy9RNtx
YA8ibSXF1v20J0+atWS3xd4ina3OhHM4Fik7LMQN9wxOtDVyJ8rGsi7MbzHCCM9ITfT2BIQg1UdO
uy4cCLyTZdfvBmf9sZSJFnAlRw1uJiCbN3UOpr3dptU3UzVNJAYzWmQ5m0Y8SXKfepFlsdUblGKr
gtx6SNrSXseOpG077Nbv6jjjy8ElQ9aFJg25vY3lJTYkdGrbQ/Q3/mrTSLpjKa+6ZMMgopwGH2NR
vuljY+YB6ky47sizhxPcIoUJOn28UFl0y4I10kmsglnk0sIY+zGNObgQ8T62qYktSjHbbUuG8tNQ
S8r3UuN3QLH9cy6cBV09QxdrFkVWPYbnVtN2WZQ+2bFcuXUby5uxacg5qVlPkx0WlSfJwTAqsPXR
bGGtTxpg8p0iYZQx2HhTaJjSQxsmePuDOh08hT4T/UWBZDmoOjXaBJYmbos44Ocw9/1rYo7aThgE
z4t8onrWa+k0E1F+koOOp2IwtPvIUcp1iAvNdej3N7ilou8ZhzvyfHOidJv7zNoCBk8vaWMlO6U0
mgMb7HE9DfgmxWCgKlJIjxjsIHC5hcrnOsyH72hsn5uRW4CVdEhbtSmEZkxuF5rxD5lkoJDuyYlS
GqcOS60uB9AKUsEWb+xhV49sFN/0qEwOeqmDR6o06kfZUvRVolqWm2hJcDHlbl6UndW+b/r6VOtm
urLp/Xnb42NiFuZGKJg8rRDib2Ma51qjrSsbZMO5Op5xVpnc4dJgbRvMa4fSHMr13DTzD0mXspWi
s7Mve2VE25xk1xoYyUuiGhrkTop9/lPvm0DJ4br3E61zYkU3h5NkK6YY40dr1onsMS9kKQn2kDbM
Ms5jOjCn1wI9X8N1KFaRITDwqVLvllas/szJbH+hm7Dfu5CdwBQMwbGs9Nqtw2h6Tkl5eSSehBVo
alh3ejvYPgbJ2K+0FqFCj4d/VkUmcUiQ3RTSXe6DIo/vZCvlAB+NZi3EmDzrTltcSO7J7wDShcz8
E/lOL63hmjZDf4yseX5NFR56ZtQZ10ixEXqlynTQ+8XvUk7zK48KnSLZLsxVWurd4nlpCaYzsvhU
ofFUcXSXxXvXVFSTlK9HyAvFxXAq3WNZpN4WrwFQv7Y6LM7yR9lqeODQ9DUNCIJQ8vqZFBD4yuoa
FTZKUrnpDzQu8c6xKvPOMSNM0pk0r3JDjzx7ltXHCpkywS0lOVSyAZp4dJJtN9ngJZO6K71WVpDa
cV8jrZJkv1l07qHFn27LNlgifwKPXPL8ebKD+YBlViNjSgoOltreVUP+YIKf2UDDJjzPpr5QYwY6
osv1h9lqek/FNYPWzTBokhfTko5E9Vs0z50L1T8+iLJob9Uo60gr8OlKRsLiPrapxZhaTspjIMlw
KbJoVLbKYHcXiaiGpxDpJ7mTBOCSuDkp27ls7FWvq7bpFUlpnRZyGpw4xxhfirFoMDGHISqbOKf2
V3LpOCt43byiKKMCyY0uP7C3z315wLXRDnmhbrVAsfp92oXDSL1TtI9YstJbHGSN7k6Ok93VxlSM
7OCXtlDjhhxGdlsRaVtXcJA2kwX+vzvBvvBNJxIHazCM+34eq9eMCSD7pHpH1iLNHpYRjR9xy3NS
dvMsPRlOX6xsRyE7oJNgDTtZlfMokdQj827l6oC4XOs85FZIa6e7uetk2gb00RvYdN3awY/m2lI5
eK0q9Gab16bkZ6iLYBHQNTqlLXYZ5IETq8+BSQJ1jaHGwK/7KOulbW9KJN1pS4sgBxclqoJ12s/F
xprshDuiBfmuiZ+pSTwnOVTxW6QiXyvzYVPqVsLsNP0hhKT5JlgNpmsSEwzWT8CKRvqXfWXH0t5k
YY220ZmR8NmSg83fZPZL1E8Wj0+Ww1IPZQRHPPMUwS0zKPap0zv61bge2K5P7Phf7SwsvzeIAH8E
CqNSPwkyse2dsEQKE7cBfeSiSIvSjGQHQjvX7Wg18QXtpsPYygIoshIWUh2/nzq6wox17E53cs48
OWwqGoY47Hz6a42rYhw2gzQZZLup9qPFaJNHFALkY9HF6nqwKEpZljsZNi5FJFvRh86TWaeW32aa
sp6ZxWNn6OqRE6iq+j14bBIXSz0C5tGgDlH9nmEQ4dy22I4dykxyAIYNogb9dQn5edGlvttkOXA5
HWcvYAP8MEwxzSl/DxWUUmOhEC5bJfqTRPFzZwBnUdyYv+/lJdTlhgS4HIFRpd2amtn02sHP9Fhl
bMCHKK5LL58X7P1yDbID9GrEiBulUPQdVjGeH1NliIc6y3qfjRQOVcyS052YK+kUF+b4FmqRykxs
Lh/isSrBmYyheu5AZl3CKVfhZFtN6hHXWZKilWGKIR+3cFwNqsljLTnSTpaz7qZOrbSbRo44UlfD
+hvI2/ewn7Cld6XDZBrxBJ5u8yhJqofeD0dQcQnCsIJqIc++U860KsqCzu224aiz00AolDLeD+Rz
albEHo4yClJgP+JIRIt6wDYr84sq6D+5Jsh5rMnRkhOmSxyJ72FXMe4uFe2kGaN4bKq6upU4YwxS
aoZ5P7eM+tBMxZKvpEzK7G6J5W47HYGNFVgM8KJeXRdDOaNtwrlPtAUDHGFwr84psgAGzzcaxuDQ
m315oHkVaxX2zAPh1Mp+xAuuMDTRjCujuXKvVdqEkk4HAuRgnclauB4rQD1oNZucq0Jj7hlVtfUQ
lkFIPyHF3SNxDeYz2rdmI6VFeROOFC3R6GH0PZgjSTqVAw7Rk4GqawZtk3xD6l74kVOLVZSx5ML2
HTtLoYKquBdNavgi7tSNxhB9fOq62ryja1GK06QawFuDeZpTf66CcZ0Poqzv9FiUd8haEO5qaZFS
KUqleGlKI3mrgUwyHSii6BAvGj41kexrl6Gky5qqeJuTqviV41tZU9J0tyGvuBUyR3/piWckh4xg
lYcG/eR2RCm5q0OF4S5SCukE1Sa7a1iFnwO9lHYNOcvInPTorjRq7VijhHGFDLwtzeTqjsEVF1Tr
qN8h16rFJmsnikVVN1o/Dfv+xqStSVFXh40fFqnm4f7UfVrOfI1IN9rFHEaHlNrpxmXx3hQmBQYD
q02QOO291Drt49z0zHNIcKuuOSdMtFJmjSsA+35xtaGmEPaTDSuloAbvS3Jv2SsU7ywm6s1QTGAu
jEyZfKmTuGWaunNkVxdDfsyw+GFJ7K6iY6CmGEP22GKQ94FsqHsWj/jAW1vLfMAE5S1CNr3mjBMb
Is/qVaxPmKmMNgxJ+LFVsOpxWa+UvvY7k0FUueiB+F01uryq/WkBhV21rSRfTGecz61sqWslUlW0
8GZ3AshDP6ZbDTpiOTOo+QjPoyoSlyBA0pfI8yOc6keRBON9blW5jzWvBU5cyeQRkbkMoBdX7Q0Z
j0muqTUM5AYauaBGRwsrMAja0m6e2blCxcBIVtrVvbAF8whhiVVmh8VrHtvNK2fLcNTJJT7JCfvK
iFbpGBf6fAtVnlutZVavaSRUHmsyFjrWij+ypFQei6B5x+LB4LeMgnXFlOao6qzlXLnWst7jl5i9
jhTVAyqi/K6HtvUdLth21uxxrwrea5aWHUb/vql3DLnHi1nYhPQh1lyqtjrGWBmJJD8GNG0zRJ1L
YsD1TfS8OuSyhecOTWxLLSBVb1Jh9jcOH+YndL0bujWqNHU+TAqRyrIWEkFZaO9pNmVY+nM1YuGS
aoSesDNfgiridm3CDErdoszKJ4l8558mij1U1Cz/xiCb1nTMw0nMmH6ThfeFshNGklAPmZUILhPz
WdOFtZW0XltPqRJc4qGuqKBjPdjUmiS1nmXI+bkDKoNsVDpncW2+hab8HVhl9OSUjNIE8jYjh9cC
sFWsaN3MY5U61okb7rlMO+AXNsg1VJqI81yTH5txOv7OZKaUsytNRhFmP8EYgFCSzkuyTOJZfbfT
5FIgjytOQ6YgYJVARjdCO/QpIz466oF032Uk0Cl3GCun5yJhRTPaJDtaNh/bYg+7wqHOV93BkhaD
+TCq4a6CM0sWrDbT3M6kdyUr1cpvYSBudTYvWUuTvKO22E8aYrC+Xd474ZDXMLHvsqQ6D5jyGAMf
tVJ+DYriYNfkoKnZblSc+2QsrsmAkSWZc74KDdOJE1zDTlhPijZnMG16KO+2NOJkMHcJ9SyJx8Mo
P2M4wOYroesu2vvBxFvVG5K8FtL4SNPCpAD2vzlQmWeWmb/hLqr3czKhuFVN0SNhJG7pB7raxbIZ
OhbRvXG5aXSDmMQygR62Zrw27UdJE9gImup54OjbzJFBOnBsa89OnLZeGM2IgJximV5Vwz0kANLB
8EWyWMUJzXy8STUksVPy2Ew4IpnuB8lxNMnPccYh37WlwWbZtvNX9ub05lkj1rVmsFfqTJb6o36W
6VERQpK07dD/dZDu1V9JNfIh5DKw3HKmdBw0iVOyibJryqPuTGvL/Fg4E2ZZEoXPPWfhZrRyDL5z
/5x0eIFwdwerOW3ZDtDh7whCDp7k2qTAHUj6RQqu03xAmoOFo8JIIHbUHtZKQyR1jmywuoYl8u+t
rLIFE7VI+ZJK9nUDwt/ETmZ/1Bz8+uay8vWUcGiZWMutuJEkMyMcn9PDhF/2SNdJKvbEoLWg5V7C
jofum8NK8j0tI0ZuUx22r/JklPdo/UfWUAr+XeBMB6bLhbwyjBKW0gwxi9siKk6yJAE/aLGk8qge
bjj6xLFBxvPdlLqGsSHFheMZStu811U77sfEjJ4B/jaHEUUYO2Ry5XcO++sN7I9ew/Vs0rX2MYr+
KiPol4OiI2sKNxDP2znOss6TKTYY1EyD8sA4r791RZ8s0QS5qfmN7hTHaVQk8q/bUQ32UBkkTMez
LvI10oAC2zH73QeknQn2EEs/WfaQoiNIpZ004cPUrVG5Zx1ZM5Yo5g2lKFZZU0VPPuhhvg/kmGD5
3pHsUxbQtsVIimM/JSj0yYgsuib2nCV3TBGVT9lspuu+5CDu67q4KqOiGBjYoaqos6OcqBP1HbNw
KXK1sMTs6JQydVkkT8JZ59lg+gyES18fCDeHRqGKlYkXYS9X1mOW2cy8jChMzoL+9oA6Pl6Ds2O1
RZccT63OAxbfmhmk1i9VpPFlzoyBtbGotDut4wb0ek3quB7N7GAVCsnGYVvfJVhLn9nj9YtHRVqZ
aQwse8j4fOwqURTw8eJB7689emYVV18tIbcepsfC6MqbCYxsOyHUcElzbNczbPuzrAQw0KJrpJav
WhE/G7XJdMOObDyecv+QK3O5lSlZv+lzqV4yNYXkXaT9axNJKkbARDpWRQNYE+QdUSKVk10QI8YP
E3rVKwLMH2rMINBnglgxxEoNWYfhgY8U51/CAi0fDCCE6pykh6JIzUutp2RR48qwCK+wnLdh8ZIk
U9mzUwfbWkwcYlItS79wNaCGN5LoKTfHac15oO1CocteSqY6Rkdtjli5KuYJ5n2ErAH7X9XltCyV
UH5UEoHUbImNo8weYo9LtDhPeW3vWD+SQWQVP6KgesgCucSoQZ/IxJbXqFMjYQpY8gVAPeD8Aq2s
Czv3heL8atJ5fkzUSAWoFv/Uqro5SFZGHiG0rRMEpuSOSbT9yDoewavdddeJTdEpzlJGqsHcsi9h
2+YC7XceNMmqdbezEuc7niPapjqW6fLa3LyOasHwChSC8FQ1oaG07KnYRkNq4yOzjZ9c/4tHptWf
mrAIt92sRcysJGdNH7p1knjedkYO3YYUEWvdS2i8NYfQWReEPviDiBWT0Qqk/jZg5nPhtAFAws68
yv2yF6Whw46ax5YXp1oyuBnYAyDtncoUMSMsdsc0TLnkhV1euiTqztiFy1MyRNrAzYhwAEC2souz
nK3FkDL1Iun4Vy7H0XMnGYRK8w0CanIGyfbLLL/NjNCeGesxg6tL/RjSSkLMq2q/HJAcZWFeQVbp
LbAaWXuXDLg3KpzQnt1iqApqvVoJ9NDurKbFsZ/LYJc5GVtOVXDMOhaOb8yKZ22CHVgTpAYBpyAl
PoWthsQkZ/mhUskNcw2ipXauWqSDfHQy7b6s0ukEJNnyhsqun6zBr9E7eEHVXswA11uHAkKuoEtV
6KX8srN0mGZm7zCbQ1u/1Ceoumcd69okjwAINCs+ZHqfHcy+nTAKxAnyiKVVBvgEFUUf9wIKxzND
SmQ3uHzJneROYeBzp1hVvKGjTW/zrLV3kwEdcJzk/EWhu9uE5Vx/C7CZPZuxZL7ruVgKCnxeqN4w
v41Y5YtIyW6iKm9DkzNG0Yo7e2rqvZz3xKbJM1OdsNZPqt6O6y7u6sPUlNKGNT82IkzIF/YIfFZF
g9y5spAO7BhQB/hXZJIuU5lQdMowicdzXd11M8ejUDRGtMZQdHdNbTnfozCytopWt7B6mB0B9EiT
B9gWSLJZn5kndiTD1mmVvOMiF8NRDVXS2vAmZDCcnFh7l9H1rVggnJw+15m46KGFwIJpTaUuW3kJ
R8O+66kz22axOg1GBdeVJdqjoiBFIFzK7/Fy/kjzcTlb5Xh8L5EEXXBeAx0BMwHVB6dmvSRguYgu
f8JcJQp9nh57eUI4o/R7Xkc7pIzs/CDCfw4ytKxfG6QxBDESU43sQI3u06b1HNpmX2EZfRphmtkr
cH7GuxFHqAQMSrszsSbJuUdT5sPxrn2tFrs6s8g7IsIiZ/+u6+go01BHCyDZCoxLyZCaLzDZH5jl
CGwtBveyZjq6JpM6on5gVANrHmMOpnjbBREp7pIoyl2c4GuhLlGdNboX4euoF0gOstSjTQIiA0SB
2O+LpLK/A40B3FgGBbMJHtwwiMQxFqT5X5KQ4lgJR8gegDWjEctgFLV+rDXJv8jJ/5VO/NPwob+J
wP+Yi/D/YUwRzts/K8Hj4YMGfPkH/044UFVCiizZsJR/ibYRJ/9LA07d8w+HwBKuDl6AOCL+zb+z
plXzH0hcHa4aROOUu4uk/N8acFX+h4Fe3JThQpEyvijH/wsNuLJIo/+jAZdURbd001bkD5LpPsSx
Io8yFqOjcjce7Uu+VZkWu+ahvUnrv3wbl3/9tb8mE/E5fvsaHwjieigInkUTdzSv3Tl6cgGEvvz5
L3+4w/7P2yeB7+9XNDSnWJJm/rR2tO7JeXsuj+Va/hH+0r9IEVPkv/P+//MS/AR/vWkG5m7trDby
UUR9emmtCbVBSDOedAKwqIV8cZU7Ytxng7Sd1KbZdVMcbIdGHtcZmHj0MDXZrd2IJR6cj5dmS79u
kAZTB2lM/63Z6CpyYzvVwqSorRUGpVW2Bh5t+4OuwtNRk8rvFntkCLZo45DivbJM3fJNnDCcEw1U
sIhhocKJ8WwrmbHGioLLR27LXwMud8+qDB0JVJevpJiDnoM7B2rIXH4ivQ/KS1aRUM1wsUA3TOd0
Tx+9xbFT+YunAaUwRtbCTm037aV6Z8rkmYZjnl3kTH6Dgk3MLCVJ8qDGkDtsuGwIhEhn7Rn9u209
tO9y2XGMM07ZAFwN6VvVEj25rR0aqIsbCESFT5ZGeg4aqu7SymmHUzg748AzrrVhYLSNcuojEzmW
mHT4FfFwgEFcHVPW964UhJoXTo3DSzCyavPcfrNSEHaGnsleDgodWpgU7lLZYl+kGfWB4O/BU4Nh
QsELIyhPGLyXGk+3LFC0HULvl1yJ+1OiUi4VGOk2X1yrf3cp/OdCWpI0/nL6JlLXB2KsYasrR0k/
xdZBzNtlnTDSSUnWwTSvQ7yznV2ImuzPr7lco//33f3P8LO/vqQTFEZUSpl2zLVhYGzQq147pYkn
OtCgplqrjNvH3pcipfkiluGzV1zOgL98SMTtVtdN3JB8wK25wrukbVQElF98oH+ma/zuE314lFpQ
ZcBd8/chEjOVopjp/PGCv86Vur3Tr5L7qDjABXPRWaOCCVcKno14X0Bn7e///KWqn50IHx6juHJq
1JnQGOw69p2weRws0LyNs4rq5MQcnoAj51yUGkupJF2llvVi6NDaIjGXezHrHgOn2EChpjxHS2+A
YBHlGJpBq3wZpOrAifLFt/X3nI7/XHHq338Mq23NTC+a+Ug/AJvmynrM1VcWSNq4ORjvnbr94hv5
/VNEdj48RUxEeWYEhOWY9LBUHxlzkUytsib+Zg1uY641RL00UuSkW/sh82JAD4iQb5Z0abutyB+q
9PLnd/LZ5ffhUdO0VNLzJE1HHRz4qhuIqTua1Q8UIL4z7P78Gvonn9b+8NBRlCWbgoCbo+bSsB7u
cLcfgbesjHN66nfgi9zYy3dknnp0537o0pevR++Mfm7jXOv1A8mRu8l/EJ593jPWd7vDV09aZTlL
fnN7fEwftcGAdUnDW1PAIsm0yC59eo6+GYpu+QvE7MyWfdizuwGZ5tY//vyNfFJF4Hj5+4U2kkkP
7CuZj2GMrd2FCdqQy17mGrzwc3ljmz4fTDv576JF//e6tj8cAk0n5e1i2j3am3AbeYqL8M5zOGe0
fbj+6rv87KixP5zXcLmyCGf/fDQ3waZ7KnZM9jw2otvgAQbDtt/b68qDv3sKfBTN3hdf5fIZfvcL
LjX8Xw5QbHpY28x2PgLgdmfjO+MNUEfCXsPsbkGf0YtaxiNsay1mDI0dHCcK3biufnF1O59dQh9O
NyDIZYFHYD4WFviPLnsCfH+mrVjb5F5DLPcSa9dDbShfmxBeb50B/ITAblibOkLWlpBfG/O7GMNO
TvDWCo0IEQNQfXpIixeHsbbtTJgiYNkQBUBeN6UvuQBE14t+rfWtXzc7G990cmzKe7wlqtVjBDnU
swbWdy9VT41834G5LrRrbDwnU4dh5Ym5hSvbV5V3SN4HwHMZ0E94r0x32kBjh25qit8sZCNNsAvm
b529yVL1QErvJSnDPXznQySR92C1NIibdrZXNoMujYwTvd2NzbCKC2utxLuwObVLQKPRu+NwT7kz
jCfEhl4VyDujXJwU+oRq9gGQx3PrdK9jz5MczqKvtQY27egtUrpTXc1f5BGpnxxE1ofbzrHjrO1m
jl17Ex8M1ZVP2UHZpocu9oqLsm39+bv9Jh/Hm/kM9uNBPTZfHPifnTMfU5fibuq7POKVQ+miMvcZ
XBCPrtgRc20+lWroNSHG/v3yTU31SdZeR/X65xvE+OSItz7cljAdGLDmYj6OWXdClu+Bz/SdhbPe
RQNknf6C3mLnMInV+6cCBYIjMR63meXaYDwew6b+1jj383goRPMaEVPG7M4frUcm+26XBGtZqdc4
3t1ZnhB6bGrZz3K0fIILEpnpqPebqk6RGeP5wO5jh0TMDMmJM3ef1KkrkHcpzIyt9DyHRyXYh0K4
QfoixqNsAtxFzvYAft/Ny+2k1z4ytGOnUrACLME8/+evSPukQDE+nI9mryJyzEOVdM5VxXzm2wR/
N19Pm+6XWnma4nP9+qPh1g+oWJ2X77xF+07cQLpCCYcL8cSu4VxhGhIevsXxqFteY+Owevzz+1u6
19+dccaHnzCfu8gyFEk5jt0mAp7UebnfN+vEwmJ/AI6neyAQzYfZvqWbBbo9PnPEV97wM4SWsB12
JfqA5lqadxJCvnPx1dH32VVtf6iXZLZ9dt9y9nZNiewVrSiGXhyHQwGeJz8p+UsLdp/TltBWm8GX
ZeCPQnUs5f+y2jP8+H1i8Gdn74c6KhjyWEBfnI/IOb2c3OmBaPavAoL/OW763aPlQ3GUUrcgSa3V
Yyxq+XVMonkr8D74LWGbbiKcnjVsYJCYhKZfJADErEhT9hl5TnxaxNSpPhMUATzCtec0XiuBibQ0
6HrI0OQtVSGbdkyUudf08Dhmx0Q82SrNvcoenlsP2shbCm51+OIq/+RBaX2owmYyeuw25Lui0Jt6
kIGovWeIGOPbn6/SD7mm/1tlfIz/Gu2sK3TBQTPth7Ozxg/hS57kCc5Vxf8lvcfraF989dj/+4ju
Py/24bGPa1DRwZ1PxyjcdErwauumL+dXetaAKSH4UYdAh3bFuFsXhzK5w+7854/52df44XFPFohS
ZYgdj3WxIfkYf7JbSndi/KoH0Zab5zdXnfXhpoK+vmSrkM6U+/Wr7Nsvb81uWO3IRX5a5/vlfkfy
z3lkbwv3wjzYU1dvitduGOT/SH9Q7bz/+YOqy4Xxuzfy4eYy+6p15MCagCGCoH+byrVSbhHGx6/5
U3Pt47W5QXSGkMt2xUbaIymPH5OTJG8E8xuIGvhtf+Uvfbht2P7tuy9ms+pnv/yHu7IPRSj1ejId
MTywxn1N7acWV97cb+ZfhC0Aah09B1PtuR42RrWfu1UcAQObXKxzUrBrxpXR7FnJTUhnWSAYXxXZ
y+v/5usyP9xfdYiIvUv43eY154H0vVv3fr5Sn02q3S9+kU8+urk8H/5S6xLoPi/0Hy76Y+O3x+G+
OaGnYhl1SFbF1jmZ3+pLsgUo63WuuoGFudLccK1cvnj5pUz63Sf8UD4xeJUL7Bfc4NmzE21aIjBK
0i2g2eLkMdXNXEg8y1carGEwY1H1lm2JwcDFi2xA39mYAVAMxy8M2lfCdJsfdg2r7Nh9UWNpn307
H57iBiDVfCRj9BgEMoKsU3vXGi3pMAf8nn1/Q2GEmFsTRESQNdPvw41JsM6EaGsjx2dQFbDOSbUY
iyeCxAxt35grCa80IoZd1p+weQx5ir3r0hTniLApcuW+OMs+u+PND4/3wipwrSxvXKzhGvigRl34
ZC7bZ3decYat0BV5QNBWrZt74Q5x4c5cbcCKe5gU9/RULuKszf/jj7x8u3+5xnqlMSYI7pSLcXQQ
5rix7Jccy7V1jeXtNMhep51F6bgFtLQKSfCE2rSJ4QdTDQFvcMd2HSavc8fThX2wgT+JBTZKAzqx
fjVr1wHqu8y664vjWPnsovxwHqeStejyltuO2gOA5FphvAAj/kd9ZkVOxKK2YhRbnGXrhiSkdgg8
2//5q1qyln97P3w4qfMqq3GcUJaV+arbqsi7vXmv5isUXA5LR1hwG4SxXvDUPKdnfZtAmnXRBuXM
ue6Ir5y2+bxOvimHsPXHh8k3H/Jr/ut/OPuOJUe5LsgnIgJvtngQ8iqV2RBl8d7z9JNoZqGPX4iJ
3vSiokOX6849Jk+mu+OJQx6+MhWliSsnbMlR42emPGGAcwUlDYXAh1FHFe1mOgqNCmPjm/eRmtq+
xqnPV2Up28fP7DOLjHaYNhgr2NUWa3NqfMkd6BbAFSCU5AJQiMHKaNA9RJZ3yRViI6lrSu8LLxY3
M8GgeIhBKoeheZtzkEFRey00x62w4m0upW1uIdbd3QCcGUzC6OlyJEChL/0ZbVCvxC+oU6ltRCA7
9XwFl3aLm9nZAHUsAVAVasoOoek0ESCqckUr77YHjEKjLXSs1Bv4onD1eW1lzAXjyc2uPXry+iqg
MabfGpAVYvsjjdt75tAC3HDIR+4D6IRtwMxVQRAm+loZdeEGzQusUOEmwUnnUk5nDyCyyGi9Armg
5711jYZCNAz2d9MeAi61Mn4D6R00JBwaC5TiXaJnKw7FVGp8dI252TX2AeAmeh5Tz0CriLa0wgbd
OyXpKB3lag4eA0S72kD80QdS5yKFQKO2pzayyBkspZXbsNWl9o+kDwCG8SwwE0ewzxaJnefoJUa4
A7EOGU3CHto1ofrxvrJyC94GN7vRNeGCNWi6ZWhve8nV5pMyh3cQKKe7cOVILF2m2T2mOxId6kDr
O+KRUi+9zO7RBLxqkpayhezsrgrAf3rldFdDiwXxoZNtYqPXWwtikNsAYFG9lpG0g52whgOloV8k
WTl0zELQOFdEd0tgv6UIIw9ANeyCK8QlT7kKZVRjMIHVsUY9+YwP1AYEC1diyx8yI3jplfYq2a7s
73D61U73tkjfWdl51UIv3L+ppn3/7NapNEggnoRpORMgSkZqZccrSNLCQL+RambBXO7XPKWlKjA7
85Qg1J2R2WTHQExCACioSKf8CnYeSgu3wdo7sHC32ZlXI1IsAaUYDNKqkZbYkk5rmRHruY6WL2NU
eZWX/dNg1RtWLRwQe25rg9xwh8H4iLX85d+uCTsza7RX8m2JHhiH0aEepf0KBloRDMJae+2W3A92
5n50NNnE1ZSaAeGoPM2rMnhVvARKLpMqGDrhxRH6j79yJ6mlRZ3ZKi8Goak07ZzvfuUi2lO3SEUE
SqXStQKflYEEsV0TZ98AngewYH9LjIa0sqNLAf6tvnP3/PlotOnyyd/xrtlndxqt7q93BJM/k9/Z
BWTb+nhtzvHv861byr6wM/vjucBilyxGoxXR4O3LCcReKFycWPwzqpS+B9/NHlrYMq0maqVdwbmp
iCvrvPAkMDPjFEq0OEolxo5kVksUWAJt7XVnFhIIN2/ybhXroQpFfjqStQ5OOdYYdREhPCkXWmkl
WnKK1UrxdDSuKpwJjjsZyAlcmQMvl5+0mukunEdQ82xQIkP4pZIrm3ub2oPg7vY63n0WywRjHf7f
60pqqd47zbWVW5uSUXiwoKkqhxprNGAM0Korerfk/i9z3D0EwZxeqw0TkbSF5hmD1ge8Ep3pW54u
WCtHYTrdj75tZq/GOCojdrpkpQ50tNNojTGauRYZJOqFkJ/blrvgwL6VSrz1Dd4QlTWuxFsG+NHI
3H/Nch4HPkT9kBkmpd2knhkqrqgWISib5J6QU/Q6Jts8Q1+cTuP130vllsgOHRRxkG640h1ksDUU
1AHAT6/oZaWPPaUgEwHoqFDoHUGoFcTJE50N39Ff5IFMOgQ73GFEhUoy+8rsJ1oQGR1vZPjbuOCr
j4BrAfWTmjQHrwYoZO+dskITGdDZyM/Xmlp49m/R9d05AFkweCw4rHWjcDp6fw1KR4FIa1487RXZ
JqM3WJ3UKbvarN30pfj3lpa/G3JCUwgRiSHRQWhlsm9cKewz9A9UWvHxCPo64ALyL4VqMGifNVHO
jUKr1Zdeyw2oFVi+fF6Z/IJ5vX3h3Zfk0FrLhsnzpvaj02m8AXnJfaGgt1emrUoFFtESjsUh34bb
lRGXrMHMj4uIHrRE04i5B5ZAYR8S9igfGNfwK0BwVK/6pHDy0NGgRJrIAqWzct+p6QV8dLJn5pVk
cjSxT/sMpQYt2UV2pljcUYOOnXZeu7hLKZlbavFuPf0mGHkqxyC0QaCAtB1BqfgdNxCu1EbsMAQO
uwOxa60+BFmNWkI1z2xPrcImCsTc6CsFXY53BmwhkUoeoGNdQXwL7vRO7A4N/PJ67cwvbPut7nL3
mULrgQylFyln/CbexgsKW8hmlD+orHyia47d5wl4KeXBYs6dxX4Vryt7vzTszOejJDKvy2nvSzU5
DX+jmsOo+ZOpB+pabfCshUjkQbN97bBNVuvBns9xtWFSI3MF7K0z4tX+dZlzUxzR8wCrfuQaFXcL
aXO5huiMr0qXlUkujTmzoDRoZ8IYQiTOcJT2qK8lle7/tOgykBv0j9Yy81HCIkYQg+C3QbCSjF0a
dDr0dxvaoRtsYmYBqqr/oLirFKD1HcI9K1Oa7uajZZz5fDU09oSyxTJylJzwMr31Trkebdkz+QZl
W+r6fJil0zE9hndz6Hs0GvMxjws6xAICcgJc4T54xmvw40ki2L9yFy9JH64Mt+Rv3Yrmd+O5Ahr2
oUBOOeglQLvqDn3G12Ib7kFBBGTQpTQrZ7ShRC0Hf5VJm7lN6yi9qPWLD7/9+ZSXPMxbsHj3Deg5
GNEqh8PS/XGqu0VgyLyFhxA4fKMHadgfY+encucf+dO/DXh7Be8GBH1/zIMcBy7tTvqW3AsI3jAQ
D/0zSeZ+6Vf6HDSqHyr8j+fmKvX+fNilHNnNvb8b1k8FKOuKOEH79pyd6mmNq5d436mJNf5JtndO
DSjj0ZtMi0aZR2Ra7NGdbz4ffeFy3EKZu8FrF3wubgxuLgGc6V178otrU3Erl2Mprr9t7d2vF51U
1H2GY8QbtF1bgYYGb3lKYI9IXvufn5+kOWqjNvmI+cpbdgsJHlzIWyLtbkx0jXtDC8U/B2sJVUyH
BU4UMluI7cGGdkg+ClZGslHp9uSr+yrYtaik+TWwuFPXmSDWB+JmRFE2wEcG2/6PuYJIMLfFL5AQ
dK9oSKc3/jFZOeJLiz+zTFk4euhkxKcCgKJFl2DlLVnw2qiZSSKaBr2cFX6W597cXI8FyBGdvHfS
VaHIQg3G85OzVBKkZjYJ7WgJKKsny/cdnOgdZTE6zcmhhX4xV0svYATgL9xW3LOy98KrsYwnBWmc
HYClCBK2mU6gThiupN+XQu9blvZu10cwPrBFhZM2aIDO4nz5CqnEOrghZV79ZZRq72uBXqzcmiXw
0C2ZcjccMQSVCEZUXBs50AIEHqPu6+jz1Hn1APkiBR3osqSCaFjFUmy9lbO95EKR047fDRsPFUsI
A3a2sadAg5Zp0gwCJdr5oPvcSKd20xjUhn6nL+AqORAqeyy/q43/AV4GC8LmPq9znA7VJjvZlvte
czest3LVJzflwa0jp4fr7svYqoWkcFDjMNRvMchfasB+aMDtQpJEhcdfGYVfGmb6+90wDfr1vJCk
KCfmAZHzoxbyucQWZKtaJHy7/CgLobgle4sDcr0GcV0IJLNYIzeSvZftuaZBAQuIJegGILNnkgEO
KwDEdfQlJJCigpI3OuAVqt5Bdq8OX3JUccC8cCQAZmJA1zr6XyypJ+gxThH+uX3aqAVUCsFMYYai
PrF2RFqXgpaSpD9jFBNBIMMxZuhdJUHmAeIF9LAfPsrwUoJAm4eEbkcZUJyRx6bNZXBagJLACOPX
qNhH6HQCJ4DuTgrTbIs0M2S4nl/bmxV4tFOz+DkH2x7VdNDYpr5ZdLvnKvEFiufyXNt0YyRQE1RG
cN+9roy2tGEzjy9pYuhygAPSKYmvHnQWRK8BrgH+VYgQVVqfHvjerLYxDxFvNHFYDYQRAKiKgRcI
af35N0wTezThmZUl61LgMhef0ExkPBHeBF2g0ZNXpCsDLIXJ5MzgQkwOGiYDlrTUW3XQIhMM/tva
bL8IjbW+w9MUlcYGvYFc8RqAZ6kudJNzuLsJLJTkyhQ8/wBrg+J512+oTXj2bLAK2LxeG+gVGTap
8XwFl8wdOQtMYz+GroGA7ouOHi7c4FqM10PzM9C7AYqD4ZSACHeFzxqUCKqFgdF6N0AP5s8gQpW8
Zsy8a5QAgVtdfrAAhwY80uVoX1n5uoVnlJxFr0nKFmwzMEjQwbnYMu+CyZzbfQgcnMokH3zmCADI
gVPbyQCt57TmDEguBVoEZXxxATcHIg0sDysHfjpU/3PYBGneU1WkdRg1LrZFHD5L8dKAMPf5LB8+
6vjhmYENRGjb99B5ciB16lJ2CfQelV5bzqqkFy7ItKTUng80/eCjGUw3+e5gJSESbHWPGVTASPug
fQVXhRYKG5AGGbG/rfq/5+M8NkSY0XRf7wYCrwkPKT4cKlQ59tlnYXcv3hHSQJ/i23htP6KVHaEn
f+TRhGYmCAhs6MpxWDnWgN67E1u+EquiOioSnmkeeAqEFK0MgpJN/hKbyC68rr3Xjy8ppjgzPS1K
iQnI5GAYDgx4EwAyRjbV+xBOqQl2nW/mEypoLruOf1/au5khosqgD7lpqp1C7BEiaqPam74eI2UF
dhwjUN/BX6D02lpdZ2m8mQsI5u6hcweMB21yS5IvIIlz1rqVHhemsHgzo8OKRMOBvgq5caAUhh2a
+eXQ7DUajtXzEzid6EcHY2Y3fBB4opULBzCOP5juhzsWVkeqfruSd3hsNQVp3uoSsFndQdMbRS89
s3uz3Cc2qM/VUEeWa9Nuai1Tuz1o7TXfBs9ltwmLFTeJmWbwYGbzThYOdOF1yMAiYlfewFxPyhwt
j64RceDRMkewyFFg95RjE3ybHBI9sVaBu+bdg3xBow0bcKEU4B9ACXSYJAQUQQ32zOH5oj8O67Eq
M/sidGGRux1WvQDYW+cV+Es/IM8lTmj72khHWm23rZGokH9ZGXBhm+cNLyBMLsUCzbtOdh2d6ANM
lwEqysJ2NNwzcNqShdoYv6uN4D1ZcwiW1n9mcgY46hE1DVlo7jEyp90G07eNhod/NGrizLIUEZiO
XBojxBYydt2xthKbeQUmRI0cdNaauTmopcLZ8WeK4Jo0hMtaHnfpXoozIyMEoDArJn+KY0BEeMmM
iWkHvCObPrT9jb8S0U0TeXSEZ6aFjAaXkApEl1FPKwMofeLOfH4gHmcIcAJnhiUcCboOA0RREMgI
30GxHp0YSin3LvOeDAaYvcNMbVpwDyscNHbLs8eeJOoIF194absLbYIqI941e7QnNpDiPFK1MbIa
xNt/wbkO2ZDA1YG3tyE8CnbTiZP8/Py7Fxd+Zq9Yz/WGYbK2UCBAFsUzQp22APg0xNO/jTCHhSch
k+cQLJ+yQd9uorJMDiacAjxKaguyvaoBCuO63tO7cDHnGPG46GIoL3fYBzSAau2bsEcMdKqtVI+s
8ehf3XO9A5ow/8xW7uXCczVv+YESJsR/yHBKEhQ2lcoQjQHa5Hc1gfgwFyxI88YesJZC9RSvCnr1
caRefdRn8y2pwqjJPys7tLRmM8sSugGbsgQs+6QahqsealWbyDFvQMEW0hZWIDn0GTSWdGfjddbZ
AzQLUF80y5VruTT+zO6Aap0lC7CtOkj1dH/xubVdcFqt1SQm1+/BpRdmpoXyyAHUngTpjPt+7362
1iTTfeBfupNndyDIN0B0iubXcFT4r+cLuuBWzwH2Lgi7SRESHE7bgA4FSjQoc2cWmHdAFvQvWT6c
irm5AauAT+RYMsS7X/HGZ1de+aXFmpkDceAgNFvid11wx9VtJbfEzi8g1KU+X5qll3oOYs9JKZfy
XgR5A/SedulFPHpIezjSsVVch7IJI9WSPXFx16COCyZ/jmivIDgTDJFEOqCJV6v+WDCFCiozSFFB
6pQG+x3q4BSaJXfZxecuaXN8Ps+FI33LNd3FIRQ9guR/WkfAgl5wYbbFauD8GCQKHcpp7+5+mxA5
OuldLKG3G67hIbsyqOuB33b8jPZr8e/j3CcGmdmEuARpNrDVwAFZrIbG8I3w1luRTUOQu0DeFdpm
/qbY4/0UPSjWrJy+BVvKzwwBWDzGBhLx8M4tFCyyFyiymc2XsPbzS5syswSDCyZSsoN/I0jITZGc
goYN9qsRVr5+Kfjk6f9uTAVOxJ6PhqkSOZQyaArbDhyRMgDIoDE7uaDl1htKbeoVG/C4wo49mhkB
EMAWUGTA0yMQW+qL23boXA9lz/KPboJSNtKHDjB9K6NNG//AjM5R10OdCi248VHaRfgHLNaK47Sw
J3NEtUj2VUkRLqwzX8n1cCWgV8VdOQ5KWyugambhBZ2DqrOkLaUuEvC82DmAHhyanAK7vqQHYQPw
ic0dUzXfg6KSz+RcIdHuwOuB6gOZBWj3VdxUGli5rDXg1+MqKERep4W4u70oz4idFE7pdgCwUp20
aSNCRs+95JvGQS1DGTRfh0bGjjc7szEJFf6fygJyxL0/N00LJn7eixq4HPQAOkSQ5QBBCwWtyV0L
pmTciee/v3CJ572k0FmqgoKARjr4yR1iBwIVmTi4p+c/fisEPTiGcxh5k7U1HhD8+hh/BI5fb3qo
RH+0xdWlVWhfxMC4QPl9rR61lGyZ48cHgofsI9EjJEKjx6iJxzCElAJljb6C4l0A9zISVRJNNEp8
9ddKnEuGhJsZEqLmyaiayo1F9/XJlHpH6y2vF1YILQowC5hN+ep+ILx/vqaP8ek4kjM7wtM1NEtT
DBeK1ihZHP1Hp0qQamykZZxCgig2RizWgQAWhMBywdr0aJKRlfsykp8lJL4AHUzUqHQCoIm5CHyX
lJ11PlhaZTcUlIhWCzQxNgVONuGgPyus31nmM0GKGZD8In97Po3HfXuYxsx3qQnBZTLQpTqhMwL7
2EtydhJ00BCp5abTezm/oCiKBB1/6P+89/4z2Fcg3rlWh+fjP87YC9IccN570NP1QAvl9Dp5ba7N
zrOZHUqVKqdlTmgjcfzNA1CWnkg1/kfndg415yukQIUpHTQB2rhNZgt6dMw3AUqUtUK8k5v6WBuu
9nyGj1EFmOHMdtGQWxPzFm8ApV9bHSHJtr4URngKttxX77hW5vhmZgFuiNqP4Snh7v+jw2jaxQcX
fw4pl6qOGdkADgk6jUwKFMiNNUKeOJbHTPEHLQGxUDH8W0AyR5ZT4JOVqBhOo89AWElrz2783ktX
+vX5Oi68eXPMeF40rlBVOChuB90cSKCA1eOE3rFhrXC69MjMQeNgXwJDWslho1T2ZbToFzKSE8M9
MK+Tk41EGBDqA9Dj6BnDvbDDabOMjxQRULNiVBb8bnZuwiBV10IwiwUxfNjKoE3dZlW78qIvJVvm
OPHE5UKW4zA9aJyB991KLyStI7RjLUZSa0lvxRe3OPDFtUvVEV1huVacxAHM8q8Z9DQh+J0mEMew
esFuXMhmdqCObkG4ardI2yAo5JyWkwPW6o0OypOESaOGKCSbvISOMySr2pVTtvBQ3mZ35wlkfBog
jIO7OO5r74WpTxMxbKBD/5oIV3ZhKVaY48z5nOgYCjSTDnn1L4xZI5fXI7qX4y3cG+X5cV6KFeaA
86ziG6FqasQKjXBsGPab8l9olOs5M5HA0/rHShGI6CGvW1DvFfSawUcLGSzIKKM9l8v2ubTmHdyc
qAdGYo4xb1KRAzspPHwy2nADWqlIEF5fiuYEdR8ebK6ED1mlV3ZPo8MrCEFCZpTDqGc7PjcYABh8
0GCNlZrGE1FNjZsJCClphvuE/c3DWAdVXwi5ZQjfgkpQgjB1RkLs3RmJ10aCOoERUIA61qqEacWK
B/lA+pdELyYFqR023oYC0n9dIDOsnQbbsujVxlPR7aDRaNYUa4dkP57vx0L64dYXcHeu4mqUuDxH
5ZhUyjNv/7Z2akPXzXj+6wsXm5kFhgML1SDKLWGHuW+yfne9lUu94Jbe4Cl3Xw0mQa9IPGzdmOxR
T4CwGdS/ZG+Vomrh/ZhjwEceWmopi6i5Cy3OVZOX1mZsSkPgAXr0NRdgiiQfnb+Z1Wt66P8ILXKd
rQ7uDjmSc4syEyvUXR1JR+kQr1y5hWDsFurcLRYPHTSqBDm/MzJoUonfod0lQ/Lh+Q4vFTdvFaC7
X5cyryJxinCAEMXuKbBGgqUOblRilhZQSRtUATSc+NJMr8At2/W1NKLLKupqwSzOId20WNY+m/nI
4ELsRYEXx14hFOEE6Eef6iuSEhij5muAFUvvwkpMtJSWmgO0swgE7SKHUx1bre4alQFpz0uwSTRR
5QxRB6WM+D04wj+eE3rmSA0DieRQiiva2f1etKMtIEXsgThB7FaBoMVhOD3fyoXLevMP7nbSL7M2
TEQcejYG9TQgUyF3ef7LS0afntmBvq5qRvRg9Kmm2UZMhYSwD/yLuxcYsIlxvcZUgpK5Lz3Ja8WI
SrjLqByBzpKkQqRdOznLQETwb+VrFi7eLSa4m6gLzlWwSyMsrNVOq07NNtn+Qt8HfU+i2W79FXd7
6WhOo9+NEvlFnlU0tq2kIoekoXTTZ1pbQMYPCrxQkrbSql+5hEuB7u1y3o3VsSCuBspg6qhnbTSp
2MD9yA5ketGixa0MctusB/bqVmW+GwQqN5QkTAi71KK1ypgG8bRoC7E0FYhDA91C5Qbt4IZ3jo3w
RTgQli/JA0IKaeULlupPc0A2EEDAa0zTBPQEfWnQNwZuAt2oyppNlh6b5Fu0djfFQQxbsoR2rRNB
UyXB021CAKzSKbT51Hbjr7yKS7m4OeC6HMGYK/RYScKsZPe2ZeipsdHOBg6NQY32a7ippfnMTMdI
jLHE0DDOEOEE/CQHMVhgBYfyuIY2mn7owZm4mci7BeNcF+ojAgbg7UqGd3zst2vA8KWfntmMuoUk
TpjhpxnhhWGvraszETrK97m/knZfuKC33bn79oIRGoHoMcBAGc3JBTeIhCxFgQ42hXdX3t6lOP+W
tbkbpB/TkEB8hcVPNBDrNdmnHysiUr02A+b6YUchwKhAm+NBJRf8CcUfLalgQw7AK79WdFzKdcxx
0pCFZcaOwjdAhQn0OFDwEWIHsEcBfHeR3JFXUc2IK5TQ1bA3mvpNHEwejALJVtRboAYQ++RbwgGJ
0s+KAZ48nEenZpZDGtwAKhUdPmg8tyqxyXa0FhwNyuA4Gf0U2sooS4d/cu7ulr70eSIgO4RM9fDK
ZVY5bEio29TgExz5j0IcZLYxAz9DfKeGKMP6tJ2J5kBshP5CfqadHERrWMnHbQiCNIdNE6kgeLSE
HAHX0YfGK/XgPYCeIAq4ZsvpAdNtQ2YbMNA+gYq91YZXsNQllEXWCCW2CYkOzI2b+itncuFizZHS
TZ75klvgY4ghVZoa7U40aM4F9HWCitNfwR4teOjkzPIgWoVchg8TlwvmOKJqx50KH7meladgwacl
p2Hv9rYZI9B955hD2qAbiYIuOdhxfW6tELjgIZAz2wMVIcgKTg8NGp+N3BnldsPsWgVdzhrQOkh/
PD+iCyeUnDyxu1kQErKpiYhhWr35BLO0PLUnkM5aXW7JN5/DgpFPbVlodKKYAWKpg3celHgf2bwq
vCWf7Sv9JoA5EjRF3pZSYug6Qs5H9cCwslbjWjoDswAnoPI4bdppekC3RL0FWnbJT9Q8XKkyLRjw
/wEFQ6cOaqrT9NCRX+zgDigiKugr12TJaZ2jeqvRg4wiATdfjGAc5O6a6uIZpOia2MmNOtpQ67sM
SGFyx9h8fh4eEyoIUJr474FoRn/MsilepjtVhGEwKTMj5Bjdp6Hco9REm2Wo8hBQM6IDtGPL3bAy
8gJUECpX/x0ZaqhkkNEYuf9Gv11cqtB+4VH01jyD3cc6oYRXsGJgptI2ukSga4Lrpa25KY87eTDv
mbWQAk8aIjBXoOrmfUCAzx51VnFhIM+e6arDe2QM22YLjKyK5p30RBzHUgYL9jbc8HpmNhA8kv3f
lT14XAEU56hgz5dYn2ZguTolVVO93YzHSoegm1HZa6Qvi/s8sy8lxULRkQMEMdlJbyn0lQKldXAV
r65aKKBLdlyd01gdTcYcQFwr1+WxzRTnWGA6HSsyhJ6RIwb0H1EDeygOoBqGCuzzlXt83UVpMqZ3
1mxAxt/PeCyctPfRjFk5a4jNBQdGlGaGJOrAZxqyCNhSh/5EEhw347X+ZnTky3KnPRTb4AVHVAuM
7JA5dGnGgRLb3DvtDCtLtxBgQQT8v3MTCrAE33DNJTgOPsEWDNkKdB9Avfgz6JT+V4Si3FpCfiG/
IEozx2WoxsIvOVROWmCBITmp5Gge+CEPkGqGFDLyXN9gyq5eO7uz+dW87OPoX5xjhXuBIN1hOpL1
W3It0MYBd/SbV6E2bNUauYn01bbaaRr/6/2Jc2xwmzPUWPQAbjQnAiQpsmBA6V1PtwXM3ErsvTSZ
mT1pxKGlxqBGSVlMGlOkIR9YRUW58mwvxKHiHNArFhCNCimcR+8THFGE1iqgY/aUF2oNfLJkjsWZ
gYDay+A3TUE6UJk+oYocXro/9gpEEmQKggCt1+glpA6DDcFWFfrOgwpd+TXn57F3Ls6RvREb/j9Y
14ggwC71UdgnhqSlICKIdCHUSrVYuVYLFmMO5K2oPoxHtgHeCsnwkawgMr8TGwoKlGtkCo89LEgw
ze5tKJTeQE8IAFcHaXdJqIMPntYEiCQiVUrQG4Yr0eTioZiZiAFiQmMtwPwJ3bkPVLf8hMidIoAA
v/HeiTeifwvWODofOz5Iyf13VqwrcTHrAYebBiqDTtPcqpOfRtJ7Qe+rWP0ncz6H4rIJJXKkCzFv
l/KpTz7MEyXuQ3ABlZ3fyHkitfLzgZbs3RyG2/q061F5Mzq+EnaAFUchFE7eYldtAIlMVFBYqwwI
KbNCzlKLHdW2fU9LX2XWbtvSczyH5QqiWMVC2I5O69pdtoEEoZyC1yXVSDQKgrwWUs4juOTtoLcS
1xq+YfYb7zeJnTwhV47PrRz5wCrOobtuLSQSePlBu1pe0CcoU3moduM7KWg+44S9NrpgYBPHXZPv
ovpjKFw4DaxCZW8J1FOLTGnj4qXrU4Ul0bkJKeZ8EE5hbDJgGJZ6TyubQkuYQklcE5kOkJDGCMkM
HqS5VLKh81xLws8OlaiUBkUgCbXySyX8DI3+j1s8s2cByQRFH2GFiY1r03/pBegKW1AGPd6VJnXM
Lmkkn8OXldEWbr0wi6sCqUuptIX2R6N4JglSz05D3Vf3JvIssNf5n8j1gqoa7MzyymV5zBokiHPg
cEa5IgUBKtD9ovubvlQVMklpuqc90BTGLxWPVhPvwHIg1hovacgZkOWV+TTS4iB1eGHcF8UFtCQQ
KsAVALEuz2seA7SCD/XnXgFXfjOoOZvJLZVCEaGXBV9jm91Q8yt38Aahe3T8ZoZSFKJ6FJgOGkBu
DboJlFNGVh85MwoFZCIuIjp4qgr3Eimahh4M2v+JiF2elT8guZa9+HuMPpuMMgbvV4xfUwoJLatj
CblkzTp8JcJ9A5ZrcB9LZzcyImT1AzBZcGG3SXDLeXBUVwCAubFaUK88Cjkkl+7ZzMhzQiZIqIz+
guVEgbCtSvuEnKRvfRlvW8KIJa2CUMaAnwMjjsSkWzRbKEKp8Wjh7bKVEukCwgpEGP81t0QgFFHN
gdSXRC6AUokTZaYqErbXwvKBuyNWipoLVl2YWfUQGuVNwbGDIwJQz4JQWfYgg+FlaM0eLlL7/vxy
LAC4xDmoOsCBijsO/M6t2m2hmyLp0V9pAIPKmbSBt7eSUR8cKVFpjNAR3lpKg6IVJ8i0knW5TDsR
kpf6iZikjyqz9ZWmQjITPBrtrgZjiLhyIJcehTkWu6EoFhoHuFAwyFH6BUrxDbsfNXKiIoreBKWu
0QiPXhmFCtW1QGOhbU2cI7E5l69Jrw9JpIRz4P2rIzuiuICWRX4fvOai6uX7kbp0+XdT6eSxcJVB
lHvxjaV6uaqzVxotluhg+27cUWVQtSIDve22w6D4sZog6cdtQ59fidiXQpI5sjuk0Q9NMHARqQpC
4aMuhVgTsBOCZoHSKu9dQtc+AN/lO1mspUQWTugc5w395LyPSAwJPr5TrHsWb1aHtfB0KcqbA7rD
Ia2idGpTaNFgYSD6pndcjhW22i/2gjQ5yNzBILkZNtxFOqZ/7amMlfFAgULbyDZrVa6FhL3Iz6NY
npGyuJou+5G3w3doDRnhlrIoNbLbTbxPtsh8EOB+S35YfMrzO8nRN2TaA/v7P3BwkQWsA1q5jp+E
F5aUjuTwlhPRV9o2R4jk1gJQIT4lUxFQRSM4CqjmjaFOAefZZVCpZZVus8JTaVjB9Di4BzHQs/LY
ZueQg1RgGikFyg6QToRau6R6fX9wc/DkJ8OP7zZ27Q27kktMMUN1Psyh/hOCeJkGkXRUwQEqEWxK
rpIUkKEMys3o1sjCdJoXe1oHhs/Y1xgXrb5kfSIoaZBLiQf9SKZLNKUWPauCB18WaStNnLgptp10
LtDsyZAWMG1anYo+Wvf2lKvVvagQ9CeePLV2O70Rs88msEiuVShMlxPfw5AFJAfaCaTsNl9JBjWT
OH4fpFxJhT+vkkyxr5RopAsVz01U63n/SiY6USOnnollqMQeaBGiNpDp4eCzcSIzVL7zEqjoikMH
nFPQ5fpYR1rd9DacJbG0IJdlsxz/4XrxBrqdr20Yq1KUvkB/18hZ9t2XYqWvki+/7/Z171uUZDQ5
eE/rlDTrWpLR8EBXoZMHJYiUWNzCgQ5TMCixQQr5+gyi6Qzkj9MRugSguKLfo8hIaDv0frKqUVkw
AJEiK/uhCOubykKLVl22RUdKk5P1sej4j0pkdlIphUYpNHyiCQkffrcJXXw1WZGAlqWA0kEq9VhB
sGlB1InoU9WDgKRFeFCmSIpKkLGKg9yWAv5nS/PawLYyx8B4odFfSyVQXBPlm8+X3huXpa9h8lHH
detwEWdQPadmbSSaMTt8UNUQmxnDVW++D05qiU3/xqwwxq4Cv6QW1mfX33fNS8nvfYjTQ2AabNRD
DTrJ1gQnPjx6IfUPfqlErqQxnhFRSujaQ5pA6iCBxKIoNajQWKUPwdZjVAxoNftxWZkODgzaif1N
6FlJaNa53Zf7Cq6wH7kK0+SqC7qnXgZnnt/JZK2CmxZH14cd5tWEMHrwVNeBwzbQulca9ghi8Zg1
EYiCAE4kTm3v+BUgLZBbLhUksAUNSr6M4kZXctxCKyLpgJIsSbWkZJcYNjFZbP8PSeex2zq6BOEn
IsActoyisiXnDWEf28w58+nvp7mrAc44ifxDd1V1VYRpSAmPghXa1dySm0Vg48pASt2c5/zesG6N
91UkYqwl3/KumeOx7n7L9ndhz6kd4RjyV7OwSJTp1g9JYObqG3QdE2IGLYmwuKmaIfcTE2w+R4cu
3UnY41LzXKnXLXquZ7kOjUq8YDZyKTrp1Mmd15LyFa5D/DZKph/r4InbLZfOJYNty/y55fWBj7HO
cJMCxj39a9RuzmQNh1WM0V9b+1mJrHCo5LuyqjcybZVnM5r7XUkUrpC4grIUBy0DlGDzNmVF8FCF
kRVLQ4XA6vB6yuymFh21eFPaxF3W7BmT0nnlnSdE07aGX7fnadtaxyQn3VC8ciq9hbD6sfPLZXub
WgbUiXqbLIFa1F7i8/hRkES/GuVlmsnQFfCTSiag8hR5OREnQgyRNXgCS0UrUp/2jKFRAmHm50XK
/M7Y3FpTnNroeUliG0qtW8me+Jj1wvWlPlZCFeNfehIMdwJVEbGM9kg/ch8/RyUVcjlWGm73shVk
qWb5rdjXOyVB0W7pzUfbqNdGXqNjGd/n+TK2v0PW2SQPD2uQt88mb11PQYsGl7kDdkep144xik6v
HHRhl5pV5FbjecPC1Uzbo5AUYQnYH4t56XSp9RwRLuxO3IaKoN/loSf6S8j3POA5aIsTyJMVe+Ng
d0eDk+0iAl0b12nAw5TJpaR4Egl+Lz5R5pvWneQQcfrWrUizBeQan4UViOuOBA1tsDPdGQpH+uY7
2y3MBqchWMO0yVaXkDJCCCj2hCO/np5ncnjqo7jZcXmrpWuK51XlDTQwceub0mGInoTtLykZ0av+
SSX2HWRfGJjV5mP8MnXJTsiKUE+KlyFrMaTNaznoy30C0dH2ZWBOieErTOFpFgnAix703FejImN2
nzv92C1OjgMvFqUaV5rGKfiwcjzEyjMneboSC7RiWfSpQSXE2sGiv1KrGQsKo3E0bZeI2+BUdcNv
iIfh1FZG+i3du9RfNC8qmPXTHflBz6K3LAPFMAKGwTDQXgxH0lObxePFveoINQqUlDmk+DprsrsZ
Axn0RCkap56gHTPmEN3C8q/Y8HZh7OPWkMmQE4QWDnruDDUZdVk1f6j9eFkGUt5IVgD6WL2qOBIl
l8vYlZFkN3mjtG8UT0i8VoEzxtVm4PealpPM6cCIBU/tK83PPXa0OW3RzAzmqdpCJaeXVH8VEacB
1V3rcya+lJtg1yABw97QPamHYulesI4KtP4Yq26cMBfYjk9afW4mr8eySwUIIBi1JN5puG9PEwKf
bLgxillFHcl5lUe4iGl4Y0q6gPqyrpxH1eLrjJ738ugM60JgtTuKn2b2Y5BQMdDG+OnvaHJIMElb
c04heEE0S7CdFNaW4siyL0me1T138YtW75XHUWHr06muDrBRcXnWV6/DbBuEWrVrw2kazrkPYbmX
23NN06KO7hSFMjNtY1ANO4vkTzC+9y0+wD+qbI4t+SJFyjdl62jp7Ykqj9zeGSTfkAZvbEvOoWy9
NasWxrzRJhYvKl1o0aTDMSO2p+o66CjoOUdtN8/aln2G+YgXiz1XzJpfdBPcSEq8TNe/zM+k89Jq
Y9FmjqLLu7gvDlhR7afHwwfRNefcH0kIbTdS8Wp/4qBveBcgN8Oy7PHtcKR2dKv1XMDST61x7QbH
GvZFMrjy0gbrOFVO27VHDRxAJ0lbVdpLOxxl4R4pxaGXv4hWrtaI6fxhuiqpcGXkxGkxCMVl8nk0
wJSEvS4Qf9piMbnMkq0uTmZmp3lpFY6nSiejs+4Oo2zUjrWtVFbSTo7fRwPIaFQNiiqxp9ijKEtk
w1/LpfzeJi78zFDcrPQRL2OGbNWBGuv+qo64MPXuuCn2CPoPaCmejIb9m4dcAobKEHm97dXV9OWK
tlLWg6SdL8v8Dl9st2rviHgHduXsymQwrrXqJNrRKjR02dV6sLaWeGIsRbjYUv3ezL3PYCX5kaTJ
ggVYQkl8spi8V5ERCNGXCGQA2mZv1t4ynkg5DaxYJvj0sZgZBIoq1Tafui7QymjfWObfqsSKO2XC
tazCqBG/pIwcppRXrU1tIDczTwxk/mWAdtoC846QXNNM2zIOCL5bqpCt+1zXJbA6bJ6m19L6lMXX
YXtVV8o6rymeNqITpcFfCe7A3z0KEzwrKQUcWc9us6z8Tsx3OSJBKPi+jajSykubNqd6smRbqYRQ
b1ixQrczJl+uA7HM/qlG6yXWgIXug1asN8LjCWftKt2bCz2zmZ5fyEuKD21VzsdZ7wnFq4YkTNZl
P2G4bTPMe5tq6aQPa7JTxOmj5g7fMXtpBXX3JW2ZV2XW77KQsVpnzqS/ZjrlO5J9cPb0SrQ7oZxS
+Z1nNCZTSfjdjOPL1Lp9gXxrHfdUs2EbCYdKynZJEwXEjL5i33dQVSFYZ0qcqUr/FAtL5ZisOY1Q
e8P8FFeDIo1lp5NPzmmJSqKuzlzOBwV1cd8dt+wztT5EjaPibORWYuds+Goi1JOIgtxrAJl6rfeE
lqNkWrDZge4+9NtCvDOjWHZqjclxGcxdFymXxuiOGqRb3JSHbbEYYaMZ6CK/iDO3lioeXyPu1KGG
KN/W4xKXfrqljra+iar+2Sy0aVJ1KCU2FIhrpv1m/UdChTSUDYnxTAJ4raZ529hf5HRwRMVP5O8e
rtdUqrsg3RrMU7r5hUzUY6kW12WImTQw+UkE/pxHfoPcr7i9FytFm/LWd/XHqli7us9fq2R+lcFn
FvnajselSn7JvSD7kuQzMrKmNeJehL8pBYbp7Kh5jknGlFiB94EsEfZC7uXNmRO2rj25P+SQ0JK/
WkFZ3C3aAWqNx95Vm/1gyTupIruM27+dWSUkiD8bYxu2Kcduq7mrgDJU+prFZ311x4zJIVX6lYvx
XZt/WIQu/RjnhxOVpdclmRvlixu1/3SDuHHlt568zWiPK4VcP6dHSRFtYfjVTcGWSKWuXhTzqUzd
0sCRHKi7xoZiAUtVqg9Fy65WJJFNJOThyjhJq6+ccVCoc+3K+vuWFPvVrF/aFPVAX+5k0SlFDK0Z
oik017D2BnWi8i+LXc7WIf9UDR6SkzKGkfHkxl2Temr6HDFdW70nimti4CEKR1Pcld8QjJ3mxFiG
Vx+z8q6ZIVXCtgR5D5Ih7dOZHNQ+2RuWr7Xc1LQpB20Zr9tsnmIMM5g3EvvKFaB7h4GSFsPUSXcm
3KyGHM9UaqLhZ9nIdiKlS3mP1iAjrKFjXDwtY0/Ozmr7pTO+ZE4ZwYi0dpMv6qcc5BYTTPLGhtxv
jb1enzk9O26YKTsqzGqKTzLGkgv7pxlcUyS0laxC1XQt8zPGUqcjGVsONTjI6Gt9SRAmtA//4VL2
je11YaSvL5wB0ImUESls2FDtOVJ8LTqZFgFFDp1OQ8U3CO5onAel5Cw6FANut5t1NqmC1bz1JPyg
AITHLnelfCS5iCObKrsv4zCm41Ks3IvpFuScbS3Cqd3WCtB3cJs1PmF0F/QDHcUy7IUh8S0Jz8z0
ASSkhES1Xjz8RqSKpsXqt1PNGVfbaRdMcdBpBU6QL52Kx05QSp5RRHyI7pAVsVtnCrVx6uricplr
I9Ri+HZV+RFjzKjKbsfVfhVm1RcKP8JhcXmPmN/oqiJcRU/R93X5Z3D0LBVthycBl0ZZKKOstE3G
tmFywrH9NNRwQlxfr199c1WZ+qhs+KWBpB9OgMKm+s4nr1jt6pekB7ut9deyD+XkPAjvpHsHwkxu
mYlJAGZyPH1zcMlxNa2TVFAZRQeLq3aqGVLLmhqcrNbSn4c1JN2yYYxPST3PH1orLh9q1PZAleao
7gWh9pV5CbJq8MAnWidJcl8nHToa6HxlRr6z+s9kr8VVhyH7rO6LbtnPcRrIFtER+nbdJJmJqdwf
1imspO5n0/X0RAn8bIlxtUNq4uDY9Dwoza0t5784pnGDw7SjKDGCIalujcn8VGRaN3G1dHvRE7qX
NSLFVniq5dXpiaPmc7niOn6bxZQEcST9Cabk1WP0s863vD1vvdN8Ku0/OMKR0Q96ntFVCqf4p2Mw
lk2dt46PAs4YDvWbIJODgxsdFnVm8CBbTDoy9dSkDPh5hkBalivN9lp50uIP9Ved8tfbqvSs9nbR
OIn6GE8I2bFq7aXF3pR8rY+dqPMJRwNiWMt3/CkpBCskv+4gHiQQu6YlDD4kb8CyrmXNuPSf/i1d
1FflQ1h9wr2lQBpdSXeb3i/S+5idRq13YI6168BlrcUuYAWTrPhiJ0mQ1+eOfy34eAtom90XpzEL
K6w3J6fKghbHS+uiZIFOeDai4srwWiKZ6YLjvUChU7/omEpFt6mVvbG0p/xfqvsRqnMpVE8KSsR6
w23x28hyu4igPF9bptb6XaYcyrIJMz0gBJ5R13n4TkZXTsMo+xWSr2h7jod/U76FjeR3uFE1Lq1f
BUwYd5gE2yTS9q1nNZfa2DhOkbPFYGD5nkJua2o/M7+sKTsXGp7COl/G9tAIOmjIy1UrZ8lYGnmY
35UmpgO9tZnHXbJmrlxhgZUlJ9TEQdsnR9U86hetOTJFbmKkg2ymca1/wtTSZXux8VqCTFSXfgql
jUT4HKoe27BWpw8/dNmeMkFgbF8k54ChSuultMJGe08kBhCL+aar/wwMejMAJkLqZw6z6l3tyHYU
dE9tj2XlJuJPL2P3W31b6OfKv2a6arD/CrPltYfRp6QBcJzk8gOcaUguURO22r3KT512rJmeRwJe
Mj2PuEkUPC69tQslOaQg2OqfKvIKcsuL0jUA7QYPO1RbBqvKluExhogjfDLpbvLHlRQRNbioL1Wv
csz6owDQQgbxeKIcaZgy+0eN57bNTsKS7a2sbfObS6V/rX+11o/b50IPVWbyybknVmdgsgNL40Gx
pktU1k8kmNpKw8MkqF68WVFAgGVivvBZjPqpuqvJa7xc8BoWtpdOobJJUidLq3Mz0MfTVOtJiZRp
DHSRD7edordK2BiZJjFJC1W84vIG5OZQWEVgVBk7HotAy5WSq7BX8ZCucA4/lm39qnNLFhRhckIz
W7xq9TVe7bp8igaW/EmnnalU3gCSQFHF/pnczdWJzeua361to+w7waxP3QW5mm0Yx7W+VspLG501
CtoaFqzwlcid5F1ZHFLmrEcF8DD3wa2yKuxvNecg5sy9zJKlr7k3lW/on+O2LwUw3qD97PPdzOCv
8aUQkSNyaTI2uHzyuYwkmEXi2aV/lboD3LSLeq+lPiYsRJBYhj/+sssEyxvUHQzoTAWyXVPjpal+
x+JLb/sn8HZUCEp/bAZHzXl37/ytVfaxKJ3ddlCGxg2xqMXr6y1xl4BFNPXTUn6s6XnDISR+76vY
LpWnLAoq+vHYNqwXdXGB3axz1oGDKYFShaizHIOTaqIRAwQqyD8x3qT2oCM7ypPDRCnLOaI7Xc96
P2bc+6NOOy9xpmyCCzRESdFVIRUQzXLKfiR8iLUQLUxU2zizg3pZDLJZfsRdF3+p9b+5eO87R2Wm
CBMa61LVlYNFrw5WIh36GhxFvyBimCpCjQIju9I7VTLXpl7YhvJqUlZETr05IorY/qnFS7Lk8vjL
tatSX8vC0eMgVn40q3A1/TmPnSILky4Y1R0kB9fwZDgzcQ7NC77BWYFtmXBaq3tPlnZzHrNr0r9p
FQDuoRdmb2JmICs+FytUxD8qulaIHZ0qRaaOSQ75xghb7goLGhynbUnFsCvWPNWLSD1iJ50ZzpF6
H+oY/oTPh1ELsaya3f/M9Y6d0iRu1gVmtus6ipfnvhXsPv6N9IMe7TdEsIlrFMH002aUajg4Maav
ecnrQg7v4sr9hblhasGeBk9+tkDcjwoxyCYtCuCSyF5OuQIDHZREyMI2Ltyie8110tBLCI9DNlI0
GqHQf22m4ejpvsTvsK8d0dhVSJxJ2pC5TgPjnC+eKr9uv0r6JhOpLtD8vkWMyXMu65Ujlrx98qPc
uHINTqzyhJRE0H564NbnVTXBtu3yEWbDOVoQjDv4AgOTpDjBCCw/i+oNB9zIVwkJEPDiMzeQEeFg
J+9k/V++vHfXmosl2aX4tlCmRb968TajBAbKKjhqVUcZIheNzqRTngM7gn/Ycx+uqCU14yNWTr2K
Y07uzwkPaXmR5wMroWjBCB2FcbzWtfqzOCDtBOx1ZfUtBXwwrtPi4v6k0EdKrwJ8twqSLLS6Oy1A
YogxDNtof+voPGMrbYXqhw6ek1A271bzUpOrNdq6ie/A6yzULrpHe1t/HnjgB7JfQzyKy9OCpIjW
v6mDtfeazBdnpxbcqPf6IcS2Wkw/zSnMs8pdZpgwcXxSpsjeDDOIY3zm+6dqYYfRfmokG6DSu2TN
LZ68rtm18757aQkBxWH+j94zQgqpvsWoFU0vuo8Iyj+MvzF3E8mpRRzqd7JlM+VjzrtpP8AfjJ7M
Hf2rZHvpt1Rx7sdMMI5Ub4w/zeF9kZ7UZwUbAnl66t+VNaj5ixRvWzegylsVSztqEBLLHLr4KP3c
FNFRkGxhnqBVRsiVDC5Dt8BzCPIHZMfRe4m1LynlpPSG8gBYb8m/SewW/XdaBCCtJGSby4skHPrO
zZddJAY0fPqfmhtO95GpP834BchLZLSdfcqU1Pe8MllkzUPToNRBCfJenKOlDTv9BI9tF+tR5dYV
RlBYv1HABxciZr9GHADMJ/Gvrm+0EoW+U+PabpeDVnNNL/StoZH/a6UfRbs98H+MoDjZ5PL6H7D0
WHKqnR3TZId1jOVo9Q5+ABWXCDCUbN96FookMYsvBa985ps3BqTzO3izDddqRHfxDm/Sk82sL0G7
vGjFPWNNJQ1m4ljVzjc1HJpzowTG6kaLD1qCIIwwAEy4S9SN9DLsLvyNgk4MW8lnvRnL58i1EB8H
zTMiZ4yDqKlcImHr+b4lWB4crPYOVDz/G+PWqd9V9c5rF3u3wKlcD6bOB6qeGXn43vRDFhFrQMQw
ZoUtRY3Q8tbWVw16Jn3thd+tc2QWjrHCexweQQTqQ8fmWHHpKI1nSbU7lj+4PRixl1237k1RwVck
bkKs99/xihPyHVV0s3oTeimB6z/oVCQAZDd338TXWtqh0IIs3xWSY1G7EpFj4i42BKbJGe0XtL6c
QsSmC+UuHwO2pl76INwC+XzASYUvWq/J1zrQqZdwU7IzJTvNOEvI/OTT0O4s+d/MP27hZIRNblfC
W9S8NF+VHO2j7AXm5NH0WCMi/Q6br/69P6lA+t2iOErx1OkHaeIylxhbfrGityVBFFI7vARqNYlC
e9PcDEqMk7inctZhyCdbnB4GSKmb12i7+a+1UVE1z+pSHhadpk31Z9ZWzhiqLTzrDDuUv6oifdQS
s7cFWN4CkcF0VScr3ByHtXIHvTkZ/7/eSWyoSYBa59lJSGmq6y+V/AMmV/Qno5XfBQAIW9DGB4dd
l07fwdpzDZkgz1qZgxKRVhP3z53S7vs1CeWqdvSx2XVN9Cdmzac1md+CnAYt1LKd66mj9js9z/1y
Vj3D9GR94mKxq9hX6WavCJkQkNqm5NbJj5x8y6gR5ENkBrTghA12Sig1hwcMl7ii/gdlX/6QQr9L
FUy3mdmrL+19bGNvXP/GSXFRoPRcXGDOO5WfLCqetCljsAxt4mDf5k+a10n+ZvoVVIs2pn+Lvpeh
ThZz/KhUj2a87R3VnE95iwfzMB3WgU1cgonJjNcAUsvpub5Z/UesiX42Y+vW5n5s5E9AAH4+PuK7
5Ns0PRp7gNqFiNyme9TJIvb+XEFLt3hxy/HabCcwtWibPiTznirZUx2FGV+tacJNFe54i3Y51wRG
99ckOXFvzqu/WdRYR+0vnn9nlNYxCIBNgY8FheFK6mFGuqjglhXjqOVw1D6KXpjh4YE+rADfw3WO
d9W0X0FiIaugEpT4yargL+B5Qk06bDqQu+w1Oafgtq9XYKJw22DjTtzC6eiYuq8u9wq/7c6OdK9m
QDMixSSYxD6s13P9Y6C5yo3pCrgMSjFNV2HcC7dtOBJnwQzlZHxoZszTdQs5KI2d1cRoG351rFLq
i3xflLDM8e4LCbmzc2IbOfWm0afhVrtn1bqhdsFOGjmBIN9llj51Mu9oVt0lPmRUGSIFAn4tJlZq
EEYxRlJk8E18IeB1/10YH+O8M+RwxamIuK7lZ0ITWELgXSbOcnWkWiu9HJo4WvAbV5JdP13K7NXS
T+t8zmFZAXq1vTqgtwPcbR8hgEvrF2MK2v+ONQ7syZ0ijxJFwp/xZVovrXQf/qyfItXtMfX06F+z
AGCl6X3Rxw+Jm2Hlm8fkrW6+CpRg1nyYSPJTnTn1IUWVwRUY7xomxzy2k0Qp8ZFTPVJGFj74nbLY
1s4iqSq6FHlQVHdrOnaTJxQXEW55zA8ksJuK+ba+t6CevyK9Nrhn0PzU0a9mOrlF049WORcdnruo
nbfF1Xjei4Nzru6sKoWrU72mM2lJUukl6UfTnsRvk68Zc28pf6L6dcTRVc2vtICQkLBHqnra6swd
VO5PJgZ7aR/X/UHt4ABxJIJiLMVwm+gkQI6B+nz28kDtdNKL13yDTkfOMiIOKHpf5fEWb1jfLOp6
aKnjZN21huMmXYrWWWZMnwOMNnz1EBmPiFPVW9uPRYTnd1Tld33IKVDUWB7dh4JspaXYePQ3uUxh
gYqkcGoQP0oGlD4Wg77ZR/8s0Zo0zqDsls1TbtZ16l7bt8xyWA+AoIAVUgy5JfwV1SeuZE3pWx8V
hab03gGzxNlOrCx3rewYhWzpKobdJKIrX9MKOtx91G4f6+pH0Y5JINH8bslbvYCeM2INU3SxuA5q
iYc+B+qwb0Y6GovsD/nQjt+M5B4NPL/VzRegMbfvaEItUT3PH8LDCWY4Cqg0uoYU28FPOTTEcKFV
qjeM/k6xgir2cc/AKsiNF42nLT7n60ebvseJZ4mfIhRdqr7puRVox0X0Fh3u8VCAwFvQPwR3iKn+
Ykni91gKh7jlpokwenw1wfaF5l3POGbdhER3TNCnLyzzk9yl16hQGZrHVcPiSuflINRXf5doX2ZC
IMJfJ1Eozjyg7D5OrW+VedAacDgQd9ulQUsXQ4AixJ6OTcQ5Ebs6W7up/2XJOQWZjmOnQ0QSdzuz
K52VdDYahqT71oRnpZwRB81o8hn3ZIfEBsU70scq8bOtooYA19a5pVrdM/LZWzX0OEUM8KDkl6GY
7UYyTiOMPv7OgqPIT2N8J2ISrju2EEjZ1NuT0dHe57ekwRFgKrQODRSIidzscp1wG5MuvCz8hF4R
5hnEZHgzmy9TCliXNONAisJ86uqvwmJNpAAuVKdmUp8lU3Yq80no3cejnp7U4VLyC+Pii59mZMgY
zadC/Yka3LLfMhF5vkQDLj8LxOwmmr9sAzZHNLvUyRGqcI6Kcif9yYD2VuKDjLTrhhwyklW30t+E
hodyaDgKt6/a+u7j+PEtB9Z/hipGj2kTTqpB3Z06snqblwTlV/nBlW1KwImGbk9ItEsj/+x1INRi
wdPmDRyEMR0EZBAD72J/rJK/Hh5+pdud/ja1d/8Tqlw27TxCrcf0aC1nomia7zUlUdq9T0W+V0w0
WUm2l/nDY9M4EIt5KBfpPuJJMO8r9TnKrypaxjh6Ffu5dzdLuozDFHmd/Kg264+kyILyICwflgR+
jdDNGfko42tq3WR58pdi32/wVNFTFYMoKU9DvK9lmMObJOw009usyNWn3672EtgV3QgJd6Xa1aow
FV5SeaLS/qfX3yoQUzqEmgrdYmcdiZMVyHuOI2x5G+bhnJXyrVDBqokvS8q9ho1i+U/tkEsMqwjr
XMJ0bl9zz0WaWHdsrNlzS/etL+mLYMG1N5vmV9IE/4TyUenqsB3Z4cOoca4Z/8YBpIQbWJoFczfm
5leUrHty+p7jcb/ILway4poRgrR904T4qQfU7mgwUkOYTinsPnCaKTpVCrGbU7T4miImfiNrN0OP
07uiIhBqY2r6aqtD1YrvtUF4j4pwtP4nx7kna0ootKgZy+1tEx8QEEdOLFro/s9FApOLEEqNHspA
+kbV6t5Kiyg9wZz26jwxC4Cvmq1W8m60kshpMyN3RrGdgmRQv+POiH2YUFQLa3IyIwQkqjKRHSpR
3VeXSPCHYqdKFvNtLnMHszK/CtzvkXZdp2fazy47WCazE23qViiSqm9NV12DIITN1jraqRwzfZNJ
GKeL/1LhphBSRBPKqIylzE9ENEHCSQgbcokZs2VQiAls61thCodWEmbHFBRPw5dDZqNarjncRy11
pWq3Kl+aCf8lB8XAapC/uoUWv0RN0VRwJXCW5oOgw4W4VhwDI6Otac9d0rzpukTk9gQTJXuI2dV9
JmmXCeNNYIKVKtYEwiL0mDJ4l+pwBcqHmuBRmSRT2PXlcZpHFVYrgu3CYDgxg7YVeZkMzDmGWUZO
JPSq3bWq5CUxz9uwoElGOVtdCJ5TX3XXUrYck1NEWJqz0n9ambkvMRppp7EmwUlzFwsdqqY0P5pw
NOoyTOOR2bgxBd8vAzG6aJOfkYJiMZalkAO/ChfFxNAWp4DqnCkUzg5VpCHtCKFQuC2W+MScUkrV
uZYvq74XOl+29rUWxMt9Mg8qaaaMB7DbhmZ4YlnH/kBgB3SWuoHVZwJ4pIIGTEKaJXnZooD7S8YL
CcFc8xUmTen22S/dHnyFbrQenLJ7bkjNiOluLtDbgnFQk5uueT1WE71rpeBMEL0pN8tIZ1FsOzoA
iwEpRlpN0xuZaFA85A9+jYHtuBquEvNxmzBuzXBcE39EgTDKNJbtazJ77Tju2kIJW3VQ4d4omTI0
h4ieOX9f21sNnDqa/wzObYrfYfoqBgvDGuWj6X4AzqKuOg9xepbqXSHPx836VU3A7pIOpZP3q9b7
q85zaITQTL4VldAWwWX8DLeofSH1jWNV4pdoBUQ+ul2D/MXqoq+uagnQySJEJKjxFkl1hVr/Sg1p
o/IhGLAf3wZJ3MlZcl+j3Ilak7Q71dGiFCVELaDDnfo16DsDu8+lHq2fqWtEbxRX0xWkOPUkLfqV
avSobGpl7AmUbAZkw5lI3kKpKTX/A/ogabjJt1JE0tmTCGbE1gEJtuLCALI7+rH08yzbja11SJYF
Jo/wG1RMM4R8vcRgY422OElf+0Btda0iOZuAb8ypyg7Z0oJLJdeWobYWeGTMq5MAGadM0m5DibiM
9ccsWX5q5hfkuec8zZ6ix4CiAu40Ut5vzK2UqG50XRc9caxGX28eCrHzoh1ENTNvG9LOetYtv3qI
dtG5O3OCTX6UhPpkb2a5s5D6axRUKt1JxmxSjUpBuQ9s+RZ6KSo7SrZB9PTpa9o+1XYn03cqyMk6
lDYJ5QkzeoIb67dePi+GRa3TuCRbR7JmywN/4l/fYP0X6cccBUJHoVwZVOn6Vy60dDCC7i7lW9Xk
L5K5/o+z89htHdna9hURYGZxKlLZsiTLeUI4beacefX/o/4n+xO2LOCMzkGj2xRDVa31pmXuR2hu
sISE1vys3lZizU26vVUczOBZqkCpN3KWnxdcFpI7mZqfhcmHpr2iaVm0MXY0GQVxoJV/CqT8sdOJ
19D3l1oIWVGCwsWybjtjI9aMDWLy0p+aTJh6oMaxT0g4qm7fZd+x9xl0wJ0sYTH+IDLoqbDTCD9+
A0oxysq8MhdTu6hxR8iHTl9a3tFT7jWvCQ4xzk0NFeLJGKbvsOj6TVQ/i2TZJOaPkYaMWemWBnIx
ZvktUMrn2t7smRvQJRArblM4cfMYmqpjkg9r9U6CGjfWmlVzVt6Rd402ZLDR/Ip52CRADIe83I0B
gifUq0JNYflT1wyqlRmgxJ4Tb2eNTHLg65r1hEudi9oMfkKG2ZNWdiJhnnzl8EV2goSrQgUi03UX
7yHJfqnC9qrPq6y/n/p16G1Vsa+NyPHZYuLuuaseIJ2glvsUInVhZyBviE5tbLmOpBiLTuZYg6EJ
uvi9k4J9TDWuV9tBem97e8GmfQz1ciH1T7qmE73a403Q3CyWjKNBrZcmyBm6mp02OfqmMFZNNZEB
Qvk/z70W3lQ58vc7NXAQMVEgs2jzuLkL6cTSdNr5Cknd4BQaIFDTRdCq414k5lnFpCxTeZXkH9NI
4segO9WkOory1nj5xh4S7gMXbPxhWWin+A/rMxwID6n8SVsEsGo9s8DkG7wauZaELmD4NJpYTkE6
kmljM79andy0CCBICPJOhd+jK6DtjaSfVJgoSFE3IrQPo2XgLwryYXIA7DhcdcUo6O/WpegOgzzi
bunqsCBUFUI7SyCu9Yb2syQQxaxHMAdt0XV/gtISDygDylkXZO2hDUD02fYHeC0/UEZXlvF52ABV
0Z3cRqXTFfqzhQwFg0duGoci05YhPpdNhSsZ44qUrUTKOEeJwrsdBQt2QkQ5qF7gnhOdXouC3N9x
eomnTkK8sVIaOeMABB2pwmap+ruBSU6FpYtZqUb7TJonCETanIA5TaNdtCSYBVngekyqldpJSFoH
MEAKsWMr+Se/S9xx0MRdM4wfgwRuqBly5QoV9XBu2Q+lwug0e3gAcY2rl+rcKdeq/ye3SZkPlYNG
IaoXfezktnVQa1jlZK96j6jUk3kcvZcMHBle2opDsyhPnjhqBFijJ2xlJgmI5yH+8mi+qvIl6N8U
NrdAPDbmy2CA6ipPMqBhdFYEvUQ6ZLHGdVw+m3u7xzvgBWV5Z42QTJ6RKCsrDNQPD7dqCnHqT3By
uee5NsWV3C20c3PXQpx7U2mDpFrrvor1j2Yq571aYmj2HoewW2me5abxoDzK4ttrJYdjwSjD8BmJ
FHMZTAQZlVZYKIJ76bOSfRwo0Uddpz/+FICSvRRTvS4j71kCXpDbx3AAkg1MBDe1kcSrwBpUlg+q
3lx2Uz6/GfuQMCwFI4B/p5urRP4aA4YMCg1dsfaVhmIHeNFOQoZOpjbBloP0jX3cyNkwrWWW/dEy
E4KxIZJoUNqtPAQKYcFfef9itviEwOR13ea8i5f1mK5MUDy//chJSW+DR5xYyN1RIXY8braH/qnt
kYbqcka3ErkGiIo6wQ5ZerhqKKNB0MGm+vPdRNUiK4/QsgmdvC3eakt+8DP7PS1SCmjwS3NMJbQF
53AHRI/LNK2eG5PyDsAtMrsdgcSRtEA37jfD0sIQhYJZhxARblXR7VTRWabOiIxZIEFvQGinGqoX
w0T+XUSG9wrwywZW/phq8dnxZtFxKAHSUcL24gNBxsAk0oPU3gvG0jg1/YU7li/kOqJm0Xwn7UE5
SUtusXUpLfskzVyaG8eU/1Xiad50zbqVEYFMYsuU0xm24kFB1FIJJ2nCZeiNzDEGnpFeRp83Viq7
wroDgtxVHcC3MA+Kn6+QT6d+X70OzJHN2hz/EGo1Ep6thv+fwX7QLI/TUrdQ8VUsLINow+JP7wHk
5YP92sYV1HNA1y3hcE5NHVxGLxaYEwYyTu+RtZfrOrHFarJL4NdAv8si0D5qIdn1c7vcaS1KM6FU
iI3ljadSDEe1G0UGXZ3PV1jLHXUpTpTaQJse2LCFunc0exMAyTLuJUucrLh0FO8+H6s7k4peE8Gi
FoDFwmEb28Y29QoEmF+/lDHilH5Y5bq2Zygg1N0TPOSIx2LZ9z9qaW3TyJ7rgjcM/8X1HkF3q7Rf
+V25DvlZSo2Gv3vKlX5hRO9s/KsxT7ehba28eklzHLQ748lDs1MUzPZGtVLniuOB7U5W5yDD3gTe
m1exO/KhIK4Jwumu8I1FA7utDwNQrHgqiIjLe6bSmAcTqTd2a6hn2SmnHx2lVuO16zJ7t5nFRPzD
uXLq0cZl33b7Iumn1vpGBxaEH74MkYKOrXVD6aMnp1s3bW4VRKNidEQ8un3RYSKLUI/DuQHxx/pB
i968/kB5mjdgWAWrGNGFZC3kRjqpebWyA21RER/vjGcuRhv8NV36UhMo4Md81UkvfRkvTZJs7XCr
Ds8FZiS1Y66bLjsirM80h6kklZN0EmDkedH3bOwRgS3tl230wUpXvXVsWO8B8227MlkOls5YcQxv
GcabFEGeGpuozBAmmMo2pA7SMW96tb+ru1Pfh8tixPpnFhsNCwGmwDmBimcffKvzpKQOshPZlaXP
6JE77PM5aBltkm8Mmxi1hwFKlwanyvyUwpNsuviLkK+9jeqnWnxZ8PJKSapr+5ZnEx7QqP8ahxxv
fZG9KXl0KEJCbGutOSiD9RRMMvkF6eQU9riVkm1hEzFXM91OrBVQsYiu8vwc/ICfaWFBrHhPGFpk
P/hGlMR5vAU7Zm2xe+ZWvPRz5OcxVOauLQ6Bd6KZCXJI4W3qn22Ti7KN5o0RfRkAp/1plJ6o98PS
O3QG1NVAAIDs94itvYZ+A0ie/n/TxOjAjb4/ykhSJ5S29titGpoTIcJkporsXi1HdzLSzRgY6gPz
stDEag2eybAZ5qJFgasoPnt3oiwLY/xShfWZqR9WcphE6ySVhMBFrZFkpbZ/L4zhAwV7HtvzzkNE
7g0yqHJ+ro5yL31SKtB8WmDXj5qW7yI7M+HndAcqm6EY6XWJ3dAyqKyRnrjwrZUsFkrFkMUQdWl2
z7ycRaNWjsVqJhtfF9o2TiGXG+Fthlg76VGwiA3N9e0BI8ayiJaKhLIUaXuru2q1zKJ7SXgPmCGa
8KvvraM/vhr+N1ZfqHy6UNOQXDV4UIxjJGmHGpy9sop7aZAdUxeL3JTNB2uIUUIFlragiSPAKe0X
WBHfwx7XVU9CWyoi/cPyYtJmu5JhoEn//8t1KUFUqsS0J6KUIM5KrMBty3syhsUUoDnCMDlkL0J8
oPybtK8CskBD8tC5g0QNw4ZSPAtzeqRnWpucOpkCN2L78n2HCUpqPocpvreS7VjCdPi5G2YJ1goL
0dC4iodxGQj/XkJrUA7RzoiKjeobeGQGY9EWquri/5knRgnqJG9KD9QgLILnKpbnOoo2HLaMjUcx
nNeLJu3v/dpzfOiVfBrR5U+RqwnLTfIeDV1dKh/FZJsB0AoRr9JLbVVOa7OjrpjgAHC9VhG39UwD
MHGruYkPSLvX+jc23lZ5EeNa93hpDjZLiv2HKSC+BdX6AwV24Z/4PnT7iJ5b1GubltkTj0Vmwsac
JnMx5HcNlYRSAhrozbIX3on1lcnE6Uk/OSJ5bYidSm9ZJUmBMNEukEpFheQqmmic0K95wEqWbpK6
J4sOkDeK3IrO3Q/dEr6m7PuNVZgPDN8q3NrIj3V9GoOlprl6qG0LEGJFe2rKnBLapxGY54mnzcoS
S1q+kGFdNTE4yTl9iW5Fy/bR0GIcf8HStrblbOkrsbqclOlrMB96arNiOtjSdzq8QIfTop8doQzF
IZjXEJPj5dECujYZDXSbYlOifBD1Sg6Uz64uEBmnmwEgRs02ovv2tQn5efhlqQlYuMTZZ5ML9tzk
4W4gBJyBdOIzmGjWPG3a6jD4E7VEO+zxu4CijPORg3zcSyzsTjawIiizsB1esQw19neo/VHM1VTX
h9TYw2RCE4/4jaXyPqgyV8ORHxnVLpkOlZ4smfk6r+COtPRYZW9W9DxWnIN4zcU26dGyV8jFtfuK
bKq4EoCUZ75ikVtYp0I3OasQ4WcNilZUaPVk7Srpj0ZkboJv2KywwZxFSm1Y4M0XcxxEAbl0dbNi
zpCThsEcindkYqKK43aB+Fk1heN3nZtP97qZ8S/DyHkQIiFnq1QCLSJExZKYJauxuEvVO5X6Rl42
04bMWID92UQOkjVgaJ2ez8SXP8+LNQ7dEFTSWAMY6fqy6fZl66TAXP5J9+dlRpGNOlv/Kc+zsQBG
RPwkoe5AJ4FSKbhDTD6LtU9B/wybgL5K6iBeKxy60n0bIEVh/G2MGM+mKVc13hHsQLiH0ZQMjleU
FaWXOmGdLfqxvytqyI1d2G7r8W3U3cg0HDXeNtGxHnYmglE13BeyxKcZxG9Fqq8tIXh6X3ZxqKRs
Y1qwvJWNKhNrpPRJ2bGmLQfuw6gNjjSvk8CdGrHJbZuxgBi3aHHzBl57MJ5l/Y+RZui6zE3oT09R
+WErbYpvBatD2Ssu7lR3VBvkD/FSihDIiq1/vqP2kzadN49eCnQa61+re/OsKZ7krr0LoWNai+Do
ait1PjYxaR5U/qMfnb+K8GjY4abkSauesoB1cbSqXTfaTsijQSIqJWzk10z7i1dyU99jNqa4exR+
/opRAwEAhMCCMWzzSF17MUHJnYGoZJwyd+w+DUMDLmqBB/xiSS4WeGpF59+3JJVbjmqPa0UeR7fs
dSI5s7s8SkhmCajCsq4BXTE7f1h4omHWWknbWw7tcmJCmBZXuDtBntqhfgqrnNVe+zIT7gwyVvRG
VQ++pJhP59w+2TXp712/M9q1rQAc+DZYgm6j2xQDMlEsUFhSpPGlnPZIO2PlNa5yZ6pJKkAPX8I9
v1kc7YN/KiGBDIwTdrXwoupDbw6ViVlixA/WD+lPVmN2HmuPGrVF2a+UzxYjh6u0pfzqm69AU++q
UtmIcxZEkR4KsovMXISrvDtWAMdwapMSz3xAMAFxbCkci1hmBsNYlOY3w43IOYqGtdf/+FiU7YAG
LvCOdkeZlImx2GcVIjX89R2dJ/NnDbx9vbL3zt1jARWiyW+JYrwSfSTl7TpNojfNx4+bpeODxSyB
E6jpitKz0cG8ukOfIHxScDXMa9Za1T4I4nqQ7YfB19is1VCay+pcWO0admVZEPRUJOkpIC+LumlC
qka2ICU6kxlQ9436ux/v09T1kWejCg1H1A3jISTVfEadTX4A0t9Asg7pNDla7zlRPQ/q+kttiiVr
ye3qYNvSOWmx5Biwj1YCdV16SxVkKBhO+khhZp4EqKtbe+PkWGlCiU06lpR2f9LzBxcuGFu21Mw7
BDuld+p1hjKKclmcywtQt7J4x/Lb9gsR4mZjPpUJRs69Yj0o1QUiIpHDUpNnlFt7GQ1fRH+hxIQ5
m/iPvWoYKCWwvOFfDMLEnbKMc3yq761eOnsij6A7efRYlguMt3jxDyFk6Ej39oRelPwAmbsefBXf
GCDDwk8fRTv3xgeFTBZpzbLE0lrYi0p67xuENdGiNZyhekf37TPfV36ovU3QP47KuvNWsS+5Q3jw
orsE7antDuopKRdj/52lczv7CGHlzffQgJx6bmBRw7eAvaJ/lpO5xRCqfqcCcEoZ8TQZ/exU09+n
hyEFMRfKWeQZ3vkWhc0+ZtOwu6NpuNlwr3bPmX4SnbmXfOO94OxMxD01sCt391CTtdw+lcGmtV80
iuUCHDzpvHxe26a3F23vqDUvLcTj0aqYwGhWGPmn9621t0vCDmtU9nli6VvtbKotS0HkJ7S4U5Fx
nio1lWh9bxtIe6aILWpKwRhTbd9UqLG0fFy1koCJyuuNZ+VsC+2oLjsEWE6J7UpJX0r5K4nGZYmX
ZCyY0ltNEwE4Xci/ZGxHzVsrUbWuinKVSLilEmmpYAIQJMKkd8F5HswwD6bvQDjCi/Zy3thAzOam
UGQ6DwX1NKjm2ob0r4H1iv4tiBlkn6kUMCbchrLUbOvU5VTxyIG3lUFBNGLHK9N3cufuApkmOscT
HAXHzsrYfselICNnSJeNudfUvaqtBZAQDKRs3SW06vW4E4YyM8qy2uhW4LlRYLzCTRA4As1dBURI
QSwGvPFO0b98VawiPF7xBKMdo8CH5Qg6jSWuzUwVTxYBWXL0mQpUrwHUzKjqS+DbQqeoFdOm0uJd
qtWnUEfyKyVPkh9uPbQZhuTfG3WozUSBCa2JVrYIVuqEIYKEtSEfXaI2OgjA7Ej2z0yrnosIP0M/
z6U7ryUyekwNpzjbj2JY4mPLp9qxuWpnp7IZs9GVpYm629Q07rN5AN2Gms9nHt1ioA6YBcI6nbWl
/CqV3psUQQvDTJkmaQeB8W1yWFfJXEGYb9frIVyYIeVKMP7xo2ib2SjYMSpQQRk5IN14VnZmy9Zu
5xYytkDJ5p55DPxw16DNMWRQinN9nuDAzUx7o1SEOj2qFjFyFlqgGGAXZq0p3QhPPDPMDdyFtfTs
q5Vrwww0SYBg4+jzi5B1R0bpThPcbjZ+lzYyEAlKhtCXbsQQJdI7C9SwQmDahkiKUAXONPjANMnm
tV4+eHm2N5PgwPjn9ZCKQ9Huop5Qpbb9QUgTSSsh7f3YcInceFW8YOulpuzEAeYEqnxoSHsGhrWL
PTRO0YCg+Pc4KuWcdfWvMKqLwLvYz6bUsnvsNjPZ+ZxeMDzPzpGJx36GZ/BGZOKVOOrLGcFFHHWG
rBoo+PRFID0WzUPjPd+4gfMP/ccNGBc56qUeyGOiqcpWlvviLBBVq92oBhFSRAN2SBmL8q2Ne6yx
RmVQ0Qdwrj+tL6CV9ClAfXDjd1wJuL2cJhw3alZ1Nuqcabg/x+cm+NmhABeTi74Ln5I6LxOHeelw
np60i8Ab5BuXtq49gosI5KrRzMm0OBkGnWBdsrtM35Mx5A1zsDzU0qeY8ZxwN9hr0zbZdtq6V9Zm
+zE0BB3UfGBSuWxsvIq4QcLmtUzUeSTZ35xidbBi/QLMZTxNc1aCPej1UTVGRx2p1GxuqnwIxpeM
bbj+0EplFaL/kG1M5pFvfgT9E2co5icsmY7AYeYVA6Mn2lVkSJtEr5HXk/w+tVS0GOf5sDW8+OnM
9B+ZSGJVJJyVrOwPucNWma3KtlopcbPJAgktks6QVqrC74T+QC03Kv9sSHDeabC4v79S7fz8/vVp
nV/1XynnXREneZrJE4MYg7u9m268Q74MZ5/uc72Km5m8RFoiz14kB2sdWtnZpp+dWlfMAKcdf/nH
d77wIO1ktNDz33+Ral77yi7CVQMhqbVk+dqdr3YrMqpkNB5S+UrE/GtlqbPC1oAn/TnQ3ZkEQ9WK
ajSMehxKGnU58Y2wF0lDdbZpoas6Ss9VSeD9Z1S/hNTmKYmmxqEMDraSrCyU3q1P6voIy9QTYCob
6j0y10P/JRdPibEd/hjj+QIWgV3TKs0eIu1ZIiWxmKNm8fdyQGrVWR5wr/YCg9NLhz4vMzf4XfV2
jtzxyMTpuXUClZ6Cp9FYyMRjxMSF7iQKmta1KAFhoPmkNv5bo6AIRw6EOXE+6XiuF1kP5L0koPDh
bKcEp/3TW2hdsB46THaRd9oXEXTFoW8/NPZlzi4+jjTeJhA+U7GHcx0KfP7SBkFmJYZZT4hZN/PI
gsrAP0CV+mfrBfrW0O40jjHqxbZbQV1geKv7tUluUBvfn1O6Uu1xIEwXGZn6XRcsAnpgDzkBc8cm
9BL9p6GjRw7aRZhO91gUOWGCQJ3JssmH7h+SyscTpD8nqn4Io52fo4mx9ynyQwIJIiCiet6M61rV
0XGehHrfej8Ms2mGvTaUc6P8nLItliKY6ucKD5bJYI+CBUqQEq4YBSRLPcUsKaU8VXrYkrwtTmrR
Hao2+1Rjy7XpeRSO/DSjxyOnjmyIcRsbtkMnEVbzgaQAmk0quJmIPlWPiehDsQjgWJl1Xfir1Puo
5fuMQpq2vdAF2bVEX6mkmSBrWsUJu452zxk2gc5rSG8zflXcL1GXIsubInJMCopEjSFp2suIGQDH
VlQ/VeOmzbYqCoMKrTMaujLC9h1G7J9G+0cQ2ubJ2B313mEktTmBBjAoDw+DNRxafZemR1JgFH9t
m0TkhHNKxZ6J7jU+tBhnnP9Wq+GrCILnOFtlsmMXT3FzLDLVVTr/QaLuS7sOyzOjwDLhBC3OkloL
lkMezxA/F0gg2zQ//b6erSsHo3ERxcsn0gl7LJB0ksaCTYXkRqn7CGvqXNSKHUJWE8YvoGCbEuUo
6ftUwfVNciQ8eB9UM0Qug4bzMAbzSLxdX1p/JB19c9qczRgfBRCXTFtJHd8Rtx4cER4TkLANEDTj
rYhbBIxm5aDjLC2qGZZHvFbqGrpm10ubJtlJYtOlG9tUkFc8JjBuCeKYpD4W42qM6kMHIJTYQPVF
2ywTgNuZEQRHI7S/cs9wcvFde1sPuY+MvD9tTmDC86IZjvHQf2pet9KH0dHwzw8JccGqf69P70O2
1pqdNU236psrZ6N8kfGZmb1ntLqS7sZjBC9FJONPWixU6rmzwMIBBAdD+P1tXnmZ8sXLtLygaDOJ
S+VRoKxFVmGOJ09oOJOK/9sVLoq1MStEEfT4N4zzcNLpq4bRb26cdleCtOWLSOJMqvqIeijeRaqL
QlFGM4jZ5wwkuyUOqFsB7Po/z1TrcuyNnhRjJqwp3uU4aiR1ryXr35/Nv09Gwp//72FN4a9XZtjG
sMApKGetzSzdXky090amPv9+jStv2Djf1F8FQUtaasKkJfXOi1lZocSJyyaP4iYnhO/3S4h/PyBh
XH6wso0qO5GGO+gXXEAE7FUEryE5JQbW8KOZQAma+skCFckuQxtRxHdS+OWROi55EzKtwU27+wkF
sPQTl+DLYbz2a0idSlqIbBPEbMkKqG+BtrwGzUs710htV0MUG55V/GW29KD26K/Iz4tr8RAkX4py
CqLOBQ9zOIArZVcTA6bVgKBx+NZm9znSbHIy7ITzRXmvmH/ZDgtbei6CLyWWj9UEpRelbhegvVNI
WbYjoHipZUbdc6kfOyZpN+k9QoqhYMDB8F6ERJIz66CFFhntjcRbBLxkSE/2NUxPagUdE6T31YA5
hQ4PBjSCjAqTwrqxjpUre4ZxsczkhkbbMGuog2YZSATX4bV9lXT/SfcxqGy8lBxZTO7d/7byjMuV
l2X9iGRC3jZ+YZ6sKq738E/YBNI8t0lXzzKiQRLLRVQVE4smLOPw+7d2LXhbv+idZGmStSIbta1U
V3B3k5ct4tE8SS01ToYWLLPYA8DPDbkB+fpJS3neSTUqzp5muQXbzIHMbDkUNz7+K/PphX6xiPsg
rTs/KLVt0NcS3suk8TQy5DPpLcxlMpxCuL7vXkWfrXcWxI6pyqgbDIIv9SYh0sPSh68qTs5ymaRY
m+Ssk4qZ1dm26THClbFaHQeLKkfNvfqxt80IzWuvwJqfFx3m/xAJXjKR6NKK2ruxaWvn9/iPNkK/
aM9aRY0imbzRndmaZPBZ4Cz5IidKEXOU03oWpBvUjFy8SyhaDZHvxpDknnHva+GZg0GrUYc/WZue
imRc6siQUwRvARMmBXMCfbSkVdWu+gqKBvdpXxUA8gQ2WuE89c1bI+mv3cNFKzTotiersZ0T+NRD
TaGjceQP74OU6Qjon+gToeH4EytDAyxykUIW6LN/jFNxDLuP/kmi34DD++zvWVaE9CynrYREidtH
T84NMWqEcJxPsyJqY2VFH2CUhMqqM/ul+RMnd4jK+Q5/EgayA6ZwbrxUjO7Q59IX9amEyoLsyB9k
RFI9jzc1wQE4mplBt0Q53mQEo83Kd4zMlTxLD2RTCn0e10fCSabARxe4BULPbswP+C9Z/1/v+qI/
U0elzCfCnO4IaV9oq3gDLXGHknIWMD1amj0KRn/pjrlhhqoTLGxEkDOJ2WPFwmQMk0nvGLvejOp1
Ba52/q/c1MH06BKP4uggMx/aHFPbMnFwF+6xMdwnSwrqO9KOEccuIQPXybJdtdtgLhZYqf7XL/ji
3DOF71Vmzl0xRdnBcr9Ul/IRKyp5z0z77l1ik+bmmsc8G2a6S1ap8/P25LvxArRzi8u7vBWEf6Uj
1y8Ox3Bq44FdX2VgG6yji3vEOT8ic0Yx52Dsn4WL4OnG5ngu2/71Ks///K/DvmJ7iOPztbyddMrW
jCU4jF8EbDvZ/H/ExfSLg8ZuEIJU6mjdeTYi8TK+FypqvGyg7Pr9Jv5dFAn94mhp5K4UQ9xbd4p0
tj62TLopo5x8dGlhJ+XNkS9Xdgft4hzJNLsibn0CKIHtLPrW1ccneglkB9aiN5laUG/F9JnYt4qk
K7WqdnFMtHnflV6C6L1riZAnmVIqNynAK6FyhKf0bqEycSS78SFcKfr+Q4f++g40mFU9SWDMODiW
k/yh4fM2bz26K9WedrGv+rpZjLGuMSzHt45diSWPcMTf3/01+Eq72IssKxW5GbQgklVOYlFcwajH
gW02Dv4JYq4HczLmsoVdtkBds1cGmN7QIGSK8P5gnhoBNSfzXAm51sgMaMsGdCS3/dkwyS36YJVQ
kBExJLNqiEaXpXBr1qq8TkQgb1sSI9yhwb7S4eQmbCoTb7pKRiOTdj1EZuFkW3ciVcj39DwisBLZ
/m4JmXWSYkC6n+g5uQVE0f3+JK6A3NblzElNYZmJKIx3vR+Rz2Zm3bhXpKyFUOXUVwKOkImxlCtC
bKM59EY/t6dMW0nK8Bk3QlopftffmP9wZUVqF1spTGw1oXVk5kRNHA853+xnDokGM9W4cQZduVuh
XW6SlWFi8uESgRaHywq13izjZc47C/GboVjyvB+seqd2hbcPg6rdJCkuN0JeI+xVxeRGbLI36oZr
a+diDw3GFOrbMge+oRLEINwIRFVjWN6o1K89zIv9UzI1M5IHf7yTyh0TFdRhIWzSY268qms//mLz
rDtPzweN4QBhUoFakwdb7zpVnv/+UV757erFnik3YZqU6GLvTEGKjC7b7zURqWrdfyZddOvDv7Ix
qxcbJXbTYFInmYuMQDBthGo8zbtNlOpUl8FW2NN+0kZrRuq5q+oIUn6/tyu7mnpR8Zaky5Slpw64
357a9C2PbkyaPv/sfxzJ/7UNf23FwoJ9rUr+rq9s4uwco4cqW8FlGczNyf3ffvvFrmmGTVtm+fm3
S3DTYhHG2Y3D+NpTuVj6FVkUVpXyl885aU186uUb06SufUoXC75lfmjqsVndoe0nYnhUXJTFpOb9
/kCuLAP1Yg1Xde/7kspfN6xgxrgLTyUYfvn73772Qi8WMKKcwY/Ov9zG4ynjFDq70rMHQWaGfOPn
X3s4F6s4SD1/6hKkLLqK0VuDNjaJWvgC8/z9Fq7UIv8NF/rrmwyzfvKJvM13JtJwX568mWJZ6lrv
iNNjFp7gQ2XvtRPY9Fwl9/P3q14phP8bb/jXVYMEodWkZ/muDdvPPNYMkHwtXcYJcQp53OJxIEP3
90tdm3apXKxms21zjsQp2uG7ie/lpynFiuxIx+FJm403PoQrb+k/hOKv+ynCUBRMHY12jZbTMGRl
SGZsKT4jC+1ngVv+1sTdK1+ccrG8kyG0Fc2riV1FxI6vJgmfrWErjZjQ6tcuKG5gOlfWunKx1stU
SnQdfeeuk0X4VPLit56de6vfX8mVJfnfyf/X0wr8yLf9oop2ur/owseo28u3Bslf+9MXqx3muJE8
PYl2EpmcqTWQjzsvqxsn6rW1crHce4vqUul4KukzqegZDiqSzRQiBJ2JYNZb++y1q1yseEOLOuSY
52cPLdctq284m4jpDN5sIFTj5/dXcG1VyBfn9yiUphsTrhKRaVW5UccIBNISZjjfWmnjYRUob+xg
V+5HPn/Kf73tOGxixhBzJYS8KOEBT3HLinpOxnvFSIYbN3TlxcsXq9xmyqwX5+Q4jvZLl7wlSU3c
xdfvD+va3z6v+r/uoEkN2xvCNCWq4NDhbiUHO2jCG4/nyoqWzxf9649juKo1FRn5Tt8Ryt5iKAP1
PsjlXM9v7IBXFrN8sZj1pu26LuMKbfNM7hh+vBs//d9/2LqcP28bXtBmZpHs6mEv6XdMkbnxh69A
2JZ98VDqYExEmaTJrsCob0Pbob3Gnjxrv7zXGpcio59uiRKu3cTF0ykmpQ1EWia7CFlvaT039Y2v
5t9nAokQ//fFtko2TYFpxzsxSUudEI4K2DkkRt26tY/++xS1bPXiColeSUXGFVqJTPaGdIuDJ/1p
KvIstcj9/du/dhcXe97ohyDMRsjjweDa6qfYg9aGkc+nW4Ovr72Ai/0uNvPRVIYAtlZNn5O6QaMp
vf3+4688oMtJ8UGkSf+PujNbrtvIEu2vdNQ73AkkkAnc6OoH8gycB4kaXxCUTGGeE+PX3wXZ1S0e
ijy3++3aFY6yJRFTjjv3Xitolyy/Xr4PD/a3+kf4mYLDt3/2K7d96IY30gw5VbT5tZmVB2XL+dS6
1pF952v3fTCYGSAckU546f0Pd4t076Paxfdv3/ZrP/pgLJsEiV5NGtGzkAZwPkVKmePCAllShVQL
vmyYB//LN3TQiXVdqD4yvCHqG1Ai9ZTkv/0Mvx8y9c+zx1+HzAbbFZwxWowh6eOy3Im7oLysH4+d
Jb/28w96btB3XulHvH6sifYDnq9VY9xS03lCtsHbj/BzJfVyL6j9g7471FUSi5+f2DspbrrH+s56
x9mC/CpPoy/+2Wm4JQnz7Wv9fgLW/kEXNta/WpOgNVk3CmRjfQ0ebv/2j3+tIxz0XxcOTmRTwMa5
jwOf4VvefXz7B78SCdKHXvcw6CqVd1V+7Tkn1Q0pyGSC4yToSez9MT+4pB57m/BTdGR3/sprOnS7
WxWewWTmOTLC/h/bB+sdtaIc1uyr/+UFDnr15Lcjh/xcABbJArnnRn1xHiDkLY/ekfHu1Td20Luz
xrJ9mXKJ6HH6Xn7Pfrg/unvrHfnNxt773821fexKazv9Tfv9mRL0Sx8kkUc7HL7m1+OPbDkllY/C
Ymhm7xwXUfhpexE/9WdvN4NX2pde//svV0otoYQfiuzaKsm809tAWkc6xmudUB909HgMnTlfszli
CwJOFWFq6zw2opDlOJPtBLXbCW6KsiDSPFI7t7GMrre+6vob01XuvspNdcE8H27fftRXBh59MCi4
qquMrO3susEjS9Ld5+iDt2bEnVBn8PYVXln3659JuL+8zU6MVK4jM7wuv1PrTQpl7p/kn5zv+j78
zC7m7au89skOhoSgqbRAqZBf65jIMGHzqm2PPMArP/rQCR7XYiTnnfsXRPULjdI0DY/c9Tov/aZJ
H3q8RSHnlvofhv2FZlZaVPbLoZ4gRY7N5u0X89olDoaASmjwEMuQXQ/QvKiTB+mhOEI4tnV87ccf
dP+iL2d8uiybi4LzuMs52Y/xkTjRK+uGQ6F2IaRBKcmPHu9BdiPUaTfTY/H+7dfy2npfHfTxqUk8
yx9JCcLZOD0Md+TmrDboW/O1ux2+dt+OXGZtf7/7wgf9PW8S8BcZD4HfDXfMvLojTsCY2fuE0zek
zfJIK32lIyvn+Zg1JWEQJiTjXpOFAoPLM8AG92N4knyvj60/X+vJ6mBaX+XVLrQ7FrcxeluEK1T8
sFLZ6nZH8geMf//YeeVrfe6gOzd90aFd5rU1yAhD66zvvSPv6ZUGe1j9kAp7WsKGM4rBAuWGVtn6
UgHKevtzv3LbhyUNcrT6JaAC+spAfhMs4EL73c+f/O/fp/8TPVV3fzWZ7j//g3//XoFVS6LYHPzr
fz5UBf/7j/XP/Nfvef4n/vM6+d5WXfXDHP6uZ3+IH/z3hTeP5vHZv1A9m5j5vn9q53dPXZ+bnxfg
Ftff+f/6i//29POnPMz10z//8b3qS8rT3j1FSVX+4+9fOv/zn/+gHvmXt7v+/L9/8eax4M89IDij
wjTpzOPLP/b02Jl//kOpP5QfKMdXwhbaddaQ8vi0/orn/OF6QtvsVBX1MjKgyZZVa+J//sN1/iCZ
UiktPV8GvrveRVf16y9J7w/bCYQfSM9zFelh//jX0z/7QP/9wf6NZKK7KilNx8086/n8dKl96QbS
dsGSESpdO+wv098QRrLMPXgXTt12u9GFUBnbgb2i57392MT9kTON523vr+v5nuDJlA3f4nBOcVQX
lAGU022RNYS9EIwtG9+KwmMZEgejwN8X8m0/EJJQgz4MIzlp41eW7/icRU9AmtKm7/J94yYI7SJI
i4T5LFLVFdTDCjyRCu2LPAtkTUUFx4RHOtzz3sy9uLbi/JzX65IAah/m5blu4juuh2oTfXF25jd2
9KBSH8/kvDCw/9L8/v7Av37Q5yPsz2v5fEiCT1pTHHW4ap/AXTTAzoJtP00Ww3kj7owHENcMQfHJ
Nm18WcZLcmc5w7G4zsEi+69L02IFTyihdrnra/ilLaUizjxbDQHMNHu8ono0vmeObK/VWDGXwMzl
DMu3Fbj3cOhuY97zPqeE86GbPNJJRa1COPFV8eHtF2I7h03ctX38vRRMSWkL5zB2b9dlOliuF2y9
qql3fhbrs1LOVI/ODggSEC/UHSE1ki2wDAu6N6wEq7xElqU2sxviUnr7fl70OG4HEoLLe/ID2sLB
nFvigh09s9bvLzPL2DRrFLm6aUve8ViM43kVRUt+5Jovet16Tfo64i06vPAPvowpilk5C4aqakI0
nOeksasSktXbT/ai6SlfCr0OdUI7mjb4/PsDE+58K8HEreO6lTe9PZgYnFnWl5TBWsX3ySqy4Hxw
Sl2fVVmBSPPt67NmPvjUDCoBxAaaX+BKLQ9Pg1KLuvEWjeiunoSS+PUy2N0nUjvCwdfQ9Y+D44uv
00JyRoPN44ObCbu9CuagQSDR1dUjybP5Ux6tZUN5XHjIjUTSLzuMXDb8pqQDORQqySq7SKzYuS0d
ld+OKQwMyJ7u/JBHhWg+zL5R9w7YeyyebuT8cMtgMrdWV/SColiKCD6k1K7XiPSmhri2X/azByti
btniaJNTe2XFWdcC43B8SpqbgQiv29pOfQqOO7hKyIg3W6vP4NApbwHY5RjkEWmWJLziGSp/ozx0
SaUj5LivnC6GtmZVDdTxrvGUum3I2v8oK52A+ZvWSt2pK5rgWwFDERYujhvknadtbWkSleMSIV4l
spFUpg5A4qa2HTiS1O/Z7g82oe78fmjBTpwtosu7u7ixlx/FXDsVbI8i/t6IaLJ2MvZcgSMs5zTY
HxPywDHZGfuEXsmp1Dgb5+voalafZRgvXxPHdBblVj0+LgYSsuDbsTZfMjcIDKNGwRZqmkT6ZVys
yd1Urlhpvo6W5IrZa8GyA/nRR3rGdvVkrJvIoPRiMDwpGpkElyKRrUGPEqRkGVoBIJd0ccD8LJbo
3E0HZrXYq3BwrbPacyyo4U4/Xxs9utj/OtTuNTsugMGh9igUD+v8LNdSsQqEQEX9TmcgvEvZII5E
BABKf646otxhpYYfbRXEYAMYFtWFKLxq0iTz5ICKdNbKL45Eb8RTqzG+iz1RISXN2wJPkR2mJMXF
Qyy+LUEbsEkd26p8P9dJaF96urOD60o7QaL3fJ4pBQFIeeynnrc37SPP5NRvirHz4aVWjA145JOG
4OAyYh+wQb0xCHH0JF2v3hJrHlxGycKMp80U0uqMa9gQ+KmmfKryRo7A+swNkSlaSXaR5ROUHNiZ
K3OA2R4XhhUQgZq6gbwUInw1D77MAdDDgJTpbdXVJt4vXq7IMu1yjKfdJFH9gtaGkdK6afJg67Xg
a56rcdMHrpdtGk9GoEeTQIHP9VW6D5sJEw34bUP9IiUVLaahKcs3tsmbG0BdnD0mZdyfM5RaPIsb
NMBQmtw1YJ6W/DGRnZr3WKXbdLdMYNYof4jJd3PsFKW0ggl5ooSZn1L+8ZiFknpblgi285nmqszV
HJelfWmQH1ZUWwVIK5ZRLzlW07wbviaydGjggx6jb1MZYVT30inEoG2DCtsPaOO/BNrO8i2roMna
B9MSp0Q1a4VT0a076rOjCsvDIkcxkesMbWQdxzA9UG8dogyTctmIYuSccNLR5JyRGQ+4z8uRRGa6
RGuc9qZW0O9XvHTZaCRFHYUeZBj3VEpv85A3e1pmwJogdQA8V4OP5aDJR9RY4DVQZeWJ8D8vUZLc
5E5PFUhdJ4hxcrhFwwb8bEi5GWDGP/PQdc7HhPIipi/XvqqWuP0ap5mU+3zxkb540lg/rGqIKP5t
Z/wsTZQG5qSz2ggAV2RTHDqmcrjKM9YHlMHoRpwtDVLZTVJEnko5yY88SrznBB7ZKR8NGqXjNdn7
UkXWY1co/xbQKzIUa7HBGmdV5YAWT4LUbNrKTT769oIwPHT8dSALs7p6n4OHIowZhyGQscU30Alt
O51xd+SGijio1g8LwgjvylnkqpQw1hBu4LgQu6uTmsJHGdZ1vutIlpz2fjkE/dXgev60tzD79idB
Bith25V5/qkccmfeFHM7sPOIRr3PZ2k9MSwHYNLDyCLDMnbkn0HG8viUpTKBDzsxmEojIQeUpUED
IK50ZbllGLbNZVJC6TxrpwUiPikinTxfdBFXF5SPtB4lVw7DzYleYjfbj5bXagpuS1QpTu9YDnan
ulwQfFQyvpI1Lm4oN2X9bpEUUKy8BH3fqoAynRLMVn+lukZd1/7ow1BwQ3LZW/7xHqREjw8INL2B
0FmmPyyvpuYYmiFqFF17/iW7+9a/FomrFws+VdPaQBOG3NSXE6ZrVHHJNECbqSH5FaamfK4bZkCs
YqFooM97qFgJox955nkIKTP1oUoOY51IHDEUd56kquQRszANzstFQEkxJHRdVaw3gCh0VSIw48bd
fKt1XYvLOWy85JOx8ra6alwSN26qJYthE+aB1W5GMncW2AEI6kvnlrqscdWiM05SOpnYRYYbXo4B
Jq/WpAMaFRnDlzOF24KYCCdKVXibUap9CnRNb39mpjADJoRAq0tiejW5NLnIzXTRjkncf5ae41Fi
nw3SEFGZHH+fZXZxDni0Rc4yNmb+PutOl7e2iih6MLXVo+zRTTVSBdKXAhiaXSf9bZ3mItyMNNtP
bc28d9qMsoT6r5McZ86Uju/bdonmDyb2yul6yJrQuiudpLvTUJwouW1sak+qwvKurTbMEQZz0IIt
OS6S6H1gWREw6KVortpKYeh2ppZy02Wo8/SCktKo+x46Y4NfOZ/i7nNbU0oEq9EtxzvVuN1dqNHd
f+ntJPyUuFaenuWQYrtNSD6uR32ZohpYxnT5TxU4DEA1mYiSnQ8ujqVhot4Ze+I9Tz0A5J3I7AhK
GO6/27kNsK50Sx0xfNVBxNFcY6Aw2+2cf47rEHeMZ3eMKWEYQl/00GKAAmdNRCW28kPM0YugKrQa
Akhms66D726SDh+mbCjVtrMC/46e73yDtRIjMLK6GCOzmv+klnq5D+oUVZUVyvZ92sSkmizJ0tyk
odL1ZTSlU/7kDlX0zgRqiTB/5NTUj/0qTxADExLpBLH1DWQFa74+0zmrEJ7c/jKWRpFpnhSmfd95
sbhOlU/BrLFcjuzs1mkNgC4DKS92cgyjucxCFhQiLu4TMawwBU+zN48j/UnAg7dAM/oY7LTMOAxq
3MCjHscXbXPuzczt22HWUCvSIgBg2SaMBeTUt2SAk7mB+0NHApMufhrL3wwMdSNaU4YZTOOIg3Hd
hEl+lqUwizcRkQhcdw4pH4z1Mv6YZyVfl7yr8cHqJbo0qpyzH7Yf2YiM5oJyrsFfPqe9gkbsMeXB
UjAxeXJ8IW4oEqn4oBLdPlbVLAEcGMf+DO4ZRbCOl/gbW7XaXEcLq7MBi9Oo2/vAq+BRDWWYIXhr
JmU+0R46/8/MJXv0ixCN05+zdgTVsW3DIWKhmkJ1SjdF56beuZrCYEQkQErFfJbkXlw9sjSqbsqU
s2pKKyXsysLNZfAenpyKLyV2CxugwhwIKsiLMgz3i0/mMANa7ngtyfSsswPmyDIST55T+znkKB3y
qk0OUdnj8OQq7ofxq7VkCYyAse8/WEkzFjcBy1WArU4LJb+Q6PbieQIr3Fpz9gFX6iQpWpM4UOTs
5v6px/q12ipCGPFW27mi4Ho26FKEDV9LhcDbdx5c4YbfXtTUeVruBNe5bsMn4XGajWSzC65mXmAA
828S/UnraRBDogyLs9nL0mwP1AauXV8UEr1P4unN0rrya9R21hcmG9eA1wxzOFEx25DTrE6Gr9pN
B+rEvBUh7XdJMK+oAUhcRTQxm0i3jKEh5Lo1O63mLt6UVQoCsfFxuUWNRT5oVK2o5ADoxX1pSErb
z3naudBj5wHjT5gzK2eoOG0oB4GJNrVo9HdBO4EsXNPLQcUajoSdIJ+YoKJFqxOH2exPL6mCKzfU
QXhatp5EKlYtPevKOnGAO9Wdvodxn9Vnc2B8iHHaNp/kHGm9q8YVKexliVansqA1VWMyLNuor+wn
U5WkplSlwLhSYTFPzxyQ/TPppmYRF8ay3C9E+6R7FtKPb2IT6x+ek/IEwHdn2IBpYN/1Xr3S2rKE
9rG4tbrq/TpbealRGp/PVC38sLvVitch/OWyURMke+lOzicT6GnEY2P1yErmVQKwFIm+WiobQyZe
ngJseiB7dvGjParrxMSg1wvjT3yAzO0cSDGiAyTgMzwM28FtavZMZhlQqIzxamwTVH9MgQOTciGp
1QXfqi28HFx8b2vbSnYOyFBrm7AxFicRjuRPhEJif2tNHpvYvIpoUU2bDO4mJD79KFN7JXovICj2
puyHL0Oa4fktx2H5Vk7pEGxoqjBX5zmFndF0zuKv+LVY7mcjiADKtuy7M6d0mvzPwlNR+V3k/pSf
K68V3lkMFMg6i1PlICaOWF3vSg829y3jkxpOPf4DGFWTDX8X/v+Potmvhqqfhbdv66fyvWmfnsz1
Y/3/Q1DbIXLy7/8KG78Iar+vE9N9e2qjp+cx7fVP/RXTlvIPz7Zdh6iSFMR81qDbXzFtWxDTDoSm
fJcYoI/j579i2r74Q3vaBQHorZHtYD2r/Dumrd0/JPRt22b08NYIovM/CWrzc345zlJE011PE4Vx
CEURk/pZuftLINKypn7JOniOLK7GW7vy5+VEk/MO6nMqAv/KbuCt7yj/BynL8jHH0jcUtv70yzv7
TST2Z7zrv0/V/roNQnwIItABuL5eA5O/3Eap1hXKXHAbbRKj8Zkouz2vKNIIcXqP4ddkWajiSHWd
f+4bBZq8b4Nk3qbgP0Do1QD/XN69e06MXstTN466C5WR4XYi5oYQTKrdMro7cs/PI4UqkASipW3b
js99M4YcxPBS8Ad4tkAA+zHLMiHLGTK/NjdstevLIcIkYbIwftcZiLhWn6rzQrAKSVFZXUac4SIZ
CBs8M3HoHzvgPjgL/evWuDcBDlcIDg/WW//ldfaCV2dbNqYvskMv9cxWIZijdDvFcth1ZrlPl0Se
lx1kw8WyQVctHtJcuyd34O2X9DzO+feNKKKpgsMhz/YOTpWzsWmoC47drbsEMFLcIiyf5tbK77zG
Gnekua9RwgXmybzMx87i1/f/a5tav4+nPRUQKBfC8Q+ixy0KKNsPNd9HSQrbp2GKcET2qdhlA8M/
/D8PlVrV9P2R4O7vXr/yeFrbJZpEPH2Nvf7y+jtW6GL0a7ktiURsCxQSKIY4YDnDoQbL04xFey5K
H9Yf8rN3Y49ode6n4l5nZMqfvv0FDk531k/gacdZI9muK+jkB82UQE3rLUR1Obay2Loh0EvJ2baB
NSH5Jhy2idgjphdt6uC3XNSUP9b2QlKOIh74eOReXn4S5XIp+ox0uLHDs+0RCvMSZl2w9Rt3xgE6
dHCaKbC/jvqMAMio8vBL4qoA4med3yRuOH8gftY8DBiKc1UKDLjDXH9p3cm6mtIEq0ZgxWfNYsJP
b9/py3b7c1y0A+0JqYIX1cNJ6kXEc4KtNce9hHWmvdNGTfWVaaNreEP5DZ499/1M2OLs7Su/bDyS
+YBDId6TqzgNO2i2VbOEQ9t068ZPiB2h7Dk+RVxmpfg+avEFSLLzye7z5UeGbPUMXUF8OYHZ2mW+
NkeyzZz1Ws+6EHcAsXxtQ77N/w7yBPo0oshwhm6MgiYfTjL2FHTVimHtysh8eVcWQTlfOIzQt8vs
+s55MDQd6rtk8oONIbR03+WEki9LksuGT3YYbaoywqPetQuQ6aUC6Qlxe7avLIKX87bCN2j2XVnh
B3R1nkMrnSdgq0fe8Nr9nj+Vdplj6J02Zzy2PhiU0lwqLwGOu3M9Y86GfuzP7LIkWByPyWZoKrmT
mYQYWDrp92kY4FOy8T42Rj8/26JbutrVlJzyNzMT/+f5GMGQHCWqmnqCQDXJ7x1IeUSsIrWvA6M/
lEXu7t9+7N98TCZXSQUWS23FeuPgirJvp9qeg36HiXj8ImRV7TKTuw+OyEt/00AYOK27erpqlqrG
JuMJlH1LfOE5Rt+XVfEna+X847Cwv5pnJ/1YV9CgNaJHdFMVeJyiK848sTLmYq+g/BlVQXiipKW/
v/0cP8vKnn8+nkOxMmLutR3nsCZBWtKd/SwcdqZzhbtp4YKw++u7zy5nWpeVPXhnYYDdBnhzfVYT
69l0RaXfj119P7ttvQtisF05Npd3LtPe1ks8THeZ9G9DIpMU0Ct9ZD74WfR5cMeKJZZcxz6lPOew
GwUms2bTAm9mI/BDOjnkkGrsbz1kNfdxGDtnDh3mvPecAnjR+B1JaXDlVF26IXCo4Lils3XlhwvZ
JL4yt04FDdxYkhywiVODT0vFJg+95IRtwHzQkZVxHga6QaYwtUcCX1jxhgF54pIdWQO9bMRrN7IZ
IphnHT7I80bsGL/xUxSvuxCj4lWXWf12kEN1y0puPg/JMTrShl9eLxDrOo6aYMkxiTxYJpJfKb00
xKPhTFP5mcj5nyw6km7TtOM3YmVonN5ua7+5nuv7QeAxD/jr93v+fG09FMbLoG4nned+gNCbPVnL
pC89nFwczzXekQH35wH785YSeIpkFUVeqgB5cfBCdZaSPS6ieVe3lXfaS6JPJ01VvB+TrBG4KPWN
FTPvND1UQZftOQvhvvRQYFWCPbQ20YM0iHmMmdSReelwo0DKi6c8Zft2wFKOjvX8VYxEkuBWhtCt
CLftwzmwP0YhZ3cBar0b9IvBtuDI+cmYoTiRTtlt3/4Sv7s8aRKs5FjN0vcPBi9SE90YA+C8I6o9
fRBWbX/14BBbbgFI03QG2Jxl/vQ7r76IU0sfefifp+GH34Uhm3dAPoJi9fL86X3flGQfeeOuq1iz
gOgMvIfWrRtK3eal36RL9xAMpb4zkT5P4sA9b4UebuXsYUtKfUlFWV8TaVUcoeyTvoyOJG68eDse
O0hbkrVH1obPX89vT+V9MnKcLneKpcAZ54POLWdUMdDtpvk8evK7PxbQaulVuzLvxPu3v83LJQuZ
WfzNnCpIV6KLPr980kH+kYTkdmnSOnjPqr76MAoZjDdpR6/acL6g8BJOqjZYqjq8L0mEecq2Y04o
ppST4CP9dm0Nzz4XNwQHb80iUpKnOrihKFx6UWSlyzjx069prGIFZ5prQI3jF6JaV71Vuudvv4bf
fARCo4oFv8PO3PcOMkeKxQ2nNXtsl0UdusM0GOwfxvOW/VxA9neHsfiug9I+M37Kf6ss5xhYcI0k
HD52sMYGnECTZPECBDjFoyIGqdQOdhh8kcwsSwrxZEzK89kRzUVbibQ4nxMgJxtObMFkWEM13pGe
O3Q4cppybbxhUR3pu2vs48V9Kdbx7InWz+IdfI4EBIOxnV7vQo5bkKblzYBHWvfleAqnB3Oh73PG
fzrzYkpCoapATjl0HWT1xKjzqRSDjW3Y8eezwK4WTLbZzO5BDpYADbfE3vskGVPKLcg/Cffd6JAp
Bil5Opouu37B580KKx+xD5+hxRfeIaMNhUdu1/Zfqtk0PFujJQh40oaQA0kHszwJS7A2p7HsDGqj
AI9xVWHdPdUZB/RbUphmfEUYiG7hq875aU1QtN7gxwRW+D9tiuRucZLmMHN55DMdDNa6UiZPCl64
RfBnk2EQOje9+NQ4eXDtJHO+JtbN37y62pPslOzevviLSZMFDgs0Ujg9ol7kDvEWf9n9wtKIQ07N
9C4YpfUuK6PhTsWBuOIAmzBJGzZH0sp/Lp+efxaHzQmlHK7nOHiqDpoXAYZO2YBdd7Eu+2+1Jad9
zp53Y3EscxVKC9FJ6HrjGXMqqWxRILbZlFXnTs5ApC0AjNWiwQhHcXe5hrb3BZgWa1vmREOKaPE/
x5pj7nGmUpUAszkyVB2kArIR8EikIg9RIFJl4j+cWONYUKbSJ2JX0sJvZBsED3YpO+ywdvSxmNjz
gpeNi9MwmQ35Vx6w3Gg2G2jEmugRFd+7RsGyP7Jm/YlReP5SJVM+f2nNfKfc9Sv/8hVbQiZVvchl
F7YREqKReQ+plBPWHxLlhtWnCfp8dT7Odh2fus6gqm2BYvXKLFJfGC+Ei2dxWpqcdH3aXgezE4W7
EYPNeDk2ATRsSUTcu6odNABvt77f3njAYttmnna4+YMbpyU4xLqteWf7E9iOJijGcptxyHZXahV+
KQ1HycCy85LwoezxKqa2PX7tuzKJ1qkaHpFnDTZi6466Z3zrqOn6cAIRPFE2QtWF3Xv3sXatYwz7
34zezFaO4o0zuPjOYVkUiVs6nm172SWNcMuTSNrmkcyOWxtl6H1pT2ZXRL711eXY6T5y4u7Br3Jk
3mLCU2/o2Efe48vJhLCwIHeapGcpeZXPG4CRA7sO1vw7pcd5F4USl5ozcTauvO467BRatS7WYI3G
4KKyzHST20tBWeV0riHkH8lXfLkA8yQjrhLIhnlDKDaf382cVylJZRMrnIRUWBmC4xdFPb6z3Dhc
wxDOpUQYvjOmEVeYwnqOrye45S5y6KWH8o0xdrnDDwpImwyZI8v234xA7IB8m5dFmhSD0MHdOSU1
t61oSL8LyZ+9rghfn2CPSajMnNoY6pxMYv3JmqGqkik3ip1vzXL6mgQRC6C8KHB6xtA57WvC9cSS
Q0/VEBERNKIazJa4uFicUlabWjcG9Rm189UuXxKWmWRLy2Ov+jcfnoOFdTVJcIQB4OBhfEzKEqad
vSvLANRvTLlOh4d7h3Xegrvgdcu1dFhHjEP0YPFO7mSbqjMZoErNcib2t9uh83LSZSITNos4cu54
nIN2qPh6cc/OYBerYjkHJ1relIavsbE9gRjSSBtKPOeeZUD9YDjNhohSJ3DgTOUubgZxZvC2g4Fn
rGBnEgXutoplK5CQYVRbkgKzbC5760F7g3PSFTHCaKfZVXgrvyWcZn7JC60+vv1Mvxnz2cKScM68
RfeyD7cTIANnKyOdaOfQwW5jNPfXqo1aDOR59jhoIOhR1mA6E8nMwUYYPCXR+I0PUW+Wbo7fGXEU
k/jbW2KDRQkF3Z649cHOM6WgAsrpEu4iAkVXLfZDjOpwoAgrLxtnsOc92OX+c8CsdMO4gGyMRdyJ
1doKOU+rbheB/ejt1/RyFU+Yjnx0PiRxfD7Q8z4/dJLjeFuHu2r21Kc5LZINB0XVNWv6YRtblfXB
7cjUffuiv2lvhHxpa5yLcXLAkuL5VTMvHfrCZ+8QN5G7J/DpnJky13ssHZz4xkVxGXATn5MWJU/d
CfVjlNlj7A24mxUcn33mm/bayknNOXFkeek5nbqx1jyAbLFd7LNB0O2rYrC3Vmrl50tZhw/V4KQP
TDRXnbW0+shbtH8GDX6dyl0+69qRNSdrkh3K4RPlrbNOiaQVJ02Le3xaQIYZjg0e0sCZUQsONcIR
w4kEwmbh1WQh9U6AqmdNIXBntpz4AwzKo6WQY/2xdMi735DdNi9bEliFczMLINpoHQakX5OdT/D2
hL9fyrntoCA6LjzUUj14WTx/Jk9UcfRSZh/J3yTJpY+H06b20ChYjW3QZwQ5q/dUNiiQQrpJdmJY
H2OraN3xLuuxY5/Msca0qmJ3+kqtfYdiIUtsopoIgi5k10XjdqgGQN+qyIpTXzUWaWv2ZAUbMh6w
9TUKpuV56IrxBlmm1Z7O2P/ueXUk0aVpmz21fSLTnZVNmGTzIYqGy4FVToi3vhvbTUHKdccDkjoM
KdrO7gnktD8Sx4EHPfNwG7JOlxyRl4tmrrHh/idV19y48ZCSDVB3JJNW00qS7scgGU4a7TX2aTpZ
OXsFib2jD03zOSSLRp0KTm/ZLVljhTI4FKgn4FEx2ZMwCSKqVEhhOq8Z0HAvpt1JP81OljDS7lYM
rbwNutkSF3bFGds2W1ajVxz5jdjETSHC/WhMjd8r6/J3vDyGw5YC8GUTZpE4pTdmZkMmrv6zaMoC
0cfbXezFkRQNkuGcKi6W6xQ4eQdjDeUibRkzpGPXSOyLVGTlztIt/cVukmu5kHF7MiNv3dlM4hck
ZGbn7B/tI9v1F7E2LuCswbb14Jtt82ENjnDbpfPZMW7ntIaGlYXRRZl6Ypv7yU3Uj+gYIpR9nZUQ
TY3ay2JqvbNZB9aeQ5FgG8HuIA6UdE9vv5zD3dNfd8Uax1eKs4lDuFLdMPo3SxRuW1KSnvJswh3a
6/Zu6KOc9N+82r19vRdrF0Y4dmpMsE7gCK56sFesMyRiqh301g+m4Codw+yiFXH+xR8GByhqQ9+I
3PJm6YvovCO3BjNqPKzbLDuBu53ZZDUNabx8VHNbvFvT1997BRnap7VWCIBw5ExNtmgAtcCmkTTZ
x+h2DMnrLT4b4FgYkszFWsNhqmDOfD5kB+7kwb3Nw21t94vaVq5u/fMmb9TqEjU9cvA5ji/wh5lu
L+Drv29of9GJ7hcR7EbPHq8RPHfjPhtBkiJDYVN7qvKk+oKOZNQnti7Oqe7I5KldduIxyjLW3UOZ
UFzf+G2JglnU5mNbupdW6EXFPtSjF180XdeSYZ9V8XQfw6NNgOD1iuymWpefY7WMDHymq8s9wTuK
PSJSPNMziIOm21bkwufboR+q5Tzy89LcBWE4t6dp4XsX6/4aw7pobThibVQN59kyFN/qOk3qHYma
2YKjUcffNDDH/P9SdiZNciJrFv1FmDE7bAOIKedMzRtMqpRwZ54d/Nf3ibdqqdqerBe1KbOqjCDA
+YZ7zz1vU4mqNIxHCkeYP8tEmq1zC3IzuTseHHLj703FaCytCn4vhnbjOwdEPX9gCDP+IN8Xx1W/
FJJ2SjZOc22JjtzZpbPWS6PGCx7ryENIH9kKUQYyYP3dt0GfHv2txKjWMffTpyW8LZhQurTFhbVY
sSUha1tgDzhXp6QabukJvWvDf+b6B4TK1SrSZ9S8dXsVdezvDyUJpR4ac9OftK3zB2Jlm2SH2Hq7
1iSZdzEF0T55Y3VY89r/hwMoeg6CW8TPXKom9bYWCjTiSffY4NU/Mxcb3nwPd8I57wy9hFcGKPwC
BrVP2mpwY3gkQMjDEtukvsjKdr9Gyoqfp7IQoGKdjsBsXkUxvuB2Mh9aSwPORRRfP1vdjEDPqtb1
YWv1jOfC4zuScdhO53org5JEGmGNWb5Y4Ya61m4JK9YcB+THMBgGVOqbmiSERj1S5wt53aJiPQln
LNo3Zbmkd+PFmAZy/JxlehaiA/OGtFiP2d5J670q6V0vRcA7M9vNRFBqmLcD2YfzLcB3aFsSuxoX
+yrT8no7yNVnSjYrNd51fb93Wb37oaCfryQCiW6KlX1QYayHZ29VtXNLTm4/IjidAdNHXISU+HN8
JYFdLqeGRv+my/WjmWTvUq/361rhyw6q6pZvzDw6P5aWispjZ/r6teU1u6Zeq3ZSONaqfZ4cRL8o
2hdsO/bmuG3K3UhKoV5E8dD6PnniudnUKw5e5R/KhRyKe3fyTP9mmT7EesGzqS9qxOuGrljv1mlr
g2glOn4RrMe2qinvzS7yOeMBb/jWXr/VJ3R4tTxhxVxTzUC/+Vmh2EeerG3pX5selXLCdDQazjHI
pi1xFErexFWDA5yCSSdQHHSKGCoYyJonbj2sao32SZSFMzEeC2vYxTGMRoRUkxP158bKBw51uhaa
PB1/0y5EjaRx8o3oUjHe80NO7NmrZbsslYXmP49U/Da2rJGfOVDWPW1RgRfpivd2O2q2oB9q7Y68
vSKkxiSUioo4St6bD70TVM3BLyhlj44/ohw0O1TkBHeF9gFMTqRf1i5xu3DF9vitmRbfuZK0G7zN
k9Lvwbh0HG/diuso9iJvIjgI8TqxVz5bNovpI3F7oxlhW/c1gZhr3Q7ZOvVOS3Y42XF4EAqLHC47
dvTFdstlybQe1adKL9FPjaztk1+NLbpnK5hJSQqQBdwNdQtFcGl0FGTF3raUzAvRwQnB6zH54KIp
f+SdrWdsP930KWTdOxKYG2vDPM8yJiVOxY9OdYfnI3PqYq6eJXfMnCx+288vQvJFj4hdqBg3t1JT
Voptuxviqv6ndCILJnXcBSVSh8D4L/bcz1ft51R8tW8gQfr8MuGD9Ev5DW8mKh6XGPIt6QJJtcJi
fZwzHIP1eZwKMR2KeuFRZ5KtY1KdZ0JEArilL/awzB/NNObAp1ayRx/ioZz6bGZe4H6Mvcn/xdUN
cDvTYLl4ZKT/ydp9osrROpFbrKfpp+eNE+Nmg3Es88Q82xfLMphuDDzr8LUIYsJDgiDQ7mnbePRP
GxXxmpX1VnxcgK8Fh4itnXeBdrldrLKsl0sFsvxtYg7gHLxwbvaHTVkTmeaouapjbTlowosY93U6
iJkiLbJv3j7yEA3Qr2Gek3GVZK8xQ4Lw0JAnJ1Mv6IK0qqyBuNPZdmHnwt+3U7+NuIHlVPhXb3Sb
9mpRnSKzb0aufWv6+YTN2MdGhhT4QyW6Sb3lluJVvtQ6Hq+dXADVtdSmVGzz8qGP6/6O9XPxslc8
o9kels5zJZvwyzqLbjtVtr0vD7gKtzfhTVJmU+N65mmujA7BuwuYQ9VEDO1V+oYwLL4LlkA4H1qk
Mwnl1H5lNyKJGmyUGaUzE2IcikbzjlbuZ7kseA48IBHeHffBlGddUM+vehW5SfCbE/uHCq8eOfQ3
R2TO5vXRC7uDrTviU4l/yjLiukTuwIiS+XA/HSztG8TQ0uH/EswkzW9rsN2ZdSVUgCSDBpuLKXgL
zlQEODf2kVxw3SiGb/BvBQnKSOrSSg87Od1VlHfHmX/lnevVX29x4KVzHcG3dYRjyvrT3nt1eaeZ
e++XMRI1eFu30U2q2UwThFlT60S1TyJ8HhrUHxZk+CReWn8+CC7rY4W4MEpE42FeVZRYd7voaNVW
ROxkxtcmsJOxCZ27LrQMq89iAvbdk+B1laZG1N+raGdAtjFgvubVxouwZRNCVaAYeHmTCV+RHc1r
Qna1HX9oaqntRyTb+E+WYgl/oF2LYa50LhJyOY5tySyiGIkLcYf5u5x9co+DxeOv0eWbr8JqAC+t
a0zmStSZKUh9o6c5wSKIj2jdhv213EMzZzWug/dlE/Z3XAQvBU8Ln2tYnD3hdGHAtHgYRMMexvAB
z6n3Qo43VrrblBtJHxso58EqbXzJYVFZD25rMS8X8bZCFthiuzlXa9WsaG86azioiFCjZljxJ+Z7
FF1nsVjWGfgW18Z2muKjYvpK/KCuiLfxJ1k8TAVgYO6UZmsSp+8IWSxnVC0XZjLbpSOrY341W9vj
mzOD/xOL4+Ycqfks+8VYo+gSnvcwPzaenF/8mEVUtlakwCPScamOWoNZBtMytjE6dYKGMCPNxE+Z
HjMoMtWmTcnUdFZCA1uxHjk1wikb6zXcE8gcyk3EykjunOs9AgK4eP7LMHgaS46uCLgKNL4inNkt
sQtaM16ve79P86CP/Itoc4e4ZiK6WAgi4j8vY2Tm7ww+7YcunCzrsLO0rA9FZKbuuYAKmJ+gH8Dr
rxyvIuE4cBqiPHucfwn1T3xUnbWZU1SrmQHENMnglPd+2GQWa9HywhcM89duKd0LArTcPAx61/LJ
j9ZgRNbnWPap2l3nF0MnT1+3vratxLd7K1trv3EzMW8sKBu4HJ98Zc/AEZQTNjyjyvte0XUsyWSh
IUjnrTbjo7YIdUw68qiHsz9VY5TmgyO6lIe9ExlxEklTLDdTCnQ6CVbre+E04mMdRy1RVwQm2QfX
rwcXPuEtEIo9GnSb0NrEV+xGhHz3wBrGY5/fvE9RX8qVtNAlLL7YrMqKc6Bb+TQvjTvccYIzhxHS
3R511MTV1dM+ccEtK0KC6LdBl8fKFA7x8YVZ9H3p86Dee4Yxx5PufVVfMJqqPHPZNGBaH6gwMM/A
Cli2sWOvrSKp72W8+LjDlNQlcmj0TaduWkIKjElZ6dDtnKnK85pXbnkULdCrKDvx1guaMDX43dHp
9vrOcWk00zXYQ5H5otf3LobuJuUd7DgPhbaxmXKCR99n2XUB+fN2917mNV7cMmr6S946eKzrkhH6
2bar4HXwBrc7Sx/BWEbDkjtn2UoC8livFObQ1ZtXkJ2l+SSbCCud7E1pftiqsuhDlCyu6E1hswMf
4BIS1j0nulmiObFROJFK7bUWpg9WwJl28N6ybC+Gn4W/svjaakt7jyUZDefcNc0PD+dkmG26jxBK
kdkCb8Bqhp/bSP126VS9dKdAQnpItmEj7UmTD9hnlpUXDVFya8vM0N+X7hiB7Tj40zARLVLlk/Xa
tDMBwpW56WIDfJcfbk8DfvQmWOak1AWx3Wwy3xzuaJUGBmfkoS837XE2R6A88IeQHQuku5wOleMD
+isnzJdztymVYZPxP2jHKX7palTV3UBGz8S60fMIxxRNmNk+juerVeIHPg6iJuDej1CAhJxcbloL
Wqv7mynnudBtFB3nxm6/O+VEKkevfLu84+ydXzStRJjNZRO8DxiIrQKni2e/xavf3Km5aM/MuduE
+sTpWEAC1PgeB8Z+VBuV96Gpx+2ITUpHH+IZrV8amZ59xQRPxM2Y6ANVCrd9IjULLsB4UlZf1NkS
+ebDWiz9emGjlN/jKB/DpHSd0U8lMlgMxs5APwvgpI6ysFwE5PzYiPKoCu6HNCd47Psi+iFIImcc
43Rz+W+8yuVLNyIi8DOHX/OuFkt9WvxmDdkg99sbczv5Og6d/Q93RVVlkgoJ4kKQ9+ZCKT/Lx4L4
QZWOwVq/T46czv4uahjzoUV9IHZJLL0v9LS94KwUePDdbkYk3UiQloEzOITCIWokepsCTtxL07rR
vWgHPk63T2ucKDdmZjAKdiJJ6Oripk6hTH3yGizNCa8DGN4ly0eIBIztXn00XVtqcP9yTqghHyzi
6N28eaYKqu5bPyLBUAorPMfUce6Dty9ioXpuYmA52p3dtFutdSM+z9Wvg60YGHh+Me2njleL+MiW
px2zGDUixozCiufMK7bBe+qrPTht5dLjvbPyWJ15YuKvHjrQLEdOzkuAosVcYpdUUVgdVgxzOZdj
8VEWA+WAi7mUErMRVwmqYk/toSv8ZNwnO88or53u6stRCVzvJuZ4YpF3jsSGu6odmQJ5tb36j1Nn
ui4pFcqkpCs9o4/+FMs7e5f2dz2LyEoWKp0ryiNbX/etAy7N0EHd38ZSxcHRCmflEGFKfY13Jvy1
E2rUKr3LqR8IiBd3gZ2v3cn0XvhEjTVamS8dTbJiaEag3YsD8q2tb1NfVJSgMla1Yhc0hQ9sAbmf
GnkdVtGSlDWjZ9yY5T5UF2KU4vou6GObMXncLgycVZ6/jFNuRcdcaiKqMYfOaZnn6zdpmC8cBxb+
5FezCRieZBfX3Yd4WKz40asFpCdG1YJZO/pr3pKR/jrCoSo4nFBory073xRqREFfU9TrfFh6kbfP
kUXBfBnLNndxmPo1NsS95ZUyOJMczpu5HZlWPXQt1Qf98iWqlmAkPq+Z7E8Q77Y9mzWVT7Y6fW+O
mIqhSUx9lX8vy4hjcGtop1g5ILxPLThIb7xjwvDM6tldztxV9oJ7hakZ0XrKs5+4yOKHtNowT8I8
L/dkHPoNQ/SG4SNtjHH+aRyG8klt72Z9yTFMyqwN2q09l9g7T6LqvPJiQLrSI05zfS39tnIO8OZC
4BvG2b4oHesx2bpt4jVYFygHYsnNmvSOBE3UMjxIF+ICvVQJf/xsQqnID/b4ypjwB46GLujpXReE
tfI4opHj1RRsy/w4LwbRO7oa0ubczlIPm1hx6fKKjYaLGOmGn9rarj4RyVx+99YKU6I7lLI4uzgr
16QWdjhc1km5ZOJNWn5hNUUOoBeu/Pk42j8YSEbsFWi6tyuNzsICr1vyrN06z0sZVMmrint4emqR
ZKi3w9ATQ144Ut7cyOUDTh24UyRH9fd2gwGbMcLa+9eA98bXmYWpAvmi/R8xA78ia8q87R98j6HI
0e1VsROxRIdPnFBlGNYxndzu4njzzUtfxajSRYtNhbAtk3/RjSjHO25MzXlshav46k1j88XZJQvJ
lkfUf1JWaYIkn/dFX5yi6x4qsEnRpxHjO0KPUI7Xuq16h6JwmEFXrROjwDAsVsydaETr07T2WF9A
ItQ/VxEKrFF+VP6ir+/aU99XJn8Mtp0VbNtp78fabvaIrN3BvRrzvz3w0QAUOGrk8wD+AwDr1oH1
ggLQH09MjlTGgjqnaNtqbT84RI/vKT8KdThYGe+lZdbjUB0X8U+0cIubFbop7XPZl+wG11XUz7IP
YPxsDIxrGkO9UO/i06V9ate7sTEu4y4hJe+zPc7nI4buQR8svtGeLF0F5CcfWKof2HxDpqmVaH4i
tDGXqF6cH8wGkbHUOShafgsntei39kPZTe2X3UA8oWvaVf5sZO9+LcctJJwRPWOfbstkVURJNPNG
g4+3g1rLmqartCdfpX04/WLUrcVLjEN3JMxTW+Orx8spzMhgm9vjaARZ80CKvDplJhH7V3sxbn0r
daMtia2okQ9eS3h7qgmGh+mo6HAO/Nb6EuS8v1LRRT368tlQvW0062/TzjzjGs3D1oD4GOxbgop6
015PQzZFe0m70+G8hlHmnkZ3vAGiVESFuQe3kGG3X7c89YuKLpKuRj4XwKKw2U+RGQ+MMcSDH8Vq
uLKehjsiPbvVj308ivHRFnsQHOplB/izOUM1f1+sSrKYjPR46iRK8bq3rW+gK6oDgktdnKgQ25mJ
SN8/oE3d40uOLBVPvbDAu8RrWXfpVNdEyzjBvPq3mYWIEoZ7JjgNyK3Fk91WuHBm0+2EPoptDz8z
w+ybbPC6hlGLaobhzDcuwf2iYITngs9qvQ61FVhvZe7Z5jq7zqKw9VdhfBHlSqhxEdkQmCIFiexe
TetYHQOtNQnznGjmbm0pUb0+WKm0caoOVBLN4p6svXNzhhVxU7tP/SBBUPflzDTVuOOTpmpyzvDs
BQJ2J6YGjxl9Tt+GCeXMo649XV+3oOu/+FUpfqAGdmUi21nap7AenA9QJIqXNcePkdijPdEyjFW5
32HynNvTVHhBMo680w+DTXJvtg+dtBO4A8T8BVR7n40d8m7ShUeM9xR0hL8XcHig10wAXwCPjNPX
2AzRZ9FuN4l8zgQqbWgIdyaW055VVMPkCTXyh90txbd8Laf9HFk6R4MTNuqdEd9y8fXiiONo5zu3
ZjwYQAJxubxhFyqcAwVfqBKgDg0jX+lGaCcKSFdMQm3o00MwXtzSEZ+HyjbvFQCL8TL1QQfLqGrs
8sjz3IcngEJRmTrr7G3noaq0uOvi2/STwbCWD87mrl0m+VbRqV1H+ydDVj//cgsMDL+xu93ze7pH
vzmQM704x6qFD/Lao0nyaPTEtv4M3T0m70wVsUe8jY9wteRO9J7NYBrQSJ5iDk4xN/nHMhSEc1Sk
Tb6wHq6+Q+RCbhSAdYJo4YPqUTpqmUN6o3e4WUNOXAz+zODktPjgHxgljH2MQaHM92k8tPw49aMU
AA6Php30t3XDWfGMU0jJxBJrJe4oJRewFRy6o98q6zgwZ9PBwQN2FJ4DuTbvvQsNJLX8vp3f925e
EPjohhRgYmdXO0EuRV+/t81UHRgDVPGDZHD1kreQfdiRofdIYtYgn/1hIBMr15jqzhu1VsorijeC
ZtLm/2i4YT9NubP0mU1Cwzku/di9qmVmve+pwvUY7fqLm1blaNe/tsCUVaKRZ/bQpdrQ3JUqlhKo
OQjRHLHSqM+qY1mWamTv73TT5Z7ujmv94m1MPwXEZqpThVrRfmsNd8+jweRX8hDH/VkBCQrv2xFU
ITtUBvaJqKsuTvy6stxUtvvwOt0CtA9Nq5ijKtlHUdbNpRunpcrdMlnk1pNZOVbcwnnkNcvJUlyA
g5OvGlcsammR2aDerlZTgCBRdkh6MQf2mAZ7CaCKpEx0pzaqSQE2iPV3kuNnLb/o0Uj4HYRj5h/Z
v3VPqEXm4CCXca7ulrX37OTGbFMnyGPxE7YxMtlMEQJW0XMxLhn/YjqUuIb/ibAyxQdpNv9cOYP1
GXZOa4CZGNK+OaPznLbL5VBjtmzjz0PR8VpIds7gY3LvYtU66BKMo+AblskrHtXcACtb92nWJ64S
r5s9d1rYhiQyhDxgEdM5Lyz66ZKv20pOkb8z6JzCCp0LWJoF6a+/h2HK7NAqWRMhiU879sBLasKR
2dzqbEOTwB5UdBpj073gdnSao2eZVXzfnHD6AFxv/zI61aIyHISDy8Jo9h6kG3RTAqbBfNrlEDlX
9MCyYqWwenDvR48YUK8XcrpESy+bdO4Bq5wDZbp/GDNwrXo53x4nuA1NWruq1ydA3dFpkmzmErse
6/g0o2OmneoU+J9iyrdPUyO6f/Ip0OxTWVoCHckJj9Hoi8ekpckr2F2LsUw9EFZ369AbNrGwfYID
/BFNIScmGZ542hf/jmoVn920BuFPOqFhS+Zo7wI6jlpHVwxYSEjyrmTfJtaxYyZNRBf6DWeB2zQh
sGUs6jpPdc8tn6De5KBUoURkcGuAHmy023bWa6eQlKj9fpQ1NEDiqkL50jQOOVaiqyt50V0t70ls
XeV9oOLx51b5xKOta23VVyq3mrEFdvxjxUm8HNtGRuW5WZnfMFljjZpKo3X7JIWNTqnje4YngYTV
P0Y1O0B2CGq8Z33InLDdc/dXWVQenweKU/BWj16ujnk4I1/w/MacHbWwTQd3xfw6AUmT22lIz+od
1B4xiHHC2qOnglqQgVLkijdbkF+nDRRiNg2h/U21a0/oy6639W/StZtu5g8dBOKIm/sjQuwIPeJ3
HURR2fRszgK7NGemNDFTSec1WK4k1K74B7vivbAhc2XGEdORwYdz3LqQbnsx3nUHBXWQ2rjXxZjw
XHXjLUJslh97nlkK+KL46th1kIFgihty2Ovp438Xotw+3G8fHgxFgNnODVwk8faflPi62etwZVty
7LB/HmrXVRcpRMxaZ/Uu9VSzRGkFtJaY5d1fBEn/CWv4/W/7N6UlCE22w8L/U0DCkspEftWZ4xq4
09MCVu+Qz77jHto6tutjyBtrQx3O9rs8TXmk83QMwz08NUJ73hFzAwgH5TbhdB771obY10SM9umy
kcjpqfI5diiy1R0vuuJlArj4oRSuNo+OKiMAoUWpK4r4HgHzBh0mZ58RNgWFHiO6DALpOh7lmkcR
9NIiYsHCkiaA4LQ1/SMsNPlZBf7Noz0YddmsFXk4ADD9UWHOBixj5ncPOROcwKn9jAh2eWbRMWZ2
BPsJWcsaoD2ZZhG2B6SlM2Qwm0vNjxSqF0oUM3yX4Lxg0EDv0gdcDOV3AxW220EHKav9wtAZZ/jk
B5ZIZNBV741p0ac7u2c/L2uO7IX1bbm+ymJczcnxkV1xQufdt2CLcBxPnba+oVxBXW4X0l8YZfu6
Y8haWwy0AXs5x2Ydhq9lCNPib1aBf+mG+KkRfyF2DTGuMTr+/XnxmfUyfRfYO2trPnLGEkKPHeni
cvkzb66dFGTl+mOMq69rOKifft6IY1uYhxB8X7o2/vqkFZ/5vz8I/5Li4gx3A58dOA6j/9jDf/9Y
kpmJy+hwOyJC6R95mdmfYlnOJx84y1vH6v40cDccmDCMxWFdcu9TEOo88RDtJq4r1+rg6sb7i1zu
TzEuH4pHg2vkCqQ4oEV+/1Cz2w+LjUn/aNV9cR3jbrl1CkN5kRyKB03TeQlQ3PzNhfCn+huPPFY+
WMWgaHkr/ukwDsVM4eSzzJp6htpqnKg8wZk9oqVHToLfmQ0a3fObNdTqOvjrZ/437VMdteZcwN8+
jpYTPwegsjIzVtRK//2n+r8+HXgPzlpIxvxgf9xAhBfBhWw858gJ+6RvuDdSvpvhoXfrZf2LEP5f
LkuqPT9E5obHgDsDxcfvv4BkySy9peDQtmb/xzINfoH7FiTtvNrq3d2p1QbVuZny+52cIJuJeN0L
ttO5yf6/X1uALcLuiWrSFmAqfv8kczn32rfldsyVnl8h4zWMm1QcJwBNy/f//rf+/VqIXISQjo1M
E/Pxn0czw8kFdYU0R0/0NOYCeeihXT12gh3GKg6eSn5ZIjr+hWLgL3/7X1pMFPrx7YojjMS5/ycg
ftqinK0T9/yifPmqGxYAkbs23iEC4Jw5NxDYX24o1+XS/fYmwkvPRNvFcoXrwf7zMetpXKxIQe/C
oId0JQJwBOlttbts9hpqetij62UpQntF/FcNXTK3TndigEWLT0tkX9rIpyLRpnWWH7ZVVVPiWIYB
ZUUhwP3CDsDLcqrEFHA3zZ7y53G6BmYdgCiYjr3Kf//5nD+vYQBInZ1EFNwQNNw0f7gB52rjLgKZ
SDkigh/0O6Ylkx37NMd/ewfpUH8dogGVZbNzpjUCvCEZC0wzxptBltcv4D1vZRo8FPbDsljeN4i+
5V+iFv6vD3krPPAr8g9a7z9uaPThTcOa+7R0nXCOe62W/aPdWUIl9rw50xXz2zJ//8ul+bNc49Jw
i7oEL0DCifC1//5XkS/Zow/x59R3y3Bh8tNTmfnBKzVanhkW5g8e0NTzuLM8Oej21jBq2N1nltF/
s/v9x5z8v++78AYSizhfbrZR7D+3k+5/2f2IuVadzfrplDvAaQ8d6sC7bprch6AqjLjvQ7dRd4C7
C2KQ1yJ3TjjwSnEZ6Z3wEgu2GIcYV7yX4mSM13sErywx0JCNzt3aO4xu9nq6YT/HiWPcqqbgkf1K
bY6hF03DRbscZ7A/pS3P7tTn97FCwHEIzcTYuN9cNT40iBzEtfI5566lU7n5PQBw5jqTZr4DMlDD
R1BM5lz2DJ5VgK1Fy0tBS491j/h++hKAktm/Fqa0y6dubBnobtNu7voVYvad50N0fHRnhEwqIM3z
vuBWqxN/kfjxOmuhMUaOG34UeLyhy8ZNoJ+RtsktYXyJM2LECHv6y+3x51EQ8rq1b4YNLP2UxH+e
sns9t8wbN/uE8QCkLbixHiDgvGEzK2wB0cob8P4lQ2BHK8Yn6VkIAutIE9SglvrO3iKN5mewx/Uv
pcCfbz3OYdcTYJhuKAjk838YxLB52sDXiv1kwFCm81z0GFMrntbi5lT9ix2NF+kfRyLwDbwoAEZo
bag/xB/vvW4vrWYK5+KEck0MNwGY0z3l3VD9ajyr3zMPUwRSrhJ12MsST/pTvEQqui4MCIunfcWQ
cqqWIrC/FdFCv70FiI1emL/Jx7hBVpcQKL36dxWaJOdrZ7X19mGQaqgzWLcwW/t+Gu0siNhxpIG2
KfenHRbSQ94xb8fI8p8L3gEBezR2XqzJwtUvM7Hpoj7llbbcgv8sqJxPiyq2/TxNfm0+Cgf5N6xh
32OvB9DEOcdV3J58C0tbeluPfomdPAKsmTNFKRwByK5gKkdh1867lcFpa765TeGcbCfMw2vt7Khw
MWnldjJU+JYw2kM0ofb3pick3GPA+pza6sRGrJEpEbkLRH+6gilbPOjdHyeW9qeQuXsNzrXp/tk8
e22PaJBG+M+yHz7Eo4shZRis5RexI0BUTazrf3h3MPFpwGs2X1jTkPI6S+V82DdFsBrlkDd+7qug
uBS0T83FX4L11ev6kMIkz7v84ol8e/c4WTniOyzyiVcty4fIa2N90WwPobTHBRhlXlnxYUBhKqHE
a4c0TV+CzQ+j2vvl1K7NKFYBom9RUb55dTWK96qKkKNbcghbOPw5PFyc3booDmpySpYQ3Cz3OwPJ
KmknvYUQ+PGWZsht6gEBVr4cfdG07FfHjbkiyx+6GKQ/i5W4kbKhp1VNpXH7dEPHpwhsj5cpVxz/
SlQWp5CG1SS2s7Rfo4058EE0q8s8K+zzb7wgTXcr26RVnog1CDK3RHpzhpW8u58wz+I4ds28Xn1n
VBfCA0yUoeuDxYoolwW/XMo+OtfQjpo0kNH0E2Ioe0diNOkjB2gOFvHSPnsHhGuzvht4AcnjVkDd
Olj0v92ZuYRo7+TSF1DGg324MmMXGLKUkNsB9Ln6MZdt2WM11jDgHEc1TVKNTsf2YjXCJJzZ/Ayy
DXykxOveuinry+LZhRdcM9cJ6iq1PF1OmdUEe5944dS82Uidg4PTbuouWisf+wCpGz9N6TLox5kS
9Ynu8v2p4T8vCdCAvfDEjBwhTGGs562DgEz3H8a3ydTOHdBMP/zKBO6RMopeR+A4T3rf3+pkJyFA
sCCWMPBhRsSJS4QMKkmZu0VWjoC9Q6dyKlKxVuR2VtN+iMNyv7TICN7RlAyXsIoUa2G3qvxj78FL
ubQevyAAkxrNJT6ZqE8t+liTlH63Rwc2hd69coOYt/TaIgSeA6JRjhH+WIpv2ArX1RrkJ8axy/hQ
zP32aju1gGnZ9M49kk4o6/sshvaewSW8SGGEyF81VOz4rlwnAiJQtnCTRqNxv7aOzURtUhgIDwzU
uNwtskU8ZU5hb+lIGbtlYbVtLK8g1Y3svPPq2apruZ/3jdEWQrbSBUtfMOnAwoNP4VAHOdkQ7F0V
QqO44BSKb3IekfvTfduT3pxBvVQek2irfUG1P3zxGZIJ8u+C4FWtG5G2XlR0d+bmnj/YlAheKiq0
I4dhI1hDIwforlEE+rbFCvClWTrTJvtutSZt+7LYLmsZ1V8g8dlbwvTFLxLDUqZJsG2VMJ1iCdHX
ZSSgexe2jNOqr3WF4eUcN4P6iokRC00eF3o4ubXpPxUlukCgbWLj5GOb2P4PZ2eyHMeOpelXKau9
p/k8LKoWMZHhJCWSEqlh46YrUT7P8PHp+wu1dRUDEhWdMMvNzWsXRMBxgINz/oFdUbC3Gd5/mtI0
jWkIRdmnukNmCL0zZy72K8ifw5rNZbv3sNmCYYeId3RAnjldQVua2fIg7LIL9lHh2vdVE9PiqOyk
fuwj1zF3nV6d4CErWOntqZcjNiWiNCn1e9P+3uTk7fuxXL3maNhi/Ty5iMI7Vs9OTVHzcj8VAPKB
mwBZynaU8GElmkIjyMeJBn69NEu8rXPLPCwRpdCtMQfOXuP/qLde4wHITXSn/e4mDjnSXKcIfQCa
9x6wqOD4qRIRfS1LevXbAYkijh8/AOgoJgeOyZKtTyvKXuVmtjvzA3lblW3dETWAI0phJzx7AF9p
uzpdvZsTuoiUr04WCbNua5gemrpX3NBrmp+zmW4p5/g8J49O3Oc/umk1Hgq9bpNrt0KBkwNLG8pN
PEeG88mgr9Js/A6VoBD9BQ1epRtzHdFd+2TkFSz9ETxfvafV6e70hVZPXBhz86nDBWLcdX4FKp1j
im6zjSYh+h5LYK/3baXHBy0AuLRdV2yRrxdBqrQByG1gVNBYJY9TugDmVTFC85vQDccR2xaJe8jQ
iG63SW/WLzDeegAxRcM6Jy2YCOA2hesDSfT2UJjCpUN/AXblADNsNdP5VMOu2+8+TVidkq9pTVt3
mR3venStyP7Y9Ch5g7ceRuN+RsHZfYpctt4W7i+XGlJO1LaCMcKMwgGAscuyKH40M8g8MMDH+aoj
e+g5yKFqbQJAbayIoPTpNcMa3xf0/d4FPQCgHUs7fLWWXIuKTR5ro3dIOSX4byYjQAMv1op9581w
Q/XZ1Htu07aLjmOqFelNUtrGkzEtQXmkbA//i3K9+J6D06rgXrSR/uDrpb33BszTdoCRkg4ImJFV
G6NpPwknze19UgFmOxheAttj8RHCAt+anxgeQUnzrIjjx5xT+TvY7yxlES3bvZp6OBzAd6v0sKTz
8OwlevTdMdZgvo74pPskL5tvOQ/F9dCmZf3ixT4gv47ILLdNDP4KykJdDrsWbnHF4ZRTC5um1NNB
e3B3wcNwxLodIXYOm2lq5xuPJw/dYGMdp2tNw6hiK3gC8yZG0OudWSDX84Rcb0TvVptb7yCG2v0g
8qyMD66dcY4VrtXz3+tB8YT9zy+bmmC9HescfU7EgKpjYfIkIPDwQusERjZQZhz3tonQktzqPoSH
Q7TacCbn1Ifq588m0GctExnSvI1Y1gfIfA2ig31nF7sxne1yh4niQp/dDbKM7nZt/5i7uD35uzSm
fZXNuYcBE78v1FfdA9sp8Pjh7G4+GGVmxsDRhv5pbJYCkxTPsbeleaoQJcRZuo2XhnZ4mQksEWxK
Z9VmDdq5PbBTiKDY4slX5usy3tLOab8hcAXzwJj10Xmv0VSetn66GO9WAHUcPavRzDscftLktkLG
vNu4xRp9xVTIeWk5TpzNOGUO/urLaN5DhqPBA/lZ5O6NhnnCvMuads5CP0Xqc5eXHNa36GI0zUni
NGv23AepvTcnw47eEfSrD25unPeB4NC60+jB3xnNUjk3Q0My/2DXsQbhJ0HMM/QrPtLu9JQGRpL4
Y7m1dJBlBzPrnFuy5HXZBblug8PJav+zFs8Jmu0zEIhNhTCMf53EeQIDeElXjXQDMaD9ooHurTYe
7ZrgXRLxjtgZprH623nK2/V97rgzvg1WNPh7smqxXpOgR/2wS+oB3j/SD8YuM0E37MFLNtpunPFO
BE0FWeUzZjHAP4qxbg2uLU2zdr1pizskpbUyLCloflv1waQMPLTp98jlW29h1wzitjaAyd5gjVC4
75E8wjCrd6Jx3OfA+Mdjla32g5altnNFRtVz6oNwm4fNAvaj3JPaBF+MxK6u5wQLow2j2HCcekRv
7tM+8WlBYDun709GnOU+0zTYbbaTifg2teMgeyxw3dIPLqfXeJz8Ik4+epAxT3TIxor3aZ7p5fsU
J5vxrmxntzjADomnz8YYNzzH+8VPKjDQSP94RRKNVzTxsAcpkMeGHtCOljHQ9HH75eC6ZZQBMZzx
mJ54hUO7BIppkPW3oFQA8mvTPfqsHYWtIqsfYtEDY/fQu5u21kTv6jaeqJd+shO7fgD9CNd9TYAG
kF6m5Wd9idOgv1Dp+r2GRKYPjsXwPdcKUNE4r6BUceoAD8CrF6ha/Q4RiK8NBL5pQ88YK7gUi5O/
1wdOhbPXFRuUQ+gToCPiI9iB4pZEog94fBfTsgxX2ZKPz/gipFtuguxxSsRwoFsRDdugmj6jMzPc
ke9e4o3/6c9TAEBcjNIRlUrp5w6+S4W5oyuhpxPwpaHWkLjobbt7muykfw6MPv6JxTnIqTrtbzVL
+/nv/fxTx4b6CGBuFoL67Kl68qpgRfl06TrIUleUa2p/A4OLKgz52BH4k9ij4tHuV7/G0S2xwdST
W17y4ZbLEqcqCP0Zkh2DqrRpSwvQkE3oiLwvyIWBJgdyHYda2uifAn76re/i7OBwF1+ovP8mnXD6
q5SCkAtzaVeS5p//7BhqHraNCVLzWv5MxyYNR9xytiZY1XSnZ5Ac4sz3bzIDcY0C2Pcj0hLlhfqP
/OnpxnD486PR9KMjFJz+/aul9/0JsjBf5iohDa1DByef6EafhnHC7Mhq15sW5ajqES+K7kcZxPp7
JFVwxfv79/9VOH69/0mqEDVBuoA+rEuRTFoJKiEWLC9MlJqlc3lvd7g9/eicdhofAayY3rajkOKc
2HHip0kOnh4KZJrEnch6AxdvezK1+7wK6v7nJJoC+m+Kfd1NbHv5es3lv4ybMRBov4zNWuyjqPFm
ju0EJBKmhBy1WrcM+7wFELPVhFHoN+vsA6Wd26SeDo2tu9F1hoxV+QTxwq4/gxD3zXd+NkC5cHCZ
jK+p/jZIXrgIU10X3jDZ29yl/nEYcIDF/LuCa7iZNbvCVS5ynPoTLffF2A+DWf6ANIrB2NQBHNw2
SIZ9pPBu8NBBL6W4McugEIduTtfl6u9L/ltj0jNoLCMg41ho4zieJS25Doh28fIJZhmyzrsZZMwh
qv1157Rm+pwBBLl1inoOh7qsNzXZ9XvU5J2rvDn1zgecXmq9qa8vzOm3fUAjjAacj8qnR5UN5bfz
3SjWpoo1dOgOQe+j8zTBNNNCUWWG9iyWEl0APxphRoKjbLexFazVfvDIjN511MuIkQqt0OcZh4ru
CKxt0a9A7xg4i40UPX7Are6ffWjz8fUSUTDaT5XWfvGweQDtOc/O52ZwfJfc1Ws/aX2HC9icgQAu
EMptMTvS1+jaNqEWbIYWf9LtbFaAM9DJAPFSRgu5YUzZb1+kUQNucMhH7wa6xlSFVD8c+2Gysrk5
FDbqsh984cbtkbRT6DRx6sQ+QHSftI3QMv82R//Q3tFJdT7hutYVAH3buaNYPkTVl8bwsMdYhD3w
0kXAozvUGeWTDZbaEU9kXM/IM4VwwFwYpsjuFxJVL+T5Q8Mb4ek12y9z1g3vXbOrqCBWbfdoZ2D1
r3j1jsvRRQjIfR4MdLNiLbMAT4HPcJ9iPtTzNNbWt15zhuamnym/7JMEvTYgsGaUHKqV9goI6R5c
bmLW63oogJel7ybRTTyQ+9X/aI/24mCoFK+PPeFVbWtERNxdRm6QHMpIo6rmOeWU8p4bAjjEGTwF
wAw0w+gTBuM7Z8yCeodMAxVz9CG7PV9hjXZwDJf80Dv+8K0pYhufDiRXsI+LAcUOSdYfhnnJXFz7
Bn5CMiQuCKYJvU4AAna/CaLS0PY9svLp+zGzTDOs9ZJt7gAoGrELa+rpO3qnoPc3bAC0mVFbFUjz
0AjTrNu4C07vV6PX+FuxW1yBX/WX+ybv9WaTal7/mScZiTDQF5BwfY432vu4D1r30RjqIgTMZIAc
x9QzgbaTDleAnmrjEBl5nFxV2mw4NzAB+dEpInHpOwQNos9Q3dFAD3Lf7pBkQI2q7IzoxU4EfKhi
mQCMTag2hn0xe324aB1QJs2tpucSF2BvQyVYHy7cYnKqhMAhea9zMr85madYEpYAxXPM2tI1Rl0L
cbx4DrqHtcPlhXRmPVZstH+zj3v6e+QJJ1EvvgeG3+dHBMnoMIwmf88qNesD+sVYCQbgTkGc/JM4
3fTP38+k35q4/D2ksnF3DgCHogko/T1PC5oCkRjYcJ4Dccbr5vdJHBw6eJBfshJlGUStxuJmCMZ6
E6STbWxEYM5X9Nr9L6Ybf8s9veKB7Nr0cT0kZtGOzvxtFU1ptAtAym3Jh+rbvBmr2wRaNHzT1P70
998gt91PP4FfYJo+rRfD16VTlfdZhEUgqnvxjOwLbAPj4MGL2rneSs01NhFE0ykD3g7QEi5cM+ap
7/n6ZgePgzEDrkd0/gO02KRubF0P4CKHyD1UeH25wBdzBHL7qYJBFunOELzjzWV+SF28sQ49DliY
QE/Z+nkWrTPsTIEI+JacEWGnnic2PD1rMK95Y0JtQH1r/e4WbvSVe94VH0Czwr6G3RMkB98ZgDLH
raHdNakXIJpD9Wnc/H1Zf9v5tAB+Wawj7Ys6tZy0aNUYxVU9NnCTFzz6qPb8jDPUXA0Dmik4dC3b
/f0PWqdm3PliojOIhD0YNPJFMubzvR+jNIj4UNxeTYtOzTuKMZvxB5wVSYRKrgG7m9Ibj2JEeWXG
HY55WYV19g7+jzXsdZHmy9audeglaHPgGje5Xflc9bgEgz9IoQzwGoOF7CUWFKOVVvWzVg7zU2y2
aXwESESpPq1xjORNrF/D5St5sdqZOOYgOL43vA3306l3zNnbP//65f+WJdlfzcbObMneNC87/b3v
NTkkPB7R//cvx7L4pT4ZgZ39A00DmkwPw0u3PL70QyFeW4b9//7L/3j5NQputy//9Z/f66ESp9Hi
tD43FzsJpr1tSfacvojqW4n/2K/Bjj/+6z/BNv4/OzJDD/5l07o9gYgwnqdB+L92ZOa/TsLNNhrm
5FFewIumqjuR8N9b/8IFRjf4n4lAGY3p/7Ej8/9F/o1QMHuLnNBGDPDfsSM7D32NZyx9ZS4E6bhx
LdDS6yl3RNZut3jfkEe9kCi+NbL0TAZIbHTA+6cwEdN3vCS/o0ry9dXy3v/fYPoPZIXua1g6/X/9
51tDS6EFl1qjC1zNocjIB9EEesyt8hLs643BTekOITvDu7HIptBzgITPdQlhNLIOSjM3pRM2aLTc
n8xkCh1vuKWqkm/hHV46696aOdvo7Hno9gW6Kczcr5GcsHKtArQbXEKsvDX66YR99ficefbprdmP
IYoBHsx/eMH6Yl4SzXxrdOmFE6fgLGFKQJ2K23HvYhJ6E+TLtFNb9tNffTV3nhCpS99nCHPESXwE
fJLAu/BFz+/t/wkgU0qpwF/CZsuXMSzMWjevUafre8Stsrz9JuhXIjcJsD3DqXfUbuzKNhU/9q8n
46ufZC6iMwV6RiH0EHMzmuB4qWqqrZf8tMMNzCgWBKdCd0zT+7IEWdk59gWAyRufWkaWwkKGDsKD
LCy94C7q9DrMaTxd0KZ/a3DpaPARrhncQRdQa2ZqMEUyfNS0S1K1bwz+K/18teYA57K5WuYhrNLp
BRtrpDr7H2o7VDotTbNsir60hpOZdhA9OBCGjymZ83ShePnG1H9pcr6auj+MXVYGyRCCXRJXgajb
K2NI6gtZ1hujy7lOwEb0wKayMEK761Em7ufxo9LC/DKlejVx2HTDSYRtCFsPO8VNOXbVvQ1QQ3Fd
pAOZN7LuDW07hEPcZI84utrXi+FdAmO+sS4ychjGGhxLGo1hS1N901cgcIpofVBbGelAhq8PzTJm
6h1ExXYH46r5BxuU/Nvfhz8N87957P8cbHLBM/GmwAWSI0IzpkMCuG+KwoGm7mO7Bgve6U6qH//+
l95YJVl5dUZ7xOudntMmS7Ibw6/0A+TCS1yTt0aXvnDqi9WNJ0uECD6n6VWbpen7OfXQE1KbvXTr
Ir0UTb3OiVP1nbkfMoRLRDt8Vxtc+saFFnjY25ciRLgi+KJpxvK5WQ3zwt311tJIly6URJg1OZ+4
QVVti9TbtE2r9v7vUz/9/j/sH9leg9bbAtGeygYdwOlnWzjmTdWs3r22tMCpywEnAZrulqO0UkCJ
z694HZH2BWmELmy14A45UQQyuuLp7z/lz+uEgeb52HYcxwn1AKQNsvbgIhm5tLPS7gHwfj40NXHT
zvEqCNeq/2TButJEH6rNWrpSaBUgoZAya5EYd6UorrLOvlYbWrplQSbmC+BJEVqN+WPKl1u8FZRm
bck4/Mlt2t63uUpAOx+TOfk5r1mgdk3JtZUOJYhKTKQ1YEdvrIA6p9l8UFkRS/aPm4Yp6xDaE2EA
UTLTx+NSxldqQ0uLjfEXemNNTPLq1uumHLQvTrdcslh6a2tLr53ECyiK6JyO2BTld6uRz1f1ZDaf
VKaOLuv57h6MqJhFFvdh0F0tUbwx60tGgW/NWzp1HRNAhi7MDiEsGzXJaRehMKQ2aenMraibmhDY
uxDzgffDnD7VvqH0KSEUna8HVWJby5qVWZ/gZqXufkxwc1Da3ZQ/zwdfYWwhF3mCeOVoy0KjRfNJ
bUlkm7sUaN5qgCsLUVL5FiCUCUZCLUcyZXfUpltmrY6bLpwT29tPdd5eDVRA90of05c+ZgMNEeI0
i2I57dY2yh0ShGqHoC99zBFf6a6s8i506NtQn9V+BN76U23ap23/KuulRlsIi3p8aFjW12SpH1BE
Vbr0f3PnrqeoBm0bdyFrA4XvBTaU4gaU7rIG+7beP611AiSgtr5TLFD8itJV5vdeXMUNl7tXxT9o
DCFOMfX/qC21dLxCB++ywaq7EGvTYiPK4SUy7K3S2HL/w7djVBaLrA+hx1wJz9jj06N2lMgUObdv
8OGyC9R5J/1+7NzPUZkOF6Z9Co7fUzfqi+e7r/E10J+YNYbzULenHiro3y3+IO1LWZpOubMzv1N6
r4OqOf9Tfl4OXhY7XRh46Ebv9CIIDiKJZvfCTzmN86efIsX/UtklVjaMPy7zndObX6G8PKp9XCn+
sZBamrnn4/YNUjZBA71A02gpqY0uLUzc1xDghMFVEVRH1+8h1PRK5VPzFyn/1eEyrYGdBSUX3Aoq
bIMkO/ihEpkutYlLpwBicGs5R1obLmjyxQn64VgqqA0tHQMlhibxmnINNR401DmwO2TUzGe1waVz
gERo6N2Bc9H3/S3S1SRZO6WRXeli7oMVTRycTMKuQacHDYrau8DWfmN3u1J+Feuj5iNcwFq7Lu7v
rvexLtb4wg487eM/hI4rnQLIreqxO099GJ2ktjZeg/rzY3WyWnqOBsd7Uloc2zo/AIAMTtEseuS+
SsDjZcr57o6XDK3eWh8p+oOuFZ6bsfJILlznrti2fqT4UaXoN5OCDN8L2jAbW8Cl1TUmRYpDn37N
q/jMew5dYfptqPc/wPxuskxti7vSWuvIKNI7Zs52X962dn6dIiV7Ybe8tdRS2NtDNjqAilnqKgHY
MEYYvWWK+acrBX5lTxOi9OSIHm5f11g79LsFTxG1q9SVIn8I0iCyYSEBYva2xWBhGJarfUoZkKCZ
4zyhWQjIBfuNATRUOkdKVTPTkWKfxRUIOBD7onKuRGHdGryzlGJS9vzOe8ud5sZlQeCDZD3ADVdx
PaSANKZ48BBiasN+MnfIZh2gMqjdO7+I1q+ihmsutnTgX6FVLjh9BRsKu4pDSwGpDxx3DQ+IcIBl
N8PlQppTcWgpJFsb40GxsEEs7obBLG6XMVHcIFJEptnUghCzWuTkM/PRttAN6ZDoUxxdCkmD5pwH
r52zxMKnzOi8j31wqQZ0umH+cPM4UkB6c5/guEDV0xsLtz3YA40idK2sZmPPXvBjXJdl3sKJKi9B
yd84vGSthA5dv3xAdzEULtIzdv9PZIhC7WCUJQ7yqIUPvUygAjsgfWvkB8jmZYoVBRkM3Q7ItHZw
J8NpXsISJmXRKV6ev9HggTJ7ls3Q9TA/YJf0IUjdC/IPb623dHmWXYpaFmjPUKxtiEnVJiq1g9LZ
Zcu7vrN1RwvyNjTWzN4Gad7voDE7aueXjP3vTpBOq2xahDsiD4CZsyA0qlboM21p29vDOmOczC6s
ez90Ara7izqG2jaUzcF57KOVvnKFouuCUPiqd51xhQB1PSv+Aek+GiBP2VCE25CnC3o41qapLcWh
pUwUCBM63Rk7EbnKLR2Le4H5otJ2saQLKRqgwy4BKNSgaG8yNHBpCO7VhpY2eY/v+JQJdiJmY7vA
jQ9xVT6oDS1dSLNmdGaMEnQ4OX2xjZsCufimMKvvasNLl1IGGMOJigWoRJkajzMS2deggp0XtdGl
CPXNKMDstyUnysyXrEs+azCVFXeKdCstq3DNwSjaEJOVb67WveuR7VEcWwrPNCm0enLYhUUXvBh5
u8X6sFEbWwYd6SMGhbilUM3R9MjcYwjZYPTbOP6otmNk4FEr/KkyAw6uPA3MjTGWV9Dc1baLbBec
ahYEiZoYcvvp3VpGR7t1lbAiFGvPn0K11UJ0M2KyDM381DmIi4yXUvPgz0mGrG8FA9zVoqbjVQ5R
03kwWtFmCAho7JdyQAd40yar8wyBBo1yH5gmPhWY3I6KP0yKYNAGVuEXNTIQU/szB3KOQHmrBqZC
u+V81XAX68QIXYk2A64CVWMccR9QfIvJIBg/0BD/70QLUXJ5RqXhmfTss9LJYErRC6Z/LseG0lFQ
r/rPk2LGbkXD/FJB442sQ0apjEB/rR4/lZCS41boZI+lAFOtNHcZpxIhntTmUFlDXNPvx6j5kuiW
4t1tSFerDowpqRo2C5zAa6glT6sw1SpIMkLFBdbXClok4WxV+zmJb0BxP6qtiBS7AvUz9PwrltvK
Tk50aIOMg2KNREanVGOK2BQimaGrV2Qa86bsO8UvKYVmj11Nlnu89lLd+WzC7c+LQS3qZdAeRm5I
gBoT2XpsX4/OhJcqehGK8zbPox6jrBkQlkf6iC5MV0aIiPtqVXoZslfYfY+wLpGzliO6j0PrbhB5
+Edtn0j3KnmMXSHNT9QH9dciaMthawCaWrZKw8voInteHA8rJN4ac/SQRu4mmi45Wr9xoMh8ibRF
xMQ45aU2Igsb7CGLDTp8ap9T5vnaRuTao8WN3VtTtIEb+FK66LaqLYoUmy2+tIPV6W1oevljZM13
VZOr7RWZaYEYmFHFHkPPXRriknYv+vhRbdZSZBZ+hxqsHzVhIKJnc84ezdFSHFq+MqfFmkRE0PtD
dhsN/XPlozutNm3zPDDnvshHayDqnbH7wRlw25aVWi4tw056BJMMdDVOmzu9crX4pvSbg9qspbCE
PI5Lk6AI6K753ivKd8NUf1AZGjKxtCBrLzKkBPGJzAQqG967eMU6QW1s6a4U/oxM+cq07WAM11h7
B6pccWj5GSpEQsmSiDSq8cFrkscg0K7VZi3Fo98slrkiNxFag/6U2Prt6qrFoyFjTupg1C18ypvQ
a/WnVsc4JzYbtazHkFF3Yjank2UU54jtHJaTK4+YTLWWgiHD7uBet2WWd7xZah/tvdUIPmt4sSkl
mygqnm9CI0Lq1+64Fxw7upqn4H1CR1Tta0p5bAkVX4x4o4WzFn8ZfSwmtEIJrwwv6HzWONOOUKm5
ckynx4oU5ukmHpdEKebRRz0f3W5mV4yJSX6iBcV2gDSNLY+rtsdlEBH5g2GlmdOE7lBBqw4+imT+
orTgMoYo4WhK0p5n/zQixZ35WA25XaQW9jKEyBtMrNAmtmGD3+jGDrChdUuhVCQyZBCRp6FCU53q
t9qMT3KOmaFvKH5M6bbM4DFBKqYg5/Tob9Ofize5DgpKbcmlC3OKxCR+6RhGedFvnDm4xylFrdSC
8sb5PkR6yOmxrubpMFgwT/ArTFNdDZQDLfR8cDc1G+R9+J5zj4+lnT11ca92sflydOZ5NQYpWYRr
J83G9NwPRjwqoTZgCZ5PO0aMw3UGXjwZHnibYirXva2LVm2Ty3AidPhRBar7BlnKaDPpyXdngn2s
tFVkONGkR1mxJuDCuOHQ6GvyJMZrJY6aS6WcP+fhCACcLw3GFDbMdrsJo6i98pbxY2ZcEqp+a2ip
iDuViMGVp6o2cpLlRuC/uEOwzFILIk8K0aRwvDXiugiT1rl1dOuIwpHi0FJ8gnyw0KCE7obFIAql
TfIjHctE7dQ6sVJfIxSi2UYX2JvJKbpij6LC/QLLXm2zSNFZ2VlrCxuMz9iZaKrqBarVi6NU7UC/
5HzeqzcKzcfNLtSL7Ba7uXdFkh2V5i2DfChoa07V8or1/QxGdt3f1KYiO9L4DefjLgPo8oXzUAzZ
ziva+9XBhVVt5lJa26GVUSx6BrvBsyjq1Y+mrn1TG1oKTCyBNKtFpzu0bUo0npYa2562seLEpdgs
ggpJBBSjQ81ClSUXT6PnPKlNXApMntxQpV2twawz+DA23rGd2me1oeXANE2zAsbahZGFIL+Bj9bo
q4WlK4VlhuRHu9p0nPD0me/8STcO1YSApNrEpcgMtCaY9GJqwsHUrgDfvwjN+6Q2tBSXc1e6Ndbk
TZgJA5pcutWyWW1NZAROIZCsLLAID9H7rbdI7+G6I1q1bSJjcND6ymdhsr9HvfiCz9utHdtq172M
wekW3Y8WjZpvYJW7oCkfxzVSe544UlRiXNuibM+jjW5z8Y+VlIhh12muOLpzfsYaUT8F0Ht5yvor
HkJe+27phKN2OzhSXEJBNzH3JtGPzYfATK7svlAcWQpLDyEjIxs5v/O2ma6xjJ42LkYnO6UN7kiR
icTzkncNGyVwBwwk15vZaK/UhpbCMiqmNus8NsrqZAf8vR5QtFd7Iss4HLReXSDOwDSCrP45z/kB
madHpVnLiJuydnzHGjlgvaxp8Fft16u8Ky8Zs522w+8AIkPG3MSO2dRBRVejm1EfbbQQuamPahOX
bktcJkEItoA08GfYuHZ6tbhqrDrg++eRE+nYf8c9kdMlaIIFVN2SQu2qtKWg5A6uzHVmk8Sue011
/SbS1Y5AGcAPHyCu0NtswiUVX0q81HYFeqWK05aCEhHMWjQV4b7iOFtbxa2tX4JPnr7Xn7aIFJFU
CRHC7mj/rm3g2l9LkKVfU8fs0WzG3nu9Dvxev1902+ou/Bb/z39Qbsr2OAN5lCjysOZHJFtU0ePb
GVWym3UyW2AtyH8/wrE4SXe7CI4p7Va5WWu2pYkFckcegz/pZ9tdF7SHUXVSK+nIcCgaB5EfpXx8
P7Dv29i8q41abeYyGCoJXNCFUdCEVe2XWxCMXwun6dWOYxkMFdmFMFeDRgIWq/uiKt5Z3qLU/jB+
cyZDvC6qe+bd990OL+V2E1iVGkzEkKVuPYTnCqdjvcWQ/sSM60kg5HYhvTsdBX8ICBkJFSeYmk6o
9oZIxG0LvEseEQNzP0XLpHZRySKWkFlKM5i9hnS9sja2qL+d3LAvzP6NcLZON8Fr9K/rpstiUPYv
PZMtbhXiBUsvs9rGkS+SLUpm2n1U14qnniykl0Zdl9UjCCkr6z8Zi3nnDZdkht+4u2RFJsyVmzgY
KJNiOwSjqOzwm0hHNVqRYUnZQp12adSzK8Nqcq2fia4PwJmw4L3wGd6avJTIG1ZHO4eafbg4JyOv
aM6+WB3ON2qnmVQCswoskj2jYmkmtz6aiLZt6jKb7tVGPx3cr7bQrDVzsY40Lh0cwGimBeV2NPtJ
rT4gg6TWHCaasHk9JeMMp8u516xR7ciRQVIYpWYTosVtSGcbowBhtyOy8Ml64Yb/hYj6w8kgI6Uq
x4ox6g3qcBqEkTNyvrwT4C3S3Tyja7nxvaH+SH25fUQXWn+qTjr3pEal98O3y/wmEZaXHapcBDed
HWtPPrZ0aPGSNzykIq+/5H7RdZs21ecfQnO05sBF30e3Bun4DS4ujDU2Y3SCl89q0GZk1M4/dYWn
t10aa0VFsr3p2uYuqy8ZaL4RATKGKZ2nEQnXMTiSF74kQbOta+272gaVgqsI6gpHVIa2zTtw6t2q
dtXK0CUkq8SYdoyL6PsWnfiNKNILSc8bqyEjl8bIQC2SB+FRzxL/4XRbfeB5VX5VWhAZvFRhhRrE
LqN3bbablxi19x9qI0upOO6iXYFyPkuNydUc3filGt0duc3zrRdlU4P+b43BEVZNeKt7gxr92pAl
nszE1c0Zk+ijY+Ge0Pu3E2g0teWQ8vDJqpwWh8bgaATZwepXTG0atYamLDWWNKkNvYbNV2GTuY1j
usf+Wk57tYlL152z9PjYm21wxEzR2OGtdj9WvmKJ/Zdk/KsLI4uGFbFwBrc1/FEdvBkqtWtUxizF
SYFZEbyxo1dhfue3myn7qLQgMmTJWbG7wj6FL5lnW6QusKz5ojay9DDOsnnyx752j57tFCfTa9St
q0gRaKBLAWmLSCu8EuNLu8VQxx8SrCeTuVC7nGXMEhjxKNaCzj1mjnMSZXWSfbW26YUL9I1DUFZC
wp1IcwuvcY+BsPI7sy6ij22LG7zaukuxGbSaafez6xz9qdyMCAe3mak4tHl+VmVdMc3rODpHQx93
Zv01RTFfbdJSXKYBXga9Idyj6JpNHf3AQV0xdKRL0o4GDFcxDTsKETS72DYeM6PxlYqEugxcQuUL
l8PIdo7ZNL6P1vmun9Rax7oslbNYa9YaseMc9TaJURCLUNSvXbW0HwOP8y8ZVy6uNOvkHEvH+oBP
133XO48qnxI1ovOhDR9miJ4zNLnJsTOwKLeV8lpdRi5NI5aLoCMcDu8lvTb6YbiOikQNlafL0KXO
9DC2GwLnyLmSHDxNFztRl5dcVP8c83gknK8KItNWP5aEzhjAjvSc0BFqgK7fDFimCayiUw3OsZmC
XaQF29RWOqiQIj6fdGy3mbGmi3NcDL/c45mh7wMM9JQiE2Pv89Eb1NmjHOMlDirsnYo6tbY6WZba
6DJ0SaN42psT2xC60m094Da42kq3gy4DlwReRklfEvX94GffeF5503bqM+2iswoL8Pv7SpctoJek
ceCJr/MxqPVrXPG2oiiVEjdMTs/XfI203O6ieT66LdphuM59hFKodIbDBT0fu1o7w4+NYT7OTpPs
mzxuDyLyaqVqkS5DunIxtYiIGnzPpkmuLF6K150w1Da6DOlaE0yy9URzjilaVlmEj49duYoHiwzp
8gss3S2TwRF/tzcGKLftZI+u4j6XviiGFHVmgCM7TvgNJRu7jTRwKWmcqbFkMLk6/6yQUD36gp19
LNdmN67YG5vBVumqkGFdxcn2Ua8L/dhHERa3GBFPptpGl0FdC4DzCb6JfkxH2Kc4qyRmoJQF6TKo
q0ETr6j6WD+2WvuhMYuPbakp8aB1GdNVVjghN8m4Hs3SfEb1A8m5fFLbKDKiy7XwyfJWfzmi0j1u
1jT4NHnzg9KHlBFdeYkVb1sm6zGCJ4rRj5eOH/u8VNMW0GU8V5Vns4nJPafW4N65VbnvA/3/cPZt
u3bi0JZfhGSDwfAKrLVY+557ql6spCrBYMAYsDF8/Rm7+6WLU62SeIgURYq3t/G8eM4xxzj1SiFH
5BLGIDOwk7X+bgnP7dJdBinOJYf8ED0TiH/OCJzrfRhRFEPnUeWQZfh+7sQPwVMnaBeRBvrcmIMG
Cih+1vbcxDw5IpdEOC5ynwN7R1G75LO8K87OOfEjbslCaHFunHT3Zt5yKMpBC/vt1HkcyYk0uOY8
p8Le28Rf2lRcnfh1buVDPtuybYSEJLO4Iev6MYl5XKUjdNDPrR7/07t2Ouo99K3t3VHDSwmSgku0
niMQIMkhNmCwPwqb1tl7t8ZlH9NnaImfy4GO1EFJyyCkqiFyOUb2ZbbQHVzsOSd4RC25yEAKymh3
N/3c5VCKuAdd+vvccR9s0qzedFAHhbhlzO/rFJRQWjnnA4+sQWnmUhBK4wZ6BqKDDrq4V0mW4Nx5
H2FLsW/pMkHKHsCzyF2CLIvzOltoeepYjril3rRgBibe3psh+Li367VRyc9zSx9emhxkBz4mrb3T
QEFWe/iQ7t3Xc0sfLHNjGHdq4sXewTD1JsLsK6QIz8X4I3kQGDydxRPC3kfV3aDuWfGTXCfkCFma
W7n5NcCuu5DU+cDDx7rjf507kUOuRrtWYABstPcw+V6T9QKl9pMHEv7TTw1Lt0BgL8PKmITfe3sz
8X+x+7x/rn957sQHmwyHjkGKY7V3DvWfDPLvE28uTkzhHzWawknOZwjvnXujHBFMflkJgRAlnHnU
PIZgy1zG4JwnPyKYWssyCbKD5Z6pEZJ1/kqm8OTS6T8PX+zRuIWaLfetXcUXCNQ1T6KHDOapS3Ok
DEoSwxGEguUe9RBhBmUwf4y8/i/NyvdY8y9f9whi4tK1to0beNzhnTchK1XdnPO4RxBTRFi6RqDv
vq9Lcouy+QmEjddzZ3KInBp9SpCwB/N9n7OcT6IaFT/36DkSHO4KTbAI2sD35M/UXSJ9ctmDgfLE
txC7a5Y7dUER8/burfhy7jAOBprxFt4P5Y27DThIWtoK1D7/hTL5/12PQx4bMe+I7HAaDV/E4wor
qoKknc9FzSOup/fJCL1IPt+nNv4SbWmfDxkU6U8dyxHZAy0rQ4CUX+51AHyWnZovo5yWc+/XI7IH
OIMo21o639Osv7acV62PT5EOkCOwR0roB7q6X+477T614VTGnT9ZLDhiegIfQeEB0k333oW/aUv/
1JaerBceIT3Jkk5p2y3zPdS/Yq9KlTXn0p8jeifuoAorFhy20HsBOMMVlCbn4uYRvQMhzXCc3i90
3c9rlVg1XeJ0mf/jPfWeRP2Lcz2id7JgoJaDjAGhs40eViCWf5ixjyGzrRrDLksw1zSPDFiPz935
I2hxnf3ajiCvvfdBMJWTnkiZdOdYvaE3+c8wRzYoDbh5nO+yJju0Va0pIDx1atQHXFv/XLxfDAtS
1833IdjH65i0Y8mHfjj3ZjnSKalg8X0y4W5CRIk8dZQjBZhOEgaTI1ZIYshcAok63TMKVT7Z99/j
pTtHS0aOaKF4CEHSHprprjP+MrQfmjr5dMpBHnFCtTcLw7DPdI+Uy9cs+ltJfa78cQTsLLLx09Bi
6Ulj/gmeOE9We24+kRxBsmtHdQOt8OlOKfhvOvK0zPpcQDqigaI0Sldn9XRPt7QkXEDM81xHnBzZ
jNaMgCqJ9dO90eK6j79CIs75sCMeiEBPHRrp4JKkYVSCMKBIl5PvrCMeKNmbUAagYLpPasht5nNo
Xp9LiI5goK3XCuNJu7n3uq6/p6tv3nZShz9P3e138c7/FxyYaZkK6GGZew0OlrgTee9PpkRHRFC6
bHKwCkuvqVxKtdm24OPoz93AIypIWx2ABxarG9relLYVYNTnHldHNiNQ99V1Vnc9Yl24lBBJGipp
Abk9d+KHBHd8nzeL9qG+U6CBkMp9SMeTDb0jnVGz9nEjiG8BVaFA1oqhg+g2FNrPURGTIzAI7kSI
WWJ9t6y0NLv60wbdyQriERvEZBqBAj+IKzdnD8sW5RyEgaeO/AgOkk2/T441vNKBLdfQQ9WgA6fR
ucUPhaENHCQ2GFlSsTnKdyCPEnrONo/YIGglM2OaxlWmceyaynq/LVvqziWLR2wQwJETr+PaVSpI
ngIpL5kbzxWxj8Agnc40XlDErqD0uOZkyp5D0ZxsFB6FtLp1nUNAO13VTNvnCSok+RhkJ/P+o5JW
FvSoSszvh2JrKMfx9A5S77M7P7w/I6hdsdVntspqELKm4ZoU2P+5IgI5JJ29kC7oPMfiQnwCdc03
sZ7JCRMIf/8zREz9CKH0IXJV0I0FbWXJHT9jmFj6UBCi0myBXEOLV6EsXZgCH/TjhFVi5YNV2on2
jiWbq0jc/tEF/XVV08nzOIRMBMltknp1VWz84+iaa7afYv/DruN/HvWINl4opXGVa3txzeqA5o7p
8MyDGasfikGQFaEtWhyumjwvDWm/iN18OXfc0T837nqFuoqxrloW+hzWNch7Q3qqvY59HyIm0mPX
DdbhAsbmBZ9ao9o8nXFVWPtgk3wgjTZSuWqd9wI/6BZxd/KeHCxynoiKG4WPufckyHmoL0G8nyql
Jtn/ggW5VoyGdK7SM9ocm9qTC4jk/z71NY/AIKg7uNhiHrnS3tz2PslxSGeiDvZ9sEuSLhp1cizN
Y1V0c1OM9SnlEix9sEsx0c1whaW936+ZeyfZyM59yiP0ZbKGgFgclgMh1yXXQ/slJVN7JoHAvg9m
aTAWFU9+cNXQkiKO7GVITuVUWPpglm1Makfxp8pW8RvNq0Ka5Ne5O3IwyoZl7T4sMJxoZ1dNtMtT
VNtPHsnBKod+m6e2la7qdfspVD91wM/A8nEiB6M0g87CWeOwI+IRE+JbbZYziX2SHUEvBHSwul1x
2M0MwptO3jDXc+axg6UPcVIzkIBRtJIhwz7kCRQ1EvBrnPqOR8jLRGEpqm9dVTd7qfh9GfW54H5E
u3Sh06ELAlt5CUVxK3MIFZ9pa+A8DnGSmGkzZID3q98Va5sU0877OekSLH6wx6xuE0Vr7DvLpp/d
Hn9y3daePO2DQfKOBMDJY20ZPVmaFmTfT658sMeOyj0heChUdtzyTfwa02/nLsjBFpdaJvHicUGA
pymB5M7XzpwLBkfaIjImcpqH1FbGxwnIQADIW9QcnFv9iP+RqUpq+55uz5TaEuCUb8x1/txxHxFA
7w9svk7Y+hxtt9Fvt1WfYqBLsiMEiPIw9By6ZxU6vCbX79QxWX3SKJNDkJwbLlDciGw1MZUVtt/N
B5+t839kU/+n+vK/CvnY+8Ews2XHc0mTuSIompKKbHIKXuSYWVHE1HXiU9fSNkUXclrlDZwNE/Ru
4tVNtynzur11pG9YTrbMqxe5e7M2EMTs2KnSYpIduWfiDvHKrd1cjVSAao7S35Aj+3nKTI7kM04F
seghPljtY/8Hi+sWleJT6lLY9+FUnY6Y5KGaq3RuqqZLm5yaU7AwrH3wdvveG5UCB155N4a5MW7L
QWaZnjOT+ODvNKkbv9Pm/cSVyjmP3gdk91PsH9j7wedZZ/S8GJy5hS3mNRW6WNL497kPevB7thUO
BNXYuojld7Ks92gKbueWPiQhLmx26ZjAvsO6ZD6qMn5q4ivJjuiNpV/6NZlxVUKqWQFNH1rsEDk8
te8jDk+4OEEC4ueKdtFj3PoSzHDnkoUjDi91JJ3abMbS2RrmaxzcFagaTkaCwz1p+jp2TbDOlSL2
4lv8ABA1n6KZg8s73JOkjqzsxTRX9TD0Zey2/rJmU3QuXz2i8YTgpAdm7v0RyQ2eHj1ba8yUL+Lc
y+aIx2vbXipKBuweX/betEY+ZcuanHzbHAF5NltraO3CiIz7Ah60Z2Xbc8WMIxUSWccubnBFKrHo
P7Sv3/AN/sOVv7vVfwliRyCRW5OwTtMOVamMDY9gFxoebBZtBHOlM//zlCkd4UQUg3BkITFc+sDT
fB3mv4QbT5Wk4QQO8SJqoPfajSHue9zewvkPP6TnLOnIioToHmCAFCuTbKuLNiIFgbLJuWBxRBTV
y0jHYcfikptnYTq0XsyZrjlO5OABEq+0jjE1XSVsDMo+Ua9BLU4WHo5sQX3Cwoms0Vx17xgCzH3/
2TfqZBZ75AtaonWfmpHN1dY2z2zqi2npzpnQEVUkDLhleERxB+umQaFUigJUbqe0B5PsCCuSU6R3
TXEq6bhUg4xKvOnPNOiw9KGIlOig7QOAiqqs6W4iGYq0T87glbD0IT8m2jfJBto2CIMFmKNwuWxO
9Raw9MEqYz+nHcg5cE08zYHYSJMfp3zJEVAUJpNRU4CFHZSfnoM6a/K5TU7RG2HbhxSuzWxKotDO
FRf9WpfLaIY6H+WIubtz2z/YZgh2zxS8hO9fcyzG2H6JolMzvNj7ITZn8Wi2xiBh6XwflqH01Woz
ec5dHWE+ZuIjpJeRsvQdu61LlsuMnLvgR5BPQDuMOHVYOur4A0oopRxPSVQm2RHhI0AusrvI4YIH
mXxWoseZd2iNnvqWR4TPO2wb9J5kqFhU0wcZWHnt0yU9Z5xHiM/es2yixmD1RjYk192s+8L3tTnF
T4HDOZposA1t3I1DJYa+yw3eE+NWn4v4R6hPv4STEcrMlZ32HNitR9XIL+dO/WCisp2z2dDeVBC/
tNdVxnsREAgGnFv9YJ8b6oPL1GW+ajIUwGP9lrTLubB8hBHtURBPatx95XzQlGCmmi5ek5Np/xFJ
BKzvLJNp85Xu0q81yr75EPtzsfOIJRIKegY0NFsFIb8ZJFAuvM2ZOsXAkoAO8p/ttClkEzquwlc9
35Y+B6Yj6ovMbOuvU5/0iCmSgwYto8cnDbBlu7aXxPwXRuQ9Bv9L8nwEFGlFbeMdPikar+53hs/L
LvWwTn9pwzowa4FQvP0a7LyfL+d+l4PN7p6MG8+Ir5LlYzAHIHo6+xWOpZGhrxmgnL6KIY2x2C5f
4lOyBPjAB4sNNgZ28hSnJNf5teX0Rs/p4mDpg7nybQ/6paG+whMDhId67/JmOlkUOSKMaibA/j5P
vhKsUV9QOwpsvk1h9F8VBvp/2Qf+7QIdiiNtbzDYr7KxGjDnyz5Dmlg+uMQF8ZNcMJf/EdRmdPw8
16qBFu+2q1n/8MkabaAeFWPn+rxB12swOSqJen+AWg0odfxey+kT7ZPYPNKps83D5My2vMxb3WQX
RTDue19A5TWVQxfG9r4tyZo+M6iU0csgIsg6uLgGy0Mu4qz+zoI4TItuhwsoO2H0VM5xAnnNKAu6
tVoaFKPeWGiD+KoWwupb4oGbelvHlBV7vHl/QafywfUh+4okyv5kRC/P8dfxw3CRH1FuknOdXmeg
nf+y+GlbEUMsJKnAgQd2oygl6e8A/UhQ4jCW1Jjvb3h9jTbN9Cfahu737kGnBqrV3kSQRYF8xF37
KO7/psOOrlccdL2uZMvb/Ws7ys5flzQJtivH2Ol0xwhTlz4Gc+bMc9zHQ/QnaNE3W0WQWmiKNFna
L3O9xXUhYkASC0v12N37eq2nlx4Mm9vnBIqjTak0BvwKVWdDUkCZIBbXhe5ifnhXI5clGdTGXtFh
btY8E2GQ/dxw6NMdHLUWkphdFrXfmtYLcg/WOOWlT+TSX9OkD+sii9AfuCTcB69rvEt2ARXBlhaM
WZG8bk0zfFzDttWXWtqBfdBgV8BulmF4pyPTKSlMPXdp7pd2UFcCxpvoVclw6goDXnn0p3YHRlM5
9Bi/4WoF4H9ltg6KbOB6KXcPFHpB1oWCad2IBJRNlGl9SzMA7HLDsv3rOgOulbdROgbFSlTN8n2z
XF1BOE2ySz/bui1SP9lvtusoODAlWe0tipOA/9rBYBVVkRhpfYsopM9zO0bQ+wlA32QLYYL1gRPB
Qd4NyExd7GYMf+DHzCDY5Z17wEN/THJwJY7zd9ums8pR1uVZ1cQzcSAiClFJ9wxWlC9DlNg3m7FN
yHwOa7fnba+jrYy9CIarVenWFHMNHmGI3+y7KPSgMTe9RjydL9MYAjbLOiKaIkylqq+dmJkvKcD0
P9a29i4PiNbQ5RhaK8qUqMx9NpbxbygcCFmOa5xNeS9Wsd5m/HNX2TRa9rzpDEtf0TpI5hy0yKu+
iT7F3430PJZ5kJgOuvUKBD++nKyV23e6ZRI4PnDft/oXb7IpK0nT2+ipA23kr3BvPLkFaeD/miCh
8udWq/AzTQeVoGbRBNNHUaudgGAmWffHWK7gKC5aNo30sogwYW9rv8Xkauu+G+6bFaG+yZUrk8+x
da/G2W64wrYiW+h4Gv9eG4bKnwCFtq2gHxS0t2Bz9bcswQj3aAkzoHucev5ljXXwoBz+JW/A6sK/
LWPad+MFvJKdVpd1dqz70CSiG36jm0eTC2hlwtQCSyyi5MEvEViV88HVsRwKhbbQGOUJiZqtwC+7
TS9jQpi7mYCF6dO4ju93IOA13FI91vhceBeKTxhja+gnZYNmgGjpLKjJR1Ojipa0/fhloIQ0f6cm
6uu/Z6hQmJJMAil203RJ/9iAvtvfh4Tu3es+tcnXzqsgKhRxa3ydtLTzC7xp4AvWWJ1c0TnlYQ76
RdV/wfhIlH2pNRUP6Yi+PkaixVw/jIlPfnc27IHeZXxYn4dhQLoQ9m7+lsSZheqatO3vpXPLm5Ze
8LwfYVFBMe+h6j+1dg9ESXfkGDkY2taobJAvmRsZcSdIkMj0xWeiJjcVWFNfWqRqQWFSXkcXjimz
upzTJtC55HMcXNogWH8kQzqYu1Z7Ge3wHfmKfuf78X4MM4dYkyKBlILlUmyg4p1e93q+jM38QQVT
tl/gEjh2WCsB7zykgpHr0glC7wFLuaZlhAmXr2aLUS+jyZz9mMCD/JhGen1OpqDVDxlv+ugWQ+Mi
vDIYwfKMAPjQb2NhQAVpffOcrUmDqZKW7c9pMpgnlLUQ3SPgRsJi44Nor1rxVeYbQ8U4h4Fmf4Kx
c3vJJOt4ARrkP8LWZH/Hmal/hiMZhw8jb3bchIZKWiSkSUtvqEJABFkmqNc2Ac7CECpYqmt+Mpde
HVP2YRiIuaCALkvw2AwXvYhb433FSKvLWKJ1NPPoNkWU5BndXkXvpzwSe59nIIfLJSiecC/bD0gj
bN5hErewPljzHZwEKuN7KXhic6G5fmrD8NlTVcZ8+i7WwF1D0jalhSBSCZXyp51PG0p5Kg3KBapu
pehdVkgduCyn4NG7+Rr8V/DOHX/O0u6z3SYLf+5/ciGWK/jKWZk4tX7mrtalaUFvDWaByRQZtP8s
rm1aw/3E3j+A0S7MIcL0WTG8IAJ4eIS24cuWBvCHtclyho9bAENBc0a3Z7qJG239c+YmcgHtvYd+
ai+Lhaum2Gby0iX2DxxjcjFgbqxQyPopmdgvUbSWgLWKst/a39AjaS6BRUc5hdAZEgDfXaWXt60X
pqgzshRktAgrlr6RPn21G3+IRmAFmxgQn5inQ85re+uZyZ5G1j3X0q9lkmwfumEa1bXxwR/MIyCo
Wj0ubn+mtdC5oPMXvar0YU7S6VKvyW/VuBeh0C4uBpxh3OkFlqB9YUj6hCfn/h4BQGHunYYLGoIF
ElihmJBtRXE0X2WUqDz10hVhJ4OCjeZjzQWvwkWAP1yTDwxDJGBX6opIhmOu7JS3I8H/4QOmEFwc
0UsXM3VHsSKpc7pixkSh6JxPQxe/Qa+eI9LUJX4hMZQ7ND1lPvJ9fgsFTX6vSb3UZeaa8HOjI7uV
xnVoOtKwVe0TjWmM2oGzdHuB2hAvVzIIeRNpJ1WB34+GRRz0Nb1yVKb8A9ERfU5IIHXOBGZRcz/p
9C+9xUM5tlGQ3tOuTr6NfR/7PNoW/x06kQm5ZpOpv61dt87I+TAX+pCFLPW4mRM4jMXY7F9Qto/3
Swpi0KLfhvAb5GH0lE9tM33joxG/J4HOz2PfW5yOVbApmJPhEJxu2h0BBIWylyTw3fZxGjIxPHBB
0vA6hYIAcd0HC7uMdOpZmXaDANppWOuXOa5ne+sipv7s90W9I9YlGwBElrhW4ThvK/pLW2ZLsXTY
K8O4TPchyhr618whLvdFatLZPBxRbEWNdDXfSdcbi6Qqbbqqqcfhq142Nv6hF77+XhKglvIpiYDk
n5ARo3e1DpSVINAO0zcne60voe3AU6eGrVMVh0LTJ0JZrS6jlriQxqYY5xTNAglVafn0uqyr2JGa
TIuCDpW3w9toRtEWvR0iCsfSkiVHhTWer9k87DSflNhMgaFn+mpAi68+GdBNzK/TTIi5jsTO8trS
GrkhCswJuKx8iGlg/BbDcnVj1JZME1IhaQ6zrcRT8Ak0bzPwz5Q+gNZj5o9gMw+Rj8X7Pl06+Jlv
JIx2/3e81YB7ameC5TaN4LAuMRfcig8K6qTR3UQpq3EUbRLlzlEpC3D59PArifD5iu/ZVTE4qcFV
7BWG72LRtuOHYPBD+0ppMjRljJSX5osGA9Ib3i1QCWfzztILcus3cC02mGoiKULp7rZtLy2XyWPr
WSwfUioW4GsSbiVggHNa567dzSdv0+kHMyDFu3XA0QdF0kI2vWBKrr91kMowl5gN/jJsAWg4B5N0
ogLfPbKSxGOIonQLcvc80On0uLQ6uCgE8h/MRvHn2QTqIeEZHhTt4B/gCql8iaOFuVwp59lDJkXL
8ARwoM9m+/5buXj+ilddyvNunOqomEJShbWQl0Ct/VK6IDXsFrHA+0I7Rv2HhbbLVkS6cyV8Xfp9
t6oGqzZUiQfY2Dh8DwhP/aXvkAs8GXje/VUhXc0tRBevdTJo8pMsc7QXeOy0w20JNqUve0bFR5ay
rLnsQeDoA/eMZY9itNtnKE/K38B5OFHMRg/NzSDdatFPWg0td9Y9La5fw9dOvSdGg62huAOuRP13
FrYseeOC7ZdxG2ZeoPtXeVB6+nyG5qbO64A9x9Oe4YUI4ZgBUib1NqPQxiJW2oQJUshGKeRjPIo/
mGYMPqrJSUSiRfEP6cqlfd3jeZzeVrr1P4d18CHmirUM8k2GCE/zHE1g3B338CUepHtrZjVC/31t
vst28+Z7TRPtiqjGmFmUpUFQwgDAFCC6+d3Db2bK4O3TZSr8vk7NbVV7+ODSpWlB1LYzX8wab2EC
7qbuO5K6LskHFrYQU8dGPu1Z1v6KpVw/oFwefWl4vOqL3Bd5nyGAiyRpSbYOBpkE5KEB8qdsPXWX
mi+ykujU5dLvYXslg/X1o3KzFy/NRMQX4+JXaGWzXIcY3g3lIi8cGvRRsTaA8F2SyDfqcR6jFSRh
XbSAUk5smHIRYyYvi2eifbFttAc3yKKQpzCd1m/1GgXPQ8DZUkZJp1FCwEgSr/YJ74oLNVE0Pddz
KH/6dpAqJ8hk18sUU5s+JrTn1ZapDmiq0BlgLmgix8sYm+DrpijLUUTgxZDG3c1GvXmH2fw1OvLC
7AjNiyBNduQUHQ/KgdNI3ERt5jZ3Ys8+ZGu3/9CxFg90Fe5FSbwE88z3tH1OEcO3n1Cf3dxl3xAD
b8vgxsrTvf5zHOymL2blA6KN9KO7DjUl4ytqcniUuxDpIdRHxd94Q3ef1LwAadvsSWVS5z5NcJb3
cIvq5JH4pVFvKOP3v0TaZ6YY5baUofH9QxTXyG/UNL0smQCvI8iA4cbGjEXfDXBbLA9BELhfjN/1
yzK2i7jU8cpfKVRVl6oWC56l/Ubiv2DZ78Uawrfg42R8Z/GgzcanofNjFYeWfZ+Bx+yRX2VuvfRU
T7hVCIptruYmuyegUWX51nIdFD4zLnwUKhZZafjwHhK65hNt9ItyLCqV2h/afTN5G4/kI+QY96eR
eGefwyj1n3fECnPpxIoR8wlECBdDNU/uo/U+fBiE5Z/lDNkyHLrsVQFlHfonTo1FD02khp0A2m/C
YYbXmTdf1qtxbwnj8KMNDeYPUqY1FIdlnz3qbv0F0Gey/5gx3/5rCB3YfBkjKldy2wofgAj2topt
I/lGMH048OWR7P4Ss442l76X/rkO28rX/dvWz2xFcSLkdwR/QM5AhkeGuAgwD/X3JlJauW2fPzU0
tKrAxBEEN2hHZ3NnfQpe+XRm+8dgHyzNbcfCH8DOqz9caCNWkR4xqXBR7M213TAIpTroI4gtXJ9n
6yakX0oHNxuj3lGs07rLBwJuafu4zWjKFmwKw/EpUCTF4a+SfFY1cfMLoGcZv4YsS80nwKT1XPTr
1tvPS6Ob32gyLLpECHYow+h6xCo7pnfAdmjj9inwOP8w8slbrHvdXbXZoffL7LTFVQwEaZiLDKzl
+dpQ9tqmoY4LB8f+TLRYf8im6/mNqxEANHihFizb4CakZVs3eryCt2j+g0mPLi9E7+BtFvBsqEIz
isgHfTfY8mhlmFQjH5y6Nxts/I5ZlPETVxmNH8ep6XCpmW5KN7ChzXsENJkjlR+zhy2yoc7R57FI
cElv5bf0XY22RMyABEq8QX7sylTP5nKa+qy78miYmxdda4FXT+iS8WIX6X4uoOMiBXUh+oxOpjYt
qGnSTyBDa0VhgiRunkiEisZnPAKy7R7ZaKOfwxq6xX9zCZT+y5qqxT7EAOOEN+PqbnpL+36Mfu31
oOQNBH/it1sgYftI8VrfYblqil9pgwJBKaemCd7qcAdFSE4lGhGw9DmdEEQpxntLu/V4TnsJeYWv
EDPiYIJZwvglQnUz7PMAXoe9hfFAHsjQcleu3PRRbgkO47HFcEx0a8PMqCvrcYJf117N4cXXfmOl
49DmKNS69MN3u2zwbmhxGf9KUQ/8gU6I2XKRKlIXIE9fRAnCU/epj6B0VWoxJEDsrHhO5wgi8lti
W8hfWRGgcmAXOyLZTWY6vijIvoWlWDlvPvmBBGOxbClZi3Ha/fLGbWsu/WDxbMQTpFdXkTY0+40q
UrxeBt7FBl0rJNr5jHrU+BHoVjeCMRL/4d6lJAlVXmsr3VVw1DG/G1pLRnOULzDcASOLglejAzja
fpYpOHSCIWu2nLN+dk8KSZb0eeLCUPyooyyTeUaYmvIFulE/pMLfkSG18Zr3/Y7fA7T60w8UvRNI
1aMXuhR1O+ED9QPfp2r9H+q+rMdxHMv6rxTqXTkSRYrSh6l+0OIlwnbskVHxIsSqnaREaqF+/Xec
mV1dVUANpgYYoAdoNJDlsC3LNHnv2S7eoE3l4sK0V6OWDl5ciTkwu1YxzW6juZvzLCiwxmNiubx2
W9c0b+HgIPRJtXVRp7V1Sw5FAYHlQ6cdFQt91mx1ojd/kgrAw9SPdQblr4P2qWsMTbjUbhQvKMXt
/0wF92dvsPHLpq5yqXYa8zR3IhrCK2Bl9H/IxvzZHzx4ypNuN6hdaNwlbUUj41WUPyZj/Mfb8v+K
D3n9nbvQ//hP/PsNCV9DVZTmT//8x73s8L//PD/nt7/54zP+sf2Qp5fuQ//5j/7wHLzuj/dNX8zL
H/6RCVMZezN+DPb2Q4+t+fb6uMLzX/53H/zp49ur3Fv18cvPb3IU5vxq2BHFzz8e2r//8rPHIaj4
j9+//o8Hzx/gl59P1Qg+8vsr/fbnHy/a/PKz4wXRF85ZSJEUEQbcO3vM5o/fHoJwlTMSIiIV7wHD
qZCDKc9PC79A5svcMCKBH3mY/PHzT1piFzw/Fn3xGKMEgSu+TymH+OCfl/aHL+dfX9ZPYuyuZSWM
/uXnb9zzv/gnBsoQV0ZCzgLgdtT/szISXTsvWpj1H7AxINxiKt2hzBbfv2ihglNxvmICqKlyHD4d
sefUhwmqSTEQDxFeAWzPtlpqnP/dWhzmIQIOS9AbvNuG8iAua3TTSPYdkgHSl6PSbvkKJXbznVb/
WyvuWL0NUstP8+f19IcleKU+xJ0ZPj7M8UX9+S//HVceIy4Y579ee1fawI/3097Ij0F+qD8sw+/P
/b4QMUPzCxYT9xhl1HO9s27/+zrEnMovyHGjmD7PCPcBR/22DCn7whjjIMVcn2Ji/dla8mMVUvqF
giHg0ElFLIoCbFV/YxEG3/Kd/7UK8TIM4APey3XBkFLyZyWQsp0YpNMGD2g03sXUYgCVC0hwqMvm
KNeIZCSoP8te5Psm5KfV69ZNXnYHA9gqrrzpiLOJvs+0L0RcrVGbYKzvzZyT/kZjZuOps+Gy58tg
bvOaiC31W3bl1h27wpAgAJtrd9CYRB3zdtHpOtoiK6LIXo5r/ta6/g0HlJ92on/qSq/ZEG5oyt3i
3XpVgUI2D+MoVHedLfa6Dn/1Jv9GKVrtcPaqbBZTl3SIcY5Z598Ubf06yvY57wCC2LCqQbOF94Pk
OvY8R8QwbvRx3q6A7VwA3ggUe0ad8kj64oGU3bMsELjCVYi0aeel9EDMje0nphWi1HfpqVqLDXF8
pPdIAySa6K92UDjtwPY8gSR7rbzwXlu6Q+3kxC5yZpNFB6ecOhfuyJ0MQw79GA3fJfiNc+VGwjTv
ERcFGwtDdb+KrWsmtRlLXF3tIcxwWdzHvMBlYubl/RigF/YchB8IHzerF+0ncond1ETuI04cu7WT
BqhkPQOsGP830/qdw0kdwygmYvi51FVOiiAB8xemAxPXGnqH2Bq3Bcgny/fCd914qcS4o5POn2fF
8qei5uVmROjndTu15fXUAjAvJFp6T3WxXNo5jUYU2HoogMGYFWlMPQXl1zcqw67NkrrC+/PVVa8B
k97TqLACQDKvKMlbtenXQaegCt6dlt5E3EFfig/NkbGROLL8FE75WfnFZ6Vmgg5CHKRdwrRRuEUF
+A9IEcZ87y7W2VWTs2RYJlViosLdFbO65Q3sjVp5bGfBhsYjHAFYtRQzrjGDJ8VvoYxh4DlijJcF
TStoCoNhHxfEPk5hidoYeFU8edOwByzUXITCxWRfXflfWwsSA1XSc17keru68yOm7tiE66lMmcdv
NM0RQ5szf1u4wcnREztBctu/CQetqYIxAbAgvQGnrDKXezeNrN/nenmse1x3Aw7/qIDcPXRjX8eY
zuLEBciGBBkv9wFquGxsnWrHA7wKJjdei8G/QajZouMFHHpMfaPTCMa0WBT5fd7Xr5CG3YkR376s
cQ8apaPk2z0XSk8xNrAbxxNT3IemjqHWv5wbde3O03EK2oNXeTJdV4HQrhq/JC45SxqBxa4NVidb
2JYSWca1xNJl5yQHcF7FIerCfSRcLG4prnufVzdrHZwIvs14sOrJWUgbO1MAeFuynTRAaQEG7tDX
P/d6fSy4bc+t6mNusE7sLEbMdgxNWhlxaAdBN1UxVltVCSw7CkgIvCR+EVWo77Xb8CwEq32vDPaX
+twZ0JBlrTNARI3PPrjjsQjbw6pwvRwzHjRR13LCesIgmFO/4jO5iEWMyxIiRj27684rzJxyYiYQ
s/Wno8Zj30qd+qToEJ5PpqR2c1DggwPMPejz52/7n9RwuFNwHBnUIIjkcLGK2nx9dAJLEtfkMgNq
qZOgL0HcefiOe0inEoq5LkkAXkwTeuM6QP9JGMgrRLHRJFz5AjoaTFcV+k7mOq5Geh3SM0DIskQO
3oIVNQEQjsMct0R6eLyQpt2vBtxNF2Hz4P3wJLzh6RxIEvMRW76NetBzVtzxQfWxv1B9C/iMJR0L
NsxdSOZUXZhiT31s0E3EQof36DX92MXFgFQZnsYSJ4XKX2hQfnZsRlBaC5SJq8lk315b+KRJIUva
T+i282YtsmF0EU+4Nq92at0UYkud6gJObzhA1aacRRmb2d+K0j6ClPgkuuLJCsLzAlDNsfccmcwF
frKtYFUiy/bQ2+bQd3g+jr1TpOejn+dLtg44lkJaPws6PA1jRy5MWHqx66yPSgcICJiwEAkLAfTO
Y18mIgiiARO7nRrgBHeETXS9DsdobLDWXOAmM/xVYKXCk6/8m2nG784t1F3UiefeqR/qHkBBUWIt
ND0oYMw3BdaQQywDfK1K2ApesGmDk4cMi10Lh/ud3yieEVMrUOj4LgmOg2XUTyBomwvMpXxXMEOB
rDAkmUfHJjCPoESE32hXELpkGAjl3cPSCURi9lliVnoz+00EmtfBFLQwyuC70Zi6ovDd5sE9hkhg
Ll+rcI/PaSvalJ8QpdytVF4jd/95wWUltsAfI4r2tQCUjJwNcah7++iY4DTJvkdDPfFdhWkdsU/x
hZpieOrWFtN0atwJEzofaHqbtC34XkTtM9bBk1iwqDnl91EXveVO+e6GfMkIWbF7V7MLWmvNb/NF
XLeNfYSx5CnXgGbUUg9HX/RAEjXClKLA+cBJo+MGcI6DdLVN32Ecbtt1z56TX1gVtMlcFu9Ocb71
MsAOhDz6uBLEiedFPy2zquOqwDV6uM2TzaO9w+3jIuf8osG4pEwuXX3jNAWOUsTZBRhzcg9ZQZMN
dMAlsOYd6Z+fdimAJxfvzYhdBjzSuHNUK3dW5Qw8I64unHHWzVUJIQX4uC1keCTrgV3i94kvFgdW
idUy07QDxpW2DrjYCr+2wcF35804AzH2EVc4Vq+T71x0CNFPos65Hxm28nGMwhjAFK4GSql4hLUq
9lQF7K2b42LGbiBsGMYu5PrxPJzvYAksaDJFgPUN1cyQUJbb4zB59NErcTcKg02XzcBcwUVVr8zH
yWuc9loJsAKu6yWDj48e1WCLfGcBdTL2QHXx/koQbEdNfl9S98ZAAxRH66CQWowfxoqU5O3QroAN
kBQaD21ZXrURCJrzTpmMenmsoF14GaYAH6bVT+f6TledTqpmFtt6hTzARW2VhAJFjSLYckjVRxte
STeVGvts7uYidlAIZqRtD7rzXqRtWFpP8rmT1bhB3bw1syHZJIr3qtFYftiumga7vwu9CnhxVI4+
dOo7ZoMBGB73NyAgSFYCf9g6EEXF9YT/IwpLk9OljWuoGzJnGqbT3CsD7ti9cWu+8QviHSqOXw3w
5zgQuYXUVV1PM67Pum0JkZxsgJlOOAw09siqxO2GnuZ16LDttB0O3sUwUHkWzwwNtjOwJDpueXk3
OWTc2AELtUHwLybJ4HMHfvEuVfNczJFNpnOJXbZdcDQ+XA3Yspq0BMST5Es3p2Ue3kOminIaHBTE
id6+GNSQsGm7viIvfIKEzDqvBUynKVWgC7SDH3qbQ33zbTOskJWWFTm56Er2Ccx/zmpJbYKi53FS
udkBRtXbKPebrILCIY1YG20mgxVMIFC4LATOt/PGgiEKkDgsBdLQLL9fNerlZS1BTlQBTSuyQBYx
4CTCAETcxibwL9yyNN8dsP8LHepf9rH/ht1pxAOQ92gK/7o/vZVGf4ifphfx06F6EYBYBvP7JvW3
l/jRpvrelxBeLIQ2YT58BPjwtzb1/AjoBoKUcPSc4dmS9wMt8fkXQn3OgEP/1sH+aFPPD6GxpCFC
/Ajz8YJ/p031zpri33WpoY/mOSSUAbAhPtCZP2l2iRut0oFC5KboPmv6sLgQMjQ65ZwnmDGUyaFA
AaAS3g5xWQDhz4f4dzfvB3rze7Tmm2D6v7qCPzl9SlSffjTgCiAJiNsVvKooUhnW6Xy0e5gM0rC/
qWDMCwwocAQqOO/fLuBvLeT/Brj3l6v4D2jM16qp1Md79fJ/AYnh9GzW/uuV/gOJuZQf4kVDvfL7
Ve59f/I/oZjgC4sA7QWBG1DKzm6tf0Ix7AtgbtcnDFANsJh/rXHgLejQfJ9zPI5kjHOgxT+hGP9L
gBfxQg+GMVD0yL/9G1AMAJ8/LvKIRADuMPGQovzhBFgRHv/dWNxehgFxvHp4YFN92xgw9r0XOFnA
6lcJVgHnUwU4ZOzVq6lNtGmgGk5RlGLSE1HqpXG1zUwv1g1qM3aCiHeFaAr9pQCvdaSAXiDtXR+p
j0oeIbLjBhsGqpdyQE3fFXY7LX61W8EbZMzN6aWNZnnw7FJtAVdH2xVjFdJC0xur12Aze82Lz4UF
uVDhXcDxbboJBWwXqDKVGPSXcqduYS5Bg7zqWafzgIqzAVIA8hBTH5TCibfK8hLdXph6EeTQ9oy7
FCihNer3aK2qU9iwARVs++pZ/yYU3aEa6vdurV4rjt7t/B+i3H2kJeoRR0PALddfdYtSRDf93Ri1
B8cN0RXVawV9PDq5yZHPZQiIaZJwXa5Mqc0MeCFbadAgGRnlNeieTxLmF2Ag8gtunBXq5ua1tGOU
6FLeFXw6LuoMXVRAi6oJmBCgs3NJU7/yc41YYtrmNixx/Wpw6/sehfu+6qryKjSrgeBGrvYyZ8Zu
QTyi8UPJ/Q2zAd2KlmDh4baL8CVBT+wdFhWcxqYHfBMsUCE9uwbvplsBuSWabzqfy7wZd+H8n2TQ
Ps92uBO2uMxXozIi8MeMCQxC7WuUpZPz9q1xDzGNFhZzcywtTu2hK3kGA0obh2VwPwoALgGKTD20
z1Akqg1v7XKhW4gxVrK4DJgQpJJyXEw2DWhDdN7jOK9cFFD4ekiELmBxS1RsEOQmQ1N/ngGuxp6v
cWyfowjC/KjwWhDx8vpbZ13V5bjBfDj1rOoIfb+HLqxffe/gCzgI5pDRkz0vncXXRwQZOnEESd0B
mpbxwIOC9rC4oU6PNe/IbYum4dXzXGzB6/gEEfiWVGOYrpG/k331qjzUmmyRd2VglpNaxLPOh7uc
1l3i1+JO42rrHnWi21172oDmnpdyowenyWrSvfKxebc1JjdR2pZpRX1k7WHK9IWQLd3QM3oXlSjP
utK5KAf0gRZLgZyNCEY076CK0Z15Nyi8xZYhanmDsAJoCxrUcNo2IGNdNL0Ss6UTUIDscaxqtFs5
H5c4b1AR1ra9JgPbmcUpUr8Qd4PF7wza9E9mvZvpLKObxxbLrhKfTAVODC1km4AaxSIMXLGtHGo3
eQc8QtdQvkTdfKyr8nkNgBE6BWrgtsatXRSfRAL+EEkhZpYYjmqLQ7AyCNVyFmSmWI8zw5pZGL5P
t0LB3CLmB/fCeAe1VMtVRbTYrloDamryFiZbXWQyGkhSFygLZ4xdTNwGL8D8fk6hBVs36wpgRZT9
E3RoKhltgCH0LsCzXhblu5Eg/xBOe5E71Wce0u23Vs7jkNBSdAXF1LNrjm3RB1ezx5w7mrYaQClm
2sNTHbY6Rb4CS/oICN65zcedDDIauccWeO1OgtVNJ2oB8TGyxq4u36dqPoJa/AyXdnpsa1TzBERp
ghmRYVxVuDQdlV0y10Zsx4IA0W5rqFDJ8NSExStUZC+hO7Wp4/fVFtQwWp0c6lkPgGxMG4BqYO9J
ElpU5yHiO7YTJH+ZrEInrkM0Ncqy/mJEeN6uARZ8FYb+uguXvH8agWlkiLQXh24Sw6uSEC5PFZCE
HKKSb+uGGRQ9+LGh4gmxxUXDSiBkGezO9bDIUHlXOycEYkGrCogAHf/X6J+/LEv+HYvrCMzMOe/y
r0uOSxBek/x9oYFgz+9P+l5qEO8LsBWc52Ho+txzz1Go30sN4n6ByBTMI2pt4vmgJn8rp6n/BTyQ
77sBmBiQMuca/J+lBmpwxsFI+h7hFL4f7++UGh7mJP+x1iAglShzGeoghpIGTNIfaw3Mv6q7NWhE
QpB1dwtzz3rhjLrY90Odg3rU2OpbNJQjcEMr3c1EdPvImXovwKJM1r8go3mpXRFlzHZnzSHaYi4n
P5YwG6HL4/7NMi09kuqjKW2JfkFM07yxfAAWaW0aLghUdvr5qqjNuvFF/jhDu1FgwwKs2AGARimC
sxompx78P/IrE7fwrsi4XHcu3EPTJGcgEt4xHCpyN8wXEAdi3s6AEdpO+bBU5oPUAFWcah5Pgli4
ocWUp/moz9nZmC7pgCSIgzJ/RRbQrgz6k1jYYeHNE2i8Czp1xSXOFz81HYaxqQ4VQ9Qcctj2kjFQ
t8Ql3VbU7Qhob2l389qeVt2TPRD/Sw5XAexNl5y69FhV7Ga09E6s2EVcG0hs21Ju+qa+qh3bZpM/
5hkKiOvOAdQDsCiB3mhXw4i4xUaM3azGKOlGb4GyewnpsY+oAtAgCR4NIFugmoBnYHGooeKto2WO
F9+/K4rl1Kspiai8hZg960e1AxeQDWBh4KFIcFrtQ7c4TK6fhdV4mBXUl30Y5x2sZx3OQ6yE+7bJ
8Zc9f4h0J2B69B/hf5WJ56A8IIG3hYv6gSxkA/uGszMrEUeLozGrXSdz9FBluY+LmYu3BuFrJV+3
yhqeNqIk+7I/I4t6xSC6/K4bPEx1YCv2yNVPirJJhfbHmNEhQwpqxjveJXZs0zbEYMOx2BHR73oW
HJFPhrF79VbwXmJOfVOlRaMv4TK6nOFjSpwaMydhhyqRBiafPE9xUBTGgGHok8ELNkTzjyrMdUxV
nq0TnLey9ztIdvk2r8e3iXqHOmrgCMAo8rghPAE5v6U9BMnSa7eQzMFBsJa7up/AIvr2pXXtM4RP
Wxv2emNHcVjb7hG+uesuGK9QwKc4Ae7zjsY5bVHmicwjMKQRTIaAmG1bqRrutFot6UzD177ttksI
nDkAapm4nhBJPZ8df6O8mLm7yzF1eZnIHrOKDr7EmFcIl+PJeg7sDa4PE4lfb7B+HnPBTyAy+zQc
g1sIivBBUM07FUxKYuh3zeKDwXFFBndrkVQEEDcbo7QzLIHEqssULe4UHIwFojq5zb/Odi1wK8xr
D15MreUbJZCdCtFf+AUE9xN9Wzl/GbS5LEj5xnGiJs7C7snA27cxqO7YkO8xdPTgM3vwO/hCbA/d
9cgTa/t0ZtW2DryrQSiI6JabyGGQ2dvoINvloezrm6InWSX9u54UN8pzbiuB1QKXH8zxZ6GkuCc1
5Pl5423CFrW1u9YwEEZffdnDy+OfqM5f1h7LG77emyGUKRCso1FqtwLUit06ghvD3Xn1NMUCdWiu
5DsHU1KH7wTGC5QH8m72nAudN25sClpASjdOm1Bgk2hGkzATmF07DwL1G30L+TBhOALvNmp59F0U
5DD/6K7DDR6wpogg9/hHkzQjyCCNAPiV/IolmidtQ04d1FkwkfUs9rDh9A6oz2Dc5D5przBfXuyD
gW0COd73q34gc3c1eQVO/0VjOoXXJ8Y18Ah6LtvOkY8aVpUPoQNbDuxEfRPB8erDiCGPE4eQOgR7
0IHZS6PgMRIPZfjQhcuaWF9ulAc02JlBbFQGm/86Hd0cStqFPEKKu4UUF6Y2C3vKkBgKB1Nke7Ai
Oqp3Gr6mzGuDxEAiz5bq5NYwZuVUjAnyoi79gB87GIflWKElwU83ruc1JSF5YFygmMOPbVwhtgZ7
DZYvN0FMkHILa/Kv0HPf0hZtJul2nh9cEzp+HRnsVLnPhiQ/exa7AdtaR0+l9etErdO7lr7awlbt
g1Osb8ZlAjRcBNtZg5EZhvBhmMVNpJDpZ3NoOQPWvcwl3N60G24wTXrTrY4CJYQtl9vpK2gXFWta
yNhFrsEOZrBXgO3A46FVhLfnGlsB5rE481fEuq5301I+aipegyI4RKJ/s5Rcw+f5hO18D8vNHoa5
NW7HBmT++OgO4w7RN26SQ9XHpcCvucLtruHQa2GMhmMYOZIsEG7cQwyXuGjJAjQ0TuCUOMAmL175
nKrWHC0J39ppEek0j5i0MPiPIugwJzdoTZbX6mqZKU6mdki8IvpEPR5sLOlG7PLeGC+ignmRB9NB
9sUzWOMnjA+7WGm3HWQVxTjcIDWM+Nu6TJdyVFcVBgpCv+ZgOtS0qDjCzgA/mPgqPDBmQVFdV759
RCT5B+wnJI5ms6fWuzU2ONt1+C6P+A3MrkcqzXXX9i9yxaF6nmsRhtOJeuCw/GpMjV4uwxAmsrDB
WI3ZC87Huc66JdoZHmTlqAxoFk8ByibvvCbX+DofsHENh6ZRqKSdEhh5eIYaxls+A30IHczKcmts
GTaYEzSyH0vh3Zm8RqajM12aSJ1wdJyFjybEsnAzBEQnndFB3BO5qRy424Ya3ZYO+w2VzbUX0otO
hTeVbBiWLlTO0dS2MdQEVVLNxatewjaeIucKdqg3TcKLElbR2Iq1PqKiabDZePgOI/51pqwGb6e7
uJ9tJiGIPfP4t5Xqnjwf4dF11O6mSdSJg4GZ2RoMWehNJygzM4VRwuBAHkCsfDrnXnftQVYL/7OT
S+YM4SVUCxCAqg6/rdndUjpN6CE9GY9k9I6V+jWAH35cEWwQ9Kltpr1h7qkx0baE+SqFdAO8rrdi
e9AbGJY3rQXcWkZmzwq/Sbxmfa6C8NV6nUlgB4ShnLlXltfbSK2/yhzfU+DVeGm5xGqu8ZU0L6Cy
y0vfLpdQSZcJPK+3PlFrbOpu66uQYN1rLGfhHyrd0YQ65956HBVcc920FT38KFHHXnx/bVODlq09
C+OngKHD8vX2bOhO6HSOL1zrBxZ2e9uLt34KwGNF1bEvFi/BSByDgLNqF8CwtvFMSUF0NvdOBYcG
rFBbbGRjlk80jIul6rNCyiqBLm9KFSREm4FGQEtaiNINo2CaO2RTaOwatXdhpyFPyhyWvKUfN3AB
+FufGZL2ZIJk27jFpgQjG7MCXk8J2X4DQA6fG15WIU/QiL8gmU7FA86CjUZuBPa5S4QoHbCTQ4ZM
qiM8ly+8xdeFhh4MdIgcksqi3jJ1OrpFHjvGOJuugesaM+BZ1uv2KrA+hcUxfDDE3gZj9eu82iPp
qoPW9QsfuYkHbnA1rJkyUvYQr8OqlKJL7SFFUCgFckhYXMHrzCv4h/LHIMO+WKV1Y69mnLi0r3cj
7Y8AxN1YT/OVg9nz6dz7NwY4QeIJ9zRDJWygQLkMF8Oz0XHuunnZ2sVcdiCxC2lhCx39d4W040u+
zHcQYjxoeM0GJ/ycVxolwcJYAlGQwaiuMlBNugJD2XhnnGxyeIasCRr7oYQnRzRLMkneptqV2HTs
/Ks1RYIIgByxWfPBwtETYzOFxllNaRXYfF+3+e0M4QGK5Fpjy6xfmmU8eECAYt8L53Ql8ynguAhd
1xTkrl43HSY1ndXRoPZHmF1XBH/k5N308iHPxb62Y1p38JxOPjIM7HofhmEe121/L3Shssb6l5rY
J4fDGuf4TR0Pi72Ho/Ww1P59h4CJsFlvtRgvsYY7fK0zEgVIn9Qee0VixhH5IXNSOMuFD2jVsvmS
lv6+QDZgPMErnUD5kdkaBRWVIzRZMHIOnfNBZH/sBIrhVbUWhrzoqmCmi+F4v5yFbBKyYkFa3abu
uLLUaZlJmiZHjEd0TVS0N7r4zP1y3DLuZy1OlRrioDjXkl303fwV8AcylYvueQRWxgYw6lSEB8xg
6LadgZO7KYMTcvzbDHcPMOO6KZr6qHq2Q9mV+ap8knzBruNiEDOsnmYHH/u0gU0Lgd0qgivXLdm+
ZNiuIxC7OzsaVOPYVi9saVwkKbTzhT+Ii5UtD3kPyNrXFORi9DKNKFx1a1DgQlEOlfCFGh2YC1vt
bCpYyFCmuDZmFSQMBqMRoIKILhYfWHVI3SqF5OdJI90SrTG7LukYj7CdZC7ge2BY+qtvugOBlyDs
xWWVw2KcS59nKgAirvBrpJKHCZ+LzTJEM541oAycWDz4YtjUTqBSOLJj0M3t9QRHVVKVuQDx31c3
Q1m/eqRcL+nIQPz7RTL12BIX39lSWQxbAER5kgdoR3nhnvyyuy5L9mLOiFzF6xPoAgSKDXIDoxDM
oXjHmd1w3sfNGp4oqti4NngRimXh9JkbyifiIYIj7woVd/C2wrUUCVTP9jmY/KTrqgf8XN8gX74q
YTGKm6EjqMqH90iBbnbW8i4Qb9Zvvwb+0G0Gv9tQ1NboYPs1tkszY6Rm221gifKeS08iQLFUZRZ4
BLkGCtZF26j2QCLvBToE1HAentXB1QzcpbwzyNLBHl2ukAeEadBAGRRYBw1EBM9U7SWAAFOk1cEf
/1SXNx0KQdN6l0x4LNaVuF9NB81KWcXBwBFNwWMPuS66mt5DWC+Rs59DvZL7+5yaazUhwsKo2MsL
uiun5jbwryJMS0x64Dcx4QPM8nqvlL2gsr8IXIyfcEK2qXK9pkj+uoxceOU8wICiKIGaEIZNcQxs
FjjQQZyVOMaF7KTP90TRjUCTu3ZnuBKxEzTsvy5IqEHwyvrY8+BMyB9z7N75bE8SXkq4Ovwr0kHM
FfFtJLr9Iucb0UBlQkx1WqW8rLR7dJl/NCjBykA8aDncd4rdRY189GZvp8vSxAwZluNKs7K094AR
KPxz+pqrCmN/IoIqiMxt1pJfc4kM+FGvA5rd8amuT53uH4aOuWlR6gaKWvs+rPSi12hNKSqwHGpJ
nOAd1IPjGCPY00vyNYCvXS1JO8wVGmNxMUU1YhcQ8xEX+B1DcVFdGPiZnfzNJ19nbIjTCrx+suUW
jqGnyy6IjlJ1x2nyLtylRXM95VclJvPsGTgZgfcZOusnLCg/NO9hrQsRKNFtHYVu2mX9gY9dQqGz
QZn5tHYv/XjN1AtcANBYNAJ81LQxCjWJW7tgbODGqrx83yGhaRh5zHJ5u4zjGgtY/xBUU95ZnzuX
7jya1DDbbPppQq3P3ZPl9F424YOvCYR0+AOkUw3erlnPJWXW+vIdI3gKyOHW03BWq5Fx3o4wfriB
dzorLT145YNB31elhMbMvrCavfCe832zfNbtsodxbdsJ96pX43piK48xhvDdwxV9RfxFDA33k+hX
uRtN8y5zfIpwstPJIjIpRlpTQoIS8sSeYc5VVZMMUTVILYhyRA00XVrYEmhdHcZOEND/T9157UiO
JVv2V+YHWEMtXqnpKrR8IVIFtdb+9bMYfbu6MqerawqYAeaiUEBmpIc7nTzCjtney5wFL20gkedT
1pprb5goVp3JH326IK4eCXRUSAqBrDb5edZM4aANRn7UR7AJq0QaYJGLwlVjAcP8pD38/Vr3n2aM
fypk/3ezFdAAivLyf8wt/1c5+wG/dTOi3vif/+P3P0ZD+aVGN/Avx8vv7/evCrcli1Sk/5ElRnXx
e4Wb2reJe0U0mObmT2YD5TfTtCg6S5Kk/W8VbkNEXEE+WsehokGq/hsVbg7vP2edMRuoKv4ZUBQa
1Cky4z9nnXU5Lpukhk0hdNKLusmHPq3v8l76VlZlRSSuHCUz8VFvHhGXGWzhzQ/qNA+x2Tzj+D9L
ex0rH+TTLJwh3N/H19kH6kzwt6B3zJ6L5qo7HbpBX4/zkCr6SrF3r942STRZ28PWF/id6+fO1COj
297NRjuiRXvcKLrZFZgyCs+Kq1q7nq1pfsxgWFAntSWRsfWo5NJDxdaZ6UI4J5SWm44E5tjoH9IC
ImVUTitGWVizLLTCIyoEyDQc4M0s7KYdQyXQFa16q6r8Ky2CamdVGiJT2hY6VYHFBDW03U4UeMaF
iEOtkSlqGbu3iAoLetRIbLu9AwTgd9biTVA4afYQlZjUyDSl9UHdt/pe0mZHI4hfZk4didI8m8u+
AkzmDb0jgchx4uSwfg/FMMRIy6HOeB6kNeFQRxNsIQULpMah1fJWQ8/BZlGXBzB4O01UPlhb/CEv
zT1gMeR3tNqwLYt7u+48+kqmBTW1LN+0iD7EHnViUXBM6jhZB7Sau8O7oWFK/7T6P/O7lS2ZGNp1
g7dtqCaalKu0kR9TGLlQQa+8OEMDbZINczAT/8hpP4OmpisdwB6Il1UEvCu7vF32PAny7895cn1Z
lNjbROFGL8UjFQ5wnNfuXljEb1pDSc9cKRpLRD3UGPp7adIfRWu6CNqjumw/0MfeZkn2VkvFDjOo
f+BuRZBg+tSmdyNo9eNa9Ykrmmpj6wgA7LLMd/JMS7FzyK1wzbcXK1dOW76+a1OCKcy44Le3bE0R
PqZ0COAkPiSq1tjDNrSUK4WMxdgKVaGO7bYj0NFilBd5d4+uOZRm8WUuu+dC0iLNaJ7xTN7F14ks
T30vNSYC06Z6jq/bg2yVCSL76wMALSAPjQKqZiwd+glx2lEoEZAkmml8qL3OJvZsOY5DseBzUvVk
EWsSydctcKL+RyHxhHv5KKTF3WzFnrlhs1TSMObJ05n6x2wWYWFKnplXZynbH0Fs3q3qXLMD9Z4x
xB5NwzU778dgNrpA7yRoisvsTFN8o9B3wWGOvQn5GHB59qptH7I0BLMscBIoQ5Fgm6r4W9yK7wtC
F5oUnqalvEN+gqZ3Qf4sTNZjt6jfrFb6RsgetWP1eWkA/B4x1n4UqXowSiNqBW6Oukgn1Uq/4v5/
lBTpuFHRca+LeijFIrSU9n4o1gexE0Itr8LN3KUEavo1Fdp7UV7fm8X8mGv4fx2CRFk+5tv1PW/0
qNC296WufqytfFw0BM1/KCD+O4HZv10b0dFhwmKHMKRf1kZUQRnZgfX6VO/16bhrX3MJvQzJe7dq
k2/Lii7A0P1rXJ+ScXjNq9ltFt3/i6v4VYO0r9DYyjQL0ZNG3XC/yj9okEAwLF3X9yJXUbWekuBm
aAst7GbBS+TyZJXNQ95W7xUK6XaLD02P9iPJEIlW/6Ct/i292/9ZDPCnr/r/sLZsiKauqOzKf15b
dtIvX5vqS/bHbf73X/vXNs9+rSGF5EEZlJL/tc1rn2JNmjrtMja0mX+sLutUfGUDDsKnD5FH+8/q
svKbArsP2ZkpW5q5dwj8G9v8Xjr+g1KSc7BOhEGgo8sQriH6/TyEoJT0pVyL/ZMed4HWicdK1V2c
Fm4jTi6/7BdVG+TNX1m3pV8lmp8fTB0e/SpiPAVr7c8fvKNqu3FUxicE7V5PAmRU1afMKjxh96GI
UuUJACXA7M0kA1GNZTNppGYgJ1QhUmHbD8giuYM6HNSVOiHGP3AeXppBipXn+xzcWplPbiK2ETLw
26X5KlUayDQqP4l2V5XFY9N+3XOleledQMN62H4e820+WzqrhQWLq1gbjn+6S2I1UHL9zRhJzECt
eKRTB2fVDlVrvOTw2tpAHMqLRX5pU7MvSgIxdu7NR8oIHkLuN1QvT/iTI7LDbpll31P2kCJN7vR+
vZ91SgtgWiwn783LUhqPtDG+398SQ2s0owhD7b1EBQ73xZpju5bj1Mdx6gqx6nJUgoU0+JOuuesk
HHJZdUfcqJ5+LU61GH/bWsxv0H/CWsi/p7ATOeIvakCC/ZW2wF6rXN/Xja1+SIXUF1fBl68kF3Xl
aVe7rSpqRIMuR5SOkLd184KArnAlYBSsiNDlOt01yuHQtrpbq9VJMhE/QodUs82DreT+YVb9mwX3
s9ftL+MUj6+I+XVXWyC+/Hm4dENXTask9E/oBF1x1Y7pTvbqKJpTuN9iCDCKvtzIefY468kxtUpP
pcpXlMYlY09FefMAPtHvtpWtNhtek3J9LnGojk0bpHQZl+PRza+xl0qzq2VqiE7tDnVekGE8IT1c
2YBGLrXe3TbxShN1AruUx55T2NX6V3pbuzSHsqdkPXZUgYUFjc/+dDDgevBPXVR2eG2l6V7U9gFO
GiqDkob6a3bKUgtIvLkqfkQDbF1RaqduYC+ehep92W2xk0b8hZhq2tq3UqO34VxccBCFk5LcWXp1
W8nGicPoTaKsN23XPVi0UC1L4QjT8CnNmlCx5Ke5T8ifl84WV7cG02RN1Ush9z6GifOcfFMN8IdV
dZu0XCs40RJ/QicxQqTRV8oqMuvpwAA9pdf4L9j9kvjrHsYagrIGqJqmIE9Hovvzg50pVFY1Taqe
etF6bHXrMRfRUaEa2CYMYCICykVCskaanITdeVxaRIvNfTwHjVpDHl5vyKIGfZefMuxTYpP44D5x
g8jnFkTJUre3eiw8qiR7s9I4tRCtwCe7YnlFWCKtx77rok8nJHLRagXvSkwOr84b2vElZiUc4spJ
FTWomW+5sR2zAqOODpC27A/xmrtKn3+NMbMts055Os3x9C7PPULzFvhsBm2sySpPJ+tVjKNP9EyZ
k8WKIB6PpD9PM0E3Ttl1v/XtLXUjUsXTubVmB00pc7jwDFahZqydETBAosw3lULamlJnZaxHub9y
Dhjg1i3nypIDvJ1XZ5QwN4LrYEq4TWNd0u5Z1eebeGnDpvhOC17UtBwJVgNk1bde5ivISD/7/jAN
ADXg+ee7JpaTUtRSlc1j4fY/z+TPnim/zmRpV2Kz3RA5ybvY6Q9BC2ER4O2sHZ6412dSI3sXyQCO
tEMdNuy67cZatNCMkztUi7cteUQhb4GxTS7cH7dgcLR184Ya1LPUjGQafq4WkTPxMxUfNYzJlgxL
cTGryV2b6WUw60hWlKcuzr7ts0Rm3nIe9Ht9duJtR0aZl976qw67xAi/7qqywuEdALcqKzpb9E/f
US1l0oTFdXyCrd1RjWgD2pq7W78U1CDyv1gbpV/kYftWKuO50NC9wy1AlPbzp81CrwjtwlZKkfaw
l1wM23AVjtpGchw77Qm7OGG1dur7xllp1yJOCE6lOUZ0E9f/iATJ4/x7UMZna7Y/Pl5i0v0LmxI+
E5HMxS9aNUUrEkNZ5uVp4YxzzbtIsGTIruxkXa2fZlOnyEuUAbyoN9RwRtqxoGRpNc2ns5krFpOr
N/olH5XLiCmL9fqQTsaJKtzrWlO9R8nRsaJCVIoaC1rX3NxqsnWbaf2Lek2OaE0dEmNPlTDf6yNf
s96mF/hgFwVLXF8qp77T/SRPvldVRyZTc81tOoul5ipF9mNg15b19WbI+RBCoMqsHxBFY69ONsQH
Rjc4tDN5lngN3UDaNxQLdyovsMmee40sPA6iflqV9NiW2Lr+87TZR8zPt1WXsfRgehD3xI+0j7g/
zBpaVOInSLmtuqCEPbu4Usb/eHT/D4L4/06OFENG2bnvOn8exN80wyg8ZlXT/xTG//MX/yuMl43f
wHtwyjI1SoH6ftj6Lz+KrP4mInXQVQutJ2Ys5uc/CTXmb8q+ykGpkQ0EnMh1fo/jBes33FuaIlIe
lkRzN2v9nUCe9/tpiOi744qpJ2tsp+DXtV9bD+aL3moqoIajKKqIxAAhWBCggFOsAvaJvCX/k7VY
FtvcLLwYE0R0bfr0RYyvCpvCNFh+DYCRGkicfl/UcXhEKwIKDAymahs6Ij+q3mUNuK6c2WaqNL0d
8z4+ZOAuO9JIMhZyKOHnegJ0hW19SG8bw7iGam3o3/Q8ri6TMMkUhNTC41Rd+vLUO8uYwn1W1f5O
U+jGK67wa5YJPb024eitLaX5oi1cRYxhjFe3Fir7TmkobyH05ifbHMe9R6nheoPuTf+ecWT/8Xkt
Q2wUMZU8DXekuHA2L1PxerfRz8dZ1zm7a4xOeOyGVYwIzgre1YR158XJBKisrxCCaeTSzgZIedjS
FD75hjNe6EniyyE35os0WvKqUEp0RTYRdygEcQdCD1THyGSdc5jugI6pv/v52lGEM6g01GUm31+L
Xj8lw1g9jpXcvmXgHN+kVVpx0WIZXx1wgLUGuriF663id7ZyIMRXNVHRJmj15CVJgg494SGiXrVs
vW3WQ55NVW/TtLF7keQmdoRBjh/H1QCUCj1aDLc+IU8ozZwBYrEr7rV5KRQb44H6HM9VersUclkh
U1Vg0xEUDiCMTe0dBLMRDrTMuE3XeXiUpFh4meMiCWErW1ExJ7UX02Y+Eq0KD86wUoUlUdeO+vWd
OrD6PdtyDUlwpgw38MN9EdzfG7ym9bIulJe3SV1ujBp3jAa6PbM7s7pVRTAmZrFpkSQu8psqSsXt
Cmf5bZkKBRnwhvMn4djhcmrGvBpT65ak2b+mWnpZs9w8Q+htXteEWl5HGe0pSyr9VpzBUPcmL1EL
tXier+QXpxgBrGnsSS8yoB6aJfQZaSXjwjLNQC23Pury6+xsgl541trPT2w/N2g/BySUc43GcVW+
pLvzuMRtmEKcxwgwDMyH2tJxsncFXG6Jflpv8Ak4z5bCdtZaKbmtiil5vyJACz5d3zLiRh9ScOHB
XinOBPXFWcHHc1fSJOOwIaW0peuYBWqKGG7UFAJzfdKOCUCNYKgG81xaYF3FvBbdpcRFPgP5fNCB
oyEZm8Rb9s7+NpUh2lcZpdkdqmDt1gboP9tZkbfqY3d7X/RxS88xAc33mC6AgV5gY0ZIIYZYE4tz
CdAKMZSiPpdbBvztKuilv5Qj/SugB8K5S5N+6txK7GkmkgyImnfaA8WzNXWKZVLtch4QQ8MxBKho
yvF5SAYDxxSsXBbH5ZyR9zwIq2TCepiKhzhWm6OsaehN2mktHkWYta/JhtE6hb14R0vb4djr0Mo3
pU4OTVW0T00f53iT42U80E9ritrMEM6FIg5nLcumZ0qW0qlbx24hVa5eoYbI3e10LacTlPD6vitm
KUTkp0MibdKoAlrhr61ChVTs9C8aJqaDnibxk7K1kpOAIXfrtlrCP2w5/+aE+9nx6187/OfyzU5l
SRgK0KmYv8bFMAkGqQaddFSlpHxu1ARTDHkIHRHTBMhhlOIjHczBteoKBqxaml/pkG4GtISaXrU8
W3APjXMQt6X8UqjdBT88elNBlx9AIuav4pAXR4Xw2c/r9hqtGoKI2Gg53lhVY/3Dx/2nQaD62ZX8
X1/GRAmHV0Fj7pHxwrrwa2dQFdlnNStte0TNub2YtcqqmWG2+aCJyPSe7vewHwDH2vrn3d3v87bf
8Xq/9/C+06jtBz3MBJkncxXqe7nET6auaX9brLl4u7ItnWcFWxryDEnETKRl2Nf3xw64cIoE7FAH
dZuL0kYR3j5d96Ey7INm2odPtg+kdB9SiB6b124fZqTvGHEkVprjtA/DZGNAsoBNh0Eal7NcXHPw
GQzcNkuF8ybiWhbQpg3ZaNySCs5bHFaF+t1CgOmZcsuC2MCTrFdJdDWEwHtXmbN+RQoTg1Bya3Ao
A7KmoaZZRhJpuKqY0UmeRZNo3NDp3aiPNes+hRy31stjKr4X2TG/fhE0dGnsK63d5fe58trjzBrb
D9QJwvpOpxubqq+Dj9KpzlV6X/df6vWpU2pvrSK5ucnXr2C4bKW8KNRGWlDENE/B7jhZkpuMx+zF
QlmNaH5lU21RV57qPPNonEJTJb9PCmpuvT8aj/rSe2N2Azmfqj575zR/TeELxA4gkqiofBiTtYzB
YrhPvrbwRzhtF6/0NDArf76+CeULallVvC1qzW4N+nT4sfXNlMPtq8GQWbKbyfLN7bxJJZySCv0t
yrMu8xXucalYHpUPM30BaubOOWqRcnE0tAaIvJEJibg41Zb4XJSf6hrlJWrffNEOc6ccWbu8AlUk
nFNHhwgssw8iBUmxB6a6BOugx4cT6aqA0E4tZDpJLIsYtmY6vih63HrwA7l1pnQS5orSprAJAcGJ
RDhQc7DTkEvIu6Thql6q/uqPhTW54rahdq/XV0ubT1OJEoVYa0wQXTcMdDNTz1Yq+blW+Vq2Z9re
IOT3diYrH7TAeBVr+Vu5iS5Rz3f5atETD+nZCge2r5+AgYVrNxyXXkQWg+OgnVAStPGrNIUrMsVS
7VntMvEG/S/KA1l76NQpNOQ6XKsHIGjX+qiqX1HCorNZDhDRnFLPETdhbJFixU6viPbjtd9O2nWp
D0smow425K33rlWmsZaTv9K6PjTMKhPtOFe8kbbxF9GMb3skM7G5XcRmDfIkOeVX62uB3XmpqQhO
wKIWCa5zjquaVnDGQzldOVZ9zavDanwZGh6L6mzmV8V4pPWfTPbZVE7N4s/5twbBr0A11thF59C2
6/wsy2ibETSDhd9lFUOV3MBdrqiHFbsgqHKXCgF9G5TCyxXtat1t7jjVmAPv2sZnlIltFsn9GzXs
GPpNrb5oo+YLSCSF/DKIbwlSbgw3lVUdjfhBAyS/7qxp2a2GQ2ZlNBzaExjoTW6mpLc7VXRaAfm1
EnGCzJS3dLvtrUB+SWkQlsxGVCa9L2ZRgjhk2tgLJ2YJMyUn7zG+XC1v1RWwQvS5kW7MNfemjo5Z
/XcjidTyrDxt0i0SPrv/0kOR0fLvOC2vP0iGwf910BU59XwaaGsq35YyDDJ8UvJRg67dWODxjnJ2
M0MXUZaHfqptws1Qzu/NqjgpYulO60InpA7LOXx/gDz9ci5S1MuaSyCiIgPTxN0X0PvKEhqGF29r
pICpnw184bK/WZLfE33i2/AM5aUtL6pWBeL0MV4b/pFuWM17QvL+Skm2QfC79ItDtw+ud/DM8c4g
nT0zTBLBwFtDf6PuYCYXAnVPzsqvafKo9bdWsh1z6bXv8WhilxCqjxaPQVoS9+aRDFNinCdQZ8Wz
0oPvp+syFh2pTHF0IQHoDt33RB/BPB3JbAmDBDL2QjeKpnxECmZXbdgne7gCItxsX0QyqEgBxoyM
LSG5MIeLfrUV42SsbxKybxy40SaaIekPpLbhQt8ydflQC8k2RrD10Vh3CHS/dDk2cG9stL/Ir3A4
/OmY97m1cs5T6TdiGpgBzV+yPcgCcJZJTUkr8piBlPdL6aqwS0s3szrq5VBbt5ZKwVjf9OpWiayw
4vzeZdSXAYNx8lAq1KnCdmjHjOCiiUuwRYvEzYv3SED4DApwudZHYHHXyJDH0hcHPT+K1ca8uwom
JXupuRmnrA/HelAP6SIurjIZFCv6fAv6OWd5sxCttrhb3SLJ71ijn9sqY4zsUTHK8H4Zfcjux46W
FHa6HTbxvi1RyWWRSd8+m3OLrRQ/jOZr03qN4hVz97T3YWqM2qCLBZh8ZBQnuPsi8yoOY2zZ9jrQ
2ATh+yynYYl+0RiuY1Dp9c5ana7LhQ5vlX9tHw1rQy9+k4hnoZrOeuPpaEuU17y/ExYzqtIerxmG
MkVyJfM8VvfJVh053P7AamUpz6WcUJQnxay1k1dwSrSwH6ePE7Wi7lgsxkXuEyiRs60OszuBmNSv
ihAK5TXSLWo3c/008nQMTNreuB3MmCrD8P2asR0Lt5v6pUrHqNHiu9p44sSTOrrkyVd9p8kGVdWH
lWi5Uzcer6bxIKH5KK9QqlDr6vljgyZ8vsbvadMelfVe6j7067OxDU5hgS8wCPktZJL/OWb9hfTC
WEQhQ1ZDwaBK5uN/qx6CAe/LHsbVMTcWQoeriKiwJM84vRMLXc8FnZmCa71mdDNDuYrcSXXlphfx
qhEAfl7L38pe/V9Drvw3oi5bBjIw4z/mtx5+1MUXurj9yHZF2o+foM2///o/s1wQVCjIkGf8XXn2
zyyX8ttnchmNukYe6w9ZLln7jRy0CCNZ41900k+/J7n4J4jNjCyZ/BY8W/1v5bioDP+0+BHtU4oy
UVeQfPtj+pMYRDXokqec8yg7dofhItwIIR5Kd5cKneXD/lf1Yl50z6D7mz846JUO0gNya+kmvssu
gNc9nK8vWxh7q49x74bz0kF2aNZ5yE/FlzLaN0dY7FgmIzUAR+8l7urrjuTHTuHKru7phzkqvDlU
nYk/r64ctG5xHx8gxgV4ZJzNwfF6HDzVAVh3VNw0EkL2R1cKs7CPoL34mHoOXVAEubt5gt+E+qF9
SA6KK7nFZaBrmj2dJbeNcGr5ZMMvCQQ/W/KxNoeqK5wXkgoYrE7F2Qi7i3wwbvSgu2zn1NUj1b0e
yksWzWHrVyH6JR+FWDgdzENzF98KF7p6HKxLc67C7jCGADUd4PNR6iSecNYCOrtE5oID167O4N8w
GNPIiDDnKb4lRWOvX6sDrjAPwAZvq/iD/SPyBjf2HzMbjWygu5kne/GH7nBf/TbUPy9D9RDaPsVu
FyBzCunLEg2+J97Gp/WQBU1AGdSBXxdOQe2m/uJ3EV3Pgv44uVJA/8G3/ghd3lcc3VUOxcnwFt8I
ikgKlts6nPmt5b66S/1rYN1N0Ogj00/vENM6RVAdSDgUAdI6pw42d3aQbdv5IT3kB9NXPqRDcQvo
45v1TmTEddBswZ4encRZXMJIZ/a0w3BafP2miVSfzmNeEaAH9is3DUGZ3MU324kGYq7oiy4RjN25
+k1+L56q79dngifii2QHwNkdQdRFdHuP5gcX6zxExUP7VHtdtH7Q4sbRIsOteJPsNj3OgRzmgRbl
3uhJXuHnZ5r/uGWA7D2dXI5o2YNxa0Q9n0YCN6DFon8tbusDzZ/cPMAB8QKt+IDM6UWIKndzZS7W
9MZvGX/eXDFU76ujEk0hG9UmOdgL7qVbRmIQe5mPnYZ5QueZ++/TsXySbjNOYDAE7fzOiLaAI7V+
UAN8GDfFQ37OT/KhPOnn5mje52eDGdCf8ig91Af1OPxFJ22QTX8y1X8BKyF1lhu96aQz9EwPJC9N
ad3WpcVSONmG3XINvfvxgTbNN5iVZdRGV1f1RG9zRld4VCIYNl71hZSmUzrE8e7oLx47oFPYz5mb
+fQFcchTguK0s1By+4gZ5hehFGKxyr9lnuExihzgzA49Gn3D5zDP81YY5eNRTQ5VQF8D/htt+CAu
BvCwudOOtO7zdDcJkiALsh8w+koDCbYz/Lh+rZ7mcDwWQfFkAvkIs2C7aUOKmlAvnfl4LziGIzyr
bs/PxjB+S309Ko9qVDix2zyZb8lZjiQ6aZ5MxtJZv2FARkkkP17vtXs0t/58wKlrhEk0H5JTebxe
Yn/w1RstUJpb2iJ4sZ04ICrPawCykuG97vPBnx3Tlvj5B8l358tbaX+rWRXADNnE+u7giQeaHtnf
P3J+f3GZk7w2dkwndzYbyb0jeUOkHZZTHs5BzsJqXrpw9FdX8+eoxKLhLh4nPCfz6Z+zhRbjUTgm
L4w4t3W+YNOOIE86ur1f3HfW8JMa8FDOwhE/vk/Y5KFx96ajdVs6Gn8rLpymfdMz71WagQUWw0EO
5EBzSR24cDm90qsdhKKRcLMd9s8tz9vX5AZLEuJXSDVO7jV+6jEFoi5sPDUghPNWt7CBuLp0LHIy
F6CP17uLozrSEaSlg03HL/zFXuze34KJrWbwBBvwgP2RsCPMLqu+vbp1pLkWtgvbinJe1YXifRfm
jvFovGFdZvhlrz3vTnkxEtiBBIZxzlfDc+TG90Y02eTgAyFseZP00D4l7uT8RYQGq+JP5tEvyi4a
nhQUvk3x3Hn6+cpW1jgAM+3R7cIKAQDPpHevfu+aDt+AWzk5xinlSSCC4Obg4nIF96FgA5o8vGbM
nMV+hijqb15lf6+d2oGxYKdOHMzcScPljH3Ywuk4MQ0hEfn7lOUY5a7uuxnoAU4xz7CB6PiJRxNE
xljvl4u9D5t9k+QfXCBEDoAub+a39YAzZWQeYhaq3jdZymOvZAqL79OhjPY3HEKdMSY61WX1O/6U
smh23sB/k9fjRg4mD+6Ys/+IEfRlH89DqLlYzXi8fVTcozCNOq8JLYaEzMfk0eKsfNn9zTtPinIG
C23mPr9ITqCAMIjFIHVNt3Rppedx8AzUs+ksjmF3zxPfTmb46HwZhtaFm8YmrvisXnxz5obffMkf
eX/uK62EHNqseGIw+pRBPMmtvIz/dIeo4sD7cbsZU8Jt+YS21+u4pO2Dx+K0LhPwK4z35AF3cvo0
HDvGDmkAV+fOwTRy9KjiOWc2lhHinJrHSesV18LPynKmsvCZARUhYhUGuosd14V1YG+OwJPZ/22/
Z5PNBAsSH/10iIKNjREcFBOhYOHUGMqQgtmC9qHceLA7mOwNH1LzHarK1k6STfNVN472r7OHSqNP
J6iQlYCntzFauEG8QrD3oQc5jJtXR9dX87wcNm7HwFWbPHviiSAO2hNd4Q7dPlBdPRBu9idtuFsI
boUBC/XU74PS652Hiqsn88aAq50PkkS2xeWmrApYxj7vBWJnLhp98udNHrn4gv9F9gGRiKYli8Rz
5nJC+TgGeqiHI7ty5saeFQpH1qCjcLuEQwgOyt8/SyXK2+dI4uZe+jkwce2wz/Q8oDbodUeIoFjz
abJnMPP2IVGfWJvCch/JrC4iQyxl8YApE2CNd4k7HEqUzuBdX6+vabSfSt00YLkKB1I+bHV5YDC+
1WBEN8bIo5+13321Ii3qfZQ//CQNllBgFu8jFR5fQEs+HxuDH8bOcrSiIaT9LdNh5CXQw2z8bWwH
G2FISqjLEu0IYRqN31SWYeu0r1V0p+OWygzp/atOdubW3FGMBnyEwaiSuZdk9TzmoifemU/LnXph
TeNZV650rtz9frdcDLm4kPDX5d3swqVNEate7BAj+T3XUQf0fLXpvs1roKwxIVnqA8yY3nKR+O19
4Vf4nTaamAkxa5HCVc1sFMwLwmgxMM/aN53pK95tgckWQ1XYbb8IAbwZpjtrg9c8L0zHijBgZeEh
18WzEZmE+ydbtuED6yaQIH51CNtCEu5u61t8z4TPliLTs9zGJZhzSm7y6HNjXfGAIZynij3tc3JL
rFj7zrPP1s2R9mVI5FEzUx2F+LPlq1NWPg0ag0Rg1cT54sw27aptMBw+zQoXfu1z1+NS5lNKbDHb
NIi1i/v0e3PZb3V30LjQktvA6sm/t55FSG4G+WNMiN3eVEFHoJK6CusTp+7jVT/XN9Xd9mMN90CB
lhJeRrjSh6wcTPU4kHiZdbEqez5yKvFoCxUU5+RAiT/3qbq4zaH2q0NxoMYWlNsJO3t6g8DxPJyH
H/Dy7M23At0uHIIgUtBPlASDLORafLI/Dmo4nwFmp+4SdM5qZ2dORTYYDqKkJmh96JVEUAS3xDk5
R4rMrpyeqGgPuwTOJ51DX1In9Udb/C44CWcGy8GESNzSejwgfztPl/VEA3ffdEfv6lnBSKC2kq23
B95e9mj/7cWREjvWpQ2VgN6DhOyFI0btUbvEjySLR/4gPhhPnf5EWls/EYh5KSokuwpMjhJaQDaW
U4CdcVtM1/L0x5nFJBqPcdQ8cX8ZKKQzbgAIBPVRvl0EWrPb2ZMayURwyrv63XxUb7OA28Nr84eE
y9Hfsh/WpT/qt1WQeCUMADsjX0xJ30nuKEB7pHgCtkjCzD0Ola625iWB4OEr9ysixYQfx5yXKgdL
vQNUxf42hhQzbC3gB3bnDPYtsekX2KuNPW5eccpOkFAMB9B2sPiUMHj++NbULqQVZBZZ75pmAzgY
XuWHmDoV44Q/NI+8mJhvf7y0QvdVwrCeeJEaC/ewifZzmPX53CzeEP3hF3U9Cu+EpwxAYTjFIV31
7OSRTK0cZchMgtRvnNrN30ixut9WHmL8bXEXf/W+kFFkUeht0zaZiVyj4Rieauu2zuga3JaxO/K3
zd3DULSZNtAZJhUCSj4CuWNlFjZnLo6XlEkC2ZekgJ9uexL9Y2BZHTuHqh5kkuRR/lZFWdR7KY2e
/fVj83sv5uP26Db+X+Sd544kR7KlnygGocXflJUlMktXsf8EWobWOp7+fl7kDDMjixnoOwssFguQ
7AZbWLgyNzc7dk6w6Hl+FViI+ftVLNhY4isWDnDBK+lB3ZibYiM+A1kWEJgL70f8GO8Hb6tvMi43
EdYRBOHWXPY0nCbb5M5as9tx694mXCcrMIrYkjfQgxF4plvuHBaOvbv8Wi81Llo+fikOTY71nLBb
BN3BRgTbYnOP1+Py5Ve4FfGsmC7xBEFtjs8BWMgVnS/lNwkfZS7aa8hjFyVXtvgoaIsWaI0wpmER
4pCIznkIwN7Bj7CBc/tE3C7OalhkRNIiqpNuwiWXGo9RtI/VFTJWXKO2GAeTzjN0S7qdjyXhzodA
TYWTF+GgQxAN38Ta3hTPGc7f2cXbfgu1BKdT2orfyfW77A8GA9CvnGv20XOxY764lADcvo6biNij
XNrcveG63dpXUGcuuEi3Iv9Sb33hhtdilnkC4JQJC25bsvi/KiJGaYMaxzpcwzRHxE87+Krmgwmk
Nv4OHdl9uBMxNuDXYKMueIHoq57BUO1Y5z95anPDiOeiRFRxOf4G7flp+A1f8WnGipppkAxZrtwR
pBJpJlAikVjiXl//IE5ZmySMuENgx+IBwAJYRFYd7woenZxvNHLwgPrS4aqDr4ZAZVx5V/G9iLf6
nSLuhS3sptwKCrkkItPFeHBf3Dv3rrx1DuUOOv1dt1XIcDhErNWSHBNBdXdtkDOqXuPnYe1d1TuX
eK9bmnhsmiVEouYqua7u4g0SzFcp/wLwF5fGXX1j7oRHbDb2UyuebXxh+9a/9Yt7i0so2VYvlNYO
1V34VP0U14DyLO43SPBXEE1cKYuMK6B6sG76xfeWw01j4YerchbUsrn68fPcdjrb2V8ZV/RRjPwy
HR+4YChol0hmA38mzhT3CrpHNxLekKreNc2cBL7kj1YQGgq/mTJ5JJZI0okrZeRh2RGiYn9J5mQJ
Jw4mwlUlgtaNuJQAnG26FW6C3yNiNPeh34joxiDRQNS8UF/HlYgNRPpOXUP2giMTE8FdupW25gZ5
nY/hwOdBUFjgpliRimtE53bOduN1qj1UJsd9kZHKavHo9aIjksaT90skphsSRHSgPDF03ACdCev2
VXoYOWiIaK5Rk+Wpb3Brt1dczNsBf0mZdRvyzgo2IbGSve2Jf8qNiCOdVUqEKGJsXguMgeIAdGcH
5z6/k9/CB6pcgUyoF951HG/hRNSF5C2X0EFwUOAyCNiC5UrsyY6flzy1bgBYbV5orFg2O5jacdPD
In7ozaV/XQoHciWetjyuObPQXvEExMGsu4MIERviHxHiaWv4uWCxyK/jtcwHicCwZ+KaHVcrviTH
a4iQLicsI5NDUJdrt+JRYnEeww/PhR+7RWBs793DaItPEikHuo/xVDHx7OXTCgz9H07rpBsJiIgR
xb5t3bk/lQNCWBQ3iZOJ917kx/HJjBbqHSizlQhkbVyjCC2VTXpP4yFZ5voPYxc8GffZDVm1h/E7
bNaH7hddGhvtijt+bV/bhCT+AVW2tYge3HvvOn2iPHajbLXr8VdGftMj5hnXKlnOYRPsTALD+pYH
NGEMT+MdFHZbHnGb8mo4xMQa5n15Y72M1+T3VtWOS3MdXWdskeAWjTaemHd/cDni+lcwROHwxvUa
+bCdeq/+UV8nt9xCBLQqd5m7gbKOQJzX6FW1cx5sb9V9b4dFsYM266a4cQ7xDv+OFyd9TuYNlot9
dWPteHqvxQMf+qg/YVD/p8s4/y8hkOnfk02QI0d7UYhv/kUM8Kc45s1XqqVBdIw//vuP/VmasWxY
aqG/ASX5H5jxn6UZfkWnQV8HYWxDGagLAcJ/iz6oiD6YmuXQf6gio6lSOPmrj/BDQwIyWUFfix40
jYS/Az+e1qX/LM2Yhj5t5HMtan9ZNbhbL0YQGoQTwi0VWs1t/A0O+a2nkvyB9qho0fIOrF0AJVFj
JtdZ9FRIRIie8tB5A5u8NYnHZCRu1YxkbKzy3LQjeJcMBbLquFpAoqje9DHIW36y1qr0PTLVjeM8
1C3CNb59aynlNgLUO+rNC3xnsAvF92Nd8IqyYVyyokOHPNTa73j96MhH2Y+q4f/oTfRfDKvh/1Uv
UZh+R3ds5zlKuOr9EH5YQ92bSnUL0hn0rV0WcEaFPMj9YuNp1k3YSP0C3UUZ/WgTNCMcbIoz2CAT
YjRwRfeeV/2UyvzRibutWxPk5lGxzPLgpuvqt9bj1h7QWfd/WGAypVQmHSFbT6MrWNbeXf9XUyXU
T+33zjfUpdUHb4FyKDQjX+tNCzCxJmDMXkpd/WGEAHfosHpQ5HE9AOhysip8jhJbvSuNSL6mifsA
FlxaV17MbZhSVrCH+guqzuRi60xZD2r3CiHNHjLg7hoRzPzdGsAio7LUbuukLL+0IVS+ak89vy5L
4oIgq/IFtMg0YUFrRWrbVtehW/pb1Sp0IpSxsu/HTin2DfxkMPlWz0nU0awZwkBJ2zKykZA2DG6Q
06uhBi9mNoZXSibfxnRBrjKIUmCudzcfZ+q3nMs/NiCfUJV8XkkWhr4fifn+ZVic5v9rort/OhdA
Iv/c33D/VYoD6bsffJWqqvnEx/Cn//Ixzr/oAxbtwHRniabc//QqWw5M2LINY/BfvQq4s3/7GBqS
6fqxHEszNf6ISv/Dv32M+i96mEEHWAraMlSqf8/HUC0+7oL5d/kXoZrTYNpRhzzM6WK9yjI92Lom
DXIpDJPLQR3LL6jpuoteRRfbkLrkSs4CZQu5nQ9OKSCIUWM131FUGheRbQdfrbbMrku5914NHWI0
pDnfw6760jdFBWYWHiGkGJ7NsuU42SXqa4QFC8NPBugY8nwJcJuHhh/G2zhyrn0/th59rZfIgTro
KWaVfZDcpruNnTp6NaJIf6e5UQenOASwwfPxd2h+ojuJaLs9atWicnN3o6uSDte+8aQYX0Hhl8tW
gbDVDyrSqIUOk2pXrRRoAO9oD8ruUtcfrrIc0melHIpFhiIsFGX87iuDVuHvRpC6Tz4sLRLal6Cq
usE0v3g0rVx70QjzWWEVtHYDKRmqAWHYOEMYJ9XigAYoN/uphXp2FaJddZVJVnmTQxv8fYSHYlOO
pvfs0hzzatWKiVSFHACfjMpryVHAU3mB9lBkg7Ym2h03cQybnK8A1VGsARfvwEu4ilyvAiNpKkvT
Sp0ns7THbuHWdEuoYIgWNNd4+04gM1NFb3eu4RLMg2n8XtG5ZcObbViwZdpysVDlsrsumEyg37K5
NpxKgywzhc2thojqroWa8Q7UfnofuWV65QZCjC2OahlKwqjZamWW3um1qV7loRzuTbts35qgzZeZ
5FqPZug7B3gspNvUy9qXIYvj6zIzqC74hYATJvFhzLNo7/QFaT1Tz251V01XZq60JihM1wXbSZmv
y3z/rsnx6XUIzTpkNfWKnmbEvQzUM3V7VPDzxYhemI+eOp0lcgWVbL20ew1vSENL5djDa9dq4TcP
lQpA7O0DDA8UoEquP4CH9sEqad+rQkif3Jrl0tSAeGyofhqJS/FBp4nX8tW/MOr/P/tPIU71z57z
47JIf1bB12OvKf7MX3AZU/uXDDAcSMqHGJBgcPgLLoOmFskAXOIHSxOYmv/4S0X+FzRNGikB07D5
iUBV/eUvFX4FH+og7EWfH8pHvyVSdFpBx+GaiCdREIT4BLmDj760Y9BMoIVZ4kANfidXAD7seu1F
eAVo+2P6pzzn+WhmPmlgOPXNf1mDLdtURLCJLsKpjx4DmM2HsEWIGsxk2WhrXb79TQuWqihgkEzk
FhBpEErwx+Pp2wKiNfRDUAqV1aWfdDQvBLE78wg8mzWa5+G+MhRIVRydCumplcSGfc6wYWmmgTyH
qt3Q10WZgDhpABVC5wbLS6Ho+8tDUwSq4ahhgstRNfmPQ+MelkFfnVqtgzTIM9sht2410q3ipr9y
pHRXUebYuzLtSLwpOskAn56ZYczBiOc+GgQpBBKLy1/yEa+ffQnbj6ZJ+njlaeKKuKCTnFor7+o0
sDfZCCLb1UrlXYosDy7B2ls7sapv9EBz0ewBtOslFrUnRDlXhdwqu76PovUQa9GNZbgWfk3V1ulQ
5Fde375n4jZsMm60tGgo9CVIo9IYorc3plIiKyr5dHToflYvUXMxb2U3Mx8uj+9jl5yPj1cS3C4c
DFjSTnZRbIeobaVjdVf4NDNoRveGlJcGb7dK3OnVJGvp/XlosgHct2v5e4MdAb1h4R5AuRsrRYXg
AiD8s9tAy1kW+nDvJhH+vSelV2Rtvbv8veLYnH6ujqdQQNZBiWJDEHH6uUk6DKjgquYd4RWc6FAB
b3oodZGT6NDzKEFtX7Z3doyhnFORO8E1wVeHrP2pPYN+MDR+9eBODshIpCTO+3p12YQijtDpmE5t
TI6YVpvdkBtacAdSZz+ikApgL6b+LyBhgNPJfqm35TU1NxLCl02fz6aIbPGrdFjxjyVGf9xGLUum
149GcBfUG4QhboMUPkl7uBn0OQ1CDS9+NkiHiBh3Dm0JXV2nptTaj8pogA0aAMA2eAyfnUN6C4gw
WCjv4W1CCTi9hY9ga21ILL54P50752Gf77OdeqgHqEmXxq+OEuEhmJl9sWGmk3/8XZMNFRV6GhTR
GNxpsAKg35qnJvTj9dbtxk0YWAs/Aefj/yk+9M8dYVOjvCXg9nBod9ZAiRoTMIo+SoXqNkF/h+Yd
YPlhC4mn/7tr+2EDzgWHBmchvnM64QoEFjKhbH8nyAYUGwVVyEJb/b6Pfl7eROfOemJJLP3RLgpR
PHHNEksaaePs2rgKV9+NJdTEh3zmMjpbLCwJUkfD5CZXrY/qwpElsOdybLpYCnV4JNxu0xWUl4ev
7fgWVC0UR4hNW4fLwzs7nR82YTIiFCGf9EHFc2QT9QbNbdO8v3NEKViNFq5lry3/znaeqlhZwt76
39mbBg5SrTmtgj2f+FmOUb0Y042n/DJrl0xMTufdjMEzFycGqJk6aGTCLX44XT4ZSey+gOn+Tun8
ftfB240WqT3ObMezpXNQgGIrgopWoHN1Jo6UPEsTd0ZV7K22gC6oWhUBVWTolDOoeL2GCiNdjrRV
z+yYs9X7MEvkR8wHjnvKCTfGqab3MDHuJSdAiT7a1LBWjla1LtTsC53u6Eirvz9SXZZlwWAAM9mH
Gu3xcSgsSdHpXi32Raqss8TdGZq+qQxrM8okjtXkoTHSaxrGL2+bM1cuaNO4lG1iJg4G6cuTQ0g3
Cep3uTnsA91dDfqwdsutBeM0iYLvly19bIhjl6nKqoEyLlQOIodxdifaWVzqvjZqIHMlqgPdPro2
4XZ+JnWo+CCgqauvgSY24AaNmeUUu+TctDCqwGlGBvd0lH2mDapTwRw9Unjh2lwZIUXBQKfVTV+U
WLw81E/NcfmT6wF8j8c5Nee0XaD1nqTdebaMmtE9fYPbuIP3iB4cteCV9J+31P2foziW6Z2ew49p
PTI2WUEzoMMpgGAcYze29EVxH3/374fAFmo9tgkZc3Lnp4NR0QnVAtmU7orObdYNfLOLYUDu+rIV
nniTFdIhyFUFfxUp9g8tuuPdryulEqgI1uzTwmk3aVF9yeIovgqhPdhctnQ+XzpWCMB5POJXPghA
jhxzputyMvo0C9Uo6975sPevWl/rZrbA9Fzh9QW/mugwEw9QZTJrnjKMgSEN6cGXNHNLUUx7Httc
+Rb4vbMt5PjL5UFN/RXmYLOBIIXQVlfUaUSGFGvoj7FT0prsrBTk5zsh/T5Q167Upy6H6bydOc6f
DJBn6sdykZ8mQjvdFnnhj0VYtNVB02JQMkq3M7wRBJNn3RStNbMHz3bHR/GFZj1ooKCimWYuq4wE
W++W1aHGHetaR41Ut64Tx5jBy5/tDS4bTYGnmbAdXkhVDPpob7gR3CzwbFSHJoZtvrmhU2x7eaHm
LEz2xVBHYdS7WCjQTBjlg02u7rKFT+bKgd+IbQyvr8NsnY4hz1pLbaFLPVgEb5J8rVY7ibTWZSMT
4kk6kcRM/W1Fm4SiiVKNrhNhRX/JDxbafG8g8SVIpB9gCENR6GcH8j6cGZqYnBM3PjE6iU2tPh6y
BBH4Az2QIDglBd29Fa2GCKZcHt4nx4mzSyOdrWj8Z3orVtAuV7bYb1mf8ybN7mF9BwAU+XDhga+r
lWLRtT8u25xGOmJG4TqDeJz7WKdH63TdfJSC3coZy4MNXBTmgr2GwBjNWcgV+cuqmfGCZw94YQ5e
NQhCSRfDj6qemjNHd4gcwyhZQOMqv/fGhbPRbsYbgZEYaRLSrp3r8Yv0owMr+DN7uzzWz07BsfGJ
89DLpCvHFuMyXDH0WIg288sWPltBWyOliBfmzj/LP7kZhOAJFrhPVr6RriMUc2EVRVhQp71jQEM6
DWac8CeHAmIkKj6IpyM1evZ2IqFnq60mdYdeUVbx2N5DFntbKRQeMp2yX0fqUN+U0ZceSkIzAxvb
GdAazER05+ff0ODH1YXGKb2CH50MRz5MKtN2sMpgPCgK6evSJaG/M5yZzfrZUIXIK9woyMrrpEVP
t09R2n3A1A8HBewZrOHKUqcL47v93u/pR/jWvpYvqTQTI5xfOYzsyOZk11T0waZuR7lXSb1lCawW
qHxCk7Bh3F/ePNOOXLybQd2O9AqRKptHn5zFYgzIaObKeKAhv27p6KdqvVJ/WF9aBJyTVXWrvVAG
umz0/Eyc2hTrerRuruGoXiQP48HXaCro33IIRC5bmKDohNM+NTG53jQK1X6sy+OB9sOlBgi5B5kK
gyMoJWlHc8oOhPF2ALmUgWott8kvf+s82+nM0Zwb6OQKrKrc45HQjwfHp3kUXLWZzzxNPwLs04uC
gYoUCfQXRKzy5KIYVStqtL4a6WSibmVus1cEr8sdjFI2SKht/GQ/7ZW19CB/d0FqPkgP4b58BUgp
8MkL96aZCSvOUh0fE48EBFzUVG81Uds9XlvUcE0kShL5EL2SdSA1l6PHtGiehK76H3NPuk/Ppn1k
bbLMUZ6otSULa7/aHwaKkiDUqZJmCyhMuJsRP6f2GWzcmYeI8pnnObY7WVjNt/VG67Cb/AoeDYBW
+iramffWjf8U3Po3Y7GQ3/qZo3ru51lpx1FZaJb7LLErkzUfPAmb8i/duo3aq2QXa09c1tqMoY+I
fbqnRKc+iwh+yJ5yJzeFkXFrmcOhf4d14av1PH53brJHJE6DGxnsO5qnS/QGTEAw783V5ZP72ZGh
HqRQsiEN8sGmfrx/DMl1nGBwh8OomoteQsJsLmr8JB7gUXRkYrJ4lh7DcAGf2UG+NmgY6TfDL3iL
btVtdY3MG6Db6ArBDG2f0jueA6b97wYolvnI+Q0dpHFJ6Y+HeEQyMIdFGwUR839jxGGHEhyT9TAm
Q4QO2VbSshkPks5x6KJlVbxdHsZnJ4A+/f9YmAxDStpCymP8TlW+jkF0g3zkVZHIM7vhk3uQTBEo
NKIbknD6xLvBxTbWg3DjDY0nw6bp3koklvOZ20LMxmS/m2x2rkGeQ3ClTG7b0S7CLBzcce95Ogj9
TRO+pH79MIy3jqSvL8/beewroiXLhv1Ah0l/+u6yx3BQQic19iraxEqLoLmzk4Mb+NUpUPaLsk5X
YzuXcvjET5oKuvOEKZxmSlmT1UJLuS7Domn2RaNAfzzuBsfauDbiJZDTWPU6qemMTtNNW35rVRt6
GJWXTru5PPTzxaSEZsGuSxHb5O0+uRpMX8vtMoLNEWG94QbatQ25/2IZFNVzZSM9ednaeWQDhohq
OnpJmibKYZO9k/sR+JZe9YDMEV/0tb7OJG9Xx+nOjt0t0BDYzSHdUf2d7T22JQBVZOsvf8PZIaF4
pNiU7fHY1PY/FJOOzrrbhpRDPd3ZB4XNGdRzKidG4W30yAtmCsKfmoK41haxD8/hyQpradF3AcH6
3jVGY41+TYe4tQsQJqui393CvLTJKAHToqgOfGtyXOK+loPGk9EJHRFnoxLU+z+D/mU0wls5oSFO
Ofj1TInh7NQIk+Kdz3KKCtnEn+mFppYACYZDVdQLssNXPfxzga7dk0EB1FXvhmrcjt2cioCYtBPH
ILL+OqyEIrNlkSI/9dVZkFtx73TlAf5HeEmltr1xYneEDh9yM+gu90FvKrvWHLKZo/LJ5sUyaQf0
LnhfQRJ8apmKV+HZcVFhOdoiN3RlQH0nKTzLPcP/RmFn7YXypqV1xVC3SCErCxNE0eXd+8nomVOu
D4B6gq5nus4VCqa+VZSHaJRkevESiHjjyoEPV3GqH6ZMS1xZ58p9q5RzWQlVHM7JzJMb4Pjitnja
Cb6a41vSaH25ieKmPJSGFNAub0rxNrMi54BgUnqnNOpwYznIaQ7lkCzzBrBtV4/0wjgKSQvL6Zfd
4L8NSD6vxhKuPwnV36WmmOMmyKAAHMumRyTDRAE5h9f78rSdRTCWZnFZyeByyG2wa08/3R1Rji1j
tzwEnUO/TBIGECqbzsyJUETaaTpDJO549lJkwMpkhvQiH/vUIUMUhg5hUq3ka9No3kFAKzet3QUr
fRwfvBRR8C7U7HUIFvk3a7SwCIE+gbDeAMvED5M9OoIc9OE+rQ5mi8TrWMbppu/seGY6z48+aHRx
CMCMikTldJyonRe2q1WHqjKh7bBRf+zcFO2rYeieIpCDANea4Mpu426fFXr8eHk1PzsEnEM09HA7
oihwupql3hV1k5jVoQt1fWumhbYKs1bb5hTjFJSvN2YLFbGkS8PysmHxF0/WV/CQIxiFafksz21L
bu+7UWci2U0Fp3G0YqtWXbN02fdLKZRhdY+c779p08Ygk2wpXJgm5+90sAlVLcW3PI1T901Cha9z
l3B4wYz32nndjHc5u7AmtibHpEdtS2pyVz04QbKMbP3GGaubDHa3/82QRKURjipNMyebNBs9W4E5
WD3oxsJE921hDbCbNG+XrXw+mL+tTHYJ+OIa7VGipraA4CWzlkF77XvjzOP6bC8yZUh3meBDNAqY
0/oUb6PIlcdIPXTlxhyvBu26p7EKFqDsvu5ntp+Yl5PtR9ISMmWenAphKrff6VaQ6iGWY6tnRO+J
uYRcsX+FpvLyrJ0dbWFD/yjIgmAEEnlqQ4k6p6qZuIOvw7HnVtFLhNyrDaZk1Ct0gzOUxwd1l8ID
ednw+fV6ankKLyE51CijU8i8jxqyzllwRZwE5/r3MgkeM9naVmO1Uk0Jku0vTiOvhlCbEbI5O97i
CyDdB1mjgJ2bRjTc7nbk9blycGC2tyRv7TtvQweHZ/JQw309M15xcM9WU3hpoILE/9P3YElwavlB
oRziHq4dy9zmyHZXPi1ddfiq9+9urL772ZPR5asOQtKxoYMxizeXv+KzLUUAZzJcxAZAs54ud5oo
WRT6qnIwRmlVVV+0JFhY1Q8Z2vvLhj7bV+A0iKBwWAaPlVNDY+TYYVmWykF7CttNU0JmeZP9QBC+
0A9AfC4b+2xUQGUV3jPcwmdCG4GsDFUUKdohbe1Ha5Rvuj66q8vkvYysmfPyiZcBo/G3qcmZ7MOg
D5xe1ajVqI8ezUxN3d/0fTdzOj7bmuLRAkiZSIY5PJ2+IikbPVRGPHOoR0svdN7dFtK0Wm9etai7
Kkw0Qy/P4XlKhrcpUZ7M9LE7eYWfmsyTtAkipagPcpDY7/Gg1Iu2TMZrTfURpoDJcoc7/InCI41E
kZ5BDQztj9/eGjmamzDz3wVukKzGLCjuhnj07/Ko+p4pMeRaRtW+zXzs+TKIR5aGcC7LDfRxso+N
qFMVt45rbslWW+p2+kfh1PTv1q2x9Epcsk4oetOqMNn6MvzdsZVDnFKMDbwDqb9s/A6If5PQnRw7
6ubyx52vHe15vM4c2VGIGkwRNR69OEuuhy5PYqKlFnkrtQ5vw9LXV63RQ5dnSje2G+bryyY/ALCn
zoVsGrU80bKDLtf0XDu+WneBwLt27mB98ewGOZCojp+GroEDhEx896VPNCdbjmOS/JE1gQaNQShB
td5Qv3nqCxv6GUmHhzkDTQqlmO+GL1EcSl/yAl0/nj0WuGBpcIIvWqCMUB2wSZyF56rqQ+jXMtBI
Xx2vu7A2HvRclapl6cWVvXDU2Edo3IncZ1uPJP7iXh0h/jKNap9KOelMRQmiP8ieD5AX2pL1RQ/V
7iFSBqE7kDfdt6Eyqey2SZg807FZgNeNzfYV8EjyresahH7SAgLpvqOcMXMipl6FkiyACi5g+jOR
LkDq5WQd5dyrQI6YxQHXvfJ62u28hebDhdttL6/edDNPDU0OeyfJXaUVGGpseYWg79KOD47bzwxH
fO7xFplamRyZlDxP1iKHBwM8GNrCX2dVNuO1pjNGgoDcHXecCTSecHmS7tFtCV56JWwPcRLuPT/Z
tQG8hGhpQNMTkV27PG3TAVFqBenIKbMtw1HIsJ6uT5gCYctjeLwDn8zOIOeQ99ng/S9bObvISK+K
/jiQa+CrUQw6tdKaZt8qUgBIw2/XZdUhG1Jbj3XRbTILVqN2FCLGKYIp0W/uCt5ZGEbDWwVFDupR
xBNHbsTuzL7OioTHpW4usjJdWFCJtvbM8MQkHe+KDytU50lvMJ1cn6dWeM8BYtNSkhwSBHnNwVag
5wDBc3kSz5eKsRxZmS5V4NaDYmY8U0OIvxPHfaP20G0uG/nALJyNRTwRscQTappDbmCclX075J1Y
I6cYWocioym3/kkddxmN+To0Yd10IAhE2pwba1hoWt/zK91VLs0dhfNtQ+xD9ZjyG2VrykWn8zok
CCD0uuvf9xL8YY55HWX5aoyASKk1Eoj6pqgfKtWZORJnVw/NL7ZotiHdSsaeVqSTPaMPDqqJhRHc
w35gOJugvzZgptB3ydvlqT5fT642Ug8CFS4SvJP11JOyUlS6Oe9jpYbOazQpjRuo5V22cpZf4YXF
80f96E/6wByeDsczYyuIPZWbVHN6Ie9Az2bYQReuQFXVWfKSe0snvVN9rRC5oZCczwHrpgPlCz4K
H0R8MhkwfTLQtAuKJk2V+tACvV5mQ9ItxjrJZoLKOSsTH6NIEfjmTK4PveMdjASAv0VHzsze+MyI
oSsfc0rOWLAKHPuTvkviuCeHe0DOkmszQqbzRRoVeeYUim89PoRixrgsDeoGSDETpJ2asQh67Cz4
OIRWuim6gB5MX0IVoreDDUpbxfryJjkbFiEWimyEPBqOiqrOqT0t10Mj1ZTi4JktrvkX2omXDYgl
PhnQhwHQymwE/PH0JBObm5ncGsUhtmiLDYhjKBH5r/+dkcnN2ZfwCLQKRoIUEpXirRufCqv83R0w
GclkadLIKD05IAJQsi8dMMpgHBaXhzH1esQYLMbfczW5s5LCN/Pe14pDBlXPDoJ/nYMaUqWma3jd
zRWz5lZGbI2jGxJZXzsGZFUgsPqsRBD2dDckMGYmbepSp0MSH3FkRMm1IQ3F8uffGc+4K/RFb/FC
nzHz+Tb+e+YmLsBO2qamJak4DO03VDsWwdwTYW6yxDiPxqEF9K9KvV4cbHL5EpLCxrNi/7q8/HM2
JmcRBeMkCGNseAN4YPurlrwijfvf2RBb8GgcQWaO1tiyxUJkMhoFaFb8Fs+Wo2eWYwo47cYqrHKH
kbQ2jIewIRV6MLPiZ47y9KxMW5/iikHkhVocLCW8KqyOtoRDp+ZrLf92ecY+3cG0B6i2aPggk3g6
Y3Lt+oAfOfY8LZAfTJZG98Wi799yHl1jpiTy6Q44sjU5LXZA+2WaiacM0iVowCrti5n4q8sDmjMy
OSulJAdxpwo/1qJ3pV3JtrRU/jfPP3oD/p62yYGpu8gpqw8rqo/WLWxoEvRbcrBs0t/f0gAoKW+Q
iKRY/qEec7SlTUktnUqScf4mNHt5s+C9vEj7GSuf+GaSSaCJeNDqPJcmEWnRVKGbI+B2QDJBBmiI
KDe0uMqi06iqQmMwcxV8skiY4w0jRG9kuqlOd51baC71+I7tXfwxkrqKNKgCrc3lnXAGqvh41B5Z
me633kCMPcJKkazFy2Wf30cP4bCQ80UFt+b38c5/UOcenp8OzQBCQXRKRWPajRzVgSqpfsN6OfAm
u91Ps4ExN05n0tOfmjnKP0yua8smQ04lgsAj/NqD9YqlfdT8uDyBnzihkxzH5MJWdSWqDQkboYti
kP5QKi8VypVjEs9sh89X6mg0k+OkVWHX1hXuroPYQKWctxjt/q7s1Pcs9lZaZlPFa7YUpB8NC9pJ
J7xuLW3bqt7vu92TEU/uKCuLSKt2wkOF0Krb6kqr6V6X1a2dpzOmzh6k05TL5K5S7ChTaFEpDpUP
G+sqhWrkuXq0hMYGNMbJijpYBvf3xk1mZlscrknMejxIZ3LWI0WKo04YVsJ4VcdoYgwPlzfO+dvs
NDvmTCPWJiVlIrJjkB047824UL5FxSKq6TlbOd4mMWaGNLNTnclp8BQlGxygEAetN1bRcKdCwhtG
6aaGzevy0GbO3RR6GRgR3jPAUqBC3h1cIzW6UaLX/87IxD0mCeJz1ccKpf2V0dxofrWTwxn3+MnN
f7INJt7RRVFYzzTWSE4g+GyR8jK9tdp0Cynal4q3vTykTy+Yv0/4NAet5GUgGWLeWsTteoScK0ij
x2zl6C9WzZmnU7gx5t40c9ti4lba8d9GwbHjVg5+92L3b2M102whvML5gaJmRmO36LAWn3F0RTs0
7qVNTXhep9kmMtDQRJrZBORsOfmGPN2+Gd8uz+bnFi0iNhG1gb88tZhRpyuSeOT+zOHbDMPbHH3w
NB1BG9mPkeMsi3oObHQGHP/TX/1tc3Ib1F7gdKbPWzrVpWWnvfcljP1auxy7YJNlEC+ga+JA43et
zTaxnq0j3Z4gE02VeqxNamkyXD+zzLhSJWNf539ocbGq6crNDBgvrTno3NnETixNBuk4IQrdiWfu
S5SNCnmnQXw4Qg6t18FLjbIp5YWZY/iRWjnZPROTk8OuDWZnKlDu7fUtYhHVq4rgIcRSsKhU8LqD
yr/y1jDvLupX43owH5HpDG9QSZnxa2cVPk18BgAeWmgUhZ6hya1QSOmIDDyfEbxWX7tfJUI61WP5
5D1Yj/k6/trsmicEaNAIhWt2tvz96QIfGZ/cF0Pfja6pYty860iZwx+iLLRwqVUo6iAbdd9v45cM
rc6fc/Qh57taDFtgbwHWEHJOYZmRlmh25fjmvkdmoV04/mqoV9AqBvXarZHOUe/M9eWze+Z3JxYn
974cD4MWZVgsBudBTZ+VMVj3Xrsq3dfRn1vWs+vq1Ni03Cg7qV/4ldjPdIGhOGTDFtc78oxzn7My
Wb5YGlO3jBhSVm28EBllSneZ8v3yvH16NP9eqSnWswOZrCWm2KB+slXrjKeWc6WV/bpMIOspoFCn
YfGyyU+3JYhzNgakL9ROT92sXYwldTHX2Me2u0hiGASjlRRf+3NNXp/P3992Ji4giGO1HUfb2Ace
bU/aPpe3ajHzYJgbi/iGo0uqy+JRqTIHH5o9x0mz0izkDWiwSo0Zh3Ye2H7sub9HI77kyNLoylpW
US/bR+VCfnC+108pukm3iCh8a75375Bn2OguzUW1c3M4ues7o+/lkjr4Pq3Wfgkn94hum/RyeUPM
GRF79GhoWqF4YW5wEemSs7YDSLuTn1Wori9b+Qen9PcMTlyEhB6p76jsuypdt/oBhkrnq/2Dl4/5
JsmrJtiY+cwJvrw7VHni/bMKBDdPAWNfZFvNuYmt54qGg2gORzJnZuIoxiHX/dhjkQwPvnILLaLh
PUV4xilnpvAs3DzZg2e1Lpk2rFAbWKgciThvgT8SjeFbOEtkaelny8sLNjesiZ9AfFfOIpvZq/Xv
kEhe58U3Xv/LrtRWlw2dP5RBMdnEe45h0jd01pmd6KmVVlVv7Hv698J2mTz2cJQtgh9OuzIXTygf
fL1sUbieSXQCuIH+ffpBKHTrk8OsD8DIS2rDe0dbDxBWypzdyxY+OVNYEHVCbmDZ0Sab3QErrkkS
FmS/cP+HvS9bjhvH2nyXvh46uC8RMzckc5EsuSRZTsu+QchlmyC4gCABAuArzWPMi81HubqsTLmV
4ZnoiPlj+qo7ypJAgsDBwTnfgopdO20thyhf0kTnjt4zQ53mOE4XzyEFyehdB2d02Dozf4QL9vf/
q/c5xTmkaevWAhiWd67P82Yay3gaii45t8LPvctJTuwz4JqCGe+SJHC5Q+PBrR/5fI4g8+sFB6AL
Wror0fC0nBVnS9dL4UbvvPfdO3IQBkoRuM1D39aiDZGPkG+Fhcs5zN6vX+7nqCdxli/W5YHBqHyF
Jt3L6CE+J8P3q7wb6+7nGCfrbiVALQlfIji7Aafm5+Gmf5+8o+X4voUnBDwkvrPHCO6c3db/4so8
+wTv6v3/yVL5+xFOUa4hAbzCEzZ6Zz2F+2lW4mra8g+vD/LrHfxzkJOYyz1Bmp7gPbVzsPRxkZ9+
7+9H2LogOKPFiiCxKnken4mNcImsK6FuJra0JciC3xzjnuMZvuCbrMFhxR1CCw4wxBdQFMisT147
efNNA1V1U6aGOJ9TaP0+NHZRn0K/F6wMYzV+ZBBcBnCNhjUuDqSDl6GqzKHWHqDltvX1Zy8eIlMA
glG1+QA268dgqAUrDIrV8PSCwFafd84kYaw4C3kmhz3N/de3AK7Yh7s2EkqI+B/PVaaCQVZhK2+o
3y73cy9m2L2LDpXMhEInubtYZTzPxNf1bz6P4E9jQjgE50UGzb7Toz1oVcdFFsgbxPL5m6eZLoCA
rfNeQ3QyGoLlU+POH0wQXby+Lk4PRYybrG0LD/i4FW9yktRiyMgTrqtvRrI0e+giP1Kr/Vwr9BQg
YUbPZDC/mNp1VrECocyI29zJMrct8JR6ifQNgTlATsn8zcGGCgP3XgbLNVHt/JuH/vp+zwc8CcAs
ggivCBJ9g94J7N5a5z7rYg3DaVCxpon85lUEo+GloG8aAyHuQuzoeOV46RCzyjX6BqbzftHYkd3F
RB94m5Cv0zif0yz5xccDdCcBOhvjAUFxslBxuPhxW/X6JkqgChRYJcsKInBFxxtSOlykZ77ei5QX
FDrA6IBSBaINraFTqFkVRdNAnTS4aZPvdVDdRdDvbIZw37jI24hfmih9C8OIayZgLsvOFeNf7BEg
6ND0goII8CnxC4XEbEwjh4FldxNY9tmEU3Vh3Qo2jr08ZEMgcigFJzkbzikwvaA54K2Pxj3JrjSJ
dWtNgLdm3kdjQ9h6Bm+144OPOuQLhx0YoLjjRC6Y9gCBNfCKTvsz8eH0fIhWzRQw0IFGW/VTTzEy
Y5u6Tr0k8Q1sJdKSB1Gfa7h/nNktvxwFiwblyhCp69NMPLs5efi640pRu2kdInZ9F7RI8MDfeD3m
vBD2W0V10fEDExSa25F7ysBJUh4orpz61phYffC7NGUF0cT9I1sIDOFF18ePPZtAbGhrTk3etjL1
iiHph/sKCpm37libHbPyopo4bLkrV1wuzGE/joF/g+z6H8O3/r0cv32T14/Dfz+yq/hhUPH/pnsF
gvPfuoEvrHHeP/bVc/V1gOdWOx38zt+eFSEENMA8Ah0dmOHVaOdvXxyEJOxPIMeghgl2898a7DC/
wTJGNRzwYtBXnqC4//SsgAg7hKxWMQTgtWNQvn/LF+ep0PTzQP3pWYEHfn7516QKu1jW8Nn0zcNc
K5iZVlLs5Ei8XVNRATkn222iuIaV+5JW+eCaPue9KwtV1eMOb6OKoWrbq9YJdCksg7dixztYxvWf
6w6q3DOEFC5FOnSPY0Xmi9oh3daLFrkxIGnlYzrFewM6VLF4kYFb6RRyNLkiOK3Uf4o2gf1y5Q/v
QLiEMlCTyUfU6+01HCa6whpSbwcBwcc8GWPA5rV0L1XP3AKwe/cSulS8GNUMIx5sq8sBt6RNKgZw
2JBRwCmwC9M2dzmDLwLo37k2aXybNeEErBOPD6L2Fc6FaMBVCnmy1ejq9ErDrcMjMATLOhSv+8XA
JwhJ9jwPHxFp5XtOQ5JTX9gDGDM2X2pqv4HlrLbZiLKATYF066GUW/hTAPhogxpLxvuoiNvhu+OC
feLMiJCghONxYpV4OU9muBK1gLC4TYHOOPzBI1bfVy1UvxOSKhjrJTWS7LG6a8OIbmjQX+tFQYzG
CK/bq0q3e0AtTJHJBU6Qcug+t6xK7tKe2F3M9XId+XYuHTmaq76e9LZJuLNN03m6BO9h38f+Q2oa
uvEmEGKiUE3FIIEzyEjYbm0Ywnp1ieFKDAXpZKvMAqV0be6pYLvUQPsdxyoskMPxOm7MjG5wRYuW
zM6+rcxVh/neBYmBLnvl3qMvvok1I1CFqGDhqSLAzFMJ/VmA3XOoHTp5n5oKSh/+bRcHKu9qPV4p
2Te38SgjyOJNMHaUbfZ5CiSUawcVXILlRvJw4eF+Ju5wmBM9vIdg2VzSSkFBsVnF1NtAElgAibZo
NfhMzNTjQakJPflFT5vQibt91vntx6e48G+Ik//V7H2QgPzrAHn1OEj62P4iRuLXfsTI1H0DsTxo
OYF6/GTDg3T3rxiZvcE1HSf6SvnB/6yNnn/6+rhvwAKCDCy4d1DaQyj826cicN8A/APSH2rdOJyh
V/V7MXLNtk9jJLhX6cllcAKKqZmFcHa+hz5vMA0Q9kiby76pL/pB6xwA0E89lk1ovU/GB+VXdfpK
mOEimqchJ00nChXwT55XvZ068ynm1YOFQ6hqLlP/M7UTXN3VLaQmRD573XfSLfeObx/oou+lh6xw
zpZycace/bohLqqpBusjoO84qS4AtQdRgtFtJrN3Sk+A6ybNrh0g2kaR45aDnbbasY8hZTntOfxt
xvhqGca89xRsgtrvGYvyitdXZLafWwmVlpAu+eLd+1OcQbqAwLU3dfcxNhk8Yu76cb6rvPGBTvGf
kDb5ZN36m8oo3IuUyGvf/8jmZa9GVHNl+qUVwCkg9SQ5McnOVckfLG3LSczYoBT8KzzFlMYALaF0
7jNdcjhD8da7ryoNzkA0fpsCfddy4l1jsqCMA0NMtJZMr8p0adwCQpXXNpu7vKYSHDco5Gufxlsr
5neuRwcEePgS13X1dQBIEHCXpaShtxNDHeSOA5elBXRQIuCI2co8wN/IR+8uQtAA63hlvMTyNl0g
IdjE7zKn8S7iJtg5bkI/NNkCP4/s00givSFAk+GQetfXbroxQ4Nih2PhK2Gt3PNY7ivbwJ3MlffJ
IvUWOd4Mw9eKBzuRLNOuhtT8FY1kvRdTs3NnNDBspuY/lmqMvppUQE0s+JMC8b9H/HU2lQmcPSR7
4Bk9wwd2cG+yaXSKwZd1l7cVPGmt6DcsaeGySHyxD5sUrlCyib/Thm9mZrMf6i//X0cyRI9/HcPy
Rzp+q/ujGIZf+BG9IgQiH4KGqA8ABQT9hL+jF/4FQlK4ikUr3hF9t58Znh/DlQzK4KtpBqhkKIT8
Hb38CNEL1xcXKokQu8xi77ei1xqkfgYvMFegsrhSS3CFgNACVCWPEz30dwIsDSvKmKZqy1j3nUMk
5JEhy7zqnBh3B9Ymu2Cel22fke5rSDt4HTMDs1CaLZ99OlZb15IZFCIdnqmqPBXcTx8OZRwoK0Nv
C+qsJzfzaOi1Ayti5I7DouDAyFR2mY0gGm+gTz/D3KMmj04oZphJybkrlqEVObYyDKpdwq5ZpOjn
yAbhDRK8L3Gd2ZKEOnhP7LKoohl0ePA66xZOFTqfgrGe6nwcIQZXjE3YurnJhuTgV0hkp2R2dlCm
qqHSVDtjlrM4hnWMrEi26v4k7+0S8c1EUG2a4gby5iPUycN8YPw6ciQNizFJ5m9tOsgwh0YL9GF8
iKF/B7GoivK+6ZDgzpmNP9tRZqjHucw9c+09scX58ZVX+tyqH+Sud4fjr5zKBQxWOoylSNTGgwOl
ryEhZLIWSjV9Lh1yPXdfvcHbze0MWMvnvkt3Cb0TM+C3bgWC33sybpNkWw82z5i5EK3KlYryAf+5
niCP0NRl6k0Ah6f7kDtnALvrGjxdBtgOkNkGYAOiKyfLYBGN5BVDdwEAtLqExnJYeE3d757t2Zsf
f++5oPv6V05HgbISpFUyXLzS0+6PlyAvRzl1BBixDyGNhU/ak1vVXbVJ93lJ9JK3oj7XTTup9eLL
YCkEOGoivB6MMk6pelUwTmyIJSyPQd/dDGHnXunOAok51655jHwW4KoQMpBHvYrfhh0CST4yl/45
8K67imrLr1qU0m4U5NUhA06pc+Uyn31kwms+UDgZlWLUzc7ENoIbelqF55YWUqzjacMLrLXPlWiI
pll6UqxDWFkiWzVjSdvZlGOgJZADMwW/GsBqn8V8CzutuFhmkmxjV7Xb2gbYc+6QFNxLoZE7UV1E
DoWoR8xFLv1h2i+B05SdjmAG3Y6XUTzddq1EA1BwVkIXJrn2ONR+dZIFu3hw7+QCwfeGVX2pIpzY
ry8LBO7j94sgVIHIDWsWuEQiTOLfnxVzohlC8q7S8E6dw3Hvj+MFrDDmovLD76BfwpUdumOvj3hc
j8SSwIjAG6/6QihSpe7Jcm8bh5O5w4jDON5bweCQqLRfNg48A6fgXBXpOHv9MRqK9FBQS9cm/Ckp
gjeNO04hvGEhllG0MpLbwa2Tog9rB3axQboVtuM5v0G6lzZhWZvvr7/tUxA/2ne4RyMsPfFvIeF4
GpsUcUarwkqUVZxVu5Z34SXK+OSiTRZSkCmCYbsF/lT1I0wqhMgKHghEmhUcPYH2XuAWmVy4c5aV
PJFbFP+h+N/YTQhYQeHAOrH0aYjbfNPTPIB4A+6MVOOvxUGZTWIqqtaN7jtzG6ZszqX2nJuuB36X
oocLolZW3U3MSe+BQO93LRlASGSwrFxwAdxEhtoOtNqUf/DqFhxMxA6qI3iwOyy+MLCnPNRUqEuP
D/CDT/DpTLOYHzI8/4Zk679aeQ2kgmcr6UVl7R7eA4/PU66nn/+Rc0GEIXiDJY3eAUzHVhtB7LEf
V0b8U/YGkL+/C2Qpttdfd0Y03t+sP41ViO4ePvAqhPNXYc3xwzdQ+1vFWpGQJGtB7rfyruMzDRlc
mKByF6ZwcgC8AZXx47CSNDWLaG2iDybl2VUoORzMWeeUPYvREGjNvPdBTL2HUR1ub7zJ+D7sfXNh
R2cs4FQ34i61eFVOvXE5ExGOww+eDPxRKIqgZ7fqdgClcPxknRncqqod+YG4dCyJnFUuYuHdiHhu
tqODGs+zz/aLc/fFTKzjreKtHiSxMPxJbkLnUM+LreYP1QQhlVZjs3RsOke8P4Hp/3gtBJk0xBsh
pp5Wyyn2LowJ6fxhSGDx1zsZD8BeTZ01j9V3qVpgfM1SedWhmFBKsHcLR4zq5vV3PT4s8RDQlYEc
X7xWeoExPlVqqBsWTiRL+cGBScl+8n3nwQo4JaZdqj7a0ZUbnnbqxhfcvR1DXOleH/7lJICqg9YO
KsToG0Ka5aRk4YTRtHjcM4deZrogSCEKBT7yTeBK7x2PkhknKPPfIsCad8jxH1SDZPX1Z3jxueG6
A5VAlLxX5yN0SI6XVy8bZ5naSh5GH3wkxNGplJDTPDPK8bVmnWiMgv2bgDOPHXYqG2QM08KjRh5E
HIwXoEhAgRQkot2INPjMUCewkXUsNH5xSccuhmnqk+308wxhGWYNowFrD9abohK2ts07nODBhduk
2eUMn3YKIQnqPWTSeYj1CFua3pH72unrjwS6MV1RB218BgF5nLX8eCbklYAPuED8oql5PMth0iFv
UKM+xIHzWSGz3oyk3zMT3cIfOKf1EBSvf9aXE772HFaFqwjxEbS64wH9dAnneGjtgRsmNwqMmLLy
9WrIVydnVvGLoeBLhqsqbgLIWJAlnawgKSI7RS2fD0gTBhR9wwRWnjPdoJfpn3mr4zsBphFDASye
BhgPurmnTI5+EGygRKuDcvpua5LMuSQqhi/YGEV3HHixjZcgLXF4dy4v+9VLrlr6qBigtojqwfF8
MqnoEDajOXRI2faeVA6wVVBBCyN7TtjlRcDHSyK5Q1sUCSeyz5P5NBXt62zxzYGE5CqZmgdvBlzE
JCiJ0Sn48vo6ebEwMRjOT/SewW8A3Ng/fq9k8BMo1RB1aAwspnMUavuiYcm0H2w3XC21071VfXpO
hOQXo8IRF6J+iL04Y07VQcdlaWyfUPewNB350uj+T1DL610A/uLeUVOAO58TfH/9Tddp+5nXPq2d
Fb6A4jTwL5AvO9kReIpwniHrd5irai4yjaIp7Lfb/W+P4qM/iEo3Mgqo456cnv2sgQOWZDnEE802
NJpkngaGnDmjT3rNTy+DeYPGCbIV3FKj9Rbx7BZELA/mIZrjAxvS604x+OO4hSuHm7ZWV/O48YJP
MolQG9jT9mDcasNcuzewAo0rpA/m8PpL/2JzrJkCbunIx6DLc7I5REAHBxeF+JCOQT6B/7ZwAGth
vPj6ML98a0BRcFRCkxAaSydvbRvc+mcr4wOlpV9fgK4RvK2v0/caivy3mAT/AsRam1dfsz4n5yRs
fvWSzwc/2SncS9oM8jLxoc+uQ3WVJBCSOqPh+XKIFWODYyIAHGUF3Bx/1Tno0Xd0mPwYGLfdtcvY
bbsmAU4LVOLfXqdYpNj4yCvh5YD/dzyUozuIBzQqOwgda1AjE5PHAsjX17/YE/LpeNPBZxRF03Vl
IIM/FSL2cDur4UmaHdCt5E1OWy6/od0J3SPCEsZLwv1pzGO+iEvdtt1ukJJ+F32LZm7lGYaahAjD
T67qUBrzSEybkjth/7WL+gEoMuktXU5CKqoCnZ5a7mgETFKOAlWrizSQ9m04iPlmVHFv8zSWZW1H
WEZDeo67+6oWWCtTKImbBzPNvkMdpjsX6F4GndVnFUmmH0JvCRfr42mO4NVTLYFODv3U8s3QEXgt
D5PevD7NL9JYGH8gdq95Oy4y0Bw7HgUKav7og0p0sASxsyEeGktE8sS/9LNaX1ARWnmltLvcMNI0
Ao3itjsjMR9jiOMPDcQEYNSr5A3kbk5vKYuTJpOpneoQaT+DbbeCRKrbNHtHc5hO0ea3bymr7BnQ
dkBGQiL1BTach4vovFE2B3esmjJZQreIu6Ypf3diV5gBrqyryC1q/Ccb0jceMcyfmgPFSV3lVTBE
W2YF2Td6jm76ah7fVn1PLgJh/NxW1XAmILz8sBh/vZaCeYgr8FNAfBbmRxvBQBcdwgMksOt3g5w/
OaL339YcSU7cOVmpjYEqcsCdB0EhOfL6258A49ZTZh0eYDxAGmGidUp7Mq1OHUpjdmhpmGvX2eF4
Hd8mQCZtTGCHe0arOo/hlHClAuQNsVjavbBn/exfbqJVrimAaCs6Nyhvnn4FMoTR4OArQGRp2Zka
PUZf8Wn3+tv+chQ0nz3kOIhXp4VFvVSZEAlWFBey20ytMZcDSrdnPJl+OQriLUgUcA5E9f94q7a6
S/oobZpDLB3gRzQdUNVLzvn2PgFcj7fjmsuhf4TS5ZrhnZzIisySzLPLDtZp4PXU8OnaiUYvn6op
KlTd3Sx0ACA2s2H2kWtBr9su66CIot0/3Qw6CJwQswl68j1JzPw9cZUjcoMC75CDb4dWSeP4u9AE
C9Tc5Gg3bd1EnyfSeAUBx/qcBcsvdgFeBt4g69us1/XjOfNNlaUBUezQAQSyU3BrKQxBsWVyPDh6
Wj+EhD//0vX+7TDbs1pv6+p6MZWr+xkSR3y106sbarxtPeDefYBcfrTB3DE0aAbvYnQ9uW0Gj+1s
YJK9FsrdikiDNzATe2eIW2+rhtAzcfZX6wfC0EC8Q4IddoUncxGj8pPprmeHrHWTi8mt+Vajnnpm
L7yM5lg+yA2exlmhmcczPmeJGeW81IclhT8QaQzd1lnVXdRdt1wsPDJnxjsBo66RBrBiD1MMRnmI
PX6yLVDtH7Fcx+mQ6fnTkERjzqkf5dqL7cVigvjBk/PDDHBsOXPNLjwFsIBx5+ltMPJzPOwXVRnU
YQDjQ2ERiv5oCK1Vx+fJNa27pGUW+NsKHg4iB8dgusRFqdtU2UR3WPXTR0xcv40BygPUjlYHyGef
6xGeUBlx+VuZBsgDUcDAXQlb+fgphIPv3ASJXEsGaaFaIT8iPa0utMvhHOECytH1lbODiWS/tVHT
fpEqsPfE8b/1WXfDrbwDOiM7UzB78tZ4thtwFqz1FbhHw7MxRL4RHD+Vx3WKZiSZHxKc9leVGthD
PE1S5yRCVzsfEwiG5RNUGHug8WwEN+ZWPMTChjL32BJT8CCCFt7einymnnQn3Djb6DpOaDDls56n
MO/iNgYAuZq9+y40FnA7S/kfMl4gDIcU3H3wq0wZqB3q/h7gQc/NnSBqbyY9ebcot3UM9Zs6BDRm
CABsiQRIdyOvxOeqbumfHCcqKKh8tbpfpp7lBte0VZVnYTL3IyLuZu306LeO3sGmmYnySAHxkocB
gVywFzP66LtyYUVKG9iembi/HvlY/Tl3kCrFH/D5l2Cx/J57NPgqEycIAJPs/C8B5Logxx+b8IuX
VeI2XFw55kMfVW4+DC6S2QVr6aqWATqJWQJHx14jOQ8itQBal2XjvTNxa1CJHQBsiejiUFi/D+yT
23fkx9XgPy2Mf0Q4Wf41bKSww6im5y2M9ed/dDCC8A0gbbjdAp+GhfwE8f3RwAj8NzCOhZcLJHjD
1bIbR+0/MW/RGzC50EcGKhhKwCjy/t2+WP8e7gRQokTOkmAfhb/TvTjtWq/C+YhWkBEANANlsdML
AM/C2ZtIvRQddEfGvM1QbYW+YcNVMaetej9G83zrNKN3lQ0h+QKbuRFFULiNfzEsJtB5gKDYPunC
4QPzjBaFdFL5yKN4eJhI0qFioDwYgQkmh7FI5pr2295vlnD7bLpvfkSRVzr+eAuImKBxjflCHRE1
qePYMg6J5u7oeEXkQQxurMc4dyYWFWwJBZqJ1WbC5q6Y+vT7w0LLBGfMWlwE7OZ42MwM0OlsYd1q
K5vrkJR4tdx3uz8Ws1wO83yNGvGUvz7m8U0/eXrV52OepLTQ5XdAx1rHdM2FRwYY4GrCciH8M/ow
J1TDHyOt6hYQCX1SiT45WUEqSGpnYH5Ro+qAnj33ga6t52bFjPezcy8hzfu2o3aVfFKCwQcUd2+z
KDtuTF3Fbx2HR3uQZzVETBsfxsEDhVw7pIpVc+Fx33t0o86JcpyKCmKabcZvhmDyQW/z5qYtX5+1
p232LBl7epvV4wuFWFSbVrzo8bfyVA+6HWdLAYOtpS3oACuJAhwLVcJYzzMbwKt7D2bCKjGbpAOI
CDB3sTxky5DUO/gMt28XPXvXhPSL3o6eMmgYV2L+RkOLHdPYmGlYRDlkKFsVcpV77QATTe/pFf31
baH121zIZiA8X1SL6UgHbnDbXmdJr/OVVXoZNwSTGPZBrfL2aWqndZbrdb5FY8EGbJ8+g3Y0hJzc
lHgluqA4CoIhaGk50y78ZhkHKBEyuBm/BEeKA49plBFlqrhTestivodmqHRBMYi3oToEIGaRWfC9
GerFyXXnyRToDQcq+7NPQlEMwUxMaSIdsquJjhCYXjrTy6KbRtOWgWCxzVHAQXtTVovvbcAPpfiu
FujrEgLHFXsP1OOlqJjZMK/350vdM1gAxYuJNhCJ9VH6F5352MOEqy4a3+/Q/K/UXQunyTuGG9w9
ZZzaa+olYrpxqwzwUUna7g5QEn5BzWznbbRMevmK+tDkbXyHO39WLcC6twbQ3CqPtFOLDUDv9o6n
sO4paGwhfVxPklS7uG2CKG9DNkJwXYZdkqcySpxCqdGby7Sa2gsVdT2yi6puphyyxst2qo31t1Mv
AR2gsQaneJq5LdCti5pCO5G+94kdL33YTnQ7/BYWCJy7IJGD++Gic4DMpvcAnlWmmEjlf6cEbnA5
InHwjdfwLy0F8wMAaJpZPaJJow8DkqcQly9857YSXZpPjLt1btA4Y4WDjlZp5lmMbzt8NAMVtq61
G4JrGtmB51oXUTrGouCKi4dpDc9zLYxA0QNBO17Dt36K5P0a1PnkI76na6gna9Cf1vCP/rd8/986
GwG+JUa/WDLoSAwVbAcNxHfhEZdR9OJC1zgpWhtuhrJC3GT3NeuWcyClE4tcbGMwJXGdQtFq7U1B
Xul4G2tQ/DS8pPAQfvJHH3RfUwaCQ5cCbwcLiCujRpxJvv99UKQk8DErFwCiQ6SzBanmO7vYvYBc
++vB5fiW+eOZ1jJDunLScJyeBMqfE1NPKCcBEri+fIobXB49zUn0ND+tdKiXi3Xa7DqBT8/wn9Tr
H4AwPPscL9Aju8flcZIjxMOe519Pv/QzAYvxWf6C36KF+k8ECVIpFDrgswCIIMpVRwmY9wYMLvRB
QS+IoSy14jB/ErOQKQGAAFoWaFtA+/5OAvakAvbzWoQG1urzgAtRjFo3SgXxurieFer6ScYJGSpg
U6NWbmflJP27GRXDDAg5AgLNpUOCvi2qIbuY/D6vNP4T6OzjfgRw1pQeFUFVTI0fXE8wdXwbicyx
W0/jLoWCxDLlCh10iM3DS3KkfTVuNDjovByapSu5Mo7zx+ROzQVpHaiz276O2K4HMzgnQ+xVe+mr
SuaQv0UAs8v0lx/lfxbtP2Ce+NqivZjGx//1P4+5Mutv/LVikf2jUQX1apixQNBhFeP468qAFQtP
YcBeVgQTCgzYGv+8MgRvsCTBtF8r6aDYrCXXv1asn71Zq1AoBeOx1u5w+jsrFqUrLMmTJZut5iH4
U3gUMI+PlyyA41OdJHJEXmEYK5eoXR5G0o23KZxwHghXJNgGZJ6+2SQYDr3v2HZbaWAIbhNKRxBs
eOzRjV3h0uXSxdDQp6jRFjHpINghs7p0m6y7n1kNKhqqjrC5MC3rD24z7hIdAxwq5yBKyygk8Kaf
Azn5G8Idwbedk4o4DxOgLKG2x417VbFAL2UlYD1VQj7A8bY1pE7ehh5QWm3C/OsFftb9Hs7yzCl1
2DFaoAYnyGYEXfxbOAXowkYAUvVvZRjikOv8Mcx2jpTcL8HAC/l7PyA+Siu4UrcbO2Xy2lWU8Asy
Zb2393ypxm0QKAm/qTqDpGjVe6ksZA9vNnRUXYcAEhZ7ah84HGmxUSxNgZdl4guYwC1ktUwf4RgB
bcaAV5L2bjlHgJg08SzriwwWYTA6Dl30odKhnnhBgD6CanAXNQEywna+FaMgtAC8Xu9Y3HJbQvMs
U4UBC65eM+F2dZ3ovWtBpv4wDX2CRprN7Ge37yHQMgUG18B6cXGrSbvoKpDwV9xmrg74NQnUI6OJ
1Hsg9CnJTReNae6gMEbLmNXwc53cPmMFG4MGNqpJ0Na3svfbr5mTLHdgUi8MUiyM7KtKoF7Hgjq9
4t7Qsk3IgZotlJEDB72IpG9n2FdDSbCrfHSrSZ0BPk7ZtOROHVs/5zwiKjfN3C2lr7HuINE04r08
d7QWw+NVUS5B7ltAWDP7tiAFHAo7VkjHOlbxr/PMo3QjbeN8RsMIghxtwu0uGSUoVW2SNtddhiZf
EfSe82cm6TRu6KTccZ9laITC0S9KH4Y5HGAUNQN3CrWICpWbhPX9jaoG9m5irsbKVLUkReCwXqAq
6DnfrQ05GI7Gs7tQUNRnpJLj7OY2yOZxHyZVO+9Fn0CULDcw6/jTA1dJvwXJIYNaA3TrbP/QuEKl
ZQrNdXIpsgaxPo56qOQNS0LiXd9oZUoWU6iI+7C3Atu1WszlHNUuu2OB4eh6Z7Z3sGkktZfK7Vu6
932e2Am0zLBne3h4QM1w1GmF5L9Bu6dgUZ3ddSLou73ufbtAzW7xh/4qaJAnf53cpS57WUf7Wvj9
Y6QFh5GwtBAkjgfhLUCHeOKeYxGATmXqKyFroONposddo4Zsu4jAL7I5686IULwMVyh3gySIuIlj
G/6Ix+Gq47jgOXNgCp5N08ZoFOWmzMJj2iHefzC8tbQXX//HP8BRevVAGx+P86/1x3+cZmH6Bpav
EFNBMrWCbVfSx1+nWfoGwH5gZr2V347L0c/DLHmDYg6Stn/+I7Kin4cZajzQ1MkgAREDKPNb6Rd8
vE4OM4DcgAeDWxR6NCue4KSekkgVgbTs9ogpEJQoRuA09lUf8aBYenlBSd3uCUc0L6tEhDGooKOm
+2ipGP2QoOVgctfQiN4mnuiae9SnUlnytB+HHXxXsJ6hyIASjYtC9/Cuk27GtkmPdu/O1ZOptpmo
aXxJ+6hLLuMFpM941d4KxGclutDeET5g364iH+0l6xsnPIS2naYWyPcKDCQZd166oy31PrmmAyqJ
N8pdthJuAnG+inSQa1WpUG/GzAcJoRphlpMPqkUHRDUTu0lHNKjysRaoZoNd7bSbCnVO+4F2+CGQ
Opclzt2s4/gZ28pqkwWafAdjKhAbNJkU380uIDVhMc/NIK4jtNeaWyEHE35A2QDnkBVCyhgYjZpD
ABBJsNaXUUUoBIsGZDkF8/uI5UrZOQSyIqmSXWatdw8QJY7FGfzWGgW1Rr1D4xCyZ0Q1CjdLmIen
eGYK0/bWfmibiP9v9s4rOXMkXc9bUZx7TMAjoTg6EQLwG3qySJa7QZSFSSCR8GZLWoY2pgfs6lEV
Z6ZbfamI6YuOcvwtkPnla8kakar8JPQyEQ5eTitGfukogrvxsMQiMJqvbjobV1XvlgJIUPtNbDmT
5yUpVQlF0qpmqhNMyZOOO6+w8mPfIljgwyhKrfGPN64+Zbm7GYeZN/rstlbFhjg14c1UoXq9kKUk
JFwLY8y+V3Uw2k+DNkV/dAahRbyOFYxoK2rsvwxF2PmnNlBE+6UhAGHmuPLoDW63RksmuZyybKwJ
HQ9rntpVmZNTjk6eZ7xkvS4vvEFlz122GFuskbJCLDk2thWdTiKIDaNP37Alm2PcIg6nGSOsxNdU
gp0enFKrMukbouGv29VWb/ISK1kc0GnwbRFIXus17QBqR2PYzmUYrm3c1YtVJ2QtNHjlvdrO+Vvx
ITNN4+xUnVmfUiX87pL9HPsvEadcYvY4hT4Ncossj0oKngAkbT4W/pJviQqWzLoQi9GaiZPqbUlo
y624xNop7I6zqsSbdfaDG2fRuk1CcC4gFbaiHKa2BFFTc9/nkV3n1R3QWEnaftq2H8aOmSex1NrY
gFASS0fp1e1wWoJB7EVhmTlG/Zzawc3KqW5NmlR09YWuJw0fE4CfOFY2fBfFWGaJ56FljOutT9/5
w4oeSCyOft5yj2CE1NOWEVfTMN+WZRemwJSVxK64uumNa5EO+VB0qST6OB9gszSwRBqt9PFSymmv
pRvJfBKfsH6NOcc6CPGomZpiv939/tE0qq48zCmzZVLR0qGPk40VKi4dVo+bGd835VZNWmCl0ga1
HXix3OewDOz+4Ii04/zXhW0XIX+snWMHxiOTcV6XL6lt5lmSd96MzWZxh3tVjMNnadXhV+22wRqb
5jTfMEwNA5+uxCOqjcxqIm/a7HcSVMiOMmmvOb5JvX7wixZhYMbUxUWd+4TimPmEJspPaZEqt73e
0fR0D0ZWlTSKl9oZrQuo75IE0K60IPzrvC2OlTGbLv5UXgGYl67DaMmH7bYYZ6bFYrfzgN1LUFAn
zBaVeHbOqLy6flef6yZb3KhhLf/iVmBpcYvLXcVFOlVlHLbZnCWN7ms++CxUI+illLeV24DmVY7d
pcfCKOpjlvv259arKdJrZ9d5HzTIZ4jhHe2rdfaQIW6q7d+QcmcYEfJWCbZZYpxKHHQOTazBK23s
hMJ6U9mFnxSVGN5whJ6WOHNIrTiVixx4q3aQ4twnrO88olcLo9WsMMbjECa4xwP/zZPKrdP3np01
aaT41JzIlo6Vxy4xtBn2LZdrzpmlcYEg24nbYpsOdpnfKXaqwq4jwreZY/C1P+u1cC6CSkf5Zpe3
ThFM13xd2WEdzAfpZfNdHpRJJjXAepXJN4vvXlVl296TyUSoSF/crXWQKGFcNV3+mA5cBF1hXw2r
vk/nFod9b7hkBEyETO1obXvp751b0Zxps45Z/5tznTtax0Alyazb9iH1mku3My8oKi8wZtUEmTr9
W/Y4yQtI3wRKlM9yBdTkVHIweRG+mceSMf0rSWEnLK1vidm5IGotiHqSpecs9e+sFCgz9D7PRCYE
g+HH3bTyjaS2Pk/+xi1ryZutLdOj7I1TsZWfG18+9/BPsTEOl63du9+0tRz3INebIRDG5cLBbktG
sy7fu1mBgjGf1niYiNDy5/yp5REsmXpZtK0iz1Acmk4VrYrrPUrHsT3nnXO79/VGHYbI2nSv2PZY
5TgUTpxS7shcEUenqH3SR1aZHdzJy5IUe8ZDSOTKGQ0zPLWVGzEI7qcg2EBeKPEoaRdoj5DNV+nc
XGKDrmNngkDu17uqqB+qQV4baFhB6DtPfh0770YadXm1ZXjeAsWO4rcLgrZG3s8Gpo+xGJ/qqfET
rNHG2V3L57kr1A1f+xQJInCuU4nKPmctOgmVZZHRCryXpvuQq7A4TR4+01PIkZtSxOBsuPKZ7H66
YQJ2XvhwstzL8cp206fOrsNz68qblNiYxx4gWuAVsB5ISBXx7DkPS9dihhaz+ujZtPSJuhX3iA3y
w+ab5P8PbNUcq28HEXZVLEN8Uomn1PA4zVp99wJ8sa5oCCua8vW4jqZ/Qz9Gc4fk46tdUh5PBnzS
rOTLRiiWKHnx7D6MCVX41jfWXW9joT0o163P5po1j75G+ivRyEZ1rxAahGNxX2bLlHFTVdNt0+ZB
ovNasrsOOqM0fr6XOpSJk+dP3ZK/M/VgPJBIPcYkBHSHotDv0nGaomrOvpDK9dF0WkaaXc/6aGRm
8+Tjyj+mrXS+Blb6XJr19lzVVKGbpsv8stnAatBjs1tMnNpn3PlhG7d5Jc+Zdj5WjBLRMrpfRwN0
JDCjlkH2gJzGeAzKil1vqvzEWwVkU5lea1STeBVXXn/AzFo017JFU1Rtqo5tZ7npMZiRpeGF5SmQ
jnMxuOGFIeEngXgeGmoYLlZDN0nVBxzXbdJEkS3fj35mf/Wc6k06b+9XO/9ejAZ8sDGvT7Yny49E
SVnpeEFqkQWh4rUbqj5fafvUNm6vLqApUEEcWFB3OUyfK2gFc9XmPQbkSd7Y1jiJLBaDXLzvbdZs
kGo2tnsnmdN24Dsa3b5/0w3YsC7tupv3Xux8Cqvv5HrYVRDJtJuHQ8CosOlkaUwO3bdtJ/KwPlZz
MOFFkhL1w5dJdIMuqNJeraVOmAkcJW+pix+dNJItJM1lo9dxyaLKrmksjIRAQEMJtDO0j06xGMsH
r6b0ZqaXkznKufTXbSrKU17njeU+dbVh2fpe+LW5yGvCVgBP7olBqER/P0myqMpPadvB2yR9OqXf
4UcC8jyaoOEl9dqfP7owYxGB990W24tvwdRNrr+ciN3035TEYZHv2SGD9bWY2cj9CavkLc5Uw3ku
ldDvEWpr86Ds3DLf6SJ3jR/8xr9hWk61HAf/ta7jsum+flLF//5fv1AL+8/8AGpDMFdujx25R37/
klr0d6AWzSEqeTSw5k5Y/QLU7lkduPdIOsKQtEtF/u/Zlj9AO4fgm3/gohj8r//8svz37FvzQwTR
v/r9z6KI31I1fgZq92aXl+fnHAMG8lqONi0FDJg9DnGYT9bZs+vxutwaFkS37cLgzEGxIi4yM8sL
t5f5djSCOqnwM3YMlO5wlZGVcNFbztu5ttuLuRDLg90OH8amSBzI7Vs1FeuzUQfOk02WhorhE+aT
dsrlOAAZXi+2Bcvd6+Ee/2R703u13186MyqmQ7WwMEPU+nV3JKqydi6DQg72UdBsoYEkfbuoYp8l
/ob1fhzGWPiqSCNfEFj0rfIqr/mUit7tReL0LuajMMP/GRVmvjL3LKlNKtNQ1n5HMqSbLUu0Bm5f
xdyYOnJmN7ia28lvr3SQi8OmV1I6aqCpaK93U5HZ1XWaNFnG2tnN84VolO1GRUj4rDVs6oZtvavZ
YGDPDyREWQPI7DBvNDz0KA9jk+3OPqmROesNhnituqg0RfOQpWtx0Q+Lm13OW2GZbbTlzPqCII8i
u+gcHT45/Ziacyz5nFwVO2XeXnkSIsewjPoDDPkSXFetZolrF5HIrN+mu6VHZUnyIxVBZm2VNy6Z
HuNtFWoedx5IXyMYM/Q+OVQz8R6Kpa2eTH9VNWjDy+q3WWVWZ0fWnrQMI6zxtT72y5RiwqulKMOk
s5f02SLazbvQpUj7EnQV6voylGG/kWVH8kh6nOAcvmQ+3HjcNKUXXJmTYHoBKx8GEFi/Wg6jwAwW
WQJtR7zwpBxuRVY2R68vx6NWQ2fGVeVv9adtnCxQRwsRcuS11ep8A5jcGNB0TYbgvFpdPBeoKuJZ
1gW5JYVX8YjG9mWwy25NloWcwVilrvlhmb2CEhoM2uaj3VUrXH/gpm8HMWWfKncDAVyn0Nsir5Ah
p4oyl48E6nkA/mIFP67ICcQZZQVjE+dmKXhvuhmvhL+wYxsjcVceXe07cOA4d/ReqS1yDW93m0x0
AicGfsmLdBbu98ClASSydyQ7Zc4D1H4BuN1GS0YTww2uDUMDgXO8Cs9oHAHGczmDkW+BQQUF25WO
1sUNb0g6Lcku2Sp1ITunaI/2VhI4WxE8/tR5XQ4XMMvxsyj0wMTfucHXPOjHEBR7Md9327A+O7rB
qqthA1WcjyUpENReWClJ7E0tr201mc3NuCLTOXlNA90x5KlSV1knoUHanREZX8iR6YUoIWCdZAmn
zgYIFHIhbtwp6y8gMKoryyAQ6WjonXZpcM9tAMjrBB0jzGFO0k5B09irr5vjlnedfXBfqJz+hdZR
fmiwVQoQNGnXb41uJ4C2YOJq23ZeyNwZIn8U7q1vKmgjDgDFsVBqdpKy4Cxx8F9IJtzjY/CAemep
sHvCQwVd1n8bQxU6qEWM5X3R1fINchCsi93iWGfSXYI6yptpyRLBAwXHNgiWO68r1XnyzNxKrBVT
x8Ee/bTsTl6Kj++4pUsvj459zcbNqW9sInpdfHFc8clE5hS42eFlA/r3XvwfgMB/tBdfNd/mb8Xw
y068/8TfQWasQ7B+L+GBL1Dybxux6yOX3HlPONPQgy8Bl/6dMTX/ZvEjfmiy//zYvX/fiMXfiCji
4eAMHLwsRJ282nj/aCO2XrJ/ftqIHcScHuaQgLSC3bT/2uiM/XCkYN7WiQXsC4kPdggMSDmy28Um
J56mi7qGaCxQJrUQOzL68xIZ2mwJcU6xC8RclEUdq0wiMxJDk7qRX+Tppd2sYxGrKW2JKw2Xjr6f
Itc0/ow5hCGgSwYELH0JMterXp15puVLl5Wrg/GBAGUCskbLAXOalsvGzFEMi0lYDz6iLSq7hJ6T
rcLEFIPTTFskxlFwYrF2lbXW1l4dS+hM7ACcOhHiLHUBerAYkaU788ZIqVI/Y17Lr7uCBhDcdjZg
lLu4xX1tB5u6mO2N/PiUOKgpmVUj1oTYUsoWq7W4M7fhdhukuGWqN27sMPNJUQ07t3wo2Uc/AIB6
HKs7Dk9ng9iABeivuM+XMH2LCMtUQCz8Ug2p64G27lA6N6p/v8rWIDXMT7PxaziWhncgLbwKAOAR
bV0KVFbZsfLRbB4Y8FPCbptijWSQupwE87XTt5mxNgi7J9xG7Amo+m7HKSdvws+AhiY4qDPqQGuD
z8qd/EHlu9zczJzhrF34v/uhax0U+E49XDpZILDxO42+WtpWuZ/9bC2oc7AG+7sCTWTRDst7YCv6
c8lZlUnhF/5jalnVdd+VE5j3sq386dSh3tPCUcd8W/SXXA4QW8oO3Pcerv0zsrOXpVbfeg4pkb7C
YV/zMUbO4DUkvl6mVVe9CyQUSMxUhToyA+kAMzUxrJQ24vzCZUaEwikO1rrckcHKiXFk3JnYOlqV
xSHS2wn6tS/CU9ks3W+M2i9D7c9D7K6C+FlswK0D1o5Mh18wFXMu/JW9c5s85BLZxkRnNBft6OPJ
NlNoVObvmsIkcO45KhjzotZBy4ws3wwjpZR/9mZHX6myCR500Lh0s+r8JlWWekYFJhNgzeVPRKbu
K6bxt9eK+QX9Dc3Ulv2KaXSHNTUlUcYJPjeDxrvSSeV9WvRC8E2XcolK2NsRUt+surO2+49QLOZy
5Whb0kHY9tQ+dBVSw7B3tw7XVD5/9wc/+46bwIm1EaqzQYLxo40pEpi77piFgrJsrnJb+YnK1Xe/
FDfOHDS3DTfiUUHkoLftR0mCgwi/hatXPmi9DR9rYHo6UCZF7BEBnE4Q97mVvq09w/i2Zmnz0BKe
TN9M2AQRtcea/uaeh4irLs94YSm6ybGW0NU5J4j6z8yDEIL/8JWzvwaO/xIV+9qChpA8mObcHpNS
FoQz1N30fmz9Z5kX9nnNquHCMzMZqy5fDy3I8pFsqOBTZY79fWDMJHlOBZE3wGuJrKb1SiBOPAbt
II+rYU9/8pX/k5eKVAdNGSs7mTfOfkX8pN4KJ5Vr3yCydOvs8R1IKzB+qbdjM1K/C9jXHgnAwCHN
rfRngXP/7M6AIMXeA3mKGPIfajlCQm/qtedqWzz/QslOnC2YiQTmQD8JY7JundpGUlb09RHxFlke
TUMvZIgaodm2AyKbb2mdGdfuikEJYNq+XCQw3k+b9I9D6c/372uDAfeEYIflw8F9b5KU8+qeEKVa
6sbPR4r8yIDduqpPxqxPH/U4sndsKyeKnjTpHKh1tGmqTMdDOjlIZQP5Psz6+TwVvvueXHV4hdY2
bjsqYA+WmOqzXwiSCYJqPGXKBm/M0/xHkdBfmrb+MG2LdewL2FBXZPnwXzfFl67pm+/D/w+R93tj
1b9GPq6Lz59U82sQ6v4TP3APH0qfS/0H1uG9zFGESnApYjD8WZTm4mOhx8xE30hRxi8+FudvRCWi
cEPfho6SaNC/NGK9mCl/GrEAOvbZivRC0vcd5Gm82J/vREyHoslqfKSLXwzdoZwkgegvyp16F/GY
BvBeQKLPh3qX9xgBXSTJ+CL6QR0tDsSmN1/HsrDmeNJV9VwMM/EiuOfdBGeadZ+mgXRjpYx0S2pV
q4/ZTlHZVbc0kSkNeU3BA9XNWVdvwNm9hdRrNbaFw383CSKeUToh4vStWSdmmM7fqzb0nhWd4E/l
pORTqia4BbUZwWMTzK6EHXT1dV2P8xMZksWtMY00fJZTkV2jSx/8I9t2miew8Gli0VzURZO3du8H
DnNpPISgMaTej9lt3m+k6wV+7z+Pk01TRmcotZyQA2l9ZU1LeghxyilO/hUhC8IbNZPFOssPWaG/
VrRXlvsUdOA7BO1uYe4Q3NUmmK3bhqzBdjabHzlKOzeBvzTvnNy6rTwUawfDRekfy1SuR+GMAQjw
OGRHO2+GBAV6a+P3sNkPaVfxrMj11smP+8U0L9GsKcSDkLwfvcrMkDqxhIdMnha8h+pbx4icXFRO
bGWKsnP+tP1Es2/bxBknTj/OrWp+nEqB7qr3zDvHBCblza2wA1UTljJ2B+5mcggtMz0F/ey9KXq1
0smU1uEJUbG7RGm+O/raUM2HumqcnInCX+7KERgjDqwAr43jbZycMdiP79x01yPa8+x8SJc5XGMU
4ijNGlKbziMMyBfSjUh+Zhptj2toye818bhfixwG7nJDfmHFUhn+Nz4u4GGTbOk6drUE/ArW+oK5
1lCRDsf6c7f22jj6JuqFg7tAz5NJmwFzdwXJ36i8QpjnrJTdQ0EsWB/RVOR4TCEifTKdrf3eOA2I
kjvBncXSk/2Tq7f6scKsWiVGCegd+Y5uL7tdzLbAgrqn7EXj9u+z6w911J6C8q9X07v6069L6f7P
f1tKvfBvjLY264i1L51Ed/6+rO6BSj9OqnuINBkKezjZvoOy3vwdMrZYinH77l2HO978FyHjl9Hq
p1UUsyH79d44gliLzJHX80wxBLg2SuGxqIhdhI6GXB6NrDDJ2FxW6x4xqDFcTJOY2htDLaTlyHGB
gKL7UCjCncExIwPRxHc6ymZoLkOnt6WNr50SmxFBxc5y4IIfrRDFgU69LwIH8Bo52aRN/BpC6h3y
JLWTWAnv0VDT9NZc29yLC92UK25DW7mJG2qmaN9szYcBU8V7tW3eyAlN7BQqU8gSUQlNvjEImy3P
ltVh3gL3ziHTcCx9qOvQ6hJ76RxUGWHQYt9p2846ep7hV4dhsJrxaANjXnq5KNNT3YKsx/Oot+2y
czp4LnftLXkIuYU4VXgkGBx7WRTOU9jI6WoZJMw1FFPJr5cSWU6RoajdzWIsdaIft/NGbYobuUBp
xmVAkrtM5Jw7j5PFm4ybVW7QxkH3JzlyLwelX77aXeeGpHzvXvDYi/dR9qdRtUotRuTSR2qVhhpI
a0RJgnewruezn1b+Q8kCiSIK7G2w8+DW7M3Bp7mk8P3ImgNx5oHV/U93wT8ZDoFrfhn0KZ0X0Cdk
zOGABZx5NT1jkcvqnNirpEawdWsZ/pI07cxhiby/S7tNxfEvPx96+oBYUOg34qdfm4dSc6rsreX5
ln47IrgtPqSCLakmtPOLBX58+uPne30ehCLdFX9AT8wjexDnrx/5qHspSL0TSZXx1qSRzZcuIQRx
WqR/LdUGTGl/KpYRgrXBmkBbf30qOpL7vWJIJMZaClDlpflSzPpP/VesU79+Yyw/CC/5v/0SXb9/
oz9dRMU8YKHMCALMDFscsnxrj+g8/qxI08ZD88vzuDapHQxzuBYojeX9vHo7cl7cudgwvQ1p2k/h
wV88A7NLNjvrJYr/on0ebeJ+P1Qu5MhJBXbxnYHA1oe0bBuRxgrRE3s5pTkEn5u5XJa7ZUYoWUQD
Pt0PJaIPvAU2RklFBry2kQzZ9ZxG5Wxm6oyo0PgWln5b34SZY0xnum/8d+5sDOthG0YuIMkiiQpG
0VjSR6rrayveBm904lnMW/0ht1yGpZhc/bWG1CKGhFlRASUfHcOpHmfHYI0YJnSLSVnZNLQRvZ66
D8ogAT+u58A3EZqgq6kxV0xZd8WpCO0lStDRqOwIjcUkPMT+XmA1sVnn3nopU2Oh5F76cP+GIsf7
SDFjg9BR+VN9S9qVwjTpj6WixLoH0roamwVPdFrX0jxkBJKUsDiFrhT88rym1zXoZHHw2mmrbtPZ
1D4RL1AysVBD6X2GEFDVAV2Nbk+5oJ3nymxU+h4Zh9En4dYU4/sltMWXDYfBgydlsWwRLshiuN+Q
sRLHEuZl9+Cs7Tg9kUyly7MoZFPcbFJpQiAqRdFlnOoZyVlS4sCyjqStruN52PTUXm9yKeXbrFjd
8k1rD63OYqfLi9ttVIZ9tcGArZ8R9SpeyiDa8G4CsV8TfJNdfuQZBQW3iy5EshWu93mVVXUzGxml
4vkejBfBrPf6a5pVEjl/OWRiPEOJhujCfKsns13UnWE8G2MVBs+SO66Ji2IU1bEpttAFkwTde+7z
sXEfp43g0rdVWWTq0GdiWU5zXU1bbAljne6qdiOFA4lZW6XvGc0c/5K8tW6IMIZadGvpKs+qcz7M
gZVBEnqT/cnOxsAYTkiZ6vYL+RjBPMcZZ2TAEEFcF1SuMxlR6hSWnQRwW4/4JlCxCWOWWYKuYlJX
lZMKsLNu7NezDAyExUgHgxPR7Y5/0m6DbE4vuzxt4MsVp34ahUlqjeEEh4HXDTOnNkz8bYde7owy
pvmw2lyTyTbKOYvGIaQYG8MD4o2qz9L0UMiRar5yXvUQo/RPh0sxwBMdKg1Ee3DBoOfIT8X6LNY0
uzaVW9Gz4ngFPBdvNTwMord8HLxud7GVgXZRMy6IsY1UAZ2PCC9ycuSdhVx8tQK54TvBS6HyfCWw
UDtmdu24LUJr0hSm9Zzb2rsqh8JW2CPa8GNBNIA+wkAFWWLYdqmPbVsE/oVftzm2t23cdSdEQ2I+
QQ24y6aEurElWeJ3E8YejMn5Qu4k7X3mRJGBqW77iTRz1iPdyKSr0+zJnXi/cdYabC6CfQZpkTWW
Tr3drG6nKyPpt9Cpeckb+YoBr7witQ8TD7nlBUfJ28XARRvVC5q88ExLBs7ezaU/hgl9nHw7ay9x
TbQw+8moqgr4WhRtn2Cx0bV7KmZF2tGfwXOv9gB3T9vB8ut5gq2GLKpXgwRLyKAmmc5JvpTwacTj
ydS97ZCty8OoSXp6u9TGvF3YCIGKk2lk9seB2yS8Vk07DdetJPbi1KrFFDEnWUpr8rINp+e/tPUS
bwQmLdgWLXZEQjRewU5Eq2V5QXESOe7KvQsXs4YzTOfI2SzjT6aKV2FnuPB4LidgQ9w3eobwV5sV
06RmYcD3ZHaTOkLg0lmEVCdx7cZ7u3ph8UY7lJUVws5uU2GYhwaiAuol1xd//KZfzVP7C+GMuh8i
iO+ysaf+ujsTUdo7w4ts3l0D/8xWk312WQ/xkaVmEF6LLnX9P7kc/vFq2BtscJozyvm/9dv8PBGU
IOqu4bpzYrXzmgwkvsKc/2my0j8+C0Mi0A4ujYBC5dcujQm1Ra6nXb49U/OX6aw8TSG2tD/+/P7J
sxDSyyfHzMFMutOLP7+XtmHuqeoCA0E+mA9d79oXs9EHX/74WV4xGq6D25fYTMKI6UrAD/fqW3J6
e0aHUQE/0X948MLWjT1dWcewCdkhdrdVbrjFb1/TX0Iy/yU++QuK+Yd45/58fwc84UB/PP/uyv7l
Nwd8XsP6MH7r1jff+rEafqdP93/5//qX/+3by6M8rfrb//iPL82ICoRHy4pfcUkcrz99/v/gD3/8
1Hz7Whj/s/v0+ZWQ6+UHf5zCcdzyH24kcp5IPNnr5/4u5CKHh+GamPffJV6/88f233b3dwCwzeC9
J/z8fCp/abmhzXUflcm6+v39/zgV/RF9zK376zTMFoOAzOWsjYM3IJHl1QKT0ZpIsIVr0FtDX8op
zbL6W+GGiIeo0vAuF8/CKUM0shnbhm2SOuIM69uN2dO6mEqDog3Tr6vvXW2tjxmokXO03aE8Q+aW
JzvfegmRi4OzCCgLZQfNWujKDFievMqG4pcu++qprL0QvfGsNgbPTpjqClXxYMaOk3bvirINElsV
xteUqKE3gVbWcfaWMuaD/sDcWpIXMmAxEuPMQNMqp7/Qncw+LXblf9gbZ9jrguqNsFaMSOkg5YXM
XMwJXnjN66bsknItdvsOkcx3xCZIbKpuoouUSJd7L/WRSRsUCenUmR9gaLDwUp4eFLGTNtOpd6dx
L2XK3dPaD1QkcbSULFbDVpcXuiWh4irt0YdcSlkRqSHyrnwE7LenkzMvq04CsgmHGw4Qxanhzr0p
DazzUaEC770JWLI8297YqYstLaurgCn+W5r71cnNK3T6ucgBgCu7rZ6XvKHZfbVCzvm4TrEqnPE0
pfKLbBvJjl9Pcqxqsl5bKu8SEn1qvz0JsaGvnjaxZl7iYYrBNe1O09hO3+d8YRkjt9gUuscA4tUj
rtJvVtgYe+mAh9Yu5AvL7PCAcG5sOiOpu05o8wafrpB1nG2MpbcFY2yTx1zeRoN+JrN9SBk3ti0V
WjcoeaBZt2kkC8cc3TSLbWWOX2f6BnnBXEE3Ven13cXcEhIfT17ZiGux9XSvBj7B4AfDWvx3qScY
cntftFPSbpiYonkW4ScqpzYrajyi0IJu8oZrjeNhE9HS4cc+pvlQm8dpoYGWS97u43F07OpmcCt3
euO79cSlRX+S+8Hz4AC9La33CKJuCknXk+JJtLK59XWZj0czH+QD2LSY3lgl56KLOdVkBc6G8N+m
W1h+zU3luHdtM+mPyypVcUJ0xTS2FFUWtwCtc7w0tXe/F5nT0KqNGu0RTr/8uZ8DuZ4Yj+E/50DN
X3xU+VksmWjZpTAOf+nbPAOyor4vv0L8v80xwghviwfP6MPLapYbeL3n4b+x+uxqs2csGvC7TRWR
kGcXh04Z0N6GwsIhcmtazpMG1Nr2GN+jA3/xoOvRfvY8BvAkLdr1gxoRZCYTtTgNiRCjPE5zHR48
KQbrEsZsZcgEq0NjMjlPbUHib4zYI3wud+PIoW3W/KJr1tlMZkNnHDazuV0OW9bO2ydTzB02Qgfb
Y5QHa6Yv81K2/Rl3R77EQ+WYZaSyQd8h0DTbZNkMuT1BjQK5kZuH+m22Wsu9w0o4DpG5OsHXblH0
5Bqg+xnweaefRhiY4UKjvMKEORIrleQoI2tkiP505EDDcA9GH9YHskByKjktP/+kZe2eG2vO74LA
mtxjrQz5gaNyiYdZha7Rx7Nl86WkyG6ucJJx+5dB4X7bOBrca3uxL0NEArSyZG35PRCLOR7nqsHc
N4T2OsbBlpsFmzGl25frYulkzczOTxaMJefaHBHLr02m3nKas9/jlcxIhNpE8w6QxvuwWONgcs7y
i2w3p81tpL20H7lUAjmhWiR8CNA0y/KDs/hOHqsCH+DaUpR8JRkWkw1b/B0HkPAd7RKGjmbwHXHM
CSi6aALy9o+itXCU1/vxMarnMCQCrCRFF7s4x7z62NYD7jK7UJWK19TInCPHLiqOJ4qCiyt8ZVlw
YROCiKPOeJF49AA6aogmrE15c3LGOU1xNxm1lx4BKvINwVBt/h/uzqO5bmvb81/lVc/hQg6DngA4
iZk8JCVxgpIlCjlnfPr3A3X7mgeHl2i9UVe7VDarbHNj57XX+gdel+EMwZTASOpT1eP+JXb6VZHr
EaBgn2hHSm2Qqf0LukvWJpRLRQ+dVhbhpKHSE+XIiWlo4IzoZN0ZvazEKiKF8PU62EF9yZjWbJJ+
UvUbEJxJJlEiykRWR1nJdU5qGQ0Ggde71JqbUGkj8MrDG7Q3e4P5log2VvEh0oQSnCrXonQFX2qQ
xQ1KV/zeTeB3Mxt/hJtgc+zAxZOh3o4Q/WNYNDsTzWTYY2LVehio+L6PTsKmDQwF5r0WAOK3QyXW
h/hOUCcPjE6hWmm5iWqUATSSNa1d9f5QXqkRE0qdTXrRetK5x9EQyEVoZjvCIjar7BiWlpE7FMUp
IfapNuqO6KVNdR9RwmyvPARl+32kkTzaa0Nd/6KkVj8Kg4VbYgP2xOcDi/QV9gHvPU/S68aBR1mO
2GkN8gtpg2B6FHqkXqk3GtildIIca7u0htJ2C8csLC5RJ0XtKhpEIKl+QZYKogvpJqYgoYTrmEIt
N7uy5uMjmz1Y626dmp32tUu1AlToWOlTc9tMrZTghOtTEyyitK+3hkTwTAqszCbF9iOOY0UOGv2A
rqWeXgVi6x9GKHI9vngzvgivyE6bdmIWJuoNybZBvpsQpVRm+60g3pZDppOVhjOqINnfyS9+rRgF
8LOpwLm2MqP6pqfutTf70bxt6JH1TK4mNzlU4FvdJECa8B8TO24o/KsFrCXxBxGz2yaWqDiYvajd
ipmBgMbUNmljR3Me9EcteX7u4NzTf0tKAcvVFFrIDdZx41ErPG9rYABeO9UIzQLFKzlKG8mW5FZ+
kcIKT1oOHTV/yY02/JpITeg7xcyCtceI/OEhFfwyvLeKIDtKI5XPZyEajNm1Erk7+YKTg/RRUup9
Q6FYsqpfak6nnrERyqxNHqVdACgWyxSKA61Ze5dVgpzxLoLQNG3NOgal13h1j3lmyI4IBycp1RKb
bFWMflBV1QsE0HyowgFrcbzr0iHwX3CeSl4icquQ3SOdD42oTDCnSaYVm5yQNzyMSldrj34maAWO
5prWpFtiQwQ3UjTltjhCS95Va3n69CCZkw95ewQrvZnK3DKA5VuoEkJMAZmDSFZ2BzfceIkSdVYB
nyWLdm0TslQy6DPVhhwPub8ZHAf7ChgdhXVFSsPupY3QvOF0qBNti7Jq20G/EygBd+SvSsTFfczS
k0hJvpL4IsBJkajUdorlTcEBAvZIxk4vuAr0yUAv24bBSxeVUmhJK9VWhUumr0mBHQqjuiXuCq7R
sZS/ZAmySTLA+0cTZCLm6KCktE1TkoB2ar0jCm8krmAxJx7GvFfk95sdGeEyUZXSHWOr+iJCISsg
LLUttr+9ZgibBOJffBtrRRPfSpIGvbaNM2s/haMwG7JDYk3lYQi3A5WaC49S1nevqDP8q7TSfCl9
D1mblEWjH4WuTmNX9GDc22M8thAuCPB1KGt7rxWQbIpgTv2CfDU8FeDpd1ikG8EedlPxMLFVx60y
1ixRrOygWdCFgy93yabzQvHeI7N3i5Rm/dMIwl5ERiVsZWeOHR1hEkSNVa+ojZNnKutF6IPZidmn
NAm3PLQslDV62OZAoibfoAzn+foWYK56OQUqORhS10rwM0WVT9uC2/cQvkUqkJs2TWvrUHaK/jUX
4ugyR+EHGRLYEI0To9jSgfafTTQr5IBtxSihvjbEi4GNH4GeEld7lXFF5T24FiSPnHheY/9qwzgR
EyfLW+OOKN36Tq4730ZQ5DS7UYDlkfNv2S9KpGIOT5TbPQZTb7T7CUGUO72bkbGjr0Z7akktiz/w
dGuD7NHwdyxGVn5IQYUndk1utOTtLhkAQbS+hbk5tFK66WGX5HY5cLCvZCkW+QNKxYwwtR6E/aEe
qcssRaxKg6yR0Xdi1WKvxIQSvxBn5Ft4FPDNqEwYg1tXzdSt1LNmDM27EiLeksSjOiVEDkoyXnMZ
+n1+JK+IL8oMxvUwJFws8aT5xyjzMjdJAlpP9Qy4LTHynRLCC54IKfqVvi8yNPMXGAA5eLpLKjLm
6vzv39WfuKbLKQ45ootU9G5qIVW3Xj3Wv95lCP71An8PWltm9N46qgDXfQPWIfC6SHFOyfwM6oXU
0YapqF10J9PCaTEeBuff54JtodZEhWYaGAWiOA4UqdQBrQXkfR6BgARrdijn/cYch6e/OVstGfoS
WdpE+JAlKqa1YG3UraTzfM+80b//vN8ftaLgWTovKpE0xCIzFUuwH5DoAhhsitOBhxHWx6qXrUB6
F1VRBpfsmoUJj4n4HbTVxeBqg8mzMQIUJeq82znAEaDl1VKOTxHKKPnKmj3vkwHBRmP4yNEAtFi0
pphkCBqvzwjILLbISFlwI3pFt6bLu8i90isT9TX8GcjqkaiccRzvVyb4hZbrjr2BQmwXbXNBI15F
BRTorFJgZELR0ltJ986/8nQ7kjwE7jaL+kMyWjrxICxocbVCtIIdV/+qQl25w6Kuu8QfT38Upz79
wXUzOCI4tHgl63s2h3SVkrZBZ9FeZpuc9jbXxcLSR5U8AoY5nNSUZ0kV1chc2dAL1qSIpXnhnfSU
grAOJRKpanzNkF88bU7GCTwNJZPYplO4dhpr4GKIknF80joEBhA40wyEBwLt2SxNL9tpleHd4L0Q
fv18g5xNMt/B4YcgJAZrhmwujp+xxtZDEbTUiRpzjkmyiSeEBDHcd8QyRrkCcbbVlfXBeY+NCiwG
aT6QoLicdj70qBbFMJIdrdG05zSnHijhoG5pkDUzsfN3lm9OSDbGFUYLK6YRZ/OsQY7BTRiUBvHN
2bkDnnh+AwcpwifUjEVtCnIehWb9Cz0cnjB/NLq4O2oSQt64HEKQZ4gXi2qs9VYcVDQwEt6nl23b
GbFdmvq3pAaGWJlkBlcaXJwNc4NcIRx4JHzp4bLBwooaYOaIDueNQT400jo3WT9VF4uGtDGuf9zW
GgAu+Edn552JXEJhIbvfxGmBFlMkuZNaBzhU9XK018Vh7fpaLJjfDc7NzZBbcGOLBaOn8Is6r4Dd
4yvyS8KD9QsKhhsyJhrYa/JAiF2wUT+fvMVKoVGKM7w4JNAaRAjLE6HWjKqPxrkUL/Q/PVIwjpW3
PxNZH1Ym7YOGUE8B5MIfTnZ1cRYEYygVchX5zsi2sKl5jjBHkVyJ5Hj886ZQf9VnSU0D4NCy6tSL
/SiGPAJgPBSzGiudSghPXWv+6fPhO4NnMX7UD7ncNbKtc3x3ussTT9eiWtEDp1DokVRA7Sfh2Tfd
dVRqU3ThTYZ/jzaMdzOh+jWhLD41SCcM6eTtOjXRk2tgAcmaP9j5YKtzVRGHFXTzqJAsBjtrOrOI
6pAU8cSzzkOHACWPNtpY80+fj8BHTc36tzyRuarPBjuckmDIAj9wpLJ7Mtr+qUvbJ7Shnv68GUJI
7i5JmskTix5FYaQWoIN8p5EijadnkmAwbsK5aapk8+dNAUqfWYesVBbR6ZSGLUjODmlEp6+RsgrC
ybsBDDeAF+Gnz5s63/IqAPsZ9z7bL3NXnDZFgiWJK1h7DrFOtCfbzP4eunY6pDFnDPUN/1oDTfnj
81YX7wH2PEE4lwPYexYIeganrQJcFzw0qnyHE84CicRb86bX2vbWQlr9ZgqC/ssUVu0hMSnnAMVJ
V+LVD5aMwfpEKdBEToGI9bR9Hsu9CaNvvv+7Qr4zxER+yZM5Nkj1lA/6vLfnrdFV6tzA6CykDJdv
D1TVixa4qGCX1Sx7gNJ6ozdP/xdnwXlDlPoMIivAb9yCMxD4fSgpRRSBEbsh0TkNbzuBwtn/aCfA
unhTCsZ+F6WIxeghrzqEM0nAKfUJYwfm6Lkc2o6yFT/96dDpRMezTTXdOQ9h+qYxfUUqGLo6upj3
diqGF/+Tvc1CUEFiSLwNYYMsBi7RNN7CJXVSUw3yS/KtP1NFzS6joPn5eX/OAgcdsgtxILE3ryVe
Q6czpCEVWUUN6Y5IlaK9qvWdu96bDxqBtQzDi1gbB5llI42RjmGO5oKd4O55xJ+i/sWOWrNO+aAV
c35LQ9LiiILHdtqVtM9LKkEDQjiojt9zv2SIWbVrL8vzJW3M44Vn+Uy2pkR12grxbQhTofFsOUcW
01XpW7dDHYDw2YI6uoZR+rA5KNcoehKKgCU9bc4b68wzRlKlct6PT0k/TIdyJGGQ6Lh7fL4UPmoK
6AuRJE9aTN4Wa04ppxHmGacCcgK4ZCRWmF+KMc/nvAzNNWDs2WSRBIAviLKAgt/A2YsP1KmFRKIl
2JGHhp5AJmgjBiy+z7t01gpRowoYgtcy60GD/H5y/ghTXHUqzaAWxXKrybi6xWj+8cDRCoNG9m++
jrmzTlvB/6sT9Cr2UBsW237fzhA93sqp8UAsqZYrSYezIJzWAHFwCBHwEzouduzQKrWp+6VHPSMO
nxUFaQ94ZOXDKHXU2yPdX+E9fjSGIFzBk3BTENct2hOjyCwpqVv2W0pZ0GGeDpYZ7f94pugXSkGs
BhEHosXiQ79UzAE8e9jjCt54KaYDz0HTG8rxX0zI/8jDPu+PyUkHOQlIi8qbfw4F3iXexmaq4LCD
kJbTsoX4NchNbkdmalX2513SzkIZlsQcmSGUALqGv5+2VPt9nwkBezeZz+7Oiofr0PPkv1PQCFdF
jZ0aEIIivy0sip0gz5QEXDgKm7uxQqUFVR2EK+FZEKva2NsKl+KI7BH4hppcdpNCY0ce/qZtOu0F
6VgFPlSQ1DeGlE7P+LmROyD9OD7pagMzv/RaClEG7lXYuhhqCKOfEAcqB3a2aLTopX+IayoNe+qX
X0qvV6KLFNXAb7XW4Hsoz6+spwHQ6w05dQQeKd5AwNVQLXnqp8L0b+omRcmBMqByV0KvntwaQMOV
NUhQZ0zV92YtdEUnrwyL4HXqBj21Oct7GXEXfdhP/pibN01YSy8RSF7KVkZL+vfz6fhg3kk78CQn
g8bFutw3NSJmoDwRsGx9Ytg6FjIKT6vr+Hx3mm93KdVFnM205eMRcbkCzSeuB5T+SCcpyeDdZFZL
DNkL3o00FtNK6mzZLTgwPLQAVc2KHFAz5g96t5zzqk9IEWkCsJG4/jVYgGWTrPNXODcftMJBSpaT
DBk562UaOTJRlNaAe9gIzBCKh4RZEwSb4+dTtLyB6Av+whYZQA4CUnKL49pLQrmtAxHJZFTuLwGv
oxdUJx4vgFRffWh80CVeaGxQQn8C4WW4EEdFG+Z5K9htLyCalHIt+BQufx8Cf4RWfMxT/iyp1O/x
h/+ZcH3yX+1e85vv6Wu9/FX/D2IZNebuP9MIEc+KX8Pke/bz9YROOP9fv3GMAhbEf5EoRO+NPDSq
9/Ni+A1kFCRd+4v06Zxi4EqSeM7/m18omH/B0iYHNi8gHgJUmP4NZRRk6S+elTN1DLgeNESi6j8A
M54+GeH0sHTI7QGaR2odsOUiMjO0QWv1ylMeKA4BS44psROrG7sGH7vK8UU4giPaN9iUreyS04X7
1jC7cM4YYZ7MdlzsknQky1GDm3/AmzjHEzCw7AmAz8q5Mv+WfxLVtCJhJoACsIjsnjoLQpyeKxqp
/zZtAQ9PgnItGOUrqLzACYXhIu5/UkvMLgxJXIlATw/P8zbnnr8/y+qkKoZIFO9rQJxpgIy6RL5h
W4g+sLVqpbHT2/l3Y8CXAUljnc7zZzGMuQALqME3GpVYkGJW3KqbMolHhGjs6ZiKfbB9t8LXS3Fv
DXJQY5FJ0XM2Ul70ruPihDViyPe4tT+gK19fVV6J2kV88IX+sVJH4cD5d1GqVL5vtIaa8MoHnB6v
bx9gkJim+qZxVaC4sRheBcK41eTyPU0pV60q34RWXuzgd2HdnLdIIekIzood4r96gGwtsDu5hbaN
3vqXMMwOwqGpu2YlvDyb81nPcXZlnMHHpEIX4SXBgolXSmjcTSDG0GiG7tIktQXa0Jj25lCurTHp
bBRokNID0LVZCQSw/+koVB0SAmY56XeZZpF6NcNjJQmAgItyW0QjQLBGnh6TDKpBUAqOBskRclLo
CMVYHGbmmyum+RGGi+F8Pj1n5wnfZWDASZaNLDuv8tPvEmVKsKk1GXc5oJIu0Q5q472kUVtuRMuU
doEuIpgwRfsxkValiT4aExgw5EXxr6AYtNjsVeIbddvRtuHXV6kR/bLGTnmS/GHL1w5fDKu9hUaU
7SatghimqP7BkrpdbuDponTjSKDnye7nw/HRupgD5zlGnyXPFp8kyJyv+OkwTSCs76Cm4sjqt6+x
oH7LalNeWYXLwUfqg9Uwe2riOzUP/+ng98Tlas8p+ABA4jtYn0OFSEEnlI8DQLRgap6GsIMSMnkr
h9C5wzXXG1B4XlbUVWYJ1mXDQVF4zSQ9qNYxBHhBktUFEWz7F6h2dsJV2Ww6kKZzhYwAOwoRLO2+
fT7SbxfG+6Pemr8BkTjKclyrLL3Tb8j9SlEnNMAfOrjn14aClPbfqrxt9RutclgLvwx9O4R7XXD8
zIHYHRw8AFZ/aIjIJC8+Y3E8JVU4JpBxpQf/l65uqx94SUmBWwEaMi50qtGtHZVO8l2vXEO6UIWV
9bYQITpvfrEEGjRXUHSm+T5xQ2nvy+j1QKy0M+O2F/b+kyrZAdB9ZK/Rrf+a4baN5c/rylTMp91n
U7FYDm2UZngzitJDCxlAK78h/G+3Jpoow49MnNW/7AppDqwaVg4feXkbvg0+6oJc+nMy3FheTnjk
ItuWyA9qukGBQxUduPtkVFFv7qYHD/i3puy5Guy4v47qAXzoy5TfZOrF2IM0fjTwZlKVfacc0UdK
i4tQJV8PavNalvefD9FbXHU2ROwXmHBvtazlMoE6jN+9Ij3E1Xawdij93UJJNzFFal3cH4zcHQrX
izfZsaud8kf3qz5o2UbYDcRlCQKtu7K9KSVbRlsNq2NX3GrPde62gQNpUZUcq93La2yshXTU77X1
RmijAMdRtQymigBVFkHp5Ic42/XxfvxeyVc+2qvZNwOkJGAAFH32ocrHYzC9wX9g8u+n/mkQNl3m
DtfBymn39tZdjuH771nM9iDlQQa/gu/BmiPF9Nkxbszu2o83KJDqxgaFoSi+xkNAqeFGbtPyKVL2
GADA57z1XxCLiJL7VLzUxD1ME0HbxuIX2K9VvpHLC8PYdBU+AuoOzqQOouprbN4n3l6vbBEl2JVt
O2+Iz3qyOLsssWkwemFkw+mlsfaWsU2wczG/tyOpsbvPl94CTMU0wnQjwTzDVBRkoJZ1EyDbqCPg
LvtgNY5+r2zTfb7z9ta19WJclGteX/McnPRs0diiZ31eqAaAbY6C3i0U/tiIQYXkMlNjY+CHnNpW
dhEHOzW+hM2ueBhE+JhWP4T9Ph8vlAiy+E0jbXAejK9KRJAxQ7kXYZxvht6u8TOY0bG2dAyPcefA
jqq/qlvMMWP9OgKTWAANU/rHWtlP3XUQbSLVTccrxXf5n8Mfeg6X4EHOVpIMZ6HZ7/HFLH6uThGO
LO58ok0ImNkoPYw77LXF0km1rfRD+dqjqSRvvXBXp05nuCHGP7FTlSvxsXZ2+M4jziXMP7iMCJBP
70GhTxCdLhhxy99FWN+hNj658wkM79vj0tmM0U2m7fJ+E20HbR8kzvBThRFiumCns/y6R0LC2/Yh
ZKboWQBlivWUB9fjPutclb2WXE31M6xS9SjvQ9RG4031WhaunH618gdfcKR8iyO5Zz5O0qVY7AXX
hObQr530M7TxbF0RUfECnvM5ywxVXdSWQcIN15cAzz8nHlz5u8jp+QwcH7Rfi4Ui+lbDRYa8MqKg
eHNBNXaGehvprljvcOv6fFe9sUQ/+6DFxes1nZTWwyA9mKMTlo4gP0fqVR+7wS0k/S65LpvbLrzt
9Is2upT0iwy3E8GWjxpkO8ADOCNEiNTYEN9rz81QCwvcgUlBmxaykQMEsP27fjZ+wHl5CO617ziZ
GEdWlzcdtnrvjnjb4ML1YG69r7psK8+4+/g4b5JJ28GL6J/TG2IA69a6Q7C6TLc9poyCg7Ioj6Ti
Qvj5+VioZ9fwvAQRn+OFhqIceYrTJUjmTZREpB8fhKN1q/2IflqKo/2d4mKjHkRpqwvbluP6qrrQ
XvHAgMNU3tL39DuBuPUVm8f8uyC56U3zoGyK5/SxPGi/qhuWHIDl7GtrOg2Xzo/wIbvyLlH5Fu7r
q/qQrxQo3lbQ2YRCpaZ8T32HssiiE0aSN/iAs40TG5sUvC68yk5vhMKtqh0echJSRrptvAJ1KTNe
FXDzPh9G+SycZxjnR94MLubNvSQm9zXC24hnyw/BT4iY9RMGNSFStq6l7mDOk5VJ+m0C9wxuWOSI
X2XbvKwfswcmtD2khYtwKbLpSnfdPPV4iE+uIew+/8IFSOb3VUKNDWq2xIOLV9TpGFmpURW6yRhV
W3G0gXMOj9z/2v0mCp36jmL8yj252uDicKuStBX0eWVlFU8JW3/NCrfApbNyMWybriGBZER12cpp
s9rsYi1kMSysdF4L3tMsbG/3N+2r+SjdR9+779ZzshI/fzjv/4zqslaFC8O/WvOfPc0WFMf8jukL
TrgTflz/o0X2rrEFhtyfGj2oIX/ixY5XwkFpHX+8zXMIe2NpD/nXwEihsCU28VSebENxqwpOYW5D
bmDvsTX2uXxnTXtkxUTsmbTqWc2uVZZbx8tLu/XKYz6sAZM+DGDerbrZWfl9gi2IBLwSQo5aaM5K
4I5PWb7PK7fHfwvtsB8Y/mCtt7LS5zhleRq8b3NxqWewgHQ/oE3se1E1HseNYG2z+kiMKXgb5UnA
s+shwocLd+A7r1jbaB9dd+RVAEbOeV+qC6ddRqkqU9splR/wq/nujxfeN0vaZH+jGanaQnMbpiux
9fmLfj57/mlwKV0h+11WW3kpP8CxAA4OYBmWazo+ZvQdnbKO7R42u0y+hJVix6KOQtvKkH90ibz/
gsXC7CpUl3EAkB+6xyqjLuQGeIGE0GseP5/as9h7Dh84yoBBzBnNt3jqXboWAWWI5Z4nHvuBNyP8
8PZiLLcdvMOZLhta3z5v7jxPsWhv2a+4zYwK/Y9jPG4Sc48vZ9PtEjhKuoNgAAYWTerK5X1iuNDC
tafuHm4kLlNrQsBr3V5soh5MiNfDQzqa0oVpOl7vpPWF5H8LMwdE4R+fMotOL7YPXPTJ9AJaE0y4
jTC53bzeorAKf8lPsB3cdPptem32joeK2XAQv2VwwvxrfTaYcsEkzLAEcTuGrpA7lY7PIClN0vhO
IW8/n563JOHJRl98qXq607QY684i50tRvEJp3S+uAmUDcyciU4h868HPLwt/N5YOhtdKtYNVCrAP
q8vxR6neAGUkWA55AaeuUpBMqK5782Iqb+KKBJiL4DVkSs7Rq2CCsYdoN1Z7GheXjmMKzK+yddrR
TVAwmnXEeKiWxjHtfn7eQ2ke67Me6hKWRySrKfssUg+aEOBFJ9PDLrt9KWDUI24y6IfKcDXlmxIf
4HCO010yw+nW7tGzt8k8uO+aXsYLZmiJVEbFY6BuDPTpewbBaRvXwtKSrSA7uKGs9Pbs5Fw0uYgY
sizs/zWfyVUuHkRn6C46ayvq8OnYcNcKHLJ65bjWP2oUBAhkEBhCorqM3AJBxLAkGqUjWbimPMAL
RdUyUEjObLGPt9r50To+Q6GPLbi0FxGghmAH6THokQKxu4Zb85AmO6+ds0BQCSLB8Qz8Jl21t7WH
/pt1LZoHT/0hvIzffNaiz69uXDhfvI9V2e4eKmWrejscIa1rE8tCZK3gxb4FqiGSG+aVhYR8o34x
y13jX5hY+KA7v6ru+NFCo5RPfQ8RF4OC5ulWQky5lf1GEI+oh9FeVTv+VfdLd7Jpa3i3luqgycEq
wLA4+Bv3Yuwp2T7Vl+FicEgQmI/CQ4x4kckAXBPgqcFGNPdKvW3NffjNf8QInn1pD9oG6bik2wXj
ZVtvBxOdMdtvMYR6soRNq/5qBVjHjpIjGbqdPe5NW96RKpoYzC+BTjr+1csOJm80ssLRyrl3Fsmx
+N6PwOKQbazaqluwYcdavm8KnhG7UNjrh+9o39mScPh8qb+h6JYb+31r83y8v8kEcxQQmBOPJFkO
1Q+DqTYhPpbEjzmY3MIxERd4TRK7lO0m28kEzRe8MXlX/aheotjmokFjey0D9MFpQ1beFGFHAtR9
C63ffZQIGjuMp0g6VgrmYHbnO7xLPu/4ebAyDzNKXzMTkYaWGZesjBMprQbpaAR2hQ2KZfM0bn4m
f/syyDwHi6OpsqF/Zf7e//J527OY+tlp+r7txX2hDApaNjgzH+Gvqs/GF/HVLOYlqH3pvvQRRmZ2
g+gIz/FvZHtqyfG/eORU9jFjjXDACuz8o0v9/ccssm2+JeZ9OPTSEREUCKn5fao5Yu2Crl8rNZ0/
iRZjvrhFMtQQhLSapGM9ZnszJpnHbnSxujalqzdbYh4uW0G8hgz9+Yivtry4ROIUSvvo0ckKMUoF
Sq/t4wTZY4q8wXNaLVwMT7XGNVZfgfNUnu2vd8tscZWkcaRiukvD+kv7XH1jjenf0ciJMlt4Fl4D
0SlLN8H6Zi3Z9eGN/X5aF9G/VqNuasSMtaY8KJKrooVR7sQbAkjldvyuvrYDNn/M9LSynN6YSec9
nsvtWG9T1F2c4FZiNErXixL1EHzjXAWbonFbeTvNatzxBYa93QaPVf41MzBbi36E/nF8moqLSvlW
SpKdSndIYU6IlxqUAr3ZedvRZdSlw8pR5JoKy+bzpfHx8v/ncxfHbeAVUocBqnTE+rpCgYp7pj54
0jPlx7ZcS/N+eMfPya0Z+quShzw9bZtESPpCLaRjhk07jtU9Pk+SSq0AqMFVALbeC7dFcLGa+nxT
RT6blHcNL1YDvm9m0Wo5vSRsTxCEwhbdKWM3kTcmyiWqDT44Bdn2hUJILG8bwdFbF8eirCYTDKJ3
00pu3W4CBLHiwzhcyhTDm52KFq5+pRv3nXr0w23UHbr+Qmuvp2GHLMDn8/ThtfhPD5YgRjMLJaFO
S5YVgsJkpivWB9nQMfrWAKMMiHdi9/MWz1OS83GlgxlBxNiAKztHpu+uIVRKUHpuiMgCA/0Tza6i
q1qCC6xlrpoc8Lap/a3R7krRqdT9iEPLwBtQUhwd69pqm2TPWno9C9MOtty4Wng7TNc4EHb47cl2
VRzK/trg1WTkXyrxW9he191mSr4m6gEtMtncJ2i8xtNVgR1ykZSbLCJfLpNTkR4C7yqsjyudPdsH
FAAUoCj4b84ajcbibB5DLQz0gUDAKq5zQjsVb2K0RWzJ3KXPlXUwmvuouGW3pumlnx6MaDsllGXv
tdrGb8JDvrbA1NG1XhuUXX5J4yZI3Vh2W2I1gjCChxtB2CCuEWS82y4RwE2ccosS6lBta+PQf5Uv
RcScKbMBgsFE7P7z7r1VcU82wKJ7iwtA0KYRa3C6B3Uc3zaVx0Pp5N9RmrmwDl289Uv0pjdBdU8W
2ZAZ+I1vXKoaCamtWm1JqRX0TXVmVX15g4ya1f+KBBfbQ4RBWmWX604kORiXF1gejhv43MNezY6V
aKsJ1LF9YyCd54iBq92khoM5JkODs6nmO+m01ePvabtp5GtS7HXoYqFDxbZC5FmxyafhbB4zfC8D
8lMvPF8reZsUmGni+GhuK+1LYV19PlbnodE8VroKRBQVAZE08um6r6RQAmnjExqpm1FGfy22p+Yu
A5LaAAlSd7nq1O0dsrXTHHsPF3qzksycJ+Nsst59wCIorTq5b/SS+A+Qslk+Fc2NoTuGfNl7K1v8
/JZcdHUZiRWaAiaKYFv0Ng1Py3H8Kun3snEoCxsZEGDhcYUmoJvnaKPsV8b57EhbNL6IvMRUQVpk
XpPoPlGO1hNkt7f6cCEKuz67qruDFmy1YeN5F2G1k6Ibv9rplYNa78C1uJY6W/DzSWYtvmZxAEyV
mkleFEjHNLtsjL1JdaLdqMf8J7i9EvhAvRaTnT31Fg0utiSIHrWaZLoPwDEbf5bdITV9TEy+iOlD
htZ3fd+mXxl1QhccOg+fD/75wwfch4yZFfRqtFB4bSwWeS0nQzap8RE9rI7g28xsdaYWNNb0zTPy
BNfESeVx2b74pRVcxvPzq9aU3q0NXkMZ0sqQFbybvkKjSx3HX6acj7aEfmPV6C/EfONOSccfgb/t
0KO55sZ6nOqqWgm2zqJLOqHwfEMtGAVraKOnnZhL9QZK4fGxymZQhY7Y38C1tft8rM6T5zzHsSeb
5VDB3QK8PW2mMQZFiHwjOM5MfrQUpw3iMAB8cxRB69iTNkCVryxONeBpVE5biupKt9bX82Pp7SuA
j2pQV3Q8QE6/YqhQVsOBOTjqA6XMuMbitdQjJ2tr/aBWbm4Cm8IAFoU4HbvFvSBc1ZF8NErpqcWH
YGX1zrvh3RFlojcAaIuqJH4uMoS4RSRXDkOJsa7nHwcaccswOQZoCtpi4//qq0pYCX4WXgpcyxzD
KhQOamYiegdLiGRsZhoGRDl975QrnLWlLfqwgVM28pOX4HkPr2ffyEq1KbL0exkj16mIuXBZi9PX
HLlAu+gMwVb1otz4SfqDAqjfthqUF4XX5qAqTsjBIml9fAh0LVmJepcYoPnj5yqEydoh7IUacjpx
45jjnAPy4QFhLN+eStKHlZSpW8uLD16TwGo2pEPmD7M/cRq4pp8KmHBRQyrKuLQNPX8e8zLGGlw+
yFBudop5qUOtdSMDfVqoyptOU9bmVz6f4DeYFfIL1HPxRVtEzPgntJ5s+OJx0KWbIBXtvsQIuTfD
GncC71EIY+FeTiefqvtg7FGHyDZZLSPmZvY3WlQ0GMeQLAReejWG6XhoFQl1W+06BNdtj6IY3Hn0
E1HUiShA17obpPV6tFzFyMnTaHI+38HL044pmBUQYAPCRdVh6CzO2gbXCCvUxBpfLavcRQGj7ws1
WvtDhnw15q6IkXw1dAnXnJrYCAG98cJIkd3Uc2K2Civ0C0HoyUZRWc5iBAyikBScP+lb1FycvGrK
+0ZGTCSSMMtousK0c6HyXHngdf15V5a1EKDSgEUtqEQzhmNGM5+uJrEfrM5KC+shKqr8Eu+BJ5lQ
M9WNG8x/EOTQ0Z9MQgwfJnKlCqJaN2kAoEWRzPgiwfMH0kt0oSToRRpNjgyEFLmywnX/9pl/xH75
/1SrW+YW+s8El+fX6jUL/Z+v//Um113/CF7/a5OG1ffmlPAiz7/mX8rdszXWrEVm4AICtXP2d/5N
eNGkv7hxUGSC246gBoT6f/Nd8NPi8MWjlciFG8mar4s6b5vgf/8vWf4Lu2guReSNeNgjCvMnbJfT
O9agzTfZHvYPOlcaFb/T9aZbaVomMoc839Jt0WvLDqGX6SvL+jQW/N0K8HHuJ6DfOB4szkhT6UOl
qAj9ZRHo8azk/II/fY53iBheweWAdt+B/0XWTnlO+ii/ezdHd78vrvdqaXOo+c919tY8nhD8BQgM
RLSxaD6ZwjT39BFjKSoUGyEVUWeTArKvFVv586ZOH5r/pykIvHN+nzzIoikFnTlZFgbVxT5xq6bT
Y68nmoOuLDrVBkdShxWr3cjht8+b/WAaGd+ZAQnAjqW0jPe6StCSVKCHQQTFxrOELWKga+p6p7fG
786RLmAsCQ3wOFh0Dj1MnaKlprmiEIRX45BkLwLt2lKYqldiHLc/Pu/VIjR7a3AWdkH5CBdOQEeL
1WkVZS61vYG1G/7fXOFNehAiDRGRyZPBN5Bx8lpHj1Nj23Kg/sLY6CXE5wc0sFQ8rXzLPISLRcS3
zBQzHWUFED6nO6UOR2LHwAcw2XWFTWbFHYfwFhl01/c6z1FQs/9v9s6jOW5sTdN/5UavGxXwZjGz
QCINmUkniiLFDYKSKHh3YA6AXz8PVHW7xWQ2c6qWE3Oj4kZUVJVO4tjPvGZVhe2VxW++gBvgQ0O0
n6NU4tyi9s2ZN+/Eln7za47eCbdo1QT9aCOwFH3xYGpf1DBSL1VIxOf4RSf2lkU5z1twFrAZ3KMP
78ysQzRYLKcHCcyxye7zutXPgMtOfg+zskhWWKhrHT3huTNpfVkivOBxUi+hkiOy66TxDqu5c9CR
c0MdbSoz7NzRpnAdoDiKJ+XCs3P6+qqL2mz98Z45OXM4hC2yIggJmkdRFuY+yGhxIwU1tn7I1arN
Xhqg9T4e5f33wHfidHCvwV0knHq7MTGB6szaAVNqhYZ6URbzRMknLy7Cvm//wVBA/8hQDPSPaJi/
HQrrH/jnplMHhSy6L9gEKLvZLfQv2CWLM3ib93NH1seOWyI7JKeO75quRzZAeCrwTolfUVwBOLTx
sj2zQsu2enuoWRqk8sAS8jTwNrz9oMnGd8eoEE7n9dZe7dagCDrbix1Fq24ldhvfUn0Id393wd4O
utw0v1Ve+9FpCifEZ9cONRdx9mZY2anqdL6Gd/2Z7Pb9NC5LhVAP2xDdriUs+X2sqmlG0xI2rQWJ
vS/wTeyYIKCdKaq9fxgg5pLHsfs8noVf1ZffvojoM4d1abVBqSkaHena2UGXAGopC6ZRU6wzlYET
y2ZpC5IbStciWnd0JVk52YchNEzN20avcA2owMk4Y73H73O6bFK7X3tE+Wfe9vcHjTMM/XiJ2MiL
j1XrnCqODK+ACJORy6/sUhSXOclB4KbauXLAiQldjKrZmPB1VVq4b5ctjpthRDKKD1T74aayRH+v
znT1q5oqvBl77njm2048tbyyFpEmcQvAhOMcvI2ydtSbRARIBxu+3nYlcpl2A7Itl4ZD66bRU598
yXqp0XQuVqLruztPk81d4jXIH398RN6HUQS3zDFX2lKsdY5uzqQrM6fIOxFYix2cP3a5hjxg12WA
RnB6+dSmE0rZE9nrvEpT7Sxp7cQG415mM4PVYEKOi8RA/XRMGxi/97pwY5RgnFER7QJMbl5INuOL
pkfD6+Nvfre9KCMQQpDEQpNA9erom/Fl1Oaua/sAc5N03Q6AFbLKVVZTVb5+PNL7xWYoUNRoRPFt
XORHQ9WdEbk2WqiBLDWRB4Wjh1tXDb0LYXcG9hqNRKykQt1jnlrTAYNEj8iVZn/p5LJJgo9/zYnv
hjxFL9WFRM1+P7qiZJnjWKljy9ghi+47cNI/WbkWf0aLJD3zqLw7VnBPFu05Eqdlm/8qRP12T80l
Hn6Io3YgpKt4LZLUWdVKND4AxBs30dS7Tx9/2rvbl/GQ2EEdC/EqIMVHx9hWhtQRITeGiD3vezbO
eGh14hzM5ah2SJjMMHS3aGdoiFv+8ob6/ZJPBxB2syX5rDoL91rrZYlfYdMSdArikJeTKcQ6G/vW
T0cjxsMjStcOfkGXsna720JBstrHycY8zG6XrP/+DFgmoSP8Y1JZ9+its/UcDaXS4CAj1YExqjFu
5iqPz0SPy35984wjvUv8w18MgerHssV+W9ekxz8kt2b8i7KkhhwyzNkhmbMoDOqm17cGhaerlis1
0KtQ2VnIwJ+lmS4f8u4nGIvtIP1UHWXTtz8harRMq8KhDaI405HwscOgCUswVpVu7fu86eDA12kK
YyOMn9ij3m0rQbq62CIE+iy0Xa1a6Zln+eS0oEPOrCyx+/GNgnus7mRUkIMurBJs2WuVXGGSaues
eMwySH5quJKDml9OpTrv5GjR/Pp4/d9dpKwM2jxoH1o2keNx/IESD7a4zrI1U625qZkN386m7KKH
XvJzVtyRPTprZ475Eed3ORAQzFXUB7AjR8jjFyv2t/1g9+qoRFUug9AxHk1xXVbdlRsqQYkizKKo
hNzchWFHqxGIXDpvkIm8wPFnwLazXeDqEfKM0XwG9vV+JpYeBjUWPDghAR1zRWNPG2NV2FNgCaM/
ZLLVr9taa9BHIIRQ0lncOJNTf/t4+t9feGxJiG/EEsgXwUh5uyunppQ9rgMqUAcn3U8/s3ZtjnWx
5mkrzkQQJ76PJxPlFN5NpHeOmS+FNMvenbM5sNJE3BkoHKxRBSzvs1xYOySA3MNsmPqZ6vv7Hc6z
gUI6oinL+3GskqSZcVjStkHdw2UWY71ML6O5bXf5VEPug3Sd7NChUw0/9/rputPPyjS9f7wYF20B
lIYW+enjCkVUI4rbZckcqFjyrPDCjfb019qvUuT6xcdr+f4xQdWTiAQZv2WGj4todVov8dg8BWNu
hT+KMky+lL3x9e8OQl+c6g7HzzLQ+11W+beTU4eTm2KbNwXTrGmvShUb35MSnOzHo7zflkv3fWnB
o9CiEuC9HUVOeORqcToFWi/yC7sFNOQrWsJ13WKbEieT5/7td2h5HFW0fZZnAhnooxHdeap6tZuC
0NXUnSEa5UqXg3Xmtnu/RMsovzItIM7E00ejqJHojTrnjCvwL5HvxbsnLbLNx7N3chRCYzpmVKNo
Pb0dZcZETY4oqgS5RthStKm971M4Ah+PcmKNkOd3cF1FgtV2jiEzGY7BFNbAyUik9C6qqln8gcLm
k2nGKMpj43Fm7t6fJAg2SFVQXMQNAd2zt181ZogkJFhQBYWbKPCcFUCrwsxLhx7eeO5lPPVxsAid
ZZWItN2jbd7mHQXnVsG8Luxi4NR0ttTop6qmt+ye8sxuP7FepFQkEcsltTxLb79Mw1HLbia3CxrR
eKRL2C13cdPvPl6vE/O3nCWN3tGiIKkezR92H1QnFasPsI5/LcLEJM4xvnbcRtt/MhD5Gakptdnj
TY5Mg0Ap1+iDoW/KT40skY+m0nUI5/7MZXTqk7RFRXR5whc9lbcTp7jFkABf6QPV0+pbo7KMteIo
9f1YgxH5+KOO2rhLyLCUtf97LP3tWLMZ65HrkHE3tQMoH+drIJnOjE0V9194ZyCRZG8KRdPwJPTE
XBJB1SMeZKVDzIdZUeWtHHwQWr9DQnFeTVLvupXaO8m+G7v501jiJ/hZKmX9KqxB12FtFZMTFDPm
msHHn3KEdfnzU9D64AihiAT4+3jaRJzGg1INgYUd4DqOjfaqH7vuacK+dm15OC46YajQGzdn5aC3
SbibHLP+B9txmVCA7ksb81gks5/IZyddDEFlas020glza9Xut4tG7ZmhThzmJcwj0MFKgMjqaOdP
6ERjDIHIbJM32VVpGGaI9IVSH4Re4MMYG8052s7JEekoWGSsNP2Py4ZWyW4asg76P1WTi8Sw+x3W
FnBCI0xOr4ysjm8/XtMTV4hJnEJ7hxgJWfjjK2RGG9bUJxzNPcBarjdVwAntc5zOE59lLnK69CuX
GOCYB9XlZjgNEqfsJq3VIJUQ/5osFbtZTcSN0uL1+fFXndqpXPo4d1BddZjNo51apHpq65DKg2iS
gw9vB0JKpJebIU2rz1OTKy+FIUEiUrmVd4nwvG9uTwx07uwvG+Rt7kb2uJToeQ2oOlnL7P8W9GDp
Y+d4GoyBaqOsIbIMTTRK6jhF4I12gOsb3xilO+wnPdZpwVc2UMFRXUllNqnZ9vUtvmUqBcjJxPy0
KjaxbOPVNEQVjGyOoo+Pbr+aXb0/80SfuB+XdhR6pERT6M8db3zSFzWrFHRE3ClRfZgu484rpHZb
llJ+/3itTu1AdjxH2kPOE023t3PkyQgnzaJgjmIRruOqbuAZWNHmH4zCYUZeALDuOySQVDx31uty
pJBch7u8TavL2sNX8ONRTuSHLDhODgSCtNBhur79mKmMgfDrbHStiOwfMm/wPS3mGGJvhoXahVpE
oGh16roPU1iU5YrbVr0eWjW/8Az7pyqxV7WISjaTk0W3Fralgz9R5NiNmjp8+fi3vk+r+KlE+8Qp
JmKUxxnOmFjmmFfMOzWO+WKqk+KQRyLFHjkMtzLXW7/XavPbx4Oe3FgOfddFscVGiPbt/DT4tgyV
V40BVoePAhvulao20o+8uVh/PNLJbfXbSMuV9NvRaylwpmrFSOWAgEE5pflVPOfyTCHk9PegKUrX
GoHQ4xex72ykih0Bx9YFhCmiHt2MBPc5v9Q9aF7/4JNQN6TyQaMYXdK3n5RmYY/0IpdaJjNtM1Uo
9YhWrc980qmJW8qmlDqWav1xBNs4Iw+G1Y4QIGW/1qa497N6PGf6cmrifh/l6N3JNLVtNKNmI5DL
3fcV/kPdWE1fzDrEovTjeTtRlUYLe6nQsumwzjluekjNnFQsliXbAG2kyHSHFCmtVl4OUeE+SuFp
l6PhiqexVvMHHGOVQ9j1yd4sJtc+d0MsL8/xk0DjjP2/2EJgPvB2EQebUF4xW4RkdA2MuzIm60KN
H0fNEUg2lj8HIwnKPokukw7asz0mEc6fyZmU6OQaUytCRoRg2zlWL0z7MFbHGetHgW/bzhq0zq8w
+jvzihzRx37Fi9wxPCRLsEZR/GjDOjWa1k7FlOPT7uznIsruMuLXa97a1g103OkukzZy1in249+U
xU48RIv0Saei9zINVITObIRTm+7333MUFZh15kgML2XghtgI9YIJoJ2B36tu/5Oz+ksakQq9Dsbh
KA/MMsISOiE8BJOB03FoTnCwsujMJbeckuPNBNJrKUmScVqe8XYziV7iIyxjGaTE7L2fzEWGq+DS
eroz1awog8HL64OKeZvhG2Fa/V0XMaJRsEFIX6HmsGSIR6eYlm2ENJQlgyr2istmSMUKY3Lx6cz5
PbVuNigrYin+Byr67WfqTZz1nUvhQxhT/JLrVpQEztwrn6fBs/ZaNSLzNaZDe51UZfzdyrwx9rG7
7puLudOURwk4s/EtC4nObVvjIVsoOQjoj3/kqeeUiV1QBQ6F8XfI5qxRx2xQJVUN1dhhDY1Ij+xQ
qXXdYmdXFmxxs7A+fzzoclkcr/8SXMKJM0kZjruJUYS6QFZwsU1VnqyTuL3tlSpd9bb1VeuUMwHD
qUvDYfppRRBa/xLR/v1F1aveHtWJM0PTWL80Ghc/+9Tq/8HzA2bRBUbM5URg8natBy2znCJhHo3R
XkddWdzO3SDuP563U+cGK9Glf0bL3Tu2+UjMKSfOpkfQdOqMmYNWKOtIZjl1fNE9h4rprdPQaH1P
ldqZ7zu1ZFAnqLHhMkI39mgv06Ub0gqgUGBESkRFUsSXTa1o6O3ZmJD6hVpkDx9/7Ml1o5OH+jkI
Pu0YR95UWP3yi8ZASs9DeCIzA2VI0s3Ho5w6o3wRcDqLwhcF0bfrlsRCd2WijUEYFtq10Y7eJf2Y
7kLt8OH8eKhTq7cIyIBupViECu3boXJh2oqlobyNs5K8zjzdfAidrtyNIlLWBeuOPnYin0o9NP7B
VFJ8hUcBXg83kGVxfwsqa9VpaZMqRC3GmHxJqtpYFUVpnmnonFowKhtUpsiHwGof3epzntrJkBtc
dy2ek4hhIe8r9cr7J7c3woVLG28BHnpHW7HmKS7tmux0xndj7Ulv2tpT3QQfr9api3FhghIf45Do
WUdz1kTsSGGOY2CZobzqkzCP17LXqMGqnrAREyuUIFRzeQbJc7IEsJhOMjTa2FSzj9aq7KJO1Ygw
ZW+qaHmUjXMbdlP7wO1o78JhHC5acKDbuUqHG+nF5W0+N88ff/vJyNMjUKG6Qj2HMsvbH2HOWltp
I6cilyEERM0btgMGsi9pizjlNJfmD1Wfja9kCy1yNW2XINHXWbdRjnjgxz/l1Kb6/ZccPdVpadt1
Fs+E9Xbd77Uy1jepJ855DZ0YBeA4jwOVA4r8xwGBVXdmlFgVQfY8ZEiTRcaMUl1ea2dW98Q4RK7E
0FT2iaKPu791oel10XZagDVYcRjTathi3H7O2PPE1qXTixPPgnGjP3b0FpVq2QjLiJEBcBXBpWlP
3zFSL7cCkA6dwAiBGR3Qw/bjlfLYE0ePOtvVpCgH1c6iqft2z6R63JRRnGuBbGL9rs+ceIPx4Qj3
tdRXPb7Kl3M6Nis1jKfVnNVo8n08/ombHKwMtUeQ7Qtu6OirRSziLI4iLfC0Xr0tSIfWTimme0cq
P//BSJTGCBzpBbFh3n6p62lzlLszuKDWnRAARrp+zhrlXjW6c2/GiQ0DXAYaz9LRdYEuvh0qkWkt
w8TVggmMmT86tlzpVXyOGLvcZcdLR/4GygKcAOjPo6VzhRUKgUA9ohEOcCbPbuNHtRX5vFX7IYuu
ohJ9wzOv4QmQDtHSb4Mu++m3R8nO2tjuvATSeJ71JOvIWG4HU++QZvbCAV6UWW6NXhZrU3Fa2ALu
qG290Da/6Imyx1p4XSUuukZm1H7/eHlPzjl1X2YDsXyE8t/+sN7oQXpRdg3Iv5v9VEx5QMLdnYHo
nBwFSbkFOLlcs0ef3+bSodWha+iBLJjCLI8QPdb0M7P8J87m7doS1AN1IdOhJ/+O2aY6vfSUNuqJ
EWdH7pxpbp5mJAlMbf5qTOUqy12Rba3BpQtXjk38uXLqKkMNKvaAGfdheR0ppTasuio0lB1yLp31
uU+EEt1w05VXYz9Hkpx0QCB4aCJXvWwKL+583Odc+yIy9LTeJEKgWmtHUVJvqqzxnsOxTlBKFWFl
+Z0yWfssjMdpN8/9RNmga/XoUMQxDhn8hmlE43aC3FUIZcq2RQhkK3C4xMQqESMIFTUlYYenH7WA
aFoEV6GOtt5akzmiUhAPc3eNS1h0mKx6fpDVDO87KjE59Ue38VLfHUwZrV08vzocX6a6QzROAStR
x1il8qdUXe7rrBWF3j6TkT/1YQEF1MuqrwKTMH1XWkZSblqNwt0qrlPLWYsBNI/f6m3tbnPUxGN6
PtVCc4mlYW8HmTrbxf4rR1arb6ddBqIT8YeKhti+Ndoc8WlHRtFqMGsbnRL4M4E5dhLnK9dLJM7X
KVqLVZtY2YMRJaP1kLntfKdbchJU38fZ8EnqFDSa+4SaFCGng21PoiePOuUM2EbG0FxVjVI/WVZr
RL7uiMt6glfgSy3B9SCXsXFfUhzJANBPjXKpDMRiPjJViHiaoaX5aTR5k0+z3XVWVmSkwz7X+8jx
k6FtP7VWYnYB9DsK4lFH23qb93aWroowdA6p7QjPN8NZH7dtMqqPelSkGKFYmXGNLj/Cvl7MO3JB
aSk1Vk6nt+jBjHHeHBo4S/qmgDdQYOvcN3vPCAHwYQU3Y0jZO7gDauHgNLvBVev+RndK5UtYD8OT
mDLc7xxJXwJ/0dL+NrFjX2y3lDfQUuu9W8wFTW5V6j5ZFDKV2ZDKz6qJGy3eD0JeOpULhQQQj9at
tKjqOg+cbTGiM+lG7rXaocG7k4kXjV9718UUKZ10Y/Zl1w0K/58XKdJjqvFzLJFV9xXVSLeDIpSf
VUJRx4e7k2Is0CCluVbLfPrERZx767mci0erKHMFRSrKMStKjvFzmtbuBbacxWvViuRWauOQ3oSR
Yz5mCY53YHrQCUZfNI7VwDUNxIgrtwAKXHid0axk1ObtReFMLQqW1pQ8lgOW0OAxZFjdjvqsZAH+
q02+mr1E/LCcuMIEIS/L2g+denjusJasd03nFig5pZH1GKNuM2w13Q71FY0q4yaLR8+ilYqRXgxg
R1l3uTe3fmxOHMqhLFC9MDOvVteOcHL0ppTZu8miHL1HJeSHJNBy4TazaDn6XJP2Q5BG4SlnDN8i
oSrKSpdWkviWm5mPCXSByHedepZsgTTJghGki1gDxtLcC0/JOjVIPJdgsfQUJCLbdk5udc4y1rl4
8PWrIYTLsMJ3sVR8Lc3LC89MTNNP6tKg4SX6mqq4rXexn4+NN/h6lOYIFCg6LeoxTnozaNQMYWHp
WkN6ZeuKtFbJLDxsDJVY9Pz+ASJt0xoxIsSpXT7pUsXrpx+KKt1OnuB06mrsFuDKhzDbCWn3As21
pOepKbkU6LFjlhJQOSvvxtG17pVYNvqmyWeBLLa0pba4JiYyKPoWaekQkO/EhUP5w4cGoNxpVpXJ
7WgLXCVpttnzZTG0JdzXopEeoOLeauH7+sqohFr7DRxeOSp36HHP9ux3OL8q+QOqvK6d8P2hTvPu
P8sGIh9sYzMY2qS8prrm3VtcRZ8tXSgU7BqvXduJnV+mDWTbSENqV3eUZiUaR3+YYi3lH3uteHDC
smZH5ZVSnok/j9Q9eOVAlNC7go5ACwCYzlH+GYGeHMrRMwO8Qe+ZrgIIVTj5mVDzoBowodRL9MCM
MPvBq5St+nThD4P4RVyUy6bu2z+z7v9PCv6PXxCr/5kUfP+SlN2/Dv335AXSb9kl3XTxA6LuAsz6
y/XOVv+AxEQiRAREZEIV9t8kYMXW/mDxKDRRn13sJ0wy4BLaCFRfzfwDzBqLSyuU/h/Pzn+xgDXj
DyJycL0UjOC900X/OyzgX2XP/46a+GHw+ijYmvinQkIg7nobA4rJ6sI6bHHImYyNPaWJt25Hpd4A
k7/06PN+L2yruZex1x0Qz5GWP/Fwb7Op2nONla85XcrKdzpnuivnhlNpgS15wVI7PnQStZcZ7U80
R2AjdT5kAt6rURyMwjNvM0X3XoAyJrfRFM6flCRBENC14uaqneLCp3rJoWyxGJ1XWjGpIHCGqVx3
VjN8mdFRSjKilJWah8Vu7KLgV2D8tzb0Tf1a3nfi9bW7eqmP/RnfmDjeDIif9OL1X/yL7b82ffnj
paOQffzfLKN/r3BkS6K4a//3r38cvVbBS/fy5m/Wv/bRXf8qpk+vbZ93/7Y0XP7N/9t/+Ndu/DzV
r//rP75XPQAf/rSIn/Vmoy4Qrv95ez++th0rmGav/7qsxI+Xl7J65Vvf/Ql/bnXD+gNKORDnRbCF
HeqyZ/+kuxvmHzT1gb8tDBdgdEsK8NdGN/Q/sKfGFJJcmqo1sjX/tdEN7Y8F8kItj7oUfBXop/+e
ids/dzCTyJwyh3/9/e9McEBjb3M/RAMpEgCjBeJNQR7o8NudbmMiXscJhCXNyy6H0PzSGXZ/WydQ
tns6Pzu74Y0dpKP5VpXPe3ceb/VcVJuyUJ3VCFVJEEJHGGqp9qFXhblVFVrKXmbMt5VtjrsxSZvY
N0fd3NK5DwywtHt6HOomKewO11MMntuObqJOYzWos6xa9yXMPM9WHB9kzl5MeYeEWlNZGyPulGs5
O1+UHjwsxWAF8Qk7/RlOlXajd1r5mCmTdlv1BmIdsy1uUYJRL8mZi4M1dOTPVYnd24q3OX7Uirh9
hrgZD9fTvE7FtnX7q3Cs1g7dvdQbXhuD/yDunU8RsQdGWTOvBgp0djEU0PgmJNPEs5486X1yb8fO
IbbEhY4ljzW1F2Z8kb2Emo7UyXhrVeVLaDfP3APfhCgvKWuvc8dD3ao+VM64SWSNG519q0XlbVEq
WKAZMA9C7fM4QZS2660drqVzW7rpfSzqe5TBiRpK55rIeR0lmt9M2po+5T7Lx1vpPqUJivdJuCKM
3Lqjd7Db8TDIBmITvod2pTw3qIMQKhR3XRvde5MQvmOlz90IyagrHm13PsSZs5+G8GtWzY+yzZFH
7CA/tQ/A9Nb4AW6MurybIrGB0hGvyojA36m+tsjIjpC8LSW8GQbEkQoAdVL9auSHqHkdpzmomvSQ
NdUnvUorvy6ivVN5m7HokpUb6XtLs/gliXsVa8XPhjqFTxhhK951LcSuad0bvWFESL2zM6W7yE0v
5tRaWUMWdOmNl/hUa276yFo3Inyh1vUDvclA6e4UPb1J42w9zXvQB6tI21n6bV+2gSI28/x1QNc3
Hr/EGnp/HaScYVKwxNRf6konLbsxtSlZwUfYel6+RboLGU+ne1JyZSOUedNG1YMVfq6MrWnmn4QW
Qhoat72ebglWMRe6TZToQsGKQ+gpZWr92uis625wr/XS3TTVl7l9DMseMSPxPDtAvQtrR6t3XeEm
Ng0zgizmcyKi2zjMtqOa30wKwb1ZMVKDNETToZVs5BdK9twO2iVR886qyXPUaTVO7E7Npozpbhtd
v6KPFF1TPbks6vjZ0l/YQftZtBttUL9m+tfU/aTFrFOzK8Ow8YtB/iT+u1MzeV8OBiFuvI0Q5lFH
48Ipn0qlIVGyrT21xbVbdwdDepdk4A9JbwVtV8NSv2phg7pZvxE4DPXDo5Y6G1NeucZVb+2Real9
6WB8NI0HvLr3wobxm16qUb4xFjYGEatTGls96dZtGz17eT5TBA/vplzeO8vhi13vszbsmv6T2bwW
iFgY6UYUWlBauBV1uHUjLSHdC1s0G1dtD0aVbuzau6poJfmE2lW5kunoVwl6SiOCdpVDnpLBgilu
LEU85Y61m/Twgfxx3db1QckKXlrFuxtqa6/Yd0PUMA36tvKiC53CgZy3ZSHWUznsWqtdW/HzZFq3
bddCfCIikKP6JWyGa8NTHyk1fdfcNFrViSTDE5U/dOuxubLsCj34Mtp2bS19p96Z0SUm5uagfGk7
tDp1PaK8jmy1ML0H1VNvDU+scgWBcDR9ypUAcYFOZL4ZtW+TOxH1z0GEP9gstg3bl5QWctvwRVcp
KQgR/ozDeeWpM6LHVbYH7YNYUer4dRTu67L8URN+caGHxcpFMkrVzUsxDxs7lvd27sogd7VhTb8k
WWV17j26Zd1y89fPXhiLgxmn9ZXocpTvHXVPTerGUOYDzvak/Mjw7CdlcG/6kNNKrxZDryT9EcPm
DbX8YHv4dLkoYe/DAvciO7H8StPYHM6u4D/1axs6eKfpX7Nyvu+s/KWvhusWcZF9Ewsyza5Ud1am
DYeu1qEiT2ZxbfLyfLKKVr+Vk6Fd6+oT/E2rDfPAcPRApuoqSh7iyEZTvI1y9m6jbd3E2bTelfSS
lzynUpHVxXwJ8xVx5nYHnvGuK9p6m07Vg4IsWpbX25w+9r7cKplr3aTQproRmyaHUpffitACLCL3
Xq5i2DaqG9wy8L2LEjzk0MMspns9DObeTra5Wu311H1q4uGhMkMFA0bnQSRNGEgWK3PoGfZNfyjK
26RAXkRPQnMF8wj9yGK8HPTqhxyG73NvfI7FsC9T9LzDKEPTT70xFdwbiamfarsOX2rhIHtOLa1L
OB1YXyHHnOGSFsXlqsr1eRWT+Aa5B86oKzkgsheg3agdqGhnUx6y1zACHlV77C4UI40uXG28SucX
R4+fJBrz6H6OIt0WaOdRJZiDMlV+qJD/isHzE2XeemUjgywyJmp8c+RrVn5d1hOBR4MQIKowwzA/
qb3xU5ka4c+aB3Y8hblpGRE+PiNpdT+aB/KDQ5aHn7U5fM5keOfV8fVQek/AdF+kp98Cb9wYZvcj
Hi/wJokqPI9jTzl0PEqfEfUqITaoaLJag3opY2oPeqUmW1khyhvXdnFQUoUCV9ZXgTJKg+s7vzfy
aOTJbxJMutprMczN1mytZhMuM5aTy6x0Lw83Va71V13scqan7kvZIKgxmDnSxmls+CRB0SGJsyuk
1wou5ojqG1JugWI2w6updM7Gpe8bjD2txby2XGT/k+7S6fB1smVIODUjvGuFK3tOsqXvP1yUoZUd
4tbOrgt7UreJqXUb6omZr7adi1DuInEvdnohkLbUmGXXIVqaqWXYaAGjTNRupV1ucwPzILV/qsev
TWIeIqtWVoUX3hqOLFYGAiqEFxb3FFL7nXeDb/XFyDViqHInWsBXYyd8AyholH3zKqofbRz1a92a
rl3ZoHPpZr5UqtxXUU/DIClaG3XxmcLJ5UQpwo2xDx+aId7URnnfjPFhLlFVzZUOxcVU1Je21bv7
skvFvOoUw7mu3Xa8AoKQ37piuT2bjMpO2nmLn99U3hWUexEiuKxV686NJvdCxvVTpyjRxkh2rZoq
n2bX8B7Q/p3w5fDqVOVNkz24uihER5EVl01XbJsib7dxYzyW9eLw2Co//7OoyFOVwYD6YDj3ytBd
TGoxUuqh2tfgpNUoNtsatPtYT1e60L8lLQYtg/6jJ9AEGbjSk7+KHX8rFft/VHBsscr4n5Ovy9fi
SFls+ff/UhYz0Q8DzgrrcMHI/Eqo/ky1TO0P8OA0QKg0kHItSdO/U60l6/pLSUzT/6Clx4GFxqND
zdb/TmaF6OHbzAqKzqKJsTAiyPqAiS8doN8aXDUSTRZFetuvPCVWtkZK/H47Z2bMixN1XjT4eT4u
YXLUtEpyAB5WWFtQRPONM1MgvbCdKcOJ1NSVZqsbZQNQLp07hBf0graRU5TF10kfDGfVxNH0SJXb
+epW2YyFd5hVjy4inhT6qDZoNYbCleLIVU/52n3uBqOaZz8UrjmkhARADCJ84aeJPyQOh+FBs6MK
jeS8iY16lbQiVX5meW8WYmUOsYb4hUoNFOONTEkXNj2ceoS81EhTcNs0aB4d3DDtjU3TlpQ71F6R
V7lMyhiNVVWXGyef0mLJctz21sIFxbyg8B8bpT/NwppoRTRZ9eJ2KuhRN7aNSOBMnLgxFHIlw2fP
ySzqzZD5aRemEhWXQ9x3XUgRFFIGREPZWy/0lVz1M4GGBSshE8ZsDD6K10oZ71ORVsWX0nCb4Xka
21E8iEyOqDWKsZhKWk1hsTQhMpxUPBQ4jWLlTLYxXc95o8d33hx6zyOo//qCXHGIr0Y0rezcl8Cs
F/V7S5n+D3tntmM3kmXZX2nUOwXSOL80UOSdr8+z/IXwQSJpnOfhl/oz+sd6MUIZIXcp5K16KhQS
SGQCKcnpvJc0O3bO3msHJuAEXCLCl/ww0FyhM5eZscXFVzWrIOTks6k5zwpoE8VAu5j0TFnWYcZh
DG4Ha1Ng28WsEq45w3rqv6oxE7JoTZpCJ5hz5WUU3SoDnC00IDJqXVD/eobryuvNdtTpR1XMFXvO
ulWQvIg+7UdOBjIXTNDa1sh20nLq+GtFBKm4Zu0j7Dy2a0KGFDe5DdSyfcLMA2gzSslecfOWakQN
ZHqs8HXIPdOwOju1sQuwDeW2+QDooNZ3COGtEpB9poW7JhJT4BfAdv25c9PLIZgw3BtudVl2nQRp
HlF7e81gaZdsPu2+Ff2wrpysuxXl4D60alY+S0uei7q079VQKhMOed24LPQ6exHMXCrf0Dvaa0Lt
6ge9ivHijNJIH0p1BK4cQjXI+9L9zASXyXXIJGhllpwu/cp0C0YiXU50qXKtl/3MxLJIj8RB04kw
aPk9DuZYXqbRYDwKo5ajLyLYQN6ia15p6axvnMHRmFiyN2aDiI9JriobzoW+npf5nhkmnpOmiqHt
U0TzNn/l7FgQ3iU4Gs3qTZ+2zdrpBBD9ljTizBD1VejkV/0fY7jUGL8WpayPEFTFusip8Xg5krUh
aeldN1lTFL47mpJILFGVIxB2mVnrNCdajaN0qkd+0gYyOVRmTHuBvqGrr5x6aJ1N7wZNcpaq2ijX
ulVG2QPPgRxeF+aKS6jXEGDm6DMSxjIzVKzPoWxIlpLTaMd+V6QmlVk0B/kqn0Hqnc1QrGdSHurY
PnepXKy1aJF8eMWcRF8TBj+giQOrvOqt3r0Yx7h+drQEInqUWCBSnbEVLT8pLgjfwQe6lYL5op/V
bc/D5GIuWddqr6k4T9q5XBWTIcVFM7RR6xdS49Crhqp4GLS+hn+j6RSKYigNiNq1TOxNZBRx/pQ1
UVIfEmMo5E4p51Bbp5YdZBscLSEBokR2Rv29blXOyMm2L4Svd6GMTqrSYYoYjHUzt14dVFb6xR5y
IS+MsirLTasXda3u5qqe5msKAlIT3KoS6bHO24xPp6GNF3p63zM4/G6H+0mTbtko/m5G2zqGBiZ3
LoQW0DQgnt7JMyL8xqhLu4BIglah5WLjEFmVZd2+/Beug30f6R5KVghZbzcsk4HibOt94M2ZVj2X
0TA9a3X0Ecpokay8vxvGQ9RaCM0tuIBvrzKDcUotxu2Eorn6Di5CzMEoza8oZUevKpPmdAp4KX59
az/I6pbPEMOQhTIRpNMPSJh0yF2HbyjwRIYcqVVGvUS0GrZrw54lIVAy3iLTUBIMBW61VpFIEsSA
qPju17/H0k19f/OIOhAVamiHLOvdR+ymhS31xiSrLg9pCMjwhK2Wdqkz1ftfX+nHhwZl0mKVgjWi
oemhzPm++nBYN+NCmxWvDXP3xpwDbTM300ey4B/vB8UXua64JBDQ0sl+e5XczmQ/NwXnM5f3oXHJ
bInCPDiZ2vEbY/cfW9U/uSEoooiB+eTgk78HysyTydTZygPPRDdydBgQR4P4yG/3k/th2LNgZrEG
LJa4t/eTWqbKEU661PUBxU9oBPRJAqhAIklJafrtr8haeAW82ZZNnfiuQJQIoHoCmdzF6PmgqD3d
gDCJP3gOfnZH1KEo45Z5mvU+Brs0K12JjcH1Zl0Wkad2XZsckz4n7yovYACtfv+e4EktFqzFiqVT
aH//2FkT+H1eQlonVgNeum7dNT69dP3rq7wXrMEmxBRlMR4Bk85i9U61bSP6Ba9iuF5k0jtrevqI
VsfLXSt9dyhy9fW3L8exgEmMi6nUNJx375LdOnpcNpZNT1qJ70eO9kcldcWx7tziDPi/8YE27Mcl
EowAjTbwc6zGCBrffojhTHeqaiYa625keWkbPqEho33fa2eTRdSp6LMPrvjjU8IVgQOx4bPMYWJ4
d8U41OM+54rgA4vNbBOZxRbh0j1MPiK1/vTmlkUD/A8uo/fmYtPImx4bg+1RfY+bJBmGjWWK7sZ2
mCqFmoxv7WZAQfPrr/BnN8jDz1uw+Jkxnry9wdpKQ1aQzvZQzvZbpYybtSiTatOUHPd/fakfFyoQ
hazu/DezNb7It5ei+ZcHFL2BpzEXO8aKvdSZTb/79VXevwLLhoZtB/Mm/8Ob8H7lbZ0mGW0yaOuU
cMSkThRQAhmj4CntzzPGMJv/wvXIalcNuBPLAvz2rmQQpqBwmNa5NpyayEA02GFIeSBUoOg82lvZ
Bx/jj88JtQGDUxwnbNzaexVz3M3K4v8gBnHIUeDkRBl5IrKTG0OMw6F2XeY5k1UNH+mIf3pdVhWS
Tym74GC8vdF27LV66hK2gCEzbtJy0vw8dYvLvDbblwlD87VSoB789af74zMjLEADMGzY4HBXvns8
jdidbKVx3aUzy4yjSVX9WSAL+2B1/vEtYL6Cqh+FNFB9hstv741GZg8aVbhM1iJ9Dw7jlTWo2Ep3
DD64oZ9eia+EhgsXwzf99kq9VGu6uNglClVrGDPR0POMuQHC0ms0KX/96S2/9tuqitqYRojGi0DF
84Mn3ArrTrMQWBVBuhUpYblKY78MoU4nTy8/QGz9+FUh3McETi4HNq8fQB7SLupgVnLUXJDifHUM
aBWbhfvBLf2gZtLhxAkWZe4IsxDat7cfYBSVYxrlNq3cYCYJqbMGBmfdJIj/tZQid/1+cvhMZW9H
D8xV6nlVqQ0iU12J7HIz8XqYC6fSIFgqzNWPmCo//RCWkgLahwkz891vhzpGBo3OXdulVflWwDx/
soKPIKw/vooocQCYsNtjAGPtefsZOGjfI6djnBA1iXJSgKy6CFV0qZrTlNeT3VYPMVqwD2B5P94a
cBSAmEiJMP9yf28vOih20MFLJP+Hj3UbmVO2atw0+mB1W5bnN48s5hououp4YHk/3pvi7bRUEmVs
LK+e8vrFjKdE8eI0oRMVi4yUyDoQpnIWVRKSvAm46KMEgh9eGbhSKEvIE8Jct1iN3t6lPTdx1lol
1y+z+qQLZ9oWRq2h18gnpr1zG39ENlh+4rs7XvBcpDdQROPqe7f2dG5QxhHLvFfZkZHfGkERzB57
R2jsZ00O7gf74w9fI8J6EnRcjPMYW2Gbvr1BUeotJkrL9LR2ECs3wKMEVuG3N6nlKqyoFPHgYfCX
vr1KWg+9A1DHRMCfNHBxC21rJkbja4XQfBQk5WsVmP1Ha8Py3L/9KFkPGGQhuIQNT4349qr53AYI
7sNlShQi8NTGB6wDd7lrnzlRc2Nm/bOBNMOw+5uoQO3x68VWW6rPt1fHuIRlEirBAth6/4K07dwO
2pSa3qiY9Vox1HkfhbLzk9kcL6yKNppdtfIShsiwVVDB7zrfZPL2+utf4933S/2IeXj5NajoyFl4
b9mSWpGjDSbCVtq545Ut+GF64b/pv/njKhahIsv5FlPT+9ywNAmnuYzdzDdHYtviKoKMPifaBx/p
cn747hOF+cepgm+SWAfNwujzbp2Lc4H7Wgykvc29G27ywHKfJNDaeu3kejDsWrdMilVgmYPcTGnQ
lxurb5yPXH/vXtDlt4BjshQ+FOWcGJfV+Lt5hSnC0olmDBCMdpUr9o9eeIVujWKjMARuf+9cytXY
4bBl4+SEO/cDY8iiURbmo9USr80wIuELiOjzyi7zLHtwPiI5vYtEWj5TZKZ4YBcZHlgH4916NzIu
rmOt7H3CvRRsJ1rv5oNn1Y09bHtVju2hk2iL8b3U1nRTufxCayunP7+13FSpzozaRSkPdKbvrada
BfiwMno0AytbhNpNbxVZtOiX7BJWRD6Mho/mubNXEITUxykVtbqWiVa6GxD3pLp4LfVzgSBBNeTT
H+/FvyeD/7EgqXhz/nk2uC3SpxxbQvgufOjbP/xLj0n/iMMTcSHLU/JNi2l+YrOg4Cc1a4mBXey+
/9Ji6p84F6Mpxj+NJpPG6F8DQ2Sa1Ahs30tAlflb00J12Y++WwPQYRoO3jvkoDCNEB6/O/PHZaWY
7NRERAfu7FWZZfipC5gCKvK+d9KNFABjbe0eld5FbaC6ZtJO1Nop1bCxLtrmaGbWLgOVQejLuaJY
h6I3zoDEHZ0huQMCfaZG820/WqPXVvYhZW3u62anJb3n5uJ5UsNDbahXhYH9VUlcUg4z8zWj+5D1
6CB17avlLGrDJhu2aYrupZDy2U4S6wsem2aZVQntdszdbmuaFfYAXrFD79gtWitN348R51Q1tbq7
NoFWpot0fCSgm+RTPSPqnMHhZYQzJ2mewqQszsE56Ysa46VU43EVSRP7Y91kh9Ad+k2OM+Ucv0O0
M2RDj7akTl9aJCi+dJmC4a+tq3FKrkPVLF4wsSymHQy3ilCNs1YS8MqoJAdAjtMRMHYV9F6SOyid
cvu+yooGfxfRrdJASJY5KdQys2Y+oJYXeKf2uhwzL5BVsrW7+rrEher1eCVfzDRY1wV/h9XkkGRN
eElk2b6tUKJlKWPbuveDItm6fbZOi2k/9CzmanSYzHhnJ8dmSI6ORImo136doflq94WjM8/MWXgL
zzHnszgmDnaKAl8G0d0U9vyF4iwyQGi6NamM5M88m6G9yUV3wVf/eSzn9VCGvuY8MI7dzC65ska+
nxExVgR02wjpXJ8jDJkNuedyTwaDFelaJ1qkgJ0bu4u8mvLPpbT4hPXeRmCmMbl8achFXkkzmtea
UTZ7TeTJnb7Mc9I8OIMTs69nopDHXH0cgUveBlN53YSTuhsDKc9BEepKcTAD+cXoj00kN7xsG1vS
c1fEnNCnNsmrS2we4Jc6adILYZbmrunig4RLmwT8illFnPLQcfDX+2mTaFBjdC1/5TlQ/NketRW/
VrIRalAeszQ9TwObWaUIWr+pzJMR+uFeNybGaqox+3bV0Axqw3NjnnMvTCISQd3hgQOH7f97Rf7T
0QFblQyxJW3knxflmw4G0jpmZX59K9z4+x9/U2+Yn6ilcQQv85Hl8EVV++fibJqfKOT/KBaoStAG
sgJ/W5zJhVsOT8zFcO1j+l6QKN/UHMsfkWyND4ijHPxdlvR3wvhfCeWXkvq75RnjrLXwENg2OPvT
kX1XommEP7qVifHLVls/6YzGG4roQerJc9ZFCITBJWywKX73SV38+eO/V+f/4Vl/f1VmZMYf3fvF
jPy2JOP/iDGfRMRQl23htVhqvEjHY0XI5KE34rOpLjLUuPpWZukFvn4bRWDGXLqObiWL8YrtZvbV
XBqb33+kf+kE+W/o6vj2vLHv/vPD+p/P3f867RpKLjbQb7alv//dX88paMwljRKGFOEGfxs6eE5V
yLvAoTFmUEsv9Kx/PafmJ8xJBKhgK+LQuVQLfz2n/BE/BlA2OxWvE4Kk33hO/6jS3z4ymKmWrgmG
OA4s78HeSkf2z4IpRyEeHvRJc9eTDFZRoINkZ5NGoSyT9WBG166GgHi2hl3PGBTpCopjE9mxOWvT
bgytfT7zpDemU/x7Ofz2pFAz/uLRSp+f8vj//p/vHy3+wZ/PlMDzhkuIVQoLztIx5cn5c+3T3E8L
7XKJkfpmh/vrmTKoPun+Y1BjTrkkkP39TOnuJ2rIxV0HGp/RIn/0G8/Ucjb67pHCt8ePp48C7GKZ
J79vpVRdFVcIgUJ/gbdyvEHh7dm9VNZFWiKh/+5T+cma9ycq683lWMmBFFEP40iiv7Kc/L87h1Ym
nuUQ17zf1oXxMLtt/KxSrAFJaLri1FGMrt0MTk4PvsjE8NzoS5B4GgqcPBKt1g7bNJ0l/AjyfAym
MF2HUdO5mMRLeWl0TCdXESY6lB6EVx0bo80KP8vLYd93KmjT2EVH7o00HB4SIrMCz0DSNVLniXry
w0ArkHcLmd2ZUZ2VnkapeplYdXEB7qjnd6kkLJwktnvfAB/cI/B14oc6KMP9QM8PkTH5cI7fGHJA
6BWXpempNRgdv00C8ejqhP3402RHdw2dYc1XSUBDVppnqP/Ju0VpNCutnq3YQDGv4rHviYlPi/tm
DLJjMZTyKsQgJHdSn4zeJyOqhDowVCQxqKA1FE/pquqi7zmzrrV20vov0k4qa91yJn0MC9c8j4II
mdM01uYDanykVz25DZbnpmKgqT7n1R1osTHeKQ2pjx6JMtOlnUA7A1EpYAc4pVJ9pnkU3MculNYV
p50UG1euNkAX1JkWCtLh4dFQ42YZ5mjOvZj6UcdQ32bPWTbFw6YwJlp1XYX5w29UB2PaGLra5aCE
mb4zWrMxYehp3aUcdIuYVDJjWvQ7sYPQwTZ60tVGq+v8fKidI09tiZmhntwbpqxRyfNCMY30omSg
hL/MeowwsAl0ccJ4UrJGEX46Sz1cQwCL6g3wmOpiGtr+WdbAmLzOndsO40g3EmBqNH3lYVIVtzAz
USgn84jQqqrmaNuGw6T6xTBMt205UGGbuYEc2zKs/hwbMn6Wps9qNPpRYRKMgFUjtygftjpNgS8x
SUz52kBStUoEj8yJU0cDCvPasV7RwknNm9JJvclDNJcLerie11PZN+pOU+tmHWlp3z0Yw6I6FVNE
QpnONifWKQTJxzAixtwLRgtCXF3UrO7gXuLQM5gqmF6ARiDbZ+RbEUBhpFPk85gozw7IhmglFIWw
L566wPSgPYH3UqNAtqvEmRrdG7W0LLwuUqprvTZZHPR6jPKNpkOKRsfFvA7FnnAuhN6QJeAMLtLA
qkraxCtxjyfrftbJkK+UuBGeCooi8TotITgbD+Tw1e1kmWHoSXmb+TVuTH0cqp0FNNBeczQ3dLKn
JzKOBnVyFX8JSdM2wh26m6atdYZ4cYUED9VwcmqbqHoQrY7OWYbvP1pHs1m9og3tcPgEWod5v3KL
aV3bcftUgqWLF44//qDIGdLHYWopwURXBvUKe64dro051L8MOvFZp7Kc7GYzlnVTbOdIi82Dq8zh
TZQO5bAWsO7zjRlX7UsazXS8wACo+ilML2brxdg7g5fWUYd2rJlRZRhWaj3OFkQ/nE21OG/RAd/Z
caPelGmfX4WIU1HBMfW9MN3U1Nb4i0W1gqBhZ6vfr/L+Z4rMqe5/sVPnryj53tSA/P0/N2rtk012
NVy4ZSpH1bY0x79t1J/ombJNAtphpwZGwNzoW/G3bNTIYdjbyQ/BuriopL4dUvgjgxHQ8oPY6VCJ
/9ZG/YcG6vutk6MJgXnL0JphBOasd1uncDGQ0lmUXhAU6nNM2tqFMRajN1lz4c8qzVWoTsU+aG3n
trfTdregmW+DqjypCGfd0ulcuy0OQv6OzKb+3DYGxzN6oIFjzYaCq91ZMypyNmj7cl+O/Uum4l4M
037VK9NlwBO6tfUsXY+dG/mzKJJ9as2dz2QSt1uIZbbW4sdqdD6XwyxXeaEfpzG4Va1I3+TtFG2D
qj5qTqYs3rzb0tK6M7QwXwI2waqYMfASNwxzL7uvpr5fN9VkHwS8/K0u2mmtZRpMXqVxvFYb2xdD
Ua/4VbLTHnbVUAw1Hsyx8XJ8YQy9JnEezk68ybRJItqdWcHdmL13sPpVoBQYOob22MLS2Exhl69n
x5o37VCH67LQXwtjDlYxXWovMbNt50T9jUzLKz0sX4NEuTegi/BJx+ZXBdelM8bRTZDUxo5FeOcW
It3RYKv8Mivnw9w7+Z9Snt9qAN8UGf95b7VHaveX0/5///+92NsvxdlT9qV5/6P+O57veNj/+aU+
LzDt5yQYJt8X4Ivk7tuLbX8CUE6pTCeBIMglUOLP99pdMukR4TFpA8uO5owW9L/ea/eTyjATVwmj
3LeHOoOQe1YKA6kFbkJEEPrvFOCL8OVtDc4Y+o+TpcbYbzmQvldNyTBGlziP0lfdPjg0Xea76bQe
B/shCCMcb3Z1cOtmq+pbvVR3uPdRto6PdsxcrheptdSC0Y1rTt3kwSFKbgmVXysVDzzetiG6Ickh
8aLI3AY6KvNMp3cYm5bvJiUIGIFLPb5pJh37gdHueyygNfuuRf4r01Xk7jQk6Zp6InloG7M40V2c
7t1hEo6X4172jLFOVgb1ShEmK+nUdBjLw2jB+eGscUrKtW82zmVF7zs37hUN25874QOz91U2Sxx2
83k0DHgnZmzBgYBkNKY+cpm1Up8SkODVs7LKEizE6fR51IYW81iyrbRyU0HkqnO6m03wgLN7h6Q8
8kZy2GIzWNXhY5FDJxoOWvm4QJ3K2HmwkNuXlB/6Z3AWJSFc+XjfK50gR1HoO9vNoN+IxGus5lB3
6m2F4R8e+22XGC8zozPmscltgWN0csAPJe7GSfBjNKqnS5IPFX08uomys3u665q76YwkPAyC4tEl
2NsYrvQxwJOYj3c2XdrGubHdc7vC3aqYjt9lms9Kfl7jJvRzLeu2SR55s7SjS+J9N3Wk7vDI4ffO
TtTxMeqlewm2U70DcFPdaErcnapBcde2wqOweARutVYH515rSy9Vl5K9PLQ4eor6Wkb0WRvKQrhu
qZdFUESsxdsW1MUuxZhgu8+zo5wmzXxs07EnyrtcN/NwIO3JWSWTvl9IO71TxXcLxwgNVcaUX2WS
KaOrfJ6uB0NWzzMkyi9OeR+wI5nj9MSWRWq8c4E/5KIWg59Wl4tSAC6Up6TBytXHcJVlHDCykuON
h0fqREDobGrjBlp8czd2+e2UJo034oraxcUkN5XEE9Sqaup1DOVBE/iurq/sHIN4fgtWYz1op/Gc
XgqrPFqBQrufLRLJgB9J9yzQVC/IwhXd510mzcvSDe6Kgo90AtSWHIxUeE2Sqh7x1ENBsjieISs8
La19gHVGz3AWRsZuVIpVqHQefedbhxrYtF9lmPlFcUzs7LzJosLTGSebR9SPG/YzvPGF57rNjYjc
6zh9mcNjOElcMUf+KnOeBGtlb6ys/nHOnt3m0jLkQSdLdSy2nQvJQhs5eR5hbsIhKPj9tek4KO2z
FiyGrYoaPLoMBP+/nuEHq0FENLhsQ3xXSuPnVXxbTepFPcv7acGazcZmFqmnWb4+uZoXQe50GBs5
eXriYrSs3PKmssLLkqHImO7toBeYR7QdLhXLDyHreUJWJUJVyCClPnJeVL6OMeFPpiMvtKQ+1avu
6xDHj1ndRaTqyocinO0t5LJ11etnrgBn1ilxhYfYnF60uQof5rJ0Loe0wLQa5O2Ks7pYQ+u6iYy+
P3D6as5p0QIdqHLDY/rAq8UpxJdAobzcrS9EY17XenGVOMNp4tZbmcr8a4Im9C61B3ha6FC8SgSc
LxL+vuLxhSESvUrCeGM20SFUm10fKaddoq5qKPy13TyyedOkyKzSM8Wzlta7NGjhlSjXQetI35af
jWzwZZjjCAaRssnpX/gKwnUoGljpDcUAQRCuw+opGDsvLHJwVL04z/WvQ5VhULfGh844YtXz07Lr
MfS14bq3wuh1CAbkuaamCG/mcEu7LpnWauA0BHTV8NqyWX0csAOe4N4ggzF3inXMVAkMgOpum5zH
tHJsiJuNqaya6jzB7rOSoaGGXtBiXNerh0w4N5FWkwIHO5J9YlZf+soBnVKkht9wjl8DLF1X1b2w
qwdpowUJggfiv5Xada6q+JXYQt7n1PaTSnJgvRRy1/Ny4FrKrZVin4NlMdqQE/W21V+KGg0ArwaT
QB3eJrVnFvaPlswiwgkJvQn1Q9Kom4THsMTANetPHP48bAZrPZ58FbpSMqSrYDlzj8ZiNfTGAHu5
rUVbdXpoWM8gkX1WqTftKgsZYRrwLmfOdaldkJntDFeQDNdyqE8E9JMyk1eRaV3TrAtjSEoYxMrM
ObPL+BG98gASZjxxuD0aIzRHrmNxQkeis6DYRAehzqvZuXSM8HMWx6twyH3grauuOTGMa2yNPGCq
H6nhI6PLlWD0qrTJNixGH8L5uWsBoyz2TX3ShA9BWz0qDS91dUDV4i2H6i6rvZ4K183SVWSTS66E
Z1Xfbu1COTXH9HNsj3urus3S+sEpYWeyCh5JrMOciON+jQQQUE9A96q00g3cKvvMKkNEQsjJo75e
FF8aJIChP1GG5FJw7b2xaEGyMAT7OM5+Zp/l4bC1I9eH5HSWGo5X9HzLk/tqTPUmrASpVLXjSRPI
XpSmW1IZj6Os9p0g1aCkzGBOA5yj7/du3oSI3ZARl0byuVCKm2DIn42UuHrsnd6QBSuSsPyMJ5gG
9aZoi/66y7VNlDivYkyslQiN19Zy71ttgYmE7cHgzQfRIGasS7W1mYSmHMHhY90DtMyA2/FVVNhK
+nm0FBY8GJlrYiI9Y0gfNHKu9mMF464SpMg7ykwQHDej9jfViOHRdZGoKPGGAdRa2vWDqWc3cOUu
tYrw6qotN8yQXa+P6W2VcxpvDZaqqJ03Gjt8QgheO+vH0ho3AWgYXfpFV/pyGYRb/R7Cy0IdwNg7
x/PoqZCB4rlYJ452LIr8vJN7eI4kJCMO2lY2n06FFTJPDpg9d3R0lpbNEWc51QHIo3jPJib8pAk2
MrW3c+auSGE5L2rhdarypddrr3TtlTvFl1pWXZd6djkp3bmwxislKtajHmSfdSPxoHVeJ1X7WVW/
Zpm+7YqvRIEchuaohU+hCT5Cz/eD2vmjMuzsCuZZi0aB10alrMtPo/K0dx4DcSD3SeONDnLGraCB
yoM53eduvq5UgKdy5zLwzbUclQwtUvdOnxLfGZ6azFmb9bgRyVnMP+zHEGOgxXdnrEbV5Ixl+nkx
7gYtYrvIHuVS4LVqLu7rdEFtmH6hg57gyGo64GTFQF+YUvuozalv91iUle5aDo61Jr0AqbD8qjq8
Sl1yDI3hJGak7tl1fyajPej540hqaW5l6hlNsxXEx5e6q/BfqgaVTLHD/bdR6RQyat4BQiERq4xX
lZlrvMKXViIo38bnvKx2w9wBmemJWHbEQcTWPg1TNNHzuAH7cuuARWyd6kpr4AbwGCzg7PirrSar
WUtYbdUDbtqDPucXiODi1Zw5kVe3jL/t7g5CPfVHuw7iQKPjFqxzc9igVbsz+nofUzqdKWlcZn4T
aH4DXdYzTEXl2Q+Sddhno+VZC7JjxA/JdyGdwtng1fay5qCbp12GldVM9a9WMN8WA7eAGM8PFxyW
K/VgZ3FO9lOcmQVnea/PLs2yfrYcFT3CyHdijXDwAC6kOW7pCaKzpmDn1c5bgq6H4hVCzyowOThk
+DUPKZR7wW7bmPK6m29zAztczQdaNHs9cVfRLMBnFM6pmjYHra7vWmPeIZe/N6PhDoDyaRprR/YJ
f+DMLQv1SCdjFYvoFCPLTihi9LS5O45NJfzS6EGZQTJRLDtDLGFsokgKFmJRrksJSsZS16XRxd5s
TR7idT8ruhvZzDuAoisOOjcTHznm3xVmXM+Vc37S58KBHAOwwurbWycbqXU7laAAOW+lUZKlEpok
fbdPDf07b+jUF0rX+rOVs/6j9QWcgc6HxaPPt3Gjk6TZaUa+UkJhrSzy04H1QqvwFKU62qhnd6GY
tlWp6Tt6VOY+leEqboNrOizhRToqud83dXlbzzUrblRkg32uTGNyPsJdBxBUqhsDCuvKNUtvnlWD
WnobaDTCSVdcWbm7sbt0kVjwYUS5cj86RXChCI56vS68dG5Jdwv0/Vzr5c7uzJtRUc4cGqY88A5P
ZFnQ/66VQfNNFQewyOddAVga8Ga3duxIuUfIjcYkt4NHxXIvpKrg3DWp2DWRnE/SnjdiSJp9mgAv
QezIcmDY9FqKQ+IGV3atq6h3y7OI7AqfEO2LGmyq3+evsTTXad2KlWWU+rqKE8hbWf6kWVJexDJs
XjVzbnZO6qQ+dkl/iCndKl2f/QHhydYplOaEsUHuI3ShMohjv4o7oGktGxmpHBi5VeVg9saNUNJo
haEJPDInLTPPV/YonnrR6BvIztUuZrqyGoCrenNjZUzHan1P/bMttZrFr5T+pDL8adzZ4UvalHmt
edZ83lbJHvP9ZaO651j4iVXBNJT0r/YMwsqYO/SJ4SqoFvFVepLP1rndEQi0vCyis3104iGjG4XT
XxFb/jzk0fmYz822MDjjti1fWzDnll8CQdpMMAd8DTE7Z6LmsazxUNfalV6K3dTYJ4Ao162en5NI
1BwT6ACG87lWu93g2l/zWK6SPPlS96YXN8ETgk6wMi+OexcO2p2uNdd1atyYYxYdgil6YazyZNbN
Y5E1n22lu4p17l4xxDkCyXRdz9ZTGfIqqPF6ciNKZlhCjShXOlqpOH7NOMQfI4BYZF1podf3CN8Z
+VjIsrDm0ticGwoJ2c33tUrYYoG1EQJeSlehPFMUhdHKfClgJe/09LHU6KmHal/AfmjPC5tBl4l2
bWV1zemcNtGZLXPdMyfHzxw8byHzLFW9a9hCmjS7Qf3vZ3H3HI3oRO18LllorHHltP+PvfNYjhzZ
0vQT4RqUQ2wjgNCCDOrcwMgkCQ04tANPP1/cnrbpvtPWbbOfXZlVZSUZAbif88tsa6IWreP4raiS
p7oqLpHoLtIkLrtgmJLL95hiw+DiXSf3ULiG/O+m57omjpcFeQpnTwfEzLZs5bdCjps+hw+Z3fkT
WPfgttF4cr34N2XMIRz6WDTjQ6WP337vNOSIZyz9LnTnUr17i7sBOZVrQGeG9iqsWu+9zUimQeLb
rypJurlJaSdpV3Fm/Emz/iFNop1YnJV1v0hMpwkLLytCvLAsqwQ/mcuhsP1t2wmefONQGdZRnwaU
e8OLMEtiqUp3Gyl3M1JIkBtTkBJG5KbWWjBKrnxOqtyZd22vCMACHxos823JSIdPbeANo2PNpvlv
6vfJ4DBKuZ92Wu9KrzsMhAF4vSSIDEhDRQRi+EPerGaf7EBG1HmMjAdLWheyp9e9pVFgwxZfa1S+
NCLzdNwh07iLOzmc3HpOGEXVfixmGMYk6/s3JqLh5DfmX5BwshuWwJgY/RDKg6WNsbiM86TgXqQy
9ok1p5fJvQ8nmpU402qRnnokjJ2kJiI+pscMq+kdzXiyGpnxD9b8TuDYYSJ5b1KYR1f9SJTWkHVf
jSNCX31nxGiSEPacpOoyptZPXdk9J+bUXGJLanIt7HZ+iSNnygGkSoCmhpvXDodZnwcu4DZGINfU
O1Bt/dZE1ZEfu19nevdUzXyDCy9JSDK8WilLXce6D8eqW4uRT5Cch2vBN6+hXZ/q5pzo6SYvnXqr
914VoClwAru/f+ZLEXgEhsUYIpMieY1EHXo2sMwwCUFsZkS61nIPV2dFtrL5XRbeHvTc3lR2B+sk
J/vgdPWN4Kn0NMxqDl3C8EnJMLdlrw4UDZQrbIoKDjTLn5tWtgG8go6nL8kDTeb3LquBJ6RUfxFf
hgKd00M2zJt7dTS5LzabyG7q3QDZ9cbAr7/RSTZrwlTx2Pdj7Fw45PM3757UnbELcF5/DHNfrmJs
gaJ3ym0rCBshTXa+DKJTL3OZzp9aQbd5XgF2Dpem1HZpE/+FQUi3scRDPOQCIhs19wgocihkC2Xo
HMbiFadcmNbROpYjsTyDeBrIs9B7Ba7vEOtv7Ttl/1qUUqzymUInkT6qutpY2bIZo5iFzG+WMwFr
b5ql0xzf3iZeYpyhya3D+r2KI/HboyS7zyiWM4WRfkqyo2boATGqa1t0W6Mtnj3rr4U0FcI19O3h
5lcjBX2Ndabl4ducGm7Rpt6PbX5MYUJ35hLdMrs5N6ax1RXQ1EzKx27sefSL++eSFOmtLfVz6fpq
o8ejvdIaK30roo8uUyezv/nlrXGqXb20+yhy4ivAlCNicM5iKzMlyPFrjD9LN3frLhNViJA+kE1x
sQnqSqMvaT3Ng22sR3FJW+t9liGyAhNYDkhP4dzwxuySKqSb3Epan2iBVkWhjVWWUWR5B/M40P+8
MwwQELQzBPFz+xUGu4DRPI33wm47FR+aXg6rKqcJ0WFAB6Vfebl3SxFWZL1DxI+ARnX80GnNdG30
pQuw0hwz8UyBYyA4y3quWBxyYRWnx6KGrnEAe1IAICLDdjFxmggDCI2YQBFMoorYembfXNOuTW3B
7L0hbW1XIvIIOsNql3DZSA1lQNV/dNq1A5Qmz9KTeAm4eGahtszfK6fLAttdOI6IE4oDPVa0ftnG
r+bGv/e3yhklor1mSx3Be19wAOPWv8mK3xft31QFbbUHBz10rtg7ib7SRLrOKGjy33KeHRXpj0NZ
/8nRJZCoF2FzpqW35zie+qf6flRoz7XjB/Ui1vcYW6wP53G0t41+P5z9baX+wuf/6XzymqJ3B1Bi
GDfT7P1kbDga4Gc+lNS0J+t76pzjDodc9ZukDKshzM2nRP2Y5WfhveNCXkXJN0f20W/H0Bgocsg/
OhIXm4NeplsJ1I4MNwBTIMdRbLqOlcEwLravbfKxAFKrumMZ/0qiZHOjPLeYC+tY33qDv4pmmi6S
xiby02JgE2sSuFaRzLyNlry5Tr5hyeUDJEbTTP4kprWvinKvjQ+FAYKc37vJS3uXojtuhPMgqifP
+iwG6y6YCEmDuZUFC31ra0S5juQCtfm1S/NjxM5G5JEVGk6Bbp1u3gWEmvi3R2eZvko7/q4NbkHV
0X7tmUHWxI9i9A4LJ15TpXv6giAmyqQ6tLr5JqnMc5o3gkErWJBoejWsdCPjXwWX0OTr1nyjnmLq
xcovX+tZ8eF2a9uhqGLRBnIL0XJr6paPUBFYCLeO6lF4eAc7HU96WwMIx8FovadLv0/l9FyYfwqK
QLLRJWnIJr2yIk0xCYzoGIsPO/V2lbwHPvruy0AFFj9kdbLzdJs2xbHur5E/1M9GmoA3abuGpFB6
K9kS/cCNntIsOuLNojeGeDNz3mQipglpovLJ5NL31n310KBJXbSIS/A22c/VsKw80yzPTkpJ4p/B
PMyAvaRJDgm7N8LaKVsTzAjHY7Qn9ijbOJbyjBCRzhEep0Pu7bt02WvxoWI6TrIwZ1BMw6p6LZZr
4ZQbof/RuMKzk6wPKnZ3GfNDop4JOjtPaVjoMxdIxLNz8JGCpHkceHgtCx6Z+1poa/UuXb4jKuz8
TD3SMk2l95tHuhBqmxXhj2fw5Xq6w84L1gpWyMna6FX8YPpIbAxUuNYuQZXbkumaw2DVVAhmlGqn
IGskbAdYwPZuI67EXaKQ4vgn6qsK9eYoqqMozg7Dp7are6AiIguNVS1/VPVqdW9mFKYm9590b03J
f2rU5ygFDoFJLkZnoxG8tCq119bIwj6F6BjLdNXYZugt21laO3Rhaw8bQt1eWpPnNt42/vRhZY9L
F8z0XwCvrBAonaqK/NNhDTzcWxwsKWeUubH9hfYZ48tYvKeEkNpVWz7cJYkQFdAfHkYq3z1qRNQF
8T3307Th2wvyUxLffZvnyQrrZdjlrF+MTyGJ0nvE3yuYAoxWGWK4YUVc2cAzp7sh6Tzujt7mIJOU
0YyJR9yxNcDXJFw+BUnXulfu7bljPStO0gCyLYYTWU31rtLktU+iz8mp/1ga620/vCFVaN6ysagO
yDUYCo1cnmne+MjV+6Iv3Urvur+0j55a8n2tIQfrGdbpIEMvCXrdI1f/iuVgdYfI/Xnetq7Gcexg
wrhGOr/0/Ecvbmk3r21NhkNTpy+2rV9n1z7NDUlTqtsqc6YiBtb2Dvo+51ARzdKJkLijsCS6t5T8
l/PnVIWl/zobr012scyIhL9+tWhNWPOUzlaxicxTaY0PRvd3srR9Wrd70/tEEXnLwGHN9CFCxeW5
begu8zYWfcioMOX1Pin28xAm0bs5HSvxBM59aUuLCbxf1iZGv5Ugb3nVNf0TrY3JGk3hh08dbuF/
eKM8SccKfAnP1kRE9TYeB0q5z4rlrM/WdxV/2cDHATrj0DcRlCWRm24at7qAGFigUZLKN3s8jTo/
ZKenSPHErhRdfq1oeflwloiKndl84A3raSvtvRDJnAcm4WsfbNq8VC48UDd85Eu1TvJlYxXWY1yi
3tOd9CeiCawryLQe4+WQKuIuiKinZwXrpKqIBddkkGU8zw1OgRWAaKDN7m6kbAlqmUgH2WpfNaHi
1OsgWMERVOS+d/TSfnweF/vT0XnPK1/dDPAh5be/Q9/skU9rqzmPe4gvMH8fgBKXEayIUo++n+mf
vdCcXbcM3sFpWSqXnqS5zxmqnWIRKhS7EpAlHp1y7/rzuRushijD2AnIQ1WggknzqInotgzsH4NI
XnwzttZgkXKdRFLnreriXVYa1mNpbCLfShiwr1OCW3vWpmlVptann5D5OJMBydKp7GvDqYSxZZ52
NUpMzi49jd5YDX0eIX85ZtihtmjwtEPZDIYInTnONy7ge2CX7U666i1WfBvNZKvQbt+mydtpifjE
ZbHJaeVY4ZN9RcrJEmZuuoL6HXO5OmOzhyPekM23abtkL0391Pv6xU3IuMw0EjBNpQ7Zoq8kuqCT
yls9KBZN3/o8SQ+uM1OGHI/eqiBNfl/lotjo0p3lasyK4g3JnZ2FJjjJtutsM6H7OnMHFiXL1DhV
4uc0H6S5crsE+DJP+HuDbM5Ity3CDhP4QbMEucUFUqPB5nfq4B1AadHbRuvIS8UmimS97fTqJiyz
utUGFCl9Ye5VxmaztaqsD3MnNV/cTp5zKk1Dlk20VO5E2ZZkuxmJHQzKGrBiSfT+qQF3CcH0jYep
0JOYMHan39EmCVs9qHJBNWGm82MzNrDkdG8aG/xryQ5VuLcqLeMpj+TfwUP+eKki0/LXRVxbH1Pp
Nr/jHeaNyaJeywmsqcib9ndJiWH042X44R0kzpBirOtSt25o5S34SplBB6PIPZf8ObQMM6Ypd9H4
X8DH2OMKikKFkJnfo5y7VZEU5kPruK+jD0hGbO0uQ7xBi1hlfUC6Q03XFGsN5qKFeBk4ParJCHSq
57EMpP47DipG3aKf/qC1/UnIP+53ZBeLU0Oaz2cbQ3vHKB5+mGOncjU3DPe6geZk0naY80t8aAtd
Y8JJBqaPpdpNul2dHA3YqY52fBc9Z6MSB6otf/rRkFfhJ+yOEJLcuspdSy4o0B5ttJnuJn2faExn
yI6Hi1HM4p2E6KZeG13nk6epCAG0dW0kKgS3mhZPIkyzmlAbdpqtTDSQ3yi528NiGC024WIuflrb
zZ8GSmFudAx1UChLjQJs+UPyaLnRy6X48TNiYYIOqAgydpTYmcu0yh67ezOatjDA3a1UfMk++93o
5YwHpUmC4GR+GNVgXhs9Mj96Vpu9RFR2Nidips1WmJeSFYI5RzJX1VwwJqpQw0Av3tAqk5AzdG97
aRzea6M+ZRlWP5rVva1s6NSwvXtOst9CqUS5dLaVfkaxq8ElKtv7lgI/Ipy23gYO+pYrwmP/q6CP
dJstGtHHshXniAiLjc6UcACjZpTiPr12o6be3FHNqJJN56Ez5m7jIE0FrpTCObbIbi9ebrnBKHu0
MJgnV5avgUmohiIKzv/xq5jo79tStMfmEhX6urXaSj+0ncf9iZ/6ZvRxuWJEc+sw8iF02cHmoE61
GmwuR4QdW313RhRi4wGo5/hhAAImxM8YH3JH8fv1ngYvbbjTxh/65Cwo7OTPkCXOq8w2l5v9Nrdi
Ea81SS5/FC3tpilTtbPLwvsz5n2MT5zg/ybgFtNuZo7wx3UJM49KKtqzOfou27tuvIJ2wmZshPR0
1hUgReRf/BjchA63Iegz1+NrScXe6MSDipqSW7My0jCiVwVwwzFYFmssvaSEWw9APH6LskgWxsXJ
c6pGMiqp2RKksc6RkYSa5mUG76xZn0A3QMAzMQaEpwSeWRNoPmfeoytj8v+jKTvqbTaGNXms69gl
Q9+jX+kWFSp9lGwZjemWl4xxEtnHFP2msp2nVUR541nW6YOic3GboJk0qlbfDK4FlUth326WprlO
Rxm/T7lrH7JJvE2EzF7tvlIPptmTcpWZVsivZfJZR9EOGKk/NnlkvN+Pwo3w2aRMWc0vkz7yJfBM
3OLcFNu5lfxZlfIU2a2+t+16fnYGB9xFlQZTITKaFITiUW/N4RGsSmqQ71gFKB4YfSdIpqx1V5lm
C6KR+/IlgUuIPLr10H5Ox4gy74M3dQ1vRKwFyjO8H4oH4GmE129qCe/LOwSt0rDzrAyG/e9sSuYz
kNxXPcCZd57cEssAl9zTNHekX7G6uLXPEpV1DPnUytj7pM31HUEJPMKTtZ1JJF8639uT4wvm72Hp
qPXm0LBtP8rKHs7QlvbGaNR8tuZuDgk85x3LWuJ2CcO6qahyzqY3Ddd5FApLd5O/epQ9o5anMnxA
qKCGiwVPgpY/1SPmnTF/UFTobJI7HtubyW0uW+s6893i/hCaFUIoubuCopM084pH4fjDabTd6A3l
vA7mlr8bQA3rUuuMYFGqpiSj3Pj0Ym6IWZXkTvTLiy+Gd9KAvJCMXuDRei6GV2+yEpfAzBhTeeNg
CwCa7uWubTBICJWb5yyz4f7jWt8w/sAkFTOciw1VuUCRXl1hIMyifvHOJR9VPlmXrnHwQOfLH7Ae
IJp6Ul9RZOlrG8N4pyayTJSDh03JdhlXPVw62cn4yEOpShTCmh7BF5cEzo9ERofuVFQBA0PPpcEg
UuUduUjDuC/B8wo0wiwxdAiYcW7YHNgOsiFfqijAB5N/GhVfXWQiLbBK0gRWeXpXYDRqwscRozrp
mzL6qWLDO9EotG9Q1wSLpaHlodZL92t3reuTfuABzXc+No6vMvcRZ0JLXpFxWPxFrbuludKB5zFM
7aKbCb93ne+ifiDUqY2Vs9cnmgYAdmMW6LmPrjxtbOdp1xSonaL01iNtZMT0xjrMpJnueuaPFX+t
90Z1Rbdr0NbNKy8d+Vpiz3DHoOtM/PwAg+pq5kMPcISO7eLqhfHQTpXaZ2aUIfkcsEPYbpe9SXYE
VF8NFb3SiNXvVDbp1b6na9XOCDpN32MHduGrA/pXOJ2E/1/KfLyMxsnzZPOQY5366pTLR0cMDesR
QRrfc18vxIkX9cFf9JkuyViDK7DGOwer4j9oMMRV4yTfmMBQB3Mc0xp5jEgetZlsYMJ8++M0AJRP
SW/sFjV2HwSIxDSeCKZpCxW2j13tDJJVh2Q0M0Un6qNgf+BNrDUwwx6Zx/MQqeW3IED57EfRSCTA
4tOqZNKM0QlXXw862r+lVvS6zAAXpKagji0SSozapUHHWk5ee8WWtFNZXq4lV9KeQlHjQCCAjxhJ
Veemk1WQZvN8VTWCnjZ1bxEM5Ua5VvaReJiu0Lwu/XHQ/tk04YStlix/Gopx8a34CLSyGtLVVf2r
3vFQrVSqt8B0vXskkAKJ4vRoOTGgYYccQZ/bS9Fk1rbH/39VegRDneau/9I6g9zVTkHUA4G+oVYP
3SOp8FwMRPByC7lU2I/9QvxK65Gr2i2zd1kqZFe8M9opsQz7q435MBPLJGYojhuI9gowz4McWkWk
VD4uWdbx3Tk6rirpZNVaEcIS5iIz3jhMvgZ4xT3EMP0vAAzhNGnzpkpVdo7mjHckijPehUks06fj
zz6tDecigvxI6I55oAeGxIfW774bZXM7RacmX7Yg2isauhgBCGHbuMb9Nl+0YxODVtro9H11FCO6
w7Zf6YaNqLY82lXaB33rC9bJaFG89N49VL7XQBsYUMRfWAn7g5sj2qJWLDD91K746xMA+zqUVbIr
gDPgzyHpFT4dXWOwz5zAlYTvBkWBr0G3m3ZtUpNUGu0O79+rDgg4rL3FiB8860DxxpEaZfC9doI+
rttlX7gFSE0MFpNCe5qz/BiIjtYo+Yi84VWr+TdWwt9mguWL+eefuvf/7w/4n1r9/tuYgtVPEf+L
O9fkD/ybOcD5B0J++iadf096+d/eAFr67Ls319dJODTIB/g/hm9h/INEF4e8AJKuPc9x8Z3/u+fH
/wfZ2ncrkP5vzl37/8UbcE9l+g+Wn39aD3DL+oKAGgevwb9YfggQUgVpMQIrCpc5QjqW0eFtKOxj
NLb9xkQP8B98E/+VQZeP4f/+G8k6Q9CNwQET/H/256Y1pToZ5njuQ9yPRo4cE3RZy54hWp9MnxlN
DlS8TtabP4i/utXeslR+zWWD7VCzNu0gfhJmZGyja6fp3mtrZlNH2BranXf5739WDM//8sPeezeI
hqRHVGApRmL4n39YCsUjB8jX5E6dAPrKQjFjNzlKEtQHVBAZFVNnku16rzefWzbPxzzNt23STmxB
y8tcVwTwxhVsoBWl9F+0nHcKdgibdHchdP9DpChu0UTNa8y/1h/4iceW6h8Lx9XKGlBvLd41TmkF
anJr05EMhYDLtcJxiMeXCqgmoPGD3SZKd7jLOJuhCr+U2V8UExp7z13IqhmcB0ZFAzKYXNwB/Zsc
WeuhtaiA8CGzW1PFJ9y/bqAzN69bt/5TLt4QjEsB9tQlRgG82XlBwsH82PSj9hhHsbPxTU4lvwIi
Hu7Lc7O4ZA4Nekiq/8VFFbSJSgYnJNiz9YOvKf/p0B9shlhTQW/ChohBC3U2LRDI9KnzWnSlZfWW
0PWwpw/zfbHlk0BjXnNnrztVQB0xeW8RSJGf0yzLCVucv6d++tVQiC90xTHbKD4g3ecAtD0TBqal
Ml6vmw7Jmnbwx+Ylnkv9tozYKstlpAJAG/EiTIX5BR2abaPZ2vL9+bumrodrrBPxw2IqzilDeplk
3xQ/lA+FH6UnPMkDnXEAatuU5X+Vl0m+heLaIgcgYbJvdLEXPgARXc6RffRmfMwpE9tTY6I7r6OO
Pgn4h569Y5WSswkbjexw1u2XNC/hWHJ/7y/mJ8pz3NrksK9ncEUccVUZGoX1AGTShkO/UKrQIfxL
k7YmNAn+aMxr0F9534hyqMuE1o1zgUd6XXnRb+Yk8Tfw3Gc39wXkHuXidEQk/U46Zf24YEMIythQ
axRWrI+eUQcN0ilaD+0saMck3uBS/EszYvppetrrlBTW1YLbOmFZ7bam1KxjgsrTXerivXE6/Smf
wToT3QWniUXUBdKK7TNZcFpo/lMkIbJkWleuhNSK5MVHDIm3j2uVzTtZVV58V8q5+V6jVhsg1sBc
01Jg30rnmhAL9dynbsaHI7Adt6ifZFNnlyhCUpsXvvhycWcgPZ8F/VSq3dgqeahFgYpdVBw3pe+D
mmXxS6OrG3rKjBeUCsG2n3GpRDvKykF7nXYKWqPHOtRKYgDiZNe2pQo9NqNbYaMyFYMUW7Oy64um
+wt1Ou70MSyR/VjMd+FWm8CkzGMSbU2UlCt20K7qBlrp4B9LMU9n8FV7gJjy0M640bYf8HGRwDp8
FUyxjoGMURZtqPdJzTIxn9PJfbHB0G2rs0/kz7nbrvaGUOR3QgLLQ/84lpG1hsLYWLTzbHUHLes0
uU1DzpHZhV1qp0E+qOZ7VEDacWs7H1HUvZZY5mFOKiTnqfSZYSV6sJhe91e7Gj4Xs5QXI/fsnds6
bxnl1y+sbN1jZw3Rpe6M+MwRlOI96Iwwp48k7EhBv1a9X7OSgNRjO/P+zFqVoVFsh0fZUIso04qA
piwf126dYGV3xAxEm6PJSyuD3Fn5CcqHEi2r+1+wNGOVzm58FTZ+fDulhG4y+/q9oY9yLhWf5dDf
+lk3tkkn7GMpRhfzh37FSP+smfabEvqrgHZ2WNVlfM4pJtrlNtjT2sxG49ZZujqIwjT2mEu6oOCA
/DFUhe6XF3gnjQiBCeMaIEElSx/JRRYbeyBVnsRxSI+UrEVz4KKu2Fmu5L3uSqJ1IEesnW5VIAM0
wplQIfm9k3Bu5FU2Qk+4BRrqSRo5fLjYRNNNEQ022sIEPfGa8nb9uZ5rxSfbVr+2HMrd0gOO6Jhx
spMbG9uexk8vSotvnKtmkDZefbTlVO8U5nigLzdyv4QR1xvC+6Ng9P2Ebr0C7KjsrfYAeHYPpXb6
IKpjQbNmJh+jtsjZzop5Fytb28eszRYVcObfhfAwFQpviJ47dyBfdkhGg2IVOV0iWtcO/dJVj+R3
GlAB7d7wqIRERS6tFbkG80bT6yUYEkIgY8di1SxJJg1KHxC4T4T/QBYyw29XFsQnTgGSM4GoFw2G
5aMnHgkgOOd4p36b2h4fWjAVf2NUTOC8NRuKoVjizQwWw7ThV5D3DbA8+Lr80xAlvxOA2Gvddn5I
Jbb92Y8uJYmDzQbeAKcezSTJ5UUONOQykIPP1QbGiIWG0KvMIvtLm1HcRta07JQ9PplNFR2S2R3g
vC07lCBAofSHn6SMi0unyjokddK4ExoHnD15SLBT/9DBn2w6Ub61rOYgD7RYcxvUyW5OK9ojicEL
KuVl50LXY5jU0eGYmCfyHgpff6w1E+ZAaWjLco+gNks29+9QUx+iBicX+rIeCn/jl8016Zb0Qg4+
1so8OnncQJgiJ5waSoCLFyOX5JBleVC0xfTE1iY3Wp+iGPPGpbtEfn7rSxt7V2tGJ1r6rDeLuQMz
QlVdhdfYu3mAgBtzOp6yfkLj0Gt6AinseqemsIx9bhvR7+BibfG4MY4URrY7w5Yt9FH2m9KZsscJ
Wh8bokhe046HlCObbsQEc9zctAc9k6O6sZ4izvdiHbCN4oAd/R8DeTFWUqyLqgMPW5IsQBqrznYD
Pms6v2DvNgq9evE3RakeZtFVd3VP50K/xuc2MVBzFaYfdA7SL63M8K3+ExSVAoue7ojL1Aqo+0GT
70uqol2zoPfu7Ck6JipqT/GosrdYS6npxQG5zrn+ju2oyJxo/EFtvKbNDsgWJLaTNDpOtFX8aOoO
uE5lXIdmWU/nKZ6drUXOy81G+tdPQxJUVfw0dUa1HwHoaAbWza1v3cWImAXB3YUeWGDLO4/jJxzi
ezpoVmfH2tCsK7YEZ+31ln2yHTSPlT/320W4D9A60DyqRing5T/CbqKN0IAT3aSCN0cWMuCDW8V9
AYXZzryAxlwHgzXN62lsqt2YpcbFUAXaH5GeEhsmsWrd5wnGFe8R7LdND2FVT/WBpJuVI0rrVYIj
PMbjckcEa6DJ9rslAAqNF0v9SNVprueM70n26MKmhKkch0coKXI+rMXzLtyk2es4cHnSWlVzOjbN
sXfvYsgpPlV+5vxEFlQZzWrma5rG/pvXw2WLbPbXOErR+9FF5jwkZjU9TNg+UmIBEKMsjuvjyZgG
cLo0k0fhAyzUafaOHpbh0cTgRWVbCmpctBdjjhkItSLj7K4fIqN8tjs8jKZR6XAMmdhagziY9N88
QXqcm6JDfWC2Ye9qxclCsnkvXlnhHyr2mYG4qW4dPM/6uBHSRcCETqx0Uz8ULjfZmGS/sh0WoFnr
Ox+czzLqn+daPi7sYmdEN38hyz9xQyTPtZ+g3o5NKJbyWTJkH8o0eafVq3eA0vEk+EYeAM+la18r
mCZLHr6JlJtN3ozTPkujZo38Ua6LQgy7NOrFpqTIOagzk1rnRsnrUi5P1Bd7mzi5Zz52CmdMDK2X
2g98k3cktD3LQpc3gHpUsyU3qD1IYvfr6Ftz0nQlO3xcI+MmyfH8tXOC4JKCtXXDBYZaDhk1uD0q
36qTzzSPJaccY+xWoI6JEW2IuBn3qCbKcyHQU8WSsMxlaKqVhaOOYdQzH/S0sFdgvvaG1BwU90u/
i+8kTCYnbwMIJ26Tkt/I8VCmz4RKZpQX9no2rpTAZTU5FjLLXr9QyzCtKshSwEGXknat26k2VVe7
JAtyKvpNnHnLscKqgUZUa5MTYdRBNVEJZ3UtUZGFhi3NNRDwcEbWDpl9eC1PsrXKhyQt6MbuUUBk
WdEfACcHVGM5EUr9vcetSpdTrpSH2rp+W4rqS2+WKbAaFpyVBXC6woo1fsU5CDhxXsWTSQprvULv
xYOqRIuSqvUGpBe1va4B4wK66+86QWQsONHiYTc0NAEP2m6uiJFYufoAaUYTm+TRY8Vcov43znUR
0hjEcUy1IO3jPWS8SbhG0Hb6R9P9TrFC3lx6HtmnqfqYptG/qsT0/wIfLeBcNTQhE9LKp0MCtihW
G5XX5TYV9q0rCZ8BhXxsc/8Lcuep6JP4YNd3VHhhjexn9ylFM70zIbXeVUUzccNKrkrnpfe9GqQO
v27RzBf9ftK5VHMjwcLX5vvuEJaljTyb1BRQZ0b9+uSXxt6bKTrO7hV8Pi3F3bCUT3l8N9BXQt/a
cX4FDnOo1iPxtm4F5qDy3nKW8pM1g3/gZ/pw5tdijoENjfrKsm7eWlfduf1qWZVqvokapYaXud1H
beZsyV7swFblOD+Jt0LVdF81lbir2yDo24V9iZ9v3OjkgSCy4IWV6FwCysbJocXSWIZtnB1kmZcb
HqDQIStv6ytGYF2dJrPINh17+NqNbj4pRWf6HbmyfIQX1Jy91G5Bc3fPlx45yyld2FwX/X+xdybL
cSPZtv2V9wMoQ+sOTAMRwWArtiKpCUyiSPSdO+Bovv4tZFbZVSqzUq9qds1eDWqgTGVEoHE/fs7e
a0eovVkXV2P5D16bWZ+puRm+eGI5x6mevElMATHujvGCNKD9SvrZsyrHC1kiR+vabIll1Hr7lvM5
IRNTd1EIev2x73X2k2YWd8bw1Lpe6W+cMxTXR6naDUVfZ++rt3Rvq6fIRi+wDf7/FuJvvMdftRAh
4/17xMiu1RvgD3Tk/zm9q/U9bTnsfP0RN7JRH/+JGwHQ5xBFBBUIcsgG6fsXb8QJ/iHdUIJB9eCQ
AAfi7/yLNxL8w5UBAFLP9eXGFKEz96+eIq1I4bkSQy99OXcLIvgPgH9odv7YNnM3IvsWDkFrM4D5
F4BD+ZHBB08B15Dxi986XsD05i2VPGE6fu3YK4s8XSMGL9R45W6FPIxfRK2jwD2WbiaLeQBUX9gR
+l6fFICv6TA5TzqDGYhNe23wadZKFYd5ncBoEfzopDjkB1CCgVv14TkOZXKZXUNDaI8jCWHLLGi4
3AT23ACD0Iv9gQBlooduyBw5jIYceNjxVvXZooqk2BBuusZNsAnBElqxF9IdWFVzhICfI8vPn1Wa
lVcqGiPm6VUYPExTBkuOQO3NF7rOAB1w3CPBD+TEHyCeOTm5IRG2byKGejjG1fUQ1cgra1ery9Cg
zQN5UYlDChf6Mver6MGuI/gSC2nzgj4Ax8UmNDfTmKB4R9fX4xExdBSAj9XM+Ee0HkNpuwe+fQnQ
JVWXVc20iqkqkLA4LycSA+2VQD+mrUD9cKcU/T1uu+FDZywjl5XPdd/3pYX4KarzKN97U6VCWAo6
8k6rr+3kioio3MCztpOD09uUk4lQGd3FLsq/TL4tzQ6jRfTJy8oAreIwBYg4TZVeW4UWXyxVh9Nu
BJ/x1pa2fLP8bl0w4JUUfwGoPzosuTylScGsxwtrWgKmSrInifhK7SbZzKhB7JKs8rAebrSrbQAL
oYHjIrOEpywLh8nskLC4V6LsGMqqMcHB3uTuZ1dZ9nlZdAj6CZ1Qp1pIsly5+OMQr2Uzip1T+/kT
olM2Pd6L7qmQdfqtwb6D5CppZQhMvV6f61CxBdTk71oHufi/fbRts37jbUMKZdvB7WrympNxB5GX
finTtyMCEze5FGIEhcH5AmVVmAjnkrkeWqdO5bQEuqLIaG/QhXtAQrjFzMrR3QHNKM4r6vXinEBj
+kFFPd1IsZbf8tmmuSsEU+rapM7VSvMSi3YgkochUqlgdq2xLlVJwblC9VXu7Z08r18mJkHNwaqt
zSpNcnuatOvtIrmJnDkm+UWnmxJ7nTU8Gb+pSa1aQ509WJFLltqYL+FbXhjrOWS2AG+RtulXvtJy
18DHNqdgUdQTljCBFY8cLS879ELOtUe6yUw7KsHX0WJGivaAYZ3PQc8IblcaPTy6U1YbuA2rCuPA
Mi1cHJdRb9xDaK8RqeFeugG7NXsxJFr/O7Y3rJ0RcLzbEsj8cz5X7luU1OqdTnjvMMiuuWxLSZ9t
ml6QCU8vZEaX996ENesMzGGDTxjvz3TWmhLnlwu54T4x0KORUjvap6E/oxyanQUtuFeFKsJyag+0
GcJquotym8oTe5AXy4HkG28z4+hhfcu0xJ83EiCNEc9Be4hHFHwfabscOQbb9y8GcuIAHMAW+Y7Z
y391BqCFe40gdOW/PcmAXhJwsJy+sxdPWZpVB2BH9As1uvh90k2ESSqwJTR4GQH3Z5GDp7rKOa7Z
LGHcFbQGBKKSm03Ls4TYUi0UyAc1D/1yxdtKvRXJbn5fram6Iw9qqZDwWgMwDcD52N7okFKbbkfr
AgH+G7uERewx7akFPy4EGStCFxjzCgA1dEVRZQeLQ+qzbjmHMbLPiZseKFvXXTcRaX1FUiR91whX
WRBbcwFrFPHmUN/UqWpwfoYFl3GaxrskoukYq6AN7l3Z2+96Lje1xkqgz16E3uZwGVYX5US0Qo7P
UTiVFzJEOBDLLiksDK+QineNvdJhCzs0eHFEC4kVPRXWSctZTTDnSEiC9pG6n0lLxFKbSYC5p8ZL
wwerKhWSOjRTwdEi9/2GB6uGaq8GGmJ9DoxnLzU3iQiA1PmgQ+NWEFdqjOYrrIbqgiRfy3qiWc6/
nrFdRbG0+sE5SFcO4SWSgrTbT50TWYeRLftLNEnQmc5EA3NXSjnIozVa7o0tyvW+bbXl7CMLizy4
ETF/G5umehbkVI+ntk3kZeI7FabMXI9vQ5ZPnwx3b1P+Swg8lPCIVxsUMhavExqPElBWMmbZlx/q
kb8Y3W279g+zQnZ10ivIXfRIsiBa7+dMWB8pNus4gopoKPRtbaXZObu2hMgCWsYtmmBPs6m5XLCK
/BcV4/8bce5/G1Z8u4j/viZ8zgfrftQb/f4PhSB/6fdC0HP/wXYCAZIsNQ/4/f/QxF3vH6DoKMF8
8Rvz3uNu/rMQDAT/yGVPsoWkhvxxuMzc2eW0EZJzA6GGzLT/iCYOsu6PjwzISiEYoBK2ClyfYTZf
/MdC0KA/KnOyyPZEl3C2WnhjFfKldWmOWCvNu0ua3xeY82N2ZMiZ3YM+LD76zuYcx4aF8ZM6qbRB
7M45eCrlLV9zWSJ7SrMo/4pxOhLkgbk9zpHCoKuiz12Gu2gIvYd1tC1w96vjowakpbI67QgpaDBm
OWTWpgrNDegiZD1u/4VR2ohBrEsV50JEHsUu8jrZHXok2my0FtnhO78nR4mdFjjZDba95qYsbIuW
cdm3j0CDp1dS1ryXbDLlIzCGMbnD7V5g6EbhDSDWHr1LC4lLDhMuxy3GlwmCXWDG7pM7AQ/cA6kS
r7aPvmNXu0y3kBFPXIQxkNmZP1K8xV5VAiNaKO3Pqp4LclYknrirBo1YMaoFpsqaiPaCuaqfM79z
au9qBfLZnQSMHH0gYqh+CVBbSvqFtfyGAKl7qMZUMFJWI2Q3CWryLRKrdSeX2qFj4QzVc6sLTA0g
8FACzxnOYaLfog+ROsFNoIzG/OhJMDRpYytzybiWWjzxazvbtwpWyg5CVteeRl/SOTXJAiubjHCK
p8Ibpvm8dhf7uo7SzgLDQyz9pyCxmmfDPBfz19gH8HwJPGlxJ2Amc8GYfaXB414MtaGDlbu9LaBQ
Zd5HkckifW0Tr5/3HuPiW8BAkTnvtm8dryaTCVA/HYZoZKra2/mqzm10QHn5vCTDlBzKsm8sbFkz
umU9uAGETUOvI20LeM8jzJxlp3XRoZgcWvdzI0SGyW6MaNq6a6j8naYos8h76oaCnhM5M/siAp8X
J7ac0GHBnn7CL1wQfmpqpjyKkljs5lBy7qDtYz6lTuZ9WcsFPf1k4dXAOyfCWM1Oc5MwuH3Y5M4v
qNZstGWOHAusAwixMTZKuzuZueZ5Wun9MUgb6dsdbU/PNwzMggUbZDWfhWVRmfOyWnlDvEp72QnN
bw10SxcD6sm1xIcBXBYeGAtCVdLpbJJXcv0yBGugL85+O82dj6JUhO9gvHp07YVYwWhQFiLmrn3d
CtyXspYVpsEJL/PkW5hZU+18VY0u0th0uXNLfAD9joGNqjpGQzKylwp2fvynFKG77TTxkoeiFrsM
sdWw86YeR18SBgaPUEfr5thY2AF0tAj6vbQ6nuyUHug+cU0NMapw+0vLaUuF8xm9H26pfrifZM3B
TJTwvWMU10gZczU0XxMrQ7yMjLa8d6Y2yPe6nZttWOwF39eka26HpsdkPuehA4i5RwUtLFLTDivK
CMzTJsR15HlUfrSVbEqpsquykI+Z+4cwLdYvlrvF26VpQPDMiCzeP/rlULXHZBGlOJsltamO+uWD
PhFL2SDr4W5gGMI4yPM41RWZVZ0IlMHAPQR3RgXDHS1PbWKUGCjWh8ClGkxaRz26zeb/nG34vCwl
8/wZfHc7xpX2xymGcc/z5RiHip7e7/otV4t9GfRwDHctJw20IAj1rlNFNRj3YzdzgkLLcocW3btP
Z7frzwmwGG8HxZAM9Ilrc+xst3FeYaj0VvgR0c7xgvwj96S8JOEXnJ2fhXZ9tiL7n2M+OTuxPwAp
mt06d/Z1ppvXAC480D3BItIGQhy8Vbr8tF7XNKtnXT3oAYNbjOstUOcG+M0mlG+XkANUDhplMVaE
0LojPPCEGz58SLB132RWmeWHlnRc95Ch2qOhUFpU9W6j+jckoaV1oYDRUNqb3v/m23P1jhw4NGd4
hyuekDYrPk/LPI1H2rKsLRr9FfVdGIJ9wreC3RZudz+BlvFCO84bV14OUYNtDNRcCLSradr80CPr
fGfCpUVskrb9cFXF/hBxWLV3Ar8aOJ8CTuOxzmaE4U0oKs3Ad4G8YXqbZCN3c/nDjuc/22/pb7uJ
aCFqV1EOQHBIQ+p3YaDZCLj89eWyIqnZEzHgERwnqsIhXG4BY8/4BNvOKHob3Tb0jwOozYElP881
fgGvcT/CxHaf0NU3T6U1ao7pTqTeWCnZ9XAy8FsZmJc3S+ILvU9FxVuzhCMG0HSVNiE1KipwRll4
lzCe8+i0Uq5TjACagWnN1RtY5ZLOOuurdX5bZMvKr0sWjSJVwRTPQ0PyOdP69qiR4WPg5OzETypH
JKadskktKEOeiwsLSRZt4TRqXtOsK5u927qwXVm0pX3QoWRk2bgLvkgkyivc2cDKD2uIMHpHfDZ+
dTFE/k0YVZ1/1Es5XydhwekIRU74WjWMvviuVvqOSy8K972rCIlQfvCZSL4qPVYWbzrUGgvmDxl7
/lWDwNjbZzm81N1Kg2SAoDLqT+hpZu9IDqvGEOClHihAetGPUzPmbIlzD+0QpfJQ7rtJsEk3c+Ne
dR5z7U96sYqbAT5btS+9zH3v5mW0kI5W0yO+TlCMTTZ5H6Om6MBij6ugyQ0eL8HcEfB0CplmCMHq
7eZUbdxF5pbiACqMsWqZ1CPnfx7dm87z0V8VrJ0j8OlquBUmTV8pJdcTI6xaxnSKeoXBlD4/JrMR
S9AsMvVK77BS50HVBc9RDhk4X+i+2+DxXGBYFoaGeuQ7XoyqUVeik9F0zNwRwCVWPRyOuZNHU+zD
hjKHPnToETlNHt4hbRmvVJpM/U5JUk+BCPJ2YvXgm8W4VNpbr7QWE4+Cs3+cmMph3V8MOR7IpSnC
KB+BNRmdhd7O2MAaWPdawYpeLVjxMGvTRRoA5ZoDoW3VW5VGUAkTzS+J26JhAGWhVPssOSK7NA9S
QDgJXkymsD1yJSacFgdo2+b/w0ZiS3WZeKmYwsCsn5j8bBMxUD/lcW4ZY5yHtpcRZTCnw70zBrT2
lnasLgMqH8i7tcpvR7dLnyhDO7BPM/kQWHlniAH+Gqg0zluCSeOwtvv3XOXRZVhW+ffQFtxJwWR4
vTAMVsazfObpPyE9oBOHVLDa7DMBJ+2WkuV2cHAX7Gc10ETJo/AWi51fXnmodgAVzhjOkfesE7uQ
N1Ad9L4vMRun1sa5aJYJuknnObfjuIBqzkIxhBcFompYPb7vPdayG98SWlpk+a3w8eK+7uc7T9FC
PniOTilLGa+lePR17t6MNZG9RFIack4Y8oI+YVBsNH/koblpj1M3QhsTZUQlSncH2FDTSvUknZDJ
HaQfDbgO8QRwRy8snhjUIMTL13JNADnXKGAvcmG5gqLPX8xZl5h2PhY5/QhMYw6KjJ3RK15NIiSq
+z40qLf9VLsXLjGa5tPqezkDuM07tTN1V13pwnfgUCiTfwQNVfyZMUa+JZFM212tJDwySLAwxIwd
rjSFwgWpeJR7JRA+t1pPdKUGn73AYeEKE8PqLMsuvA+RxzwslpWmBzMVzSO5vukQN6UM78asZnCN
6GxXtR3rSzlvFtSZLb9v1jVk2QCAtrXgyi9DFNH6C9davw+hi1CFfJboAjWWjdRI2azUCGUCgVTI
F8XJ1UN312COCY5OPc1PDcGl4T7oC8pMnrgAQF+PLG8VJkQvVQcdxD2rGUNAoIymY6IA3AJoS4UA
YsloFB1KpBXVfqJHTUpi5KX49zl07g2mleiwhZKux44LYsFqGVCJ2ZO31fQRoX478nqL+hyLvL5W
Q2by47BEgLOV4k6cHGChwanluJGRGJJ1m0Uaw+DOc+lL7nodtdapLk0dXeYCs+5OVWP+1Vcy6A9+
3mCPmZoyo5uEHvplxEwDvYxlkOjJeuguCwh2Ih5+24gcY5XHMcoZLNfQ79IT4o6+vZB6WXnZKQKt
uM0S56uWBR9jeJQ+95hax3224JnYL/YYnfeSnMQ94z7Eg9MY8h2mwhSfjGPTpRUZ4g90s6DkiBtE
WTas9cJBgpxldz+GcxV+rZT01Wnxm4DOn5+hfBxNNKx0Y0K2xKjLgis5jpON1ikUrIydpSxwrLU3
0Se13FfXeICXLBOkZxxqcmztwxzOCL/ypd02gpCOpOf3d3MPMfVkUHqCdYlmKvWctwcTsE8vdQeE
hkeTSUl/3zvCgAgUJe3RNIjcexpvjhUL9t4proe0nE42J+ruwEvcXDayGvfrkA6Xkvek3ei4Aet/
HQSnUm1mlXYa6sftmU9ghSsCFGeaEjn+is4ZzjvjA7RjM3S6M6tA847XHiXCadQNsUbVnPVPFLzZ
yzz5+jukx3Bb56MUG3owJt5ZF6DWuB6cIsviBLXXg9XlZtpkACJD4GDSx7oTuE1wQHVfEc9YT9bi
i4eANsjNqvDh7qBw8GBFloD6IhiszjvMcGMTB0OXfJMLjOSjXRmqQ1nZgJhlZxMjuXgzR+DOK4Z7
NCHFDMoZ1+ZO9tbwivbPuopw435FGAFxss2J9I3H0njgjfz2pc5ZUwQaWIWvyy8F33uC+VMBj+n5
kwrFFzC68r3U6YoszmR0sq0mtQ+ki7bZhVPgP06x1GTxiMD5PXcXF+tcWzPvwOlXyX1n1gWazFD4
nOUKe2kJKijlRwqzEXZazQBrN2mMQv9Fv+1/Wydty1z4952083f1cxdt+wu/d9Gs4B9b8MqWz7DV
lqTpMTX9Pb8BQhaj1pDOFlNWZ+uz/dBHI3IyRMxA4gPea5pm/K1/DlTpoxEbzClBbP01/v5/FMxC
sNsPjVcO3VJwICLPFN078YA/B7Y7KW1ojc+VU5H7KmBSHqMOln6x1uhrGiYlP1yZv+jz/hQC+Pvn
8c0JqAm3aIrNfPJj166kBpmbjM/TTYl1y0owWXZu6h4NNdtxAFZ6FhFltmMKrPZZJoKXIqB4LHgl
aLo0ywXNnXswEOVFXiGTJwEBSWTFKvD7Y0rQSPre/sUX5fr+fF0C2+GWkXzsOEGwXbcfot6iCLp5
Q3RKDN3hS99O2UXm9QCml76/+PtL8uc7IGleCj5NIkfx3J8+yRk1g2vdqdhEWX/GRAqxZhHKg4F8
+0XO6Fb//vP+aMvZ7gBzfcmDgykoJK6Dh+7HX5a7VV4rl5mLW05uvBQrqsWSWQnj1eV6nCicc88K
f3Hf/+JHMk3m00gTouXo/dSsZQRa68qn7G08acVWRUAd5kTQgjQnTl5rffz9b3S3x+h/5gm//0ge
EQaLTBYi2/7JCTRolXpVToqVvzYZkum8NE9smV6za+1GvxTuVlfyAFkPKKudiAQPJR56Ju7fpd1W
0Y6pGCVkuiinOQi2VqK2LFL6UOLAw94nhS8eMbB4b9lEpDCgL2ZVHQ27hwLeRn/6+x/zV9eOB8SD
OsFu79vbo/rDo6hyBK5B1vXxTOl41SgyRGr0cld1Wrbwt1xx+PvP+/OjT6oi3f3tAdmkHD+9okHB
nNnOIEcHdk7nixHROQIj+6B63f+euPlv37LtNvzxNoXSRtYM/A5hrPB+uk0EfVIT1xBlpqWgwAda
cwrDtPnFpzh/9IXxNLDEQkdBTOJHPovnT09fEIQWol4+xhb0QYsNP+oUSfhtNh7GAuAYWIaTed9k
wQqIldSmsaMNNbiJ+IXr60/vHvwpHi2fl49pV+D9dGlTKZQ1BluyuElA4Rge0K5pArz7uNl1PuPO
IlLw/O/v5/ZC/+Ei86GeS/IX/2OyFvwU1SsnZfpcWS26fDDvHm8/RZWFVosSbaddkZ4Z0Jt7kNz5
f3HhgTaxiBJ0TPsq/On3Oku9NU/4vRnJYPheE2rMArF5YtXuFXUV3OPIdW8KGIiXI8evPYI5jsmJ
O/9i/fmrC88zhhWSi+44/vaE/PAOOWNCoEFbdHFZ5zq2GCSDuwIzqaEs0FW3LlY7VL94b/983ckJ
FducKrBtNvctOOmHzxQNR/mmJyxS0u84WwzsuBW1z0VTpPTvZavjsIX3nJm0+cUd/4sHftNGsZsH
3HtYPT898ENiYSIBVhy3QhakJqnuchhJnfBgSX6eB+jXS1kRQkNv85ALpcj98Ov9qNz07O+fvT+t
JSFfBPoCgGAULsyp/3gN5iIs4R4Ap55QkOwURz0gsD24bRovu7//qD+tJXwUZkqseUjT6AJvt+OH
y11NvXGHQMJRbMLy1Fck3weevfxicfzzp/AU8Tr50OMov36eOi5OlvnjTHxGb9sKV0Wd34N1Eb94
XP982QQrFmsV3AxKw5+rMgIv5jDF/RJ3nYTLndXlWeYzKrLBuv/iB/35zWBPCSLyyBmmbrPUP162
pOhNNnp8FHJlezxMnW8dB6Yl8OCEiaN1TIhrTXV5/fd3688vBxsaU1v6kAFrYfhT1UP2paUbF16V
lhytF1gg5BokzZVxpuWKQRkN33ak2zP8ajVEJ8gv+sN6yNDaptym+rGlDLbMwx8flDUQg9dXgJG1
JfUFVn+AGmHvjrd5btNUKx2dn7Ujw6SdHuf0XIB5ezGijS7hiYzcAzpxxY2/hAaQ67qNXYEZdSZ2
UbJfWEUqlkMugRRi52iWd6/ug5d+ZGoFhyzNrjNdp4RBla6vATohOuH8VngHtTjNZ96/gRiXIMzm
syxERx2nfhBcN6VixiobxpOdp9K7IolQQWiGjKR1hRnyKNrXCcsmmq77eVzxgWljf+3DBbF658BN
AlitGHLni47uhzXgGfKGZlkPLgEmuDXtmTy02R/6z1HeDAqTZ8mJ12lzc+zZT1Awqo6+9FokfXBC
uG+9JfkcfKZiJ1yVUqp/qbpV35YjEWuIzHJJ/Ibtg2Cwp4KuVWojmMEAfUXXsXptW7jU0D/s/luC
EPDJV5Fcmd8g4Zo8xqS7WiYDJN0xmMf9NCU2cLje3QKLrOq2dzPoTdmCL4qUe2DGMXgQzRgnQQO3
S4m2YU0XauPLImElkQIb9XRo+4IJgNNlZLk23ZRdS7RlTwpSLa4p+gDLrmWmmhO/5RFXBBtS1zFj
tvDacrfRykqnGJhMlYb5aTSdJfd5UGKS9YuE03GEde0JnAeHg2zOQDyOQ+6/6snGt8x8HgDxojsT
HBZmEl9q22HOnqeo0fJqZtqR4R1Ljtib8e3lDCGIpsx6zGNNqLkSblP4OCwmmqpps/qMG7xhwLQw
kP4FX0WSIO12+ID2TDTyOiYYovk85ZMBHlrQNtsLjGTJrp5agpkh5DXPEfZdjKeRsphURKBNecAZ
pXvQTyfaYKV3xYRspAFpF/Oz6iZ0R20YEQPjLfb0CvaFp4ghzfxV0lEh4KYZ+tuMwZHYukkdcLYx
XNPs6Pv9erOgWwJvBz053Bf0IM4yJkcQCJORSacZWj3uIfxtiR3rIo6Y9LSOOwR8GAFy7dy6yNfz
Q8k4nmZpAsEN+kY+YVStyg+zgkyKPcdUz5UIplux2sQOzgjfwhiDc3rjVg1mx4XnejoiR0TJGjB9
+dTVrvdkT5TyhyV0u/Os9moMxBo8X22myBwjMU/FHrWp+DY1prkJVZij1ewaZ9N7aB7cVI1a75ag
yb9LMjFWgk4yjAKkla0PTHxDPOLIbdNDCJSlp/1mAQLSIdz3kXRSIimWGRo1sCNwxwwK7A8uP2XX
MHQBAU3LhBaMceOGHUOFdRgAvEX7Va4EBROjCwc0CsgPyobQafaTn2BjnpGoEYGU5YhiXdPwxmdB
7l+JgI4QEo9m1HvLF8gihrrymbKmaPMAneNkQ4ZsTemhsaqAeKWhW74VXgCgUVl9fjtYqJ53w6gJ
Lcx1bU87gV/lxbVw6+2KkjgBIlLd6QBBpydHx/TR99EZ+bJJlluPzVAud/XEMeLMdOSCxVNXnzrb
Ji+Dd9s/E0sDZoZVyrwi142e9coLhUMpb53duDRTjpEhMsQh4Yp9jxDvoBYY7emynx1oJFm4MPXI
IE3yBE4uDQQNyekhH0aDQo05ssXj6uqrshqChQ6BXRHSIJTYpJusDGKGtxQDg2yfQINhaS0YR3wP
hnX4MnAubs8mo4PhHPFvsndSm/7w4BlODINcaLEVZTveiwa0QpwieBmPkynwjVahNGk8TbNtzjPd
J58ACviQebsiIndEZsh5RbAt1Q5QMISCiceEhfywZ3dS4WO3QEs9CxZ3/BKtRBedM7nqy4MDuZsO
ekvMeVbWgTqg3gHMTthNT0YzYdA7MjXK94zkq2veyo5wxaV9E6hqpn2A+IiAOzxOFQ7w2lzOBsbN
Jd2B7JMd9kgxbNEod8fyjDIhsBR+fatzv4wozZnb6Kj7VAw97iDTpAvENZpZ184Yws7OOMpDJRaB
RqyKXDn84HZOzf00lMBzGSD4pG8zUUHYQif7O8N7lKiK52aPaVQ+aXh7X9ZMEkiWWc5cEulL+swF
amh/iLH9RIDCMB69cA4sE3aTNfiEbzBjtIO/tD0lJqf5m9sLLi7+lMFwH6n5CtHKVMdOlwRvBp8w
DKGFl2EHzSjBw9y5JkS0sOVl4MJN5XlYY+phQ7Mw96JxsM57A8x6N/UzERS90xI1mjGHpre/ZekU
YtL2gVZZzjhRZsQAGUmo5k4j7bHOXL8tP/XljFW7VzkjfxidydNCD0bHcwM5gNG6Vz2zgQ2swlMA
TYp2CJbXLlm/ibLRGQxQsTzUow1ge64VW/niQLM7rqL1AE+0to8WCpul4p+Kdhs3lcRwluT79Zh7
ZX5eJxqZhiSW7Fsok9JjP0ALvM1uWeKdTNHZ5t66Vww1XTzR1fYT6I+oz73ft9k+Z1BeQnpIMF1G
DEpfrdQwqBp0u75AC0FC5fmVTVrpIr2P2iQ1jkbm5ha9lJWldbSq5pWhD/FK2NVCJL5plqEel90X
44wEBq7p4t8TGjPANsu94oo6C3oD6m7nTfbSfif5jPxLm2JqZ2uTfCB8IP4Oa0FXHoVa21vFqRoo
KRKWYD/VOJHzcPS+e+sEXbxZQYqMS/ApyWYQk2vpqduqtNxrq50L+JF+9SqFNd+GOYLkOGBoQJwL
oqoDC0x5rAtwpCUj12PJnA6MMfrhSLbFhE68gbGettb43nb5+hoEmf9otQSbubLPU/qlWmWHRo76
ddJLjSwoq8c9kIRAXPse/KtTsQbT84TguENZ59nX7SzdJXaKcHwGI79+ncdIk+zRr+VjgiePddVl
u4kngmYQulVDf9UHsnjxg4TORdQ3+uj2AOh3Q8NQF24vNS8DBQYEe7vEpqU6IIsx5Dl33Yfbv4MZ
OVo+gK3VFEiOB62xMOTW7gbQBA9rS2bSvq+X9blvBSBDPQfLTdH2yB5VOXNqHXmEIhqv6BjuZ3/a
YrLxLDz2U8fK7EJ3Zw4ls6DNYkANOjoWsAXmPf2x5Ovoeuq7nnT5KCJE65inRxdKctHqpzrbmjx4
ZoIXHlr5iGKegNexAkUa1XK29s4c1gArK9VHe9/OBYr3qiVuU07h4OxQ8g3ZMcF0kRwKp0rh0BMV
kZGwS0Bhr22ki1Zhedhx8S68gFhmQxRouaDxAyMnU7Fzsys3szdlS1C632gWdOPOsZmV48Kpi299
OJOaGKrFo54SgUMDGLjcpb8g7AETWEX39tiL6ORrF7M8SiL9MCT8RawD2fTkrEFxGm1Dcrf2i/p1
aQP3ntNP9L0DlvroyAFSG8Zom7hJG/PMnpuGWwWDZ/KaVIZxGhsBbhGvstyULLGpudN5a+f7StbM
wgo78z71mSa5glyxAqjelLK+E+E5PeWMozYd5ULNNhQjJHeXQgDAYxBZt6pIKdcEhJhzAySpgARi
ld/9EtPvbh2W7m5xEhdpv+Oai0512+RxhATLCDnII2RlxVay1VPSH0qPQSF0mm6FCwrZgepAdt/R
1mQcQxwXElGSg2vbdanBZJkKgUS00mdzGboHn50EDgcWCFjyo8OdGUdzOy8ZlXpi4NLtUGn5WJFd
vXyyxGQwBbk0Z+78wGEUnKzZxOTXrM47RB1mLPBw5a4LXSwfDMXooM91ApYg98nr2gdTmwGahnl3
wF+ez1vOBWMHOfbjq1Jy8WLb2Nt8kcX0vQ/J3DA+QiFcMzB+96Gscwtdq5OLI0jBTO5TqNg46ctm
QeqLBIBnSSWoRimGMIYmJcfkCM8UiA3UtSquVCavi16DVpLI51gHBJYcJW3gtFCTZvRV69aOg3Np
3/l5sjA5xKPh4Y0ZGWZUy7D4+6nvh2vpLesYozlhGy212ZUe+z0VOv820ccBSt7E8sw7Q0IP3R3O
lIbKeBsez+StnRCVKKIEFYwodHyS9GAjzPxYhPV0FQKP8HYzdf956XSMNw2H5vO+AS3LC9j59yMT
+ouI+QjCWbvntMCrCSJy6GeCFFFpubS4+uPaUw8ySOhckBQ4tjnMsVUfOsuf7xJpoZAdRCkfFyEs
/NQtKAcaX7BsDg5jFUKBatac2KIuYChcQGzwl4aVbc195zYlC+R9cAZKfLDU4KS8uv6IQOy+lVka
zjdE4HWvBPiM1IPodGlwJTmpj23fdvXdqGvvZYTHKolsy3wy0yIHsleuIiQ76I15c9A4jOUhY8+F
oOAVNul/uluf9aD8+dJViF2O5M14kJqboIptj9Z4XOHEOK1q4WQ389gLJtHSTw6amtdhf6trQoYU
zvjot3Q7a17UZ2txI7Pn5jufKuVgkwqMMhAidLHuO1sHF4z+4OMjNM/44Q0g8kinrbPPWjFRVYYs
yLvJaf8ve+exYzmSZdtfeehxW4LCqAY9ueRVrnWICREegloYNfn1vZhZjQ6/7uWOeMOHhxokUBGZ
vCSNJs7Ze+3yAQMckXhI1rPvChXw5ZSW3UVXV1jUlGrsBT1SnX8ZnWa6HaNQ/ExdRXt8RgebnZkD
ZizkGoOBV4+d6+USrXPKGKajvmWfhAGpBcWDc1rV7t5QOJc9h2TgA5DlhOCFdvrheTNmJ3dGthm0
rkhAUdY65QUQ7LD3e1PjhVUl8DR2R6Y/KTfvcNvpIyxN+IbnhtJRQctUabg3gawpn98UmTtWRNyB
FBFFuus8yz3EsCYqNswy+7bwFVsBeaDFBWJnnnaMCOTKkIP8lTaz/IlMCJ9j4jjDgc0bp7lp9JIn
A5noo0GCCxbGsEDEVcdlCuWzXDyfF0eaYKnK+Nh0ONk3NtrUXypr0x5dSjdFX+bSkpSiDd2QwdA2
2hl1CovYPYKgm02vF2wdpyydj5WakClErY1QZiBUevKrpE3zPSsrmTrdmJG5Ey/IAreZ04jzSSYd
dxXFKXNPMnBmFi7LJVu4+ntnxCmhVRWZM5kJZXbquu6iTWYBtqoQX3OqzK4vpwqbUIwAxjyLlEKq
67Fydr4Y60adZaRTRTtOjDXS6A6jFt//TLRkV0W539dF5F5JaA/3UCyceTu4Y03JoWi0H8hACAhC
dMqRuTJjAFRE3kR+ruerm4jsjkerG+Xnlo8YXX2n5E8Qx8udgoMW+V4Oo47TVISQFysD6uqKzCFq
MYoTCBbGWZyTmcgpssoq9xEreeHtEykBgJmoa9egp75FOKZzMX9EhoXT3hxcEFRZwhMf4vhoouzS
fSljrBhd2ZvPDgHMzcaoZFseHSrBsKaxyp+1WC6JYGwgoCEDyx1a2uGkoXZAckOE5Ej5bdOmKc2d
3LMLbK42cUENSrkrGmGxoLVXzNZedUv7FDptc60Sk0I1xBGSqufcRmpdKKo1flkYzY8EjSzKeDZ7
KW5/rb9FtCZi8uiz7DPdH06myQjw5tjwMbPGVIZGKaSvM3UWpy1bSYwCnC83FkArxe6wQErGn7rd
NRJp6znRadls6m5GhquVffoJNXVJyO+CdimwixBRfRTNomJIiirb6xT9ftFBcy8WtvZIlLykeGaJ
my5avUDSvpYnoZ5pI/bZkvR5K6D7ZW0jzbLBEHdV4YEPhf8EsU2GN6rJ2dlEiGzUGbWUFFA1MOgN
OFij91VL2M8F8JoR3+RATQGzZU3wG+a4hO39NIASuZ+4N6LWeiFRtDuwFTuoAoEy3Z6kVjSqIzwn
Y3hm/e27necY8eWUhZF1LKrUKY8IVyx2QA4a7i1R2gzK1M4jeAzp9Pk/wQ7pWtkJXi4VxZt6UMvd
6Ebd1X/iT54XuyAwTuYl2leNRfvQ5NRIdu9Xrl8VzB0Kx6ZJG93Cz2TYa+3+tz4DArE2XMZK0TUX
kmJBX14IYfZBmzrZGtoW3gMrbj9obuhvFK1dbPeWRkcbl5xzUi+XqsCiXaQE/coOUqSrAUYf07zZ
N1KlW9xC4VE3FLAvysJBUkLFgk81/2lbglunc4m7y5S0DOyTjpaw3LYCTl9j5iUgKVE9XDTanFe5
NZXX7z/lV32W9VIuDQKdYj3tlpPGkdE3toBWWdPAN91zkC9ElCPK/6BR9uZVPBQwprOqL1ZK6u/v
siWDW1cOm3ysPcs27ypxX2L0+EDh8foq7EE9jhJgSVftxcmIwc6TYmVhe4MiNNmXZmgQr0gExh93
jRxaYOsTwxcFENY66baWMbR+4NMYofhLgCa5kSqSVAe7OflgJLzxEbBbMS06m9BLubWXD27OQgoe
am1fa3Z0tizt6GMJSM9RsVJWXTpv2zuN80E7+VXPaHUbUqfW6SXTepMn92cWI24d1gEK3Zzf+oG9
OZF59r6xymeFcDYgdy73wwyG8fuD8W/Jw2nLCDGEY5sGyz5yhZe3q4lwrSjy9SHWHwk7AfFAiEZT
d8cuZcvPYcw5CCj7l8T7IjOtm/68okGD2xzfQLAI8sY/+EVvPQtktzqfoeUQTHbSxLLagtZNw7NA
YlnfZUBMA2OgpoaW9mc/jMNFIUhtbpcUDIbohuMgoQh6siUCKV4PcAMQmFI4vxB41uezVxP6Yoc5
9QOztD+YMF8Nf5fPa/24HANFGw7Qlw8PHoYWul1f+Y4xTQ85VwxmU8sO7z+Rt65C8jKfGJZQjbbi
y6tYIWhru8YFKAvDvUQH/hl3eH37f3ERR1/vAtGW4ZxMgFgmqWf0OQcYM5Okvav8hgxS96Phtg6n
F8ONJ4bNBN2fDZYIxcrLe+nNqRmKMixpjvbyCtYB9VZmmAu22KQ/0gnY4KvRdnaLpwqwZ+ov7RpL
a1hkhsdpWpJqZSTnbjuJx8oa3G/vPwT9rUftgXU2+BwByTknLxT8CVxZzkJ+XVi/tCRSX/pa3dnj
Up2bHjuxvMVYuVg9VRBndPpL15XwcAkCvbKjGWyJJJTP0NPx0/u/a73s6VPzPCQXKKUQ/GgnOheo
KbOk1F75Ra0Xu6hKKGoNegR2xM7OFjX8jHIScfTZ+/H+dd94W3IdEqtekzKnezI5cABxsTgyKICS
UfIPIfCrkJLrqBUfzfCvtwGMCN1aZZ8wvCUNtJcjg+LuIBaFfFplBb1VoGpBATZjW+Q0kbs50/yB
iFDYqaVzZXlLAQRqER98z8Y6yk8etETWQ7gAMsJ1N/TyR+REjPRsTkl1l0boo8BcMwZnKLRa23Cq
ndOjPk/eGSWd6VstOuOr6U2/ms7WkfxQMVKGiK8zty23sVLODfpTiM1Ehtv3MaAHcP0E/QSjPgK5
mzQ4l3qzem1xnX0kRn1jwFhoX+GguyAUzNMXRy111mpwFz6ZbP1PCxb2XcjWeWt1Vnm3OKH4pNNf
uZxILP5g+l5f08kTtPDH/72UMGpO9Tmx1Lpao5jiF1z5ecQ2t9cQwd4h3NHu1Ox99Gm88cVi5bcR
klhoCBGDvXxjJY1XQ4uNAq+e0u/QtfXXcynND+7qjQ/B4XmabAtAPemn8wKajiTVPTqxJS/2XitN
xYwVJdcuxJYPtof6G2OQ9cTk5aEeRFR9MganzpLMME3hN50eE69R5JxB5v4cpwbtqy6iXzdqOgV9
jW8lMep9MxZPehJesFUhGnRQH0w+r5+wozPlsDv4e+cl19/726mgzlWU9SCTiF3U0z1mhYX+ZhF9
8Om9HjeodBCusIlkGkAg9PIqJPDNuck3BOJ1Sj6VDUe5ofHGQ4lk96oqKZr86dTG9SxEVchPEaEb
J1OqBPeJvovryRXI3kp6EFThw11ctdofDx4u5XiIwvkHQ/Xk1hLKoTksSbhLfY9DcFUkLYRwH63E
TT+41BvvahWlIa1fZZHI406eYkY3y8kZMUOeVDursOUe8LD44CpvviuCGRimyKpoe768CvZELcPg
xIaU5iKvyWrOS2pBfjdJWnN2NnywAXr99fHkfrveyTKEs1BLXLBMPhzN5V5hQd6gLE938VR8JNt9
61Imax0LrYkHxj6ZTog+CYEJcGvM1e4GA6Dut13enIs+kh+c0N66FAudxbnTcyjMrk/5t+8qwqw2
6QPNrLTu5HEgHHFjEr51VYFFCN4f7PrrN4YenmOFawHq4Zh7chosrJKuMcYrv9QN/VnZFcpYmbo3
tW2Y6Q7Ilu33hewfCZakxd3CoF63+zd4t0I/tWoF81OFbtAhNqcv0tUqwFmhf/BJvh68649kUOmI
2DzLPJlotI59Y90zydpTVhM4Hoa7iPLy7v1n8fqxuwYbaRvMHptqckRePnYK9oi1BwdSKhqMfQxf
76iUDTQvs9QHl3p1lHRxvhjsd1mH13PryWCqkt7OsSJAwk2WMgtopzhPk0vrcdZX8J6WOzqYB3f+
aBf7xi1K+nOsiy5YQvhaL28x9NAdSTbTPlRrvE4EfLbU9vXuMBnZuYMm6I6X354x1JcrY5DD+Zw5
1b62Q6jnWaRRlqpKvMs0VR50NS4fvObXvw7hs23zCylOUGk++XUR5rxa6xAcNAYGUKFF1SXUGWQJ
kfhIHv96G+RxKGM8ofnnBTgn73pa1tyUCkJ+6DQDUj2z2KmuvWXRba6MFXoz0L6eglGTH31xr8ey
h6af8awzS2rUlV6+grSmTaNqFMqVku2jO5rzHbRGuKPvD+b1Bl7uttjdmaQeaautFOTay8vUVmhV
bjahfafeegZFET1bT9kToZkLBqhbnf3D6I5HQZl24+X0yN//AW/cJ3UZtsvSsTROweuf/zaJgUnQ
PaPQQbwyy209bMhbSGPR/ftXeWPIUJmgBrQeRNy/LWO/X4WJskGU0EFNDs3hrpuHWwwRcHly1pv3
r/TW/Xi4UXSMPKzU9slEOZNXmIxiQO+heeEurIvh2dG8+uH9q7xxzkQwjm8B2T71HsM5GR597upJ
73BDDSr3HMELjG5nDlMyxLxoa7c54QimGVOzCO1gssfvndW6e6DqpFO7IbLBdO7QW3Rp8P4Pe2s8
MaLWA5gr18PDyevUR3oUNO98NSmwMSu/vszoaCwtWDlK/XL1+IflDloo5GyPHPf3r//q8fNIGDDM
yljaeQkncwOTYxP2lgl5iIDFR4hT2aXThsUHX83rx8/Wmv0RVYjVu8GG8+Q2Afq1LMixr6FiwG3a
xfE+JboDsHdOVZ8oUPfgpS4iGR152raIl29SjwdiboCKiKTvto3InUdyj/V/HsAfBYX9v8lsW8f4
v3ea0kQ+dZqu/8I/TlPD/YtlTIPUhGeROvNqvfzHaGrofzlrNYmtLjuGtQz9v7w2aL8s84xiSgps
elY/5v/4TJ2/LI0hALZ33QXQYfwTcO/JaGKvwmnNXa9P1wSzwd+q/N/mwMWojW49HwYlFatzUF+f
a6Je9gLJzEWHE/ks0YvyfF0v9hRTnL3ZzHRzHQSmNU1Ux6M5GvZnxBykj789wpt/1oH/U/bFTYV4
vf2v/3i56/v7h7mU2PhhbC85FZx8zWA7BOh2qQWcPtR52fUre6slQRrdfQg6FNHm+xd8+fmuF2RG
czhUESOKMWo1BP8+T0ttbBLqtQZty7D3tcZtzhpTdE/vX+Xlqs7GXLOYMdk4k5zEueq0hijpFkUw
a1zc+712MYWLCVlGJRqxUabxWBpG9Bj1yrip5zH+aOYwuYP/XXDXa3PssfEm0LhZ7/TkDkPX5Mjj
TBEEJjv7GpF7etaC60GzNtEZa3Kz3BedTQQyndyNaN0Sc0HcG/tCavYVc4t93UEl/vL+A9Ffro//
/Co2zJRbqA6ys1p/9W8j0Kll5JlhFAbhZIqdxas5IPVsQV8Kcptqb4nv0mm8pq3VntezQwI4bp+D
bQ/aJ0i8DEDdu0WHgFSkMR060B/8vHXWPn1oHLPZDPOlcMBY//y3nwfzCu18A0YanIW76zLPDLRU
Nt8mEKoHZ850JKSiSsAUVdpeZ1nzvcaK9+FkV+d1C1fh/d9z+lnwDtdakYczHMkFu6aXP8debIRZ
q8TRQiuEEgx147ZuYnfr1Jr4HFve/Gclnb/fD0UxJiHXYXGTp98FssocT55Kth7cnB0tRsfYZFWj
3TcrUAKcK1Y94Lu/CLhFN5C23dVcW9kW80t9JsJYoOwHW/T+U3h5OPn7NzGU1+2xxcxAuenlUwC/
ZCkjt0nGdmzntumAeiNGHQIZhRNVl6H1nQa8yPsXPZ0gTJ1MR8cgwZGtIv21k5Fg9LXZkwSXbisn
jPau2Q7kseTVB8/7javIdd7TOVtTdTl1uJf0V72EPt52ytq1+9MRsZv3ZnH3/s28eoIYvMCU0Cqg
B4TN/WSvSAaIZWUpuaSZPeeXlRHLY0mnCWUJmfX7pU/sfSoK++b9qwITPfmauCzrHbdGlcekRvjy
xXWy9CwKIjKoikWEBxFb4pfUp7jckZQV74oR2JAP7xx88SiaGbZfWaFrBmxkjL7riqYKBGsj/G2v
6e4zQXzWvjIRUK0uK8tvLfjSm0bO9V2Dm0htHLlMd2lqRRfr7vw6HVP9VlHFsrZ1R7tio+awvYgW
kwy8tLcg+yEIDS9jN6ymfc90sG+11KiueIyWtRmgeWy70qx3+HQJd20mA81m5LXEitix3j3F9WRf
aaIYyzXKChANLjaU7PCyWj+TkAp8sgbJZDZ6B+odHhZt4+oqAh4+9vVwzA2YarcT0n7y+arc3Zv6
bCV+tgz5186ykOZ5RF8+TZ6RhD64OzGgGImhG6FORRdritF5xhvVNIEooEZBzDq2hGndj0TFPOUy
RUlCbl77z67v35rF3xpJTEcm+gd2K0xOL19pjlqOyjXAV8cgHrhK8nCPC9Te2gohj7nkw1WckxH3
/kB6tWis4wgTpsF+34VcezINjmEY9WaE7rwwGzhoRuFtVVnXgSGI33z/Um/cH3sCLmbq/I9C8sv7
I3AnY+vkcSm+inN9psMXEiXm12YtCeyW8w4FZe7/+UV1+CPkxJIiS/P05UXzKBpInEaKoFded5nN
Ezp6Jw9I3kJW7rA/sbtG+/NnSnlNshFkJ0gz/2RSrSRyKywB3GiSyB1NbrxAiVvuTBU5h/dv79Uq
RmWBgjnHlPX8z0bo5e3B5ALI0FcWYV1TQcqo1xy1Mkm2REAsl3pRTB9c7+9B+GIV1+n1UaBnCZfs
q62T8ZLDlqp6/IIBiTZscArX++UC0n9O4iV56LPC+IxbtB/3WtXo2B4b9EsibrNPlhcz/2qZRfDQ
UrvV3l7lgwEfmXajIryLAcX3+diWGLM++K7eGOIkn9mrWZyKLqLGl88oxOsziq5CKUeKxEXfr07C
OtR8u24/suG/dSk2pQhtdZup2TwZ4uhfoJOWaK118lg3AI+SYyqEi/ZO/+hNvPE1UQJZP9tVtkGf
+uVdzbHRQoEjeBZzWXiB3JhMKDauZLe1iU2gBGIVU5p/VoRnv0CqL51Z2hiURVYdwsurVp6XYAJd
nKB3spIij4RBj5odn8Zk7P90aHOMQOlDCWKNa3FPqlrxtDg5plIb4bIrg1SGBPkufbOXKU1hHSrs
B47t9ae/HNlUHRBYIEAD40JG48tbC2MzKxBO2kFlK2vXirm78FhmPxiMrz9Y/suIfLgSUzy9tJdX
UVDLa2QqIPltctkEBaC9WcT9FdFc9IAz9RGYhv/k6/tierCZA3lfBlvel1fMM4+UEIMYNOBDwgzS
ZCoB7OlyoPOM+aVETIoollJ+XJ+1kwJO2I8ddquw1eeBZMI6xdXoeg3kUFvLqUPZxQPW6bREtWyG
mT8iZ/SrdmIvMajOPHgEDzywdYcTCng1/56E1byPE3P81RZJdR1hkzJ2yulZvkEzwo2tRhZYTKQW
DEAnU8kVOufm65Rq7F2EIzn41o0XEePV5l9UCj9oI7UV45lqDTGS1Yo3wU2GZWg0jfEZfCzESQ8r
T8e5OlXnnNS077KpJ/I0bL14bPtePWa87V8wwcMrWByoxIdhCbON23Qa7iklysLPlFPEfEwk+BL4
MFXPViW78Mxzcmt9iOF8Y4kEGiDY5zzctVmCv2Au4uZKimYiEk70DnL5bCH1jMxI59zs0QlvvCma
fhodrDwgz3bxza47VWwnTE0PnBiGTwiK5wib2ahHF31uThFuu3l6JlDcxmdbuySt0aZAlT3gTf6E
u7qsd91icphDO13kuyxRLcj0GPkuEEzYiTs48iBd+VFMSFOTF9+XuRV3WJ9SkkVUuLqcV7f3BiOB
LXdIpPh/2Bda31fTwC/bWHMJCQuM+h0JwtFdPudh7Ru4pK5RMNZP7N+6DsxVAu47GZbShbSoDLiG
hWijzQhKGNglfNwJrz9+ZogCbUdkTzeBKrLNUnMuYN2G/bG33e4xr5Dz+vioy2Fjqrk86wxcC5DQ
Xe+OtEfl7RVl0HMNuwIQWqRys197HvpqLyFsYpNg0TrnDU66zxZ0rDYzgnlctpFwiNhsOv4iMKRk
8aG/91e9i0kHP2DjPKRaCQ47qYgLvQTcUR2FVcY/jMrwSKam+npcuhHsQZaq8piYJcL+wdSi28Fe
jAcupOU+4S/V0ziVyx3jmrCgMK6Hn6pCs7PPIGRjKCMeut5YbqiubQJ7PlLwvT4OsItYS9YuJQQX
i9LLjxxcgZ6DpjICFWuIvEu7CliHjcveFuOWvUexMbVxDJxwbKhPfNTEPFErrMsCGo9VO0t5zuN8
e1JKLWEkKJI7jaAucSFu9GJR8M9Xo96M+LTorHrXyzpil0I4St023rUnK+fa4IUHrtWPF7Uu/gXi
+7fb6ddr8Sol5mzLVoXtmHWyVHWC3CRR6HYA2nTaIMnPboSLRV3FXn77/lL1qvjH/a/1e25+1fM6
p1sML6vMFdRvYqqwx+NUDXMw0z67WNvm57M9td9AbJU443DA6Q3OK04hsPkxs/I5E2HugAk7B+lQ
7t7/Ya+HBX0ZlEycgZE0v+o9JjnOXj0tSadvqu5C60dv3KD2EbvKrZkeIetvBmJQfaj5uo+Mcty+
f/0TYek6MOC7oOJE1rXiV06XuyWttcSKRxvj6BBd1QlTP1XB+lhCkUCQafe7xWSVsUXm3DhJ5xxX
OHSBSzBpv4p6KT6//3vo3p+uhtSPIRLSp4KFjMrsZMOMM23CTWZG7CWG/kzG+WLtYHjazKtmCKkA
/1pi7BtEGlcRAIPMN2oGEt48DU8Ko/nHMFNChRtTOscpw/zpFzndARJaLaltVcNO01/jzOojJ2hm
vdILp7Oodr0+aJBT1n4dmdZT1mvawbAzAHWlrgaSdFq9ORhpHGGsCKu82vQojQaiy5ku/XG27E+x
FZVsoOdZx/uXGWbIZ9UnV9hAY0R5ho6nYc37aNGHCvt7XU5MN12hiIow7byxsYM242MllYkNStQi
8Ws5Rked9/DZrE1cNuYItiNoVOHO/GWgCN9VVMl8W8y95p7l80Q61CYhvAiNrTOhB5Q7M3GMa8us
20d7GZdupy+muu6ZgU0/RA4X7WQ6o9lNJrt5aB0qC9veQNxwGF1DkJhpkWCB6KC8AVMGf2WaHFOH
M6vlT6qPTHAj8Kf29Mipf8G+bctAYSiCwJ900DEmIlot3+xVdzNVnfUjrdxS7Fkh8+JnMcxa95AA
XTcfFy+2jIOaqxjq+tzAeTNx2vdnLOHtccHyebUKa4cL5aSe9DMzXIBHkQosj+nYqYbclS5Ldrhw
Gv2WZnG/E7C+FCwpV4MWjCIFrgryUNxBeRtfr6QIG2dLOj5o0YSpyo7pP/A2o9XL3jcCo1BS6wo3
GCj5XWNq7fc4DMdbluzoOzAA8s8X8s6f2f7aWBFB7BgISiENo1NhySzx9X3heEniX542IflteIdD
0j7HBJhQi6U0kBjI9yRMJOR8ZK2Q21HF3UPb2usiMM35vpsrt92OZeE8VGp0ALM1+bSrE8zhEOlN
8ChaG2ZkWYip13ZLyTDFBZuRSx4jmbhO58Q1/MxKiRslIjgmMNboWuA+c6ttROpF7qZqkmIOFr4+
fdeAY3zsQCAW23AcLTZ6Yqh/jvOa5l3LmrQFLC84bxJSWHKQhQ2eD5UD+02XxoNdnkSugV1qvY4z
i/ZQTjLuN1Y107KTsrXhWndQcboFp0rAIJzqi6kNNWiIJQOQ04x4tsfUgW3vFURcNwuSiEOF4eJz
ZE3jQRSeS3pY6E1AbXVISEs521/6rp8FeJBwdS1m9BaCucUDuyE6BngJ51eBq2nWZtJ05nL6Ogrq
itDK8+nzIhY4aJHHSNvQWiamuZnWPU7kfhaEdycb7GBeGaDXhDoz1K322IORgJnDoDqbFpn+tJxW
3EYtJutNnSfDMyTHRvNHuLtfMuWJB9TJkDHYX4pbIukBmiRUbe751MMuGO0h/5Klrv15MLz+wdLT
7NeIIfayiWqc/6KtoUAUsl0eDa+OnvPOccQGFBRymzTryAWwmpg4NL6zvthCvaiggyudFigFOUVG
kGt1KyJ5AqQQhrNjbUbY8URZ0HfaGqTKZoERrqQhs8/165ztNUAJfLzFHkil+XUo4ow4hUzNZyQ3
ApvpLWxYRyHUQGg3ln4aUyjIvmPVj8btmHXZdO5gPh12C2fMm3BS4+epKG1J+7l0H7M+wlmqlG4G
Rk7oOCv7El3qRLmhH88cffZVPrp5UI+tgVOLkBV1BmHVtA4sLPS0SaLFL47SUEuOde8oAY2nSK4K
gi+ghsO1phLo0qPfNna0FAEg/PC2rqvqCUYaOorEw9y4NYyh/WEKwXxGgIm4RnObRVT4y37wOx4s
lrImxaMqpkx7GjvhQSPiq2z23kK9008MGT9pIeHaLCmY6fxqqud9lWiVQpCS0c2KXKQr147sSjtw
Uc3M+8Xzol/mrDL7MFa9+MSbbhRtAhPoqCL7ABd3lMM2Q/OXrJ5n3fsM9rTbwBRKgcm6KUWCHPpZ
vPXI1X4cwpI1izTl/Eeiw6yn/OlknzotUrcKY0gcoCAuL9ScYHkF6SGB9/dyCn1AN3ESaLITzXY0
S9LTGreaniPbqEj9Ywf9OdTV8tzEBMAc4qpkFe0GkzQKXmZ/MUHmoOWEoUXbYEuanS1pNAHOXtgG
brfu04hj0T8XDeqVQ1yadoRtHjZHkIbJKCGsipCCcEEv4Z+C4f/vvf/H6sv69733hzb9+T0mRff3
tLT1X/mn+667f+E7wacGXBLknLGiTP/pvuvGX1SDaLEznTkeBiYKJ/+Tlqb/RXuHBq1DE37FlFLt
+Ff3Xbp/WZS4kV0gsVybYeafdN8pep5u90HhIuXDH8Y+l4XlVT0sylxh297qf6/c+wo7NAxZ74Bv
7TEtRXtEda42c0o5v2GH5Te9840Pxr1JCs3Z5sJLg8Z91mRGglSyjSYKALVsL4Y1LVx08nKprPLK
kt65U6Slj/CV6R0PgtPHBEK01RFtjC8h0GOXns7zpj3UMUytBVOrleYE4TADV5cC8kEaV5eeVXy1
C+17NYYH2TW/WuGhcDHPyL+8i41h18ttnD/F3s9qOh+8p27RDlZ4Fo2gNZMLnZlPmVctSPONkrj2
ae6GM4D8ki2s9d2rn/l12CQuSUekBIPvr0iKm45EX/I8ty5zUUITYyiPRLts2c/QMj5vLRp9ciZr
8n7JLw3KAQhRx40lvqeZ9rjYy3H0FiJh6s2kioPwHkZqI7QqrtPmC6x8H5/GhrRVAl6ACsdnROJe
ztJviDGHNCbxQ/VPUVHTYNqsxB4vwXNwZXRnini3zoW80lo/RQRXq+0Nv4BFlcubWYCnEu1DE33D
FbjRQzThJBbFfm6kB11Nu5nTLp22mzEGahsTEdpol7GsD4sWSSzC0rp0KIIIi4CeKTpr8eWSAIrV
fhovHG28judmQwf4MCTJc9YQ1f4NLKC5ybSVjZfTM08Cw9gnEeyQUj94g2BevJbEW/q47rsjjc30
NuKyMTvVzIQ+cNMYTymlJEoPfj3ekHGf4pUrSS1iA02GRezFx7ivLoZMZ/uEit8KmzvKVr6j34Ql
XmDHDPKmuYns4b5xs36jrHnfmhzRQHb0GzEXXyaEjBvHnm+jyj03By2HqeFuSnfZaR3Of9wku3rU
7lqLh7zg1Ga71/kGJ0256L907afUO4cwoOFyTp+0tthHQKZaB4/B8KnmMH3sgEamFp7slC2fmo3H
Npww/FBOhmhQzCBBlqPXDRurK8laVqk/tNW1PV9CbvuVOtNV6+VB2YCX6ap9CMLPyr4UdRMM/Ri0
bnGe9MThEXIZ37PCkhzUBb31be7zR/JtDxF28ZxGl6UNNy38m03lwsnscaKRBt8meC5+xPqyI8vz
U2f092FSQm2m5Eg+O4GtV978UIFlkYl1C7AFUlZ+zKU4jOZ4OVfady+3viB3+J42n9cInzX8rINt
VzRHWT3h5DwbYKIU5XVjOfe9Sc1u8jBAagxDezi4WXgbDsWvOLJ4K5hNfTnqOqOcwAfDuuqXofvm
GM13r6nO4r9fRrdjow5oHEDCJIAPIKEmvTr9wlr4yXP5SIRl/mo97aduaDDd3MHDYcQ0ESZbapbn
hsi3fRMFaVTcINvYapN7O/VC7QprwZycaeUOgur9mtznWdkSRCpzrsXM0U4s7jGu8MTOJGIFhFpF
uynOr+mcVoE+NI9wcHywH5ealh80KmRl+WWpt4llfc7C8qBCugjKBDX3XScunPPjEtglUUl1/KyT
3RgDlDTYZ1OiW5JNlkMLSMCd+Vool+u8t6Y75tEx0J35QifXa0MP8AegyC3Rx+C7jHMjd9R9FYuL
RGqSc6kn92p+7IHmLNIY6AM57BkKtRkqeZ+hjnAWWlmyAwrjwkvaaGF7P8PhKbDX3xZtea3qbA8a
0S/tyT0jZ7jf2VG9HMIGPEulC3u3xHyaGPNSdpPJ18xoz8E9bvsqvHYHMHoiu3ArOT9Yhfapyecb
+vjnqWNd6WXrh/K8FxH8kiH5CePxjqOiZM9n/2zI2fThY7iUzNP44M0GR6zcTc8aWUxBYU03Q2+J
L2bnUe60YxdOowWqrp3BvQ5NqnY2OF1n5muSIrxAfd1cJUqxLR8Ap9Yyv3CsUB3CboZdVFNsuIJI
kVwmRYhaxCPNLDHtjWaK4Wi4MEG12nyEi1Uc01Czjy671nvRWH3gNFPM/K1dhtDaPnc9zhbbnpIn
9lPjzqLWf8sAIY2si5IL8AzTeUQGaRC1sjoQrgYFwq3VNo+INcaVvARqtkNWxTTDS7ZcOo23Uwvn
tBn2pejjfWQKn2ntu6WN0KYAl5B7rWX3EeXObcNReUsOWXXUF2CR5GHVXXSvC3Ewlah2s3EHAsq8
CMF1B0ZT99uGGesG+h+fzeDZ5VVjym5nxt3wjBQUJVUuZ/2IZDvarNIe5lujvIKehTd4GdQ1ziTo
l/aDsKb6OKUO8yPnbn9iy7wuf5HxVZaaFsSuEXijWZxldTftc4LMJFCLAjDLZp6y7EiQo9wSD09T
dc6+dOR37qyRmpnjxZ/yKN/MmnkRTXV/BBp3n2RzeSmdNPveUUne1GJMz0Kq1huiIl2fnkUdzCCL
NlKx/e+TXN+PQMl2PHe2BbbxXKSpAvGkM2BtxL1Ejt5YUgxbIihDX2Ix3Fp10cHnWP9ryN2gSTXF
dVka30wI83uLgIlNG8eHQrkPNEGuLc0lFKey1EWvsVFwnhDQeXswdabfpNPii2p+NtK6Z5aY8NHC
WPK11p0PBfuuPbTT0Bfqcp72GmDDZPkVdSQQUijX/NxuPhGs92Owo1ucEto2dgtmAyO/1Of00Uza
YxvNl3Gh3y7C2Zlmeeis/sFoikAHVIZr9PvkZF8rxS5NYFnjsSdJvkftvbfdHmzdf5N2ZstxI9mW
/ZW2fvcyzIPZ7fsQASBGMoKDSEovMEoiMc+O8et7QbfaOsXUlTqtX8oyKzOFCATgfvycvdcOQuPM
gIdh/VozmcekM3du1pJWjUJLHRG7hNuxi48LWcp0GfpdHq7Sk+amMrOjOxWXiJShfLw0nbkvSyxj
dU2+neWD9YRSQuEGWswXGa+Goda33HsqiAdhpO6xzkubGNRuOC3DEsF9iXn+Y2XgGCtEv+2KMSU+
x6a/BvDbpQegGOEBhICzyyJtCtpymDwZV0LHl2eUiS+bBT/nMrq5byxdDfCjG8x9ZDMxgs6epJy0
VffY1Lp9WqEKXzNBARkrYXVi1JNhg5DKrqqX+A5NKzsjIpic1D90IWLBTEk+jhtohcHuPEjT1zsN
h9IadFu6zXIagEHdq7Gb7vpxMfd9nKnnoa3SL5zhmjUvuyLtYaFK6oDZPYAighupz5zPwOLqBgiV
abiYGtSspjaVfZpPzXNrID0zRp0QNGVI4JaJsoR4Ws+P6TKr0DnN/giGzHwvVAzKxKzJO1cRryZY
Paq5JpW3jkRFNJEjZG4KzpW3Kc2AoHfK5JG2tHLQ+eqbIVbsO7DYtpcO8FJy1a73QA853Iqh3S6h
Jln5Yt2zRtLRcdAWxzbR2D3sRp8D1g9d39PL3E8Aao+Dm7xoXTcZTDkV81nNtWS7DGrsdaTAXgHh
0m2gIwQB1AIwuknJZfpkDeRYGaJc+FFXp24bUqbQBtmqRSdOZQZJeUld/VlPi/Cl0Lv8qOsjrPSi
WCgV0VS+LvQ4NqIh9ZzFqet3xKj2N1Mp0heaWc5hUk1GetpY0Nkq83r4voAh208DJBkRyy+QuxUW
RF14tuiNG61y7hPX3Jk0OAHiJF5rOUHTEpiliGMTDSvucSp23EkIlpG4QeIF0Xd6MjLcLPN4q9HF
5FEapulE+d55tFmYfc0CjHEWftGNMchR8dKPKM+Jop7dmB1wdvKD0leP4EY/6fkCi5kkE4NUP6N6
ZF896p3jK5Ajyc8DGEj/5rPoVfK9hBrQl6p94jgXgr+6qwbzcNtgPrZNQIou6yVy/vAm16qbWo0P
LiMRsVR0g8bad63oqcomNGPhpUMSRgGodAdinuIjgH13k2nkj0rY44SGGs/LqGh+P2jcfJucQc35
6k7WwD7A5Mmak+SYzkb9qGmNslHpqD0uedJv8Zy7Gwt1/9ZIVS0A5dR6ddp+WvLFvc+yDJVstGBe
zK1jgRi7T+woCENEiQ0RLoSX8uCvwNYNmqHan2pxjGwj0Gr3fla/VAmN6Fqu1LNdSAOFHcW3EduR
bcqdSSdlA0l804tpR8bWFt2L9AZyJc2KWXuDPjeicW0UXXTrqsN3IOMrUVWWXpwrbZAz2tuqpiJG
3qqk5RvyhTkDjNlJWfrBm+AdImTKeq+nDmWfEAUa7+iIreI2Eh2KcqW/1vGobhLbdHY5cDmaufGu
Fq1ndgZzfxpBDPvLbvLJ92JITA5bGbA72DfZYFJfaVGyNxNdf1ZalgTSL5lEq1lnBWRVg8ahL+WT
fdNcYj0ZiELLE2Y9kXPiKMdLAHaxCDTIKUGl5MYeUmx8FElefpqEcH0DE+k1J3xlK+GeP+t463eW
0rY7yShGbKZlcp8bggKuFj3MTykCywfb7LU9pjQZ9DSfk62Tu+azZqIGiYcmvclL4T6UuYi3aGwN
Rh0OA0AlHZuDqiTF81jP7eOKSXid7Fx+HagvjnLpxVFBdtgFfaPKT8Dn+0uflelRADT+AvIKuvSQ
DcPOKFuasqZbuLfuaMkX4oTDB8LdIpIsEzaigX7nsoERWTz2+kwsNZnAmYf1R2X0rjUhSe71tO9T
uL+aVtqPJn6mwCmz6TYza+W0qAlHMJsH07IL9SHUmlUF2IobItHmwxqxeBsyGiDYxKpZ6tNcl4g6
yD4/s+gvJ/jpnNocsy2fZcY+qZrzvB2U1niAdUFynGujZ9Rhyz8TBSi1AEGnBiA3nw5tlBo+IujK
F2bKrBvV0hQR94x1rNXuJxWyKOfY3vS0cs64NQMbs9O5W5q18VOeGobfWGV0dbUhfu/RlaibjkQ3
TMDV0vNo2TE6WLMhQSDU1GDpbU6GcMPnEy4n9gQ3c9CdDAxTqtInT0T305EAZ57axJ0O6mpr6xbG
18y9YPKMG0Naj4Vor+yz3QZ0SMu8DatQbzwoRcwRJgu9PByTvToJGriNIEyzXNTvLolvG70NvSbT
Cc2d0uJt7hN5O+TpIQmLwS85oPu9Cf0mFBDt3OylCrV8p9lxMLqGn+qs2XaW3KXmGvzrjJRd2eey
mojhnrWXtihu61Xz0uNlfHSg0WwUE9nxULbA121Et3W5DKccVW0Rvy/0SvDSATBXnvs4PLg9mYmG
2m+0DsZ3qy3oIfFhylw/glhm7DaSw1jk47nS8mCAtrdxOYCReO1xGl3Pj3cOSYT8n+Owt8Le9TDH
WcunFFHGTPhpRj/JATxa9fGjkkiaA3pVeVSoB8Wu9mbbgiVHccKBT61vtPpNapelotJiQLLJ0+KW
rodNA90ymcnBGxAjnQy7AbjqeC7Zk02ga03OO8QMqlOiN2Jzg7Sw3+opyT+VhbjpprH17TUqxi1C
Y69qHVW2xnkqS+sLJ6kDt/K7IDAO32Io/KiTQRZNr5ZmEX1O8Z5hWubbfod57Sv1SyhgymIdoxdM
yCHyJSJ9m/VQloLBdvLM3AHM5+PTuGZjEk/MV3xUKZxJ3frUt0t/UjJLDVbJcxdart860eRBSh/g
etMkNEN+u5bhpXPW8yBK08+NpV6irP4mYvLp8fMSVyAysgoFbmgSto0duw40v7zM/LYq+iCOaaI0
cw23pCoawI2Y7wut6u4iaMks+Q5LSwG8vHtEHHIm4JKqMque2qjx3Np5JTaF4UFZJjtVyW6GbO/2
dCUYx220DFVnq2xiQAxx6t5EoaLj2ZbkwaTMROsQPXan17Rb3Jn4CeWMzt66Zc0e/ajsTgYKHfQH
leuTJE1GFChdkrfOCn0gH75q+hotKQ+h1VTPSzW9q6M0g2U9eCptnvoM4m4ZEh1doixoZrySi62c
jcg6950oaZyp6qUvLaCdoz5dsI/bu7FCSBzPpwqacZ+AVMMq+w6XnU3Gdm8sngMMUA9uW1dP+riA
zszp3zJBH7kNMACnIW03SlwzOMgn8yzoOD3oOvcmIvxnKzFItNmys5Lorigp6fVBe5o5azPad291
LeJ+kbWr0JLpyEJBW1EM0Gur6BNqjXwHDtI6WXB+gC7Gh45QXAdxjN/G01XNC/OxoL2YOBhpIgLg
Ye7F9q6qGjvQqjndIanIidaonDsRgyodo6u2GEc+yRN74s2qfCps59Ulg2KPeZ2lkAxOP4wSaA8M
FFVUk1NdKr4pqmsTwjKDE0e+SZbsGJ8hSSZ2wp8N5+RS8TTlNH9hs1Kp7RN/oBV07jOSxgklIslB
mdvrkKj1hdLgRpXdyVrfi2E0kKKM6V3mChuHd/SmDnHmo1f6BtVa2zCadx6mfOG1z6o7obcski2s
/4gQsTtEiBm1B6nMAI8HB2nboh1rszbPM5EVl0poyb5T3SRIRmR7wFMBkIBaYeO65hbasKS2nhC7
7cYZJa9m1zUBy+2ubBR3rzISvkiTcW3JGmyb6UW1igfHZDQ+6N+HevmxK/GLhGRL8IhmW0AWmVem
zSfTnrJ9ZLCizjJQGEIVsKBk3zzp1pcExsclmhT9EvcH4jA8W7sbYkaXyqugD/fgVCZxLxa8RxVk
8IaTl/HA+DjbOXIZHssQkOfiTP0lLXUBtDc7tMg9bsy4J+kmdT73TkNhmECTpyVGm52Fl4kYR6Yx
j+APIeloCL7VbCbPqQL42A35h70WZ6e4Dr1SuQyaOR1TURHfDaLbsQdfGwSN0oaMgspARcsLkVq6
S4k75xQqNGVxHGRueFBUcTNGyBN1AugdmPLJJ4peDQQGkoZWpL5pSrCZHIhpuz4j8O8I4InNjVHY
eDjgF65E5V3Lmpul6EFCw2m2Gqd9vdi3cISn2mJe8ZI1styg6zZP5ZpaEia9sS8NN6ZjQNlVya4D
xEv0qzPM7INp/R6LxpuqrEFZpsQMSpY0sDQMwzS5hXlkbMlEwiTxvpPFNy2yT1lTnicr0g9Zn720
c6Scht5qj1k2HooiqvepUtibPiSIZkPStMfMArpU36lvjpLL3aj153y97czqI87RzXFIcumrM5RX
Tedetl9dNUwrVIiMJUtzPI8OD3kS2kfGNG1QOMbg6WR/HQu1+0Y0bPeYhtZbXAKXiYxjTwd5jEsR
gMFmR4pIYO/Tnk2ylIrqTVnRfW0c8zWrScDJ3EF/rJ3xkcfgSkR34tV69Eb1Qzi9K4/6aJmnyRSn
aEiLrRLRAnZRZvg4XUA8TCFBCGTnqqmxiXsxHqJaL8no5QBZFfpNlk5XzVYvVhQ9ix5oemEUO3OJ
0l2TasciSgjSbqgF8gLCezoejcICSqgh4IWVXSDm4ig7gd41ctMvipTgpdHd6OlN3B/tYm9nj2V2
wzD1wjEVmZodML+32PutPLCJrcEdtC1tYW+aFhlfwemXnmGAwfKG6J7LYKh3vaCfSaKTL9tFUNy4
Fxim02Yh0TNw8zfhbICXjmQmVIRFT1ADgQXvdUVeJ5k+mLKIDgj9Liok33asSFTX5ts+Y2zUKN9D
K2GlTxKUi4mMtin/wsXuyWjKLEkGuAnZNtdnIPFflFZ5p9Te28JZ9ceocWbnwW3SczknFxn230sj
0c9OZ7ioTova1yJzvMwiOqFuzTbA6J9lZGIWqis27ttC5HduJDe0CrfJ4h6FPu9LaaTe4nY7C8TX
6Haux+1PtuC6yMOY7wZHuWDsPY/KJ5KgKO8IuijGXZF1JIjnkV+03QM/64ZCqSCimSKpC93rnK0v
MI7HATR3VLTZxaiWUz/jkeXXjCIaYkSdRBs7RHYaI2LAjwl8X6MBnFeHyHSfbbbNDdyuW7tVUBpc
rbU/r4rn3kwg787kbFfAth2dl79Pq+WC29hGEF2FXtbb5oGeygu2w7tq4LtMk4sAj2FUtGsWEp1i
eHWF6X4GxL7peaZHPWPm2X8fUJaRdOW1ZpBbt64LdM6KV6DtTRM2AMviIOfUWPe89+rnXMP6VZAr
FIdfIvY2qx79pUQfoT7O7Y1Vihtj6o/Mg7eOIsiZsi9JEp6q0GnYitOUEjDZFpAS/JZe2wOuLbkz
Ks3x4qah/UZo8yZXlgeXwe5jg0DkgXAr6PJwTR/1akxjRohROGxoWFUnDstHg5A8jmpQA6Ke8x1u
HMLseYpTzh90qI3O0xqEyOoiDmRgRDhlnTe3ZGkkTwy+srYQK1PFbNzQUzZp06LNL9StRpb0UKcO
PAQOQXVfgo0pUs8d+gsaaioqZY2czvOOs4+4y/r2KPLork0BKDjGJRZ5dmzjYgd2CqS/K0+a5sRH
1xBjQB7eMyjmy9xmBzUCaV/nk+3TvrM3RBj327TLB+7PdCLexf5EjsW7otBSnZHmryltMUW5+2Cz
AiJjljS5ytzYYfCrT0KT+9TIvWpY7guNZDJOKncD6Q13sYwZoLmC71QnFFOaK8513AVFJi9Lo2EP
TqlxFvRi3ySyZcW8L6tw3xcDcFf8qxTSt05eBVqn7UDa3zttvdGky3nue0eGBWX9XjoZKwtL1yFJ
0wBJzA6CW5DQbiODnSm3FbhodSq1JfwGnyKaL3XY2tVJlrUXG49W1l2IbDpHcXObaMKbIDDb+liv
v5rxGUF456OmMrayz7QnIS0is6yIswypasCel55vBxYnSKzHOJq3Wftk5HOAOPOWfJggag8pjPrp
DFJxZ0TfXI7hxKxAgGYjgQfNFrsx83ds/ey2UFQyl4iq5MWSU6DLb7ERKHr9ggbvNZzFVRlXbYHu
RcSRL8Sw1PAiWnnOMw0S+ivg2m3NcTNlGW5kAD3Zl3BL8WhucutzUZBUCfQdsqWLGTE5oonxahur
RUOay2ON34opPp27zFDtrdXnymFxOGpvwtpS7tPcjh7aqGuuKHC4MBzIQ9cKd4eUQ9tqept8hWFi
7EhAyxnVsA5t2w4gPpN67AgNrQXmj4ninDInNFYtAV91juebuu7JDtTLcScHIn2qojSeykTj8DZ1
LPUpwlTPbQ3ctXF9AYetfjZt3mCzniWN2zx67ww7OigZS3RqKNVzr0pE0aOC8bNNnfqeMERru+Tp
JY9UZ5MlYGY3qeHMR8I4iKzSiNujHHicKOpxReeernYM8ogadMM9OUkPaSs+2RINEK3Uz/hM/Jqo
A8/OWUTheN91iuGwWT2t5J9dNWObCMeSqDiOCWUitoBJMSfwOB+JCW68LMy/aal1ZVj3BArpoMXx
O64Ijhgw5CV4OAkOl5LlXjrO0Q3p69aTeXEhADCT1C9EVdBpQpWFgZx3KXxhlU88grToCeseIpPN
YDIGRHxP2pHC2zIifWSKYWjVCK1A3s0jphanKq7tKPeLq99GuXEhHOeL0Mx7fRTHVJewz9tdaqLf
B96Q8VMuYh9l6TUnApW6MHqYlPRY6PLFYHclu2NhBzditG65COiPjhvXiB+aSb8WCsR0QVe60vXt
ODFv7BnTqNlNGFYkT9n9VzN7b9VebBWK+y2nVJQktHh1UnM2nETfJdJKbidbGxlLqBdqdGn8xTxR
nOaERsYivjX0/s6RaLzDJdzpU/ald7OU0JT6rQ/jr7pSUV4TJ4nxtyS0VezBo8vNGOM5F+pON5rA
XqKjazH2gW3ERDs6kQr5RGF4q6vkMJFqdJ0UsO7xfAvEZjOHJvGPRXFOdbbTSnd4+9qIHsG6JqvE
UiFjC8d53pRIZPfEZygbnOEv9WLvnHg4qsa0DhTDTV26nlLV+a42ObKE8stcF5c07Nj7nfhBiS2x
bcD0W0N430NAVHLtS2nMB0P2F1mmQUSvAufHu2YIJYg093GNXxi7JpDkQuCrVzyjb3ZO6eh7ey7n
QBaT7i+pRrQi5s4NlI7biUpRFvp1KLqDRQ4AwSHRK25CZ6NY4gsRdFh/OvU9VXGPlemPqTdNZKe/
xpN6QcV6qynRRYyhZ3WSOLvuUg5tIOz53na/un2AU/qWcSE5MTLzCaxOOMC4Xj6uIXDoH5VhD6Pg
zWQcSkZ9o/JOKuS+adjEhXpDTOrG6GixFNoBT/sWEfj93D849gHN/B6Tyd1UPGiZ8KS0VimAGTEm
M1tE6y3HtjA7RO50aiBP+PGokTERm8xdymSFpeR+o4aXNCGqlJCFZbOQd7mtONnSUaa4VWSHQrmx
d6lNShjKx5PlEjGmrAH2UWF9F0txRvrxYPaJLxa12FT9oG8UunWy0xnIpDOYQPrm5I+kWzWSBHrO
R5Sl36NWHmFE3DNa8+zUuaHHceS4OjMPY67J+XJTWcBZo6GA2NLAYyqrHVSGHdFWJAulreqlErDH
CtRDGz/UPHJMICnDwMBWw7l3lO9GSt6koX9q6uJraBfAqIe3Pm++CxHulD6MSIlk+9b69pt00jth
Es3B3nrvmFTbg3VIanKEtOjsph1jKJxGPQlM8buCW8M37DciTT6RtnOLWW/teBXabZs3Z9I1LvG4
KNuCHJZ6cIutW7GO9hCMyRsBUTwhcanT/IUi96A07Wvexy9jF+rMIezTNKpP89C8lwxyycApBO1v
8ajwaqs0oHbL/LaYHYCDilUy0pxt71ivtI+BBCRG74O4uLIXHzVnvjoOVjxSBFZVhp2rAUP9EYF6
jDi8zxZSae01FfCclsWFlp1N5AAcfHesz4IIxzWAACCcOr8nPXOrlkpVjk7v5QqT2byrvUhE57ar
MfbSMdt0mpwZbeDutXs6eBWpd04zKMSscKVGnY4JoBaQvnRu0aaoQW25F0iEyjnM4njLPcIaaOXb
ShNfFykRRMWPvbB3ajLwJw5p7OuZE5+SeOb21UzFIk2veB7VU8ngYdtiltjKtqbfzbvK9oAXAW3P
rrUGYxtqybuZug8z1BovTzX6dsXOjYYv0uo9xziXNSOYueVGx2ni2QSplmT+GZwT4qA25nBj1Egy
LPMJVb/HkNSky9EN/jwIwm/K+JV0w08muvhTCdLAy7Tc/KoL5Z0ARNZU9XUcOWcVdf1ZSwinw8jB
NCJaB1JfZad9rhQgXkxOU2luBe8CaiLCHIeXxUUmMeYUUbpWnBFfI2RIDoSiXPm5TsJFisZI6Zrm
hlcTnldrzCRyNA/4AzdzfOm7Gze+neRTYqeGJy3rkGr1MSKyqWmGeyfP64NS82qZavhoSgtxRI8I
ZlYRNbrj0dKnFzNtgEBMGm5qqTws9Qwhojip03CLn/IRv9mOTILAjtvAoCO2GQtL7KSgyon0z2F1
1xJky4BuCXCpAqrvmWcV8X1Db5qW3MaI3TsVXaOMpufIyr80S6zv5Jg+dCL7NiA4DO03nbKhY8g7
mqQzUu9rcifGXZ0dZpNQtYSpa5bfrK9FWgV5vGxBN/XM9dz+PqEfMPqZ4c0t51qFIUedbrCjBPqM
1BAcPWt8oh1Lk2RIZ8zOsY0kzFH8T7G7VS/mOmFHjBZldw3ZYY9JQ2hNq/BFkaQqR22WyRv262Vf
9Lp4Iw4g8/N4KB8W5I/veuyww2iYcTJ2omJM4tukMMfZ08ipZtQ6y2e8n+MtKlpk+eRsoCjo09Ms
pHOYl0YPnLjszjMl0Lkws/hrWMYtWzrnVj3ERqQyzgyKUGn3AlLfZmQm+jJa0Stg6ZvWTF/thlmS
JquOWQv+pI2wNR85YH0e4qW9yXFU3dp6oRzUbnjqSm6jEtIF9XVRPtl1RvqppvX6Uc2diIFm9r2N
2i1rLkEpIljUNTbZ8uJSvVRd/ExCNSI266lLUJiqSdmsh6irDfrJEyXrG8iM+rFJLXHXuzQ+9deK
wgISA9GLvXKT1tm1ycxN1ENPoQGxp48kdkyUC78hk2OfDPLaJPZ9GzvJ/WjVHmZy9FJaOR1bhNKk
m3bxxs7728pSX5JEnirtW9orZMVyAmEygx1nlMzj02yXzUjVmVHhantxlJsRdN8wnlUrCmxmLpF1
rexhz1B801DY2eqbGJktxmKf9oIkgeaLnn5F808P+Yn3dks/2EUstHwh2nkOekG3LyJMeeUBsNHM
y6tury5YJKemVVnERYw11aJ9JAASX0J6G6WrN40h7hwhGNSS59YN5Xp6aVhVSLxKO9/ATIFtEDmW
uFYOJwYWPi3xDO1A1PC1WR0ZTtL7eq6EL4TEFIFeUViT1zORG+FNS/Ucl7uhTk5VMt+lazOJIK/Q
H4XTHebO5YQ7kQfdDg95757DwXE3EfFMGIaS6aAtaeRH8GW8Fl/dtkQ3ew0V4TzRGYwDfXGp+2t8
ee6oBEO5zgHQrWV1hhTU0G0Pl6qvZmvN0ibWtnHYWvPJsjd5jqfDjG+ibAmGSX1eZHvqJNrc0twl
c4RYOXW/uxpLJO0V8dlWMRHPeO5uUouoQUcsJ1GNO9wdu0xgjhcJ3NAknQbqLA0HFB5mpGHh91hj
AijRuQp3uGn6+GzLt6RTEOYYlEiGOS9boqJf2XJ5dUbUb9X0QsKnX5VIXB22dEbl2WZ0qxozPYVZ
QYRo+q2tO1Tomnsz2tT/PX9jIhndmBTZed3KLRlrdFzzPGUhGR0/0ev4FiXdhrUZayHeJ0EotR+5
0eMso8oHWGu/ke6BDYl+m4cx+cj4/6ZNlCcm3PG2N/IRxbVZYHnOu4JPwZj2h7fgH7ksLvVb+SDb
tzd581r/x/qffquYvydRLP/zP376u/+WhfjTf9T9548/JHqrvFf5+tPf+KVM5HzXv7Xz/VtHZtiP
C/z73/x//Yf/4+3Hn/I412//639+q3qi4vnTCG0uf7JM4Cj9710WQVL+jXDIf/BfHgtd/RdGWRsT
MXRDSNeri/vfhEPlX2CyQFIrUJEdfA64L/7tsbAV7BcafjFDU/VVS8B/9H8Ih+6/iOOBbYgpXNc1
HK//xGPx0WChkAlCR3dFKSqG7n4kTuk68DK3NGMfGWnPFCV3xiN1XvzJrXR5+MtNuf4XdeOvzMKV
gvFXFgehG5g48C0buEYAznxgcYCZyjNOj4mPl9f4ij2ts+h7WyRGFioB6qZg6LSQG47EvMyzP4BA
fnlxiBkmt1m1QKvw4f4CqlOMSKYlzE/2AZGcSpGhVHQb3TPIhyVQjUtLJyyOuAqnPxCS/maX/vG9
HazkmKUNPsEHdzIaQYEmVo/9Wk9wY4AH8ed2FkAI6vEW2DplgjUhoe+iJt7NBTL/CJ30QauyFd09
oir4/e+gfrRL//hALoxDReN28Ml+vheCYXPGsDD2Wb+Hc25UjJpSU+55JJcgXJrqvXA1GOmO0neI
VbIs0MzMvXPoGJz/8FHW2/7hmbDhSWqwcHn8kI7//FGWUG0LToVIK2eR3qQlo+YtZw33YCkxs8qe
kfq1CiVyKRdhjrMKwLWDWUaZsUFLj5zf5hx6RuejuF6K6KT8071aiTsfP6DjEt+E5X195T4QeSZA
T2hnEVU3zpjcG8ow0WVblQqtY/ptGXc7gmPaE7nUZYDKLfE4MnS3f7hLv/jBwMirRCcYAIhYLX6+
Sw4gOPzETurHRjtdiJA3QIe1+S3eC3EANmp7sxlhUZ6jNjtncUaJNoHbeLUtxLi//yx/XzBs29VB
FJHnxqPzMeIMF1nvlkC//LJLte9QJ7IAPbbcSXSVu99f6iNVh8f0r5cyP3xr0p3CiG5p5mtKg1tg
Rj55bEQYfmEPm6+YUe0/gBV+8d3Wu8tabUGPtz+y2mSLjk7LZEqpq0riXvN+F1kdGoKWOub33219
5z88VrwuQL5sHUeEbq7L1V+Wo9IsNKFIhcdqZJwsMzLjlsXkvET/YoMj99XODPsP11R/+f1w7dIk
ZiGChvTzRVMxiwRUTepbRV4EfZHN17RjSSxyIb9gXY4Ds56YDxLhw9FXUkiWA1IKDpr2NQMEslPB
LVLMIzX7tAwTPfXf35S/fz6WAcJ5YPjDOwd58vPnY7WC9Ypl1e8qSfulqR0K8mSkR2OEf7jU35+t
lbHI8qezHQBI/7DuQEOUY1sZqc9sbdgKfPK0423lMWrywVtsO/oDt/JXXw0MFWAv1+Y7mus//8vv
XUwVFnXLBaFuMEYpG8vES6VMB6tWXP+f30Ugtgbfje2W8uHnS/VZy1pKfKpPNYn6pmX2rqdxHkzj
9Kdsux/L88+PsQOslxQiyhSALM6HrS0zOjtR4oZXNHNZowtDzMdqQMi9cRHxb9Oxnjm+wH24Vat2
PlcmCq2qpeGxLarZPqBJcDmPzeNL3mnMI4ScLN/gAPyHLMO/v228bAoRVHBCNI3V6+dbYo+a6iK9
y/ywVqtglBwd1D7KA9Y3eLWrPluWiPn++e9gwVpHvETgIDkgP18U6VlI+vGc+UlXMcBguUQFyJw+
JixXF1//vy72kQfdONoCR3uNhQZvdlq1g3mcW3uxTM4f3pxfPcmYQFk+8Jjz3T48Xo4F1DfkfzAO
ZZWXG/C9xMCZ1WiYHfz+S/1iwVoXyf97rQ+3cGR83KoESftZiBQxbjAuRTrKZTVipOzoCDq2jV3h
eHFwzK+JCeCqpomkBBsUxFGJs+ZOTMCJKwCiZ9ol9vX3H/BXqwhMZnYpXNAmatWff+IBo+Y8xBUi
LErbvd4Dj66lYz30sVs9j6MW7n9/vb8hiRQKJcsElY6sG3qe/uFBrpQaiFupZj7SW/urxML9Ng/2
Os2cpGnhonHHFznE5bUcTYdZjdFPBxCoDINzN1sQBWih8joOC2JHKzHMP8FOf3U/wO4Dzl2XBIqV
n+/HGLk8b/FAGFkvx4d5GYUA6tGIJxbZ7FRac/WHI8UvXmyKWNsi1Q8YEjSkny8I0063R3sq/DRS
EecUKvtGgsnlWdr8lUzdqd2mQ+ne/f53WJ+7D8seuVnQTklFJjPsI5gri1V1nAtZ+BkPHX2EOfQb
aLcBWPTqYqrIRhdNzbeqHk2bKrLVPzwGv3gFuTwniR9LGiHaP39rDW9U0SFC9TWnJL7ZVUivr3H5
IqeZ/vkiBluTZw4YFsjlj+xLs6IozuXIlmxXwuuqoTulsrNpPI8y+sPr/qsfUzfAnvJcG3AJPvyY
NPgtEuWz3HdDZvNOqTpBlgNcXTg30AoMYQ73zLR+/1P+4l6anHsB2psIDDGn/nwvB2ToIU2tyI/b
Pr7vQjv00GXPJ1RMbfD7S60/y4enBgol95LAGoeUnA+rRQYLUR3xT/hhn+q4hlB6hLnWe2YcQ7ln
FglTSRYH7K3v//zC5npB6p01APHDMsrjOoas58LTrGh6ydW4eyljLd4RQ7JyP3oNfoiTfcrrLv3T
+ekXKwIVAmQukiYVAwPwz7c3N4zWgI3EHoH08ELe3PsCyTQg9J2ZIGjqP9Q+v7ocV6OlwWpAHf/h
FnPI5oASqsLDSkdbUJ3t52xZ6qcmLvN7Uqe0P9zZX14PcIaiEkKBL/VDRd1YAvSWGIVXT7I7l2xW
m86gqoyG1eBdyD8cBP/+BLn8jo6ucLH191w/zl+qSFzMaFH6IfYXcGLr0VceZcaYdcmVfifi9vq/
OTuzHbeRpd0+EQGOSfJWolRSuexyuz3fELbbzXme+fRnpTfwnyJFiKi+2I0NFOBQJnOIjPiGBGBs
HlrVzrTqtwcegXF+QOhZR319LaMaobg4dq4anhCeQ9FFpBnYKICm44Mdj+5fhYEa4mkM2NVoiwKh
PqKGMyVvSrCEVzsm9Ts2lkq5WR2D7lDDov8nLfDHBJQWu59tWBjPIZh6gP1+JppDUWiw/sMqV+kn
J5b6fgKyhxIHCpGKFwWG+h1JbRqHvtLRPUETHU5Y6UJ9vL9tNtIPINoCwV9L2lLgGrSc7trsYCHP
QD2rFvhuWo4lhrBmCb5ojL3EgXXfz1R3YR6nXi+RQqiVIAyKvtpZR2HpqCTZ9EZ2WU6Kruz5Q21U
cfhtrHS8UYBi4He2/HV6NMTR4IbRCUKpfmytWf+AarQKd06zLqoW0tbRBY6SKQpo+jB0D1M3KmDc
APPfn6fbI9QV1PQoKAFnxhRttQkyQ5sQDbIwN9KQmkdlJT+2sOCuWQ8N8n6orU/Cq5mKKEM2LMoy
y0E3bgtovteCU0OftDlok1E/ItBi464UWRr4+ZamaSNRJBVcyl+KEkKNG8bB8YSYnUdRtRX9zIwu
g23ZZ6QY8Ka4/xNvbzFpZyi4UQTGvei3LX9hDx0+LNsgPNEW0/EI0xOau1H9BNjeOelKEB7gGu9l
BJtB5ayQLCNUaayCBo3TAxz0g1M3skMpm5XhBZsrkDY19nRfgU5TWoUCufPl5em9vNFkQfv/h12d
7kJRhxGuBEcdrZ1r6hhScRYIzOtnFBQnGZ7GvclTbTmjAYgqlAI5fKLCEFdrhhzWJUN/cvzQosOD
yso4on51P+jKtBi9b2wpDXrNuBbyAHHWm1+fwznVCjM89Zlb/KVPINrRIEO+wFLmDy5g9bMjE/wk
B1kM4QfRBp7He8tdfrf1BHPuUCSyaRPgbrIcehqVRa23lI7NTKu+m+YYXADt1dc2S+bPfNr+i10P
4aPFSXNtgUJci9QqnoYkV2i26/pbDEOjf+9PzMZVwM2DKhRZN7406ytWE7w1a5uqEdl4eWrGOgc2
YA/naHRs0Cdl+4S7fPbQRvSsOgqz3v3wG9V0V2A2IE2euAkpXy+npNPGoFd84jeias49L+xzBhfy
ya3D4Tgr+vimAHmnHgMtjX82iMe/BYRt197shyYVhtLYuZO3Tj+cfEk2DFS0KKovfw8al1Vf1VjO
ILoxXTRkcc5j4Hx2AgjS94e+OfMsyj+1SQTHV4uBZ15mTOrIPkgS6zLVpvkNqm155g5rGmgmMFBh
3RsXNBLDd34/6t/ux9/IPmgU4Xyoo7OEgdt6pAYkIMDFnGwmpb+p8n+jmtx9HOuhu9C9ja86iP/j
UCPudD/w1jFj6SrtE6lGzLtnOcXZHI42iioEVkuJ83HTNxC2zZ2VJadvvddoxyFqKxt1+Icto4iC
jpWjNdBFJYsrUlEICBur9tzCDj4aNfCY+6PaOrPRpCcrxuYBSr78+4tkTpkbiUIi3hzp06M115Dp
c79Cy6xEEfKTHzvpWc3idM+zaWvBCmbREKplgYldzSas1ELw4IlPjt1aXqhM6rMYon/NafwP6SrM
NLYoT0cG+cfu5sUIQwUce0C+j1jGPHjO7AsS1MnuIMpr4osbSoyrojl/NVm9u1k2RymzZQqhhmOt
r+HIhoJtu0mENlqeeV1WGB5euOEFwx9z5wTYWjjiRajVLZjn6Zj1XQZIUYpAOaK2jlL7FjRQ3p4b
nIh3FurWwsFGkY4ypSc6y6sPSIVFiVwNQTs/hbRQz+ibl4hNgkGA8hMlKNhmUzo83F+tW/NJKLoi
ZJwsndWxWyVcdPWIBkoBYcYLcAQ7N4XdHLoemun9UFvbneOUsxSvIs1Za3wncOldsiV6gtTX0Bmg
KTmVrNf7UW5MT+QFj3UpRWF0cqjerdIKhEir1mQKUXWI6sdJr/0zTWuJboqq8gJW6alXUcLTbIDt
tgm20K3K9l8kYLoHHYHSC7kf7JMePnCiaHSmkAjwTCMbTrZulTtH79YnpwNIk97W8S+1VvmdjeQ9
3hhVfJqhhaHjA8utrC0D+DHe3MgZzkA8hfH3zgzJxH11IoIK0KXFDm475vp1O412gZ1gHZ0yCGlP
YLi+GG00f56gah+ViRWudVV6qTHSPDpze+2FPuz0hzfGTZcavIBpgHagBbo6I5s2DbCUCk96lHcn
Ux0xcx7r6OIaion6kB2hZlSMO5O99bKiQqNTXgOnAGFZ/qoX51aDyFIQ1jwyOqtsv6h+wFuqt0N4
GnOORkraJxK2lkHNbft3ipZLBZkqis8RTVpj59Lf2Hf8FsvFMwURzpsHT4cZ7og+SnDKRaCeTa2Y
nu0+MDwDhfWdHpVc8OvPLQU9qYLRG4QjsRx2l2ZuoxhFcKKuDRo3Qwb6m5GJTEMJQtUe8iBMfith
Gj+W2NopJMI6cOr7S27re1MA5MuR22H0JmfjxcyP2Am0Y1eEJxpO5pu8K4wrPiLRFT7JvxXyemC9
++58P+bG8U1NjHGTaOv6DTxDG3kWg2CkT4Oy7oMRB/0VH1jnCjkvvXRlEn6+H28jjXK59lXomFyN
SPgvx2iPpl/mFqoCEdCFU4AB6Fm0aAnA7/rVocrzlKDXu3NlbKwiLgt2EEUxsmd3taLRyx7jMaeR
wm2MgrI5WA+poUZnY7SSv+4P72Y6eaio3Pj0tS1b5/m0HF5Fh23m9Y4msQJunJdZg20Ux2VuKuhc
+eqer/DtbmWtcjNh7Ez1Fp70Km+DWa1nVQpBITQ76BXaYJ0CAxCENBp2n6NEm64tDmanRkXdCteZ
8AucLPCgULR2NtDG0Glf6yr3o6nTalydVg1C6L3aUqMqVBQdTbXJTwi/wctyijo735/mm0tSjhqT
QpfbmBKQs9opccWxFaBL5+HIBx4eyv0kjlMJwH3nANoOBNBDBsLDTg76xZbE8rS2EGFUPCjuwdXX
gCjmKTLc94ej3ex8HjQsUJYmhic2JcZlmELVUGeX8ihmV5cPVu2UnjWZ+lPYB/73qqFjqySiuyKd
H3wGKdY+mzgJfMvU0joHTQ9iPHfxA/FDUMcIgEE+K5Tid9/X3c7yvtm98neSA9H2pvOjr08oN0Aa
XeoYQagf80ddMcKfTRL4XxxfdeNjiezKt2LKyxOMTGVnjm42sQxt4A4pD2jeQ6uFbmUV/kC4i3iF
HduXenTFp7HVzGunJM3H+59j46ODLSQJQ0rfoZ+3+uhoLCdiQMmSzukUPHYpnhdU1aPPr49C9+pP
786Wj4TlN5/9oTCxAmJp+Xpxdeeqe9OV5V4ffmMsNJVouCAmzZZxV3neDJUZ3cLJBy9dicvE+wcd
Byu9vnosCFtRn+KBrnJZr8YS4ZDAt4GiBfXcueSVEp8dZIJ2nhobS4DXFE9hl4c4w1lFwR4A3rdo
ZY8qyq5gbo0zLMTUAxes7ez7m1AUvkEryq4Gjto8vJcfR5S2k1H+QT50GuvTaBrRlySccwpuWfDr
/tzJf2qReEiRcfaTSr3UoEW2CjWYQJ3TYCBUHWuPCHn4pzqxQnJwTBYbtC+eoQJ+zIZW9+4H3hgj
Qua8aXjZs6kxC1+cbXAZQHsBgvSGxIme0xykvFl2DuIburOzPjZCYVfp4g4nUbuk8stQZaAGTtBo
qOMj9nKM2x4VHYvH8JvOjZPpdH9cGxNKP49GHzg9x+LUWAbrBfB2DHpQ9MEWDmpd7Ixvah+sDmYR
jf0D3djyiwXPVILCgz1zzq2RUiFCl0QFVXMDEEngF5eZhmBX3TrfI5/yZBZgHOL4gFJeP0xhsec4
qvDGXp/FsxFDi8V0xItHXSDGi4+CRz0u/GB2WHMc4QWbCGq4+ZfAL+Nv92NvjZJHOKAP6n68T+Tf
X1yLkdXjitILieYn50fHzT4ZPfUUQ8NG836omwNMqLzyea3SyacP764SRh+UqYFmrOuh/aFdR3Xu
HztFNDsDkkf6ahPixCPfeQCVDViiywE5oxagYGlI8a8sfxQpjnXjZOTvQGbpl2BsxGtvMypepPlg
htFTla6qy3gWCIKa4jZaWxF8bDts4hPdceUCS8LauWe2hga+HjQcXeFbRFwyRHqoKh2qxpSVH9sC
yj7iNOgOFDpZumcObR9d7n+zG/M08GY82GWzlNKQw/9fDg/NLJ5znKue3VIBOvQTls4HfPa0UzEF
/YdMEwMUs3SavakynBqCoYKAmDtr6M6j7OaKwjgJOCaf7v+ujWXLz3KBKvEMoK25OoZ6pTYaxu9w
sYf5d5Urvvdw050eJmec3786Fj1/Oe+UjXViLqfAKkx/GnN0xXB1BmdQQOTJ8gzZWyPTz/dDbRx4
fxB+MCNAj+INtwxVh3hJZy3CbTWc33Mo9c44w7UCWRKUZEOj7j873fxX42bF7/uRNyaUyNxa0vlc
nrXLyB0uiKUzMcg5brVD1aPyXQLuRSW/r/bW1E09hrKbSgbOp+OJjEb+MhbiG9gTB1KfLwNMWZmN
dkWefHhIUBm8ooSVnSej9x8qE9ClbkOPDlwzf/095vBQlpgHTiUMQJa/IZ7xySlbTerzA3Pq58F8
THNN86y8N7/en9qtjwpchtIcLztcnlfDDfC1QwgR81TdtPHgiSZIyfSZkZOOUUfFtpzXLMwsM0Zm
7/XJD9BZ0HaQVdgma1oMPTeAZW7teH5W/s5me0AMncj0VOadCtfW+iGXp7AKMAiYqDz8X9wjlelW
E+6pDokHUpQz2nWXPil+imFwd77c7SlIvx9DR3Id2hzCWSUFA0A8uP0o3McZgMECm1PPGmoTFf5C
PLVTv5cR346MeKYNNobXMA6K8vO+GFknimQqJV+3HZrfte+kl76LnsfKHB/ur5OtQJRShMksUsT5
A155EQjhcdtqSwuBcZAvFzXgTM2lGnxl710km5F4e/3Z7CrNheWQ8sk1IEMiPitSDSmdyEL8u8rG
45DDMn39oLizeOTbpIs4UC5DIewWT6gWQYyFnnilvZAAZ4S0HrVIEbw+FAmpvBC4jynbLENBwZKl
0FJ4hh+HXtKY4REh3wbYgi5Orw4FeYDXmE4yTOdrtSZKpaLSPKfCsyqo/4eu87VLqefFMyI9w8/7
sTbWuyyz0buXwwKCthxWBwcZHQUMtsre/gpUdnzuAw1zD0XqjQIuudwPd5ulgQYF28e4ZJfSWq2N
1M4R/NIwxXTtxseqHfeP2E6j15aYOPj5VP9DYrGzVoNyM9OYqDoLyg/0JzMs/fhMdXP147a4AP+j
fXF/WDd1mVXA1bBMDNz5jqxDLUEjQTNR0aXIUSElNpvvosGITo2blztzKZOjZS7Kscv1AhWHuxUi
5PLTwbv1xxo1Zq/LM/EWq2u8Vc0pvThjGJ2RIsiP1TzaVyhH5jXLp+Hz/TFvrRxomdQ9SCX+54r1
8uTiGdihimAKTxlnqb+RICBhttk546tewPhqOzAa+dFuhouPKi0OqiEg3pfDHYqenWdMbEC1tr7F
fqsI5OYH69HJnGKvnrcZzIX2KeBBQOFaraCKB2piNAxuzFPaOEMwXrF8mS7AJuPXdrhZO+wJm7aZ
YHjqKgfO7Q5HqRljlAF9YlhGEIpIGBpPTZ36Axc4Okf4xb3+mpM0G3nxcO9QIF1OZhsofePE7JBq
apIL7aHWw58bXaux1o59G6uvPz15/VEloYdIWWad5ZoOZ7MeMciyzcpzL+wKrKOpXF21CP+6vy5v
S91yQiVBipIv1Zn1GZMbeB/WEQtFmIo7HnutS+G443L+aNLRf2djd/hprEmMVBAal1Gr2xOEeZSM
eWHsDHvruGPx8HOAuTkkFctp5r2a+H1vMOxyimnSosRX2KGxkx1tnT4We0IiHHm2uKudoVRNCDCi
t1CJDByPF1VywOS9x3Bq6s/Ct3qviXJ75+qVl9B6O1I6oXJBtk0tf7WCzArRO8sXvOVLjBjMWAeR
jpbXGRll5dhOCDEHCMdf3RD7kfsfeOvgkS8JG0wd+MN1m3fKuBvryrA8ywkzNLTzCmGoSTqD0lju
EZ+gypjsxNz6kDxR6fPyVhMssOWHxClJwTBjsjzARcF50hH6RJhY3WFgbZ06L6OsTh0fJHaE6wwl
PqwLTli+9vhGuvMxCvo9HM9WKMrzYAdINHQ6essBDUalOnOkWZ7aGsC+VH/GeAWAf15a0en+97oF
CTJf8Jd5dXK+OdoawzOPiOI5OJF4tQg71RtH6eMQWL7zFT36PL5OiDT+q6Pw+WEC3oeyaGIP3xxJ
cbz/Q7Y+Ip0vyPVSFYAMYTnmKDe6QtOooFoGDIm+bW38epz5y/0ocuGvN4bMEOmWgocmM11GCbmp
E4j0wusHaIVI3s/WWxh1SE8N7YA7g1mF3U+k7dMcz0G/ecQBJdnDFG2dCKQFksEPnx61ouVv4FpM
y2ROhJe6uM7n7Tifhd0PtQfEqnzAMgdRJpGD07w/9K2dCTKIxyhPGYDHqwk2YqtoA4dq+DgiwFXT
VzrixVNRuOoNRMx0H13y10cEhAaAWOX6BPSxHGhe6GMkkKX38kIV7xtVUQ9DwTEeIDd1aiMYnjsB
t9aQxA9DGrM4e/6s9RfPKEXp/a6OWr7uiOz+ZAbFu8Ed/e/3h7W1Ox150FDIgCFmr46bKg1MG/kb
4QFfNI7QB51TnyJ8jyGu+/F+qK1vRsHSBZ0OQ4i8eTmDho4Acz9wjovQh3hroRwgSgUflhKofj1m
uz1MnX9wvT9eBpR/fzGDhY6sGWQzy2urpH+Dt57rGZ2ZHUXnYJlcITVtukNyVrXGeYvL3XdnqMVJ
uD6ahqgq7dxit0BZOilAKCQD1aQYKVa7VdQK1sOCt9Zc5dX3CDwsuoM1NmbYdFnZ72JASukU4oQC
wyrRMoVVHGVPaFQo1CFyBVOTaUZob2eVbXx/CzwPR4VMQTVzPUd4M2nOSGo/wWQ8jS2l0LYWT9NY
2K8/ExeRVhsIySpYIjWRUDn8UtZJ/jDOith5qWwPhwxFdoMZ0OqyQZ9vVg20iDyfLvnFrCeyTYxK
vAarlZ2MazMUMEMdPjGPaH21c2YrL/quU/meedweEposj2VSfZwNJOpfvXE44Oms2PKlzithuY6H
2C0gyFMQsGtM+tIBXXEVoNvFcbDPM6w43om3caaDv6HDwTlHZ91cfakuVpzSAGjgDTbsmqixjeOk
5eoljJ0KpSessj/ZaMzuFfk2zgcOOllR5Ubj8l6F1Qa3tUeM4T08m3AFMQTShprG2zKZ/Xdmbc07
O3Lj+qTbSOdeFnQg4q0+YFxNNcq8My8vLR4oseCpZdUdqjvsiPzo5F32UAeT83aIzOYYuqhP3P+s
m9P8Ir5cYC+Op7jv2nLmQPQG05wvSHompybVnce2Br5vgBo/WlPc7Oz3jWSari70CbITug7rnMFR
gzE3xxTzt6IpL6GNz0FSqMAJKje8NH6TXg0tKY8IM+k7+39ruOREpPEcNVwA8u8vhjvFZZ3aHCse
XHDEoG00JIwuMo7RVNTv5qSrUL2uXg204tAlPaFeRvuTj7063sBvJFzSbNLYoS7IWwEznzSPnzhI
X61W8icUBDCDJazzml+OL5vq1Ognyp6zCCAc91Z7nBDrOfc0EXamcmunUIz5v1CrU27qhdZbqS28
YmYqnSrWLqnma4epNFEtIxE631+ptzQviQJgskx5nVIEXZ1AdhAqDaU7Xpe+r/yuBoFBTVK72A35
FGP8OczKo1pj+ofzXd+/KQwsS0UyRYHXx/i9KJFZf0kCCwc3wB9/I7Zsf73/C+VeXV31LCtczqV4
CACW1V52jKlKkVywvSDzu6c6838NQVVd7weRX/AmiLzC/xShKNkvv7CpVl1pD52NyjFEPiQV44cx
KRGRiOw9bvKtsgB1UvKx/4u1evRGUzu6nY+SkJhqHIDderY1TxH59EsP3eZ3VAE1elYiDRNeUPXJ
NzE0Jt5EmBRjEouEsnOw6S7Yp2zscPYpFVG/+qaVmkP0gihTcwGuDxLbVdDVBRTjiVhpHwelHo9p
jZRwOFTOzmP19uPyuuBGgtxEUYecfznvqHAnqhOnOIkolv5uiFEURXK0ffXJSJGZrEE+9mWiskpP
FQGva1Zi3qkkaWdnxEuXbIyyTpKOE/zGMv/YDIPh6TQcXgsj4vnEC470i84sncTV9qpbGCk08iz8
srkJGk0vkSCS7uttmnivXcOEolfG8c+rjcfFci79yk+NOK0sz3bz9G0Sxupl9rsM6x3l83+IxItC
kpMcGXQZSSKwR6RW+Gou3rq5QJUXcjRp7agZO6nY7dXCv09+RM5AxnJDHVCLAuB46pue7efxJWii
b5xn7dke45iMPxkwR032+Aq3Z/Aiprn6ZrgyI+HREHOwlN5TnQC/O6FXxwgf73OUDNnOGLc2wYsx
rpcnLo3tQCuHeIjXnWZbr84BFYCdXb05Km5pWWjn3bmWoptrezZy3wLM3w+4aLqYMuGgKg5FMo8X
RTjBw/1FshmPUg0sNvJauHTLRTIMqehRXzK9EJnxD9rUOGdHR66oQk3XC6xmr24gj+jlEc5XoytJ
TYYcE/j1Ml7XZmlEmZSVkjjZWbUadKbCaXyGTI48uN45R0UR+BHWRrxzeWyNVBI1yblogN28TETd
xEMTu6ZnJW1wwSGad6jS5uBG1fqqTcq3+xO7UQqDpErHnCubE4XH0HKkVd1jF2hQCtNDxb+Ctike
faudQWEPCFBZaXfyETjEOiBUfjpG/lWjlLRz1mwNGcyqpMgIKXK2Ore53aZas0fe3yVy9JUV2wE2
iop1bdCbuE5Ksofyub2gGbMG/sumoc4DYTXmrnRxN6iQKMEmC38hB3J3K8rpVPvFj/vTuzk0glEN
kmpD6ydSlUaiq0pqGeiHlSfcmnMYKeh5dWJM3xSaHuysno1WA9F4pzsUNhGRXmfPhl6PQ4FqCue2
RGYFPQLRmYgppXb6QXej8poqgThq02A+o2vWPGRuqB6xknZ3PurWWctNRcMY9hP4LHlOvUjjdbCh
Lc1Gi4za9nmCBvynxcOrryS+p4K+fYGvo7Q7YbfXs6ztOgCmSEZXiylNuhQTcPxRu7p1qSPXjf5h
sIz02lIm+WV0ivKPNSGokKKP/163/e5hHJR+ryi3ucIAN0gyHNIKa86tiBpjnIOSuqObdJesSMJv
mAn+HWDzd76/wjYjyfICyDUH+sLqpIKLSjXAJx3JWsf44E+IOHem0lxnChw7c7sViqRe7lDKjTTL
l5+0UkUwKSqh9MmcLhG6Aaj74+k2ReneTb0ZSp6+YERJ1NcE+qBUzGaIOJViXmHHEA711zlJYs8X
ffTr/gTKhbg+6iX+hNwD3Au6vstRpWnr1DNy7F7guvUPvYu4X8xwj/y5cRCgogPYFTSohCit5q6e
tVbraMl78RDWJ9HV9jdnrPsnRegf2i6Ydga1MX+oP0kgLxQ0KrarcHo6jL2mmKaXTiUUsERgMwer
94dSdMNe92szFvwP8LyEvNF/MptmMLM8YllAAcGyUbcfW8v8abhz8un+p9q4lbmPeb7xQJfAxNWn
woUV1TSbXCrtSsM8d5YR/IV9JpYSaTfXBoLETgRq0VUeYfMOO6t/62QxQWfLqiyfkV7ucqE0VqKX
zUROMKh2fB5is37bRK3pKY7SfkyTFPEEO8Z3MeBceszjHn3/Akmz+1OwNdlyU7CKkEmivbr8EWPh
T049ki23itnipKBHJbbscEwAIZTNztmytWilrur/qnvUSZfB6Evrg+pnPHUSvHaDmN7CYbCG9lxD
H048a66Uaed1tTm+FyHlEnhxbYzh1Dvt1Fiea/bttdGy8dRqofPsa9GeCubmaoLSh4yrTbK3hmUa
Y6GGacVzEa9r3LJ4blUPIxQlrMUcW8HaVCSf/NGuPyti0HbSrq3YaBY4skEkL+zVMOlwDEXFgeEV
WaQ9uS6yKIGu4QwjauNEbXM4dUH2IwrKdOeTbs0vi4eriTYr1TV3Nb9zO/fUZ00cT231wY7wxulT
w3woxmk+vX6pwieHFfaHhCxWZ1BuIm8yC8rRomj/ye3Eep+JtHmA92LtDGprnZoaxXVSdRd92NUb
S6G2jeBdIbyMw9Xrm9583481tMVJldI69s/7A9tKsgDI0OeH2U3rdl3gGUEOx6kEyDiVH2LXU5fX
sIpxG/X1/KdLsfbjBC3PUwr4ZpEyWH9lE6bWCR6cO7CyjfIPdFuOQ1nyl4NfHQeR2+udqMkvMfcL
DkqtTE9lAXp9rrVvZTmXlOZF9KYy6+Ca+2A6XTVTWWSipMaZIAgW4HCsYV1wvD9D8mBY3akckZAR
4CCBrVvz0PzCsjp/4PrGcm44gxGxPVUNDKzoyRn6EW4aipN7ctsbF/ki6Oq0KlNUDn1qvJKq0x8L
W28efIDnO9fA1lqTIB4DFylSzHUFMfNdPxqGSHhRqX/ubGxS59ZNj5YaP2m+mv91fyLldlxPJPUK
WQknIOWd5XadFH2AIacJT/UL7aBGgX6osZp9F2l9dgnUcpTuHOrBCKn9DX4Wvb8ffuu0sCwWAJAh
qB5rLLDlxr0NfAZQVoRipd9ECEfg3XvENTp/+C+hgEGAGCdvWb8XZiS9GlNidMsC5zmE0/MTL/7q
OdYwnL0favMTQiqh4uT+oWUuJ9XykzJDYpRe9hDR0MkD/bnqBs1Dly/1RIkV4/14m7P4It5qYaLW
WDYDavQYqSt4dUI+OfKEm08uFiw7oTaHRudcCizRcVy/fhxnisaGgp4XNIP/hjpFOmKYWkpv7Lzq
31pm9GqlUdQNKKZBxOMYgjEjB//iwhYZBbuwpeQPmds+Zl2kHyofUxY39l/NnV6FkoN/EapqXGzr
8TfzQCOKQ6R1nddUeb9TRd7achSY6L5TRaYqIo+ZF1GaptdqnAttz1DcBp1xFyefxNfcx1QP1Acr
JAFMSxe33Gguf+ju2Mw733DzB0gspKzzIjy6us0a35+aEJl1D+kQB7/bBMCF0ffu76wwFbwf2O/C
6JWzogSppznRnhLA1nLFb4NmGFcpKjyrO6UwkUEmwRMe7xIFV1ul6ZB1DR3j73GOYn/nqtgcrSQa
MdsSorP6qDBH09zyiaY32ojn8tA9zyhpemGLPJWIogxNRqzl7FITb2dr3OvVbCVidAooddO3oiC0
Ck87UMulbTMExDCLD+qQf+vUWPlbs/z2rA983KQv22OdNc3Ogbf5npCq/lS+eDwBP18utNFuOrWW
Hlqu1s2/enNszxTii4tT9C4WyCODVooa6x/hHBG0Mg9UU8q9bsbWpSm9DPjSfHOx5gUZSgMvfqK5
TA3ruUp9hDADf9+7ZOtcog+JxKtUsYBduhxrGiMOEqvA0S21+ddMG+0clriwjanZnqhU7FHuN0f1
5yIBHUmvZr2E89SJ/BZwZGPW8XEe6TyJedorvWwtXZkBUGuD100yuByUEuCeNXY8fCs9GI2j0tbT
2zpF0PI8IXsWYVeHs9+JjY68Kk9kDRc1Ox3/A5iR6xm4O00aRH/Q8Fj+DDSAsTjRqLThyBp8Vblp
cDQb8kelsHGaDkYbU5GuPKtOYRzMLC0uRtn5O1D4re/78jesD001rqKkAbwZTXSalTmsn7Qm0y9J
h22pCh7+cv9K3frAnFA2jDZoSjdkZdGNprADSsZmUQyXwmr1i4sfwd/3o2ydhJQakO6FZUOc1Q4d
QqqWNBwtb5jL6JffVmZ2cLK0jw5u7/d7uJato8gxZS0ekg06Rqs51Dq7nXI8Wj3FiGtIphjbPZYR
Jm5HJzTwXGq1CFZBLto4OLToRe9VbDdHS96ADimHAWqFy3Vk1kOfKk1NacEanHOZNdNlBrMEm2Ec
dt4tcuLWaS3LUrKJkMUAUbYMlQyTyGd6N95sqVlw0JLWPdrKlHstWM5ThASrl0zZHoViM+qfzrBO
f+Vm0VQ5KkWZ7NwmIi2uhUg+FpDOHlQ0Gd4oA0KBecBOff0SoghHIfgPwGTd/i5MHqN/imNhMXZv
60CdP2l91F4gnO4aRG1tCpnQUnY3MEtde/xQ2xyHwEZjLK0xwSxKNXk7aEWws/W2lql8sYGFkiqy
6xH1aW12KAcjQVjoxr9W3uSDV6M1/zBFuelBK4weW9TWgAulww4xZWuFctSCsed/bLzVZW12gR5a
8N68sQtxVg9T/eAzG49BHeypj2yHgsFABoSq1tr8y9UqcHsIiHmox2WnyW5/NKPfn9BFaHcSoI1I
vCexiEKqn5t4fcjUw4h/VALe0+4i84hUjP/YDw6Gw6bojIdXr0Zk1ul+QwSmeLg+YppA60ejiEnt
piDyWlNTkGN1prdhwuvyfqiNG4FQYJxYIvTZ1lRcYcKHMmJqJEHRKb9jzB2wrtXD711d2YBqsz2A
6sZlTLtLnp+o25JWyWX7Im23tSGJVMGRohVOrjwPmaJ+LH03xUJjaMrhMY7K1MGUtDYhLc52elDG
Yfp6f8wbG/CPAxKVcNAhvMCWv8FJA6MsMyo/nSniT73bzacGlubv+1G2FgyFfdidFFZoKazu+3rm
9YrqIcmN5mOJ1w7Rr6rD79MnDdl5C22FgiZE3YG3MmfYalLTwm1wGhxNTOXD+mI4lXifB2Q2Qt2V
c9sMxY2A3SWYQ5qly7mbVKrLI/wwHJfLGXtMP7wmHUzuzg6inWRl4zPJPoWLNjwbAfTUMpQQdQeb
FAuh3ojGcxil9kNkU9W4/5k2FiTJGEc/HSwp+rN6xpmdA6RE3jY8kdvTUBbOaRomnjhjgvdIP2S/
XKX5afqJde0s//UoQyAu2BtQ4YD6QDqxHGPt2KlfUGlF56Qpn3FJQoDX7YaTrg17ecvWdCJAIjtb
OGVpa1QSd1FraTO9pqjWtQs2392pwuhvZzq3o5jwdF1SFJ6nywH5VdKWdHRNEoMiv5Ch6E8OPLrL
/Y+2sQoluF0K7oFg5FW4jJK4LR5rFe2VAG+1M6a+M4/9Xn3b2/GP10eCB8OZz22NKP5qPLlaFy0a
NBTiG9N8p+aTfhmnMDomgobn/VBbKxFBP1QKUETnDbYKleU5rZ2GxDLXUuyQg9I4aL4SXpTQ/moo
aWgecFNRL3U3Rg+91ZDe3o+/NamoC0K35GiWnerlpJJyQcPKSdZhBasPEDo/FWZBJTM05unz/VBb
q4QY2K/CG6KYuKqXqn6eZBkCAp5Z1Y0UmZ8QmqhcPd0Z0taUvoyjL4eUlPpQQYtjc09N981ujeg6
T04F3zFOz5U9tw99VlqnUCl8fJibPWOPzRmVTx8Ay5Sh12dLG5diaBuugHnI0ycd/4q/bRXvDcvX
Pt6f0K1IuGfKrBIqyo143TjPNFEinX5clyQXbHDdD2HDox3VXLEzpxvpOeNBNITUUiIB5bd9cYOP
7oh1Y0PrD/2J9B+3M9VHq1WTHwH4hke0zrJ31mj0/2HD06OgnevSr7DW/bAG1EQaI6fpTXFiHMKW
Hkmf++3FBXjg3Z9KeeSuHj3yupGFFoQfWaKr8RlaWc8GvMmqHXnbJH7XPkRFkb4JMQk/161Vvkcq
XvnXVZO9Ks9GMia47OgTgbGCiLwKXet62SthSKsz0fWHDCHxY27PyYE7wjghsFnv5JlbQyXro7Qh
OWlwjZdDVSLRToJcHQy/bl17dH4O+ujXXm4EjWw16oeizetTFLbd6f4kbx0AcB1pikjVNgR4l5F7
6AnVzNbziFcd3XEMs4Pq5tXO6b0VhtRWlu6ov91oe1WZGUdZKdvwSWb+KDBWeChR19xJVLZ2BBmE
1GSlWcGIloOpQ3glgY862WxW74sssR7KJlMe7FLJAW9b5TH2lWJnQ2yOjOuIdYp0z42xVlsajW5G
jIwmYeoNOlz0fnb/uf+VtgbGZYT6GyLvlOfWX6lQQpfGEhozukoHphjaA5KdzZF0vTlEaVYeuiLq
ds6XjZHJy0+Cf6Hh3wj4onytFuqkwIawuq4/2LFavqnHaNwBaW+HkehiXgAADFdji8JAqZSU8r2j
NcrvcrLST1pp7zXXN6PQRAYGznEChGG5NMLMoEeRwOO3S6FcRKBM8aHqOnNnBW7ccwh5S68+imyg
y1aDMbO+UOOOrpxlx+a7XFN++mj5oltvPKYAtJ7buv+ujhg76L2zV67ZuHpQeKS1JHXrESZcDVEr
wUhkfiCl2AL3Td5UaMuaiRgPtTaa9s7i2AyGHK+keXEHrRutFWrVtRnJrk82ue9Vv7VPupXRPVa7
shhP95f/ZjBmk68HcZcMcPnx+iYIJiCXtldU5W8Ox+pvXEdxO5ijvWfA1jLR4ApgvIJKIHpny0hm
o+QIJfi0N7KqPqNQMsyHaS6nvRbnhm4eiFpqTpK3y8Gx5l6kg0opr+JjqTX6leWkh099mTenaLL7
S1pA5/PSYTa8SkQ4LI59oL/vUeg/R5Tqg//H2XntyG10W/iJCDCHW4buSRppZOUbwrJs5pz59Oer
OfiBaTbRhCQY8oUB765i1a4d1lrba6e8gRtpouLt397q3QMMtJi6CjNeqDBcboCC5L+0DhB+VJ7W
H1kbDw9kzPXgNvMQntgP20GoBmU6t9HkLPHMrKibg/h773NTcQR0Iwq7sN8vf0OVNrDfsxb0BYnA
O5j+w1PamvOpndTDWHvHswLLR0UFmCZlsm2srSRGOGjUNyjixvZ91VfSeTGG1jM5cl/RDpw9NUq6
PzjPpOwCk0Ykf6W8IadmZ0kFGMOsM5cv6sTwWkfJhx8FCc0f3FPK0xTkbGa2gZy63MsWzHOOjjRO
QUWd2w3V0PovU/OiPA9NK+un26dn7/og1wu/VUzOAZtwaW3UoyWNIk5PDFY7+5DbNbrVemMtf8Da
IOFEmgE8EQdk6xEGxGAkMigoY2v93moV+58GsZ//bq9G/NpNAMp0M2hLKBGKcvRmNVFvOm0Y4uNk
SsOPSNkrH0LYgV6cqEPpTnNylCXtHXydMqOoP1C62apeMbk5csAQooXgtOZJK0DVpVk/nIYyzP7g
jtFE5qsjryPqA5dfqh7KUWGUBpgOs1bvy2It/TGKwlNlx0fgpj2X8tbU5jprrW5VbeMg8aZBV+hN
2hbm3H/vmaWJvvPsuNOqrEGst71bpFZ90DrZO5Jg91BGAx6Iw90k01WfGqpB98vXO914ySCgnIqp
6A+iwL0vRy5GqEQlk08o3MzbXCwnh55SoBbZErV3S7gwbB3E4hPi4tPp9qncw7ABpaNMRYtNpLSb
T5dGFRD6JjL9TkZj1VObKXzv0Lyd7+gNDf9JPW1yb2wifPQcUVF+NteI8SnM16ga11xM5Tsg//ms
ls30a+p1qTr4gXs7Ds0dfABUJ7Kozffu4DXliiZaAXpRf14qYB/gfv8AR8N4ecpooJ9Ejqhd7ngU
16GdKZDph1YJA0vv/q7kRrqLlPVPXKhgSRI8AkqiYn5piah8NiYVtCSKxIyzMIsWzYNcVhhNmpmq
cyASsHuSKNcpClJbZGYbh62O5VwrmRCiM5r4h0Op8C7NZfVTFubmQbV67+0TCihUD9AkQGz1cmEy
VIu4LwRwBnJpoJL1+kye6V7m1v4wWdP8IJmx9Pn26RX/z61PFbpPDAURc/62ZUllKWMdag3Xse3j
p9moLRfvWpdu43SyX3fjEU5u1yABCbnTK2hks58h0xbsopoRuWOaOpIgivOzsaD6jJ3GhIxKO2oZ
7W7qqxQyB0PYvdxUJHMkZ5HpuUV53z/nWm98VqRiOI2rlqOC0iSy16OCdxRQ7l66N2Y3TsGA69oz
twknO8mq1yZ5TWusPqL57W8mzxMAGNoc205AoZmSGgtph5Jcg6TTUBaKaIhOe5BdktEjPUQQ/faJ
2bsQQj5beU3bcCiXG5q1WTeC+6GJGevmc7cUWhBNuvUus+3k4FHc20TQoRAFiJXo1m5MRTIzRmYa
Ur4xJFnsFjLILhf1hMNUbe+QUNpi8BIhLPSgjaGF/lOpFDDeu7Fi5Edl9uspVKamDma1pNuRO3bg
DE3/7fZW7r3EFqhYohogVCSpl1s5gPKJMtIrP4bcck7tvv97bVPQGXGiPRqaZJ5MkBQeIvMtTFjd
OfA3u0mPRSglpEopmWyTcETdzJLcHIS7Og0GWY1SfTDiVYwCnHql9U1tMD+BHpJWVx8moJgTYPnJ
rQdbLz1zNJLWZVjKAHBbVouDF3zvk/Cs4plEyMfUucu9QUWb75yL2KvKtSfA3tGJBDrznV4uU3e1
GsVHMqg62JJdqwA7+IMzBIF6aRUK/jgNPSFmqsmivlhp/6bZnD4i7rg+VwnFOLiXR7Kje3h83K8i
ZPBkwXrcnAP6UsyYQm/Pj4GDnVBw67yubOMPSMNYXgyw+LsDgO+p5NljRoRsEjWEyVe7Q5vr9oHc
u3CCm8ShAI+lb0MF1YrNUUYG1C/HODyTOSBfJ2tH+eS+FXj56AtTXN3SoKQ5B9c7kNSb05rea+qU
P5mpIR34KeFhty+bULvhDNFNB/Bx+SnnVNK0VmQLzpR31GBM85zO2XyeUnW97wercqsQWXwzreXz
7V3ckcAS/XMYVmQq4Pe2Saw1KKjU1pmN1Wz4oNqS7IV5sXxBK34aAgkq+HDOMk2t3dGwpycGnGYI
vIkPXszGB71R0iNM7t65JnEiqSaCoaq3CS2qsEHzobMsophw+anNspqABLOZ3qLWyN4+VOZqMTla
Vf/gPpEQUiOlnE3Pf3OLGRWsaNEqRiCExZA+S3WX+2nUSc9Zl3b/ILIyWB/kONL/ZL0ix1Bl6jli
euTlxyfKSoxuYr1TGDrGu1wvrPOYqmb3UUeV7YM5d8yRNBrtILnZeY9B/+OwQOQK9q44+W/SDlCT
Vl1Hpe0rQ1M9hmXY+cpaFL+6VvoKd1k9MLfzfjDpgOSU2RmKUA2+NLdkVdZQjuKcDZr5IV/a0J9h
nf4ww1JbvGV09EfkbJRPTikmxa/Skfb03nIp1LyyEDjmWw3PJW8jSc11WzRmw9qVRjQN3Ixy6o+1
HRwRXdnrr4O7JfLDzbUmFwccILTPjKu71RYLaixtb/lzV8dfumZUz9aURR+g5pi/kmwo3MXs68pN
DOmntmi9j2y/euAmd1wLvwGkDkK/QL+3ve/OTJm8MC/UP61yPZOxIzwAWe0uXC0GdZvw8qCqW8Up
a4v0wKvtRF8kcnT4hbADrN7NwR4KwwRFjemlSJaPTV/bX6C12vfK6tj/HWy1OK1XWw2wmv6G6N5s
0TOFRgEkRvnEH506fSYicP611AIGhhOrTJwNU0WtCAyy9tmaIql2F7mU1VMS8fvcUk67KmCOuIHa
YlfEuLpWrY8+xP4v5CRQSODh3PaRTWmIiyFLkOgNrSVnHE5fPFFL1g5ikT0zFM8EPoR/mGNwec8a
oyrkKuHMKWEcV/6SVEDpmnzN/7q943v3id0G/gXWgIRzE30YQ5X2joZoGViwLPKUIW0+yZ0auj15
C6Iv0cfb9nbXBe8FeQemW+MvL9elaFm52DbxdWIv5TewB/IvyxyOkC+7qxKoKJDIrGmrjN3VpS4v
FhJPxbpOz3qV0gFBnttvJKt/Qcvi6IrsvHUIF+jcSwoegCg2V6Sy6QCm6Wz5NeMDc0/PKRufjNxM
Yy9ehyI6VwrI9kCXk/jr7f3ctUzVmtTWEn9tXjuzto3F6UgjbClLPy16GH3ireBgqrXJu18o1A8r
afFvW93zRnR9hK4MXcGr0mEzV7me4P6gfpnNfI7seUlOVAp4e1JNak5JosX/xm3ixF4Zondw4Az3
PBLlL2pcIMnBvW2221yVEv1viud6pzR0neQy+u6UmbO4+twcsW32zhK1LLBAIGiZrbC5IZ1jDMRv
RFZ9HmcnBm9mbmguzVMZhT9X0vqDrd37oKh+UXEmaqINtXlgbW2aVLq7NtxX7WkNtfauHOT3xlI2
Z2cBzN4OzREOdN8kGS8yAaQCW0JLmEtmQZWQkULIjgF0mhpY8r29oN64Oj8qMy0eGZxkHCCT96wK
tSCwFWwr1/TSE6i5zTS4WKbNpFGkKKRYCiQj6u+jNXV+mgw58RgXdSj2svc131jdxskmUsOInNGe
kJZO/uCgDHZq7dFGoJYT4BH1TKo7DCrVDDMxnyV10E8Neo6+0k+riWAT6EczlrXPbGP3V5RWyzOz
BfoPt6/XnpNEc0sMQGJKIM/95dZo0hJ1Fd0IP56j9Vw5ZfgMoaw+37ayd4uQ8xb32OaV2eZE7RLK
mUEzyGcwAsjmotQ9OTNln/CtP/2+KVgalBnps1EgF1/lTZCqyAxvcnpmcSnOyFhpKdXdlDrYGVGq
5OD+7O0dWAUBeUTo9GqgRmESn5WZDdQ3zbMTU6qkU65a48Hh3ds7Qcx6RXACJRC/4s2C5jRjNLYm
am3F8i/IvOhObdcfFISPsCV7hsgkCahUMWt4O3yvlpWhzhtga1JLBy3MtMnTS3Sesog8/bc/ErOL
YCnQuyNt2va6yjVL81FgHivIoo8I5WeBCh7dg8L4Bw6c8I7Ihi0kadnqHOhqpsNtB1S/JkmIXP2Q
nSrq6z9XZOV//62gvGYDjqMTQa9g86WiETWBCYIvAY5Vn6nux4GVoHbQpcpR3XevuEXqJ/g5AsSC
QM7lqSAFipUsrS0/T+XqrKiN5CVMnQyWMRrckkqzN2dWE3T2uLjhEkGzK5TmHK9z6cbysNx3pZEf
QGt2/B2dL4abCmlwusCb52Sxy7xVS5YvD0nj91TQ/KlSCI1VM/GMaTiSot21hzYIzVIT0vQ2buXJ
Zm5aA04jniSpdIXOU5ChoPFl0ULtLoxb9SCA3bkg0GooMzDWHPb2dm7G0GnIIY4EQNJUT/+maRXd
T0QCwVQ4zQGy57XNs8lOqB/pojSsiCR4s5nZlIeg93iyJKUaTa/q2dpnSWk71Llosr+kmWT+l6hd
O/gS7jR0V4JqVGDQsmrgEabz6C4GuaLPGBUoyVNn1R8JgxUriNe2kN3OcNYP9QTY0atXdfycwo4o
3TXKYb7D44lbNyeMj71Cl8rnNBdKJLI89KobRUwP+VUps2y4UY6+xSkmno8g4jYj5bymaV/ytR7+
Vec2l9y+NpE3W5ZSbjy57avF0+Ime5nWaqjPSOxpcpDWnSr5Zlu0f6WpavyzNpX5MS4i52Mbh+3q
d8iQHXUWxO243F3RyFNIUwFG8LcIGN74VH1AlMRQRnAKtlp/65qFQTqJ0Z8bwyjPjoVeZ+0Q2PZp
qPAcyp9ue7/rgyus8zoRAgkBls0TNTAJKawzcXe7MHo3O3XfuWSixjvTGDvdm2LV/vUHFoEYMRsM
VWNe4Mv1ZgvnRrEgM9s45GcTOIi3mFr1QbHiOujq3j7whNcBFyVWchSd2/kK6bu0VzlGrC4jvb6e
sW9om8T9SVPt3quYGUDyrCynFD7VwbZeX0+M0idCeRzaL3iNS6NOlkaFhtfzzc7Mv/RrolKGHI3n
EAjxwZssPPn2/IgB29QcqSMDAb00FaWDNC0hqWXMZfSKRArfR6lsHJQX987JWyviV7w5pcmizUlp
UjivGbX9kDfl8ISkU+4x1xnlYg1dpD/5bHSiwPVBwOHZvDQY2kouTXh4kte+Dyp1zT0Q5vM5T1uA
n7Bf71MGVP52LMBnE2hMgYITnaJLo7A6NQOqD92pPu4+mnoSukM4Fh+m5pClsndCkAiDbIFUKYWI
TTJXNUPfSQbXftBLVEz0sfHQmDRdVGOO1I73bgADlIVgCgpLPNWXqyKzEIIYIL2inlHK5Wg4HrFD
+Bnp9vqduU6Ga9rFEeV978C8ss0pmNIY2IZVydpo7aqylQkowuk8K0n7Mua2GqAh0PReo5XoFNz2
LLvrFOoivIooddkbTyqj89F3NsjCpknUewbDjj4cxuapWGD/aAzmOKNXUJ3/xCgpuSDuUibdXD+9
txO0kcC/dLlcQervfwwOcXcsSb0nLdnkZaVytNDt3sKGFgwZQjsY4LjtzdlBfAbmYpatAUXY0u+y
iKnmYRl7dVHPvlo460FVbvtEvdojaIUTQD2Y2PXyAIVZ58jLmKzBlPXti2g3ndNsGn5k4dI8ACK0
z3UayS9OU4WeqjRo/9ze4731smReR6HEc+VNrXqIS9WcWa8V/7DSdn5JoJu7pj7dF1o8/Xvb2t5q
qe8wJhP/Dap4s7s1qeka01cKolDVmejcxA9pXcrlqe6W5i9ZqvtAUZb2ezjM+VM/2+qP2/Z3V0un
GN4tHDki+MvdZiKgNLbduAYUKGwkKYzM1+M+f2cOiuJKy3BE3bySFxGfF6FAdMqo4dGcFz/ojW+f
mL44hjpcyqwvlbt1Wq1fIik7d0OvBPpSTL5US2owLI38qCtZ/FcMeO0gKti6Q34Dd8cCFoD8LXjU
zYM509Do+MhroOfO4k+AKbzUSHMvhawU3N7fXVOcJPIDYFqU7C+Xu05RoVb0SwI0U4ZnPc7lU1/K
9edxLo8IjzumuC5cUvJLms1bWOPaJ4bddYwBAd9ofjS1Ao7ZlKWPRSYd7N/W97F/VExQquItAV20
nSY7RqkEiCOSAzU3Y1+SV3QB50X6GRHWP6dIUGpuqRfdQVSwtz6TJJ3QlD88m5dbqdWQhErGkAVW
J1teiDqNG9IAvW/Sw3GEe6cUXBH3AgwF5MTtCsOeJRqKtAajI2gfszUvFAZS866g5/F90bL8n9Ve
LER6DfWkrLUtI5KDUuOBL9rZaKGTKui6IGWuSBtMBBnstpfkoM+mL1KkSw9GyUybdCqXU7yO9GZg
nx41WXf2mfhVFJEQSISYIv77mxu6FkauynmkBKQnylmJIukUG3PycSbzPXjPdrwfyRQtBNAC1H63
3LqipOiumJkShEpjBzZ/nW0FMeqkUJeg0erhybGRTmRAR+lXw5wdJO7XKxWCG9AHGXQu/MDmcmpS
NcuSUSpBy8wTfy6i+Fvk5K2/ROt6f9sPXPtZQXsm6RLTJqhbbNxeUrRpy2wRJSgAJXlWkQ8Pg6yu
D3Xt1K7Wdv3n2/aud1aRGVygUuDkIO8orrXQChFQD2YIYW4rT+NdZ/X/aEOdfTCUqn6UOkd5kPnS
7lqXuX/b+s7GCtlLok04+pS7N6+aGuZhVOnjFKAYXz5KSfxfYTTRB6vL5NNtSzvrJDpBpUonoRIt
hMvDupjDYi82rmhu1TmoGCn4EVH+5T4ySgreS989VhEDLyU1rXw9nZyDcsUrUeNtQkTvC1+LaAsn
FeDqFo4yNDTlu3JcAjNTY+2smWEmu2R8KmLmZhS/6yhGOB7ju9R/7FrpppPoBqZeIvfpS07qVLxv
GdKZurEaObXXGwlzfgTtZHnsidXrx8EsempYiFgl93mXhq3bNDaVrswawnNeTGV98OmuXQ7NCZrD
dLBYG92Kyw2lMd4oUV9x+0O7OuutPQdKLYvNo26SR3WCNwwr89/bn3HfKjdQFTKLV4OOijZH61rG
alIM6hm63XTul2F+dpay/6+dSduLsYz/vm1055QCOLaFFigK2xQmLpdqTlLpLExZCIw87F0GbWj3
llHOwdzZ5sEx3TVl0UqzkSOUqVxemgLlp7Vmb8lB0tX6uQYG7eGDJQ99yeLgA277huJEEj2Tk2AH
bM7GFALMRVnFmRwUpp15WpIuZzO0E1eWbPO9EzpSYCbtI/X7Nvj97SSeI7oDYndNC52YrrbUQP6C
Er1Tj4lO+VmJLYa9KUZ0cO123mduGw+0eKLo32xnM9R4dHAzKREI7Jp7kHXfl9VpT0VJryOT5+au
b/v2YdaAxrtlmzYeqMv+YL07Lp0bT/YOMJ68aAuzTKzIhE/ZcnxkRl+nQzE8JGMa/9OCBnuqGkRf
DqKBHYNCXUUI/IINAil/eYg0O4pUrWmWYNDn6lNUpVS4o6i8T5gQF0ikoAf2ri+loDjSUCJyoVe6
ncGRmdTjaLrLgW0m0aNU2gNINi1ElyE2u1OVz+OnpbPUT7eP0fX5JdgRQ/Qs4h46l8Ljvwk/9KHX
7LhiWwewRp4obDGYXiq/xGVbPsIu+VlWAnhmSAcNwesrii+gy8Tm8jlJPy/tahlB3dLyYqpG57xk
fUaDNkvyhyTL44MrurOxF6Y2VzSaBz3NKryBY6cFWDbUK/PIsN/LrTad1rCuPUVb+4MIZHd9IIxk
aNtCaGyDCoHEojVxzddUKj39Bv66+GUZvCdTXDgHN+PaFPkkTk7oxUFq3kbPU21GRt8tbTAQ93kL
haJ3qxp/1GtL+m2/CjSC4wK+m2sIZvnyo6GkkZhdu7a8Vm3uFSh2nqrO1l0rkaSPt8/ldaQhUBj4
Gu680LfYvBZ1glQiBDZMWepwX09j70pWW5yUGQRKzXl0l5KheSjowIJffn8AKxpEso6WLZUfEDDQ
8i6XOg3FWiF62gXymjT3fTmbX+LR0lyKRcpzpfalR5DU3ZV5PbzwiK6nHkalPwI3yL1opuNx4B32
PjIId0XEtQLRvfFGNoLPbYhyelDU64RySyF/pjlC10uxj4a1Xd8XW+HdJKXFKVAy3RxdczTDQlvD
MogMrfQQuPw1mbXzkI59F1Sjtn6Ml/5Iae3aDQmbRJYifhXx5eV2y7kVNjnBXZBJYSTGQ6uuKY3L
uyXLBz8REwKbZVFPThcfTZq9dvMIYiC/z9eG40YD99LyCrwxKkq1Cqo8NohcFeW+Tu35LA3MSFwJ
lF5uH+y93SW9xNcTMgiI66W9PC3Dqlf0KjCKyQ4S2co8JMKSwF47/S5ts69UM49a7ntrpKgIy1xI
ZeJ4L21mBO2EfHIVhNWseqnVxOCMYi6TPKdeVNnmbzs/bs4bexs/MRlW51SJUgWzXieu2tTWu2rp
y7Ns1+ZBbLK7NIpczG7g4SQ3uFxaJWVdHXZTFeiNPrqIgVJEKGvpfYZqhuvUzu9X8Fga6Q9ivQQi
kIYu7S1Vl8fkKGzlnEV3dlb9O2YV04lbJCvbwXAOdnLvXryiChgRQdy89bidarZaZg9lgACa8SWi
4+85VpL4FTPB/K5RrHdG12ZelmrFwasiFnKZatGkQ7ufxSD8RmvhcqE6hOc8h7gTxGHcvYekvjyZ
xZgdVJmuAAb42TdmQIRcmonqWluUxSgD2voJKs995Gt62z3ZYfQSMrL4IbaKOIjBR3ttBDsrTtlt
fRqmJ+bL9YT1s37AVdw7UfSHCP3gEiG5v/nCrV2Ta/cWyvPrMgVN2jfB2jHkXG7W6WTH/VHNctee
Q4gAQ1qUSjcnuBtMRpzCxwla1c5+FfJofatVdZK9cemKzI2Tavzntgvat0jSwgsuCosbF2SmXU+a
zqedm053W2p7wZCEzUnRlwgUun3Ea995u1AbMkRZDf0Q0tzLb9wvOtBfUy8DpbBVn+HItmevTnlf
101/cJ72vKsok/KY0CxCCfnSlD1UM4okNh/Pjp13+rRMflNW1l9hV0xP6IDh85YB8NvtDd2xigAX
bSkUV4Wq02ZDR4qR1jxqVYB6bndfzaN0V4x95FUE/N5QmYqX0q06MCou4OaCCkEL9AtfO1RbBcgU
YG66OnkT9Io1UtHQw3dZqf8yRm3wGa8yPcSGGr0OsHnsJiU/uCU7S0bRiYITrwkZ/VblskOWaJ00
NM2UKRy8soEyMDkRQunqmH2yzFbxEl09GgB5xfHilUaOiJRbE9q2VxtdllTWTK22fTDCtRnQSYHi
3zej8ZPYWL+Pei1cgoKRcu+LGcjw45L24TenipLan01JOnh7tnsgfo3wjuhMAQEE+HN52BaddmeR
qbaYPbncp90wBGvbpIHRtx39NNRNw6o4YmRt/TJGib2ZlErlBkjAVkcElVjJiLM89K04Lr+w2+XX
pT2kh28P16sVAEggdimhXoH0lNChBjYWIUo4hfakSpL+vXCczg+1aLhnZFl+6rTacPskqR7L0T5w
UFuHIaxT0RQ1Yl0IEIiNf5OUasNgMDJed/xoqNenuNQetEgeH+qJYvXtm7tniYiIug1ABMGFubQ0
t5U2oU5h+zVZz+QaJSUp17ab5rtcruUBnGPXGFgcQaF+5TdtjDWOMa2rCrLdWLPO00Oz9SY6o6mn
qevy6fbK9s6JIOH+z9jm/e6cdVikAUR529c1kGe7PVvAZM5/YEVkgzRHCIu2LYXSXDQlHAXiFlLN
SU064y62e+vjbSu7GwcghA417wTn/3LjrKlm7iq4eR+9w+IlnKLP4OGG08Kk3oP1XJW6xNETKplg
e0hAr1pRSF5YalprcFdBqVIQ1fIfjV46Ho/I8Fi3seI1IWrayNN2Z60d7Q8ESr+LXn/9Da94DrBN
1Ew3EcFUN0Vid+DzEY5MHmY1U1xZacx7BK8XX4mk9UHq9eng5dwGBRgl+oLrAYAdl76lUfdmqsdy
kuLMzHrwC7ntJi8t8aRhqLZniZT24KPuGSSEFs1FCqdINVx+VBgtYZIh/0QHOoTq1MAqZbtV315N
6UFJD2eR7hwirAGjQhGUUGsr0jBGeZ0OuoOYcK9Ud1ZdjA+xvpgni6j9YC93TfFCUf3BtTCR83Jp
ZTjmTjnZth+qU+krWi27DeXoU6ND8Pvtq0E9VAh5C4oZUM1LU91skgXkI6tKm+k+rqOfNWSAF6Uj
EbptaedJgNOMug6yUsgGbYOcPpVGhZkw6Ai0ufmyjGr7lX5wAo/NKD+RxpqPZbhGnhxNITXvKTow
v+PPmDTNraRdghrdFlSljlGSlApIp2YJ009atnSPk50dRXJ7VuixU/vgdaXeuvE0MfOKrHnGnzkF
tOZGl5zvaubUBw/B3tEHhsZ9g84rkEWXH602S9No0WTx+3Yq/urbIr5PonT09G6w7xTadt7vfzoQ
oKJDAZ0a/Y5LewNDR63VoOmad+NwLmyz/tUYtfoBFXg1dgE9ZydztMt3oTk0X0uri45GsVylecK7
CJFMQXPl8l2VmZPJMSnyOj7Mezk6TUYbemEz5D+Blcuf27guT6kSTZ3f16Y+M+Sm6wMGIDp/0cot
kMt2EutL4kTjwaHau6gWaTXDBEQudKWPENLc68vVQfh11U5wZxbX1kLjvqEbeHBRd4JFrg6YWKbG
0efbwkb1SLZTdCkcf22QHMDL1c7LEg+24hqRMTzXaacFQ2PMP29/+t2dB+oExlm0/UFzXH57fKxm
d3Ct/byKk89po8Z3KFfV76GpRw9tJ2eLq82qmJ9ey5EbyUb5OemZ4A7if1wp7cpD9VM2ivAIP7Oz
H1w0Cppgg3h5tpWNPNLzYQgbx7dbpXJ79u1u7TAYLxQ5a6WvErdl0uvp9nbsfHD8MlNHRHFTVHAu
d8OomyzK6OT7kClXMgUNUXbDGBkuPK/+bVM7/pLCCcgOk9kxnH/xU94EsZMBUl0peN+mRGoDRm+D
eTC7Gk511ns9KcK9mZef9abIg2JF0PK29R1HxjGDPYkfIynddq+qqOtT04kdH7Cidtcy1508cYoP
HMvedjLYE40PoS9DTnC5Rn00Vy3MeFNhzP9dGmX0OeIMPjI69YgEteMyAVsJiKAQwiVIu7TUJE00
lwV7OIJa86oGDZsKiVXPWjsx37tJ727v3549+PE83qSZsFA376qcNEUra50DTqUvoKhnn7ouas5S
U5VenedHbeTX7t7bbJ4DwghY0f1Dq5+i02Z93RhlfKTW8YcSom0SJyO6zFbnNapaPyydtN7FjT26
LSMmXTH6101Qzn2XaxxbZ+rMu8Ewf6Gyp3qzSQGdeXzTwYbsfWrch8Xd4QvQk7n8AOoALtVxcgdK
ZaJxnCPzpS303AW0GAa39/7I1GYvcl7NrigxNeVycZ8qVkHDTks+GCrs8dumdq4JcT7hLpRBer1b
LxRH8ZBOCH74jZ5FZ30tafeuUnVwTXYOE/kR8pGoDqDXtRXSiID79jVDQ5F6lfiu5WpHrhV1SlDr
E5yl3jb/u72sbdlYuBuwD6/FNhkYxCb5o+u6hqaJalXI9N3Pik0tygrzd1KdLN8WSn/PaCz0brkm
+cFKdz4dERolvld0DpSizSmpzEJ1JoOVijEGNhIHrkMj/VmPmuKgArW7RqG4hEExNFBs+hv/Gi8L
ZVM1Cv0RrZ1/IV+gtxZLctkgJd2k3xYjUp+tVgrv26ZvT7f3d3eZDBkWtDgQJluiixh4o1lIgxDg
p+qXZgFjtNhGmLtONR6RiPZs4fcE8AIBZHC8l+usUktbzNnEM9iF6jId1X5Is+zBXqE2/f6qKLqI
LJB+MqHapSWmM8zkmXWIEFrSSAGlHmCJw1hUgxdnY7IcPFF7uTaABzEsBKEfIdx0aU82EoYT23Ho
T2NFqdIpjP67qaYDU8Bs2ZXWDDpPaH5Z+yZnQEuhe2XZ1QcHdscB8BsE3AJ6uijCX/6GOIx0SGAl
a2aOzlfkn5vPTdcedW93gh0q+7SGKdy98vourfBwSpVZWRTtxkJOA7uIK1h1hlDrVnwdTSHjJCmd
8ruzUnEDFEw4o5QziDi3souyWmVZosuhvyqt8d2QJ/NTOkWffvvUXBjZfEUnjcu1VjAya10I3YTL
plZxdCqaafrvtqkrTaj/X5Dg1yLfjvThxr1kXRFmljYIvxYV/wxWn39W1Wz9W5HM5GGR5uzcTFr6
JVLT2QNYV8cPnd1WhdvLQODHcamOjo9Y3ObZJkSgZkL5FyT4trUhTbE26KsS+kOspGcKt/OJkXli
DFPYuHlzpKGyd46EpBjZqejPb/MVe1FGgwkDmFOjOMzcFqLR4FIcW8d7+mT2h3mkRvUMcKI7ilB2
3BCwPUJ2bgr1mqsecqnPDvwMybdDHTgSyvd/JU3eMEIrW/TfjzVeu+MoiAu0ybbeJ0lWPk1az+z2
XKm8LmtkisBJE0xKkdzfPlJ7H1A04v9nanP/FSj1dtVNkh+XhebnszOcUCYdT4409F5JenZgb28b
DSTNQJcgiQHq8NITKE4TTo2xSL4iD7PfoPEB2WVdngtlML/cXtpe6ieqXTQJxFy5K2j5aMVRr6h8
ssWplr9XDXFQV5Pbv4cGaeJZNdW/RMaOpm8eu+hlWPdInehuIwOK7SggUX7UG//2b9rbboFzpQSn
wU7dzhLXwl7KLUmW/M5yYG5BOBzfNwxrc0tkHe5h6w6/O6pduAxLQHlINEn1t/iOJa8bSV4qiTp4
1hNEW4zbGsY6YBrW8+oYxR94Qwod6A5Ru6WQtPm+yRDSR1BS9twui7u0GJgnY0N7ScQ47Nt7uXeU
LMg9XErAw1e9TqLxLJtSnCFc8fBznlbfwK04J8WK/uTQAr2EE0HzjVBr43YVJ12LxJwlf51V69sy
xi+t3k5+kqhHnGXxf9r6U0AVYOgBAwE5FWt+E9QtVpzVi8P5yGa18+tM79xQmo92bu8UUgGGkcTG
2Vf68WSXKwUeLqFuLu3Z7qbpK6jA0JXyPjtFGTzp219qd1WUgmFegBW2tsm4JFvDMglxxiGrZH+2
0uZlWFJw6LfNXB8IchhABCCZ4HBdlVTkFX3CUkqjwIjN6mveghv26nKpXrJ4rbuDwGnHGAET/Cde
I/61PRNzr85M4ayiYFWK1dN6xznLTLDzRkudDiJ9EXdeHgpEyZi+ACZDSLtvMSI1KgMQL3Tu1KRZ
PyGtReeynuTOZYzkcB8D371TGmMw3NXQndkNtWU6uNXXH5BfIDgzUFdeyWyXx5KRJ2o8NQ5ee57y
x7kvlIe0RDT/9ve7PpbCimDWCko7za5LK9rYL13a5hGQm6jwFCkpviMkmqdB3NTSJ0kpE9W/bXH3
IxKSon0soCDbGlW41IxlyvqIClTr3KdrEiIB0ehBTGvjt990FvfG1GZxwxJNlaO3UdBWWe73Rtk/
1SEZkxqZ4cfbq9r9WiaS9RwalUBiUz9gxIBqp/EQBd1sM4da6bq/5Mg50tbd2zsaSsLXi3rIls40
NLpTmjHirlXSOufYqP+Jimg8JRbzoW+vZ9cSngPwPUHmFdaiDbVV0+YwgqaZRPemEsofyzopKldO
qukPbAHwF0xcXk3esMszqNhJKv8fZ1e2Iyevbp8IicFMt1DU0FMl6cw3KJ10bLDBGA8MT38W/9GR
0tWtlHK0pb0vkh0XYH/+hjXMxvN2KvHtjgFLd9SLnqsEgL5/npJBUGWrN/GNoAJwKQBJumhgi2fY
1gXpjiuN6HEMFOym4vkaVuatHYELGVje/3oTlwYwfjLRQNqQVWCimsroOdj069T+79/pzVXQ0d5a
/MBJX7JPZWaaLGUjq+o8MbCRm9Q9H7P1yirbQbmIhhtwFI1ldJY3bujLL+TmnE2Y6TcVBvz0zsBQ
Zx95U1qprhMH4JCSd//8VKB+oH+FsR/YF5fQ3LZ2fVKzhGEL8OQY9q19ZLa/FoleVzYbGwluFiDP
bdCti/Yi8TyqojFvKhnUUWnHyJUJYMKg2Lfeu7ClTdUgdb5ysbzxKl8sehEoKO8UdSxtqmSUEnCC
3r3rtbYn3USKFtkwmysUyDd2CNSUQbXAVYYJ9KVvh51CjbELInqndVTiU+YnSDleszt6o7GyCe1t
th0QosOWv9girdyUJqC4XXkQZ4JsGIfOfDrWlUQkKZPWC0+u7+kBclXN7ZgTEFtCPlV/3zZvBC3w
vVF3pFBZ3bxNX27T/H+t8SgHglJOJdT+kn1mvPoA3eb8678vhdIacRh3MxAMF59RaEzdQAloq9rv
xtMwe02xBsNa6jHLrlzRW7Pt4vBtdl1ocYJYioHh9ud/5Kfg8YWdZAKGGS5bblJcm+9hQMIPBjfp
Wflb38FJ0eB1dxBM+PtjvrFbsTbwQPgPTI8uvyqkctOAxh2vPOolVbTOsoCefFBGChd4OEzXJEDf
+oJ/rrcd2T+eVdG6W2KC9cAR1mXWTrLMKBlvQxuJK1XxG6cfTZ0NeQI0I1K58OVS2dQZX0R5W4Ur
83/MHeb6MxHte9WQtC8EGoDfUdl1h7+/0DcfEMUhpoGIOq94sxaHPm6htlGpGHBJ/D1xBEYkuMmV
ZVce8K2lED83mSIMmlFCvXxAX2+FiMrx7aZm2tW0bT6H3qgOI8SWryz11rtE3gOiNXrigGZtMeiP
zybHTowaQ8YKDg+QK8uU3FMfVihsceS8TlweEvATrqRcb+3NPxfdnv+PRVMTRx6sQHAuUn+4SQwN
yqER8kZa29xkzvyr7g1O+gbh2WopcObB1n+5HmFQ8eE1ExW4efddN+E+t+yA1Cs51KAllzLPruUQ
b71X3E+Yom93Biq5l0u6cPETlU8NDLwbeGcADhnCxDWud6Bex6yQCEGHZsz+fcQKWWbQfoCf2Lx6
Lk99wn3q5eHSVKbXtnIjLBy8PDV3xsa//v04AHe50QE3heZLh2ivlYAi1n5TgSkfH1vIVpfNHNly
kJ7+f5w8CNoD+wVEyGvYZWjr0aVKN5UYG3qOaS9OgI8vx8VF1yb+r69c1I5AkiIf22BLycVns22G
UfiathUwaP07oF3lHTHqmq3v6/2PtxahpQf8HNlgFi83ByQlXG03zlQEv1vw/+0+ySyY6NJ/UksT
7f7+pbYk/OUthDkxdNNRfqDvDNXul6vpYO0hhA/wddqz7qBWke0H6p1jy1WRMjcddW4EZPNMfYjI
fG1u8/ogAASG3juEATde5WUTntmps8EMMhiv6xj6fW65gfOEfCS5NRASVhpgyXx8//dHfh1AIUMZ
ot0FSDLEri7n4xlvU9Jnua5Q/riSc60PsEj2SjjJ/av9O8Zs4H+gAMJ6gPRfamrNdc6cl7uuAg8S
FrGtpRAPp7rPZREmaXsFRP46o8Bq/9E/NhEAxOuLb5kjkCUjh6RmHambCWiz3Qo5hzJMgRXqsv5D
V0fRCfiU499f6FvrAu+8eQCA9wZfrpfr9iPomyYE+CRqu/Te+aI9TwlMkOjkPbIuNIe+hTB9uGAr
/33hN74kAFcb3QW6WpjhXCzc+OPq8GJFRcdxOgWOr6cwtbYF7Fr417xY3nzKDE0VcCehzn6p+mai
WSVWz6LSoEpgVGEDXaS68/fcLmeuJvWxz7ul5C65Bnl76zExJvlf3xRcVBfflcwuROvd49UQ+8gH
OxcdVL3Op370uytb6M2lwMUAFwTxC0fk5aeEGSCiaKO3N5pFGIOBLhZ7Iz0TNfRXjuFb7xOYInB/
gY4EvOAy8qg2F60nRcUz0CPBHNSHwXMShOAw+OyiITwsYWx3YIFc82hHufk68ODS3ziw6JIhl7qU
KNZu0pTXM4wK4CTkogK1R0CLaYCLXKFZ0EGfrfZrVtbRvCAIYTeonaVKkp03t+GOwgRrLiKzzkmh
Wk89BphF1JBtjpQspmkipw6AeQV9dyWGIgV55/fo4f6t+oXQpyUFrahM8znvCi1zpcBShSNJMZDU
wIIUbpZTuTQLbpawYw3Wadg8HcFf6Afklyb67gRX3Wl2dTbtQmMjU9oBfxMLccjKsg7g5GIaB370
Y97pshto+LVB8TTujGHLA2QkaHuw1Hrf4yXOj31CuS6CuWmyA8VTV6FtQJIzcrZhiU4U0xXZYssu
h9vmbvBaDT6kHgMghfAKT76WtCsgbgIdxCmHTEqhIRR2rxtGfrcQWh3LHnLQz+m0tPzEO2nONaET
2RGyRB/Trm39kwfoDOAdDpVesUi0Kw/1kolHRwMIHs6p39yuWROQPQk9/RNwKr71/oy4sa1Jye2g
soYVU5i4qayJ5058iFTwkC2Jf8cTf4pu2bzSzygAwvdubaYffdeIbxCmHn8ANDMARtOIESYtQXwP
W8g4RC9fht+k9ro7mFWTd33P9K/AA4qg9BvR3y6ixsXhj6gvdOAvZ1wz43CwVrF3reIeLSLd5U8D
wJj+jpgmEaULXad2TkGcuvChgsCKtRu9n8pDC6RwtR6X2xwSBkPpWT98ZyLgiI7rWoupNMJGaTVH
aY+WPxw04VhAZkD8NDSCsgKKOeZzwHT9ECzcNLtxIOZry7x5w7nylJbZ7MS9QnHyHLZI/YpmABvg
6ADlfPLtxHip5BxF96GlLdy1qIBAZ5zx3u6CRnZf3JjXslzy1QHeSc2wg/aAPLmoTwgsxmoQcofV
9p+EoxDQ0qqeTVkbhW9BhYIvGUAS5JkgIwM+CJzhsUgsnb8kteL1TYfFfoIvE3UlLCAAKkKBjBQA
KJvlaYKM0y3vVfILMlq4unher0PVdVATrDjUkXgVpVa+03nkpYX289EvaGLYXqOvnRZtHdvfIdqc
v5ifTzdTXHNx8L01/GjSjoalJ/tE453UPtJRGKftsXOhItMS2ixlOoicQuPea/SeMjePu6nrgma/
+K6XkBYOeVdCykwu79emXZNKTDTpIOslk7tRTDYr0H3yf9DJ7zFRB5T2NEUhx903cP7TKRhyFkvX
ebcscvQJii7LY2xCNFJIOy9BKdDLv9MaQ/8STN2G/PTTJk/fLRwqfwOa7m5HUmVA2SfDrMq1XqO2
381cDmy/AH3N8DVQZ5c9dYC7WJvAHBqgmPwbGbyAvK/DOYLThzZABBYmnSZxcmEwQKfP04qZAqyU
+EdnDYRfhjQR8jfgQYDxjhC08KsBCf3ZBq31exh4sJqU+BG1vKEQeOZFkxo2PVAerK4AAma6S0fu
EUgpS8AJJ28c26+xRwCpmIO+n8ox9dIT9HNGV9jA17pMcaD0RzeTaDnIkVpeTN4aP8Pck95DeS9h
EUScg+Ud5ch7SjVpnLFsmGaKHFV0/EcO8thYQDfatmcDw4tsLKRKWfCBZ6j/yzVpm0+DDby8SEnj
OPz8AgesAxSEoFs0eBPAkHo2cseoiKIiW9jSHPLI2S9xTOukSDnNwuO8ekjbcNGnbN8tzRzs1xUq
GvsFuvbh3QK9nu7ZrQGtH6OR9fqDrCV5XAFFh4FDTox8iIGTbu5NBk3MX8Krg/4WQgY5e0j9WYRf
IVwXZveZG3iwQ1vN+zAMbBAICJQkAHHqSJRRModRSRbeNgcNpP1zLlJ7F098MkcVIMbs0wFascc8
lQq5fGOZgiSVkmvZJ22Cj9h4Gg4WyWQOEaundh/zAUoTXZ3aZxY0fnQ/JV33e25kvIJKkxhV8rq3
4X3breLT4M2mvkkoOM27IWmyD6n1g67C8Kwb93AdlL8Tm/YJwFZs+QSTXSdKiwywuWOmmZN9jt8T
7Vabw2KOLMFAb/ykdlkxC+U1R+ERyOrbDMo8kFbS+jYiTUx/LMbJdjf28bruiBDDUPhG8/CDVk3P
3mEDKl4mJhKeKjsf2+0hRfoFcfkmBaVELCLMD8nAE1W0I4kM+Mk0TT8AyOD5qky07eDnbBpv3jko
vkJsTPNx0XuBh1H3g6ZAv/qN5aYroVcxRUUz2uQWPVLXHXO3pvm+8bsFYdObLVpnNUz0SJVR1Zhf
TbTSbyaKW13SXmVpJW0cfRKpP413LQ2zBvA+eDQ9As6dtLueJLCEgVyxjcBVyEJm1xmyRLlekZJk
DFfovUuHzgOtACbbOYXoHpvz30EkmH8WIvDdlwAoJla1YgX3esZ8MY72CUyrs/2ok0lsQNRkrCDB
CjEMbSjQFPupCxb11acQ8vQKBvAR33vac5Du6gn85Q+mbflQEGDr22dkitA4xeW8Tk8KnnnqgOnz
ZD4mnj8upR4UQ1SENGiwm9JeAhHPVo6LLlpsjiMfyGjfZjZVgOWN41BIYK+mIl3Twf+eN1kri02X
KoKK+DzkaA6CTl4ievVTQbNoHsoZvge6nGEplZZ+yBEBjA/bra1vYpY7UF4gxbO4mp2tS7qlYrZe
2H04D/J29IRod82oxF2Qc687dtDw9stgEvTJtfiGkHPLuACOHhCosm1UiN6IMDYvAPaMlx2zXT7f
GIIgV6whndZyFrP+ukC65Oz6JQc6ekznurR9Y/2iBl/pNNMttdG8MQhuLjRfrGO5hW1IQqOinc1y
7p2JPVScfkjLBSH1cz6NsGCCf444Q90cIbcDIortAoQCXsSWhM27xjeoZwLCu67g1DT5DnQIGyvE
MBOSciTh2u0N/K75znhTH+6XWqCC5tAKE7soWpaznvsxKgP00JpCsmQmEDU3wpVoNCchNuPq6AMF
LYb90l1rZlFKV3Pg09GK68tYZMiCgxYamgUORNbuhZzj5W7IYk1OmrAoPIp+buZjrAMzHKhXG/x2
YEm6BRYZY5cnH9WwJIoj77G6zgFIVyktSBv3+b0iUpj7oWXE4rcNoLEWYbouJCsWknrqK3JUNXxJ
1SDrc93lFDHQR/I+weY05na4dVO4on8dzsYcgzrpHiiwGnSXKs7MidSZpuMO/+U1zyOjXYx2d6/d
zkE6sq8Sj4/4Lm2GlAzBoSMFHQNMzCH+oZtiyWEYXszOZvKIbszg7aCxH00fYJhMPgX419bDCjAG
LWYvHMeqwzkY9qG/ZD/g3zjURWCA1DwqTeFFgPqx0VWUI3W8nUiuP6YrepsVSacUjJmewuGgjbUZ
z4MRnl/MSfofMt/AcyZFgGBFK2KNSORBnft+bpgH6UFcLW4XjHXzM57TbMF5aePv4VTHqpzSnL7X
yEnCHWAX5OglPlTHFpGLqERNwwzcRYI6hJMZ0XfYf7WHGU47REWOqcRZR7mcD73Gn/UZI3zHgY/+
DQ8U2FQOGI5+aMg0fzNT1z4oEaE33HBw5O/4IAjyD1XTGE3Myaoj8zUFcUSCgRrWrHa7JOARq6A+
RkSVDy74FHOWjoUhi4LmgRP9GZYc4It6gox5CbJC+E7NYDMUYFXl5oC6S/1aV9Pd5jbLhuPciekr
1ADz+3bJYZxjHfDqyB4C/D8Sly/62PB0r3nknXvSW4RgFmUnC8vRXxymrf37bLLhGRszGlE6UO8R
AIcUvlyd4DfAONSfSOd1uuCoJz7UvKZI6JtRfsRjEXabsp5imSbzz7O35EHZe4G5z5PZD5Hw6rW+
TeRMvmgfWSwepV7MsV0SGe10FEOUAyXb+gXOGDjxUW4XckAZMNYnlSmRFnOH77PLZD2e20WNacFt
S6GOIB3eto+77tafQv9nTyjHPQvdxSd4b4W/PEkh/riYvL2fjcLNllnnN4VwCD8VjgL52gpl+kqB
BA/LexPHomxyCXH3pWntAYfOrEVAm+CUjeHWOpoyCmGzSOgyn30XlhExNq145II72WCPQl47rrui
1WLtSnRi6/6YT4T00BSAQnYVh613g3rCo/tEjslPZj0Ae1Y3dg2K6FVw3DAD7pA16nP9gEzM9gXt
dRzsNW4AcOkxeXg2i5xhJuggeHTgMa+fzGpb1Aq2jeIK2PwkKWQIbFKE4paC1cPCscgXL1keI50F
yDchqnE7hBr/NmBuvoDGcd8nJV8XcVhtPc1F33RR+8G6wP8J38XEllSlvN938YzzP6J+bnF+m0Tj
XkiCnzzNBd3JOECSz+ukD1DFx4BPSDQr59IkIoSpKslyXgQgyk0Fm3tHSiGBLEbHyKGzmkwTwOhe
T0C5UTr54Zgd5wrXNtW4mIUKiiD3FTnINg551c+qdZWNU+icNNLkpde7esEHRm/lyNpEtkUwjjYr
E0LZ+DDXYnjooINlCmji5Nl9jXL36EQXfQEKq7aFnLTUcE7Jo8eWAc+MFk+z7pjY7obIhrAq9f0R
aX3YohlWzja1HxKiQe+0CSPtTa8wVSxA8iYfYbyol6Me2vzLivzxrh1p8B1mD724WxuojOFOXdVQ
Tr2I3oc93NHftX0y/GiJJ/r9iqz2eV5xGZcCP/G3BHkGkWRZ0/upw5ipQJZomuMSSitQ2a6dKYcR
wGuUanGMBCIe1/uYpit2aUOQtvRr8n3oZ0dvhO5h15hMGXEliHUxxmQk7lKIOM0aexU+37jHEi3y
B9tPS4pGDhotZ2i1cluAW6Dfh7Sr1/3kz/K54/Piyiyec6RUcx2jGxQQ9rSVJbjhELanPWpe9wu3
QdBA3bBvoCcnLN5Kks3NPlYzTMTnZVp3HZVefksMC8/APAeP/ZD7rPTdYk+YZTKUTmnavu9JvLhi
CKFZViQQiSZFFgv9KahJ8xRGI3k2s8kxla4HeZgNBMdK1G2oxwlK4BjnMFc3PFudLkyfQT6zkYOo
EdSD5RkXQCZLPtrpeyR9T+ADWIpxr+HZuduEJAGgYt1PSSYzHUiXa7XDO4X9SUKT8EO9yjAo5nmN
usKTEHk/RAIJQYF3PP4Y/La3ResSOxdAZMiPaSbNXQyGgCx6bIfzKFvxpYHu2nPD4vqIdNabIEfb
tUhAdHLi06q+Tg7MkGJQOToFfaQ6dMrheIqZbWq8DlkjD25MI5rmEHUhRVdtRHO7gInjDM2snCLW
tdM4NacELuVDiYmQYpU0PsoBv5Phg+nSBe4+zLoRD06CI15GT+HVE5Ghwr/hHmFdh+Fb20WK7+gy
SWz9nI0zcgEzPKHrkvpISOj8oUUG38NDCFJERTsl/q8YQ21asKEVGShKQj91oIAlxTCOKFzncc4e
xnGUEI7t2uAx8vzgey7YFJSzGcOfRuTyfYtdv5axCt1NttAhLT2DNOSUWMgPoysZyxsY0uVZ6bWG
7NmC4hbmrn46FTzI5qRKh3rykKVN3YIINTRfIdcjvqg84F9166P/oP2FxntTD9OTdkx+yFuJzqXO
Ex3u4iFOvtVsFnhp6DitGClH/lNDeHQ3Afw2lT7z4Im1po7+yiaJpNCigEIwCGP/WxKxAc0s6ijy
p0npuwRabR6qdb7eheDFstLlK9BYYS6Tj4FuySnkjn/tYyhwVUzHyTNyrgWn0VPJo04hQ7hj/sK/
oHnbPgUiXizoX9L9CEBrDdFbWJEIJfCdZ+BhWGC74Fgun5YAuOzCmHz+DNgmwgSEWBLsUpgGhRUd
ZIAUqu5QwA16doeuhmcuJPpiclRpQ/1CcLmgMZJZj+14PW5hG565ZyWCmaJhFmc/Z6b0swMVTBd9
lsHkJTJok5cpZIk+gLWainLRSv30NUJvhW0VPy+IzZ8BDpefm1iHaEE0MdKI2pOIokKoYSzThntT
tUYBrKJk2uJX81H7GToRmNNBPDB33m7OE7Xdh9lwGtyEUDDZqDnnHoVwZZKaaccdZCJLRxrcRBOq
oufAIJMCjbOPT53t4O+LWod8Ni0gOw8xR3VY4tY2KY6H6SCXbpiYodQKOcqT3zRz+K4nKfbQ6uAu
WbJpis8YeEJ4KrKsyY4j+rwo8WRC2E2ETqOoDGvFzRDNzu073zN5EXR+PJc2cUNQZjDBwMxiJokr
Qp2kPwC7GNELmV2AvBO/CZLxaC4f8jaYopJiogHVHM74rYAbmncftSj1dy7KvaHITITmTU5jApwD
jwKk5i6T6IbrVj1OzufNzkoym8J0uWVndO3pdxNCmhvEGW7emS4ODLgRfXLu+kHQk8BV/0FK5sBR
YKgAKnDZpS00aGsa9PUZOWsfSDKW8AoIDkbbVlRqcd3jaFLUq3ZOkdHXSD1GYHSS/F5C7hriocZM
D2DwoVmUg2C8FqFNcLnFIgZ0invRyotOT2ooArQcH8N+8tgx1237DUkRikGvHlKoh+fozIDS2enH
xKsbchxZLD+3QytPtI/ktyYj9Se7zFOydZKhB28wm8jKqUWBU65axzdpzwdXdlRhMJZDKFsWM/K1
7jB3cTafJBp332CPRN5TL+VNqXD55wVFFBA7fwoCCwfp2t7TaE4heoVeTFBAagQNtz6LvW8zqo0z
W2PzUbmFv5N8QK7VZzL7iAOGzzVkNb+VU41iHzd1Fn7wc89rTjykEfC5Zui3MiNx+Dueu9UUM5cl
EFBp0IagRCSoKVqHpG6JUWTu6swBtgdf4KEtMSuKD4S6EN5OPScSl2Ui3yOO9O9kL+YW9wMYVLux
joMqilUfoa3lgntkcw6HCoyqOLsbB7RM70aUcJAChJLXMZ5m9z6eguW77a1pbnKjERCp1eFRdwlL
y2lzPCllHWfPnoqDM0XQwWEeqOGVSOf8E/R1ArRlmz79ttQKSMMpNxm2Wm3TR67HvoX5RAJyXt+N
Q1o0OWRqigxGauzQTKEN9n6G9gDuOUWBuuxFV6O9F1NeRGNq9ZbVZgch0c3bza0KPlpCxKeYWvIA
F9oFhlojFLNLSeflAGwCwSwq6tsBIqBeDkGtnLGvo7G1PgIPS2GGk4ufSwNSRKFWYEvRwU/9bp+N
tfCrpM/jc28sjgmbWwxyEkpm9DmRevo7l7DhfYrR2G8SKtdCeBgpEWI82q5FRjuAE8RK4ydBTPsE
/zrgHVfo4xwprBv5newtCs8QlwEqmSSdb9CJg8D2SFPdvO+jjeEW96O8gjR9DaIAGHgDUWC2CIDr
pXN37atRQckbI2lLkITlzN8Pvg7gKcnijy3V86e/T6LfwEliQQLfhmxT14Tk2MvBqRYGegNw34B/
Zr88RLWeS64RRKmGmVYdcHTXUGOcOqGnHfNcvrdde01T+T8y2wWYA65KYBACsL7prV0AVLDZDaj9
rAO6ux5vMZ6Mkq2ZFD1o1k5uBz11JJWMQh27cCvDVaQNLoIdyq7wDDUVdGz//lZeA2YwZQWqCv5l
6BCCm/vypZgwkB1T8PgEt7q/Q0kvP6qoa65Ab9+YWYO7DQXKjUQCPenLV78QjTnJ2lU+hYQcRpcT
IkAS39J+ZYd/fSDAf8DwJ0DoICG+3FYME1IlaN5XuXB5Ydkw3WLq4V8Zwr8eTsNfNs+gTQBEDiwX
t839BwJOdvhw2dzhgfSIINCl4lmuavwY1wm4qCv87EZPzY9/f7S33iIGHnEApO/mQbD9+R+Loj89
ATyVddXK1FTKbI6OJJf1XjPZX4EVvnlYgLnbSOiAb7xiIXgwQlsBoe8rwujnwUp3iJzTJSZ7/R0M
OOpjCKHEPcQu9WcZrWMpRCivKYm+3pvYlH/8hou9SUOPRpPJ8bwzhIOQWYn+jnki/HeUw+bBDpVm
oA0goHKJ1kxhhbygN1JhraRAQWBpEdfokZvVkSdMZ5AatNyxb0DWXNNOfisI4g1v0n1wfIYC7ctP
ClrkiojU9lUviL1rUgUk5cJGYAsg42c8TJT/voXeXA8aPAnQ09BWCTfExx9bqBlAzPfECPlZXywV
WvcAa3s82bsY0zm76fH+fb03WKn4hjHAF4CrpAi+2zf+Y0FwNKm/xKKv6k4M7MQXrFTKMK7vlilp
H8Y5Mh+0xryuh6kNDJsnjJEj7q1JERKXVVR28U1nefjl77/rza0FWTPoeUKFPPkPfPLHz7J9HDU1
BCYrOCvz754Fq9yDxnPx91XefNtw1waGG/AZ1OcvH57Z2aAaDIEtW9EPaHJPnnkwYVSNiu8etu3X
0KNvRCVYvCDSQuEJHeNLaDxLlIodyoMKbqj5KbTW7DHnjNFGA/LLr038fk1H6f71KTfDA8j6QawH
AsrhpUbpqnhAkLf2le6H+jmNW/4ZtKjlYQjm9bQQUHKv3Fmvg9N/K4JWDRskwAMveaOsm/OxWZis
0ti0UOCNyUcicvTSsjUtGyC9y15gey+LQR8vSIGp6ICK+fu3fYWN2n4DpFITYGiBjrwEXpvRkbZd
PGxsP02gY7VmN5xsXDeHBnwvaLjP/CErWyXsv+rJYWUwc/DKIfKAH3CxqzBXi0zdaoiSw277aI2i
FZApuhiWCaZQjlzTBn+1i7f1QNmCHz3i1Ku8CVfoQpe1kzC9CdsfGUsGsUtRUj2tEFpVZbiO1+w0
Xu1jrLiRjzdvFKC6LnUW5i7HVBBYb1CrHIzo0kSfHQNapYH/zi2wDukDABXplZDw6nbdFgUYPoUo
E9C2l0bcjXV9BiU4Wdkh64s8X8GOxCgTaEFxLUd56/m2+xurbACG12rrXkgwNumrJvWFKmKvU90R
mmFBVkSrbw4oHfj3Hi/38Pc9+9/BeJF94hmhJQwgPQ4qNIMuto50QJYAHzRUHphjHwxKWvTHcliB
i3aKoJAGodrP6Pu1lRpo9gWo5B5tAFfTOwZ4FmYUFDUQA8DjkbGgzgoRYgL6/4gmIExtSSLmEq/o
v0g+I8eSWlbZIPujh8ZaBfTxcMhy9IHYurjz39/JW7sbvVUg7pHPbdfwyxhNc2U6goq/Gia1gLkk
2H72GLmFYB2H8FV7jRn7WtUE3wC34cZ7A60B//NywSHpMBrtzFDVE0EL2q/Xd0gu6Hxbw7nqnC7J
aqpxYdE344XpQ+v33bskdGNddONK3g8a0Pd/f+WQ2ET4xk0F9sHlZejMoJzu66GC/W1X5VoOR/Rg
WAVVrmCfAv5wJX6/cdICKHDkEMSACX10qZqAfkXUU3/CK2+j5mhH8xQvCa0yyOXs//5xX13zyOfA
jEehBVU3EAIuUruV1IzQEOOTFtmyLhK/iZ4hk3dN3fD1XbDtH0hw4ZOSrSx4+UnpBMMWmH6piveD
vwfkB6rSUeTdZKuYiigGYEPVaXRCyXBNmup1PbmRRQDRRSQBSQyany+XhvV5LtMpUlWE0SQKaA6Q
RpqynYGYlasGS5KTkZOtQoY8h5h8ODNl9VeUSNfcdl9/VbgiRoC1B3GAk3Qprs0n1JE+ABqQCMjq
ozdP8+8cvJ13k4mVvbJj31wLeSXKeDT/Ie/48qlRDWdAQWOtTPmmEHMEtd2gXYt5WXj19y301lKg
VqLcgw7tJkr4cqnexoNcs1hV/qLJDltMnMK6+8QD1V6Jzq8363YKoXsAEWGoVV5GIoxNIkBfc3zK
ma+6QIcYGFGm6UCvvL1XhBLsGYjJB3h9sAHDffDykcAZUxOxLSykxuWzNslHDxyI3epaXcUJjKfX
CA2odAMjKE/xK0fyrfeJR0TzY5PhwYX7cnEt/WhhK55y8kS+HzGtOQGd1Bz5uA5Xlnp9zf5nBwjL
cpx/5BIXzwnuQTAALjNWaRubvRj85N2CzKny03oA0AY1UoyxWz5eaXa8eSZTzND+b90LMkCYKOZz
eKsCUoaYMClHT12XBfv/Ye88luNG0y59Kx21h354M/F3L2DSMumdtEFQFAXvPW5pFrObG+gbmweU
qlqZYoujWfViIqoqpKJBJvLDZ973nOfIedmscmIoXSiH9TaLLYsVpq1vZrU2n3LCqt+b2d8YUhz0
6LWyJ6QacuqjmdUA2nCS12R/dLqDLl3cZXFpvHOf37wKO0MDVrPOp3pynzMCEULO5rU30Vt1qTS1
+4La9qfffhAX9MLiHOVC1FyOBw7sUYmlsao9crryddlPoUdanWyPuTS+s0Dp/KrjbRLuYg4zHNyw
kDG7Hl+qgJgXmJXMA1KltWem5HIGjZK/jDxPtjmCx3nniXzzgsQ+i7wHGcfxMpJ/OI6G5iihDTFq
mk1gHAfs1G6aaF9QFmA/0JL0nQ/sjWdwmTdhisGOQeJ8siySwByS+1I0ABICxYlyTaTgkYrOxE19
52F4a2xoRLdiNWRhgP17/M6QThtjapGQUXO3r6SB1C/X0sEMvPORvXUdNtQcGUC26OapW4RMuDJM
kgD0bmuanuW35zhB3stKe+u+vSZj8kQZOAyXF/HDx9RxlhUCf6i9IbTAxNIpWAVGN7taziP+69H+
xtxFfNeSU8Gugjd2Moc0ktb29ViSAKcqS9QviD0/atC79NF4gDevO13U/zYSkmGPsYja4lJ9NU7T
yojXCss+HhpPyji0W/VQbxZzRTk10jtr3Rt3knlANJf4ZLZOp7wACVthPlh545kxUR9DQqxdjG/Y
GUx6b7++k2+MDG4jWCBjgRPgKDz+0JrF883WqfFSAlwuaUEZttpq/Tvj/I0nmBVNYk9CxdTSTvM8
9Rzi1zirjPM0mbw4LMJNTuONfAV6fpSR/x92QDhCKQVDk2UyPLWgyn6jSOnUtV4RYvnuxNGwq5wd
YJyF47d6w389j/8jeCkuv018zT/+m78/F+VEWzxsT/76j4vyJb9p65eX9vBU/vfyo3996/EP/uMQ
PddFU3xtT7/r6If4/d+v7z61T0d/8fI2aqer7qWerl8aao6vF+CVLt/5f/vFv728/pbbqXz5+x/P
RZe3y2+juZD/8f1L2y9//wN3xA9jafn93794/pTxc+dPXd399P0vT03Lj+r6Bw5vaLygp1pYHBnh
w8tfXxFpqkiLCZkRx2khL+o2/PsfgvhhCbiB081PsJbRDOG5b4ruzy+iGiYsHYjfK3BC0//4870f
fUr/+tT+lnfZZRHlbfP3P17p5v9axYjopTnBi4CsRqsJkNvJzpVuTxpGmGguMdSrrhzGvd00n1Eq
TpuS/reSyIhtUBw4Ne4aN3mhY3EriHPvtsbk5m2G+kQYjXvJdHwsbtuI3Ywj+jiWuv6Z6sXn11v7
W6Ps346do/H2y7H4HzjKTObu//rzg/xpkK2eXup//u+X+sdxtvzEt2Em6B9kljOw5DJVA5Pogj+H
mWB8YMOwrBDY9/HVLpX178NMlz/QlAIxAbmE1ZDDxF+DTJf4ksoI5DQDpp5D+O8Msdch9K8hRj0C
yjV9BJo0i4OasXY8t5LOB4+ty1UnMqLmqoktaQv06xbJe+QBYPW31GnZZXQzuopS0NaIlaLz2E/l
XRQj3pTAChISGd4EYoKbLgrPzQHYATKV5GqUjMsf7uv3B+THB0I5XlO/vVruC+sATy2c/pMHYjBL
Py6EXHFGn7aVT3XDwF9Wm7elUuhoQ1WydSmHbWXwKrSbsJhch8hgCagwYmmLgYmAWGAf2SpGobxR
sPdhCUjbgmJhF4e2FmGdsakJvwDjac9FbBjncYXntJzUJKSfEc9XoS5jEixm7QYZBrZL1UJzgh8u
Qw9ObN5s2oj627sQwF2M/1xILpGDik6UGqXs5OgAPlnYM9/bfkrHBYzlzvCvzN6dGJLFp32y22iH
dEZ9WcnOotLS4nZaWfiMPmLOEZqNgQzAiU0fyXQfSudlGbWGbRj5eFuWBk2/II9Q4ZSR4aXiFEoe
8lH5KqqwWqP+1zB+qMp7hOVXOPXxwMMQDB2Njr3IHHfqt6bN35BzoUlOraAIb3M/3YqFtkj1zLy2
60gLd6Jc+nfYRrTWNnzZ3Bi+citjBi15L3Pv26OqnRnY/bEZBZUh2IMiTvdipbT3fsZ7dDo/GZBo
+k143aNKu8Jj0I1OPU9ILNkolw5NL+yQgzLGn2agSzWOiZTcBbCQpq21A4YUxkn4pZv1pHeoy5M1
Jg656XRTO6VuM47l1Ty0recLZVdBwZ6SEXNOeGvkg//YKVLsoOrIrtvIKJ86kbcRazPG5tkqu00+
BiGyx8wUPoZyV28myWy+NGxPbYwhsNi7Iqsnt58RPlGIFi6xcZYXRTalkW21UnT16ydrmZ9+ODC9
jh82+YpO5YJeGm/weB4Q8PvWvihIDpWoaF0bPtFtRswtUVLTj5wxqIHFDNgLbCHXTS+XAoskpk69
puycao4g6LbekIGp1v1lZMQGJi1FlBAwBdBAU1OpLrD3WbSf0Y9rtjkE8cGaSjoC1exDYBukcjp0
frEpw7we7BrwvWSLKoeMsekCZ5D6s8lvIJxoaafyQ0KLqGqCJxPi6HnKc6G7T/tibldJApy2wAxy
yInQxSSrJ/FNS+AHJjh/qh1FBJSCdzooEt7UhONGHYTpDB+LLZVqCdXAnwqoICSdK2JDUmsjZ3vg
1c0BN6ymr6peqM6npJncgnLevgsmlDjR2KaJO6dqdRZmizC2w2t2Gcn6hdCYo5sjfAo3VXIld5WI
Nm8OVyIdmRXNNuNBnzKtQbevhTe1OeIkMiJhL8g+kc1V0Lh1Jpn3epWOZ/D30mt5tsz3zspvTB2L
gsTiLElFRz/t/qXyjH9bamUcDgyuaKoxdHPIOK+IvsB6o+jk36G3LShuvKPBeG2xnU4CNFAoldE8
J2Rvme9/OI4hNTWRtMWy08glCctCOX6Ml9taa/K+Mft0ixGiWhP4kvHghQ4506WLATU8CBbUS6tk
qAyN+F7u38m+6/VhgG9PvoRENYQ6wskpURrVYjRTzMLgg8jOUI1+HZcN1IDI6Ow5Xgh+paI7RC3W
TjXUhEMIQXoXFH7rFCHuT13pxXUHB9JFkifuhAj0KPij4AxfxJgRKKE8syuonKrR3suRMZbD0Mkt
5RzOfuI1TIYt6vEtnToV536IT8YX1PhMz+NpxMooT/nGT5DD+5wcnDiurUcxzYTWiZP6IinLr/AM
MColWkg7yBg6I7aJ9ZD5b5aJF+pSK0WYXyJkj+pxhYAZLaCE9NgZBkgWtp8DrMKK3XlTNDfneNcr
3AATpgfu4wPSzMmRwCx7A7TAGLmvWO6Lepq+yCLud8Rw2FKbWriI/eFi1msBObRuRLdyq9PdEhOr
vuD70idl8lUUdVJoHGJ/jFyENOlWiVX/WiP6+DzLI0auOKHSrzGr4JLYY0/BeCkMlrmnk6HGDhuD
aNWQ7LSpE2YqFWnco9ya4U3qx9JjFgGEtyM57HtnFuRkPTe9aOdxOHM3FZzUBt4uV5oa3fVf1wuq
LXzt11Ox9PMmB+4RvTNSAFC1gPU8/gTjmQVokiTJWVb7WwSMKr4/aAF1nvZe0xIyg2+OHHDsAXvy
ZKKNJFJ2HAVzWmdq33t0pxYjmyHa89iVXmuUEhY8XV3/+nUqb4w0eIUs0UsvTAT1e/w6m6CfkCyL
LBl9ljxUlWLuBTwESqBKqzzW9RUjSFnjDSCUItQDp66qj1WfDDvLHOK1TKGcMaYqTiugtM6hkG/x
M1d7mg/YGYJ4JWGKu6umWXObuTU8cg6nyzKMBc+qbe1jgmkZv4EervGbZhuOPu8RYU56rUwDS2se
RQ91ZLbHaG6O36AQRb5JoZ03KCXyZVCryU7s1M4RMeRgBqIAXECeOJOKamStchHf9tYInFLHcU3X
AWBCp38RWc/ee8hP6tPfXhmnTFZQwKWEl5zs2ksz83NRzyRHytX4EuZe7wlT3TmSAZfDlNJNVOeW
3ZqPOmJJNvi7sRus3ypBvr4GxJicTDk/A+w5zTmJIhysMHWx2JXDsxap+qa3emmFbWR+Ry7xqmk6
mtNURpeBwIslwloOKscfxNhMsZCKoBObYEwv/apsLibmtF3RRIqPB0crLxs5bz4VhhLcc+7Hi+qP
cmP3mibsOeBHbCCtVPqcFN3GmtsgsqtU7XV7nug9oayZ1zH0mJydu5LEa3T185VZpPGtWMWl7yRF
/ZTjj0ltiZipnRFYo+mpSvxOG1tbhtPJu6SfT1efdhi2vdOaLoc0XIR5JToD2xs3H8nNouWdnw2h
OSNGV1USXjBesQAFcWs3g3pRLFIht+wGAB8Is2+aGL8W5po+DjBKh+UzRovpJprrvYik5jaroaXa
adljep0ys36q1Nm8Z1+grXohKFpbShM20xrYhgFxgORhvFHthSngmnqpO2o/UfXJDGXnh2F3HxBS
+5hS+dsr9Lk/D63KhrlESnaWVLJeYGDCyY9vqgBbEiZbaW5RSmQVZXE4Nrd6242PJawK9PPFHeeu
XlqXYVOsVSm+UDLRh4reyNG3Qfv/axR/8Az+MH//VKTYPP3zf7XRjyWK1x/4XqMwpA86DWj0SHS/
f6iECYb6gSYD2dF0T6HDvgZBfq9RyOIH1h9qF6xTqiWBc/2rRiGZH6ibLfhDwnklvkf7nRrFcqj/
4bnQNJQk0A0NMhFRH/+UMTCbNbxkMzS8vO8HJERFVKyxQlvbYopU/GvYng5G3wsvY5O0F/oId8n9
4VZdfrvWj3WHZTr9+RWoyxF7AfafSr5lgENFjT/YC/IiWdWVAiAkzCVPTvx3JoHjUjddPt6rDgoY
PanMX051CFoFEwG3o+5lklS5pOBoBJ28m1738x3lOpQ+ldfmOyvb8XwaAm4rZHwOntAnIrbBSSS4
riCD0I5hIKgrMHPATgApnetjpz30Y/Hng3hUkf7xlp5scnhvbFJRT+nUwNn7qydbbMvIKyOOZdWb
6or8SL3RDynuO3dMG0w0yJY4qfnC5tefIxqknz5J9PmUuejOU2HgJRy/c3z3wMLEWvPEvGSSxDkc
AsZSU+heaPVLy7Mw3wRbjIFwKEKrAnXkA7rkzF0mxUXQCupdOYvDZPdJqp3lpZ6C4Oj16gkWBUyj
tAhYXNhdK3syW2qMlvFMYOc45zKNahDAYHxCf9adacoDy+aVSu0aBql6K5pFNq4jjcAOuzbiSP0S
hw3EFbMUcsyv0uDfhdBvHvmw4msjVdTPZlLRvZoQp7UbPI9q6oA71a+DyYo+zcao6VetFqbZnZqM
lLksbSJzEfud/jHQ2EefK6kVdneJij0bpPXcr2iySDI9dXJnbLHN+gdjCJHXchiyynO/S+WbQDcA
C08c7+9mtOXS2lJTVcVnHcLqK2pVn0lp8bsnvYqlZ2UBc7FHAQxW0PEi5gGjHdtqVWx1/Ki9VDqq
1BsHs5ubySMUYDlGxUCPbHhj0B5iExSNkzEoFHaTQlm4ZZkI8L3ascsAsrVyaWfFUCGUKcoATN9s
Vh5kHSWmrKNlK9DuNVld3TQPlHU67dykBH6LFGNYDHTzbAHFmc0zY8iofdVSZD5n6agljoouJcPs
LKnUaciIEqMEch6arml0dB6Ubj2k5YugWdLNnMgxJo8xHixHboD6VFakUnKYxhHPTp5AJ6/7zwW+
U7Kl4kLF5W5qIUQOc6ye/dbPOGQ0ElvXoTc8n63kVdoa4ZnV6NZjDej8ZagjDI2YWVHGGuasPKZK
X61LfDBrQxXMfZZMRr+PBUv9SOJEeilXSkFgKQKzXd6BG7GNUZEP42iZvj3PknXV0yyvXR1UUAGK
DoVrkBSIGQrZaDy/nSodF7mozk5vqsP5SI+vctSM9rxrFYtvXcOSel+idbsq04RKWaSWFhYk39Qj
J20IwjBJtInvM/YxCZbKiJDpXdeFxLOVM6nsu1GN/fnMorjKrkXOrOsIWx1hdQKmXadoknndjLXQ
OziyNFCAfq6k7twJcIkwSOjFRl2YMuxC2JXkeNVKW/ZLU3favsViaBXxM9VM2GF4csTMK7W+xbWe
6YJyEeNC8J2JQkzrJWNTnMdq3o5OhAH9euqm4iNEBvk5IMRWs8dK8K+mIjYvQiCmui1pZXBXdWwg
MSJLzYtBsOalFQGLd4K0ia+mSAIxAog3ralNZHGzwsOn3auCmH2q5TH/auWtgGe5SvtPDfWOz1Kw
GMo4oodkCQ8cle0G5oy4KUlu8S/6tJ5Em0SvCAKLEXSdE8OBkRChSakJM2AEyUIkB8+JBHH0Uodl
3Lpyn0sPPuTRhBNBx/EPBAt13SbK5XOxjZXEJudNgvNI5ZI/UyMe3aXqWMFkJC0GxlJR0mAaZKyA
PTafj5Wg4z7u0zZ/0oJihEsdtkW8wnCJpRkknKysil7GNAqvt5bdyFTC0PVRI0k24BdLwCE9p8GF
UjbQmZQkI/BcByaWrWGH4CsWYLdRMKW/RYWppOpltzw7s43JOEQ3JeUh04AYyUwuvTk+jV0tGG5S
ADPyRJhDmdOS0DdD9FDx1ldxrQzu2A9iuFOB7mlOOcRK7rIzzZ9w7GWXM6MX63QVYvpV6mK+0JF9
g4Ize//Z6spYXfG4dR/TQBBvK0FLYUSzCeBMrRkN8a2iPIAWiUspcGkY1qYj55NC5Dj4BjJPm1y7
zYq4NTZ5ocS1S3m0L3ZD1zIyx6TW7zpKTbFdQkzLHF9vEumdVe24cY0wCAEI1TODljU1DCwsx2ua
WTADdXmqeULVaVdpc0WRRdvFc1peq0t1/9dr6FtXw3kioY1iQ8au8Phqc4EZXG9izQMXTlVazmZ3
GARz1Supegjj9uXXl5NPqgy8u8V4gX+OZpfIVuXkenWdzzVTiOr1c9BdhSZMMjvUOmOEDWnNHb2O
nCrcEMYxIgthEvM76jmCj4qfge+1kD9St1KpHbjY8NSD2AE+sQvMmr4jgJcaDorFQcatUqGZ8IUG
UfuSs/IZ9q/fx4njYfmUSM+mqINAg10xSvzj+ybBl45aITC9tBuEwMFOZ0kALvqGhWhOLH3PXmmU
t1WcicD0IfbV9jTLgraqmK27bxva3zoGXfQvddvVL39DD9D8bdXlX55auuunTf+jxu2/be/+BzZt
F1Hkv2/arqPP9VPaPh11bZcf+X4i0j4gyXiVPTHoqDwsNYdv6gCBL9EvwGaFJA8dJM7Lv/q2iv6B
8G7qMgriAIbr8il/FwcsX+K8xDAgm4VePnqgPzvK308g3xQbb0sDvqcB/nAo4VC2hAQuwqwFLQ40
/XhA+XMQxihbv0qSHW7nbXmbXUuPSyuzBUhql67ufUl22S505jMgspVdrId1sjH21n560c76L+2W
qsl5fptuhYv0S/xFcrVNejuHnvE83Le+XT01nujk28mpPGsjO+U22FBz38/b/ksIGUa2KwcKjFtd
VTv9KbxUv0ab4qCdyU9w1YB8SwAJ7uvb9qzZCSvarhetm65ylyr+NrmXr8qzwfOv4i0LybXsyF56
OXnVVQ2Yn2rDbeZFGzVwrFV+UVwNdwNtO4y0V/OZuR7Puvt2W10LF8qzvFOdcAVH70xfJ+c8K2se
/E3iiTtjBb3ha3xZ7HiV58re2Pj32fXCN3g2vwoFRiPCkpxg0+lE9NqVbqeNa+6qnc9FYRheWCtt
I94F40W1K63Lz90h2mEV3QXn4eW0sy6me27hGe/hq+zlK38729FOd0RP2+cXtFbtcpXe+LfylnKG
EzqNcwtBxmNPcibulLPQBWy7olV+6+/yVeIVjuq2drYeXnJ/VXde+Khtip20slY0Izfdwb+q4SEI
e/+TsUnW8C5Td7xaaGea7a8iW2icsnUi3V3Qx3x/eCDlM/icSnsld4a9tu0c3clX417hdY249pzM
MT+2NxNKT9UZdFt7nM+yTXRV7qs1csV4W200V3di3hfSbG5LvA23xirbFOtgL+/y2+aTcJ4dzEuu
8ECAoW+LXril8G5y25N1tNZd41rZVBwnvwSAlB6SfX8xrM2v06Fu7f7Bugbm9qDs25v6wmSDFa7n
3lbFjcUL1WxhI55HK8kT3XJNRXPVPZm7adfmDqpDL9tLF8IN47N3ojC/iLKNsZLs4sDPu5Ej2xCw
9ik9gxWb32iduuVHKrV2dUVTsrLhryrn3LQsdwjY2YTsx0VXuh39FRHuQrYSI6c861cDsFw7+6y5
5H2uOV5Qaj9cZo6tOsV1vKKbuTI26ZdVexsEtn4v5y69zMHkNn2ihRXapger0EEz4QmE6/Eqqk/Z
Yd7nq/aiCNiY2Qm/4kvMMBKdcYvqS5VgowVwBM+WlqRddytJf+zgtVntVwprAPK+pv5ey2xdA9C4
GZVDa18+NyvQOaOX7lXbcGy/cVsIInf91XSj3WW0MXO7zPb8Pw125uQUqdM8kw9mj3fAUyQHzAie
XGeSHc5kYnoGODmn7AfcI9fojtqDtUuhvUwb8XlUGydi7Iqev6b9Mj1Vu/khB6Rn7dh7uRLdpJ3/
XNx2l5xusRsDnnDGXbXNvcR4SnfRhXZbEZ6sbybjxj83mJfa1bTLz9Q1cdHii3ZXIWJ1m4vupnRz
w5GUFV6xw3LCtkFP3asryeF04YJjTpiOVgXNBaBbMc16lbMOrHA1sWPwUuE2SJ2h5Q0f9PlWLQ0X
x/NtveMRtvU7kaMtFOjiqu9dA2xkmtomGONDcal+MQFteeMKRq68q6JVOG6N9JA+RTfCVl9b8iq3
hWo9fiXP0BEr76EoHMumjZVcCR4P9RYmsNZ4rfLE/RUfG04B6oPuWr6TvZT1g+AlqpusSximIEfm
jap7IGiV1Ms/DwKArI0B2QEWRL2nM9h8RBJg42O+5uTvBpKrh3tFombtwZdbCH7cvh4e0QNNY+rS
n0K61iBRBjf1n/0oXSkr5aabN1l4yYmh7Xeyl9xD0JI+qntDPuR3AM2zh+4hmjUbT4K5wTwMB2pY
i3hZdeeToa8XQOt9Eq50/Z5sTUt8ALpUbIaQkgBcbo/NlJi782Nnudq8LvDWbSfriXs93XDIMDfD
zXBj3DOmnJzRfd5ei73TlDbqgHrXXiXuDaG1mkMTNcf9vpqGL6F5FlhQUtzhoXkQr0TN7lei7HXC
ChrcuhOcjdK5+Z1waV43my+WC6onE1348eVBUJ+Mgyh0TvdYXcBKtZuV5g8HKbjOV8oFqoFRs/NP
RnfXQUKNKmMt44MqesEZn4l/X+fgTWxji07bad3oevAmT/eBUx9iFzFAeMvveUyd8Co02C8OKx4O
yRXCHZLy8iBbB/1zZvNr3djrORmGW+YNOyCCWH9QOCkTHqD3nlR5xQT43DaBraku81sGTLl3hfsU
ZsRHi+NNa8vZIXoU80fpom4/waMyAM0HZ81XpR3tqnzW6jvrQkv23S6zzlRx7VZeZ/NQdW4/One9
5w3PGSkbMeRSJ+bwaqsPwfylP0gAwcsS0AoTpVceABEyuWPyt0eDiTXhC1fdqo1lID9gtKJIvGTF
ym39uTHt2czv1Uhd6Un2QNLycKD7mNz4scOBz+q9fA1XLN5128EFZ/XZvDbP6RdHbnuAFNxwVvzM
f9pDupvO/AvNydzqM9ChLZfiQy0dgN5nJhoMWrmbcquzuqifwm33uaxs6MSflctho+41OEw9gE4b
/s2ZWbmQy7RLaaO7nSuveK8DzLmVMa75A2dFkXYusdoMtGKVhxvGKvKfqKOTvdFMzyBmvNzG0c6f
UW5tWu1hALn/pdv6tTvO6Ha8PNv5Mhm2q8JY78Idg4zR3B9IhuTk1m0i98nchCOkwZVurgZ957eX
YrGDHD+27hexdsTvzdXf2qDfFhn//HI/vn4pFqFrc/pN/4Hbcbaqv9qP7+uC48c//+dxh4If+S7W
tT6oJAcsAdyYDvkDx9LvYl3lA/QFMrp0NO8kBC86++8dClX/gMTMXNoXyJr4I3Xw77txVf6wWDU4
Y9HuWLzY8u/sxo+r9vi4OQ7jYifthmbxz/2BTlOrDjwxXWx57J1CF3JYxLX4rXf1b0vmynEb4ttl
Fj0Kt4A63U+eOTCzSl8AUAVrJkGLlBvxvtJF9H6RWtXXMBCj67DUiwOczxQ4apv3o93DhqIlaI6T
4BhiWapUwXqTB2iqqQHqcirstVzPbkMAGtke8D8mSwvb67k19GEMNSglna/oxhhRlNybg82hRPiY
+ZJ0M6RRfN8nyQjSdDCq2A2zlpD5gkgxJBhUf/00j/ewBYj9URv4h2YHgvW3yhGv94SQLey/i4Ef
5+tJH2GCn6ylBUo7SP0OTe9zYzZv1Pwu0J5+GI5v9ICOeyY/X+ik5T7jTZGGhgtVQfcwQUGvABHq
cBqtQfGoz+AqgmJdv0f3Oe6TMJxerQiMb9o1uIpOvcZBhKtdyUXfbia2rT3AXy+gIOh1vuGv1D6j
Bqoh5vz1ez3RF3y7qoz+ARs3nCN6fMdnywojmm8NI1VjBfBUYfWRl+CJdYYpAxVM3EluN4aerIZE
hmlatVAyJ7V0U56Td3r/ysl9J68XbRhPPTQaC9XvqXuznRIz1dNRwEUFat/tu1A74AFfdDqEBcGL
L0iNsHF2WucmWPDRVZs0O1RRrEWboE8ttvVtJ55R5uRMq/j19EAIr3+tVkl3JXQw5XYlwqXB6RP0
WyRLTMK0VuNuKldVrQPnp5iU5ktwY++E8CXvR0HpB5s2A0u3VBna52WSEVciDbue4iIJ5aSmxNN1
GfRszXBUkQ1jaBNLS6FR6zH6VBw9S2viT6EoJtW3ws6/nSNOpojXu0VdYrEuLmWI0yqTphvBXEyd
YGel2YH006v7ySftoxzl6Z0n70SnxCDhk8FhtEAlLLp54klFCwN8oxOMKNidLqVOCZNNd8yma88U
6JiXccsqPBq64DQUUc6FRCBdJK3qKy0uUF/1AOXQLAhEKyhhsZvEOvYon8ZEbUA4e2c8H9csv73S
RYFPyCoSElLJjoezaSRjMiEKZe4ThjWuTeS8zSxEboES7ZpzxFB47zxBS9H1X9WZ10vCU0Ebg+xf
/9mgR8WyrNqpD5yK5wt9mmG+gMTM+09TWQfsYWOBrVolhukmmwAp2IOe+KYHx7J7UmoluWtTRQsA
kfvTtpojTuVDniCcGLSsvwvJcbDA2tOEeGeJOVnIlo8URQ++frgfNBR+Ku5OfRvDwBVsno7rSmk4
OyhaztP+67vz06SGO03C3aAsZVGk6ycjZ+qLRKf5xvSiqtMFQpAW/ol8Uwlze5niaGTjCtD319c8
KcC+fiI8GJTHDYx/cCJOBgEQY9oWXSbYojhJaH/8aY7XmlVphRMXXUmAC3hY5KRGoJBgMqb9ukEe
xKKiK/Htr1/LG7dZQzuFcRsAh0Q+3vF4VCciTEwRhCvUVtSirTKvgqjz3xuDb15GZtsDTQ3P0mmY
WqalKv4SFOXJ3ItbUMqFB5q7C50QnCqd6EBVP/XDmG59uVQ5z4JDYxrMwueyKKPzIiXEz+5Mf7QD
I5R/L1l5GWmsZnQtTD5+ZMcny+mEFQmRdctIS+lfaZ0obNneBL9/FV2CCaORrbr4B09qpGVQC0Vl
kfoVxFJ7aRRDZsulrDz8+uN841nnEac+T8IiPZhT4ZZhtro0j9xnSQmzlUCLZ121UraBVTmfj3oS
bBSVkK85M/ztr6/8xuLInhMUABy7peZ80hyRo7HH68FAUuPGNFkLyTGxGW/CVayCRBRa0lZpSwiP
BmShyB5grF/9+hWciCRfHytdJd4Nzy5sMF7H8VhuggpNJLoCO0Mr7URCDkY8pgseJXp8LbBubsq6
DdZNp/QQuMt6n8RSt0kkHUoBorqdlA4ThPHJZ6VtqAP++uUtT9LJNMwTtqxUMMIwnZ8Ms04qIjbm
JtxX1AAXia53VwEc+RIp+dyfmalUvsfzeGswsBguExt7t5/WmpGEDiVXJMrIJiW7KmvmPQ6D4jN6
j9ShOdS4ETyVw9SY0+Ov3+sbs+rSl2CFo1sgM70cfxJW0Il0fZUAkHDFXgzVFJYGiJQWIdCRnTS6
75Xkh70zl71xVQagyVpB+CY7VJohP0r4RzkgUGKk2oK1IUKlXwUf0QNXkkdTFlC5JkUd9pF+fi8M
+lUhdPLR0kjDbU/7g1yu19PSD96BmsSTgfg/6hsTEVEMuqLZoJiRpbWu59UOqZavIRoWS4ro7MV2
JUkG/U7JOuEr9h0Bu1CmzsGm6kWR8qQfB5uMCCrJCZJMJi9NC+LSjaxp/gxSdAY23FWNb2tBX1LK
x+mRepzF5mFFV968XbrMeDNHtj8b7HTatMU2MqlLwESTO41CXv2+SaZGW03oLTZKwL7TregT3ckw
IDtHXkBBJuEA1lryC2T3HQJqyhet0VOBVxsJM86IDt6e0GONHgWt5j0rxhtPCidhZLw8zIt79WRN
ggCdIllGLZ9Zcrv3g4VEJqVLamNdhOsuyBEiZInoRn06nAmaWhCmN4rnFoEgmympiq05dRRZQsU6
r1pRvuiVgWPmr0f4Gwsac7hhAD/k4UKZfTzWJpnohhzSkkP8mP4lZk5zJqHq38FUvDGpkqjMcgEd
TgdRd7I7Ua16BA8cs/sKy9LtM1ivSCOwmEHIJhrU9IvpDEbt4otpMeOQfSK+s7V+832i74aUgbqS
fPXj99kOSQfGXxfIfxCkR8wbWDYsOXjH8P7WBp4DFe5ShHhMWNrJG+UYl4mcnqknlDib1BTLpCR2
CNV8NVtNGqFKyIRLdJa4pNeaXEcrsxqjS5lsVjIyEhnS9lTn92HBtB2Ls+ggaVGBTccotX/9wf88
qfKkg4aAJYcukq3T8Q2ZiA6O2oQVNssNFoqcdBs4TfFDWQzB+UwqzHYK4oexFd+je56yvtinwFIA
trOUiGQZyeTxlXNEBhaeHgEXSEV/VIZZn/dWQbcr0KjLg+w2ol7/SslHgZwfNLtYjIfzGmg4TImw
yn77CeDlqBxjuBvs0V9f7g+T3iRNvixmlYAoTKtd9G8Ej07ye2iCEzfpsqirDH1NQ6qARZk59vhd
67065mgOBQqwiO3+D3Xn1WQnsm7bP3RyB968slimvJNUVXohZPEkLiHh19+Bdty4Xeaqoh9P7JeO
3S2xgCTN9805ZqcxomE61xkn3sk61maz3s4c+59Xk4DKXV/Q2UjbeokHhEQOvg8b6qxphFtYDSQd
8jGqO9Km/GPT5eiWCPH4/vfxsS3jL9cCfu+fQygMLwwRr5a+ucxJPB0pEsyz/O6wErRYS3A3oacs
xw9ewdsFD+CZZWzHOgtNymvKYFo7UpgLz4bUjuBGrX2Ft7aycaoY3mcCPdlbAEP74AbfHYeIgg2D
7GdwIm+2WTXFt14bjMMw++w7JNAZicvsbJWERVZLSd9e1JlJpNMa4FpcHUrYOOiyXanx2eRQoc7/
/SPnLE21k0IDX8ernRWUfDwlHKkiLQfjkHaaUpRo5x7bdU5H9e8Xe29AIj4PNrEwtngKrS8HpJ0h
vexDHrrVCPtezRpJrl3oji0H+S5heZKWsMnO5UA+n8jIRT9c101B/6YKRurzlqtpZFtOfvSBNOkn
soXaYUfo5VjcoPIN88O41nW+W1wv+0if9c7khT6DYgxlkg0R/GqarUVq+iWiH2o/5nw3FUVxksES
RrKaepI4neoK0SxNZtdyhg/G6tuljLmCgsefmjkP7tWlCzTI1CdCSjSBjTuX6vRKTkVNS9sQUy7u
xrDagslS1/1l2PP6idQIFGwfvLvt43v1cVKWtynOUsLcRN8v3x0xA4luJ5Mf4TT5p7krEBfwoJKI
wMTpqa06DISluRSfuxmge+GGbMWS9kOz6TvPAqsapBqAnRTs/9hv/jF15ktrVF6appiIzPVZzWPh
HQbidq7ySQzrcW7DPt3rvJvOkpCg0bOW80T7+e/P4u3CjkmfN7IRZ3GYGq8+mkUkQwhHPaVa7RDe
YM5Eyy7pR0eQd2bDTWeGRNF0/W3QvXzgTQA2N5DMFTP5dGQNd/jr2FT6W6YQcPN/fUtYR9iosI8A
5+e82jcWEguBqtir9DaFjCjHm85pNFcfTbvvPDrKmjwzdFWsx3+U/f94fSUxGq6Zbl8Red9nWaOm
fWlU+Qfl5lc8jD8rH5hJsDwUC2FLvz7O+FU+kUy6TWshQWIEYs1fSDMa7LM8l8NXrybv5MwvrTBe
KhNxcmqiQk5F+tOaleqjaay+BcqkgIZ08nedpyhxDC9XO/4yO0V+YIHOXkDGPvz7l0CBY9OlYZPD
T/HyjVNLdIPFngQgRWxbWBFIITRa5/T3q7w9IkAr2QqEvG+PI/+rXVhVd9Q5Uq4iGlh0A7PnMYfH
8NmWmX/JnnX4YNZ/pf3878ugSsZroN+FtvXVsk5qjIBIAuSGPT96FpTZj5ZFE8BekeGn/ZYcVCf6
kuZfiRa7hHtTapzJ+WxbcVvm65maQTYQc1KfvIGMvQ6tMqiP1DmTwr4kbr0ZLgnA+Qgf+N5QxSlk
MX5AvvzRB/7zSExQpjZbPxGR5GDEEbTPTwhTl/3f38a7V/GhdnMGDn0gGi/feTb2QrkV51i5kkfT
r0iPMFGMH1zlvbkERhUVtIBi7ZvFa01Loh6Srf0icef02mtJeArtIq5MIrs/mEveu1jAfpPxRU+P
uNuXt6RX16j7ahFRm9XZZT7nOGxJ0sWgkoZn//7p8Ymj62RCYVl4taEYbDKmydhjF+cSJdOY/XBW
gRG++/tV3tkrgv4JSCbgLLm1ZF7eUJkRyDJpZpMpR9bBtr4/AKmgTzzc66GJiwkA6t+v+HZU0JHh
cwlgg1qc6l6NCnfI+9ZWnOlSDq9R6ej2xh2F/uDo+PZFbU412ERgeLYD6qv5xjQbk2oG69ikjOpg
CB8uSL2a/p5s3fT47+8IByH9XfzwrC+vJgFVkAErtiQwzixG3AWii9JuWD+Y297ZYVKyg6iIzpzB
jvnu1ava8shl0qS7ZBrEj75Cb6ZJzjpfvW4+qcJBF1VU/b1RpsX1Bsq9cItF4d2RWyrgJt8rYB6Y
vfpRzk34QLx3c0VgcPEFPAVRvH9/JO88fjAdtOE9cIwUXV9t6yCd2HmNC4NomYwKupC0UvxxDmnA
Jtbz36/1dghTGbCgvBJHwAH49RxM8Cj1D5NqyGD4bWQT4XRJ6idR1DZwQ5a+noDtYB7dD27xFRpk
m/tfXvfVPYZjQvScZCCLlMKl29vfiratDvyUNR7rIjg2s/F5GrRrQmUYvZtwKr/VZUhI8SJKeUhw
wEVrH05Pf38crHMMhJfbWX7YhlfkNILY4bVFs/aI/VnCNQfPkHXt3QBhQnzGqVlV5z22m+JhbSar
2llpav4OBr7HXZ8nBJD7/Vi0d247NeGu74VxDWWpciFRqY6zgJ0GDzm6F+fEi6/8Y56m1pfC7ReU
VL7u6U9PgAjZF4cu3JNCIuk0VtNCuCUzO9q4WGJHah5IIdIp+/KcREC8o/SvLBRnJHwTAIUDrIhH
Yso4CMye8WtwpXuvQs5Qu3We1R0FKeRgpO02PyZp5sPFCDkZ7ZrborBMtK3dHb9ycXfdzPC+JJqr
RmQ7b+3aURK0FqEBWR5tr6gyEA2mn29xc7LnOVntBXVC4OyA7tDGlGs5/9AWaOIoQFrS8wdD9xIl
y+gBURgX9kxiru7Qpcy/SDlBSTKQs7tcurmhhn3alwmi2Ckp1N5Qim2VIYfl0WWzcJ+YxM/O2oe7
b2fOSMr3ChNsNw62tcSzMYV3M7m7IBFwu9q7YWLHbwIsczebZbWicZxWO5aNZT/7XeP8HIa2smJN
Isd5mkyodyt3mo4NAWubQ6P1I+qBPVsPEkjwiZLi96OzVfvojQjqMCXt3KwFqqIGzbHPYsca9bM9
hDuztv364MIVoR1V9JjXAMk42BIx3d/PGc2eqNdZOx9znKHTTuRZZh+zPq/uYeXoJ6K95yfoAHd2
p4qznghYcw9Gp//VDRa5uVMnH5NQrLcrnsNyt+CmJFJSa3tXln7RXbe0EOq4Ab1i7BwxyeE8If6H
nGLLq2mLp+n4yZwUEtvKH8wvTdWT09c3PmPHL1qid2VStubVmM/lRYL7DG3P0gdVhIUynU9lPS93
npmIb0bvLRwHzEA8jvkS/Cja3llJsUuzB7upYesseuhXcISzA1mgnP2vS4NlMxahXG99rzkmNTwt
BL0kCqJ+zeunrqtym/DIopl2fpCOJAJzZPOgPHjJwzJXlkUEc2pezp4n8eppY7yelrz6Xhb1fF05
/vi97PH1nfmzicSdBGxUqNpjfJrm8CCLAjte1+c4AKm9LkzotjYvFimxfbuesqqoxVyJMNbUhrfP
QqMo9h76D5JKkkRoVNqK0GhMnEYWz12bfHP0ioXODUe17FLSndMd46+OsrrNjlpoRJc4NN0HF/QC
5uPGx/+6+BgcY0cHfXUsVDH9bAgu/Np1gwldqoXhsJNmQ8mDolb7paqLRsZVN0xdJOhMfld+ibGo
heWmdm3qBOtuqG3HO2paP3XUAmuFIu3lS32RG+S845g01/okJrfcvsPFfiQbEzBdbS72xZLQSt/k
YdPv0vSbT6bitLmlkc5q54/DfA6/yPfj1cqQBhd4aH/JkBRMmOMiefJIArpsFmJNEUcl4VdDNtOT
IwNQ+v5KcTuikrUxXCVs8l2+GWZ2RqjqG1ER+b4TmTV+AjiCyHgrSajeM4coc4h93hH4WWVxNq7j
F6Ob7YZzgTvcrOYW5pusrvXsT1lymzNrYyodcnVPOWC9C5cUBU+DOIQYmW61lyOaBFbsxF6c6bwL
HODQUK9MDAJmE940g6x+jIMJUH0u1nnv4g/04jQX8x2Obvd7N1XDjTFLDCmtMxnfZyIgfYbtXKKJ
NwDob1bBdhf0eflb9a7xSFYQKXClM6R36LdyVLTIPLwdX7HLI24DY42kXD38l/Rg7ufApoRoakx9
BDsP/rlu17GPnc5RV5UaEy92nambLxKhah2D668+pfbcEWGYts4nE2M0roSuLO6NoMsIyfUomCeJ
E3yDfFSSDqzGB8ea9HoyfBsL9exv4cNoqMZHI2uSP9NPzazORNH7RONGaWasjA9bJL+J6VkeR/QR
5YNnr9UTk3cYXBoOR2WoIq38MXpJmZ18RXBaNM1LtUTkdH8Oqm6tDwmfqb710twdka5MtnVjTk0z
HIQ1GwVKGLvG822n2bIrNB2PCPlIfUlMTn/ZMZYv51SLnr1AB2CxN8mC5JNRDd79uqiaXZZ4W0YQ
MPFv1H4bMCOkIl8kfTnU56ogQDRNhOfFRZib1yPhWTPeGRvrtbV4CVOFnZQ3NKiRA6MfQgUWQp4m
o5E6JEJxGP52rHLXv1KizL1o7Azs3aUgMjsKa2vAU0G36KHuuuSexmdic9PlkB0yHLfkG/V29nkO
1t46JoN17AvQQRW3eZ7OfGuL6GlgMqVh81ZB3lr0yYUwY8noW06EIYnrwQuzbJeqxvveZX498u+s
7sZs+fl7U2XZyR0zkrYDRgzOcm12EG2yfkXTX2TdfdmYQX5gGsjZQcBcQHnU2ROgospPfqRMsF9W
Du4/HVJKjZMESkWL0Zut29GzZLFzHCWtPcsS/qiGTlK+w3aNjG4YXVzaHNfW4FjPTvBk+dvdENs+
KTy8i3+rTZO+qzYSxO+iwXgbycQ3CAfVUsStQYxWujghGm3tjsbRWvoZK5Y5hU+ThU/yrOh6fUX0
QEDuaVbJ8LpqzDquLZJnYwB7KIQGt3Fu9CwX7Dwhub247pXA7t0aBI+V5aoCAiHdoI4I0OySQ+eI
nMDXjALnPh2CSl3Ccgt/ur0/P1OxxAK2FIn/EAZrgTekLyonsruu/sY+ECltPYcDI3pyjCky3dn+
tuiKtTJjnyd2aa0xZ3jsN82oEAFTbaJCC/9dWFjX3qDCGwKlx/sWZs61t3bpDck7PgaYgc/VWpDq
svqb+r5vegASeiqcchdMKBd3xTIsX9nwBW3UuqAG4sTYWHOGCbU8aju94LBwp+EuXSrruSRwiFlq
XTa3ifL862rIml3oqJnOdWbEisjv38XgiW/Kon9prAsYRkd0dr4zWTSxcDVpc7ByNkkH217Mk1v0
87jPLIGapbdyC7F9WHX3QB51EbujNaX3fB9ZiwQ+TeROusxEUZmK4HleyozA4qJoqgv4EBNhrLla
igu/znqEKYCcevz8VVGela7hXKmmlmTm+ZiXd4JNRBdZyAn6K1d1Scf6Vpf1vnOr0I471TXj0RKL
Co6+1eTtuQ6KEo+LUfTpQQDqKI7hhFW4LPG5R6FQuJ16UTzI3Ar1vqd3UOHzE45L9G/TfzakjaXI
Wd3JZKNS4prqgHiUe00A2hKrKSwfkUA5VpSE0vhCtn36yZW6ts4tX2fnUvsm4PiyrQ9jGS5srRkq
t71fZkAzk6A4AZqdi/NgUvgnKJPRktLIBiIkGgpz+jrleOHI/1X7wRv8TXPWhUhk8lWfmjJgi2YT
4jxHiyv8y1IbZr33YaP4l5W0Q+ZABwAHucoihI45D+G9WftzcJDsi39O05j6h1VXGKL6yrWak6Vc
lMuNDLLfk18k/DZ2J1dVsxjXbmKt28URLeD0CKwfLJf6Cx8TEdM2ovA7ac8utZG2vm3NLEvOWivp
n402bG5QY5cJuLm5O0py5QEHWjW9yKE1saak7Ob3vUrpmFP7Hy6ZSzDtua2x1Jf9qkS6X43E7Pft
qNsTMcPFEDszu4CIsEFrPVTD4g+H3qtxqkhEaC5fmCqZksoUjkFRL+z+26TBF0oVDtdgSXwF3pc5
W78gjO+uXbTq9om0KSwrYziU9V05Z2W7D4wqmXBWTV0XJWZXY3fMbFKcXHvhz/9PupJ8nSrkO9Jl
NxWxK8Q/OgL93NFdGawPKpzvtPUoafgBIS74FFyiy15VHaoqXCZrZg1Y3Bbd8fhTZQ5nuyVDGRWY
Cc8hcCk4z8b3oVf9eWZMw3nV6uSX5+mPkh7eKyvQXPdJpYPdhPH+5Y9ZkHI1fd2nNDCt7NiKEthF
2STESzggJT44R793igbCg2oMIRTWjpfXcm0CXKQ9cuMcxaJsCgdICsXwuxGQcmhxW9/+fr13dGou
/ntEYCijKF2/LpfaHXqF1qGM5Hi0hDnpNSyUYg3HKKj0zySr509Qh5gCzbr7XIqgvemW0Nkr15qi
LlmLmk1GiEWpElofy9Wnkf33X/heoYUIr62ci/QEe/nLJ4Im0wCs0CJSTvmVeso4kIaapOl1CsTt
CHZopxq5fDACt3f6qppBVQHhFjxtelKvg+z8lNWRL4qr2lJdCG3OQVSORRgXMlwPgw9PG7iHWuFD
6fKDmtvbazP4N2Eq8bQ2jvhXNVgrDRMQHVy7X4vlXJZzcBqmeniG5feNbXByq2uKA4MQ/9pU4cKt
RMtBf4wGNl3Bl49a5yK05eyykRGzOue8U59DmyL3iqJnFjVL9UTju/jgSW/v7+WTRuuK2oY2LEpU
uGgvLyp6M6zWFa2mnRb2ObYVTgYrmx/p5tkl/6L6oG76zohnYtk4sBsj0n4DCBBGrnTXon0chJQH
ORbVPnWSagcVlK5BEnqJGfvaYaWkGUuNshSKJQXtZnYfGl1zWFHlnpta0dtz8jDbzZbDrvjvg/6d
h8IyyAyI0ISq/2sR31xMQZtZOmUT0nrRTIDOwZCXWWEfjM78+fdrvaMAR3AN7h6xIMrBN+EvswB5
qxviD/xJyktX0xnfDZltcaTN3CWLbaye1m4EKvOoVi1SakhGWEZQHZpg/8Fv2d72y9HAi6FGT2wx
enssNi9HA3I6cnU3FYmVLGN9Lq3VC2Ac5M5Dbfbzveg686tOJqz+DauPEy+2xf4KY0XwUwjjw/y7
d8qt5IihcDLAKyNifh2HnduBaP/4Faait/YdNHnE6ewz2rUM7upMUtuus/aYyi6ICuKx40rZ3aFT
yXTqi2J6nigD4owdkvjvD+rtANl+F50ndE/YWV5rq3tLh/YyMkCKqgZ7sKJi8PMFE1QaiFO1dh9J
DN/OSUhZaTdgF0HWSk/15XsZxWR0jEca5s0cPC50qWhpj0PJJmI7GaQLm+yipMoIX8+aP/gatr/8
1aBA3IMjgBHh0UHcHsY/etxMPHJowhUtbSe3HNrK388hTv1//UgZeXwKOGKwR74R03lesZqbujBz
VudTiXT6trdW8zA063CG2Wr5yH7zdl/BwkIfjA8FZTJr78vbKilPCAFFa6e6Pr1xayOImwKrvzPO
wwfD5Z1L+bTacHVu5jXjj5vsH09wqq3eHB1sN2hp13gdh2KvEchEa5foj+bXbZV49bawjoJyYd7b
koO23/KPa6U+JrMpM1irdVZfeKppHzOHjGxaik1wlUG+n6NEzMMlYbjGaV6t39aUyxgdJczckbqx
8qU8d3p0lB2Qsz2VmuTgqQ1CT6V2Pq+Qun7wm999PJA5EfmiLaXL+vIngydG7pnyNVGzKn7ROJou
TDmb8L/W9ezvo+ztjEJPmncNl4qCtc+G8tW1MMeVZDnAe2HCqm96VQ5B7M/D+Au5eAXdwkC5a5Xp
Wp8XmhBBnIx5Nn3rrKwkPnXtOyglNcKv2KZzYd21WZiGH2xA/ugiXrxC1BLBFtVDOwc94us+pj0a
A6lpK4wcuoLLY5rrFNoztg2YDFStdZyKCUCiB5AMyIy2wuUzKqIBVXDpJ7H2XUPv0ELAL0Mc4xy6
tpNY/NpOzewqJXpxGkDiOq1Gqz9MZTeSXAChzIosjEhtpCHczee1a/dXqs6Hcj9Wqd4PqQGBQijS
OmItSr1cD9pS1gcfyp9e+qtbxxS0tb55Aluc8MvXkyQ1p1YJ7qZnd3ecwWfruDKC8islCFvGa6Dq
Aigh3rm43CLAD6yss4wRAi5XGHr0ctnlUkygETz/YQAYb3+taDM8AKlcfvh+QdGwCJ1V7ryRVx+x
CVNfi1paVBomZ6n2hc6zgaZinv1bLQx1yy3WiW+S//mvd5VdmlQl285sJwzOe2HvEhHTL/MH8se3
u6stLwc0FKErAZvJ11E0PKkgNxNiKAqVtJdFrUJ9HJplyOKqdvpjvgZi/bz0SUOJO28AlAfFoGAS
ALKcWhqbO2LdQxGnREeICwoeibUHdVd8xM5+s6RsZjc0sbQrLdDLrzU7HiVuU9PN29HA0cdUDXS5
OOft//6xv3cV6MEEjLN48SW9GkyURtyCj5VaUuan1MLRDeymtcjbD0btmykXXb7lY4lmBvO3c8vL
QSv4/wFtQpuc2zaL3dwzyWRY9X6px0Yei1R7F1NvQsMeoNac925euoe/3+mb/QG/gOeJFxsN1H/Z
X/+c9OEWTna38gscS4K1cgwZ+TjMLmnSphOVvFHvHWGGR4v24O3fL709xJdfLDRl1FAclxDB0op/
efOajjtMRMLo0rkjeAGzydUWDnbPpGPe6QTw5d+v985L3Q6j/mabAmsQvHrYCV85ClpqLmNbGme6
cn4S+BB88Eb/COpe3tXm1uZAtHkyt335y7tKOBCP1TIVAKxq95EYQWzlWbgV+Ht2Ddm+GMq0jAeR
YbCh/wvpfsUyurQIwmZKTOgwpD3dyHxQP4SzQU8c+ohgxx1Y7zQYqkfb9/T3RGRqi4oaKK4P1rze
I2OzrivfH/2DNW+xHnqVNsR4fulX3Zqh2KuynGDA8k15fDxiTnA4DTUnJNeX6kYuLVyFClUkrf5G
iIccKWDyK6jsbjphlPHSQz1rO9zTjk1w7yIMruJSoA2IR6ce1z315w0JU6apc2Chh7yEAst7JBbQ
S+MecsudQ09JfpJUgZYLbZUrwnI9jd0epbXmmDLoyoyadqybqJzS4WlFlWXGWdq6Oi6yTELI8ijf
H8dyDdlRrLa8ESLxx3haBhpWoPS9uxS9lR3h2W5/hDheklNGmK5+buk4n7l+OyLlJOCi/+9s8a/g
Jv9fkuAL3uD/tqA49hD/+MbeQthlk37r8+LXS8oJf+a/lBPL+g/HDkI1UfoHHMb+QTmBHgg4Ep8b
LUv+waN69H8pJ8F/KCuw5GE8hS9IZeH/UU7c/8A+QXTNd0zRa8MR/hvmIOvFyylosxETEkw+OrMB
BJLXIHRJlVY1W3LNEIiv7KjNrnqAZz2e6Jm6J9uiFcdp1jgEA61JK7kGTmuc/Hrt4sLP7IMvafWW
lKHjoqw/J3TfDv68UmTzC7TJ82wQJCPtA6vgvKcGa1+1tjWeMCd9s4O8uCVWqj331pbIB0nKk1t5
z8vs/pz8Y62Sb/1gVXvZBuoCkMN6S0mko/ie2Durb7ILKxdi3+YD6uQ00OE5m+T0VoO23dmjax3X
AtZdi8EFXdKtK8KvxQJntG1XVIj6UpigzYQ1imPmgTFIlClITBD2lQYuvDdEB0g3a1YZJ0HiH6oq
qY8Z4VH32gP1u1NhEXxKOULvDQ6S+47zzxc9kbBuu4VjxvaQU+bvEQhbkJmV8akVVq24RfGpDdB5
7XTfNSw36fRYDuySgYWxj8zZ04Lz7gNux0+hOnXKAALph+KT4r/YHmc7zrQyMnuvjNEFDahX+E41
as6LXGRm3FH/yXamwUfup8w5y5LPdZwOrqMjkTXyiUjxY+NLsc+Y7L6upabHYi5A4vPCEQNkXr98
cNIJBL+QK8IcFdAaWYwiDfeCGwV2luTiEj0x+UBTVYPWWvMczDSvzsk9uuVIHihHKXOlSdgGZk1f
2LceJzyO+AiX+qwru+Wk2+qHvdi/ZLUiOlmBR0ln+U3dnJp/JgBUo9zoruZ1vTDbOzM9YfSugUi4
oL4gLhO7NDY05BSwdz9Ty9NiZsOFZlv7TSjjAjpHBH943BFiZB9hVEd1sDgPSyqbs2Fyf3RdexRC
PGt/PbP85Lss0xtizo+NNk61Wd/3oc8NVCNvlcrArbJC89eQeQ6E5rXf9h/1zkszJ8aZpjkRmORB
sSf1uunCgm9+VGYd3rIaxAFyBO0Sv52cQhajy7S162Nggjtv3P47Vq3T2tjGNx0Khw1n1qeUhi1M
K/lkNGdsmUI6i1vWfKWs5Qt+MP462yjFIbSa6hIpY78HNXI3dBDVg7kNPi3dUN/pBRV3MyFCMKdZ
nEannK7DHpcA2wGbUqG/pfJky0XZoG7S6RH1qnVGyxXYtZUb+6qo9Gfa19D3XFJwVEu1ou+M5MyD
BH5mJVXwNAlpX82TRAdTqBbQ4Nh+Lpr+2VeU3YlGJhRoZNWJ1OT5MYE2YteVRFI5xROoaInztIMx
X9hBXDuoyTA3f544F17TqkzPlEV3sNxaXJLTVaRtNyfFbfqxVOAkoqXndyXFku3UYjBVDAYANOkg
U+UoF415T65JZWQ400wjtirpXdGLSO/XAUCmO3BcxwwLjzELvWdcQw9oUvzdIIsHoJPnorWZqEBu
n8/Mavd6SYwYq0hzNtvBjWzCo8y44XJcoqQEmzpeNTXQNFv73kWg5u6q3nTr4YPs63CPtGTY9QmS
Daf8vYUDRpbAFFJOlnFwg1TeJJ1xqQiEOFLO1Gf26vv3OXasaJuhz1umfYafk+7dsvavunGoIAoy
xaYC3QJ5fTNRiVNw8qR1FZqQKIPmWGFRo1M/nQWNfZWMfGrD/APPCpEWIfZkhB9RrdArYVGZ4DFm
l257B3BEReFAuLkKy32a1/5OB6V3mfRuTK/4VxdQyOR2zqcFdn7YzGlM+6L93Dd0c43Bu6/bOr8L
m9U9VGZJbzgJ1oP2bPnT1amPdqScb906L06gfNpPrtHv80bHEARymDv2DqXLl8Vp1qinUVu67nkz
Vfu1MZ8X02CWCPwLzlAOsUx5H+GhCs9oxRsU6Lz8U1brKomaxoAY69b0i7EDNEWwR3TS7gyaWyNS
MmeJrcn/rJuGvz7IxZ5GCe+gLBC7qSHj+TdX1jDnCOiq5OS45DfYy09YUIgsVFsf+d70KbfXx2lS
FguDm8bz0qlHl4jxyZYTTMN5gLpKwM9t0SMqSFWKEXxs9yRm5/txdfFJzvo8S2hB+uBLl7CtI6Sb
1wuN+JF8zFsyxxaCj/Jy15rNTQ3jKkiyi9KU/DCjjMn3vBVJ+0yUZU5HNQNlaHX5E+j2irm25iaZ
eHY+wiLLR2djKQaPPYzTjScGhC5LF3NS39O5tq8pDdvwvOz1KixM/WVKu/FUVesZmV3l0c0K5ArK
gHRpteqc+vjehBNaqsuFMM+oaGCxR1nQmsdkCa0o6wYZtay+aSFPW3GdbKL2aRoWKxJj+1APfXDe
cKhAeMWSiaEjOSPyYDhKVSdM32TLVkVzB3+G0FZ3PE/t5ljLoTqR5mmcj9j+P43m9WQVc6zWCWFU
taJYcApjL/FUXw7FMyBDqJ1EHoP6lOM9vBH3lKDoiftRPGbkScYMQvPkd0Z4q0o8hQRbt2csD0Su
MXvsJOEyB6JCQLtxC97Rm+ek24neIIFMEDND0B/SqKDmmKCuQEA1N6r3P9tFfsQMte8cWIo1TWZy
Rm7CtP7ZW34Mj5wlI0t+VDwLRD8j2PmW/7bQsDhZYw7emidPnZjm+zRgzUsKw915CCaPa5jpy9Fo
6V5OXvc1kz0ZqPXaJ3ufPVhOBAG98jXIT/Wa2rtsbpHfSUaTTtWBGf1x7gCvjuZxIWBybYtLXT6l
NWtl8RSO1bXnVnQ8h72j5dEtCj62zL6n8AW94FHL5aEp3Lu0/B7WKGPC6pCG4de6F7FZXoVJHvv2
GeFaT5ZiXZ2GmOSFG1xUp66eMOJAjcs6MrOMhYzd0h7vMZQYQBYppZs0+HKC1LwifXTwJMa54d13
UzaespkmR9Dbt5JyZTPJvZjI5Bynadjn7dEmzkx61bmTPy2de1BG2B/nuvlG1smNMVhx1VoPHJ+e
WjIBXEddD6NDzk13OzJg1jlH/9WHMh4wEu3x4/X7ZJYz5nf3TLBj3TXmksfJRE8Mtkh6XWXpaW2R
9NAu3BnBxEGsbr4GJbLoLA++inK29sPAcAlGVoZJQmLp+NY0wFp0vixiEpjtkOzRgLpImzzrNJfN
sWyM57VrEem4JvmCOrntfAH12iNuQ4lkjTrtPODkQLdrLGrv23l33/b8XV7Xpj9y0X/NsqnYW1bF
Yt2X7oWrZHMM1RhgkVt2XtYDh+6zq5o44yz0r3p3ZnAhv7a7/ueShVcL0vBQZ3E4ZodyZPfV2USM
5T2BDdvP8rsenHjA30HQRduR8cBmSehsearMkfdYTPUTA404S9E+VuV8rQLvR6OMh5oTzDW9tl9s
zNpziVHqCaTVXW2M/CrUVHOWRZ54cGrzLpgGhpI1JTfmMN93mXlPSfTYMxkMgFN5iPZBubo5Llzo
ZBip/AZSq3jAvUuaefFLIRe16uBAC625Wis2PPg2dspBN2U4GYTqqbTw8LXhTV2V0ArWurvnm7ol
N/InIuC9dHClSlEbZxPRvXvP9REITQTGxT0N1Us7GWZMq46774z0Qg4ElADj8B+I88gIWS6X5TOa
Pf87Fplgl8m5vEywWsZbgT3qFghLXheMYMYbJnPZqdikIED1gJxAtlJNFJY5bkDPuzGWddknJUaK
LAUkK632UsrSuuaQpPajLJ9VktxTgsyficq99Fnpx3YK91nLBtzLqu6iNof2wIpMGjXSNzClVD/l
rJxvKJatUz3T6yFAWZzJANViZCIAj4rNx+cXc3eRcmQQlsO6D3WjvrDC6v8wdx5LciNbtv2VZz1H
GzQcgzeJAEKmVhQTWFIUtHAoh+Pre+Hefv1IVnXRbo96TGYiEQG4Hz9n77Xna96WBV4ewiPs3psu
rer65yVbATMnKCDputYvhkaU7AdEZMO05uNgrhqe2S3lFaN2eshpKwGZNMLYqWBbxWEZfhZdnh7G
1G6BxA4N0bJuu58JTIEOKeYdgsg2oiU9XbqKUad07XfwNeE3zfsB8zgtnpqKxmUhiwKu3Agyzcw+
ZaJ0IC6l1pnZe3Op22m1wFVN/bkn//N1Ic4ownbc8pCG/Vc7meWB7N5rAxmq2hF4FL72ND9A+BqI
0M0xuIB6yaJW1DoWYtW7oJ71fuKvekM1htZbSS+4XzKWJFtZ0NiDwQUhD1Zq7hC9n0hYT5Cs6w9K
QwtOgw5hIXC86b4IO/Sc5fIpI26wiSRWC1xnUstbWAHJfV8iY+urQB81K2U8dsZ6W04DWaNrJ496
WJ3P9ILsw+SP6mJtwsC9cFmJK2lD3ejJnMLzsrdnX0UjLSbCHgZ5GcLQuIQzB2KIHa+BVZof1Gxb
e2+Y1NtKpf2G95hxx4pxldW9PlqCPjXKuIkUW8wGJupCIlnoFl8TOQ2R1TSI6IJk2JK6ymjBmXUv
Qxu7XlD0f8zOllgclvZt74zH3GqelvBD1WSGvRvrt4BR17uV1QlQcGmwkyf2yd7Aimsjv4bN4B6V
TsNul+hEgaZm0hyYi3NTaC/Z+4PlPqDL/yRDw3ttZ6tHeopscuQ9+6DtTWvtEZOYIMQ8wgDuyXw2
vNsyky9F722eC9c7M3CteVrrT2PN85X0S6T7Yrj41VTt7IFIb1KPxdXe3kg4O2+l1ZWPk2MuyBBK
K0I39OCkiJPQOkbKqZubNvCWWw7my4OcrTAep+bj7A3JcUYpddPNJfmNdBlZjlJ1DZjn3BQqKYhm
Lb0EnOpaoD3U612FNJx9llp/AJ1wZAdZMxwWYrbdO2X1yUcxtfI0eyjp8jnxDmHLlmOqIDgFnAn3
QZBZO+WHgOHFeDEs7iWZ/fEyM0s/J2CdH5001CcZzPWRjLeyiRq5eh9tGWoyYgr7iULN++KIfrxb
zImUR3d11L1kTWclytxvRoM5wqnnc+p0MpaMjB5r/2smASx0DxDOvqZYzmp5tuVT1pI64Z+csfmi
2dMv9QpmLmy7+hQGgzyE9MgpO1Vh3ITSMx4rmwjKlAbrG9q7PDJk2nzliYRsJHrjVKN/vTGmPHKN
Yn0qaif9yAdfXBcnKL+7iQu33ui9oyjD6gXWBgtrgRZbmuuLDRoGBEayvGW1FX5s1Mi5Rdny0zLn
JFkkTvG5d1GPrmFisezMQKQgg9XtSU/Wli+ERXuS1bc2LHgQRqabA8uStZb7ftKTGRtZC4Q9Ec6a
fdoIoDvXT8frmDmpHfvCMK3j2JPltHcX13haKGo51+Ex+ui6qVFS/1fTpxRmRbPLzKV9avymfSi5
x2PVUjbugaCVN9pxFYaTRlr3eLrMc+6QmLnTQtYZ5/LMurWXzvng50V9t1SkS8HcoU8Mzt7N+j2x
8+p5Whq1kuyQ0jxvpX9n5lb1ZnSWe64tY32qh4GTqRVU3bl3REviXgYTLFPIAHZKtsGDu5be92TK
GAdSEm/JUSjB1VD6W55qEVwD18uPxAdq2N8yExEHUfsLgEt7Zy6JcShlyulZ2mQ/S8OJtLUGHBYg
xTsF/CoVtOPF7CYw8zQzZHn1S9VCZCf89Esarg/E89mvbcnZom7kcLX7hG4NR6sd21wYkCltp0Rp
C7+PcuLf88iq1uFoJ+Ldy9rzPIXt3pxak9W+ITyVHsAlmyDQO1Xb3aZdsZyBGl2WggNTYVybjHiA
3tq7ErsBHLvDyHFkSofkEbhud3I3F61s2mE/DT0n9xVDaNj3kRbrsXdvuxrTeV6xQyb2I3dxtr3x
o+sHWEncuJgEGSi+PIu+gS65PQYfpZr3RWAd65CAiQRUai52o7pLKV2ftAiGyPMMcOME0+XE0JVs
663cwuzyii1GkeQVYdCo455Ribm8lZX/CLAysmt1wF714pJ4lstkZi50UtX3cmBDm12183P/yVuH
9oWT4Xw0F/EHvg98SiaH21l4eM8mh2ws9LDr1c98/xJOpb/Pi+IgzPSrSrPvjqX1jZuXJ097G3Xd
b4mNwHCTu9Ub3YuSnAmuAzY024VEUHtL3hwJ1rliGOCsmHlX4XhfxbDVdHOeRQ0wNyp4E1kAR0+X
PeGxzFZnXzTmd21TfAcQ0p7YgeOgI3LPwjZ4ChAlIiCh32HTrMxcxOhOdV9vC56HjhwrTaEhblvw
9H3qPNMT705XRnlBwF0+xHWIV0es5Y6gMYIKbblfuiSaSg7aqffkMZIpaKHUBMwn+fDNXoL7VVi3
Icf4qQtfG8SfewNZ3BOIOf/AA/oOtMXZbc9ji3WMy+m7NtWcTQQODFPzVDSMs5zvA4RhWx9csIvU
LyZVryCww2ljtLfPrtfGAsK2PXjXJUw/B+JE0O5+laiMgvBlNba2mLgS/LgLmf4DpSMXsruuYkZ+
n4nXpPOepGGRF9IzDh1Jw7Gd49Qu72ZW3qYFdzzaC0cBP3b18tnP6x11w2GpAjb3+q5IbvoMov2Q
JxdV9U9UqnelS3+4rfwibhLxSeaeila9renp09xMeIDyEO9/Yp+1bonpEUmUK8w8trui0jeOTcH8
rETluAs5wpAHKd0zu/5bASEqoekYzQu0BXi7yxqllX22OPdzRoxa02t3HPBC5lXUjB5h8DxbDk9j
HadzcKFVg8W6D1h++vahNZryNKbjxQ9b9jMgSFRL7d4xGFN6814LwiqCBjNpfdLOA01Hyn61HLqW
3STBq6ZVgxeMj4Ye2HipSs63iG53I0rXfaWa5dTrbgcqhg4W8o49fb8HJaoDybK8a0gJRkKud/Qg
CPOQ5zkFd2aop9Uxj4TqRan/rpTgoNcnbObhtwBRp1MgN67K712f0Kt31/HWxHv52A+aIJKsY2kl
E32/FCJ9w03kRq1r56cuQWEGmavbcQ56r2wiMFxiDvzWuPVrFrxqIeGFJBP8qwlCC8ail0zKCMHy
p75/swTG/DC8x7u/l3l4CCQe2HkqD6gJN5ub4z4n+U2Yi6idIUMqN4nAQ4XKwrj4obO+I2x4pzhX
u8GSfWwM4qFsnOScesu1rcjGQN+yXheGo0FiPtSjvC08uq0s8l8ac7nnBHKulfowLP2NqT+E9vDU
EEy6o8OEnG2gJAC+8KHIi2PGMcXv+FLIfd5XSX/Jp5ENdzFeDfs2NzrGGej7zekK13InCJpbATrZ
JrjY+kaXzdnIxYncz/Ta8//UdMZGA/nqoU414YRHo79x6VNRBLkXEeInrV7pO+zK5FWqu9lnRQnW
Z8ueaPKPhzw8zvRFuxEfryashCbLYgb7pBa3WzhLNl0L+YGlaEfNgRGIiQYuj6B/yqlIF1dF2sfc
vDoPvvcqpmFv2Z88/aUcXpm0cNjjOMh+MLDututy7UkJCbrDID4OpsFwnRR3+h3mViyMzd1o0HND
MFM2rGmcJz8sZITuiSO/ruZEgFMeLi+Dq7GkpW0Z2wxq9pUtXmZm5odmsYn8m/StHHrOITa+nHX8
7i7BpYb969rTfcUR7xBiWr64HWMG6hcyTYR1bRP10nXDnSyMcy/z7alu+MqysObQOA77LGjXGxeD
3EYsjoopOGUmx1Cm1fg1xGOxun7sG1p13APnO+0TFGVNnxvPQctu9FNw69S4OpWbnsTo6RvaWW71
iNn7O1sQ3Y+ASsbNpht0hLgoy20lH7W4T8iYP+JuQQRPvovP8ssw42OSpjPhr+vwCAIgMJo7IgZ2
FX7QTc3r3+dr6J87yIQYoZ7dku6wz7FGSraOZbWiNUk/jqOriX4l99wbGdVBoeo0Ebl+ABGqvbHt
h7Vnp7WPZV7q06CW8IAkRMXWErxgKYkE+b5mYd533ZvqZzrc9UtpBLthJolzJBagMS1mA+5B1QzX
mvUfTVNbp5dcYZH2KpEcaIUXJ4xrMDqmtbt1zcU/Y+q9zU2PZm5HkFD21NHIpc2CrCRswscaOzdn
GW/hZynFDDrupoNzJqnpKYU4SNrNumyWjDgGfNH0kIvqNk2uhe1Np2rWKeeQRGIGa/tHKww+Fnma
n4eB2Aarz3G9Ij685EG5z/gU9sz+g1vIAOc6b/GrHaRTMyi1xBZmm+48m9hOoqNJVEUgtez4jK0T
Iafe0QqVj98v7E+tn1MA8RAGebtbU0Tmjm988qgNy9DIThQPY2wEmnRbDTx+CeflIAXFEZ4zk8JC
TONdStH8ov0mYKsuqEOD+mkpwncMh0fLnrF5i/wI5+6Drow7WgmvpVeecC2drE48rkVKppo50bEK
Z7r73mXNxKNDWTcNjGkRL5MG5hBrJcfXWtYPW97n3llHl+ZvPu5r6DC31jDaseeqOcYv+0dGCb1b
STs9rW35JdMJFaLHfjWX1FXoct4L8R6s8jFAdETLgdfJ1Lcgtl8FJ0WD9vsxd6iaUqhTB87yGNCl
d66RFO6Lzs32fSefEzjBCLXEWl2GsayP4ZB9rQRTvGwj1LATpubzKrJzszKBb2sqYVPztBVtQ/gE
T3fSRmZa3hgBimnOAswQaqPJLv5cXGixJQfVzvo4SyzEYN+qfeo6x3Yl5trv+T8apZ4/qXPeSmO/
Vqv5mtbC2i3Kv4OQS3Xjd+F+O6FgscZ530CUmBmz7nOxTdvkIzttvss6AFeQcv2jbNT3bqJFMflF
u09K0nrWIS32fUkoUqq9/q6snPu8UOOZPy3b9aOoid3u6ksqHdabbpm2PNlp5wxOcPKt8XOSrd2B
hoUdqT7JImOoD4thPfPyPfQ5rRr6WBnVlW3Fch0Z6650whKzXD76FeVjr7TipNbLq6rM4pvfuxBr
ZdZf1jalsJ8ncvpaTRIu8C5MfSb5puuUY0DL1Fku3nA2fFHwItblvi37rbwrLOANxbTfPESRsywD
/jqEDmZO83XKGxn3qfkN+uIHo6amQyR/tGbkBrajSOruCR8YRfcxZWT0YHPciATNqCexuE1M26jY
2wSSRgqu9q2zuswr2tmM6mLjMIXFs576Fx0kn6rJNA5uv4Y3lIbAWUam3jnmun04bLJD079tOQDn
ou+vBqSWM0654hVaq7gZps479xP9bARgdJi1+WBvY+S1q+5b326OeTi230ZsgafF7s0bW6bhF60G
40NbNsvH3GxWqEyTpu+Z0v2v5WfLaIgMbNe7zs/udWY/GSAvaMryB4h2bZ8X6RACFTCxQF66axaJ
2doKv5WdE2Xh3MSB3cs9bWiKn5xYXclOsKupxTHHF251diuoGIGtCDjPXTuqg+7VD6lnClsgLHCT
OR4WsZ7SJtQv4wJxS4C3fcW9eltbZv6ZIUp/WjB97iycxbXPZ0jaxHHO8+4cgIvcF32BExURSwLP
dedg6qQJBWmldmK0hYS8jdqKekfl5zYrDki6yq3rddsmVX8PPOU98YYqRvXAijas9kAgLWUDfogh
Crv+Epo3OjXfR7oHmWEdDFSio9NsvSneHmT4C5SQyXF2jGCfB3OYjm1VtScc+84/+Xb/kvTqb0VV
P8mv/luR1v/GfKnN7vPf572eL0P13nz7SXi1/cR/xr1apEjRRzZN0+YlsJE5/b98KVrf/45C0XRD
yOro2OFC/5f0yg+IezVdx3dNfipAGPpf0ivf+XcCASBv8jMIuYBx/SvSK9RdP0g/PQi8sJcw5yAL
g7iF/oJ//8FqoHvtmcnUznHAJLFvkWDoQi7M8xeeL71W+8rsfscO/Vluul1zC+iwef15D4VpbX/T
D9ecfC9jYe4GWr5D/s58ujlYynpshJgfyNr+HfDpZ2nZPy/nghRDve374HV/0YGO5pi0pSOHuEFJ
fxxc1jNcKcQNFp3/G83pX16KvBqLTd0BJ/6LHyWZKlgqVglKyCIIfReEmxV+0oz7oBeX8Q+P2cM/
laz/p5koEfJmHP7vv/0sWf7P+wqBNm+0OQtQ7s8f41D3LaS8diDdpi/vMjS8x5yt77NkusMkSflR
X9mMam1/6m9dD8vp31//r77GTbO3xU87Iff78/XZuxN/qYweDqGor90mAGdQhGB5nQrOe4bzGw/T
X16PSRkuW0xMvDQ/Xy/kqG/b8IziNUmYtq1S3vqLM19NJcQ1rIz/0eVocjIbh+m6xTT/+JRKdPfK
I+Ag7gIi4gGoyIh+gM3UWngnFYrq9K9/nOC/cBbBIufN327/h7di0F3e5Eoj1RKLzzDLtx5MVYW3
tZ3Ke2U73W/u79dnFaOy6ZH3Zm4rEHT+X76+yqPx6JYIuBrOWA9wRYoDOkdMBnB+Pv39rf2S+gVW
/Jdr/eLHDdldCVPnyD8BZjmXOJqgag7Qk8ucCNQ0nSjJ7QcybeZHF1bINWyVu43AHPt/cNM8sCAT
N1IvGPyfP2RVaPSCZEXFOqybSAcGZPowy68059WXv7/p7fn4//Lzf9yzjRcUQrK9BR796hYRntWl
3ppJkns3PFDOyclbreV51G2FO3RUX1N+sI6zFIrI31/615UBb5THlrPpdqEl+Vv4+I+PUmeVIQPA
tI7rtzw27lx7P300jpOO1t84Yv50j1s4jYfNhxcEa6G7Cf1/eGad3mAYKkOSvV2UJjbnxHvGAWgx
ggD5ah2mwRlynLOJolBG/P1N/sW1+ZDtcHOg4OO0f1kO5tx3cqOlT+VWc37FzmWe0MosNyJDkCRT
65uC03ZO4V/9Zt3706drYQHCi+LxHAk24u3F+uGmUcU1lgQzEs9V05+4CP0apq4XDacdLQOxHOgS
56OckaE4KSfjv7/vP79Mlk1VgDmQ/Ywd9NfwJSahIYaAIYsHMDkHO2WG4STS3TsdaUGxXfk0dRxN
69MfR3FKmIgz7UyZmWdt+pv97s/fgQsxHf04Pq8NQ/rLdzBUDVCyUXbxMnSbdLv4lrvg76SfNUeL
JDbG0U14UJb5OxD1X19YmCAltoDM8JfvIFHTUCRW13G7w3zyVC3ikqHvcSUg4C4tJvd10fOTvxLv
/vef/p9WTQtLOfZd/JkY39nlf/7yTU0+JVMR8EuFGCJjIc3PFATxIfw0f4NC/Yt7FAT9hMQl0DaB
KvDzpdBWFOMMVy5uiEm4URkiysG353NXh6gkB9uC6DWI5yb08t884X++MrWnoDIkDxXjlbe9AT88
4Y5SwTKYqo6dGnZLUhrtp9Qs3zrtOienNdKLO/KUIyoMH//+0/11i3ctSl2Lr9NzzADb/i/PE/NU
o+L3ozqVjC0LBXLaXD3nCoIaBXZonP/+ctZfXI9QGotvFOmNz6j+5xvFZmiHshiMiDP3+s6ZDW6B
nY3wZsAVncQCIywxAkQQ3VxkN+ka5rcB6vwvI9PkWOYVUb6uds+d6oYXw+3nEzgg9ZsvgxV1W69/
2kps8JWEkW61D9Xen1AaIpFjWll+tHUz673pzf362YJyUv3hcrCVd7DFmuWmBj9hXtMxLxwke8Xq
H3FJONWxW5VdHBdIjdXzkKMfh1+a4nCMzCmx889TMpnE7Tj0j56TbKpD5puoldFqtR44iaXJhhNQ
+cb7PNu6bU50gtYyQinSG6Slt2ZqxnVQJetFZE5dnSbHMknPsbthPBhFVdV3DvLl9wFUm/8hGYcs
vYVu13dR0joa5WtK7g94q3H8QqtS2xcjS+e3VQ/oTzBCQRNseOxyFIwSb5WzTDQSF4evpLbL0o0X
p9owSjCkH6STMVetW4q0QxNa2nyZhHK/l10L98hrUOinC7oDQf+WoPA5TF85qJi0xepxm1d0CkwC
eMvmYc0cev5GJkMz6qrapwOwdsaN5IXEqDDWw3vozk53yLyezMeQ7f0sUwTbNGRnTthrgJKNBhWj
GImTe9evXvKZRCE5X9LeIIt9XvrgbhFwICLFmYRhIRQikrPDpINSuWTQcDPXMVrmSg1DL+JDZU1+
gL3hsjRRaANs9PeNp2PFbmCMtDRxqJCVQt7j3hh7FGzFUCzvSJLnu6kNfHVQxpjM9/O8bFjEqcum
A9hLCym31WEopn434DDl3o21AnnL+H1AiUQR3NFhbv8AnzA2R7snSfaMuX+c9tx3TuMcJBJ5CiKH
W5/0a3MTWGYG3SozO3nJUtOITbC5xrH3vDE9WKuB/b+x89rde6MGSog43b8LyFF16VqNMo86eJlF
HIq5nwFG2aTCyiwTNrHYS1BecrdAU5QZejiwATtJXFBcQdKo60VFls6YWZgDrTgc3xORJbJIRwwD
BGPiA5FAlqvFaqdzaNE/Pti6S74jYlJg1EzSRMnt7FUMijAN92Wwzi8Oxt5kl8MFzqJaQYZHdW8k
dQSXtEWSyCQtdvvRahAgOG5zcBk8vThNmvM19CPWZz0k48FZ87F9sqfCqCJrtEnIM6G0xrZXLvUV
aV5eH2u7GMX92DJ8ZcjUDnfIgJ30KmEdPCNjN0AptCHTLROpsXjuxqa/6VYaXnHI3IQr0HwU0VjM
E6OeWuNcbLLc6Y+9tlCQN1PRHifPTR7cqh/qE3t4gV6tAw6+N+UgKUjrDvBcwxYEhGgpRhZ7epiv
1hAmb+wtWFvWzAQB7YQJMuYlocsFgtbH7FNVjsOIzZ4YqqS6/eKnA/sFlaLh7gIV6vzQmIWcH5Cq
FOajnYH4j2k2VI+bzsI4Oq3ZHeB/Izuo8r4d+TjMKXzQnS/DBw4gtKG7IXe6WyRJyzNaQ6u8hLU5
3eS9lfWxzZDu68IMRe3HZZqTyBNtcm7yBb3rQvVU7OEx4qMHbmejvKlMC5+iBwsBYCXE4qgJ60nH
NdYyZJjIJwi/mf30WzHa5hqnq7BvjYqDSMTAJzvNhESFiOaFeT/Sn00KJPEZ/V4yCRMvg2DrcYjJ
MJKMe7PCer3H3271H1Ij9xmVdwOqORBmTFyEDMbsfuoszEqgx7vsAtS2G89tqxok7W0QBgcytNGF
pHal1MHTHR6Sqg69uylkQXst59KdKQdQjB+LERLRk+tJb47cyiR4RWtPfK/NOaEx63NUjXN/Y0b6
hPvslmKY6/3odOvzCIKKmUdjLYcVMUdDIz7AXIAmHjsLeDgS4TZUSLLrGCKbZzrRxX2jO9IXsUal
zv1kutNbYPaBeUrNSQF3TrOXRGj/Y40dRe/mZhhIAeexIYuRATMKFTyyu2wpuxDS+eTmEek+roz9
YFEluXNMnchCwwkHID3vVvYdpXA36bx5LdPE03GeNMWD3xcNNGuZadq+Nf3OuJOifl5aoVlAtW89
B02Tfh3CGdkeJRr9K5+J+/dSU9Gd4V+1+lzynqcH8hJ1eVyBxg1nNywF04ssUJEP1pXtSOTp9zot
JURcYebpETVa8BqCFGACp6wS05/QCVD0GoQOwqt1mnZdpY/LMDYXH40xLvg2GZ/BURaA3TNDXdfB
BYcKBbJC6QhwZj0StYW8p2kD42M/rOsfTe0sqGILQHCnaU3EfhgmmwFIk6HvIAmN5jyNnDo/8Eix
LKXQ32/XsFcDwrfE+G5l3viIEUZ3ZyB9yKOcAHVoYXUmjquiQNidGaZ9QYPnIoNHL15FDhxBeUio
oQuCaR2IfLQk2Ik2Dtim9IG2Hwm1iRwz32lIr65nY9qlOUUH74e2v6iMfB8zG8IvXgbm95AtDUwf
3HjyoLsekOPS1ogMyjBfv8DEM7o9icgl2Atf4WZkpunfS1tq3GatP3txYJbMsVNfd+N+TBQmoTob
LlnbfktdyorYCdrgjtDogRZ8Xb5PaZVdBi9rzGhVLbn1VCfNF2+uiFA0UEresgsOM2YnHXxpXTmQ
zSEZ3u2XyWZqTDYRwGhd1iPzGUKtzJt8lN4QF7ofbl0rX1/SYJGfKs2Yb4c2WfTPOgA3fOzwrsp9
kFrpN2NKhX80JmFlr3W/lvdMIioFFtNeGaHCa6Q0NKryq8ZTeO79dPLjxE/w3gH7Dl80j7WLBcX0
PAQiWxNkLcs+6v25/JokBb6ODgIrLFKB/uvSzstWcjqUPoELgXenKOGuOpim6ly7C0J3tYblxRyt
5ZPqtH3qQEhsvC30bfuKL7yOOt00Rjyj33hNl2A+2C6LS6wYuH1PRlPhR8E2oyKaXOHDwjE+O63B
bNEMAtyBlsdgJg//OdBVRMUkLm1jjOZ+7c30ESEy39YgmH5gZl9769a3/GE4VFOHJWrtnTDFSSAY
Z7mV1aRHyzeyIFpcx+muhjU0OYvsjPDJQ5e2r5eF1avy+8Y9kbfJyCrkhTZ39jrr7GBPaacvMq3C
N9V2hAmKL1STrnNLJtM2C84wBjkj0sB8xYDnLd0HCBX5W+Pma7pL+xa3/9gFQ0GYjru8Guj5YnfO
xUuzFtvMSCawPDLq72+KQpTGjJ/ZL40xpy9Ie4b2ZIBm/bASDNh9Q6eOf9AdV+cAv3Wpbxs4/Mg3
mJaDvEc9WVLdpnK8GRjR36A98br72evlpUgweRy6oOlYxbD7qfOK/SkA96vr02rUPioyvKnAAGdn
Mxt6s9+QwNK26Fmgv8CwVpK0cYZ/VX/IktGo7/rZnLODYPIDusEf5unUKYmbFzsQyGTSC5WDh9d1
63PVibWGKqtIUaQRpvAHeQDvl6zpxZWSd8xPRU967Q4yAYzv1Rbje6jJFt4xBcNqkCNyu4JaMIdj
mfY1lY1I0lM7jQ687qHTOIOWzDkZymnZ1hF2TqRvWcMXw5msrx1RqdRFKfrENfd6J1IT02aSMN2a
AA5GIC8Qp3O98wk9MPbVyOxqt6IwRXDkptWCMH+qD4GHwsZAGs74uBc8sEEoFV4ad+XPy+ws5Bea
67BlvVPl7u2xFHO86ERMtDW74rGQI2uiLS3ApQMb4wljdjdjwA65ZqNt8W3M3UDzeOrlq5G5CG74
1lj5AleNeZR1ulg2AnRLxZnlMkcv1gL6lLOxKcmqQI2Rqm0z2fUbtcZp8uJ9LunLHAcyTRBrTWFz
m1dJCC69C3Jn185O9aGgx9EQMNTzhuYC1jpdI2WfSVsZKTtdSl3KScvFUgM228VfVAcoI4SUIeM+
oZq9XZTw/ptwkQ2FcNMXZ7FawdFkoBsiySq98R5pqQBxCncBcYE7GFQhigDfDNBJGjFe6HSstYFE
ROIK+TCzdy1R1uPmmNwFWaZhdRU+YsTLQFhL6szLUgHbiW1KPVT1VK+7mdybh6yegpd0MYdLwKgU
ya5KOOj55qIOresZZgzRiBrS3tzoFGfG6EboKprYCfvq1BiDPe8mWIFvJf2JgCZiR7h10eEpPbYW
GuW9zcfKgxlsMkEkN50fd3h8vhWKTuDFNZrBvBa5HJxvQoz65BKnOcVFlTdfBKII9zAlS/214Cnl
TXGnib2iCZwuKhUjOJDF7HQRxJOm3A0uQbyboWw9BuGIWAOxa4oQkXxJXPPNUhwae2KM3qmxPRua
yPnTHNTGVz5TjA1e0GBW7DvOvrummsOLbhf9xCl2YgNfEeYTwclbZhn2UtwbK2ze3q7DZmfJdL1K
T+AWnKRjKAj6AbyCqljap3IG7IXF2gsh/098Hzu4TqpnQO6u920PA57V11Svc0GdwI8j0uFPQgJA
/F3yZviV1xP0QUdzB+UbHbKLdXHfQJzvkCOApYqadKX0zZakvploHmDaZcb1WtZmzmOSuix/9Fqn
HeeY3N7ZVcXpbOG17U9h5aCtW9VISZd1DYgcrONULBZmg4Xy3BeHgbThQ8+RboqCyibVEv969uzV
mFXQfubmayVqZJEybUU86WFGAZAMwBu0NIbLkHtheBakCxBuWJtAcxECL4exy/rDBNwLtdIy2l5s
OTCbdx5paAgpOBgB5XZUIBF/lSvcFH8g3Stl2I8ooLG++NOSqQP48OBZDHNzk7sjuRdmnYlkn2XF
QoXX6nCB2iBGO3KCnF3PoS2S3jMX8l/cadUK+RkkCRdElcvCZo/hjqKgDpCr0bi4GnWlW4Ru4LZ2
eWVkKm71iKarm8fuDtvcpM+wWFR62Jo+Ms4H9Ej462yBwE1mAZP6NlvnPdaY1j3WhZ+hxU9DP+YT
TZJnAUl6O6DC+NxPRe0OB69bu/5+8o0h/17lJC+CxppYq6OJu2LeYhOOEU+1htTOhLIMz7IIUr3r
cT0BKSYJAF9C4ZoyriBVrP/gMda0wPD0kzE9rS9yToA9tWLSb8LEmHjwrESdk7bBdGcsFHT7hXzO
z6vdGacFnnO989OCPcnMu+m7Ww7rTWpMK8sIKn/1H+Sd2XLcSJqlX6Wt7yHD4tjMpvoCgVgZXMVF
5A2MlETsqzscyyvNY8yLzReZWT2ZWVY1nXezmFVelEkUJQbgy/nP+c45X6nDxFVnY5qtylZacc6x
Yz5Tm1jjVW78EbuWJRlAtwHLMFCZNjGOXWBDZ3ZoIrlPzBnqVcvuIW8bgx08ch0M57gc/QxTHRsZ
ZV+F7acHOLCMJvvSCPtdxdlYx14b+nm8GgOg8wSCM0czkTo7PS5uHxvOXH+KyvCvu9Be7R0RDD4S
cxBwCoTuvdjjioWvPUUjprYGvTDiMZCvPnJYsA0I+ODTlpOGvxGqCW4FPtq3YPU5oc0iM7ynea1H
l6u3bZ3mcU2DTcGs+N5fYPcThRPDsnFHWA0xTdWKKFlATPUcerP9va0HkBgsxcWAZa4F5TFblxQn
XzOQ33XzwtrMLZs5yRRIWTt2KyLZWtEmy7ypS59MTmC0qjR6wC2vJDhAGuwUw7B1CrI9ROUMBEcd
wLVIe2MaNmttGhgzlyTztyXOYMnVYrBTQqZlQL8NR89jSRl3FhfFNF6jJfh4vuZkyjEVu8CCQBcM
OPEDu7ZJT+T45Jm45e+zLcebjEMtL2rreBeYvKZsB3UDkn5GTxtBQ3KZz1adc1dPrHk+E3ciPEDm
1j+vwlDlpvC65DNn5f2olRc8DQZcrg0dCTR+5kIz/FiDbvjKt3SXE6a29pkqwWHGKpglP7IFiMah
CxfDPmTcJNlRpAsvpOl6/5YT4rocPJ3X8x01Mli4mBHS1l0IAB4UKjQDa88a0N1SFUreFDLNCODj
ffzwrfzCkuBk9tNYKv/DVD1Z5VWOqBZzgINfNh4EkapCdblqEW6yrZO57rlImfUe6EVY8yNYEPN5
YMt5EZrYQLRQavJEjtj80fvWbN90fYNEprNcObEp+MLjWk3pvu361NuRZCmwDqY242O0MoyRq/jO
6G7fsd3YG506YDGIzub7UTrcYduBg32E1W298zCVHpdiKX84ZGVDdgbD+mD5GPsHztCZd5DJ4tMp
4nOAiNEZSp53rmPZlmQzpxGkIRp1uCP3P1JpJPOGWzMGeBQyc+tKB8VG+isftFg9401yNeTCHBKF
3PsLdrmrfCV/GdGBgGk/nDhEYfnrKIYmRe1wPYWrf1hMiADdmHdFbDrVjJzoDMsODApaA9oj2e2u
tn2uruWqgRJQivetdkqDjiOH3XinLW1+jKFgh0DCZDDl4gj5WsDGCCjzmLHx2UIR8LOKauKJDblI
XnnQJ3dpP5Ka9mkiuODtfIUz3rm8s+TE9ImNqS53PAvBoW27agYy5JS3lbPOnGNaRWNxkUo72dt0
Uzm7rAhHg1uZxy1KIxe/sdSRnON5SG/KMkx/+kaa4QQ1ZYE/zGgKPrLeH6c9RvbQpAOc12EzCvoV
Nka/GC1zdMgWqFs6HLdMtsEs8DFu2hFb4MHqHe5TuM2SattrFcKfGEZ6RVOvxzNYV/5AKlu3r5RX
iHXnJXp6aC6RVEwyK1UdMg0I6NNqMR8tVQ9oDr1X14dSouPxHSTrEPCW7jklEm8dQ82i/xXBZgi3
9SooqiAv5oidXkcXCEmqMpTqsKU8rbSyJccwL7m5s1JYFBqItiU0bJO82HjJ2HNxIUPrMBHQutrz
0KlbE/07sihq4GqYW5fM30pXi0g6eADLmkmU22C9pDyMlMwwAm99k3VjhhSVueszWg6DrMAEWJGt
CbqGSTj5mxQ9SoPtZS9jOGp34xYeldaKewglgGQ+mmipLkGKAdUY2KZeNIok8JwfBQsWopIvlj3x
HQyHvhv0+6kc+id+OlZHYKTKrjqmRmHk61Vd+S1HoAjyuLtnQeAmo6d1pkeproI2xsBIMJwbX4fD
tMNnCojZGxLmLbbfHjhZmBwt1n60drPVobw3HJ+50QRFMOOPXJnsW2tt+RtmkHo8qzJfbo0c5PaO
EllX7ljodXsGX1IH+2CF0X6YtVlzqklVQM7WzQe1s62uf0XPLbkBrRT2xalu+sPi87gAQ6RKem/0
dvWoQN7UB9dNMehjw6Ebj+vfa4maKzaJYcp7zxnc9ooSjvSan70CFRckxm0CRI/CDDaFZNOVGQVX
5C0b9GeZiHO+JKkdeS4ELcI+MEi2qFzZGingqpdmIJsEam/XyaX4/ZI8p7qufAB3kXELAQn6nkGc
oVSrSXz6aSdHP885bMx4XUklzyvToLhTwfDNSFuu2wu6QwJ8iNKpOPDdRsaZdLlhWV6ZI/K2snwb
lsHiOqRl01yrAjJABKre/m7rLrtE05rgu1f29qMgBkAWDK13hNYzEy4uUrvcpUvm/PTlABtqIdX0
4pGC3BN/QkoMEwNbbudTLsEG6SXwlTJikVCZOLXiKJq+4TPQH/M0oZMkOXZrQ059ta/hYTMdIa8p
iN3y50NUqbj/j2FVedu2aTPQrgYTrj2sgfxUej6+6TBd++BQy8V9CLkZFayjoyfvMm7KFnIQZVEI
3OuDG8oi2+IQb/P9InCxXHP648YCskgnVwK6TPKQM5+QMVlrc/rsDRIqwHVnX/pPjFtCN64WRpH7
FmqEc2Usc5Hd2zVkhZtxnvVyGxS0uj209lD6ZwFxR725ZeiQP6FoEdBaXsg7yy1rvKnC6rz/nb3p
H0a7Tggk2Pdg8QcCCu2f7E2i7haPS+McO0k+HWdFfMPEE79lkXN2BGr+Gm8eJwpWDGGbWH0svjO2
zj+OkkH6yCFjnhAbTBJigRH/4ImqOMjMp2uG/eNXd8Bf8tv+UxftH7y2/9KV+3+i39bGVPHP/ban
n4P8ufzBbnv5gt/stvYX06ZtFU8iZlvYPRcG+fRTqr/9u2F/QZsKMFSwcFwMfTwRfwcdhl+Q1i0K
zfn0cCBcLD0S3Sr727+L8IvlObgjfd/n6wCA/xW37S9e099P8iHMBnyL8OI6MCkIvjy1v3NWFMnI
Ej0I/NkXEis1Ia2kW9Bou+0iJkZxVduUr0jJ4wFKK4FdqDr4uHtaUknnT/MPWU5EzgdAbWj65SM+
mHqIelpKvyUTOb9kHgYJwaseXjFgvgtWvO+//Kz/0mP3f98Dxef5Lx6o9+bfrt+Xn80fnym+5rdn
yv+CO9rFDOOEDk6uwMYv89szFX65GLdBZ1pY7VgkL5TO3x4q3+LJoR8DWxzAf+xR+Hd+e6h880tg
Y5y6GLt51v4COfNPkFs4ATQLYw3imXJNaoz/XD6Ti7STvcGmV8Ppozq9XdJjoS2BVcgvD1mVcGpP
gcPrLV698aZP3TG/MlciHxG8m7Q6sDGhuqYJtM+IKQj3sExN1K8axP4RQfwwf9Eu+hEpMH96q5A9
/V2mknllpmhCU5ktkzt9YadMgh1XKw6+qxl1dkdk0cznT+uqZ9bCRZVAFmaOcOQ2s19BIPdRI7rm
vVjVyvmFztWvCrOR8hc4xGUuzSfoGinzkjysrybDXAdaNIxlJ1fmRiTBEO229SCz0+S5xXeQGHBa
GPdvCjoWTt0sZnZhrxufMdtS8IbJst9LiJvwqkyr2jehegybvK52I7rQ2CCHsElad8LMS7HB75jt
V/IU7zap4wUuGRNTyIb2+9wV6q1Bwz/gUEVyUByK/z94wQS73T9/wc4/1T8kJC5f8evrZQdfbDzP
HlUlhAF4mP/z7bLNLyHWa9yWPq590Gis5b+9XG7wxcQoZoW2xyHQdS71V7+9XK77xWMMhqrAWm+x
zIZ/5QXDqfwH89VFfMPdyLLNfxSYOL/YMX+3ZJezvzQ+ZhjaAtzmsw5V+NrUjJTiNh33FZaRn2Wj
EdXQIoPXBFbUuA2Wcb6+OCzEjmoe8ewxIOwiwzIGQsAFsth2YRK/L9aOu9wQ+HBHyPb5IO+Qv2TU
igqST4Jq8ZpYnouEzaMNP2EefQteiLZ7DFclWgPMF6bhcCjbnUUAyr5yFFfAzaWP7JGfmiojtJT5
+yzawdjXrlAUU3UBN+YUOCXy5TQtFV5RuAoRk4AebFWfW7syEyaBqjnBG5XUVfHNqQLS6MK7BNTl
0g/d1nEyx40cbTjvVT7TyUndrUBzacVgHuypNE4cbJfIldN6p8Ok+WQOZpxKjuvAz/r5wa/W4T5x
S5DuJpmmeVdD+KVkG3XxZaFpuYwcwGukgOvlxrUXWCHoE/BHF6iz25nRzjGEcVVDEAtgNTb44Tgk
I/fvepgK3wZQ1RnAp6Z7n0s5UKxZEpNEzjeBZrEqw23MtIF7KsBE8WOYDGbCKwMnYEVd7l77o8e8
kE5gkcZcacfPzE3z51TwbUgBMpHdNJJIAPbENKP1z5yMaws9dz0xP06flk4Avg7rCWhjDh0kasbM
RSEJ5FrHOYVYiuGWTJ8VnAwqEuo27PeDDsye1Jc3DFHntZM6AY0FIClWNoBtU2UXoERJL/QmQRk9
TkvDVTDVhfVjHEPn5HRGHUSTBZUEjb+ESVdRfbTvbf45fLwOahhs3tnddaseTwtNeh1Ot5FYeMnZ
WJApr7HQACqAS4Fg1w3chkYLdl/Qh9HsDw4QKFvHY2ss/hbHWG1Gi6CPIjYR8s4jk58mppWev4P2
e3LII5WpH47hNt8EYAueGSTMD0G9BTMPoQiMjEJAWFHMlpKNGhMepWHJV6wVxAPOA0W/VPHmsr+/
lIe+4Mw0mw1WnfLHlDB33rADeU/1RRHflgHYBz4qinO2eqJ3Dcdo+E0RGC0jpoYee4B/+ehbRrek
GEOMbdsZgeRFLH3pHXQ1pp/0LUwLne9j7cXYs/LydjZLejdbELdQcudu2XN1whVpJbZDwNIesudk
TUN5wckmA3DJjjFGoZz1uSOLmYNpgZC5UczsOiYEA/CPDGkq2xkl4JdNzUCPTbKYGA4jNhUYIKfB
iPA9qbeZsc9LQqgyiR1rJbvbwXaQ105Q6iKynNKv6YejdPrU1n4jjmkK3edImURNdKMqxKVpeyZ2
jjCZF7dUQI2UwzCTR2eXK5+5BWwWNtGQ9DgdqxA46JL76RTD07h4GQIOC5suDAnM93C95hMqfvLI
rI032VzbKYvzLtf3wRC01ik3BJHGeQBR8HXG2WG95Y0jQKtg4GVYW1lzF/fDKr8NPAgCc9OkmZwO
Di4keynwF3KoWdClO68g9Bp1CEvdbV5mbnLP8BOIT5YYODhsaIrTecT1SIJbg6q4KZ0w/1RUFGJN
KUMdsvSAuYycvHTkXnur+YxvOwzAwnXFd7DWvsI/SPoFkGTrpB8Ce8gb8m/6QzO3/jFktUlpezMK
RhKjvgykiY88g/GAl9GxjmwHzyJ+Dqq3fIF+56nIhY0YRkPgpS9+bcv+PBID9bdN56qXBrkNB6QY
BAXFmmkHxvi26RioFwHwppaB9BZAmZfe2xgMAs/pmm2NM/Yj1JYxR5S40xgze9M4xl3grtgZmtx5
XJlOwAoyrZFWbtOn3L4t9FAC6zCTk2Jg6UR8W/nSi0p+OFOpki1ESkmJfNIakM8s0QIwUAbgw8Ed
A/prcVlYsD29Nt+NeCXiYaxoLjdMw//kODlfMD2Jg4NEs4ofE0ZPztadLNarPMGmxuNUYsoIRO9v
g1Bjzg26rsZHms1hzs/Hm9QBB0fwLWcDsPYGd6GPwYSNxuJReGY82JA8T4hxaj1keTmEkAk79V0O
6FzRrPr10bCS5FH6QSBBdgWvho8GB5WuWPcQM73TmgwT6nSbXo1eaKMVStrCgAdg9Wzn9nEQgbpG
Nq4/L3PQYA/daDkoA1/3BtwcVoTC7T4pSjcpTCbAw2YyVejjEP3YySboqXPUw4F8Y/n2vcjnEf0G
S8KaHo3CCh7WwFMvQW9JEIP5PN75QuAdLddkeikZQ2MQFCMAJz4gd+8zA6RiPF+qI1MU4u/I2Eu7
G3rPo7HeL2YEpHKx7ZibBK5KS+m9oFf1aztWcxrXumyTbeYifiGKcgaPcEyGr7qrmceIMMneSzmi
hLZdYVY4iMJW7oKETMFGd7MjIpaj9ZN/jx7o9MZVvl8KDb02uTgzYyj0CO0B44zbbMgWLPelNTNc
TcOOzqGB4ohNayWMW3MS36D9jCyDmTzBMNn89QPv/6NChviX985z/vN7pn429FLlf7x7Xr7u18Nx
+MXj7QiouqLM0uJwwen016tn+EWgSFzKiGxEhUt+4T8Px8L/YvscWsn1sbBxwflfh2N+CU8ZxErP
sk3vIpD9lcPxP7Q2cAJnOeSczaXYA1eKDvN7OWM0J67EPM3c9+oBKscir1Z4uDA+y3hK1LhL3cq5
wSdP64AAP+nMMNucZilj0xy9Rx+HRdw39M+vLaBGRjdYdtIPUPTfMAQMG9vFG1577i166xSXCUKr
AhOxopKzbLxw1mUhrgL7WHZ+FwVFBwyEiu1p20F9s6M+T3qoP3XLCa7qYtEyL5jritpZBtFPRt02
tK3b/rGjAZDRlksVeRo0uyCoxC23vQsIqZZxYWZ3Bn1mUWDiKSitiRD/hcOsmibbhUDf97B0/AfR
j+LXdNVf0loe25r//bc/yHS/6AXfW0AzeZqp//ivvTz7n+3Ne/1T/vmP+sOfLP/jl19Of7aXhpE/
/J9tA6F6uR9/DssDfLFK/V21uPzO/+ov/tvPX/6UR3y3f/v37+3YqMuflnI4/IP2chFr//l18rqt
fpDF+R///R++5td3xjEvkp1/qZ01XZOA4N9fGdv7wvNKONIhc+7y8vxOAQxI6RNGpzLU9aEI/y5v
L9wvwPUu72BAy2DAk/NXXhkUyD9fKJm4Xmajl2i/TdXUnws6KTt3hj7DBm16+op+hHraCrmo+6KE
zR1hHAB55nTpHfyAIDIB+23zctQbf/LUbQmNrzi0uWdSYT3mQYthOVP2wSNs/4IZjYKMQP9gEsML
p4p+Z8qsxDeWBtRvzO6zCUFz0w7dFVPX5FtBFnm/hEnxsHK0ijlSXrueEe6rMpUnUwZjNNTGJ87j
+drylq+e7H4kNqN6Sv1mcuVoKBNoazlqurL6fhWnLE8Z4EODelqByNwIN5GxnzqTeYc/k0uChRJV
8kIldrALekIp31tNgPCxXK0q22EI9A6MwsqNiwXjca2nN7vtsJ8qu1FcLrnr17+4NP2dpUPzwHEI
m2OzGOPGTt2WnWpdws3gtcs1V+Rn/DzGsLfthR6rVqbrVs9uMhIg8UVEUiA/WsbIGNMrPGwNsCVv
C6me7DqzX4J0FOfZk5CUGZnwi+mCf9RpAHRZksYUxuJkfS7H1km/V/Rr57RymHpLibx/W+maKYk/
Jx5l8XNyK7O6+yAXP1GQAmlv7jxxUK6R3KaNk+nTkIbuk1uzjh8MkMdUovjJ/BgalnsvIRnBoiXp
+92kWiD2mFyH2NR6eUqUcJgFlnaxrcxQY9MbIYW4xLDOmTTcE5ZJAfKxdy9FUqLY9kGnv7MMl8di
pEcwH4bmrUzcMApSSP+RO+DeqWHbXmkF7jsrBuNWlZ03Hqcw0Vf+VLs4zRzxhE/moEbP26hUsqbL
pQRGA6TiYQnv2hRUIUx+HcYluJg3G3EO8F2xqSTo3lLPi8tZqs+59oQ5c0hqKouLWgFsn0/cmMHo
NbVH6UzKxYxXkcNO5eJixUWaSFhzapglMAV6qmU9XuH7f0k9xYF4wZWGAsLBvJl2xpSDpB9EnPbL
tVcuDn0YAMRaHyJBN7n70EgSNhKcVgosU+NX0eAVO7GgwwTSBjNsePfJBbtJe8SZxyvG7+JgUPIL
Tni5BZsQtgpiJNGSZgW5utrcfHkaYHct+w4lKe6F3jFpnTauhQ9DJ9z6V67xMZek/NilxXlSySks
7yfGh3BjmWybABMiR7puTGmEOgU9yEjPGY2TQkmJ8jL86uJY2VPt3UdqrEDQh7M6uHP1zHmRqlMb
Z0JoXRqKhNhOBnzGvDYYfmPwSePZA+SIeVNHKEYFH/JyZQTtrVzy22VOzkkLO7DVatqZAhg7Oorb
UmBiVE+h2eRPU1vlx0kUOOmtJ3+hmAMDFCGjAPBoOuDWrHw4jZmTf64F1uIhmD7WzoelpocnpFPA
kr1/v/jZtzTU1XVLihExFZsaFHTu44wJ77Nuze7AVS/HtC7jgIniLvc870NpDvupQ4Q8Mgb26c5Q
h94IzGfmi7yBTeM+of3Q3JZ2PgZYLtyS1+3T5XBLZMLD/FKPerYPdWpi1vXKotlMbqV3nUSDmpL8
Zl151cETuQmAQWpCM1Q7XT0t4PjLyB5lBxgQ2vJtEzgxZpZzxTz07C0TFw1Zu8yRq/3swGxyRvt+
1cZ6b6xGsMmn9OfI1PxUZS7+TSv39hXtMwgmttcdutRfbqy8mt4dhL2rHgRzRcIMW2uH8dFux/Y6
n1YH5DkP/LOLbQcMESmCr8pHZUP0niuHhcdJd0Xt95HTC/Leblnc86AQMVmV/SqA5h1bHu7tPPXi
vpYy51NXXXBS1dA9dyCMWSgz5pj49zT35BpFOwrsqqcfJsD/NfvcibYTjrL9tAI17Xg3dlgRrWMl
oIiqda543BeEhLZqUZaU9N7TNEt2AJ4wBGeNe/BbTKoUsTDf4uIGEtaobdLqrjXCZuXUxb00rPem
7oZtpeeEjW/Eplb6F3tT2J2NGuJVRrncpUpPnFG4km1ossh1ekrP4OuHOB0EekYrDOchz3yqQLAe
CpdeYz9/85bVv+3nkXoNtwZY6kKTg0kMDW91r2U5fJuWo674m7vecHCshhIqL7/uPO+uHft2O5j8
3qTS6xWiYXWLv1rwBCYDljt66uOKix75dlHHwejZMaE+T+0gaOwVJMyhV8ZLk6TGKTNle1ellruD
jZrckSEJotxptoBxYnuEjet47TnvXZ7VmtYVPVfbgZE1tmww8po8sp5is6rY7gygYa4NlifTzhbV
aj4ndo//eBzBIheSzhALZKms0ocE3w5tuV+pmv3ISUxvcq2Ng/QpsHBn1ABrdXWN0laE1RZ98C50
ePSWrLuhhvTOMcPuRJZWHcfZEF+Lqv+UpfWpLas9dximvi/r2MS4Y2rspjd+MGf7vkVCc3nyHnqD
f3TkGuvXRjtjtM6KsDSBk50vbfsQekV9Rn0x7xqvLk6BSwtXhRNxa9eQTYqm7u6MyuTvLmvrwwq4
TbRNomlr59YbFuI690NmNUv7alt9dvCk4Hkc7efBWMG8th37V14sNp5tl1ciSw7UAa+sLV1/349D
+rWC2PdMHOxzzNlobOxlmCSn5CbvLrGl0KYQoCYES6zxQc/d5Y8cs4Ptm/ket56DRjxUH9j0Me7O
xnDq1WRueiHldeNmZ6cmNEzeddk4WfaeEVf+apq6+FqWU3floRfx3jfr0ew4KGHcm64dd6y3/Dzc
HTen14rZ1p4PiRtJs1gs2bMdnBPRdVFnzqcWo9LZNNnIcxgfR6+Elw7bvfouJ1sQE1noirKmp671
n4u02VWDM51A2Fu8aWFz5+tk3ubKb7cqa/ynCaP+bcOh+DarmicrYHLnE9sgZUFciW39wViSfGum
uj20lMBfDSwrXzEtzpdCF4pRYNlRAxAQkyJ95OevNHpQeKl4O9x9vuRkeZD5vypFF567lG6zqZnP
XxF1rNuYRurpiheJO5jntdU77n7k33YI31e6Ur5ZwEGucaQE01FVmd4aTrW+T6jKqKqLHN9qmboP
3kzmvFJz+1wzyLhbRjRXL3PlyXX9pwVC5MFhN79i3tpHw5yZ9wS+uA12MssexyVLXycv0580zTXb
TknGpQP1ORGOq/JmHfHLrcE8fdKApPE7Nv5V2XPDS4xw2Wb88o/aH/sTE97sc029n1TyJlAQvfEw
IBrj+ynV2Uwn70E5rkJWA2ZNoqJdYk1xDHKnoMkbrIF9WAQOx2h1A+NaIb4ZMbZ8/7EgmoJVeWIR
xNrYoq03bqzpWNg1EkLMVhFBYT01iuKYuMF8NSti+b7MbuZ8HA5ewMpoYBdkfVLrDuekc7MOvf29
9OA4K4f7ZaNW+ck7gj4uUPt2ee+DaFEMrk9kYOjgYZYxFOVP5bI2t5XjPasezYjnr7ubAvVR+Do9
zinHhcInnGrYHmAPo6V+oXTHp44qoJ0I8lf/AqG2aWPeBQCEU0jSqYaXK8wjM9eT69GTFrR+skeE
7vA0Qh5ey3M92j0/QVM+YtP+Svpk47XZNftdpIrizpTwagtj3YyrvAkwzAExUf4+hY5GB2Dm7edG
3jWBOR56f32nhOQmBysEhRk34MVbz8m2TmLBmXIzmYyzyJRtDSE5X9v+Vgq6FOphzxEkPzZSXw+F
0+0JykpIfKI88RzXt83kTAfyPRQQ8/uvDMVbR8MHpL2F0M5o+sF9llYNTq7Q2NVrkV0DwU6iJQ/l
blmb8JADyYxpy0EYnS0WuWx+di+kaI46JGpKfUZ3t+Nstb6XM82Gibbvl8JFFu6p5plnJ668Ct1k
2vbQwHcmp43GZMSIbFmeiHJ+WkV36rM0PCZcIjbGQsVCtvbJcZmsgMROOsR1qauTwvIPFD4JT2NH
5qAsgFG2GabndW06MtNJsiW+lB9cyzgZ1IdvHOQWCiKI9acQOTDtu5q6oOEDA6fAJjtjHSfLPlwY
5/ZKQU0/OnpDPppJFe+z5NwQeFR2Tu8mof7rGmrGLSvxS6P64dL4hClW2Zy0Fkrb/EUc1rWdY34T
G3qlet6cqjl3eI4jzNCQO+E9BBefweDPd6MMwsv4/bHKyIHhkjkMF2C6M26mgPKepM/iZCigvpbh
s2I9CR3DO1tMmLiBaS9yF37wA8ypbQcdg6qCWZKfNFhAW7hlbmZcrOHNh9HTs4XYDoNyboKzZYvk
NgiW1wB6OIVB88lPJiJSDv67F7RR2lYGeWBsx7ihhuZNIU+7TwRhN8/Jti4e691AuOJAGK1HAIdj
Wy3dk3BAatZ47Q+hVLsgzLKnyiirtzC9hn7K49J5U8B30vqqKRcqWDxAD0mRMUMMkwf2eL1jEne2
Jv5gSZBtsal5TPlIAIIyjDO2/djykTZPbl+wxaXkQYe+P7Skm7bmNO7mATqPx+/jas0su1x2Q+k8
V2SGef2m8pj203hljFTDJMqFG17abIqcMHzCIqUlT7Nf7OwSG7i/Fg1cy5Vjd1g9NqmxNUyO+Umd
HAZNW71IVBFjq1RbK+2gFeMqNKCfM0Ecyrhf7GpnGCOei2LEVyL4y7PmH2072zgNuepi8Wi6M3OX
skrZYzyBLW5bzd1SdcOhXC/M6FpRtVHI5ADlRbFyM2UEVsJ50+esvG5l2izHYv6lgAAKb24UP4gq
3kmxq6VX3KWuWRwmmjBwOKtvQwcaw6mdt55/W0yvIINBloZzWN+O+ufEXTUyHMgBy8X6XJhxbyXs
vt230tMzhWpvZdG1h9WGF19NqDi0epmN96NV9Zvhw+8J6Z6J7Hp8Ktve3rTcIUopMNVfT2N4kwfe
C0GmjyQN8+0iJal717tSF0yxLubracFcH2bWHHkMxQ27cLlxD+vRgc2DdZhgCDt6GGeZOV8V1qx2
BLKdyLSDbgPxjCvEOOIBSDGg0RKwbBY9wPEYGUBwr62vMtNkeuWqe+VV46ZQ+sZa1asPdGRDzvIr
/AexZfPS3CqpiwkxnzdmP0Vlm5OT1LCRif7v+CmkMKKt7ZiV6bYK1iOu4m0pQnHwLaXQD5j+SQQw
jhOZdSDjXRPmWxS3WE9/4424yWmdbefxoGyiBfRbEwSdO4dRYeAj16h+SxqVxotaXlXqOQjLMtZa
Tnc2uhUrHkYhYbVXVUK7dp+F5AWImR+XtjYuXuL2yqrnEDS5wXFGDlxUPHrASb+F4p6ucLj/8mT1
fQAGk0D2bPR3OpO3dTfdptXIrY99M4DpQhJtgiXhTyfWmzT2p/kXqe5Kg9KuQ8LeTPo5oITOI+W7
1wR1wY672Yg5FLr2Cilsgyc+2FpLKw5B7dKeqOsHbCUR7wklVpM+i24qD5ab3IZhxwhJBt1HZxMr
dHSX32BDynBuFZ+qraCX9GZx6lc6B0MIc9SO8W+bXWgOzsKS2TBaiOq5edPZxFWj4EeXK2GcIFR6
p9qRAo3F+G6ZFmuVaFdyb4xWG2LdUd7a1PtYi73JXYIYmWeRkXfwWI25mm+T1QxJa2DG4tJRUkXa
XW6kzlee3PsgGHdLmahrnPoG0keqtwlEFv4aBQZ5y370u+R6wsKctO53RHp6AY0HStSyQ6/yB3eS
SI9m9TBkyrmyq+W41Ol90DYkJ+v6RIqOuUL6jA/0h1mrcmdVrRMTkh42ldZTJLqBRKmgdi+pPG8v
0yVuJcU2i9hldgFWhWjJ6tV3fbB8VEH3k4KXZpMozyT4ZzdR0TEeL+z6se/8z3D0d73tYANYb9p6
PqdUc0mzOfVieg9qNgdigHoPWEhv4aeYxJnHOi6JI+/qhmXC5gIchav16gAx3gvbuJNZ8FYtNn53
6CoxnbdR190FAodIwcJF8K1HWhqXT90jc6QCoguMkPelSq7AZTAPHkgNB5dexLHnjGTPyUpx5cJQ
BeTbIQ+ccDfq9L1yYAJkl9Jp0Z+GwdmThGMkKbSNUldyZcmYeNSk97E7XPDoxqsOqjc8WndI0JB5
/CqP6QrYwQiilSalQT4jLFuoe0PpZwQI7EFYE6IZBx2+oJT310tEhFGHjWktk325NLeKVMXsvyxt
+4njgFXnUk+XZPX/ZO88luPGtm37L7ePCnjTuB249GTSJU0HQVIivPf4+jugqvNKZJ0nvdN8ETdC
FSFTEhJIYGPtteYc80yIR4wd0cjOcG4FX5GyehPhMLcXGRNoDHNBnEnqrND36G1o+fossZuglosa
hIo4K8W4O/UZSgsprb9PcncJm5Zob/l1zlOQGAE8Z/wTNARjY9vQd3EVWl7EFua1i8xgcQb4/8iW
XtZooKgEyKSg96DjkLwPRmVwky6VO4ZDR1lNMYlVhhyYGixGIRNzWfI2MxNt14XC5CxSc4ueCrWC
WIdwWLnFEV/coWWAQFPIJaZqvbcFAD10M+vemSRawGRFIeMKBAB9Wf0gjOJLqlI2BROj/kypLmzQ
LLdCRMPnSq7qUrgrF/Wl64p3g3zRUIKNoyuoKYiSXNPrIowVIK4xYBvf0KGOttnBZ5fAeTZjfq3P
XeZOIcx8mtOxQ3raDVHbyFNCOSBAM98E3M0om2iGAt/AcERmUkFAhD2qU+iJxMR60GXJCS1T3I4L
yKplNgGbYPLy61r4pga4d+RYA2di4moxFBLxdMLcnaGgcRLJ3WMqq7z0FbbgcJHkqv5QBTRHXcRI
vyWByskDOorQorbwVlG0FddZY8nU7B1WKISvqyJl9U4hh2oTCFLzbNX0coUPIxl25Dx9N4nDFJFu
BlO6a4z+NTRx5iLwv8QGeRGqAjMcN09DNEA/dYes5ZFbpHpyxG7EysSb/zoty2CL2YvfKxLRx0mT
46uOZh/2keWBPsqxB5V4hOZidIwpvaU9YaMecRu12iH60i9R3xzYb72xkR43sXgcpmETWc15pfRP
6awehiFcO8XBHugX3pXvsxS/I4bYR9rw1Id8XfUr6LhHM+9fiD3XLznmMdcwFmMvibx2yJfedXWE
g5/FxwGBk25SkTiZWlMVtzWKrUR01NTpF01W30givaRJG21XDypXywQswZu//G5SUlVI1kIlS125
mV/IFOPVkMhP7BpzZhayRmAaggL6WaAyYJo73PvuqCv7Vq/eK96CriWn0x5HbrxJJVnbqfVI7GZg
aVtdGq9RsFcIein86ry5mXuBVnx2b47KjVkJT1hvTbsCJujJ4Iq8uqLy0bTlWyQS9BIMAt9D/2KW
5UBMHWJiAEIlDrQg9SJ4JHyBs+5Pi4kvCNLegU76YcosfCrWEamJ5MTGgnBeAHdc4pQuDV6EeFFS
UFVC/R0b/URodhP5DdNk1ZATuw3Sm6nvGMOooDH78L4M1HPeq+cpCc/UfJM3tKKjmeOyLXINRBeY
TUhPtd2KlcqLRofpOnY4pFeIjQATinqIsgyZzM2A1ZWDR7YyRonbxwRw4Uvl5kJKjCUmxXhkwOTQ
wfWLZmvdAhpBuVKM5XVWt2//q67o5t23//4vSUMo/KspcfH6Xn4eEfMX/hwRG39wX6A3NhDOAnjG
I/SvGTF/IoLzsuiEQQxnEvy3oF9V/oDEiU7GQHaMqs78W9C//pGs4g8QDbTKP7T+/xqPn/+0fzBZ
x5TDYP2vX38Ce6sr2vNvm4ghiyZWFVXWQLxaIoD2L2YiI2Kvj99roGK9ocVLXNjhRnMJcfQjJ3GH
7Yk3PtnhdnhnOuJ+9Ao338Qb0sVmf2HtHWf7cAmRNOWls1E2nTeQ2vI0Nfa+96PcTfzxCcv/fvC6
/RhuNX1P7DYFbHt1ab3WzreE2nimvzRH4jfsCp29vpXzizhvcxylnU35S6Fi56dBu61ie+CDzc7k
Dy64zsknZjN80dzeuen5FDf42TzLzTbRTveiTeymdnmIbpQRwNexPxAQ19sXKEtH8Uq+yXYip8NW
z5f31VHfyJvK1Z4Pgpvxjwiu+Khum33myW+xH3j99oKE+U6xUb9xBPaYxnXKO/MY+MSvxIYt3g7P
8ql3evsGQJEnXWPa0+zL/uZysezTYf3F7DTHbNd6L6qDkdNujs2R/ts+zfhUByok+8m/vw/tt8mt
jp3be8TH8ZvppcY6DwCDpvpBRIaHrR3mkGMBgLhEPkgjg3/bsF9i+55rZSe7zu34vck13i0brafD
QvjWPCtuetu5AC6PuR1ezRYRGw+SXNzG6O/gu6ESRZxpFKwjN/X7shF31bY7rMM4ur+KD5xF4+8d
tZv4HDrVpt1C57juAIuErUfCmXzNuKZv9/zQzevRODdPi5+5phsfwx33wWXyUGi7+ktGYDbeDMpo
l3E9hcB4xrGWEYxqC62T3lRv6sisxe6/V9cSKsbvml/f9BvE7273TnXVpPahiPnayAZ9mQrmAI6E
vozvmiJl+T6cNDJkN6tKb8Om8RGXvU2y0YPC2XDhToMTyF7zQocxc9NoNxFpvjsX0e65mXbRR09h
DEJOtRM/9MAE7hRXOTbP8wvwM+ph4tJwWVv1lnB2DC28tFzIh7XoGsdW9IbhcQEulF1ZN4kNrWVj
Plan6CiflLvmOG76B904C2/WG44VVzRjBzUpRQ4/EfcA9V3huuTXiXAaR08kX4bZE5F8PgEdpDLz
80amVrT1ajMejR2lGYJaKUKYh7aOhspJaXe9DorP7j8YYFKhwfIkGKq6718jyAvH7pqWXFMi596j
9yyjreIG++ic7JIj8o3+I7jhn3TfFq7W+Xzc8/lrR7wDUMESUKKKYAz3RBFZ3TOSBsYYs6v+0F/0
E/v4De1A08cALngQXH2BG4yWSUxv/h3ZMveAtHFp2kRO7gSlH96w7esGm4xfUEfTE3ddja32UYIK
72jPLsPk4E58T3ybtCCbTKKtehoUB46G6WjvnBgiXD/ye/88b2XLdsL0gB6Rq4OinkbwlXIdPMAC
ctcnWFQe5scodTEhAIY65hSvhVM9ET6F+Hh4Yhh4Dg/TN9306u/CG91figC2mK3i19NW2xThY00V
Od+zJ5O28wn0puPDLvIGGsa7xb2ufO3wRpbNiccmPiTf0it9L8S2/or6xE6/BwWXBOuD+Qw4QrCb
rfx8Dk/WKxrWNar4LN8q59h6UJLdID8v865zpBvlJD+bx6ohjrq0x95+F3fScjKvvcUxNuZTYAun
/Mgg3q7e5PNOud0YjnQVfShX5pmAUG++U/ZX9Q7Vjs/EQQxvjXTHhFG9qA0n1Fytu/tt6rIse6+v
0ZYWjrUT7btoW573iac4jx44WPtqdj0Njqb3ztDRDR3SJI/8zBZd9al4fVZYzGnI41r3O693Rz96
pb9uU8rZMEE8wiG3mrN44/FK9iXninr4QlKMer3sOQU7HhzS2I6923nmdbkT+V+Q09mVPTg6Ah7b
4v9BFqTb2ZW2H10+ED8ej7iJMSxuqYksZacWTnrSn9Odiib5Q9Nsfpp9PBubH5/iqruwi6Nhs6ns
7GJ4PesiGAJm6cf6OPrMMpFzA1D7SOR96xLBTO9zcWZft9k1reeU7/jpkSy9jGWGVxWpxJodXGfw
NOxO2vSzT1gvdFJb22SaD3B1gfbH7Sme1PeQ4WKl+YTZn7XNM24NzsFSXegamN023JWusZE8JHHK
60NiJ/s7Z/sh7IrelQ/6wfQfwOCyl3RQSmivmsMug/emcZKuoI/O55hL1Pu1C11os/7XecKNgfD/
hXcsH98A8WqH98VrmjuttWmPfCjzCebN1Xhkzq8DTrIjAtFe5sARvrH3NrCohDBMrgPvxnIZJQE9
2KDWGMKtChaC92HGR0bWrVDDmj6wHWXYEucNj08t9zrUm/+8gPx/ECFu/j+SF+ooAn9ROL5m3eun
unH9//+sGyX1D40xloLq9i9L2r/qRv4EbaCKrBRNroxSl4ryL6+aouNVI/jHMmSqOTR1f9eNivYH
MHlZw6isIdlVCRn5Uif+qm78UYF+qhtlnA2KoqtY3lEMY1r+rMcVxzAXwlSg9YFnJ0YEIo8qDV2m
lXp/U1R0/ubXTlHOUvaK7MbsH/py07EZ0ufoRuwTIkWZBSVHmmpe296NSGPKdttgqVDlLU0ShEWS
F9YlrOnMDZatKd0sMtgO7WmpTiRHO+uhx+penjZIZpzhIFTvJV1JgUbnNnzQpxsx2xgNtxvadgMS
QkEbha5hZZcyKq8ycEsa53APeKfqdAsyUtRKfsvIRFePd2aeMzphSkqbJW6+Z3niMqYmJPFckRLa
qd/V8qzTTI4ZMQ0I5tLqYxlZJaynee2I5PWbFMzXnTjvGDGTLQhbJtw2mnJKRaxkAv2s/MlM3wyN
hmcZApEhcZCVCfabKwVOOVpeg6pCTN/lqjqW2h06xk00vDLpuWjwkGBcgOxlnq7g/c+DC9ljPhkg
fl5Gh7DmdYtuR5qkHVpiLiJzImnwy3AdIFEVG9V2ZGIsTR/TiCaA5FKEU/GLShRsBO2vfO7DQ0Tj
WQN1IabAW5qrnDf+StcMaI2MwTvrTD6zAZW3mfhdWt5NbBTWq6Sj2WFKtVK1ovlt9ZQwBjpjHrgn
SdpLja1GhEaTpuACKeKNJzGmWS7UDmNCRqWCzTiAzTkpqtImKCOPHkQ7Sa5VkPK3pBuahNcA4lmv
IIbj40sVyekjZfMDl6L3XlORLDVVVwqblRabAy0xMRu9CKHRKGC5MGHG1a8F3Ha6izYiHkc8jEO0
j6MWe2TrtIzkhjk+VKLsEPWmrMOfb+z3HfDeyPdGF8HKZKp207yIKAjlEoqTNtOEI32dxXUMFci8
3N9aBtgmpG+GcJN/Sglb2OAboRTdiQBXgtGPeo7QMUReFaiUJFiUzeuq0xzF8EKiSwo524f6ZRie
oayBzzllbcCJ8hl4EtYjhtqL1MMjI585L56BDnOZ1nn+Lonf4Rx7VTO7ID3dmqfNZJgR1os78F5a
0OeCA3Y0VfDbWvExlm6LaB2jjXx6fInS5NJtdwvlPU9jWhEMtadihskBx5YWVT1J1G2TS0+DWddZ
R6ck0H+S7qp0umb2/dNK+G92pqtz4J8LDKJqWUZgjVcWo8LPgn86OLIVdVAg5ewjZnPS5g8plfgY
0Ksl1Fk+h2TNoV51l8Y8qnWymw2o4AOckWXyhWAkfi7w6cD7A7GNQ4jck6ZLEPnEPfHXsJ9Jb8V0
u+BmAWv+nXY9ijpGELUjwUdUASdhdR0hrTapZcvDoYxul9qHo4zzDS0T0FsVyaShvDDslckPRS9o
rf0mnuYV7zOYPOM0kJajrn6LaCAnhXDQ20ONSCVrd0n0qoConiPEaBthvM/4EIXZYgfXbV1HyXub
d8DZps2vL6q0uiR+3u3/WLV/uqhfoBC9Qd+6RFxnL9mD2KVntUxAjaZMvYiYLl6ggDuF+EQ/eDE3
0hoQVee/+V6Vrw2H9SPApNB/9Dywk3xpOBSDIJh/AVsNjyxHG0HsSmtuzwDwE/2N8Q8hJ0tkeFrj
sfvR5FtV3xXCU23spsBLAZ2xLskXMT7y1AvzbtIOobnJ0ALrMe3ZLbloLKbXv75ynxkvvE5p1Iiy
yL24fnI6Mp/vRok7JsZgzbDIeuvpc/ciMyyDBOflN9dn/Ye+fEOrxQYRvawS6mR9/YbCnkDMEeAe
T5nMHpr4+dAxpw0x0WH9u2MZ/zgtQA4WLWtLFnUVmbD6+bRGOtGCTBKHXQtHs9BvjUDaxe24xcmy
HfTBLchFL5hcSonyNFZYUjVlI2k7gpg1rLnpeMoM9M0FLZp0Th5Wv7eUZj7YJZhW+aMYEifOex4U
Ie/OfJsV5V0SIopVLjCJWIO7byhuPdZ/x8rqXTzQk1nhVz0ipfBqbN8lFfOLNp9JPAY/e5oIeZ2u
Sbuozd5T2A2G800Dx8yQNNfSP2YNzYFCwCsPJnZeZidsCmldi3gtCbx4GXJlV4rTccpQJ0ksJePk
GdBg5fCSsb/so3pXNeE6sN2GGZkPH7lwDtN230QbsyVP2JTtJJiQfl5JDFnK1e9Dp12SqFVkiPsN
OPF7MdvFJi7MbmsUN9hZWdUrf0SkIhktAnBWjOchbPyxehQ00NKzS9t7o7FPVXVGmjMu+GVrRQBU
1bvKgO4YTyjOT+PEZnn+JonH1KxdfS3khfs5QWWUfZvNfC+uSj9tP/dMaawPU/pmcAmAPgmIlcfi
FRIM4dfXhnSb5NdDt+1FcppvB94cOgzZWngM04HZ9Y83QF4+dj3RpabmiBKzP3DqrXwkVp0MeDQ/
9OxKCFhmb4/RvFmU2dWjioEXLkGKts7cp+HktghsRCygApp7lW2XCjhPX3MNcDsuyq5b8nszI7Oa
+QmYNc1VkaBmhroltthtiRdIEFhw8koKeZtX29Lj7gK8UfPcZ9JhYQMlKQ7K/ghLdAa2N5Cg+0Hb
rV084J7Cc1LKrPe8+3pU5uERmCmR9PRLqM04XBHpntWowEsC22oupHBA9tjL7aZQNi0xigUNFwYj
UhB6Q19vDf2Mf5yl3Niur1QFaxbDZSZarNykcono4UBkOZZ+pcXf8LrfTKkX4CeQkm7DreeLqZ/L
T6a02LLGX+vDrTKpm1AznQEXhEnxOEd7LbF2mCpwlevER2BtWXB6IGgu2ttF1u4y5WHQhpOi9vQe
9b1UbYLwwYwKMtkVBCwEtURegsgllZEeBbdE3W9M4Qxz3ZF6tKnvaISovkZnEBNbFffDTEkQxPZo
+KPZ7sngoIZJXBkb66hTj+ieWcq3BYmEWTXuJFoncvVRilu9u62awU5AavNsrb7dkZEGiE7bCp9i
BuKzmOAZEOyylHeRdab8G83vTMAd9N4IiRxj4RUpXWrzutckV1u25PIccoWXeG7xohbutfixn+6h
z+wEwkCsMbpLM8Td8LylonMa+Tog7MVAi9O370LJ96U+jT2xx1bkknuzj4Lwbi0pUf14ELBxPCM/
iQY/qt6L9rFKK5ARvDPSa1UX/a5/FuPoQUVrvTCA0ZmrUt8p7VYITq3lheZlMHhTNisNDm8SpaY2
w5g10EE7JgJBim6srYCTIB2vguBcR4tlcKues5TnZeJemW8hCtigJgz5FLLMtsMjcnxbjbkvMc8S
G++purwONN1ZfirFfSugFeOZH3o3KncF/bZAIHxFPkvbFFEHtgs5utRCtA9b1tgyvVhEe4+I68yY
tGeKD8iL14aBraOefYWA4xpouIYYSpnpp+EbzKMM9n5sTxlW+6C9riXTCfVpmxDJkOk7paFu0fEo
6jzGtEohXyLm2fFtIXy/9AS2FB8FtRL5RKjaUY2L4OJAzcXJpYUqspSSm9xl0zeNbU8NW2rKQXjM
t4Kgb7p52Uc5bZMAlVLU3AjtbZ0uu0Cm5mWCpTfg5+JtvIxYlGlkoB6Si9lelMkzizteDa0U2diU
7sXxEDXcpdluMA+gp6SRRjAfpSs7VxLO6Zi5BvuVMJw9kjwcYNKUVfh5tPdx1BxT4rEVIfxwt9LI
mCeC3ThcrQm4wpBtUNWG8Ch73kMpO1uzybyQFpNsPGrzXa4C9CN1fEnLfWJ+k1ASseT1gXSggtiE
jBgiGuXkNryZy36wtqNKE0c7MXY5BN1DKm77kc5Ts0mH7SA+40Kz0fPWMT0jo9hp6jX2/wmnyHjT
CG48EHqyqQIS0I7KdIcGqw62GVWBKR0NUOdylzuMl7YtLehW+N5OTwF7L2ofS6O7nsqsBYcq1exE
34z1y1JcqvU4eXaVN8mLENAZ1+oX3bScgIjM5FKXLfHdaNIN2W+n+8YIYSaykeCmtUTG3gktv1B0
+ukazq1LWrRjVED2K+NKYP/NgNtfwCkSxPdixtt0kEmXqg/diGts8VX2sKkXitO9VJKPcjWkz4Px
IsnZg9Tojip95HSYZhTFSemu5MFs4j5lABUFIErZmESyu7xg43LSxaetGrAhiuKdgoBPCDyc+3aP
/g+fBIxA2vws4CkrUVXY1s3CF5YsNM6kNQiCtza36tTDEGfrWul2gr5M4iWDFsdsOr9ex8C09iNp
37CYEpSVd8p2kB4WJFtyqXmTGfGwMBFvBn8yrVXU/Viz1BNK789sr6LqbmqPfY9QCYBNFlRHKbvD
tWh3TIvNMfIs44nN/ZUC+ruoH4LpuyDMV62S7wQGHzJa+7lNP1Af2nWHySbaFZZHV4Iv5plkA7uz
LK+IefBAe3ZicbKQ/8Jhw9jfM/dlO38/Kp2Dap32Qu+1CvsVbutKhwE3oZDh/M2Z/RFpH+Rd2Dpp
VCWxVn2R3MdlzWqyvuTS/dLwWHeYCAeCrybB00XsQMj2LBkevZNzfTCleQ03ewL/feLqKpyhhlCh
XoqTLFeeHoEY5RWTDcxjBt7n+PxLK0fxhnoy2XciwPtqZgSD7hCpm1IehoKXb+kQd0VxQq8z1pxc
nK4EnuWIvkoXfNRT7hIau40KVEvGebL2FSYUE8hjzORdV6Cd4OJSBdeg5ZPK2iZvJELbNXvJl6PC
jl8Iku+DqIGtIXsorzYNUyGVQJNcNK+itUpR2muyCBgWEa2pbqU59+HDk8rG3SNWJzUsXeb2bNrJ
lOkvwOuZeCWeHnCnMg8iCkRPpqsspexM81PVXecE+PQ58QvrrnUqXnGOXWES2SFDJT+ejJ+VtJL3
31qWzEHP9nhbd6Ee+qY6sl1tnKk+L3PstRBXEn3ZWRSiqA3MKvQMPf8GEBnHX0YajUTT5YVkEF+e
WvSRNbJ6jfQ+3g655ODV8keukYlqZkA1XnmdeFDEBbnhhMAp9lX9OTfvsAnBbOb1VzxxN6uBI83i
Rs1bTPDQjQTdRfvjZsFLK1GZCPlWndkql4s7lhfyrX3spV5WPizFA5sCuWp9khR9wlpYw/ymeg0z
WvPDKV+Ep7BJ970KqC15Cs2nPKWkRNQ2zidlKpE1tNk1MPAr2Di7pas3sTxuaMJparYfKJ3yIr79
sav7X9v7b2zvwCV/2v6utvq/7PKrb/+//+u2/0fO/I+/8WdnWpB08w+kCVAKLKRK+A7Y4o8/wJfS
CpEwdYu9PaIGESDh/2lNm9If7JvBE+qgS0mYVNlqtn+BL8EXmhq59YS9sOO15P8oZl5bG0N/76BV
EJp0FTQ2z6yXlgTU7fOeNgC/LuI846msRDX0+0Jkyh32SdM/TWrHUjQsSZV2flmDBjuTybfot4EJ
QnZrJY01nxuAQjwyEYhGc92rYoYi1KHBF05MEyBl6DLiTUpW3iUK47UhCLhsBkOdUoGVkR7oNyps
ocAX0AFHlS0VhUlpU2hCify/TecagaOY6COxnrXc32rLIBIaJQviGURK+26JnTCfK8FK9nK1pswh
DkJdPuPEVzcWMnmCBNRee5J6hTAMOQFS7IoUGqypU5WdtBEovp3GayLcqNKPhQqG1IzWshG1fhJr
6a0QqngqxWSoMl+UB0nfEVq3ZCoayJlLlZFeUKDKt5oQ5NtP99H5z2/hZ73Jv/tuNOYGpozcxTLl
L98N7r1B5poZzMjLkC3EjPuz5QuprEOeSk38mwaH9LnZtN4Lmixxr0k/fqjy2g/7iagXxGHLLdcx
sU8Essdp5IUynA09VMc3Uc5pISxdXEcH+MZz9r5YrXQ/VGP7NJNURrc0bqffZUnzBHy+O4EMruod
aCVr1K7y5RO1IQESYVhICBsT0oZdFXcTvLOFFrWWKCMpMMkYtZ6ZWa3uyjWRHF6Rg876zRfxQ9fz
81NiIj7iQVElMBREvq4Kp5+vDMmKPTzwgA4kkvFMd0tQ0PI1pPWYGFC4nKKvBmuVyGRITA/IOpXv
0CxrxgaYstjyVfLyqoRDa1245YH2bbJpiFB3pGZfLVTGSmDcqh2yNGY7AInetQHbCD0FuRux7P36
rlq7VJ/PhQcdZ5cJDdmQJelLS1FMTFDvnVYxHIBT8YL8l1awTh5t8pv76XO7TNVRR3MQdYVprCKs
H7fbT7eTVigBd0fA4Ccy0EA6dSrNxlVS5qvDn0zcGed3jp/h16f39aHhqDwykETWCHSJAvzzV5Wb
Y10VpEmEmKdD5sjUTr6iM8JqEsw9vz7WP85QY3U3NR4X2ZRFYGyfjxUyWyRQLoMzEOgZUAJQcBh9
OrIiTVLHO00+dP04TdZvbsd1WvjpGwSUBixFVji8rkral8MSGWsqmC8ZR6vhQryL1KY065O6B/0R
tBda0a3f5Xr1+uuz/ceV5bC6DqUN6AUQZPPLw7jI+TiXMvBXmiLLQutfA0ACtqwi11Iq1fdfH+1z
a5e7h2kpu3owLByW992XkzS6VB6WxWDnvAgpjs6mMjZBrygbIcisc4tWD/mbwiaZC/ybWwio7T+u
MBI/zQJHg6ZQsb5+sUGQ1nJcK9w/bTBVjHRSS22LW8gjS/qaaabaWqTo8Lk30OAMonnTMG0QRxAt
iJkzrUQMIrbadroErStt9PlsTMlQnOZBaXUEp9AisMLT8eM1mcodrj2rX8rlZizbCXsaX3CO9gfm
I9MbInQR4wVjPd9WnQifTA50aBgLoZzLhxLXFUADsYWpIdnDaIjLQx0PwvA9FOslhNU7Dmy9ktlM
0pM6xrJ6FReiVN+QtKpPqP3DUk+cMSMv55CKxoynZJRGNlzzmJVstlA4E3FsTjWtjXCJZWxxvVTE
8mMilJ2OZ0oN1zjJPjGs7CFaMpoA0RSuw7HKWMGdxIJNy1NvyjERF4NWUC+n1RpNIBp9JJg7srjG
5NCFohIRmGcWyUbHEURzM4TkyKZWmMoAfyNHTt7A3XfBUQ4hsTG9WOcLTgvDwSyvIiMxE5QosLrI
HK4mDScRgrscefIYCUJa2r0hB5qXYTSalHMOUG1WPwoSI8Zmi945Y9JbwpGZZa8QVEKeQMkEs0pf
ZR7mYhfC7TC/WwIGoge5GdP5I9W1Cv3NREBp9SbguWAyHRU1BAdci1HnWdIotN+pbFCNGERhJN8t
kgGKvaAE1CR2kSe1fBSmglhdOw4Jc3YNSWQamapdwqZIxWiDvCoxi+yR4EpppCMsleNe7vWcPkk4
5iigw6obdtE6IbrSRfL7Vg6FFbV3URHPxZnapfrIk8q0bsNGGCOdwbEmpeRrGOxOEp2YuMzW04l+
OVVhjP+kQM9/gAbTlj7sjHlV0umxtjfJL2LQHhdaOAFRJZsvtIwg9SsCNPlcTDAMJ67I3tP2kVE0
97GYS+zDcaCbxAUKBGwub2aBLYEKk68M1SV2YTXdjFKLh/DY1nIk6RsmuxI2dGtMIbZAv9EkbxG6
lql+WyyHETP1OjDO02w3EmWG1y4j8aY3w70ZCppRe0YCTufeMJS8vyxRscy9UzcQwnaTQpYOty5M
EqbggEIrFaU4w3QmMdqo1I8y7WpxXw7hQCMPJq6+4EOY4FCQQKwWiEPsfoRB4LJbzkFyKrOa7JRp
qASnq4BThM4kpKJ8NvWZKwvyD97Sm9yEElAZvY4qTw2QALlQ01J5L6caBekKjE9eJjkRTV+ry7q/
quApFUcMHBJwHKAHmJpjRVibavJYG9sxEIfpOJcG9GtzNKTwhAY7jC+4gcK0Pw1JXpmtN45RyRiU
m0OddlUsdsRwZk0YtA9BTAAJfWHUIajtI2Ps6JSaU2BFD+2gxvFWV1t83/scfLO+A/ixkkzMCUiY
fN3MmRA0zKMgFtyUpjm1qH5bhZUCo7ekZs80kjGT9JBuUbYsgiReMOWL/cEQ83LaCY3SBSfAsd2t
Oo2q+j53GtHiv3khfl6u2UGhFGexZf9iUXEgBPr8Hg5APqR0wLGEre1sUP3trs3L2p0M4ouqifih
X7+b/nk8WZEMEWgBaDJEPV9KqERUVKknftpPgzFCFoAYpzSAQZoMpW6XRdF+c7zP78L1/OS1JBdX
qRLlMHDAT+UnHIgBFJBp+RUkZsJw9MmHs7o4ahe0R5OsW7vMA9MVdKX8TQ33ZU/w49A6VDR5nXka
sqZ+eQ33JXVFJi9s0PoIqHvKUjHRB8b3JopR/Yg1dN5lzIM1p2oazQmTfMz9pF69m3pZSPtfX/h/
1K4UlaZI/Wrqa5jEymP8uQ7HriTE5LIGH9EcKvukl+SdtuZ1/voon79eSg+MAiJBFLDoUFJo1pej
GFGYKNoS1B9NmWdMbOo2wqqYUVduaiXrC2KZElSxvz7o162OyaycCtKACmms+7Av37Ee0FwvjbV3
x1M2OJlaFOmmkaFR++zRx2EHO7kDy9x0C/vTYO52Jgnu89OvP8U/T10GZ2mhelNADf3wX/x8gSeN
aHJTidbCJwrYkG2qKWyQKBWZqTSnmv0hpijcpEr9m9P/eovrzD7Ia2D4TCXNLmv95n/aLMhKCG61
VlVUkzEyhyCa5g66by/dFqyO0aZsIQMt8jLAOIsJk9z++rw/17brbS6qOvsUY8VmwsxUPh8eFrXe
q/gSfQzS4jZT5HofymN0FRQUSr+5vf7NsWjsAAZd+ziQPr9805lMPDF0HYNBlWkdQyote9K09AzP
dvL+09OSOStuJ+5lBTbOl6uKOGIYZ61mWhOFJGyZU5IdwEagVxOVrvoz+eb/ao/5vC35sVTwgsXH
T9PKoNclf76GMwGkkPjDcNMmjblLkAJhel9TZasVW2EWIgChRFB+syT8m6Oalsa2xJDYhrE/+XzU
EBlFS2dD8DMt625KWR53uj6jEZ5E+S4TwDtLwgBv79cX9scu+e89GCerE7NK+oGuEj0iq2uL8Of7
1SwMyhDZijc42lKRHNBhpLAHbQAMWAI+YyHnQCkpERmzeBmxdbjH59UFaolNgnH31x/nH7cUrRGV
kydagW0oa8jnTxP2QxACMEw3fSIJI5qQrMkujOOZNMx13P2nl/zHQsWGV1V4BWork/Pnc09QkXSQ
2OqNaTZD48dpXjPilZAvQGZxTSNvv/V6bGa/WSI+r01ccoOXu66zKvEuYm/25bBkfJZTVActoW6T
eJco8ngrFthGnb4nv4/eDWEov76sn9fkH0dcNcM0Sthssxh+uaOhpzNIovzbhCNAtyYPSTRNaM/L
XfXITf0kq0mB9izEf045d/Prg39dEfkaaXrxONGSY3H6qm2aKlXMaj3oNnPJpjMFzEWjsmzvM1WG
Rlq0kj8KFYO6BOPnr48sfX7NructyyRXUG7otLtUfb3dflqMg7Ag8XD1yg59uCCmYnJrTbn13izD
tJtjNXeWkazP/+HsvHrbRsK9/4kIsJdbNVuSHac4TrkhstmEvQ77pz+/8b7AsUi9Inyw2MUiFxnN
cMpT/sXTygiluLa/txMI/QnAZ5rJroJMH0JDrU9zY+WDLPY52wgIN5/SoBRnW7N9XpRgfuOmHu+U
Ch8Zz2rLO0VMvzqE2lZuzsXqMxJOyoYp2YimOS92QCjFO1RM410a1bKVp6snHA2bYxJbyg80y8WD
ZjvgkJ2gEStDX5sktnKyNM/gxrzyUSAuUCMWggmnbhLjWWh/bow0+IU3rvvvype+Mk3HJHb2KLSg
NjL/0ib2rLjTIgbPCgACwR5go0JxvsM0IjlWqY2aoE7jDIGx4MPgjdpdI2J766q1+qWcIP5iEPoN
+dRyi+EkfrGJlj3Spwr/oIq+dutc/lSibQ9HJabsWVS/eDdn1XAcfSoGAgFkRbjBnFJlMKefioJJ
17YN/OQJiQDxOetUu8BqD62jla8yH1661pjQCNgNFE+5hi7PRIKGUYeq5nToC6cDYVnmn6yq+5Vo
YXdHBSEFVNR7p1yJmsPtb3T5wPHGyIEdgl2NzQgndvaGW5lAHgfltINjavm/yBD12CY5Naz4DLic
uqlMu3uJaBd9vT3u5XUrx5UJlZQyhz3L1pCX45tLQNOTInBqdD+RM9bvKLrru7wYdJT+keXwRJ8e
/w/j8Y052CRXVP0uxytHY6DYQynd8h1xdpCde1Qwgr2rp/gfhHXUlev12vQAqkIb1mh9ESZdDqcY
ZZ22bqUeMMjxUOCrydqasLU26H2WlN2kcMb7J6hTrtWQf2f7wim5WNCiMWCiE70feoTndqpX6QiU
JDXGE7K3jRnQ+fZ4l/fIfx+Q76YRzsJYJka6HC81cXMYSp0FNYFBBOHYfe75E/rno/t/GMoA08Bg
hELua5fxzV5xLYPwWfenw+TnKIqOIySwohjcfYKlhfKuR+C/eXE7Ski76+LkNjuJjdYHI7p22iHu
B+tBWKH7YFc1itNU6z6/dwl5AOXRI67lIXRmezLDoWTqY0s96J3n7L3Qk0RTv8JRtnLeFT3LWQEH
9mCXm1hbLGONxsN9OtYA2iXoee8tE/RZHWDEEvZk+ypaOHvul2TlblluEZtitSu/HJ8ITfTLLdLa
IdIQbqMeXFzkwJz6ZvE8mL2RHomLsrWHbXmFYh6jGVwoROpcSLMjp3tt0oVdpB8iR2mrJ61wKsQa
8ga7p81Qg8DZoRznw002csv/UvV1k0YrE15eplQQZJ+b+UKTmFdurERXRsyWNJxGFUF7Lhu2eZmW
h4pCwLaMHXtvTnH6/k8rMz0uG4O3C8rE5So7U5rpVs+gle1Ee1kCOAa8dmdcfrR9ZYzWLmvH+t1H
kjoGB58CFa/mwtGSxW2R3xgQhY/t7x3knoM25ubWylyxgva/tqYyUGL70i9x5m1jReC2YgAvPagQ
rLZ6nrZH8iZiRDR57zq0ejaGUlq7d59M1zVcZB/wBiBpn72KEfiB2JqgH7fRGKK/V4AwQmrrXqSV
tb891PKl4JNJ2D/+HLwX8z0TGRRyFXvUDlGW6WDpFOND70T9gz8o4edUz5KV8a4cSnYocR8mjmBD
5uYdmV10Crbh7FFYaDuU3oaPZpj9m1Soi9+emVyk/01iX+8ctodr2EwOI+F5aEHvqE+SVmIJvaj5
rrZ51gAaz+OVl305jOQkYfCKnSARxdxYwZtENtR5oB2EGmLAxCvv4ilW6Ma329NZ3i/UVUDUECRR
ROJtuDxnrqcMiohN7aCmLnuCi+gwUQb+Vw0zFJT8DniZZXeH2KvWCrTLLSKhOhacEJrOFJFmieLk
Kk2KyivUKbNXDnll/HXpDTwoHWR1v7JX9v610ahM0qDk9sbhanaf5OQNWkBH6DAYOKE5kdMiwTBl
KGGnqXOqotER7xxRVtdNmy63SnnQIiC8XFk04nyMI6aG9pgHXcvT/rS6cxowwN7Qhu7f+cAzGs86
hTFpPEl7fbaaOfLxHmLHEOaVTj1WxIR3mML4kHtSF7LM7U0zX8zXwYh00Z3RcBqxZ4tpkaoWYcNg
ZauHd3rpqbskQ1UYFD26U2Vhr5y5y5qCrCwzOe5lCQijyqzPHkE3UmnvdmazH7TGOuZBOX7CNdxH
RabN4jPjiUd/qv2jLqDv8n/VO28XOT48Jpf94xDYz7eqSAid+lhp8HsHGEs9NT6M9HfBVtdr7Kz5
RUaOTmTNv8QzZGzzHHrwOqyGeqPc98Ief3ToKYcfywog6MlG5Pvj7e94bTDUgXjwqIBxEmeH3wCx
ZmiRSZhU5vHZd5N87xV0SBtPlCun4cpQlBtlKcJic+IYfHkaBsNvzcqG9T9pYSWdPIIO1K+Pmcmm
6Kv857snxkPN4ePtYTR3dhqS1vYBgnH2AlrqB7Ik9yVBf32HfLj55fZQ85ecD8ZrAHiGfUGyPQcD
xg7+QpXvoOogDS9sYR9JLcw9Nn2kRaMR43sIJeX2mHOWJercoFiohlNMlCy++d0SuHrs06JHCEhU
40fFYptsQrtu7iecs09+okm+QOvDFKlVf0upbtxnioaAZtcM+Zc0N8Wxij1tXLkXrqwFHnWSwgiN
FPzdbD8NXtLkmkMvXzft/IDOpAd+2CzGfQB05d7O6gi0Ll6W7x2Wv86WFU7q9dwSr4TQN5lUE5uB
AVKk34OWQHieRvbGhAoPRxz+t9rUFB20ZuV9XuxnOaaEGfIlyATmJFM/AN8cJgV2R2Oa/I0MLBpQ
ObePRamK925mOZRJ+ZavTklnHnEY2NyE1hj1+960YMZlqbGNkcI95qOTrISl86iDzUTcRvkWwQWV
S0jO+s1KRtNUTfj59eiJK+aHGBbIVlX9fuXIXFs7sjZCKJkiAu+7HCU0xkbXW6dHRaDqToOeVAeE
aZUUJcZqLVtbbEk5I9np4GgCTJJ44bczQsS+NaoyQMxdSp+iKVttKsA6eLVEPlTSHn+XFjOI2+fz
ygRlIVqWW7nqCDguB438ZEAovB32bRwG0PqL9MT1M+41PasOt4e6Mj+aOFwF7H16u/O4RscmLm9d
Srm9Phr/uoY6YBtu5P52KKPmGcH64c4nLf3n9qjXJihhkODNZHlt0XkMoVcZtdbvI6v7a7SF9tCC
XaG4Zo4rJafrI4GKVB2eKOZ4uZRmllPWtgzOWaQG95OtcKN4wttl9M9XrpF5KMzmB9v5v0PNohrH
DxXfzMcewk9SYg+QYHbalb7Y2lj7AQfz8c7rAvheddGvBDgz8BwRjhwbaDrISGr1bJvLadaxGzll
O/X7pkEsQSUkPno40XxMnWEAVIzsPdJqkbA+FwjbThvbxaRKxRXjSRW1OPNQoE4AA3mXFBkSEX5J
B5xUVv1/Ajr/33bllfuBVjvvHA84JoLz7+6TPHomVcY94td/tTwdnzvdcVeuh0V0yVrwnALdALBJ
Qm5crsVkpwllGz656JzkVHL7HtzaNx7cLoR/NozaSqlhEV3K8WwLKRyZHBiOnPSbSw9IVcml2jFe
ZUJNa+hoG60ZHSg+aTvUn8WB+wOVqh7Af1oO+d3ts3TtBBvcuuTK7ANig8vhW3NKWj+Spgj2kD5q
ldapd8J2h0enqNEvdYu0fWqsxjIfb497dZlJLIFOyHbZHLGBTV0/dCpbDoHldkdG655F4+g7G8+3
XZe4a82AK3vcBiPBruMYG+RDs/PVCRCNk611+xI/cmzLEav/Q6XTeoYNMTSbLq3NwwgG998u7qFF
1RE0a0U1qz/FqKGFrIYlFnJQkpCARB8FnyQqGLvAHdxftxdmeeWwGUgSKT3xPYDNXH4QUXTYdJpd
t9cRrv5bYnePb16tFVCdKa/4KzH48jPIOILeIYUgi/tU/po3u4/DZtgl8LY9mkRo3xXh9AN+BreM
jyhe5yvayoV6bTwY3Ow1AlY6FbPTpZXphCGU2+07OPk9wKjRT79ijQZVFIEaD0AW36lYGfTKkmIO
SZJPAdoA8DB7hRuTlnqrxlAGyyi5m2ivId0A2NrHcyre3v58yzsKM0yqCmSLTJO9drmgIOhGd1RT
3G7CVvzRO/PV867/dnsU6a95UQcCaHIxzGwdhdnXvY1L474DDLUTThN+12rMiEltdP1vZQgHcTYD
22Esw7r2G/BQlNcB4O6LRBh3LDRN8ds/abHIRDoGCQ/LTDmckujlxFPyO6MgTjhoPnp4qC4397ii
YNdGprm/PdRiE1HWd0HXEePzaBFcXQ4VVMHkJ0ltHYqoaz+CKTP3QaYihDFWOTzPpB1WHsgrA2qq
1LGlgYFaz7xZEvZJ24SOph9cYeUPKt/9xXDh9GAzYj2GrQPZ8PYMF48CCTgdNf5DFU5jZS9nSOaW
NvkY64fBV4snPQrsz6qRGH8DExYKvn81jKxBpX1yCloP5RERKdPKT1jEI3J0F24GjSjZwJ3tMII9
XM0gOh+CPKx+5DQxP6gUB76rosHuIkHbeSdQiYGkoVcru3u5lVhLFOtfmXacoVnU5YQ9dqL2qB9o
qUhOk+XhK4rfF8aGo+mtbKbFA8g8LeqcKtAgnXbYbN+WhpNa5lTqh25Q8l0E+PgzK/o3G4NoZ0Gr
u097rd3d/rzXJkjPgKMJwssArHn5ea0SGzOeIv2AM7FyTkZFoBOaCsf6XgS+6q48tVc2EzBQhKZe
O6eLwvtgeIpl9o1xIHuNdqY+4kRWueUOlZHyi1H29UENkvSxg7i2SVW9+HN7sosbkY0CFhUKFj0N
oja5GG+emCCe/Kkt8Xma8F07+a3jHycvblY+4wzexTISQ7BZ+Yz0iQC0zS4FFaxmhte6ecCN3v9W
DXl/FJHpfxdZGti7pvXJ8JJQpFB5J2vA8nDUu59UnR1z5ZdcmS9ygegO0ciVha3ZD8ELzBIlvbHD
kAQWugPOhEmiqFZy5eWVJIFG3A6v3cCFfBhuY26Tk5lhlxP9NXXIRRvV48uCGM8efBdk/Lu/Is+n
TZMf/wtCz9kxMRI76MhOzAPRwu/QNfSdpbhrfRu5Fd52N+SHIybwqJ7xCNO/vdwqQuHFmBqshMzR
CiDvF+WGFEzce3qTrDxXi/WjwgAjl7kAcSQglNfCm13Z5DWpHTzFQ9SD1d4EAdAgO3fzj5ooPvkx
gkG3128xNcZjU3qgwXlGaBLNxnN0HASnBrezIfS/quDidsD+c7Ez69rwVz7W4k5jMMcCVvhaVgV+
fTmY4mRmIbCeOuCZOH6ZvEZ8zVJk4wxjCk9kZzTii2laiXyuDCprxyZa72ByIcBeDpq1Sg2TgRkC
7iwfys5Tz3bhSBFZbINtT4w7vIzXUJ3zuw0IlGmaKp1+vqa2mKmqxnHjVQjlChX3O98ftZ1teMU+
MgyUHUXl7CBT5Xd0O33KVk20ctbnu0gOb3Og0b6H1qdKpvjbXRT70gSDbOOkG0l+B3q+ugdQBWDD
dcNvXR2+97HygFkTyUrOr+T0zVGj5eQ7da5M6QkzitE+BWGv258rhaznWI6hI37Tls4wYE5ju1y5
cOafVw4Nb9LmIgdfQdXncqpgxxK/oANxKom1PlAIyBDGIB/+qjg2euu52f0N1HBcWeAZm8Eh7gBv
zc1OcRscAlXny2EhSVC4dcfslKnqiEJ9nxR37pjHn8OizxF2rKTAae1EPNaN7n6AzI6zSamY9m+7
Dv3j7UN89ddI9BHFPDTs6DBf/hpLb/vQpURwauAowYYdMn/ftanxbMIaxo+G5k100ODBvahJj6SM
2Zci3up+NcVPRojSze3fM4/R5OKAbwPQTATDlTn7OTYUoE7N1OzUZP2fyBbdHgYiyKTCN9BKDzIP
lT28MdUQVvLKFTO/zxiakhiLAAYFhvW8x5EOIlBrB51kJbSqezvU0EOreucfUxTB19uzlEYRF8+C
HItYSQLiyduBEFyuuqYPedu1aBIJJ8yOhpEqiJylIvqEJk1RPIuhLiA18R59aTu7+WooBlQwtbDH
Oy/McrPflI0WfFcabzLPZgp3H80PXGgwg62rP73dOV9bI0xoQmu9On65/eOvrRM8EUqH4LkIhGZP
WlpNTRclojz1ozY+iyp4weamfTR821+5f6+ORP1O5R8q9vPH0xpt3KfoTp4CRdUJtgLnKPSwLvGl
RjHwcHtaV3aexI3p8iIAHzDnb3lCpAP6aOXJE4VRbmIn64dj3NjIGio1VkNah3vmSHrDCz7B8F7Z
+FfmKhHP6AeTCeI7In/em9fbUOMpbO2kPDVVFj+1yG59FJPof2hqv8YzWc6UgTRcSmiiS+zK7OFG
XqszBfzwU0B3ZJc0TnVWcsXC7VJPH9H9Ch9R2PjaUkq4u73E8kJ9GwxJZWwuGin2wQyRM7icY5V3
quMHUAGU2o1wd3UURMTAm64s5eJelyVnCj8cLHpJ1BUuh2ncyI50tW5PE3bl+6FRpBBWjUeGMkKY
RL4CZu9agrc40PIlIUZ2ifIAlc3xMrZwUGmGkHuCLRX5W7dJq73U/3hWh5FcOi8K52NR1la08f0g
iDcwtZt/b6/ulWkDjaB6S8kbzMK8zCsKBdktdfCOBH7OsQh6VGI1fZrOsdtHCRhqV9tAHOvubw+7
/KiU9IjLqI+ATQI2e7naag4aHWZPcCq0IUF3tFOST+icBLvbwywfKtlM4HBQ2QX3xwV6OY4SlchU
uF2AplIcq197aM/eFn5ugaLR5IEZH6M4Ml+dlpRj4uo5ItpJUCDB4KJi2tyX7RBpn2//qOVXl3Gv
Ra5CgL8s29Tl6HV6r3SntLUx9GusCqMHMxmO3DI51jPegKtE7Pd7PWjLo4EYw/72D1guPj8AVC21
TpaF4Hi2KG2U662V9jiBBca/xig1x5TUnN59ov4DuQJ4BT61IGCmdl+PonS6E2CK4Qf17Rd8Gt29
Xg3lg9uM/X3Pu3m8PTWae/z4y+vCI8vni9Ol5aFcNE/LpuIo68Oppqlxdnnnmi0fA8E8DaHCD6XS
jv1zqVqpu8ULcGzOpeZXh5yy3bjzLSPQNwPbNULkE/VF8mifClOZoquGPytKrEYihLODh++r2zxM
8A+tx8ZHR2JCnoYwTFAvdpw6/qImCA1sBxKBc6OpuX/OpsHtMhQ//fQpqzs05BL6R96mskfsqJ2u
aZ8DjAz5q3IvLb9EoAbwEOqjyHw2cfZunzhQ7j0U+UT7qdW14/2ZOvQzYHEbvYn9RdfbD7TvkL2u
EdC1N51Wpaim2SGqsRgRN2wylA++NfCtXvyy9TB5tgrjF0hzMeJBlOOZu+F+wIOa7ogNphRQIkQ/
o8VhYyib/BsxqPIn13LskXFxRNpBLkux8UHhfhNdNvzF+dB7gP3ZS59SrXF37uhMGGyoNMG2EOO7
B2+I0OIBSFR/NeMxeU46BwUJM/E9DAY6YXU736uTAWpakjwreCCwXn3G+ZjE0ALPFnYefpvwqNTv
4taMhz+4TocVptZoAsDgdTPzaLpT/CsVVq9s3doxlEfbTbsvcZ8b1Y+o97qPPnoHaKqYVolFiDMF
01PplhjCGHrtYPlaQsjekC9HX3wf1wJ0AP002ZtVWblHrWqQRKniDGVyEfVoJuLfltV/WaSMsK/M
QxQlY1zmNn3muD/9FNWAlejmNbWZ7W9TAoHJs/iYFHouD++kd4NNrFmfXKNXX0I3xCsz8ksplZEJ
47uupeqIbGdmNo8GfUvd39q5ITdY2apPqYWyFE6RTTts6hS6yCFrmD065ZOB965NSoMVomeUa4Cq
RaHegwrCr7Udmong7efN+MSNsG7HxfvkQPSjuyXQEcx0FICLsG3h+TvD52R0i/u4q7MP9D6qe6XU
NUzGa/enlSlIK9y+KBaRk/w9Lk89DxDkmHlZt4OlnDU6QtOtG5VIC5swS0elR2A6wFni9liLmpyc
ukQ8yvnzCM35pdi7xUTXObZZoATwmVca9KYKpFh+UyrsUPUAKVC7JM1OWmSfw6EKDxjNgp25/Tuu
zJmyFVcmFz85yzx19UgcoVsKcRrFaN+ZQ41YXy0gwtEgWRlqURAAuvIKlJFKSlR8ZrtUb7qOkKM3
T1mtV5/SBNIwZlojN0NahJW27cqw/H57dotIBnoKeQWLDACZhFD+pDexcFrmTtNX0J9NLbQ+FXFW
HDMVqy29yCb0N3E+8JIyeXeAQTGLDgwxOPVACc+/HBXAk557DX6coUuMtokhPfycEMms7ib4fr/1
vBLBAd6XqLcEt+M/CCq3aBhPWHR8B8ygrry5i3WnMkkhn7ohoF4Qr/rlz5nSRhBVOdZZBChwTyQs
hwY6zU7TWwyCh05fOUYyKr64jSDUuhCDcDGE5kZQMRuvs53arEPzXHcWKjWD1f+OU72myG11Bs4c
rog/BWFUxrg5J2i2v/OTy9FlUV02iIETz3aZOYpw0FzfPPsWh7iF8ItIfd2fa8sSGIVjqf3R9ApF
XUn6riyy9GzUKTmT9C+4J1Y1GPiJuvoZm2Rvm2luVL+kBIq/0zDI1ZeYgu57Q0ab9AdAmKbqBgyE
eXsasVzUcjypPxyN+otbWvjATJp+J0bH+I0WEMLeY27jkpyY+p1Jqa/8cHulr3xn5OwoEVOX5v6e
4ysDnByoLBraGTxA8T2DNvFFqVNl15SFcp9kg3pM7aB6LNWiWdNXWNxatiW/L6QXSeyj0nK5xfS2
yfhDT6M/1KBLPwX69KzXwKxxSGnHNQKx3DKXG9qS7HCXPoqq2ot+gmnABGm5i88c1vgoNLw+kkpt
dKkTae9y7rV7xSvzP9WUql96EUPaH/QhfvdyX/6K2ZzNLhL+1KsIqNZ+8M0qbK7M0pmwrB79Yfqh
6RjGllkQYI3g5UGx8l5dW3HsQmkpywYSPPnLFR+zPtHzgRUfWsRCqmTA6zpDuPIeqC+Oz+/dWUik
gWGCNCKT4DlQIMjsTLUrWz+Hap8Y51ZFcZ1XMDj2gM6i3aCbzW9QtlP0mPpFm6987+VRpmYHHEYH
RYfvx7y4YMThWFCdt8/K5NcKqmJ4K4Nnj0ZJyo3wTNGtlfrx1RFBVrFlqRuRml4urgudyiuonZ4N
/O3hoOcBoBo11z6VXm3vO0XX3/81ye9lB91iTMoNlwOarearfdo750rD3diYeiMDhpz46h69+Gpl
sOU9QTJPfcgmxKNoMxdYsBUVjJTv6HhX297TQLvsS+xO0wlFPID6at6Xm8ZK0CwrfWcl9VvsWkIr
yW8mroEktyjg9DATEDqYinNcBCbaxEgtEBknU4lEGQKba4T+xXek8s2O5UKgWQ4oYl7BMJOW0Eat
mGlS7irNjxD0QUIT8b3wmBpD/t6VBZnINYhMlKQI8PJcfkYk7p1gEkl9tqwYsW/A7viYR802BEu3
14pE+5YoIW6vaWd8un1ClwsLNI/Kn9T6Zd+asw3kdYrVWTo0vyZu9E/o+BlPiYLTdlw5VrkSTyyC
OGbpEr1x86LQQYZ+OcsQqVbPi3DjBvHgHq2gSU41r/nWqrock3VyQaRwV+HJV76lh2gSwE8Jhuaf
y1GDyM6yHCGMs8gaGq6ij5TnurK8L12YWftRcdakPpcZgbTmIxWQ84SjPr9ipzBybUXRmjNg1/Rz
ZUR+/dtWY3TSyNhzynwI+Zrxi29Z2Q+BQmaNRKDlhwiDu1FBZ+e9XxjQpWS4kaWAXZr/GlNPOVqh
O55rvXAOatZqT0ow/iZsW7tvlwU5QJ40aKglS3YCH/lyqYsma8Pa0aZzQA0hO+qTTXLeqX51p/c5
ld18oEq+G1B13FfgjOtndSKcwaUO0T480ZB0jr/envziyuIXSSomQHtCWBj1l7+oNNPOROF5OpdD
E7jbyNZwfsBdfbTPk5XpOVJADga+AeqEzV1O5u0+3/4Byz3PRcmtRRsTvQ6Y1Jc/YMzcMaB5NpzN
OgleBtfAqIEuRmpjXBjp5iFKQ7f/aTUuyvm3R55n5RI6btFAYPISaWTNq79cWI1FvhA8tZ5VTefU
4RMgp9mKAbcFBVxFhRNAXwTJr6HNk3YfBFMRf9aCNPG+6LGp4yCUNFUbb+TUHG3lRp9vFj6JVBIh
zLYg1EmKx+XKDBpyTGbn909BMyJj+jDkConjJgob4dy7hdI/wRfLQim6iXIxwos+BV6c3iqnKo5K
EzZ4KXBnIP15e91mW4bVYssQIHFjEDQsoDz+lGNIV3jaQ0Ihb9z0lLDFfZi2Xb2rbac/dzjIPFpa
ZtWHshv1NW+15bpwRSFJI7N4wnG4cJfrIuiuaqyL/oAtEOYVbuvZPAbKMP3u8CSECtgN6cGDEpNg
9oJvSnmsPRTXsHtAfxK0E7ootxdkVlGWCwJTDvkLSEyAx+b7KE8ThBKV2HhI8yy6bxyKiVikoDW5
clHJD/4mOmccfEjplMAP5xZZPLpp4422SEvnwZEiKiezdTC066wEj/E0BwG077K8sLd5NDUZTiO2
j3XWIJw1ENDsRfzvZ8jeBRUH+Mev3+dNqaGlsV0ZheI+JJY1Yuqu8KM3dRXhQuShNrrWY15uN2ZN
7wKCGy1GSEiXn9tLrab2B9t9aE19OLjJiL2Kqfjl0SvCBG+wCBt41Px3qgg7d+XLXhsbTT/6m9TT
8YGVT+ebqUZtlZXIx7gPCpl+jHpMgxwq4pH4PiV1oNzH5H3eJkS49QtAHBR5b2+s2d0oVxqcgZRk
AwwOYmV2A5hDGXcjCemDIjLrZIK9Aj0TWgfkOsW2Rq3jXoTRO5u6r4OC3aF8QnuGmGB2vDQufCtR
G++BdDxG2gFbEUzRW6xMbDOKz4HoxSeEPKxPRt1r+kpF6dqMyXZhLsHZpzI5GzzAHQ+pAmbMMS33
Tuel92PsG4/ozH8TedjtqaC7h9urPEcWwHqwqfNDlCJHoJAzv1AUpQ2GaRrHRzWBxLcbY1O4/xiq
rz0XlpmlZNodYoKR1nX2c64mY/B9qEs6lPRhoo+Zm1pfbL9NUxREOxOFWysYLWczDg7m6o3d+kic
TOqktVtPLUeYUDp2nLdnMD+RsjPNjSABuugC0Pa53KYIMCuF22jGgzmWxX70Yi3Gybb2Hls1Gtf4
N/NPRCGGVgvPJcxWFmveVFT1bNJzSmLnALfIvSbi6VhKkWM77qa7nvr257az1sogi6uPiRExAf2A
Sku9ehY4DUhUl6YS2o+tE2sB0oSacJ7p3WqtunViIyufm8zA6icP/YFmV9qHzYCZVmsY3QqOdn4l
MGnY3+RZHBAW3ZmdycIbcGuizv84No7X7gJPmaZdWWh9Zx/wOervysrpxf2Yt2r2U49KBNjWvrYx
ewckghY5K6I2MgVqFLNDgihS7veiUh+8nCYeLp1RCS0tFrAM4rZylJ2PlfA5HlU1OFK31b7Wfc41
uRkNARa1L3pMtVFGp6P3ofa5Air6XwBUt0KtPB8/uhBhkPvcr/T8Kavo0m4Z0BbPZRDiKZhqRlds
qR+FxqfM7yfMvIZu+G6VWjscHb9V1W0s6rbD+y+TxsxmaITbRleDJ0GIHx5MU2/4g9SrM3R3p1TU
uA11ulrRoMvcXVe3KLGTPyjmAVFoFg9t7IGWpZk0JY5PTZLsFEs4GF91hjWIvdn3qfYpVYPhWAde
MDxphtDrvW6Ehrnr26h1fsT9ND2rIci1jRZmuC/dPn2LAyGlGz2efwIiqrGv9qNvHokC+ZkQyaPw
IdBiVTtYUHaegspQPgh/BCCL/llxTzC5VhWdpW2SVw69U557HGrgQMqN+mZYYwJnKazSe0C9eNoW
ihRPzgvmmI+D/SkxLDi6tye6uGYQcEOsEnIHu0b6zlyOmHuxoSR4sTy0ueVK9yXtU9tY2BRXTilW
NvkiypPaw5JEAu2Abg1J8eVgCcKMhajL8BHc24QvINqx9iakmWxg21tjnAn7snB3VTw29YZ4KY03
TjOqyS6ywvAsT3G6cvKXC84vAulEG1muwVz/VaB+koigDx6xurH+GQMt/UqKPtBPCrFw1+CtrazB
lfWWRSRyFEjeqE/MrnWivSHyUNh9LCyjOesMe6ClGZ1s9LNW3t3FULA8AKvDiMYolwnOrpQ2hNMW
op36UINp/NDqEbZkVR1tm0qsuePMr3Jdo84JXhBwstTonEfL3VgHLYAm+5x6UaXsG1F5+67xLXsz
2hzvjVI23hEzc1yIzXD44UEx/3h7H8t1extHk+uhPwbRjUoLQJC5JODQ121ZoSL3qIYO9D1k0b30
IajGbPx1e6CZ/8xrVslTCV7sv5rgnAVQBYldJb1Wkw4VXb4Vk+E8DH1o+Lsy842PYzFi0FiNWhmS
xOlagAq8nikH3l1q4BsRpbbyrLV2WT9meqeRW6QtQvS1WegWxr/4L2WbvLG9l4Z8Pd8YAFpe/MAz
ujWR68XWZ8UQFUVTgaIfSOfZTtTquqU0G4hHqiPNqRWO9lQnkXbywdT/bWtlDaNzZTweNzYj7lPQ
yucRmdYJrdbsUDy23YRhnulnv3ip9HGTGNnHbF3cZbH9qUTDGJGQJMiOBL6Xl41QYqsjHG0e3aka
TyKyfd4aO5l+kfm1z7c3xeK5kGPxXIDo42zTOb0cCxyMF8NvbB7VqtYfNcwHD54b+2ctqGD+ttbw
V0dEe+XqXgxKOxpuMVAfrm3GnCVRvRO4vVdU6mPgAPn3WivZ23qf3GltCb4OiI+z7ZIiWVGNWBw0
OSpRm5Skhco1h1r52M5klteoj6WG9dNGsaLxByjD8Hh7RRdfD+QUMRG7BTwh8q+zyZX0yExDsbRH
p3aHAkNVMzsTv9qfdEwX9rfHWuxMxpIbUmpXyztkdlGaKvFlpETa4xCZ+YkzoB8wfpxOVgS/Cjuh
vHy5PeC1ycmaIRx2UGQkZpfbpcTyooriTn8MR+GhIG9gsaxOAK2OgghgbZ+84oMv7kZSel4CnngW
CETk7KSPbl4lzmglHyY/MN1dXFMe3g1e3NLu1TBMmqrK8DZebNUvqPom3wEAwYsOUOxAOdJT4zuF
aqO61YOh+WyAVCq3mR0hEVBFKcYcPLDKT+yZHZxq/aJMf4shYyuOtZN2Pwnc/CxHC6N0qm2XttlL
j3rr53owiBHVDEYt9ZwxKr8BilUm/XB7nV/lJy9njtom20LySFjteWDv16G0+gm0R0SRVeGRQ9Tu
1G9t0jXEY4zQjc5W75lP1NoCb18HgfkxNkodO26T2J8OqcjaUz3opY7kP9Y7Wy22nGGTZYlI946g
fL11K11PXoo+y8J8X9NF7x8g/Q+92I5BldThBpeGov1cCJbvB5Ew1uS+aAZlJWBd1N8NesoqvRs6
DIjZO3OhrkYpPWfKYQZpVDE+arpSb83IqHeazWUQh4q6BzUygKEzi0OrFtapzt01ZulsX5M3UlAB
OkEoQA6zQC/QDAvATZdQobLQ2ldq1yEJSmachv6aMN/sGnodSjI1XvMlxMJmZ7bk7fJrrF0Ouu8l
2MyPwXmKcTy6vYFmV+x/o4BF584jLWR5Lw+qMni5S3kOtcgixGI58uNtguT6QVEj8xzYGTgN8HIr
u/baKlIekrUaCsVc7peD2q0zRY7Llxz40tuWMuAJOVcaBrSxd7fnJy+aN+fjdX4gdyXRCaw0KNPL
oVw/Uz0SajYN/hW7SjGUrebEYheVVfSgBPpaSHptPV26MoitkeUQeVyOZ/gYskhF6UNdJPqT3hQo
duWav0dF3tsafjFswP7H/5f1pC1AnZFzAdfxctBMH+24Gj002l1M5CsAeJtQV7y9itnTylBX1lOC
OqgmSFg/TerLodD3H3TIYfrBShUgqGUKA3hD/cP7gTOZuQssp15pvl9ZUUZkOHrEMqeajZjZ8dRX
PiTnPgiGXVDH0x3Rq3OH31b9oI/hz5F4ZeWuubJB2Zav9RKwSsz0cpahQx+r5SvDeEyDrd2Z8aF3
XDgM4DXvbm9Q+W1mG1Sy5EE14qnAis4OYKkOpp54vnowhqo+JAat73zA0Ngo01paXU0H4U7l3vf7
dwvLUauUjgow7GAEUCr+H87OazdupNvCT0SAOdyyk9StaMu2PDeE05DFUAxVjE9/Pvq/sboNNebc
zAxgY9hkpV1rr/D2JV2kaVL0FR7AIqm2eG/rWLk1fgRRuPw/Zg0+HavSmYIAB+C3j4r6UPtOgbNx
3qTY/7bTssn7oXq0M0Vz2NDXXIH+Nn5O4IN4cQMglvFsQRQEGaT9zAaTrhPHn3EaTSjHbzAE/fn+
8P31SYD8lIkcTNRzb98sx3cLBoHkpbJZ2j/Huer9Z5jWphXPdrq8vv+0y9VHy3Fl7rGZMf3OdarL
0iHWjNioG1DcveFGBdCyIANlFuXRLLHte/95l2+3prNiKYRGFNKkefYdNZ6blMDS3feZ6d24JS6g
mb2s2fRJ9uH9R51DJ+zU67MQKTEXKRxJGn6DDM2WQ7ia6F0c2d1APjRuktFfH4OypFITQdceiCnN
IWZq0t4e/M6mU0ZgvF0NL01IvOANdbP3ny2G+NSYSICc/PasO+9lNDghtoBU+CilSeK1MadikX6f
fIRhW28e0mqH/RR+5wFCuWut1L8MNjYStNxXp1cyANY//wMqo5XZIFkYvH1akPrBMRLaR5nZIdnn
dbsJcOm/ct263Ip+77J0Mqgn19vC2weWYhkpQ2S071Vd7Pt5EK9JOMhb/HTMXd4a6r5yQFrHZKiv
7PEXChAaZaA4YNMhpMEV6Hj76CzQTiX7CevzrDGT2Es9vRla/LLzqm++LYMznSpJkpvwJIoJtAPP
7dDUh3qZxhc3aKddFS32lRl5+f1BD2inr0YFq+LmDL0fCEp0hF9TGrl1dvJs1e+KuZOnjHj1h8YL
n99fAH97HIgLCiuaBgBn61r8Y7hBFDjq6BbuDZyzPrY2UZ2bPBwKYqqDYdm1pRuVV86ey+WNdcjq
xACwRT19fr9mMMPGItts7xSZVHGlauIIVebX+8GK0v+sJwCpWKtnwOYVXUL0/vYNF1pzJHpxqiol
uq0bNlPsq97+MOkFAYsa9NZbCvIdq7L6zg76SrxssKngCexgU9ZX3n0t/N6eu2CGkNzZuilDL3DR
qsCuvLc6G4uySh/WLjXsqFRn1/gal8PKc5jVNP6RvtPnevvSprKHocwwhBFyzl4qMxAnv7SqE20G
NCtl+P39WfSX11rJbWCvXIZX3vHbx6nCl2nmYsReTHxjQk+9hzCrzaf3n/KXibPSL1dnYW6fGKO8
fUoT6rRZJFLduszdFz1lJR2PYhxPvWz7a4DyZQFI+2ztHiH1pNN5rted22IGlk2w1FFZ9i0zIu8b
oT3pcouDkqF2jcdd8yA6ol6v7Id/ectVl8Cm9D+K4tmJpK2ADlAEmycTS3/yMrcTsaH6dqNmw/z0
/hf9yzThWSAJlGRrtbt+hD9Xv4WrxuRiAePNWYXy0XO23NPdmMCUbJcFRXbFsP+vz1tdExlGFv/5
ya5Cfwp7BAl78MLkpszD8hhQsNyGbeFubcxSdv+P9+PuThW4ZhKcx2lR1nZ+h+aC9lju7yIbw/m6
gA9ZrJexOfH1tRNlHZw369v/zWyheCHlZU21eftBnQICftiG7r7tlgBOj9TBR0NMLS6mSadWlUNg
of3u3BTsXqHvCEoVHZYZ90SYvbibN1e3nIv5xE+Cr8eGu6pdLjghC07tnUc4wV5yBcR60p53UOfa
fRnM1zQuF8PLo3hraD1wntD1nJ1dWd4tAiNBd49ZYfOQIok9ZMuU7XRO3McA/HllOl1sOzwPOfLq
60O7G8j97df2RJIYNSame/i8RHKpCmvIeJkt7cfvz6OLb8guwD0JMw16iIgyzl6scKspaIbCPrA0
872e3PwwR529Yyf/8v6TLl6JvgH7DgMFawutzFk1NIWGQlvHJHCIgPnIpPGOBHpkV8jsl0/hf400
cOVA48FyXmCSDGwjalPewaoNSN6iyOlYxMmESUX4nz8d2yI3cchnPlKYc/nc4pSunmodHhKCgH5g
yebfJHImR74wx//scw/dC5YdXqdQrVbZ3tv5UAZWh1C1DQ+icHFcMzu9JUfcuUtoCZamkVzRXlx+
Re6xK8WD+x6V6/msGIq+KPyuCQ+uP087rIKWU9K61xDI3y7cf+4pNG2pFcCXf4taMM15+1aDH2Cb
X+t6Oxqj5ceO1ZWyu8VGp/e3Ud7Y6RAPvReM96wQPqlNBkpywFowc47kePhlrKPCjjhDVFDGYydL
vSlpeTtxOqm521vguP+0vVf9ypq0+ziign8kL8958pLCLamHy/kTdvP9KSl8++M49Ro9TS9Da4Ol
hi3iMU+9H/mkm34Dld+8n0Jz+obNTlhtYUXMcMHB8yDWz6j30fhFyxEci/2vcBvEMjKYEyeGMWY+
088j4SSySTt7MOtBD3dJEzjTri4L/2fkKCL57MzNXpKuHL9V9gJ/cwgASO5S5ZIMzubT6pvE0+lD
rYZR7/sqMIa977Vi2eL9XNX7gGTXNk4LQPWdP9qp9RR2jfo59nWF4xE40C4h8JmMeW9axp9OSvjY
Np1YjbvRdcTYb+bOKyp305VZUW5LZMVVc+xRMVPE+ZOnihvLy+HRxDpMu0Ru7ajoq0epyjTbpV3q
Jb8cd+rzHSUHim1hCqe61c20hJswq1p4asI1upaP5/ZgBxSiot1XzhhhS4PYJUvofqksn25rqafp
V9W0Xgv45kQDG1E/z1+GJHCKJaYh00UHhY2lu31/d1oX0JupCLrBGsMS1qN3dOnJJbuF/uuQ7tCc
14e8cTUC99oq4yx1l30PGSpO60VA/pP1rtNhcuX55wcMpTylHwuCzQR85TwWa1hUPZPQl+8Sf6qP
OlDfkmHNKg6Ndo9xj3658rrnz6OZxJ7FcQazB2sC+6w+8uwkK5csyI8ptKlkP0Z21e2XqbO9XS1x
1dsuWSXGW5dGhncbqDbUO1Lt7RO8pz46BBPKl0Pg5mLZD0lrJru27Uwk73ZO0KWtpJpea5UFWQy5
eTLv694sko8oOogYciRF7cM8peYRI0IH2hEagZZF7FbPFQX48EWngVXv7Ha09dYPCvAKzykmXAaU
r00ykEYreayGulbbIbVlEdPXpAaiiSG7rwrz3oBQUyPDwJDAqpfGJuzysSD04c4ymraO1+P2uzmI
wd11bZ7Lh4hEVOcwajOzbuzcLv613LzwZGy2XK5i9os8ehoDu/mg8iH9ykhV/sYaluU+t5QY7gPP
WHbj2GrxcSTj3jzxWyfxvfAwO/uc5ka63Ollxmk1cdqgJoy0CjAolwURfSRvktIwWUqNT2KSMjzM
RlSXiHQn5z6qrVn8dBYsy7jJJv22oAcTuTsP9zgDihfejdnG9wgci31I4t28LURX2a+tTnGXuBlF
ljU3YVsu4hDkeWphbpxGgY7F6C/e0eZWasCzitr0yZlzc/roO4v1U1PQWbRNLStdHQ8inARDu6x2
SdQ66cbFT2J4fX8mcmk7W3r0SehCrYAAAk9w/rVE+aNUh7w6AjWF9ZH4catVmxYUJ9gTuMeCz4y6
TvFFYNl3e7Jp/Re8hqZ/Eah3/VMjEw71osZYP1adjRGzBtjpb5ZAiu9mKLOHtOYI31U4WAwbWrqN
uxMsiNSJO9sk2U7nE4YPlcjguDHHR6zLKhNzhmZeLM14mXX9NBj4wTyTRmBUey+sEgS95uiJjWyl
05lQNUxT3A3IOYoY4hGBwRszk5ie15M7FvdGlQuxk20VDiJWU52FX1DsustX31hC79Xuyvp7qDIn
2PSu1atbLALIxujJqJ9DcjAtu3yI5mQIf4k5iRo2Il/l84P2y9o6zj1qhEoudr6PMph0HZ/JccQm
wGZE/UNnL9jMZQM5BJ+NSB+xSfIavCRSb06QULat2IplqBfYcHma7HMAwAfXriP1IKSUyVdc3Who
Shcn3Vv4c/W8z1P0J/dJmTZ4RDMZNRIRJz8mqjN6Ts7KU/PzSHO+j3HTWQIk3ySrFB4YzHM3jvJm
jrKp2MDI6c3bWRphcjIo7p8Nr8rCIg67tQUKg6DDbAh9jM4/FXZgvy5dlfT4q3WsPmKYjTbrtlWp
K3NrOsLAsKRsCm8b1KFnbOhrZHDflc0pF0s8iBFShs5cLTicDg0sGz+rhfloQhANfqAlNZabfHbq
aqezDk5NDEk4L58pWbzPE3K54gXcedka0srDo5eH6Y+uLK0PTZ8O1i2fHzlBG0z5q2b9pDfo8Rnk
3A2CFvKlt9gHvKnyIB79mnRKotid10Q5wouzpBdbjk6nPQgll/mbFENkPcI/CeZvTaQchgmjs/IB
TUUpYkJdppe0DwPc40w9bnHfpy2rh1LepDXp6tt5bMhfjzH18Eg4JFjepm3tyfKTNObkHxcqlfMo
tLUw4PloZntfNdUN5iCz/RIs+Szu1Igx4tZvhlq8JHSwc/swliRT3UYdsx8KltBO125Bfopqt7ij
nF8Wa/J+ufwhVqrugkF87AiLAxdSQKHVQaYcczdpa2WJv5vdTrmbPG9wJQkWujdfxiRxDcpyPDAm
XAOM3D1mSxYGe2kVzl1nBGq8mRuy8e6zqA2c05IYlbUtdd4MNKWzIsVCJpyiHX1yu/xJ+2yITvy/
PMrUxOmbnRm0waH357RstqnIJgePcUPAj4TWEcWrf03zD94wTrnaqdg/8GKxnR9D0wi1zapFp89G
73SfXaslxUX6kzMf5tF2603UZOLU9whk7ztkKRPQE6fLrtSWcQuaYVD2DQPVc9y3UYQkaDZlvzfX
1I9p449V9krUSVnf52PVf2plZBv/Un05cLZI6GqOjiFGK56gj/7EPjG/lrx5ceSjXGSjhS2MtypA
5dkdInd7ezBaZR6NYirLg7Uk8xIXAZ25Kc49hVObhsRlfLy2v59v7zwWVISSxgE5gGP/dntPMWi0
sqnxjgXlonwOu6WL5g2QSPfDseESP3jdsCSkY0M52Bl9V02HJqvYzdzJ8JanaNIsmbAYl3+9eV68
jaolPkFx4kEJPixGor6PoxqKMdbjaAY4B1nhHQrg1t5WQ98PxRVY+Xcz/c9KEfARgAd7tHU39QPz
7MbscheDlposx9BSKSlnTt2Xt3ZvRd1WdqqgYK6V+IZzVvjJlV5b7doqaIKn0J0d7gATfY87rPmE
uV5qLLeNa/rPyQeuVxjQ4D1rOzE1e+XsCEeukTsUOj+6dWN5H6VbuF9CT1s6tkRETqPf9NU1g+gL
bx2abr65IvRrzsllYkykoeMmqTMcRyyEm30pTfO+97lDN7qTj9DJi2in3T7HLyydkmxrmOprN8va
2c4yw6AunL+6dHV+YR5dYsBezcMntx9+hshlroWxXRQO/FTkmjZhgZzaQJpvZ5ZLv7UL1DweR3+e
mxECm8rrOM0bWtHxxIRSm1Dk5kNgjlO9Xx2j/2vqMR9rtYQAa4BEAxawLrk/She3z+iCJr551PQZ
P9G+0ruW0AaHE5wjZ0oratf3l9O5TAW41iQog8xXWHyr3eIZ/s2r4lZkSP8IzSM3IV80db0NcR6x
T0Hj5OED7oOVuRlSER4NGxBkjrvZhtdv9UGR2LHTd1HwXAxqqWI4SeXwkud+mGPt7skunuDK2xh8
cfj4/Ffz0JV0p668wzkATQzSb8eB/4Hd3P/ffrW+TIPCc6bwmKpwvG0oiB5B4KO7rp2CX32HaxV/
QV6DUC6fCvwKGoyDB/AsrPm3T42cvk3sHuAXmmPuHbq8i8abegyG8Ckt5zJ7KSJHh3ehJexrbeZz
BjD4ECO2ZlqSyM3T7bN5IgvHABVqqpMqTKj6Y6jqvSbLJ31Gpdc+GW2LKUDeOq6KLdV49mNWtMrb
u+mcSBwPE3O4YfDEw5zjDSXjue288jBVdvkKYZjMFCdvCOrgfiP/Vbyjs2+KpImu8DjPr8hAT6u0
CGIDM2/Vwr39gKlSWW+b0jgGfr+fI5F+Gz09/+Is8Z44C9PdbGX9Y60879fsLckVYO93wPabfTda
mZ1wLeHmcZj4ZxPfHkQjlwlJy7A4rbXNonS8K3Xrg9NQelTbSRQFUSxY67YfA4DSlpPfU0+4LnjT
JmmKKvjqpF6d7vDvoL7dDEuVVN/Dqhf3c5CE9b5YuHJu6qkO1BRnUNOMXcke3c2xi9GNfhpJeLib
beFO8eS6iUH4S0OkWCyzxv3peobLTXSCrb9PteXr3WqCkJ7oVUX2qZ9tbJ9mVTTG10ZzVc5vXWf0
Qwz1YAjD+LM0uXlmlijzcGW/WBfT+Wdja3PAeJGG8a+3oybHJQISM/PT6KNvi51o1kdLLeMD2Hl9
AAfITxFd8di00p/NFFpHMnj0t/d/xPnM4ZBchf4msnoYTvRH3/6GqG5Emvj9cJIdPaDbMqEWiVnj
Vo4pxgCq6Ti5b25dqxudveHVpji5ojbL/X/+GfTCXewV2AiwOTibQaj7RissM32C29o5u9EPpk3f
mNa08eyssmLInXrnpYVxP0wI/uahrK9M4t+wyp+jwZdAVmECu6DagvJ49iW6KAOMw67vNCZLGh7W
6NIlVkPYhbeLhumJjd00tHdcsbrvbqtDe1eRcP9Q6KnvltgYWhJiy5TM1mbQhtr3nVj11lbrFzrW
pj3rmxCrwXxPLJ+6qxdTTt8Sxjg6DmMdnqSbENBtBGVzVFHajVyOurbx916/GIfEKHp5pUt13l3g
dem/ry/K4brKPd4OPMpQBEpGUJ+M0P8xmaExbPOs+JK1GvOe9wfXWuvIs0/LHktVto4vHb+zZ2H+
HpY4PdanYTR+TOQ0uXFSVsLbDe0sDk0PKhqLzgnqfSd19WlMsmy7iKr/CiI33EKJu7r2zgtuNnr8
oOhRwSQmDefcIXwG0By7Oe9OBsRXVDR6SGMpi1ZvTA8Ic2MrsVyLjvvNMXj7GVY1PlUJ85vN47zc
/q3smVrdn8RKGjj5Xtk4N0Ntq+FmLLQ9xG7dVoM4KdNIjY+IbcrmsXXNZVvMpS5flwyA6jUC6HgU
WWSkO4w4uxM3OzsAGu2s/qcr7XHaB/5SJocc3F7Hq7+02MqiyP2vg1eVnFmOFKP3QB5MMT6jR+DQ
5V6rXw23Fka+b4nirjfDwFYdl2Vh+umVCuMCU+LTw7BazRbpBlFAn02GZkwMV6ZDfcKJUT/MmWem
kE1UU95YtCWxSCOZNN12nmqXWPa6+bG0xHftrTyHTB8q5ueREBFzK2B5CKLl/exz2aT1fDMtlpFv
m9l2bgcv6a9lGFywtvjhuIKsLiRrs+eCD6olXf9srLtTEDB5H1XNoX4vMoBhy5rr8tQWlvdgLp2X
HAy79LJHY3ALtekdv5j2kyxE8OU/ryuILADFcHdoN18kZtmdOYcFFAh2Tac5Tf4AebKfnCfLqh/7
NsyeRqzXnijv7Vtcato8NpsJG3COgelL2sGWvDK2f1lVKH9RJ6wSpNVU9+2eMmXoTUd89k8KDBmo
Z/HHOMCR9eC2NPkXk97zlSdeMOXhWa6EWRqkbCxIPM9Kx7ofSisxTH1yxiHtNmMTyGnj6EqYWwaz
QoXauaOtPlg5f2kX1iCsWwO4CKJNUTrelRG5/AC8Pj8COSMm8he/ZgzcJDUbHxckFfjitlzofG3N
1B3870E6imar6so1bt+fBr/3jbf7ymok7ME1guGEac+6/f5x1bHzIm1Hp9EnCcrt3KcJutZ4GXJI
tvQLRPLUFK6hYghgVbVJysX/0TBM4x0UoOwBeTRYti7s9rOMwG/iqB+yfU9asHk0p6g0DqxkVcd1
Vs3jqXHQgeQ28TU7hOvGPpkLR17pcP5loXFvg8m8+jlhlHnu91PkZb3YRqg5LspCvZAcYj1i5NCq
eBIiXP0d8kUcybwcHjupeok194gaETljnn2mjLzmCnRRI3EvYMdGBUFVgBPOWXXtpmSzt/VU3BV8
5Q7T4mQplo1ZWMqhCaK5DcZNGtSfbbyRxu04szHEubFUzhWix8VdhRFi98EByl57UbTQ3w608rpo
mTw/v8MQdmr7jaxHNb7WXm1HG0kOJn3LOei0eyMUaE8sFW3c7SItfTe7aa9PY9hhT7GFlJUl1gau
X2iWsdFHaPk2tVOZ4S9XpBMgfZrUd0HTzSXoU1rLjZ+gCv35/rRdv9qbWQvfk3w4Wnt4BWOyd/ZV
M/pOo05xiYkU8ZlfzNoSt3bDqbXFjbbJ+03WzAlWGt2i5af3H/2bR3X+7FXbgkEKK4cf8PZDmkNE
M7lX7olulDvJDYrskAhsnEBXgmtYjdVLTih4xm+hS+DFjirKQWzKZOyUitvC1kTYWzkixIUwhVeq
PA4xNaShtxdOljvbwdPFqerNKfxg07rbmJX2DTMerbIyTjqR7Vc77OsPhqYDuy2qSHd3RiLMEr9q
e66IA+wK5+MkdKXirJ+mdmNF0nnUqJaMQ9nnc3oHDNkdw4zuz46ecKo3zmA5xY5EFOG/Vqqf5b4q
CQilvy3rgy6GNt1DSGymTzZ462c90Fnfajp4P4xgMYO7WrmZhTNAHf4IBd6GxwrzoJ9VMnNgQAhX
fozU0qkONcYH08EPjOZU1h5te/wv3YMqKJ5uaKuU9jZIcmx2YlpyIrxr/EBRyyjur3u/9OboZKS1
0R7GFj+moolqwQu6w7VAmouNGIkIfDXuVZwJIIHrn/+xJVbjeu3ql+wO9KsZt6gC+hscEVz/AJVw
udFkL1/Z+i8XJ4/kgSgAuQJfzmdZdViysgPdtbVw+5/RMNr/QL0MhwNhj2mD1mix8FVoE2kHcURd
tgFFpaHLoUzYAJWapDmQQS9a4hFbj/RYIF6cD0tae9PWzWvbB5uPxOfZaEb839OwDm761u2cKxeh
35aWZ4uDUxwP9dX4DZuXsyO1MmcPNpCR3dldo/PbUeeysbiEwmuLI9Xkt5k9JuIYtX0d5aic68yu
Nl0XTPsRcjPl61AkdxCytL3D9KTOFZ1m2/ziiTZ69HI8644Zlm4UlqNdpugYZ2d+aRtwp10XuRhD
OezyR1gdxUdsNS15YMmg11g8v1uK7aSKCct7I6dxu7FEYmdkxLolyk5rDkIdQzrJYZy8v1+co5lI
jjmRVv6JhYcoW+fb2dSTn9SmOopOwUiCTwNB5+Avgv6X5SZPpsFo4XUxunk8ZTK6Nhzr1fftcGAu
AKzNYUgLguiPtw+PgjldIGeFp7FKEg5inY+e2pCLK78HWZ2nn7jUlgFticj6lgbaE58Udwn/u0dC
BixyoNhh4xu29Q0MSGPFIK1gfnTGNBiso5UXc/6Jy2HYmnGJE30/4djYGJ9ZpAuArZdU6UPSZqbY
0o0OyT9cumHcC7ctos+plUWPYbI4ilnNJofLQwLIadDxqR9gntTFDZk/7ffJmmo6f+8Pye9vfvZZ
kIWw3GBcUZSff5bFy1mNjenhAttUNXcc2qPRg+W1/W6qllbtnaAdDl6Vy+KQeUb1iiVVBMcAgkm7
IB4vVB79arvMF0czy4RAp2/kxleyhugU5RWOUXtc/nN7azWtOeWbqsvN/sPUha02djUsBCoQaZN7
F1tVyWHrhbnbHtwuSqttMk6Rjy+8FNZHq8Wf9j4sRKq2gcoVI+iFMx37iWQP4mkM2X6ERyqdpwLe
13CniXIaYi+blmYzWmL2dvByajHGVWNbW7sPF3nopJmMH+mc81ndYAieOzxx9UMUFPkHKYOWwIfJ
n7uG6xJOnF/q3MxTDqy5HQm8DQs3f/UThxuvYuUYn3TrLidHS9S1MadEdJO4PT92ltFM61IaTfev
EAW2h7IRRvr5/XG8vBTDOuT6sjrsQhzHROzt9BalCam5761T2ShREaPehd8oV9Pyx6JsWf6wwlxm
sbaSZQc1bBa7GV3IuBsCFsC2x5Ey7eIumZV9P3dDge1BYJrZc95p51MKFXdtR1W0zv6phTcEH9Os
4Kj1zLF1ONWXbHhtVBlkP9ps6HZyvbtFu6hVbrSJNEEAXBSW6WPUVpaguZVX+yaj9LzCL/rL7sJv
wj3Vx2+DGI6zswpyU1iGVTSffCMJ1RFLjP7JMVynv2fN2Sa+iwOsmmjohbrPtbmI8coPuKzEIPuB
ewEFrtzCc///kX4tAYyDderRVaf3hTbT+87t9bCxysTMdnNegY9DrFq6/fujv14I3y5iCrAVhrIJ
kaX9eXZhzMqa2dHX+R0967HYYTsvnye7RLlqek1wZSe96J/9bjIE3E+hkTHfzsPQtGd2Dgmj4clK
K3IcNkmYOukN+RmQodi/Zf3at3ChN6MzNsUGNNnw2AjxQd1XWGyHalv2sxpP7ZxPhxChn4vOP82H
Z9nI0r5luo5VCdNH6vTKZ7ocIGbFyjJdxQFcK9cZ9Ec1Y1pFmGdiME7lJELrQFvTrOJgQQv2ofYg
cCvfGz5jQ4Le5D+PDzZWfCp6ePzTOa+TTb+eDJ2LuzDL++llcSCMfDL7FKIeyUCTNzj/+aSFgwEq
SRVlctWyznaDdBr6NstFfqcJvyZg1ISWuB0ooZMnqulQPIa4vjWxIkfge4+ISD2//8LrWjubkGsr
g7TKFRlEVPL2S3PDIvHFU9Gp7WV+nJLFp1YLCvO5xwbw3i6TZbjyxr9jLd4+EtL6ms+3djlp5Jy9
Mi5iZVPhWMZt1wpAmae8HJ7FQPTFyTDrrn0tUy3Uppg6scbNhEpvPIkd7pOVztVXP7XSBM7aALvu
I6mK0Dxsc678a+DlX8pbDyYlIlqQU0Qi3hk8bhpj0ER+l95hQUbtSBrJUGDoOer+wZiBQ+KuEgus
OekEcVFmzeOq/Fq5WDqxHjNJQk+KjYpn6DtfA6/Fvl1lxkMkS19surkO1Y0xOd53I7GMTmx7xkDu
06Aa0ivowuVa8lwEyD66bnYd/CTejrDs22ZRRpHd1ZNlHXNijGD0miIzbkRWWhpfWUi/5S4sI9lc
667+VkCdjbXHOcetl49I1+dsrLM660LLEMFpzHMs2UKpqB9aX9pdHDRjyu6xaDNE/aOTZM3sxmB1
45iQs2IQxURthnwmKXaG3dZxevey+ra4ZdV9wsjCXz5Dp+7nnTJEVH9t29m58fxiSBPYF9l6ldcp
GPsuCoFsNtNSyWJbw4dSOzXizXrXWlUvf3St0YjuMRszpbpdZgy5xNS/KWoj2oyDL3FHcoLGe8Ev
Xd/SMmrcvapoo8Vs2rzEgmpQxdAT5DeWac9NxosWf5MWk/HPiPsRvq9NqBx2r/eX7QVCw7oBz6dE
x3+Ffepsgwxy/M1s0YJz+Is5bkhKg4Xf2Ub1JU3pyG9anQEO762mJItd1IH8lteWa/RXkLi/zC28
wEg3QS+GfusiRQjW2YoHpHchu2W1NSLFzSDMFhTS9DzGw6L8cFsAxRZX3v8vD17lKHQN1r4CM+vt
pKZdzlUkhfeO6qovKOHhcJPhVfMTjM6Iwf3yO5q31+5FvxPQz+YzxTf2x+wKmHWda1nJ+aSKHZLl
FCI3wuUWIqDf7WeID2Vcl+Hwy8QhNYkH2KPRMSH76r7TUupdokbXiP3ehVk1ijw85fkcYjJmJcEK
6VnJnuxxITaLGVVw/0wa9F+SoqAjoFQ1q3sKVyu8SYAi5lMWzbl/wtN40N/KGe7xA4bok/Nhad3i
2zC1ICZGO6b+xkug1Y27PoTV6m8VsV5y2AJRX+O+/D6k3n6VlZ5DQcsZRpf5IqsRh7DAkWZ0wlQs
t24dSBXd1tGFnD+0spafWbGUCFWeRi/cC+qvMB6HcCJaPl9UAHDrZfIgZW78xPYJ2sr7S+Uvv47t
xyE6xIdvQTvuHEQcOsPLkrC8m8p+Wd0I82bMbl1LcMeIFiLjDqlVq3viw/zkk91MFQU2qgHRQkHB
YOglqsDktyDdwv02zE0n3P88mcF+KXXM1aRl1UG+ncw6ANmdnKq5GzDAPJpYb7XbrgNfSW9dzUQ5
4NWCN4WLlansrtSIl+f/ep1EQ4LEBldj5+x0GGe9FANkVgjpKvwXKQrZxUEnbroCjDK2/Ea4V0qs
S7R79SrEJgUt9MqePu8K2kHe2HliV3fe5OfU4GUi/JsoGcNDJ+SzVffLvwVNlBgG0fzidyPeHC1W
Yc8m3cPmygZ2QWFaPzk4HkUyTs6XCHORToTNlUrf5ctgzGJjD405bIHawgnGmDdZ7pNHg+OxhyBj
bCCreuVzv7QD0hpRERRowPiYwgz+tqlE+LGtyb3w8YNMtPFJlYabPLMLGas1Vrk0NysRLHsiDLn1
r5XM/sVIsglDXodMRJ93rWDfzqKSQ7Ny8Ly+S2VY5P/kjpPJDz4O1BBO88g+usEsaniL7JfwKuhX
boemFONn0tGLvfANuPscXVZbbAzgcAmbC/Bnw54afE2soJIfzXKUH7DvZaMvyyX5JyEtMI3b2m3K
bd1U4ScRcLOJWwuzrjh33CQ4WLIk8juuMeRxS9pQrjv+H2fntSM3kqzhJyJAb27Jsu0ktaRhtW4I
aUZD7z2f/nzsBQ66WEQRmpvB7uyiszKZGZkR8ZsHLY9DxRGQxVUUR4x4HjS7Bv5XevJaLzUPUy9r
/g8dUlW3U4VY1PZxjlbhiSY5qe0k4wlha1rWpi8+gqLWrskt9YfXR5Lw0AyyXr8KyaDP7zK9sfEZ
zk0HJImMUqFWhRWcNTCp55Z9WdpSrzaNXYh+aO2liZbKWQfV4J2CQaJ1qCUyzzrADQbCTHg0Tz+R
4dKouKE2UviFjYCTrDuJHptpbINaTgRXByAKCjFQKgBT96PYzYWHdOOcwvFqxhwT4Mj119WAH2qQ
Snx0vzOp/RVoKIuLXtPDPutbYWe1Aa+O2c9nK3reJOsMTGiffQkoLRMkrgdugoJeiKn7T+MU9IaT
a0JwqvVeLv8FkI1/YFhKhXGqAOjlzkgo+aX1mf42JaiHNbY4xNb45mtkUBYl3Y4WvN2HedaeYx1Y
84OvSihT2A2Yt18BV8gWE/oWiGGgEEZbDYgian83j3jsgyYFz4joyRIofhylaDR2yqipL4ZSeU90
a0BnIjCCRo6X9MkxpYASOGokKTa1MANgPIDKjeLDbfzjN838XJGuKUjNJV3aJ69rqiRNn9jzzQjx
Q1UjB8HqyniqfT8UHAga3NOQCJRD7ZfVr8zwrDcg/hDxZwvx9q/7W2sO8Ve3t8ELDnFznkpzBrrE
J/iNwStG0+UnVS9yygBRCmEhqA3zLOq8nO8P9g6zWY5G2gN0Dp96OhaL2zhp5DSJ2xzgcWwWAUih
Es4SqH8R0b0MdrVD0TKMeU2pSRV0ztj2LMHOTACzqXbqC2X3WQo1PXvkoe2DigAgbAHaUilV9LaZ
+1MabByBmxMwW2zPvshUIiiJW4uaAIgDunRtrz0ZAwKL+L0bX82kGStb1vP2K8IaeB6krSB8yrrA
2OiAqvMfv1ouaK8Ke5c2O8glbqnr44e6EQi+ycLJIU3NLD4LtVT81ahiDqOmN31oCo2hBBodvWIM
U3mvhTUqrPYwVlBaUCbvTBuMiYYAOd020Q7gAvwKGnPMn4ukj6svqhjV4zGXx0Sy6RBmslMBjfrS
l91AiRncIFrZpmC1U7zH3DYcv4qioJp/x1IV/1Zj3G93sRx2sSOlyhg4Ml30b2ExojI4jqFm7JH7
aaMdVKPGeszEIZeh93W1NaG26NNndHIsTbRoR4QRpN2I75b/Jrd59dRHQen3dgIDUmkdH7j3l0GR
8Aje2I3LsEpkICrgpoPXCvmxtbg0lX7sxEScsgfEq5KvDQv2uZCbCfbNZIhHDc30VzMModdpM7+K
pOtx1Nr00HtGfhLx2tsRrpsjpBLpoRe14SlqpZ7YYUJluv9Lb36oij60OGcd73L6S5XPAIRY1Clp
9VBOqDWZSRL+k1PdPo2lIOwLWcw/4fmxERhWxgSaqNFSNOea2LJhTc0g771a6B+SshNP4VB0jidi
wINSZ3+SeI3YoWJ0Gzt+GY1mddYZFY3lAq1bMsvrDV9EBYhfs0TuXZ3Sb5rhGbEd0C1AwEykhL+x
Aebv+/F4vY9GKEIGijLwjaSf0VgY7DRieypgZVP4ykIRvkxtFLtRGgL2p9UpW6Chm2Wd9WcpiQBo
YNNBGbieoS93fVlCHDm1iaW5Vt5UyPWbfpy9qEPUwHjDyfFb2vDE2thDa0vLRUh+NjcgSIauBx6s
DjF9TWpPeVNXO6PX8gn3khpdZyAUxhbG/WZpqb7SS51B2nNzeIkzr/RaDzOS3XOqDsFuiPVob2Hx
e0D451dV8L6/f0Deaw1Xn5LxLBWMCKkFqgtLc6I2tfrWyib9VIGcS6BclaPfto6ahWn0uYwktXeM
dtKnT3o4Fg9VLBT6UwJvofhcphWJdjlJ/g8IE3K4q1JBgDrcKKBFIovQvpP1SHsz8XL+WRLQhr08
qnm00/s8+pZFkYR2MSmPdQrNTP7Sj0EN8T6Th/wpqyy9P1lhkgbfrRGaZXDIGm8s5T0bTvX+DmEq
Sj8D+sA927zPG/RdS7Ftkr8RmTWQly19rct3aaSVwS6hIZ2A2gy9xinbtP1bxhEhfBSFyUoOsD8M
343Jc9szEl9Y4EGX9M+wULvSUdRRI5wTZOWnngfwHvVUkOhVqXS6A+G1y0vQDopE5oMKmfqQjX7W
zspnXfXNiKw4/33/Y63sjRmFSs0I3BwkksWtJkgqOVCUBOcx96XpmxxEkp3Hqfi7H6qpfUlG9LHu
j3iz9+ljU8RFDYraM4j9RVixwo5nnpaE57iSkhejNaXqgOyu+EMImzDf3x9s+WKAW/G/vgX+S3Db
3luAH9oXaZ43FA5G4D0w9BWKCdQLQccOO9ND0UDwq2Kf1aZIwiWkW5ZMKxMFXYR+J0/X2dZt8VrR
wh5d1KjVOOQDzhmEvQdfKpRndZK7v+9Pc/k2YZoMgI22avI8kZeI6gReKUlapZ9IHxCNl3O84/EH
tbZMh1bGQWSLkAlxBcrKUudVsuooAmNinny/EFS3E7tew8haFdutCHkTmgGVGhREZhMZMAhLBdQw
lMG2w9g5taHofaL52r+KvokJYJoVE4oVCc0yq++SjSbMYlhkHgDYMjBkN1J3+l7XgbkT+9yL5apw
AaoJlzFPuxcB8AGasqGxh4gRnwqACYf7X2+JJP3fqO8LSj+SKv38qz7s0kGOpakItNzlAZqch1IR
Tp0Sto9RL6HDp2TTXzGF0FNJN+dh8JPUCcc8erv/I1ZmTgGXiSO8Atxw2R9ohlTMRbGt3KoeWpun
Gkw1Uuk3pS2GF0UZmx09Om/jibE4nvPEZ1yhgSk3Flbk09cTl9SEw1MqtQucoNr3WPjudC8fz0Eg
fw/GdjprSS7YGXTBjSC0CHsMzIAGG5gq31y4XoQ9KycRluq8d1nc/tzUin9GvF3YD4X4M6VPcL6/
uLfzRNgTBTAOOcpNYKav5wn5DlH2bOhcqx/7E/gBGWcH6q65ESg7X0miLwBn0i89nd2NiS5z3Hmm
3Pgqon/kLpgoLsKtCPSL1m0zuoVndQ/tlKZYogEyiMpE+i56YnxAXTiVbXDSOtBRc9zViNmcBkHe
Iiku4uH/fsks6oDWE0Fx+Z4EVlKmed8Mroe+wu+GF8RJU6rIrctS25j1smX4PhaKu/gZUKiRONPX
Cx53oQDkrx5dqxss1EXCaWrtvPPr2ImnWWM4KRIVArGZzUAlrZh+tR0IRfjz+Dueg9wKvlfUDlKn
9aLyE515GdQ/CHbhIQah+QPOKFlaJEuZavNJG9/pW0/7fn/TrK0XT34KARySWbHyeg6mOZaq3GiD
y5pibDoWWG7b4KuLo+op1Y/7g90eCDoGs3HiDEoFibHYJkFX5lND7u0aRui9BlKF0voE6b3ddQDr
lH0J8iU63h9zPmQf3ol8JNIKet1c0cCpGP16gprfJdw1reSmfjA5sgIPSGoMf7TFUTQfAwRYjlnp
UfKL5cnHFioePt//ASuTRleRws+8wiCbFzc0PD5Lr81Idnu0mPYRVYSnNB3ByhaiDvAo717vj3cb
Y7ml0Q7ndcwHxdbpesIozZfIbeiyK4Bo4aGKtG7NoHtdqqyD4Bf+zgwUaXd/0NVJvpsjzyBROgvX
g+KUYgohiEiX7mp19DIpOafILb1oU8Pjh+20cfZuty16+jx40MRjNwEuuh6vIZFLpnRUXB+bzUs9
AZiwFb+VvoxDp0kbucbaFkIjkxcW25aQMgfeDzenjg58lcW14hp0hINT0Vo4gfXdLHtC3McmMG/Q
9/DVPir3AKCNz2koGFuKvjef1aJiN0u7GnRR4IIsP6uiFgGFId3F9hqynlrBmxthGzoA2MXRbuu0
eOHIFRueUzeXCsOCiZBI0HHZ5iq9nnsqALPUtFJ1swnUnY4tEAawEON3USRorlF13aNRy+PRTKP6
9Id7incZ5E2ZtxkiqLT0rofmRAvU1ifNLbIw+pHA3npAkMb4ohZytodskh3+w3jzY1qRQYLoy9qb
CUZ+5BLXXDVCPcE2DXq72F1H4YvZ5cGxQs9oY4a335RMmaow1WECBCDc6xlGVNslj7PqDoLQfweP
EX0C5Y6Nn4TkSRJk3fcKpPqWGMfKqDLRAaIFVH7Mp+az/GE7x9R7k6oNBHcMje9W4Htok0jtDjEB
eQRJoPwGDVZvqVjeHFhCMJB1jUcYLzFUGK8HxaUwUTucDFxAuOnPotG5B5Wy+N51hvH9/ne83bLz
UPRVeWfOJgqLWGTGooppTC+4nh6KjzR/i6MyBOqlUqzoa6+qeLs0HR42QK3GjUixOjSC21SNoYqT
WFzPEqEfsNRh4F8UdBnH1wSeyqulpf70MxHxM6RlI2gHyUqxW8iQEis3hr+JwjMbYLZPg/gBRn/p
7DSWUQIiqAoualTk/5rZ2MIiMsovozSKGo8vcwvauTogTUhyJHpU9MWv56sOltBbhRxchsBPARnK
wfd+KJq3uoCIKYiJtnFgVnYRWHr6yYC0yGCW7qxJUynp5CuWO0JkgXoIQkJyhDbWCjtVCUEb67k2
nAYABNfP2T9tCd/sdK/2R8XwcH6FeqKV2LfaouyJJ7nqk/JPr1DUNbEaw96M08kduljLpDAh6UPN
vgwSIgOndkBBuAEtZTmaKGBugnRSeb5/Ulbmx5AkRjzFKNpp8vXnK2K94AEb+peCKre3V4JO+Ios
GIpBXlj+c3+sla0CLAPcISw+mfVcnMpg5ncaxRhcqtgqdnioxp+yKomPzdhEh1RWfv+H4VhHKkAo
DsGTuZ6a4JUTov55cCnbKaog6zTqgwxqGo4QZQw0nIYtm+jVCQKumKUN4dAtKf4xnQtKkUlwSeQ8
bpzKT8PuoY4yQ95VKKLFu0mLI/HPdyioSrIdNIi5JpeJFzRmYYpxXHWFKBHE5zKsYLP1RTg2h7k0
tnUlr1wdBDcOHzRvGqzLGkJhhXWQwqK8eGGOiSr2kEJ2qCiZHqdoKIvnou6ekU/Jn+5/zNt9KnMq
uJY5+3S+lzezlKICVitpeDEruaB0SwfMyauBm1oat47h6ljEbowrdCL5sgsi51I8xX0ZXnxKo2ct
a5SDnA3ts6Di1PgfpkX0RPKcnUo/9nqPIuWJMBMAowuRR8p3Qy7K8Jtj/YslevWfxzLW8MNg89X1
4dYXe6R7StEMLkWEYqSdG93Y2D6FbuEEA2ELI3a7URgN8YWZ08PjZgkRqwSppQXP1AqrQzW49c3E
MVI1yewgNvOXCcOax1nr89sfrygVECoQSFysYI2l0g/AXOvhBcO6EL59a12A/qObiJjjFiZxZaNQ
8CDTorlCdWd5ORTAfPU+kMNLy7S+W4WC8zZSsYjp5MmWwsTqWLxk6I8BHL9RVigR3EyrfgouI8Lc
T7ouC88JABanH+utTG5tKOSraZJhDklMWQROq0S4UTKEADkGeEZ2CRQREdS2r330aQaYBPe/2G3U
5LbjrYQyHLgNEJ7X2zJiX7YyGuqXiiL+Zzos3/tAF0661ErfgLq0r/eHu32gXQ+3mN2o54Hm+1Fw
QZwGA3UK+imXDzICP8xaLz9ZfiHm3+q+0BD35Aft74++MdllRiOELaW72oeehAYs9QAkMTA1Cj4L
fTU5noQW85+PR9jkhufkU7ydf8+HM59hCoLq8RRdrMrsH2MrEr4CIej2FjYMPyucD7eqb2sTpOJP
uAJjBcxk8aDIG8i4XB/hpRst76s4yNlzrsMNbcwpOU96126A3dc+J7QqYJTUHkAILz6npbZK2UH5
viDzOKDE2oYdknFjUPb7rJWz6WS1pQgaPRymyDEVrfkzOOV8C6pQG6wZ2EiSuqyedYIBwxub4otZ
qD3erQXvp9Eo3TQT839YjS3Z8rXDifDbrIwOU5Nc9PqDJokA/br2wktSVN1r0rfUOhQ1jM66P2Xh
xtFcHQy0NXOcEZNLEvlgWl2M7nhwyVE6bD9VdBbPcl6MxcuQKNFGkf62hIy7Ac0zWDFcGpTEFns1
LdHmBzYWXVJsOT0sd6s0cVAz1uhUWlNjD36Z/DDxMkevvK/5t2kf2q0sxU8Didj5/sFZub5QxKai
zVpjLLNsHyJCm2D1UnBwpFzXPim+NeBcBRkdKAg725a6NgjRRZv1N+6PvISwzVuKhxyXFHAIpDaW
CF0PaY9ZBiu+RBkCWbvSa8bvqu5Vjl7HlmqrxH3+KY2Ul+swL9ysB3O9GxrNehmntntu5GLL92Z+
ml+VUPlJs2gVDAQEtGgwXO86NGGNvPC86JKlWjpC0qAMhpaP7h/vz30leqAVCBEY4CN14qX8gz+E
vaUFU3KRVfTbbaBH0XGaUKu1cV6dfs9AjY1O3Er8ICqSeNAVAlG/LCPKMde7pgUpHKTUexxHnGId
VFjlFJmC6R8I3cJr7Um1DT3U2LDZWJks+StMLB6ZACdu0gU9yOJhUtOL0mWXshaBBkp6iHJcAkdw
DPTN2LzyFYFgU4YG1sZ7xViU02ij4g/bWawuRlz9Pi8tNm+JHVOzsYVXZmbK/H1z9kIkMi+etUMi
AdQLivSCLIsIMqKu2h0KtSZy61qZ73K9ljbuubXgYXLvgJmFpDGbbl3v0DZStCopp/RSwZg/VEaH
l3s9yb+pLvoPDZiQE8W3xsFIV9WcuS/nxNaEVJkkjN/v7+GVyIFjJWWnOasGTLWI0F2JU+DIt70E
lWwJlEqjyAlzzpat18YlFGFKBEos7u+PulxyVEDhmRI5yXVBCy85D3mOSjbV0tENVb/GRUXUzlHY
EjuLvvttxJa/pXK1NqCCmCT6CYQorqLrBYclz13ETOmrKebjgD7HOe+narDpt7RP0mCFf/iyn2dI
Jj/3T+Y8cEk9SpsYyQYMVVwlTarsFMBC+y23mlDv6hhl3vvLubz55sHo681wDkZFOfh6dgmVQfCU
regihJNEOwqpKThzy/CDnVJmybQRhdYWEwYqTVQuGzbiYjFb2WyURCkntxirRnqOojxNntShUv6a
In/cl+NYbbyb5r/4MaLPE+SqpeYzC37dVEfKLpCsIWsm1wyBLgY6XY1K1LLHviNDdPKJDF6U+vSN
qs10bEMLHfz7K7w8Ju8/gJYxxeC5uG8sYkSpFUWBCI7kYqWjpbbcysorLrDSUfAt9VcntNHnDpO8
r/dHXYbA/41KWipR+6CXsjic/tRq3dSMkitiNQDjBA6TDFFT23L0WPmgWG2+J6E8Z25KeWOq1iZS
O6I7Gb1aHzXwd92uHVT8EMJIFr91cq+Xh/tzWx1zLsLOpwO910XpGaUdE4mMXHbRt7NajGAjuvB2
Hxdh9NB6FPhsqnK58HZ/1BtUCUvKegI4sOYCIiia66OiTF1P4atX3Kie8s+BqKY70StaKIk8wvmP
wV5FOORV6kY12COzPz0mcqVvPB5Xziu98fdqP1gvbbmbIqWW2rhsVcrCBla7OKJ5ZzGgnwWrQ683
gsPyzTDPWJnzfpTQZnnJxUJPKnJFsLsUwHfjZD2IklDuikF+xBCokvaDBnzJrtF6hEhsbNUYVzYw
8YETA7oDFvmSS42HsFXQpwYUNSptulO0IVL3VuPn5/ufdWUzcXVDiqeswbddPsah+6MSIigqWCGt
sh6AVAZHrw489dKPU/RGe6y0TveHXF1WqAm8h6gHWEvHUgCatMJDj6n1vT8ea78YIEuYjYSWpqII
GJlYibTrBtW7JCg6bHzUlYA4q3SBSKIQR3dhEY+Qp81oOgxcL4qn/yxAbVXHIUtlqFKwKR8GAeOB
c91Z/StWSOQCkZZZW8zFlZgIMY+Eg6IjIXGZb8GQKrpWiyU3Ef0ofhwFGVkiIwGZ/FIFeiydOdni
o1ShVrMRO1ZnT70OKBzUdnQyrg9x6BelUYBOcAv8DOIXwYPzVUNMFPfI4cEC8sHEz4/gLNd2Gv/n
0i6EQLrc3wBre47mx///CPn6Rwhy2ENiLmS3FKXmE6iq9C2lRLLXM+SASPyUjT2+ttzvgti0Qukx
LzvbpRFMno/5kCsLoDG4mZNuRwdU/hY1NAr3BYjs0qkQjPvTTv4cQLhUeCJTuEeSV7meaIPYqSl1
seIGeVX/DLRG9p6DVERtMExxwkJzMDJ/yG0kvf75AnPVk9ArwP94Jl6PK/S156WFqrjUmeu9ECnW
wUP3N4HYMoV7AMLT8f6AayuM4DCYHx6cs9bh9YAdbQjgIDXOAblUP8UgKZ9zI4/MnVfCojsIWRb4
jk/takvKdHVgqBOgDFH4Ig25HjgWBjMzqlxxhR7P38wU/+79qnvBnq9AyjD08srxRjlIdv9hvgrZ
HI854uaNsJg6dLDUK8XlnBafjabyv3ZpR8/HA3j9r4fwfITtfKO3G4+ptesPJMycRBLBwJReTxcA
eSV4PEhcfVLorRVjpw2H2SpHsJWiMP5LnEL+E/QqU2R9F59VaxK/B/CjunobJC664tPnaRxNz87k
qeCoVoGyzwM6URvbaS1AcPHhO0yQnPFj19OcZAgqQDVVt2ja6YhCWoQtlFW3uh2GFsKUQ0I5Z+Ne
WNtJs68qW2kWTVm2EZNMHQetSlUXX4mXpvBltylb5UhKqc397fYxV4Tx7f42WrvkyWYpQEEZ5H0+
R+sPVVsEszwFuXvFxaEak3QgaskB6me0xcxe2zbkqgBBZg7FDRHQEFHZnOmuLqZBxm8hyOXEmfoO
sKg6is3wH+4YUhzQYVQfgAAu7hi8R8JWgiTiZpLmPcoF9oA7BO+fy6q6CEWEKQwx0XyQ5AlbLM8r
NoZf+ZDEIfSwueCohGuLMwKEqDFQA9ddpHsH/Sh0HgJ9k6D2bpUNU3XShUqMdyq6aH8o/Q7SjmyD
ZIDyEgk6KfP15/Si3tC7xGRkDU7KJDTKDpukECpk4f3LQ0OPZusVilw4heSZPaCuuMVBXZ387JDN
b+GxviwPRLM5iYpftZvrYnTsUmkCnTHQ3sCceApsiI71gU5qsnF4Vg4szap3J1kyd+RwrmcumfT6
GtQE3RJtlHCPRnLc2VJp/StEfivbhY7k/v2jM//FRV4L0nsuV1PPQ2VpXogPR2dUJpHPHBpuK/Qz
GygZouBX0UZpsBO7FqtHJRtr4WipU27YQP/lbxX/ZouTsTZvitkzVnDGJi7vgUGWR3GsIsONqhTN
mKbXbaEcAkzSIu81RTl7Sx5ma8DF00mDgCIkOC+7U2FY1V4s5UBHjoS81kQHDAW/CCLt/v5Sr0QP
8nfahGAMwdbe2AnI9TAkWcnHxYSiwB+glh7pNWWRo/pNu4FCXAmJQGdpKM9nCfDI4gwpOJK1uupp
rh9XqmcjyIQqR2Z2w5/fpPCe8KqidjmDRxZBCsF57AxrnkixIZdTjiZF1n3BQSru9uGgjJX752s4
IzdMogN16OVGUcWk9tJJ0dx8DNr2IQxMo8YvRKftGZWZudGsWsmw5koLB4TLDPjUYhHxaY1Eorzm
6mhJik4YgmlCDil5rdIgdTWrFdG08qMHpAK3IIerQ4O1tzSKIRJEsOtzqWcJ5YFeV92BmxYcuyLW
ZyylsuiMJ9lQPchlh+lOB4fqH4H/vqXjs7ZXAbmDiuMfJorb18OHVtVhZtUYrhIk8O66LvohdqXq
jKVRbaC95z91HYGAUinc3QBIoHIvP6mM2XOvhpLseqJf9Y6Q18U/Acon4yFBjr3dm2KYoFNfIn/z
9f5mug0CMqUfVhiBN+7Z5ecVEJELLD3WXDGSomMJUT7dhbgEy19rNIJPqG9J4u/7Q96uK0Ni98Cp
BL5FSfF6XRE0gLWtdSB0y7R98gUVgcuSFNYRhTDY6i3fxgDw19iXoIkBpuTmWSRaExRXbDZcGa/A
vyVjlOqDn6DS+8e3FuPgCo2PBR+RN+71pAa5kXTfZBzNnKrsgC4EVscISQiI4iq5sYt1D7uG+wu5
smsAu1ALBcDJ/bWsbputoddaXFku/ValPNRlTksqKmctFaOrvcfCxIcTl/tyq1J5e2HKXJNzNWkm
LrJ3rifLIo50dEGMejkOr84gdv4hpLcZHszaV36mtTnh8Yh/oyOI6Fjv0qGNt5qtKxv3429YNqZK
uU4wzPDDS6aJ8Se/bsJoH6N5i7dY2+aOiubYlqPTbTxi2jOyfS67owmw+MZmbzYtMlT+hStnCh4x
buoUpwytGNdss8se8aEsKjtCjuEvL2pa9/7XXh9dJaHAJ4TSw7wgH14p4UjKnFPbuMjQs7/hENJ4
Di8J/Ru8bBA3QxZ95nWaf4UtrGykqCsnltPK44jaP1nUsrGtlLWeJKouuAN1mEdVKMeHNDaErw1o
oOP9Wa591lnvlReCifLHEpqIs0EyZUPsX3Kpr+w+7/3PVuSNu3ZKvsqDpX27P9zKEdLnfgKCSBIi
D0udXVAwIvKQseAmWRBlziS1w7hPWfxwr9ZSNPh2NYJE841B3+jkrgQmMCj0UbD/IRgu5WXr1h8F
Q/eCC2X2UT/EHdrTx8YItf+woNR+zVncEVr/kkjUKUWUl0jfXaSiS49cMoM9SRC1EnPq6mOIC9iW
FMraJ+RKoRM2i0LcPLsqzHqsaFDCSwNlEVls4AHZ0cKvPTjBITCqc5rr5Zc//46QF3m7080lY1kc
jjT2pMxTwQnLjWI89ZM4OKng4b2dN9YXvdWqPW7d+sbSrh0LSr+UxVhduvKLQYUJcolcmv4lgAOL
JSnR8CxjJP+lriAs3p/g6lhIsJHiA6+jzH59+iMKcwKYIjDzSV9+nqX/HK9Pa2uXt72YbUxsbW/y
7JolPaA3kwBfD5YZkp8YVhBesHRIfyK0m/vHJgnLbPfnk5p54TLSOQS25QVWB1NVK/g8uElodIc4
zw3PUZrGV87aiOjftz8fja1Bp2DuTlAwv56VohVaKAmi5XZmLxr7so6CzFYbMQv3daQE/9wfbW0N
yWNprzM14CDz//4hXA8eThkJLw1Xo7n/UsoZACAgUVW8vz/O2rXARfwOtyJsLh/JM3nLjJHHc2l6
aOnJwtnqmT6J+Yx4tKmkNmoTHTiopAp/+oMlVhvDrz0FKIyQsVKuRTFksaii2JnQYkrBjSc8uGaZ
2G5fyGX+mNcdtPTBKg8scXgUO0I75t/1lmvJWgSHGwAACiwohY/FW0RCu7zwIiJ40Bbeswer7Tkm
Z3nKtCmh7aDTFKrwN72/6CsNTADlgCRxF5pVB5ZoFTWTfDH3QstFbriKn/O88uzakAPlmFCwwdo6
wyPAtKNukmUsvbT0xdO8Wr1k4lT/3vgt82lcJA86Oq88CSjLUa9Z5PE+FdcOyxDPTZOEMFSx3Cco
8wWOkUj3PojYuiBeGTc7jEa0owAiOHVIS6W9R9NsdBKjjHcl4smn+79r7RqwqJzNfjIUQpdBxK9l
Dbe6yINQhb0TFhVJiXdqLIYQvBFdOQk4tJ3/w5AccWTB2Ql0BK/PXCoJrS/nquEOzaQqbMayeebn
9eZeQTuTp1mQan/dH/I9aixWH9DOO/AO8Cq51PWYiBYmWdq3OmX0wpTcQLTq8cDOQB+d0jK6vzAs
ZCySIyGtnCCsMfTAab2v97pf06mLEfH+4lli2BzjPMjOFt7p2UWZpcR293/pSqDg5830NnJ53gKL
2yo0cstTNB/jA6xVStsa09ZyxtmiuelkIertQtbSvaYkpvZZK2pl2Bh/cVC5nGDWc0bnWgwwknc0
1oeAWBcCGjSDqL8VYfhv1Kv5o6jmU+ykwHd2xtA1fyWSJG8k1otN+L9B8Q2kCA+TGwOa66/TSWPC
C6/F5m/oRSRIaFTa/TQNr+SlKg4+SHtuhIZFQPzfiLxb6dTN5gVLtIjl537SFZn2hrf2hHvCWE2P
ut4bs3O55L3ontrEjhJpHZaYhpE7qO+PGzidxZd+/wlMlcYOUijEpwVmD3RzQ42ISYtZk3Bxd/UD
7evcgdTn78Q4lmzQotmOHkW2cebfufgfTsP70CC4UU3GTICq+WKTtcrYmbHnm2/h4MX9c4S8kPIa
oGcw4YiuybiQ8LivXtAyVpxRb2fZUdhdvYOcSPCCpY8cnNOoR2NE91B4RctSbkNbbPQsPNRkssPf
g9o3+NRnTSC9Tm1vmU7BZf7UQyQuNq62270DzxbuC9EE2S/QMdd7p6zyltp/wjIW+KhFWttEdjCo
OGS3Vhy/SC36p/eP6O3eYUR6u+CMuMq5X65H1BF7khpB095wBG2dSRWaC0YD46EJ0vTBSmTpVCvi
eCxonB5hNW4JYc539fXH44jOJI65Ich5WQwv5kKj9ohZvlld0B5lM292fmBhD4w+xuH+TJfYSzbK
3FOgp42kC4SfZTsbB+IJSZVCf9P7KgGSrbXDubEQRLLzUlebXWe2CXK5rfRsWHlmnRqO217uld5C
76/gPXr/99wGJ34OdU6uKUipoJavVz5uPLUDM6G/laNM7Vb3yj1Ga8nBgGttT0YoHg2C+UaoWFnv
9wUn+aTAShJxPehgCnEYQmp+w+bbOOq52P+KDNQFndrL1Q0RjfWx6HBAgJ+lZRabmTK/UldRrL9J
uRz91Y/RSON1jFABy7cY8bfhZ/62dK7Qwpxl1xcxt7S0TMBZSX9LdF6eM4vd7ny5Qvg1P4caAskg
6tID+r3hRkq9PjBGVBT8QOQs54iibieriJS+AVqwsNfuspOBLjdiaNZg0zrcd32Fu7CUbsTbpVkF
mxl4BIPOCtnUUZdFCw0TGk0NYBqog2YU3zq0/2FYmL70XRFb5OFyLcIDDxZWr2Ilq5YG3fYkni39
ij59xGGuYcP3hZQe606J9orQUFi6v8FXDtxMuKZwBN9k7hrMG+TD9QvzMo/zdFB+BEXzw8Pe5aB1
UeAoCd50sa+NgP4E1VFrXKBKHAmcevCtIz1AfeMZcLsRwa5QcqHiMefpS2HDJhTxOw06801O4+BB
arrhc112ws+xx45qY9K3pxpc2Ax8Y8fz7lmi5UcFDxE9D723OEuaR09SqjPCCREwDlH4a5IaJJln
g677K317bVC8gmw+k7I1WriLKBpNvoGZaBf+qJCNea2j2Hpr0aesbS9Q211RtcM/fz4grXGde2NW
+FhW50yUiwKw89GPrtZGV/aA6ViVLB6FWBovbSP+uj/c8sXLbp+FqVhSSOBkHMq86h92UpHgK9Ea
hv+jDM1C/5qnSN86UmPV4mMCysymL6/ted3/Uw+B9wj3HgHf0WikYxEgLdPBSImOuLC1yUHDRQ+v
qayeNpZk5cNDQ4RqTD0SaNryBTRaw4jDa22+eZVa7HAD8l6ioUl2fhH3f6tpa9oV1j1bneuVrQ0b
ERlU5COgQS416wUynEkZdUZVJhQt81h+mqxBu8BI2STm3sY69hZvO4CHgLNu4DRCgoguMie0pIww
cso674544yD8WBr+ox6I7esotQUeI/UWJON2loxGpZSUHxA/rcHF52/QmuvB8PyYaIcrdIljuON1
Foh2nKrBRrRY2WyMRvUSYcyZbWMu3rJCFhloNtfxD9xcRdnJmnIonELN0vKzEBmYZqhNro3wXzxf
2idxbxo/Bwhonwq1QtkQJ3nxX4BO8HDGoivxeUssM/oWNzX79P6xuFkWqgBQbFEfhABgcQNeL0sI
9MlovCb4RaEeca68rZIdr+TR2yPz33y7P9jN159fKpSr51YTVfl3J9cPR3CK0woXCCv4lcpe/NTp
cYKUTkpyz/LYXS4o3ys9fKIWU21csTfBTaEqr5NIkV3PZchFcEMoDolphER+RtwPPzM5mR67rhi+
FEk5/Iz02NiI4OvjwU/hHU6FZymi1GSGkqtDLP/08AQ6yYkluN2QJfA0gW7bviQmG+3utQEpjyGF
93+cnVdv3Ea4hn/RAOzlltyiVbFkueeGsGSZvQ2H9defhwlwjsUVtPBBguQiZZZTv/KWVTEE7d3X
y+ii8J6m0WT9nLXG+7kMk/NQFYCOMG6oduZgXSqBbpl7q5KOjsYvZ5hYEJDRutR/LqWOY21vG+LZ
K2Xv7OqxVWQ8RpKeJL6m1Y0JkGt4KvTZtcVpdYyqH9POUepTZc6Y1yKOho7oscpxy7iQOxOPM/ar
hGDFca9wDbAxVHK2cU0Holiivjg822WRCGcHDTkhkuqKLkVYfKo8O7r1lMqPsfCK5d6S+NkG/FOS
O5HZif8B6FsJiwtc5W6iOjkChus9TCVdS+uuZOWO1WkSMRiXopoq7ZoMWbevli618BaZdW04jNpQ
iu9q9W8P0x6f7b3Xq+TZJFZAUapRROfjoKfVI7r3nZOEwhLVnO2dxpTgjavCy74AHRDzdz9R7g+o
vFpxp1up9YP8JMNM0Rrifp/ht5WEWOjgL0C/P4Xi4XrfROMn3dGP25iSwTDNyUNrSEoVqjH5T5FX
IRmJdl5XFOOpjh07fXSzrH+MlIymK0H975MVm8kciMWx0t2cuQgci3xqbmZDGZ8Xv1P6PxAUfYmo
bV5m9+ALphsHjbk0WOCYFnsnH53yS2dNmnbyJiyIscPtXDHuOsfEq6CZIu/aij2zD9xYSLWH4oQk
vpE2vjp5NnTml66MNLKJVpeIVy5G/Zjl42Lht4x2/q03I97F8vnRF+yRuurQ6fXsBLhjwYjwxkTs
IIrm3TGaY3EbleXkh+no1vKz086JhmOQ1TZ5tXcimBXJVZ3HiXeYwB9/X0SmWc95MmQ0f0qQGQe/
FeZvCw/fugycGpPAeueMSL+PF26Ls2vRoRPucCsS32L3tK3w636spYB152euCHVMYDpjyoqp0JpV
BxLVzZ1oIUtq6ZhfSAHORoaDsBYdUf+g5MIz8PoUY9jYS6RArV/OqJXyYPSdiCFa6PpH5Q/1FzmU
xYJUsipq/6iSOO8vMYDPSgcEHhR64UADCgIgvrlG5hLOc1lW8W81T0780fSU9x3X8IVArJT3Y4IA
9c3SRnKfJX35hddpvvBSn4Vc9DGpHdAgJvNau8WvZwDYu16RuORPhPf6MfVKK9411VyZAXz3D6Ki
Ohrand/4F9Z8e2FTTaQfT8BNyL0G3Zt3t/Ba2oxSc55mIZxDu8ztqTE8+ptWNaGi1QKUfP/ttTaX
IrBMqO0gAFAOgP27rWv3RYxxjzv5T3GTusuNOw+4xa9v9N/J12CTtTbbPV4hmB0g8DcvEcj+ZuGV
9Z+oFKHcN3XDZ7uOyxejgb//15Noc9iJJ4lekOnZ1oaN2YrmFP/qJ62ulytQV+q6S1stJHxC3G2Q
l7jh2/7Jvx9HYgZfBdnJVaJks1u8FHMCv/affICNH93BH+4jr5l3qByr06yleAahcSHxF26sE4pv
Pw3VXJJFOEuJ1xkmjEVXGOo4b/36/P3x9MpBb2hsFf5T2faG3EXO4gUpEd6XRA3z9Th71j5xsvx5
nOLoxUiW8b6wK1z67BI3wvc31fb++O+ngHVDU5qa8RZCWFS9Ni1q8J8a3+udkz8MlQyGfvFiRFwH
g7tEb5fruqyzj3o/xx/fH/18S68T8X+jbybCnmrL7hc9emrHKkUyzJvj0Ey8i8t+flYZB6krbsi1
BrElwc0gMkdfdUw4tkmfLF/qB2dR9pGncbxxUn+5wPB7azzY1NB0jJUguxW+qAfPmX1/9p6m0TY/
G+Xk7XBvHsNB4AalUOC4cIy2OcC6imBziIw5tKTJ6zz/saGG1pk0nOH8pyKW9oMxyfhHlXjTabEy
EITvr9lb3wbYgVIDvjwQgzYnCNbg7EojZaxkcKdj3TsFtILUWwJRCB+rvMI2v7w/5BvbhDYvgD16
jDAYt9Np6dXoiayOVjvSPg47hw88aDlP+YVve+M0MNC6aNjx2VCOX89jU1LIsJoleuo0ZCnqKvJ/
LmYj9k7aR6jozUXY1pH8nGWyO77/iW+s4JplIDYJgIW69GYFDTUuqdVK/0k3x8Q/LtqS5QGQjGWv
TUO5XIgatm8m+wWkNwk8tJ9V9WATNTipAQJbj8VTYQn0kijIYkiK7G7yHDWiIIpQZRCbfvT9/Y98
Y+twyQN3ojLGLj2rOyeWQ4XZZnojGT/nCt80UsXpJBBm29t5/5cCk+tlb4COROR7bdKDWX69nDQD
JSjSWTwJR4prAd9pN6xmQnvh4WlsMQt/KXD334hr9Q1mKITbrb8BbacMFxNdPMWoGiNd7ORRKFAt
wwEpwXnz/el861hgmgamhFyJJG6zioWNLWyTDNFTZaFKtfdqq/2u69OiXbhd3totxB3k+3CL2C6b
E+8PsjVRCI+e3DLuT/SQ531e5Ol122vRrduilSTnJbp6/+PeGhRvtDX5A1wC1un12k11VPs5YLVn
QaYQYrc17osI4bck0durvumtu8ZIL6lvnw8KzpJiJkRiHokzNbExwno40pz4uQcQbIYIgAx0iOJe
HTwEfW4xBvabIDGiS7jW85Vk3DUCoq6FQsUW10rFWk5x4nImcmXKAOE7g5CEktHv9yf1/JbhAuWp
YDqBz56puDh95uAI1ifP0+j6t+ZczsHK93m0DOHv/34orB5RM3fJDfjBr9evjFPkI4HmMtRY3sIO
zj4n5dAST9bFX18roApWrXTwLIQw28A4bjv0vDWLr/LN6q4UnThNs85RGBKc0rv68P6XvbFJIJCs
ehQ8Rpg+bG4V/BXdskeu5LnTOnuXupP6jnggCuJ45N6MwjSCrqwvmTNs0ywmkQ6KvpKi0J7zt99o
276srAokuaaN49Gk6LIzLeBF6ZybH6gwq30tJuNrQqEMvTTtL1GA3GtIvbn2Wgpj21CEe72a6Kui
E2aK9Jnq3HDimYQ341bFo7sM6en96T1/JBiNSjagIs4Cu/X1UHbtDfbitOVzh25Xu9fKtM4fPFUJ
4wsVKvUxbkBI/aWu3/p9xOEUckkLSHq2ymxlk+fVQA7yDPg3Pmpx7X+kLmTezlOVXCGJPV243d74
SOoEq2wUrB3+trndKt9ZpEV682xK1w5sNOiAwYyd2uGFYf3OKBNfePHPT/76CtKQotBHUXNbz4Sn
inV4PxXP2mzgq1XH7pchNe2w00GKXXiX3hiLnA7tUxAF62vvvV5Bwog6GccmfxYRnYLPcy5J/yM/
KsWpTpz68/v75Wy0NY8DzwwSdm3/bqfSkwbUYTNVz1Ptav9g1tkHOgEqjy/2P/+PscjMQEispQ6K
Ya+/TKNv6mhL2j+bWm2DEnCKaM+baO5GbN4vtSDO7hmScGqza2bGl5Envh5ssNJZtpExPaPm1t3i
tuOEbTPa99OQnQYo/6mB4+L7c7n+/j/rritOCz0m+F04RNFr23xf3XhRVcSZ8QzOl/BFuVWr7Q1q
hRfyvvM1o5xPE4nLGggnILbXn+bnAyBNjGGe8XxQYzAZTnydTNGgwkLzL0WB6zy9/qg1xYYfB82J
12hrLKd3mMKi71r8KuzeDNCpt7/gJpiFy1S4h1mkVWjOkb+Pc6P69f50nlUbAMcivkKtgeeWU76N
0MzJMcteDvI3JVPnZyrL5obMan5sMyu6LvA2/tVovficWfp0jc+q99Uo5/HCXG8dxqlQrUwdSh34
BsHe26JrcOybonqx1QtMQiRfFieL4HamfdxSF5v77rpINf278M3F+iKsMgEUN5v6VTnaElkPozR+
YjYSZadC02vtwlt6hmAg2lq1nVYN+pXrtv1xZorrtSps46X1cvNxwMXlJyxn9Z2KtyzDApkLDJI9
b9+Sid60WTW4oW8L/QE7PFzhrMkavsoln76hINFP+wvLt8Yof+6c9cdxJADYr2EFup2vt6kucVId
dITZNKn8u5TO03fdFkUbGJ1n3o/ZIvBoVwjnBCPl+hKFQzdJdoNsxitlJWOySywYEBfWc/t0rD+K
RJhIgKxmdeh9/aNcbFzjIXf0l2Uuphe71bHNLqiqWqzao5HnzqVZWOt9r2eBA0qNGrNQpNowpXk9
4OTZaZnok/uS1VJLgnislA0xBaPrFivBeyiDlXbrJqiSWEXWe7uap/oxqqwhqE29/FXNxDOHBEB/
tnt/fc5ngtLvmqyTAMGF2OYlXlHDaOz16Ffe2z8FRDfa/dUw3kZu1VyVmXx5f7jtfUyll976KiNH
2xuY5ebSivy+a/vaiF9iHoFg0XIaIqIVN7Lp1GmEentt4QZ/Yfa3l9e/g8LxpcKPpimV39eT78+Y
bgyCQesFyKqC+nWk5eWHsV3rD73f6MfJ7vRTF6fzhazvjdnljqauTaEbqNQWL4N8c2vbvYhfZj0b
fzTKq3dJlpqwpqd8h6n81V/OLvJUaOVxS/PaARPefCiRkpamWZa9cHC6MjCHunqezH7uQn8osauR
tolcnzVcyjPt7e5mXMiTBGKACs4LwroO9cr00vwFdX9n31bIpse+jOxQc3j3/nbHMhitTQ30CstJ
CPF6NRso/INX9ZgT+0Y6B22harEvTKofCD6I/ejM8hK7/43vo44P9BrC5lrl3dxhpltmNMqH8gUh
6epKRp53Uy5VdFpSIKzvL+HbQwHA5aGBmHSmeAIyHph9U74khZHuS18XhykxjAq3cgoEF4LMs+0J
EATlWYbBL+ucfkEVEjlMIasX0ItJmOaTedXTjDrO8yAeyvqiPe2b48GAAvlCDQTtw9dLpylQTZme
1i9pZsdd4DZ1q06aMdk3saww5GuQKroAnTw7++snchrW6wZ86HbpVoPjVuRu+eJk2fQR07VmL2tI
trKHrBhonaFuW8tG84uw8FLQ9MZa8ryYeLOsYQsE7defO8PAzeJIq16SfkLmAwxLfdW1YwazFj7b
w/sb5425ZTDSEu5xYvmth3lVmWlZmF39slQ5YjyWA/EcebPjEJmw72fj0pl/czxeTlqnK5ZsO7Gl
YfQIvk71Sy8z54qCBG4XiywfeLiqq45n/kI74Hwy0VKBwMufpHL6du+0U+nGY6nnLwgsao9t3Lc7
CszzA4X8S9jx85CTIAoeK4mzvUaeW/EUHedCnWCpeIm9tvGCajGKg7PqufidkX305qXetZnWgpwa
zHtnFMmhg0Z1oYV4PsH8CBoEvB6YDlDZer17qErOWjbXHE53yY52Xmd4qVfmLxdtiqvOr/8WrcNI
6KcAEKRoQKlpW8+OzH5olFiql262fnZ9q65ik4erWdxdSqp0eH+7ni8n0DA6sZQlTUBX1qa01RtD
n5uR6F/M3Io+pNoiDnnmpyfLHF7+fiSQhIQdNPdpb29ivdSH8K6EHF6i0WhuF8NP9uMQp4cyaeXx
/aHW9/WPKA9YFyQ60LFAGKBeEuq8XjJoj4ULVcj4HVe1dWz0zth3ujeGOnTWUxN3zqn07HiXjGn2
RfNA/b0//BaO9N/4K7iMG2+VyF+31B8trBHI5qgSpf+G+mBZe+W1xldlqf5Yodmw6+ZGu9Xi6IcW
GVhkxqutG0Z3B8vtlntNlZeuv83Vu/4aqiX0gMj2iQ+2CSqtWyDTujJ+G2Jwd10cQcFwqsh8zCPT
O3aR5QVJidZ2kOVopb4/FeuLvFkJaKkcYTrjXBfbyqkzmW5lxJX5O5loOMV9vXw1MldcKAht08L/
PnH9QOIRRMq2UL5SUcSsKt38rcD8nPRCmEHV+WUXGFImB222jQDVD+80z9Nyl3Xigznl/Sl11amo
x+YT+GkZX/jybWOc3/RvqZ/3jnyV4H3z6nhTj0VXaZm/HaP+2dVldJWAcD/wRv7o3cyTgZ47ybLz
oyF9bOcUmggqXfCqCGreX4PNEf/vh/BCwI9YJdW3aLymrTDCMwrrNzBHWLp+5pzSpB8OYrDE/v2h
tjf2Ohagr1WFZf2D3t/rnd+PfmoQ4SQxvEGvnQPfM2+GUcX/TEXcnZZuSXd2V0e7cvDb3YS5QX0A
9fP0/q/YJDfrj8BQgkQcFRF4jNskT4+9erRB7MSBlXX+de/5Hxs5ekPQ6n37KZNIowNU6y/57L2x
C12aniBsSXQ4aduG2RxltcitAUt6iPsfGldEBY4YxhAarZh/d8Xk7W2Rxj8nE5ODoC6K9mQjbxr2
btm1If4ZzTVeL+2l6PKN62hlNgMsIsPGIGurGujnduL4hUTnDEyqdhdPfXKyZ+EFfe4iul9FE151
bRe6beEcBmNyYdl11s28VMbepF399f3lOd+PqP3Dy+JVd1dFuM3BUIY/OEqrM/TpbQugjI/tNIuS
BplVX2KznN0/lFxAS9DZoFa87svX+7Gp6lGIzh1iekNzGYIun/zd0JRxc+G4n+05BoIQxJ6D8sVx
X//5H1e+O7bTLAdtigMNXal870NUNnaFSpfmY8Xt7ASg/1R83RtjU1+4/v4FDL+6ZRmcmHOtctJT
4aJ9PXjUOsnYLCYbL4JqNR8WKp7GTVI08UOKDscUFJ6rNHDsACN3M15U/rWOKOB3GFNLHbZZ7GBH
UNW4Uhk5eghlMOnEVVkgYCJYD3WJPjB+0pmyAlC9+NnK0Y/Sn3bW1+KjI5ukurYzMWhB3acgI9Hp
mInh9amSbYObg+lj7WCZsfc0pCPq/GVi5SApXWn2+wg7KhO1GU1f4DZJs0i/v7/Z3lgXqOI07WDt
QGneXn5Uv1uzmEw9DnB77k4Vql93ptWWYZI01T8krdP3zvPkJRbD2ZtLpAOTZAVBUAog5Xm9IoNd
F5HVlUYcJNCdutPY1rMMx6Ez9ZsC5cfiGl7XeBNnZVPuWxo2lx79TdSKhIFNlYXKNF1EeLRblJAD
JQ0q0mgmgQIdNweAdBU1d3gHWlj7Vf/kWLF94fY/+2jGxHVs9fyj2M/9//qjQbVPejcIxrRsPHgG
Gd9Xg+fTZB79a2OarKMNE+HgTItz4QS88bVkCCil8PSv1JH1Gvjj9JHK5baPo0gSzBJzGBW3+VVs
4Cr9iLd1Z93WROzlhbzgbGfRz6dwRiGeaeYi2wR5OG30WU9RE6Pa1LIC5eaOCnVp62WAwFATikb4
dxKwTXThqvm3FvjquJN9gddcWYirqNpZeOsOtV+aJnQYpQ2qup5IfTsZNr2pF99UW9B1r61eV1fe
lFupCl0PqNHt5KRVf+dWI6EA9hvpgltH7uX3fb+IJNClAWS+FGXf7DxfWceEwBrOYdMtK7Y7LeMs
gHYcu7+SvHBwFSGU106uSWKdhDb9xejGV5xmIxAon6RBrkS37K2y1NIPTk5BCOGETja7AkDmJUeM
7YMCdIvWKruOvwBY3uKGc2J9jRwNm2+/39nGF79IgnL+9P5FstlieFytLEyLzAV0MpWTbU0v8xIb
H3n/yqUY5BzcGZTewUc97wGoft2EjlKyvnp/zM2H/TsmrtOrQSFgOLyKX29rlflljXCTuKIzmam7
WWujQIGsSj6gO3ChQHM+FoUR0gN42v9GCZvD67Z2W1Dj9k+j0jrQmpiS9otczCBxZ+1CjeR8LAwD
mEiuCi4oat6vv6vEaMeL3TG59iI7q4NhslVooios4QV4IIHfn8XzlVv3BFxwJhEmobs5qEW0DI4J
YunUFL51Vfhz90BC3+6W3vd2hlF2Fy6GN74O2Mu/Oi50IJE4e/11hik1C98X52T7hf+VTnzcBKmK
zCu7r5wvf/1tjEWPEwUOmjtnl5BRWtPSL/apau2v+PzoD7TFuutaTWMIu+lSZrtJrNmQQECZSVrG
awNl2zbIVYyS64zFTS4FqQukjEDYWr03e/QQIk3MV2mpll1Mh/IY+Rj8vf+125zq3/HBM1IOIqXC
6WdTQygdPXKFKrzTGLXJj8Rri5u4mrQfWolkvTcIdWXXvoE0hF15t6UFzT8CBXZdLtalZt/mrfvv
l9BJo+MHvAq40+tFttFfTCfLck/VJL0dwN/5ufMX9yDtsr/PYMX2QWOJ+CoHO/Dy/iy8tb84Ntjc
gpVbs43XQy8Q/LoUd42TcDP/Gqkub58mZfrJrdvh+f2h3jg6GGzyqq64diDymwuo9KPcmEeGaoDl
HcY+peDmVV4gxn48Agu+JKe+eVP/nVVsfJlXarUEteun//GO43sg7XzW2c76jPbM2GbdjVc3Q6h3
mtxJMqw8ZFb/km3MsAQNINYoMbJkJAyvh+0rqeERPlknN02S74MuYdgs/XSYzE4Lveqi0ef5Z67x
EaeVRBF5jy30wgce64h4NE9DYU2hGlNj51uJeoxQPLKDNoqLB9Eb3SXc1fnGYVhs9db0hBdzO2xc
Rdp631pchEN61OPWPnldZwUIhDgXGrtvfSGBEaIxYD3gAW6OR9ZDHB5UaZ3mVmq/u8iT3yIITW7Q
ZM4yBWSpyx300/ov9XFgIMC1o/BGGMChZAu9Xsl0dNqoBmR5wgcsuWuN2cvDSvj2rSpn/VZM/hRK
z0kvvNNnx2QdddWqWQlTXPmbr3XLmqSpH7xTTVbwELtqsgKjGbOfYJ5rLyhzy7sw4tlSgtmBtAq9
kkLDeXtqij0v8iYDrzF3NkInqsrkKp21KCDp0y6FIf81LP+IONcDssa5/7ucmwNS1rpRj13XXMNm
HXGLqpzh1EhniCmptqiJTNLP/cCCtmd/qGvYY8Brk+7UcjnRWKqGKboxVUoiOuG/tLpIz74jQ2PR
bfdAU2wBsF1lJaKRtpKPVAzrn15jWz/izDXHHWot2mee7qkLDZTCBIpD8aifUtrG/QMuslG5X4ao
bL8ZHSh6VGyE9B6GGtXdvZv4jX1lzW0ld9BzIuN7UyBpEVoee/MaMp9bHMyh1+oV6LAMX7u1tfqJ
Bw7jwbZMMarS5OyUQZUX0RdyiMo4GriKZ/ta1+OvVa1DUDPKtP+AWnVVhTof/GFIHb15sCLHPYkM
oW4sEpzC3aeD1X4qCL1+ukbpflJWBLaZ6EFcgdIzfxtZVz9p9tCJcAEMVcOGEmkWoBOAyIgyG+6K
XrPUIWng7O6zWk/767jvkgeEyAzng+eUqXcl9XK+R2clftTY+D8qQsUfKBuBZnAtvISyyMY53Gy1
qQ7jyvPKL7peoQs/5qP13YRukQQVPeR2H8+RMo9eX003fTmJZ9lahbEfRWvrOzSzQTnx3/VI45be
3ZiU0l9b3EVzk7o4dBb4TJvDHXSktg2yrlTOnRc1dE16TxfRQ+MkhnOXZNAyg6USzae+lXF0LIc8
uZNjPstA85rxGTUN+1YHeNHvK7inz5mr12lAVan4EReZVxTBKGWrfRRFkye3VPuK4gHVQks85di5
XXcIx/lPow8ndO3btuVuGMRQh2PbTP61aDrtFlDKiN7cPAN2idU0ZXvfnvX2vnLzKg9KoyFN0p2a
F1YCFjrCxNX9e+hqnh0O7dCm4ZIMcX4cAa5PYerFqfbc6EPW3FGmabt9S3XS+d35q4mNvQxZf1+X
ylz2sVnav5sxGYsj94a8dTu6EGZQqk637yObplLgOUudH9xixBWB9nb/VSskIODQUjhQK+CfXQ96
QG/HCbuISbyUrb98tDyplp+9a9dztS+jvnxqTC1TP4w5Ej+bUXF6WlvqgwyaaK6LMOvUgtp3mzY0
teNa9rUKazPR4k9tQtF+lws4eRDzqhp1r5ySTs6tneZaqJal6wItyXMsjWcxyMfCqIfrkcLj9HlJ
OunChjCEe6iWwZWH3JzU7Ac84Mm3PIOnHOSzr5KAzWw/g/+N2it8VeXtWCfI5UsrNlDEHRbzavL6
7iGTve5eO51o2rDGIOJFwj1dtfWbVlCb9MC0505XqG8THjfqOu7SEm9YpJ4O4wz69iau6TtfVYvu
LyEP4tgETb6o+aboW6v7hVBs2v0ahNU0DyggJnYRDno0NFeessFEonEhT1Wt+vZYzQMEnZoOIfKM
/qhluwiNqeYWJI9V3OfjBDWpM835V+9E/rQrUq7toIOeK4KhQ+pjz8wa3UNk9Za301Nb/yblWD2g
HOt4h1h6Ux3MRm2nYW/kGQeDrPsTds7TR0GzGnZz0kAfuOsmD6Z34Koqu0WHJTFe2P6Jd5PHmnvn
xXXUBA4K3f4p64z4S4WnkxOMbsy/4Jsjilsu6tqsNVvlYHFirqXVNkMwgGC5KUVhirBE66wMu06g
sFnAF892s2q1r365CAkuFPRFGKVTXwSFm5Ynz5SmuVNZsaLXlsV1w4aSl3Vsoalat20bO/9U0MXu
LeBsw66z+l4ESMkN2d4dmIcnOa7awHXTx0M4DfWUhoY25WlYOVNkBtJtu/jQ2BKWVJ3JdAxjbx4M
gFpj9iLAmP4eC1hik6Mlnx1ptna4ZrcYB+Cv+GvoM24fM/fnm0zFyePiYCYcYCLGxVEkif9ViAGY
u5FoWXssM3s5IW2CG4UeIQE5xUVbBLbXp/9MuavduS1KlTuxNP0d0neI6CfL3A+Q6MV08v2u/o46
oWYENPcbN/CUUF9jxzd/S2F0bojnatvuV/enPuwnN/2Vw65PA4kdkw+t1yq4hKDOi+TYDNZyWBpE
YI7o8BfzTslB6OHUayzS0qn8PkkmLw2JtuaPxtyOVLt6uy/u/SSfviozLj5maZQuB+E7bX1vZa2w
PpqW8GcKciKOutMEbhpuszXMe2nmbf6xmBb7ZlarsB4WptU/TaSmHxpgqfygVdI3DkNTyNuEFiew
wEJZH7oZtF6AUmOrB4OUdoza/eLcupUuDMxM6upz0cXiJXJrvT1NQATGsG07VsXqRE7arXtFiPaA
U4bmEtfFoa1jgRO7aqopxN/Zba7MgckN0PQa74yotSweHKu8G+zR+TJGjSaDqbX9ayfngYBkaWUl
Eg/t2J1Msj+1x5mo10CW+MIOoqzP8xD7g/bWTAfMCXMHJgyE/IJKqN3hdRE4qbLHO7vOyvuRzLfd
ZVrVaTutKy1Et0zkPwofA2ow5pVj3lp9Hf3KZKTzxHlJ6gTOWNJL7SkxPkLVdgeSIywG9pMY+pfe
K5sfCs9Sa18ai7oiq9WqgLqdTSsgsfOPZYpZYzDnWoEzi8jR44MqLfxjOg79Y45rux0QAur3qMS7
xFkpaS4lTne5rzBbGjE0Gdw80MlbMK7pCGF4caq6Due+BMFj5bpyuYZ8/dm10moMp2VUd0p48qeI
tTG/NbWxe9FLqknBUldd+UkrCzoyg6y8b6bd0Q3ChHR4yYQ+5afeh5d+ZehNFN/wb5h+2IgucWHZ
Jf29N8GOuYGbMv6iz6K3YeK0tvqq1ypv9nEntT6URQkI10mXVSgKw6r6LrVoSB/TxVOPdtJnKR9I
XrjrTDBdNBkiGZ3yyWg+zH3jNNeJBK8UKOJg82VqKpUevYVm5q5tnGHv111UYW2cDy8Qn0d1qD0w
wsEYT7F1Z+cj+MYkduPvvtWN0JGc1sh27OfBDxG2pfdtYM+cnKa6nLOj0LzZBZOktelNr8+VFQDa
iqorNHGSvfB7OzoWbmd+TRMsSvbKyWUSqn4mLvP9Zf7UAqttj+lEGLkHK4YVZkOchu2FmGz3qvT9
/FGkAuud2Kl7RBcX13vIYl2fw6rV9bvGN+v4utNbMQVIy1r5VZ/H3kuCw1Yf+EAnnEOJQn0dlkkS
tbyvHoTrHE22GmPlpFLXyKuVw85WepV8a+nKUweOev2oVUum7ZyZAG8Hk3z9nhnIXIByoF7eRQIA
97FtIqEFKXK82QntSYODOOrTGFBzrL2wmlMkAIwSD5PHtQw7XidsesSKMMz67C6JkIEhYr3f1Wjo
/qpTO3/UJ5tQ0AYA4V2PxuRc9WPBAcjzKL3RCocVyiNKrQHRaV/QlY7p2XftxE1kVwshXQFAWgbW
HOWtPLg9m36HRfigrZs6K0O9iON9ZXmJ9imFLKE/+IuOPJg3lmkbaL4ai2C2k/wGo28Iy9PS5fdO
bdTypiwNBQSDi6MM3FpxfrtmmdRnW/V+t/OShl/gLnb5pSrz0fysNXo0hrNZKQ4AzoDY0EtRR4A6
u0Q/kd33eo5xVKOme2MUVn4y7Ln0g64GZ8wFnjSHWA1ypC1oaBK5cXtVZySFGDnv/hh132pPTmj0
t94Q7/ShyOpDMTauvwefKz7mfl2a/3gJ/2fM8wwZhV7aOgIBNDAOD6qxdEIDbi5q9hKD0gAKflnf
dfVED0+UhXhs62X87Em/SG/sFmv70BOFi3yx4v72CE6nMBcKy2EDieX8ZFmDhhgVMsi0p/Vx7j+s
JgNIDVeqGe/oZxHOUGjMxAORNaGXHYMt+ASSSfxALteM/lnGVn5Qrl6po+hg/l1AMrxVVQDYSh2K
8jEZ8KbNY+fUYnoVW6cYNdZlKNQnQ2+NMOqFddBKWuygi48XKmDr/3Ob+kI0WMVQwHOA0H5dURhR
cWoF4KmTSaU+uzXrYTJ3JQG8u4uSuZsDI/EKfJ4S2RrXEWahQ9AgNnCV20Iah14NQx46xCRf0HaJ
k5WZQVuFem76iy4Dq+Agvn2ryaSXOyNOnc/W/1B2HktuG1sYfiJUIYctwDAkJ0oTJG1QkiwhA92N
jKe/H3Q3HtI1LNkuucpeNAF0OH3+FPR2fTv5wvhJg63emXM6p3eeU/DxutnHUaYf+ooLs8Zl85Pw
8sw84QhQTbdqdGH9znY58DLwh0N/0tQP/ohBdRdqKkimbwXMTidsFt/+jaY5tg9GlfoveqbH820j
J/KJOpi+Yc0R8jtjR7H2gRtr2Y5wDK3k9uWL7DSBVMioNiEShbPMCHawm1L5YTe5tb+HVS66Y+Y5
cjnMaaajNkUfdprd0ax3xmykJJ/NbvEyY9GQvggtnqsNV0JsxmyIaDmnQ3fNgumiVQsrCJfxlQZA
3xqM8v0XpKfWjp6w0iOKfvvT2FrLbVFlJgnNSznRpk68n3PXqH069c8fT57LLg3Y62osoONIC/y8
zud/tTMTbvZ6mzT5Mejco+9V8S+vqoOdZYyZiD4e6qIFtdpf6TTmYfTDBD1n12EmMJEiXriHKQN9
mzvWnl+0cyRU5T3jVHkFwfmPTjzj0b0EFINcckH0gXonwAJi5+CKILsxsyV/1JaRyJpSufMr2uIs
8iZPnkwA0CUcYo8aEGKjfdQzbfn18bNffGBAX9xf+chQ0RFtnqEClIVmgMmZc+jkMtwo0Zu7fPIh
IpgB+haie9W3tjd/5Gkce5u/HxpaAd8X3hny9XUG/OsLGyJpgAt192Ala13H9WVHqaB2ATgJpWpc
9188XtPJK7Rh9/HQ//UJgAFAmMn2QuN2biMHi8FPKm92D0Ai8caspQVe21cxMaQ+zsf0RfI+Gmmv
GKHRZVyusTGEItJxat6XgVNOV3bn/5iCqxKA/jnCRcDEs9mOQkBgUevR811DUcRYQ/HSJk0/ItUU
2LGpfBq2H7+D//jyDInXMAaOa2P7DAppA6NRBWSvg9NX5ob0pGQ/Opq2STM7PZrGPO1bpQXcNezq
08cj/8dRRCwF1FLWNnqWPx/nXx++RUNUFBNIRdB1/g7jxPw7ndchnNNAO/SSHne8mEv199MN3Q42
F+vSY9Gt7+Nfo1pmFSdr/+zQLqmvfS/LwEphbAVFNJre2GxopxDM2o9FuUtJSFdXfP3+63WvyBN/
IWthQ30//Kxhr+P1Gg9dTO2uxuTp5E/z+ChH1JVRm6r4Z5I17U1NFV9dOYgvoceVcw5YbOAsQF11
tovXE61UGhzuoejpNIS5ZFOKuKjLJgzasc7D3O+JZIC7/uBmg3tX1vjLffzNL7ZzaETsritgjTfy
hW696QcL7z7fObRtY+4qnAPRAKvbwquvee5cru1VDAZx1sYk9I/D9/s33XqjaM2FfaWnpzuQnWlq
xKz0Po0z6FOlvMULLStCpavEwxmuyOUTHrNdCvUr92/HwRiuQXPn6sY/0ArybigWXFGZ+Wcgh1uV
tbEkuX9IhXT2pqKID22q/r1bBstp8mNFfiFo9KNXyq489XpbZCe7du0ZkQ4Ohknd07EojExtNejG
1z7OxYJcFTS08IAMABDxPnz/xgK/5Qj2+/wIvYp+rJsPO0BRuTESz/y12PhWS5pYV2bExYJg0D/i
Yhr1SMvO8cqltVvwh6I4OsRmpKFyE/NeeYU8pUlSLoe2zIyeHsqcpzeJnufXbKD/a3jgH+hlyIYc
FMjvn9nRpcmZa+dHfexcNnbfEGEL8EZ7qTTkTd5JarTOiYetlrjD549Xw+XgSCL+FON49qGPPyuM
+fKjuYBEH+JEtcfMxHk7NAPuokmbjEdd65uDcrtRRlLv9d8fj/0nhORdVb5SmdkO2BNWavn5bmBx
LZpFNWcHfa7nl5Js0nqvG93EzSsHrm7xHRK3Uy1hl7Rp1cWvo+nAWBD9gM9E5/YCR00se+okWupe
lt8NfxLmqaWNr+/xhbVu3L6Yvnz8oy/Ox/W0gIK44nY4CZw7pYl6hB1Mr5mSKb7FhiH+Mou025mO
+meYArsJPx7uYrdah4N9Dj2EZjPEvPeTwximlfzoikOZSHOL/2v2uzOXYtfVxlUj5cvFx1ggSUxF
tB0M+H4svTGafGqkOCR21n4qemivoa5Zbhl2xpRl20G1yT1unlf14Gtp924e8EbhEQG8YlnJjn92
KvQoQNgZB+OggmqYjnRVzW2HfPUuo/T6KlOurWp2MmR7QVnFIQTt9pdqBhrOcBuSvyX+YHezKltW
StOqFjp7C2LGoJE1Zx2Mxp3fWiDTB2ivVoCbij3UV87ii1eOUSY1Fh1ArDegt549ue3L0akbqDg0
t8w5GotOGTcZE88/oPxqjTB1FYZNREvP5d+xLeGRs8viVEGKIyaO/IL3X1t2jcxqLrmHxZ1KMzRZ
O3dWDTbVmMODK7wrCcQXE3kdDsrCKlXkCnde5yZal0/01IYDArdxI7o5f1RspvtpLK/VV5cv1V7J
LuhaYUpA4TqrJx1bVVW21AMJdKR1E+Aab/MCPlGV0OoM+9q8r4yk++svSTOD7jJfERH8Rd0MFQRy
NmrgQ9BDtt+ktVsOpE7pID0Al3Z5kyxS/splNZWHj7eIiy0cfR27JxzSVZRBbfP+Q6K0VJ5fBMsB
Cln8Zi+J+US71nS2Vjzo7XHOPE+GLl4nZpTB+DZ3Hw9/+bb/8Li4Hq/GiQTlvR++ryqlcTuxDwMe
NRIyq5eGpV02x24szG3RVr+I0u3+dltcWY6IQFdGE56g5z2kbCq0fOYsPTSZKI4lFkBWtFA9q0ij
v/SX6kx9TYoyqRqR2cNpuciLGoMUQMDw1ElIMVahnwkQrCRJwQ/devxFZ5c3/PFbvThmEL2ZaAfR
4CBfhrXx/q1mmCV2fjl2Jyh6BkjnWIK9lTkFghukU3IUCZLCj4dc95p3uzBDwoWmAEJhxqF8No/y
oKhjJlJ/0mPyOva4RHf9QXQAhr8+HuhcYrO+TwhTbHjWmtSmn1d5CugfAbE+nXIJL+yQaa1bRxmt
2+yfpJ3cz77TTnOAHcqYFVFbZ/5Xnflb3YGn5I+gtGP2s8Ex2w11t/GuOSdfvnncNShBsVujPIH1
9P7NrzqTyUx6/SQqmpOhaeT0zOERPPm4799U7XylCXOxfAl8hOWEvozXT9V7tg8XZYpGfgoAb8tp
8o6tt9j3nXR+T4aR7pPYNfqnXFr6TT6M18zlLvZknDtoe6wsUEztcJB4/6hGOjpd1XnWKQ/Mwe1D
6OgQlJ0pdqtbUSJi//i7X06w9VERrNPggth1ftteOqvwRVw3J8tvlP2KrFIvd1XZOeLKTL58pdys
16wTsLZVMLL+/39dsP3aAZd1NXEqqWiyeduJZsAxXO+Lt8qZcSHVIF6pp8rTMHQnhqz5+vGDno+P
axdNJHqGFoQyNMDrFPvX+EOW6JhDeOlpSrTqq1WYJKUT+bXNMcOuohjJ/PfRjJe9rQ3lNcXi+Xb8
Z+y1u8D5R6LYeRh0MUmtjU3Gbjhdw0ylkoDiEUTRE8uXbqzq1ylV09vHD3y+ZtZBmcFcKqETc404
O3FZ7Lk/k6t5ymKWfZjBafpkjxIRHJ75RZiDr1+TC5yLFDlnaZJy6HCVJ2WGm9v7lwzlERuGZMlP
cTGkWwTeMfqconu0PFSY7uSWNwrGUtQXcW1ECjfT0Ovda/YZ//Gl114CNHj0Wszss80ih9ciW9Aq
ErAT6y0Ap3vA5b06+XhlDZET59MxWH3qnQD668fv/M/B+u/9en0BXEQgg1Ls4IN3tl+3MHiMxery
E47mTXlTgABPoKGAWSFp4OJFlfC5wN7UBDosluVAvJwWR0WiAZx34/AzS5Q57/CoyHfw9a3NVI3u
jYCwfQJKyL8PbXrNH5SrC1/l7EdbQElcdykWaLmdbTl9zYXTVfVyVGOQ37vTyMvRRqirYRWkvgnF
vraOzpytdn4Smt9jnifJ77a3fJLuyFfxXhQHynNtyvYXtK7xxZqypLwhfdjVQtPlsLgNYC1mX8kH
L6ddHJB5dFtZybxthzUgBL5Nlbym0k5/TZleBFuvdsdXknaHYRfPprqZgXNhfYtE+52KeDLuJHA2
2QWtlgv5AEDR39a+ppY6pHtX55u27fv2eQajL3aTlMJJoPsturlHWmAbfAndqb5XjSRj1AV5/SYX
Obf3RLj0klkJFSZCnWQ99lONOX7TrU4e2oynMCEGVusQ1GjVza8UN5UHI136b/VkrDK/xBxeEuCn
lEyFbPrdjYbQYHSqQh4K1+KmGLDlDaFtd9lJk7Fjb/vSG3dN7NBpWnwj3Zm4WsfHIFDKu51KIy5S
iDVD+dxAeskflNHp443VO+p+dFdtgPT61LkZnaVL934D0hPlavK0baZkUd3hVBMfbAf2T4gwWfZP
sysnIzIaEG2qQehwuwS+WbKR+C3gE5fQD9hkejW+jF1c1Q9kcSeru/GS6BAHB/c0246MI6fvaQoH
2dIdCtE2mCk103DqiLrHyWle/G+1h/gV9YfEACgH8ew3SWXWX80UdTBa0Q5gz/HS6UevNYDvGdSx
X/6ItPZ+KCylhV1pmp+CflZcazHhne8E+0QdNoOsvKhYJngq1dxZJzevFj3EVlC12wyM4JuLMPRp
TJeiC2Pbm9v9kmC0FYHhp2St9rhLeSNJnHsjtpkiUO9nBROuLXbA/wNUbWaaGRW03/WdtPD5uBkr
qSdbKpseeW8tu3+GOZE/dV04+XYAky8fbS8Wxe3ix7ax1wZHGndBLC36Mr3rvy69swis0qG6oNQd
+6dsKS3jli5i+RNH8R5zqMUEOdnng2iZa1wIP/vJJIZfvZwScRJdgLK0663qG/QOP/kN6yEtnpyx
8qbfDkhfsa1xCEDxvQg3vrESKbrQ6YsaggLdqf3IzYNbKlG6j72VVyTGWzLBvT6YkmqbJwss0Yo1
IDaFLdt2E8dTA08AX037gF8abXZYB7rxiYWrWZ/jqYS+gatYlkUlpgc/gWNHAquGlfFUZLVthktf
dt0LRCjzzU/Z9h7bMe+2bYMh3DOqeLhmseGT0jLDQna/5HM8cpWebQhdRzNZ7H8wRGE+wPbRVeQV
S/W0LJn7UpUkKG/6VMeOD6pl8WJyfytfatubyK6l89mSbpJZ825ItFJpkW83o4FiBi7csCFOJKi/
s12338EJl2+1kev/kMEBhEaEZCC/dW2hGvCT1t8HWIAYGxw75LCPjTHuoSb0Cx5WDgxsRAvYcIZ2
0CXqaLT0YhAdt/qnspjW9uDUObcEayBba6fewbZFVXF9kmqylogIF7XxF+SpUe7pmRWRZtM/TK2k
tS11tVRfNZAUiKBo51kfziC7iPWgMPIop7jf6tJbbaYml96b2aXpEesDThOLg+E7BkQiCWHhu12o
uOmdjN6e1HZpRs/ZxbVwGmjHYzFtm3yJv7TZPKqIxmbbAFsFzZfBnoWMkA6rL3MgWLQx99k3K0uC
r3k/2PadZybBRk9x3z9qKo73QWNrejQkbV/d0DFqyjwsaeIexWJmxR6GKdVNJTRhTlGOlx+Uz07k
n4y0nu1jI3KRHkyCUw/SWfrmSQBhCzNUEOyNDVRKcsHtop+PPQf7UaPbbmxqhZfzduXEvwYlfMwN
pdroh3FrjBo7cmN9TStDJiSOwobec2PLvY0POUWP0ilr7QfXaLU4QblqlHoRBkPdfA4qjrc3OyvN
+lH0rdcela+gCeXCFNWDZN/RbppUJL/i1sHTD063OeAzUhn2tLHGDvrxDBVS26BBkf6XIDGDN6lp
2RLpM8lTYaxMw9hAw3WrTZlAoD9AZ/fHmyy1SSyGpt3Bn8p7ej8Pc9fFzX2br2plWl8LHOoKZgZ0
rCar2+7rqKciO4yB2d6WPomut9WgpmOlp6X+aQgm+8h9qTbCTJpav5ndNWto0Qd5sLBiSDfc783q
IIahy6OxJpeUsPHY/TwlKnixq9G2b1Qze+lbTEk6Pq5ksq9sIM0PvOO0uyXLrPKYzoapvjh0OUaC
yRY2Iy3WKmPjC2kXz7C3DIkDRJzupc5Wu9VxvDK+c3XQtrw42dyuqpiD1lfGsKlKF9EyrEJhOnCA
ssVrUT+i4N9PvVgEK3myiw7rmjnx7peuHtWv3k09LMKapsFVW9jdjb503T9zm8AHboRwYRnEdg4U
bAAAN5uVRwGpiZvFfnEqpX7QKR3FxvVL+1fQ8FOiYJ5SYwdH3CDt200c46dIXaO+DRZCreHdQ8ou
32LJPD3Yi2mkv+M+Nu2wAGp+m0jW8G+SbFFJ5JfVcGPwDf0DVscOsdD0JvttNev0BOgApyfPIbt4
q2qlWTez5kk7GjPbLE8OVp7fMy8buk3uEDd9SqVbJljleWUSBUlme7fx4Ouk0wRcwpq6yvQXfdKD
/Qys04SQTvRq52EqW/9I2CeSqG6kDdfKm704muCUuPuS89TYrZ/TjaaWhK6w7TptT0iZQ9BoQdfr
nh0qyTZ6kjTbFI0zPs3avBQibNK2czfC0HSxT2y/etUswhT+EVpvx7uqtjjwpSzzHawac9yYWW2m
e2+Z5nxHjThASMw65u5gJGK+q2e40pE2JqrfGkmZ9Bu365y3KRiJ7hD8yCZUhvTy7dgE5Q8J2cXY
lcEAcbHLsFv17XSgjPGbmAotkLB2LS14MZPZa394eZNpBTW13v/2Gg+qWNPlyBPxZKd/OKSmn98p
ezHMLsSaL78ralE6h5mQmk0ZVxnRj8tkKUxUancOjdFrnagWwoq3lMD4WBiIzW2Yp5qXfcuSvKTW
TcfpoaCF2kYOtMh+k9X+4N/Tj2nTh8qr8/4zZnL1vnKChZKOELVgr3WtV0OdbJIZ6pxs/QWFjgiK
WesImzW8R/Q8hUDDTsfkEx2k/FXQR6lvpkARNkCFYcrNaIn5i9YMcNxD4ZaVGQ1A5uJGa3XMhlRW
OtoWPRrsfelAUxtqZxqi0XeIQPOhiYk6LGWqjT/NrEnG1YmOhGImNyQ136xmGpP0siM2nMr9VhR2
gfeyzMeCnYrW3mYyvda9kZlbnxL05kkkR6u9yyy3de89gQYtCHXowuLUZCzOravBC45S6rI+SrTc
gG1d2hZIxegH9R1Mc6FovMaaxOGL4ri6HT0b3Qo5WBokC6jWa8VNk/9JQhVyKB5tqXkr51eyM7sV
BvSY+LXPk6qdYmM0fp1sM/y5aadOdf/gLrk2/xwXrSk3yFLGg9QLBduu0qfgLonLZWwji5PAfBTB
2D4tetIXt8grAoW0oA2I8UZJ1Oj67VIZ6TdXc1KCWPtgZt+iM2J+IlugIB/dWmtPlKhtsm1xGkuH
MPFLzQuDRsIbIHcptXacqH218XMwkU3XlnWywZiqvFlTyMy7VB+cHxDxBfB6F3gpEajlcJNZwSTC
XBVFEXbQcPTbccEfPoLrn6mNQXOq2lUZ9VqE+VX8zNCVG3USi7ZjJpU77plE0kG+lE96FLeBVTzM
Zbtoexw/KzqGIpWROUxDcE8OMOWSjfu78VotK2e0nOu0OKaxmtMXfJvadgvBVty4CWa/W6OYuOAZ
sILtqCkgX26cZrVRDIGCtDgLHRnIhp1MBnU0kHZZUYp0xfjD1yhIwrLznWmbBEGpbxCXOYJcorSd
D9QjZnezrILqRQauCl269DEMWLDEkJOKGIf1yoivWIbwwCmMwr+rg4SIE94y+uRUV9w0OrG4z5Vr
Un2uOpTk1M44/aA2ctE29d2E7AfPjIzNqkm2Y+kv6TP2QfEuoMpP6g1uSurVi80hP0qscZ4NUjHn
LQnbEI7DLkfwHpqiz5vtlNXlFA2qV+VNO0j++9oX9k80mrSKYkdB64dc2ztpFE8F7Pcqc52vMeHh
Jf4si4Ylcd9ROTtzLaYqHLqlc7hEapkRpQV7RBNmllMWt1Pmeu2dhqHVnW9OlXmT4J1is5LRdLYh
DMNuDMd00vlu1VxEw6DiL64P/Sd00Z9tlpJbYejCLpGRIPnQOyYpzKptMQ3Dt7m3O56BdKN2SwUS
8/YhXLuv2PIK+LHuOBRHjnR/q1nTUm+Mrgl+KXaQIoYF4XbqZ4cz31dZ6fb0WpUNkjw9RmNYj5n1
Ex2InO88PODs/WjUyTes3Amn0ivfxxlFa4ruiRSX7ljZysAZdiRj+qboTHNnCIKYYAunMjtWjZc0
OoT9pc73wxKkziZx5oaDzCKGl+56bGv+M+5kgzqO3L++yyUxfovMRUtS+ray91bPt504yKotibb6
sql7SxvcUFiZlGkolhYZEPU5NEizRecXJtC9nwxzKvQdhNByOdZ0mLsdpj1i2nCpIfsPLkjzMlcS
0ijcCjdAQykLdlLdWew3shTLaTsPsSG2BsRzYyOtzIx6APnqrSl4CNz3TM39bMJdbl8kyafuJluq
yt4ki5Pau9nLfC+0M2fxIxMJ2vItbt1puucQHrsNO3flHAaa09x8HR2GmSy0aWLDzD0TPs5SFke7
4+ejFWEXS6Ikp1e8x+3GbcM8h9tNKnxgpnYoq6Kq78c6MUaKROKstlx09CakELTHu75Q7RM6kTbf
u25tEnXF6XQcXQhXoVFWyHacfDHkfjHqTIf1UevirmDxfFcZG8WG7J/c3+VyyGdEBDLDBC220mq6
D1zZea8ctIb3kmQG5X4IoUh9N2KnzR8lYmHj1m/puUbK0+Vyh/DJgP89z5W+tTxJeJ1fco7VzZSS
900vgUuanKFqqxZVzLbsCUrcTXmiv7VQNvVIESGicSXrBtiu85j8cpO807nHuVqHV5mRxdq1ZNTL
nq7lkE1EMxvemA18+r7VqYylYI7p6mSUZjk85K6BjwsiHDj96CnFXnn0Iz5VzNz25uMm4+XIsBzI
ZcJ9ycMm9FxTT7pm6+dFU56sRq93StZsRJqGBjQka7nbt40sh2NuK9e6gn9dcKeA25Ahk4/Gn1DF
jLPuZlcgLEpMRoYVQgnHTbvU6HsJE0w8SbA/cr3qRzIVCDhMXBxCV5lu1NNk+ccYkuoKeP2fvwYQ
ENoczEhg3LO2ZetNzmg7WnGqfOgXHPfLcqRlWDZ0QYR4kfCPuxOxEoBWKD++5V5KSwD6CjI6AxXG
xx/lounM5sE/VObUXI5x7pSjYcKIr0+X3GaDU74SPJwfWgOjBXYx3OGGQkw3ZuchrGisbvvx0BeN
fguO1B/7TwIE4JGdNd0lC7S3YaEcvaKpcB5T8U6ziaJtcRo9Ib7MrzS5Lx6ViU8mIXwUbCeRap3T
X1KZLKT7FscxlU1Ehofz4MjGuFv4jUyBtRc1dm8sxvTaF7+Y+Yy8+rFguEifGkDw/ZpbfZZaZQfl
sZ1gtG+L2Vf5k+X084QCExqD8ElIidDvaiLyU0JZNsNMhbPzalxTZl2hD3Lnfg62qhjq4C3XJn3Z
F+xO9s6yVMkFMkZcdA0VOXtfuMesXiIkD0FGAJI4B2L8ERZlIVRwNxep/GzTi0Xeg/DhRgKV1LuS
LqO6iT2apJHKaFPtPp4eZ939dXgX03KuHT6/wQ3OXprezj58chHflVTpBg2bHtnN0PjVYzItdEc+
Hu3yYW1gD/SgnPi4qJzzhqXhVUYdN+adoIuBZK5Mt56NaDjQ8uzG8YvmQCeH60tZXKPQnoNPPCh7
IvewP15EKwz1fna4uMAnfbqYd26X5CcQluxglim1cg6BM0zliB5CdOYdultYaLPfhcDoWGR//ALO
ViO/AqvC9W975YfB53z/Kwiaz7EvG+xbYA79oe3L/CnOHG5XRTNH5urFf2XAs0VBawg/PHQ7Dikw
0CDOjUEHfJIHDAZpn1XF8kuq/OuImyIivy6O6MbYUb7kf2mSsTKxsN+HBgFVCqupc+JQ1vnIzds4
vxsbLTuRGOT+oKL8lgXBtV3+4nUyEuwzSPiAaXDAzlDM2YrpB496cbdQhGJkaMRCbqx6nImCBtL8
hqNEdy2s+GLFMCY7DRQaOFHwPc4Oll4MLcYJcXHHzbw+LEmv7bpybJYw5rGfP54u/zkWC8YCqcTR
8DzZZEjxiUlJpr+b6L+HcDyM7xbY2w+rzoZi+/djrdZSGA5x3WSdvp+aDaNXiW0UrE3BHggcvol9
vT/khpb/nWLhzwTBop3UKnYfnDvPMFgux/BZ4qpk0xHrtO/1u2yEWeagk25AH4xuvvJwl8uA3YYd
hzHhsiMne/9wlPaJl7V8NG5s+auTEZODkUsbh/DNOlY/cr0wmYV3LQDjctthtrAEocpyLGEod7a/
znpZltAr+ILBkH6nQWFvh7Jd8cDc73Zinj1aCoGRRVVuA0GAtr2acxFfefz12/0Lw/3/C4d1hRkt
ZDeIX+8fvy8dZ0B6ygvv9ekRyfGdk8p/igRd50FB7Qi5dS8Wku8kwQtAFruPp9bFMgVnRwFmsGrQ
qMDLej/84uHIDDVqfrDJEAcOpKPUcfVFKe+Es6XDqFDl4MT+5uNhz9nK0LFg/bI1UAACXlMZvB+3
6/CsUPRJHrwik76LhlIrPiM3n+MpkkoMzRDmaWpV286bjU9GaTXGCcC1KiMXGMWI5tjP/9GLHBxz
wNgmcELkUN549CqnnG89mHl2CHPmmo/yOduK370SPOERU8DCOnHPfjequSKxBtnfZ4aebJp57iHW
p1ADUBtbVFF4EkQeLasT3ija56wglx0+kOiiUeoEX4O9pM9d3CVXZtG5FAHnQDy6/pRXVLIUk2eT
mfynIG60YcBrh0IJX8qyTCNa+u7qz4ILwGB36iWxUjo5ITxrueuEa7ebqVV+jpJeiOkJeeb6C3Gr
zh+MCZn7lR3zYqa70LIgMZDn4/HvcxPArOntRu/y4l6fJ0LbU8vUdnrv5PdVi7nFpsnH1qbP0xOy
7sIoavduip3R3x665CxyBLq6hxk1b2otg/7FJvIdmk55qbp7t8KLu0/N7IeTS50GS1AbzzMdgA0Q
5fL28XS/fHSLqps6zoDXA432bAPvnF5hXOF2941qe5gN8XBw53xaEciCy58ZNQ7xSdos/CfhesOV
Pf0/RoeGuDrerqUsbszvn7mJ3RHHjKC/T4AnXmCr6P1uRbZxG0DSk3wfmrR7hCAjSOMYcIPG2Hju
1NPHr+Bio6GWRY3iseopp1ELnf2IhJ4IJ0B3T3Ml3vlaKkOm8fyP3xox2Kamvv71eH8MuiCaYn0O
C/H9eMrrlxJOev6AFamO/fis7CwK6kI8GvTCfrnxLIr9x0Nebg6c0MRnolKmguQpnfdjzn7e9MnU
1w8JVug+BIt4TrSQolKzUIn38azhVJIqlp0ALd/iI+X2O0pfJVCCQoJ7dUy4KLcWDYo1Poh0Mf1a
6Nn6E94dN8BIXP8g32J2sHpkn/3Ehnu0KcfswaTxCqbUzuhhatXHr0U8zXL38Ru5nHnwxnjLHCzM
v4ucBYbPnWmU4iHwapzv6bel/Om8JRgZfJad/9VEDBBa6eAegZL0a3HNf7ztzp4WPQA3N5YdUqfz
ZBaVVypX/pg+kGCePxTo1K3IzbUme5zcWMZ36WTP/WsKmbTewH7JxX06FDYWUGzuX1tVzPENNsf+
KxsaACK8jCDZzD3XsV2JnhzF+QxvejP4WPiFYgKKXt0dzGnvF2bzyLPXVKEgWkbY6qA49zXz/K7w
5vypCpRmYJOS1U8dxh3BXsKhUBtvgjGyaWVR19u4sUo688Jq+3RTCgMlehtrn0HRCHpB4dD9iGWZ
LeC5uQELJoF1ersYzsI+IgvzGYAjfsXkMbCOtKJnDIZKLyY2BoKVOBXGLKwXWoPdHAVWqawNrc0k
3rSLOUBx7LDg2QFrcPHRIB+J3TxVznQkS1jZJ+nZzldsIEWGybG3tAetdjLrMODKph6YQo2xmzCr
QksORJiGnpa03qdy1EWq/f3s4rqK5wHJgvQzLspivasVrLHswem68TirZno254qAOHjXrD67lb+0
QjrzJldGhj1FWnp/faTBFqRxxBWOX3ARFUOMZs/qpoqBMdJ/UlqZPqdoqzY0R8s4AkZqo0zT7Xs7
EzGqJlO/UkZdri9WMeAA5izMItwd36/mUnmL65VmfB87aaZ2eRMsJgETRD1Epl8sCgaZWlz7C0JQ
edfD7i03AZhmceU1/CEavl9nXLjYY/kdbH1Eyp39DscF1SLz7CGrMb0K4VVl+mdfWe3tOA6tHxqg
RLecy96Xeum0Y10TEg1IlfifFg5/963Mhcifjbhq3K9O2XnmKS9bzdGuHP6XZ5DPZY0cDITCcF3P
jStaOLTcLwb5YAwxE4aUZRWlVZO42PpDQ0IRpTc/P94Bz5udFGaYHVA2rjkjUPTPx8yqoUboMdQP
Q7sY41bTx/o589tabZuhWrHe1KkxVSyMNstflhSH4MistfFuNCCqr5khSeFcORr/HPjvPtdq172K
pdEn4BF/3utxlhqJGIlVj6pRZXAv4rTvHudVyHWLJrMdN7BVVySwtoP0aXYmR7vzCoEHFRkVQ0qC
TJ6Wz8AYzRjp3WDka5pHV2wHNdfFqwimUewxFx2D50n0c7JtCCK/V8asT5/mfqmmnSD4S79S5Jhr
5X32UCt/10Jvx5qknfR+DlqyL7BntK1HGB4LIshk+en3TW199sw42VudDPI3QCXWZUDKUXAMKqct
D0QQdW8W5mDlJjXi7Na1S9t+U2Uqbz1CH8e9Krte+x9p57Ubt7Ks4SciwBxuOVmyNMqSfUNYsk02
c05Pfz563Wg4whA+GwtLMGBDTTa7q6ur/oDsYtQmz44hxPCQWK0qrcrUSl5jTxXtfmHFTOnYyYvY
3FT+uoFwcsEtnl0xAhPqtpXEzVGurApkIxJI/drEvdp/aLvKQpKeNmCwBxKB/puJbB/Qy8F7HH3d
1zYResD86x5Y0b/GGp7lL/7eVijUceKdzq+gCN+kMAqPSKFYyl4KNP92FEV25eHfuYrSOPleeLTt
XOYH1cPOFgt3nLPdywMwNuoylGXPg0yLl4zaWU5/1BsVTUxa7vqvxCyFseroFj/KddAtvPJ5iQBg
xlQsQz8aIL4+d63UAoe00YjkIzbl2rvctVcDfO8tYua1G3ItRzDKjrwC8ImX3VVcdG8oncQLx9z5
XXl6CpMKIaXCv0z/05nve7XQai4lx0gdQ9VtikKv11LaT2g7BwQSIBalP8gt2JPMGNr0WqP/D90U
5C2mmhHBWXntpVELbwyzbnUg4rTo14oTh/SmDYj1dLlR2lxYxmf7kaemjkrniRszAXCWDCuV59VN
O1BKrfIIlwO1fef8SMZN1qjjrVePHwj1gNOU29LaSNXUJQ279F6Ca7JEhD9fOYD3JscALn9TE2K2
dHWh+w0wSSYw161tENq/9KxWn2Qn9W+juMqdhXPmrJYO71Ylw9Y1DL7o9s2Ow1FYcq/W9nAknJd/
1KAa73LgHztbqP5jgDa9O/YO+8NqSuPt8rSfVdNg/xIEod7rlO/Mvyv60/2Wkn1JGbs1j2PV1i+t
F1ViNfgglzaeUKQ7rYr/iMxpXi6P+sUE67SlQWH/x/Kd3TBDS+mdvDKsIyIXSetilh5tW8scv6Ph
Gt40hfhzebyzWwzlAzL6ycEAYyuiwumOgFVWVngbGseRnvw+KdT+qanLZhW2qboQA85SrNlQs1cb
EbST7Cw0jmaaeILuVEnvTDayeh0guwknwhK7yEniTa/14TFEKHCha3eeXEHMpExI3R6FDRKYWcmC
1i3YKM+Rjz3yNiiSJXle4fSKL7YLFLrc2ynSLhtIQ8mH0ygoLNplEO7iutBvWxpH7xpSu/eF0yfN
SpIUsU2jYFhqnpwvO9CkGhB7IrNBN3VaIJ+WndQqeU8Oqh5zCRSELffNWjbL7gkBy765UaUR8wMI
w9lCY/F83aF9At5EQYqDcty8hUI3oC9DEvRjL4Md9mwrR3JFt+4zCq176gz+4fK6+9uaPj2b0eyh
kjgFNupY82zOqXA4yPPWOkJBM5VdRFahuR72L4qby35sXQW1XDdMgNkflKYzh23tV47EgSxqCyhP
kUqrUCA/sYuguh25RPXdN21spGqjD7r8O1eFPexQs633jSIPHkbcWRG5hd1bGWQ3FZXdDMFnZzNy
lzZ2Ta20/RsY7nbCEOh2BBwrHVQ38azRX1cq/N17ozH0nVeiLfaWylL3SD2wTH8MOEC+gPSTCAy0
cWy3FXl3COp28K4AIChvSVek98DOGu9bxy0Z3KdE03Fw0642fl+e1fPdrIFJIICAxqD7OBcJMNCO
abJSsY417bJg7SWGh2MyRDWang1Y3qUNdR6eGQ9bMLhA1IaQSjpdrLWvIXVbycYRZhBmX1qmk/xF
dCaATRnyzipwndwpg2iA6JrwcDZaS7Q+5Egl7ANhqfWPDmnMEumEcdJnpvW7bgp1gnQ7fTBuUTtB
ANGqkkUp/zlLjbU+AThUiLST+yrZ++mTJ3mJ31AX1UfP9y0eNFGDNbQA/YifUWk8+XojrdS4l9Q/
SdREm4julX2HBDteWmYaaMpGDCV4/5xawUqSm6yNXDlWreanNKmUVKqdxo/MuL/oR3QeReksU6Om
04sWnvo3ef8UH/xINGbRktOyJUYEkzPUrlNLu8KTKwclJznrtC9+OK0cbTlC/rnTyrSxuCyMwFFo
O4tO1ajZadQ19XHg4LxXHC/4AYbe2nRC6Du0dcuXsmohtV5e1l8sM9znQBDIlOanXujpx8KURULu
28qOVd/h7zjJ8q+t3Nb2OQDvdQ//qT4QHpN94mdIY18e/IvISBICjdQGdkGdbzZ4pqOcbRtxeUzS
WN3LRZ+JlWwjHRBShXyDSBf9vDzgFycA9secUYbFpmJznb4t3N3MRC+2PWaFVrVr9GZ75ZA0ib8W
edCtgjb3uSkk0fPlYb+YZMoeKn5yqETA+p4e69PCqqNiHO2g6Y6INmjxGw+AEKRlAZhdd36VV7/K
iV18k44ogzxa3lAvxK4vx8fncHK7oL8xz3KbUkrJwjI0f5G2jsCBjGhaa1AudwM28zErzsRrQBoq
W+wyjIGWGj9fTfuEUOEL08nk9D19f63TkjxWInBsaqSgOV6Hwt7qduvdI5CFirJJ/c3te0ks1DW+
WF9TjkkRgWBkn+kb0Ody2hy3m6M9Ft1B7YSJrx88h3fVE0TTznOWUowvgp/OVkJRARADsjJz2Fhq
YmPA6u2OvW2J/irFM/QPMR6ubWSZUYUvQx39iqYO4k6JHe+jK61WWpdF33orfH5N/Vrr1EjaSfA7
ss3gm3AnnNKCTqejPezvat0On8sEs4rN5TX6Nys4zRp48qkONBG6KYPPNmOnhmqGB8GIC5LoJp1y
njmvYp9WvuYhyuRH4V3gU51ejfA3kFUGMFutRzhA5XUVBCKjF4qAjpv1soTEc93LhTs4tIQxWShy
Z5/nSVYha1/mGkSWTI3e8gaa3yqLe+sP9BvlFRoD+w/sJ/1ILeuyCKVPdBoXTtbzRaGzCsmOqORN
kKXZPavHyyPXLKk+slTDPUIq3rPP5fMmCVWxZle0C+nYedeTKhabjzYeCAxO89nE1kocSY5ctkfF
LqJ4RI6mD+kEm0XVuprdJM2BMKgDu4akof/AbLi7Zi8FzsbwUwRH1NQwYXmLQntVM6UR94o5mu+X
P/75nKALNCUb1P6oBc4zRiy3w7Cv9PGIu7eiuY2vIz0Pv+eq5XqMsbjcyQtf4TwkMCJ1adrB7E9i
4mlIKPvcgYfQjcdaL0O302P1yu+lJ8/OCVAZQOePlEi0+/fX5PJHxj2VO8nITweFfZrgtlHLRxSl
h3WaRhMBqwze7Fjed71VPl0e7jxlpCzzabjZadPRn/RMr5OP7ZAEgO2d+ocWGG9JOKgLB8x55gKQ
CAMlCgdUMdR5choB5lfiMpePeTJUW6vtPGtL6cmI36sK71jgGVVPU0vTq0lFGPfIFXo64KQXzvMv
XlgnbSKOUFfQznq4DdxXawg842gpQ4kguFSowAB9eVP5fb2wrb5YslMmTmgHmUfInZ7l05mqYyKX
pV3G9aSNRyxZjEHHvjRO4apWiE3WRaJsL3/Or0bkALXABbCAuAScjgiPRU+Bv0DLL6T0IbSiYAdR
sscePWn8NTSgpWzli+mcKlOTAjIIIIAApwOWfgXDFKUE3FjHfjLlNFr7To51bGGBtHn6wj11Cnyn
BwBpoENqxBWZxuu8MYwmPg7PpaMcM0GASSTNCXdIjpTqQhH8PBuZwIQ0N0hEphvObBdKQT6CGYrU
Y1dnzUqpdPpAsdFtsRzNEdCQ5INi6eHaRKdGLCzQLz4hO4QLFdB28FxzWH3ra1pfUJk9RnEBM6kV
3kHzAJ40RdKs00RdRI1O7zKfUzTXjMni1mKxzj6hKKgt2nRUjyiu61Cswn6XORWCEhDPvyle6Kwc
KVLv6yBXbySvcFaibKAKqSWo+8ur94uAiwcWuoITtmVynT5dTFyyi1QLO+XIkRw/jqUS/UrJ/vc6
YbeDyJ3o4xozEFta2KdfLWKK05jmTWW3szJj0+WDkItCOdL0RZYcO3fhSlMEguJrvV9+xy/HQluS
oVhXdFxP35H6kx5l/P3RyIr2RwF/91EJDfDQrWL4CwfYl2NNMAruukDTnFkakUkhTNWe98q1BN8a
z2/TFXfaVv+JRYShLOyZr74e3ploU1HYASUwW0dKqDtjSSH1iB6Ys9cHLdjoYVptnUoev9Prx5ut
HMXzv08nABHgQH+X8LxwlWF90zTlqBwFjir3ih/JV4laYDRE34UG6v9jsKmJgX8L9dL5+qwrOx88
+hzHLBrD/FpGem6j2VLl+kKKjYXp/CoOTMpbeDgie0ksOl0oWWc3XYcGwBFZiNBZR54HNYh+m/qj
KLpJqV+0S1JYX31B8k1CAOkHn3C2NsfJPj3DrOloSXaxFlamQb6y7HCthDR1lVLDYFvWlQWNwi9W
KSgyKkkckJN+3myVDlbZoNShE3/wC/vOsR0rP6mlVHsOOV2/v/wJv5hVrIE5jA1wsiAdpof5dCTb
3A5wUzGpr4oyPnRp+zuvOmNdxxTIWZ+RNiysmS/mlAFxh5u2BAns7DNaNrRHTPdQjtZyufloK4yi
9tQgjWbHmvaofqtZpa6R2PHHBS3Nr4Ym97AQ5gTfz8yeviv86LCByq0dJUvK7wBvJdHO0obE3oFZ
i35wQ+rS1Zh0/5+8x0RnTEYumV0JJ+F0YNOP6jQghh9HyYzWZWUlkODF6N2Mvl0c8WTJyvXlz/rV
GiKp4+oiczMAyHE6oo9qs6xVmnqkbCzdCc1Cjb+AOY5kvjkm0cLEnmMRbBOXU6q5gDUAasz7YL2S
yxQL5eRuLLkN2oGTmGsrqSkbpNJ4RYImtq0SpW6HkN2VpFm+uA1yyb+inqI8XH7zc6ycTXsM9BH/
8wMuwumr25grRpUCT1/4Jt86a2tNd0Xai4esHPtrTpX6UIVDftNglOGtLEjyazPvy1/AJqlZh7GU
rWyUDxfalucZFDVmChtcm0jVCGGnj6Ug/tBYRl3eeVBBInyXctIKsFrfAABRD4YU+hhN3HExFIgO
LMzJtKlOUxoWH7fZifEzeTfMB8cNKUD+pGbR578VaQCAH+D5WKSBtQuUKHlIy7SFoid012wQtOmM
sF0INOebz8a/AvQ/2TE/55dHSuNlr6Z2f0dCg1dCL4DA9ZRH7mvFDB0XBYLJk0hWl3Ko8wDHeqQ4
C5qJDhfkg9N5T/M6bkMn7+4GT2t/j7ZTH6AEVdIz6H2OYEPHr+qfTyoAplSvSMrhIp5VLPUhKX24
bvYxmQQ6y0hV0dyAOm5oif2QjIX38/LnPd/s0zVSnsTyaQ1zvzp9xWAU6HM1snXknpz9btvWoD5q
eq+d7PWPl4c6313YkIDvIX+SGYilfDqWnvgctmlU3uICMR4QF0pxYMisaON0iXelx153REhJ3gQ1
2l1oRPjqs6HVAVxrQxFvgTZkHyLCr2xhhZ/dgyBcAD3VaNoCcQG3dvpYuDUVNYiX8jZp1OJ378hI
n+Hf4C/a8/J7TjaSQ6TjHokXC2YgsCtOx6kdhK0UrxluIXXY3U5PIVSbes0V3aj89DeaDOb28oyf
rd/ZiLMJ90KzRkKiH24biBrVSrIRKfb8uvomgMPshFgyYZovJvbn1AECXwCmnFU8O6sK/D/hNInk
Bhvy6MCxrN1kmoesHU5lC6nAPCT+HQpjeYS1+UEZ83Qy4yIZUj9HMVZYHj0uPck6EH5x9gaGNnAN
uzZ/KlmWDqtI8bWFPTMPR9PYtE4M2ALcaylpnY7dVEavdo0d3/Q9PSkRFyYswATHTkzG8o3obe13
Wif298sfczbqhIymleHQ5GUxIh08+5hR02FLqwTqq/YIOV0CPO6Ko7MgjT5bMWeDzA5AHB9xnJF8
9dWIMheRMV+6KgXu4wtbbuFd5rVn0+qjMpf+vou/tx7kx+Gw9CbTk37abfM3mX+kzDeMXI1D9VW1
Vly9cdYa1uaH/1Q/qwtZw2wpno00OyWKXg0sTHPUV+UYXZmIHGyMm+DKXvKwWJoz7XTVYWoWIk7C
nHk36RprxMfuoNz9T0vsTHO702sPLRb11VwVK32NS/lmCR49x42dzdYsRghaMVpe8BrFz+K22G3F
xgQy8twmrvkL1QXx5hzwcMUiykXk5fLrzdGYZ2PPgga2eMjHdrxf6O9KfV8haJjcyRUlRMm4UlTa
zsatYWP9fFDgRkhG4RZojsnXY7XlmdedsbHNJ2TqKv0fb8NnTzZ9/E9XKbmSUIfqWUOB9Y77QpV+
b8qF4/fLDUFSzwUfHCdAjtMhsAClIZYxhBe5T8mV8sP54a/97dIp9+Uy/TTMbDdkQyjwuWWY7E+0
zz4QnToMu8vfcWmI2U6QzLzWEgRRXpuNv5mW6eAu4UqXhpjdo2tNUpUxnoa4yr/5V+oB1dXt5beY
X3z+++afZmq2E8pAz61SZwzlmDpu+w1dqqFwy/e8dBttFf2S3y8PuPROs9VfQbSSagz1+DLjtfSi
XaW7pY8/732dvdP0DJ/WMSAT7mYh7+T9yL+pu+yHedeFbn/Vltv6JXjWkYt+WxJyWHqv2cGInhA9
HcGYXE2kVxMzs3zlPJnP/9vszU7GNEdyBntO9bXb9Pv/Fp12uDzEl4cvGEKDJplKWjNb12hBQTyg
UP5qlVeZ9Gjrjwaa1lr3/X8bZra25QwRs3BkmDzYOMYuRK8pX4E5uTzK2fKmKzW1p4g08GlRzp3F
m5pSFPbYlCshdwQYb+JHfu/Z6tAiVOahWZSlWYSYhh2JvdTDSllHmV//EVGpk3akqAJdfp755NKf
p9uNnsOkqQBrfRaXhq4vkb73lO92FHduJPfpsZRyaY04Hg1QpAcXMqnZrQJGPLw75NKB+NCqo3Zz
uhNGrHxN4B/BD9/AVgaTaxE3K0opw0JYn37P5zwHgTCD8jfTTJXfPONKN70X+iEGKN9bkFJFsIIu
0mDlhzCerazQ6auKzb9OJFp4SNJQcge/RF/19MVoZFjIisf5D61IjBX7LpVxq0WJ1EI62s3DOi8X
RpxvcDj/HFmU3idY5eRbcToi119JHoUmfoIdFNdjEImjKcneDRKJ9nHMxuxbnHrOwkX87PuhvA7x
n0kF+8elZrYZEy2WgaeX/k9PU9Fdo9yw88NwCfZ39vVMTNA4kpGlQLbhzDBBym2rQ3U2/VlKhZOj
r9wiKotdOwgwuDALJ875K4FKpYwIxZK1x+XpdB7tfHJoTNTkZ26mzbcSq6h7XIKXJm6eDjNZoNlp
C1Muooc5d9eQPTqjEu2hZ0VBkTWXTOOmtYSyt1DDW4NjGdB996MUw/ckf7q8NP/W8U82A2NzA6XR
CEB6Yu6evqEhx1EhBb79XAQcCW4Gnav8afVyo9+kWdCYSGqVQuAuPioifSqbNFUd1/T9SPodxfyz
hQmfo4NgdwLJpYUMiY0LvzqnWHMUelYZ6/5LLUlhE65AvlvpzsBt2L9PRt+yrktsPpU11aeyWvm6
SSIg66y8x1KjK/Jbl6oGvG1VCwG5wwzS3IShHFdmRWemMvJ1ail1mwCmF126h1wY6v3q8pyexU2u
nRRF6LrzA0rjbNEUsQNIqIv056E1pVuKOmK4bgfVey2BRLbbslWzIllI1M82vI2BAHUEth+VKUr3
p5+xZPEGtpnYz7nCpIE78Fyqc9aVlMLp9EazuNEzq1g4fae1cbp22O/wQv5296hSTRPxKXVRJ9IM
0g3ec662o7mBsVDFiN9XmrEfm9q2dnGnKcMB7hw6aXTgen+nguFcwkiebx8TO5Op94frBH35aW4+
PUY7XcF0y5ee9QK/yodOqgFzd2AcNIDQaGSux7Irsk0mj4O1QXDd8O4vf/CzkMRU4i5CEwmzMgDs
s3mQw1w3hKxmL2M0oH+lFmHfb9HqH/BDb0x/KSidDceEo2TF4qLrOBWNTt/X9ksr9DUreolHpJzc
tkr9yMWJwaldtLTqhQhxNrvwYUHNkF1NcjxgZ05HQ7289I2gkZ5p2Q33cYPCbB5r6Q4BDepHI3q8
Qxz2az2lnHN5Ws9jE5AAov1//yG0N1vUfSobIEri8gWyvXRbJo7zDVl55zYbGkSD/QgkYJSo9xgK
BLc6gtGqUi95s57tqwkIoECFAPXBH/TpgPi0thwjwdgQW6mXgIMGvVGhRZtc7aJfHR51V3rhf0dA
xFo4vedTThsFqjpgZ3Ig8HdzQrShd1M20RgvCAqkd4hqZfcdkuHt/ZA0459OtUCqJ8ZYhLdeMHpL
0hpno09OJJN+GGBrjtp53y418yJq7a5/wUfK/ubFIm3eqxzD6ZXQwlJ2MxmB1B1HU7fLELpd6iCc
fXXUJTjVyTvpyE6H02zKvdZHZ84Uw0vHxQiZ1lC1r1I4odGVhqoFJhfQJG/TSs0fw6Iyr9J2EO9a
5vXGQnSbh/HpOabm1qSgRGA1Z7taMpTOGZpCfimq2kNtRTbzctepdVweagcTVFduknyhbXU+pgn+
A2bAJNkEDHgWypo+kUtJV/MXJ/RtNNVb5zgWzoedRNK69dh6l3fYfHVrvBU4pkmvaAIBzwnEkVGP
alXl5UsI1w1sd93djJUYt5KDsL5bsNDdKEiqX5dHnT7g52ODhtQEmFDMqTvHWT/b1hChtdwijXrR
GmRi12i1h68GgI2lM/Grcdg8NCgYDAPC2WQmDdzVUjgacbKVxNXoSbG1AsFU6guBah6Qpw4bzESS
UuidKNJMf/8pSFT1AGY9bpQXH/NoKOBetuls6DuB7C1JiJ1vToYio5984vDAmzutOk2Y6l4VKi9G
qmUwjkrruul0D3YoSxQdg3BN92d8j1tnqat5vjQBa0NcwUzR4pvNq8NK5Vhx1ajyCya41jZFs0C+
Ksg4bKRxTfNJA7b94/I6+WJE1EXZBSxREsI5Jr+LUjmqWtl/sZBq3nqmVW8dJXU29hDIcAOKcQEJ
crYbIOKgnUjncmpWkA+ffkY/lVtaJM34AkE53pUDJaW0G4OVzB45+IlsbvKsebv8jmdrdHL6Q2QG
KVmLnv68k6a0EaaGWD+9oDAlgbnTUMKshmzhQPlyFDwhDUC9k8/3LJR5PkjMpqnHF0fp6zW4dd2t
oqBfCJh0Qec7e4JiTph+ukvkJnPnL6NNxwbOnXj2pFKqr5E1l7CA0KC+vfdmAWzdDSJZyQxXa1p4
/K4WiiB9G8vWSISLhrwS/hq8sBr2JpLh6KTVcTBZ26Z9Xq1iINjOO20Qa8BKBLt27w34pdcWKykw
u9Jx9aZvJI5onFrGlTZ2XnKstKwJ0cXpq9qELoXlzBMgBfrmq24oA6Ts6WMWA7LOlpUn134OZS1F
rFqj6rurKhZJsJro4VALTBt62GEYsfaoXC8zYrtdAUFsJ95ZrOetscdLKkMzf8jUQjHRu4PnYFGV
bIThtp1WJt+csHP62xgIYtlNMvl9EW0MrAmia6v2guxNhLALHtGnC0R4sKMa9NqqM2UPyZMh7Qcf
GW1F9fDiDpoyKTD2wn/RwNNHQ2PNDKTaRFGgM4oCmxpbCV+hmJdZ6gZezq3VHTvMNhpuShRH9ols
DMDKK68ud9zq7OiPrJFy5Nwyi1Y6esbQUPIsqzLclr0ixIeHD0G6EXGpKnu6+6PFb+r5hiAX6tHb
cvE2wz9ZX6PmXQRx12HUMLbmizY6ZeFqRqQm215ko3xnA5uvv6l+DFjfrTSUwH031oK0BqtXK7Zw
LSxo4tta8WJUe/smGsJ9HAlL2vu+VrcPeompy3fRE+8RGndi4y4qm9r5LqNwF/QrJcSOBisYK9Q1
rAL6NPMPiiplv2NMStHNh2CMQjb+ScbWQOHa2DlOKsnrAex39ZgjFJ7uBlLdYIevuRgOgZnjMJr3
mhdi7xD41dqiWYubiNfF3XXjayifyw6eBqsSZn+21r02L69CTl37MbJRhH4bPOhDI3xmsEqbXooz
qB5oZRs7UchJsPJBrrRb8rERQw27wrYnHu2ydQd+t1i3igylZOWIMPCFqwe4Cg2uanZ2hNFKE8mY
TxcmUruu4zn1cCcFEugfulF+fezaRhXfW7XSjV0Hn7Z+xrZTS64LP+47pPkxZvrpozeUbPw6b2A/
ZsjUGpFL4a2SnwK9QAgJf8HAtDe6ldc4vtSZjniv2VvJDX5d+mRFZ7aoFLt+ZVQ4GejxAHfCtRtd
eK4We1X5xCPY3aHn1hrvw6J15E2jY5v0kNXSmP8uuOZHh4bfa9wNtlIYMiwYY1DcDnUIgTgJ8uRu
V4xwVleQ/hHwX8mxUlbfh5CsOFnz6TRhufVoZfltrgdWPbix8FrvR8Ejobgk6YPwjHVc6cJ5hwXr
9T/1tu/pdfuaXw9YqhAIbsLIS3ykolthm6ssr8NJqn9InfG3LFkKer0i9UOY/qVlNJypSOxLyr7F
Uyr9lepGJup9pIbMxFotuAv9GpUGQQCAPr7zfvmkODsNgZugNw4OgnsYNdJZNsNrhJMrkPSkIG5p
u5qc6NoqLsv+xowFoUZOc7FwIM7zGv1vw34iSasUo89AVEOpDfgo49YZBlZRrz3MlsptIwmt/zB7
4Hd/Lr/hPLfRp4wQBDTp9mSH+vdi8CmNSkNA7YjplwzXOc4KzeQy+B1BD7Ovo7Il2qhRaLUpn3ys
q12gGr3y/fITnL0wYtoWEkwo7E1kJHs6Rz89ARpkeU7IiV9zRYtenUALfvWyXd1Pdij/yAQhw4dG
C9UR0SsQr0DcTsfSYN5Bf7HCVxSKrX2Wg5BYU42uWzdICrtYyPTP5pbRuEdT7NaRTTpD0qj6IJmo
+ESvCnJe/QppfOehC4z6rhNJstOkVP1Oghup69yKs9fLs3rW1+BVKSFMoClIf1w2Zq8qEImvHfLD
1wFC4VNuhhQutk5d4MmFedrgmdsYVyn8ijg8P7Jy8HHq0II8aayVOuq9ct9antQvVKv/thM+X0OQ
/5xc3imSU3QELz7bUFUy+Sv6pfwiuqjVxA4BJ9lLV6lNTnJHtOr7eFujd6xTyglHzKydMCjtNx/B
oGwFMy2uoFp7ciyYziK1/T2lwNSErm9N0UXLOzn+1/3IbZhaPnKlqF9NSOnTJeNI2eBrXqq+9RU0
wl1iIRC373KHHIjcKFi6a5zdxMlKJ7108mHQuxRApkX1aTsITDAKMRgyfKxR1zCIT9UexWKtyrei
hz2ENpxPeNipKkb2KBcQgvw7PzeQeS8NKzR3l9fR2RoGaEqaDFMVANH0SKeP0wNX9NHPEW9V5Vkb
OIO9W9tZi6axUkGfDzArHY0CikGULnSmzuIC7SIEMbgXEAn585T3fpoIPr4kchidb1zIyDS1MQi8
6xwuRe+2wECTf6wCYDxNAs0PPrRMr2pW4EvqrkKRoM/frNGKDkDexcFEfeJBBHV4MBs1/kcQC+P9
RdmRsU/D2rOJTSWlrL24r96wnvHCTWK2yUstEq9c10Wmlpi6YiDlwnvXF5DM5/PK5Ye6HkVM5pWt
eDqvHc3bKdT3bwaeKFgBhY6U3gSIz4VrfL1Gf2Fev1jQ05EGjx8dVYR/52BlLIGlpGu78k2aqO9P
IqTtsq4KG/tthMb08IragDysst4gwcAQqe7XAQRp5GIyES2VJ+YHOpc+AKtcmCi9UD+2p8n5tKjw
hbGDqO2CNy6GWBYapneotNvS0lY+1az95b1zPtPcK1AWpGYM04gRTwfrPRVn22pw3uyhLJ6zvFPu
wtxsYnKq0X+4PNYZYIkXwzp9EuWwoJBAKz8dzDPT2jGh1L8ldepzo7IMyUK/qIorxNpIsjC2uc/I
6pNvRtTI0qooGid+yQuaeN9yTfL9mraPaqMJ7YWoeigIzQlT/hYNeRBfJYDUhrfGIX1/Dnq7e7z8
8LOJAjAtT+3uqfdE5KP6e/rsqGv5Pel09tA1oXZAhCLe145MFo691MKZPBsKfU3OQsrqsKxRLafv
cTpU7SfFaKWy8kqHyAquWHrFd5vbZnCtqJEprf/pxRgNwgCqWcg7/W2SzD6KlpRyZQaJ+apLkfEa
CAesGlZrmyLP7YV9Ns3Rycn6dyga3RAUoPfOWZkDRFMZXq/xWhcxmqlajnhEMVb7JC7G9ehXOg5K
pn3gVA83/qhn/3pMMjyUF9q1U30TFcHTeW0MoEiTGjkWKNwdaUUhF0yGUQdc8X0Zn7zLE3u2jyE+
EEBpEpjTuNpsYhtNqqklydKHbTQ1drOjtgob379iCqoNErDhAgl1Ph6rBq4kDXA6+1SJ56i0CO+/
welk9b1VzTvbbv2rMjKbJ7RsXrlqtQtH39loE/mcVgB6SYZKkJoVxaAn1RHNiv7DqmUa+mMp1+jb
Zo7YqVYu8s2Q2d1SqXFergIDgyQTzX26wATsOVc7buuya6JR/nAcL72D3JxeN6FVLGyIL96MsrdD
v3BKKLhRnS4TP7ZBl9uZ/CE1XvtitLjl1U4VIwavh7GrSsXvy+tkvt0RVSG0cNZOzQTALrPxmjHE
ZzD3oo+hMCF7OUG8aaG9u21YjP/80Wjf8NHY7tSlyRZPX40KF3OL4uVH2pvlTs7Hbsed5yYnP70Z
MFV3//HNVESBiJqcU/xmWgqnw5EjozRujsN7D2XQrXpsFxCxROI/M9N/PMfgHPC9mcmpdUDSMluO
fYhTJpPbf1RWk+0CG1aEkFT/W5Dk/cvltzpbH3yoiWgFgWfil8/piF6umoM2Gs3HUDvxm91UVzYO
F7k7QrDYl765cGpOSdbnoGlQXIdTwokzCcziI3E6iZjmAXxwRP/hW7n1ZoSyQXGulzvfhcnUp5uG
mljoTngm/x/jJd1NxNzpt7HlJt2P2bVC73IZ3/gU2Tk87G2XJBH3Oi7Zq75t4ez866wST2iS08Im
erE4T1+zNItWH0pjIJ5A0/UR6v9jNc34asee8dz42VL8OkMwI5VPA5fsh/mlvDB/O2pnQax4nvSO
6J7dv5vg5saDhGalp2AljME1JqzjEOXqZiyruDvAl+zzVVqgbXUYPCTeZDTVWIxu3tg1pqKtCFFQ
CA3UXevrkHNBdRVZyFLjpimOK6iB69hgg9WJhSO5qGKiF+8iAZ+3T/82kxPIRKMiRP5AbUafewDJ
uIsmg5n6fwZPGR4ySqP72BmKTa+a0XdDGbqFLzePXybqRDhYAU6cUiSSo9MvJzc5Dq5Fqf3wsjFc
ATjpXQnxwl1EW23pbj7Fws+bAVMRygSQfpCRAHwwF4TJBHtA56b9joZDa/7OZSdEttgfsAKK141P
jWLrj1gtbdXQ4DTEQx1kZe8KZPz0YOXULcYZq0QSoRZiBi8V+jfM0crGJfza6Mtc/hBn9Q1IwxPF
hDoC1BoQILPIzskZtLGXxx8NBvXdb9wSG2+dDm2ETH5FkVjaaEElR7/RptZqt6/12r/35bqgoglV
1fd3Kcd9spSXzAIKtR7ySnIgJhAN0TOLEwPTTs/Llfohk6R+rSJ+tx3iOj70Wdqs0BOFi6giobMw
FzPu499R0WdFOYZbhsNKOV0liV+Gnhkb9YMK93hrh12wj1OnuMpUaiul0bXXJBDtVidqr0w4fcfM
85bQ7rPIPT0DKCgST/CI7JC5pERjj2Xm6U7xkOP7Fq5q21PsVdIMMI/Lyr6tfREsSdN+MdkUDSGE
g0SausEzRhzg4C7vM6V4iJpBu0u7Pt9JbdS/Bb6DjqZNyBk9fYk89uWgQC1p6YGUoEpzOtcSzkp5
nXTlQxJGKca8cryTlULcSAK7dXtqJEi4sSx84VkY+Du5VC4NFhUFNDBXp4MWhp1T3KmrhyxKy5VB
a31lj+241otEWjjs5xvrv7EgVXMaUopiC5+OFSNPQftELR+CTDKhPv4faee1HLfOtOsrYhVzOCUn
SVSyZMvhhOVlr8VMgpng1e+H/k801JSm/O1juYwBCKAb3W+gPqH6VVGbUbgsXRcfKrOkc8gxyLTn
FgkIuUsiZM19Exm3HskALW6uBMvNzfR/78M1QnMHUhPzNmuO/XKvT2pVP6dFGt/jKzXuhzq5lgFv
XlB/RkENhRuQoExU3ozSayk3QiOq57mWyf1Qd7+WUplfejVOdrGHm50xNP1RJFlzAjD54+MzvP3C
6xOYWvHqUba6sG1Br5kSO9kYm+kzstTZJ0KnEnj1Mt5aKSnXx0NdWM1VGWSNzivQa0tTpt00F4pV
1s/KOBi0kub+US+8aypBF1ZzxYBQjwDfapnmWlh8U2kpyjxSu1QRz4iD0kjGwTrIosjGPjdx9uNg
NqdRmjSlG9chagjnmnDc9j5CuXYVHydKgPFd3xqb8Zt8Mpxh6p8hvSWPaiToSatGqhY7aejiR2XF
0bUAup7CNwGUDbSCQXkIr+q24InWq+PNlMFwCMwu9eF5nBQlTCY0pvYYtHe/Aflgig6SWHuoUC77
5Tn2dFPS1fo1eEn5S0u7+Z+CafytrtAfBugKlIEwTJ9nSybIq8b04C8W97Jf1FCv3a+a2SVoni93
Uynyl4/31eZmxD0ACAdAHMSEV4zktlmWZwqJk9WX97Y6YU8Yo9yp+xKjhmgvtLgNOhGbt0tjG8Pu
bwdGfYYeFvIM2LPSXzhf9yYBL5ebc3mfRYm8jbP6yzBQ+kDPN9JOaT6nj5korhX3NvuL2Tp0VtAv
ASPJg3kL/gVeKyKriqv7GNfv0q8Lw+sORWrO066yIgOTqKmrryQ971eYMSmU8VqhZUaWez7RsYkj
PVPT6p7QhE84pb0TW7qkt5pmT520qSwq07VBNzfTn4muwZXKEuUP9GfPB40TOrOqIqr7RhrdfkwX
zdzH8bDcZy1Wg8HHn3JzNwE5wurLgCsC/4NTuy1Od01KZhJb3j7WqslYBXajzC9Kdf5buUUGIlFi
JJBqCBhsMV2NwctuLDtvn0Qw+yNpms9Y1o7+6gXz2Lt9/XfVgXVi+HZxE1GZBV+6PYpTpmvKJBxv
n9XCOXQVOxNXZGR0jWkO0DS7Mtz2o/0ZjpVET5ZuG93O84+m0eh0E0X39oUrmh+p0jd7AVjlmBRZ
c6WfcOGT4QXHvEjDKMZtSdIa+H7c7k1ktcva2tWx3geV3pdXLtc1XLy5W1csGkAx1BhWZvkaT84n
ZDVTFhnV7O1nfG792KztvZkgva1rVQnMHdWX2puWI2IN+v5vtyQjUyGAGsGbg/15PjKmVqUe2aO3
HzPDO9jaNGD1BFLz/2+UTQlcj714aEDV7LnHtNCaNPsAduja82R7af1ZRVaP5x1cJR6U53PJJ80Q
ldF6exQDV0+uyaTvkciDa/XDPu27a2YO7/fGylNgdyARtmY2m22IwEbTmjgr7bvFyQ7pgnGdPhX6
4eO1uzSr1bgW7Nvaa9mOokaqaPsydvft4tqnnP5e4rd65eyX2pB7224wRP14xHfzApSv09cHU7ua
Im2zNdUBAT73Wn5YRre+723Z3CcKgKWPR3l3iDFrQTSdRxtXFVt+87XiXLN7I8czpVn0JlBtYujc
VhlYzKa6MtSf0HF2vhiL65ZoRvYJJWqz/yArK0qnYz3RxU32peCxd7S8QVmCkpT8h1kO/RP3f7o3
YEkmfl9b0WNvd/a/cdkNPHmQ6DOvhIJtsKN+zybFdhGSzeqCt5m9WAp4idGUH7ykK29Ko6tuZ5FU
O1VXQV/Zi3Yr0YK9cpldWvK3g65b7U0Kl6dx3dLqyg+oHsIF1tpoFyk4kI4Z1q5//3Vpa8NUQAx6
Vbk9H8pqWV0lYShAZin6HPjjYd/ay+o0ulkl/ofRUFP/4xVAm3CrSTZE+aAYQ4FEfMdDnOPBUQnI
pzr7QP2puSaX9e5I8vEoT1OaIfEEQrRZxxFpetmXtIAavLIfVMhjgbpQ9cvKpD6UmTNd2SyXvht8
ZGa2VsRdaz2wb75bbAFKNXWigDQbHRm7ad4DVKt2TUxW9vF3exeJVlouaSZzQ24JW5HzofTE1OPK
G6O9WTlQ+EYNVZeTlSd1e2MWlIYCmvqRDlhTowMLWnACyPbxL7gwWRgL1FkotwBP24JoVK03eC0O
yl6PJut31NqZtptLQzxFVlrXV26GC19ypUbTUIRkigq3cT5dNV4m4pJKJgGBnedblWLN0DsiwcMB
tUIPUZt2EX8b7V0OBtBsEhheFHiGnA9aFXkPD6YrDnIqwSOVS78Tkz4cFshoT+zZYdfHbRIsOV3O
j9d2+3Wh3/zfKUEciIrDtiPQRzaOIosxhCUi4MtxVR/H4d3oHoAqjnKHPVrnBbZetmGWJ1cL9dsv
u+oSwUJHvROABiWIzd5qMyd2IhzlQhWMfxvgVdb8Qv3e4MGsGVeOzPp/vb3x/4y1Vk7XQhZ0201e
n6ZelwMFGcO4G/Vk344lDM88ks1NYaR6v/OaPMueXTuebnoMzJ07UgYvPn683NtLfmU7Oci/8XDm
8UiT6fxDG4lS5Dkg7XBUnfoUeXr8iaqz+5yJzvu0zEp/sEBZPX886HZLMxIIK95v6+aC1LF+hTeX
Rc+vWRzRzWHSqHP7L1oGXqEevEIz+r2SaUv/s+IaSa4Afq6Nuv79zahunhg6ip5TOLVULl+1xSms
3SSHzvpq2hiJBTyrp88fz/T9flqZzShvgyMD2rT9xqpSW+CRCxlWSre4e8C747jDQyfXfDftpmvw
ygtTpI5FtvfHkIbX/vkUR4FDNJIIMsSrxz6OVh9/yU3iNkTcRAQD+O5rKdL7/UNREAQreB5oK1iF
nI+oAA5o3CRdQm3hpvAtrZ+ED3dMu1FjVbFPI+HgoYfxfKUiua2SauwhEjIKzzx6AKBt269oa7dW
lMop7GNN+eK20TD4aZk62q5daJ+7jXPSRrT7n6IusoH0m4kGQcNyipvMjPtrzmXvby0yN24OGKqo
nGrbtqkHHbeuxmQOG1AQ3zHRiW/zWv13mNDn4FA5j6hjZs+Eq+ZKKHp/iawpI+K4HCb6w9v+1JIN
ZdcozRRGczUf9NRAq4cu06uweu2uSpLs0zSiQGZGS/eoaHbZXhn/4sRRnQQ5zFVmeptAEY2jRmGc
z0Bda0Q+2vZAzjVjNvvx2EJJAcRfvDZGU/xry65+/fh0Xdh8ANsA15Kh48qwrZQnyKoN0czki2RR
9hgV5PetN+swUOTYI8PUdxhGqe2Vp/3FUTHkW7VWcT/dZuozIDu0PZ0pTOok3UvTkaGDcPVOV3Mk
eVyjh7lf6vmXj+e6hfGtG94i5yAam2uI2mK0ck0FuYzjVuhGiKVIb1Z3QHTTOtDsxHsqI0geYz3H
Byu3HpU189OwLDp+/CMuTp3+FCGLNzkPo/PTDr6QWxON5FBJovGnlxk/kkRNMt9uS+U5StLmuVcS
7/DxoGvqeB4nmTiF+fUdsjo0bAZVZdovWu/OBPzWPiqIfwi/6pPo98fDXJobaSXoU7RoWN7NTeZp
xipQWqDe2s0tt9fKuHJVRRXBrKdOHBhdrj1KtD7ElTzgQoxYy4mwjnn4oZ2wmZ8piznK05Jd7Ahx
iMo+eoKA8LnqymuI3kuHlXFg3pGpg6ReV/pNBOSJqA56N86hQGn/c9dI+UWvc/ekxIU+HRxHDo8x
UF/eXqBDrlzYF2ZJrF95qXxKoE6bWUYLXmjUbGWoI93rc4CmUB+zur1FrFC7ZkN74VakOsuFQIOF
mpWzCfWYZbtLnHYy1NpR5w0ijF1i9voNT+zhOKblb6gfxn/2nH02jUz8+uuN9KcIDmsU4CE4hfNV
tnnEL6PmLKE5RjI6kFMOleqnooniYJY0HO6qMR3UnTOlyzXpugtfmM43YsxQDlYblfUrvPnCg5F1
mZvPhGPcDBQfy6FkuTMXmYZu71JbaDP8SdVewYMnS8fqmkf1ll6wXlJci2jv8KpehV02Cz+YOSyx
VuEre+7ISBUqkbvYsMbuvtLTBW6fIos6CRpdd6ogXpxYvakWLRM7ChC2HpRZljR7c1Up/qFWRdqE
eVrUu0GfHPUagOvCvUKncYUAse8585u1WhrXQ9lAn0O1neQ314zMwFGbrLoSIdcpb64vSKhASOCD
cHNvid8jluCWlpQypLSQgeBf1HJvGoM3+JFdZtVxtoZrdtIXtj9Q0tVlGE0ZCgHrLnmzC/o8FkgQ
ySX0KAth4NWO48OSOeoDneP6se+1GOoaVWPE6tSi/5m2KnrzHx+CC8cdNqyHMyLFo7VqfP4TzLLy
QIhmKj9h7A7gQIb0c4R5VOMn1lgUf1k1WrcdNyd572pmz2vqfLRMeviGqqUaFnYt74UxYC8qXYBY
N1Vcls7fJwC818h6/2+0P4fgzfIi3p0WUVqpoWvE0zFzzfk5RW/7VTUG9TS7qDUMXi6vvF4ufdNV
d4mLm9cTr4rzKbLlQFqUiRpmaKsHXeuZt51Aa0UTermfkfwhTCk4ELupeIyMJj58/D0vREcXpN7q
kfKneL0ZPpmcRM0iTQspQjq/UORw7ugMJbeF0LQ6IMNO6p0tV032j8e9dHpINTg8FCPeF3pBNCQx
PDgttIUxRUg1VUsxPLRE6u5QRuiJmYEunDT67+NhL92jiDERPbgYiJSbO3w21CrVFQ5mouTGTjMS
48WVdNA1aNc7wDDZvp3pLhrFXFyBkV/K82i9rVCzVUzpXRfXUul2ZHBhwpHyVRoM69HpqAu0mvMZ
lMCQ+dkIuP57P5RTchdrtQOgatY1vzQi7a+NatYzTCOQlg+IBciBm+qTWZkcoFEsYVK1+K7luNU0
EQgvqYppJ6e29yfQfsdpMr2bIWvLXVSbKvivJLmyES49+OhlrIS6tR4NNen8AKDRHGeuxS+plLH5
KQdb/MSrSglAxKSnVM7GzlHsWoGM21JFX1JZ33o9ZRQNGMC10HHhNNBM5KHtgbRauznnvyUhAmbu
pPONStmfLCpze26bZdopxige9Fytj0pVJc2VQ3hhV6KBwy0Hc1Jfs6nzYYvEruHl1jKUntKpgdbW
cgxyKjvxvrbdysqDqsP4yo1msctMjarhlVh24VanBkmPZwVfAWXd/ABDob49SF77iVRNCCoLOqTu
VH1zS0e7cslenCvXLLWTtdi7lQ80Eescaf0RwzCBDGWXzaHLiRT+xIV3r3dY3vmdzPLykxgMozl+
fP4vnkIwBRxDkjjaWpsQqlS12SmqxheGJB2A3rUeNC1H7NrFgvh2VupmB5pfPFqlyRN7prbuW00d
XXteX1pwqCtAzFcc/TtJw0KtG83q1k1vargxVTLdxQKRlWpKlStTvpAOUcqhmEJ7fIX06eeby8Cx
YFidqkMeW/qnxi66vQ4g69PHC3shjJ2Nsjk5cdMCy+gZpbcL7Ws/F9G3CiTbQWvdfh/BI39xqqi4
ceym3SEcKb9+PPz24AKLXFkAVKnhlDPPzb1OJphas7tIuNWRdw/yqfmWN3P2VZVlmhFJdK/yh864
RvnbzhojFKT56IzwrDDBH2xaTSU9n1Y3Eic0khIYcQxSB0Jl2shjXiJFsJN2Kii0iual6d2x3cEL
9q7ZuG230vob1vTThLTA993eWZ42dZ7MNSeUbjYis0TP1NxpbQbKo8g7J79yVbxfabqZLrwFUANU
8rdvzcLT56xBhCGMyfi/lGUGXbeLytBevOmTxAFw76Qoj378ebfZwjrHtbbMWq8YsO0cY3dAla5a
qfPgjwJPuNLy+753XmoTO4kFA9Bu//GIF6YJJWO18FwbX7x/zk9NIzo+XSLcENGLPFCHfviUzGob
Wriip7tW6eoXzZuq5UokuDgs19LKilq5spth88GqLbNI3DDOdAsV8gH7VXJQ79OAfPcOG3UnkJEz
X7uOtncE67uCrda2MA0igt/5bGujsNUx9dhD0ChzP3MSz9uVtompwsfLemGzMhDtgVUECZT/+vc3
KTao9ahHbcwNS4cCTJV7w6GJLP2mxEjq6/8wFOAILgXIIJRFzofq6gapjClzQ2sZkvuutXQ/6xsR
THp8TZHo0qyIZzyMV2gkGpKboWDcOFmTeKEYrOZeU4vpAAzK+jqNzjUroAsngbms/d8VH0GD53wo
HoXeouC7GQ5KPD62kLlXtnwUTlGcPHVi9m4+XsVLO8MCgg6DmEUkQzgfb9bqKsucVgszFEi/df2S
/4J9O/4Ppw0Y5UoBQRAMAvH5KBpFnBJsuR66To31rCy7DqSJ01s3WJOr0dGwouqIrIF7DZ6xfpm3
j/h149trNQm8yZ8y3fnATtSNsT7kRij0Xlt8jLbkrYknzqmzFA3YuSz1Y2mr8m7A0lUJIqtMrl2o
24Toz0/APw0+irYuwSZ01RV7x4ttPZyGxuz8xXTqXVvUxaEt53EIXLsQZAnIR/uLXtBf+vj7Xrpw
EPlEGoHaL8+TzdaduA4a04yN0Ek6/KRm0Z7GigOSKkn7IlPF9TscI6/k/Jc21XqzrpMGnr09L2Bv
FMpZiRYaBiSklLbdP2lfN98/ntq7XI+VhbhBaXnFDtPK2txq4NrdxMbOIqwqL7utaNLs7b7DeUfp
9T09dgdomyIemhi33qKXS73rUs99/fhXXFhgdG4QvgRkxzWwRdvoVuXqS+lp4WyZoxnv8VntzKDN
UZwIytmY834/0r+K9aAeK87Ilch5YXchsUNdmOb3KvqwuXBTA6kZu1NNhPXi+D4tXe1zXPfOIamH
og/kMpf/Gk6lwOoYrlWlL1xV1BTW4j634vohzs8W8aTuZN6YIUo/XX0Cb4/QaZfr3jejmy3E55t+
QgTjylVy4S7G6ptvDjaGYd3NtR/FjadOem+GM+Ix+8haumedb4M5kGGfPv60Fy4P3jG8ZVC5tNfi
+/kEnaWIxSSEHipGVtWHvtUneze2sQB+rwKCrYKEB4X1OJkIF780OIbeVJPwrnlVXDhN+ObxcVlq
PvR2nUu3bMmOPB0PTa/w/D41i73rCHO5spUufE+EBPmSSOKhLLg9Tq6cdBf5KSPsUy/+r6Yg1fpI
lHT7uHMnf0jG7kpr4cLRIRWh4Il0AfnQ9m5aYD4VtV4Z4Tipy89iymkDdsundBTuEXTxdAcJubxS
jrs0Sc4LIhYr2f4d3snUxwH3yMQIEdn2Tu40muCNwMRq1mDueRhfA4FfHI8GLzuIBzj1j/M9lJkF
2evYGmGamenOidDvTtW2ChqjLI4kMMPNx3v2wn1AccNa8721kuytv+dNApYTCbJhEXZYRCh31z41
Y2/+niTSHfa4k2pzfEJNiWYvDMBEmQ9ToSJa+PFvuHAxU/UHX4X0J5VzAP/nP6LPUTlL+sIO3cZ0
MZ/QSmxDvkxIJJFitKjJ3VlZNo46FPasyj4DHJGDCDpM3Ae/QLriWvr7flF4NsGwo7BOnRmq+fnv
mT3h5LJu7LCiwl7s47obbvPMGoPYMPNPuZP3n9wu915do/ofwj9jr1oLa7uCZGSzFvOwIGPD5gon
hF3ngFji5j4iybkTKGotxrvJ7dMxoPymxX4H1v3fjz/G+/uSzY4nLpGJvvc7eeZF72stVSIzxAO3
Nv2lKqfjWC52hveRUVwJ/O9vzHUwD6UYgLDgKdYf82b39ZlOJDQrK3SqVO7dLKkOeZM4J2PqXkhA
olfPyozHCg3F4zKMSEZ+PNeLw7PGlDvRjaHUdj58OqTCiocOpe2pk3cg0uiklVaEdpgmd9gRi4dk
AA67m5xCzL6J9KR+ZetfXG201ddV4Kbe9qa81kwddJAIx1ZZfpZq8dzpU32TzvO1g35ppFU6H7gf
TU+8T87n2i511tiJa4ZKA2k1tqNfcWqqB3Ock7+s6IEPWRETMDapXa5M1fORCLdNpRitBVTF68QT
mi2VMx1ADZTzU5kM8ZTs8LH0voHnVONwmYfy9ePPenGqaAgS/Fa9vS1WBRXzrLAa2wrzZTLCtujm
ZzVpBmRLYcB9PNT7WLs2/EB00zNBlEVf//5mA+cyN4Z69KxQiTu7CZCRBLod20b19eNx1q9z/i4x
WUnejcS/9ROuO/nNOIti9sIUDXrIUZ8cNHf+NHbRmPhw/wy/jpZrhaxLS0jtDDUDrj+KLevf34wX
C2JhMzAeDHU5+11n8Brqp6o62WMlrmyY9Zi9mxwWHWsRgCC07ZwqjUDuGAJRWLuF/WrH3tSGHnqT
5W/pzmb7U5+MYvTbCDXNK9Hv0rJywaBNsTbSKfWfT9Pth8lS88gOW5WWue9aihuI2rICpSyy3Nfq
/J+//46kStyvtEo5I2vkebOurdGg/BS7dmg2ruhPbmEUyJ32Rfw44gAw7aFLXauVXVpdgDUrfRsu
BYy28yHHZnSNEYFEMn7RPDVjNZ4QvLQfLTEUpyWNVUijiMX8/TMWqBj2H4hqk1VgVHw+LPdmjukl
O8hpTRH0oCJ5sLZ5cZelAtNzq5dyP0XK8jIP6jWC8YXPisYlDeLVG5xEapPz67WuGGmSumEVKUOQ
LIWyT8skPUyNGgUg6asr2+jCaYE+gSORB3d8FcHZzFVX6w6ZDDekqGvdANBz78ahLn9Mhqv9nT7S
KqfG7vnD9mVl31V30UqpXbORVOZsYezVsUB3NoISshSYr3BHXSMWXVpKlN8h4dCkxN9pU43IkH6w
nYgCZNWPzc08Kd7DYpfin0WV3UOZj9dg4ZeWcqWEUwCBkQPV7XwpUwfdLEylbQCWVbWDMk00zgB+
zoZUrsH737UaSe+IUcR+ms4rqXazR7OqFF3hxV6I0LZ1wAtP+Vy62bLvqkYeMqttA1Mxcm5ZR447
raAm5TuRhaRZbRlX3jbvU05+ytrxY/sQNLfAUjslx6YP4hGulDSAfJR8raQF/35JUbWwNWm8mhhy
1Ic2yqufH19K74yY13WgHbQWeleM6dbnU2/dGM/wzguLRVeh2FZV50+O1/3s1HQs/NksxxvTw2he
iWqkYKx6Faq1vN6E422O7teqTapHR3GvnWOuqc3ttQpSgtDn4cXZome1fQ/FCLjlWJuP+1rTAQjV
Vp4bAeWxvg+SPMbn2y5RKd2NUjqfEODQe79v5Uz3EMez7jgqU1vtLMUbviAhZxn7IQEHEHjGwLvK
KGqr3dlaa95GuRFZ+8VCUiWYZzP6iuI4VS54J3J5Xfs8J00UKAVMFpp9Etn0TJ/7IMsQAjSD0tQL
DRfyaBjjwUf2UcuWYOzGNHrIFrVClXZAreJnrOpNeqhscoQT/JUMqXWR2Vb0qgx62+t+VBrOPKHa
o+De5GNU1U7/jvW6yCdbQnS3/Qg5jOmzabZxej+nkzsckoWg9p3SQi0fRVpX6Y0hTMX7Zk2J454i
ZB+F9DtCgDb6XjNG3bGGG9jC5lxir7wVbTEOPn47dnxjq8KMg25ETuTJQqo33ediGEWQpDiW4G0O
L0t8awCHGLBB8uXfIVVlMfiaiS/VjWx1uFuexE3r2MVTU95JV4zmYxIjwhBKELsoquGf5AYecunO
4kN1Lk+N8NTipoJxOn8BmjGXQaWhWbTXPWmb37q8lfkJ1eyoQhAC2Xa/j3muHZS2i9x9XxpaGdD+
iZtda8d692kaNH35HVFQMu6VydLme2jAxZT6noWJ+oMyQ63zR5d+5NNg28ny21LaPEXEBZn++35I
S+Uw54raf3LiqliOCHGx36Dyr2wqrYREEIJuw77lBvjr4gVtUczut76O6/lf2tqzhpmYzcvwtrD7
EkWLiNay2E39JFNrP8G3NgOcAjxOlmYsTVH4mCDGSek7RmMMejDTY4tdP63hbH3Rhz6ip0N47Ot7
r5Ai2sUJz74eOfk6xgbAUxLTvVvsivaagjT9dNIhDfHPliKtRRrQEbKT9D5aeqe9T7H+g7EuEPwq
NLQKK2054TlAX5ZJcO4fYmNtuCMsBLs9CUgW0uYrTLIGU9h5MZUD5fKhKfZeoYzm0ZGZPkFyNrJk
TgPKrG4/+ZpspmSCI7yArNuVLYe09KsuEjjYeA5k4oUmSX2TD3nnPWkCqx070AatSB9GjNW733G0
5Gkwq1nWafvELoeuC6alA/SD0I2df7OVSOFi8qaJJQ7oSyQ4UWl1Qr9uN1iLVu2tbJmXPWKvpo2y
vuI5P5US0h/4RK2+b0eZ1X6k5b3nr3Sj8jXvlHnY90J04t7jnUuBu2xF/kpNxlWww4h6cVgamnt6
YOiJrT84tDiXXTR2pn43WHZj3UjX4Sm1K2oAJEddRmXzIyppEtxWpe0uL1MxNnOC6nM3aH42LXn8
W6COD6xH1aLUI5/NGnVRA11R7e4I/b4C9aTgslD7y7KoEXeVO8TilKmNM9xADcvwF1c7XT51luy6
CbRrjMnh6l+1+GWdOebvvNa7ePHVbMLMKTWQmwWOOjpq9DsyS0X+NESNG44WJ7NAVbFP8uc4jRt1
peLEyg+HqpNJ3R0nXb/xFtN7iloV68gERuUSZord6fpNUksnEn5X0zzYIViMXeehtGzwEk0hSvtH
YjRK/CsdxtYCIUTrcp/oQzYccyHU5qAPox7f8nFb8UsgNdHe27OlSNW3zVzlLIgoSaZ/hrjKlwPU
MBelQm2wxvEUTwhSEGbcXvu1imrF6MbNniqflajlHxluGuWnVpe2c8ip1sWPomuG8UFLGmW8UUVX
zq9sEMcOEAFohsBuzU4cR1ubm1Oij2pykr3QitusaufxH1k7TraEbR/TerLHQstu+r6eojCVqcBc
rxIKDSE9blPt5wiAobvJ3KYaDnOvosJfCQJK4AJG6gvfrt1+XPYGulEzUiDC7brXxcMUAA3YxoS5
geSNqf6AFiqs2yqRUvaHYi7j8ZtutMg/TC5BQTsQdsrh6AnbE51P5RnGdQLhoncCseACjt7LNAlk
XoBdfkYYo+6+gZRTMVqxh6hrfswI3Q8Ei7mrHB454JfEIxoolrzJXSBoD46dUNuEfh9FJ/q+c+UF
SR/b9U2pDqlyw9iO/bJMckq/JDGn+kblhTqfhKKnQMwtq5apX5heejf2dtTzMu3c4qdlKzY2EvRB
ymxn9rm0XukA5MU3WYjJ1ncEAhmdSguoAk4IS95px7zBm2PyJTVt+zgA+emfqTGb9Y6MvaY22QpL
2MIHpsZrxWsACj5J6trVvspcgAd+idaO66MBnzro/5JF3zdZuZT7fHRXaTIQy3G6K6FcK0GluHY3
+P1MGuoPCIvUp0QOLcGiAb4b8G11JDhKpPFOMVpgiz/kwFJDr1LrZJ8j5Z58t+zak7eGPbcmFsBG
6Uy3AN9d7/vQYcj0HI+ePuxtWNutcWpbJ/L8uethFPlFYwu92amc0+rBMafky6CCGL4bFjNSjuNS
pWmyBzGcOsgxDna6/My7SRT/dW2j8gtrKt3ek4zbZnmts8TMswCTDnw4pFlG5I6z2fNNjaHz5sel
9wx5wNmI7tI/hrKMDf4egzZHLxGyBQdkl5oeeFk3J8cKXqL+EKcyqUN6ZxBcd3A+ojTwtHVFChCU
v7mVKnRE67LYoWsAKVPqS9v61bIUzVPWKHwqORWI0wGvUS1fEZ71X4E964vTtgiYK62BbMwwjB35
WTwPYT7L6BfOOXThFUHasJeJg1nzqv3z3cpcN30QAgOXY9HhInQcqpwEXEUDA55zrDcHiJ1WeRhE
pFMPxQLF47cOWvUwtZHlMBpw56Osu0jzxdiPv1N3GCzfdeP0R2tE8SsGECqwxtgZtUNaDsWLYcSR
9TgXy5TtAYEMqOrkvVp7R8guZn4YpNMMd3NetvFJUwaQm01KGL0ti2p6mQ0jmp+axlW871GVozAE
Z9h+NikgK88KXmHTr6Ys7RdMN0YjIO2LniTC4yR6xmhpoaqWw+8cAlweYLhjvnR9bTy12rKYvocn
aRPKqc53ciUC3ai1ijKHcOY+25Vab5MJN6ZFaqfHFIxlLLX6yG0bWyehdzMeJsLA/4UuQEpQYJn+
bWuzaQNHk4vcuXY0xLvaFMlLNLIhA81RypcUI8nfuev2EdKqQy1/LKVjFL/lUhZFIJ3cZjcnQlPn
nW2B/tknE53LHySYg/dJyZt6eu31zupB7uJ2cFqQzUENsFSy8o48SVDJ7nKSmZZg3pCvR43zifCW
qrcTzUlz57nSHHzMP1z1kLJdFwwT4sz5LwK7xePM43l4jMGuiGOTkS0Hk6yjHEzAaA5PeksL8W7Q
xDR9MxXaVj62VlO1t2M39k55TdOAJGpBljDDvNKwdk2p22wfy5idfY/Ryq05S5tsWeMavBvHQU2P
mhkr+A8BCrJrfxgt9bnAHfbfTK3KcWfxSz7nhuL1e0KYqWOmNI7ycYmk5vGKMkkTKu436aW7BXED
EVhF0+S7XI5jckt7uUx2WaMhIK4gwCpONfxy7zvhs7T2OI4K5UgzbV7QLFXVVtlNNYQwetVuWR1z
w+2ih6TNjfhr7rROtZ+E2hnHbDLVOpCJZbUHVGvS6b6T7UBHSVRd/ZOqyVDsFScnxMUG19l3/B9q
/WbFAKaQFKYZ4VJjMuqvBuKUxwafEqA/pSGH0i/zOccjfLLTCScEqHE7o8/dDKhmoy03uoA4ymtx
jPI8CtXazWKOtZE5t9wgQF19q3VbO8jyZjjEQPnHnT15pWBF9Z7eN76L0c4siskJoNolzXGBqNUj
dhfnJX5NqjEeStUQy84Z5kHucreO8BLy8ky9mRde93u9aP8fR+e1HLWyheEnUpVyuFWYGeeEjeFG
BWxbObTULbX66c8354aiCjATJPVaf5z7vJ27a0NWF1THD7Mvkf2p5n46spFaq5E2pIARq7qwVx1a
/jCgqAgpUGgnO9LelYpNRdloWPXNXVDqyBHP1uZx1O5ZPbKBAsyH8BH9Ftu3kewdet8FJVealbiu
IgZYbOf3tEM55HHxKGqy0dfzVyM7T2AYdI/jIRyoZHxkdx79vzXf6JArHddcb5sj2eEIptuzNRmR
mTpahW/Uh7hh3irFEqSJ3/qkHmnj3lss7/PwvUbfOKLsIWvcevdunErJ5XZ2vSrM6vjoxrSx1+Qt
jJrgvfPC43fALGunWmy9pLz1mGO8Kc7RF9zF3pJ14VHFf/oxstvMUnAuOFLJE+3XufNuPNP7LwP7
FkDJ6iTi5hgtMZ2FM3oUgq3DEefzMq0ybbRVJRRpJHrILX3omEz8aXtSnYNMyKk1yoa+LV15103+
wfMAi1jagk+2+eF4Cz1WdHkHF910lZfV0+x/gngkzWlqYkl5wDCPIhNE68xFa2Y0XF5cR36qk45O
+TEewuPsWgPH3LVj4rSuox2mvivj72Rbq19jTcgpNVx1+G0vSfU3NJEZsr0lispLlpmWD788HgLr
qkyw+2CLmDmS1irmhMTn1J2r4HOHEP6u9TZsWU1O4ZGFyTb87qKeaNa54TFAeXMysf3M7Vje0Pqu
BAULKIhdr28obOpAVHJJjxTJjknlO/RtuPHfQFu7SDtIZp0KEi5+hAvLSdq4OmwL3fWRhUIu6ruM
QgmiYCsSxOfcsuRq8SyN1Mu4D0uSlaAY99amwWi2QTkEtPtHNd4YhkwrpXlP1bzBo1QZvRckSw5G
jU7WsJzU2T4tSZT2lq6fRm0fSxoKpc15Ywd5Cjva5LKxDPR2wlyviIYpG3nvEKQoc+0r84kRmL1v
L4UBHRB6WdOKmBA6stppynZqz/6xnk24hK3lWC76eu/dbyTcOhmJns2WlluCkzg5Vuc59kxHPIKd
bM+WT19a3hxHqLiR4vh+J43mAdtEz7LKA3Ln4bvO3+7ahnZRLqqfiVayprMceEbnqKVa0o+73uaw
pBiLLraKtTi1dAJzapKRoOM1XNxvAkU9uq9WYlQyrrJ+ybZukq8+r8wp0HpVdSHtQ5u8bg4i9TpA
iyjtGjX8mKmMoSZYz5wO9cpAn1dh4/wbPFtvuZocp81bgEdeS9WGHM0IqZ6Vp1ueC6FV/5lcOXbY
ejvbSlloUbsHqt9zJkpZnQzLyQNSK1DQeG8DFjqN46EgvCrccq/usIzEpEz/3CeWbBkTgcjeG8oP
ePKRtMfAeC5PZ+NpsvJs9JU7GfNZqVeiypJV8gW3a8yAE5uancDxWlXyGV8nOFdTY5dPMvwvsq4W
1cE9msztIvE17wf3je18dPUaXzfb4O/ctM5v3cV7nlybjTI6htpHtQG28DQp4x+iOpbmtHh0qp9r
FD8iFehuwEAm433KMnF6rBTBzFoOdnDhNhtpWfME5TvrvmovbT3hR/nomqPiZ+9DQTjTjMvfI6ku
RbhU77ljqqnn0+GYSFftOCU+uMHH0zseITNoFE3BVVAf7mlJ9S8+1MrZRBrNrVsRIDgNQ+7QlfYY
Nqu0OZxtV6RIphM3q8I2+c/3Jsr8ah58n41bB00alhGZi9GyTS/MP5THRR7VQekRTpg8XaaB/QXx
YolA4OBlCe5ckXnS68d8kIfF0DPPYs+iptf+U0i/oeITcdwT7n4QLofywjIPmrH5y8Tg4rwRyvpv
n9YuKHS/hG8jh/KQTaqe2a/tuP62WznJAvjp+D24k5ryQbG1pbLGmZYZ8pPXN4TL1fBUR1Kvj5Pt
idtoC5u3pl1ilU610z4oDunxZGJkvre9FLzIUdEOB7tAS1lRjUP5baJdtlmrr6WMNLjCPPrM8ZcO
MDHKur7Bh4chPCxTri1aIwcAifqEnI0oax/c6TiBH7K0TGFP1LhYDef6tJV15tPXIWkKxMNbMFws
7V0PztwUNoxK8sPeTAmuSV8mi+LQfh671cSFIO+SnZ9w4K5wld2+hI3l2zcud8yeYYwd1b/eslFG
T/3iq3uHyvrqplR4EC5lY9r+JmEWmHMKY5a32TMtsAspTYgsRleACrMly0wca8SOPrv+wwGb7qR6
JOMBrTVdAedKr+GRH5uq+SuSKO8bZhFtZ/FACzzZpyRkZBCmcE3OeLT1ZdYkxGVxE0ibL8bnT3u1
b/OJqsaDwkHLjDLffJ872FVDa1/sFhFgs8xhd55s2RLyrdEcUThw2BTHNdbWUCxG6PZ5EGpk/UqW
PfiMgjbaTtEKHpT1UrVDChwq5b+50QGEgsXumVG7HA35GAdkaKaE4jcxF4BNDSBw8P+HJmV+GHaa
7iU27v6BfK2Zs3kO+a9GKev1oW5B188jQeVvEoSXFuVlWBoYqG2KpmwzloMZayrDb1qeOeBG0l+G
VDQJK/Co3In7HmmPVexsRToz7ure0OsuxHlEdvFRobkcsq3Czi3cYDKnMlDLx9IlnUwPrrQ279n3
BrJHIHQKTnogQ29aSbn1oyF6GqwIvCaod2mfurDnacfjfi6ipLG6DGrheHWFFX/alRW3lB0Y5Ty7
QgzMNy7DW4E7eV2oiAyE93BFbUXuNocxNxGCrNcGz8aa72uNZLQbuClPjtnKMOOWVnuWkFRs3WBC
KZ+FLStRqDlwXjlzkyovB3v8XHcViNRcY1vuGlsFfgG6yuqT7J732oOWNunsjNbfjuLokepTHgIY
qNUMHNFU/GE1166XqdAXN36Lwz6r/EF9891bX4r+lzntmAe+ybtkuRmn1tDevfgaLkJUzTU3Cg7h
lLR91Ray25KqaMd9irM+Wvt/k2fmtZhJPOH8Ncf2OMnA++tfFx+asVgfziwDQwVR3E+3Y8yunR9x
7Zb5Pm/qVzNM4Z8QPvC7dJrpT5VYJAKSqbw4qW18VxccLkxV7ToAhq0DgSz3XTAcxTBv65R34AG8
Z7a6dA6646nf1mXIZHsEL3y30cHN7I8fvoimjsST+ppsW2/Bx8CyQ7vBbJTP+BpGKuO1DWTmd+MG
brjGHF8lIR30fvqm1oXiCf1wvSvfCcAqlyzGbTYUJVSGOYUAPW9CR9eUhGB/X2L6EfKmG4y4HK5W
b+hYxjr3F2mexcoJV9CmpcxdAyh8FKxZfF0NAQ5JNmwWVJDbdGPFx775dAiQhLBkshTens1AJGOx
hDaAAy3XAfGnuq9Z1WKKYNK1HsMmM9I3j4O6yr0GZl/Nl9omAqiAMPs8WkSct/1G6E5IAOMJLMGt
Tr696n8OZ3pYVAdFnxsxYV0+asgRiLmVTJy9rEE/Wn+qT8of+QRHcmsnumKb+k1NIZg61+74OTla
Myvt4d5lAyGPcyrVND4b0QiRC9dq36HabUquHNt8lRuLUV71/RLQXdrEb3oSIjoLI8rfyWT1t7u1
SHVfhX590wT1GjLeO/s7pRLSzVqUFRpqSY5Hjq+o3c+yqdubzogoOcVlF5ksgDmy2OxkfQvWsss0
gLq9FT4a8dRdzLJnm73Wd6iQuiXrQ7ec846D5pZtWJA4EC2ezId1HkS2HAhOMkE38hV1S4hXXyJw
TSDUbYLK7So6GG1hqveVoCZRULYQMo8xibV5V1nyjXma+uHN2xogyrpzMXxjOf/2yhiLcOdO5oE3
buqHILDq/bY5NlZ9dwiqP/Sj11a6bIDQmc8l9RDTKsGzO3GnX/MRg6DHjS7jtBW9oiH6sMr0GGJR
Zgps4jhVmOc+bHoQn2xYuV8lVVbvfmWXf0hVX2Pmng6s+jAJRl3g1y7FITzZt4tXTXvmOnVw5zGT
bpnnH+O7WaryW/MEPlKW6O7Jx0fqpeD+k0o1QatOVtmO9au9FgsWXcIKmCGjNm1hJd4Iv+dN2k2H
cowJD6c8GIFe5wI/dXNCxtEWciHm+4aLsPClaRj1jjkI01DNpPNMCZUyORZyteZ0xEEmshpzf+h2
2WFGLHroUixPYsv3hZrDjPzww7sNlLCcbFMrCNHsb+Nz5O1Xx62WIqaYeRn+a3UyokkqB/0ZbfNe
nY4gsbYcvGgrbyzKa91HC/Fof6pCwF6O6ya6Jxh7p8skHJpPh9bsjcHXnQbQAvbEdNLioKnY7x2s
XaHNSTlvDvdGJA7B3Hno5qc3c/mdorqWIp3MWH/FIjYGxks2/Ngqqv3cgi7l3w/uHl+o6k3ikwpq
EDRKpr1z4td9fbZ6yIXzMo/z9ihxk0apO+6AgPAeG3vywiRb4BwSccY02zbsbzyjT+i+yv1SOlIJ
5hDX+dHqqDZnsGsG2XWo9y6PyK7RTw2GYO6cfgC2vV7orzidlrHY+n1xOCToium54UVtgQQmZt/T
Kgz3+dzI1S2G2hfyNM3KF9mh4rlLQRAS+xL6ffCTZyoXZwwQwNXX79WReqEKLA54hhJs6ctxN3eL
BKHcLZqKLRCrJpWwfOD0VatbUgRlnGS7HTYic9ua+TFhWe7TckwI3ZtApn+63K1lrhc3vH4h6lqg
Pml+FZXT3Q7tmryZyeJ2RvIG+kgZ+9XA5ev2zwGFw1QzIlso6uq4tng7y2GY6oLyj0fnM5XNulcm
tyOrvo1I3/kp62v1uhMv7AmoS5K+aMNdzoz1SC7QudkEcHfb1lgZzELwgTm33TLiCzqTK+X6n6Oo
NOE2wosfCGhkcLedfbmHv5iqM6ShM9zGUVB2D9ZwrNUPXGbCuiA24ch3jL9B/M/O8StplIATG4hc
uAtE08qfXBGrmy6BJDijZXIAmy/dvaW1Ndwg/LzBa4umnonw58ba4lO1l5BcVuC9JktZu4XWo8Xf
7sLGJhqauqFLZ+NGfbgK7I7HHQBm+OA2rIcuLZPdPR76kVLxt50z/4P+4+F4Iz6Qj5xIrHgoYHin
v/7ircOJl6VrTHnkrT+tEkffr047UjyUyLrVeXfrtYg3pvsL3dUcibNJ4iD1Fz/8rSdPEiM9cNNd
JhLXvYu9z6P95iNfMPlxDP5arHFIG3ZIbszBY1CaF5va3uOCFgjeKDXOQqX4CHDlpGKE0Lk/ZpCH
1GdklS/ToPm1A/k2LOXEPgU3Lox69NlHCFJwLCWbfp615AvVInYleGkbTG/tWltDZjZPtHdby0Zz
opoxSp7NFm7WSYbTNhekKA7TXR3bZkk9qnoIHzWjvUE1e43MptHfp/u66XG9Xj+k/Y5a7SD8sRNV
rx8drrCKWQYyL3gzwbo7QYH0cRFt4TcsxgyTZhgeOj0f/8Zj4NzaOHYuS+yWHzu4E9ajTcOFeb2K
o1SoZdnysquWv2qD9ivgxrrfBoFQXbhB0yf5Fh4jfmNZ949bEB7DTWUplQEHbZmw6xcW6oVnWvfE
efNRhnGZJeGy/O13tdzwRAs+m2tPdl7Oe/Pb4LmzHp3dZ9ldcQBwx8R/OoJyP6I9+NmR0kH0WD+/
VxuN9lwiIvUGqq363O+m8dwsVf/hSO2HJ3vuJVBBrX9Hvk4Szqq+VP/1ntM9hvYCmNcxgajUF8JY
typp4ilDlwMW2i4LwTVyC5IvoyRUBW7y5lKJIHlEbQFwVZZV9E94fuWfOP0T/3WKjtk91UxrOh/a
qiN60e7CNNia0L1UgWvOkObeHXgXuJ4/Da8uUtQT+EY8plZTb/98l3TzFWkEzxu/lcUSz+122sdJ
6pPXJK55aimIzeqAiJACxn8s7KAmkg37WJDHbCUQOVEb/GnHGhggVtfHS1Ud5V9o7PlP3B5PCM2T
Me8iiiJStSQjh6eLvS5drRGFmSXcqFgqCTi6NuWhcrPL7Uwrur9kobQHeXZ7zqi0VlFj51w6yZTy
dF16BklWC6nNZnPb+iwLFE6ol63c15u1weHL0pR0vxkQhkeUrjYrWLgEl4Vr0mMbUx7azLnq4lPf
N/U3aV0hUDfb3C8achKH9Sw+/k0VSs9sL+fmK6r5UoLA1PIFv2mUIp/rasg3NT62gY7607ZNi/cp
jnj82mfdATbbEmQ6kvXxk+TcivXAXAGgwLGt+25IluTzQAHkPbbeuH3WZlGUVHOyW5eypzscYc6S
7DxWUK+kJrD2KB+Exd0fU1Qj+JrC4OyVJipPwo6a5UFY/R5C99XBV0374X9IYqs1xY1v268HUxH2
Ha/Z27ejt7FODvEWf1mm5M4pKd8rxlGv9TnYI5jXhSHsHklVd4vGyiHvpELN4fNdWfAYei1k0E3z
K5cgC+A86M452dJe96wJW7EUO8OvoK4nmuSXnGu1ocVxOWwsnv/OxcHHBKQpANlyD7Zkuz8WLRz+
O5EgH+eArs5NG3s14PAua2b0MVhPtRNUe4ZAaEzGrEcC0uVl5NCp0CeaEX4xIa8qLNn+esqq4SuT
g3KunZ1jvpqq1zU3dTdbmdM688+wR0ST7o2vyBcRpo3TTVUl4obEAx31CLpIGG58DoPYqqM1XdD6
Iwbbw665rRYn0Sl1j8GXJbdxfTysjeHON6REIkWxk7QjlvSfZylJibi/aJlbpkI+s8eIVvNjlL2V
lkc7q9vemMM9XTcDwC+bqyjcQdxpUB38spAHp1ea6KgBnJmNKKAdUH4ksk2QHPmqYXC0AFKyUYUo
XlrURSzSh4DKmPu1Xm7DqTbhJcLzJ3MZLNVx01edXxcNbyY4bdqPN0ifYKzTcGyDh1q3/ctc6+Un
C03Jwm3Z42tVOsENZ42088QowSZqxitUr3rrZhlMNaQ4rae2KJtlfD2gcf+2+kge/dmbd+aYpfmW
jJQAzjCwU1YpCH2AbrO5l+jwmL2Qtz219rF92VbTbalGPOelg0iGu3Zq5Y0AaCSBBa7rOpk6S2oP
vfvF0j4gPPTc4ccUDV2bL8KBeuvWikraLqzsKHNiqX/19aBvOO/NXQRCD7fp1xUVc/XwUhmb30Gd
7FiqLSfO+7g/iGHeaz74qLSRs4XOtAf0wltHUsjYX27dtt8/fFLiqTkuy0kXzX70txpmbrolcbT3
SeS2VICpUbTPbkXx/N1G++F3MyKjTHHlk03rQoB56eE7y8fhTuFpxeWDmsAlWfM0MlFfg66altXE
EmsEZNKVfSpNwjDu6mZ+D+J2+OJ5iACkq/r62Y7turge9SaPlReXXzGSwBMdjxCtrRP0qEVEuXyU
pGBAxjIYx+cgKYM+74aRZwEnOSGFbo2AiJum9znQ9MEZof1lV9Q24I5FjFHtpw3N/n1iNOcLaHW/
ZqQdm6ZA4gFtbE2b7F+71hl/+QMIRbb7zuD9P3Otv4+maoDVctU8H3lDKR0kGvrKAu5H9ueV94nk
VAbBkII2jSP8PZdxESx1M+d9KHz4Ba9ladCGFOyzYI0YH2Wi7P2mBCyCJBXqLMTRvtJManeFrKu2
f+vLDj9Ty8tldhh4i5QTQYBUFXasi2xK2fFFkHZ5SxfNJOk563zwRQuVwv1asSrlnH+VczbEzrFt
B7uFZGEYXfC+0OrtS4font3/ILEmky5xOals+1HlfSTlf7rrqpIXHfd9AcyPXFex/PwNo6l2cyji
gArD3vLsrLfL6E8QaMIYNMR1riuB2X7qkvoUDWF03/v78o9P1fqy52OeC8ESal+8MYqgzpBQwk6V
FUNo1LqLQmHYTutfJNZs7AjI3YcpMubHyu00ZU1pbXcHs7gunLG1/5Jrvt8f5G3V592y49cds4mf
un2vlkuoDNNsMMjOzbhR2h7TLmmFmTdsBGNJVKQgWaKcGBQmYppYEMrowwQHsI10Ny+5+HM5l89r
71fNzYGgI8wif9sHUqsiT2VW1wTuiboumwNAOUrlwpCrC2veJ/b5CEM4vsXp10dDXJDIOqdcJ65Q
1PlBWtrRDl2wJMl29kuty8vuLiieZDuxQcwxA0nXxhR7swRhZVPc7UHGs3K3MLID/51M33qP5IYi
EHHcuXFyezWAq4CxKkqrQNszs/ioawq0m9j6bVigqvMEKNZnXKHT5qSwL+N+wwEZbDkaVfA8jfQo
yvd6QpHtk00VnVQE5pntexDul528nyELO9dwZKOSo5wL/ccKyTvYfxJErV9tIN2el1CuwdlhCYmu
/5KzuT24Hd/gUluVLVYZ8y9FxZMaoY392lThjkAZCxRteBbcio7W4bMt0ZY9EJtb1SdvH/XPrpNL
k+1NG3onn90MmmYcuV+UWjSPgCTqnJvV4rw+dw2Ju/c+2Jd1Yv+KZOpCZ0VnZixQzBYQz77gYbGs
XOzbcudJRanDWPIciOOOj9eyxH9bH4bqHDey9JlAms7wwLH85T7UfHnZIJrtRQ6oOcGFgsVLk+Uq
s7egdcdTUJq2ejK9J5M8VJ6vTiFnRPTtRnP0gSW21CcNhxndtkm8/vW4r8E/BhdEbg4px0ptAFty
8oYKtYpZxiFjeFoenNlu71pn9U+dte0PyVw7hAtwJDxONBm8I5Fcw8L0WBoQBcar96CQPuzszZ73
Mke+qbJFkF16W4rd/xEsInkafHF0OVz/sBfOFoxvmAA9iseRf2xgy7UNPxaX1kUlAlgl1JNrFxGU
IzuN334cqpLmfWinsLsY3vEjltCOILcQQczZ6tz5Hj8QUhex4ZC46kRawbGNU5dDPazCHJUnhcH+
Ln1mXROwGEfeit3c8onmQJnoDzBJSSlB0YhCzQhFrb5JiEyOM83G7ZG3iVn+oYpFC1yDbUuoDd+c
drzYhdPU5S1xuHIuNk8378cacq1d2czX46jY2yFVr/LxqpZ2Rktu80tbwL5pyDmM0LX83Q9rdA9R
rV+Qohz/4YmK8BkAc4PQIHIlvaTuhumesl10L+O++YVqgvZDzQ4wzM5JmNuIbo90htl5RSej/ukN
5SSLQRs9e2G9lelYE1F2xfTnO1Xp+Hatp+THBGX8SDNM/7Umim1qJTrlthVd8Ny42/Y0LY76tGcv
YehItv1J8OIA+ueg/9kKhnojA6VTOS/+12C4U5FtkfXWVcFwNwhjM3dhw8v9xNYPYrChEjlLhiAa
NenrQ2j+OQrgfd6u4nwZDJ8yZvs52p65pofycqvQzkTs6+IKHBeNCsWp0+N8Nk40fs26925kGYQ3
q7LH99VZnbvKXy1oVJ+VKBjnOk8mqL5gdR8QUKqCPXp/QXr6Xz1uFZ8HL2ZsSSayeofJgmQmlCxD
aS59nfzBf0fER3vln2ZxtqNZPqGDC9+vN/S5c6H0LM3L3o3fXEavkud4jO8rOlWBPw8/JcoXgjkQ
/S+EvMkj3O8pSfqXsY9d6E3O2mxK/FO7HetdRdbDaKvfKBS+BrUjRRiPuwmJYsqfamCsUN+v8zr9
KBeCM7NmRomzvzezxXpF2qfKZDxvU45SLnyPrx1YRRCtXjayaz4ENWXC5JXJ5b8wNG546pw+ejBr
L272NVwroN9FoISPJ8QjzfaIb52rG8wAtXc8qvVkpm1SRd12B2E2sxNlYdwFn9I11ovBAPqxxJhC
6qlaniZrrP7b0YszWpHi8CccfPunYqH4bS2W/2O0BucJNnt6ttd+uBWVta+5XXfeqeKsuHembSgS
gOg7WH2mZHW4w/eEzBKhzaTrNPbnsFAoh+Df3eTxkMFVabTJApy1/+10aKPSPnHa2x6++ByjkYYw
I239IxyP+I/k1L91oUu/kwHFUfTowJMItPwKzJo5R5xQSugHUivH98qRTPGxEHdAZdjWh8rMb24p
7T8BzpOCMQDydhPgdYlxf1mLj1TUdG6h1sV/j7lXLt2+NdAZG0Bm071VnNvPTuTxo6wlcv82ydV0
oYMKvV9w3PLM7WEP3XFF6p40zglyLfpIKjPcMyJP3NGo0p+dzu9/cjhHUHele2tbhH4igjjKiU66
xj7rPe7v7BFlNsIha4RecQb91/Ot+kWH+HL6prUeo7HTr6ZdXJ16q3BP2+w2v62t9H41+yI0hovl
uGFYszasI375RnbA8EsT54No2PGbr6UuPX5+VTZAI2JzfwMIyFcMSTNqlSPkmtNTz89pIcifUYBT
IsCMXSU3zuBbYJEJBiYeI4TWHHGFbWDbud+qCX/MPA5NsU/Ce0BMOd9J5JF3LgKOVEajedLkhtUZ
8jzHymkWRwgZ1zzqevbIAqhwek7m7oDRB0F8L6u1eekgvZGW2pYGbq6m6rc6SmqdkbqbTBpr+q9W
a5WvSOPiNJRBwtIQNLRSOG19CBSDfvCQMEY+zpbElhTi//oHr4IC0fNj8z6NCZ7+BIcXxrHw6sS6
RRa6bn9soyHCU2XcWlyYRBz/xZN2496yggEPmcSy1Nc0iN1OAdbsD68Wa4hWHBv7r3JDAX/pRLUP
/5Z6HtsnHl2ed9/1x2Cz5cXlUrCsmCCLldX9QP4Y9ChSutEZCsQle5uLtZ8NG9QYOsQPmXmp6kyb
sQsm3tHeubd4PLrjhgVDot67VnFi9NFTvHMc+BM6elZMa4hfF0ER9rsV1ojsMmj7xpyaSJTRM03R
sftQDSiiiyCo4huMMOY/MrGbIauPQdWXmgVgeh4HJgXKhy2t7VO9OENsHmkoFtF8Wlku2uq8RgB0
TRqLbd5w4CXz0bwJgRh347CTJv41wjeE7EVw7xgavPk4MCkEyJTXs7cg4mgwzRmKQ6cDqqFAFxuj
WpCmFJiELZQT9n0/IVqkaA4GhmV2slt3nZF0wyWJTKOs01Xu7WFNzyvEUnxxh1WWfJJwN+IfzzQX
7HQ3wtnkjVvS0PFzWOlyPqM8a6RK4w3prse8Xipasux4jY+V5jFWZPsUxc1e/VBWxDkcK1ImH1HB
LAoIY/Xsji5QHAPvodOr8WbDWBfBgTBm3/ooBBI2WL3vmV+5JXHnPTrMokHk193XfiTLnPfdrDak
mRvrT76LGtV9uOs/Cn+t/eNYeDD+XiN70KwDRwvSR2dwNdi/yMN2CZoxDKrdS6ikszzOELjuDc7p
yT0TmLEgjPcXuBiugW7GB6X7oXkMZyg8NJCr7RU+TE107qdylN9hOHYrxAyC4zdMDOX4c/KUA+28
uy6AiKcF4+nWzE7zqAdMr+DkVMq4WYPvqDwbHWpINXYyTgrPtiRz7oDYNK9i0o3ubIQapcHeEXvN
yXK9xvusZRNZDxCcB1/vslrr8VjCaMU/MLLgJ7DHeiLe1kxJ+9yjFI6QPY5eecE8GZUpYfKHuRkO
/HhPa9KsJeR+5LFOGIv/tE75tOLqYsXq0Aie7FVKN9+8GREySOMUtE+0d/AANrGNhGIM5wDMh8ay
ZXmyaoKDrLSyRFclmYSnCIIz7zCJLo4ddSiTcSKr/gbruoItjhao8zTcp6oiyImNOfi0+1g5f/w2
LDGF7BKPSoGTeC6hODE/XaOCyiVR56li6ClmXqLr5L1cfXn2Djo1vRue5TFTtWoWsKHRnT3v92xb
XCPR2lmulV0V8gy71v84OrPlOJUlin4REUzF8NpNj5I1S7b8QljyMVMxFBQFxdff1fftRJywZXVD
VWbuvVeS1VIGVlZOvUquRqz3uWFSu+Nkc/os5/uMZ9x+t+HHPnC6Af8FI/jc+6jdPlBPAodQ/cie
eHRwJbUc/82xEN2VOjNm2zZtWM2AKgnr4uppQO4nxAnt/MFkko//RtWL6dL5DGgPuHrLnIe2sOo0
s/S5vYes4KRM1+t0OGu1dubO6fI8z7wYA+g+XcIg/E3KNKwPYPOX5anGv+QcJyaAZFg7Ytc7GyeM
xEgfo1iXHU04079CbQen8IeIp9SHspO5Tbn4mVdLHv5jwoS7+EmNqFWH3u2sgXsVqarm5ch14iMY
jFVcOXcstjUJxwCrHxCyG6jqXBdRh5+dImddJL1cN493YWjSAZF10nWYqTh0rGY6oq336qzIDahK
NOGv0UYuBLOtF5gfTmO7+CQkGtD7srZsaCPIwP+/ycH4CNaRnNfdgi3I3GzItt6zFFCpT9LF9XIp
ei8QHHOkWHtIdKImzJAOuj5YPpTZnnMBt/a1Vz1ygh/0YX3X54OLLzgoXCb+h4QpsHrUcV3Xvwev
LnhX6e39TWZ9TDQ2P1LwtL4+zrXXD8OlI1bUjifJR2KHj0gzn/90yar4lqEs7/1Tn4hJRu9+HpBn
3pUsY4gyr5qTig6qUDK5dkPR/TMcJenekaZOj6LQhsAyXnx3O+Vr0Cz3IMmJvm50UOYptj33dgWH
5jlejEcDFDTtul8kGB/ejCnwp68e0rpHOlEgKkTHqmdnyOOc9mPT7pmAOvV9LBon/Iy3nt2fLDWa
u2M3CBY47AbO4tIlnk7k7qKiMM3v2zjymEFIVuiFV4estTwEHJictPgY0zvLwL+/YFWYEayV3/U/
lD80zTXmikW8WRA3+h22gSXlYdoW7xh1TGLPMljZrEgeJhiLn4HTFP2ZmWTq+Gfj2SHw3kfDgftd
xkFf/uwayF0B/tN6jfQOnXGbcC+xq6rbmamJcAPVGk/QykaG8iAM8wSftnGZ9HUKUgZTh4XtTcN9
pz0CNjCRmnjaTzBRq+cuQZjudjJZe0zGSIByZ52xSv+MQAKngmG8U1YlsEAY2cdwrMPFPwDojwLz
mIi52y4kqofuizwEAge/ReA8DwNTznsvwTxdZoNT0J+1yzrnLwS1NQsGFqYU+Y5sMIbm3mcX9h3P
V9AgEW2FKAiH5s56GqlY/4otUvoa6hz4hGOiGYUkVunwurllOv4qHWwEIedakw5XBCDtMIJEEOtH
0h5hTl/T8DmVWZksyJvUOirar0XSNCea84HYgxSt/JaAw8qnCMhF+w+XpCr/Bctth+du0uDIcbRj
XrOUaJWrCGopQWaTzGCQOX7RCsavlSk+yDTI+jJjS+0fI/wH5bP0yFkdtzqMu8tia00NtEF8kpeg
opZadzEpQiKdySZcJGOsdX9Mp7mUQOtpah6zTENrjnLQTk1WXKfWnErhekWf1QZt4ExsExE+v21p
u3PnJuoOqh29/2wnZfOMLV9MBk8q7961xb91rX0Go5TmxH9/9XOa5N+40ufF2ckZB3WmcIHFSRbl
Qzx8uWuTb/ZsiyKeP0QHv6LblT4gp10BpQSmCxoOg/vEFI0A3SsS+qvVX6M4U21hzHFAalWf7chw
nTSk660/sViYjnAF94/3FmCp4WZywqofsy7EbvYw+DZB5bKeW5xcYGC4X8JhcZgdeU1+5PbnYDUM
y1GnEuUgKRqN2nmUfn0ziiGJBgjo7upfPH8d61NOwTSf+5jyvqYErBvnc2O0gZO1qtz0Zzj3ABv2
jCNzve7mOKzlX0r6AqMuuFm6FIH+mt/bQMcKKgfD1RcknznY13i1qbjQTLunAsOV/SjwfMGocLiu
sz5xovCb+0W5p4VMGWjVvGKAbUoAANUuUCJXxyqtfPVAzNKpDom2Q/g3j93YTPvQbcPlWEPrqqlJ
8Cuv/AOLaPzDsIolwSGkq3rvOSEToB1JO7K3VkgfX3dROfAD5gQFw3GNBiQ3dWZg6XTeTeJWLhfD
uxObFZO9mKu6PepRx+U/nXOc4RAtVrm8EbdO7IkzHo45Dc9aABinQPRumTGCjJgDaUl8bwi6L7t1
+eJmgzTUEvNoeEGiztj4Dc79Ut9jriHFXZubH2CM56o9V/3s4jlhtwZ0Bj01gX0LdUrQH2kiGu6I
EdNCOXFt65UiktzWb1gi43hSgtzZWaer7DVP8uCsryAlUOyOg50YxFhhSBWdOqqeMmOLqu/Zo7Pg
KD41SUGDy1e9iFMr5gj3JMYlPyBHNq05hvjeFgTrltyX4p7PfbMP81oGwzHUxqRfZFA5sTI30Zpd
KEXl27eBbbefuL/CzyH0Vm6xATNRdV/PguHfAVspJAbhz1555/mdQ+CL57we8YtoZk4Zi4rkdq/L
0Z9+Un5O6qe/EL9mRzBX1XIvXYfAJ4VYPGZ2JiwuLzzv3ZRklqqKFK2JuUAdWiijkze3IVuRnJTT
zAVu0bzeWEQlOxjhyZCu01E1k9WvftDqZcFMupRdiNgw4Na8NCXeouk8kQqrNZiibe4fvZg3u2Os
P208wsMIdOEVz71TPm20y/Z3gyPF+SMgy61fTcGCxkvPwVptOEtdL/3Dx9rbkx0j/E+EJde6yNx2
0Cv2OpXQQrssPNi+4ZURbaJYM6HPmxqneMIRv8rKCXZCaxp+nkNlHLWDeRE6KWojrmxuby7cSN1v
IIun8cB4Me47/AyTiYIsFCtK9TmkFK/f2aXQ4yTH3SDWv+lWjPabEYCrvxHqIv9lJrEa/yvnZvH/
c1c1mWaHCBpK/4fEOb1Mh9ztTHdSbjXxfk9LauKES6pYtMi8tYcgsY8xeZJmka6u5Eky3wfD4JNh
P6OuV+FpNUWXPPeF8cwdSFOlX5puSMTDqJy8exmRVOtfqsfKdSyXLR0eXNS3aBc4Yc3OHVr76o9g
2J9fBHZp7hFuUS8zLM2u9m4ZsorRQ/IJ3zfm/dGLa6lZoZ0E3e1vQNO+X41NgvFmmbQs6Bq5QhA4
+8CE7V1euJv8KYQU6QsZNvL69MmN32XewIl8TvM68s6KiVZ4iHtOoDvNc6FOwJ4CnD2DCzQ4KdlH
kdmVjPkVcoe73KACGz2IAMOwcihZFQZP+HC28Bx5IJ4qPpRgnvVpTFJ8Msjcy0ZyR9i4uhoesCjK
CA3E7QUZSvkb3OmQSc5cbJVzaBFrhObOxT2mMrZ1lNi9epE44xd8mFbO+4WwJDR+q5w1vBsWr1ud
bEO3+n+rthI/xt9bk7sk/buJ2u5wZwbOf0tAOTKwSzLK1xO2yaV6EIqoDWutt6A8FnIqxFmHjKpK
sBP0Ftdp3Qh1kUvv55sdNSJ4/YNvzbV0xV47YAFYCuVfSF534bHbnFZTfLQbof+exFrygxqs854M
KTk7Hojfu+QDOFnnH7pWUXcs1TqLAedI6kZ/KNVLOGKkfmnJpjbq9kjaLMqkB51n55MGQqw80ZiV
1n0YYmWfMqyWBbTuiuCGqe/Ttaw6mvOu0cGnw2wqfFYNB9alXJE07jq8v4QCubMMZJLG87Kpi5KS
2WFddPV1RhmtYRRtHGZsXlPMtMHDqPK48QfTZ1NGdjxNIK6mtxHDyO1864M4+mgt7ft/gBKS4X2O
Okl4K/fXmLhdh2T6QYDGhVwS4Z39MH0ajEdVdWn/iUXA0j1T3LvV9zK4ZnjG6OhQyBFJ5DXGbeGb
Z8dCLkY388otw14p2+eknW+WFU95lP9jMpOQNJFcnHiX9ipX0X3ZS8z0Y4GN47jp2swnC9alOoRA
LgRMhhG/xX1TxKR+03Bd29c+DIf0cWg21MZFz/yuS0L15mUscZuXX0vJxztQ+wjO3lNbM2e6Smbh
zUHw2afpvlmLNDwVcTJ+TrfwP5nO1GIdMYG3/ElmDb3xypgPgYleDooL9TRLA+/jgeTf7zwJK2bx
9HgDNb+PzlB/bNAIFio2zLINhX2EgxOfWk5wEG/E4HxKWKb6DSlKd+9oxOihu36eyuUHzoNlu/1g
Rqb9kpI08TvNBLvy0s6Oj145Fk18sGnvMXTOdcBqEOyrZFhM5wZk2JWv7QP3Zo8I5WjyHNgr+2Yy
JeJ6GdIT1I2YWvzCAbaBmsFW9ZCnoXL2BED1+Ge10zac8Wn31b6oIoAHCeUOzqKqWACAsmtmFiLZ
rcziEVZUmqzjj7AMZPq+Dn2KizccEjfccXyViv7Dh82zYza2CrIvieKfnJAqzSoyb8n71pGsJ1pZ
5Rxrh8qr2Zw0il4TH+9V7BAoE4XXbVnv5jIJHwrPp/K4NKFiV3Oket8OT3hu5lK80FgF7KpmC2sc
vtWpGyyXdZQApxc+34kssE1jBk11FRyB4rn+s2y7Sj8Ly8T7XcNK8H65CaLnMQdMIu/IDsNvNa7p
k3wXlSKPQCnEQ/KwzLppr0019URCiypki8uptOHC8sQxgLRfY8m1Jc7a/rahFC3cr1tae9HJWv/u
03ngwyg977okqVM9koAbaAXHnlIm6wiBdCfHDAjCO8yIhPqyqCgR/lHqSrgELa6LklBHM8a0rcQI
8nE7oPgyPk3w7NOHOVUUjgcYTiZ9ZKjbVmdOGxQoBn6On3z2A1XvLzsqn7Ehnx4+f4KHjMRI/Xrh
++xYyuUdsXWsXOAXmSsjAcUu/2Rar/piCJuGWc09pep9VXQMNGOWLvkvMseZpPdxVxfbpwZ9AQiO
nVA9/gRM3jmPVhB2szmkCk8pRsCy9vwDcCBccq1rkulpQ4Vi3o9JJcVy5sxwLmNbYC6HRCGrs19p
3ZY/bpib8SDHzeJcmmjDuseGoYBbXeZbXVZRSBAC7LLZ6B5PEl7NaE6Ka7QYer+HYUmJJ+CwF3r+
RydMOnKPynNzWnVRLdfXcfFAgB3ZwO51d3T91v1vm1SqAlb3jaXvHP1wbWYWBM09n+i2oTlk5HNz
+yyH0m1fALok0XKJtyAc5JWUia4fCOTUx57mu/mPAToTJmQqTHea2CnwEN+b37wlmmlfB718rwTC
uC+LbXlhLpHEJ7fvq79lgf90t61iDmLGru7ktLuN4ys4OnO6/Qx5Kf7mBkQTG4PAie1oKYO7JlzH
5R/lvfdUhF2FgDmXqZeJmXgSgSflP64TM6qjdPKyuTiJ3x1bacuAZOY6PRvvZuPAqGzi3x4z1R6y
yAJCBqcQRsqFgHL9OkIY7B5KbuHmy5DjdD268rQ0DJ38KVjeOWfjJNi5UR/Zj9FYKowdrZInjz2j
uZsN1Z+3h2kgj0hCcRvN3hu9icYnNLeOAJWCbc3kf3DPlgqzkr+SKcdnjU3+OHHFg8KIiyl+5uJx
v6QscXwT8gmui4jL/oS7mcbcgALzeUZ7Otr93Pgk3ksyXznDngopPWjt5mdodN1/xu9g3sfYot4w
6gQYG8Ce+r+mNmGthuzxmZ3FPKjmWidd4EE7T1v/0E1TPd9XOBfVs2AFWvATw60OfxZtOPuPecIw
485hp+l4V2EygAojo9YffzLCDMUFHpa8DpNambdHXZritQHrekrzEnAuv6zTXGqZ5xoTatFHwRfO
vG5092MNCO6CByeuj2WwkdWKPDd1HqZKGqbdraXj2SHxJttH2Yh2+YFxCAjE8n86PFzt8inEGgph
Qup0u6atE+lPh9sy0ZSLDDWZqnQlP4N9N96MxQ2+lsFygjSHpmBUwRPIu/LcuMxaN2oHXVUdQ9i0
jdcDX9yatkQicEkg5/WyTZu9CLcGuxf4NSak2HLzzvwMGJiGuM0S5vdeMznhHWVU5N4VeO/mO4f4
U4gvtOmb+WcohHKuboorn/G7WH1cb+lkxrPPEF/8cVIF/o2FCWK56KYhZTqkffOIyXTtqLiCuDl4
YqRgoK5ZOFWSZYtgugCNafC4RynnVOXxN9PVYEiu2zUcDons1ugomVKHrz7QQ0KDNYHWIcMXov/Q
NK9LltCFEyCtF/u6OnXNBNVfAuBKBdbIB18tW38LZURPrB435iDbolgOE5Jj/bTkSxpkLjd6+WCl
vYUPlvp3RT7nocCKSALPw+58iKSwL6rGU30fOAC47laOSEStZvSvkuwSJTJFB6PyLSYi9cyQjvQm
hCY3OCmfpDRGcybmT2PQ5BfJkUcUacYV/8jdU027hIMsOd/sLuEOvMTg8SQkBMXCOYoINMXVoh8x
yzbB9wJPoiApGrLex8HJakdCXEZNmIxBo5UKMHEoMZOMIAF1J5iJDVS9LCSZ6tEuB7b1spCgcGn3
ORmXEAjtvh5dbSBXOE5Kfd17/zhPJWYkRWiu7a5FhXk1PBEcK+fMYxq2HabVFiFjTb/9SlbrD9N+
TVT/CcOT4HAVz21y222onZSHlAkG6TCCrQNGxqE0V5YuSr703AeVctpEF0eQ2/vS6c/b6kr7DLSD
9BS99WTfbYmlGBJNV4f2se+b4J8Kgv4/MqCuOKUiKR6CnBLzUFczVZXb0aPQKtMSYgef2KhMCqzS
vwS2VXMsKLYucVFBjNa5IwFObFXAvw2Kwm1m3Ua6OeYIvy/Y4GvCWqSG70EG9qTF8Wh7R36P4IVo
V/fH8/ymOtd8Oe1RjqNgpgCR0e5iihTnyl++Hmsn3qrXQaz/j3BRjl1zlwWwGYgDJF+aVl5c5koR
YsVSfgcyMm8xJ9y344eJva+UjscH3bvqnd9oCj+LtpnmL1EyAmKorZvu7FVm7C+lHFFGVT8U+QH9
GB5KkU7kEDxL+B1VpG8OA3QJLOdl1c7PPhZ2e3YYTYMu8WRT3PNodV+sP5bRcRur/GVmFBhkQ0h1
fWgxQhmeAqKWjAtEmWTgT7FSF2wUwb0yTq7b/bGNFsWeh5uqqKI1VAef9QvNV9NJIFIMtvJJEoju
hF/7mYuqjCk9xUdJwkxJE51BERcAN5KaspD0wMCLZA9sFuuHPUqMarPVMCP/7VThsF58BSLkyXWL
3N6oUCxUxbo9yBhIg/IoMDeFgXVXuxMK3C4lZ1cf5qZycJyBgRMPBQrjf8zrHPF3hmT6a5y8qn5F
B8b5ESM3P6APAopNtsW/oJVxyxfKtc6ZKWfyl9GTvKYOhC5SGGE5EFyP4+eCXrw+RtMCjIW8pwdr
GRxwCzCA5dF7OYKtA8xCeBrfLPmMx4BUK2PAXFXABpoNhZ17dfD3BpVfvZMVHU85Q29LidWA0wBK
OLgPOZyc+tKnAkNxHhSbuKqU1x8d3kseC9d0/V6v6CtXJoZGUlENYPlM72FrHLhoMmKdegA+YJcH
Hzem2fcgvzxsUkn8utCODceRB+afAzz1Rh7oLT0qXlT3mDZ5m5/KKXEv7SBVeM/Ikjzl1NwwL7RW
5VvDyAfGH92Cvwe6mpwsAiPjfSE9Et8OKwt/qC5Wjy4LkeWe9V/d34UHB03WsDQ8YorHoggEdocl
JS3C7c6rOi9iIoL5I2u6uGFvsUmn+EwlgDBqlsbFYoZ8xC6rZRtfOA0w725VOa0Z7KINbyXKc5Ce
rFbbQxeL4UnnSyhP0U0RjxBt4lO0DhOE1pQsQHXXs6IrDI4dX1RzRgYpaJLptbyDciYRj9dkYOzi
fXiDI7Q6ECYs8QKQLGl/L3Pk1ffNRFz3RNXWahauRvlfi8J2l89eMpz0UkO3Cwga/CrxgSOU0jN/
RHA8aP0on9iJEXFPOOcViLD+YyTRmROV5tZlRS04ChnLEwEvmsjnFaN2Du8KuIXuYWPQZf+APkHU
/7Kq74hOu3lbSgCDQ+6yBpUYblJgklDJncufjNs3lLeBmyZWHBlYQzjBq2dvti1ypldWXoF3qC/z
1Vp8y0XRfsgp3c795M3FL+luORhFHyCSOVaj7UaSFThzs3mJAFBMvucFOz8w6QNE3Rk1SWETOWK7
RTNyHAeMUOLxvuG6HtmeRMK0IRzN9bVhp1/1/KtaPblCBerXJgsAhKUHdH8ovePig8vhCbm6xC/H
s2FX5UNiq3jN4tYaFsiUZq68F1aPmObvqpRCQciTAWgPcBkv+IlpipUHB5/WqL/4YwxaSnd9+qlQ
XtIDIzmm4JUc/Pk8tJpYeJIX85XgmUi+Ewvm4RdnvC3vgUyM2ZriE0dNmddLxUfJYKRN4EPjz6j+
+k3EomluUWHRH9TySA+/dm8Sxty/aSbvRw55kOAGfPYX7qqpm5o2U9WCh5hEkC3uQ6yfjHPqBcSH
3+LPufhxwiWaV62Vp6VJV3G0/Sjta+WzIBQhNU2Gq4JjWmIQ8nN1SsZWkKwdGOvu6g0LLbNgeK8N
I0kUjfOwlCv+qwSYRIF1vj5i2KHbjJdVPkdI4kNWab8ZjmvpzwBQZMPdWSTpMv9Yh3q4DjzrZMvi
zTm1w2153twp9zlXtZMc6kDM95vaPHzfG2/2ncRJSkK6V/OlDojeZ4U/Nxj+bYUNNM89JNAdu74G
jIU6nu5XQud0UJsz3neFIjPXGQq2txEEaXnyDY3MLraiFr9bTcJq1zDw/8sVWzwlE4n7E1Gx+tlZ
nBDuwU0sYu48riNmJjR4Zwe3A21q8VbxO45uCRWeFTp3UoXQVRTJ0sx6qnwaARLw540pfk4sj1sy
chSe/M2cfQ52GAG3ByhGutgzPYrxlzK5g8MlBZbxNPZDTLyaSNHRI4A97BNrnN/R5OgVa4VHCzfX
INyI2euv1RoCWjc8A46kiJ1tbIwjTN5W9MoeWwHf1z7WQD+8AK8V1OLld8RktXqUtVvMRJQdYIYc
me2on/px9Am5kzOqT6UbUcfOjiF+wCKvDh1hY7XIuE7EBtYUcDTxurY6jX0wzD8Ule58Vs1SfJma
Q5jJqru+FdYswWG2G/imCvVOZQyEqGmgZ7tqL9kAcwYUbpjWl/X8lhaViI5tsCzzcakX9V2mFNq3
pli/dLUjBtKgDuE6+ocAkg622YXs8Bb+lJj65aFpbNDs1rLmIQ4lF/+OTn75lRZD3GWy64I6A/Jg
0LoGPzl1W18RAByq+7aw8l2DmMAU2XXNb4yFhbwbYN9+eD7cnDtwRcEzOr/8AKmzoeb5xXRNEjOT
KMeIg+9tswvhyXzdAvmAPy35D0W1iC8hmLflir+uVw9pJLrLPA14SAFEpO8ErYGoG0mMGudVPdiH
sC2I1FcNElxpTB0cEBXmA5ZCSx5MzZKRDkufhhumK8fMC7go/S8yprXLMaSfN8d6ECgPuQ9/+ziw
oCDfA51Ir02OkSUjl9gs58YE0QUgoj6BLNSEDZYyxam9UJw8kKVs3UPVW4cU98DuCsJvmNB97LWn
KijZlKPx2tH5bbbh7GliNzoCItvevbz2nR9lj1h1Q56PZBAhA/AC5+CxF119or+6PLJ2MGn8IKM6
d16QplCPklWM+upGKpguqyrkeKwwfju72knT36vKQU9IKj5gu6tP/Cqa1sI9k4ak+007BJE31SQC
0d1ZY/GLcHmdcHtMGCbcBkpzNs2xl/dYxi0+piiwMbrhFnddmw05JG0g44WePz0/pd3Y5VOp3w07
wJj9enrMZu3E1Yu8mYN3uksd9diM7Iw6aclywgsRUMeedO3GYMGMwrizqYZ+dpqYXew3jHY0juy3
Gu9nk3Td9wTh4HHRdN33+QgiFsspvnwGMSFY8J2e6qi7Z8IPSAyunVG4JlwO/8WSeMz6baufmzCW
3zm/4+tU0+yQ6eeDZGhpzBs4UD0ycJQb+m9sgezDOEceGAT+72DoYkbhxdB0WRVvyXCOLJ4tjrUm
9a5jnMbXdbLBh0iq9oF1xYB0PCxtH6XrQ+AKYx8yKUPM9dVSPsF7IVA+/cA1iWZerDg4CaHPXp95
pdPFf7aF7RhXtg0m5ama6MnpMpkNZwO8OkLDDhREMCgcN7UmirH3Q1iuuxj8zTvaLV9wbbucc6E0
qz5SXcoka4QJABn3Tv1rEtHyDracGeIA4u0Dr0Te3LPKzpk+oyJmOZ5ryvHIzEK6DwCXxY8uQG5A
qazqb+sW3X05yrH+b/IDd2QnC2NpCv0EuilLHRCtqIeBVRpjNQrXEm7q10IUjuhKy/d2xqpfv2uW
JDTvWm/qR4L62/5JRCjUE36o5Z+G0lfvpbd5v6mmhu4Kk3ps8UIszdcgnOapndwGg17kQ5KzjZti
VPe0XX74wiU7REfD5ESn7jg+p6VAbIz5tu+tqavvOchd58slGktAMR5tfOSxyOllaL9k5vkxOSAk
wvC8TowCLtBtTPi8IRCrX3Qaa/8PKpNY76Rb+slzTEw+yDDwr83V61v913ipO5zmJZX9HfshJUpO
JVAnuwXb2U4lajXM7uzkZosfMVzaaeFs6lUOYZs+4b/1V35i5/7XN1UaXn2R+C4/1swvvZb5cp2q
1sQkIDxvAu+KN/eJ1kTmbwNxhHxvsKmvhxEa7MuKG7BHcZinS1ozcn/t4fGyWiOYxanpJvDflPcA
lkgj1BgjPnGpReJHAmi32pkEvydLxNixcG5SjJcE7eq0OU5ugicsRZ3Zh2ChDzDG2cA5V6ETPI0L
SwXvc+vjDwUEOK97RDCmiu2Srs+lLdjhReWuzd4Glfhs1tHri31feO2ya4e8xZktwNxhUVElwR5q
AgiIYx78F/ZMDH64GK9+Atir3VOOLhEDDfL1i1i4o7Ko7P2NXSJDrf8KWGgofSmDGVC0fNiHlq8Z
b81UeUxWtqkXWVWjMt+XirmeL9o5/BVrNQdfCcXnZWIfAlNAltI030Fog2lPndOTKuCFwA2R6/TK
pMGjq9/a4b7SbJjMSMHlYFV7mqp9yV4HVM16Gj+70CuR6/tRCILDsfpKmw4mxLiFY4UgpfH6Q+/d
/jp5QAMBBTr8u7WEM34Uy2zRuJImRwLo6WjUNPt0anTC/Y4FHlRrgHcxDZhROjStnQFGB3Uz5lmS
oZweWa3CvAbdtoj3olks4NKJtY4jtvMRMFLDWhG6rP7GGMQLdcYNkTMTmzFMeBW4PZSnIZr2rKrt
FAMcz3+nYI8A7wcdILGmAcQSlGLe+dxK/zyLqRwY7th/sx+gYEcFHQUncc6YbueaXD8R8py5vLkf
SziRyfK24DL5hvAOnCGtzGLpHFxwYG5gcDoLK9azR2287hjDEO5UYJqeJ9yrWAUlyJSdwjAUZCAg
58+y2UCINgyu2KwStlH9o9piSBkxwQRcvcL0v7YJvf3mLophSS3ti9zsfOKJgb8D4sB5Vlhmcuq1
Wl2DNHVJUQrHBw7czOG/IHWZajhBII+VbZwv7PWYvMSY1o/zOnDG5ZC7Boa/cvzAaAEPNq5ZPcYo
1J/2zXAbGXvEHG7pEHChWRqs/sfgl+7r1Jq+O6BH479u5tbnmzBm/cucpH0X5P4EBC6Ump3fBjML
dxicwKACtNdCfYsEqdR2++wbJb+2yC+Bh6LRsBuvDQmx5VrnDO6aKGKAzmh15wVJ+1IuMSYkueC3
5Vcz0bcFoXrmS4vsvgTaoYi9VZVzdMtoYB24vXlt26YcnlQ7+AV5zop5A043zfoSm8LdZUHsJvce
3dnb3EXqiZtTwiMUHOjEFzv22EeYrj9ad8Ezv5b99nNuIzyAvJltuY9NlDxWnqFOoNGeyUH6jpW7
2fPxiALW7MHr5GTqjjlBl2TPCufWo0GoGYDj/R8+zORvf0AG1DH5TMzTBXohLHlhyn+39hhC/eau
r3HcCOhteK2o4vi8KdkKRp+2Y6tH2M8OsTZLLNllgcaj8uMVtC543mR3c1ue2DLTpURqR7LsNcOQ
al/zPl/A2SXqaiVq8K4EY0E8tkywty7EXD4Xv1nwwEN8fTaNj6wkuzz5lmRnQZZE5HyP8RAlH55t
mZtLStgXRpz8J0bW276aauLFdPQ8xIetj0F7TED2toOf5PK5KrzyzzDfQIME7Jxjx7VT7sdh4ukC
fpM/RF5LfJjiAa2QD4LL2OYptXRcpGu/X6tbJ9J2HUWS9KO+OPQmmJj51ZXCS8GqsHfMpYjtRGBu
yWubjhfj4QzJND6D/5zNKf5j8c/oI+Qn/iWP2u2n4Ryc9+kk41/r6owlmlNVvZMFXn7JVvgJqa9w
fkxgI7n7PlhA7RmXW2tX0cm+ppOXM7+NZlBBKNj0/EGNY505BC5EYlSNuNbx1P9MLUOta86H942L
EGwI7Dg6/K0p42uMi7U6yh4YAh4APR+6OY8fI2Gd+TCJtrz325UjOVjzugTNIYZHM3XJt614XY4E
MlJnx8okvz3AikRfNP/j6LyaHMXBKPqLqCJK8OrctjvHmReqJ5GTQAjx6/d4X6d2drptkL5w77ls
KRhDs/wlfUDQhq79ws5JR4sJdlGkYKqyi/L+eLn0EPSFSzSeCj2mz1UTQMGYA2SXuwVUcbftuskA
oVKFG9YbE/g+D4trwjMGM+c7YfqUUIIv1QOfJWvrkQTIOzZf/Ab4fzJ9aAlvosUal/7SlYy7d3ES
WP6ESf9rkLJLGzZseDxKRrj8eNvxTeNPYf7TeNcgd1K4CT2Irc8ScZQ8xCNsfqxAjEzUU61Qxm4I
UOLtbdcBxgRL5iy+ZFER/3J9heY76NTwz8wID0gE6cxEzucEx/P36gFCCTeN16v44QYDQIzGY9Wh
eWNCHSDkR9DR+kcDylt/1VgAFN5jAhUWQEQIl4iTSYsT0uqeUQIahnki+NWl0v2SkWVEf7A0kdEJ
OiobTRZq4IZZZHPlDHm8nFg3Y7fqZmVPJTkIlIayysnqSrBgR3kwfBdKqHgf514NU3kQ+a+eg+lb
Qg1mbT91SU6DnTO1W9oJg6piPPknSXqxptsmH+TUnVcVBPEdc+Aee22CqpaPX0VKh9eZi6j5SxqP
pamdRr+9JUCpWycDta2ho+gTnfyUHnqxHTPZLMJexkbm6Pdtfg0aVMfbWzEHoL9eMKJZPAAYOGs1
ltu1YOSg69zD4h+k5puVdIjywOvb5WrhmSeQ4n2i5Plwu8agGgLROg8vESaLQeDskUR7FFTu+JYz
RjR3elXqvXJL/h7pE7Z/LBbmIRtZO/F3kgKxoirDYrBpkVxXTyarRgJYqrT6JZm4Jictp/jdUbGx
yA0Fbpqg6fS/wYZ4xBpgkXwxDiReQqFp6vdg+WJ1TMahe0O1qKKNpuyFUtHKhmicTC3yfSLQ8M2A
6kZLECSjPXlLAMY6I0PHHhN81P0+6lq32U1yCh5Y+eiJo4Cxa7zBr1UNF+OpYvqVsWV1/zrI1X1u
ibEGr4PP+2iCRTxlhoHrZ18Yts5l4PbmrqviBv83pLSu3jLLKupvzbpzGndtjr2YmsJmuG83Hn4/
50pvw8uFSFr+mfUE8Y9fxamvRbsGCRyWMWKbnJZDdBljFJhkKBVpuZnCqCdJCojT6D8SdU8Z2MP7
X+Fv5gIhXFBVJQoQY+yWrVsOiwtlSLPse7dOFZBuvwrMI0dL3vyN2HOrU8jclpwPzVB/AzQoa1+x
s3f2xSuFfbEoWJlULXPMC94JYIU8q4UBAr+W/uvK8D3nGk/m/B2Uc7J85mM5d1fXm3z/Pif5m+Ou
LEPYCdgF0otGykeaUYMdbi8F7iTMxtX/+6dSPTJIKAEc9WWldj3J3ZSqEQuWDaP2dHyMtbL2NNSd
unC9c9XgtzPzHyZipBlFyI/QHNgUfZluffWe2bKV96aKkmjnan7iz1qXXfiFidSTzxKUK582imSm
roCx0A4RhKUfOcQ7SmssnmhDSbpwD0br7Eg1XshtbXz27Dx+uts0CHnHbyThzEHBGiF5TK1hdgej
B2ZkVi/z8I5ZCu5FFqtUP7AR6KJ9pxmx/9Ar70jNdwa294CkoS6ewYuxIAmFrj/QTA5iMw3WPOaj
AWjUrvOKQhR8qzwFddQvF3a6g//Rjf0675xICYJJWHtj4Tap65X/2BUswZ3CcjE9jeTd9R9dIHhM
GKUw9YgQZPPQ/zGsdZETyQY1xuqNEnioRmpPKqZBrUNT0pKmAHs+xDnD9qi/0JDSdjUIfcJnwihU
/B7A5sLzihIj/RH7IndfQBnO0L5ocs8waJR80AhQxmvNtvbI6KNtEeGjXbjDWQKzZ/UYSv6CvRmx
zEH37Dt3xeyI8o2CEZ08HP5aufO2KfGxvMVSteEbHrAAeiBjOBx86CCd7QivAsMgDmQXtDnIgLcC
KYQ4Uu67J5QRdfzG7o8ILg9ZZbHrhfWfTFPk9hTBOrgak3lvaVJhQHQwC+wr3RbnqHUZvbGyyKCp
FA3FUjLx6G+XYK6vy3AzlAjN6uy5cVilnyfsN/h5cYtgNZgtMB5UhZNztyKJzHExuqAIH4MxIygy
WEdjH9giodQk0LsIflYeS9sfvFNltEfnieKDTiXiCtc1Es6fBMWju5RMFIhuq6WaGzLqLQMLilyJ
KWIjQ+7ms8+Ma7hvO5b3GMPS6X5InARBoAtzT2JIS7CnKrb3GBCgSOcJ6+AJrdR9ECTDGxqn9pse
VqbfCb/mt5YjA83K9ysWKcXa/sPmpmLGZbXPCmlZljy/W7osf0aEvWa7CdrBuNVQXYGVsD24Z9ir
2MvxLRX1dvDL23EUYebaDk7j76IyHJqX1PajdwjXhj51WpCuQksxqyXuy5WPUdxE8aFKWgYFUZyz
iGjnBXpH2gzJLmSnxFNXFKbbzdzHzkfERFd8TZPznmG4wUvROcdQclWELZ/whhwIP74n0GWdmdwE
Hde6wl/kU7ImvVM+dOGyYjKeqoLtpBpYqMVWLtfJJ5WaMg1yOZkbSaP7FfdC3N13tave7aD6G71t
9dynkmGxc68goodPgPKr8Kh529UxtrxxH51PebWZPPByMOaSuTqWU5T8yPNY/o1REFMQrMn8p2pE
Q7bDqHsIBPDbX9UkGrI2idppUeO0ywd9LZIOW8zeNWxRShHoZXKKkQGn1illgInzmnSS/M7rI1hC
CCRwka4FYQvHAgfGt0S3YF9vSAP7mKA5hWw6sNPdN7bIiq1AWFgea3coSPZsht91UrsdfbbTo5t0
EhOcMoq1bh+h8b8OCVv9HYN11zBT7H0DURW3NzLnqn6c7RCxQAKM4n4AwAFCB5yaFnCWjb9el7WE
zesFSa9PjRj74WBdZu5ocwa/3hLy6jmnCu82DXpQguQCOjCJLUmMLgNBiclpl7IFe46oIwGIgjoe
R7SruuA5tE5rP8P/w2XKYSlw2vqkvN2jsF/uqITC/N73u/6LzrQZj74nIhgIo4bHnvn5uMOl1WPK
AZh2CERrDo4kE2RDdK5dDs2YqOKuKZC8Az7xEgaevDQM+YSRyzFlvdQ8eFQI6yWKxBztp1T6t1iP
Yi67kx/l4VOq57D/ERWkRpMVYkd9ZJkrP1Iyw4Cv1aw7cWXHMNjgyJNOUPjOZGiXfB+kgaSiCsUg
KLeTPBP9c2i9+i4UdeFAtQ3G9eAxHOufxLyOfxNkr2wwrI295jJ2md1p/4a+Zrq07maHWf2FYS3b
DafD3/A0Q+Mn5wa/xVPtx31x8Cg4bsElXRl+DWjmMZ8vhfPtBS72NhY9YbNHjKeDYjvDmqhPbB/W
l9XPhmQ5+riRQgpsLPo+X4cJWMwHq+NcUDQhD2malFIzEw5rWBB6uD5VVR44TpwnBIy9t+0mnNYJ
YX6VaPaxCOW8bXM2CoirVUBnqlv9045xdYkWdFrbhNF7chQ6EAOwJFA+glJSUuFubSMUNzhuAHlH
M+0tSPsFF4FpoROzEVnBDqysM0WeIH1txVI5nzkSxIvStVy2AjyOPRAcSO7p4CAboKKkEoZjtE6f
K56g5oASDyLypCESIR/unjng3FcSQdL1WQ2SAo/VZtdSKy1Yzur+hlyOosYBhFBPX+TUoenwkBEh
iG3T9xQh3E92iX7Jd7gwwEAb5QenrombR28Iu++uvcFC1gFE8pAkNriWzsjlP63+Akap7NxL03tW
/2rcIumfXfyLBwrmnp7eRqJ98/omys6SPXd9dhmUHcMiUCgqltZ3n3u2h0g+POF/h97tSSli3xDz
10Ud2JMgxuVpYR2avSCJJKUy0R6zb8/L+t3aZ0C9yYUkK4gVQpC/2mVOw12DGkLuFr6Fan9Dp4Yc
8SR3HuigbMtNP6nyRVl3do+hJm9zAwGDIQtrNRAas+/i02Fkrp30yC5ZsDccs1RGx3Tu9W0XMgbr
S5ir5Q/BFuLvQEl0BQKZo0/wCas+jkrO6ztacqqNyFvSP0r32XSvPCd94sABiIVueYIiFkBq3QQT
Vf7d/5EgX66xXJBI4FXq/55kRtSzO+An2QMm5+Rs+rx1vp0RY6/vqyp+rPIi+sDr0bk/2K228Ytp
OSdRUnIVuuQmr3209SJ3nX4Ey+w6LI1uyoddng9xihgE5/LG0AEgkG/yXt0VcHjlGxKdEBIWO1Hn
x7iG4QWylVXwAksPt1RSaaDjOgrApbv8AfTUCK8O0Kr2bDyZmR1G//qK0m/M7vmK6h84OisyNsZe
zqQ7dOO9HiF4grTt5/kyeTkZcps8aDJeaL7y9jtjLiS+wn4cfRqHtiKRi5ErUnV6Ir4WzfdLhQdB
K+TsaYjdjsEJXPH+QYmZ8LH8BHWQxJwBbjrfKRUv7amWyHUPIVxOdc6p8KKTG0TpfU0nuT6F/Yrm
Y5TrkpEPkvvZHV0wYuyNy54yPQ+36O0nJAXrenSLqHcfdQBzvIGNhhLAa8BYqXrQVKktvy32xyrx
o+c2qNT55pFd991tQQAsI3gScKv++pZZ2m5GJIVYmBjxHQZA74wrWLCD6+IsG9+q2Yzz78lpxnZC
96WkfenivHb2yiy3B933Ba0DldRb5lcEQW8MD9I3CznH/3ETOAR74Idp8OSZQid3SU+zdt80UpxX
kiyiK+JKpoIxr/j0yRBT18ekDpxlm4/JBAfGqnEHOqWe9iNDC27T+OaC3dYiFMu3TdMRHDGP7zKt
20Su5t2B2x08RlC82D4TJ824f9dbBw/8rWe7R9SuhgdmiWI8dDQViDDymsYdPWO1fE+21QwWVW9+
l6ZP7VM0LwPe7WlOyMnhvMXZFplofmaS4nnI727yKq6c/AHkpWyYwDFQY5dPhtbWj6xpn8nnHOtj
PrNP3BoiQ85uMwniLczEKVoVZd/toPXJx5sjl3aJOMZwIxavcZ5aIsjsJgpGklWmAdziwTW4wQF+
kf++M5GTvRL54XtnBL6SX0Nnc3NQUATelgGe/hZguiQuZZlztm/LLDN5aArPOROchGTFL+Hx7NmE
Uk31U+wN25IkT0w4Jcom8jjK0mss0ODMVbsVgI44BEzdfrlJaVPWEcn4wDjops0EPrvLMGOvfBoL
eD58H1QgJtfQwBhYNO2BAQwbdqDiN9CZT2zkVk6gxYOhXxTBM0Fvdgx1u6esxI69HdKRTgGBuyIG
4RYIbD34ctt4cmaXrd4U/ZZ9o7v3CeO3/8jG1/W3g8g8lJ/wCe+RHVYXBVxx3a4lvjJC0ZrSnMnV
K/96QIGyQwbp7BJIVWRgD4JheW/LwUHdPCXOpSRESVwLN1iTc1FEXQ0fK1z+Jn6vi0+Osvm5SQrZ
nVnVYpXdSBZkz2XiLTcwsWuYJMYzEtKADEtyy5ee5sKwMWUQ5VHmeHrCQEts9bRPu7z7woO41o98
m217xkJHLpstoJ/dsUPEU8BjHtg/JSUPd4YWY7PF1ucTTOAzwt5x0bCed/rUkMrdkkBEQZ3WEWEj
FbL2Hvt9vPE01qoYTq6LxrbozjXsaBA+TMNOciBxAnQgw6ydRgpV7VcWpi8rwkB5Yksolvd6knhQ
RsANJxWqKtuiZL9FTpJ7071MGfIdkZjGeY0XnJUcbyz7nhgfhM9Ox1zgKeMTIh09TxnxhPhXj9Ip
0aj2bLy+u4aE4U1vlEZaIMPl6NimuGdt74fHkhPkbNzF5ChDYG8+JGGkCUrhAC4DrK9R3D7im3WP
ghAbCJVdq8aDzdHzv7KuzN7ITW37U1vFztE0E+Ej7hCrcxUzb3xeWHeW37jkNVi7WKzFH1U65J+C
AeXBZ0EaDJ8zio2zdAaXiMwF0/o8OFlzNSum3M2iqgCsscRXv40xPfdnq4FhswVLovogtbMA2rGk
NfAnBrCOx++5c4h0YCoxs00jRiXKHmeId8sZkg/89Ry45z9YhxopE3u9F77/nN8vloXcVwEkAuQE
U60/6zrtsFNLdoY+kcRMINm3tHuuQxUeJ24djDnkOHkbZWu4ozgt9LVp2VU9uQoTFLML7MMEoBbd
3gwlmEEWICvlr1tPhFiaMV33qTGQciNGMvIaAi99ymci67Z9nlefUxOXwSEmZb4gTH2NHm3rTeke
m9IQYVa8MbdXVjnPaGhYcDDTDVBDlF7yEw8SvBs4ItPw0DEUlxtkNf1PEHQ5k6f0BjYsKeVYjM0Y
aBxRl+TzlbR4m8hCSXhOjIuU0HfL/rmjKnNPNAr+ZzRqj/VwGZsTcaPt+rS4iLOQoCHFxky9upey
B7xNvkYfJy+5bGK1X/1SMRae/H9MRA3tHU/eH0pqc0YnigDZ5SyGjDIr999N+0zgJCmKwXkQvX6O
wRlFW8cxqH8Qp2EbteR83WDYA5FEuqr/eGOBgH1LZRcfILaE6ZuOx/zsQbSs/2JfCsDN4X71EfIV
4wB/0DCZJ587WNz5qMFPLB8hzaz7J/WCoTjFyJ0YCuJfhpDvtW9zGiGfWcMiw/6bDUR/7liXzdMF
HkYMSB430X4Fvo9ToQ3t6wgHhEoryW3yg+g/CWDHhwMI2KTNH8hUsLzSNkB7lDvSL6BULgXBiwVS
0ksaF+W/UQokZgLw2cRQJi49PAq3aE286xRFclbZ66LW+Wosy+JtRwZtunWnxpKQiM/s0eeuGd+i
Nk67zThMbXFsZyeECJEs2QMrNX5xX2my9Fqv8y/JBAJwo9IVy4BBwMo5hdblFxW2zviHQ+buG6WJ
PDzJGtjHSY/OcOxCTPpHUglulaHDov1uaIbqtCgE/ltbyxVPX+apCxzZ5RfinqYmL4JK68EWOkx3
+djFoIo18vcd7MMIN6qAdYDGnsSGk6tim5E+EKZE8XlNlf5jXMSRASpEJzs6ZucbWTTdY965kBvT
MNTNR2XTlTVThHP9lb4eUqojaRm3KCSQjvml9E8k5ml7EGsn+rOp86i7Uuot/Ie+E/2DrjcBrBp9
eUyTOAbvJRrktxlu+uGO+EBMcxbWWMoonQ/sI56K4A3KesyGWGCrAkuT+eA2SnSCKyYMdWK60U9f
WdxLKS4BZbL90a6Lcu4WkjfvR9HgRGLSGH4IRCxiW4whyVogDFYyF4zTjSgARd6jCST6Eg6Amyhx
5P3Jw6NJKqh9JZqdt1GRRnaCeJ7Do1Ol9m9JBiEAWHdkoMeijqbdnytaQy/RlYPXYdE315Ab70M1
2EdIQn6IODYZb30Xbuq9XwbpfABxQCwMAnww3N3sxmpDliwIUi5cfSW98sazQpxLb2IXB0ZTUK47
1gha7RJj1edsiHCihkGPtmeChfkglr5+B507ETNJG/BDq45lco+WmGMd0pqLjp+Uqk1KO5OQqDxO
LxCtiKKgJ3Vwrbl+f1ajEerq0gzf4IqTNEfPbYcHXtN8vdhqDn+WTkXXTijHuF6r0rrfIzlE/TZd
e/k+mqqlK8fKTxApJ2m+xT7dWBb8tAN7kI3ineY4IzahDJyBQBE3eVgqd4rvx9pwQUPN8N5zMyQP
TKqrgjsvr5mTt8ZcW78jCwpsynxQK2S0+8oUxePimTjbDp0iWs8pdZufuXiqx4a2leRHTybx/cKY
Fad2MAX/SuAbR0/aCrk+yMgDUxBHnAFgLhwWfpo/cZm5ZsMiW3h7sxZIMPMO1pyPEobHaRicL9z8
/u+4HkjTxKg8HEn/qf/2vtP9aiey0hAhpQzi6WTLsgUym3lPEXGVAIZC30GJCV+PZti3TCm2ozch
Q0+9kbVuGkwEtXZMb68z2W3+lpcaCNTUr6j5NpKH1+6y1UZ624dAe3aecapDxyAv2DZ9EYTPbNEr
vV9Ibrqt4GeV7tcVsjdiVafp7ykaCPnbzAQYvvLAtAQdMr2kiwrS6UNUHaWYW5IiheM7QTTqzbwU
+zZGk74DfoBRfMTk+zf05/i9oqwljHnJ+19wJVGL+Iux+r43nT98Bmz89lLVOmJk6LA4Adk+fZLg
AZ9JIGV8dPsc0TrRzCh2IGt9NkQ/JVucF4AjCk77iE3VPJ2jJl7cXeUHLEgqYpufbMiw+zSW0zLd
mbGIXyAaMDcImVok/OiagOGCz5x4JWg6G/Io6PLbJCUyEUNoHp/iIZJIeXxMl3ckg6NFhkHmk+xH
YuRHQA/h/EJinILlMkrdL5HJsudglkiqmdt9IfRB8BNFuCr3TJ5yluxZHbbjZ9SlyXpHt6ZnyKJd
Akk9Tlf3pPikmX8T/ufeoElR/ULwhn20WtKm5PjN7rC4Zc2hJyCze2DVFV8A70Y8dALPDsSFDsz0
SkxNfWkgs3nHVP2PY1/iGDBpB/t+IhJrn6xpqI5FCNXjJyJ9/9EsFIU7jwQMvfUV4C6qLwtrY4sA
JCebZDG9rNWmBzhQHbEJzvggI8fzubxCryZ2IFifZz+QTH8rMz434NuYGE8RFq6PyCUG4LuBUCEu
CVhZWGKJzLTXP8V5iKR6x7/WWofruvIYXTDzDFiGciEaEEhxTdLxCmaAB7uYme17iGteISqY7mAW
Ez9TWIbdflqX9tKPtTvvIi/Eut6tFCRftEV5dmRrMDMKr/zxnARA83YUG0GyrycxvrdW0x70uWuA
DtkiOnWSmfPeV774g0dYczhqro9N37b+Zzn78QX0ZPkVd2RabEhk0cTjKTF8d8qlox460hVIvkUx
s4lYkNHheFP0hJYzJRxPdmO8n9TYdngeu+ouQGSjT7brlvDIeIagIEpIFrdLhdD6SEBD92MlstP5
cl1LtLoDFK+mn0nnE2Gly1OCxxeBhTNU3bfjoNLdJlAPqGFFh5SQzD2H0UeumuAnFNu1upvID7gf
4assGz+10z+gFqXYrWGAW3YVGLpPxE4YsWd61jXn2aw35wL8JVSrhL4lrPfwsaN1i8bf0suiX3k/
4PSOnalecdeR9pzPLVYJTKp1fpe3nvOMuV3hSYuRXFyJY0jdC/V5ihLa+oOJjh2ZWdkdmbz1Dr4k
co0t4KO0OSUJPJKLCSwUGnAECNlCBtpbOpomv7C5tc9pwUN6ws1puZtFTsCnirhCkfSB0TlQ2SOP
W6UZoldccaR0NpnOgz3uI1wECFWNgYwRErwEWI3OpRiZnwNAD3Re7OVUC8IywBTZ5dZCYC+BUqLW
r2TWJrpz3HosfldVhUPRaZRP1gr0fbR8G+rHlcqevwdm78CGtVLersTPEexJhSJuT3QhDW1DO7fC
gcAdSFAU/+MdvioU+/Ahpj3VfvJXIyOdUB8PLIK6kHZhE9H2M8dRdfaZBS0jzUfBGiZ9JR4OmyWM
xgTfJi8JQpiLrcc++EsVspaHmQvqb0f0zY9+IjP7LokHYFaGBc2KsMFna8IT2CZn3BXqTAhBlp77
YfRep0Q0vJZsK7xDjZ3KnImKWP4Rwuz+bpkC1bcXpo73eG8ES9Ap7tedcgFyoyV0xgdobcZ592ec
UKktmDIwb6wCGuWsQLLFdKzSbw18Gfc+zZhl/+kr0gGOFkkinykUq/CLBxDvxXYE9JSecr58/5cS
k+vd2QI1H/OtfnHqk5SBW+Fd9cN/NNED+v2Fr+icLoLg2J3jhRP6yJAp3B8nKinAY949shHSUbl3
ALDwEztIedOTZ3kozylmVxwdPuJRTiQf+HwauWEvCW5Fbb0VKaNcvfMXYLGQU8CcsIkLnIhrTAdc
Qm6aO+K+B8nsXLjz8nWfJbDW91A3hHjxvIG9M26XuTi4Mz/xA+poxFlmjNSdcBwR3K0yqpnJhQKn
1gyoK6CXcaLhkA2yfuA5TQk0m5nSAz2u4M/IqRH7AjhWyEfKMnk5uzkiPGbEUSzfGywOcOJqJQMW
xJ3+cove/x7QziRvI+ZEOPgsCM+JGTXhuqKUL5zzDoFm1jBqBU3QXuc+JHdzWBuk+gBsktPIkooY
e28KLhps8HKkxKTZ7p04ZrqIraXZRfESRgckBrL+DEpWH3e5oSR/S3IIJhs9Zbm4J1kCETREaVGg
Ligbkb8yko1o3isGBeI4DUC7Ge02Ny5FEoFnhZQu2d3s1syhZ93IgRDTVwRWYfOwgqkqDkzS0l9t
B6MUyyJytEMzEYm5bTzDQooWidi+RfbLl7POy1cujXBOfdTL8J6ZGlY+pJTVTsEo+dPqPkTOKMoA
nOvoec6mwdpt0BYKBk0rWoVqY2cXy3yp9WL2DTk3CTFWYd+ewm5N4j2ITvJZQHP1GMNnopDOma7i
N9Jq+wcGaixMkpsafwdAfazJAkJpzb3TBz9kSWr7hiLaAgpNIwSMK/YDkslCl8yd2E2jn5QUnDNj
S3129C1jjE2KzAHBbU2m0bFJQrLmcX3CP/WnyDyhyI7rd8kw75YjrP0Lv5YNOC8RkeyqNAG7GQSA
e5O6t/WPBPe6BTvQF7PzIsYW8UuhIa9g/UXF8QHFV8AXxM6DDt8gGhB7pcuxuKQEOyPNdcK8utje
hO2PVRDe980PpdLvPvIH6X23IxvVExb1LDl0wRg8TDFdDT7wPHO2cwXp4swttIKkpDDk3/RE67yU
AKwY2qz9sE6vpnO7Ck24BkNw1kDLxEFHDMbO7Cu0/c79av664U3hz5h1ZhqZpu4OdkMeMsjxmiy/
w1otHbDAvUQbOmWze3GUK+LtQgRhfxX1TLxiwmCOsXIRZq0hAY0TFbYFOLp861UqfrjtYtAylUUD
blJD+dog95WX0k8zgsTB3CCGJ0KcThmJFNTXW0/Tzassj0vclOGeCBxeKTFCfgGn2In5lelzDHDI
Jpz4ME0cs10ylGwoYJOQu62bsvQ3vpY5ee4V9/G1WlbB5yP4u8ljKbQd3wjEU+WzQLVz0+xoL6WW
ICwHSzMrzrsWGBZ8PnB9GO5LWwgwVziVD3JJfJoISPY9Yr8iTY+dyCH2b7yFzwljRQFadd01S6B8
UsJl2H7S/i7PrghaDzptgTuBsZk4u6yXHFp7J0QuLyv/lQjulcAuU0Pz2ONnbHjYOWyx2RR9d9Ri
GOR7mBT0mqwo1wPebLwPAyCgCTE4+xt2UobdfiF9+c6hi0YcO7HgLVNSk4kIfuvnOEv/Tw5jDrUR
Byhw0oQhEuIL1/3MGceSS4mOkHxyt49+LkVFdDUFCvHw9J6kTaY9aTwAT7hEn9AGEecVeG3wOFgR
EasGg5wqshslp9tmSMH64EVXQCD8KincvUXsdEs+EZF7XKG2vrF+ZrvSorSujoJBB+Kw7P9cZEh+
eEW08t1zuPhJCZNeENGsGuob1oYTMaWTWsKfaFNAmLBHw3hoY6b14FeHqL4kjYoOAaMLsl2GWiw7
Ckqf85ZAOvTmolxYxWmN/ItTqYfWjmeCkTSXdroFtZH9LSZ3IHWxm+FNJ2vwRxdE8WV1WvyiM4J1
gTLxD0hZAh48jON3QcMAbUMKeen84nRG4J+OPIR7SkfyP2vHkwjNapCE164LgdSFgR7aU7GglUUa
B738IacJ/9kwwSp3Usnyze3Dx0UvSf2oysW/SqmrZWtVFBAUYyVsx8Q6bnAaxBLC/2BJyKQcFkTB
EYGC85XufRIHNq5rAWVdU/zUtS2pT5uRqgv032paPJkNXSXoImSBcO3b6ln2/lzca3+tfntrF3r7
psHwoPnNHJqhLV39+quyKAuPzRr0yxbNKvnbmaZTPHsMBMdtK72y3ziV6BBCtI37qebKfA7eIIdD
Exsv2avSc4JLlyXpF8/EPByBm0bZ51xD6d5KZ2RsLqUV942l09jFqADJil76jKynIfUt927qvyWx
IaGuT6Z1/lCDgctpksi9dsScNDvoJcSDMg4Lll3nhflHa138WEEFOwMDElvHZLckqPC27jKOzT2O
k446t23R8ljPuhfXRiRW99hRIWbEmXbRwJUNFeGbix3QfZkxZhUXUtL69ifD9AlYtMoxUFmexCWt
X+iHsy+YfIzcMGgx6dIyzcJtlLkOBsWsQQPc7EbCB5DedQK43FblnTNd11bqfmvphorXORoUh9gi
o2SXIDzDXTgz/IN1hlNlQXyshrQOOdS1i2FudDQ/4015glWFsSt8KB7w2RuzY9uNWGL7uukTQOoA
m3qWG0NWMlEre1w9Q28YWbaF0Mh/jRN7iMbx5tFq1GPgde4xJ9XErPdYkXPWtIODB189+X0xeAf6
sb77sK27Et8VBP2UHKoiHTGXixzj8igwPr80faj5YMHNQaJAeqyxYLLiTuxZrYgbDwuZOc39ELdC
XMti4ny8eFnYEa+CfjueYdxxzoXAEPpIH1nWa/2L7dQSfaXsTcsPlTconMlBAaCw9UaSbXel6tf2
6jLCR2PWMNeFHRanEwypQWKZnxms10ev5a+/5jUuKLhrLDCQ7/Y6cs6lZnp9XN0mL56GGgXnhjHA
wH/UGJNDtssIEUAJP6vr5C318qPMOp8UNseGhDe4dbtN+nC8EEgTrq8u8Lng3M81xCjHs7O807TH
y6agMCVDlJQKJg+tsBTB4QCb6WhYKvymKzI4BirpIT2jtERfxSXdggbKYAnRX4EUPSsWrXqb6sBf
6ZrhbO88sJ/gEYRr2t3UoSzeJb6j6xe3JPhPbQZBgu69slxciMAmKE73LCWEfin9YGzvERzY8SMy
9MRMPKss20XOgpcwQJ4L0ER00+8pCtb8ASu9f209rd4Qf7vNKRh8kGECi4jLGKEj08YG1Id16zMh
6rzWZT9UDNO1XDRw5NqkCwqUYb5hwjroUT/aEs0s5qAq/lXxfpk9tFFRE9FCIbqZcuhiCFTdBCw6
X0woj8GQoPUu4POKk03WkSUctWK9RcdFIir8ZjxKSZGQufgfR+e1HCmyRdEvIiKBBJLXoqxMybt+
IaRuDd4kLoGvv4v7NjET3SNVQeYxe6/NPUjRxlbGtPdz49C81xrCNHm7M4rCghCW8FIMclSfNsPc
jwY9MEoYpDn3aZln69WaJlH9gTvSZY/EIHASsPc3KyLxrgyDl5HuTe8BMJjvprco5BuPyuSMSj7+
RDHcXkCYocVHLSd46Wmy7qZKo20ctkKNbEfmUK+sIXRwC2UXt4FAkmlHRs/2fB5RGzgHXdmD/5jy
8GITK8F+XK2RoIf9zLX3ozpE9ifH98YUXyQjx11nKz/f23Vbhjc80frRA/u3hTaY9ot9SdntPZ8O
AbxIv9zMfN8iMh7j5juN2gAtB0Da4bZr22Qdz9642tW/1VOLdcP/IaheMlvPj8S/zuLOcoT3QWUo
q5II5zmHwQmyAcVJ1Oa9sj/mSs5LceK7KBLW05gKPeaN5Jz+aVN3jAmzCfL3jAUrWWsFLx9mvo2q
/sIaM0xZiof18BbnSdLhu3c6rJXw8Ur76FGhlfcspeP4Dy/v6kLIZc2PokGnidjTd25m/qEyZCbj
euqCCjaAk+ffQwHFczsr6Ytyz3E2AErhBc7eUSXjvrGMe5SVY5ZJ/WL4x/JSeJzCnKHMo+Vrsw7z
TRrmcBk0dwuZN3mDb7n1AclDDva2R63I/W+aM9l/VNhNb3jCDNr6SeHXclqf9pBYdQn6N4FM/IM7
y5PnQOUE1afg7tuPkn1KS+wU3zoO/8VGfqbhDh4dtOMfHpnxVwQO5AUCwOrNkbgxZ0B6EbczA5Kg
GhhcKfkON9Int62cLPcN5b5sTgY5kn0pNiwQ5RSZRs++h8tnNMNUnkuI6Okh9+wWNyiSuVuTtklI
tBLei4Nr4wekdLHii2hnnEf9mhc/vOTdH4P3HcSsL9xPtkqE0y2gEsNT6jskN7Nbaz/rILbJsZ36
5H3V1fgIe4p5doMHAtEb6dL4Pho51T9UZaH5LSyX+6X1yMbcJ2OXzTdYTqrnOhzVfylMEkMwu2MU
ElkFLitPh7qIEIzP63swS+fSE5LmRpZL5xcNzGlbFjtcRSfWrDEC4XoEnZLVnnxpVLcUeLDAVHV2
uVVMrV25rDO2XHWU6PnMEJGs0YsaJsQ2VTtV1TEbZr/bGyoz8iDBtBMrjPyY0N+5ZZmchkmDcKbL
mGjCrETiSG1md8SWjM5xJKvcOhSe5907hTWiBFnd/IHrhf38FDoOgPku8FjnN7OvgyizOJ2ORKvM
6hTPwQYMh7idDx9xsSGIyk4lHWoegT2zT0z/XdgZLDYFVQgbMBEJE66Enmmq41avNXId3nMKObkz
2FdAyWKadvpnM4aIBHYo8FfnfsJg/N+awQ+POiOtIqoWJjxgEgjIqUC9JS82CHdUeSJc3tn3UUED
BrSgRAJrB1qa2Q3C3sBYv32us1tZNWFx06xJm54tP6nv64L0bKyAepqc3ZytLgHeklnPfsJm9jXj
m0tuMh9M3zuVQ347iq7ON2Nt2Nwb4iTE38VzyKPCvRvD4bGc7pPHBlh3gnVBR0yVPZhHfp68uzaW
m5OuHPSXF2jf1fw14RhA1Dp7YXkamac9gw1U/ybEfajzp8qWXyYexvme7B/yPFHNQnEG0N8QCjZg
zd+p1GnZP9r1X7wX6p68XGQNLt6Pl8A4hBCjpJDiQVmMwvTFXsXK1hMqy3itbW8gTEZ0lf3orXPm
njxuoxCBuCWLrj2OU1EajTSdKIURohiyQir42lNiuQ2p/AI4ZXYgpx2Y6MKiWWGxzxJRC/UPr5SS
/BCEQJ9R6UwBmccIdndV1jN+wOVoYOSIfsFEndk9dPt68UFLSbolfHgVHhgqz/kubInnPkoj1A24
ifhnCuBs7sfSdttP6sgpJ9ies+LbgZzxDttkJCskqX+DbjKnWs7uO0aN4DflRib/wqYjwDlOXhdp
59cQxYFhQAMgD7sKFAX662k5zyKH4deSCvKOUptDH5sdt7GOBfuRQDtMaVLje/Et7OD1D1qV9Ruz
pvsH1jG/jKNY9jDXw2h3DBAWbfk6WPEyEl7W8zpSMkS4TDA0hZSCn+RE2yuffBjOZ+I5xs0/SHP+
wDQ59x/RVNUC8QsVl773Msdf70AYWsseD2GAy5xcFYCA9gbj6mq6JN7tAFpgh9qq+tGtb/pLC7UJ
4kHg5uVtDOTKgtJMVsqzJ/hT+S5Gq8mIGAU+x2eL3PYeqmuB2XDqgue1HYjeQLyfEWM94nbjbSAW
OeMKfXNbYf3DHm+75wBomXia0yHm9kZjQJIKbrVm37lVlV83zfsbbwkhM31eLhFsnNxhQbsUZ8fW
BRzrIiaz6y8OFyShQ+zI80hWCmvTXM53fpj38pKTzAmojZofxD1GJCJXspBlfvNulXlFI5bRNRNo
i03+4E4VCTxynJwBGFtq2j9z53TB3tX2sJ5Y5xbLjWKuxUYeDHP9D3VxyAeR8343X5UPXfCE28A1
xy0xaHn3CmsaorzYgKAgL4gYYdml4/DZzXnPqVylj5MM0z/kJcLVoq5oiazd5ShYdqKxdPiQJJRT
N35Y9Ro6L0r0+Lhd5xBiSuK1HDlsmlfXdl5rlmgpu9GlryOXtHUnWknpnF5KKvn0CFxLPDcJPM6d
2L5lxp3VkJ0w/RQhI46GE7VMBoO+yFTiTghVncmeJMCCFmnVZ2g+yAdySvuvfAmwOISctOcJ7Su/
L6K0Ryg1fvwDkCzDUZP4mpIn7sgHZOm03LPVIM4iTj0LIObkge9SHLlvxlmQ4o3SZos6+24HvnGw
loNwXO0+psu0ctvg70cihKr6dUidBX/imun7SXA9h05rwmMqbSZTrGnrFf1vKQm9RQnSPdNPdFh7
cRf9qkq7+pbgAUOAwZyNd7z3VYBaV7SvyDVI/0blQf/SWYWJoRQuY3oYG897yNkerkA1sZFmnV5/
Gt73hO5qBHbMsN6z8XKy/gOPAug2hqWAH5b8guCME4fNOHQZQHya9g8hlhs6+cnl1KkvPV3YdOjA
L9fjkZVK5hz4Xm0s8KlRbJzK0V0PmvlO2O+7hv2Lf0LrMXA+igxOpf3sFDldnu48yzoNjbt0J8/p
+RScjA0Dj2KCaiS3FvE2Ss+UNFsW+oRWMHPaiyyLg995LduYaCiiPJCfaWh6NXBslFdm7nnFmKyW
z8gZl+Wat5iueJZh2zbj1HKZEp9wz4p0ZCA6crqdwCZ436w+GErP9NXDSddw6C8IKdFdZQWchcjD
v/G62cNS7mdLY56op/4+tyhwX0dGzefOmp2B2XAyUDUOpYMEkOSDBP8QKofhxlhcGHusMRydhLDV
yY1PCC4E+14lD8zaAQMZ3DvmECi5zm9TPhCkQtmQwqxLSKn8VIUo78MEugGxzPhpsHEjEB9cGTEs
5TiPLa1+JDITMHkaZe++Z17OiKFOx6c16Yk9YfKgbojjIJOxLeLk1i4sFb5rMY7nkmCQYuerCcEE
8WALGrOQ7Cj6QdOtUtQnQJ6OuWMnmwbPEJHA+jKlV9fKFqRXNTjWfteMrnuPrNLISGzmhbNfpTOg
Iy+kC7cQtBrUVq48t+kC2nX0iCCgAKqVOlK/jOahJSrpUNKgB4cEPId716uw04eOdBO5m0YgBcci
d6i4JkLW8ssMK+1XJzO6O0yK0DcJC/yvWwmVO6d+AOsbjgsxK2dWUtl60ZOBUpjlFOy8yZJ0ddhZ
XXIa2Oew6A00V/S1RWUSuHwbfTudi6Lv//T5PHjonAh93qK+gTxwb3djn7V3OGq1ms4+EX39TSGc
0kbdw3X6aesWT0JlIBEh1NIVX41xZvadGidjhPwdqmNHG/Otg7aY0CEsepmQawJ9+YpF2ZxgjFXi
XSIRL56hesTddYaORUQr7H6wg4AY/S04NYsx3zkspJktrvAXULHhJN5pBm35i18FaBICwrUV6/yU
ijindse9VCS9f8VJQTgQG4CN3LKSOLREjdOzZSiKqd/cLFVB0F1WMFDUqwNZo49r66IzXlZmQSWz
c+LtBvJv0O5y/LMvLxcWtvFBlqqmjeKplHF+dFKiL6G2jDCIn4tK2OGGZbH6+TlEuI/4QnttNewK
gi2X5EiDUUq9X5cm/ONZZZHutW2t/VtLnFuxL9EpXzGizS+ZFedmhwuWQc9MF6+iHpzxfc1A8rnq
KJTZWPbmxlUu2k0PO/9zYiUZ3Ywhqf1IlGZ+CZBSL6cWfK38sujWc4Jb0ATl0WTlCcy/NSuBVfZT
v36t0iDPjXi5S+i6wjEtmlrgZD9DNlZbKFZofH11GW9xHzIARdmuvKKMWaIiNF2GXRW3qFxEkAFp
kykj4usYIDq5VaDl2BNWMarJPXedJ48EdVuKiAsyypsrB2AskXomHltJ7PXQttCNg0Y5SYZsyjuD
qwIRuqd/a0Zn57CGBOeOui0r/yoXbRqnJecy6nwCuKCqFeQ5IlSkDkitO0vPznI/1onX/mMYODO9
iW3hY2lvnMw+1UCR0O6V2NyxzYODXtVwQJRfJN+NrULnIOd0Tm4dACwjcZf2nMbr58x19S9FIzdT
RvWifCLxBZfCvkU3MlPs9qV9zbNwc1TR/L53Fe69Z7aRrvxs3cEC7eHIyc7uGrF23mGegbwcEBEX
46+kh5Axq9YUYkY3cfl6V7a5XoXCsYmB21LpuOmDIiPdRueU5R0WvHKZuisez6k4cA6W9QPYKInC
EO5dcpd5CDoeO5sG+yeee2hQB7uXc8xKGbFnioOeJY3/16OccDZBcFx+utxsOD9Gplg3oQDE/Llg
2EMYX/WtyNi7NeyKjGG11+4drNzhgSIfIg5/Iwzi73AeVz95lZgeWCqyYsmCU8PCefrppbI7/Lpp
ax1N0/n2SemBmnmFFZjCJwoI3tj36MRCErFUbARW6ooSK3IsglXYfqdBc4c2PExIXMtWycIFrcuU
XHq78wQ0L+2b5achTDg4TdJnRQqmF7/yV5FTNyPHdNJkP8mmXZBcmrC6mwvtNISnp3TQUwwZ5Mc2
HnQbwyhqQA7BJRA/QALhdsDJZ7PKClNhnZn92vM+BTweHIOpBfUCrVm1zmnN126+AqYNJBM3uDnI
gMQcvs2MPMpDX4VLcBpx3vTHFsV2PkeVN1TE3sO/ES8EChG3yXDK6S7CbXvShjNZlJx5GH1csCZN
PDF4hj9pBcSHz/RmWCxWJ4MuiEQIpX5IfQMiF0rDEdSgrotzBfpBNtgyOAyJVJsCm7eWPKFc7BY2
5u1XMQyD/+pr5LOEMHU+WUUmIAozanKTuj0Gczpa9sdMwsJ2H+QYTviXbCt+6nEp6ggPXm92cxIL
+VWotMvTW96bwMUsXaDWxzlQc6L+5Vmr6LBX4mfuE9HFoMx8Vuo7lWsfMmYnyXBgGzZDfQJihOGA
hrnld+m4tz9nRh/uHeuKQvz6NXJ79LmzBdIYBbVUBEwUDEMhGZNo7gu09KAcA3l222R00R0ubBRu
Kp9B69lIlW0WSOFyqBMfQg4WjhqEeQMj/8hD3/GnpIyb/iF6YOpHrJGjRhJSNOgUCbal58Yzxnoe
CMagqZKGZ17a2vd9TOGs1e8DcOTyUblgdUY4u1CesIc26fg8Un3p8IZhdg89LsIKmsHkqfEAl9k1
ACNk8ivAwsaoYwN5TesDZmCnArtYi0CoCJQ+5umFPASDpF3l63Qs6jwov2LKgOlW8eANJ1N35FVU
SZgZtuh1H56n2R7MqRU2qXxWL2EYMbXA/WrsZSFxaSOPXpj2DxPa4BRxZ9dXDswwoxSp6gkIsEM1
+vOlpLVCIsqHVO0rRGzskRErMC/Ly+wZ+axmzO9NBWlHmq4hWjBHtPu6puTfWyYcqIwYX9CspTWJ
dcipnV3vLkN6Zl7jLeeAxZ/Ys9ES6CnyNDwLgpZ/OOSZMVa5L+8adyDYFq3Fhy6FMx5EVdQGr3iP
pUviIGGk5MWICLAgMBZt53S6EBsV//aNS8Ry68Wq/0Uz4nnfdDZ2y1eCLC7y0bZ4ZwKXtXlCUkcU
zji7IBeavK+CI2M9uMiF7q2oIW6NbZ87WRO7PA6kft9i9DO4T4hU/imUaW4RjORQ9oqVJsqmaKce
Kr0Z50fi4HBTYEpxkesiu+37rglvITFMDRbnEnFbQpC9c2AzRaUWJAkxJkGe8WAFVpMj6Wxmb+VM
BOeIvleln9bQZOu5guPY82zbdXzLIYB2apjU8Ddl6fgqSjGz8cWGhnzebiiHa4n6g9EUZQIzcfq1
nSpU4+1mPHSQJhafd8ACg0rkUuiHf2zIAd7j4lKHHChufPQn9CfpDYkzwfSAfjzPLn3oDeI2mMvF
O5AWkb71k1QKSTAt4D1Mc/2eKxSX336dMJSrPRhbe+QvbnJsC9v6kyiv/B2wmdd8G3b/Nlrrgs+K
HMAqMsi/fiDI4Psnm5cNQhtvmZyTL/QzPuXKuaykuf0tE79t4DtBHUfk164ZKYKJcdjy5ea2h8j5
O0wIwyCUhuH6RJZW+tCAgVpOcVV5OmLBuwXaNCJoDgEJzwTPdEF9Rnqcyr3dNqFmBIry8WlwWDUd
h46oqod1YLD/wrKKZA4+n7ThtCUyace+wDvRIYHQS/viHa6C+5/XZPkZnTXoe9xc2avUY6Jvct+F
h0H2Dqx0X1niuiQTdmDiRqvnScipOVb+YitSl0JJvB74W72Tfta/6HoumE1zGB1zFM/1SWVN8qAk
m+3z5DLsIoqnDPGqTsRHHqxe+xClZBqLnRswf35I68r44MdHieOhHxTzmCS3It/O8CUIZqzBhRHL
fAksGzXTaAJJl1AnOH7IhdZXWL1E8Fh+gA3VRjtEcC1+GaIpQt861V1MUkaBUKBg+CwROeE0ZA1N
2Kj12KgZUiGwm9zdoVRLkGpif9pOa5xuR+3zGn/HCe62fRBb3jOyI0D2Y22SJ12J/J+0cnFXMyVn
Dvd/cpcVemj5i3XdDkQM+SgVq2WAyz7kTNJA9NZ3HuwKRGNDL1hh4v4OyUWCcVZsJMPhFgBBgAat
X7lt/KIyf22bEjgg3QD0RtBkl4l4gm3MhCUQfeAkyeuy1mrYC7/Vyy2C96S9Q7GGT2LO0y+KvsUn
2KtNXkcMIN6N8VJSsLA7FB+1NbQ/OYHy/3LQm/bNlu78anXoMCOWjPWN5lfK9in+cqY1Nhkcr43d
h+8J5+izNxdtifyLw1cgzO/EawVmt72Q0DMdWfvxKas4IJzQbT0TBSjSe2obYLIzQOj4h6mVi5oD
dFl5El7uOmehVfZ3FWL9p9gtkcI4rvkphGqLVc8qhTpT6S1sKUN+e1KrRYJ/lVcnpMcVJthXaD+I
+0q8/m6ALihZjvOkMDZpPHCesmBkRirTemPGKQDKhfr+HqXVkFz4Bl1AzjaC6H0tvII9RxvS0M1W
EQPuHsrevh0wNma70Z0xW3Hz1tely8yEZ8HYoIocu967K8idu3Xt9PuoivET8yOMndBSRXEIEsrI
aBzsrUHMkvaPZhYECCVjxvZVW1P/r1sFbvxwMAQkoRXJfXVbOrU//WDHYzoLkNj/SczCSzk6Us87
dnvilyjU5ZdFaz3e6TVGo7nz6zj5a6PgKYDXrb17Vhnp37sGCg+nKRJ554i2XNX3o1Zefezp6tzI
DbTXvcgqZg9O1F14dLt0JPeDeNftpe2GV5OAZjmwRd34gmgoCE2ibCdVDSgMzW5epy42JHRukRkk
LookTZ0vn22wd9eTEDa/1liqId24aUWUL5olHNDWBOvHjS37osawJOKl6KiK/SH26ltUZeSGQqFo
/ubWyjA6o65/UY0sPrGXJT8xcDxzqBfubsQcIY3pMAXY3TPZPcQtRWKUpBMk9Wboki9w23iSYDn5
bOaaWDMLStjh7QLGajFCm3Xce4FLPhbhVWUVFRLrP6H3wRZUKC35jPaHfaOfEc48E9mtHivbd/9B
EZiAn8vO/S5T5CRnPBg0xG6D1ocAsCU4+EQc1Q8uXpKC+zsTxdUWuPeuJuu8DY0KFAFnlcJyvi89
tV4gsc9wC6sZjqKowtbdZ7ONCaY1RS/3Tq9HeJnIC4eznpoZ2hmIDftkhwgE+akqAo0G+CT7FK+x
2GH5UOOT6eh4dqrDv3rT9F5+rkeahNtFpxpoeMcAYLfS/3iH1BpzWoVaLxc6ColCmHhX37oaiTcj
OIuYnueA69SdPpiKpuKhalkj/IfXBvP2YQxaCKTHCYV1ltyz+yNY+sSewe2HQx5gNKX9cCYv53Mu
khdrFl4GoSmMx+6uHj33jUM8CA5emuZ9tARl8tVjo+j/rQuma3lglDvYkW8wdBPiLd3qW6elfzsO
eArwnKAkqAiGQni8LxY56nt0eEt/HM3SoCdEEWPNe49KLOZpdyyskTpmcvfMihebhAdAV++KpXRC
wA2B0334wF+bE9bctrku2EUtvJQxEOgILledPpIGljkMvldmNohuFhTF7E1BPWA6JyUHFJlfRoUl
V3NrOBiz88oBjcyLKMEEYzIaowvykYFeUgbTFj7ghxwa+ODKaPXE/JauYSexAPdVd0RVZFcHG0Hi
s5fgPNsHFZlCTFOs8i0nNcC5j1uf4pV5BGpTBvudfGMoN/6GvMDUysqbiAmcfa5lDEG+YBlImG3E
U7Md/0Gjq5PfelNwbm0myyy14Nqc2e04yT8iv9BCwjCU/rFpU9TfAa7f9EyqzuKyN5edqG+9dBzG
f1zwTnYPKYLPK8fFt5F1GvnibPX6M0KIJH4BPbUtFJdVQiwoFx7r42YjT49mhf/FHZco5yy9BM0l
Vez4ESzpkp2SBOHyTvczTjMacnTstPKCuUpq07z4lIzgavxSVVGuqHmjGoGS/ezR07NaqIhXzx9S
hWuVGwCuVLGCe6YoAgUJ0UEpT0ErapdHqh6HrAAFKuoe4qP320PtWO6YYqj+dbIFQXCMxDX6ocAK
LlUBOenJZJS+ny02Cv/sJsyGUFDVBj96uk67JfGs8SNNPdXcNAY9bcRgtRVMjHQXPrjN3IsDc0rB
3UBkZfOfY7MRPKJe8wCfpnXKBNQF7vmC6H0qL1NqmJgxjglRPiUoO+WTi/70a8Qk5t53JBkPRzum
wACs4OABWgq+ruNEmvuGkOhmoyMcfymp2l2H5uQvAxLM4CQHyDu0gLMNQJ54A1SpVtymr22llm/q
imV60iGhzsQWGds7IYBz8BFZrVTVDgF63d4ntM35LQkOQX5tG3Y/+xCqIRtrDCA1sx305S4uTryB
QPkdF+Qq828FnAk5VqtD4gOwsPV3DcKXoXuaKy/OX8diyhD987VwaC05u3iumTC2HjPfDrrulU7D
EEea2EnFAspaB8IptIwH/6PFtTJDthgxsvNflBt+DCpc+n95SBt9xh01emcGdXb2wZVnW48MzE38
LJNc92fKGNIGzRy4GMldmyul8npZP85Is9PDtvKxz8LDCHfwM4Rb9NRss1k1CXJJYokHPa48ilPK
nJ7oWfAXVofmSB4ZTRsqbIeAI3XTJrhwDr6X9dVfKAXALuY0yD61NMmls1qLGYlvOw4BH/H05vgM
OtDMaTNf7CnHKCYT4/+N837to465NIlEhcUlGoSTc/WxHcYEtPOs7rcbzN+Grv5H6MAbYt4NPIr9
XwOrBpUQRM66t7vzOolxQ1hpXFYiRO3JxmYpWkgDCj5pV6v1Jg7wNzHymgFJ6kkJDTXQkNHTMxZK
omJAn9KVav5j1Vn5tKRhmuKmSj0EmyixwTkDyvuYW+5HfJJd8iZSQDAM5411b+F8wL7U80JF6PGo
5tGsyWmL5c3ekVsP/2WmRYxkocBnodxmHn8EbAbzdCuDY04B+A83Nr5kDzFxzAoZA+Dei0f8kai/
USbXZlUfhV/kzV6jtv9E1s9uL/NnQ/Ys5sMvJDUOIULkq1x8j0i7w8Rc/H1YtxVP71TLteMhvQd0
yFyzLBo1fsAaLb/X1ek3zpqJrSgNRvcJfpB5Nk48fJFjWf/n9LL4icmgvXEcM0J2bNHl72Yuc7xv
KIu+mY0ivOoW3bWHDjiDdQirMv8Mxxouno38+SvDvPZiIY1PUTejPtkbfIzXKiVEaxd2DfIryG7d
376gWtlh823eMFQ4b6Fwnf+KLPt/gtM4BtGqqg5x9uhrAQ7TLogLRHzM8i6p7T2PGufijPK02LNE
rm4VwkxwSEQf6x0CRkDLBoZpzaGnMTUuUpNohGeSPUYec66RlMLeqFI+ziFH5py3a77gotAp2rWd
6gUdAd2eVWLzk81/nWx7PyJhs/ulzmqyg2PqIKOAqUF55rUT3A5oDgX2KskiXDUtv6sm8CajrQjC
8sZ3ywG3EefVSIAUulUlkKggV8zj6cRhUP2aScsfy3DebpTwyroZW1//DdjwhUj4qpo02JB5/CGx
wGEdxlXq6+Da6oU7J/HPpPOR6bAgm4WQUfM57UbOVbo3Kwu6S8cEFObflJQvne4JqnS4r0n5bdjZ
Hmw2Lv/JfrReDYLg86pb5wHQ8obcgdXUszIrUvQmXO2RCXOnOmVxgjNtSUt125Vr+FaDxhijEbgD
4samwTWSORQpiEDw/IYsBB8tNDP6YirlPE/TkD7p2OYuTCShWpAIkvlq91MNrQMlubtLIZbd4vRb
f8REdR6lLvnXO3+mC2fBamOzldM8vxuxAM+kGWXtycq6Q5zt1oyE07C6eGidpmjsvOGJrZp+zZOl
uc9rIrN2SGYYnHl90D+VoCAZ0yTB/J9d5EhHWIT5J7cYyuY4CDLLj5ZFKn2E7JxQS6Xn9Q+eKv2i
uimhHrEFdhJH4fE7UjeRcs5730yRsCinDrWXrSYymYJ5hZZO7JjxFY+qSXLaoZUwVaD5XrbH2Jg/
hzS2AVVjXH2HQiIKH+MEAB2PAsFZLT3ZcwgDiJ/DxsdzYImgb8PNphCtSWUxalvb4q0LF3QqlWW8
u6S1a+cYUjrpXdDnnKBJxySJLCEO1l0Isuyzm+cAS7LPA0DZEPNscKMhEOJwgNg+tpn9SEAiBxWY
LvsbISXq0nQ1/qlfhvLTG53yE5xL/TUMLsJKPgh5x8Ihf41rH0L0UDOuv0xVXp3KGQbgfmav/YUM
hxYpDjRSfrMigqJ4yKl7A6eBx+mgNk/PsB9YjveYXqeLrOmfVYzgG+jTwp6r420E2tS21AMT03q6
+UDAOKZ5JGSyWIO/BLx3BriZ131WtJsvrm+RxIwBRGEH0u7TgltoPlg4sf6UaTo9GIV1j/ra8aja
pkqumxCLMRigufLNEii9dhhKBZrIJAnNnnFPnx8EIiCEnD2D4F0/hhuUnW0L45wmsN8VLzALdb8u
lp0/pATRm2JB7iKY9p2DHuzxoSyQAxxQT4CCJvG4+PCIBBO7tTAEnhddryDOTSmhEbqPacS0LEI+
jMQeHhHGtPMeKn6efOV96v6XIXXyd2i4eubr5YAJo0qb7wyAw63IzBYJYGyYxbQdiSJuZak/oAHb
y4Mbq44DQmAj7WzjDpcu4UOMQHlUAIwcDe8zp3NpznWXb8JLyBTQoHQnkoMFkHm6BWDJMlF2KDyZ
Vtje1V/78L8hrPsXb/upkdgZG+5wl0DxXiob9Tt2PTwYk7dJXosOUmGYt/qlmKvgJ+x6wzXKIYh7
FULIYRGOhLXELPROjhL4Jh0aAB8FSo0ASQiMKJ7ZyrGocZxqJhABrBxvIuZC6Dq6PBFj3GzBJLxo
55HtGsglQ/l+yIgpaXawFYjxojvGgGvTDJH+5vROhl9RJDc1BxFTYyJk/rMmLr3IAvrCvsOHDIQP
pl4kKqec1DmnACC6E2GPAQmebvs2ABuEQ8bq/I6lMHssISa6O2Gb+qMkMjcHut/E7yj1cXvGiXFP
7cDmkm8Hm7lNWuGWpDmrzXZd0705bfXVlVWd3lJCyAcVrBpZeJunPziTm7dKVQyg21gm1U0CeIPR
vCWYEWTskvpjN6nmJSY4hwK6SLx7ic0JKs/sm68kGbin2XLIbp/aThIcJp90+51wqhZhDzPrvWHV
pXZTjkUSpX7fPbi0vlj2PUv/8KoTk+H7cfPfjO2HlFk0FihV5Zh/qxBjtTvSSx5rkYKHwpo3PIWk
EDFszJv6goK9nZhABYSRbWUn445gdj5K2PNsRFgWbxZn0mmgWKr6UibptgDoCwSDI95hYgxYwHIf
6RS5revOPKZ8ofV1hsP9NwFfRAbOqjMdpUORvPfoSWfe3Hq4qqaaLdYYvK07pxixr5RuNxB8EMa/
POEMdAAQ14zXc/HC0Vi9JGvd1Xtv6Jc/Nt6LJ1YOgxcxYNcQwMFkXeN12LQLJNl9BMFiLuTXShHx
EogNUxXD1LCTqUjglczrp43W+R47IM4KMcLX4OMTDN4Cb2oR6hNBbYCNpqAf+TDo95fZBukl2KxS
thSW1+zL0HLvbZ5GIlyySt2SCY5Xia/TafZu57I7XGaXcmwgdlJElukcltjUJ3iB7DU0h66w/O6A
SptPH7hn8F7KjKltirqHyYdu3XNvbb9aW9n6w3cUDVw1T0wyBhTPT0u1eaUob9W+hrqfb6MefLGa
ohbjUClpzEZcA+cO2w05Ltk0vRF1WL/Qek8/c5oX+Ip60nMshg1tVDO15DIhaFxEyVrZJxBeZHz1
TuK21Ep18Y5mvXvvAfLlXI+blSGzFlbWIYxvMA05MV/ulAX/caqoYI/5JMc6XA7mOwWW9bG2LGB3
vssc90CIXOaftcJZdkqoWh96NdJ8IQ/PEX+ZMnt3JfYFCJ3E1d+kvVU/IyxMEevgm8eoFdfzV9pS
bUVpzaxyD8LRvnB00dL3qFDKvYVewJzxEiRX3FzstVxmH8AaM+4d8soqL48wG/oh1vwsGSKXXTfs
9KQxP1XJzueINao/2CQKsCfUqG0YeHadtWeNP6XPTJgTCq62sfYzVkhxHeacjXhYlwjNFsWi9jKQ
O/qKobc/wxEULAhX9I7/I+1MetxWsiz8Vwq1LqI5RATJRlcvNOfolNJOy94Q6bTNeZ756/ujV5Zk
KOHqAuot7IdHcQreuPec7zCwZcjKDNuM2nXUTh5EBh4JawWgx/rSag04yYpcyuYmcPC4b+bHRXJ5
eYvWjLNBcbAFBWKJcLAiqkuzVbnR8D2zhSIkfAQxSBb5kJcUWIkjQEY4gswDVEqkwTJbrXXIiG7e
bx2jL9sl5SffDnzK5cEmwszflIYavtbhMINgKhPHMENXgYQBvQdpXk2bv9JtFdAMTHwoCw298acI
zg3wGINkvUWZob5ciTgG0aPrIeqQCtA29LowN16bAvb0EpO++WECQ4RORvZESnWItohnbQSLt+PO
tNk6iPvpxhiisN5kqUo+O+MYyEUBfAsFBgVDsmvqwiVbGiuftyXCi40I/UMIphWbm59RG2GCNBvk
XDepZtdADKll6D6KXng7n2YJjveBVGwwRMnDNHZCw/Tmd9lHZZOKssI34bmPEevz1zboA6ZFeekY
qzLzejawpPx+ozUAgqQd6oK2EtM8aw8ypqhWGC6jpzCurB5dA3+50omd4r3AS0ISt0OVs7KkFhwn
kSL79kPLf0q6zGrWhD6JbWfrRC0NMm4fKPiGcGuyqQwXgg+RztvfAtmptdh4g/sUvRotCJhlVWhZ
9RF8u7NP9ZbZYj+Zlb6VLdJQhMsV2zumCCFYb8BUdHnMMnrFd5r9wF1u5MtE9zBtEEhpTGtNqEDD
0oW9g2U91OiqsFMBwEd1F5CF2a34YFaUMgC/jl3swO+r2ka9CjU5FeYYy0CJ6QdzZrVqu53XSoES
kmS7bONQ8v6waEH6qwghORUmvpYn/EJ8cGXO4A4XVvPDoUlT0ZQwbRhL2OK8badju4dWIdMXJEMM
74q6EWtaKkhC6OmxlUsAMHyk41bcl7TlMFklVdZ/TOEc2gsUOcxbEOeQtYyO2aQxGdnRTPEnkNRP
ZbirdZnaPMXpCAufhmv7fUJaFa3rCpHFykjs8Rizun/PWI6eR8i04TKTalo7bDrB5ue+fLHaKLvT
awJOViK3mKNbMv+a2hY6GtBSxRO8s+DDZDkCp0GbjD/p0w4/dPwsXygli1uHjmu0KiD/AbMSTbpO
gJC+BNzgA2MqpEJxS3M/DHJ49qWbCUTl6dxrc4u2HhjjpKRR4eaJH3nDQB1R7HZ9AQmewOf2O9UX
XVReyiJK9qhmAoVI1ck7k2YEy/PKCMaWRUQ3Zec+u5jRsk0TdMpemMbYx/htKt32ukXqMIlul5Mx
jM19GJs5E2aUVvVX4gG4THbMlJkWdx3q1o0Pvr9leJOPJdIjGstM2rPJpOe1NLSUGXDI8zmnazRW
uG1IERyYdo86b0pp+G4s+Oohhr3p6xZvIIM/qCJN7FrDk0mMKmYKyQpWPnmmbTK+AS6giGWLVNL6
L6Yy9NRZttxzLKBlJMkDAJ0F3fI5Iioadn5f2O0diXau2Ih2jORWkXOYvWFqNW2AEWZR96AZi1yt
ITvATry1XICt1P6+0cKiDxJDYeOl7Tk0D4HT2nW2c1yimNQdhn1GEOswcEIuyGAVgHjWdYw9Qqwh
FA7QVQLi7BY6HX593jmwx8fUN1Cqudr0lIDvT7dovhneQfZkkUxFwwefL1Rt30bECmrLwchywihQ
OxHDitNqRoT18NsjMsknODrkBS+DAM86zAWT5Qf7T/A5cgGPLaIKYSqVRZgZmGiVtNihU+utBEGm
jxJtfc7gH7FIUrM+LTBga18rWm4/lRDVC93cql5GsAYoqFLyW5ZN6MnPjLUJ9mlz00CEJ4lCX4U5
DpqV7juJtew6Vf2cNcNEA/QimmkolcSIj5adBPTYgkQKl1ywHxvGn47CaU08djowE0LXT+WDpyFe
Y8TSd2gKTUkToqgeilaT4wIIuPvNTvpxAwCe/jxJGw3ao7ahj2YLC1lc3zbhlwGN/lef/LxwPWRW
RucJ9DNBZEzG5I7fwfTd0YQ+7XBMUeXDDaYoK4YSsrs/yVbwT815ECmuGHqH0kYGNDVYDgdFtboE
DOpVa0BIxMbnkrCRsMvcI711BCx4YVN1qxjio6msYxSQbpNqB10JOjTSisqfgZlZ4zKdpGzvnKgy
n6n50G75LoXxYtIJFF33AtXLQkp4S0LXreiGSBQMJUXGSGWJ+xH9UWg6JLtbQrPL22Z+RFYRvhlt
q/fDFAKWMggN8bzI9pfkmkUwP4zJ+aTYzTJORUlhEqnXmTjBEH8SMVLGZKz3IwqxgUEWNZxJ26co
cICzPBCLxgYYhTc4gow8kTaoHLWrq6y5jbzaV6uwM/tu6UjPeCXJyuXfBrcjF1GWe9/QEtWfXWSh
FKm4LH7Yllm9onPs3SVbG57swmxgyA/gbBdhA9N0hbdNfHZ1+r+bjD71HskYHSbOLd61iOz3kJeG
bzKzigdTEXO7CZnieGsSbIS7Rmln8cW0ZuKRVTG5XgkT5/FSIm1mFOGpKlkStkFfDcSrqy8AcAEt
cDpvZFwaRd+zJCOyNasz7RHWUwISztar2yzOwC7byim3aUiu442L5/5Ob6r4aAcsyESHwhdcATxA
hIi8GQWT0ShhL7wpTD+j8jAw+sHo+haE8YgS0Cb2Fj+KXS/k6IfhgtYwex/fY1qz4HLw5a/pin5S
gdl/Macmf/IkN4oOY0YTItPA2ZMsZkHRHXv9NUplxqC+DQ+xMfdYw9QaO9jrDs+bIIoO/91A24bd
Hi4CilccAbbfR696DsvViMMO04IGyQHj0xR+dkfDVqsANaG7KRhRFwsKAmYFsJYlLj2DjzXc8z6A
FEHuFtZf/HMEutn9G5u/kfDkcmjuuI/syiPDC+ddF/24RctSBOMShJAzQxXsL9IVsy95SsHRsPfK
EMQRU/GBLdaQrzAUyHZHb7Iql60y5BMcn+EVA2P1GrFjeWOa67ds+KbhmGAuPjABbY7QvKvnAXR5
saDzAl/HsBRnDBuSC/EvrG+I5Kn01yXY0mJX6nYAWaNygQlu2oJR0G2IsJ/UKoWRwFz/8x//9b//
8zb8t/8jf8qTkUH7P7I2fcrDrKn//U/xz38wV5j/9Ob7v/9pW1LXhRQuukqbliciVP7+7fUQZj7/
svGvQA+DuqoZNRdW2jx0EPILL+ierh9EXh4Ev4hjkq1imGjYrNODdFw6HjdFvpYa6XQShDF9RCPa
oOlxaWgt/vpoDjW94UjgThYndno0HgXcho6N9k2nnlxjuoIFP5pue2sxcPh5/WCX18+QzBccW7mo
8wh3PD1YDB+fQTr5X8jPKoxK5HuyRmnW8fphLq+gNFCm6lRvprDR8p0epkBXBQ3KFeDHsJU9QOhQ
weceOb7ajcLxvOfrhzPm/95vj4VwXdsm58uSuLakCaLx9HgjncSWoD21z8CdYzwAtFVTyvktHcDF
IOuy3zKcRd2dGl1XEvRgjpThbusl3zTmU+baHmTAMs/S13UMYUjIBgiU+UBCOlGwMKsoKkEqYPXh
S71959cbF7/eEa7i9TOFsEl+n2/abw/1SMIpMrJJ7aFCpuQWWJCARiFYyUQUPEy5Sr+CKJxTMSM+
F3y7EmgjRX8shBnVt9d/zOWV5FFzHUNnT6sk1fTpb2lHSmpGAsEh8+2a6CrhKwq2wfjaV4ENjAqf
kc6g5+76UdXFFXA5Fv/jjSPmUs7P029XIIvAcLZ91+2dPvO+k9aUfmQpZTQym8VpDHWiH++vH9K4
vOoc0zFNYVi8CIac//73Y6Zz7myr6/uRe+PeoPUdAYQS0c3kPPMIL+rXCHTVlg9zSrPWHVRSfNGI
xZ1Wo9v7FWi3BojXO6uBe3kllEE6s+VaCo2F1E9/VTEhPB66GowWcbmNnYD44uG46c1IyCVD2gx4
oWAlAuGbWbtg5EO8fOfCzLf4t5eJJVZnYUDqi6JFuNI6XyPsBqTM6Bn7jK0EW92iC9WW/fGkHS0S
AZ+mJuszOvsdyPk6GOuAvCG9T28z8Fd6fGsFMbZCNnIyhRTDciRW13+gPHtG+YEsFHAX+Ly5rsEP
Pb1GVV55doyneu/3pTFFt6pVQKFoaATko/Y4nLR7UY3dcDMFDk5d5m2TbSyjSrlqrzu9C+a5kjGj
ggyCB76OjNTGZ2pJv77DOA6onXZX/7OC7UxGaqkx0V/WY58CDYwgBrFZbyOoqiOxVN5AbnTVPJNL
GjQlTomC3SDpTJrTrExfM3aEgMh+MxiUJR/IMC7iDZtZCkqUfd24d4Af9XCkmqBZV10f9OsoQZNy
m3shWgxElf1H2UEqXxP4ycx8GbC/bh5bVl6xL+JfQ95Ei3r1RL4uPMuMveK0hElEFJqJjG2rTbGu
HfhVydGgUTQ34X22NzLpw27XYwtNb9tyeJw0GGxPqNww8b7zOJ+/ZfO9MoTuCt0malDx8T69V2TV
6BmYTWPfg7e8h5vMIGOO7CC7FSzFMhMkdKxwpuAzoOXhQc/syxFVor2RITyGj9cfnfnJOH20TZ4a
vraWK1FpyLOVtsl74UNHKQ/N5H3o6yHYuRjOl31Si4GXPv7piAzaZ+fl76w2fzywlKZBYeHO68np
ZdB6UYA2KqoDRK5gp0ek3NtZTeOtMNOnCPrMkUYRf1ihIt5dP2djXjLOTprF1eZtNqTt4CY/PTaS
MJ6FYQwOJEwG7oqKmNDcocC8h9AZSQdCzsT6GHYGUgSyzA49Ku/PictW5/oPubwGljB13TQNKaXu
OvNH4LcFF5oOatlcw8Fi86QLzzAXRpKO9yks0y1JAOFrpKtgCXRZe7l+5MsFQyg+K8rl0pPMZJ6t
aPAJJjikubbHzTdEG6jfwXjPVjoSKyHMcWWoBoBNjlL/3cX011mdXn3OFfmJbsAIxD1/9pnRw2So
0b0mB7aiNllInYU3aTMAazMSeDbAehkGJXzrEc8ShhS4Ipueh0G21aIZcRQFK2SREZI1rTPVDpNf
7+1Nlrvh51ARZRT9GFM42A9j55Xmto/SPtg2vukyFAUhR7po0QYM/wM8uAtVkI3HgLsyzH2F7Osu
J26YKIyat5ChSqg/kFNisqPWdeZIRBIhK8HYSDAbfdyuwnMVYArCyJJD4fQrkA543+O2/khhlj/h
y5y+eqyA3l7mmNi3w2DQrO3wY7ibUuhRva1t0EM4LBT780C1uv02YXpNGZDgsbmVSoKAgEvCAH6w
gkg9MQ9N77Oob7XtCBwIfR94FLS1Exesua3AlZFNBcuvXdmd5RDrXJuK1hZRIOVzoNErfiK0vknv
8JkSfkOLxYn9RS47j9hFTAxheF8P6RBv7GpwDpAiYKfagVd9xg81RHgbYeZ+kSqVX+G0gS5gGlWT
Om5natuGzP1RuoJlg+kBYWbTmHq/c1LkSy+9GKsdEuEINali84zBkRJvgeNqDNYqMmIcrCQH1pWJ
C7QW0feKwQ4hYkCO3Wzrj6Uovzq9b6unysQH9GRHNdprKw8k2cgjZPR1TUUE8tWgx1nuyj7TH5jL
2VG5mfoJUWpFcI6zxCjEKz3k+ES/VMro83sbbcKdQdC6+tGPqQPtK+1fzHwcGH5LWi8rn/gxIjrS
ol9jfzURBWFi28WDzSZpidI5qJdM8EZtqSeTcxvgph63snfyr8QLoMLpMY99VrpMYHFqClCnglRB
MtDkm9W4Vb2pR0fgrpG7BbJajBiHS8TKVe6QGRE5MgDQM/Y98xxUq25yM1pDot/Q8+6+lUnq0xSD
O47hUgCc+lT3arLuW1z+9iYwEf/C+2o6OyXROTLnfEvR3Rl2aovnZjSA8s6AdCNcidRV4wcehCR9
rfEze4/eYOb9jYZgEyI7Vu1iazM9wuJp9HF6l8VhIz9K4fvd/VTqsl50Q2C+TWBIeLl6Wh93vZli
Xl4CwChxNwZgBuakyGKb2miyP2rlpE3+RrFxvUFCiwpjMxc1VFSprX8atMIJAFGrYg578WS+iZza
HNJHCK99oaG0HisLwWhc7zGbRsmTSQYK4eRxqnkf/naRxHfLUI8iHFa3qZ8tkgPSkaxWYXPwGCyt
6jZ31lER6PejngefcNfHtzR8xd9+kHnpKHVhYKDhcmxx9m2K7ZGsrkL3DnGi2g0Q9PCjEzn5G/gm
Ehxz3mfjDuMGztnGpTF0/YwvP0hSYiBlx4Gqiw76Wa2dOjrRj6j89jzME/3X1hlalKy0wi3m9qES
2wCpSPdoMcDMg1WN7D/YXf8Jf/g4S9s0BKhAECCIlc4ugKpTKLNDGB7oB1IawQOIP9Qu8UwiLVEZ
4OPaSTD3Owiy9n5wtXqtoZN/Zwd6tv2iSOOlpJ0CANjl2+yeFWkD/rjENQgwS2QK6wDJaDj6W96v
wVn7PZukG/pVyn6nHvjTUWmSUxHRJFDmeRlPHDW+Y6LkD7auB/scBcKPxgPmopCKfsBjY1h/X4wq
3XZ06iCDj4ljnZV/XdEQYm5l+aEmjynbafjgBiwR4PKqMs9tiM2B4zyOZf+C1TDadqhzcYFSzSHf
Jtv2+q2/fPqU7ihF74eHj6bMXLT8Vg6BCJzcwjCKQ1/lydcayPE9MFgJ0W8q7tBTTFi6fVaFftDa
d966y3qIgkQpIWkrWJh/z151xnEFZUmZH6y2jh671tJXQy/b18F2YA0mkr0t/rDD9fO9vN0oABnT
0i3kURf6WSGEel2r8rGIDl1b+k9FCGp8gYyMccMQwgtjH6W/84D9Oo+z2ssSlL1oOVheLl5w4oao
FmiH7uOQ2RMNXxDYy0A5aB+I2owNdH4Ez00kKFqbpiQEm/XbC1wyeQ1DK+4Lh0nh1m/8vLxlZmxF
M2SfjzKEpQnceIqYisWFQFSCN0bL/T7aEKRiPCpDmBMXg/8CkUFYUcv97cJl8saYNou04P7J84YR
9OAc21kXPaPpT6YV4qxyx1xXbo2CjDfbDfN6YdMi0ld6RjLf9ft41qHgYZ17eqxaVBT2vK04fW4Z
K2JcHorkWcigR8Kv88hQKd3rQwKtDhAyirbY+mAhR7nVwsh4vn74Xy3Kk5tqGnOrjH/qmAtp+J0e
nx4x+BwelsMvdPJSixKMKbnTyR+DS+QdfSuBhEO3621UquwjXFWsDA4Lw6fRy9JFA7/s5fpPunid
WLsAFc7dCDV/P8+f7BiHv5aQmRbFYXKwUlvb6Y5F1pgJ+2EXxZ13303k1lw/6sX7xLCXVxfSBJN3
k/7n6XWYXAuwnC/EofQ0z7kbce7ee2War828dGOiT7T27foRz7q63HnTUfPlRaJuuMI4+0zgPENe
j4P5gEwt/ViXBFnaaJa3YGStdx6yy0tqWYa02KorPsyme7ZS+2jiOkyz/jOOpupz3ptf0BgrCLIW
wu/Wa+O10orobzfpVLGCj7GpSxZmGhenV7TqDUZlDX7ZsLb8O/ZszlInL4kyz0P6Wdr2XZlR9i14
s7t3GqCXl5YjozO3WSBpkpyvyJM55EOctMFzTm+GTBQfuq/RVf4HQC24c6/fR5AfnMnpO2ThWkNl
zYdXn5/d0zPNeZjZQ4X2gfKjrPaYMPqSamvCwryGly7qH6iCve4jegsdWZNvpLQdKcEZXeft0OkA
ElyU/3XTGNlGmYX2Hc4EoWp1GKZPPXmQ3sZqyb3GrIRGhAZcOQS3pRPXFskNuk1SX90CRSZCaAZo
N0gEw9m1kFY3fQ+Y54lq3GjfkFa4yWMsnVJnlwVXafiAIY9kukazCiSvfU3utMWu+qVIw/QTWZEB
waJhCH1nwoxLvgpM8zeDBSFe5SqqfHQrtdUBIsnix7pqHW9FYa0T7RVk1Q9wGyOUg7YumgckkdqX
SIqufTTioX4Jqlw7OllbvyWAC6O1P9TTk5KpR8Jgh7TxXrdaeRBDOr31dOGeg7QimCPuaC0jLhwY
04emCeWQSVfw0Ftm6C16HVT9bZNG+aH1jLa5ybJ6kqucycSyAOrg3CLmJ3qIgTxKBQEKPkWTPUzk
OI4QjTUHC+oLEGUEWq1fFz/RB2JfxmRT1dvE0fvgOWPnrv1AfFbmT2MbRyvKynzYSHfOd/dos9wD
J8IgTGO3+cn/hbmnyOzfXIU+aS0a0gCQp+ndJ63Hafg5hxdKhh/fhVviNC1nHfZeG63GwGi/YAUs
83VUTVm9oIFXo7+kJWstCrRSFM78uVqZ+BSAoptxnisyDH0Gm6RWme6Tw25p2Dh6Plb3gt5F+EnW
EfkZc8rUgIfIt7DsDtRqi4CYLnspRS53VZ6BSKXjmOeLFqOJ2MowTduHcqR3AkUKYuiLLcvYuyV/
E88kAaZeCJeX/ZZbfE3NWekrcdi8tPboxStEa+22I8jOegaeVAvm9kkVbQgmRzlPfTri1zBdNqia
6U0DGo3cOdK8d9Ubskg0AA3c908lg3O80IRVRnfSUNlMbDHwDKROm+Y3WeCFr6R5a/g0/VBjK9/N
IuJVV/TRm89niuSmtvyaJllaEfZZZJveDSAiR6HvPDTVRF5t6ZFJfaT9nRcrWnejPYcRwb2wef7h
Oo7uGH7u0It9Z/Fv6n2Lz/kRARtpC0WQMjRoWdxaHKYNUzFI8MYRVmijPwEfUczt7VCpg+PR9L9P
oEvf91Xn6js2g6wi9ARidI7E6QbliCInLMMPGMaGYePOQrdPeTf8QijZIugX/NRRR9WaMkLCHqNl
1mboepSVHiTsbodVQsOs0cXoKW275hfVQHPlQxRUzRHVWfs2wdz8nhg83IhQImiedefWXzGrDuE9
4WZRfjOMGe6WaQSXI8JoADhRA6S+0QdP66jGsvAoWyJlvnuV0whaAi00I7ONzLdSNIO3i4uWFL8k
pfJe9SRNhEi4mAvegMdLyEghMFLsAxcQ6jK2qr5582okMrddU/rTc9RKbIb4rxu6h1Jp8bZE3o+1
oynky8DzKJG18LXYxaM2MF4kkw1JSNDFm6gIw2KpF/4AwI7KHCjdgNBvpXeOJ25wPkYQhWwMiVxB
KGgQjVLTo4OXhMaq8SrxaE+DjUY4wlITbihXFY1CkRRH4Rphv2il1+doo2yi9r5M/PeJlsJpusko
IOSnxvLa9qHzaKctU8PJqu2QKgyDwjfVC25BfFCeqKqHlqvaylU5RzPfWQXWi43Z0aRYCM2I0s0g
Ab8A9GaMEIsMSblTsYE9uKotWZhd0nTUckDpXKxw8WhwifLRXfMfMMutypv8RzyG/Q/08dknCzZh
u+tcbhASEQRsO7/UyYDVEUDRjLdl/Vp0likfdSsk4dMk3IycOauwgtux0bEX0ioEe7gqhyI3t8QO
hM4eYk/1M8e+RbZ4kms/tEr43V3burJcl2QxBu+UKcZlMQwKVTlzAcjsnt3s6YfULoqmABuGWQqQ
AvC7PnNugtJgQxVPsQ33Sxa1+gmXJ/xAs0vTbn2LtxE4b8X4CR0WTtU4isnrCHmS1rIU6Y/ZQEsf
uPdwbEgX8Mg2Cqv+3h4hAb/z8y+rLMdh0kfZCrbJMN2zBoiv7JrU2KB6njkJBd+r1l0PCdHnmtI7
DVVw0K0I4AO1e70AubxqFKyma9OUZ8h4MRRyK13jwjXFs4WWnU87bsl027Rkny4mMgtYcRvSRhCD
jf2xj9uyn51U/vDOr7gsoCmdTTkX0dS0MNxO711JIzaBxJY/T+R4fSs5LvmyARadNsi1pTlM+s31
07683IJx8zwSY8DLjv+svhRWL7iao3VADeCD25BRsdKFg39ZjvWBjGKwV37e9n99nhzWprlDq82e
AYmn5zlVKIFholqH2WCMChMmMJ8U5zFOpvRRqfz578+SvRAtYUcSJHfeVcPBP2aWWVsHzVH1V9zt
cwAsKiMCrmj5zjCxXVnqyd92U5jhK8l0x2ZiI3HEnZ5kXkAmjbogeSbFASqz75aQIfO0+0CiK/Zb
bQRg3TBdW0i3dvJ33qPL59kxDNPiQcYi5FzIT8JUz+icdc6h7QuklUowVSHPKUThJcE7tLFAIj3R
XFwWxuR9BvSO8vj6Vf/DT7BoRNFgoZnJNvRsb4ZkoBpIfMmemyEmyRQ7Hp0jMqsQx5PVyogctKsP
e+eIk5mEnCSW3eP1X3D5OrEUMtZDmaXDRzvfPdHJ1eG22fUz2xxrpsP0c5CZIW7x7meH2qyyT395
QFenS21z0wUfMNbU01te6jXuBHKlng3Mcw9lr4+rPhTylslOeWtFTvfOhvuyV0vjED2EpKkzt0zP
G5Z2rvDrxZJUzZwgFSZIvwKBXYQji1bTfOJm8SV/6ifH/ihUC8gW/XD+AR+zkO9sFy+bIPNP4bxZ
RHivccuenrsti8Yqo857FlnbbywSkx6x2RfLkCexZqyahRtIR9qq93XvS2ICVg2NyvqKTt04FIAe
3Xcevz/8IEkLdxaWcS+YNp/tKEeLMZDD+vYRPrAklKgMvrR4CgBByzELlsSqhasSJRPtMXMab30f
K/IqJmX4szQL/VvTAai6/nhcvBGupDVmKHr73CsanqeXCPmsW1ZGACSrxCG3gGHgvKI87r+KYJL3
LBbHUYJdyltdv4lDcpvfuSTn74PBWm9Snzjz4SUL0+nxXQjnMmmR3WplWAS3sQe388kuiL7e4dsG
m28XMlDvvITnnxgOylsBBN6SirmKeXYbMj8L0yhxnKcYMv/3pmHXvK35U3Nr6nwD1moATLMh07Gs
3ln2z9vZrH8mjSHkd6ZJh/58AUJiimQNz/EeGYv7jRgqok7zycBlYrq9u5ZTpH3BoawRTq7Qt95c
v9kXOpNZqIm2QUdSigAQccfp1Uaxh6VMSn+fZ+XwOpiaWhOYmxZLC4/Ll8S3my1RI9qeTNkIG2fc
QkjupoVDAf5e7+pineC30FxnqgEjFXWZOFuYtNITNVqHZG+k4XjrANfCzW5GO4BW0x1IH1TArev6
RPryad56zhS/dNXkWbt3rsl8nN+7PByeJq2rUJZyWejdn14THA1W29Ms3hNImt1U45g+imqw2Qci
UXqrYsd4tcVQPyPr137QoPTXWNTfWaQvHwtFX0vnRaSrxXzp7Fq4MZjUKOnkvu0YcS5VhkN2xS5B
/1TpONVWgSC6BuosyYMLXC7te4LhyxeCj6EtaFyi+aGYMk+vQZtMDaBZfdg3lpXuY2NIN5M9p0J6
uI8Tq9duuETv1dXzhT298Cgobb5IBlJGWnpnbyHsQasrSJTe180EvEV5GUl9fSK1Gzo70Tvr3MU6
w2G4thQ/CFx4Bc7WuRDVQEWClrEnlQ3PmKKFuwjS2vsZkmW38S3h/GW1M5+XQNKBYsxi/GCeHbBO
hxrbGZIuMU0uRI4pe1AByvhHZBfdDc9x/MIkW67p4QLBc6YkcNbXn+w/nTKrOoWOrVtSnn/5RQ6L
tCK6co/LzCdny6u68dGH6b3xstAwbhJGeMk74/GLB5mzlnBH6fBzzmz5Th+kEH1JWsejvpd+ixpf
4rDY0Vpp4fY7nW3d00XC1596HiDZ3Au+Xz/j+ZqePFGWPn9LWNJptlBYn71Gqil5ZwA17fmmEd5T
WkH1uRC2vgEAkzY7vl7RNgvoUg1BapPg5HXvLLAXj/T8AxjcYcTiLUZrfXr6DBsKfdRMPOLMf5qV
IKFQ3OCi0haV6xHXcP10f22Fzs6XPRkLl8lpM5g+O986yEx6SK67zyIXgVZZdtgFV1Dz+3ukCA0p
sXWMvzr1AgBtpE8gy8yBlmjfEJNYFh3rrrN2LfDxNVyqMN60GFSxfHQiQLwEbKKo0zts73oBzC6X
wYZZGe6qPJLskgobqFVhEqkCQm0a4TsoFK3YXcIUNS7WY1riYVF0CueYQ8rtIOeiv3FF8yHshqh5
r9azLu890zY2jawlzPrE2ZNXdyFRH5On9sk40HLq8n1kiUEsiN4QK3KtKeeDMLHvWtJz1zDY+q0g
s/0VgPp4dH1iWtCO6u/9qItvCzD8WbkxP42WyaDm9HkIhNnJwIqnvZHR7N7iA6vce8x7ZIHjl840
goCSgi5jZ5TuumjMVNv6rGLhITKKTHvncblY5PkxDiwpnNG66Zrn6kq0b0E1EfewN80sIGUvD7xV
OA5jt7SNQq6duTsWxZ61uv6U/umwLv4dmgjUPM55zZEUvt0KMzf2kF51eQN8QKFVzwO61mVZdNp9
jSxqU5dN886g6g8vI98zVoH5i8aOc/7736QDQyXNAF2fvkeMFv9UlUNEQaUBBozA7pXvnOUvs8bZ
u4h6kQOyv6WyP/+a0TfKXII89L2HZ+SLj0YIChL7MsDrZRKsUApM0R3yfZJKoOUQ5+j3DCwM0CU3
Bhrje+z3Y/cUdro6dngWMbdrE97Ywa/0VaWaaFz3BdOI5xaBdrBsgiq0V7ljl7twkgTa5nGRuSvR
E9W0G6tu1r4bYwM/IrBcHGPXb+n5lwU2AGJlvt70aeiYqPmW/35lB9uOKKXiYxOV1ReR0ybBuTNt
p9DqzR2BCo79zrfs/CE6P+LZwjqxgjhE08bHOtfHJ6yP7tJFFrevPEcskVSSFqLSMdheP8/zr9mv
o1Kks0uAeIdX5/Q84YR0TjuOyRFjTbNPsM48W1amaeuePETyo0YY4U6i9C1GdXIbrx/8jxfZthz1
S8PALun04HYpoZ3gqjhGdTXez2lWzh4Pt3fvadgOb4qq6pk0Xj/mHy8zunjEVpySZc+/6bcba6RJ
FTDrSI5Z5hDMOEFm+w7BMfzSTcRgMcTqN1lvxO/p3/9wnQ0EE65i2DqbOs4qwQ6udSHLMD6qcjik
HhirzomBAk8dkfPrAQDG59iYqcdjnSTvlaHzf/z3F5ebzMEdZ9aVESN13m8czRGqYVbHx8Qscb3n
5OncEviQtLu/vrZz/3RuPZmc6PnyqyrYFhyGk9RUuta0ABMp7lcoLn3XvPSuNmyzWPZfrh/1fBH8
dXZs+pD30PO7aGuiRMgGL7OjIw/5kC8CIuDGBy0sIijneVMED9cP98eLyeuC7Ibil9rz9AFiKiiR
3xWsDJUPbNGI5OfACkCjXT/MH96NWV+haJyiQbDPHQqdMdVDB5rjyLCLPqYBuN/eNKD6bLyt4JrL
wPQ21w/5h1fDQJlOS9pCns6jcnpm2gzzr4AeH8Ne8IHunRjruMaRRsR/KB+/OqWvM1UrIXG84zb7
00VlO8ELQtdw7hifHtqvK2CvHTkxXjFiT4kGcB0ryMTdf/CE/n6csy2L08UTRYAkjwa+93Jgjvcc
93W5bouJYJOA+RoMivDb9ev6x5ODrEM94tKBd89KJIM+Wz+C4D7aiKO7D3Fcmt1eBVG9+k+OY6HZ
ZavPdTy7iOR92elAzOBxgPWgr/pan/xDXoFbf+dB+eMJMUVgN80WiKHi6d0CBco+pM3SI3kHchtn
cvDX0m1t+Zfl3PxmI2vC48Wagnv07G4lifRg+wTZUSW2/wm3cmCsLd1y0Y5EtQ1OQlq1sYYMgDX+
+qX809v325Evth0keXU6CO5jXDf6B8NODDicbPCJuMlS51tNqfMfnCtFKy0K2iP07s5fPj2kesIm
f4xaMgQ8/M3M+od0rwejj8Mwh50InyZ+56h/Wjvp07kIuWjGMxY6vZNhKaYC9Ux29OLIJeBDn4pv
svGLo5070dvfX9Pfj3X2eEKSzFGwhtzN0GpeXK2B/VGXSDgG4gr3HemWh//fAc8eH9fvSeXpouyY
Osn/cXYeS24b7Rq+IlQhhy3BMEkzIkcjUt6gJEtGzo149efB/IsjYlBESWWXvbBLzUanL7yhYnKS
GWY7o7WLV6VW9W9lhn/eX+wbbi99AnHRhrJm3xP+QaJC/UsueZfoB4T6DPHJjpwA7crEhgc5WpFZ
rqRgS6cRliZAWgdGlT4/JThRYLZXNckFPEVdupWnIfTX+0hk3P6c02+fRxG/jTM/E0YWlUpkJ8kF
hOl3ALuD2yEydgxtgFlfsjjvwnsPa8m1gG1xi/7/9ObBi8BZOGitOrm0QGNA+tiphwwyMO0YVH6v
hyt329JwPH+27cB9ZSlnmyYQUTuMoNfQCqdqFmPLdE9k6INQS8Mvf/5BtalcblCLo2Y3LexvoSjP
YeFjqkf4q+r9v3SH6gcapi2WATage7u8a6OwWVnEpYuN68WgHgkLESD29ZhmilqYEfAAdkjPAaFC
ZO8eUyXrsUNLCrWirKxWctQPVfDpFp8UDayJXDF12q+HHGLwHqak8yzZIvhuoXJate291OZowCLc
PGnRANRDfKZHolCyC7E3uqxZw4AvrisQA0QBCE/pSF//itERlZFqdnSB/g/aBbPe5tG3AMu5ZBwI
PP3F0kK7QmSAtJy1vR7NiCQLVm4QXTycEO7HtCnw8sDS8GROIL4iKe1zT06/csMu3QQadbkpftPp
wsxuWD0W9iT9NEXCgew2YmhryCpK0G9vz27pWxLIEAGjjoEE+2zjJnhKomrbxhddUsVj08Mz3vfx
WCobB7LKyvW2PBi9VnYOxRVLu/6Ubd5RvnOG6ALzRf8ueYn0IOe++QbPs9ndntfS4dDBoaC9QdfG
mWseCG1A0lnSWDVKkpGLUUrk9uDcPteId/UH/MjKlRVbulPRzgEeRvVAprJ8PTlQ2nJqYQZ4aUQF
N42KUfdjqKm7ohqKpM9Wqqq+OiD+oqxFwkufleNA0Q5ktQrV/3pku4axKcFwuoTIgwl3CAtlNyI5
0W1t9EJWwu53RPj87aAjSFUE9jc7dDZPXkQPxLRASzmsK7dAkeuLqlg4CoNRO0h4N225BCihN+bQ
vepNY7Z4nJv257q0EX8e+aNdG3QeOnoIS32NpdK8v730H/qG0y1FnDmVfVCTIYS+/h4DYJCk8fiF
uHUCefRM6y6VqvFXjPDuf0qsxHgEGNqxdYYJlNUoAnQueZ+6D5xu5bcsHWPSZwcWHKkfOPDrnyK6
TlZyEKSXJK/R70Uxjbp63sl18Bdv3e8DzVclUvs6LnJS2VSu/xkLPKG3aqvQOGlyjC5WTtd0+8z3
gMXWpQnHk4eJ5/W05NpAEt4uqUIgQpe7o1pLKB1DJ0NjrsejJw9r/xOeEOEztue1e3t9p+WbDw4s
ZXrypvR2LkQj+honBFDNZxVjAXyRhAO/y07Uf+sIX8zPIvd06bWA9Bwd7MIP9K8YUZXq2+0fsXDm
CPE5A9Sfpq7w7As0RRdUNb8NqIOAxeokSWPeIeKRfQW5GKy1nxe+9wTAodTFFU3XczZa0uIoSxnN
wf6nqV5BiNMvUsrSGfdG1eMsi+4AntqZ31VPEgxyhFBvz3bhblMt4gyCDZCFH8rFKko6flzqzlnB
2MOeJLK4XlEMK53joIC6hVmJ0pSRhWW28j4tXTfAwOA00BakTKPPDvMkR11GSK2dzdZE2K9tVIVr
xh+dz0UKDnOPSJWfnUapRuXcdjrpTAStHzW5q72d5DlVtdVE2/VPPh7hsTsWQ6N9GnrsUy63P9Hy
D6VhAEQECRplni9oFQWtKlS9s9Oj6X+gShfFrmy0w2ekd9AIkAaAMkpL4wGJhn5s7j3UvbtDEIY9
Up1Fa3gHH14xymW6E1sHdoN9UBJ5jRCztHGpCNHg4Ak2bGP2PSu80IChyva5kzCK07GBegqVIf8X
y+Zm/IttQzjMirzfw/P6WpyAoJLT1DvTOg9LdPdGmmpF2SmPUpv5ZYTaYwecqGgUsLS3l2PhkphO
J+ocvIokw7Npjj4+1UQhzpn+NUauDXoYD11CzQynVkR3X+rKyP/DYBSWZqEkpz4BCX13+ycsHZqJ
lmrTfCCjM2dXcoL6oSnjs3cGFo8oJC7V2BkWuf7WeCP0NbWN7H8Gr4uN+9vjLoQ+RMZglAy62hQD
ZlNX/awBVq14Z+x4OsRteXczN0K/Od37YxwekLUJs5W5ThfQ7E6G0DWhUQFH0X2YRXajHuMvXXje
Ofb6KnwoWkT9okn7wB1IaXcYqU3aF/jz+Bvo2e232zNe2tOAFGkETGIgcMyunyOY6JmCLZV0jlKJ
zjKmXkkXb1S71KK7VhfVsLs9njL9gbPp0p7kK4OK4kK0p6X/Ld3rWnYPyG+PcnGtAG8vbQuQBB3l
r37UyyfYOcNrJIbRzYYQMQe7BylkSxl41bQ0MKxC/FHeSbYnrxS0l0Ifoh7KzLSWtY8Ps25lqG4V
mnQ2sPn96ldj+ynm26DlGKpmtG3rNn3OR2FaWw1Qob5FZ9P5nAQ4xh/CZPpctz/UwlakXSHD9qMK
TYVmll14ME1NpIqkc+LRNiAxNCL915iEiHNTmaoQf9B7dWX7L2xFMnEgWpZDG4pe9vXapBbsOBH6
zrkpLe0hz1S5cLGI9eytY5Yx8jxd6k08UqzRUJoPE+/r7TkvhHxMl1oq1W9ANXN1JCWR0gIFWOss
oTXxbQCpi83h0CLQfHucpW9L58KQp3YfKeLselGAn5WaVTjnBJKUhdylIj9ZQat4hxpNjweny9Fe
uz3kwo02IWWo4DAu9e/pHP627XuldfLAlpwz4s31Y9RpkzBNqMbobwc5DtBVBIom9ztundsDL871
vX+CmSi3y7Tmvw1sNGjmOl3nnOtgDB/SwivRYVY9/WDBZ35rgd+t8SkXR6T8znVG4dq0Z7uoRS9z
wEbXOydB5MB5Vv1vOPdh2kPhVt4WzeSid3uOC5cYLxVp+NT7mjA513OsmhyXAE8455jLdO+LNnmM
1fBLXPXN2+2RlnYokSQ3F0cSYP1sGREELQURnH0eKj3cYn4kRpwXhlH9i1XDGQ/9ESDkCBDObskW
M0Z0rSX7rJe1OOiYS0iIEZvRSZNCHHuyXFL+uT2zpW/IgUCF9b0xO39yzV5pQuxK2CcIgiFYw/Vm
ulJcYHZctnq4BuNZHE6BqU2R0ZmqUddL1sMuibzQoQCEijbq7fmI0FLQ4aks2/jf3J7b0qrxooNC
RV0DQeTZYGBsUgevR+dssxl3Bo2aSe04Gau/WLXfx1GvJ6W1Za8l7eicUbDsTolTWvE+R74SU7l4
smy1VZH+vD21he84dVwmlDn7npjtekhlsFuQYZp9Boz2Xfdi5zxq47mKS/N4e6ClAiYjgWhHNA28
3zz6TbMe52CNbMKx9fiQikr+NHZ4y6MSVGUH/JjbXWI4ePvlUmifjQ4jDxU+1a/bP2PhcgFNT/Tp
ADIiSp1XBUjlmjjo2TciFTstMpW3rhOBy3jpM1iqbmXaC9+XRJliKdUaRGHU2WWWB9ifgymTzrC9
CcBH2z/GXqDgoI0k7Z9v0ynuRIUHHBMktNlYTlx6aabq3lmCICw2nuMN5V4Op6rpH39EIOE2Al8y
ASe1iOtNo4Y4CHeRIp11u0buX1UaROSr1JDA4lOiqt+UCL+HlbRiIbjgypiOOxhbAqzZ7HAX8vxK
jD5NIWTeXoPMt3eK2rfWvdHVo7ZVhlYNPhUBkox3KVCqlY2zFN8xPvREEFokVvP9OyqlWZW951+s
ylLaPYhnsMgdItIYfcGOOCqGr95TlggRx8oajAf6JPuG72LSHiCKpd7KYi9s5ElPmeYxGkMUuWcH
1wQhomaW5F/wucGjTJmUZBVcFXC7wqwjMkbly+1Ff1cCmUXekFLQjyAa4Jmc4/PgJRcY2FssgC2V
UIQtxbikJEHl3dApgZVRms8c/7Nl+5qHb20R6Zc2wU3rwR6zVN7LPWWhOz8X8BOBMSvhc5ONhUC6
DWzYHjQifvFKqvte7Y68/t255wX9hH6XpLzY9eTvxMsix2jFJx06+B543R0Y+N5/siJPVD9uz3bp
ujInTDQaThOiy5zdxYOUB20NhfjSVcTJQYKnr+mbKPvpg419ghl3loU/iHcZNButTfTL90YOUubP
Q2pQMnDhiKl56Oayun5MDRHJKOmco2lmxUjRl07/kipD9qVvM+uYIsp23yem9dT6qba7/RGWLi/S
LHhR8A/Z+LN0tqzRKQwdvkGEsN5XL8S3XLUQVtjEVFxXxpr+rPnu4m0gxER7hXM+28/432Jgagze
GVg2qaoq+16FC6/aFBs/7T5ZwkdN1Qhtpd61ICLhZxOuRiuHaiHKptvM7cktqtIamL0O8Czh3Ygp
udQDHEZGJdH8Vy8L5BMPStJtGy0RnwZh9Ol/f/6liS2mZhAfgLLm9Y3qW4hEcqt6Z08BdWzWWAdu
eCHQDQyM8XB7rA/kMsrzsA3ARdFEwHBhXqApSwNfBeyCzokcXnAeCF88LKfvwyL1nmQJ9XiUGKP+
s5IjXLy3baGOO93AE2oT6hg37FEq7ou19uZ0e8+XH/Vi/qKkS4ozhWC/pRlZNBhoBqjUEUw7fGp6
Xf+sFo55sAdlwqVL2atVD0D8ZBNz69TQvpqJUe7rShq5CgTZQdj7+RoNb2k7TJJIVDHouRLYXv+o
Bgx61aAmcEZW1rb3Jo4P8l0edxgvtkNRKIgDSJje07P9i32Isi00H/oWqAjOHljfckql0IV0DhMb
/zKr7psXObBBPvi0FNxRAgG2y7u8/lMqyLQ14GSg1U/TFTzLbOAg6AxfIL511mJj3No4s2/khg2S
RShmDlq3suxLjxiAyqmWPzmYz9MhJFHxeRQB296p0rdJuA/bsUhSXSQyx/qBlzhc49Uu3TNcpETy
NJYBk82OOEazXeFEDWvaQvTZhJ7pbWRIpfFzQXsQSzFEA3DDipvkrdLrbK8Hwn69fQCXrlVmKxs8
L+Ds53sdpZABerHpnEMDfb6WoE3s0N382UQBAia3x1qKmqZnY2IxAleYl4HCmMq+2TNdA1WiO3zM
MCbiUe5/pjLQGgUCvXRE3sVjsQuQpytXzcJMKUyC/6A6iSTY/KapFcAKVVpJZzF5UvVqYZUInIrv
iDeU4cpMF8ei6DARFqiFyrMbJI3HoBHC9y9jWoX3MTbcKqoVibk3DB05ptufdWHjTt0GIhA6cFRd
p//+23XVtHLfYMMaXtrSjo4THG0zeGnyqcWSa6tK+VpPfWHXvjdV3yWmQOnOohGMuCI0dcrw0mix
hsNiFPbSvqtElTyZ/jA2W8MazB9yOuoP2I8EwWMvN8GaTt7SF56KMlPtApWHD8jIDhPpGqMTgMlT
mx28Sv6lA/x5gZ+prdwM7+iH2YNg/j7Y7O4VLZ5ETa+Gl0BPnH9D8MnyIY2U5lANBu58dozvLFJC
OtbFBrn4q8hbHawy4pvoKEcYAlGFhtX73ZbyUUVWvhmqlT2w+DnomfM8AOCAF3m9B7RYB+If8AsH
We9xeK8CWz+kmkCCg2I4BhN/seXAvcvcXLQj5zYqyOEagO4chqtSU90nqlxl+x6tvMaFySSCJ0jy
P24PubwIDtR8YhKKjvPeghcEvg8ixb9kqgPKaoNNlXkq4mHA0FSEXX7XImzi3Asczp8ypIAjeFtW
/D8v6v5eJmagvFXGAJMkwN4/7UbvlBXM89IqUJOZHiyKdxQMr1cBQcYG5UJw6wGOr5Ebg+t289Qr
7qSqwbnx9gdZHGzqA4PynFBJsyX3Aw3WoimFF8X2hP9So7wk9mPSpuIwlkG2EhRON9b8CEyNBPR8
aSYh8HI9NUh6gxX0fnRJy4mHZdRgF0+pPYxr1/RSREhDkjifXBKm7TyhB6Fu9GqaxhejlKwQlSZV
+Y5bLMZV6pjbJWoHAXazKgBais5Rf+9pUbED24rWv4FYZo4z2v72l166YBHegLL4TkaYt3QTASFL
6xC4tv9Br6d9MDKpfFa8AKk3PdLrtft8Md2jTgr79X28uXBwrde+hkFueNF1BM7uh2ho0n2j9dhN
oqL/WFJt8T53Gmq+pikUC7uHyQIzDUqUjG/PfGmPYdsiU+4H9cb6X6/69JYQuSTRRUV4Y9jIuG9t
x6zVfho0UlfizKWvTMkWUVew0sRgs/08is4ZcaiLoPEYkbypewsZ9qIB4reR29LSXUIieSUmWIhI
KKTyiqCjSNtyvtd6RWB5lqfhJSW3zD45Xh+Lg9IpxqcmV/x4H5adPxyaAr1XF05Kpq6t9eKkTSBb
kx+L84FDD12kUYeYS200QU1shSZhTCcH/NZd2PrYEtW0YdaMaBZX1Wa6FECpfs71HCTJbDyZ43zR
cqn92hXDqc0Sh4cpbdPLn28gai8Edu8M13kTuiKMBkZYB5eg7Cc7l1rGOEqPtX2aoc5xd3uwpbIY
qBgSBuhnpO/vB+u3SKjDEQHuFbXAVKX6QQUn53HINHl8QE8M41ZaEfT8cCCX5ANNM/8hxfavABVo
YFiIfqRlrkQOS8vLjtbwHwSRp88dIkKtyawcyc8LgmDWg4+o3Y+mRBFhVwz4DG/pwKSfb3+D6R6e
39MUSDg/xLoMPUspClFFTlJV/iVV48pwJfx8NHcY8jB/KiTDd0vJbpMttq/dGpl0eWTagv8beS7e
K+MUVCngnC+jbTfajp6u0Z7wTHQAsPeS9Sl1UqyJHUKgbPcXc7YtGOXcGxNp9/qW0vUYVx7Z8S8D
NKYjeEOUIWs/17+3/CeI4VS6H6xRLn/9+bDvCM8pJEGld/baK+AWKUGKAGyuIvbtALAv5OK+CxDH
+Yr0Yy/wcI3wevqLYSftG6pDoBrnWVQZ20bT+xRbczFqr16t2691MpYPpdwl2j5O4wR/zkRClOf2
uEtoB24L3vXpkgbgNF0rv50ujNMN3ttQOjey0g2Pdub5sIBTXLR9WVinscB3M7HDynoEYGu4tWVt
cUiwbVepmhEvUrlQ3wTAav8voi56ODTB3znic8EkbYTgDzLMv4g+gEfHw4pFZOZ70aWtzHANA7d0
pCnJaWiSoTRPHHr9FUz8otnHun/xk07R3by1kHwsK9hDVqs02wR3979ZcJ2dTYaOLpQ5Tybp6WDW
kIQXK/bzUz/aNN/Cov8P3c4WPUky+K2M/vpfPMdQwgGTcntzg892d0/pC0XeILhEYzhe6OU08ufO
QX8SEwk5r7Z6rax226cdNL+8iGipvVAk4DmcfVt90CvNRzD4gp9x/a2KahN/m9EuXEtDaHUlfp6/
/ZAGaTTSrcCnwkDsWL1eSCXSAFG2vXYs4Entkjg1XVMrZXuDO1hxh+Rogk8pit//SVmgr71U85lO
g5PHTKR7qiEkC9eD6/ioxHXtqUfFwYlgp7ZO7JVubY9tdT9gnKW91m3UHXqr0ORPiEkSm6BomGxi
5Mse/WC0IXAaojN2gSQZ6Sd8ajtYiJn9p7376Xdi7jVVMRC6grF3/TsV3xi9IkMQphos+Stm5xFp
DRVAN5WkJNtWdhW+3r5mPi4LSCHgtAzM3YbszfWIaeXLE6NbPVIuG/2XJhvqt0CVkmHbc8AEYluy
8g3vtcC/16xa/3p79HltY+qMsv+mfyLFAjjyevRBtFqBCpd6bCbryLpXjH8tz2h5R3HrgCZrb9H6
c/Z1gl5qLZnjyr6YXy7TwLgW8p6AGAKtODsAzFL3YXdqR78Ixa7Ni3gDx0x9gxAWKm5h62LtNfm4
Ean9ARKbaLpI/s8ZSxjqNI4n4aPghT6Wd7GlIwqdR0hl6mGp/mFwMk2PRuHUWuAjAxScfd1hlGmj
Z8ZRDIFnP/eWkP5DWxdrOEKo/tMgx8GXVIg/F7jBVNAGU0N7AZ2f+Rz5pJGUsteOJP7xD0myUVsV
nWY96Pj7rLG852HQNMfJQoE4VKFL5sx2kIp0bydoWB6LWvUreM8SRc3Wk19wJPILN0Aaa5vXTb+i
DvchaZzGnZAMU8kR0sNc8FUNQrNSwbwfC0DRuMzqmJ5WTWMVrhFq/TbL0vpnjSg3ip1SuMtGw99Z
jaN+u31+ln+GNUmT0SjEUGC2xFKOcDzRnn5sNUnBOEKL9yYWeZgz+Jn0qIgA3+9oKP4dgtB+ruvc
Q6UvXFNv+ZAI8DEQzgJ+TY7DPaHOomDTKEVekgGxCHVT3isD6uiHotV8Z8d9i/1Qi2TE5zGmS4xI
UIywNbCycbpQguQO2l45HG9/l4WDTZlfgSWAERPmLLMfhGN9lsRVrIO1iMMHuQqDPY6F6i6ynPhJ
eGAgb4/38VjjnzER/8nx0HeZJ9NBhPxRbDTe57FEqGVTV2lxlhM72mSVjS377cE+XpqTwxMTo8FO
/Xn+kjpeHOBaXcRHpS+y5oUUZNQOKIm1W82UgnRX2mFrbbOgLL+Z5ogwidzyyK885x/P3QRy5lqh
ug/5cs7EgOllSLkx5Me8qdMf/J7GjbpOq9w4T1F58TxffYy9bvjDMGm6p9ntE8CbOjRl5usrDahD
Swu41k5xX/XZ3sFYFyHKezKCot4XmMasTPPDRqK6iOkyxKvJ5AhzoevxIJdJkFlV75jHfeDdCzLM
Lzpsx2SPpUYtdvFU/r29vItDTtWCCV2K2PBsyAzPVHTsbedYG1TC7nPHCA9lYjnZtjCyvjvIhMNr
LPYPVUCOL0gSqgZcoiQ7c0JiYCamk+Spf0oU1TcRnpez6oKavT1+6etej7ZVrTj1g1o6yScLZbhh
Nzg+3qP0rtP+vhRlVe4A2wbSysH6sNch9kGZBstMw49G4Sw8cQIq/ohxOcfUEs1bXHXpBWF8glO5
Dmv9paWZ/b3sgiY5Zm2a7XBhD1fYkwvLQZVfJ7VHfRGpvNkvoMBR5tow+Kc2kroH1Q/Vbx7pPWyS
yo/dGEDwWqV5+hN/D8tZCxPp4cnEDOINhcDrPdcDGYMyoTpHjChH6THXkvQ+KWyb09w7DQCMsdC3
QZgGsUurETvB2/vvw1026TWRaEOFB20PJOJ6+ERpRdzjSnAKSuFF+y62kkNdxH5wgL25Vhv7OFeQ
NtM8kXalTTkXMGppmYD3KeNTJEnivqDG9GU0Su0fXzcuQBhwGHXyHPGz1EHR/PY8P76d05paGtkA
Sh/wyWbfWctry7dwWDpFCIh/xS+NpuiQy/eik6pvZmDk+H6EoSs8Ce2DLgv/61H4XznsCwdvMlID
5/MOTKSEdP21MxMfdBwsraNW93g7bgpNiFcADZLxYicDuqq4TRK9UNrq8F/Hwcy706Us7iGidVHm
DmqgPlWdOo4r2/5d3/Z6F6KGbLMVuRm4aucBTiZyNUNhySGK42nfCUUyyi3OJVa7SSp5CDFTtQfv
AOhObh5tsw5LFxJEvQvMyvfvbEyu8UWIOi9ySQsjnDryPj3LA4Vo2pSGpGOXMOjHOCIz3TeW0/+H
3Uz7WWDHOZ66kivQ9eDxFLugENGPlZWfkun53ODROgr3Kw3NeYofUSWCO9tywpDRrXaUkSzXxNjs
XnDNoC8a+vimKjqSt4DvHhPknw6jVcVPltyuWfl+eEepLfNDYKlS4+HvWQrS8OxYJiqTxyHWjPQO
/2D/q28qlbWr5c5vN4BPMh/z0ypaSfwWBuZRo3KJTRO5yByJYGIqmntcQUfHqBQMrtUEPCG+Lu2B
TlvvIkjYfgn8AJDN7Y//8XohIpMpcaDtC0FtDhbnIqCBlPT+SQgDfI88KKWL61apbAylj1aAox8j
U0pnNDjgok8VQ4oA18fLLiqRtRgxnpok8X8FnlXHB9FGmnjppM4xdgO66pODtimJp1TUQf6KCwXa
YpoSl9q2lktp5Vwt3TqkK9NzNnlk0XG4/kWS7wu9bM3gFHaZ9Vbwmj83uYxkr6LhD4VfZLlJk7i/
T1PdE7g+tf2mMwJxuL0K7x3q2RF4lxN+rzh8LGs2ZYDQvfCdYyc1WXGvh9Job/CzhVaCIqEz7tIw
b7EhCeMK55nWMi6+UeMUU+hJ1Nz1uZR5b542CG+DMMXwq39npdjA1l/UJkg/j0oQIMNBj7h0PYif
rwNmtFAw9cEQz9gZDCEgvtT/NPpB8stqCDzAYGXaU+VgirX3Yy0KX23wy4ErgYjD48bAd2Bb2DF+
fLTxPPNBUapkZzR+WO2DQgoH1ysjWzkYuZAOTWJjNwnly7EQOpQ9Z4tieB7+GylBeVchct9v4mjQ
Irdu2fc4M9e1vWfH1lM5c4iVx8bp6IkR32afywE9kydBiRIMYC4F5YOsjLL2XTMSfXioha4Ou97p
TVyHAzvHzyssxxc95w0rnExxNmEchW+3F+89q5svHuBrXg68L9A2m0XByG8khlqa3lHo2fBzyLpy
PMAQMk1Yt01IlRTL22bTDyLmAqnttPkBVQ+blyZyYICgyFS1mwo6yrOOs5W/ae28+RcDn5L2r5fX
xUpAoU0P6eznUoCwIYdNCQM/+XrLh1nfxorvSMcANHC79ZsMHEvue4PM2AaIlVZtk/LFF7VsHyTA
sBWe5h2ZTJ16lFwL4C8kVVUHSWIj9Q09LbZ2c9ckdYQ/WacpP0bknqq9lsjFd6WL4lcwlZG+Q85H
7reKwLJhBxIkfTGKzsTKJzYNBq7TqN7gtkSTEahZrPMvNK3vURZJm00RtEO5E1q6Rl5ZevCpV0zc
Jjzkp7f/+mPIFGSwhne8Y5hSlPvOQ4dP8ybHH8jfVGIodBqylJc3CJFk8rNVCefBCWUpf8ASTe4M
cLGieMip+qzlsB8DXVCOUGZpgnM1kwlc/zBTWDqQPC07xUHpVC9aFYzfIr1qw+cKI9M7NHvrlXf4
44hUYym7EdgbGLXMazdBrwm0E5z0FPq1KiNJpBLQpFZbbfx6OHZDHq+8PUsDooTGdffOIJ37t6hB
pViqVxen1OzsO15AoEwDGMefhVdVykGuvaK+u31WPz6zABwBVvKOL1Wewdilzqg0xQkTxtrY6Kn1
rU60UXGbNItcrUlxqgHJ6qwM+zFvIr4hZ+UfJriGeViRIhRG+8jKTvQQPOs5xLsudyOnL3/i6a69
9rDpRwffOczeN6MhtcB3DLWp1or+Cx+cE0/2ZuJoQG4521Ot1YZqRQRzwkMBX+9aNnbch8E3U/cg
+5R5sRJOL4ynUSKwaU4R2QCdud7Dovc7CRn86pTjsH5Ic+8fJ8MgCHeu+hAGWXC6vbgLjzlTg0LF
tsGmxZmnzRmK7d0waOUJ9Teh7KMhsJWNjZWjR5CsDfuKeCPYEeMo6iPWXzqPUpsn4UnpOxGvpMpL
c5/ArTD+Ju3JeadMRkMam922Ovme1x18dSyetFjRRkTz85c0lFFuvj37D6wQZSIAQceROcVTG2mW
u9RRpDvU57OTGep1vvUC2fhBgax37sbCopYeVfQJ0WP1GVrGhj3ckDPnLzIeK9mGeLcTrhqVNiaD
ciZpGGIq1iFHxwGTIaHHpNilphfb2s/kzJWbURPEDI4ZuB4N729am8ftPqjkLNh0NoZ9WynKa+Oz
04NduT3RhTPM/qXCh6ARpJA5gMPRI0nrTZGcSkTivsiIN+6TVEoZUOseCgQu7nn37m+PufBO0A4h
/5pCRcQo5yXFVE3MrPJG66TjiXRiOautpfbaP2VXqQdTqqOzGkQC8ZyGL+37ZvFQKgrwaU9ymnTj
B8rwx2eLLpHqTJ0LKB6okV2frcERoQWexDr5oRJnm2owjV1ahl6/U0ZbfSpiXEBWPvzHLT2Vk6Fa
08CY+nezwCEIiy6OUGE5JYgQSrhTYn7FRxjewkiOFRdFsn4ltPqYnTCiBjZoKvhN5mLXk+zwm7YT
wYixN47fglDobjKOoQk2PGt3t5f4f6T4q8AIPTd4s9P7x7XFPK9H84y4JMgLHG5pa2y+B7qoWxOz
wiSJflCGqfsa7YigpeGdQ/je91kXY+jnB42vv3GyE+eCF4dUyxtOVDk84tkkYUHr1VFyZ+RmIv/i
vNUmguFRa28hL9j+d+jAEdZd3hgabgQGv7rrodM99DLg2Sco/MRbeFEC4OzTTv/iC83XnycPO9jm
RuILPoQSNdp3ClSGQkyiFgNxfkv5LtkCMpSGB6yN1U+qn9ZG4yJ3L2NdqhuNSkY5OOqbRI7GQ1AE
/Rdy3HbcJ7BUUlT0NA+6q1l1G0OumngjRZ51tlqtfZ4C+viuMiMDVbs+ENsyovK77TiPiduXvmNv
fEkGiuB2DiIjb02pCRkGXht7btFV4xHGmmNN/NL2RwBAJEWeK5dfUtHJr0pvKIO5MTK99e4j5Lm9
JzPwbZUgXjGOqe3VGVYqiQKCPq6HTZkr3ucIhTF9m45aXW1zTai/iEfhpGQcw/wRqLsebtDILX+M
QVF9rxrKZwcAHPUj5xm1pkj1i3ETx/kQfqlyGq4asoGXKk3LY6j75eDSR/JOaUxByjKKOHbTljLd
Ni+T+hHpiDxyw7K3Tibup189v2u/xFbs/dvGjpJsqL5n6X2rgoMvnNT5RWlS8XYYAKLRm+W0Od0U
3qCySXKwVy525yJ5zrTW654juct/WMIiixqUiPJvqTkBysUJxs1IdamDfxioFxbb0KllgUtnVv8Y
h6KyHwMlAHltSDYO7oDPnGBPkujrn+wRTv0RVgBuqpKcmo82EtpvlDvzaF/rTvZImGY7boVIY8mr
ELQhAmpDCR8hE2IHhckXmygyi4LkbLoALEdCvl2WGucfcDr596ZQu/iZSQXbcUCAfTd2XvDgYTeq
bvRObrrXASX4djuO9dDvKi8uf6GToteEe3I3urlnQfJo6B6qeM3m+Ifqba1YXzy78n50Ounta0Nh
u320ZaTSXKtovOAQpPBLKcgMbbVFPhOdkaJIZR2BjdEQbHO6bd8rQTvErWkepjvILM10vPxi2ISh
UPptQ7s936PNrJCLOUUrb0JKcLIbySVWjSbKYZc2wzD2m1KUuvriY/nXvGp8/gsVnLz9oQeWgz8H
Fq5qfh+AiHmSW6XK//E7zKSPtGJHVP67quh2aDTW1r9N7Ufdf3UQ6uZzjYHQuE/1NIOLbNrol8uh
g3x6MhYaS4TVE1ryzkuhe5XxGOMo0D82SSsRkVdB0rvd0JE1bT0Ml59H9BvSB/7HZCfwKO5NF2sa
ypMJsdLkmEescGd7ZJxfUyOGskR3TNyDmeqINQX6LJsE7B7iKH46WqgF6KV1woTER1MSkoG9ldBS
a11Rld1LNSLcd0/6Ix3MNjKcQ5AVebQVvon9ddgMYbvPHBGnj2qZDLi3+QDR7s3RGcYv4NCc6pn5
evlbFEU92WRSYSyilKr5WYctouz0VKS/hIT/9spT+SFgmBiE3NyAGmi7f2D5aJRLiljuhpPsq8bR
w7kp3nC5YKXReqJ70EddCQ9e4sVrgIYPz9ekEIg7E70c4NzQfq4fFFl3fBsUHhdEkkk/UeL+IihZ
hFt0idI/RWahGEChlpYz/U7yN32eyOrA4oxEs09Z1ub7vBjTHwGpTbnxBsM4qej/rAS4H6NtGhK0
qaaZaWB45xipkcpSYpYqftxY5O1wkJCfwz7PfjaBqTwrVd0/yGatHZQR+S+3thsPTkirX26/2vPM
iiY3kBVql9zqU9Nsill+g+WFdDmRXbHSV3XQcnWjFXTBlCYPf0h5Eu0rOSKVGhOj6lGf7rC/qdLm
j1tSBmJDxENgDyjMf9BlSXMlitAiSl6V4v84O68dt5EoDT8RAeZwS8Vut2N3S/bcEI7MsZiffr/q
3QuLEkR4gRkMZjxAqVjphD90dbBXUSH8rWSdVGhueHgfEVHWV/LJ60IqmgnQnkDJk1XJfOdy2ppS
dcLklvgijLj00RUvtolTIzcoamIDr9KqD0NRpe4W+wXxoyoRhqbcDT4wNyn2/mtcyPmSXpXkOgSj
nrtYgyQwqRjqxfgFrS0LK3qt3YzQMUxftVrns9cq4Qrc48a5ogdIfgdWCFTBEmxbxKozZ50xfbGq
bPaHOrKOuZEOpwnZw39lnsoNRoNf4vKl6MgVmCJxlSB0w/K5sxo93HpG620crQ7Tj56TtE9IejUo
PZb57/v7Wh7Xv2NRhjXfsEnYW1CbvqJ/DlU/NY1ePbsYBgcfg6JgP3EQBaogUXiowr4Mt3lBvvXe
wIX9fH/05QeWo3OwpXga8Dd6vpfbi+gu6Cu8a54pAkF1AK7ufE4zvX+wRQ/g8/5gy7RClx1uSGxI
KKBXhXrs5WDOnCaGnabOsz606rihNhX54BZHF8rLrP8wwypaY3ZctdOkNCFIbdJyWkbIKS1Cfby6
hzJqvPolVwz0I/xcnSwDxQZsNwjL6jw8go4ctFOpjsTqxPOztwUwY/woQ53WJ3hbbdogNurMO/Js
TCTCMXGTfcBHerKMwOaBNUJEP6PcHd+TYffeHo4JPqalMQz9L1UJx/MEYv5b1o2j/Xz/gy7fu7fJ
vWn+od0EvHJR5umQ4xnIZdqXNhzzLxKr+NSQH7yk2G1slFHY78Y4jf7cH/RK+pEB6SDBHAf9xU24
xAbkXegCNS/Kl1z1mgodrCAPN50Th+9CCyuFB0S6x63bIxK0z6fGch5dreqPlYDBeMCusK98ze6m
6kA6Ox69iSjnqE9KO64UiWQV5PJgSWMpLiqiW0wsl8X6GLIDRjVCf56aosJmjlpJe0BMQF+5FK+P
EON4fFZycEqNSx0BDZ4t9WZDf+5rkUz7YnZ+WSDO4o3WqzQ57n/8W5PiMmQ+pLAc3uV5zdPKFIDW
n5VCibc02IrowZmNelp5d25N6u9xFsemc7UkG1ScickFandTeuAQ/KIXk5QZUQCS3Z/WreHQmIHj
ShZx3fTG896pRhecf0z3m5Ctit9ZVpz9VKO0WKuNXn9CCt/QXOW9y5BL+AFKpa0TxTqZRpAO3wal
Cmy/p6r5+q9ToqqP6Dd6oLSSiQ0vL7u6VvUmoYf8Eo61VhKqtDPPJr22TZw0+o/7g109ItQCebSA
dGhsNW9J+gan32kIFMcvRpl2zTbKC+8HiR92jvA/pydQYvELrIbqz2y65rByAK5uITk4AESw+3R9
rxyiAAsYc0o94oWsKS58Txew+YvY9eAEh1lwaKu0eNACe14p1d2aNAIeRMCA4YgPFrdf7BZocjtN
8hK1TUArB8P0XeF04cuczNVLmcq0fuhUO/ZNq7b/+TGTanIom9HxAUbCT7hcX2cGwmJUdfaSJxRL
jSEtNs5YKN9NUVcPXSTWanJXR0SOR2jNpgXcC4H+cjywnUGUAyt8wZfOVR6jQcurPSoDUlIgLSZv
e39HXZ0SA8NZoFcId0mznCX7Xbcb5CCyrn+Zm7DNqZzk5i9vrsaVg/9WHb+4pQ0KGOCVCSzhxCDl
eTkt9NQz3tl8enFjyiP/5UBpne1cu2GyTZq+e29nVNKOemd7wc6gcUWNdbDruj4Uljc9Zg6WSH5m
o0Z1DGKrtbetVU3uLu0DtHbJeqdmfqztOmteXDeqjqUKecsHj92hJtcjzek3ukJW77cFGX170NMs
pkRTFfZr2TXJ9whl7zWrx6uFRNWOFwNiEz0iOuGLi6EhkkN1JupeZltxQGOMzldtcqNDbXfNSj58
PRRaYZRTpZI1gNXlHYQgWDhYhD8v2BK2L1GUwn4cYvGlGwHN7u9vmOtI683dU5XQHNBdlKovVxK8
bUzqqDcv3exa0SEYRXZ04DMbGzOI2+aPp7aJkPiW2TpERlc9g/hHJiCYR4odWoBgPLDdeY6KrSoc
5fOk5rW+cWoxAhroQ7PaJWY4/0xCl06EsDv9j0W0dqR3MFV7pUUG20+USNQfa8xt8xU8y9VVI9V7
kLWnfgRkCBrN5dw44k0a23n3ojmi7zcaTtOYgVbdp1FvyvOkOwitGvl4SKg6r9yu8rNdHhBWD8US
TiIV8qsIXcOYIgzqqXupImp5Gy2raJybY252GyzPaoHAcTivuddeXenyNNI8hDgEWgag1OV8u9rl
kaz09kWrtW48KHQ0waRUCVa1hGvDhwJn7n0m0n9+ShiX9iFyF0QDkHGuzoYVxggW9i+6IZLZZ1XV
x8iYH1z4Od968uOY2FFfq6hcHRMZHcKXo12rOkRwi2Cnj8Ymaa1AeSk6app+4QHj8L1eyfJ9MDhZ
tbt/Uq5yenqWEM6ANYPLMLnWF7MEawSqrZii1wms+ru4phWtRUPyRKXvfdyUB9uMtY8iEeIDhTrr
2DHlD3UzrDkLXNV1ULJjwvwMTLQkbWTxO4oxz9nuafIqQoHeVBbruY+9sInCfdCA1UF7TjxNVV0F
flJBIvBh83N99rbwVj7J1X7jl0jrMMlQk2Hg4jFF16KiXTAmrwbvdYoLa5AdhniODlo1N1+9fjKg
U4u16/Gq1/cm1irlyiHVEkEss1/Rohgdj072mhZx9RGXrzTxKzU3HpqhnBM/UEwl9qOox+/LbGv7
0LiV894FNhVtuqqud6whzdWV3XF14DFy4brmukHWGUDyYlWSwNMGNayq1yrH3tMPG7fbOsLoEOOD
BCv8qO6c1m8VnOW2VTE19XF0Ez3dZVmpvLhjnfyqTcX9mSst3V4jIhHf6FnUHcSQDSvlmSuuLG1v
WYvjA0q8OLIGl/dEnQJOQ4VjegbxWRc+8vb04T0ApZkPgkYMfh+HXOsiyDSQR4NrKXSLrOyP2Sv5
V5g1Yno3VWV56hJN/9e+qfxtQGmREuQqc0EnLH8bZ93ovPG5nRzxLph174suLHTE6qLKHyy+6Jrh
1/XKMaJsYmLCJa3/Fi9gYXqiL5RufM7iIPf8tIuCJ0wAkX/Ky7iI/Qqp2bUA6vaYcBaICVFHWcLk
u7TPdbi543NMfvrFsd0J+kA1nLUpTbYcevPP/e159RLyVSmOsd4EMIQv8i79qwwr4R8t6zg+427w
GIpClJvYzqZXvXKUmqKZIoj6PfGpbuzqXx9hhgYfD/uFe4arerGg9pjj2NaI6Zl6pzh2rmJtpcHO
z7JSxT7tLPNB7UP3NS/M9vX+pOWkLt5gOTJ8JszCYbJSwrqctJ1rgYvsKts8n9PP5lDVDX14Tdsq
oW78a8wGuAO4AxCiN+HjJZwkrGpvys1pfk47TXyVal7vAkdpu605k8v+a3DxNhhsBRtECWdz8c4T
kKPvrXnTMxAWauatKxoNBGyHAqRAzeo9osTeGin4xo5lp9J9h76HMMeypju0yBeNfcsEQ+vn2LhD
tXFpTSr7Mm1Mfeu1ompXkpkb64dnnGxMEFJQ51xcU1psFwZZN9MkEH2u9PIjUq7GKZumlTz8+h3j
VPw10CJOdBsILZ47T89czzE8a2jEXjPpm6bLndcAHMCxthLr5/3defVB4QlQJCcFB2otYX2Xu9Oq
s9nNYmd8wQPXanwPSW5e8NRDrDEuq2zY2AGVyuP9Qd/KWn+fCfpd0r5dQsq59cAjXY5KlotUp+NU
r8kIiBK3CyqAAHIzogccjPNPZU2J9CHUE/1YR5pQ9u5ca+pDocPEPaDqJOrHWTs7dtWcIXo7n8y6
EHt63fNTPeiburU2mdNDBcfPKoKHPdqTephqI1XAZlvUvogUvWTTgSCInkMzGI9tENbNxo5EYftI
yoTRRgrifDLCyB2OoF6bUx9n8GB5dAbUVSMj+DUg9TR/L5Kx+lX2k/s06r3hbcCFRuJQV7qbrny0
q8hPNgnhfVMjIZxHxHmxVGbVOwhE29VrYylpto/CxEDav53G4KCR7eZ+VVlKt02Muf8xtnZ+UjJr
cPwotfT22EwFuMn7y7jcO1xrqkrgQyURIg6qJperqFZVJByEtV61AhgHUrclgOwA4Sc/yOc53eai
GVYO41XUJcckpYD2RnEMGPVi54SjN9RDWfavQ6F1gx9PUw6JsTezAuDIPJg7R0v7X0iwZ+6mdoX6
PoS1Ou7nqjdBwGtz2WwmRJNEvvItlreE/F1IsiPGRYORvEf++V9P21gNrY0vUPXqtH3+Ppy74Eh6
Hc7yQZv+NVZgMIqdHq8oCCtU0RePWUPvFNSrIl5NKzJ+BEHn/jRDVHi3om1xc4kcd8hXdt/ycmJI
2sV8b7CDmDy8wcX/mp8wWuBuTt29whKfN41X1CdSXnUvYHL+bLgRy3eZjWvhCvNCbqGLi4J2KdUH
3hdCRHkALj9rLmLLRihQeTFAwYuD3trOR6NzxTfNSUbTz7n0ua4QEHqHj3C5tqhvBiSXw7OxZbOS
qijfeVmna4KYVuHUOy/4IKXCt0Y3G7/NSThZW6uxnfZVGMBikK602HJl8Eo5RbGO0xSl6kY32/R7
HhqxdxhMbtnDZEXi2Z0SZBpSHS+c3Wz2gKfbaTBxVOdpSOgPNYW9mUXnNkczqEdlIHfwxDAeYGbE
urUD69wpPsZ8Q7cdK3SG9k6neq/uFKvJYQ6KhqJUqCU7xeyj9JCW7AQ/sru62w1hoMP8ymKlfT+O
2Pd91GjB/CaNc6vfQzJN5vNEp6r6bInJZNweYWWEPlRKoc17GwMu99c/3h7sX+rNMPFlkYAA4nJp
Y7VzancOvRetiIr20TGV8AWQWP6u0mP0YegOlWsNkKtNLDWByThgB1MguPIdqxHHK4O4Ll9HhMRs
v00i82M7FVm3y0M7pLUUGFgSaaFW/qvJvETKy6SM3pds1S51gTqwe5oS9MUrr97ASanQ6W317qNT
aCoFkYkafxaINQnKNzDv3/sX6itxvUVzCfCDbFpcfmMHZI7h8vq9jgSEGMAJzTqDbHc8PD7E5OxJ
rIceyO4MTjFR1Hf05hBI7jxTRI+gKOz40XPLqUJcLm6/55jXrgVXyxVBvVA26DnhCGTyaxfnG608
FSBXqbx2KWq2vlPo1XcaAU25CyZz/D4iMP5cT567RlFeXtdv41JIJaTzyN6X6uVR01OvG4vwpFhB
9QqSztjmTe9+jvuo3N3f51eVkv8dizYijxYyrEsCA2L7blVrivKKDLd414q2+o7WRb7DKQe9Eq2O
jV2O3AZqUFCvkgdyA/uhtRzhrcTry7tU/g4KVOQhaCvwZsu1+OsKT81JcWATBK9TP7rGcQZM+DUT
ELBL6CyNj6KiGW+KsJv1pxzPnjUO4TJa4K2iI0D5ikY61N2lTuKsuWnlBE1yGgNVxWZ2ULtNX+Ib
gJAKUvGergQrX/56wnJE6b3M1uLrLyYcShUQxYvSU1AP3aOZWtV2yIfhQ565Cv4XBq+zGtpTSQHf
Fof7qy437sXJk+RF6AUQ4GlQYPxw+bGlz9TQAko+1WGmQlIZ1CfptLp3zTaxfLUZ+l2bGNZHIILN
DuxDsbLY1xuceUuEF5mgiuqD/PO/FzuaAhcn5PQU9tPwTtFK52AVVrlLO1NZeyZvfWf2tkyOiAIx
fr4cS2ChEQdIU5/GuSr2fWTl34RjDr5iN+kBJuf8jcotFK42S9dy0Ov7Q1Z7UUDC8oa+7HKJu3pQ
dHX00pM729k+b7zkWY26elcbufU4o6t3DtBe399f2xs7mTYayvcwcKGSLEu+45hnnYKv68lMNa3y
vdFscj/WTHrdcZxImrc5atHKgt6YqUzsMf1Bwpgoc1HlVDRDvu5lfsq92H5su7l9YWchYuPQXCDl
Meyv7aysgbZubCPZveDDUq0BEL64n5PWC+bOmIuTq+ePOBGHxmagurLTB7h+K8f1xpGhPEPzh9Ia
t8TVlqWlRZ5q5acyCPr/8mD0gAsiTgGdoHqI3Fp/V1GX+gaARHuPCejaqt4enp47EomkxEuwDx8/
VOrWZlW7MR/fjdBgCt8tG6q4eVc6X+qp7/xIC1RrG5GwbmtaUmtGdbcWmbIGDFEo3h5QjcuT1MYj
1Wq0sE+B0KMT/4fYpk7j+e2olrHvoSnuj8gH/WNtjJuZHi0eZ1iGSF7DYpGrPPaaoYqLE9qb4dH2
RtXegRkTh7ISdrgZy7beqIU3RJuaBOvfzxKp0xsmxZESupczJmNNIG3nxcmZNEXdDGUxhttCjL8D
V3gZDNAJR877Q14l0lIYhnuRo0sRgixyMd8I6mzkxEZyrrDA7CgtI0F+iHGV2rWWS5hf4on5KQw1
5cPYEykcCKCtR6dx7QSRPTXJVnKc6wBB/h6gUKSNKrX7ZSdBtyLQ6W0Un6cgNPKHqhz64BBzVLhb
TPiw4MNEPO68tIqdnTq2SbVtgJl3m5hq2JqjxNUx4Ba1/jdQwQeAgvTlgkxqHLi9boTEiUn7E8FO
5ykagEEfumScxgN0X9qGRVMhnNrZepI8YGr0//oNVIMBDvOAI6d9+RuMCeqQluXxuRG4WgzEj0el
irPvadp/H9TZeY2NPMn9IojmTVinawbhV6eQT0BHi2ebM4HkweI9K4dqKK0sCc+FGjo7zou036UG
tO3b1vumdUr9pFOU/9fSBtBsekkyZoBWBBzGuJx1CSZ3Fkmj4EUapdsSqpa6iSvSuEz34tfcxDGq
cOvpMYzU9slsyuTYTilw2lAdPg5szJVa8q2NgOayLNXzi3hxLn/OSELSgEcLz8bYa70fFYa2Hady
VvdGAc/eyCfnKQzS5lhObrnl3K7J7l2FFXwP2Zugfk7Nnu9y+QM0a0yVxJ6jc2rH4UuB3uVJ8Qrz
KXPM7NVWALJt47jOfo4zoN77V8TVC8/QoLVtjiUp0JXCzaxPcCMsdoA2ivLYFqZgJWqKSXU8PVqQ
Qg/3x7ux40hH6VlRE4UHukwRjDnWeg2d+jMR1gCLJWtJxXQVfRNLxXg2MD9FIbvh/qA3JsneRmhQ
ZoeS63/5fVMXpOc46MnZw9fyo2rrXCu1Zj9PqoDDoaypBt2aI6gAdCj4tjwz8s//ikgnUgNbUBY8
J0roPhmqMm90qg4douy9t7Fxv94beuatXK5XAQx8B95yyXQFJ3T1qivVAG1/dNNzYQB5gncKxLab
1YOGasZaWe7WDMEfEIjC5JU57eUMzU7w2OSVcuodOEcjxernSkPlt58T5yh6KyWpVaPP91fxximR
1h60KCV8jyb45aBzZCsGCjfKSekUD+8tL0nPBiol2zCz+i3RutFviqLU3zmJ7aw83jdeUmJRqrA2
ErEUp5cNPcxTVD2x7OAUlmDYfB0eC97VKJNGm0powX82KQCgDyvLfY/4td1U4Gopw44THc42Gw73
v8XVYlMhBEJEfssiyAj98ltEBI5T1RrRyRaK+mBPaBj5mG2r7jZrAR6slHyvzo8cjX1FAiL3tb04
P42uh6no1OjkKrG3C/ocwfQgfewK6SYYVZP3fH92a+MtXsVAr8cW/Zfo1IVp/Ht2ApRPsGwf8s3U
2T9wBmr/1dkXrOCbxBUpHX9RcL78nmqeVGEjzOgU19X3UOmmfd866QsKHioTLOKv/z5B2duzLIlW
Iga5HI6mMHTONExOaiviL2bj5Y+5EzZ7JaBrDoFcuMnD/RGvNwzpI0oAPHCyuWIts3QbZ7pWr5KT
DVXdr71e0/0EqRi/hyS49jWvrgcpagTzHp4GzGHQ3pfTc8HVatRck5ObcNcpidIGj4iItdV2bPIJ
QycnMB4w7kCn8P4srzcOA3P5wceWV4WxeMm1SU8tYVvxKRpbAGhT5WXKVjHjVNv1iSNeB02bq5Uv
e3UtycnSToR5xAEBl305WRXoBiLcXXpq27Z8DTA1nX1r8rwPjjK6L8GcTb8Co8m1jZlFyFfdn/B1
RE2Vi44thVaTAh8g1MvRIV7Dqk6N9ERwE/yXN276Oc8jIzwoeWD9KMHjJbBBR/2T4UTk7kj9jzu9
EPXK77ixvcBGWaDtednBSywCyQCgZt4JJznRmJr7XZNYabhT02GiSac4L/cnfRWvyTlLc1EiJbgE
y+3V8JgKr1LSE+9BwH1bjOJHM1G3dalb7WOPkgGKNW31X4HuO22CtEpP93/BjX1G7vwWsFNaRabv
8qvnMZrb6UzNCcHkTv9czVV0SENaQxs83cO9OmfZmpvQrUkTUpCmkC/rV203jOn1UTGs9DTXXSO2
MMupX9tuVT4jTVge3UZ4P8MJGcoDBHjoybEIohUck5zVRaWP7857L8FWJO40Qy9nnY2ph7y4kp3q
gDo1jGIHW7FG6X+qlJW9Hc2IwT1jP1qunGpZu78elyQFBAYZ/LITmjYlAVwTZKfcTBKxS4pen441
Al0rq3pjfrRcyUwkc+R6X9md19l5HhYnLxbGV6t18wcJIoer2bsvfI7wI3am08rbetXnpU4t9zHp
H6Z/lJ7kwv8VLdaw/EN0CPMTqPUx/J4GZpUd+lDvKEApmHwSSjbmVuVZ736o2FShuZg2BQ6kWt89
iLFGBFxBbHEtKbpxonHSlcAXMhOb1srlz7JLXQtzL8hPmgH7e1eNuuPTFnH7d4gwNeNKhH5jNGkv
CgqbKi4DLq8xE6hDV7GiZYRE8+cwqx3Hp+bppL+sQDfjlTv71nAk/0QyEBmh7S7OLz2xplQbEHV2
2/bpXjHIsTbUu8QfBV2zb/cvixvbl+/H3gXHAyl0yXrWRJcqk12XpzyzDJTQgq4YH4OkSF/vj3Nz
UmiRkMxDSeCYXq6YkuglzheiPE1VWn3TPMXxY0PQJS+1fuUGvvHmAe+mfgP5AeO35eYQAxDgwW6K
k+3OXb8xtbp/N6OkfczmjNxd2NrLoBfIo85G948mOhwX3hmD6jtKbfy9uIQKPa+NyJiKk1rntuqb
dsP+TwPnIOYwfu5arDfuf9YbtwK3ndwlRL8SkXX5WccJcKiROeXJgS7/xQttDHPIwo7hnKXvo6Cq
wx39KKCc94e98cTgrwJQCbYQmZ0rV/uva0Fr6zaejLo6FfpUbxBQwCbISMutMQm0LJR5LaO4Go/1
RJQLnLW0MedfLsfLplBQcsm0k0lr+F2plwJwi0nn3c+okm6wudbW+oVXG5ZR5FmnBEXRBp/CyyEV
06XMDmP+FM5hso+ySXxMozbHVXcUgKnvf8/rSImdQ9MGVCSQcjzFFrFhZrQlMG9NPyWYnD47RT18
cge4Jfs8B4K0GdIKv7he05K9lsEQ1WycxEEL/Ct2n6iF6IVTCp6INsMSDGDQdsx5hYxTT+Z29GZz
PFuKbfjcrMWDK6wDIrTJmiHkFQL5bVTgoJwXmvKGtZh8kQ3lFKamfhrdLjvj5pocRlc4n7pJIKkZ
jmP9A0rR6I9qO5+Lqkm2I3TN964aIOk313bro7Mx/r6/JNdbjqePmAaYk6wHLetuZQpvQe0s46QU
WfyjF3EWbO148PQd0U6YH5sYiYLt/TGv9xxjWpKzAUOfrvhim7ck60jk2MapKlzne4IU5Yd6SMdt
b0b67v5QV/e+fNklbwC4voNIt/wpf51gvU9m+YCapx5JnnaDAWyRbZtBSQ73x7m6oBhH1m65EgkO
UaC/HCd0OxWLgtA6qVlWPdHWN/8L+6LxRaiJX5YVpZnfGcbaE3Br8WwphEL5wZDuJJej2so0lim/
6NR2amr7nYWiEUFn0/f0152vY+fNa2r3t9aOHjO0MHxtpHbJ5ZBNW9PGCBvUjOLKfFJCx6wP2TA2
m7rsUYy5/1WvV4+OCRMjSuByYrTLwcqW1jn+g8YJvpauoHQJ7mzXNkK1f94f6OotJWsCnCEFh6HZ
XpkzACMHMDNb1ik2cJYHBSXzcQyA1C8Rd9m+cCPd3g4GLI/RcZ1sZZNebx5G516UOma8cUtuPFXD
qog62zpVsTYehFJlx2aoMc4sUHQLBYAV37Onen9/zteb53LURbiXpXWcZbrCqOrUP0ezVzyUnWnC
y9CtP0k9rRnL3/rGRLFct4TpyOQtFrNptWTQ7NI+KeOc7TJXj3aUEmO/tkPxXhvQUEoC1J6FF6/x
/W7NlLlSHMC1gMdObrO/LoGkR1Br7Gb7FKpWtnMyU403UTGLZld6nfgSTeGwhoW6PSQnhK4f4jfL
Ens/ImsVNpl9qrPUPKKpGuwQnQSGD6TQBh+b2vWP+8t5axPRZFSJCOnucW4uJ6lMQBRTVGVObWW7
577BsXWPRn+nb5JQby1pvUhTF/W48J+NPhDbob/JsKAmMaRaVl9GZlRbk2mdQONHSKUFzacobege
opgqHpSINQ/B6LvH+zOWV81FSiqtumQmblGQlnK0lzPGZxivyDbKz30dqkdLHe0RmFv526Wl1vpZ
llukjoOztTXk0bEfXrnyr/YzIELq0LhwwKw2rmpOXY9z3jgq1bmLQ92fTNGetVjrdvw3ZOX63HjV
msl45+RNtDLy1VJL/oMDJpfWBh98CV0wytGCdjrU5yRE398Qmrmrh75EsSKOH8y5Ch9j/LpWHu0b
X1uKO8IpZaG5JBdfu64qF9KdaM4R4mHnpgzrJytImkPc0xT2sljb2UZU7Zpxqr+YQ6us3FbXoSPd
c9kdpFcJpItlv1ztqggtr0iN5mzPnd75raN4v21QufNH1ZCexw7BEqKWtqUIQpe4KI6K1qb2QzoF
ysp9Lad6ufHo2CKUICvyBtfK4iarxtRkAVJxhjElOj+cDd+cp/h7og3Wygt4RVVGFhjPFTQ+UfkB
qLKspmKU5VF6N5tzlkSVtwkJaxFKdzptVxjYajdTp4Q7gtlg1+ZJhKKSNlMur1Uhy09RDDXSHBXI
zKmN8N2Guw9qyaxkYYyGpOJ8MiJLCZD77ofHohUNPcCBSb3vkWJvN25ep84mKtP5ORNN8vn+8b3e
xdwaGKbIrq+sUi8urDkrh7oVgTjrWWttsbQp/dT2mm0cKc1D21UfCOuq9/fHvLqW+ZoowtC/gk5G
52wRvYCIBIfphO3ZzHJn43XduB9HWknz3Iid6lb/XhqWA0qgvqQsAClfnBqgRV6DW117Rt/SPFeC
3iN3v7IPHVV5pF4I1qXv6mSnJeiebyIX8yCk78Iv96d941MzY7qgshcgTY0vz07fi6Ac1ao7A2uK
PvJLv6FoHR56uNk7tWv0Y9Dqa1iu6+uRehWYDq5ndK1hZ1+OiTE51LHR7M5Z7QXxpuRIAyGxGsPv
JtV8HJzcPRh6GoSIf655HL+x3BYnlGIPqRZ/4epgLQfXK4HPZJ+dKU5Hr0Oq5kd3bDpnUxdhAVu4
FtO+DMcs9ds8Gp5GzWv+i1ot+qM0Vd8/dELroM3hu/ILudfxYxIE2b6zyvJoa12IoNunqNyriu4d
E2h9h7gD6e3fX7Lr61bipPh2koFNYr44Hemk9k2exdnZSqfkWws166nNqgjpSjSNd7j/ZFuto68A
JTjy69nQH+6Pf+OkQHyhpUJFAhz5kvThtYEoQ7XMz5VrRJ/qQY0+RIpWP+R664FjrZyVkpJ+Y78g
AE5CTkUQAOtyybosRcLD1YozPfTmSehOeiz7ovdje557X2nM8qPnhdFLrTuI7wf9pCqbAvWGzyms
1Q+Z7ojnaW7Gzh8QX9hWs1OfqNTPW6D33jaz7HYLXlH5TAsz7fxSZF26GaHqHxtDz59RW882zoTl
t58bPG9xXptPaYqu7sqy6vJtWOxM2f0j+5UyeVc97FHxUM2v9PzsAUO2fTOYnGFb2U1Z+K0lhv+A
K3oPXpeiGUqbzgh3TYtizcNox4Wxn5IIo4u8r+IfYq6Ur2ibms0eXppp+WNFyUPiZPDNQFvQeASt
UwMh0yP7faWj9bi5v0HeCNPLmbBMlFEkXIbG5uUBr2nxYAgxpEQ9cYMdg54YqKCi57PRqRkfJ8cr
p62UavxAKyOJ/I5exUNuhMFLaJXTZzGYw3dDpXe2tQPcNLdJPtt7XVWyTR3lf+7/2OVulkAQnEvp
VFEvJSJfpOfjPKWu4NX7Oo0C4YLY67Y2gMuNiWDohp7atJYmL4/v24DcfeQb0GOvaj2O0FpVH9Xg
3EH4yX+YRdV/1cshONZTrXrvk6lN8i9RmFv2Jy3RB29Tz2GxErEtb335G+gccO2TWcp64uUCoTrj
9EhUK+c4mYNoWxeeSte5DvX+1yAdwjZpYePWZU1hs6obIa+nvzfH29h86DfRCLqEi7GplCQ6JmHh
12Ts+53bhcmmoo61LyPEx4+OlTp/aiCKH1BwaA5q0UbJbrabtUDt5hf461fIbfFX4tcLMQhEboMz
OpxiOGYGHRQ4/8bcfLbjePw9zGYybvKkwdnj/oaT87uaP/kQmksWmhdLOZssyDszSw3lrE8pesPV
ZBqfRaVhRhJPWXq4P9jy6pQf29bk9ka+ixaW/Ax/TdMCtlU34RB97TmI6hdVL3TF501DAa030/Ad
qYmb/rZgZx2KqhD6yvC3Dhe9OjhH/xeoXg7vzChelk0dfg2aNtl7VZ58nIui/pZ6RfOcZEphr2zs
W4eLO4NnCWE/GHOLfN5QMBYcSif82sSDO2xnQotdDdPB2LaKq5iH2VQcqokJ7LcNBecqBZKERvNK
J/bWEmPSQjOCdplHAng57bmuOq0k2fpKGTs4DoYXyL6Ata3tYk3+5PZQktIlK2EAFC+HUvCmNvjM
IRz7IT2hA2VGOx1DIV9re2etGXprMFDxUvRShk7LahTm5agxtpFyNmiLvlcgCGf7KqsrdRtrsbXm
bndzNC5kWZyhiLD8iq3mDTNNj+Ac1Y2mbO3UiKb9oIhw3gn2tLO/f1Ru7VVoOogSSzM9OByXX1IX
+H+UU6qcrTpv/MHR021KZvtpiigBYTdUrpyNW9OjZQU6gSqm3CuX46F6FEKzqpSz2dmBX3lOlmB5
FRYvHmpia/pLN86Fi38ZYtLkG9cStCagDFVBnebsCGRfmOf8qDV1+dDN1VFMvfeCtICzh5dOP9It
x95aOZc3Jgu4iYtIcoD4x+JEIFaA+IQjwq+tNiVH0U3tO4y+NL826yBauWCvwIBcegzmQi5TuffI
JS6/LBGO0+Ztp/DClk3xwQkV59ecGEW8dd2+3uVD0sSbOZUVxm6e1RJ+Ns5WqO7VDmYJgqRjJSC6
sbWkvTFkEmB6FDrl6vx1Cwfomo5ATthalTYcssYxCCaRgUZLpe0e4esEa1KUt9Zb4m/ocHA1XH1v
fIuVBl/K/Kup93+ofsz5NkB9wdjgVO8enVmJPwZOkO2CwHCJc9eGv7XcUscRhT+Wm/r55YRDPTc1
5GOyr7qVGP9l7jB/mqPZ/P4/pJ3XbuQ4tK6fSIByuFVVOXdwJ6v7RugwrZyp+PT7Yx9gb5cslGCf
wVyNgWGRIhcX1/pDSeD/c/nYbg5lOFSdeAohSLD62LYT9XCf2zToqQ6EB8Rt89KPRD/WdMvyZgfF
u3GfugQ+niFc3rJMcD4xU5/SCcvkOMhhI2EUVFuF+tFGXnT82i6J4x0WbxiK36GmddetFXnmTmVk
aydxj3OhUiCRypzn49ddiDcy1tABNglwcGJrif+aKK18cYzOGq4Ke4rznc27ucCgWN1/uF5enudD
muQxqgYAPjBLe54O9mQ5ORnbkC8fwnTSfrz+c4LwlCVjsEwUyc9HC8XUGtSmswDJvJAHAx4di/MB
bnih/0IF2dwpom1NjsBIiYlKAMXD1e7J+6JGaMRJg8o0BqSfiJLlUXTVctM4VbwHGtgbTX7d53FA
98KKAmQaGKLIlse5WdrwPsGj+Y8r4vn0+pVEy9+kQKCzmuupWWkCrV8pkgChoVB8mtI8dQ9LX1rG
Iw/10NqJulsnA+CqbOATc17IsBWiqZQZmF+gK8ZQ+BbK9r5e2lrFszmy0+todL3K8PVi6P6oeTeK
N5wMWkeyzyqZe9Yq86tH1NSpPWRB17XOz86ZnWu6StmpUjrjMSlVZe+a2fqY9KjpHINKoD242qnC
tPtEb9wsGLVWXY5ephS2r6OzNuJr3Th7imqbw8n2MZhkALTrO2TAU1DU05QHdmwgCorEkfREU53i
INyx3SHiycVavVGADUnCMAoblEVXuckciq4UeYr7ez+6zb06J4txP47dnkLjRjhDtU+KEVAG5OOt
wilt62hoYd0FIdI4+ZWWmFY6+cnYzldWoyzLXUVZOts5GJuDIlkKRvXf42g1udGIqfT0Igv6KSxd
n0ZBjGdYP43dUVSZYV9pS1tWr4+iVB2hFwL8gla1fphELtUOvVGzQLHauJLGzGkPRaHBqxgVoLhM
90Dem7PkrqK6C4wHtfrzWDPrLapAXZUFVjOP3wHh3syRbtSHutEKcQrTUew99uTds940mhSBQZSF
6uoadauJCOVw/HaCpajKT9iUqNZhSha7P1gNUfadh3UmNonIbRSvv5WBp1A8g8wv9S1WZ3+ZbOGG
YZ0HlVoXzZVVi/lEE6Yw3mG/lTWHeNKNhG5MHaruoVWKwf326lhLPQe5HUkaACUgD++zwJ7TY1Pz
yC4CvciqP+7gKe/swbDDgzS4ef27AUAAGqr/MhDwfedjeUqYigRGXNBEjfWQaGX5ladRiLqlKn5e
ntZWGAB7QAZJqgMzdnVSFJOWtNcvZVCGEQZExSyc6NQ5pFaXx9mIbVimEbYJ4KAA1gjiqoVsZgqn
DFC5sn71EJ59u+vLY5WW4xviKMde7hReQgy42itFLuy6170iAMyV36TmUn0sQVE6Pjtsj++wOS+i
pxS5ANW1fi8DJRv7vjTzoMmsTLvNsrG7hsOn2+hkxeWXy4u4dfyk0gK5MNIugMnO9wVWR7FXWXUR
ZENq39iKavmuGuUfsrE0AetO038tHa7by4NuzhC+FX0I8n04JeeDtk62VH3OxkeVCEKkyPs/s9UO
VHeFAmPw8mBbIY2XORJMvOvw415/usmcck1l56d5mTvXLUw6vLG0dsDgEZHo4eSVar+HENmaIY90
aEcYrUPDXJ0BLy9jJTEX9guI5MSfPHxlK2N27+vIsXbi2OZYJBNSXIGawNqEgfKfrYdLWASeNY4l
9IEqPVXWCEcHe+83PEpRYEHziKlJUutqYomJioKNTWRg9J0F5XFoIMelMfV6DVyCe8ebeI+XuPUB
nw+52i1uCiuujsYyKDrF7h+S3Bh+6HHeNij/qP2nsenV0+u3DKgpFfkh4LovstK0EQOKsaIKMEqM
Dl3sTe9DJdFSf6hK+xa7uvLzGwaEAEkQ48EP4/P8QFgL3RfUrqsgduLiGi8cHFTtRMWwt+3uuZ5e
K2ZDrYM+3P+Nt/qKIzZouRmVVTA2XHvMkI9I6dH8j9y7xGixdndqm/KQrW95mo9UGyGXIpKxSnvn
ju0SdW0VOGrRFsfWxsXx0FVu84aEiQyB/gQAZNDsq3BWg1DsIwo4Qdz2zfccPbObLiqqRzF7O53/
rRnRpaIJz/kGfbsaaREuNy0uZIEB218/5aKMfzZ5vJsCbu1+qhSkR+hMcM+tdj/t5TRNiB9B6rTR
Y1E14ed06fobbZg+lU1r7ASTveFWH2q0lAZ6aloFrWtlxdUA68+vSk2pqP/jI3m0ne4NT05o49Kr
md0v8QTnm5+82QOBY5ZBK7GURyd1jCs7LNrmM2ZUuHtdPmqb340mI+B/FAtAa5+PFislys3xWAV9
aDkfUwW1Lj9ramvnitt42JKay86sgfgASJvzYUbpBdrNVhn09WyHWFHGan+d13ZzXfNyeRAWEIpD
G8aV+q5ccEO8PMmtr/h8dLkIzzJL1elkuuKSGi2G+hjBSu1AxGsVtGUHfZSjV2O1eXnIrXWVCwru
FCNAYx3Cyhbv1yLVSkDCRTpe64o2NlfloDpvGoeXH219qWAkb8NnU2tEQUGfp0JQaKVS//YSbaw/
epR/lJ2BNteQNgIKClIgdN2OTh2pFpH0nIQmKRScONs7TDqv8rx03scI8ZVvuHTY/DKV5RlEi/V8
Ym29hAqvwCowp3Bo/HwMq+Mc5ctN24jePsQWUKbLn2xzj4KXh9iCSAntuvMRSxRlAa4oVaAoY3vn
VksHAEI3/i60Ba85rd1j3af57aRz810eeSvrxHLgf0deHflWlKMx5lkdoBjinpRpnG9yBVHTrCvj
68XBV8Krwz3RvM1BgYcBcpS17XWcqSK7jmL8bIOQBvUEAiR0/Xp08QwnlTmqhPH+4I7m3pW0eTBg
tEpSGi4NlvxZzzZsnY01nfKIgOPSO7lW+sxxT0uHBesb1vTZOKuv6SGRHXupTdIyNie7GZLfWIxo
eKGbNOVPSZc377JIiB2YzVbyKf0yKGmRfsL1O59dYs59rS7y/bAUCiYgWLOrV40x1cYDmp7WvBNW
N4eDE/Gvcs+TZZW48Gro+qn1ssC0Ml2BXpL12TvoJrU9+LJbnH6/vKhbHw+en0r/BQU+a/3GFCZo
LfxjysDNWwp1mpaTEDatZ++B2beiDf0BilnMDbLfapfYWmNVU8qjz8nw9RSVHi03lc15uKrdugO1
Yxn9zeW5bQ4pX34UeyWjZXVFoRJjqDisF0HV1UX8wbNqo/g7VJro7iIxuOMht/Aj2ckvXpCWZOrJ
DMFieGhdEFfPNww99MZRE0d5Stslsn52S6xXV2RThfafZg7Vgg8hLILrfvBs9UM+5ijl4jkjDLyO
GnOMe9+pJqe9bhsshh9mkr2vl1dla4fxLsXJB7F/nnCrMNwJO+qbLmSH1dHyGXMpwGJS9PYW4uye
JMZWRKIvJBnCUrt8/Urk9SvKxFDyoK+quT2qcVyPn3VhpqGvUok/eFn6w3WXwv58eY5bu1oycmFc
ouMAEvj8G8SConBjcGiHts+9b8jJCQXPPnVqp52RtvaYTIFA4iGATMP6fKRyaoWS1nMRYI1bhUec
nOe/SC2q9yILyx9Wp83Xr5+aZGRQ05CSGOuCt5NjkyvmhE2tFGJ6ROquza/hmpd7lL+tfSIPD3wM
2iUvMCPcYNaSlbxKRZYbsT9obdLfuOrcd1ddPGM7fXlemwsJ6JWjKtU31r45RT0k1WDnVVCienSd
oNhwj2Zk5CJbnjjOIY0ndNQvD7m1S4C7/hPglHSM1UloM4Blqq6UgZZicX0CUE03xOzz6r/L42xO
DeC2TOjYk+vaWlbUU5kLHr+2IvDQw3G5yQ9JaybjQRdTbB9xLdx1kpZhZv0glYtJBwY6DS/h841Z
ZLgFzqNBuupk4mipKV6L2PR1R2dx5+wwQNJ4AG4X3hRpVn+krlr/ujzrrbPPM4R2MI9VXqrrJ78z
Ed3pGARqggOPHwpVq6+yVEQ/mrQGbqV2dpMecZ+yv10eeGu5PWlGC9AG/aw14S6dU65JHv+BWynq
iWRdN317EJ59pBncfe1AsC07ScLmXEm4QB+j0ghW5nyxUdo3EIrB9kaUzpheZZ5AwlnB3rn9qaRL
3B7iVoQgnhEmzfaS3O2xiQQSy0ZEWK1zk9fWqFW8F2CtN98jKy2cew/oBOgcNy+/T27cGf5ggKTb
6YZtBQiaCvT8Hfj7xvpGV+25s2elo+Ke4oZ7quKsm+5dm8D3yVsA3u6VqLcALCC6ILMAfOLYrrkI
dQe21s1S6u7tqH2zpvjWHHWq7iqm6Q+x02Y/2nSI71LVab/pWRk9cDEVn7V+th4v77CXS879SfWM
RZc0xHV5V8Mg3VkADQZK2DVXOVox964kk/hNm4atX4MpMaDlTd3Hy+O+3NmMS2ny33WD9N0qoYHm
bSWD48aB4Qz1tZ6bYXri4FrikIOol5+6znby0RcsIt4wjAnHjsYgt+k6IVVx8Bu0xkt5aYvM8Qc8
u290iqLjV08x2tantWQ7d1PiIYs0h9kfngmdF/k6vhvaTmr1MqTxU3gAqBLFSF9plYo7jhCqhRNJ
kDa8bJaknP4D+r4kdwVOEsopnOxJXCujHfNCUAr3YInMdK4vf4KNTciPgPkPRYMqMXX386OeUBoo
rYKGvpOSwepKW4nfpdFbPr5F9slJkvwdpHNAa2ziOUjskf+YR0V65JWC2MPOrfnyCjNI3ZFfYTUI
O+vAU+uLaKt2ioNlcu2Gp1CtFVfU8tI96NLmQODU/rVNJXj9fNqV1B3NtSgOmhidaH+ssmS8yp28
3cPV7Ay0vjZavbWtJm0YyPCam4QiRXpyKiupdz7k1lmSurqyCQxEdM03dVtVzTJ3SoIuQxjap9Kl
qtfmojjjVWNbefk+y9XGvbq8e+TmOL+U2TUI4Kk8hIjXawBYQ6tWKSM9CdDjq+J70HfTL0/Lo/cT
+pz5NaiKePKNcRmuS5xk9vxgNvcuEyEh+Kdju36a6InVo4vTJIEYepRBDIg8Qywi62qKeMf4eRcb
5ns83ezllFKtNX1tGkYYHm7oav/hsy2a4+X1eHmFsB7SW0B2HvlXBtpnpQNhqhCFsJ4M0tEqvyGX
jdhXKoblZBeco8tjbW0sHS4D9owS2LTO1OOu1jptSbNAjCKc3i3WpJe3S9tO3l7xZ3sk9NZRXpT4
jVU2QIwOMxF3zCoy7fmIQkch/uZCqfe6KlvLR64svQTRVKTWcb58aa53jaNkgHv0/L06xdV3ZUAT
eJmdt8QZ2Hi08OVBoBJyPlIeKvTfegvYhKOP+cmIPXjLDn2Bbgd5thXjIWQjT8aFAyxknbba4OBL
h2OZxLEzf/KqMU9+tjr+1n7txHXyPnPjIfT1UW3660ER0Qcx2qF9uLxXti74579i9X5UDdzdgUyk
gUBP+WZwc3e+Lkicj2JszTsrt/R7kBVoCL1+WBkcEKDg8foCsJHSxLX6Ok4DJx7L7BhFkXlbWrb6
BZxV2/kLNiXKg2p0yx5XeGsj4fUI5kjqZL7oGST9GFdWo6dBAj7+HjAl+YvujLN9sOCq70HKN0ej
jv6vBAEcd5WxevFsW+k4pcFQ5PmpmSfvs5fUMyW8Kdl5nm9tJ6I7mC2Jz38hLwsfrjGtOkuDyY5D
AN76BNFdJxlOD1EXWfqhcwxAuHWGNzRunPAdVS023U+Xv+vWhKVKMw8SniTg9s9PT6v1/TKYZRy4
oRXRlZ8SrX6simR0fGOojD1m4NbVhhUBvWuT188LZWjdDmMx5lyhNYWe/wZL/Tb2uvIuTYT9FUx3
uvP42Z7d/w0nw+GzIB415qwtyDeyxkbWnqYGwC/iggvwCh63yd4ttnU2/5WUJGpc5jznwxVQc/RW
q6LA7s0qfyh0NewyimYQ467hfis/HOxErBOcaLveub43Z0qJAkAH98eL0hnXIPIx3Qhc37LHT8NQ
xY3vIT5ydEvVfUOuTwsPQDPtV+6sVa6P6xTY25ax4kYbD26kWfdN3as+MP34GDuT8+oGtqRbQL3m
KffP/PN8WZEbnUs7U6JgMc1yOmJHH3lHZemjnQC/tYYk75TTKUxwn6wCvDMK8PZKnwadaJIPadsW
suiiZEVzELre6zvT2joLlF5AFoLABbC1OnpeMRRh35CuT/SfZn9aTOunMlcGsvEjup+TsXt3bE7w
H6DR5UomMz9fSCOjGGoDEgnKIhqu8iH26oOSVeIvJZlwz59pczAay7KrxoW5JrLVYRxVDhD/INZR
az3Zs1rNvp4oufCrqRQ7r43NxQRCpYOkoia4RmvanSUwgnfiAPki713idvU7DcTmERROah0SFSvO
N4xI+RFkEwENb6ZV3qHBzpnTnveNUzXlB2sRf602zB7Lph9P2jjEx8uBemuCz4Zb30ytbSt9lZhx
UFnVeCyXiWecHWUn3sfJ34Vqwn9vGU9y4Swg2i8alP2EhhIyjny+zLH/AIR7Z822hstTj2JnWFvD
G0I17UGqxiSLILdWQaWxcVfTaCwEg11q86FWmvlLl4nQuybTN24vT27rscMRQHIVRSoi2eqk6xXG
eCMViyDXGhxpqPnd1MDs7+1Y9RTfNbrq1sTizl8aXfl5eeit70jxU/rsOiC51g+davRyFTGCLJiF
8T1XJjX10UzK7k1t0t+JSM2fLo+3dSdR62RhiTDUWlfbNMuKziqVCXqGYzf/UVoV5bGosvI02JVx
Qzrr3Xhhq+85MGydfkpe/ANiU1Lkz0NN5+BKZjo9QMp+0m+nkULUocWm4EOZ1kqxczY2B+OZQTEX
BXcq4+eDCadKukiNc1BqQxfAgOaEWM7Qn1rHRBXk8oJuDwaCkpYhvde1tkGuJiU+XHkeZJj9+Z3w
ikdXuu56HcpwOzFm8+NJ/B2QGdD9a4ZjMUXFMrRaFkxK3yw3DhrJP+06Lj8mtW75eHg4i68Pkb7H
eN4Yl149aTclcsiH6/pppRdl0roa50OPO90vamd5hBOHrkg1GW1OdSVbMh9PKf31iFHQy4CXCeJw
oIFxnX9KA+cYc1qI43Guhj+HLHYf3DEbjKtBj3800Bzaw6s/J3BpukiAN3msrvuAoZLrYZUaxFXo
wfpBRytevcs6oHmnIevSZOepvxF5gN0C40L9B/+v9e5pXKPG+iBPAMkZWffQGWMFGM+JZvdQFEs3
v+97HD5vnDxMND9RsvkNiSJ1SgrjsqzhIXy9XuBlqRauyqCPNf1Y67Xs9Fjun1mbq8+Xl3Yj1DkU
RCXfDPQhKIzzoTRUxRFMI92YSNumI2m3Vt8p2RIPR82d0uwwetSSdmLBxtYFoAB9Xda/MRJfbSC7
b5q87MwEFsWgHT2vjb0jWHjnL3mPdd9GeX4dolk/72wjmTqtymey8k8PTcY8R13N1Ym0fsAf2n0a
u5AiZJQ17fAoYE1lO0nq5vzoIUmCPkivf0oez540ANp0GwiN9wS/MtQPee7E3iEzcAA4uhFIk8eu
MuzuoLTQgYLXf08JEpREcjBZrlyDZ0Mj6NkU6px7Ty6M/Qe7Ns2rIa3F/Zjjny40ZY+8vrWm6NYQ
gWgTsoPkUjwbD3RYk6eLcJ+sIdTGW83KGsI6zuI7xfsXXqfk++TD/49dhCD7Gp1kmaJUvLx3n8o5
GW/TSokP5aKMt7MzKwfIjdkXHYJYch1hLtrmo/Kn9giP6JMJu7sBl9d+qRZHNFdVj2PK5TXfihdU
gYF8O8hB8OQ6X4OmWNC16jv3CZlkT71rcjONbnRHjP2XNBtsxW8Us/8EHNJork2tSqKdTGnrDOv0
hAAXgsd7IbfoDIOVOIsWPjkNGk9l3M3HGXzY1TzZFjon4WvFoeWngL8m8d+0kqg0nc8XW4fYKPB/
eeqoQf1Sa0Pn1TDaYzYeExxmUWoGrjLeT4u+JI+Xl3pru/F8phwjbx57XRvFNRbSm1YoTyE6qN3B
UJp+OBXC6X6/YRzuOJIi0E0AQc6nGBpOVTix7j3h3TTdZHULO9dE0nCP37mRqEhtP3getIIcOqHn
41SxtmiVpXhPogNnDmyzuOed3V1RYE++Xp7S9lBSZgLEJlmD/Puzk1oWQqkKOZRByfcGO5tfWdiO
X+uOu/QNI0n9M6q9IHvX4V3vCzvVmyR8wjJCHLOyGvy2HtQH9nC4c1VvTQqhcck44lPBPjqfFAyg
AfgPR09Dtsqfi66Yj06Cuiu0NG/8fHleW2GdLIQWKswjCUo4H6zMJ2D6eqQ82XEEvzBRxyXxnXpY
ykNm5tWtt1jqcucZS/X18sDyQK0vLvCnlHSRWDMh6pwPbOQFjzmRREHSOu1Pzkf9OXfUXzWMqwct
jXETDG0AyxMmZg8C14idbHpj3i5GiihRShYiNYnz4ZUwwnYpGqhbFV75GRzqNGP54dX3ujXkP+zG
Sz4DORR76hobYQ39PC4W+i3wO+3VrLOGzCNyM1QBHLf8XvRNBvy0s0KE4DPzE1lDuhNcNgdky8oQ
Tsl3vW9F6DRDbSFDEEdL9a1Z4vDj1EWftaLPNC6SfE+x72Uwk/h6llVKIVPUWh3+JrfctsK+6knq
qn4KNZP7iiTM+Hl597z4fGDn+HKUj1GOkC+w889nYEdUKlZcB53d5p+9UnOFj15uTQdmNsQ9Dt1u
4neFZR3+/8ZdXYs8qxEyiABs55HFpRA61qM7jtV1oZTjKXVwiEcZIHztXSgnK4vJ1LTg8KwLdvnE
xoxNow4GvuZxga1/zFoEiWjr42NQ99VrYx3jyRIrz3YgQy+kI7RR7ej1R3VgW7E13DRubai+gA2p
fEhCuvmvPYpyOBSnCEASoLiGD2QJzzlnzJrAght0zOBpHKHNlTdZa7X4uWLoYQIe2jkXLzcQxx8p
B+IzRTvIwOcbiKJ1XZjWVAUufTTg7t59Fia4k9ljkR5ocykQ3HbJ8i8iO7btgGSkxBX8ApR8zgcF
3d/Ghe5UAYJFqnOMLU18yudUnY+N2H0FbQ5GpYlPqXIi1431rLbmoejyOmjId76BNq0fnRrY4CIU
ddqpF7w49XJiz8aSf392Dw+J2476XNZBTh9rOqHZZua+naFxuzPQi3AmB7JJCEnUJHpw9YrUlzpt
rWmsAwfBpccx68sreOPZIXQi/S7FE2EnRd/aJhodAOrlsqK0TjAmboM2wgYwEADTbwWb49Zwynn0
65xXnVN1ymOTiNPlIPMi92aSzwddbRPqg6XXSD5W0VbLAztD6Q9OArvo5M5YtfRNHv2KPfA0Q2GF
O4F1a9fQJAOlTfWc+vlqgY2ydCfwejAXjLJbfBRkhuM0KI59zOAEP12e6Na2oWWF5RmvLCraq4mG
bg56L4VzCQOtecwm9MePTYXZ1/HyOJsLKukK4OQkvmV12NEZcRT4c+AB57Q6eIUnMJ1c/mvV8Bew
NXU+9BWGxr5al/lO6Jb/57MsR37K/x0Zs5Lzg9Esgx6FPUTklv36rZaAJHsp1Cu9j+obtEq9L4tR
T7VfumUeHnSMer9cnvrWgcGTStrdsHupHp7/ALMfvbpODBhGo3Wv67X5Xm/d7qSjZ8OFqZc/Lg+3
cV4AXhiIMv+Tr1iXmWqPoM3ZL4OwQny0Vqdi8eHA6D7BI/viqK37MKbhXvd8Y5KwmXgB/ONSkNKd
TzJza1F6PdS3cRTOfaJW4bUWq+VdOGHr6WeTvbya4IP8Mxcx8qtwKGhorQJeU49tJzNHJHNEdpri
Vm9uWmwQ98wrNo7j2Tjy788CK5TucirhHgdz34bDQTX69nroByy8MkHx4/LH29isPLZJS/kYaEGu
c8W+SEgIkgrgvlE32mGAV3urYUT1G+HnCGWCFD0MH6F4Q8eKr+3cTyltBO/68o/Y/Ja0fSTWRZIk
tPMZt32jJRR/+ZZlOFNaypbrSITuDQnJcr0I4LuXx9tcYbIrfHwY80Wy02tK040DoPA605uTIohy
fpd7+s2CmcWej/vm5BCaAympulQoVxtVtxoRWiG8MJTe+8OMvMsndWjUWxTYtPfZnEc7x3Fzcryw
kEKQfL816UNzoikbFyaH3nP7MPWm0vk1yJYSkPnkGVeXl3Lr8GO3R3mQjgENNTn7Z5vVrnWnzbuk
Cjgdk5+mBYjU0FEfNbfvP3KpL6fQ6Jy/lwfdmqIJt8hB30SaQcnY/2zQyFbLzI5nToipue+8WsPn
e0ytH6VTjLeXh9r6epBMgOvS7pHGbOdDaZWRNuMcA2kXaTk9FEaaKHfV1GvzO3LkKfyh9oqppK9+
ckinZKzlpfI7T8dVCLCqlnJ1g9RDWqvqF5EUEDWFOmW/tEZ3v2Df+65SY2dPmXnjygREaxLH/9VW
1uVeRyBk0RpdEQAlSb566dz4otdr9+iOCTLXIcLAsR/Prl7dxNjr7ElmbW4lCQfFEBUtJHudhrR5
FWqKWgR5XuU+6CvYNiD4XV8RrXbq4wV6aj4Yr5X2h3BP60cuNIGA2LMK63DYRFzHMcFgbItbFA+X
A3dkfZM2unWIIEHvpLNb03RBqwEjJ9zxjj3fUV5eG2Vcw8tAzDz/rmRac2wR1vy4qGK4tcSgTocM
Bv4OAGTr27KHIUbwmkTOerW4rqKGRo+iRzDpiOqHc6kcSYOiJ03tsDIYe+XUG6b4DWAze221ifUl
jQZQgz47tIXVXsaKyM4xoqA7iyvzu67UxCFKwYL6dV3PR70t6iOUxHanxb9xrxFdHBikjArxcX2l
DGpDBTdiviR7N0BUx08jQMJjOaPjcEy62h79rOy51mLU7j7F7eD8uhw55L5ZpYES3EP2yaeWHb/z
77xkg6aGqLgGpb646V0ywL2kf+K+ukcMjhk8L5keXQsYrKt0U09js0WOkKZ75Ljtoc/nvr9tlzar
Tgnq8NnN5WltxF62EdgvSU4DsbHavtRgdMrxNiqFlivtGSoR6w92aIY4hhVVvmR71aWNnXs2oPz7
s2C/jIvNe9lGkI1Ie+w8nJn9XvG6p7rlEdgOXXVTTkn5K2vG5ePluW4Ef4YGlU0bFbbN+uqGn65n
mYPcJJ68Luypvnezq3LR+2+NN3p/srSwdjbNRnBgRAf8qUc6ROf0fLKjC3fD7MwsaJs2xqAmdsxT
MlX5z4TKxN9SGYCnV/YQ79w3W6fl+bCrNe6HplQ00GeBF7U/q7py7ktTZJlvV0Pzsw7be9ftP1ii
6+9KNama0xuWWZJGsYUGXL0WjenKWQ91wRdeBlSxJwTgmiKafwrVnK8R/hpfXeriwFB8QpjA5t/1
DtbnEb3SMUMrsRe/0KqZSVEiLYDfA/f48sw29y5NPmIQsNcX2AYAryHi+YBFAOLchU1d3BltiNVE
p0T9NYxOARcuDt07ZI/2LKc3z+mzoVef1EN7Mhm7Jg802GAAQxvPOXmKaT1BAZ52VnRr10quN+Ry
3F1fAOKsgdK3npnopBb90B3SRRfDnd7kQ3fVKo53zBQdv4Ch0azl5vICb82SQpckcJswDdal57KP
PJErKLTCd5jvJ0tZfLedrd9m3/WvbdEQZ3nhSjdB9g6oivOjGcZ62GsxSrdAnNpbt1m6W2SinMe8
m4ZPb5gVbVSmBMyWG+x8KKWapXlLnMGbKtJrd2lQFst6833icJG8YShcHsDBUfmh/HM+lLOwcbm+
CThLg2nJkM3mlR2b/YClq1PtOUVvnQeQU/872irXAkQ0qW4KxkiHotf5fa1Z9jstHM1Dkmee3zhT
EfoaHi7XtdWVOynQSw6f/IJUt6UmEPY4a6Lz4oWKGg2MDoVD033YBXl37HTJncQMw3J8NZz0B8pw
1uci6Wz1sDhFd5dn+H/sxIWtbQvhipBnweBEOu581fWmR1ysSYugGLvxagD2eE9jvj3ZVqbs4bo2
x0K2njeaZBqsH0t2Jmqn0RAfwGkh9ZOiT7VDjUc64smC1vPl7bS1xuBwMHWQDXzZwDifWW51tTKX
VRrQNxWzXxpaNp5mdelPQ9725rWBEdJ4gIFkz3carsTvPTtW6iOor+bx8k/ZCEq8D4m9DkBdbtTV
VRp5cOW7HPpRUuXOQ5mMhnfA/M63wt9hgViLj2j03v7eSBhofiPghUuYxLKtgi6dMHuZawBezTiJ
X1antdqV0xaJ8x1V+cY7uIlbvlqwFryNRorNK5WDyi1+vuJCr+DaLVCF3L5M78JlqnqaJ+N0A9JP
fR8NaFbv7N6tWcqnKTKuwBJhdp2PaOWhGk92mAbKjE35oCvubaek+UeLLOlgp0j47Qy4kUqDmeFD
kiIYiFeupmiMolKxpIFJpqX2oRf6VJ0ybdT29AC3tgxKbzyAeXRzoa02b6dF9hRpLksJaPZRT7sa
36rKHKP7kRZndN3U6Hv54TQ40+mVm5UTQ2tK4tcoE4FqOF/SJAEtoWsRaPnR42ENWcWOD1Vk1Pkh
d9ExO1j6nLcHnAydP68dmX3DtcYTDYIQRpznI0dS1BzF7z6INNrjB0dLsbmyFTte/CSxJ+OglYu4
mgdtL1S8iEtsWFk1ApTCZUp15XzgtHTdpJqKEUy7aN9V1XAX9WIx/bkqxteWxGRSCTqFiUITxtbo
fKgpmduw82InyMxufsJhZ/qURGF88IbZ2dmqL2fFULSEiTgAHDgl50M17WhNg5Y6QU/rc0RfHDwA
PEFrui9KMzte/nYvDqKcllTZQfObZ/26t1inMMQXxIS+u24cn2ByLX/N0Z6f4k6tvsp9tpfPvjgg
cnIYywGypiqFts/57BCww89RZOX3EfeIk9l2bezjk13c5169/EDra7ot08x7wzR5xwNLk5zdF/iC
MBR2OXlt8b3xWvtYotau+mgx5Nii2MVN3aVCe9OIkDglQgbO7+pNXXMSU5rh+feiXkZ/mnr3XeH0
0bt4ThFqqvAOuvwhX+RFrCt5s4urAecf6tH5us4GFhHK5BbfJ7sPT3OfKCc4/tNXRBf6qzaOIFgV
2ZTycPBCb+fKNvl/P6tTcGHwikdVFjyyvEnWT86iTGPdZWKfa631l3I5iD0BqjXhWopU6LLHIBmz
MuORh+bZE76xZqW3O0P7qU0N/oltLb5T6vuhz4t6P/HI/V5PnXKVuZn4St2he0j77hE4lPhyeZX/
CUM8nypxRiXtYqUlwJF4e/47ykqAFFGX5oel57ZS+0gyTcN9ZMQ9hjO9V4HuqBbbTE4WraT5Clmm
yOh8bFTT8cOSo1l+E/Vu1f8WQugIWAnP/eaEdvvLwX/UzCQYZRpulaQCyAC21Rvet6MN81CxrKde
EWrna2YxvDdqvAF+70xNxpXzqVnYBUmtLemaSUX+fGrCFmOdhFryYxqBO78H6SB+oLduTT5pL9j6
2VGjUyZS17pJjMY0To2NAYpxKpMyX+5ntda0j06iYGqxxM4YH+cyjeaDXiRLfQ1RLAvfa0Cqq1uc
g7FHxgs1DW/rQi+0xyzjj449GNaOsMoqunHXA5zgwKPvxOWPP/X5lBYAfaHjNPNPoMbVJ73H3xsZ
boxlhe5FV3a5xwpC0XW9iIiqAJwA6keBlORR/qJn+7ROxlLJjUr5YeVJbV0r3cxDzAcY39h3S4H/
66kZTC86OP9D3Zct522zad5KKufMcF+m+u8DkN+mXbJs2TpBSbZMcANIgAAJ3NJcxtzYPHQy3ZGc
jiYHUzVTqRzIWvgRBPFuzwJYTHApda6qIuWF3SVw7uBk69YMe9nW+SMkvrwApjoWKsmAf5m8nBqQ
KfatxyS/G1TndxCPcPV1ouMsvUjyOcoAtykWfmD5BDNLFcPK5VzSMXbTtVuh4zVfzoMdDnGEGcud
a4tFHDuhhwQj7NYbByJjuZoDpjHyDCpHEFKS/Ro0Ny6ol0ueyjAnGfiGzyn01GwpYunuYw5xjkp5
Bu8kNCymfWvtao7z4HX0IFoTqnLta3Eh+n5q270ei1WfrbmT6MAtkaXplQB1+WuHtpghWUjltMsi
jzdPNrZNTlTXQ9OtH7qkJmvQe3G7h5cwbT6AB9J/KSyW7JxjUA5z1WTo28txGkWo0SyIMZonczIl
3nk00ewRaiIRPN+nor+epNMzsZS26SEZ6haC84Xt49OaN8FYzSFwkzuwWJZxl2Njz2Tu1+KO9yqE
PM6SqOIApF5HiU0gFFyutYokbLwiO++zrtbNSXro07Ssdd6dQjCjR7GGzQCNFbey+2JaxnzHg5Tl
ldJAt15w3x/hJ0TToTC7OuhgDw8s7pqdm1gEGYYHivISJg5tTJxd808R2qTpeWbDYrpH9RTrq0Qk
PAYGwHVnoY4j/mFkeGcvJJfrlZ9IrWHJyZqCDJOT9Wky4VogAMop2cWRCIaDp4usvfS7sEuvRhCb
ge71pHNH1eRtQeacAcU+OC6OsOz1zhuNgVxp/Hbhj/XIal2uCPPPkKrJbDmlYrzB8bmtGnSj1l0s
QmbPo1n2/VUmFvcN0jdMn+gPZzzSiiiIOngOS5rBp9DAUa9EzErtoWZ0Ha7c4ntBT6IOh+tYeQNj
9WWMxITeQ2Ys0Cf4SRbBZexLj5/oAPEWUUK4iQ/39TB49X4108qeApOC76j8DCLdlZp7Gu4WGo56
JNkA2clPUCrTsLZdApWJsByWZkg++IAepueDAMTqlE2iFhgaoXoo8erp+d7PvZDX+9BF0ViXS+Nl
hixDGtOzZUnXEW9NU3eyLlMDHyWYwU95UzxIGnasClNL0VlXE4adltX+R1bDNNFhOFgTiXOhPTU4
moP9PPjhC80LCZ5dzaJqiTprdqGRfnTvmGeXpyAaI8BRjK/bj8tokqvYixhs0TViE8EJFWIInte+
PIN+VbGWIOjPsjJFCnDOEorBv2unoX3RgLomV76Pusiis5cS+HUPrhRtmxxckLOA+DJLn1PHo4ep
lW2A7c0CWaXWgaZKRyizgradKUVEn0PuMoSZUosejBLQWABBbN/HkGwD4Mg1Qams01/zAJK8peq8
4UYBuJgTlop8PUL9d7LEqJquJMm4GM4mWMiqvc9mdnJRHwWVnGfrkcLOdp4I2q+QckdSJYaqXpb8
2oD+OREVg41ZxTQR7BDFkCvrdizpvXQvnT91JwPmkgIWoe+L5At8fuCjZWD0TXpohTK4shYmvs6b
EZZpvQxpfDGqtDXDvvVdnJ41kGB+SPrWqqp3UcL2iYQSdZlNdXIP9dR2AcfbZiYnyZIYUZMpRx1d
hm0nrusYBkmf+wLIJeiXmbAl9eRvdydG41WY7YfjHlkAWI3QGSj6W2FCc/QXHqJok+CSlMPKBncO
oXmqr52C1b3oaed/hq1F9B3hLa4/1tza/Roo7n+dQbQNy0Q5QL0SVvfqkIyO3/hFVySlSGWb7KI1
1uPeYuRkyjGd4nXvYbgJBDdsWUdiOyAfjz2mJKziNM4eODAe9nyZcwOCfp/E+qTnwsK4UDSCLG6e
+YXsgPnajWmzpiceLNjPwSBCyKBmvpB3ccMhOwQsk0l31OfApKsx84ILAw+TMKgUVOaDZzvAGfzK
9yaXcZLATiq8qLdGKtAANdazQMzQJUU1Mz7odhlFc4ChM+w2K3hTu/fMC96MMzD4AwMM+FKofyOS
g1X8Oo5jeE51YcFfbOtEmaOo5/5+moJaX9OI4h3PEUYCgmiTrnsxz9FIBq5z/U5S/6YU3D4FOnzI
W4AkBNf1Ldsvmg1001gaPNGobxqCQ/9zMBcwjV/S/uXv07+fUiVcCrU7OuBwuEFFveX4f0pcQF5o
WT2P4RNORf5Z2bk+z1gjH2eQ/c1hDLKO7f/+im8qFtwcNAsgXQB5mK2Of9s26FpmOiS27LnoY5YQ
LxuXq8AMwQWcVPFWjxMo42KMEPnnYHynYvl5YWHHBqTyVlZAJvMtwI4nCyZD0mufZ3heTWVn0+bL
gJZUlcJH8b2aYVu6V4l1vrkGbcOxza4aypWvlxZeonmC+VT7VLPZu2vBiZovETuEqOAIM+RVUqOR
e+CJSQoY0fVu2k0QiDI7WUMtmXRRC2YBOGXTiQKUfx8DDWzQ5p0L850uLBdxJYNeN58Wj/n+HjyT
wT81hVTfJp6mPc7NfBDnDiBHc0Sux/+hDQBybIzB0PnHjPqHJ8WbvpNp11SNrU2eHLJluUXzoL7p
QibPF89IbNpJC7n7+63z0+PDNWG3gZEq2Lcbzvb1ikrNcxui4fu0RS0NUf5iac60h9YJEUWt9Xu7
5W1phMVBa2Tr+4MFW2Rve2v14vjgWOM/rW1h1/04BlzfrJ5a3HmCQmbZJXBLA6sHTy+peNjnj0Bn
mLDEcAZsKQu+9dqTFozO/gObItTqmyqZk1fhyHVw7G2dFnduQorekNZDxsfJGEVsfGnsSBOk5wbs
hJUITf3m44hIVu9o59RwVeT9MJQhoIvdDoofwRefQcKSpPE0ATs5YoqGImds1ZkYmGP3sRwTeVPz
UGhOXLRqUQHl7delB/9rD85V0ULb0xADVEpEQ0ONLJeG3g5WtUlryjk1QbYPMad3bbnGKlMTwWGB
BvluMIlZRaUFZDvtOW1Ho2DQhRD2UNB64M8Zk4n6h70rnFUbURDl3eaviN7VmyOr0WMLJ7fFfsG8
oN41jnuEsia/ylz0DLUr750519uQAKUOCKpguoDOKabrbzXCZsnWYGGz/8UTqBX2qe3qvfW68Mbv
k74++LkzVZj3UUs6Fk01Uano4nc2/ttTGp8B1PrNuX6rbRGZXm/8pfa9ui94+KVOa1je5113z6F/
R9DBj5FygMpG/v5N+6nx8uOKeLEB1wC0CZ2B11fsxkBDRVCFX7IYWUUz56gnmGz2i4AjGCQi3UHV
Iih5M3/yGq89D3Rcw22nD96JFn9x51h5vPSbvzAAu2/ufEjYgBe8j77QuWlOPphXu9hIewvglX+u
Z70c37nxn955YOnR40GAgrwHELtvdpe0mV6SJY2/2LZQ37K5T68K1D3pOeg0mU8a3eZFNc+d6w8C
hQpKXOnJnQ7N6Cq6AJ+2B9aCvtPQeNM9xbAEHwpaVOAxoF8LJZ7XT6P2MPUH1S3+AhgQK0POk10u
Ju0TZ/jyOAhoEeydjKj/8M5qbMv75xi2XRgTTNBtEDVTgJdfX1h1Fvg2nIxfGMvpJ2BMNmueWI3H
ic1RsWOCWVd1tGWwXhfyAdPTdgfirf+eculfbAMwKlDZwsBqI1W+WYC4aESbLGvyRSuT37QyzEpa
sHRGEjhBqy/IRacPP+79v31d/3v9Im5+v0v17/+Gr7+K0aI6Y/ObL//9enzhH2b58jJfPo3/tv3q
f/zo61/898vmqxRKfJ/f/tSrX8Lf/+P61dP89OqLHQdow97qF2nvXpTu5x8XwCfdfvL/9Ju/vPz4
K/d2fPnXr19xnM/bX6sbwX/941unb//69cfy/bc///0/vnn1NOD37iXS8m9P3/CPv9yL56da/PTL
L09q/tevXur/FiOL21xZM+gm4z399Zfl5fdvBb+ho4h2KSZE0JBAAvTrL1zImf3r1yD4LcJeBuIX
xD9oO2wsAyX0j2/5v4FqjCbkZlOG5xzFv/7vj/nqgf3nA/wFRciNgJiJ+tevrxOwDW2PuR/0DkBO
w6sMtbzXmxfSNjVsfpOiZMsCrUOjot2yru8pSP04Cv/zHQEeE/xeQK42KDOOSzCNXl9GAuLqpWtH
Szgo0vsm0mzd9cokkuSLxIvBYs8jtvGmtPItCIFoMzWdTwLItF/D/6exe0eTxifp6Bu1S50A+xmA
b6ghR+ncwHrLD9eLMYr19WAm2+9cnq/P8UDnswXSR90BLuDzJ9iFMARpji5vZaYQ8zjVB+qLS0Z5
I1Ep1ucqBbya0MRGtxA7Dieiey3nEtM9K0kSeMgolA985Yn2OO1PLaigN22EohktinG9MvlUpLti
6grvsKZ2kuVEY34xcIhIkJZz3aMDTllKihi3V/pL4b4v2TKhO9DW4rrzWPOpwTHTlqFKAYOD+PJS
yhgKLhAv4/ZCo+UXnayS8QnFszuzCxj9JB1CiJmOLpkWdLJ6wJHyBrJFpeiYWcukEzYuDe4G6vox
vx9c7rxKAL51xSJNFYGOHbsd4819Hgc23YOwhAhN15jmZTz3OSaVUzcYtL668MozXfjc1XnUlfC7
zr/9/VH6ZjMilcxAPUXdiiMMSlVvefvdsM5hhtqjjJwqjgrSAKTA+OCdcPkGRYHNuF0G7DOkrTnw
N2+xC5bTHCNZ5ZVW8eXUNdmdMlBQEcAGnufRqMoG8OjzoMWoH69te7HStnnnM7w+q3//CGi8YxSN
Gg9Tlzd1T92OdC2G0SuzhKnLfpXRsVFNSFyMDoZu0veIKK+rgt+vh0MGN76VzOnb620cjA46uF45
DutYxi5BVJhVV3KeBb/HhFch4c8nSvgXTxFqBbgOBJywxm9VnOE3C94n/AZLC18O7zCFjQKWwaQh
sZB1nkkEbWtXeQhWgEAm6kbUvv+yQKmy20d9G12sDlpB5QpBgOvJ4HMfqCvmgsAkvCkhqwshciAK
p6Ya8frkpU3hfbQuTpyPoeput0h8Cf8e+Tu86R9Fuv8yfr2KedfmRc5avvyCcKh+2Wv+7WlGcPn/
IOaBz/an93WLqa9iHqLLy6sY+ePnfw9zYfwbyA1A720vF3Bum0LQ71EuwHfgWbKpzGxx5geI8I8g
l8S/YeANohCizMaM/FOQi4vfECQiNHaQzUEuEgjzfxDk3rzxyMzwwiM9BphmA+JBCu91+PGheyIB
TvNLz0EzdAdtKn/et0HNKeG1l2VkyJTExBuTxhs3sXQXdV20HlA3yvec816/iT8+CuILSgZQbDZw
xnYy/KmZZOJpmRQiJKDk0u7mvmj3eSS/UoVO8Z+ezh+h/s8v4ntXepOXQswwhK1U6KNFOiTomBRN
2XWyvU6b8D1oz18tMFinYIKCWAM46lvRi1CMvfJ44ENtZzaHDuSoEvZroioaCDlzZnRl42kmaWgT
Qt2ywtyqD5/++f3++TO8WVkHVGoLEQW/hP1ncx1holVRHEB3a8Deg0y9Pr5/f4iQLtmkdAAO+4kJ
vvHAFwqxkjJ3Vl+IDNOiMs0BxEXHHZC7MpgC+Z4nz/a4/jOF+v2aKLoSvA6Ak4Iy9XrjAHzbxQnD
7bV4iox4k7fsQg8CR5goeFde54dbif8eBPgHnfXtZVHmZRCURx/rJ1kPW0+WdxozCmQZ4gGzJX1R
M+3anYJqO92LaKVRKTOOXjVQXEUVF7QH/c7K3DwCgTCkR9BXk2A3+KmcKlCRAUJKBNi51WAY8y9H
2XUN8dAwNzdZ24/Zew2qv1g2ZBPwLcHgE2OTNz24fhOWgclRUGZxF1oia2YORY9OLuKQFl/+fguC
0vTz5ZC3Y6mgWIaj663/oHVxsQJ7VZTCc/C8UpuRF06XprmFexLLCTLfkVYm7r2+XOowg33IFBoy
j8lYk8ZR9PRrT9ClBGgDIoQBm8eLAOOnrFqyOUNCii7lfDRAm/BqknPMgAef13vLZBAQrLn4uOEk
ho+uiRtAsGCD3ZRtMnPMp+vYmCOs2qfv6K2lDfLZnN9wBuhLtXmw8gSaOC1EoaIc4I1sBMj3iCpd
iipv0VytfI2S6EaKLF6O45QvUNaSE4hrHu/cIxfr2O+HFjjZS5lrycpsrr0PMjHxMzqrbNzTiLuk
UtCESMtoWpbKpyP01gvn5V+DGoMPEuOl8YjKp/wuWHNzkBnaK2QOFPA5+H/WVeqxWe8AKfa6CiRB
qOz7U3GjI+T5mIHE40doQvnZ5QLR5FtIjCXDwQotcLr3LvtYzGONdLjpw+sMY8YvWCaMzvMl1N82
9I7dozvTyGpwFC0+TMOSlwVWgHChCKC0X5q+V1/T2GYPwPimn6HXsgZEjG16Niaz+6rCFsK/PQiN
n5OOuyvZLvVLYMPl1giJCa4Dq/AR2m4iryR3DuP72s63c7eGDBqeY/LJAnsk4Iyc2g8t/Ix0OTrh
f3BoatS7nArzIe9GABMyg4XqDVgWZG3zOSYQ5XfHMREYlIf9gIn2gmZbQWyuZsjESBATiFdkGNNi
UbKvQHrR9uA6r/mOKXTQVC2y+ouYwjuAwEmyMJWzmOZeJ7UKzya0EDG7wSEFQASGxLs0bMJMEwH2
tvu00to3h9RbMf+DX28cnzW5CVFPuGEx7QG8wPYjhxxpBlnpWGnCQQoxRIhMflSgckQYqBXxeAQ8
LE5OMcSgxD4zKoVMcw4fI0KbNtER4WJCN4e0MZLjqwWd5hoTXIxCSSyB9drJYVpvkT5yaKwjykzA
rGFiVQY0StdqALPna8S6Zt052YqWSOYD5FVYMz/C0kVPe8/znF/OJkvs0SqX4FWJM0z22zkDVsoZ
Zcsisk1UIqiBTAKgQpftkOaop36CEuEFZN9jsowdj4lx7dKXpgi9qxqkk+QYsglIXZnW6XLZObCp
0Pwew+UQG+3WfT6Mc1pNEcVWmHMLqA5pi6zg55iQJu1HAXe/lMye0XHFUzcVB2D7c3tJM7t4l6HU
1j6sqCzMjo9TMu3Hzc/shSrWrqd6YfgPzjBLCkJ0mK39c4iXLC4LAPKvRMwH/UlBvd1chzMG79f+
BqokaD6I87i2TFUNrbV/O05e9JD4IIoToMmFPADd75Xr0GBEWQpsViCFMPZGp80v5HyFLQAhw9GO
6Sm2Hi0I9UaJOjaghTspxmRX6sI1dy6la19FGYs/8CBkMQkXwE9Kbyz8SxOCuUNY50+czI1VLRFT
4eljWveJ3ZnAxwmCQ1MkwUOCkf5NBmLPc5BoZz7TYWyyGZxDSqdHkabSzaVYdMf9Sxai1lcEA5hk
OMeEcspgCdmkJiuNAfRRkFFO4RgQn6O9ej10HqycqsJXfd0jaWowuTlRb/BBa6yb9L7XiTakQDMR
EZAnMWBuLA2Xy1B3AzzH4xGbUIeJJyraAs5WLsE6308wSGfwQAugS9H7uZlLjT8WkThbuwcLOTDQ
MuyYi9KbdZruTaTrg6BrN1yijdiFR4wclfigEzj24j3i6adOp+Y+Nby48ALJLjGsdRoklgDNC5fE
9bmQEMtlYHFX6IV3wKEorCv4Xx8hKUk/xGw1AnN2k1SLC1J0rdeBP1GG4n9dpoDYhds7jNLVR6at
uDAAFlTpkhsAQizMXeuaVjRLdzJU8w7AysueTetV2/ZPIqZohUwA7e34gl6vmqUj0HBodnB/N/s4
XDICnbCwwrAvW2CFMPT3qjHGJ/CM8c9trXYTcIo7f5yIW9ovdZvWVRz1uU80m5MjCFDN3pNF8bnT
UHd2WX0rzZw0R+DJLmAsSS8BJYJLa8T3iWE1WVY/PfdkjjmpcGaPA6g7AwS0Lp11HyikUXK4gMCu
t7ELg7RGumuLodtFsdmZTB1skQGdFJsEeyOvexIzMK6armf72R+PEI56gPiXwFE0rvmTGlS+z0Q/
HNFw1KdOUoCw1nA9QmHfHIYZB9e6JvmhAOjAAgfu7G6M16+8EA9A+PVHKdjORhNCQAgdqi6nBrgH
TPov25WPpMkidd4pqEZVbUAf4yUODgPcfQqiIRf6DPGjE488eux4+DVfxqQrvSF4nDrnlbBxRDRX
bXfQg/QZEe3iwzxMPNB1SR+ocuN9hFOvRH6Z33rWRRhYAaISZfp7y8Z05xXsXKnp65pRoGQmIDB4
coIRb3vwwvYBfI2bBQpeh35AlO62ter6ft7VwElUTlpdlNSHgVfQc3OiTGIIm7Az1QT3YR/FJRcY
X4OLP+2XVmXHFvCUM4sBKeHNFJWNZ2qikRsMBOo6/mfaAC5VUVnbQ8DD6KrNeSzIBMBNJUMoF6EJ
B9iy6abHmE/sAw+NbghksqekAi8wD3dZPd70qU33GCHTE7LYe0x2gqulSRBxQmChgI8+k9DRHsZw
LHMlntkSXrUFPQul8wDcCtQpn4U7E3V23cRiKdFGumAhsE40K7wy4duxsrDathVS34vRcPYdmWL+
nDk03YbC0ZKlwBz5XuzOW5eqFH8htKVv8hanQVaXMfcGgPQXxGOE0wtm4UMDCB4FHJydxsa5D8kS
Xes2e/E1fmcGu/OYqLY0wv++8HSPJG2+Hj1/Lg3PDyaMFATYAebJW1nFLp+IjOJrttTm85oo7xQ7
dtuh4u3I1GoYqkHVv/JHT9zCea4hgVx5lbp+D5EJuR94Vuk85thN006na0K4Bpt/USHkjecdskF6
apIFjTRIHO0abm+Bg6z3LBseAS3KP0Q8OOtyqBR7MHEfWNYRoH4uKWD0czY+xYVBAeOpD55pT4DQ
lAo+YHNE760WtjSTPB9BxamAq3uCCd5CNiYhmSd6NfTeLoWm4Y6riZ2PAUojiqxHz8FXNSEFnxaR
A4oU+AfWIV2OaJ9XYytg397EHrS+Q/ywqWN62FDp29o36WdhsxmNaPvdB7akYtxWSgP81cjncYgS
AkItr1QKfvY49ng57WPsM71jqd45r5gvotzivLXiMkZCvBAc9jnpXb18hBVYk+4A1pIHLiOzVn66
LOUiptQgXQFYD9u9mJGlFhieVTNyx891UgPnwWJmn0Moh4+AfFgce4A95mXeyeaI2Z+7bVJaf7DN
yh/YkoaUZEkzYdWGeijgRMNgz22W0H/JZkiJkhYI6akMsOcmePpBJxEl+TBzglCKpef9klTIT1J+
CiAZDtCWlzj9uZgy1xz8JpmK0wiN3KvWWBrvAxqLm86XI0Wvu4iOg6/YWYgIDFAmTeF3I2W4nvyu
L47emrGudE632DmKw+cvLlj0XAdp35eJD50TGIJF8juWsYeU28yBnmW2+CZtHkAblOoYogKYZDXE
1fAw3itIEz0Weo1DApJzYk4jlD+v0J83WEYoMtxD0tDUVc+y8C63TQ8IpBe0V/5sMW6XgOs/BQsP
EAjQhwJfUSWqKTGSAUEId9nS3SjDKa+gJDsvlcspMt8wgeI2oZCiUwAMjv4nlL0fxmGs87Kw0GwG
CnbqOxJy1hrig+GAZY9NATCU8dj3kQZhR7QC+rMalTfOh1oA60ZS7TWnAB49j3UU2d0CXMGnuUjm
cN9qTz0sRSZltVqOVcpCiZYVSEyZK8e8Ti+aPpr9ygH+iH9mXGKnI3RlqO308CnNLOYJ9YCNGoQ8
u4dUN8JYPndQcmRpDcSao1Q+KnA8sFYWwlINhTp9OdqM3zA7FfGu1pQhNtTdiotj0PuYtVOeEsOD
8QiBDatPcxhPLzTMmsdh4eYWhJzlEcCb6dTr0UbY23yKYE5YgBotMZ8uez65Q6cCMSPZdtlajgva
ZbByLNK5bJwOng0guQ8xLXAe9cD/4NyFY4yrIivTj+A/pkjksTEN6aN+uYsBQv3WmWHAsVRPtC81
SBAXeuspo80tDcoVHSfTrmuixeyh9pQIlMk2fvQHmtxH6QDAmgBJRZSNSUZKOiBLdZVpb8HJtdp+
3Fhhy7dU80iWjiumyIb1uIv7bL6taTI0ZwpXuesXZAfwzaGeOcTJ3CFeAohWwqFNL6SB7MkzHRJx
a716HIDIrvtPVITTVwM7uusuAvZ/e83GBJuhnu7hJgsg55wCsQIdw6Joq8RbejSXtAKGdBUpkpbZ
uTqqoK4RP6YYaEBxDWDqrx7QvClCLh1ightSI3pCc/OdN2t0q4GrQpSBDLKqkCO4z7kTk0KcyTgK
7NlYfgCSu/+4KhpkJOAD/+ZpjWGUquV0Z/oVBaoPtDO4nThq613fc//btGHooXjiL1mpwjqNd0sj
hNutFpBW4txi59Il1l40kfGWakxW70tvchmQwHmjKGVPqSMmX1W3XztvBWW/63Ms8mxRVSVUesCp
LnCrLzGKiuB0EyJesKWtsxIcpeQuGlwLDRuk+B/BwojxZzePbOLmEQhdmCwN85FB0Ag6VKEcTxD6
skCmzHWwoMhLg9OQ2DrYd6yd171L53Y+dCYs7GXSYxZLgAZsP3miGDKStTG7zZC3BsRLFqiHJ25R
YzVNueyIiDDiQwdCojTyZOde8khpdigE5UjyjfHucuavOfFV1gOQQmXW7TF0XD6m8I8SZQbbDg8Z
Np9uAweANGkW26kjdDOy4eDXUX8r57WIS7cC4L2TGOthEMJCtI9NB+Ekki0K5zlFDEe9ZvagjK0A
X49p/kCbRJgSphpob9TAd+s9BLm7d/quP3QvX7UIMcWGBCAwMOhMbg1g9MT+1NJORZyONBpY1fMV
kG2AqzCjDF2BNJvGBy/S4AECCQFs75z7rapQQIurcQUOPQDV4x5jm+kS7Dr2D3ExcA0A4hXmCJtI
H4TX37qYNwVwVR3onVUY2S+maTUSdAESkq6bHRIy/+bvm38/NYUhJAudN/TBgT5Bq/EN/qKrJ5nq
NW0guDN0VUhtUIF73hxBwfkOeaTonTnbtqpvVn1ztkILEvxEoNbfTO5jAO2BbkuaaoYEsXqaBJX5
p6HmYheDHmMfs8ULuqcJ2LMdxn3pO53OvxguoDOD9BhtFkhSvJUl5P4g0GbEcMHiEId3JxyJ7Zz6
B4/z9+h7P60r9CA2bTDgBjYr3LeSTibFqFtvl1qldftpiLoqanVUBXO6HCfe17u/f45/cWvbTUHh
Gfo7AEe8eY6ZVr2fbM19iK8hpFO2nuO9x0nsees7z/CnS4GygOYiuBzAYUDs6s2lomjJJIM/ShnW
eVpmPrIayICtmH/Die3HXf3fGGCOfwPo+X8RqhMATfJfQ3U+9MK88OZ//o9XCJ3td34fXQbpb0mO
QTzOLx84Hby6/zG6jH77MW8pMDjfVCkD7Mw/Rpdx+hvcHoEf2CRuUMBtm+QPfE6c/IYEEFsW2Gnw
ZGMo6v6j0WXxdpOAMg/FthjX33BEAO6/Pl4hs2DSVaM5KTyv+4TcmH7VPkCcpAXkA93gKG6g+TAl
RbOHzPt05zPplkOyBhi4FbDcQvXgLRkaq5qxI8uTOQCZmclricpsrpjm6bOqOUPoypx3hQLK2KPf
b20aPaopPGCGC76bDRoQd+IZr8QQ1ajhW/R6dRgd4hE1FPwkuuZjnUNzAn0NqFbtl2GiEUkgZHyX
par9EI4tGrlGRr0geoI7JRlwVqbgBrT5pdsEzasGwJC2pNMmdKp6aPlAaBQSHhUs7bprXSuvJyqJ
VICITjlqgaIJQMXclHRDncqSotQfzkKWQFAg3nIaPL7wKWhNbknN255jVFEI/zQF4FyUtJ7QezX1
6kmcYay4iGE7d4Hh8XDRrQEmRR3u0pYNgIRAw4QL3L1Wh1HbftUmCtEhbzZHdK8HNhgtxW7er/Bp
gRlvHXgE6BNTH6dizEw1uXb9HLp4uos4HiUBIhFi0dZ2aFpCFG7YKWScn4c6AXAxqJNPwGMtj0Bt
T9c0bcxcBSsEtMF1iZgHbrRgoLyBgRqNBRJWjbYmbBPQYj2OkIeexwI9xFnkn4panQvWgoKLipYH
zf5/sXdmy40ia7u+IjqABBJOBUiyLZftsms8IVwT8zxz9f9Dda9YJVlb2v0f7YMdsWJ1R1R0pYAc
vny/d3AQdde4jcvgcz49NkZ2F1Q6ZVvoRY6x51cUteXWRnzTJk3sO4Y3x/o2zqZXOyqeVO2AUxVF
2vJpAVTc6+XSvVsSDrqw5k4ExqTn0qfW+rYo+gd8y5DY5HQwtPoByNKt5/5eM7udlS8PU9+/qIFz
i37zY9b+TKrxsQ4/Zlb8k/awm4Tq57iHMDXEm2KxH/pufcUTBVFwow2K6o6G2AVRi3NqNoCEvqvH
edcYlE1kaIFQAls5xa7OZ+47pT9KrCQhXoX9tJksfZuv1rV2EO26tDosdt7sdI4SRCO1nwQOUF/Y
6S+wi8WzlS3l90RtUeIy52wIcYRhZgp4tNBegkFmXmFo/jCq8jklNByhUMea2ygEcQFTz8pnoiJj
+ln9Lz1t7i07eSRrqLorfgM1eNK8tIRErUVgH/S3UTg07yTuQEZI72+oAT8OjR6j/Gnec0iBZi4e
XcVPjvaqzu9mw3axANCMyh3VT1BTfS2YPxHO5OcNH1Ku4MTjDAy2ZHQ4bRxCY717tnJyhPAndtRq
k6jlplu+om96CpbuWZBFruD7UYUNM0SgJZy8MXmXWebWdmpXleFDC7QlTYPW7rRNCceJbeuOghaw
uAs38JpDpMMwzLd1Yh7sNvGcNnIztdibIu19g99iVM2+7ECwlQ9R9l3vgzuBdjWcP+tWsmyc+ruk
j6DGd6S/b4cyc51pH2vh98iS/KzIl3MHMhK3w5fIyMnYC1wZPY+O9lJDEtpFhvNNUZxXptrdkBNM
WUbDhqZq7uEyMjpGD2xTvxBAhNnvOIEV5Cs7vHpCcbwNLPRWtTWyUeEY2XWHAaG5PVvkME3JNkfz
c4NJvzcUy85Qusmb4sBPWvMBC4GdFYw/zZ6+NRurrj/FDZc1Cs0aY5H0MTZsPxizA8mc94sqgl1g
ppnHdMy3Wmymd1PWT+8n/uqxHr5IpdQ2djLcY8T3TizpJ/gVu5IuAPd9Zdem/Y252M/5AqCDn5Hu
0E5cHtQ4vnWyBW2xgt6Y2Tu0xHNn8TeHLjMOQD1slhjdmiBEq9iwpztbcgNvca214FKyXNvPYgAj
zqe9LPLkuRiJHZrp3+fiqZLxA/AlhMtDmNq7asheMHp8J4vGMDcpSr7KrermWSbDe10Zbwy787X2
UaGF5sbh+9EaDk2d3hbd6zAQD+q0fUMSyXIfsunTz/w4i+a9Pt46Y7MdGvmhq1IPWtomD9xC73bT
mIpNXI3TXbgc5Nq2U1bJXBI/LEl9oBN5oBtE35DVOEICraG5o/+wlANSXN/J3mX6PhfNAfmPdFNY
ZXQGVxQ/lJ5M9I1Kb8/HtJLQu3l0nHbjDA1AS40Pq6hmNpUs58KaiG2vB7/aybxJ7HRPhnJwVxRO
85qbVuqB1u5lVT/IwUo3C7wMNx2GD8YI1hbVmHvQgyHOs0wt2KLjbkoaXJarQ5cZuzVhnHN16R7i
zjy0wfcmUw/a2Lh2UW67IfcJeXTNZPKbPnfjSKdV23+rY/OgztajVjZgecvWgD5jgjvq5rdFJ06m
eJDTg03nbGkf1Vz3RvXOQDJuidbTqmjvlDlXQ0sxolexdIiKFa6vbp+2DymKUlhIruT2/hpX7YFC
//PSQjYF78O6+q6fU2sjjMWbgfPmLt7WXMtdbWq2Mr+hven3ofUyGpn+yR41SKzyoBSZG6fVQ96v
my334g99Y35B1K6zzL6TI+/BvPq2NP12bJXyW2OArMqPgzpSsBjGBg7Xpg1s228xShOZw8nblJ9J
WR69NlYf5yW0vHl5dLi4986mVRMWWQmVMEIc3fq2zPfgAeyC8WtsNa/oVPng7cNi6/d6N+1rNnNN
KwFWUQG5MjyEjuL1MHb2oVR93B9BIePPeOrxvdJDSCvsScn46+ePqtpBF524Ab+jldxs1NpMfKVD
5wpx2jEQ6domKxVC47Bk+1l8boPQvmuW6cYazftJNr9MjrUUIbo3IT/qjNg155E+JGdpCtXLftCa
T0aebzgfP+JdeRuW6OLt2Xnqgkc7lJ/I2LupHWebBxl9pG8EOrYbo5zuarXyaZS7ShjtahHfJk74
kiD+2ejT4AKNbHsDzI3Cr97M5Kk0ifoJlwto+pUXJ9W+adp3AOXg96yksrtJZ5BiFLxb4fQ/Qsuy
XdOM70FUbulyP1q0OmtaM503ztqLaaFCbIJxvhGdAUmkNQ/kOhDmwHmQu9bS7Cm3Ipo0Dwg1vS51
dr02qI8hfOpE9JsYjnfyowwyi8Pa8kJwECPJ2XOn19yy4DjwgPNzloRb4pvcOv0qEptRii9VCJPZ
md/j/O+K+avoYngzEyEAw1OM3CoByivSL2YxUK/pm2SK39V24Q7RIes4CiyS0e099+ofvUX8Ght8
OmiHrKSgzUPeScJJZ7oQEl3Zii25EVsz13ytslCfTY9Ob/qdErjo7sEyLM7l8qNVFpsk/rJUn6Kk
xdS5ifOHWIFvFCGdt4xtOM/w7tDJZzPkCKV8N+a9tN3B6HQ+mXWLOJzaPG/DfazXNwk5nPPAg853
sS1xlTOfAe6DT2CDWztK9lQl+4YuW6BrLi4rfkQjMeRCgPWSlxfDtgp/DLoBjWPthtHDyFp3PVwn
MW9Hfsi0lH4RAE5bFtOz46xTlw+41viLCI2t3TyN1N1P0IAsb4jpnSxAkmCFIZ0WcU8r+uNQ/1SM
EF7Nw6DeQWLwnaDwnAwYMTG2WfXNnibfig5yeAV3mB3bC1qT6UW7ElJl8TMApk/zh7aKbs2uvGvV
LPxMk2zX0gvJZmBaI9rgwxGw6et+ZxjPmUOx1YU3VtfutGzsfxqmzb6D6UFNm7E0E8FnzswNMmhf
hNwwCDCxNsUQS64QnwXdbDwzHuNk3BS13n2Mx7q+gbbsgkZ5DT+BNo0Kx0IDM5SdeC5yi8rJK9J6
P0qi1ibFjWp+H2TlV1rCpuJs4sQtiLZyRvmDqCRvVtQXE9cMZ6m4ciD54RQHNSbYr3L71Shkke23
WMMPQxc/un4Yn4o85VTm/KF9MofBrSF/Gvb8tW5uxUxNjuwhH+4SO7qfNexk5t58KlB3q8tdrOg/
c8hEbYm9dIOFWEApVDhcIWjWuT0rCCx1r4PHShWhbJMg5dA3OpwadA1brBy2Y528xBMfysxvounb
mE17GNf3SdTsZOXs2szcDc1POq6+GQvPwssvGh86MW5DMbqoc92kz9ywLO5CmW0xBSDSp9hqw3t6
t3n+nt+KgS527XlkfrQ4dLirPulOzvVMc0u9uE9yfW1Y740w3S7DLxFzqdDnl6a17odQPdhslu+M
vN+Zgrvn2DxCwXeRhtbkOCd+FgnhtZryNFtYV/TkJaqj8FCXpvoGaniHRBPqgqNgsxQoz2IxN5U0
D5C8vpL2lO/DRO6nugpuUivsPLEoD47sKX0wu9KSz5l8v+ayZJHqailEOAXHBAy+iFGj+15L+7EI
YzdPb7WkeQwCVfrDghvSJgNvuy2yhlSF4l5UzaaM+tDVrJmbePNrCQGL55xD2wNnTlZmy7uA8qcA
f4+p67Nq09bJfUiXXky5X9dGuxvgKG1ivOQ2ST9+jWz2c71o9gulYs61OFRf0zRhGxCZCgED7obS
U/6Ign566+bcP+ZGc7wRydomiodbUn+TDbebg96wBpEH7mOzb/cgo3TUkNzmcxLUvqWwgG0uqa4x
aR429dlWW88N1Zl/yLQF4Mal+FbDzuAOAphwsa1RfiqO3fjIeg5pWn+v22AndMXk8087Z8RQBsYL
IUx1eJfgy7IxDIUWRQV9ih70dFBszGyarNgNPRjwOGz6SdyZiwoRDD/b1r7vjeYTtg37HEH/bAPa
0qNGiwsDSXfaVzLvd5JAb2/WasdvFnTEiQuptPG7MEkfSfqxaGVTra80qH1W5V7RWLvZPnSBgZcO
vCidOtUoVOsmrp6qdgcp0/IH+htOeWPN/a8lvlm/Xb9dbGyLoJ/FFDB6k8xkr4TW9DGCa0ILhkbF
l7iuBzo8fdD9CtD/6vt5HBPaLI7aBFtgaTvfrPilDSAMw2SDUYNC9bU4/EfziBXtJtVm46Evc+5S
mU4CClGIWu7lUVY671TMJBo2C22673UbC52cmvVzEGhTuA/NKVB3VrlGuXd1XT0MSDtQ9iyZdgjg
P1BmsFpj+ItapfiTNstHot+4F0BX4IXqde58HhduFrumM5XBbUq7C3jUhXZhVKnNWvn1pe5DYS0T
t45s/RG3ZYufo8hU5THT/sf/hyi7+beacAUVL0CUrwVqESSFxyrC9T/6B6PU/wLpJ9aWDFAdDGpF
Iv+RV+h/Ia7ApQG/NaQ2YkUP/4NRir9IVkV3YesrDMk//4tRir8QQQAr0hvRpURq+G8wyt8Nnj9a
EboG5x9gBPGrifpDOidKA0LUC90auRtKyQoprCneOfaMXU3R2l4JtXWnR8IPgOIelMHcaXV8g9FD
tVX19CVLdL8vxmdKLa7tE0Y9TWl+FHlsbkQ+975it5kfOXXoNYNobkg7GDfwYTKvrYcSjhs0CKkE
PzN9hEs4iATTFg2ShCp/SSwD4sHJ97ZTfJJhxj1+sikUe+15sNS9AhtoU9MW3NA93ttmS2XZ3xT1
V5rH44bmAgCCEbzkg/63UPlfIfEvZc7/TjVBRzqi/zu10e5nuSpS29O/6v9FnH51hPs/L4Kv488f
x/oijAT+swBWfREKb5tOHrpztPb/XQDqX/T4aKBgtoEx3zqV/7MALEREq2UL2oXfwttVEf0PSG+a
f+GOQMvFRraP8Bbf5n8B0h+34uD68wMk05/dHN8B9VRd12cC2RlQEzTWCU1P1eNbnsrWM6JF3xsW
pKlNJNquWi/WypWu43F34O+xUdzgGIW8QVqnQRh6HtZOm1amKxsIUbluVPfx0MaejRHHFZeH80Ox
zlGgoCM8bXDSgow0fSm4Ho1G7aEbAO6pq9pT6Oxf0S7x0f5obv79VIQs4XyDZ6ZOKOlxz0MLs7QR
LU+lxZFxO0J99YzamK94lp/7bthW0PJBHoY8+2Tf6vMwTIKqNCHbW86+w3RvO2DWeNv3BY4yOmqK
zdQ22Dj2SJKvPOH6d/93z/znCUnKNXBxMgzm7fET9rVuZUlSc7VVuhbCktEUN7maldshFyB6KHvd
YLSv2rWcG3VN5OEI0XFdP1HDONlIDo/FqHGXzW6ozpNbQxnco8Jpb/5YvWASM3X+n/KzYyXM7wdc
NbxQ+VeTeyFOXCloBcWzhvebiwwtArbNrWiXLGn9ZDUoTgw9HrzIzgKfMnK6xzdK+JfHPzOFmDjr
hqDzuCg/jl9wEUeJZmd83GFqkju9dDrL5WN25pVxjtvTfz8n+XwSTZZO2/hNe1rtJwfqoEnTNltu
qo5rgWJb7YF46caD1mvvLz/XmVUIwQB7HKgWJP6cxjzb9EMC+J+Gm+IQADee6nmerfkDMpTkyhw9
O9TaeiRFFpOmU4OTjPaDqOzchORZf8+aSu5CO+ueIpMr1+WHOjdZsEJYnZ3xCOCDHX+sYMBIpDFj
XuJsV/hcJhS1Vh5q9yQ4tC/5BHvGHc0q+oi/JLqLQc29yz/gzHJc7YjX0KjVw8Y6mS0S8WKi0Duk
9NWVFxzOYvhu0UzUT41v7eyIzNO5LF4Rp53ZgJiiCN7JP1iV4CebQDnN1RTqvOCSoMBNHQJkEkZm
bukBKrdppfS7vnHMbdXHza/Lz3vu0yISYw/QJKfqqUh7NpK614ndca0+/ZRhZLNbMi6+VQoP4fJI
Z58RphVZcijwKFWPP63Wluyh0ETdznJKj5vKcDN0UGurdrDu836OH4dMcejxVQYEz8tjn3lKdh+B
cxs1LkFRJ9Mqjg1aipUJ0TxKsn2rxwkIgpNybS2jK8vyxA3o9z6A8Jn2/EpXWY3mj5+zFY5MsSgy
3LCxI8+psx4WLtr01d9so870gmiM7sa2tp5FXtK3S+QPRY3KK9vuiRT3n9/Be8bqht1BGOt+9Qcb
C6bWMCwRvyMSE9M5iD4MsnD8OArpEFQ1CgLcxV0MNb8m9Oi3Sq/+vPzSz2yI1Gj8EOzj1NUl8PgH
dH2xhGpkGDReutqbFNpdNAKjrWVMxTYVaAMvj3fuI9N+NGxAy3URnTxwVXCZNkxSTrpyqrdqTBNT
pT3vYwh1Tbx9ZpuCAcxyRU++Vnwnj7YMSqOacCvdLCDnvcTSUkePNo/P1tg3GK2a1r6mO/ZTVmP2
0BAm/O/nM/bw0BiFgAqiypP5bEFciLQMHM4KVxUphfLGXKzmlujA5MqGeOZRbbLDaRFDvFqttY6/
YlV1A1bwkUGv1FQfZkPEnkSUsknGqN1moaG72D9gem2gM6zS6Fpq1ZnT+8/hrZPVVDWLEpazIjiy
1ykbqum2bufyykMeT9XfpTqRqBq1EFQvHPtPpo5qzWMVzaLyi0yjVarn1idEGMIrHYiWQWqlV8Kv
j6fqP+NBJuKEwT0L/8rjlwr/HL9ojRPO7lPoB9kY7tOIbgm+LteOluPv93soyGXShpuEsYJx6gOo
kpKsJrLvEFO16ibRcWRbFv01rYxg2w6qdmc4VelZfQ8FhBr7ym54fJz+MzoHG60bi1vWepH7cxNS
kHO1cWZ0fmCSSBjh67dJdau97bFd9uNs1HxM78Tj5Y3g3KDrDZFZC96B9Oh4UK0PlRm32cYftSS/
yQqsB9TWwGyLbu8vwp3SJ7n045VPeny8/X5SeHvEpK6WNRjRi+NBgySjQ5xWja/U5rJJ4xLMvpot
l4REOCAdKU8bJ4R4i2GluPKSz8xeHKXM1XeMEBougMdD90Hczfk0ND7YIR1QtMIHKEAOaiKp+XoN
nHr5/Z57VE3j9kdSDGm71km1Avs5SXR9bHxN7St3ikN5K80RvcBkWbTQsDF3O6E076u006/s8Wcf
FWiJuxq1KFYix4+akYgqg4hPOxOlfge5y9xEXTd9RFoj/WSerr3alQ74x/Xs788KJZDNbUW25GnA
uTroFsQvo/GrSjhb2kKmX5Haom1Cc6k+lNKqbZd0XhVkGhXLz6iwncck4DQXARoObRhlduVrnxQY
f/8kIBEgBptD9TfS9+eaghyfof9qG58c3g+sL3vrhIAM2FF1bucgLZloCBwIVRC+ra5xweMotrYR
/Uvn3RXfgOmMrNfibFgL1+NvoYP/Lk1utn5hyvkxLkbCrobkNUhaecXS7/gQ+PuJIVGukCcJPtiK
HI+kOIUaISbv/DyUzr2BO/duCKru8+VpfW5umUR3YZqHuy83kONRNA65aLZKWpkNwLseO9k2U2ft
g9pbvTepCNf/1Sn+z2PBOcUmB+toAIDjAbsgqmWs1p0/0QLZ9os63ZKqM96M+Azv/v2zWdRFtOp/
E+FPTvFahMWc0BxGrFHXfqXKYr8UJIcZIY0WLAjq7eXxzhxwuEthsqLzeJDvT7aktpnzsRQWOt5m
GLe9NLt9ZTmVG+h4KFwe6txuRMFnEYtoMT9+x5H8UecakwpwEkWd35XYZbXmUryUrZ0+ZJhxQt60
hJtoGa31bqITeXno34Def8Gbv78g3nxYFJFBBHR0WgdWkIPxRYZyklvEczmL4U+xjtxeDt0WU5b+
Bfl68H2Oo3YfZYuj7rsQeysFc38ynjGYeOgilX7dFEr7zsp0dN2GEgU3htY1rpXJ2b5ySp2pBrh/
YfeHM6zFijrZugOyEmodsao/Fql2T0zuYcJM/5E89uhhCqceOpkiXuN2LvB/m5xrW9fb3XQ1Q4H1
iAyD0vV0WmRmMoNhBmxdUapgktoHtNugC8K4UGhgudGCdgjdZuu8Vo1iobbsOzqSRoJgOiuaD4m5
iI9XvuFaQR5/Qw5PrtxrNb+2R062MaOq6qGTaeUHdkBCRdTTMU1kd6sGQbzVY6xIxhizduKiM/up
WozgMVLC+MvlX/F2Eq8nOGpImORg2L8vc39M4sGoxOiULZCHKWvXxDnQ5UWJnd72ym1dlvZ+ydDu
a3NTXFmpJ/fEdQ7jE8oejkOwCcT6Jq8RJEUavcLQcM6xEGmXHceWKshhC6tfUlmsm9YinG1ygiry
QYOND3GvjVc2qLcbhgP9h+1dEFyEO9fJ5hvJQFvKYi59oVTSg0qGqHfSkgc5l/OV8uX8UOykyLZ4
h6eTkMVMnHLAUOlidN9wpDX9oG1aaGoysq6st3PfFUMzim96ApqUJ+ttTFNTJGKofJQt5EokwQgx
TnS4+8yBvXxfckQzdT2RdIf8GAXZ5Vn1drWD6qg6GzHJsJiAnxwwU5K3c+rgJIhWTL8LiFRxYzVU
8c3LC+ZzoOy5xyr71FaiO6PQroSDvz1P6Tly5QBx+X2mniysJDBr2ekZxLTeLt6F1TBSJGGScbeY
arnXsvTfF4eYXJMkTWGIHEk7vaoOGLoI21ByP7EaWFQ1zWxiY03N7eQEaybUUBVefsHrrDzZO6h/
8BteN1SsJE8+byAqOcYBzBtoK5XXc27D+sklQF0b3CUVEPDgpOn/YsXSrOW0MxiXm93JqTNgN2Tr
A8njsuugW2Rmej+JljQX02meFLOXt7UzZJqHur/1krJL31ldNP64/OhnVhEHHv1ewFoaCafoTmvr
hdOGXek3xkAwhTbkOyGnfKubTfPh8lBnJhLHND0g2muAh2s7/M+Cd1G1dZqSezSkffiz1R24NoEO
26VTGw8u/VJf+azn9sS11OR2s6I8bxSDbaaX4WyjFgUFxh1Fqbsg9+wgfQlMJZg3amYMX2v20sqP
QYEgfFoBXKIwwBzp8qOfectixZlQ9wFdImA8fnT+ZFAyNPw+ezd6sAx3q9txMjQP/xrQxcuDnX3P
Dq17E/9wlaPoeLDFFlj19QPsu7kz7/s8F48LVKw9v+Fbqk/OlTNv/Wwni0fIVTroYNEgyQw+Hm6S
SxAPJc9WFtq8Hwcz8DLbkE+XH+rMDgymwxjrvRx8++ShknJQYnM2cVN1GoEVqUhvgzRu3UVSkLli
5M8gh/ZZtVvgVf4vZi4FMJsDrSfcA04esRBWQyilpOIWQXvAm2iAgDoEk1tAsNpZETl4V6bumR2J
AmJtYwK0M3lPH7cbZIm5OciSzKH+d0Xt2pEcv2RV8ENthzhEWgKl8vI7PjNLWZUOjV/AZiypT84Z
kp8WNZ/B/hAMTDd56tjvOvIg3leQND9fHurMHGVi4iSKjR99hFOkTlQtLKZUUkGKIkV9kGqbIsiV
Oy2GYAV5uLhSLJw5Qg38utEFYrQNjn6yAPlWMrHtrPV1XHBwKmBNcB2dpYtblQWBvBwPjdZg+8hW
jL/YDLvq8gOf/wHkDtOfXufR+kL+qAzNQUacYfyAfgmKr9gJ9Qdi3lGnYPZ9qBwD/74JY6O+kOXn
pNE/XR793Ou2uegjS6a3SSlxPDrEsUQd+7b1KS6wcArsGhIpFlvuQEjaLXt9vrs84FvAZW1qrvpe
EB7+5TT8VOZAbKaZOZ6NydoeDQECoQk2oqpML3heiZsh6id3xhGPJK48+TjjmuEmkwMRWLGHfws8
8GNo6EogWgNiySn6rKZj3TtG53hxPXb3zZSY3mxD1738zG82Qkbhosg2iDk6d+aTORaQVjSno4Xy
RCLkSTq0UPXQXGtMvfmUOExyhNIopWuAIP5kFCRrqr6E0CHLbpw2tjp9b/JA7rBDIxEmEuH+8kO9
2ROQq9rgKJwjsG7Qqx7PnCqUbG8YwXuNE5Jky+r4YM8trkhENF5BAM4MRbGHL+laaKvwRI6HcvB0
B3ebdQ8zPtwXKyWGhy2SsOjcqTTm5Mpu9/ZF8pnMtV+LDpcC7KQlYTa2zY3QEF4zW9+UPBh8c5yr
bTNIOiD5qFx5kW82AEaifbbe2QFS2IWOn05L51Dgj6LTdokiLy6sGo81zJ3U0Rzu1bJtb2H+YLqA
69+yH5pGMa4tyXWEo4N6fVY+o/k7V5be7fEvkBXGlDHiNqQANgLCUAssrMtwhv8UDXYPzdtoxCcj
WUg1KfN6SGEDJTM18aTl+PKnzdRcOeTWQ+zND+JGRZQCJDAwyOMfNFb1kmpZLhCbKMZXu8JRounC
+lEPs/ez0mLlU7XdT7JozCsz7cynpxLVgIEtk3+c0pHy1moVOteql5XxfItGAu9GNezuEkso22Rp
rSv7z1usl20fKbpKIxV2GX2F4yd1+kX0U28tHmAasEmjQZdBz9NE9IqyHmfEFoeCyp+CUR+8mUbP
yt9WzcJTxGK9DqoOxvev1zW/CCqIoHW18jyPf9Gs9ToGYLnq6fOc3GBQiQZQnR2fVd5dGeptGb7y
aTjq+cxg8JyBx2PpeqE1oWrPnqA95yOFGPwRS+m7eTCKbe4A6g3KUPiru4yHRhrN+NxeC1A/88mp
UAnhdlZ61psvgNq4wGxVzF4vtfqGQGUIIAHhxVXNvXrsr7pOnFnu4In07HEGp9o9pRHFbTbGVmqq
njCiDuZAVN9rSq3ctnah/NRa7Kx9Q3HqJ4gi0+gulLfGldd+5olhLawlD7g0IJ04futJEIOpLkxy
gDECU9VO30z4A34oJn3Bn98p4yur6twjc+MAogCOIUfpZJKH8N+chC2Qdn1uJ+9ToqJvBfG4JqFb
JuEZdIMwrCPxEoPodtG0xxiM9Up4/ZnfwBWEU4SogtXjYd1y/iizosSEKoCY2VNs1HJqtnTLZm4y
a1dZPdqnwJRoVys92OHSvLgZyaRXtvkzhxiFhsFLt7GNefMSjCxpoCc2i0f+CnI1XI03pUY+rC2i
a0YqZ2osA5o4jiP0HKgFTmvKCcuv1KlsA/PkognJ5sXtER21ccByN9ggnZBfWnyuPDtS7D2WbZlB
rUUK6tzIxhvNLrq/vKe83c/XFBugR/wyqBhO0c8ZpE8b6OV5eJZW99irTnsq22bTo6K8LYoWBVXU
YNd93VPmbekFOAXuywFHO804hR1TQW09OZPpTa0R72VmDrfEfBpXCLNvVxRl0Eo+XmeXqZon+1g8
0+OuYsP0WFr6sx1ippHUkeElZIR7acomcmUJv51MDEfpqq3kG1wmTk5sJWrhPAtEssOSInoJJrIO
RBtv+NLV9vK3OzsULTOwPoQHVHvHC2fMeluxs8LyOJA11+7JiZlbvOLsNcj78lBnXyPJ9mxKiBao
LY+HWsIGASGeyl6Zkg7SIwlFOyX8AZNUFw/x+Mpw52Yl9R18YNpmK3pwPJyKpH2xNG55+lxXL7CC
sy1Lt8Llok3eV4uCQlFD0V9aRXJlQzz7oMSZcvwBUUMLPB55MYasENjqe1qsNe5Qrda9Ix75JDtl
ezon1/oyZ8ejM6MKzGXedtVJBMMBBCjMc2hy7iVGIy8OsqJbPQuKGzw1mx+XP+TbzRZsbV3sUHvW
hMqTzTbJwzjTUsYbLV6gHgp8CGcTrf6So5N1EJujZrNcYgTSm46Gw5Upe+5xaeeDdLHfg5WcLMdu
wrwzzXi9ejU7OOGbYgevKQSXd4zbZQqvNcrXz3Vcrq4xOJaNXcPK2jptAlRIpAzMPaw1/K25J5tQ
fVZaS1A/doGHHkBuiSq8ViOfHZQrnQUySG/+FPcSC1RV0y4tzCZa49YJRelGxMn6lT0H+xmjvN1Y
YS357z+s5HrJ3Z3bn26f3lWmRDj4AeDvj1d94/Z4BW1byCnGBjch61eqhgRIqVqcwpKJkVwajYxe
Lv+Ecx8XFiBoKacoZ/lJMdFFM/LESDfJFehMjF/E4C+aEniVsnRe33fXbkfnxgOP4mbGMQIefrJL
OJOdZTkQo6foYv6uYu69hfJZftGg14tNSwTKt8sPeGbDBf4CMVixAsIl1h/0R6WSZmqF/zUa2LHV
BAfjHG9Nyl4/lP33yyOdeTQgA4xNWScYk512N5IuzUkyWKSHY+khaYvXEmt8P46T3E1q61of/8xo
EK+hXVOVwN767S74x3OVKZLRJValp/YY3fYCWAKNqeaRct7gIB4NV4qOt+OxA6GTgay/YgenWUA4
50a5pcQhFpVatpUc0O6YKIqbJ8noTsEwXCkCfpNCj7cBC9oOTV7qe64z6kldXWF3uQiE7n6DWfP3
yYjt7/bS5k/kJKjv1EUYX/OsGh6jKAmRo/Y1gVfSibZqHo8HuhE4AAVF62Z2YH+igOXOe/lrr6fn
6c/jhoOBtk4xzpc4nleOUGiOF1HgWXpm7VmZiNfnbLy5PMq5t85KIZYT7Hat+Y9HacthQpAxB1gs
jOWuasv4RubyJZdOe9Mp3ZUZ/HYTpCvHAUNSudRgD62/5o85JWj/UTm2gZdO7eDq8MtdEgsEnrwF
vvimzH0UW9fIpG8XKLAQdQNfmQOO1XM8qCGSNomsJfQNFUc/bcnJZklxVaDMuNaxOfN8GM/plChQ
4law7XiocnAWWKQtd+Msmm67UOKlbNUYPWYVKX6jWt8tJcLhy5/wzPOZ3A/ZflBIrKzg40GTKZpo
vFm4NM8mLBcVi69wlP1z3mGcdHmoM7OFPEpq1d+6PeJ5joeyZ20NVNEjELa+I5crsDC6s1AM+H3G
ub61nPjX5RHPrVKTYxpuCtdB/uVkGXD9w4p7LHAGLabyZ2UNzcM4LtgdDCbWLmouKk5rY8ZKw9ab
72qPz2ZbIJHyEHHDWeg4b5zR6D/M5G/cI4e/Roj+XXaerFMTVARKLUtVBfM8fidllokAt7rIn4YZ
D71Gw+4l1vF0S2JTxaR3xE4gxpLzcRn16l3QjBi3EB25q+tWv69FOT84uMPAs4ChOiFOb0mkbPoH
XYmKL5i4CVyloP3t2lqZrkycNwaxVCNrJwxZxIp46/JkOVYGJB8yeiK/V4vnslKzG61OsWJfMkKE
JIygKG9x3u0rHFOw0tspnKzIFHr7XVboIc5yNFwvf+43E4wND1UhjUE66vz/SSW6UsaKMcLwIMEZ
8SYs0nbYjAZQYuq04r2Jf/L23w/ImuEUoIu1IjzHXy/oilLpJ8VwweMNwmFacVv1+uTJrChvKnxi
d5fHe7NYUb0xDGxdUDQCsdc//2MHlPXSGyb2vy7mkOO2RrgCTQFewjLak3d5qDPvknKaURAmCAhx
J++SyldJBrMgZHSszWbTAhf9cpYye3ZyXFPJhWmvDHjm2Rwintlo6Ttygp/sfgr3sDavasOdlN72
kWkRKEPX2jWMvn9/+dne3FgYgVUHCijX7vhpI1cQcQMSheBCzRuIFQvXaA0ndr/K5YJzNuaUWT6X
7yNdGfAAya+Ry9/iwIwvV6YJ9TxmtKcCsYgoA1hDCYIPJD2eqffhnbN0zVaYXfu+UpT/Ie28dt5G
tm39RASYwy1FSX9wdnvZ3TdER7KYUzE9/fnKONjLorhFuDfQ8E3DnipW1awZxhzDms/cnRhdEmMy
fgn6aXmbQ032lORIiD3+FOqE3vgf9VMUVS1FYDBr2yHnBgSE4SXMviRQupzaxvAiWPz7n7+YRAkc
Jd9S42nbiS29TRGR8mr7BJp/vMgA+hUN3GLoNyPMGLV1lBPurookzVSzoioRvr0nC+Mh3jxL+2TR
TnieqqR6I9uxOPh2d++1+nZkCwrghhfcxpzGRMetmHoblRUr/ssvgUBNFeqozAu0mXYCL29/WIAb
Hcw3791MNcNjUFNgRt3e5EQZYZ+BZBlKKtAZfOvNCpY9BwnlC3SkRnYerO6oKrRvkbtCVY9S9hZj
h2LC6BoeYzvtuNJezBmEWJCjOpVQz6EXFQ8HH/Z++yzeQrIwSshMfmybm6Xp5atZYc+UUCUybjdA
Pe45B877fvuwQocRrArsaN52lgZJwySlOM0s1Jrk780OAXerC5Z3Lu3NCgam1vun1vv/z9j8vwrp
3n9Loi20gW1uAu7H3Tz4pD/caclVsBkmfJJxlz3Z+uSfhR/rr45fzAervKt74cRh8vAJuzwea2fz
ZNB2L4OmD8BND3Z1tr25epawh5wDYyYqiimW1g4Uq3UJ0cdj17Lj5jDNWImvdhKs3uYJWRLkp4FS
WyfHzOMoGRATmAfHPHe9V0JF20Pga4wo0Mh5ipzSnC+aq1mfdAf07uNfcv+0wIoCeTvU+qr/v/W3
wwjY1c1wcpox5ue4beElNQbvxXWWo3B6b3s5VtTjieigb9h4nl4kk2bGkEYkcoBxqrHmUwd37JPp
eGNo9MMR0nbXnsO3VePGKiO99XQQKhsTeFHF8dTBAK2VfEDpFmhlOD7zsf1ykPfufUqQI1xMR4nu
blFl0p1c8gQoHHJfl6GhZ0W0pAgDScM86szveQE1tU3NmzlQwA63SxO9lrsQdTlw6ibyHBDMRVaF
TMnjs7H3AQEuUDkkjKUsvLkfybQkadx2SoKu89HVKFxkeZb41MXZH97oGQeubc/pgEACYEVniI+o
fs4PEdw6lGmmTexXP2fGFR1TDeGkrn+pvSo5j0YSnOcCNdjHa9wzyjulcwuUbIJr3Ro1moXOrzfY
J2EvA6+8acu3JiNuf+A0nLfa6FYOOnP6/O2x2T3Xw7AwgQWvJBPb6mf9sFYoXJYgB/p1WsSCjIQu
eTFkK66GFgS/kN42pC1VEGluM318bHlvUynNEtbwRnos+tayNfdV7U6GffKLpr30NrorQtTwFyXD
EMreGqPH9r4P1t+GUWBwoJmns4C4NbiVW4NV4ei5qydcwz6YEANJKpcpSaQC/5p80tzILAsTjm8t
hn/ItRKkcRY0F9/pSPZ9M+Iqm8OWdAYRLbQ2M4q8jUf6JIYeQVBZwyIdpAWSUj6AvK+9cI1/CmrM
wwnyw7J/AuOf90wmVlBWQ50G/6OnufknXxg25GNxBWzDyVZZhc06NgeQhvtIWgGNqJaSjHC4toiy
oU7pWa9Mhbczk0HQiMMvFkDhKJKUAdFWVqclgNHTpDoXFkN1hBX67t423x0oHxUaGHq4U9vbG1h9
0Dixb8H1ootfF8tG36V0O/3PqUBQ9CSzTn4eDMCooY2CaxeWwjJ/aY3FhcFxEPa32rcTWuNp1zrX
fJDxBwcF0Tg0KWeDSO6Kdj3ljdc8J6XTjmFCv4XRo7ScjmKRHbdKPxiw03daA5KC2/MDBR1yuqhX
wXplz5ERLMXnCSmVkAR8OT8+q3umHNrEwBFo9AG4uTVloeDUGFxLTg+YS/aP/ozRr7wYxXBQlN3x
O2o06H9MbR7Dym48WPlZleNI43VEhujbqpKikPwvhdm+auen2anXy+MV7pp1PObHyJVhT9t8TNuG
FdIWrLCg61aEXeN0C3OTEn48vZHNtyAQ2jm2O//A7s6XpWVKdYtqE5HGtv2c+n01p/yek95Z5VMO
GBrIrt++iU39z8cr3LUEXxZpDJ4bj3O7hznVqGBdcpsDPpeggSE9D+y2M0PHzoOvj23tPMO8iv+1
tYkwIGMfq0QSJqd9oX8eYcH5rVHN6MdWdlcEMxQ1FAJGZztwbeu1jxZWA6eHgfxANrfBJ2gKqxeB
2tK/2CaDTTJJRtXUxeZUZvMsuM1UNqSRDO+TspvOtugZliqqvx4vaucgElLQ/KBtR4a4BZyOpTdP
ZoqSurl0gJ0gsbho/kQttxmTa561xqdlLp1fHxvd2y8wbepc0Mgi/b09G8KXgVeP7FexlBxFMfoR
g8f/IqSmKETypCa82LONF6FaKt0FLZBT33Xmr0lX/d1UpvfJbfN/cdRZCvEJrFMUtDa7ZXkjwNRx
tk4IAIi3tdPykphJ0kQrhLDPjz/d3iEkkmaCDldM6rKx1SiqiAKe01NqTkOE7NYSDpIaZr0sRyO8
e7tEHA2fi8XQNz2a211KF2Ny2gnXaPQZImU1TN/eEB8hHPcOoJrYZc6ar8SZv7XSVI4/uVBhoNve
/bHMsj1TpFBc83DFAJFxQ8Mdm6fHH3F3ZaoeStyu0s7NylwtWOzGh09WUB59U0n0O08x8jZ69NjO
/tr+a0dt5g/RpXp1GFrHjjUxo4VwVxOaiHMA+wlWSDGC4qVo7OCgcrh3Qhj9A7YCZhiOho1RxloS
t6hWjPaMmoZx3Iuv+ZjW35Iyb48myve+JKkJdR4ncIjeVZT7wwozI+8zqXP006x0osKpulOV6OZB
RrdvhVOiRlsY/Vff+Qcriz+Wk+n2FHfKcXgJWhiVhZnPp5/fLTVYplMyo2R119sysqoUg2mdQC+J
N3DOoKJYiC6qlhT5iNh/nYL4n8cm7xdGlcWkrgPw0YVIaFsnMwazMSYOf0GWEAVO434yRsv/5bGV
+yRH1XIMwn/VDmba9fbz9TCJpikDtoyQeMU1bVz7aRR997FCQxFS7XwMaVnCXV5n8vwvLMOPSSkZ
b8XE2K1luCKaCTw5G+dX5QdEgcRX0MzytR7a7hkaVSj6DWd+W08IYDy2fH8LqCSpyqNC0DKKpb78
D0eG6mZfpNw+BrAmldU4yMnmpvFUFkIeeBN1xm8DfGUKECfzQd+LZremDJG4EPYoUzViUFYgkJ7m
CY3mbPgTRfojlNieOfwlqmG4S0BFmys3OBm90JX7nY9IpiowXuSmyAIYDPp/yWWpHdRy986ociVq
IJJIZIuJFgYUQVNC/uIlPcqWFkTRlRabB+/avat0aIHSw8aTqFGyzX5lSBATMYzgS4JevCP/na4a
dNawz0+oswr0cBmcq6LHh2RnaSpCIMtn0hF8xOZ4Ap4MBiax2TktmV4Ls0jPwYibeWxl5yiSdvq0
6GlE0vrbRDt267nlUGBFlgvwWg/lH2G7PTTwzNE+NrXzFTn01E/4u5RSt823iSrU6JbcdDPTYyD5
cxb6qb9GaATUJ8Ou5Gl2kqOZ5J0D6dKcV40qjshdxw9ZXWE3Fa9castfjTzxX+hnVV81bdJQvSrz
g5OiNuX2uqlBWfAVtKdoam6xu55T0qVdESww/WX6YGcTug8D+M/CJpsuWiXzXWrly5ykJeqnqDE9
/sT3u8lYBIGDToMGEhpnE68UKcq5wYISFwS4CA67sd5GFaNx57VeEvnTXgxjqnTBhrrMXW8Sm3Ja
Z12uFaPALbRdrVjsN926uFfSVOP6eF33sw8w0Nj+99l5aqfwM9y6sUrzzKKWSxmlUzEy9jPOZ50r
cQ4yubwmw5y/cWYokObUYSJYm9/YiOl+ePwb7u8jdmlVqWcK7pgt0gDsjOaiQFlG0PCi3S2M5pyI
Nb38CyvqsSXkJPaz1Q7/8DSQjnNGC7+MJlMOT4I4FygFJcDHVu5vhYpUGKJRNT5WZd5asYZu1vKK
WprVU+u2xDo+m8OYvAh3QpkBFer+YAP3Ph4+zKLV7zA5ucV8J3YPRzL4gWhtre7TYORoWzR+/9OP
HSsCBAJgxVTUlpuPV2Ye1LZrWoGSy+2ndGb2H826GaqzuQwHIzmyd+/Rbu1tXrsFTbOYmZQq8hbt
bQEK6iucrAtiEnXGwKb/2xCkwcGlu9s5BoppfCnYHEU7wHq3O6fHlWzKBKLX2ezscMxkgPyf1z3Z
Cm9uiPoIrH/nUbDHIABlKB/CUHL+W3teWq39kI2cFC0Vl7Rr6PpY4Bn4lcOB8/re27lxnsoWQsHf
DwmT05tQEB2SqYbDt4zQDl+Ckz3NyTfO0vzeW+UIc50oKzpuC7oW6Fyd2yawftdFZpZhl+vZGwR/
zS+raUEpumSw4eZFSSFpHgEV21X5O3Qf/P6yrL+S1vdPhtstHylkjzC2We0canV3QHay++XwWXRf
eGHplN5+uaqB4XnmOkUCSc83qCLKszMuw8Xve+3gUNydQ/XhMAMWQxGMbkEIcvaseSL5jgp3+c2Z
/Or3KS6Xa5UNKVj5ts/Gk12II+K7PasKEua4JCZEKZujiIwVMSUSLVGtGcs5WOeGqQdHC2OoclCs
0nTA+aZxfuy59r4q5RLGjxkSBuK38Vxrnsm4RZmFdA4esi4zkUqDe5NCYXUE3941RbcHcBlUgiR4
txs4rf3iJaADkJIOkEJMnfaUiymOUurfP+uP2UAI9eB2Bx+gSk+3plI/mezJt4tomEr/6tFSi0Zn
GM9anqYXKyjj/zz+ivfvqTIIWNFm8ABCiC30QpsptpngViI0U7IuNOwaFbXCKF5kp9VvpmTtX7U5
66Hjzeu/RNCZZ0/P6oMXdecAYQXcBxNrtB+2zC1BCVywrvw8gonBizph1dE6203oTGJ5F8QBWrWl
XR0Y3dlVXCcxIXV1Hr4ttKUvB8YUfRtxxcYS5xgOol9Ww+tpwICSePyVd01RoYJvmKkO4rLbXW0r
sstlwlTS6cm174vkMvqmfNc7XfHzzga4jiIVVUNOdx16UVqjbVUapsY2COt49S8aTEon1H+O6h13
IS7Rj+KyA8wLrzMp3O2qkjJTGKU4hwGGbEtPcueK1nF3csYg+NN12pk2LMypnYIrwCZ1lBbtfVTg
2Iqji1SCysSt+ZaIyNXjpIg6OH/DUWoQtza6eTIaVGMf79/OWwuuFNSDahHgBDYefEUiri0dWUSr
NerMjXXN5yKGogpN+erJKK3i+tje3n2gdEr0h6SzQe3ldmmWpEri5nMR5YnZvJSeAxlMYyIlpnW0
0QyEELM0aw9cj1rE5tGFC/y/RjePrljKdewg0Yzm2BpL0sBi+cw4t3utq9x7zi0rvQS5Z6D5YJv5
r48XvGubehbAC9DT4CRvF+wb8zKMJspy5jxYr2ulDyGRoXPSeys9dZX8PQ8q40XO7hFqb+8QUTtW
bLgQtgI2uTUcLFXla0IUkT6sydNC7vuFkdvkhLs6woHumiJa+/5MKr6mW1OUtoqq0auCQQLj41oi
jlyPHqPKUo8P4OF7lqwAoCy5iWLs3yyKjzbbzOgh3jyh77r2q4bSHajMbPa6y89vHKOiDLwT7AFH
3NyMisJg5uq4GyhCq+elzLo2DIryU9t22tVqmFXmkUQk0OzmL48t771cFCPpuGAepXJ9E3W4YoKf
cHLwdKtmRGaAKG3bIUqNPnF6kt28pKEn/K9jmyphWNVQH6mvHYSqezeVljlzVbgFXu3N+pdY5Kpu
kkeDnQXP0kwh6bOr9ISq8O+GD1U2zZwjPre7FAq/q2AmihGQPHTbl2qEWY5Js2BTMPQ52738COuP
f1BQ27uSjKJAXKTqGO6WYmEok2VO+yDHvcr5fWWzn2hWxRdey9+82GnWUzt4zbvFhcji4KPuPSzM
5jHJRUuHN2xzfqdqhMSoK4vIHs2uOSG1N53nPk+eHCfvvqKM5f+O8N+chp2Plnm/+rp28Av2HD7Z
IwS+xLQAazbbOsi8TSEfzSOXRw5NvQCISCoztIOp3mQV+rSPD/PejVUvKNE7WGpK+7e+QRQuHVR0
4yInc4oTwrZrZLRudkkDtAYfm9pbGkM/JP1Uh7i2G1NZN3u9qFF2bwJhIujnuwzwx/1T4VbLeepX
++Ac3S8N/6rYO+mbUV3c9vJduzPWOEly1MWmT0nXy5dBJ9AsAPP8dEAHBoOSjPJFNEe28UihKL4C
u8+jMmvkddK57KDkR4TtR/vgfNxTBSi8B//Rj1Yv5tbvBX1lUwwuiVg1Mf9q9vnYonMuoJ3q+mn9
vNDR+2uai/nUB1JchOvIj2ON8ip6xvygaaoPvOG9H+LHKIJUXCIzl1s0YaFrnj2sOX5YE8UvdeVM
+alwevvJnShXhXHZ9F8S2VTJwcHdtUuFBaZhH7DBttErTbr+w5jlkTW6f86aJs5gD7w30qEUTraN
6K50rM+PT/DeiWJ8Az0Cxf53h7QPaH7ZZVvnkT0ZaLqvU37xskl/u1hIafwLU7xqMOXhBciTbu/l
OsmEf5Rt7oA2XhxfrNyY1kXDpDuSnrq/lyZgDQ4wL7ZC9m9cTt+ngyNtTE22WYdjzoT7QIwbtUmi
P4E6O2pl7H1F9WoBsQETCm7zdmmdcKVZFS23pXLepz6a57zl1cUf0vX58UfcWxmJAqdDITXv3qul
EpavTayscIViJWJmYW3RrJ+F6D8PxVQdQOnUL78NZBVIhKiZaQyyyu2m2eaSaF7tZZFrtO1l9LT+
fet35gEycu/7gXtRbP9qgn3bnTfMmhp/2WQRnKZjSOXDPTs5rS6Jzzk//oB7C/rRlPopP5SCK2EP
VTpgyq9z430+xNkVAu/xX1xl8iiakGD5mVO3bq3MPIVGgu4NdGH5/BpUg/827uAUdcY5/sOrGGxu
hroJHy9t52wohRHFuYLf4jrfGk36qtR57kVEF+2vOKZ0U66WhwQGA2dLrB91ene+5HeObZClJP2Q
ytyai+Gj8mvwGgBD2/7Sp+78gfGon5M8gzoaNNn3QhjRPs2K7QHsArO00xYrsmzGLtSyuD61XZP9
Nqfa/A6U6VFHYucsMpRAXYFIlJu2rYXBv+dj0VJnce5OTH85JzdNIVPODslG9kzx4FFYoJ7J67dx
U83c5Uk+sGFFXHYRmg/9Zal4bMCOHPWw9h5ZVcdknIpYhWh3kzFZac6MN043KqZYD1EuMf40Ys2u
wlgoTpVCCcUgThClc6Bfk6k0T/CeFNdKVtVpKl35++Ozurd0hUvQOaakVtvWk82E+eRonYCUXRPv
jbWI3+L0YCbSkyMA5M6z6tEipVtJq1KxIN6e0x7dK7dcGxEhlVKEltd2l7yRQK5T0Y0QExnxuc6D
9elnF8jrAzgArBF8A3CZ3VpNTdp4vp4zcNWJ4GzOsgvzGYfgZCI7SFHv771FIx2AGBPvdIK3Gg/g
+b1Gz4WIynkqQtG34xnIGlItNbP8gdEcceTcX3zwe6qySrGPRW7zNEaDwYkNEOqvkMR9pdZbnhkZ
1K4//QGV7pWSueG84tNuP6DMZ7dgmj2N5gHt9bLNWhiyehR20H45cJx7C2J4lcQMpqp7tvYJ9e+s
MrQkImLXgL0xmjxR5o8eL0jd5tunFAtUhdH/4BRymm8XBOMobcExnaMKIqqPehdkF9eppqgjN7zm
/LXQS7TqY98iHv7Y8s4B4RGnukg0pFpOmzSFUXNvDlCNjXiBUXIZAnnprX75u1oz1CKqfDk4+7v2
KJt+H7PgCmwiPTSX4t4ZsBd35QKGqi5OpS6T58Bsl6tbMMR7sIH3V5zkgUiP/quhuGE2Nb6iGWAV
KomQ+6yNrw3zulCcruYpFp3zQrPKfrGEzA6Clj2jDKjiw8jsoRbbRBJjbhGZz/McMSpfnc1cemev
R+LKcKX2xjWT+qNA1uwgsLj3mwod/F+j6tP/EL7oZgdGAgAEnVA3PtXt6r/ShJpO3VAknx6fmt31
EabD7s/NuJtHHvKim8aG84ou7vKHYUzIZvhCqy7CXLSoLzlKVe399OgYeSBTiFx5atGQu2620oZK
qJ7TYo5yh2EVum5LNENGzihSFlDfc/yfdzPYI0RDRUAl8ptdbOQaoJlVzVHmLe2JUGc423BPniYv
8y6PP+iOAyC1+07/R9+Lt+h27+JY68daNnPU07t5XSFYOHexxaxRlmWG8QQDjnaNDb16W1tTfGB7
x8XR3lPdMMowFEU25wZq9Uy2wTrx3k2f+yFY3s+tnf3yeIE7hxMJZcaOYWUi1tiWQ4iajAr51imS
qaWIFaW48rw3US6W9iAv2TmcYMboWSrHBu/AJpwJRJ4vdYD39Cu6810+rlQk9eqldOj3FU3W/0cr
x+LA6M76YDmghKf8qMGDe7uBi66tlGbEFLnBHIRpVegRTOv9U+ZNffj4U6r9uH0sGONmRpzpdMov
UCvcmnKdPjaCiUl/TqT4TQMId7IZlPpEFa+MMgr/B5WlXXvANkHiAD6i+nFrbwFx0Uwd8ZC9OP5L
WczibVokTRbWc1L+0QayPDB4fyBZIL1Zxc5G0rztOPV+2k6zsY6R0SGOkrTj8Cr6eTh4iXaswDen
AEaKCAhOjNtlpemaW2aryYgDy1wzMIgX9ImqA6e88/Eo2jDHCBSHU7ktGK2j1UuDVzUaU2uyiKin
8RpPSf5V66R4XY0uPqgC7CxLzUkpkgjqU7yzt8uqnakWNHVlFNS2fm28UTunxwP293eMsJVGBKTk
ys4Wqrz6Zt4G7iqjwenFh6Qb4hetWwSeeTIoJ0vvA1wm3cGO7X1LyCcIU6BwUqnl7dKE0CTxiiPB
NJX+HzD+FqeE4ZindIFwOxvnI66b+ztNBkbdUVFzMhuwhWr2QcvQV1OO6ECVKOSkon3pbA4M1dsj
GO/OrtFfAUlFvY2JzC3qZ5FZsPZDxZGvxvalzSzjmqekJI89x86CuMXAwRSrM2vaHPnVybTON1jQ
HBfFBzPrhnNm14gLpkeUqveWwIuAtWaaHpiMvfUZNKtSb8hqYhFf797bve78EpTlaoZiaoP0YFn3
Q5Vqouf7LkGRjAvevJ6QbI0C0bw5kiKtR1jAK4XRX4XvhXBakF6tdFmeZFIu49UhpoHuZxEOvFFV
plenslxkHrq9RMJhWDWnP+XBUH8xu9H/rLle8mZJ7fFPAtcApF4LAdrTQo3ZCovJtNbo8Q7d3yum
AKkwwJOhCDO2MJGR0YbcSsQQiYSCTZjOZf0lp2+UhCVUJSH86sxhBdPBxbonPqBCSXmIsQJ4WTnz
m9crwOX2ZdoM0ciM19c5XjUIj0dnNc6NlMtwFXJyL7bS1710E6Pn7hJb/2he17jhmqd2cODD7i86
jNskjwrDAb36Vqt7TpOin2gxQDvei9eeVPm8JAXKVWM+vObCSw4enD17NKWBjdAb59Cq2/lD5Gwj
854b2UD0VTrmqYQS9xy0jOCmgCdDiXLWwaNwf9upc6NFTlqCh7l7UfuRvkpRE1gKT7SAHTquYJUf
hct7VpSvpGVL0x1ffbsqBEDBaYPGjMYqC641ErgXelLdwYm9v+mKkkhxGfJiE5BsooNx7Yw6QV42
SkxfnCm8dR/tuM1DnUv40/AQZYogFR4vOsFbEEG2gGYvgpb4H2ExFKfL6bfSQ4yVmHx+cuM6+c/j
y7i3NEgqoF6C5lKRot9+wAa2NYaZCIwbe/ZPHXzkWWhWNYxlllv8+fO2VCTC8aN6T83m1lavNZID
A1HV0tvpK89ffKb6lL8dtaU60pfacTIcCIJVpdpEpLBZVzfPFZ4gIXvTpf6kzYEXxmZahw0opOd2
ceaTSZ5+frxAtYDbqBUqE4JjWKh5GECW3y4wNto5GHTlo+dWglYU6ecyn6TSEfA/L3CEPTfx6F36
ZTS+Pbas/uWtZQibARaB9KPruzmhc5AE61qwjbKVegO/GsQjPACT/8djO3vHhfAYni41lAY93u0K
/cLzpJiwA89mFpU0EsOi8Zu39tTMBx9zz2HBMoQdHleS040pOgjLpC0xtGZcvjCDR+7SZLAYZH73
6ubT+Ovjle3sHbEkLDEq3LMAEN6ubJ1zgVisyk4rx0AoFIimFEHThuO6Gk/LgB5xmsogHK31iGRt
56yqyIu8g2vPijcxH/AMwyy7nEAiWXOmJK0CtggBWMAyB+0bPcIqnL1mvj5e8M5W3ljdfF+rSJZ1
nag0WFD/IFBYLK9GksynJpBHdC77C1T1Z8UUyrG5/bYsWmv1Bac264m4zLa7gGWpKWpI3mA006dX
PzeOpC3UP7q5EqqrAEex4tt2tkBJL65nCDkMeP9yHV7opEvexdP684BsnlRakSqkIkXYMpEW86TD
Gyt45oLk21Bk3qdi9eJLZ0nzqL/1PendrogCH9VuAiikENVn/uEJh7ogXocaiIzb++V7Jy3k85jE
NthhUb8z5ln7a1i6ITJ7r3+BBrr+ZE35sJ5wDvknMa7pRzN2/0pSOz4RY/T/0Gal8Fo4SxT4iTxq
NO7dJ4boyM7oeaPutSmCxskEL2HDm2mmqyKWggu86MBV1uCLIoib63Miq/VMS187eELvTxvVZZyh
jiOm6bE9bZM7OEPuedBX6Y1YwtbPm496pTMJTK1efDDWxTeeJZM+yYHh+xtFJUYNL1ENRfphC2AY
Rwu0yELdd1hc97IObfBKYl+E6xjHP+0cMaVG+GBxpoG0Zah2Bz125xlvlS1axfyuNzaR1k3ue0er
2z7Me8v9aXeBRZUiggsBF7PlHde1toOzRfKgDs4UCRG4lxLdjFCYnfH02DPdHx1M0VKFuwc0OYdn
c85jaWZ2xdEpB8++DOaa/51rlf8ekd7+3IzM+TkDM6C6nh+h8+/fHCzjo+jLUTehbHJr2UqstoXw
do6WZp1PQT7Hb+qSNy6NJxgOqrzpPj9e6q5BFJboWlPsAq16a5CgtV0CoaJk32tfPab3wqLO6lPZ
zeYlFeCCH9tTr9itC/HhDaV5hRKLSl43nzaxDWnHDZ64RAH9RXTW9BIYUPAsyD1FMDQVn2twHNd6
bNbQXrvff9q67alSusUPAAG9yWETs2gl7UAyP9empZwI6rWhVfp4r6AbTjmjHRemy6q3mZDD2TDb
I8Dazg29+QHbl3ZqNaOcvCEaWvp3dEaAjwzl+KZ35qMZp/vnh3CCrhW/FywrjefbnZ2N3AvKoJIR
Std9BAskxKb+cARC2FsQ3o4LSRERXtjtgZ0mx23GVkatS7c+XnA0SywRgUfu5/R483aOqmp60pUg
UFHs6rcLEvzPxrCljPQcmdTYsPOwmuAnbJZSP6XaIY3U3tKYIiRkYGVEe5uAbKy6uXEaXUZOnlRP
voYjTYd6fdsA0jxY2j0jNbUV8g04dWkBokS1ORdDrtUSXAkFRconOnEX7eswXzTvD7pZwRqi/+tc
UFpequtiMuJ/TuHdee/LFMqOWEjYhQBKGPJMcbn+nC+x+6ZJCP8PXPDekaJgQFeYR5XCuPpiP7z/
NNsoARWDhMkYpGVHMhCWtVkfvGI7hRLiQlTBGPEHBEht+tbMPPpJ0BomG103/aXra/ToNGq4TZch
xltVKMGZjbwgjzNzZXX/5MOT+8KQVnewLTsnjh9C7ECFjQxg++S0C4O3Eoa6qJZFgKqqWJ0Qxjb3
RC5rMaGYeD+d3fC8uXxdwn9i1W0fNUX5rSmzZIrmVMhnzx+pUI4jZTYn1g7WtuOIGRUAcY6XIFHc
Njj0sgaGt0xjVLkWigNMhT2vWZlFSIoMEcOEgikCfXxq13SNrFIcYS13LheVbcpv2FZp3ObAS5fh
WVH79FdEor/4hfVHicjOf8bu8G7tHFryN2CPXC5qv1sAdgsjS6WLGM7mqrHOcsibX9a4FQc0ALvr
AVpOWRmdJHrAt2fWaQs7JRkdo24u15dsnaZzWgiDMqnWHOzcTnRCcQbyCyZcgHVvQ6/WC6qSnssY
OW5afpFrX70UcWB9MszcDMcGCapKGHNYDvbPl6GAdVM7oRBlAK4LNvff0zhRYMzHqCxaI2LIhhC3
rbPzkg7WQZyw6wSY+lDMMAB4cPi3HxQqYziWHHp93RC0F90ok2tZZfV5ztPPQ+3kH0bHHN6YYiij
0V3zUAZ+fZUkQwdfe88HEE0zUs50MujIjTMypO+3fl1MUb1AiBcWa0+HSTeK+Wta2UCk0wXOsMcP
3U7+AP6ZiWHmJunmWpu7YS+mW6wZbdygHQQ9/tFCgMr1Xv0FOZ0ZpbGTFsMR9djo3jVRG0vrG3ZV
MuXb770wPChNR/K9SZvCwp21T9ZSZx8eW9m7JgTU6gARgTE7fmvFyyzh2B1qd9aQOOc4HusQxrr2
3WzWRzPlu1+Rc8M7QqUIKMOtqSBZMomC1xihaAxnohEzVCvkWJ/hgPx7mMvxS6HbRzn/3vp4sMBO
cGJ8Hq9bo3ZpONKt6ymCimPmUMq+jnTpmu/QsjiSWthbIJVtndOp2grbTl3RrbE5pQsuxxhT/9l1
BiE+tRBGO1+sWb1SSQ05rmNOxVEvaO9OgDelDoBL4/XYhJbTutj2ALVC1OjQ0SfE7lEz9vIihTGd
QREecXIc2duE7bERz1aTYU80Qxbp7Ziei7arL/oS+JdktI5IxPZ2kfkVsIP8obbzdhcVg9Aol3qM
NFBrX5HWQxFbxrY8owIuDtoiR7Y2x9SaGfjPaYPRhpnM87Q4wUu1UACrl/QIlb9riuowzWR4qWga
3i4rGawWUkha/lZTOl8GOYhTOpb6edbcn5/ao6cLRoM+m0qlt5WIfAy0qTY5m7XWBVcY7fyr2dH3
D7gel8cuZc9xwYCDECLxMxnP5nDwAPmVY45jxOiUbZwrvueo5g6OvPLeISQJ4LRDyATceuO60lxQ
W7d9olLbFR9trXBpIzjZS+PZSQ998Hp0v/e2S4m0Mv1IysqI0+12+YjCQ1GTAJElQrvorrQvbYXu
WjxL86DgsWtKIRoQZ90ZDaGXm1TmGhPo6kt1zhEH/YWDISkFONmBqb3tAo9LT4SqKAnj5jN2sW+i
9yvGKIjH/rkipfusaYfaBLsLAj3u8ozS5t3Ck+DkWv0U4qCoZm7imrklQlfuKOtQ1E1+8Kbt+WFw
Zf9ja7NPg1VbfuYBWYBfoLgyvOS/etrs/z4UjHJqeupFGcNk/+LU06CDVwFAOWVOFST+kIoVWTO0
MsNFUdGo/y6NjpmtZPDjg6hg9zt+H7xVo8wAbG7NOEWRyWri0DPTnGXPRpHYL35ic4llvLbR45u8
a4zJK4XOUKjjzbPSAeqqk6UhJxh7Ow6txklflqHTlqtt4OXDf2ENBAB0lLASIb99uzQDyip9zLPv
wJP6nRtPiIHM1ktSHLJ17a2Lb2eqDBI6t+2Rj43MMzSm6iI30an8+Iv3hADIl3SstQOg8V5qQO5B
CkmKjsTDJvxw17ZzK8EXbFCz+qrNcAl4tZkrxmtxHodBD6tZK07rXHx9/DGNPe+oQmRUGRFr59bd
fs3EDbS8nMiy4M9eX90JQe/aWeprJkeo3aXmXIvSnj+0zSi+wZgUv3ZmJtYTLN35uU7r/upmifWb
HsvSfVO4afW3tMbln8c/cncfVEsAHw45yPYwwzveZEbA+xfok/M5SyfwtIWW/BWM2ZFWyd7noCkD
rAKIpGpB3H4Op2IUtfV4lKo4gJQW/3Bx+wVWfxOwA8JdR2PUe0tTWBYiXaAIgExv7Q2VIXhKZp72
fIE/rHKzr7biPq8H/98kgcwQ0jNTuScsl7emuLopvUmW5rYZCgxoPnVfYdEe3ZNoUA85/fyeqafC
hwCIga5t+pXUDHd0i8G5chI/GoI+iSpTQB9YwnPw2NTenoF7U3kXMBUQprcLG0cvTeyJ4vCoOvaJ
iVb1XNkLmXSSI6AdjMVvjw3ubRoFTaoGALRIGDb+brTbwbdEJuErs7XnpDAhga7GdOWSDvHBI7X3
7EI2B68BhQOVmtwujmTeqxcbW/Voj5/y3B20iHRw9A72a8eOarEyLMbQIq2ozbvkmf1SlRDURs5k
pc9OubTnIm7LXx9/uV0rgADA3ZBn3bVWmeEpRwSGJYyAfV9fxjo1nxNhTsH1/2Znc9ap4IBF5AmM
wGLN4eLPDVitVPw/zs6st21j7eOfiAD35ZakJO+OHcdxckOkTTvcORzu/PTnx1y8byQLFlLg9KBA
24yGsz3Lf7lQ8HzvE0HLH+GzX3ucDu5pvoE9YjYaGL7G0rTS5cYtm9kIG1lyLY1tWbzpfdb8mJZG
DVdWUxokI0MKv94GRvIDGyvT2umL010butDSuKLJPIR1Vnpcb6bXf1e1YWihbqXZ5z6rSzNOZE1x
QRlImD6Mqqi3a3CxxnBMamuNBpizBWWG3L72O1KJnWqK9UUtpUouhIJnDtxG8EMXhoSEqtlJiWdy
OoiSI5a9SY0qrl9ly2fVCP9Kn4IstDqj2//5ahIOsm9+AchPGwhFUtuBRAEi7pwkeFosZV+DurAu
xe1n4kEqc1BpiaSph50WHsyurfJRbi+9UjDPTGD+BGt6jBVHv9ckgUxPVnRhp565SzYaBW1n6o+k
dycPwEo/cbV6vqWOiMfVlM/FcycrI4QQYF9YtnOHbxOupN2DBAJB6PFVMpQUVTC77tmthUP9qyq+
WnSDL4Qy50bZWgCbEOdG39s2z28BrtTM0dRETauu1bU3oKRTHk4Ux+OP98S5OuMWtdCw39S7eUOP
x3GCvrA70+/RnM4GPXb9WXwaS8zLo7rO3L/bboL80qpOTPeTqvvPeLQvf+Wuqxk72yiwN/n495yb
NtEbVR28jSAenJwJY1bNmqR07RI7X8JVGOZVN5j6nxcdXMTfAGptRAoIcceTbid91pMVE3SfYtg3
DIbqK/RkizlMsBG9EGefOw7bOpI+UBWDSnw8VjGLouwsrYuNTvOMe1N4HsDFMdeayEbHtngOcs0v
Q5T+5r8+/pbbn3zSa3apnnLB0EzhnTiJSZeuVJ2BkW2cOjrGIktfYrODJ8+jEQg3goa+XFi8c4eQ
FiiMWo92KNz446mmjubbmjYSQZRmEWqe5qGjjJC/dE15Yd+enRux5cbWpxB3qrBQYmttF5PTx01v
99feVLpR4qTjYXTlcO1sgscff8uzUwO0i+wbWAG6HMdTUxSECWq5X+xuTG7TRrNwzQmMGys1LvU3
zk2NlvLmf079CADN8VAjwkT9iExA7M12erWQE0ap9LK91yX9q8b4F0KWs1cACC3EvQn+IPFuP+i3
q4bAb0LSFMpDRX8nqsbBD8J+nm/lXK8inKpu/lKv9vK342HMF1rDnB9o0Ion1yrqS6fl3Hf+/bec
nEzqc50tqMPHI98GMXyomigEO+ifpOI/PBncdwBcfgklnEI/0tQaW3eENYNE24AJWG0A28y7fatm
e/fx7jl3qyH+ux3CzfHr9KU39ClHFY0MOF20IipMc7qj9Kq/fTzKuS46+OhNfYGCygaEOllI31bd
rM1cnqrx3F0+Gcveyvw2BuYPudj1pzvHypu7tAaQ17XOwg2bDHO/V8XgwV2g1HIA4t281InjXPdk
zRei8F8g99MrCXwswGBUPtnjJ8+0iVpijazYAIVM9f80a+7d2/qyzIeac3yQssMMuSq8bjyYZqFe
gOEHb6ltFXtMd/MfmbSMKnIWv5OxklN9YZXO7T1alySRBotEKnn8+WqJPpBB5RsEqvKyqJ0S/wpo
pvO9g1Z74T45d8g3QQDSBF464JHHY6l8QOdhXoY4G6f5c4EhSVT7SYIdmLaGbZbZTx/vjTNzg80E
aBj9AXhv7844z+pKuEb1dlSi2fXtzNF2ckK42LBmv7hwp2xpzsk6IwwNm5s7hR7tKdXURs51Gn2o
Rnni26E7oJ1e25MXTq2s7wH1mvus0L+Z89RdyCXOznNTcKPozvt+isfxugZ6aAn7iJrkFNtmnh/8
AmC9PvqXFBZ+xSLvJgnYkNd1M5w4bQfXEJMWy2g51bWVXbXLYIa1J4cwyDEx1nrfi4ykm56Exn2i
TRnOAtbyx7ZNjEy/ElIv2m4Qrk7v7gSUU9rT5xqGwEBizP0xDF296xC4uLBjz0+X9Ax0xmY6ceqw
6/l5C+Sekuu4GtqjUwvnGYaXfxNMmKPoqSrCdV28uEIoPvSsxdv5eXLpeTgTTBFG/d9vOAW1+rAz
yD0Qi5dmp95mnQa0i6XIZ9QM6ptpzoKnLq+KPw/4CURpRHNsSGpOz2qXBKlWVUBFxm6cQvQ0zNsE
KtOFUc7cCBtvgfYUhYPNouX4RhBIsPalyygGng0vIs2bPGrt3ntYp0XfJSlVmQsreuZVgtm7tVCp
Y229/eMRdT3rhqTT+Zh2uqxhFSi9Cc00sP/587vn93FOAhoIgSlWydQd6XbI/TRXya6VoGymamov
aHydnZIJogerEjLB0whUpms5rt7AUrXNtDPQ3tvbbXapunluF6KuinYMWxELkZNikmuhTSlzlmqw
ieuFmWzBrj3vhkW1ccpVe1Ut7iWm1bmbjTiXAh0saUQfTgb13QYtzuFX9bapb/QFuerewWoMi4T0
wu19dituRQKgzZsT+8krbaxAJPqeHpXboHReY5RshKvP9QY4roxF3XWf/8MO2QSILMgmoPlPduLk
oxItZuIjq7Wgl+crnVLNE1/criwO/2UoYjEyFFDGp3wrY1l9bdn6b0ZXFLB6lyZu/dzfeY11iZZ9
bsUwqEJHnb8oS2+P5G9xta3QiTe07bJqm/Z1aFfxHcMO526qjeTl41md2/db6L4xwJEfOX1vSdp7
b5i21pGe+y8QpMtXDWWCC/vi7IQoeZHGIv1Gkn48oV7X4JH0PHhU7LQ93h1tOBVKXk21fum1ObcF
oY4AVEbJAXXGkx0h8CCZDZ93XJaD2KOkrl2VKi9eVmtQe0S4kgsXx7kjDSSASW0KNXzG46kpiOYC
LwKSAXtuYznowWMq5jn0KXHsstRKMeRdk78+XrVz35P1sn8xnghYTs6Zm2tSzjigxPik+S+Q+Ce8
vwd5m0zopX881LmA7LehTjMQkuWiLSQlVt1Pq3mfpZn2UDaeJkMX18zI653qfvZqoJBcd0H88eDn
FpN3E6FSYgfK4yf7ZpV5ZkuNos7mDHRPevlYOkqPdXNZ7zMzvWSxfu4wAOCCSLCVdoCwH6+liRsi
mq8TyG9bhwlkO/Ne6/Q/F23CQ41UbiOOcVOeRn99MhK1T1ofDyI1rg1fYllTXBRtOrcv2Y+b8Bx1
B2Bjx3NJExSacPZiX67DAh5nWXZYVNdhrxxzbxUWnh0pwtMfr9fZDwhIja4IECcAsseDFmZl5qKj
JghMrzjIHpMJWB+XGmnnRuEKZttTfwThcbIrEuQ9LDcraWLMlQQygHvM0ifV7uO5nDtjhKsokgAw
Jy3e9uZvl/C8QrB1RjZ+jgLn1yyv5xDeziJCr3D/S0C1cdCggfKyGO9AsEjrl4NL8cKTvrPPnaaC
PONfInadO03EotyMFhxlApDjGW2G7Xk66HCAtL5HR93eAgGnOsiqqK49rxEXTu+5+hBRAOiYDZjA
mCfvGK07HZAF9EhckcFjZmtwKLXMvbO1Nd1NCUh9a5XOvl1zLewLt8aLzk4Oq7lcsok/N3O6ypt5
BwJwtIuOZ95P42SW3kReZzvDT8su86gC1oK3GSYThsjtb3++d1Ar23xCMDAG+H88nr7IJKnckfHK
RrsnAC+ipPWzZz+HA/DxUOcOA13QDSaBPMJ7q/QsWfxggrqWzirYi6ArvkyYpP6H4AeJKaIsZAEJ
JE8mZJRlahkzbCeZmFpYG7mIF80netWC/0BXg30DXY2ds0mbnNwhjZpSUHaod+Vun4S5kzSYuSfj
S7lMy4VWyZk7kn4BPXIgOoh0nlbYu6KjFBZsQmGp4+6tvKvDpZTTHg00BXXB8yNasJdECM8Nitwh
6ROa/JvpwPHeGJMhK32jn1BW0PLvZu5bV40ah8gvhPaXa6zdIUgG689R9rTvQBTSxSbrP+2YS2AO
E1rYUzxqGUwtJLSiJpcyIo378Yf7kULRRm7c2Dj2RsU7np47YoieZSl1trTsoqUDEdDQXX3+eJR3
B3obhaeNVQODRNvneJS0aGtq9SWjjMN04wKheahxAdkTGT6no/bH8uXbcEgtwC5ns5C7HQ8nSmtS
o8xk3KS+f9D0QcXaaOcYrxrW4eOZvXt2IMwQF6Avxe3Bg3Aagyz0KpOml3EbzMONHVRr3C15dYuQ
1qWofPujjspQDEXgT0sSzd3NJuZ4VnovKq8SsgXPMG02EdIJPeUWSLlqwVUClDdEl6W9llS5wymY
/1imbxuehBB9U8hiFBePh69Q7mqyDpRPhZbRjipZ+yyrjTtKHBaruqXNpZZLEcq5z2vQFt2A+rwD
p3OWusIxrBJtvFkZRR1c832jYdtpZYnY//lKUp8lF2E0OoYnj4678t52jiVjb/XWQ5ebXCwukbpU
3nLhEXh3p/ApiRyQkaQ6vvntHH/KzZrKBcUhYz0QuqKIlnTfTJqhcyikrT01Vu88wb9Iv3w8w3dv
zzbsL2DAlkICgT0etuWnqEkYMp6NBiGChQcvE03/H77jNi0TijZ6NKdnfXJmQd7LPqnHvj5YjmbG
fuYbYT+JYPcfJrShAbjCKI+e+tWKxdMCO2FCpu7JZ6vikFJKcxES+nicc7uQYhNgTV46JNFPrq+p
p8ydlrZEuyurdn6b/zsPAQiUMbjUQDo30sbCQ4+PCVHHP14iJIQDjRpJE/Oy+Fc+6JSwzQP9bswd
+advDLuBRhVrBMJhQ4ceDyV487TJoyziyGwKm3HSD/4685B2dnn98fc7c/3TA4HQzqaADHPKp2QL
ZCP65HUsGndow24p9fzeJMC7LtAbziLp+fLbnw9JYwBoF+XB9914vN+sjAlib9pN2S7DQinMu3kN
DXyxD7XvX2qJnzvSv493EibMZcJijjh/OoPBYy17Lcpnc7n2h8RCjyFND7ItLmkYbbvh9EWgjsHm
N3jx3jmQ1DzXTqe3dWxqdb2jIK5HJeWU23n23U1guwqnUveIMn0RWbNrXjh+7+cMa3SzByGBhOru
nczZyxzlSsU1VqMkdl2K1YqnHobHKMr+s15M7bVncl4+Xtj3J2SjqlJkIEmGNXcqbheY4FTaERUG
/t+iE1FrNzOZRGgiA/HHNxlblv9R0EBDieGOT8jQEJ+xoWmrlrPz2o3zEs5OUn2ulCcvnJBfIvbH
S4nQJ0wSGnfgKmAdH4+VO26prcwM/OXaZ1hJdH4e1lpTfCvnuoH/hxFw1HaV6KNhNrp7wOW8uAVE
M5MHS2Tf3KRAOcG3AcJeuP3ePxuk1cSG3BYQXfzT04uXelsVtstn0Kz8c055LtKxUvny8bq+vyPo
NQGHQLiaIgGSUccfAD/Ivkx9optcN6GEZ5oTCm8MXoZCvplT71/oH56bFAOSqVMrACS9bbPfygXr
4iq7pcYZ+25v7xVs7/ZRT333knbhuWltdFmYnSiVvKtvzqNdr2ycFqpxi65Yn5ZFCKpUhDUQ34du
0C7V9H9FnKc7iTQeDW7gQGzdk12LapNO0Y1d6+epuJ7F3DwE5IMvvQbNBk9Gab94SwJTEIWs7j4Z
guFb4QZdnBRB8zWvffe264V/q481qZwVtNO1bFMbk9xcPJfSyOhbtRdhN9v2fvej8cXdqrJIOJzS
PLyEXNmyMwXZtq+9UAsK/aldzfLGwlPzIfB6/a52FuttMbTgQlZ5boXAKWwYNAI/1FuPd8KCqtbs
jxZhdW//O8wieAjWtt5lvv2qAPleKieeGw5wERxbWo0bSvl4OKvOgkRXWRcvGBD9rDVnvhowt0Dn
wfLDobIvVXXO3Je/pMo8LksCmNNafla7dt2PmkKEwxwf0l4ZIWVT+1r60yUt4TPvAUNtGR7RP3nX
yZnS7bTXCzxwwJ2qcd377SB3tU5+cCNaDnBpdX7ciSy7UNJ/X7dCzQv/DF4iNMyoGJ3cnarBUVYV
EABWDFNRvMo7EO1GMqkwL0XyJdXk8tzoQxPnU5K02FoG3XzrWIsvQ2WL8pJ0+vtXmZ+DWvTW3N0e
iJN6Z90lpd81por1aRje8sFGNd2v5jtlTOk+p8v2LfXmptw35pQ9L3Ux7D++Sc+cJd4qblCdiitt
tm0H/na1Bd2awLfuuliJpXiTGGuEXpql162nicjP8vVlkcN0JRvvUvPhzF4DlQvEdFsLnuiTBAPe
oGP089DF0te8uHUn8cnURXoLeKF8+niSZ4ei40Y/eytWnmJ4egjRtFAaBF9qrIqrVdjhAHQvqjKg
3R8PdebEUvbZ1GX8rTp62iVtBgNqPqIb8aDjO3NYNTX1PM0O8E6jX6pdZ6aX0t4zJ+m3IUFQHS+h
n1vYLiHliUWyR6NUARC8Mcza+Fc4rhZNEvEIx87n548neu6b/v9EASccj9p67pJrWqJi4a9rLFxF
k6hf1junsC5dFWe/6XZgaQL/0ro6HsrBIiUTKG/GqgyaqywYyrt1lBo+1EumRUk6JdmFKObcqcBG
hOI2eSkX1MnkZOpKfc1QLE3NIQuTpm6ugzH7JzMz9Qn683LjdU7wgALCJWbPmUiD6gVQUuQ/4CJb
J1Ey+gZdZ2VKxclQuAe9qFSEntafJ44w0ijKbOCgrbV+cvcubTVYLpl3LHT5o6nL9d4yjASq5tLv
/niX4NVH65Silwm+72Q+XSebVYxkVm6CnyRCfG08TThDoHF7CQV05iYlFmJa9PagI5/28O3FMKFO
GBwAyxq6aDby9lYNUP/QAtK6Gx/xrNd0nOqb2q6Lu3wAZvfxXN9jobaWFeNT8yJJ5gY43qer741e
/QurMECQgkr3cxwp7LVaYx+URe3GSF1/JwiLwrp3gwOx+yXbwjNHBSolWSyxCb/hnZJYri9zn2HU
bldTuXdze3qc2gB88rzLqqC8+njGZ3brr0ImRHOOCgjJ4wkjft7NScGdg3BFels2bvplHLrswihn
DiOjQNIihXPIvU8einIwUo9IhDlhGPxt1As3DKyqvQ88KW8LbA6eCWUkweB66eI5t6WI9OCacxmg
dnUa7c3+kk5Kpy4gDOcqVdKP65zWksjy6arLOo0em2HG82o1e8+fy9ePP++5xYRmTHNr669R0zz+
vGZelIm0KRPkhrVy5XhvLXHyHtnaf3UtNS/ceWcu9I3szn0HdpHo9mQxQfbYaZ1xKaxsmzlsurq7
Mesie1hpBFw4Ku+XlC48o9CBMYnGTomxjR+ofGxRYAumZHlKXSeJKowzQlB8zgGhdhmLLMEmNeGH
fPxN38OhiaUBL1EDQSgIGOrJmraJ6IZUyC72HIGtX5E62c4cNMVFi+t3GeqLaV956+TsSl/5/m7x
unLfkd8U+6JJ7VDvW5WH+VB4ZjhbaReP9tT/uPAjt299nOGA/qVcge05RURipOOV912RN9mEaqia
xXJrrttLNBRNOPRzjfiV39+t7jMt/jiAnJmG+uw6V5mlLhFo30cW/AwIQOw+SgR0R45/BrISrhRi
QPqqsdzrXhu/iQ7jrmW0y72B5ukuT9ZL5dP3mx6a9kYX2bSpYOJs//y3gFSsZpOJpIPihP9MvtPW
eTTCEulM/QByHRHIoFdLfvj4g7/f+wTANm07YD500k7TOkBmnlUOJN4DfiMRzUgRzaObPHZ56Vyo
Jby3DHA9claSi03em+bIydoOC0ciqJChSrTexreoTao17BIrMENDptNNnyFBfsANsiWjnsDGRGPt
zn+tShutXWDlCLvoq+Pf+4NSVaSBa/w2mQofCs1f/FfXm1wvXoM22eE3LPqwq/XusRlL/1Ku+H6h
WCCHr4aSxNbuPHnagfs2SZmzM4ecrMhm2AiolPavaNISvuRYvfzxGpGnEEdQ99q0Dk9uQ8yS+eO9
QsVebgsXHUwZPK1IHb4oZ+LbXRjs/Q0Fko00kd4Oty9/c7wNZZHnzqI8jM1LvWnvC9NKnG9TMWFZ
j4ZG5T8AhXGmUMOCt4+1UsNs0qmGPNl7NNPzfTlt0tSLKuVXk75iFzaNa6ahrzfpvagyKufDmCbU
UrT1wRqqEcOFQAZfWgmNO6S0hu1CMvneJ0CP6cs6rNIMdQ/J+X2SO+mjl/jD3eRruoibhqAobMtU
rXFRWl4dASvsmh3QIwfD4gTAXzRpg+NgWI7T39UI/2uJZjkt2X5N61yGAgatuKmKcrDCokGuPArK
WYcZhiBccIuli8jxx87ycd9rrT/cjoR56ZsCBIpXgdkLc9eqAM1bS+jJJ2suDHmFTBk2GLVRKo86
met/XyUqSH+caYGMoAwDBJsCFn2J4xUCdWqmpks9W3hZEAqs2CNnFBWyyUGwK5fU++NQFgoSCsK/
UBIbjeF4PDxSXKMD8x2v1B7fOruVux7lpU/1hJb8x7vv/dEiSyVbRUiJLIDc+HgolP9FC82zjc2p
rQ6Jb6S33mKAvPKK5RYGyqVU/Ffv6/i9ocHHruL2256b07qP1S8WgChgvUviYGC6mGr9auZDNhwK
/oO72rKSvzoUeEVMGJuIT+XS2FXUULRZI89NguRL48/TF97rrAkLusLJra2U8bORrWpDXpj269Db
+adsbqijpJlY/Qeknkn521FM15WWox9HymXOkSrcVg97MwtSZO0C59XrLPHmYK390hqqTkLHrRy5
q0Q5i3CFMPOq0mpoIpAy8u8ak9LPel5r3/oR2ByiEpP/mnZI3YQqE901Hd1yjbN6UE8i1/R/AKAj
3C2DJF9Db6mJ2rfV+GoO9vCK8pt7U3aF+c8yYlISu/aa/UWQp+TOmLF1CWWJW+/jmvoVDZO89Z7S
sexecSVaKa1rSVdFsoNbflsVhv9lhWYnHuou1Z2wYp/Kz+uQTuknL7HsHoWDLl/L2BR67XxKKpTD
o4DYi4OHYMBN6Qfzq9WnTh9pVju+aarKOkhaKluoC7ktIpzoB1HGwp2yiAcQZhX1jaR4KovNado2
kuFhQqhJD4ca+brQGKmf7huqFC+DlpPD1jiF9JGb2EseDlCBbtchaKZPw7xqOyHojl3Y36fP7SaV
TjhL95yzC3PjZH9PHDMgwiDBZlfJG6MPyjvoIrkXqYV/cGGw0yRlG8zjvSWCgQ4DXvL4MPU9JIpl
cAw8T/UymsvB2/vJcAn5866uuDU7Nqs+XqatlOdYx8PQlrdb6Hx6ZOR1qu1qX8y31JySnSO4d0Nl
BvPnRDjDrTu2HaK5pW9PYenrWh4ZtdFegrui+LFFsr8fan7R9p03UPamDX4K2ERC0MzmxcNxoia2
e/GGUhtp7zmBQp/czZyvk8DW1u7sjQtotOgoiMmp1yukVHI0Tut27oEYmBoW77JX8nXG7d0CRDWl
gCtEPaWxGajCCzs5qPwqwaiBGpfsdTMCaNInT9LJC2vXdGaVhsmcJcauqFx8Nrq+EjsjTYZPauwE
/3aZbldOUHahP/mN2INeXMcIB8mlDgdn9P6d9KytD4E1ZuUu1wLjiZvCq3dlPwePyuzm71Ui7I0h
lzjZoW1E/+ZkUn7yhzb4MdoaRzxNOj76JNxujlK3sX+0cgTpmbXd8JCUcOpD0VnG8KLGYn1JTKl9
KxrhPnioiukw1ZSYIsMRqJa2lSzutCBAh64oayzB7dZsbvM0ncc7Wx/8t0a19oIHjaquu3TtRFSs
aavvdeXP3+gF9teLmnOAIkVivAy23zuhNjRoPRaieaSv1OTxLFYc4VrfLxI0LfzGioTp5fcQwtld
9NeWl0Lm3g2WAYR36ErTX6maZPBDbJKoaPdoZw8H8iskOItyWW9FWdXgyLFAiTxEd75zHviFJiCB
m0EfHAGhtsJoSJZaM+1bYS+Q1fw5/4wwk2PEY+G0JGYpTo2h8lQh42Ss0k+iJmp5HvxWfU9zHRVo
gQnhF5p+tR/OiTl9q9Ga1JClmeufut6t7lWDePEaFVrlv82ZUBoRTyeKCFiE80bZdvk8lr3/kPpY
v0aL1gd/r/z4z7OSWDYgwuF+6xsjryJds4Mv+owewK5z00TGS70aHnCixESnN7MkPgaTSPpo8RLx
OBh1akZzD7UoxKxY5GB1rDkLK3cJutem8rufo1bqyw6YvHwAd0ZDwsoM565aW7OIg6GtrFC1sH9B
K2q6Fgddk+9VpSEYpVCDsPa0G72fdV8u/5DJe/zRrTlY/XXpO0seraUx/EtmUatd6s/rFwcqy/LF
swSupfiva12U1WrS7qZFOW3kpX6ex2PmuU8IuGSfBxiSzq1T8PVCkuiNS6e6DB3S2s2qA+dIPCtr
9J0yrNXa57yJ/Xjn2EMV3DjCbqZozGZ33m0EvDSc+rysd3VL+yNK62W0ruturt9wwO3msPU87ZDm
Pc4BCNWkf2VznTw0k9+WmB1J/c2pzd4LK8sST8OEwTIMCNOOORDkhhqSJZ9szSnNyE0X659RlV4f
2gP0nXBGruXBTH3FFi3G8rOAi2weUJoqb4sx8Z07z0hAS4rFlvo13hi2E+V5kTl5KGqvNiMHV9m7
ra34vdJmk/M6F/lznWw1trlY55cEz7QEpK9wZVglxTRGwQwea7ZM2RKHGDaWOA1Eswd3At19lYyZ
fISb7/6Q9eQpPNcwcIk2fyq1R8xmGENLsalu7NwqPgnNFoTl1iC9r10hzEM1ZSRRjqisKM1cMTwO
iVlmTyaevm3U5aop0aalqxuSGhl+rPXj/OxZpvJjJGj8Hk1XOX/2aEHUUW+lCWAd4ZcNTVaXgY05
z8q9purUjnI/Sdfbzp5UeVOtdv63lpC7Xpe5aJYdFj+pvm99BEwj0M1eECd8sjX05xnFRYwnpmcs
Tzc2r50VDyiTgzAxEbVpb6ChujI75Ils0rARa1Ddj8IV/9Kz8Lwd6P7F2mv20DkHr1z0H/NEyzdE
02RyYmUU1k/SbmKhZsmtw4ouuxttSoaf0CSpkqiVSQ9Wx5s8cN9mXlJutJ1ev9G0JhAcxdWaonyF
u3Nvsu0QLAeT+SxT03scPcP+LrJgyq5WKSf3ExThody3TZBW+7ps9aelcNZlE6+sH70pZU3wA0qx
R8nKlW1tlvI6N53qh74JzESYkg5P9lj56QED23q+Wca5HkKtqYzXtVI9V7M5pzcjGp8OXQuzeaNw
Z4+oS9XTa7Ggbh5Oq9f32L7hDT0pi+PSQExp95Vd+E+jMrDimo3ec2LQxau/KwcAO2GZOTODd7X/
r5oHRwFHaOtXjqU+hji9aOX1ZCb637m9tvJmHSrjCTcNa9jlXePeFEjsyYMsy87nIzXqOXFdokdd
me76NKlc3GqEqEQWCcsiOsS0rz0hyxct0/SOB7GrfmTz2JihbKX+F6TbzAyTZOnvVcI2j6cZga8b
VK26BjqA7WR7Jw2CK3ceV1hMGNSqsAP5k+zTqR+DSCpC5KGGVBKDl1P2bZCqHk35XM4tyK+22Gpk
wfK9HTeQeGD0/Ve7WfrHMjUW3kqlEHgshkSXN40heTHxFsu+EWXaeM0bQdNE3giK+WbKxjSLbCzA
JdGBod0Qpjpwq9j1a3nAdK/BGbHNBhs70aVBYt7JpY3rc2+9KtVyF2brkP0EzyvMUGvtUly3Q7aY
YWONZf0pabskvW7W0Wzvcx+Rky8roXd219BWSUNaLGuA12Wdb3iY1HgsVqMKQteqkmG3cKzHSIxG
aZEZ9D7k3nJdVOiOCx2gYTKbHRC1taPa0XXL1SZJk8al11SvepnnSVi0jXzstML7MdgV/1ruCgdF
oFktjzKHMhEJwU21l1mQByEYg/xrpuXySdKV7HdjYXjzHkHVydyvfdHnEY9Tguq9J2GQNO5k5hGp
uNqXUiwUIYSZ6uHoz+wO1TnTvTTadQTYMxvTnWHMZIobJ8WOHNkmz/h0Uzs3hEyeNc0Y6kgAsvkx
izywoMbqCULwUmeZFl2pB6NtdO8wZSpTN9KBUfE1yzIiOS8fnK9drmt9hJ2l9+avVD9i0ynzKvRM
BDA3lS1xj9h74odUkofp3kntwQtX/lSggw31i6A3tTKcG9Oi8CEyzV7iofFpwftSz0neMezkHVXM
PBKVOT96w5Jj9JXo7icSK/+6M4dJi2pG+4lhqUD3WCDR0VmlVe7t3OQksvz9cpBr4GHBnDvOD50a
ehAmUiV/gzGoBDFtoaefvUJ21k66lvyaG15Zhbk9GneBO66sTWVYrylVBkTOtEK7QplI8+PBHG3r
wIXe3nmbekLYLob+D1UDB1vKeSAemPwkbueS2Em3kjS5mv0p06O8dVIVSWdy8hgtC+Mn3AVtWxJh
sH8Nq4iLxPKHPfK59bPVOALv0MVcJKiarF1DEy77d7iyPB5FZwOdNko8EHgq6iaNGpH7063FLZXf
+mM+NxzoDjAKQnrezVoB0w6XqVXJnnOp2qhy+/Xerjszif1BlEuY0XnhcfVsRXUD4NkUleMg08MA
gXmAodHSOgcngX+wGPzxKjM1w9sbTW1+dWoKwge0fzgJ7azrT+RIWbHzjNoP7tICK8ZQT8rpvrSc
orguDV6sUFoZGrQJ/ZPPeqeMfpcOq/4DqzWl7xNhKnXIy6n96ukzTSUSCfHJmcimojZFDi50gkli
qNotNA96HZcl4db+DeG1BU2doml1oHqluXFL71RHst3iANcpj86ezo2Whu4m2Ya7D17ZZHSNi6Vi
a3ahTeJByQpXBIAgDvSUCIeN7iUJHL5Ph9rQWycQ+2GHpgvCEUPqE1XWzveiM//H2Xktx61k6fpV
OvY9euDNxHRfAIWqohUpiXI3CBkK3iSQMImXmoc4L3Y+aPrMEYsM1mgi9s0OSkoCyFy5zG+kiCos
gohI7G3uc3oo1/0iOuKMPgDeMhlbabQqPKHC0pTDTbNU5RSK2lvB7sFmRuatZ/NG7lo51t5OaSOE
iRMAJ+fbQ+li5XQKu7kbvw1F7jbEnzr4ULijb5BG9jbjb0xz3OKQuDNAQGY8nU8uhg1nWIJ5fiB7
tsnWbHfyQzGn1veuQUYsNDGPGva+Jrrivd8sAbMNhNG80HGmZYLb19HkrwOvikfPKoe4BXPohKDU
oZbUDiUnCXyAC0m/avVwqFAnuVytpeAxkJ4yDrVT1nZkwURZw9VqyjWCs7gYkdWM052zZjN4U+AX
jyJN3YqyIPeu+1bYOJM1fuNxD6JOdZcQyz+PjuQaKdiXa1iu7npNeCC3ttqe/ARnX/OxKbPkvq8b
8WlYa62+tspJaYjMOUs8ZxZSNhudJYmKwCsf9EkpEU3JbLrMl/zgqkiVc88XMayopxbYQ8gwPRxV
puVDWihgLyWQNiOyp8QqosVJvStzyUGNQ8jpbpxZccP3ud/ksNyYke6S2bUrMq5O2xW9NqooGHr3
p+usTnDldDL7kGE/wtcfp+XTiDwHJnhS63+0dkBvy5hs78Jo7cmM/MGy7hbLUA1tP1FdL6U+APIs
s+693abkmlNa8JlniXNS5Aq858PeMmsZNUuXXJkCPbpohnpq7fIlq6toSkX2bkJNWICD7UHA5EE+
ZlddNs7JzszduQ1pbkrEBhdnjachs9tLFOadx8zL7XKXy46a3DXmFJ1eKGLtbshdOYd9GWgPa2P2
beTQNWwPZo0LjWuOtR86jQvBlj9Ba6zWKQeGqW7HcPWmhQmaFXT5ju1pf+P+S75mWoE2Y790I7bh
BPUak/dE/nCEHM0br16rIbYC6T4uzEswDF27inKa7DQcyiIvdnNQ0HYrsQXquLtr/shq4Un2w9BW
8/soUraxXhSbZAEEgYFZSa4eVZJnl2kh3Q7hEvRhoonG2Mdes4Fd4gJfc9D0RiMwDqP9gFSk/9Mz
lIO7hSH9bFdMy+Bdz7Ut75vRzT6j2+ZWu3zShzKkezuslytGe484AsgLn7QrwHBUr74beqnPXMI5
jYWx98d3Zjfn6VHqwC6PfmLNHEB9aX7WszkXcUl2VtINbaxPS1NNX0evaLUIoxO9oxNTB3Riqrlf
jhsLrgudDker0JnsSUSjP3r3Wu8wKkE32gYgm6Brx/WdtNcVyRXBpe3NAxQXgJ6NSC0vRJMo/1lh
LJBtdybq3A3Q9B8Sb6NvYzFkJbVU2VQ7MFRjSU1TcBex/TGfW+at7MmWbBI7UrOqoLk4itvZS2y+
Bi54NIa8yWSmwCuf97qYnE96NzEpcINikqGVt17LTBUTwrhfdOencF2Kiinfhp+oMVB8FzlwZ/YX
v3fdDPMHWClpHqVkUe+0pdMk2cGiHQVTGj+EEddzOU9jEWolchahlcxY2Q7k+R9ELSws25dp/KE1
qbitRJ5+r8s2+bioPP8ykjLTsEYL+kEYiDZHSZOuDwrvcp7P1uC4VravQitd0zQyK1y9PQq0PDTy
1LzpFYUONFQInbFajPQwYbX8tletfKv8nJ7L0A1FSUUtuBZ7utDjTsu4ISL0vbv3voezamin7XJP
vKaRUCza/LXT7Pan6Oa2g8uUe300rXbZhCsqfvfIelnvkjEpLygJxp/OKq23GSfocelacHwV/ZOW
ul+nfxtklgt3SOjuHCYo6fqhTiGKn72t/AdBeTiFGT2Hr4YxtNkOfItXxKJzycFRPR4Yrzhrf0cz
R1Uk2LKYIiYzTX/vUIfml1awwhkozNr63Gduczea5vQ1KLtyuhaq8meGlLPnhLpw0+467zO/ianB
US9egrnd5YMI2ouS+cGPnH7/VYARZHOJtqR3j2LZpjXH7LGLbLUaegw1sLv2pSbfl7O2fkdrsnkP
H9cr903T0DoemeTeeMPaphg3uagGg98qh3AYG+djXS9jQtjEWD2clTu9UUFF39+wtaY/En+7vbTr
TAtdMyGCL1xiDMf0VtOjmkB9vxrc1RCdJV1J8HgOCk+60dIiLdLmreH2o7qkr2G/W8mTmfdNlMwx
wFKRhynN95VeY7VcTDXd0qjK9YE902s08Osa07uw6FVjRJmvBVWspLXUUT9WiJ+ZgOzeVL0l1DEN
gtK/tRke/kTOZn1okWobOYBbDp2p0r9Ik3ouyNN0Md9zBGgL4ZQz3g5p0fTIULtzHVUBErlRWfbW
g2O3zC0kNhHb5EVrjGuRWfIyo4WRhHMPe/eg+nQVcZI3XkUxbSyMO+e1+z6rJX8AqtuKHVJ8abFL
MgcTgaEfbbIBxug/k3lerpWY1h9VSSC90Vtj5lhCBZcH8t/p0llbczgqUWlHV+npyEjIHZN9PQdB
cxhIWr4Gy0IVa3Wrue8SS9S72hbFPZ6x2hvb6+x3A1PUPByF691DYK4/i3zW8rgpPacLB83kn1wU
HuSR60wNReFsJzQBFsV90VMxOpFF9C53mUw2BPIgNx/JRskvZLLFx2z0uQ29ROtSDr3PBCvvi/FI
V2QdYb1anIqyLKizPKV3yDDqDXoZpSA7CJz8e2JNzhDKCXxWLKYlrZjFmEMdQmFvlxDahvlATuK+
tavFG6Kx8pfLtO2MIOw8R7uoJiXtq9kFST+N9ZgfK2VmD/VKC+k6Q+dR7FNPdjkJ/kRdYlud83ml
WslihxY3d0JBq+ooPT8JIsXQ/wF1IKfYw0drnd1YKZHtGd+m9wCmKixVDNpSXWsEBxD142dHLN5N
v2gl47XS1C/A/Bcts6Weg1DWQXltMMmSoTmV+Z1mGlzo/TgNRdzIJvmaAv/rQjH1RENcm2GJ+dVq
16FODvUuUZNB7lg1pYzdKRk+rlUDDrbvCBUhaov9A1RG7XvBBvguATZkEdOK5JNdmsWbQZI2ROss
LCbjaLwcxrWnu5flXTPGk5sO+BxOdXVZNaOW7g190C59op0bI5hiN7th8pLmWA7VWkcuvgl12OUu
t80wOMa1bcvRixErIOGi/oXUbHp5tg96M22jrBfGxUqLnslCK8ZDwUzMCcdsIV9162n2aa8L2dA5
c21uZ0IsKUYKuC8g/CjGxEFx4/VtQE7krOaPGjTGt9ZG+DUqjcogEZAIXARpTqQeEY2PGLwNXhi0
Sf9mrtfc2HEyag9RD4XNnx2Myj64RqWnVA7Z+lFazqxHpXJbayc1uj2kEMZYRF672B/bClz3VYbz
khn24ExulKYCIxJBbbyZ1q22JPg42RVQ0/Z9givIhikxjbcO2fMQMkxjoFtX5eW0ZToRGmTaO0+g
KxL5RmG+qShxmvvErNcfNXAH/6K1m/HBz/P0zhX+Pk87fTgumpH19Nl7k46ArUoboEEQ3MhAzZ8Y
VvjdEcJUfUUVJH5oVUpkwFyVv1HWmnm3zusQkFBOEqgoNcCbjvsHkyp/pWubkDnQzvHsijqztLJ4
q7KnXdqV/o7Amga0beZRHFuwXvSNugotDIX/e3XdV1ZGsLTn4lbZyfJZcFe/tfg4eVhp0vzZ+hmp
7qaddy2toF0OPGP7xi6Kjty1WBJ65BY/03N8szYZYuSe1yqoqEE9tnmIy4UNU7aegATyYe+tOaGr
T1Pf+eIuHmmD2Sf5d1ARqD9JRD+L0EOxI7hhtEu7z29sWlNY2zj6TrFDHcJ3pcFuAmHSv8matNbD
1kVCDJd3V6Zx2wj53g6wC7saGWkMsarg0lEDu/B1O3ftMAvBBfsrOJKy2yuNwjrW54LLxuyzdD0E
tNsfIExbW8PYoVxRE8Omo6JfNYZyKCGWZb2RAjFKvdoOy8L36f5o3B1cD27axPbaIDFIpmdU+3wt
QULGuj8GuggtMStnP1my1m5rus5Y2XZlJbvHLuv77HZJ/Tk5zkNekuXgYWkpomhulmZcVYsG9GRK
QXT2t2POYFpF7mCJ8UGMQqwHspYu1cIisUA1BQvYTXTqzEx7Z8rF9hGiN0sQUmFau8TB2BNGU7y1
UldMSaijMVqhI6qE9d7Gbre5FY226HRfuHTs46C7cKyw1DRJrRtd0z7qWT3XF8UyC2/7e3XeXmXI
V4zvXGNaya80f/XbR6/NTfIZBn6sIbsANkM4tpozU9uvs24cnaU05xth0z5nVtBNzU9Lm6a1jRgk
U33t+85Nk59JsHo4RiM1W10NDYa4H0tMV+QP3+DuvNX9NnGjBc355QODll5/X09uORVREri18bnV
Okd391XFdPCYGNPEOHmwVn/9oS3tBuUhh8u+NiBnywPL9MwR082AW3El4kvwybI1ncNteKjmB9hU
JxJtfL+3B5SfWqAJtF2YpaD7UPJ2IFAMo+ccJ2cdtXe1Y7ZkGuPcOYxJkqlXIJylLjhSDogL/5sr
LNf7Nrp+6clDzoQ0zUJ7cYtuoO2U2/WnzueW+RFQrybx4i9WfrXkeSXfOEogjh1BgkPuGxJM4l0t
PbSNQ25NU32tU5bbBx9zjTmuaJqv927H79+Gus+QAPV+zPt+pHm6VO/dTNeWL4lauDaYkqjg2LO/
eTTXKIMDDfFxujDkxJWZ6SZDFHpqc3+ptBFRZ3fwyuk41DM2IrKp8pmrchyKW6BQmdi3sze2l/2q
r0U8ObVVfhn6MhEUt4Pfx/Q7bf3YAzJZw6Ihf91Zmqo9phh0WCLl2I3/qeTEvEUisFiuB+VQwqw6
92ssF4lQAnrP6vOYLtljv6xGf+ESBMrdYpfJZy3tWz1MtWl+QHQzNfeLHuAn39bWGMKnr/BX4vqz
Y0TNyvZLOpSJR4FlBcsx7fhDEfeGSi5SjsuP0RGFs9OBOqsDuEzjARISjSWHbn0QjgHNtxBijXbH
DDWtdqVfrF+U8Nq3MKSN98pPdY8qacjjQWR5w/iAHDHMBNzbkOFJdtNQcN/56HmAY7aH2gkTN8m+
yCEdjGhyejmFddepT7W5qplEdtL1nTGa4rtClPzTPJbLpYbQdQUgpnUvxgGxeyozN9YszgX+luWF
VRQCtIBcrxkATVXcppN91XJ65nA1RwY3nUr642jnc3ldefhjzrZk9JBaXVeHU2Z2+AMwEmcmT+fn
W70ay/uu7Tx6pl41NTtRgW7frRkz37cFEfG9rvUD3WgkTfGFcLxMMdGwgB9UhgvcI+Ptvs+FA2a6
bKf+E4gj/21S1ka5T5vE8962eH1/FHhZAtWxF+dH0E6logPjDGqXKKduImdeyrhPg2VTeyg9RJrR
EKuiecEA93qQxoyARyXqi0mfs+MMlrm9caAzYQ+RO1zfQd/QwEDWjkkN2pM0fGZTz66hsTtV1I1J
kdJwHrDu5eJvGHmKxLND4Xj9F5FyN8WLqkFyFNTr3MZlgOntuCbqSC8rtXeDP9TZFTgqrcbUMK+r
OE/W8WEFIDDE1I7qW+0a2XeE7H0/nDNnuarRgZr2Soj8Sy9n0Mp+lhV3srNzhpam34JYVKtkviLN
/op6iZoVGf7gZmM3pJFRu5mMwPgwgWGsypxXTg2uB12N5WqI1+jAZTVVthaKZJXvsoxyONTLFvF8
j0yn39mLWu5kYU0dr2Rx9DAjAq1h2nsVEc8IgFql00A4D4JODQeDPuZHRvpgHqYSZeqIbUm3uljz
7ipdSLHiCebORHDb/AidNRefS2HZ7/VgSSosiWf2jTkoaV5rXd/noc4M6FOaDm5FjTeA6G6HvvD3
BCM/2+Ojmu1HvdPGyGNsZewrIxjunSFdN9SfY960ae/eIbaD6mvdEsRDbS19FWe5Unc5oNx3Vi5E
fdUHbpvFiT0VaSSAG8g4cZLUZ8pDkrH3e+bhW9+AXv7kjGlHA9NwxN4w66Lej50d0PShAKTzKpcp
GpUxfmm4e+2oMlDG+QjDoll3Qgf1RrMt89JYz4IcgXTPGq4Yn6j2k1Gsfh6vtuZ/9drBtyIhmmWK
OdzoKRR1U+PovgyBfSH0Vt5MCwZXEcJItNb9um4uzVajb50ZVHJ7EgTzg3Cm/pEYylirzPWtQ0Q7
W6f8XAw/6gt8oB+Kol+PBSCKisarxlAWYFD50Ge9895Y0Cm+Mrjv7tfacMkHXodnPkOUARZHaclH
B0knpzuVQWoqqUaSKpqvXdHv6yVzLqbi7Cqn4Hs0fxFAQgYcoboAFaQTIDxFinDrtfGjrqPx7FV8
fac1QD2VoDkWZaVRjiT5mUd7hszbFv0FBIWVSRtx+/lv6PsxNbiJEkSqbQyGr5BNbt+1WAwcaob3
f74UhsnAdNGT4lY55WuhyWNUquy8qDNAFFh+Lg+pW46HzBDNGfWSUzztJp+8ubP/MoVAmO4Em5fN
XcOxm/woKbomLBPcEkqvzg+qKNywG9dzHIYXNsgGFcaOGrUzMIEnn65U3ZoAHglADijzolqn5cIn
kJ55gS89FVhmeK0maqjPNggU99orlyKIAO/hNTuD/bYSo9xVk8PAt+idM0DKF/aGgYW7SSIPWYIZ
/dO9YYINHwaI/1Hgim+5rZe7dAZdno/tOa2Ql94fSonoVxHY2Y0n+FAYcqITWh5EdED6d0ABvJuK
tPfM+3smo7FtiwCaHjvCRWzhlKvbOb1Ddchn0iSd+6QZnRvwwwYki0q7nIQ/RUbveJFIdKo4AeCl
LjPrAJjG3qaLY2wClnn3x6EFxg/gb5srFH7N9mZ+O39Ueh58Dd7x0IOhj/IAzApwLcs6Z13yHK8K
12vboj6dPIygrZOVzCKD3Y33aQQcR99JI6c7qGWwG7hu9kj3mnxY08mYEtS4K2itsevLAWuIuTsn
+fl8X2HVgtTUhtAlqAYnp1PLjIHhCvW+lpXLNyYsjD/R6BafIOXl57yoT3kdBo+98Xpda5Os5/Gf
vuCiGIyEQQjdMc/wbzqv+SqYY+9Jgb7TKqsjaBj2rkyn+Qzt58V1N20PDuuGfD5Z1wMkTg9u5XXj
fbXz9Vox4kQPsA66bqelrgJNNX/xxVLsX99RLy6MuzG7ClwyXJ2nDwzuZLFFyfRJ0v2AAA8qHjig
2i+YE4bSLkVsGgLQaTOe8wZ+8btupiMbH9eDLPR05cYWOArVS8AuHsaHZViWD8qq6L3Oy1y/ef0p
n0cMKL8oJm8XJhfYqexMbg1FN4kg2OY1/kGflTgYK9OG11d56YkcSmBYSAQM41SygDo+oe/qEXEX
p4dh3DLdGpv6SgGlP3NlPb/92aQmTDHIp942MXr68tYyGISHiFMUAOy6XaRKbm1gQp8NRBz0eG3s
ZA7JGgonfv0RX3qRSOhhmYb7IrTb7RX8FoC0QqdhOlIKr7NZf6nM1Kl3VSCteff6OqfU2u0cQsT0
IIA6yJdZJ5fJoBl4Jyg3gHUAtRAJWU5dIY0dI4wSaGtB2jiPzo8evOTtbPnZmcd8fncCr4EW4DHf
RFf11CZ+nEyGuIygowSR7chG7D0ssAXcyblAHlGX50T8Xto5yD5uWq4Wjf5Tjc4M5Y5CQXuN/FGf
9jjH3CcYDO0wU/PP3GrnVjp5sSiQrrkSvNjUbeGw1gaGEUWZ7GrR2Revf8MXl9r8XE20LlAsOzng
9L+StE/sILK13P6GugWu6Vbefejy7Jyf+UvfC27Ffy91cluRkbgjk6kgmrIAsWsT79GUhluMH7gD
dhMfytcf7TRqmg6ZzqYAof9SiHZO1qMaQg9uLMd41mbjAFFpAcClgn1pAiu0rGXaeyk9H0tVw5lI
dvpSf62MvhD0w+1aPqU5FuYI/dE0x9gfSv9n3bbBRcmMeG9WRnvmDL60FKKLOrEZwULHPokxLsL9
lZL6CMl28n+CvrcjGBTv5dRr5+qK0++3PRXMsk1fGJ1hbt+nYaWqxt7MUwCvmrXcMKIxPvT13IdM
M9y3lV+dI9CdRk+W28i8yMsAb0Qz8+TJDDlinOIHU7xoOXBK1z84v/gV0C2YsrYtvwfjvjNf7jSk
bYsSTsjc7K0yDE6y1tyZhPRaQJw+U9FrU3PK4zRrw0MPt3hP1uHEdIXay2wU/tdMLfO7P96ypDV8
Reopi2c+OfhTytStV7WMa9XLgyz3bfvWqtPxrs58J2Y22wIsac899At7CCZ/gDBagHQiBKunH3Ya
yf5ZRMZlXzDYcU1tjchh3Z9pn4M4eP0RX/qsG3vf9jcNXTbT08XECHyE/EzCqbLyKKjd+bbts+Eu
MVS2lwJImta1+pnParywdw3eq8eG0jEHOVU6r3Iv1dOyk4DWe/PWpM/LmMZ35bdKtsFRTPP83svW
8rKQg3lPSVh9pItsxQJyr8A/h9laEtQ5rSyYHXHSJlZoYER+Lot+8bcEx7bJD4JEPd3yC1U9DtQF
+GUdLp+Q/hqyS5xjX2nDsXed6vvr3+JZ9bRtdw9aDAx20A76s/RuANfYq2WMMxhl8BgX70EG4/Ru
bkfrNjdpFZtpkr8PBnrAlViaK7xY8x3cp+SqzKvhOHntHOzP/FLbJv+d8/brl6I2tZGaRHHmVG+m
p1FqbqZIcdm59RWtu3rvYZ9+9NK83HWDWqN2kM7NoK9d7FQtIHA+eixGRNyxa23P5Isv7Vfca3xS
b/Qm7FM1H+D/adKajKnXOauvQJ3LfSf96Q111reySz3mVIs4s11fWhPVCNJhpGe5wE5uLjQ89VWb
UxnDKypAzZjTNs6S3n2h/KkMGQDSkagT2ztzmby4Lv4Dm/Ql0IZTjzWDSfqa0arD+9xymUHIZpOj
HfEyZSKTQbrVdATNSmGf+eQvrota4hb4oIGffvFWZks+Oo2MdbOyjl5Rui54ZFlcJXDGd1OrDAYr
UNHOhKLtNZ5uNE4btxoy2yhCnqg4zOCCR9OCJ4IC5/SQ58uwM0fXeXh9P79wpeAVBOmcM40A5akK
ASDUypHBOsRu3xZxgHDRBaQCgBhD+hPS80Q1uZgR2YKFgutoncnvXni1cD11TEBtA7jfaSpC6qD6
0sjYSlXhXhUumHsfm6cDSesQy8ZEfUAM5zR3XohjLEpHhkRh48Cf7F8uN/RrA66xcWQO7amSC1vR
mC+9JI88Z57+/IyilmRu9zauzfrptekPm4yz68vYrpR2NbhDf58BCW73OszKPNIrme5V4Km717/s
S++WNg9ZHi/WxMr56VUm4Vs4wPBlrI2rPKjWqI/S6fQYjq5/ZwJ0h17Yq/v/xaI2XQ8TdZUtnX66
aFcPuV45XNZumbVXi03vvPcd7XvadctBb8xbzHlVeeakvJAhkBmwhU3eo4mu/9NFVVJ4bmUnMm6T
eqBRbo3vJGadFeD2HgLr60/4Qt6OVwbMZ3bt5it0mo5IoIfjNJODKZjJFuSzS2derXcas9BQwv2O
LJS/97Jc+0+vr/zMxZSrh2EqBrSb9tZmm/v0OfVm5dZXAZgkmgfMOJS4FQwyf8LcUPuss3BXtbre
+e53SQfzHXAzgBDN1C8rjMMfmOjMV505N9kOZBREg9d/u5dOFTc1B4tGJ3XFyUdwplnXiNzciz6A
Nx+vdahHqXvDdF0Pk3Ra/tBL+9fLoP9NF5c0DfuNpy9DZb7hCUEVk430vR2J9oFJR/OQm9L88wtg
ExwGcIp5m44bzdOlmDdZQwabLE4Apx/Igj80nPIDAYZyJuidN4FZl/Gfv078dJHOQ5gfS5+TgwQh
rnVBf4+xU7e0D4xmfDPnjYqDBHCKjX3c29fXeylaINPnBxb5nY+x1NNn9Bt9bSfVTPFkJ/pxyUYD
Bv4gH+BOGnD0jYRvaMxnMryX9gwCqTjDoJy5CS8+XXTKs2BO4SLENMatyA0E4LQq13ZgC7VNz8A6
8yFfCBQWyGLb4nPiMHK6XucTgJlcz7Gj0vKmc/L+Y2/a6kCHrfz8+vt84dHoriMmx/PRCHa3n//W
5XJWup/rWsxMMkFwer7w4CC7sBe1EdA4+vPrmazshQVtKNrc4YwLN3XApws2rQ1zBZJFXIo02Tfu
/FjbuXnEfA1kM+DuM/vzhVeJIieCwQyJEaQ4LZSYxY+MjvU5HohZMeDA8gA0wgaV7p4TI3+mZ8VR
39IgPNUQCqO/fBL33Az0mZsvSyyLTB0dC8kDkWvjPWbGxs6d5UBBqjd3+Tjol0MHL8cZgvWNPo/p
lxxl7W9Qwm3kEaz+OG0uL57lJO/SpB9vfcrAS/ZDcWwgvxzTtJTnBM5+Cc2dpHHwGyhbaUM6z22z
VsPClBMIXez0QwvKKIHA5ZiLc4XpXfOxBQxCEquW9FPAdXzRihzREtBG2qO02hwyCWoCw+71vfnC
FcaMgEmbQarjMQN7ulV0rUVbtWerGK7UwCvV/ibdNCHpAiisM+zyuGrBADOztc4c+JdWpltPa5sJ
BTJHp1HGGbGUz9IlLnTvBy4WNvn6Km+hozuxIc3qoztMeTgPwXgm0XxhuzIY2UyLmcIB+zSfPnIK
a6yRnbHEiKxnINTcMsR10IodMZ2z834hkiLfva1DdxxxlJNntGSVWtyGC4IPyYbvt+f6ANhnYQy8
gI9Ua3/0hDmdecAXjv8WafC1IC/QzdOuujKcsS9bWPGdQh5FB1QL3Butj+M6Lw0RAF2QLnp9Gz17
p+xm8ktnm1bQ4DstUEAPtMbij4rTlw+3g5E1B7O15wNozHOzxJeWYsMib0ES4z9zuOuKanILDxGN
Dbd5CWcvD8vJB6pEj/tMHvPSUshUWXxB33VILJ7ulMboVOG7morhEdOzr3t7RNx4KjKQTnMVv/4K
t1v8SXBAhpBWJfLrhDiwuycn0YdeA5gWzYUcxPUtIG7QAuvaot7y+jrPzh3rUGZt9iM6Uu+n1pSQ
GmaILybaDgonX9dP0svc6bBIgjUGgwYP4Wwc3ctgAev8+srPTsMmtOiSKBPAKUR+iWX+dg+6ZYCc
wdZRh/0qjnIcuniApLmTo6b29MbVR92o5v3ri77wDR36d9amT0tdcGq4laG3B+fVAMYEIA4NDjN/
2yiaep4Ebvu/WcrC4WB7ODKnp9vFhT5ngIPcEFMSG1xnAAeFlh0g+8D7r4Hdv31f/j19bO/+a18M
//wP/v972ynkwjJ58r//fNM9Nu9k//gob752/7H91f/+o0//4j9v8u99O7Q/5emfevKX+Pf/tf7u
q/z65H8gVcA0uh8fe/X2cYAL9GsBftPtT/5Pf/i3x1//ChLuj//463s7NnL719K8bf76148ufvzj
Ly6j39769u//64e3X2v+3pvHsv/6f/6zeXz2dx6/DvIff9n637eSg0Y8vQS05bZIND9uPzHNv6PB
SueY4QAS8Ji0/PW3pu1l9o+/HPPv/MTYDNZdfkhD86+/De24/ci2/04U3YZ3wENo7vPv/b9nf/KV
/v9X+xtaRHdt3siBv31yxh2qRRo43DrYMSMUdhJQarrxjFz6eVeUZnCZoi15WabDucb1i6tQovCI
m12mc1J+eXnn13m3zjstyWlF6UUpj4us1bffXvy/Hu73hzkNJNtsmjfKGNx0uW38k4fBrrcj+wSu
CH0A3n6mt8w3U+0Y9F5+6Y3N8KA1w3rVlkZxLjA/09Xd1gYRB6BG93WKvu13+y2U1ChuQG9tIQSk
juF/q0TrQ2+XwKT7UJuaeo2lymkzoNVSLTvPD9IP0uiNz41Zi2SX1UjloYRlVUuUap6ZxrD32+aW
gUvmnOtIPP8atk5Xh/kaWR9ffgtQv/2qwDcnbF6xuDdgvL0dwMEkIUwgsfxhdCX/1hkacHvATWeZ
k89RDKY/z3BJocmVckBKiMTyjSlrMd/47QxjkKRjWotPGSQg+acYNA4aOrYuxi78h+XSSYkzSlkY
wir8nTeghrBmyruyhOz/MJazCnwxUkX6chzkU1M1YamCylMYO+T7hs+T6wsgplb3wcnXT6/v7dMU
ipUI4xT6Jii+DS309KM5KuhqwIvGLhfGkoWNm0CQmRJvh/CRdlWVTqvOXMvPtgmhir2M+itZODC0
k8sjH0d7NEGP7hxl+8cMy9docVvtD/uPW0DUgSaSZfiASY2TcwPx3O5hGFkoa6LLAvmm3Fderu+K
JbcuTF18sFpV/WHz8XTNk41Zg+1V9sqapi8SdE6SdWeU4juYavej9Esr9FPPOwOAOk01AOcQYukI
MW7WieknyZSXLpAuAJWzppZcTsUq71A1Xy5LrbVRGSvmUoZkjnNy5hA+3zdbWefQD6QrSI568qzo
FIItFtLciUVUbyEcZF8rPE9Cwq8HHtqtyzOl/rYRf88aKSXx9tzSOYooNCa41H6PLm3pAxISjrOD
O9e9MYIONfMRcSokSfxCu3j9VDBrPQn69I4hn2+a0TQYrC03frqe0YpOQc6bdoObVNNhHNaiueyg
2q4fCzBf2SHlIZN9ilIGJYCsQKKbiVqRkcMQ5oj0mTC+LmimAI1Py3LqKdIRi75E/Fhp+65fhRe1
MLTqzSGb0oFZgI28cO8kbtxMbTMdCGvGDKhsWKzjOHottI4+R8bA9Me8j2pm0t2bfkDI7EpNCMNc
zmtmWR+xD8QMQqZVNKzWRVBlgRFbNVKloYBybx5JSxf5zc5R0gmVr+b2em5d4R4Z7gXGZeEm2ncD
DIG+y3Ot+wSGz3Mu0K1cZRg4GSB8hz4w1g+yhWAAixs1HjWV7PapD6ZDjgjyGiboWpahVXVjeVPo
wTiElo80H+I+TnGHbcI8oRZh+tOdViIjshem1336v8ydx5LkRrqln8jvQIstEDJ1VurcuJXIhIY7
AId8+vsFu2fmNke0zW42JI1GVlVGAO6/OOc7eq2EOJQb9MQDWEEvuvFCcFBJ3VuRRi9q5fcXXLZ7
gp44vEq4QCGmyayCERa2MOh+czp6i7fXTuaseSrl0PHR6tmp5iHpt9B7MRagTVy568ZHaNpyS5SR
zsVbFzlZulHEva5L02bHuK4cELeq1ph0HewM13iHopOzjCA0PPYlEQwMTz7G2szW0Vrt+BNltxl1
otapC66tee6xU+JDjuwn8IC2/eh1fokmcV0b57h1ntFYvjelsj3aejOfli3Gjw3qcgJZiA8WvoLA
7fgM/GppE7z6RL9wTWTzXhkTiL1rlzWrQCyJFTuNod3OSCQAB9tWzT/LPvDK3QhRZNlHZWu/lSAu
KwAqlX89DHzviE83oYcbWRbxc7bCf8RsT34yns6pe40kZrQkp8KN0wX6anXn61KvB4I55Fl6XIBJ
nOd1vSNwN3jqe4lfWrrQua451yk2Gg2hkjTCwcEY3Lf+z74dKJi6KGrwd2tXR++dMd6XbLFbpA2t
mX2wRN0UqdNYHZOZculeJ+OKZ8fplurguqKFbwU/Axt2NeGgg9CCmaXJGGGll8fmmydfFWmg9CQS
d5ASxvDU6WQBMIqtOgArs4P0zWuBOL64Ups/5+kyGQ1gxMZwKfBEd4QTh6Bqmj4e3WPYqgyzb9vz
i1QiB5s4OHj2sOp0v1wQZvFdUSq8EY0TrGG6RBV4u3KcsHNuWw7maZ6l/ScWIyB5T0frwuOFaABT
ujS/YX5tVhqFwAp2sAh5GUhJIAG0mV02u3x31XoqcnT9gLdagcPUjTSeXc/ZxntNYTXvCEDSHjMV
3pvnhp109oNLsCwOYzCBT+V+6+5WGU859AzT4HObrXcxdeV9ZMPPP47FgrEww9BenCH3zgsOHeFE
LyxhrCteXeuD6Pc12/cQCJ9aPDPxZ+VgRzsQQOeTlHfZdMSfbpZDK3UHSwKVnOyWgUvSWNXQAFTC
nZsfu8lrSGiy5v7N9pp+eHDDsR+uC8idT5Ob+fnZgpNSz2QvSDALlzgeqztEK9LIs+vUFmS8dszL
G11T5R16Zx2chy4rwuHHHCrH60hFgtxP6FTnYolsi6r/U5J7tjyLrijbE+9mW+9nb/CiryzYCnmo
qU0BP48Sstu4iiVPxTxvJISqIpweFLa8m7VvSGBYAvw6iG2y5rgVofVZRMJr09VmuXem1a0eIzET
LGZLXf2giLZe880zzb6LtL+Lw6YvyRyruytsVtYHeMTlKwAQ8N1SBbhHv+/ye6LuCv3QWE33C9aL
/vSVOz86lY6H1MM/+mKNxn+1ejRVSYhGZh/C4IFmLMLoR1nH4o+O1fY+zC6giJUWsdxr4w/hlZIL
6lwOz2mHWhLkdG/5+NwzNytPgJ2K5uTqWt+JNnR37VY6Gyykcp4O/TqQIO1UeRzi4Y8HPsLFweel
I6lvKiiFz2GVcWKhA8b/Fi+bt8+sfA5wZfnN62zNHKugSTd5NBCeBmg2PqBGH9TZ1xwXuBGduBev
WVc5D6BRhAvlY6wx34FV+oI76rcHpwN+clWiqThhIhuzZMwUb7s0UX1SVSH78zCa4OdcRYDG4MaN
74NdAwZrkO4aoubW5W709PZYD4XoU2JIwgiySgBzRGeute0bSzJUttvaUfhuS/XVQD386SIdLcA1
DeWw65jQDrva92rorhtG4GNtjW4GG6aMHl277vrn2TIgN+3RnX5evtrfNXUKBZYBo4Ihk580sYNi
xvziV+PtDGUtAgC8eEdCCFyWtOWQPVxMa9hF2zV/X31+/l0UlUPLeGq28tRZ+s7Z5VUP0jOTbfWw
ia3rd2Zgq3uacO+zUIy9jhs8ZFgHjrgQv+C2z5ocAhUDFAZ7Huyr1W0/jRPK+G4FvjXuOo875Nki
W0Qgmprq23YebXuft7i6W6t05Skc2uIrrwNdpq0IWTO4wGB+B20cD4DtsH8dBz7R7zKCu4WTcq1m
TtbW4xt1ewb8eOblcakB0HP5rvcymv3l2IUx7p94XZGRqiao3xw4rFBe4L5NO1/OFwBO1RZbWhpK
5gQXlI9tz581tnh7huEaxqp4WHrt5ikUI/vnkFnYJm2rsBYctBW4HWfDFVfXrXxXDH6dpJqVo3F6
L+7LNtsC+h5aRqhYZlQ/hWhxovgIBiBQ9c60JoQ5wQomXW35jJyaHPM+LvofcF+3HBeBC0wGZ5Ga
j8DVAGFozSh7B7KfUXOF8OAgwNONKW9Id4WNvln3vY2bEFL0WP0qOBR/RFzOLXAV2QNKjGYINz2M
MfglVF9mb7aIY9NGMdknRYSQ8TB4m2XOkzBhA2Kq8j7qaBqwumIRXZIhcxCgDXLFOCw3GGIAXEYL
tD5OytNSmR67MLTos2zJMEoXBgbEuRSbtu7mDDP+rtAV32plTP4jpC4Vu1lCEUoXp1+nHRESeu/2
aCAPcPKmXyVyJkpW0mLA4gdlAM+P5D0s8UUAmMrL4dumZFRMlFV9ld2V7BznkwGRUe8GQqaIA/a0
fS5a7VBD6gpHcA4Z6aPOvQAUWtPk02kOQvMDtHhrriBF+NxAs5e/6smlKIMaC2FBOLl73xGb6GE6
CLLgRAJfafbEAVAAF/ZQvM2bnH72sLyifWsXUbjzkAF+y6YEITdArsjTiWP6e/Lb+CmoxxiIkA7w
Ywy6f51cq3o1yAo0pwnQ0CTHz3g08eBbKRNM2fDjBwH7Awzkr3PXIm9YwlH/WlSuntpiml6GXhP/
N/Van0Jl+KF7XfhBWvkRWLGQkPVyt3pxtNug23IlV0H7iHGzHLCR6txAGrE74McT8SP+YrVXSgQb
YdGjDSVRTDp8xbKjsRCvQGL2tb3F896BTIAtgqfXTnzGGxb8BoesDK9nMsWbBgVnhz50Htm9RLD0
MMAAc0ENdLtVwlc75ls9sFAcqms64Xoskp4yjjmxsYY5jfxJx1crPJlpb8sgeGpD7PBHbfvtrR/J
7b2nwkOXDQ/LTawhpqBzitKzUneDqBOavH2T5NlSEWFruuPr7ODPlMiCAb/kzmNghvUz39q+JZC+
bp7MVFpPjrO2L9xAsPXc2cgvqNod2CcMwA+xXKDOgVLoBc8aQNZIGgjzMbFNrziYig7OAirDlBJ7
+T3lTXvngSOk5+CLxUNMxOCwnxaRUwBniz9SK+bgKrEZt2eNIZIGwFcOZueA3Ac6rMV5A9Dsd1Dx
e5VRHWN64Y+v2jPESl4dScH6uHFC9jwSE6DyOC7k0+qNXCL1Umfw1zyn2xf2qL9t/nUBOXTpfnmB
M01JkLuAZ0pJSwC9BHxfN2wYrY2J9RNWYX0IlfQgao6bCPbo3VwyqTJjFSmQ8fkjy4DPwTTv/Fsx
c7bvpmFWT+WYCQ5nfYH/eplA8d1hjGyupIukPlk4il4mXea/IijAy+kiS7xvp63Orzkim4+BVBJ1
NPMSPdWSawxahRo/DWJW/jGb3eM8LNhTPKXkK8zIpToTd9G8xdY0u4mRpU0HgEH/hrECo8g+MsUL
/mpf8Ei4HjEYooxHXFgsH5JFIA1LQt1tJVHHPJMUYJ733RD8ReqW3WdXJid8Psl1r0As8tds7w7g
gQFqQnlLLIfOFeWPFdMbQ/fwThvuIIoa0dVosbVRu0nQyyZTWDRLEiweuEE7XBor3UI4uyAHc4AU
LF+KFN9LmB972A4yadGuPdseeIsEDoP/QeHiOTsbFvK9kjiikn4yBt5JSDhS4lAKXHeTtriuBlm2
STHbg3wcdQ36fw7G+WNy4/a5oluqOVrL9m7s7aC7Yy4Yc8L0cG04H5yGkmpRgd6P9Kgl39sAf9aY
bVyYC6nus4B/OfCTgezmnDSsGKdyNn3qj1HzDF3Ye7ZGS/hJZCL3Ka+yCn5EOdFDdRFVI+35EBPf
tI7FT2BkASFFcb39bLaY/ixqIs700edRTwoZGwIQwPp/49vPf9B5jflBTln12fnF9KWdcWkPIBG4
m/oanNFxGQooPLhffZlQJwMxmI0Fe5NQRHVPdgUEPphka5wobwSQIelawWQ4q9McLj/pFwjKKU/z
ktxW21cqv8JMZu0vURduWtNgVCkQv/KrEDOzxqalBk4ALG3wHzKvCtIQoE2fOPNa37jGU+/jWLs3
4KlCkTaWvuB0kKz9dOxG3Ez9Yj6mzCpEEvacJ0D1SvMD0bbvXRjIeXkgvqa0dpXv13yQa6baQ2C0
/EV9ALeZah8mohQwPJIS1hQS254XAkhLGN2FYRU+Cb8VL2NYdz9BRWxc7W6RPY/NpZ0BADmC5Otl
8LRQReXo6Mkgu23aOnaP8RTz61AdMLZY6Ur+OIOXv0OX0S8ydCCumbqQ5pRVTkRIz7DZ+tJADcQg
RMFmznSp1Je9A5iTuomy46gBlD4DDaiatGx8/4QNw+uuJtjpij14Zq7RSI+Q9NCHs5Ug2MdZrWI+
caRuoJ/YHoo0c7T7Yw6qzt4Xpp68ZG397kdVzVAUa88ljaDzcXsk2bZl2y4cPVUma5dRgQpId48t
MIk4pWsj+UYaDuK9iFRBXoCY/Ow4+oO+hz3mfMTGOHPqaEH1yMEMuDcaR+ZLmiHKzdisShzBd4yw
0b3cJorBayFukOjh9ScCkIroJ8hj34GVgdwlWWblvU29UjoJ4jmC02dbuZ3Mrl/eL2Pkd3umWFu9
72Kz5LuuaeIzYeZxsOuJZhh3IYKPVwNqWyeemeyfIwUq4lv063kyap7NqxYWW3aawFcMiTOJ6jAu
PHgpRME4SJ2qgS3WkCrBfwFNlC7ehaWy6MxPfUTF7tnvyWTat67If3ZbxW/TVpx61/0QK3ECAQsP
T8UBD5Y3kZuczKuGA5a3OTmDrtz4aImxa5vE7WNTHGgJh9vCsvPmPMdwh5JhbLjkTGl0nBiAySId
um7eDn2BY2LvZeT87prYxcPF1zcdSq8T9S4YeFb2iBoi/W4xrSoPTZvjaV/EBVe5EPoUpBdxI6wM
wEBHuxyCIAm6C3K919KJdg6Qnhfe4M0/uANDk1yBvjv19FDBoW1kHye9ry2oc8BSvipbue90G+vK
UWG2354J/CuEpQuJ50MWvPveGr71pdP/Bg0TE1Pi5THg+2X2vxgf19QjXkYCPaOYcD2EszP+mcMF
thaVevcRExV2HxmNawzXU/TCtaXCBK+t3xynaVKPLDms8BbCkn4xQOdJ6bO6+KEO2+qdwYaEQSZy
QyWNvHrcDcSOdUR0XC5+sUQ9sYAd+DZorwXYkoj24vcmNTMZ6DTAojWI6FQuavV3DuxPfZiizPvl
lpZ8Gv5C6zWhtPzbjdjx+lBinfkM3ZVkJNuQ7MO5MLnzqQLiWjwMBcNCoKt5r3Yu8aPOqTCd4Inm
mMUp6erW322yLVlw8f4+OJvDGwFgX3+DWxinEwJvyoglc4mYmhSp4mlpbVPzIqpSvawdyxwg/gba
Tm+8PB3BN7Q749OF4g0xIaym2ffD3bKU+kYt8GfJBphiToWJFQODPw2eMfAR6zBoc8Kb0avJanDQ
MJFkLGCM0ewXxWMfMDpPvDGD12hsWf3Ma+mMB1hn/noQhY+IftFB9GY18ZKlwrnc6YjnJn5jBboQ
+G8T3K9bFHmn2mP0wUOUZ2+xYLoDKkUBnGKox8xtAJ/+h2VDb+9qToML7kUT8tiquvwoICNRYQ4l
2GCbYOIyUQ4glxNH8/QeNS32Pmv1Wwpwi9kTrhBfknmJJZu0M9npN9Up9YXy034q28jIfUB0GF/m
hS43OkP3wok5YUwKCQgzdJpOUnJAkzszVL+c1VUUAnDVsuPa0PfsPViM75JUqjIdARAPKYyW8RaS
qwVRpIq7YD9Xl9mJUH7Br8fWkrxAy5Py7DMDZtzVKJGdCtAdOTk9ZLO5bts9xLWAVMBMQJLXQcoY
NJelfIiX0vGY27XOKQPKHR88e2ruBIy84VAKW8YJHL7oJSznlbcYzluUDoyvhsQytRMdVCCHfM/s
fqOiCcc1OtBWyZvcYuGf+llmhquy0eqd+DYFqFQ6+bcVZw78AkfkQFLiWj97LF350kjv+ZSG1Ol0
40NQB83sD0DcXCPwc4mefaDyi37PsTvhN4iy5s1CZSR3oAarl2JSfbMnUp2F0YASL0xNIcKXaak6
bn3Oh+VQu3b1m20zU6QSr5dI+772txtVkV3CE+O0n+26gljzC8vtfk3a2+TedCGTZk7KOHtQUP/q
s8Jt+uX6o/ljQ0KvEm6afrwqDGsZoKaziA9ka9r3GI0mKK72PFh7yKvVsuu62KfTYWxxi8oa2nyA
V+4UeiQR3Xjcz8h4HDEjKLKdszuPAHV83UM8cLOog9UjGdyKIGrfSqsgvECCDbwvA+3/AB/l/LaY
hTFQWkLxKx8UrRLZ4kV0xOZpmHHYof4eiNQSO3YB2R2MZTovf3CdE1vtWl85XRBdZ+vYwWrX+oJJ
Z3b7FcN743wagbUL8F4yNaPrq6QQdvkLXYNaeJ9Uy3h/VGx00F36qPlhnIcYmFyO2ZUSEb65MXWU
0LhFlICQ8swJ71F4JYK6+1P6Vl5wjrI84NScC2/fRHxLB1CUfpu2zMw7Sl5pF9crAzRnN21h8WFH
HQ8LLdusSEkYeItDOZh7YuXWzyXwYno9N+b1pRSFXsUYf+iOgm2tYOKz9s+5drwvp90KgFF6WIBL
u/YEzcolVNZBr0lYRCXsH24+Ul1Ib4NAK6BLMfPIeCxSl4MDiTf7zJXEiWArz6zZ/PvZNdNArwrP
HJQwo0XcQBEjApeZDeGbTaP9BCiVG/FHyecstcYtfp6bJpOpI5ncJwE1Y3Ctg76AARvDrTybIfLv
kB1bD/bl2abE4sLddWgwmckCyeQ3Yis8sxvS/s28gG5MVOtv4h7slwNw0w2Ib5+rlTe67pVj7W1B
RCLlAOkcxzxnT3mIRyk5npDuzns91MzGY8VQJlGR6kkqKBlq3KC8ZVpoHK7H24rBqNgpxm/brgmm
9qNB5ydSHVd2QViE2z9SjwgFUtej+gqB277gKvTzfbn6IL/4I4XF3uZNUcdh28L6YXZgAu+jBulR
GjINtshK00xAZM1s5+Bs9uAxwdJZkJZZX8o04gvOiEBwBCA1gfqI3LyNZKZxZuaV8n/F33G8YiU2
ocAB2qs+PEv30qpPNKe3NhxIZycRGXF6oR8b0saZ3PoI+I5rYIovmM5KB+PZ5I64Z3jSMFKDDZql
PTEh5D12Rf7lbX0zXIjYZC9EPY31YQAQTt4EGA87tVUJj9f0/frMe9uIve0ZLuVx41Q46NCS90Xt
eneWctWviW3AhsvEIkvBKytNZycXgHD1RilEeEgZqJ0/1HRKdcdS6hBLjarSdlb5w69l3B9jqOCX
U7xUbkICJK2rRXt7ohpewgN9MmOcKXI8cUUZHNrHdiqs/Nliom1+F9BjooN2V5DxopEkTHBbE891
r3Qb9EeKfab0irFncz2jvyfTw/EiMjCdWnmJXmnLDi59xPUKsuCNO9M4bAQgDpK4E1gkVpRdXZ5c
VY/3+HbH8c62h6X/kVcUvIni3AqSLAundzQBjJE39mAjvXEd2XDbCRcjrIdb2jvAyguj/YZb9UC5
TzJFYNUNGUqtMD+QLRWfRLAVzGVr5rVJ1w0zp3lBtYo/v3lqDCxbNC9rdutlHggXytlcHAbWAvmh
sdugSkXXxmOyLh29O4xZkPkLLRy5ImVcSw4jh+yYS4jLcnLzRgYHUl+bDxGGg7VTIwkrzPen4KPX
01izOigsg3RRMZiwysb0Z37n+iMmvOl66gaGEaTZlN/xqqr3pUBYB2y7Hn/H/qj7P3QxqLEOxB/5
3ofitGouREAmyF2qTAPBr8ZxfUEyeyLbBfVi6zQuVb9eMRzDKd8HIxtEGbZgecD1Q+oLF80JAdeQ
B6R3i2j6Rh+LorkbeiavbtVm8pldRG7oqeb+5+yhbk5EHhJU6pQy8I4AOi1mgVMcibSL5eYTjVB6
p0zAH2OUHBfR3upRL+1LbsqnNiqpfxk7jWdczi0YNKusX7d8HNodojQ1gCPMQ7KxN7sr0o4LYnta
C9tdjh7p2VZSdla17UREkhJD+0DnV4qEwGxnKIJyhrdBXu96wX90uGQgi7Oe/fghothr9qEY7AD4
aV5K/8RcZuqg/meUWD/jGL/rqwb3jC0gyPVWoSxgckqd7mjadxk190VXjgCwQ96Ny5y6JmAm7iUj
12m7wA/6oXWhm0MQJb3ADbhW/FaJ7WAXM+gnRhrBfDXP44LMoqnig9RcZiyKPAMBugpoGha4wTnU
JkK1HJaE23jmLy0L5Qi0eN8mPkMRPrjVRoZ9yfO4HNPYXq74uHQJrjLD/4cygn0Ka5yIV08Hwx/D
NfUkSG+iJxTuCgMrXzQowNXzz0BnTLgXphsZMLZyaXYw8TVhZ1gcfTbaNpa2qmKSD61wYYnqtz25
RMKfON/mmASRoz0WZXxls+W+3YAkEkcRgj1sO1j9aVA1XXx0ygaJvNeN5HoVOXwK+siS+fsFIHGE
VxPwi3vkVL/orCrKU64CN9+Ndhf3TJ15LpczCWXBbwIl4t92Z+YtmREtzDGTN6GCW3oHWPWYhhk8
xdoKmxefIT95ltVS628YzP2xGuayuSNfrwGxycC0JnaQpcDeeGF+z4hpMHvmKESG2oJ5XUbGEAGP
ryvtK96RZRvCcy2ywnqUlLI+mUcTHH9ucwC9RY9+gFAACJgUPD6rXa9A6X5j40no0o35lnUkus/O
75e+8OJ97oWdfne4FNsHV8SdSH1olk3K6IIpoFsE3T+EYf8UEf+LPPZ/KJP/LmL+P0qT/0XO/H+V
Ov9/KGK2LYRh/+2/C4X/FxHzSbV/xv7n8F81zH/9L//QMIvIRaoMqRD9Mn8L/nL8/UPELKL4PzBW
WvgJKWvYPl2Uif9UMdvhf3g23AgEP573T9/eP1XMtvMfMfqwi2cdPBYiZu//RcX8N0aFz0YPiy3O
gYtz56J2+5vAGKv2WOdY3w/LOhNmujI3Qll4bazy0RWDxzO67EbJBtiPSLnq3uTcBVcb4Wpn1g89
qxQIt23jcnUVP/7L5/i/0ST/Zdv7n3o4/mguUBTkkxEWCuynFyX3f9XDoYSYHeNN2ZFtp/yoZQvU
UzRVBioYNjEDQuKt9qE/NOdQbVZ9o4kEJPrPL1AxSLGSp7HqfeeOw7PIpwGwtRq8nSdsddL2vD04
xtg3s87y4qGkVyD9ASTRlG4Klm/B6NcQLSflFyTAuN8zIWnwSpK9e4MjuP93Yrx/1Tj+9aNipvBi
96I3pGb5m0Z1yHu3wT9FkiIJZM/072Y+SMlrLjs7PAU0DU8FgUTniDi5Yy/G4oOplqC3wy/L8qcN
i1sw9OU9FB77iM0y+oO/z05Btv4bUeTf1Np//UlDqBQ8nX/9zf2bDSqPGJtYcUFI5rwtD2XDOYh2
c9/nPBZYYub7CZD3y0LZedj6ybvfYh2dyy1UQI0NWQVydJazkaq4DsA2/xtR8V+R3P/yyHjgKyxM
KZznFzXl3z7HQBGxEC2lf9B6ME8KZTauGAveql03p6aopldrre69upNXA7rPG3+Y7X8jy0Uq/S86
Tj4idsAAGNHRXySr4ND+9bltBxV7QZ+5h3AgM5fQtixzr7IG+UDpVe9Z6RE97NYrAUwlmzCfbiKy
kAuE2cs29gWo9Na+rjo6NFJRrRvhj0eCWebUBf3OonxSP+ahpXNTYj0FivYoaH3nAYLzfFw8u0h1
+bkOFP29sspX5RO8M+i2eh1wpqRNOB3r2fHSXszPOdXHbTczSgD2wZAr4I59zt35kmSTOVN7nFT4
E+y/TeFbMRuRgqViGkygrQM5ki1isaKyeusGAv8Gs3nytgNAfLu9rHWns+rjSiSo74gwHPzobZQs
LVB9GzRoMKVQPrKRPcSTtY/t8pnlw7IbBAJuoue833PQ1J8R2uITKwZCS2yDCT7ILKKkkX/yLnf1
vJ9rHzaRJhHui1hlUirsyk8L6q8dWyXJUq6kI5voj16tkgJDZsF82pam+4yD3rsTTb1eZ4jXjgbN
1F7LvjiDnVYn4XXDT8l8i4FMC/16M4dunZqrsWJmh22TIZxf9+dmUHdLWzW7Yen8m5aN71EFdfCD
HVvD+EfoPVFB+TFf7faG3Vv+FaPz2iOchhkv9JPrG8IB+um9ddz+EIVyPlrjur2HNabeRgXxfU1p
smNAV+TYReP408zyAynCw7ZaxHRNo+8+q5nlbRRNzwUz+nqXR2v8XKJb/s5qtqPXi4iDO7gFLJYH
8I2h02b7SZBPhs6Qz34diuUuc3Jg1aQXNE/BqidSsW04KL0qjstinpDgqkMVIn+FHEJCWAAuPcni
8RkUd7zLapskIfAwS1Iz3NszZyHTy1H5oWNaeZYkNXzZ0OnT2EKrRiz0B8FSFJBqRi0Riy9CrGaQ
iEP+AN/qc8ntFo3jZTBa4UBGmSGP8Jh/i9XsO7nE54XEsns8yb/sziGbO9ZAR0NXpIoQFlVmSHXg
49CUmG6PlJl2mAepGRbnetrEY04KUC394aEaop1Hb3Kuq81NeRvlwRsJjKtq/8G35Xacu/yu0dlM
+E0RfYkt/C0mwyB6JkHYhq59QGlGYFQM0t9yECo7ihUdSSI20q3BuSZRMf920ZzdcdZYcSLG3PmY
N4pvZVcBPC9FEOZWMyJVGzNfwtjXcz/3/l7o+IurmtApH2UKz+R8j2h4OxBTZ57XmjUES1TvoXP9
/SUTYB9jn9wBhiCyrrBX98YnQY2WuC3gErEh/myIZvzlNp13ZrcRvAvIpp+6dVmDxV5xA1PDugg2
aX6TIovzkz9sP5QTb3eUmWRh+m5wH3Xt71Wvb9kAwJXzzr8ZNMsjFNPyADDLe+3dbQCdLq/YbGxX
KCPkY0WO9o1B64nQJDjZ2yVrVK5ox3vbKU9VXAqCzMqowMeq8vG74h39dJiZRsxXnOa+JrLyhGI9
PNSGkRQqv/Oq5npnQ807mt6N5SVQRb+Nbemeif3hdau9K/SH47flb2C9PNJKyHxpN7AhNRpB0NCM
kwcCIcLAeUfne9PLOTznLOh3kUvkAkbH7ionl4fsIre6XkngvYu2LHgr8B3DmMdoe60koXaRV3wM
cZmi2ch/CB11d16W1adtqkdSyuf2CnKFh0FpZojWbpiP+LB+IKNSO8sZhkMQAM5lESRj2veFTAw/
K+4RA7oHWus3hcOj2NFmDYwEpnF7vEQeJCabhJN4xNIdy60Ljio0/ZXlDsWOeWub8kw0jKgcJB0i
q0kkNfVjx95hx4A4PyPBKd/n0i5erKq1vnW2zbcgLX5VGyOS0I81bZnwn/FQE82Xxc7ZnpkEBN3T
WMcEDcbj+/ZXRZVnuj3Q03S32Vq256oNQtbOOrztQnskQX6SzHybx2Yzryj8owTUyRPXVH4F7tDe
z/24nOs4PliO0ldBP9+UwXAfrr67R+5xhx6TIJVB+fDa+/4c6mbcLV5nnxiZhNdetmELtpAxIwcv
oplpImCABWGWEY+Tj0CgIlIoJcVm2Vk9AUyylL/aFXNPPkD9abqgPmUriXvjpN/6LiOnruv0S0HQ
OFA2+jnG9j2DA88/FiH7IEYZ5XUbeEvqejlSfCbsvKCes19QG5+9vAsfvUuEY7519aGpW0AssH+T
moXc/dgwXko7j+ebm286iXaqrhkr+y9sPJ/KvAn/LI647RGTADhYUnuVD9006f0l9/B79ZrxliCf
5hYhTXGKiIxNQyMRu0xL4X8Rk1F/h9k433WMEna9NkR6NuzyUSZbD7C89UDko2jUzumsDOGc0GV4
HiZGd+x0DMeXjelrRIexTNHNlKmxPwh8fdF1X0yt2LcRabiIHFbL21dyEojFpkVZsAOGpXaZioRE
/6CsQI2Ivr/Ld4SmsS5i49DTx/p2XB9H7Ta/Wy6n+rZD1xFeBw0Buakdtdvwp3HDUu8Kv7Os1OIB
Uqc2ZpFw1AtrjCfdhs2NLeuR8+kS6z0FvjF3JnRVcMq6Aakj+wcrO1vW0gUHZ3b7+XFsmfIlUBr5
2ZC2utdbbNu3tjdn32NPTC/Jhey6HEV9dcdjPtLA9Po4LHl74yMBvgubhc/DISOySkjudmcKsHK6
wSPpkGXsrMObR9jWy9jr6uhNU32n24hDF2LvDiVO/NOqjHv6T+rOY1lyK1uyP9SgQRyoaQChI67W
E9hVCRxoHGj80vuM/rFeUSSbZFrzWbEHbdVmNShjMpk3IyD28e2+XLmVtS5TD+k2GTjAc8PWSbYu
ERf54nQoRRhVZGD1iVj3C9bv1dDS2ci6y6UjyigonNb0YbJCBSS9WidzG9PeXLk07nXk8B7djN3k
TSF6fPdI/zd9IrPNMI/FmqeMflx63TqzLDVOaI3RqysVRxW8sVkdDu5A/jyh8AC9TKXtOUaMyfEx
1NFBwy58yIgL6KEjWhxjuOrurQF7hcliz8YONLAmlYa5UxgEP/gEmNP6MqqZQVPnjqVidEjkwGyG
HMX0NBmbaCmHj7o15QG5zWCfF0l5Y5qR9cyuwHpj1rZgDw/Lh2a5yzpysXswwFbut1V2iRu4shX3
bjHeo3K1nLvKp6Jhdxz58lnyuQWRh/XJTK8yzX5uFyqUF2ExsA64bqCHTmsza++GZrBOFV18p2Wk
v6+XzbjqqHJICUg05V3EUzbdYQr3ag6xdFDv6mhA0Ka6JEy1fFBBaUcsW7vKTg8F/X7pWrgkHvDn
s0iyoyjpdkbWG9o5wapn3lIET2xikSr7Gn1suDrj5Rfeq+aoexgx4MAWezxROSHNMqicltwHi6IA
E2X9gJ6ksVqNm0M9+DzfXd1H2E/lnrmVBuO5RnxKlxnflIE0uHWshoxVWguMlcsylwKDefk+jmOL
/62dXxKRO3sUn/bUZmr+okz+dcqG9lAZi4mCXkEEkK1K3hxZcQBeMLVS2taZ7ym7if1sNvG5c/iy
ZTQ8xo2yH61WLRswK+eWSuAXY2A4KCemhdCpL1bjLnEiztG5/ngRWAsWr8nYBVI5mFtLJ5nYi5p5
+lXUxY2ea+kV929xriczZW/Mjx+vanSNEI6zxecX28w2DrzaDA9LMXYHcDPbIsv0gz5hZ1r7dJCc
M0ZkaJFNd90YRbHmk7DzUCBWsAwrc6wtU+vVX9Lx8fcXgqYUKr0Lq9KopPLK8c3PC2rqvO7WimJ+
C5Ilkf60jJ4zgeUn0FiNb23BTUMNe3E9V/WuNAl55S6vVMRnxW4A3wbhXyxF0i9OXgPDGwk6bKyY
5YryQTfV2jd5gOk6a1m+NSlPuajsfsiJuMKqdgfP3/UOSxf04s4pgqnsql0naNikuWykYA96WrON
jW5p97XAFMNn/qPU5VwG/myzssCijedmTcVwhdeNSp/WSvaa7Xe3vl7cjp2kXynznmOqzgLRNgyT
lnqPWyxZWsr9ZQ919BBN+W2WZsZ5Ktzy0TNpk0XsyeaXWHJXkuoTuOYav9g4tKl98ERZtgOLxh7z
/orzIn9ejsKfonIDEOeM2lJCs495ANPjyfwVshNGOBJZysVvURvsaLxf/QQNiWknkCw9njCKpIHd
MHIyfA+nqiqSHSNddhQq1ldNN40Pji32+dSdkPHz+9kxuNhz7OdR7XCYS1VVPtYLaY5kcrGepklr
O3i5NOu+g2L7PBa9SSGnoFTtYoNXNBnOPOQbnub+bNhXUyrMIM4na03cKX7ljZOEFAmbW1VT9l3J
QccU6rjvuCme6txxr5wsSj+ocGuPxYhH2W6yhJG13cd5ei80L3uNqC62t3qexntfWelnx6z8nEze
uAHaFD8x2GrHyu+NU10M43u/tOp6mZs21BFhqYNtZjI3WPwssUbUZ3yg3/RTH+NLtgnr1KZQDutq
nZfBXuSucbpAYugZNKqjTDEe/ktx+0ci7kNV8L+f4RJ/UXD/PZ13+11dMA/tz/+p/0CJ17SJvv69
xPv03snP9/ey7d6//izz/uu3/SrzIspSIiB8FB/USjpP0YR+VXkvv4KtgZwtRBhOGCh/v2m8wvgF
fQji30V/pRLgon/+Tqq4/JKO7gtgxUBB4pd+F6D/IsX/DaniIjj9oYq5JtlffGEIvDAGL7z1i2D1
J2xBR84tHifLWPksz1R/K8Vt1OHvbFaA69tyN+tbd7rXOT/4u2taz+58ec3tsY4SM7StbKXh4Yb5
R99hQ7nfQ0m0vH6y58dkfNSXq6S56bsmTFn8lqt02joRisCtU3167lU8nVz2wsb9/9sL9T/xGnT5
1v7+GjxXZfddftPN95cr8PKbfr0CTZ1lwoWBBUiJ+LV7udB+uwK9XxAkHah11BXgNnP/dAlavwDP
QqdEKhWWLy73wR+XoHchjrik38FAGPo/gqXw7/98DXpc4FB7ULcNpIOfYZ6ajXgIpCMLctwoCHqV
Yi+Nn0gwOSfThGevq6c3AbvGXPfDjH2caZz3L+X1XbyjyTF11vU8kXooyN2sKetwTm2LkXid4n+V
1KnOOpatJTMu1bHuV2YxIQct/tj8ZJtkShELCw7GZk7lXyfUtysmk0Wv5rubYu7sEAVOYTvhVUZr
bzwO16IUKenYOUIuE0Y6P+YTU1gkm+XymmyWZOv1AqsZcz/v3LG2HgvWa82qlP1kBzqUQNzEk3rj
veOcBS/HZFW1bvtoUW8ieUlXRD/oucewJ2pSeEFeEK0Hl1fQN23Ydc3GVtN3qaVZt5UlxLeDu0gL
DKEq9uuaZG7BfsFRxZPeK62PmPV8q2MjDDbVrUMMhXQo44OsTzy0soOn13V/xVbU9LYQvnjtqpw8
gb8A39+h/8YPOYaHg8QDRBwrz2n7djOruMrI7VAkxMf9quUd0zcGrY4D01wd3WUiZ8ZIiOmKyuK6
WZPbXBujWePYZ4jtglovHGhUozncEHJv0KxFMzw22KzMVRLPjIKxDf575Uct3YK9S6ffqsZn9SPr
bXGeKEC9jgdhfeBwtPptUXh2t/Kqnkmx6gtfnee4MA6mHMyUr7c3dn5h5BdCzHRbicHr1yVq797M
DDL0A9lBZm4aGG/Kato0PjZqvuckOxF+lc+NUftPDrZXgPeRbsG8YVxb5dLX+Lvk3eUEavt3bqbl
T1zgBMz7wYkI32gZvZFaVFKK2EZ27YedypS6yqZS3SydWo4mMapLVq3iTMBGuPH2mlsbTwWtDFz+
thGv85H8F4vhhvhRHLUx22gtfteR2NNQYz/xKBxteJdsFhekZnpGNnkTTxWkNKzHwWzHyOH17BNN
IuKpXnUdEeMSCpzOcaax5o9LCyNJVmXdXRZ30XlMZ9CVMRogbjaPqloETJnvMZPSayjdSx4uYU4v
qKnts5vWL90amXXCPsE1VLGsIABOusdUqCRgPml8SDQODCtb41FyCYw7Vx4xy3SNFREHXDogDNfT
iM7STDo5TBPb637R6+Hsay2UXZ5AO9fU0nzlVF1ZhFVGSvlQCavet5VbNBubKhLm4DK2SgAAQ2pz
FrbOc4TFPvab6dYlwchIOjYaFybFsHZQJK1+W0j9koaytOnESQMjXVLqNhn8htTkAwyPix/FdOky
+ufvpn9vQvr/bRNuXspn/v4Vdf9N4OR//tdf30/8jt/eT9YvvJrAefk+FG4qH8Cp/O/3k2cQFWR0
AgOEg/+PCcn55UJcdDn+XjbnoG7+eD2Zv5is+lis81PxtmPg+gcTEkCXn5g9bMEveCCP5iIfO6b+
MyhXylb6bswbwFHpcJBJpq2JZ9kHzUU0tCqjfzbhBLK/IovYzdMb9iEtSEwKtj14DCdy0eIDx/WC
A0p6+zyZk+eEnq6N3S/ihBFFFtSHuy6Fl1W7rVlmJ0fbxT3sA1YBUNLKHyNmmFstl/YeMrx2hTdR
3XH/N1fYvsdVhrfnRjdEdwb6UD+1ixYHJaep9Wj3+GHx2K4p3m7Xyje1x7RDiK7x8O87gw3OapSY
wxfEs1u86+JeKAw1Fmb6j8plfewmctxb1lLuprrobsd5XI4TqYYdNiHztCQGUnq7FBvy5tmpasez
aes3sWms48m9yw101sU07nlqegGjibWau6nnY7Cid99LULwrYz1FONKFhFuCgecrQt4qx1iuJf0t
NA4fFF3uFK10m5Roy6Wy82Ba+bUTP44AkTWWbbsktscbWjyKTQFb2F/p8Tg+Iz3PpxLpkp++776R
hwWAFja96B6wPhgUVjquhg8jTfR70RfNXpvFQ7WU42sW+awhY6FtaSwOgbRc4Te3t3Ql009fVJiM
iHs/jiVsStfpSedW2vAQI63Dr6jBy5twJQ5JMzpBl7X9U2fRohuMCenpmNf7td8nn32D9ZsezFXB
jL/KI7qTcYsg2yLrfvYJq8GisdAkLLIuJT322zrq2efU4trWIhGyVbpx2w6whUZ8t7GCcaYBDcTL
vizii0QejnbSXzX99BTXPLPnSQ/irP9wLXlnZ5ZcT1l2xk9ZH7wZOaIrlmRjibTCFb8cEXePDagL
jYdlXquPxMT1Ffcx0mUxPA7mhb3Wxn1you+X3EbX1PwQraH60Czxf7qZt/fIlTz11CYcjQSvVuTx
6eAyJsPjFE0gZzwhOl7VMGbJncpyPTZfZuMhKPsL/c5mPO1Zu0RYYIK4tdp1MxGTwrgGYnzh402i
6FD1yXpCRD8rf+whcnspUR9v66WssJiNvE+DGWfDSiwycam5XjgYRn9D+GwlnHiLK/3S1TdvpT4T
eaHjPkhtGlSURlRo2OQ4ii18ZIA9BONcNe1oHkcAHfxvpYw9cRniQml3ZJs7rSZrhiDTudM5GSYE
ezsmZsdLexjT42Bi0FyYV8LaSob1KLKjVUvjMGCPJR2qb2xltEFnldZe4lu5aqv6qh08cTsxT61Y
rX62mnp0h7G6Njz7tjQJxmKbRpQeqLxuDbGsXVd7n2qVnVoCNHdKh8GXzpYeugLrviD4OeEkc1au
M2P4JfK54kZQ70snnKNKPLHNZiKqA/HVrIvia3RloLVp8oquom+H3BifelaDm75q+vvetM+dp/FZ
JVpY1uUBE06Ql9YPduF7JRJ5duJJPGUw68M6v+5avwm9+YJ18UQSWuP4yfYF02KjW082q/aQoIg8
+o22sSTbik5oL+zj9U2pcFbqKnmIFhU6nay25UzZisHdBF5Duicp6QMT5IHBl6jPPElvsSX1N+jE
q8QXZ0q8L7m3p8pF75FxyjXZ1fdRIr/K2X13++bKHkCBuJI0B3JWTmw72rHPTQ923QkudUchZ+EH
abSiONMAq6H0aQgyS+NuEMqyT2vw1UnGhb7Cxr78UGmVhSg0EIpyJ6aIxm23JJZ43LW6TpiyxAgO
Y1k7YIXPN6woJ8Qp9v24KolPYO3f4oshlkCNCtFTtpjCj5JwdhL3Qk0ag4yN41ovrI9lFChaY2QG
tSinbYw97EgAZDni2U3uZtc135BxbZJeSWdcQehS16y6DiLObiPi8tT85r7cxGI55xnCue+V1oqV
fvLlaBn72MFPX2I6qK9c1apvPyvs74mv7cBS8BakK+OdN04fNkCl97nOsFvY0ZG/yOKGOVmHuIkp
pMUdj+hl7JUX5/eFK79wUoEnqBpU3c4on6puGe4ucWBMJ8WC/L7sE6VnmKvN8larBkwqc+qbLRo3
a+nJHlalX6wv578ZYTIqRBWO6aJZAY+Bq6HJPjF7pytCZUXQaG4e6klO+hR2mfleJ7Ktg14z2yfp
JYQjSuOCv5EW9htc60AAzLJp7srFwf7ZjrnmbdtZExipJu3VGuryxPiReWHGCupBUHVgrwA79K8u
wc4dh6PyptP6Ye/7WXUyK7IqrUgxcJqyMLG5xIM6WXBPxsCAKfVIrG28GSQ9QmsJP+Kj172RtXY5
RGwOmvoJAKb9IEib1AEZqIUjQ15CUuuqSHtvetnfDaap7jXLK+/MOmnvGUU8YsGlE+ROjy2AYMYq
Mgj0k4YTxCzt6Zp63+WMkbs/JFleb+1oyR4rYTwRfOES64vq6NeTdZCLmt75PLCPLk5Tfc8L6K9m
Zv8e8y/NYS5b69EFV46kGps8ISFQgXtR1k1Wbiu6mGFulMOd2VNF5tFgiT9RhnHk36cpJrRUv2pU
dKdlLm/iKgpwr6Wb3s8fnTmPfkg1OjCetB0mAmwFX55XhhrJdax9IUveD93E9OxmIbsqka4yP5pJ
I1TRyct6nOvpuCf69e4N2lQQeaJ03QTb9nEZF48WR8GbIm471IMlagMvIWcVsaIA76iFc0w6lcuX
hFq/pYdllRJXC02/G7Yaa4dHYfQjRcSjddZzHsd6NsWbkoZsMGDL2tDd9nZIDedRcTuBy+im5j51
LRPgmPBvABC371L12I16XjM4F8jlLhnHnzT1cBEBApEW01/c1WrT+aPz7bjtx5y7C9mTfuTDKdS2
1nvxZc8kUZi9Wt6g5Gl6xZDWNsbRpjT5Hg6Mu5ERkBw1OVsE+X7rJsaHm+pPnPX7ULV2eVX5Cgd8
2vBUB5CET1LudFpMTe5LWytPsVdtzcjlKemX02rBt/Yk+Y7VquTQj0MoL78HGiZXxYKzfDHreAtL
aLRWKZL2V9Nm767mqWuzMFi7TPYJ52V5Z9cupjE8TTcGevRro4bhWGpD9Rg7uXU99l27c/K5BCxI
OqIeYQRxhk4/h9KP1gOOCAw+lvU40s/MKFA23g+ryIFcmTYWBxPIFHdaHNqCUl0jZ8M/XM/xQc/6
KiyLrT2CHzOFsyP6QNenluQ3MV1uB4RztZtaEr/wjuLryxKuWLOgrNcuaTH8I2AWbN6w+9KUt+wU
3WcIsf7VuMAoaGCAJis5GNUj+98WhlLR9lheE9ihPMYlm5dLNjzVY/6ZGWrp2zhnO0sDPW1E9yhM
0oPStYonh7uiW5ptD2MmXTmWF+0x6Rg/MtG2u7pIjq6EA6ViaR3zGj9Vo+S8y5KZVaGq+/3Su+Zz
4xlFMDAIEz8jt5EHtnRgGxRN65HZlXLduwr3IGejFu6lHZ3ivmXJuehp7K9NGRkHTuaUJwh2pJjg
BjfjLhUaw5k5x0SMLte5rOb6TU2Sk7lNe7osq5exywXXxyzHIuTCZ0WoY2tiijJI31K1HJptGR0L
brSSqK4SOiePxForhAHYLeN4ibi5vvYACmteEDncGDVrLj1EZdva1W3TsfShMhq1a+mfR9VgrfEs
yqOFo2Z75cpefyhJn8L5bOUwrpaU0B2JGz3ig9O9J6NrM/bZl7hmbbnsDGPi6QCrsrsptYqt5kXu
Ji4XzDazaGCeQD7hmy/gdteeFdSzxC3Qoi085KPbBo6VFtc8/+NNGjPItZ2iGxdQxHUEXQ2x21bv
ZgrVhvVZVv0wtXZ5zyrigx0eQhqQm4cB/S4mIaDGYCkZNKhEgsSXGpRqRY11peGnoqPiVNi8k6xM
FVdC9eqQlnX+YHIM4MHEoY4XiAgKfI1YGWPxxqfT70lPAcpB+gwqkpsYWV37FLX9a23pdph7nZYF
fi9t+JvDsu+LiEdeqTvlNVgMc0fBSwc6Kb6UNlNSUlnacDB4OR+azlm2JG31kBi4dsQiSGQZxPCm
bz39CJ5FWxN0t/YliZldagttnaSXOAYhk+KlnWt7n9YeBAOPtu3FMeawdot5xz/ihaorDi3bdsyM
Z2cclizkwHqnN/5HwfWLwwJhciBg1XUFOMgOj4yDKMbhC5PaKpl0Hj0gsq7Jzlo0bI6YTzGyHAcn
rNt7gJ93oxIHOG72miX1DQeGt97/sqZ4bwKcHPoR/kEhmXFhrEh9vKs48QGtGP2Dn7DUnCIh91wf
GX6KsXvhB32NhtKGylU9ayMmNKA/3buTie8Rv+RATiwgt7UyCqysnnWemklbpRFJs9bF1GdzR2g6
OAH4vhwY/MFeu2nxPHm1e5pE/+S3mrkGihCv/CI6qxzkAMf7/EpZouQJlHu7ZZ7IyXIuts96go8K
0kVYZvb02M1Vs4pI9a0qijxCfXIjpkML/Rs/zMWID53VOom+3MrSKI/o2IGlss20lPa9Wgpto0Xs
axvDfsV+6L3wIMx2o8zehFOSwa2wq/GXxkP+pOMdXNf4YrZ89VgszNbedVH2MA6cEHm0ScYLv+Os
wIEeQERd3uGC13AiLPA1Cdy5+Tb29TRdN7hELoDUCFCgk275jdgu/elepssnNMUuTDTS+asy7UPS
WHidXNTbrHGfLFn61QoPYboXftp/pIOhB7bRAW3k1llb9bQBL4ULyJw0oCSDf2fiEpZ4Srxzw8HI
67uzzIr82ka1gU0tHfy5vQPnRKxtW+FEJvwSTpB6Aqudz9Hs5rBjGDCb7spv/M+09xyGn3JYFXlL
0at5tCRgOogyfjh7zWNva/dKqzB2NoRrEqN9hUk67jhUcr3afB2ND9GhGZxh1whoAWXKC2mMryJs
84fBnpdrY8rfFqEPgWsN7q4bOIByeNGDvmB/0cgrU1Px/sLCcWv+G6Ynt/TZXTa+RJEQV8x1CppR
OkZY2zMDj27AKOn404fWeJedwmwym28pyft1OWKvXCAq1UMfBeQDyzXfHr5ODRHYG2jD87wmAy66
3Bp9ed8YzZ7cGnZBsNihBZoQw5pRb4xYnHjfQoaJ7jPzQzPHYSt0OAfkI+UHSAScY21E4Zj75rbD
sWNcbwwj346KlzFU+HveFe01Jr36ULh4+aiE44w1iiM53WXvRuXOdKIYxme0GVR3Q8BxPaO/slOf
d302sFYZHQyiBg+cuCz3CXpf0HT2sAX4akNiEHKbR9G88cd6Dp20fR5JKF632BpZt3gvUAPzoKzS
bRb1BP6z6Jwxj2PwQdGeF/JgVtE+jkW6sVR6qgr1VVOgsybBxkmVv9d2nuRyKNvmxTJKdVu07gMR
P6y0OSQsnjDdtgT9fpWjFwAB0HY9BvE9R/QLCa2awwjzQpCL2NmQIe1g9Hfzui/MW19Jl2epZnxw
fPtwXJKq5khwps6h3ZrtEkIVji7MBnK26cV9WnM/xQlByAEGoGxsO0gmvwHNAkpqiPW94fB/KuKY
wM/i60s014JEG68Uid5MyjhMhaOfa2hYrG3TxymyrnSwgjtP4R/LGiQef1Ac6Z15CsFpJORtQZCC
OOjsd3pxYd0k5X1tTu+dRciN1ZlaZWXBZwTBaAWCvwHHhIqhSJE2zqRIvMJhaA3tDoPVIW58jpvA
XYE+x7s4R9GDeCrJszO9EmYlqwB0KLb1V4MXz7UovLPOYO0Pc5h2RhNkenYcy/K5V0a60xxdbhxb
yRNeZC4b6rR5olyZEfmZy3VS7qCh8booIn87d94tg4cO3MIH4mT1QYH7OeROP0wzALyh4oDZX7Bh
jIA/Eoayb29OPoEuOqsBoMRqhEG34hFFxFz35uumsaAIcXMyT8lt04MXTPzuzsYh5ix9G8yR3d0V
mFB9mb9YZtrsF7MgWpew4FPGSdfqW6d0tsrSnB8eAXMho21WL69qZJyQGDs8mHkW9C4iR5x5FBE/
8dLZZvzm+yT63QU/q0maaUg+XV6Kqx6OO2NcarwYBR88BsLAye1gMYbhloDf0ezajahhR6rM7oNu
stAMsEQmUx7Gblk+iKxItpOYjhS/ebw4SN0ss/VOEvQAQAbb5Zt7YZXhof3GxC9ZK3IFEoTSvK5e
G6pmRrftsjvavYN9ycMivSTO7YS5FUeMWgPaYHQqim3ULcs6ccEudlnKJnEp12aEC6Z4wJi1NzJ2
flXOuY/ELsvNqZs505v+bD3Cj/tBWYBxIiohKJ+wrY2WOOpEQ7R28to3vRleNNGFfnxB6qvmy23K
YUPAJ8fkR8zCXAhcJGPtJysxlh+8ZwnT2lkwWpbaZZAZMd7VYdJNZaiab4WbF1rPFSI05sz8E4Pr
i5niIuoclnhOge03VXF6lmOynAga2A9LzMOd1BdXi3jWQOJV5PN3/nDui6XfNXX8mdH3tZ4bfTqN
c0teLp0A5FgRY0u78t3hZEj9OPa8TKZ2BugMQGKpnauicM4JEDQ/yRY+Pago/mguG9N29FfJrsGb
TLaRddTurBnLmPbdVmsAjqtmusHusR4xhZvZj3l56vXXoTIvLEoOVjlQTiv7hgqz8WoqeGpI4DfO
0uZhn+kEsTuM7lWePLdpru1j4qVcjyeXp/mDrgkMfJaWfyXUF4RFCS7ZNdVyi5xp4ZHsoFvqKkfC
1+DEU4N1GrmzpFbeu2l01WnOuB1AJ5wpMa8DKBaPY8SEbifHJMaBbfcaDYBkBlesDF5MUYAfSNt1
tWjJEc9Yfubjn/Ak27uoF/ygVVI+KH/iSQX74KXXXmx/2JjzRKes6xBGKIYAOv2FQmmoe1Egpo2e
eYiNZZ9xJ24ZST5xjK2jLD7qyoRYM3yVUXVFTWIEf739Iv5Nr1UzrPJcP2pVvM39mE9sSdcFlFXL
d9bahcCbgisQerIcnMX2QITmhP5dfdtPkXFMIC+u4fiKZ8C+jAUeqGsxslCFvYBpcNGXMzXO3m6K
2nrDcSpn0K7bW3NItb1kYwDBLqcpdnI6Xt2e+G7tnH2ugpgyfVouP45bi+mVXErAASQNlvF+jm3S
gFyEJJFxXMtsb6RyjWUVqA0HWPe1zroVr6ON2zv9IR6T+bywKdpAo8E4AVlLuoE+o6ggi8N14XxX
9Dc9dNbZT+9Vny5gxOLijUqVYxppaF/jHajmBmLIyFtZtY8lU5OcmZuVaoagoHnjMMHLD0tPIfdL
93PKhRM4jBKz3mrb1G3so3J4UyGCqaOYy3U89jObXgSExuVG8BtxbBBmLd56soKH6C4O+LqG4kN4
WyVeQwczds++3aUfAPmvPk+LUsdMHxZ0k5GHyoA6R7gL06SW/IAUoQItanjwGkx+6wUI1nU36M46
TzTyZ4LXJG6ZeDeD1w4Z1h5cKDW7TiuanaYZEneqwdwjDG8Mp2Ts4HJV/rltBnzUPQCGTVraxP7B
yWPWM1L30Z14T489pLiKcWo/sEAvArIaSRIWNOecI6PiwcQ7KF7rcPq26czR2WiyGeyN4d+kaO8f
mt5UTHceIRW9ugAzmxGNf6n0d1H1J61wwIOUcg8iLXk27Q7mDJVe22FqwFGJJt2bkx9B7uKPmI3h
vuO9/M2X26yH0gPE6XpDvCqyVH/W8lb/wtpsg56O8uS7Ai/FaRJFDGJdHYC7yz7tVuinJHf1dyUX
ZwsqfHyp3Gl6ytCegxxECCW4dU5iBnEfbIKNHCqtV1MI44wkZG9TxaDZ8yC8xr79SCokOk2ZX94m
rel8DHqLn9bnnBDavkYQsreSpy4FurjK6GC4KpsiO+ddl22MqW2C1LDleR77+qV3F/8wAgXZoE61
TLV5F0LCN4lXKhUWS/mOdflGSPYHUGQwGNmNRsgndfHtq35j+OwT+ML06p6xrz72srBfzWqG5p7Y
8fg0Aec59IUw0Jlgic64WmK0yFE/gCIXR9jpy/2UMo84OdENeKzdzKvWjK/dnHk4r2JnC1EIuqir
vOdRTOprsCGwwTCpNlXkzMRg9GVDZ49YGVbPa3EEVoN75U5kXrU3zbolB2jPJ6B71bGSS/SlTKQT
NKAyNhx0RCW4qosSWBxCtpAQzuulfew0Ay5dq8XLVy8rLBvSiLZIpdaxmp4A4Gvv7tRFnIycbkf5
QH/bxiIOvWViJ1fKfAudPAWz66tjG7UTrzCGCygGl5sHZyqWJHBKA3MRM15jRjc4xMedbhriaMQ9
nEdCKkwIbv5Z8wEclpLVKxIDbHnCBx37ySy7U5zw1/9DcCOrwkO9XVKyBcXgl8doaW10zQUeahx7
IeiDhEeMUDf/3I/x3zot/j1v63+gZdCwjUv2+O8dGef3v9Sx/fbv/wYmoAzNEC4dpiS5MeXpJt6/
Xw0ZmvjFQ0wicK/zJMQNo/On/F6vJi5gAt9zUcHpPf+zadUWv2AipGzJBlzgmB4Nmf/AknFp1/nD
s2oTedBBHOBXxATLU+Pnrj8FSMskMwnSneECgeIdVPrlGK97q66S9i1hna03+UDe6tr+1cLDF/1/
NszafzUr/usPp9vN4x0LgcAxf46R66bmF6SMOJwBeAqqkQ0uG2HiHnVbR/u20XMEvNHpyInEw63W
c+ghom+A1B/bQ8uInKAgZ+2/Ti6YEJ0sP3Yj/1C39ZdhZn2fJEmjH/l02aJapOjw2nF3kQf6HEcN
d3ukAzQioBmtY2V3z4qc6bzy4PfQcyDNL2kM8PSIOQzJBlh3vBKaNKu1l881OoaaT6RV/NtiLuRb
twiaaWONhRMb/XF6uqx6iaXb75rOE4A8cwfNOUeAJyfUwKtSplv9mDvDPns2wZb/C3fUf3s3/ife
Z75zKdf6+/vsqqrUl3Z+//z+qsqfLFDGr7/5DxMU7ZX4xD2XWCY+3d/vOey7uG8d7E66ZeLUvZQ1
/e4TvzQaUj/lwurAmcR994cLSv8FjoOgIxHzEvA++5/cca7PHf+ne841hen7ArM596+OwnKxEP/Z
J67PTmNyTCIN7laDxxYpMU50VnzL+gq35ksaYzFMOcEwCb8Zbf2SJNrecUbnfdG0eVsm6sv+X+yd
yXLkSJZlf6Wl9ijBpBgWtTGDjZzdSXenbyAePmAeFDOwry/rH+sDZkkVDbQyk4h1L1IyUyKTagAU
CtX37j03QG2E8vLRBPJH0dQSxd4gooNdLaJZ99UIFH2bJTOjQnvSxtoDX/PI+wgoGN1L0TfhH5FT
r2J3yTYezhlhSepQ3xfpH8ykq6xMa3+Twp/43DR28TCFfK4P9ZhknxOCSkDzIg6MJyIW+Hq7CEk/
FRLjUM1LgaW5sOKHALeKO3tytKHQtyOos7uQ7exdlOXU9EzO+DAiCTHIX9Ki+iKz6Q6G4p0Gd2pH
OZ/eMBFOVr7OIvqJ2NSMzWhjkRmKwnoQtIbu7GDcqXlyIIhinTX+oa3SlyYwSJgw9XUUmT+Nhhvo
VxV6kiyIH+pCgjSktJchImaLDGeqKW/hJN1SR/uFB++XdJR9KRAlx2r21YaWwGdUe0Z/bGzbwEHb
lZufDQ3pAuFNqzGrlG069F8rBENjMD3LpPwNX6y7pc/3nBT265TZR5HRAjJi/VcOEijWwCANo/KU
R/5NkbsdxplgXNGogO6Upe49zSoT5FVOKayMvL787Vfk+pR/CrXaQpqvf2eaonpyTkmaank38X+G
thE+GxZCBsMENWm3Ql81lfTEoOe/CJCB0tLH9qdQT5/D6lMK9Rm3lc+ZBtD552hw2Ge69bOtGz/A
NmPviWm5IECKK35qhklqi8guWxvFVOLqBFmjRNV9XenNg03Ty+tGNrRRxpHH16ySnwqpT2+DfVil
Fm2NZGMUDdlaErocXQx3Hamptht6NL6DZuqgymy50ZECrJQcPbIqW6rwffh9jJjRNFSAnPf2I9ve
De1y50ZxFIfSMvIpLhgO3qSvSOslks7BiZaBJVgXZfZXhOa116aa4HaozxGwbcrELdLjlaZ3u1GC
0wtaf9/HoL6sAQ9gZNXrKmPpbjnVY51GqpfDLWg4Z1ZTTjJDBod7rXe+9ao79asdKkW04syI6FwP
qnbnD2CM7acYN1LP6o5uwISz1d6MvoGdlZKcijfXtONnyzRG3o+UqJ4+QkRUkNMQCMV8VaCa81/N
zSCVzxT+YH8S+DToKxK90KkhgVhjOH4UxUMa+q8FkDffRWyWk3H2FVSGh/924/oZJ9RWh+xhh/ci
nJ7q1Bz3wA7xjFd7dh4Ie9vpMObRRnUr1HVZ8RvGHuxynsfGRtthGO73wMZPx5urCYU+dvQquohF
KqAuxkOhLKcm5oZPuZc0OmcGcwCMYo/lXgi7fzQ4pO4KCNZeBjRkB6b1M6qLTevC2g5nY6Olwoyz
/5iTgTu+CO6TePohsJDfh6WgtV/cO0nAx5gW/9oKKg+D8Ra/NbZ01EG6sVdjlZp7xla+neQc7oVe
jsMrYq2kB02LCGrtDq6XBMYBUTpFpL79KREktSbsbegN4FAlgEI21SuylBz+U/lz1EOic9q6WaXq
bzLxjm0YPgLEN/fJWNAQGH64BFIgMkkBcHbqA94Lz9SUGz/sIcxSVIUfKPAX9Ksgpx+Im1txh++a
pJuO7W8gXcVpKFxJ5opuISZLjWRt1v1XJ55u4x5bYDupMEImDvc+RfEh3Kmz3nSKx09UTHmsibK3
8pgYe3hlN3mh7xxrIMkvrZETJhTt6IVyACO11rWn72qCKsqwv49ZdjOoQXRfZXkMuCnrwbKPr1pk
ewBhb4MU2RmZ1T9drICJWdAE0lYOOiaIvJknUqrjVSH2sHsfo5bShYEmdV223bPqd6se32NpfQ9K
6DMhToM729rZk/JtCG3KxMO0l7SwQrX+4Ug4nLJ7HmCBklv2lWShjoP58Dq23R09LNRsKYjJQJJ8
qrh3gd3jmjBz5Ug5FLr7LAbscmjTso82Is/zn8iZFNoXVG6rrP8RTSiTHHd6slG7APkmbERqf7TO
aG58meseerWf9TAYEHa+9OAU7sjzGL5HMsF1GVtfc0toq2LwH63uWREBYAssA3TFxuiIAZJ0k1Q2
j04fUvAKra0agScY3SA/DDhf4xSQKoRld5PjZV1Zlnyg58xf+ysVaEVoKb1CM5Ur236lp0h/J6Jn
5pCu26idC2PaRpUT3Uda+Qie7obq+J+glONatTqqN655jGLmM1V1CEUxbWtaVz/LiM59BPgaF3v4
EtiNtpOW9XOknb51Z6XxbNh/IganJgpjFiJrDWLdZFYnG2BDX9JZsdzmmvK2i/di8MCbap5prhmW
X2inNXe1n7SPQoV1NUWZvLdmVTQ7ceU+yFBKFx1C/6B3wj9kBaa3jTXCY34TV4PZq3ewFu1v8KSB
0luzDlur62mbzdrsUhf2wZ312nKajL/cWcOd8hlhS5EgFEPgjYCVjtys+bbtvP0akGDxo5KKeQTk
69P9or5Wz2fbYT7lOvN5N8jnoy+km2xf63H6KZl8/cFRlIi+mUNcRD6ukTKLfRs15daNaJuvjLCo
/7gOQS9qi8fBpF/wg2xDuMy0ZY9mllG7yir9ZjLGH4o7Q2rchPiTOJPPpE62HgsFy+6AsMAae0/S
iXyC/hBuejVDYzz0PnJcx9QOcsR6jCp8FrCg47hT+7C8QZaASgQkwwOWkfAY8FazroPWeBQEO9yp
tTWAO06RsP8QzrD2A7jMQCcawgeK8AGcb/swxI5INpW0ZERlvqqe+sFVjnXZTKsBKelOm0JqorFl
9vezQWilJMi03CkKjgqFCHdFPuPsrgY6j7FKFJs2jaxvzRAMD2Eif4BK7TwsS/1fvdBBSSEn2DXB
OBedc6OPvZQ+yycrLqcjcWDyU9SypeOcJV4TqaO7ZlWsQTAq0y7AKXVjh6pFk/AerRlaq3pr+J7F
N8ytf3TaQEW3yX7iIVsro+XRqbmxxwrPiZ4eIDs1L3DQMU/1nnD673GW3igjNSYr7Q+4AuKHts0E
AtQAEW1AwFcp3m4sViwEtr6e6riC1NsipCs1hfqxJLlv1Vc4j+rYoz5TPNlF0d7AGdiYaf2pNRpq
oULbODXzNuUrAbG03/Vx+gs5FZXswU5fRr/7UvtTuzYSA1XKFGa0HDF15TmRboV7UwRavpW0+R+A
fN4VmbPH+vAiExip7K3k56HvN0lnPbnhTa/zEk4+AFbIZqs6z9V7Ey43WWrlNnOGRymbtVqBKU7Y
h/a+JyNe5EhJi3VtKMWLUFBwU5o19fGAhnFVgu4hhS/a+Ur0qQ9QLmBvoqNPKS2L/C/TBA/HLhtk
FaOVHXHc04VrC/dpCNBrWTrIp0TdABr9YliVvLXxrUL4Aju8AvjxjUPFNz7SN7B6abM0Yq87fyQx
2g+2ntBRL4C+g3qLf2Dpn62DfCUoFlJkGr3Kan6iOJmOrfs8JMEtQpMtypt64w51T/kXLG0kNmH7
pkdByzSh1E/qrwBwwnXEXjCtXY9z3aOO4sJTOdJkhZyj4I52Y9MgA1L22+0B80JpvZPN/HFpvmih
VG4NJ7mDdDxt2pmMGgd3ogaw4GCNj7o7tUluCVQ+GqSzQh6k3KenyWcXjtXabY6j5JRhF0RKae4R
1BbfR7Whwvs7bZGo9MPwnVZSRKN+utFSZY5UJSrPYRq1jZtvqioETJvRcKRMdzQ79t58u5QA7QMv
8aYENAUVYuDDwJ9QCMsdKksDXW3d1ynDm9NDPaHXB0J7p7rNNgDZ9hVwqnFbjRJ1xv+v0jXj4dd/
/JsNknC22EI4wVA7V8049P/vtYT/+5/pj/xX/Tua/+33Sf3u7F/6r8KC9u+apjqaA53G1YRq/Hdh
QQMyighTdXXqWDjULRxZ/1VYsNTZ/esIC8eTdmpAF+6/O7augbZUDWFhYDf+TmVh9pf/Ty2PSp7A
4DWPTxkDNoG6qCuYFQk8UQeeXS8Gcl3att/XjXWUcdUBs7eG7bsb9vivP/x/CGp4LKK8qf/j384N
J1TBrUasqVGNPC1jNJYEsOmGkxe7WrgpC6ITu1mdV/FR3NSxbl8pF56WKv91eRibXAODtTEXaU7H
S2ogrVKk+DFgonh9rzV32E1a4CesO2Ndp5y+irE5uMjWty78+P3l611Y195urwst1bT5BTbFoMX4
GaVHB42kB8/ROkgV2m8ei3R3eZQZnbl4iDo4WpS1tkr15sMoFXtrHVmqp5d9zm6mLraEA5TrDErJ
5vJQZ24oNVeHKSOYMTzD0wuqyjp2jHJEIGNyTmlchYBTIV3260W614gOXpMWjx6wV6a5M1lcudLZ
ivjhUnVeGqY9hkTxVh5+x0swHSxiUtChkYiDscLQ82Gb4RABkLS8bHSMUG9L2qUx1YEyvsuIJ0CZ
X5BVscoVGX4m1w4ZSpKYCUmdBciToEPA5mWtEjyiwB5/RX5r/wRgH12biws+69tk1Kkv6LqY755Y
QnNjl81CRq/JI9/E3Vgh2SqybQJggQ4gqYHy+aAqd7B0IQ+GcQVDKcZwaLn5vi4UJHVuGPFRhRyv
oPo7XH6u1DA/3FcDpIBmqYZFg2H+5+/u6xA5TV76Pkh1jW1rL+1yh3YZkb/fASiyMQhHqB4rqQ/H
ywOfWRF06IQaXnaspPCYTwcusDrTCzYmDxR6u7UbBMoSSSpRjcMvtav/Raf439sHy8vk2jA7YnGF
u2Gi1jgdjXgOHMwE43oD9jsSZSr3Ea06We2yLNeXL+zDqz8PZWrzJLUA0Rrzhb+7owgva6nV1LxE
jTYG2FKwL101eLk8yrw+n7z6jKJTXVZndojLZ+x0FDKi0GiHeBJJdvVXowZfMzarXy76LI6B1bSe
Jru9sgZ8eGTzmCamdlYClQ7V4puhaG0dd1UsvK7w+0eiruVdZyLycJOKBmau1c+Xr/HN4PvhIumo
sYmzdZ3F5/Qis6QdTGkxIHDPcZWCzOVAH4BkNJ3Ia8bkte6C4aa1ZPM5463aZ3ltbEjLS66s5ud/
CLPHpupvsWuYq/Tvnqmwerh+VAY9QT7yvo2pqaKmg5aIs2OVaWV2VFqF/VhNeuQkBnmokj6HmcFX
9fIt+fjYNcDbfLtpCQgO24s7YpVlGdKOF14p2fFbhHPsChNBqYm0lONruaLcFlxbez+sERCdLPzc
c6MDt7hYzGjUyjSebRf/q4L9J3F8zI3U+RCUjsjeYrwypHHvglne6jpIKjLOB4kw3a0RTsj6yabc
dz1gO+o+xFPK6sa1AgNikmiuTJgzd4dXASO5RZPUoVd4+phaaeYWojDVI63xk2UhsA0MP/uUltYr
PNgqIgzICa+M+eHDRIPI5Hv/dnN0knlOxzStKPAdVSPnI5HyhtqHslIFnpOCZfWZqJefhTLHWTjS
xwBYZFcWm7nptVgHGH5eapgTBqSp+Z+/m5kWYN8RZCQ3V61tbjNaaZGVZKBmpunVqdFuo1Qha9FJ
XHTlReY1sVnsRhWjimWZYiOGWqeJgJyl6vmSJ0XZbiwM8OQpYDq5PHnP3iqbxh2LIy7MeUP8/reO
UNyitJtUL6bfhtBYqe6nAuUMqskSFHl0kIGzzur0N3vF5Oby2Gfvk8u04IMj5ob46dh25EZaX/OY
mqZu75Eik7UxjNWxRKixCrQg2QZ8CZ8HURpXrnr+y6eLGE/o3ciLt6cux1ZvJAKqlvrCxjHYn7V5
F2+UfPxx+RrPTX++chYJL+w7iTY4vUZZQOWQU6vykSvAM1cl+4mBWJxA08Kd0AFBovw2r8zAcw/1
3aDLjRk+OrchS43YbQfLj2aW9j7385+Taj5apT0nh47SoytjI1Et/+4egnePLYvK+YpHqr0BJN5N
/ra1a4TlvO8FLm5PsrTcihkwkuS4yUH1iSuT6NyjFMQ/UPEVDLz8DIx1b6WStEfPBO8/6wOSnZ9Y
f9nsWa+cX858cbi0+XioqSqYMnOx31bQfZJJJVTsdVnjRUmAni/vJGcXM9u5I1UmiWBvNzggkwdl
Ts5yW3uTq9SyLk8qzTwzf8Fe6JbqvOlSFrNKmGpW5CG56pWDghJ/llgjKqQpkifpxi5K50FpuxKY
QWuCE1WpR4/4yKKxDh+MpFC3pt4MYC819XDlh83fuuWLBaVt7pGjceFwcDrdw7E1yZ/BkEb060ys
0jE/l0/6SLev8onJhXfQY1sgJw1fCwC0ir6zW7EEgkLsr2yNzr16li3MeXPAbnr56jVTrEqz6nHk
pbRggrwEPWCV0T4eFfuJL5V6jxmvufLqfdyPoWT4n0GXr56RVhUsp1bzSEnE4WvHEczXgPODoC+o
ETz/cvmOn3vVWfst01FVB7LZ/Hq8e92Ijgqx/mial8UWRxhwTnsrG0m5wDpE4mEEY5fSfFu1hJnJ
JtldHn0Ri8IxiredaFsTUcV8FF1erhNNnIEc3j4ClK0DUqHyViOaY2v2lMQUtJMbkXaUx+dDIT2i
igaXP9zzP5sQzbk9qp6S/FQQkgerNss1FID4HzwQZFgoRlge5oPq6Q3SgQrWaQIFgkBf8btzU3UN
sLRZy67otyM5f1dm3cePms7iwO5s3oxTZ1gsEj3HgjGxbA1VbOhDqIAhpVb5cPBp2cKx1O5ggq7T
Wgu+XH4UH5cExp23B6SHuOqHugNwDwsoJsdVMerRJ6xnxbpziCy8PMrH6cYoLgg8AxEMC9D8zr2b
bjrptJiThIbDUdiPDr22tWu0yTpMzebgJ0g/6HlkFMD9X87gOFfW+o8v1zw6G352dwYVvPkevBud
mLSsL1TurauELltX0qDDxAle0pwdQiBj5cqKf+5ZGsj4iJVmhw976XQ8eGYVrhBkMW6DdQKct7sS
uFjZamcxBx4a8iScIbLvEaVcvs/nniZFyPlYQV3HMhavteHrVQa0VffU3OzvAvZvXk142pVR5r9y
ulrz0moqx0dekPnocnp9rYC2V+fIDijJo1AVhY20dWzxYuNhvXxB54eyZ07nvDNYbskBi0VgN7gg
ktFGT8torA7TW3bQ369r8ommYCuoX7Cx1MXi41gHaNDNFLFGB1xw26fJX2FH/FJkNdTCRhrQ/+DK
4DUBgdQpPS93+5PlT00n6FnLGPNBLTmM6i5yFh13z5WhzuxAiHgw1FnvSdXKXe5AdKWEO9zgYal7
tfU6p3TWoDCzrUIM21omg7sRBL55Mdlx2HZ1xM/ZUKy1qhL/6JfMEwc/HjiHZZkT/ktSGaLTPUKY
km1PWMcmdNA3DZqD2qTPaOEh1QOLUZTQ5wIg5OWoE3aswMq/fP8/fuYpmGvUE6nncT7VF2WkgryO
jlqE5vWZ0xFDhqcbWVEaq3ekLiX7LPWbK0v8uZeT7oHD1mIGxi4L2ZPEq8RJUvNqmsB7vKuoblqZ
bP/+daF9FK6DzNFSrcUS4IzJoEU+o7RjFB0MAjE2XAuuvTZ/EnMLGkpgeOVenlvw2ETjDkRSxAu0
+HhFlpbkFLDmj8iICR079FEH07IDrFk90Z7oVrQK1J0lkfBfvtpzSzsbp/nLgk1XeztTv1vaZWi0
JkGJOj5IHYtIW42brNdyrw2LcNMF+bVX6dx65DpzEQA6HsTfxYesb0Bc9wp314CpuTGyVpBXmodb
zebtunxpbyWOxTLLiYHdAJLWuVyzWGYNX9V74mZ4a2tluCsbeWjUOQO3ilwvk8g3FazFcEAObqq5
d2Opure4Gl5UpyTwFKPDikMOpOCgh+nE54/MWLwNE5JPYxrifc9GE7B2YXmdEb2A10drJULtRVem
8CYqsYiIBmtvDmRn56Ozg6bj0i2oqRYpEJUOEeDzQ6ZP1Y3onQlcEGiQwNDaK9P57Y5+uAuGDtvW
UUE/L48GSZSphMjpHA3oh99mLolIkwbdKsoseRhirBbuVDdbQJQmmW4EHOPgxEYUJ+mB2h5uewnb
FOJXte6qDmc/VJ5NiLv8yu88MzE0tMX//TMXD4vULj2ZBl4B4rISzyr1+olyDJkTMpiurCNn5jxD
4dg0uCdUX+Z//m7OQ8OpkrLksNQzT480pJ+BoiZfGtpnLKbTFP39d4zmp8q3nrOZyS7xdDxQIwpa
OzZvbtv5T5naN/vad8W2aoHQmbJPrlzf2VuJL4FTOZsYupqn4ylB7riNpczrpBbcxWNKigdVZdA2
GKsvv2PO/LeWs4t1iyWETTDYzMVjU8y4V+K5zpJVWUN2rY8SIpwM5RPYLPKRioT4QiKX7Ee3UT/1
ydB56JGiveEr7n2UyvJbqSF8k/rvuK21u2pwkcRktWmZ6xCjODOSKFjjWJKdiL+oCCmNlQ36PrXy
lIEQ3nVvawNWNEK6mrXvl73Aruh3yHmVfAIeIEv7C6onna906Isj9BTEq5qSOWC/prp/HNyoOrpp
DgbMwpr9WdqUS5Aqp7DB2Y+b2xzp0UOa6qm6AjBm/RCpQYDEKAwCxXtRpHKnYWIW29BGwouwUWsd
YH4BXkZhJ82r66cJ8rqipTmB9mYnyUX9aurU1zw7t8ZvmZ4RE8DqVW1LEu/1tUNO4teMg04KTEAA
NESIVhtIPOLmex9L+Vkdhbbtpc7/rdZSE/uYXb66Y6R9alp2dqt+8knIMScY1NpAPkNjGai+siCs
fwWixVFBnZ6gStMkeWBdc97YlQGegCtT/szmgMM/iy/UVPoEb1L+d6/YxI7BbiWJz5RYZ5Oz9U2m
bbQxWql5jpXkeJVr48qY56Y92wLeMhipbNcWnxYR58TWoudm784JwajQHBp1OAJuC+WVaX92KKw3
jsXOk+7WYgWBhew7etfMgdasIHmp1rswb4tv08TDufyGnV2/2RLYGsU2UBpisTfQEfxjfiT5oXYT
2zPcRtyoWQg9InBvARC3KPAyIkdVR27dMdA2lTG6a5OC3xH7QL4OLGNEtMsRSolZ3PsJoJKvt+7u
8s8898CBq5izxoCSxFLUMDnk2KkwPj0/IOQJD3m6pvQNJKhpgBf4SX/bxfa1zfCZxWcWjYClw/JF
f3GxsPatCVgW6AjgQ4yCSPrydlsls9Q3m3PgV6URJy/CARS6MvEUvHSxM3wZx8z/3EtEpyuy/9Iv
Fh3Wa7sqXf+4LOoaRQh2dOhqODWcLsEZ4a2y1HycwoQfB5gUhyZZpaNGUpyVJ8PXhMM7aCXdQAyB
tim+Dw1DgpZ19OhbHpYVwIE8uw0iC1sUGjX1HkskeA7brl9DU7hP5RRGmGTZm/wlldp+GcrI/NUa
Y2VducfzD12s7zRyAA7rgsqD8VaIevciC4flJ88G6lwgs7Z2NH6vy9ZcDw4ADLcW+t+fRrpO+wgn
Lg49Cven941fhis6m3iiNUlfqT3ItR2oECX80HqENjfzEnmlL8/dM28zsGaiUHm9OPvbi4WjmpxO
Qr0FZyOjgBptUcOQct1D05ryylDauYnBThSFwbzrNt+0He/upw3bvpsiLhAdDDbtkQRc3+FrYfcN
uBRF9z27wEPk9hMnucy5GXo13ypyjAHbwLG/fOFnqkpvZzeObyanyWW4clzDB/NFyp4rh5NaU91Z
gV2ZjmVEclys9vlN58TYCsI+8koRX6vZfhSDWMwt1Va5E8gfMG6ePu3ejoXehBRRjcqyf2Xku36e
zElg9u2TnZsJ4ylpHMrZSVa9OPAWP5dTSZuqmckyodWvYEcMK/BzHFxqdbyy8J6b+ZhE3zQ2aBiW
U5FswdTH+A1OL5MaMMT4zqyGHXC08JgG8Xjl46XNa9XiReMBABqnzWHw2VzcC4CLlDhGqidD7Zce
PTJ9BZVFggfOcNpERg/auEDsYzZfKsXf6bXZXeluzFu1D79g7q8g1CBvYymj0EUJcJqOgRfMLzeE
D3Lq+07f/+05Z7DP52MGfAElw+JzZtnwBmsyfnFMWNpTMeqw2gIACmnXDFvo67kHOqE65IAQDq1k
vfz7w5PuRBOSKiqfjMXwNIbCtBtrA8AQpTd/GiYvVwtKN36WbE14hR5FBvxNqXwuQ1t5vDz6uRlv
cPGcwwyadexTTmc8xF1bjVrKcZE/gdGVqXXTYm+A66Vl26Zzxv1clKfmODjYZcG0UFcCI+NzkIx7
a3YTp4mHEviTU/bllVszz7Dl8+cDQweGOjZKmnmZfLc0RW43mUVg6N6Id4IISV17rNiVHDCyMBcN
nG7jNF2rB5wblCYGgkdmPtv6xaCo8JE+WUArA6BUVZXcG20+bSMo4fu0JWFzbK7M8rfz7vIy2d3a
2MsNXrXlNAePOkOyGdHtDRelHsZBXR1A+mbouUM7NOZuIohvI8zwVGLs6GJ3eE7c6kfqwkRUBMCo
y7PizEpjAFBjlzDbyT+Ug1OiLdoCMbwH4wi+rm21O6UrX+qyAjeaQU66PNyZzx2HXyILOBtyB5b9
uSSgvGXAzPYiDepcXApORC1bSMttnSsfmHNP10LoqrIjpGK5lOiUkLvSRsJdHuCOr9URtDqYSbJB
CuUhUVOYNGnZXRnz7EqKJpjCj8uw7CVO57HgHU8DNzU8OtTNDRZdOjJhE6/7QQPH0wFWL3qMYHGl
NB6IpOZQhlZ+5eNx9sIx+2OUtmgPLqWEcS5rECn8hqns5baZxOQNWWKvVI087nA2GU/u6+XHenZI
xFCz9AWPtLNompCjWwxgtFhYp7C5z9lqsmuqEK9A2PXQzYwEQ/SkV14e9eyKxmo2i1E1hzLw4gUu
KpOISc1n8iaGf5BpUm4STBM30h+nnSMj8tK7wtlgPsXB7zexs53Q6sELzAGrj4D2VKhwm96wAcnZ
PKDLP+/cq8XmgifARoMN7OLXNenEiRBmlmeOWrKxKuNn5MDudUWk3OBjcq8tLvPcWi4uyOKIEaEU
Qnd4sb4bwq6RVwKJ5SE4QMUoPFixlmzhrJQ73yh/w8odjgne6ocyKeoDqQvuuuycHE6M6AkaClbs
RfvD5btw7o3n9YOjQcOJk/c8dd6t7KLs25zjt+lNyCJxfSFQq9PRa2wjv3K/z03Ct2bArMQk/WQx
UuDWgPFRA3pSCWxi5SHMd8E0w7QHGnmNUG8A+V1TFZ0bFK2QyTNG/WUutxQkT+PYMhvTU+C4bKCE
74g2Srbk7eoINYpnRFDPf/+GoqyzaYfayM2XutZB69I4r2KEDYFN2CWMynVbS4g8dTRdWa3PqNrQ
BtMuFJpLqwV5xOnDi4wwEPj8QMslJNVaQRftheretHFAiknZsq5lbrQJOdvuQN2QO091mtSRUd06
om2Y5Xjz0dyXh5JtNJFTRFDlHcXvsQivrLxnjhP8Utomtos+gV7g6S+NyfNMkrrBGqyMNj334Efe
atUxrIit8bskObZi6lZaEeJ816l1XX4mZ3oodDFoTgNk4fO+7NHhac7boAhMtq8j+RlNgfyiVrtP
Q1uXO8qX6p2aYSd3hvEfvF0uMkumIE6aOYnu5O0KSbiJhJ8ycIgrrlKd4MYelN7jmNL8k6EwRMLG
gIBDdfp0KBN0ZehLZnrtgxFz1A4DXqiPG0fimLp8O98+k8uljHolM4+aGp1d43Ss0EkxVAwULgsi
BO61sm3Rv5Nn5wIMDZ1c3hETER/lIH/SsdPZNAn8o4Czdumko1xs4Zcq6o5k+2St5wYnFx9Ib1qp
8AMcFQVS2t8EfC12gZWp0PT8Hru+NK9cxbmlAWgIp1sMB5y5Fy/PWCnpRFCfOffzh20IsWBj5ARJ
S5uM3DaoO3YFsC4u37pzOxBksA5FBWqRrBDLr4AytgnYcW4dsQk3CSvXKvMRpAx2EXlVo46ekZpf
2owYmKIAu9cVGBQv/4YzSz6L0ywERAVMn3Y5KWmn+YnNTCkVcGQaCumH0rFfoyGLbi+PdK45/n6o
ZSMY+mnX4nE3Pbwa0E40ONk2WMFVJ3qMVLU7PUJdVW4nTTRIwpJ+n2euj9mSCIwrv+TMGdpEbsSS
TM8PtczivlPNdofY101Y1h06Y4CfVNWHP0neO1srKZqd3RL9pGYjFQdLUQhJdvUrb+i5Ag8FSaYb
bWrkSMvmUpGNoRIlmunBCocO0RCPG2mFsup1QhxztgAr0XXT1mCvtukp7B5SMKDrkuyx9Yg95MrD
OTcNEJrMfSeMAHytTl9iGQ1q1SFG91J6DsAVlOQQhzD7+8q41jc/s/V5s+nNrTWd1u5ixuV9OtKh
YcbFM1CQ9Fh1o9f9P6i8vx/FXLzQdWCPea9XplepPsuGCFlsBdARICBXH+W8wi1WQOo+2ps1kfm0
1FrYIPtrh+A0byS1/YdFCQgMuJqsagTwh7pLWLFA/R5Ugv92jkF8kKtQX45atJXAX+f8TXIPrkzx
eYX/8JuYWDYddErfH1bloarlMH9sLHpESKPQ7YVGScVAr+RWJ23nZ+SPJo7rfLrrSVafqZjhLu6J
Lb38S+Z36cMPsTCi0DmkWrTUaBGb5WqVVE0vJzzeq6K+8RI3MA8E9eSPIbKCKy/3+fEYkEoBbc2l
Bk2MCHOqYn6vSPim4SdhU7Sg7kM+7Xw+EnFtK6+fu0CqBILN/FwFXMy00hC+kAPepVJ9NAlWWol8
+B4oPWD6MXZobMx5qFIkziYi3eSur0J3Gw118iWs+vDhH9xsfD/ofuZ+x/Kpl1EBYamoebcmaGiu
T1hCnUrpydoutiK02/TKPDu3blAKJFh3dm2x7eTmvDsxKGNXlHXRGZ4K/PCYpXkPsBqUjR3Ja1/L
tw3sciaRvctyyaLAKrUYCyZS0Ctk+XiEQomNir+I3i+0xzAV1arLg9qzCirTYH1crxjZN6Ztps0U
dWVbQSb1KGMHG1JUAUc1ZXnIYXTeOiZeRweWzxZUq+LRfU9XHTFX+z4UIwSiHvyUmRY7KbJwnQ+G
sw0VWz6kuCa3YZTriFLsa/W1MxtUwrBmp/XcF+X0cXpPJ9MhawCMD9SlLPLg3LieHobWTlJbIqys
obhM1Mqhaqfmyqns3LvDnhjXqUPrAfXU6cgYlFyHcDQT9egcC1YW9WNgKbCb9NjnlKCqV6bruSs1
EamqBv1Ag3jM0/GMUp1EiLAY409LqFpXkcOihLeoYJpDbfbJfVsBLynIE7j/++/Ju4HfNmbvpi3E
CDvSTfAtYW2Paz0arBXIJNSjqMag5hjW/vJ484Usp+5cRuNfNg3n5XE3FDHNMRWlBSLg5I8jcucY
j+wsnWnsX2jQJncZs2kdSTvY9rF7rc147mzI0+TIK8Bg2ngrTm+0UlVKlrCD96a4JXTSL6JXn+3w
sUjd4RBC1103tQ6UcSDYoDcbfQ+ZXP7wgaqs6gyAsyq6dkZQ2OvCBRNF3jtofL5k+y5K8iv36oxm
HRSgZtFLsSn984tPf2xM7EprjiRZTKYe760u/2UMkrOLLeqdnFXope30K3+MM3Rog751GjoQWKrV
W8i8hAaOdnzXy5LQgAAuRsfe9/Plp3l2J8tWmTvJus8PnVfFd9NHqxUyXxjVywmwhkZBUvGmyOBZ
wrfZ9qSSegg+nK9pkFhbQ6EYbNlW+qD6YXXl43pu+aU3ghXYVlkXl72nLBTVCN2fZtBQmy8+J3fs
JJSUVuzxXi5f9Lkp/H6oeVv37ppJNdWaQeA8MzUO7WTYJOtMSUigm/zgaLWWtWs783VqVHVLQiKd
ysvDnxPpzSd22kGYRUzW/9Pxoy5WXREWiLESAvx6fYQUQ6iSV5miOLRYVj4Fjl7fEsmTs92Jx12g
5uGBZJ9kPeS++MS2/lemx5+Zv+YRfabAEjGYN2Yfkn1nu3CJUgt1fGz5a2INCLbok+aWAGnttR1N
x5vUriHCcWakiKTYDW6HSEcP8lufzugWOoKzBUdi3Ara0EfR6nLbpnq70TWrv3JiO6cZ4PE5FHB5
YwE1LGYft8HMtRZpJJ+s9ikMMfdi1LPRHAf+GhyBcduVrX3Us1HewaIut05Y9jdTRMo2CMTpobBJ
6aC/RFaCtG2vLdvpCwmw+gNBc/nOsOJcW0Xx+JscOH0jOvtaZ+XcpMXvoc27FL7nSxErlaFe0wmT
BcbIT/9/1J1Jd9xIsqX/Sp+3Rx3Mw6J7ESODgySKErMqNzhSVj7MgMMBOIZf359HoF5lBNVkv961
NjwUyYAD8MHs2rV75ypF/9/0iyM1D/nBAfOLtJ6Unm1XgyAuXNLrSYPUiwoHnNq4SoEUN2wX2C1D
9UmIHOceeCC7mf7cp/en6i/vj83BAo/Tbsw6YPzLSkGboKL3gDKNF5TDwVFe9TqOwQ8Ldtj/Q9YG
5UK/U2zSELW4vpJVBSQ3BleScuxPpu/ex5GyvxSB81Fk8Kt70tEtpVCKNHBorq9E80VLXy57MvZq
4mRXdbNflBXv7WA0Ppjfv7wU6r2UCcBNSRKvL7W0gGfw5nhnbgPbzm/LQ9ARCGVp2H4Qu/9iehC7
UmSl58Ej8LmJPyo8C6XE2mcnu6Q/oW+aYGCEYRLkV3qtMXPYzsaHta5f3B+CjbR/eix+zWa4vr/I
7ZKwFpG988cw2ovELWFheRMeCtFHQOu5qHITd5BjsmcyDTWP+uYGO1RF8KGkrIEJbH2cfTiUGbyR
vYmG2JOROXI/0f99KJe5+lTiPopdbt1u0lALFIRpsaMrpTsikQUuGyVQGBEI2XFqewckIsNHWILh
s4TVDB3aaf4Udp88LKjWHankJEcMTX9/f2H9KjKAEEOxjCIoRYNbtpSFWOeFakGXUXOX0dSwEUaX
PMpSJvcqFgTKyM9tgq7MDzgTzEd/MotHFzuYbSzoEDLHvN8hb+g8darGEy/ym9f3h/iLlwulEHDZ
gdCFbM9NoBUq1AXNhsk7NKlxn6aIz7q0++ONiOLn+5f6BY5ydambAxEszdKNvLDWEcjdu4FWz0sx
M3n/Kr849qkBU3bW8hV62l7P1nJEnrAHxoL4gG1gEhTq2LUDarR0n+0zdM6QZq3zr1HtiBMc3OqD
Ffqr5wkeS7kSxJ4z7+Z5msNMfXpG+QB3hIyHivHx4vZ/GKPsju/f6C+vRISOUhQlMFLZ6xu1egcm
iabxpE3SvDROMB7lkIJlO854eXNa8vvfwuzdWTT+j0bMMkvS/ubb//X/m3i4hun+z2pf2x/1j3/+
+I//8WfdI3Wq5cL0768K/Z79N4QLiFgIVihzc4b8Sy3cgKv6XzJeofM3DuBQE985yuhv4Q10zdCn
//M/XOtvvBJdyuCg4Qf/LX3wM/T3702R0JF2HQIoJHQoQL3VucIbxzQI5JIX+MjLMv/s0rQm51U4
A7f994pqGMZyQTuNhbEpaRUW9Zc8SaO232ElK7rxoChp4QbZY4CTd9tqqYDwT25CJdM84k/p5D/K
nqJtdlxAu0TzOVJY2dh3jimsqDuNMvPy6slJ4iKsyQBR27KffXsJMzjblstliE5nsbzE9eB2h1gO
trQ+5SM+jukGaVGL7xKVTgWOeZdhdTP25fnBzQFHStRzjEjKl3A2bJvYt8UUvtxZdZdj7y3rqHOR
lo0tLBqDfb6Ei+UiO12bMv4gCjozpP7ymAOQZDJdC6oOADsqMDcLqmJdCPzmkt8sP6nHaCOWTmmN
YqpIQb0t6jZJ6o2BmmD7E+9sWjq2GULa9XSg52LIXlXmj429Gb0s5JH0lRXX1W7o7ZjQI+Hl5PNJ
GX2C7qZ0Fq9CNKEfwkhqqRWHh+3jW8AbwBWhxTaRFoHREbjSBQ2WdGUytG2yz9OxZFwJAj6MC8QO
8vOxw5wLRnDUVrGt7quJnApDAhC34NkZqwRJ7wLlwuCfErfA5rvLc2R0NfASH4jFjsmlJ8wUqhLn
VpxUAsQoq4SE2uiKOMATuwi6bhe0cW9aqKEu9RBg9mdghH4gZIZZ90QffC7+KU06fDA468dm0v2C
Q4xpDWRyxee3bWYo9RhOZc1DKNAy4js3b3Ku1pIbcNtwik2GINt2co1jOWGYCT1zMPX4s2HIuO00
x6b4518W/ZfLy/2rYt31YYFMnc7bYQGHmOR4uuX8eg+VRU8/Qj7K18WRUxKc4NfFy3hv5qPyvV2b
Nn6f7m1c+GhragZkz5cXoy/GPr+zqtjzP5IguoaXGA7nFSIXUOjo3qFJ72Y4mZf2Ns5b8fcOiw6m
xoTx8ZTuSMlmo9oLH8vf7KjGtBLps2GjeKMeJ3ywk+yDiPYM71wtBbIPOmw0pIbCCNS56+eyUBzI
BwH9Omhw360+Kclekx+hsWW++xzxQmIf3XTmIzV42pvahp6zViEIsMvm0B1nNAoG/QWxr2hEO34Q
Xm99Jo/Dj/xzNaHL+7Nx+iEpnqYmdoonmMKW//z+y70GB3maeJFbkBg8B84GTLybSADaAXuTJ+bv
k93mKX5Wivadau8OYxPNx9TpWkfdR0YN/bjZvH9pSkM8oasnCNxC3dxmapE3QuC4foKVJKOiXSj5
7lf+MMffBlzAAghTnd/yDqGp6YsHgARMcLehN9vemkanovapXryudj4JcFRWRIoiNitVKSuFYzZ0
eMIzLxIjlQSGqRXk0edmqGhaPvoD3VFyO6q04TPRcJ2pH9jWEmhEUi0q+gdM0HwSX0WN+WtwdJHl
r5Esxx9OqzhxArDIOpHHfnuYbTyXWbhoKDLMeZoDPjlyxMC+Mys5MKKqC/WqNGDF8AWjWp+Xjzm8
y29KNRV9t0VAJJXBVrSDXtuoTs38DKkG/SmqxbFc3Zt9nnFfk0vXOEInIq34zxAxXX17U63vGali
1j0Ss1CHcQOnMp3+gR3cMM4PnTPFo9g0fm22P9lEa55w3aEhmOwXs0ttsaMlDjdXS2QmCkobGVW5
gxkbiZzITnMyWj5K/QLvquxYiyChiU0UiCsaP6jw68eOo17Ly5vavpzEP5TVl/ynM9c879/MIuxz
67HM7aYo7qjONrQcIszOamCDXVTPr46i1KMOXayzmWt5oowXV/V6V8N3Qo8TPG40XmrR6XO0AYxB
tNCeada3DjMe3B3IxoDrZES7ZQzrY89x7rQ//RzXvxZa7/mjEh3j4INx2VGnHpzoa1WZ2IO3SYF6
2tFDRbm3v8HF1C83o7qbl7/1aoR6vimC0crjexxI9Q2P/RD5wwMdLx17TB3bCY/0/bVxnQboVRdQ
5iNwDaD8gEjebHI2juDUH5vpy2yY0ST+rHGQa8tXNVtVQcT2XzHdL7Z3AKarZQgzgriY6BjQE+0Y
so+bjcydFjtsXBl8SXEKsVutWKYcEyFJIWS981LUeZs7mlpsz+BnZtyfkkRYubeNvUF/Ebhj8ItY
n0UsI8eUk/FyeY3Kcmb9e+d36sWc73gBIlXCFE8MxB9+9+0Bn1947SZteftypgUVJ7vejWJ8F91o
yJ37fnQmk9RLRfqjIMBgcrsJfdnj+9AlMR+Fh8OgXkcLb+dpr/IF4ikopiuxSMouAzXSQd9YQCsg
fxwnZlB+wtYvhgBQjZLKFH5li6lvj8U04b0wOR25/DoXagXrNz54MsFa+Xt9eRBj4JvT/Fs1EY+6
W9vqB9P5zGJW2Xxf5Z3vD4c+mjy3ffCnjnn8nJCicgPwT4C7iSpwkKl3WVfpUyuN7LSsN1ZLd8h0
h/eow20plzaH6g5dMuGi6IKKDf5nwGFaX8bxJsWoU+zch+IxaceWF7aw22fmKS0wDI6/YHWYWfmh
UW4ZL9seX1dWV1qOVhw8xywQ//e4DPVQMqf2uuipKOmwaemIPr+DYqFFj48UblvHX9ctKzILkJtD
XYxdKvbkUIvjfBrMPhTTFk8q+H8nBy86Dg4spPX4UMuvCc2siIwzPtWy16/cwM8F5nHY0dG4gaO1
mA4Vm8LgzdM0pjfRxkMAe51CRlJirEHjjxWhphP3sztXuybyCqnVc118g8GuKRg2dx2M28q4K+I5
4T/72Jy4zCQppcf3GZBUMN2xt88MKxmMoEueTGWziSKRlJS0MhVzpgYM+bBbmNJvaWxXnXy1/cLj
6iJbep4G+pzeOJ/QuWNmnjJkIRhzGbr6Z4rGOxd/C9Fbj2tkwiHgBhzefd56dwY88mSf2G7nZ5/z
Ni0YI8wxnEo/PFbfrGcUcDhPiUrQX9J9udfHKlcnckGY8IsKDOHK3UIwZeAJVnkJTjCYV04Lvhu9
P7Y5Vi764FhPmPASS9LjDTec3bex9Rlo+yJpg1eDkzRM/j7GTJ1mAw/ZQElIanug9sBBZlHKNGfc
nbdQAwgXqB2bRh3gj5NyDp0m0Zk8XQVyR6ZDWKFPtDVWjzCb5zF5sVs8ZXDfOFSXS3aBtULN76X0
6PmY0cTZZLX71JWIiW+EjbfYkeJxkWDMbcTRPG66nqa/+RTGc8mfVYbSgyv7Th8iFpsnl27zukzi
ftNIusHaQ56hKRHsLYYi+oeSrvEKQb7LH87YWxjYqvbM2IpuYhUg4Bb2C2WsHYLHPWJLixWM9W+x
MPTtJI5Q+GNOjlepCbMLZj2H/uVnKRLw/IpVL277cw0S7DDWgYC3yBhrB1EQWG/wWBAcpnUe0bLM
WypSHfwgHY+B4oPUO3G6nf055b6GsNBfuiVBzB6Ti2rQAQF7Z9Ukn32sdHWZVUSqt6Yn7Dp0rrEe
YLkHT7n9klNxt1pcWzoZcJy1s8HxOpvCkVh0K68xs2NexTN/vp7DsT3qsKSlZM6TTHtvIWRZoyFb
RDrq6sw2DmA+pTGJxKY3ES39R2eRYeO33HlL2Zzqgm4BNOMSqYOhiCk3I6K/GFY8fAAzXQPBALE4
BEKZpTf9gtvfYM6y9JK5SKLlU1I2OvwQgbKZ6+VQTM8hN880rpG8YNS4L+jM+/2D9Tpv4vK6SsB0
RSYFZvybM1zhdNlUbjh9smtX4wxDC10w3XDuubo71c+z6TlBn0EnpjU8DEaDnSCTpMMaYPkAwryp
LzEaB5QFGjEQPHJObwRzZrsICiiq9Jr27jBX2JgySSFo0TcAcrIdqg61oL0STcNaicaeJ0WTqZ7B
xgWrWGdrT4d9kH9JCScqf4Occ8dyjeIC+51TbpikKSiOjcyLwWBa/hiaMKnU16Ko9ZGWXZLzjAPY
r/YJGzfK4+8/dfDv23AGziOnoG4y14rKt32NbtpTXSDA+1wnTdqKPeFIWDcHQhGm/b4LYK8R7A+5
PmmWcvLLT+sWHjWpqEJ0PzjBKmTV2sLDVNEchuERV1qjPmDwnvO3LJcJlAV/w3rjpDJdXrvKWsBq
4GN7xRM2IToxHmepr9BJrvEcaD8bTOCj6pwkoBWsN4M4169boMhaufikptjN79Ug9JMKB6k/xMfV
zE1hlqdW+xP9wGp5rdyq0IuQw4OksQ4DhDK2uVkaIFpkvTq9JHR3mM749Ab8ijGa+M9t1uwIFJ4x
5iZb/Ge2R9vrNrXrF/OjjU395D1gCSM5wEtVnnOwCUIASgHJFOOegYDDUKaHwRaKjze9Th8dI441
y7Nj16p4ESPozanzUdF5nqqClPKQWfVlaheOXA6DpEG82q/YWdGTA2XbeTBQVtpMvAbxAIJVLq/C
NfXte5Nh8RlhJf2suVcj512zk6qqp+fGKMJ0nDYmnkbL8JAslcUK6nKkffDcgnVbPLmmmPk/v6TH
bj6yW3p81uzQoJACokBJL+4QUUj84JT7rcYQkIowiRnoO65TiIzUbu7qKLai+R4QTm/f64ADqll8
VC9DjRN1JPNc0zSLTj84u4sDHLnwppH2XZ02c+xuvbSgDoOXDHyq4bNHDTvB1Xg089I+2G3qzt7D
WLg68c6CCRr9HZVN/fAGHO8I14qswIBkG5AkZ8bBzspZ52JNgI4sbcr8zL6jH2CMkudMjSKRJztv
fPxqgc4I7MQyDFyASTnxSPFRz/lrTnydXM8RKdJPJVjLSNdlZgKp5FX6YmZOrVFM6ChMDx/mIK4Z
mNVwNtp368O0jdFd5D4ETl36A1t6yAaPR5IOAdc/t82ho+fL4YdutkW9Omk+x4Hsp29RaVu8fYB7
wbimsOqZ1v3UtP6ynXo/EF/nrJp8DG/IeFlCdawDOg5Jptj6TVMuHX+b1al+67SZsKXWcan4vXSh
8ybbFpYRJuYdfqpLP22G2UI2+qAl+swXkXIoEEN7NtyOl9i361E9NkbT1s6Dh0NNisLzBYpdF6OZ
1XSHopSeWJhDN7Op10tyeWGT7+pJFkwVG2cksigv7uRQDtTrN91lrg10WJ7GOe9o7LY5fVQyI5Wc
nKORNUoo1bgwaEwEve6gSpMN6YDoa+a1uLbnTvySCGGN5n1r19WMB7zwx7GBV3y+Yw+OCoZq0zCR
nuMKWustCWAFIext4w9D/bM8byPjBenh7BcTBjrZEmgGIWf0EocPpSBqmY5BSh+FsaH9OC3uhW24
rdiV4KAq+tQTRzEne+Xp95WHfksSPNaO3oaMudXPPsKbNfE2QQiiOx8M5JQXdFjQHfJTutJQRc0P
SlEFak4r8m0v1IbTDQeXjgksNhRL/qArXe/UGGzrd7yCZIUc9N5j4BbJ1kY4paGD9ektvdHx0Ylo
zeG0iC78ghm7l2zVWOvhWLmbsQ+O5zizioX+SyMYB4sAM6hb29w3SKpggzN0scK3qDJkVsP3hdaX
i5cAfiJ/UMAPwCe+GIYkGO4R7NK37RuZRiZiOl+4JySVhV7QdqNvButJvTE5NRY5B1SXpuiHW0ib
3cku6CvZ9P7cItSWd13AU8UNTEGk367LbDTG2HBwMRvlgrsR3loys8ovqOakQU8zzWUtqzDzqT1k
DVR39ej4HRDqCaNKfYPgOyaojLRJ3cz9uiaDhcZJG5GaMpX8r1ARrd6PTY5YcobKg8QsKtoQ/qXD
qfUGYKOwmDBABCRvK7aChLtlC/GripUoMxWJ4sEnDm/rL3G06A2rtUTMiCYSZn62huMuUjY8CQND
RAXJS+FCFr7OiDT1p5T4nTe0jqe6nGm22RXL6xQbrnC+ru8L+g3EDzpWc5e8GBjA0Bt2mk+uxvXh
x7r9YUQBv+6f6GCPgNDLxGn1NnlJB5VI9QQda0mY+7WJ2tZAgqxFJPdPPKBYujFk2+IpVc75BJM6
CpJJqqfN2Oo9pgO8Y06zPZ8f8gXHDfOkUeNjVQ2LzO/ERJ4LeBf4PbJEHmXrcTzidaHhVaEym2eQ
6JLQzxI8oP05R0sTxuXmskzWG+xDdZ41dCsw2ymg6G0B5jnjWbcYRFFYAE6UGzy49biMy1Ff2aOS
zdNfd+xqGH1u2bQH4pBCZDoAaUWoV5GdGabGn/0FjtAXWuJzDkGFHxfLzqIAyolXlo6+jphqnbQP
lwNSokWgD4ilOYertucw0TMZ6y8YvJn8bEUMcHjVwI5Xq5j0LAHf5jso4x6/aeWVPv2HsNMbNc4C
OiYqLjvg4qec8fIcSMB0IHDdLJB69awLghkIsR2Q1A8PCDL0bA7eMEJ13K7RfG6jd5QdiwnZl2d7
nPRYqwlPRWprba+XaFliRhOc4O8pVmrlevqvfapSy2s2xV3snTp2TXO6tynGM4nW+14n0fow1pXt
uY3NJ3ci0Ms9nAJkUf8FmKybcBSwDB0acFmE+S4Z0xCVHGl5WRJsU9tMhpOtSp7fYbwEfzWtchzc
s2fnVfMw9cIIykcs6otxAIpu4/HPqfTZLHeIOfXEtHbXBv7vLv9JLHvBb1oVO063R9msj4NN3WNJ
hEcdkT9/5XF4gETBRdP4BfMi5M/iQb8a+kQAhjq63YDLlkp6fFFhMHIRZrUErHCbuO6jpzHDIAn8
qqa+C9MGYSy+RG5mWvGGIcXTD0cVkf/7uLQjN+aEGLtUe+mFDBE1aobbOwMJ9k7iWdvia5vbhfhO
m6rG6RwZapyuWyY9cy+wEQFExzcrUJRcYEAhhV6UQ5ZpbLJ3Y58bej+fuM0mLHSF8aEno0BDkMV9
A46mSEvXdd84n5BSFbCmS2Rp4Js4BY/mJ2USPXM6e1yaDAdSlTv5w2XevT+KN7kkBe7Ixu8U/Iu3
4t9USgIzNXzX6OwnpOWZLuvSKVJmA2nHOa/NJ6UjkPqyYBEXilm36SUyen8w1zUjUkkXtMUPMVyB
DMNBcfNIcvp82s6L1VPqTSP7zaSIsthhzvnAMmbnpViPumDw/oXfvAtMXnx6cgLqVhDJbplxNv6c
Qxq5w5N3OXADCZxWPNgjmyGzwG1jCV32jMWobIhS98/kEre/P4yzlu113YpUGkwBjM2lQdK8eRup
H5vdsuChh7JbBhWV4yNC6X09XY1WatteXxUaHhlxouVLU4PRJv86gJ0s62jgcPKqN55RKtGVdKex
JU+sHwM5vigZo/yyG0pZgMBFqa1RIBQhQNm8ilbbdjORT3nuS25NbCPZBhsL0XgvPVyXfvlqTmDF
X8cp9yb/sQ2W2bSWjWeLFpzHuVS3bafjoEPYMtEQ3/kbyzE1GELboi5FrXhZHua6oEpJwGAH97JK
kTbI2Ws7gzgEfrbwN3WHw2j621qKtiZovJxniYCWvm2NyBzp7hdzTZxI7RrOw0YGYKj9NnHzBGZx
naeDHTwmQyi7P9inRhIMq/fA9x4di6PJ2BnoSHQ+BF8X6HWPnfFST8fK06nlAfkBnVp7wljsDxuu
rqFU+CRAR7CwKU46jk+Z9OZNC0jDFAy94iXwkUcxD1WszgcyvH/W/Rq9xq5b5dm2RzMI0+IQLNHy
HpzZGSmZLk1rZh85TdyWnkN8oqg4o0Jl2kgNvGFhLJmwvWzO5Heo23oFLsiq86Xs2phzoxcULL5S
GQ0biqm92U3jH1EZBWI+Tjb+vMYfs9mbRAgR6okOKiNjo1psDC5pRDXVPUbCrYxzN3gyQvxRTzLJ
Yb58oCt+Dc+xodGjhtIMvYJoffl0kV3D1CgeGIOwW/vFwpAADDdT05JkGFtCPGFXq2OiI+dEitmP
4ig5uFz72/sL+Xo/0SNgHYN3MLFNvZhvNrJFcgbrA+oFHf0i8H4bzWnySFgiq9LxAyCKmjcppSbe
NVw2/XaDoKJDYv/fHUek260YgAth9c2TKFrbRY61FS+XwiWYjIYrWfkaA1iDjjWcpV1Uwz5w8jQp
5f1hXO/rPA6kmVzdI4SOh4eVxM0LyYuhl6nvdLyQzmgqvG+tyHCGzdQMNVamfp9X7LY4mKNp+gGv
6M2b4MLQEKAGMxV4Cjcli2VuZNEUi3ihfdYnFmWzCIimVBxpTHrdfBwd3zUnJ1VqfkWj2SubD54A
vJYr8JBB0JlCvQ/okOnJO715BmMZNl2BuexLkw70hn9yLgsszWve3l3Z92znQEmNzptWhkFV0ZSq
HtMmzkGxCjo1nPxgXYD74oyIZkNGPXrFy13hne/p8sEIK4Up9DHCNqp7Yzp5MkQRVRgAJJlhAFN+
7mPEx429GRSUek4hnVwYAAO36XreGLvgNx4AJ5UAGcyNIWn2dZNMYkYQ6lksTKwA53voS6XKINbG
MEIOUEqRFtqscGyPt73GeQET9El12f5zxez7qdFLLtNF1Iq6R+VNThYfC4uQNThaNk3cPkZXiFpH
B/Kypflek3FzxlzKHOsJ2JgSg2c6n9ui52cFFtQM1m08eFAPy6I5XAfCRmShfzM8ryw+1QQYFB1i
qnIcR32ecI8Hz+khHD1KUS3YV/VEuciUxWEcq2iDvJDAEYYWuylXNP4N/twTjfmG+M5zaThpl0y/
7ANkr4IhLB5dk+2BJkedto8SxVWwjqUP0nnLhp/xs8XuNddvbJC4heVGkZKhZNh0M7Ay9DTa7YeS
3ssHb5pTfsW+8MhA93VEuv4BsJpOwmvOXEoeECr0A46dOeGjdbGWek2VWvAdVE+5utyZuUIq5Y6D
Xles6pGIAqII8rd8sS8zqqth7VPmAbfmPC3pcOcClhezhRJen3li1mQg17h1p9SW8rBkPKv04FT1
nHgFNQa3KNXfJzyJ5+RhgHzbDySYOR7VezyqiUfMPvKW4gCZuh//k2rOmVpj9TPPyMibJh83IVmR
6WyTWvUwnajxgvr7TkZJFyug89JYYEyyP/VL4Yje3MRppULkp/FkQQIHTcu5NdUOWVu80SvKRrba
2BEOG92zW/bLFNyvdcW8dpcguavCumw6xIxUxt7xauAprNp7I+dYsjZlbeosVE7Uq4dD3FXJ8uA3
SZGJTxSvpmh+YcUszdLuqtiNoxTVbj/T3BJaBZcMJ0l4ZtXJuqwnM+h1Bl0lovLULldOw30Spjm2
v5szp+BCa+FqpR6t79vyUx0e1ZdwyvUC/SnrqYwhngYiomA2eCQXYsT7G/eb3TMk2UNqlNOUbCW6
5VG1ZWthJdGkXy/nB3Q+QjuHO5qevUv6616ya9coNJbRnBOG98fw5vCgU49jIyIygYkLnf/6NMcc
s8kVydzzBWhIzYaa7lzD9Hk1agci0qHGYpZj7f3L3giVsGFzMSptui+czIis9/q6uV+Rtke9/JpC
5wiTo4UeTpSTyNpiMvajO41p92S1aReZW9y/2qDZsxYL0v6oiNGI+B6lFLiSu1EsvO191ZZBKA5W
MhK43nUXaGPFktnVkLCi7b9s1Vec3iWM4jY303w82tTZC+uQpIHW5EFDtLXKY8bWhUVK6UBqMQ/v
3/e5G/EvOQhvHHoj5D3U9OHt0eZyfd+W345j4pcDJP3FBy0FApPEeZnsBqIVp7E0k8YKAU8pFWSU
/wA/GhdcdZex3sJv+Ni7Z9jF01Vj64y1CQhR/EIjJsQ5d+aM2EwBQW3QhYn88sGukeY5hkKDNbkj
ajAS9vPGL0zW1wOpq18hRtQnxC+nFeitVNfysPva0KeR5RhF5v7ZBoYPdm4tGSMB055Suesy+I/j
/STGGTst0yikG26skVMo3iLYZ02i2rSxGQ3Z80SJzBN30O8iZRwCTl/L3rRdNEBQ2FC3lgiwbKZ5
1m9Z9LHGznKgTcs8UHSu/PoDiOA2kCUBhDlFIRKdd9t7E43n3ZTRjzNEzzQbKCX+Dt0O9HC5wFYr
JpXmSqfqk+1+XGi+XXpa544pQC6qw+g34aMumFDorkKK2rp2tiJpa6ELYpGG+gjg2RPen4O/uK5u
d0ICAlMUVKdugjaExfyM+o/7bLoI7byu+O6Ke3eTA889KJE+/JA4esMb1Q5nMEf1HWt5GzT2rud+
SVf1JMdleQYktSQQVt9WTrZdw1U2qNRu7psKmoGBtY6chPelLSmZZBuZpzOKqk3r5oE8NTS/WQgC
dJSl/w7/LxzHj5xizx2sV+sUGgJMc5Ncg44XtunrsUaTiQM2TK7nKQ4HssS1cuZKYPrfiQHyhP4m
aBbye646CJXbOpmn/A/yP10fWVMRpO2jRWzTrEd5bOc4wmjh3lwQx/ff6TXQRPRvkwd5Jj2OgDxg
2DfvtGtNVLLryvvyr9JGRqU/hXvq6JLgBWnKxjbKd56ti1tH84ITFxe86f3BvJlgAF7oYpIl6n9v
GBQ6TOgbiPDPSGTq0o2JWwmRkON1uvjTQWmbnv9vyBI3Htv6KcC/JBuiUZ2l9Sbtj5IpITl02WmC
lhpHLZUG7+t6amP0rHpPc3uXphlUqGNP6ogUbs4xV9Kh5E10FnUa7x5DoE70B6xsYdgrXbai8ITi
bWhNmi9jqzkZsk8WRex+2YHtNwQObjMWXvaf7z9MT58IVzNRo7a6RZEeO+KF2+UauZTVPJWr55Uu
HYkm8j8PVjuHKXXnxRfiTsE0ptW6LlA0SO6Qwuh6sfXNUvNXEvR8uJte2pqQp8hbyuYAbVSOX6EJ
BrGxhTLtO8bWxFgU8o/jTpFdHFra9UpjE9DWXgwnRKn8wjm6vUHw+10hqGYa+0uwsMJ48B00rV8C
6py/kAwje76EPnogCzaXybQPICmVzlGX3bx5E9e+qep9WaTob9wPrYIZipsq3mg/19exzEojUsuA
BzoYXFfTCEbbo9Uk3Bz8wlJie8LuwVV9qyLGW4ne5aT11nYDHRwoWglDcKY8lk6jx9dizj6PR/K8
EBXRjShCtzZOCXYrqHkFUDBRiQkUfvAfCbi+OW3olaIxGCYkNltv56aP6NECrbB/Vpea64IyDLWk
NNZgPjxtDYUGFv5Lpy4rvA8337eX14tCG/vpVJlc/Xo/I9bKcjj44nlFO5FVMTlfiiHU2Ht27j9x
vUJzWBDK5qV/cNieze6uprEW9/LR+6EvBYG628AH+lKew7ZRiJicOW15SfwGRuokQz5sqZJqaRWG
g+v3QwvkwAvE65U5sjeitiG1W3Mz40JmW1l0K2yMgbAm7K/h/NxEzKW48yT+P32dqCFHAfh81XVm
VW6pGxBkMvSVdzfjUFXh1mT2Q+7vemuGf7khR2XXyDYlLIXK2L2/qN9s18DwUMwATHQPHW5c12+D
ik9hd0IMX9YtaiWXrZ1kDulq+7NAk6w/+X7tsIOjtkxhDbVjkvv3h3LdaulqQUzouTRz+vT/awH/
66HE1qT5duX0jeKrrkle6pRjAWOIvtKQ+fj+9W509rhgoCOAwHN1C0sEhHd9wdHw/KSJh+Rb6saZ
42wtk9YZZ2PNoFeEjA10qh+jG1S6INXHLR1i7HXltC1MMAq5SQXdFB8tzjdtiFQmeAQ6HqQ28PbI
6qayn5umSr9hv6Z3khlhXOK+Ah4G4e8lQLvwWYQx8EyqydQB0nI+ZzjWoC156TzypljoAY/RXzyy
6y4z9Nu7bJRV4sADC/LOzsVxQXfZ/tqOMb1h266sNI/pEoC2xM6swgsba63HZg4apSiXnEv3+F4R
eWzSTs1QECv8u1sozmYcPLZR3ZszHP1AeLsO6zKWdhvgZQGjacD2rdA25mecQ0Y6nrXcymJ44WDo
Wut0Ae/ef923sQCLno4vuuUsIoIIceXrtz30VmZG1Ale1syykjAgDk1mKkSMAm/GAcQTLO+PNBLA
g/nkf284aBKwzRFhozPBzmOiLHB9ZRP6CrNd2YfeSxcj3AR5UqNnjdSO1VKH6Ul9WqDSLMIKdhmj
KU72dMymzWf7UgjxHXIt+y4LpGX8tAaQBpDVJAT1Wes6K4NWNeQ+alMFMHfTHa05LNttmuJ+/CTh
VM7mtgrS1M05X03N1EdzbwhoZgWuoX470nNLAwxJ01xt1jIL3AdN4HSVUGxEEZxzu94Mugvp5wps
NaVA7WYLQWax1FGACXXZNs07Tzw1Fn2N1dGI7M7+QfsaHNr97FVO8FosscdhHLjG0BX7WC3Q+R5a
O6byf0ShLIo/QaWYq2SHe5IQ5ab2iqzJj+Uc1fGTpU8ISHNeZIxyR3VdRPOnWXahIwibsoX5A5y5
JHDgFO1088nsWCPTzhnjzCj2CL5otMdDmmUyfptn8K9m2zmSvj904MrG+OaOponeF/1rci4P+C4T
FB2zEMMBcz/O0Le1nWg/l8k+U1jDvYRnrmuVD/rIQngjCv4AL0rzY1LGY4vvW1GziHey7ccp3CyX
Nq/MB0rkIhAUcyJCYyaE3ampC9pk2ztzmtRbQnooWyfseeZBfqPov9DMYrYRSe8zxIk8a4H7msDs
aCYdRPFjSHH7+BmhZBieBiEtK9kWaP0N6VZAvQXPW3vD+vMmkYXpwAuRRTzMxSOelBr/u8Cua8Mc
bE5NSDB4pew8fQs746daGh0I9YXQSJaidWPoiGtGb6g2AEtS/fNSCUzymumZBv7IIerPwPZyNzoN
6jgyD4389f2ljYDtdWzqcZLThYjBEb3kZJIkHtdrjKVdU/kV3kk1aeaoDTS0pMm/WXCi6LqqsEe8
Q7Up8nz6LZq6jCSaj7MdB3djSaMd/pdTVjw0PbvgToDvPY5jL8ByByv5VpYD/dyRWyXjkx1UXbdN
J9e/N3kGuHVBgHX/N2fntRs3sq3hJyLAHG7ZSWoly0H2+IawbA9zznz68xWrfDDWAOODc7Vhb4/U
TVZY619/iPMrTLW6qPMDIX1ESI0d/19yKc1cq58ywoX6q9YA216wXW5SvATS6VvU52t2tpx0Rrdk
Gt17mGBpfWqBO4sDoTIUpg1qqvkW50iSHGorCgj2iGJvOKTDApvsaAz5YtwFQdU8ah6lQ6ijz/DC
sUzm4+zHzhZWid8cAezq4Bo7E2ZEdlZ59zQXGKfPwCY+Xzb3PhQYLT+MnT3NaAks8ysGJem1WJze
RRfnZY9dGYwYz6bGy0IOEiTW7pubJO2LZpj5Y2FrixFug83YHms8PSon8OoE2dt9y3Vl+kdETFsa
HDKrK3v9HgxO+xFMsXVhQFceV5jMp6ZhsWLk5d/wXQ2wG5rssGYe8JGYVhh0jOxBmoPtftgim5y0
wls/6YW9nYfWtvHnN4r+aUrb5h0Gqd1DjFLinK+D837wNesSEap8qrNGjOIchwjCKK8uup2QZ7s1
hYCgvAck8/FNw0T+o944zl+r6Sefon7onleti+5j8PPbou8IYYJChC9dWhsAd/N2csmj5OrbsuVW
t4bxroaT/1SbvXHa5i475ZltgrtPTRyikV5/NP6cf2jR7L4rbX240vElj7OnY4uldVl7Kspuu0MD
E3wANi6uRhw573yojXaYoRUMoXr6dzrMtU+FM3afAuYyFzgS2mFyuujG6caG26RyS5FQp2HiOfr2
jT251YdmmKv6IAi0Z2udtG+xmdb3Qd2kB9cwhw/QKnHwaTrrMuP7+2BaMZaH27T9zLuofo3dFAxv
jbRjPeUdnJrIeDUYAdx49ZrfECayPm2mNjy4MUbZBqO12wQ/ldCKthUyaOpnh7Sr7XfoYP3lhIq2
4rdgEaSBD9w1jU1SkO933tkv8uhvaIIvuK+MrwbX2wWSURDmNITIchzOwzTXP9ocwCdtyf0nJ/a8
G2tLa/D1ni8Ql67z0afvpMSeUUYea7+uvo1l5pDZ2Wb1PUszPcA1nNknpgj3A1UPdT837mOAqG9L
amvwYjv0OvSPtw7HyXNdp4j+MIJ4AYsi+GGbsm9Jlac44JoV1FdnrrCQwRwwKJllQPGbLJSDc1G9
cqCWVmjyP1nIxZMfkJeaVoivVPuFIPvx7KAyvM3HhhTuItnyZ2ZswzMGNhY8tb66jPgzhP5iVR9c
mFJmGJW1kecHLZ0SfKfDpVkwKY/L/i/DG6rHhPngSZvLyTtGExExYZxjagm88TJnDLSWsf5MIAte
RqXxnRzPF7coF5Tl+XLWRi8/bNACz6SfN9qtMeAneR/YUXnDFyusA+Oa5pGKAnvSgt5oOratyZWc
kCiI3C5qOF4rCGxooDP9G7qq5TDD3v2JIZ/2lxYPJgqiLrVx39HT4oeLDd1Nlmj2Xb2t7VeERto1
z4aJzWUvD7Ftzdcx7bMmrFynPNIBt3/N3B13xuq4n5iztM9l1OqYxib5cHbX2X0xjb7sjlGkdVdv
cDy8ICgCf2pJmaxoc5qBjtzEAeOUOH360C4WiYhExzbHJne8Kgw8dKL+F7uc/YPZdyvTLZ7wFRk5
Ed415lnJ5vbva6YQJ8wuk/Q84av0Poa6NYWVX0Z8oZqzBBbAe8p27dlgiPGztlaOnyC17uFDZGnI
g9evM0YeJ98ay48A/Q760M3/Fll1/CmP9bYPaxwptpCn0Hwwgsw5Z4uB5j+NuuIS13761ab6v/G0
NXm1e6u/taPBAzmZk8PobmYRLlEVsTURSZ6ZULXX1EwrQqRLxgt2Hh2ztEl/+OQYHorF9587ow7w
NbHjGwLDl0Mx9QOseDO+K7epuWvT9ZEP/j3r3fJ7uxkku8SMuerc4uxureEEty7lv3Ka4JrbAzmc
Hl7Ua+p0Z6ud4zJ05rQ5Zo7m3NsNDppeo38Fg7PvlnxBtVVYw2UODMFXZe9C+myKLzg6JijLnboP
y3wIbhp76j66YJVMXIj7fNRiPKi4hOv3VbdMN26gbdgmd/ZlXtfoxuZ3Z0dvsrX3iT9NTKeqQCvO
S5aneE7FfpL9lNTYto8EHXBLfTrKfDMEtpBuJI3Qz+x6j2ajUEsPKfp1qkgziFPEFigtobyoDrRp
J6GjkfCE6oX6uUI1+F7RUHMOFJgxskXzhzyh10FUw4T/NDC+KgJi6ON5S188pI6UVxkOI/wTR3Kb
Ka5Eq0QaOHg4WQvdWIV6M6J6COH017CZ0yFuP0dOUC64XO0y9WCr0CNQ9iMpuQ0qp7K/szcF3rho
A7PsQ19Cyziu4zRtD/BE4u6mizStAcWOm7UJ2XVu9ZiV44CbZxw4Q3YacaFJTlrfWQSlapUYwUXV
6v/U4QxEVwwRjBIFQk6Jp+GeMZ9bz26qZ3tuo+zL4MT10ABz9HX6nml0ZBiHpskLU78DoF0c9wIm
FbdpOMKJgK0zY89AyuYUYR1WWG2Or2zK+DQ5R3PGxRXSpAstQ78wfihks5sRuZocR2KHkiNsNf7v
YJ+YtNvWrAH6q7QcfsKYycchHGATOz9+DavMxs8fZsdp4uuqu2wx3xPJKnlklQXyj3wjojWdvfQ0
ZvOoXdqWZO13yvOBXEFBPycOudpeZIccNFvr04MkPEYvmYz+b4b9gvysr7NoFxanFKAapGnUoo+y
NE4xfKVRUKwgKLlouUIkJm3/rEZNikcVRDbek6fI4vLrHqmlWBKzUiIUKHgY0o3mVmaHzdcw+7ow
CWj4nelOPdc2Ro230GEp2nPM5MC597JfsTvh4XNRnlnnopuHFSN0Ye0oRK+J/DsmroK1pFQT9WwK
Ul2iz2IqKBWQso9QXGapUlOIYptWIAK3dEGCJK1LdqUnCexYCgkCu/w0Ofla/bmS0H9PS8cPl+35
MBmCL47aK6oKcfj4i3GbeJMzabcF7gIpKJnHo6kvdN9rZz5FU93Vfw/EJnbZHX0xOpJwmplUNNeN
CMhlOpiouBoo6BAp2eTSEYWQW7OHWpJIsYNfew2bEdBQbJ8I8I83tUaGBp8NjkFtYhzt5Oi5Lory
Xbe+kFK1yQypNk7hlryMvS0Gda5OANuz0v8MZpkAq8Qm3cFw8kXk0U8YiDHG/l7kV47H6nGz7WUY
A5C2NogH4n9o1pmVhzV+ND3eOfMGQHPBh3Akllc9q5YE00U/dZ42mYzPQNt5Y9LEZDLNDf6qRoQy
+r/KoiZCbCPZ68Ec78un6gR0VNWNu7+RXdfoyNekZoCxPftCrRDVm5DQJIF4oREFS+HcZ7mN7XRY
pkyusM3cecVKB0dnIWaG7pIYS3YpZ1hI1D5R3q1Ug4yP+SiYEhc8Y6PyhcRu7jWUDAjDxHJsV9CJ
11VOOsfNG7waOcCcxKUAplr7EyNDMV8eGOboySHN6ByQijiLPzLg3dUy4zqIr60UO247TfQoC9lt
ehMWzF+Wl4X5Qf+qNFh1kIKbFW4pNIM9UtyUTzEzd+6xqNgEThWka7ByCYzr8jXjWNA/6lBQGk7n
IMnK84j70/SVri39RnZO7MzkgwVG/l5PihHOzGJ17MO+azP7JSFRpLhPXdiJ545+zH2WZ8ngdmLO
XO83zBCXaF81B8UXoZqDDuSq4YfQvspN10oViBIET1LTUk6peKJmQWzVixreKr3htDfv2KyxJKtm
FBQOCDIgcOjDSxfwzk8dM3/o2LXO19ljsPQdT3xQntwZRKPfmVimOL827U5JkyhQH+kOtx16WSGY
GBoUpu/LtY7Kb43JKINcxnVcVj1cbRhBKdbr4jxSkGW2/wEOjvg4qE+n7bKWfrAeIlK0G/rBXQrX
BDPTCfmIujxvyjZ0In+NWAu0j8sXDwVB+2r0RPfgbyzJjds+TpYYpbyx8wD3a7YBTtbc9uSfiXve
AlDhL+dIF0KVuYoZusszWl3zWEYvz02Qr9bP3qltnOV1ZI/LsxIeQusXOPVkxzxWc/UEI7aAwWEu
x7irC+ejPMpg1ghZjEJBC9Ix0ftKAEWMUbXhaZZK33LoxT8c2xnANsISqn0dzV0pC+4lPiKJ3GKn
NhNTqPFJ2aV0JcOOOowWigCsTxqqWKjEEgjOcUNAqtw24stLLg2UXXH9KJZ9XZlLjYpuMssFPx15
ELu6trIP0PeJAZqBO51AHyfME/D/DFbxuuR6GWx8ndD4p/PMkWhh7ba9uNMKGfOW7HBsrA5xjmtz
ST1f55nrnQqnXDlO2iUT4qfJLcRJADQoap640Dn71iYQevaK26duCfypU0760nV3uRANDe9D8THW
SMxEJyRwnLazn4rrQr43JcZXL1uqcmpBJq7Dtot3Re8cies5LXshGfJqT1R4ghG5PCN93rlGDAM1
+JSo0QKK312X3e1KbALaprG7idKqt8YTNh91UVyBP/22uxg9XmrVuypwl4XJtluy+C+g/LkO/9cD
zZmueZkIydAEBQH63YgWFQMYkY+JBO8GuaMg0xAfLA5my+7EyYojnlit6GutpDkUVdEM3/vCqIGy
rc4u7fTo6NPqzWfDWMWoQGeEzJOxSnh+r/UUCKI5/kli4s00x+J/3ILy8dndrxyt6MWTkyB/TAPK
hytxq+a4kvQANYBgaikeIMpmUQE0Ll45L1E+ObxONVWXlxd/76J9tEBwqW7VcG+qt8rDuYBhbd3c
APIzdLrWMID4aFjDsmzsQd+EULEsC7s4Thot5RHFHA5fj5C6aU2PsZUsXk6Yyk7sVZ4CgY/o3PyU
4U5TBOdJ7mS1jOWGrpJpsKKHONWWLTm0jO7r9mtvLHN7qlEzTOuxlYo8VekQuyref1pqnjW8Qtnf
l9cuII7jmgCJ2zyYHJ6Y6/Upz0q3O3HqKgGiUvFKb4ZUVuEYWgjGtXqAeZcJMqYzF4KQUI/dPnWN
EqGwTxeG6M6xkWyBHsdbHmGnZRDhmFj3WUSfQk4I/N6djDPawYxWsosrcTgopU7HVcoLKgtaVdgB
0jlCSbfVYEjr4Seg/JecCHp9sQkaHc9C8Ehbp3V5zvO27a3HmqIP68Uq08TPNLiC+e/iutwwSMIH
eQSiXyDVitJAj2J4vkNJD4VFB+asHQz8geqIqc6CTlA7bHlBasSpw5ClxMRsL6PVkB6FFnKY20mz
Uq8//pp8YbXGmzCkeVlL0cIHq/cyWN6IU4BDhnOnOeA/zlEpHp2+FNP1FTELytFstXOz+5bnzi4W
lqUtIAzBBydmW+hT627tWWRqzXSNKQa9M6Rl/nKIOuifFz/AQ3i9pMwTd2VnRTlGVSa2zWJG7AO/
0MUmU88ViqDYKQECDj7IEg1i9+ozx4kTBj0afB3bWoi85UHebUDpgki3AkbOJ8/St6o+Zi7Z8/Tn
ctOpzgO26t6A9EyLb9Wxn8qxuSN5mRCjhUpOtUkrdB+Rbo8ykPmH7EjjGnofN3WWDDwzecmrPY3b
oPzu9MQYJcvB3Gp46Ce44yIuorOU9KoDW5NiUb68EP8qb7qyyRLWwZiBMaBml5YJ/mqJU1eN/OwV
XQpjRXm1yREzAjlx5agjO5Nn+6jjuuVAot017UWGJ4FzlPPnNIns5jLOmzUbBLCK6lsZsmiNhfTn
LkkNTr7TiMcUX0Y+aLnkAipDnpH8KxMTB3ED7IYNphTL/nqbZAvzpOKuFy9ftxfwphAqOXf91iP7
Rjs7CkMU3FO5qldQvFFzyTgO/ByEEeetqgljJlvA+EBOOjZRkpAi34M1+OKlS8lb58fCS8bbh6qq
5FYXeSBluoHUT6s/AR+IV6QoB0jTxQVt9E5CaNbm27EDVUFuirZvxPf/RSVMBnH348IhlmslFa2J
VLh1sC5FxQzWwldT0hH1kYdmAQJQol1pWJJE0PoEk4ohHyXUXgJB0xVLXd4DrgQ0wCh3Udq2IQA4
91Yrnr2+LkLrLR4ma0VJO3XZkgqGLs87NmvRiSmLxMnwBI6CQ5MQxm8dimhoGMAbUI2mcREvY5Wu
hjUINr9IkRaVEFw1vZtTiM5McXJHKZUdYcrzM0W7Jj7LXsOoanEKZljPR0H+qZ1wiGYITKHaW1JK
jSJCHP7DXrFJ0Ca2fBDMgwM66MU4GBAgg8XjpO1eEnIllxrLFkn0Pr+fF1PMI2Wxq65unF+pMu0O
Gzb6kAQBFGWYZOJKpmQLqsGCcXdoRMrclQOCrKJ6e+ZYKmWlH9uNUHJm8qTIs3FqwEYpbyLtakgd
GlZl9D9jjGRPHN6SK2c5O1om17p6dlpiLeJs2+EWteNkrbmkO7ldaa2Vq6Q1rELYKcunCI+f9rXK
W1p+j4NMvF4Jd+lps8NkUsSv+MJ6k0+kVE55r209xIRkzB/xmdC3+dDqS2BQ9Yh2ps46wXKQpTYz
BWGh4sgnZ21+swpPHR3/EIge4jbFWkiUsYaJ8Qc3k8TnHCvb90VksMz59yBNXOSr4H/FiIpelEhe
USCQc4nzXbYCvjzl1aOGbrVDGKBYvHXP7YVRk7dEibk8+MCJrn1wpT8q2ZjiwFMOF7bsxDdTr1mL
6gCCEm1z/0n8SzZA2gJx4EEEfWC2z8B5rn11iZS9meKs8EtS7v6DlG1iDiQ2nc5sCD8HBN88ot7K
bQ/HwHQsAuwooBsKtEchmqqlpxcTtb76E8mtAl5QbzaXhpxsU7pEuRwUhIlZ6IoHDHRi6Ltlhxnq
s4JcmjgbPBMK86KfEwIUeW1M4Xaqyr6QJekMJeLAw8M9RbwT8EqqWOpE0sNSS+t75ZDSLf7cP5Qc
3/UzbXu5Er4FA9QPbQJs21fIl0IjBY3e43hSt6MUNCgitXJcSlvaFOPkJv3WTVejKalVzlC08Qi6
5SzsWaTq3PPmWtwHymamlf5Cnbs73TR7jRazXzn/FJ5S09Tx+qZuEltVtUqWO4uygYhDoWRQh5Xy
oumiQjSnlazcaqKx+JdJCd5T35pQIvkTwjLL77lIkbU1FygL4hNh9COkfOSBJMOCDUKUgzGpT9uj
ZaDBdKUNEpNl8YVidyXX8QIH2DfWIxid4N8VhmexL2HG8QdXNP88PumOg26MVQc2xqu2Ns3gW7GJ
hQnLvAOHEstTpNp830ReBvRPU9raoszodFe4cwies9iCZcV45zjMuM9g/9xylHFR97MoklHdCB4Q
eOnG13W2TiwFVZhM0udhk5WUIoYLbb/4mTrUIboYWdYoGzQNX1qSbJBcwG06SMF9tGGbY97MzuBR
OqpekjQd8YlkfWDsLf44GvhRnpLWsIf8A8edKMzhZokHTqaMeKXGymAEMBSLWj+C5YHOCTrADlok
hea2/MNh5zTaUmwue+batkUR3eTIKOswhWHDKldMK7UpvBgTrtcATJfdZyPu5MHAURW1X2+3gi7V
VcnqsTNzqwcvVwCEtMBRQp1g6ePxVPpDl/bMnfZSVEHOugSPXTiavMJEVn2+tJ1ACCGagYpEbPpQ
7OcEpjCPVmzrh3qu+nV60RJoo3SUfmUYy5VYViRZB98ti3F7aFC9LM7jEODkGQisdIuaIvmJhyY1
1NnLKzN7P5A4VriXxHQnx0dSZcQj/vge1CtIOR1WU4fMHdb2J/qbelqOGiaB+SOtNsHTboOB9fi5
R0FB9hKCuQQDUGfbLO/URIBDl23yCLMUaJTx0Gd48txNLaSo5BIUdOLv1mQardtqreripWIZ/e1o
jHVfCncMpjPuqCQyAuatLnA81KlrPbfjF71pu/rRM6yovEQTnw8WldWvWc2+w67HOfWbaV/A/JLx
3dKxts6lGa36pan1ebszsXQ45nVmwgyqTY+6IOb4hW5iB/UaDk7gjMSPLPC/rD6Zr50zuTVIDf2d
cV9tFbmJDeQu94wzRYB1h7nN9Z2fFpvene0+GAaGJT4CvvRsF7OGCjStyS3SYA8X68EvzDViiTEC
XDTiJ6M5txDq6ZVFurahYfB1GLduXmEh+Rl5pCEj7M5eDnWKIigLUwIRXFpNzgf3qLMNSGUX4ZL3
ERW+iQ1Pkk9ecMXmhQip0JoMfdmOEzOr+amoSRL9VjsVrJZgSpz5zjC8sT5jvWpWSCkL/SbNyGlj
7XXTU4NRc3PbgnjaD0HR19qdU2Ni993nUG6+N7rrZmCgmj2sX8sNvlN+Qlk72VPYj4gDQYbJ0311
CyyqNWzjPie8iTgKFY7dWDFDIpaIGG04XNzJANbobimr2rPqr6SiiSXejQtomxLXSODQM+JYu4cZ
Y7rvIMnwZMLODtaaoMk+p0KAEswQKl1Lx76JhT/lGpajDopay2NZg8TCVlXOOqpQliW+uXt/pDXG
/Z99kHaaA1ki1THJPOtF2iCaUoIl+ZuBGYABLxaE+Afp7iV/COn14tLg9BMImfwphrHbkaO9Yhyh
ZhkoEGefHcY+iNbjssvq1IUjIU85Io2wbdnPZsxxWKyeLzb+WANlpwevzDQEJea2OZ+iqe10/2mx
t0rzT/lgUG6mqSdapM2A6fezR01WV4zURCH6vz2bKI4Wo+V06/26rj8OjR9Vr+mQu9GPmfwBbF71
SS+fh2Kw67/leFN+21XhTr0w5p61gIYvXecUhNkp9MFkGNQXL6ib8vVUgy6O/hm9aLxYR4xEBT6R
S1eTdK9KYr6kCYcD5/O0unfGrPEv6zJAzYx0E8noU2uMcbFecJMfUM2MDu1Ej7+GMfeUFGOVP7lW
FW1fRgoPwjRciJTTATdA8IKTNeS4LX0zCzMztEvdF8THTO+9nh/vtTdQfYxguktwxHQn7cCFnxCd
aB3TNEZ1fWgbAkvDpdSd5jR2bdeGkKZM7dDScdaPzRK0kJ/WOc4oARw/P+Na052dYU6KSzCs0JMg
eXvkyOqJ+SHXtVZ/7BkUHlGOLYyMiuKvfEidF+yWqT1Mf/zO5TM0R2/T11MUOBGuNGvCLy28ZLgD
RIQZ203N/HNKweBu6Ovq9wko5mMJTfrqZ9N0GueAjTiAL9s/Guw3qmOPsrq7JFOxfO9sKGWhv5lz
epj7sXlt48bs7lc4QEcPMOVD5/jdHSaG9j2CFasKtxl11dl0yvbRdZbsdUV5/cTpVvCWMzsBlCut
T0nTaTdexDnv2PU63ZiFMXfoFixL/4rmi1OtaOrhM2VIfO15+UUXRvVoeccYruetCfr9Awx6ueKk
mMD66Ej+CxlB8PDypjdfGUHkzoNJm1fBZZ4z45Aw0G5DgoZAyA13ci+xR6UXpoy13FvH2dIcPawf
Z5DBzP51q8gWDmPTtfSQ8GNm8bQu82E1Uzs0M719gGLNtLjyCjM/ZjRIzO3a+tYrU+uYGdZ8n0Wx
8cXXa+/riCP59zTJxyvMR+tpXgxWWeBG56AxdfhLhX015z73DwO4/RKaetRdDcOs/+Ju42aYtj7/
SzMI8kpi9h2t3icy45MvEf0Qdipz9q7Sg/I8mENwcRx9OVv4pH81SzN5iVLHPThBnp5nbYveJxnc
HW82Cyaxo7kctMptHyvb4khNtWQ6wrAr24tVeumPpdaMD73fJ8spn/TuO9xXkkpgNgIA2ok2NWGT
x5wsERZ0h7bDkg6NFh6uhZY3j/6wdKSQjWZZHqegsiCa6ul08Vxv/pYF9GJH4nz1g2lHE8QQYhpJ
n9IeHO74uy0e4Q0mq/PBqIiGG7OIWAK81W/xqorhRA7zHN3C3RzjE+dS/cEf1/gep8bePzVUcM9z
nM4/zGaIGUBPBJ2FVtb03ZEvYn2whGz/nb4gX2ISnfn6ocHO9IFfi3lxHG1nFEPl90LDH/Zj5k9Y
1vBfnH0xH/g75c78RhBMFd3o2uSOn4IVMpPz4M+L5yUn2u8tcD86Pm9oyQmnmCDRX7C8htBbhDYD
VK0+aORYjuA1dWRYp20FCkZRPpTL05bH+fBgztDwb6HnNMYtOFpuvK4rzvHZwQ9m33mJ8VnMxtAz
2G2cLSaQMZUd/i/lk46JQ87Fz4bUl/KYr5obbFbILy377CnFwh0m0UBHQz14ha7M/V5063wsq2j0
HhY905lE1yjv7uc1ZrRbTZikXMw13d7VQzd7oZ47/bs0C+yaNDuDIJ0OgiKUtDDTGbDfrGjVatz/
mRUd0UQM64Vzt9VvWQaF9S4bC2f7k+z5DRffFGJKZkuegcICD+O38kS21NTHMPQeCKkQyJVvJALg
Jz1AtM/gyWISpPqHP5CUybD6pwyAX20i4zRttFccbt5buQkz2xh3iUi7T+TYqfAiLGdPftY2HTyV
fUSr+p9FDgRHvxVAnSrDbQCl6KPRUDn9SXXyuwoIGRjWKT4GMhaDJVQSb9MiXGpYNFuRft9Lc2PV
MEskr9nF/nKa8gsgkAM5J/k/uF7vJlz/kEvwYQIddarJYJEBI5/pdyp358Lgw12mu2dpknfNDHHv
CWmZJ/39GkP5HeH+DJ7+rchd0U0bVlcZ39oRD574ELRYMqGVjL2AgZozFRSrf3DbeeOehFQqoM4y
ibxxATkZMb35hKRr4pfabvb9XPr+lny2nG5o8luIxTZyAKz0kDd65H6VX0yeELz6ZcoCZn9DvFC6
PC4ehMP5VMXwNcdfUou5YN5LlpiQB32FngPLT40BMRCLtOH836tR8OH/+ZAh9tqOb7omBGyH7M43
2icM6ybsbwLvQeE5mUSBG+jO7Ao5ZVENK9rM/mxspcOj/u8P4fyuw+ZBmhYv2/fo8JFx/0uHPTC4
nGlr14eMeTkuf1Pb1373EExBEb3Ey6JB1x+0lQ7ueWNKx3vNZY6Xkk/kyJbsxwH1TpNf4GLpFI3R
EOffEs3AG8wK3d6Y0If6I2af6cVeublwad21M7NBjjsupX2CRA8sTIzLlA9oWzIeJIJGJxQzRRjY
gNzzXy0TbSpWiEDqr4HroGr/JTJVRucsiZofOc6EEs2h5jMdzXFJRFZQ0zu1JnVAjhWAubGmfZ9a
WSH4LiwJ7UOMT1iKWMOavG46QaW1er+ix88SWvEpX8HkL/rUak3MZ0nGsbzkcjwU+70o/gvi4BP9
5Dm4YjZHnQHAMFy7NkFif8JPOdFf/vvtvYkP5+1hvMW5oTu0qYzx32ouPB+DPAD59EGFDDTy62Mi
CSB/1anGI5/Io7kICIGRkKwjjU2Um3sr05eApAUIom+58MEhyHHlT7IrUV+7hHFaf9IX5AUziJHv
Rn/KsBHr/bf9QBGBNgxhLBUSm/vNfrBIV8MGTu/usZVtnOo7Q/fEqs4SflRxQ0oURcsDy48iWQzJ
5bGdTJTF+p92x5uP5CFNdTEYc7Er8yjc38jGJvDhzsMS597bNG5TaI1RacVHTRI9/l/GjJ4OtOlY
BPl4ItVrV7L9I6OYuAo6n8wp71WWi/LRbLvdJZO4uZQKv3Vhzpt/EGP+rgp2TI4A2H0B9lmokNCj
vtHv5FMrlJpzc58mmcdBU4LruV9//f7Cw/n3nRf0IvQkMhC6/cm461+/3zJIekCSbIjrmdHG75dO
VazJsFIM3CmTnpkDQaC3v/mHlYYjBiStZEP992761wfgNYMGsqcMJlwcz79/ABcTd5fku/6KdH4/
Pezd6lZdfjEwmDiXHfyTU+Ybae99/u/fL77gPzeADwRDXSKEwLj7/utCyJfZxhQxXu8yDpfto++P
yIWS3o2wWuZDd1p/JtZV7/+wyM23VREeepyjAdJjWj7W3JvvnTvWZG1l3d3hcZW046NnN/X6EpRd
tt2qHKMqN2rr82B0PT0VS2nnNElkP43MjLEdWDTQy7H3UOZvB0ybMN4+d2Yp+EsqKAlMRZzwxMKU
rCFGj2LKOFlcLTSPoID1J2sgscv5Q4bHG10adzOLyWKc5bGd8Ah8s4nZK6vhoBy4sVj50HHkxx5A
VP4kn35bw+E5wRayuXYcKK/cqr8voIiWaoGgmt0NwQSbOQQ3TnPUh1yoeQvrNZ8cRsbS78xZNX7/
iHHcBHuULnx0/7CcnLfLibfKgiIS3OSr/8tvdkZUGtPcZncS8Ur3ubmsISW89t+r99+/jjOS5oL+
Hr8Nisffv3yWQukOps25xoIe9PqL7lRMlMqDxMz/8Av/VQRyvfu6y3FJlqROeOybX9n30SKIuu1V
zUslnXGJYcDAAd6nGSLYbSrukhXUxQC0d9F3PJojmFJxxhg00rs7SLs57AnlTq5MxJyYMe8vgsqy
86PkfBNmJfggUYa4mb1ztnEooATxU5kMOII0ixtctAqqRSNZQNQTHseGIrYmEVOJAURZYGhyWq2m
2c44iaGEl5YiLWlI4g7I7BemWM2CBZ1hRgChpo6QDj2nslpkloskoZ9KYV1WTsxUXzwjFQWkIg4k
3ZRuOjAX5qsr4UEMH2/Tja4HdKLSBIFg8yrRhmGaJcaBHX5w/BLVftRxJcilUzOKr8RO5TfL59Bn
rjDkBwAStlSKogucKma6CtWUvUshRi+vK9qw/ux3mh0P4dxp3epe+hKzr+A2azdMVuVsSNdnCONw
b2Z4JWcnxlb2nXxYqi1SB3+GOQk9ozLKVuEANVqt7UUFBWHhsjMKd5w32Qn5liXscmW8ql45+ppd
IhzxVuMg1fiq5/TNQDxMr53ETC8VBrXMrmFh86wks18+AfkfqeLdruzUfi4gnkxQqXE0t6mf5mVq
/qaO9bMQYnG2fJNYLPYTRTqEMY8bz7ISoXGGF3oqhm9RZYgJryaJL4RAddW5YVsF7rU0MRC6Qwza
jx8zQguxvyNPwNmCoyyAAuEOUZ0Rf/Yl+SdY4sYWFGjbRliORLP8Nox66h0GAhbc9jTpjRgsK768
pGrD29ZifHqIv5hC10DRbJ3qIsftK+SvcCwf8kx3LorsVuEbHYC+GLiAfdlkigHsssF6inN3Ltaj
Mt1XFAVYWoJkoSa50YjjwStEQ3h8IeZfuf3Y6YgCoAduY759klNNq2XS+bOEN0B+Y5JtifMi2V55
T/H9Hcdqw34ZqQjGJ/Jay8Y8o6nR1hfP3iCmPKGfEAwoB24XI9ccm9gep4RsM/ri2MvcF/iNO0dP
MjsQ3u/pEpLJ6rUM3YaQrtw16BGbrAYq88gZ2c6KsMdpKGYFW4ltwPTs+fmgoZSVjvqKd6G4gKpU
DFbXTj8DgBvZs1zWo7uwZfN940IJcloU95Nv9vUJgp1YhpLrE2nkG9w0mglv8zDJ+DYJCuQYIbIw
JTkhM83M0bF5wMt5OzawHvFhVXIPpb9xM3SJ3QmqjzNi2V4wqwHK6qLp0cstZodhr6wiqkWwyNQ3
lUsMnQBUDDW8lFN+pVGRWz33A1/7jBR2sk7BuI9DVNaHGu/KjSPZKvoeZqAe0y+yU4ZeH+qTZCXJ
QS7ibiHIkKICSd1Ws1obYxLOHvJVY/1lGahj4FZADWEDMThqhw9NaQLw1ZYzlVj2y1ADSdVx/UWs
RthrcC8uisu/LVg4kUbEkwniY7unZig+iBrpKn1O4FMZ16HIgmxfVfKsmqV3hNlxwKNrZ+giifF6
Ygg/qdZInOTBSWt3Y6wvD8q0inwO0XKpHTZjXid6DoQXaNhNh4FmJ9tLK5mls/x5e7pBZ62r/4nQ
at5uGEHUgxmFTagBpKyaWflqfq3t/dTreQoc8opcIE9KPKC4hQy/E4NmNR1TsjXJkPtFrdjpOIog
EyOy316m0RV3hrolVLaOpDur40HS6hQJUU3QFQeiI7aMdVkhBiyKGGVaCvsY0wRMOUg2pNUeD5XW
CWq5IbmBcs6G9s6mH8DdVzR6iey4f9k67hK0/11s0CGS47yCvuNyAjeQf29JeEHFcFSyCJRULfWC
FDvHxPFiS99nDJjJBlPXnI0ChqGXv4lJn0JolI1FLyPhVjnfhAhgcmFalBnIdBRFZ5DnSsNglktr
hCKFrSWcZ0evbwxzENkmdATb2HxpJEUK0sQqygT5J0MyiBf522XtRn6YaFFU9lyOGTLrKOdAFZfx
WLH4iE4SVEBPGn/R25bGQ6b5q37fMtWFs9Iw+vvaYdyWfI4Jk8FVBDBD+1lkjJylu2gheTAqhKQh
bo8LUeUWSL6hJOxXGYJoArvNiRWrSCgB8iwNhzk8/oAEoziocuusuQQ91kwhdspRL7ULdjML8jTB
AHbxP9ydV3Pc2Lmu/4pr7jEbOeza9gXQaHQ3MylR4QYlShRyzvj15wFJ2yTYh33G++5U2WXPUOLC
Alb4whtMB5UvP8g3OqXGrnE7UUSA3m2fNXGely2o3mW0l0jg5brHwZcTYB9VcofdI8blc245QUWf
IcQiJVOEeZvSdWAhPEM1Xg7kl8DxZaE/NzWlZFpii5euMRwK4FMvuegLeeJF/88SEPKFRvVM+nqJ
cbvnoOrF002WlcVeDOD0gsIunr0Bnyk4Wi4v8GhM5Zdzlm5Cx4KZGz0c71r8ZlqIuc96YPWzR7ov
kzcWdixhdIIk9FNT/cVr6kUmRH35jcSH/EbIV0sVNnsGcb14wT2zM4AlLN1kkauAp2qeSX/P99Fz
k1t4IjqFz6fTc/BUP4eHL/QIOuZPy++ZOfRMAK2fnF5eluczeuUZlak/B6TP5aTmObLFXFbHzr0P
wfjAqsGBjDfJIU91ah+DnGejR4K5KOE/r+YXYCQSoMu5HS8utgsLqVcw8KwbuMPG3mzzqojovPq6
+pA9f+ziiSTRxigBo94bIh11o+jiIuyr9EHQ9J/8oM+1ArmjReQ2NY0FmEcK0BP7P3e9hfip9P2i
wUstKEsxDgQYJ0MmU4mmnRfPnanR4JpvIx9pOWAdzxTEFx0t+PVPEkuEFzx91QCCLa7FIVIkXOae
yXv6M1Ho+SW97DG8kee625hmNKf6/qUsIgRDm0hOQHM91O0q7p/K2tySCb3+nsOITqeIcQuuPM8m
hkqqgQFfxgEfahtTkEIZfHnof0IJR2FZixJXMivn5SW/qBtyQxeV6iz2cuF42TxbhiGMA7PAJQkZ
i3KjgqFq4m8fp3fraohlysaiR0xx3ETDfV0OnDV9LKIgTw9ZWgL6f+GAvwDfp57gL3Nf4Ox/aWBE
yEjhKQRRnNcUFMVX9YI0UdrKLObwEKdhZT5MZAoGINgS1fHBVithzHI3B8jJMf/xwOu2C4V4ElpT
xRyF/go6VasKqCCYSs1vD3f5MJWmuqf82erBwUJXHZ9eLI06w/TAOtXS2NhzFzZp7qjRpKDgrnOn
1vJ58kToa0XUtpMrcJHdUF5//JBrE1JFFiG9SKQPiFSL72X+p25B9JW94jXP59Kz/eD4YpFSx0th
VjTHMhW29GzL0IghxpmGeTe2fVmWXpGOmBfaMqhK4a4uIqEIHEzy0GGzM5aBkrnqs9t7FWZpSgc2
SoUcK1KtRjnBDolUldDN0MSgPfC8W7Sn2v3TNP/r5/jfwWNx/Vx2a/7xP/zzz6IEUh6E7eof/+E9
Fpc/ssfmf5a/9a8/9fbv/ONTkfGfD//IRfSzLhqYz+s/9eb3MvrL021+tD/e/IObL8b2N91jPd0+
YoHdPj0D81j+5P/rD//2+PRbPk3l49//+IndQ7v8tiAq8j9efrT/9fc/qHu+Wg/L73/54fIm/v7H
3Y8ob/92HT3W9SM/+NtFVHWPqDW9+xWPP5r2738g3/cna0RVTEVe5GhR+fvjbyiPvPwIjCZOBUvJ
V5cpJ+VF3YZ//0M1/mR5WdTe6baIdARoWTUF0mf8SP/TYLep+EuAOeOvy3/881W8+aT//sR/y7vs
uuChm2Vuq4KdIssWsAo8kCh+4oO0LiAhfqZAAuxDL5wVxD2G6AtjbqsmOzeitoLLOot2PE+Bm0pt
iMMwyMnxbOZa3Jp97IUpP+nqKdxRI6FLJinfEd7Q7U6sXDWHCU3gcaZm88Gvg61YiHddkX4f6vS3
WqrOpBlnBNGHYMxRHUMjHOpZ/KuL5T14nnuk57AG9MfWlbviq0VYZUml5Sz/J8YBYAPKtsQcIHjI
ELtElm7uHR2bYrtXjAfy28cssTBa14XRrbgn3EQM0g1iqTdM+FJR8++RKCO9nYib2PcDeLFRg+gA
zTe1saA3zjh/c9BezNM87+IUVvIIL8VSBp4gin+b9FIBxdYKZnDV17TMvlv4weaSj6S40thD7B+m
3thKIcNnbfIgarXlZb4SuL2Ul8+PFTVoptSVhkltXqJwE3y2hCs0wa8hoSVubxbfh0m/hOwmojwU
/Qp9NMZVnmQWRyAougVsvhXvIXKW12rlm7YA39gZB5DZskFv2oh/+SMglyJ5qLMgc7JKhV5cdpdq
IX3JGmFjJMP3Xp/um4YvFyUoz01Z+DDMhGA4RTq+XJfulEalg2DJZTOjnU5e4mZ5ei1Y85d54D3J
YCRt06QG1nU3XVteJ2LVODHsSCBCs+WA/FA8GZ1Xx5TO67FrD4S3UwVtBp2Qr+0C5007JIR6XWCl
dLYvUKcb1W+G2NvGIAAXQmIDyFv04DfjhKlvWrpBJwuuBaPuEALMAnInBzbiVDc6gkOx3ndOBBno
UCNhuY/8sL2lAdtusfqWkfZSxgNgt4sWvPLGIHbZJKE+utNMfTYHnSoLyJ6SMslOklPgFKyudTWx
az75E28nr3Ciq9saW0tNB6ouhjCEVf8Q16JoB6PqYbkHYFVVPCFFwFPP2ssJHwYwoCxNgLHQQ2YW
u64Bgykld1Akqg7WHkwqjNj8+1z2wybX9C1o7wPSVrdpXF8bIl8/rNrrTLqcAhhFVfL91eH1ciK8
PgFWMQbO4hZ4EJVuiyZLOv3vtzVrPRcLNeiMwDNThLuMQvOmWN9pUaKwoNLzjwdbiZ3SVVtGUxA5
VhcUCiJrb0frO0kCkeoHnkE/2tYDy8NnxROK/Kscu7OfXFKxpj5HATFKmq8nBl81eZ4H51DVEeDU
AB6sauV5JikFxmKBB+nnYck8N7owOfI0csChWPn8IZBVt/z03Myzc2E2th8/wqq99vQEsIs50jlp
RXMd0NGkUbNKkwIv6XucU7PzINT3VZU5k5q6hZ+ceN3GCtmwjGfIgGaQbRcNjTm/fd25IjY1RqYB
6nMqUmy17oTTfZ1ctSVbviZFhApqfaI0YYEvHO5jVb9oywe5qneI4DpJO6KtBRGlzc8wfLq3CmGT
dWfE2/dmYW47OdkpZXWZWZU3/xJaIrEqhQQxla6EBy/seeUGuR7EJgdjXxbRj3ho9pBZzvyK6KVS
XdEMH/VqNDfc99/HFOArrMnzqSpg9ImNCgSuRStEwpCW7lgYDj8qxfqUBZyaiajUZzIOzSjDqL+M
qv4aLygFcDqNV3bSTaiqjY28YuSl2LfZxTTfyxXHpynfJ5P5KZzF+6mKWGS1eSlr5uQUZnjIgcsV
pbArgYk899/+Uij1fw2B3kRW/7/FUqy4//pnfPIulLIf02h+fBM48edf4ibT+JP4n7MCriWb5Sk8
eombTOtPWabmbC3nlk6G9K/ASTL5Syqbi36u9hRV/StwkrQ/TRQ1UNekL4lQp/lX4qZVpw8FXX4B
VhHULvhdMLrebqwOzygJbG3jtUK4N0MTB9H6EFTzXzsvnodBttciF9I4tZb9/QoJMc2VBdtiarxO
ENAFFen2PPjKL2UMrylznTCyW9kFaM+jaSIjweoC+7YaLWFKki/PjYcS4mUgmboTVcPXSCD1o39q
ObVauiM3vK1O0qY2w+u4F75LfnaXGxH27OF+rG9VSFtbP2ge8P77BFvs/tX6OHJbrdE+z89oLgZn
RK6LhebbNyINClUuaEWcaKCf6Wo7SqlwcIiSvkFC/S6Uqk+VJO+0QLiF3YT7q8C1hnLStRpb56I8
7hMhRCxWS7FMr4rOJpc98dGeTvFXIIanZ2SNSZy7OuG9ttwCr75aqGrFTG2m8QAbENNUqKZ1SPPH
YWwT3B5Qlfiqjq1t4sCOvReKg6GKUmVleKOS7VAD0EDgdt+AwH8f8vxuDvJdUcwj2oX+KQzhKvh/
flLyDKCOIv6Q+nJjvnpSARyOgRFsA9FZzbwymxo3inx0Mzr0VQvL2Km61NjAXXoOcXHz8bdcPtW7
16SLpBNkRQZwxreDi51Z6olfNl7KOZ3rPvtI+PbxEOttqhFjYCXFegbTAqZmNQQy79gwKHHjZaJ5
1k3NLtISxKv0E/fsOqwhgWIc6F6KyM7BymW1KvVWQiU0DxuvturHIDfLiyaJItouKZizzEi9BG9t
WDopra0oSChZ1bcfz1TXV29zeQRUYUSOPxG0lrr8/NWn1DKw/DQqay9RreQ8ieLBrbOyf0C8Ytq2
QFsIPdth+oIII5JkuNR9Q0BSRa2xM89FLSmxtM/S6LEv06R0LQNKLyLZ436e9AFSJ79qC560+T7W
/oVfWZdlZWQXWm5YWEf0+zmeUfhVJVuMapwv+1LypE6/6iCXezAcxM0QGFd9UiCHOPufi6KVbEyl
zvEFVXY8xrkggjWcEkzM0d8PPiHDojqjGYfOoHaUP/ziyixlw1WjGOgNQsbOUBu0GcXwfEiE1EUw
dt9OomQPsggSwQgciBTCFwEz961oBbkbqOMDAkABjgjRxkQdG1vbnSIPMjXQ1jrXrND9+HMoq1jz
aUWAaLU0FHUJq9crr8g6E9hHU3spFV0X1c4E6UiUMjkabg1OrXyIblE6p4Y/YlSzKcuw8wxkz/dh
pYiPdMLvO4jVV5AeAYeysh11zgzgAvD1EPcRnKkPLihE2kEN/s9mysKXseaHZY36fV1JwXfEryeM
LLodl4iGbk0124Fo/v54nsc2mEbeJKkqCxC0zdtVNwXiqM1NWnOANMLnNIjai2BuPqHh9/jxQMuF
+vqwWJb3AvDEf5v/Unp7O9AA9KWmQAJfWEyTXV7NQoeiSypMlBo4tVKUmty+Sb/FrAP746GPzRGI
sCqxscFQmas5igqqiTSKag9h7OSxaswLkkbpmz/n0YmRVunBsmgo8iK3ZXKuKu9G8udGQ23Uxw0h
N661rkLhKFXvAsIMtOauMe7+9fHMjrxUUH4g7UkPTMr1y8xfnRmS0PvgDiBhi22kuo1iHKQRvVdN
bzcwYy5Uauy0nU5M8sjrZFCIB8azf88qyhCKJk7HaKg9wCPJBnj8uTogk4vO3ilDs2PHsg5CfjkW
gcCxS97OTwOEYlUJiliyUT7iLfZDMYbZg+3q9FYdbGho7Ieu/Q29AQZJlvz8+O0enSg4TiIpA4D7
esnqlQmE2mLd1FSEMtg2sD63DQYeHw9zZNHoi2sbjBKL2vC6Vm91qd76fl57xSz3W3nO76MahtSE
PLKeSp9KiS7gxyOuzMC4TkXCcUAfsk4qbejaet1IVT2PSBt4kLa0L1gPOXLZ7MPI4vSd0lt6u+FG
UPRyrw+B7JpyHX8zm9IdWr1ASGKY9yiV6pcnHmrZhqsTgg6xTKawgC/fRa96J5RmHoR8bF/c4tBq
2ahi/iitnzR4UtsADuOqYndNSZ/6XGs2J6K+o58BnogqP2X3T468r/YSKqAxjV5SYW2AXW4Nnp9N
5zKStpMcPMSUSTcfz3dZu+vpKrRKiDg4k+CCvF3bky4EnJha5aWzdZCr4gtp+YnvfGxKUEy4vEi1
KA6toqdAh/vko5iD+lCobtW2z7GIqKftIE1fETM964QTA77LQJaF9WpEY3XUBhauPnU+MWJR+m7s
C/CyQR1B9ep/YOYhj25t5LGnFiaiJUOz0wjlOj35BvHgMtVLXEm10fON5geM2Iugoj1WG8q4i43o
8eO3f2xvqxIIdQ2MNEngKnCeGikXcwQQvQQbCSMdLwAzXoKwvfnfDSO//chJ14W63vWVp+NohwhB
4gTpmGx8cQhPnCJHwkdMxP89odVygvdiRfPIhDBO+4l1hZv1whUOxPcw/E595WM79emeoySFYcbT
sf1qq2A1IIdq2lRerMBdzFVadpZuo0Z72ZjaBXo6ewFhfwBAhWdowe3Hr/TYvsHuS6ceBnWK/7x9
pcMYRYNYssQyHL/cXDf7B5xZyhO1xlOjLD9/NUVcOkc5JDLzJrN3qBW4tJxPJB1HLm9TBK9NFcK0
SN5Wa2O08ONqKgUvk268QK7mmzXOt1ITXxuhfwe2Ld1oaP2cWCZHr1T6srw5Rl2kN99ODLCIPM6l
gVo1UDFPQD3Ynadb8APzfjQ4/PwIYx/4TrsYuau9L6mfPv580pHAmooPR9tiE0bgucpz4nHyke6B
6JuV0veiSr+gABE4ejIAeMs+j1XyTS2j3y0gJxeMQGZnRbb5+BGsI5ufXNlSUTTlMXR9dUoVuDfr
SZnTx8XxwkMH7DGapds+Hw271gTD7sNpcjQjvamGWjlkiGt7bS+7IdJ97kieuqGYktw0eI54UpUf
gkanS9P0iMVb5kZBT2eDvEqCwPS0SKyUTl3Ml5bWB9sWqfOmDpszfH3v8QRB/h/5mHG0Eq9tG9hd
Upx4hoLBhKT04qJts0+rHIWAKCKnCyIfUFkDmYsvpgvzRPlbookk+xENiYT2j4LGTAi9Wi/U67IG
hRIW4SG0tGGjGSoU9CG7yIOyPVdFaMHyHLldG3wae2QHykQ5jPV4HpiR4iVhVTlKgOdGhs6NnQk0
2VRqCyqKLg1dpCjdQly807Hz3WImre/9WbkKR3Q3EWvP3TAZ8m8SbhC2WPhniG8OXoMOj93g5dIX
WrqdREF39LLzbdibeJo0rXRIalNYChW/M814iJrkUsmnPc7cKToZFuiaotbOlubDHoXev37zo7Uj
mbBGJIAB4mqv+3GuWJk4lR7+JsigD3Nggyi9EZvoOrDiW/7WiU145F42SbhopRBsLLnC2z0IZAS7
prAqvbyjS1WmZuB0UO7QGjiYc4/KQZufmOK7khYXsymbMqxchdgK15G3Q6o1jd6k0QuCzEoGFzol
LoWv+K7IDYA0efSjq/ih3ieWW1raTZZlj2XRnvNo+UWAqzQcwzDdYyohb7RonK5oKeQPqiAr207S
G8xX0mg48ZaOnRT03DkmOKUkturqgJxM/AosKyi9pszOEXc5dCCiD3MWXpkKtgO1iesYENV4Y1Xy
714w77Cy6E6cFUeOCngZRAgwrTmxnugbr+4BvAgUo+2Mgtsmc7SUhvrQak44IxH28aG0LLJVOAiO
YDkPgaRQcVidSUqDe+IAIc2Tk+y7jqg3CceJCHs52t8NseAU8CyEHbaOcKlWVF1c90gODfJ9M9Q4
UOX5fVqEO+oyEdoY4Y0eKDdGozUnJnfsqtOXKweSJziKd5cOIq8WqhCFB2rmkJjaY1r6n5BYRUop
v9YW2cs87k8gkZYV/W62YKC0JZ2gZrRswldfLjExGBFbidkmiL4hBXpXaXAKosTC3GQ4MdixV0sj
gXrw0u14V93optQvRtMqvVTTr4UYNx61y5xE0c9KozgTVONOqfS7OBRPNH+PvVi6F9g8LsQl6lVv
J6kNelgIqlR6vQTboXFLMNY4k0UdwHnJ1aYFoJAkX04s1SNrlSKlBhLelCmRicumef1q+yZrNC42
D8u9ZK8Kzbkkka6pjfagJDh7Rahj4zqUPUR6u6O8hI8vwLxJ79G2nXkthlW5FFWzbQC+2QlqkGR2
C57MFQqO+zr+qaoltUChcVERbRw0yzRHauo7I9EerKT9ZpSzsiln6bOSdJrdSdblbCSC1wgWSgxF
+KNU5AzljSag1miiQGP2dqcmaFda2JHUzaKvZtQobAEw2eD3dffx65GXc2m18pZEnqYSWZ2MqMrb
16Olql5iv1h4Y4OthmhgoiUvCVjZiHBoCu2gTp2xLX3xMC3RQSjI1XfEK7ZJk853YqhuWmBxrlFk
ew0ehovit8rLAL8YR+o33cTtLA4ia4vy1qlK2ZGLyVrstk2oswCe1NWHbQOYXkldckvoY+CMPI/d
5bO0GZoxOEcFE1xQZZon9s6RpFGiz0JPCHqPTnt/lYulWMTRCtYKrx7UdtuN+PsgnIO4HfcyJZBS
3EL2yhxLE/xtmUYSGiBkFnGci7blK5+BQD6MQ3vfwSmxB3G+iUtdPYxVWrliYQknbtIjt9ISJIBH
pH4Cy3a95coG5xyjU/FrsijUtvEnNJxaOypoeiOgOC7/msdsF+hL2dOIqbIdrifSiXvp/YEjSdAi
wVRZiG3Q/nm7xkbUPiTfHHIPsbKzdBIvRSwskmbCHQip5sk6HyJCWHRnTpzk7/MHsKUm8DWKnPAj
WStvB14I+ECWo8JLuzJCit3ySnzH7Kk1HTF4qP3wjlVqj1p3AZTg44317i5eDb2ac9VEUpiJKVdk
O+0Sf9xPBf2Dsj/xhU8Msy6J47CahgbSq15h9Rd52lFcbTy5OFVveneILrNB7sDgHOWcWNu5BiJW
vErMixzQONv7OupDKSYH7sfv7Pj3kk2gOgbdbu6Jt99Lns1ONyV0BklJtnKr3oW6eqlH4UNvWdcd
qnY2Ta0zNMJ2cmf+R4MvwEmUcog7leVVv7ooyrRvSQYCBi+FwwIn6fz415S0nT2VP6q22gdxmDpm
/SmHPnJi4u/yzOX9vhp7NXG05qMwROzJC4CFaFbq1vrSqSXpm/QN6PhPlRp/HU3h09iU55Z0yh/8
3VG6DK+iuKCQ7YIkWF0CQW6M85BYudebD+Ek20D4zobqSk7jnaFaJ3blMpc3N85qsFVNZEZtmwTa
yL1skTo24cT13WbQZKrW6f9yqGVZv/qkvkjzkNQwBzqd2wVeJgGnn9TfyhTlP/6CxyeloY1D7K/q
+uqkUdSurKBdFF7XGqqLfCTsHiS/SWXn6RISe/+fzGypjbMj4RqtS4IZHUmwgswM3ZAOTbwErfU+
Lbd+jY1fNyrpiRV6dH6vxlutEGNIeiTK+GhRUF4b0nCBsc++MltHlNvdf/AqOWfApxERv+ujxBPV
4TT2c08CKWyXpnppNYVTpxlk1uRUM/1dTLosxieIHlAU9Z0aTyPIOZ7Uy7wmQFy6nrlRrV92Vus2
1byPkUBMBOXzxxN8fyvTuaceqD+10AFJr3aAWouC2OKB5U0d5kdYM0A1CB/aCgpMUO4FNTuvQszi
kGN08xar2r4+kVwtR9lqC755gNW+6MBDD+LIfq8iYDepvlPpUKTmcPvxRI/cGiwZMjhK1jQP1gDE
tNJnHX8Ptp8kIY5j0TsOsLY/sTQBXL2fDkVCEOrIIKBlsxYyadqZYzshhtVl4XsEHwkYbqZviQic
tMndZhDDm6kcB3dSpp9TGdO8peS3SWT0B6tRvEuE6rdZlJUdmTLSe2Zc79uO+lpalUhKyvrWmOvd
JDdnVaFcxKN8A+QYYlikj3u0g/vtEEGqDvsKfms/oh0qWQKA5vIz9anmfCrAnbaUu7dwy9UzH4bS
AnnBolpvE+RCO591TrMcnbgS/qCHtID5u4AKv1tMVtDmiWBUCtd9p2RnCSNt4LMCCx/Eg9QpJuRl
5QyV23bbY9R1jU6PO/QWJMxakr0cbRD0s+dfZQvfu/LVrzgTDJuRnm+l1Sj1Z23vmarwWYnT9JyP
9B2VYthwZMdOYQWzLSvlvBsDzDvnCd9ovSxyGw+zaj/0QodLYls4MPfOunncFSXUEStbrN7TrroJ
Y9X0utzwr1R4kB4oOXCUiNo6qkbWpEvtBqFnBCV98VsJv35AmN9WcvnK8KV9Ii0WjfokYxbWlFBt
aHh+CxnXwbGrOc8wqaHgJ0wXU4I0Uoiz+k3oa72Ds2J9oFluIrIoCoewFnVbW4qHA0r7jxgQVAdd
nspLsSb07FrfnjqI2Vbcaq4OifTcRPTSETN1X4uh5qp6K+6HPDgH4E3vJ0uHfaRKi8+zdAch8ocP
G9mOh7tIwsE1kozM7su6cFoz+ZmraXnZz/UDafbMtK2NQv3cttS59RQljd0BHuoAtsDFRzrjDsTq
cgH67FCqS1DMlHZ9aToWDA9HtybFDeIYpe4mV3aCnl9ReefbYUsbeshzGvCSCu3rVKp0NUDgd2eA
c8baNhV/C6lxzh1U6we0hcLDgITOZwmQC6hzBAcsI5M9KQt0xFDV4qB2zbhDGyEMnLiq3TgovhZm
k24DXFmA1g/DjYlhJdmh0u2Fxr8o9Un8MiCpcAjkILmu/VIRFtcDw26sEVli1T/XTUHd+Ko6fMfN
MfZyXjxSl6AAlG0PkbPa4VAnXOhqldSUj2sth4ExofgcwikIwi0iOQ06+p3sQbdYdF51fIN7bXSo
5+ZoYJflWUarYi+Io6s1TezFEJX568W9IbY7Ca3SH1qnF3tc527Jo5N7epuibPcgIPdVr7c/QgVv
RFyiFN/Op2Z41MJQVu1UHfrqYMnVYG6ESYhx/ek+RZO0MyhYQKMKndYfXQzgEcW22m0atvphlLVv
RogzeSVK4O7K1LAHw5ivAAXWzhDAzKr5JrPSkSFXTVdvpI6MDaiwnzo5hileKlUCR4owDOdyEPxo
xQEXzJb7NVO0WNnIdTCDowZe5gXmBLyQtOfSyBqfM6PuEruUpibA/mqWt+KMjRSyl/XslEhbQBYI
KtnDfnmInbIeDdTS4qK8wuK0vzAyqz80CEpIWynucjfTheYOVzFpr6aFmtgDTls/cY28MmB/O3Pf
6G7Rq7BIkQNczPl0xcbnMHSmTM/RyB72/dBcKmEwOH6V/9Lwy9OcMowCt6ysGQHWSKMmieS/vpca
LWiAxtfDpZZrt4mSOU1LBm1RhTlLEEWzs9JXN5D/HDFRr5IuvgaqeDNIKurt5Zeyjn/VU4mUhYV0
dppemoG4w8HwoM4YfRiRDuMCD2unq6Uv2IJSlhGBYHRmTCUZ67IJmI03N+iK6+kNSsBUYlD5clEc
TjfkH1/BIzQbnIHabSJKXwyNG6Mi8HGmQLmGkIqgM9wCbwzba2p2vzKTdTE2iIT2Q7CXEIhzuHLu
kUP2bas1fjNQ5yD1d9FW/ZlfRp/zTt0Mype+nUFi1t2XRs++oNSwRMMCSbJY3g5We5eYyoWQ5Wj0
tsW5GRnuIOCCHlS3fas+qAZ4oEEfXH+eaEpHu4A3I03WjdD6bLF7q6sbW4B2C5dsi7DVRQ6v0cB2
05asQbIlalEbFKQiW6/Dcz/XHL/NHnEdOqjWPfLMqDJbn/M82lLr3hdq+NuPAy/OmosgDc9CrXNH
s3sU0/wziPhNOEjDYU7kpVhKFK8DGouVO0MSzrj9HYmkFLdij+L5pRJ8k8Y2ZZuHX/pSR0TPwOR4
iCtnwHNWVuadhdvXZgzS/FaQ2OkJdt4KdkLDZHqSVlzRK8ZNpNUWAs3PsPd7TtfgUpUyKLHSN5Tt
bxB+L/acM3aHpiR76nvSTw4mVm47SvmDRcEvCLMzsa5NL7BudV/fCtJo/siK5KLN9Iu6lVInRkwK
0J+wm5Abbn1N2in8i1HxC/x7wnRTqdqI/QLKjFoPJZdQIrfaeKNOeuuo5uypVXOb5OPjMDX9oaJ3
DxOpGQJ99EK9j5qvUzj20Y2WofBQ3PiFMYYuGEl9GyA/e6CC+fvjMOxYWr0A2xVQ5AaSp+qqZuWP
vtEJuIN5aPKfG30IHhCcn/lNHq4mWbwCjXsfqMOuw677xMhHEkt67pR7ERoD8LtOU6p87AWWUeE1
DX6ioblLW8FJhLsiHS4tX79WsF/3RTqqTcU61x+lSDugA3vTSsbZ3PwQU2GDv8fHD/U++F1MN1hu
FIWW9GKVqg1qIQSB2eVegKTyIHf2nOWOABr042HeB6USk9aBBqmgdUku3uaeSSL7FkrcOQu/dfxI
tgWBU2K+7YfUFvtwU1SnCqLvJyaCnsFaEf0xUkp9+fmrbFcVwwpsMNWTQdP3JsLZBNsXs6BtPp7Y
kVRwwWTB4aEDicL4ajUhjC3mtE4Lr2+6A97ZXhYKoCHrrVjJJ7LcYyuXsajuojZGG8hYVdHUQh/w
z2EsI1usn/ytPv2Q83u1KWdHwSPYCRV1g8wnaeKpvufyq9/lSP8eeg3ELLLaz6OWtzml0xmyTR4C
rcvVX+4HxJFgTTb0QY1Dr5on8pnj7/dfc17vmUYYhTobwsJTfOsTAoBbLS+3XZVfIrhx+PhTHlsx
lBBMdijpE6D8tytmnLVkLHPKTkJOqqlIN6QosJO6q4+HOXIKaBoao3D+Fn7/ugWDYZKkz7T3Ma/r
bN36IqcDLSdlFzaJmwjGCajKsUUDC3ThvEHBpfq92uCijlYZLs3sg6k56GJ/yIpe2NVm8jDXJSVE
Xq/tT8rnoAoPunEKB3rknTIonWt0BSyeYlUpSXA56ous4PMhU4VMwJRsYwMGZ91J6omd+P6IEeEe
LfU6GUgAHJe3n28qG1wK6qrAemDG2EfL5m2WyT3NhyFCfgsQ19zMo2vOrX738Rc9ktm/GhmS4duR
SyHnbDCYpNGY+6V76Juq9/EQR7bBUgPiM+IYAPZo9RVxB6zSOWL/aVN7lus7EyI16QRyticGOrI6
F947dTsaYaiUrw7qxToz9HGR8cyk/ipXt5gJ/ypw+Kia4Mxo9BO7+9jygJVKFR2WCD3J1ek5C+ZY
J0TXHi0zB8HXbV3IT3zej9/ekQ+05Ifouy4KpzSW336gGr+cCW3kwgOS8H1x/qw19eY/GIKWAMV6
2FlUtN4OMUJbF0toyd4YTReo0FS23Jqf/ndjLIvk1ZUWyMh+hBYHFIIyDm1HG38X9+MhjnwQSwYB
T7GR/0UF7+0QoF6GknJG7rWWCNM0+tWX6i4U/zqwHySBTJmKDauTPzzhvF5NpcdEbRR1xskN5Lyy
+KFXYJuDGv+P5vPvcVavzFCDvtJKantAdQQb4+bNYJqfKir6H7+3oyvs1XyWbfVqPsIwKWDwmA8U
vxvRUG6ELDzVKjg6hga9aOFTWdqaMoAGZq1b/nI/Gb7b+ZhK1qdCjOND0JmkgIgYzLoWW5qTOQJL
oADcCoe4zc/7Xt19/KaOnGSUGgF1QCPUmMvqsBSx9cCJh3JvMSNF4XcXi/JBhebFbJ1q5x+dDcq7
KmGt8l6CVkIIVOfz595IfPKkABDD/f7r0wEdo4B/Bw9mrGneklXgBp3ouQcO6dIS8InpzX6rVou+
lXmiUH1sPkvwB6UObUfUbt8uMn1oU80qRMZqxZu5uQ2Qpfh4Nse2vwo9BBXoBd36LsyT6gIjxp6P
M2XnS1a5EONxdTmBfTk2DBAUC/yLjNjKuhGfAiAxA59LRkGeRy0WHxiyHhRAPp6NfCRq5bo0iM7p
nuCottqVM7Vw009ZABShr4qJamK4lSXDLstqY5TaVohBoFnGpq21vUY5Rwpkb2i+IWpp57qEcVru
JD8zJCQsbUZ7KbNn2fISJKeIhw/5oN4hNu1itrarlc6WlMte005ckEeu4zczWN37TdiABLCU3Etb
rNtQm1dlLxaLC1SYXFWuvY9f2NHRNKBsECr5PuucKbAWjdaSxRzV0Uacr4RpwuWtssfid2SdahIe
WwREGv8abHU0ZyP0PTNiMBEhMe4DO+wM29C//CdTUmhEEhiColxFGHmYtI2JMq83apPNhnFGMfQC
cO8lsb1unEjRjs/p36OtdmjfU3MuC0bDpg6LW9RfhftQPhFuHh8EHAfyEtyei2TS67vG/z/snclu
3Ni6pV+lUHMm2DeDmrCJRm1ICsuSJ4TcsSc3e24+/f2ok+eULfukKu8FCheFyoGRcKbECHJzN/+/
1rcmpy0rgYyF9MFIqe9UrwmLrn3nq/xunmbH/q+rbGPlhxWtnFaVqHKdthyp86p3ub4SKZZIM/+L
X+fNEBeIoydpcKHJaEKXGCX92Wr1d6aC345slEqGi0eI4v+bw8EGPpuqUdv2Af1emb8bdrtvFCek
3BUorffOoeu39+5/X+2tlwbtQgYAnKslZh8tiReu+EGlqzPE/7b4lI2Ut62myEToK74dDHarCkO1
JYNB1QOsCDsSr9+5d78dbz9c4s1IIDHLVclFYiQ4ekhV2W3GMDX+U+MNwy6bTxY3NP4/jzf6OVlM
d6PmnHpNrBDOjSYSKqfi90yQv304LHAuSw9sh7fH/MSUTg1Dni0uLbfFsSOpDQSogTCp3llNf70S
tTXg8GwO6Pf+UoKqdeGpecZWZ0MLGUZ77Hs6JO14m3Pw/utp7teVjkthF0Mqbrw6dX++e0SWpNqI
5W0fK87ObeUj8od9qqU3SpHuK+OKdm2dD+9c9NeBwUWpsYETQqj7SwpSsXpw5QkppXOxRqrz0WvK
m6qf3xl+v766XMViPbIpVG52y5+/mqeRpeNUPC+CJCHvVTQAyUFWP2aTTlXBfueZ/fY7cWymIooj
+BfleoupzEpa3idg2iG8sH2p0C+cl+ivn9dvLkPuJhANrgKN6C21gC5kWaS5rNho6QE77iu+ud+O
9TsT0XZvfi7bUW+nd2bi30bF9fbIoK4ofLPCrfZJD7I0dIU6nN2coNu/PxKwiKNTcxDb26jtf35G
5MaClPfgWFSN+WBaItRm64S55W9vgDd5vYEXgnM8+pQ3cwTJ1KVROkaFgrToAtdCI5kp1jvr0W/G
G4kOAGyQtaIHfyuTHIi1FMuwVnvdk5GlN1eEiFxNso10GCy1WX/+65Hw3uXefCeO1nNM37bat0Bn
aUncEqhBCumWY5aFgB2f/xOXgzgCv4diNSKRn59UnTaqPtkTlxOgnlxvT3bCnkBnv8xcWFz9Oy/v
b+YlJC/MgDbOCM7HbwaG9Ag17tSq2s9r5QM4f7HWNkLeBxDuJpPyMErnoCTvbfx/M/H+dFX95y85
EiGxyqau9qgRiBJfUbmBmoNbXFT2P17kv4WX+j8idf5XGFT/DUmdFlPNv6dL4ZkD3XmffXn5kTC1
/cw/CVP6H1QyMDZTysDhjHnmX2RO4FPUhsDhbZE5PwGmtD/4AVQJeHmYaWif/gswZYGeYm+H2X/z
G5E683cAU29BuBana2oTpGDRDYBe8BYipFTrqJbSK3ZzwwLhs/sZohmb7oWCI7cJvEri90tL/aZD
thspZNSFCASQ7FR587lApfPOO/uLRI5aCbglsn2Yjihuv61frgmdtWJynUgurnZOe9c4djYp4qkm
5lM9TsDP7cy7ajZVUCvV+GNN3NZdnXXrO6sj6s03K4pN23RbHqkP6dzyt+p1G9tnDxRRjwZYDv7q
VgSLL1NDpnqiXRLs+DUFlBssXYcLwbUluoCl6S/ddHIiVP7q1Uom+MlCEBGArDeeCDa09i3Y4d2a
aUiQapJb02EoQ5J+veuBnN0dwTGb+UK9b63hS6z3hN8BZ78yyWG9RuCZ3jS9VC84ygxBT2caenyX
dacex9m9kzY0iirHuvRGMfgxUio8NtiAvhuLae+rYowvwVPX18gTHbKzy8tmRjGOE6EJMqUa97Nh
fqkGZClTU3zig6A5slL5Fa1CjcdCQVTSm+RTOsm9WZaXi5eYj+Vgt7vMqJaXQiOxeElvyhLlSqsa
XxyleLZz9WZOxYd5GpxdS0c20OvsmuyF8gnyZ0d0sZbeIcwlLAElPoxAzbrq1MTwVa2V0dx3/fXa
WmtozPGyA6zdf6jnmoxBr+6PoDXxcZaacfQk0KpsMaXhswstUDgYt97cmF9QLWWRJRYb2VP+pWoh
JXMwUdTbeFRmBCUg+v3GiFPUbqr8Vq8J2qpKTUu/mQo9IMWoHwHR2p35QphAVl7AN7lStDSLD52n
BcW8spFpDv2kqIEyPQpLfbJJq/VF0np+RZgYKozqsyK7C9Luv9O3xUacDhHLOoDXfFAPCRAWpGOk
geVqbx8kot5wscsvnhtTqtEsdGPNfBRykT7hisM1GcTDfrQy4U/SzH2LpHk199IPeuYWQWEOSpiv
uBlIpWeXZXzOvXjXL5p6REBXhRQ5MQUaenl2UNr4eGev0jIVB0XIrzlSsIhSOIaIGbKTrsxq0Nnp
Ny0Xh0bWT0W/aojT4uEgRDH7fZEPh7iwHgioGH2zbA8OcWM+ZsMK/qhza6BDKgmEdNujOqhqRKfx
Ph474PN0ywMwN+qJFFy57EY39lCZ2eYpiRN5kOvofYCoySNtFfdqFaqSQXCPs4s4U7Xbxi6WU2YM
dRW40hGXNEjtU13W01WNhGwbyRhzIgDmlhWMukDQMyr2WgReP6eXDbNJmOku6NNaJLiKR/mSbVHI
SmvvFcLAUwrmpuJc90ljAE11CGm/tL1JpLfNRCs6yFBIUSrrSSBY/XiWKN0W3CdgskW7aHdqYy3r
oWs62ewci2DnPWGRJYIwt7id491iJcUTsN8j+OKzmgkrHCaY/EM8xoHccq2KFQfZuiUAL1YqLgxz
tu5lvg5BsiLj0VuQsb7SdpCIG/2lJFruhQkP7Z2Vlo0fV2jhJtwwKY1/aX2qzFj5pqbOeOe5o3pW
JtyxRlzhZ4hjp/2qNPEakCXV7hSYbT4hx5PfEVJ0PWzZ4u2y6PCZe7gYroqELs6IyiqHdW/MZTUG
1kK8m+vl60ekX6M/L2r/QWa2t3c90sm1fj4QgO58LwaWj1DVqDA29dQ+pDVs4aCbKvty7kSW+6vQ
EILkSBknttoFqXRiCjOL2gGkWCpYLXofSzLQOr2bVd+1l+K+ZoQxpzFcT9ViDY9pgWzLXyfA0kR9
KPmRwMe4eFy92XbPuaFV7h5NaDesvptanfi2uu2yCf5yLb7JTDPfeV5PoTQfcjuiTKjCl6mFdS1I
Cg8q1Lr2o9Oo2jl26itdxmjROLWfXGvuOr9Lchcws6k9SX2NspbQKkz03fhlLrUR55djHHOjnsM5
VwGLaahtG+EJgxUrn8N8seYoH3stcKFPHA3hsFurx7xitC/NrvXi5WKMjbXeNHbaGdNmFfvt1EuE
XYSPoLLqluVEpNUnY4m9OuikuzJP1PFVWzjlB8o/WPPHbNQNYrTz/It0rIeso7ICXc9dTjXuqBND
Zjk5mG2v6kakYkuDUbqo74V23nqXZyXjf/Lc0jrOMQqedmLCUBOO1SbakofU7eYDRfXqIZFV+aDb
yon3fT6m3P/r0Rzp160Evl0nlpNEWa9o4JSRTc6ojQ9ZNVY8xJr9cTNm+6WbGODTWt3b9jSFRgs0
289JBr7ycuMoZgPesgHq7dytrfEsERqMAVHn2vCQbWbDQZPJLmmmnGDvdkAnmhIBqCKuM8W1k5r2
R8E8tPj22OTXE7c4UJIyyUmkt8CHDVUyheSBxff8W7ufu7QKsrrAltaI4o5IgC0xi/QkRNedTVwX
dQcfHVOn+Utbu1HSivWWdHhyBydwzBpBPWVkF0Z5r9QQ811RfLCaiuQxSzZMA9MynCvpXC3mZOwY
hCo5E27Dqz9VkVeCIA/VaW5wn87jeJZdXpySvFvv6qkxfJLK1X1ll+tVpQnlEat5GSjEjysxTEcU
htaFNq8zALqifS7X1g3JKjKe9aGZA3XMvUNDrBWTQ1qf+y5vn8kdt69xqYmThB93kyudt7MTE72e
XDzuKe9d4rr2TrJsECDgGJMegFZwIGEiKIxzg1kry5/o0RX3sGPQNKlzFyVrF1+uhTs8qHpR5oE9
qurGFlOMY9qMBtLrfJwRgzl963MiFc9ev7hX8dye1ToXL5k5Mg4Xx/N5GdwXsmFY6pS8SU9TwSYV
PXHf7hY1Kw9yTpMPNuEhaKxr3b4zunac/bWU1cccXggC+7KyLqxUwTgbGzH6Vadh7bcHtwuJ/+Zt
cqe0u7B6aPah0Rv9VyK7krAY7Kh1umJnKnl86lbT3c3C6gNNM+o7Ty3FtQqA62uKIVcNX99BEowY
LGltQwk0UTGT7gbGneXqMo/HPHQTqR7ImS0Do9UW5EpTebFknnh+nSCSLBuvcs+Ln9cSxXE5ePGN
0AjDZgen8qbFRZ0dpaakZsDIaqIYSLft55OpJhfrbIzmtdqU+rkbKtDGU6afS6JQssznzi5e6OWu
MTzEoJK/ZtPEVGDbM9OMOywnADx99iHFKNuzE0kd8zApNu/aa9BN5XYM+AWlMxjAmF2dXevL6XVZ
bvUeTNvUt973Ok28Kw+Z+Ne6V72RUMHE1M6E1nFvtblREZl3ndaEhqNNaGHbIa4DAH75squSRJ66
fnBDlFvzE3UcLJlTEp/SykY2g6IVUKIxiGejWfvr2NMmpJWtuZxe/5KdBgMytwz+tBGeG7wts3gG
HtJNYTNabhZQ1OILNCZiaRzc7BbSRdhfUqsqvttGYR6RL/Bjpo3c360SwDLzoi0nWB/iGTm+eOpx
dG+8d9LrQm2w+U/2JJ7lOqmniZ3/XiwtF89Ktw2GsfU0gqtYhx6qqZovu2YCPWKqTEyJHPlb1xyT
k5cDMXi9/Yk3ebem1f7jqPK3Dub/jxGdt4bvvz9zR+X/eHgpp5evTffjoXv7oX8eup0/cBxT2KQW
baCD2axBf2KdPfUPFGkc6/CzbgXkH7nO5h+cOzfwEGb9Tadj/OvYrRl/bIMcn5+6+WE5DP6TN336
RxXyH5kmv8/DACH05mwJmZ4tPEEQlq6SuvO2KLrlJkoqutYun+Iziev2Q7EozYve2ethsIq4JF7S
GqLRE7xRfbdNudO0pRtoVXcakqYMSCMsdZ9wA0ZjT1ohYe2mJZ8brZeXtg15nfCGZLlNXCdOAxVa
BlyUYQlrYjbZZZfZp9g26vveNlYMZ2mj3WEM4vDpacWlaKr04CQJxhdLX2xS8wAAOOjNwqpxnM/d
4OWhbmXriId7svMo7souGjfNJK0M1fiYZorhcEAp5FOd90Ju+QfqdRr3ABHatVLu8k4Od5VWWV9F
Vrdm6K2pLvyxb2HqjV1mggWe9HaAh9AnGCfWsjkYJceYIOZ7OGFpZY53yHlvB7+tdFv4Glbz565x
1quFwK1di3jhUzZQSAkGpQTaVJpmg59DWt5HMtDMl6Ky5AXpXWpYuvX8ieNA7PmiNxp+n0koKvti
2bviK3k4K1odQwJ1LcRmYeIBVNjXk+G21I2Or74Y1xqN1jwCH6FeYPTe1/NAsLVnh6vtflcTazgn
emXk/kB3m+MZKScsczp4WQSa1bVWKvlNLaqTiev2K7iEBXdRZ+crnciGyQ+zB7EallKqHxLW2phu
/ti8NEuv4g6ZvPQw1HDFVDk8LUUr2EjXyqGsCuEPAib90M9dGOf6c2UO5KnDTlCYPpWb2Nq4TtM0
Jd9jw7UAzFEuaHPtQ6F1Nz3ntusuHg3UAp75aerSTxgz1mCwlMxhvwxc31HaNPGnEmZ3O2M8bdnD
Gpm44ORQ72Y2z9dsHa6lPd4kG5/BKSrTDip36bkpiAiQY8BUrZRS3sXbXqSoAVptrrkz/Y/iizWA
FLPkXGV7S2CWYAC57sd11QzqQDnbLyHPa9okO0zw4jAYQ7z6Ve2CmTJ0DHr90C9R0g2ctHNyznZd
mT9MMFX2i2sFSbUdwN2hjCqj/m7PuFiURZ+ipFeUb5YG/WLpx5euznNfHYenWZd3JZGOuFE0pBIa
5ZiU02KTKzkSi/GTvVRkQ/Ktw1ozPrd2VxG6ZxMWQrbtzukpBbUciv3YchUCXkZ5BEcKIDgV/a72
+i6csdctg3fXxwX/f67V56L1vlEK4Zjb6FU0Nt1JWEMRNuwN/KZnnCqEx64gB2H8rgON3qBSHHPy
0cwrkTC15TAXSfapIfXqqTP1dZfo88z+TYp6X9h6wZFdv2vUogmEm9OGHrQs0hd1vh1MalNlZT+S
TVIGAxmAn5Hm2JY/ab3xxDHRYgDF3QgQ3S1E0NaEw3Gcsjkt6dqpGy3epkIxGavSCKXVwDlRICgO
4KkDrcWn19lyClZX0S8SuO5REZuln4vRRNGte/cORQKygBst6qTpUZTqPF+aSb9rYo3kqrmwldjn
IOk96stWinGFZAJS1yla4tI1QgMG8tnEiWiFa5u5yY1KSM3OlBT9FSMz+pAC/L0p1prekBMPJ07a
uL3atv+Iuyd+WKSczRM0BSw/GlanVMk+FyaCmFmVxYU3z8upJLHxAYWolYfGzJakyFKbuFMNi9ja
981DIrz4PEzOejCLgSNxN/RhYTrwslTRhwR+JjuU7llQkUp5T1WswPqwoN2F35HbePNQ7tey9gDW
5MvtxL7kqllKIcm7YFfOf66hfmI38oUN+2i1lviCWupyknmO6zxn8/HNGrc3DFYA6VIk0gTeUsff
R4+jyClO3PZjB4OQN9gW9kPdOr12VToD6MAf1uI/V7sfs15e4Xg/teLo9mkIamlggaNCXflzT8Lu
nF4ksWntRk6Cew+1NYLs6wRb3mug0YZVsr3mVHLc9YWe7fNSNSmNLL6xtBGgzX0yxdUBV8k7ArZf
+k/b50Lvvuljbcshm+EnnYepUPEdkOnsnFIMAQL4xzKtDH+wONcldMeNYXpHAaj9us4bbDZUVJ86
wCxn21D8KC3R8cBIK5us3ZRCM0+E4bf2GKlDcVFl+oWd1CNHmAIHm8tB2YEZK4oRxg6siab9WNT0
xWx37U9//YBelXpvH5CD/IAcHg7zADl//lRGjjAuxZu1G5XUCBYl/miV8+PazLYvstbA3LyetZVC
w1h/MXgviSxveoy7ypn05xu6GZxOmpxd9ubT9xovNK2q8lVUwAZufXb643eE8KuPN/Nie49eP/7/
te3uT0ko/66htX2afyXR/fdIjANk/cNz/iXm5IYWVPeSjD/1oV5/5p97Yv0PBiAtcvQzr5EmdDD/
GXXCdnlTdNIkZTvKpphX48+QOAJNeGHgdiMrZ1i4mxXnz5A4Tf3DgUOBQBdxCQ1WSEx/Y1P8y6sC
9AHnBmY1rq//gkJzSpjsVJP7XVevhGO3lvXANnnYGXH9bmIR4/un8c/eH8sUb4AJlOyXHn5jG8LK
M6/bbUj/thqAMRX71NXPJhWMwVHemQV+mXe2W67phFHBIYOkuH3zH/RlhVBdiYG/29mjcTZjNzLY
0vqZloOlleX1mpfJ7ocn/5sp+Nd7yRUJrdkA2nQJ33bRpq63OkmQ4y5lzxrMfRstUxvFZf2eUPtX
ZCPfTUcPY2P7ANj4diqx6F/ktSu7XZvE/cGA44Yxkq0mnY1EXjRaWlxaTj+cKeaKXV1PQLnnB37T
p8kUT5W093Vj9zoxbN5Khaa7Vc1YRLYeH2urLe6tsWrfka//6hLaZPgqGYnbGOMObX38H55GriNk
Kr2k3OXKcE2T70pW/clJPIn6l1y/VJ3CCUqgX5GhF1GXn6O/fja/Lo/bBwBzxMu2yfPeQneWJB3R
xLjYgzSqfEG9NMVlY8b6zluGMHOU2sf5cPQ0JXBhXxPIcIWj8GJJrBdVnS+bZFGCQV2/YK56D2a5
ffWf3gvE6lsaLJ1gB2zY225w5qbslwnh2cUEgY8kpdkNtlmDs+Mw1mpgNwJZkiG6mAgMCwMw0kzj
nbWJXMo3H4KJiNYvcwohJ4SdvPVl5CskuSzzsl01j8l3JaejsUpppTSjN88/NbeGcFK6H3VWVs9K
3J3jeV3DmKJrTQtwnqJJENm1End7z4+JC3Xrq8B1M3eGM53Hrekybu0Xlzck9ERzbujMyK1Fs8SU
og33bIJlUaLEns0sWjBWzUijckePcpmDuAXXto5XesM2MYrNSf1si8GZ7hOj1D67dclpLqZ17GtS
8Z67Nhs+9vzzkbaL+lmyxgpSDrvVCWvDWRt/ke1yyuus0llJY7nrRc4GcOwqyfX7PtQQwUN2qOob
Z5YECKYgfAEBG2OKC3yM24CAweKlx/1N4howWqahwojo4qz7eijljj2Eskfq3Cwf+1Fq+V7GqrQv
LHvy9ouZF0fH7ozZ36TQNzjcm2gqFPGt4mJnAyiI7deuW14RFrhtTdThOzl2eesXmhvflP3QsHfu
uytoB6rpm/CuLb+ULe9zNq0gPEtyOK+Mzhm+p/osD7bSeB9rj54SHV+leqodO76BgjBfaw680kkr
9WM5ZAVJSsKcwloAuw8GapZF0KH6ukhJlqUAaTbyUJexpu96Sps05asRx3gJ0U5ldwUTP9Wx6e/7
2TWJBUjEFCCEt688Quo5b5R6/1lkqXKbjJaQxxTCsgR6wXYpcntHNaNusdc1ALRPjgL3cqbqYVKP
vahatTui4BV8ScstJjskDaSVx7aztOIoWE7COBtSK2jSzNlx7iyCqRWka2BxrtxbPctkctDxXcfh
ZBTG5QqiYg3qztY6n9buBzOxcjWMjX550c02R2WfC3gURUe+YTStg0yu1z4h6V3Nc1q1RZHfxYVJ
VukoK+WcNO5SEMmylXhajqLRWEzsvKzVpfFGW9nGIgjHogEU5Vh3iwIW+ugm44ykICu/d440v7lD
PCd8Wk6URexkh1VFLtBa7kDMUJl/76ZJAOt0T7Gcl8Aokw/YHq6LtHK+rl79IAzb+uDUVXGplN54
yAzMsvSARMmxvzNvY7FUPu1awmLWttzNZAtTsI3tO+lN6ZHNph5ZhZeEJqiLA73fJcCDn1+mjj75
5Whae9eYOsJ/qDXnel5G6eo1H/o2aV4gI39UqN8HuiHLQymwXFZAa8Jxcj4TYkORYMmWsLQljQCt
cammDQqyA5fDR+7Owqejyb0m2rOZlguYvc7lbLbaQUnTMSyzrjvmjW0GQLh15ALaDSZyI1L08ZZe
yJWmN+Ki8mhj59VyzNVOi9Z0WA+r5j5glnB9nXOhT8b5rqlL5VZtDII6tSSNln7QSAVxquPQkONE
VEm9M6gi4NvwxifdhpRat/pJn/PvdIr0o5aRK2uhIDkrqiaO+epll0tefG6Tdb5Wa2P9vuRa9qFi
3nzqnCo9gnypwmmo7+AW2L6BjTrxq86rAg2VbtBzT0LhDIgTqtxGbjqSO5NMCi+uyStG5sB6t8Sy
E6FAOJqFc1V+NC3VoEuU3eqUA8NeNJ7nW3bqZr5aVOza6DaFndDu54z4K+JaZ++sOxT3EG1QDiPW
17eSpGRUVd1N2SnpfQF31DGzZ7PQTbZGTX1pW4VT4yZarY9toRU3MYzay8yupgjlUnsxpcMYNhnY
VGVunKMh5yuqecuubsrspq6yuzmjEOjbKztIKiFdxxst5puJ1OrvKZHfF8uQ9XtVnwG55ov4OHbg
eXw9WfO9LTRqe0l5rIY5CSzoHbtE9F9pSxMqq3ftrQZxtA7NRlX2bZOO34eEe43AJlfwhMuupGfO
tsIXSwfZy3xc6JBEhHOvV+Zie3d15ckLzR5agBFmfuHkjvGYMlnsQf/BaOmEfqUNEEWdtv5SIDG8
nTWUrByh1huzX+89wAUHVxn9bmzouuvGshrB6pnZVVuzU0kcw/xUrUI+legjLsp68T7b3bB8Qo6z
krJl0Vom/du4GlBPsHhmrCsuGgyi2Azr1DbsCvM8G87YhtadNsbzrUtyfdA6Rh5NLYjexEzkcabL
EmS6iodJj5vpkHDo3Q1L30Ravhp+bKTPXZrAZe/HFcxuJ/sblmTzCx2vBsRtRwO5KvvIzXR6N0vM
70/TdZ9lFRhio/081evF1KwvhXCgfMR5CbRmWBqiQT/3TE+RW9X3Xm+se7U0TsaoB2Wadi8VEJE9
nBs1wIzSH8mlirQJTdSa2rcinR/qftEvW6F/SQyaf5OOJDOtN6hSXMDl0rSgh/RDe5uqiEX+MqW0
9rMs5+62ixcPQkUZAum5MDPnS6bJeF8X4xzZGet2ac91wO38VMk0Pa2yRn0pBuWb7uT3CbSVxEO9
Idy0jITG2gYhOPtmt0I7Dl2W7jIv9e5G5GOErrsLkBhqNGHSDCatXtg4viqYqErTHne5xDlPG+yz
1NvxJdWJoifRul9u1kJ4uxQkFAwxvTOf2G3YNytvVxpMOq/MYRnz8kOmDG0Zeu50FlQFoZH3xnkq
3bFFRjWe4sEeBSR8s0PVZ3u3XYKAdORDP0Bnnj55nZLd1lpXkGTUNFl2ibJHu5pl6j2vxWqb4FxM
NEwDnehH3oTsWBJt3fmkyLffCstlCHmpNTytEp2XpszLPhNx4uAoAyPhi7HQSAowTFqD2WRQl9bW
gbYgSp2WvURmsKfLBGIZyqyuo4Hn8RBCwzskx5aYef3WSq3mpNDMpAhZdc3jFsKthsJa9Pawwrhr
fcJXs3OT5Supu/1Md6IXdv5oVDXEPyQM/fd+HBGFzcqCmMwoXKJaO6sX57Jd2euh7kOyVY+htZbM
QkLRriqjNW+ydm3Mi8JInPiiqXJiDe2qs64JAcy/2qVbJhEBM8axtwfjCvqWexCJOdx7ssL3lbE+
f8yZA4LeHOqHZWwiozKXS0GUbOfb6lAzZanxsywWc19V8XxJjNV8mKkcXWdyMD9TCGeH6Vt97X2S
Yna/l1W77Bnl693sJPGhhtqlhaJvCcRe8PX1vPfaDl6O9PyuKB0EDPWaoZAq1yRyZSFPuZ7Y033m
uTINx0ytWAJtgtycweDX9qT9LKPjCXhkFRkc7HJEMOpMMs2Qk/8HMg+WsKiXJ21GxKi2o5V6YTwM
quF3ecqmNsXsXH3ABrl8cThafROjKx8I80PSOZSiA1ey5cZZS1IIYFeq+jnrF+ZwtknNQ5vUJd1/
ul8lWLpRWgHzBquwbDyeZSyb+7ZkQOzJ8lVuhnaRRANXSwnZa64jXUv7JyXVvaee351G1C+q0B7K
6U7jjHCRNelwX2ersi9lOVw5M3XgnoptxoZ6ban9q9PyKCTSGjZVI7whau5ArVqaMs3RNMh3YN+5
GmtQxctkP5aZxUYMPvS1/qokohlmR+6rvohHm+8IbkR1NDWpjH3nVY3EDL9Jk7JXnZIhAFqc1b5M
y0e6LPlRvqqavMVD4QR5engsXmVPrwooZxNDtfqmizI3idS8iaWqTTYl2w4XY4KOZs2HuPCXTEdg
haDvZuo21ZVRetZl8qrF4ijePqybQCt/1Wppm2xL94r5UMjx0KqSU8gm7lo2mZezCb4GMh1Rd20q
MHsThOlunYZT4jXkbyEXE5twLFXWzmfzkF4Xm6ws3gRmSd21u3gTnXmb/Ez/hxJtE6W5LvK0dROq
/f8CYT1kgzxL8e1//c8vzVgPnbz/lmRN/WP/m2y9H0oRvxQITy/1S/VzdXD7gT+rg47zB/Vp3cVC
Tg2AGI4fZOrGH1QqqApsFlbsdx5K6T+rg94ftrkR/dUNpeDqGNr+VR3k9yFSx/lMgg3mV5se99+o
Dupc/qfaBO38rSbBHzQUmIL45D+WbWrq+b3pLWbUDmm6IxFTe9AdOR9WeCGh7i76jVJNw3HiJGEE
8dZQ8oRtX1tqmV8ZilqEOvKYAOHthH+L88QAIZ3AvAXdrMe8t7dTfk8CMRZo2FIff7jRv6nHvUJL
fqys8OldDco+2AyUBXz+nz89TV48RbFnRKViu6cqjbNLz6t0smsSmYVDbT03Oa1HKXPa+U5Rpxcy
pwpqCPAVPvUQa5+7ab2b1GxHc8iMFhP4HwK24qKvBUB5e/zUp829pdvtE4dYFuWMFSIuHTXUcgPR
ob7kwN0WuexbI50uU0+VYcyCG1YebvABs8yNOlUZGcBKD7dGmXbF6Oq7dmnyy66qlndKotST3zxN
tBTAUFSTjGxgJW/uh4VRBg06lQqXltS5FFmPwn5sk8vYI4VdZkbx1KqrvvhjN33+62fxi8UAIhqd
KZK+qVdS71K3z/ZDAZBDaAUGrNeiceaPFQnWhwFqSti42bITAnymQ7ShM27Vlml6VDhqX0hNfPnr
j/G2KIyGgEQ9CC3kBQM2ftsZalIxFLBBsFtMhuYrndX46lx+Vxz30dSr9ch9eC9W621VmEu6gMKo
/aOH2Wp8P39x1MzxOLTOELmzage67T5VbXdPpP17F/r16XIhSs8uoY3wO9w3JdZaMLtbqz1EJpGE
SHRJiNjHjTXsONOa4YLGjlO4q1/kU2793fLu9iWpXPKOobHBCf/m2jFPNhFiRGkfQ4KqRCsi166L
0O0TJyrV7izqGB5b2Ye9tj5uB43/oO68euPm1iz9VxpzM1c0mAPQ00BXkRWlUpZl3xByIrmZNnP4
9fPQJ7RUckv9DdBAD87FhwPDZpHc3OF913rW6v0X+6ebXx60QRcFI+z5U26ImkrDvm6D0gqf1LB8
Hiv7SRhslKuhJTVJowz+kZXzrVWFz4g6PEwo+q7W+ZBOUMGpBQocZPyNtU+SCMFZ6sqH9+/s7fhh
k81krlE6hUh7zkzoRrNpyGKuA4fOtz95KHWnqW1WRUq//P1LvanSg0mirmWyskDSA2lyZt5z7GFI
K7oYi0rgiLzkodKsnwpntzW6fbmaRR2wSaGcwLldb5vPH1z+7deJ9xAdGMshJC/XOpsjGnOmXWZw
+dbQf9RpeaGO9VdHbb8aUbcjjH5T0uHGdkIcfOzcqYr3dRCkZFkzOqZkxOcT0edH/Z+QI/Pl/d/2
h7fw6qedDXBKoPAvI36aYxHJWXjXntl+49Xs3r/MH6ZJHgHNHbp/TE/Ml69nC1tBriP0GSKwOd45
eIXc0njMlgOe23VBo4hNrMaX7oCchk04qM7R/auOfwYBnQAEdwxs/GDOsid4MVMnbE1F2Y0MArcq
A4dipz9Io/rgTt80HH5fhW3F0qTDpHy2FqmloGmt9lxFOA/R5Ny3WftYsNrWYxO8/1D/NKz4gGgB
Mj2SzHLWeBdmBgvd6urAmGW9myPnKSmR9etdbG7x+FgLiHz6YD760+0Zy84OChHhm+ftJq/GaDyK
BoiK7O4jD7OFHdfQVUAYxsaP9+/vT58t9B/cjI7FleDRvH5jFZYbnbphHWQToXhUU0byXQCeRRNl
o1iKYSvbpF+RjPtUQgtWKc188Db/OG5/o4NAIQEJMM6+j24IFZXUjpooDfPSY4k/JlUvNmjE/HHq
fk68FpKgROKPUHnYt94mfa188Mz/+CNQkjL/4z9mETp70VSyy0qPizqwxvIJlubtpOmX0BfupSYf
2dqh9rPnVWX9MmFnGWPJtv2fctg/7De1ZX56vd/E0M2ZEecicA5G9ev3AGYs76IGynnf9LQ3euXC
S0k2S0MRB61VbBpoHX2apBu78pTV6LVg2GPDIlBZV4K2pahYTJjcTKBFYaUgUMHaj0W7UP33f+jb
wYnUTzXYlyKEVcnafP07Vbdw4pkGPQuX+ZDAtT8Iz9069Msx9mAZef9qb6dOlhK6vhw7TcboOYyp
GXS7a0WmBZ7V9D/SNLmzjNIgle+j7e1v5/zr589HvphGCWDSLe080EYIYhLH1FQDrdL3SiafZrTn
66lorkdQ/ODvgcFGNXFaVV7Q2tU9H47usMPX4XeU0zGooEUVMa61InW+trbb79oBXawsch2BMJsJ
LY5v6n6BSkGYWqHTrX3ZTrSW0NM56vg9okjz/tM7f1cAHFBOcS982oyq89l46IrYlnE1Bx0HqMCy
cvdmjKicubMZAkspPpqXzzc1f7sevlBOnhwk1eXPX8z+cd6KXpU1Ukd258dSqNZNE4X2ByPwfEpe
rmISyEFKFaOQPevrq2Two3PKXnOghzPVXhl/m8fka2vKiyZXAw86wgcXPP80uaDBORB3t6YCCziP
/BvlELt0DKdAx0z7JKuUzNauetZr7buWUfvNe0wcojSLD677RnewXJg9MeGNXN9jdnx9p5ZwW9G6
7hiQ1krmBKuQXhr3YesgQxwa46DT3xOWeHDnX7Ht3hVqcmW74N3ZAc1l/qRrulghOC4/mCvPP0p+
FgcF5igATFDy7LNFfiyitin4FgKvalw/HCNzT5mYpAvCIPbvj+A3lm6u5YIwXg5AiCqNc6xcOild
mynJyBxInHw9F9E6MqRvOrg6I04JwYzt3rdn7dnCtjlhuVtz8lOwXZobhgc1+eHvajbkY3/2Avxh
OGDvR6XDcsE+6/dM/mKUd5UZc610DAQV4w3l3hy3EDH2BAg909F8Eh1ShSjJ4s0Hz2JZAl5OUSiE
VCJT+B9T8HJoeD0cqNkwn4+CcJQm/UV/GFkyyRBp7iMaRRHsivliKLryaGcGhQcoJA7i+Kr98f7P
+J0gdv4zdOxeGggCJszzV9JlVC9xB/aBmQ3GD0uGX9I+uRqw3RGx3v5Mh86+x/lg0ZnWvOi2FnLa
Zdns57oX3yhuvaeq7V50fVruxtohpxfjAjoQBV81tqEaM9dc3jhKHV+hCrH2SHq1vVdglivB2H+x
8sralcasfm3lrG9Ds/S2Xdx11B2KCh9B3qybUV3lk8z9jISWUzkQnkPXba1PNCJoAul7ZBTf0K87
BzizxjON3RE/YcmPhPZPFG25KXT9sRqM8XbKMHW6RCrtdLuxTlVpCZQSWXmVg+/bxghcApQWdPj7
Ogv9CM3xZZbScgDUQlXEVmv3OA5a+pA6pbC29G+N+YOP8e0cz8KIKgkNDh8J4XmvBwWVb9dMs7oP
BkQVP1wk1Q+6Fha7fFYfrdr7iA30Zr9ILYrSB5LcpTDBNc/mJGXCEWt1HtbFwri3IvOBd/itdOTX
rkEdnSy92LnZ0YkMokn5/v7Qe2PC4eK244Kn1xCvLez01zebJ3PhxnbW4xqPwsdOk4QYJI7lozMK
v8NcshM/w+1FzqMy3tpDOHzGyyju46x2jpFT2r960TMQxagc2xxr+ErJEuypGGVoo4XLbJYSBXZL
LV1f04/C8O3wD6lWo26lUWq0djHAvn9Pb2cTkw8XISeuacSU58ybzJrIBRvQQJl1VKwdWSfXtZe4
V64cGTt2HO5dwH1BqzuYh96/NBuBZXS8/pZZV1xWL34BOXrn33KshW2EuqcNwhhJ0yYV6BkQZOd7
vXTp/0uJya5MUtgIfTQ6e3oSVr6ycyW/Cgmv+TG6SfI5In2Ds2SS7IvGwqwYWiEVpLQzj3R4pyfX
premy/5X1o3aSRBPctRTjRyQQePkVJFoYaLhc71d2+Vjv1GSqbweK+tLoWkn1cm0na6X5lG6JWKS
IX+YvfzZKLDrAvoo90bT6J+RTzhfaTHJtSzL7LIYjXGfoZrZSUuvrttMd9bsWLxbKAzyNJh64xJ6
0uEKkrlp7BUvq3exK/T7cuFk+71iBDPr7a6wOoyKraptRWgX64y2GsFHkjyehGXmKc7L4YG6jRek
6CEwFk1lspaViMQaDqpC4LWh8iByOp0XSZM1V4uEJ0OG3ZdHAlhocTpNPz8raac8s8/W7pvBsJ6t
saLVq5AoW9ICxU4iWk1+GWnW4pEYxhsSbrINiUEzqAZ6vVnoTjc4Nst1LzFbKI3uUCcXdBRjwhPp
PndIDhWjV71o5VqzFciiLQ2/qYrqRFBNS2xKVYTreBLjpSWV0oduF1UbGHBZsg4VRbeRn7U8CzpG
93nb1mI1RKr8Mi8Jdk2Vl8lKMxTvpCWavARrAhihToqvrlHFRzJ6IMqV9I+9CIDYYnJf9bbTiqAu
0ULhMy7yL+xlSCKhcjqsYmQPO9xbTlCgcyIBrKwOUyrETk+q9Ica9d013T17PaUesFNtAF6Sj+Iw
mRgSHJGQZFPMYu2SaLJu1JyhNqGGiKWGj01FiaGURPW2vWfjfW1c5aCR2fVzbEGzs5FQI3gSnHhp
sbaUubYJsilcvOhItkQpIbCfag7FZOMuxlzYfUSfSARVgq60W+1U2n6BSGNlHQl4N6AoDKyqVbI1
3aQ7od5LDrGIiNSokYaoih7XNNC9HhvfkE2H2ZmiG8dm0zJb0rtIDXpzs0juNJFqFwCiwb3JWn2s
Ia0irZFWUA4TpJBa1fJATYruAKa88qvC9ug5ev1mJMH8a9LZNNULc6zW5pzG6zHFa52QusvyWkyX
odIjCtGV1l2puacfBqg362R2Am1yO/wotsJHpiW3Qh/lwSwd73Hqey/Atz7e1gr7i9VcutVlTUD1
puxRfvSTwxNptVNbRBVSTt28DO0pGKtmOJSp5pwIsoVvGrmab3st2WlQBdoVmcCujZbOUg7tNFQn
yxb1HZ/Jl86pDd9G8uIrnCm2ba07e69NvYPqJsputtrEny3FuU/S1gFiGXpPoybG2zHW5+8y42X2
0eBuJJPmbUp9+bJTZesXWeqewB/Yl44T9pd1NzvfdFaB716h8OrCXDxJK9XRlfNOhya1g2xszFOY
jEixOKqVR0168bhz8AH5TV5z9JuSvr0MzYFuVUK6yD19cjYNhUuoFYriNQl31dFFV32lQEP3UApe
d7k+3uLUSo7hKMpNT2F/ozshsFTdVYJs8GwosJZ7rDgNHxBcPQ/26HWrNhTKWlVaY5fZ1o2dNyxG
svYCPbHFdcIR9bqI0rBZUWvEy63PCiFU5WxcDq0jIlxwJZtFkUJoXtlamuQrqzMu7cTqSVLMhodC
qQK0jfNdMgjt5AjGL5eoqZviUrVFinOxrmtc2L9XQURJtLt6kEkcSJIlsyxkrf2SYYY7FZgwv+hd
LY6NEds/hrFAdFMN5dFwZLLN0ZgFeZFjzEvqFI7cwIN4KlWT36iNfXGCMLGr25AsngxtUOxGV73n
1hsoH9XBpJx4StLMvVEEIo9i6qrbznXnr3PdJJ/tyZxuCi++K4ZS+WnPjsncg26CGpp2MiYV1I3o
iVgDWnPthE2s7ZVI6ybgIbTZO9ksJkWgBs6VFKLGHtYX7i3FFHmY81QnzMTlL7M9cR56px8RGase
Lsqii/pxVxR1dJNk5uhtnNbrfJ7wYHFE1ArNp0orRh+RorIaKqLKt50doTVNkU+sKtq7BCdVPTCQ
WSMRVBbFjUzBgq/dyiZIU9QPGT6/dVzX9lU5hOVPoSnj5ywmYLzomn7Y9NoYfiZsAQ5yrJTxZmj6
8klQHXcIX1LsMohBC28ar05RH8eth1dC/UEM3QK8ajdtCjraQDAGjii0Lhsxis+eWmTbJHTwt2WQ
Q7HjJsM1xfH+K1no6XOq5ih05Bht8sJAMOuNg94i2NSbhFlcmUl26ovKx07nSkKX5nxnRTPzjZrt
B8/IbuiPlr/mwkjXCAQLbcXzGh7s0ZiupdJTFYlQqmKLLnP4RdI4aLGooIUU3bG36cmkcou6fgig
xJjPg6e3UK2N8SEMPTlvSKiLT2FpGj9VNfkmnd65ilqr/qHIjH1iRx7dwwhoRtKdBTUgtZFdTSpd
52GedbqHpaWeMOCme090OoXHdrynYEpGnkyzI0tq9qWb4cz0mGtXbdGQMoXLty6jOzXtj5x3mrUx
Khr0ouiY1eKGINli5fXge5WRj7XHZr2n6ugagR1ywNlqrUKbWw7sQa2xuJ3UTN+C32n9mA7k11HM
efKIsOXLlJixumGRLiKOOMvmwux5QU3J1xnH3mEaMWeyD9/l5Itw5ODMs0XVcp0NSoFyxYIGtor1
ilXOaAymYNOoWdqdgj4CzwS6zDCE4GR+74K8LkJ9EktrX/ZNOqNGyaudNiYHl994yXaluWYizVZO
6zzm1rKPqTPvSCQAOUmih9AVJRuWbnEEUXlUuxz3qV1B9mE3beVqs3U6ttRK1qNvirMdYuycCZQw
PY55pIDpzucizIMhpjfVKY7Ggqz/ChlTO8sq5pVUcyvACBrkSmdvZJwDzggLd2FuPdmiw0ONpgog
luSCVho/8oTSb3kVF/j1VGeTuk50qryK3bXr7YkDI20l1xs8tK6975aiUV3F42fbzpNDk0XMQHU4
Papq1h5Lh0+FoJhgyBC3aURC+l0zouIbSwSgo5vuVcPYVh3SK6MZIAOXu0SOk29G4p6POVun0XyC
6U1QpCrToJmM69YG2ZXiR7hxQw34hzWCbhonIqXbJC6u0kFO1/osm3xT1zI+TSA6jhYNwxs0WuTh
4e05zZO4Ym3rcGQi0N3FaOe2ec12dLC9BmuiTbQ9E92NNXb0UuGrXIgmqW4HAxCIq+XfQ+AYxyyj
gOXbZHlfjMsfqCTPR2sTZssKC68WxIppLvJTN2jGtN5xBkJb1FfjIR5Gi3pY1D3w7xx7vq5DT7dt
qdpr7XOUP08ObkVsk4NfMmoPXTqxIwPetq3MzGSfHIoLvQM9PDSSdxiFVZCE+Wm0Cu2kmIxNaEwr
BeTyLmyAycWNV6xC7Gb89eG7QThHgBt4OsVQl5D7acNeHVLjQcHHcZEV0XTbJ1qyN9pUvY7wXGx7
XeWQU3apYvuaOoy5T8N0ZPrUpgtn1iGO1ub0YA+A+IRXClJpbWQdoAWatdPrJeqysrAujahIjRX6
eWzQpcKonzm4obVyqiM9kqReedMERwEeAh9PN2tiWmuFmm68uI+DyEDWth4w0/lCMeafNqbewSfT
Bo/DTMAZ+3R4SNfI/A2GjluXX4WTRXe9kso94mc4U1E4uJFPyaK/aSTn3LVQ5+EEqgW1WKmPG6Bj
4PQi/CLeuqzn/L7LhHKRGSb2h2622QCUGNF52E8SfY3fkcCIzZ1XT5LqeIuPxXoe+xwDT2WZGypZ
Bi9drX09UR1Ebe4gG1Qpk8y2A+zqC0pRyiGaDbHR0kLckk2MKL/SvC9wYYrPea+0APMh2JTLmq/F
BduXLOGhzuiM7VXrlC7qXnaCJqsgMaUyulLtomWLPSe7ptQLKrmWDMZMqU5j7q2L3sJd3qqgoRrL
3cICXMIt7dupnacgnyq5IcvXDddNm4bBkBjOrof5ENhTJr9PDC9fjRxrE7ogqC12jfT22wnLRhVO
yrWVk3DJGUFe/BbTtCauAPIM0cNpYamCbiht365d7RCKVtIZi921pM694oDjbpq5AOKQoFSqMsdv
BotNnTHGmD7C4VlNo3qT6bwcrLqHyptOS4Tn4yyVH04hosd+MJJvfauqm7mL8u+dkiPvwOmPwrot
boesiw6NVcYXk9IztyPo96EAGSvLHAAWDIWn3XlmRHSjnC3SspafBB8kiPrswm1rTQLCICas8/pw
XSt9ddG7ZEgY7OnaViq7SqZVUOhOd1CpXhNC4IUHbTaybaS0UJKLUPUjV/Kx1nSc9KgYjiQgg9GT
NecXpUE9SvQEhOi5RidC0XVntd7Yoy5OiNgtSrTKq7SK2nt9mu14ZeN+G1ZpHldBOmTbmpLIJYwm
d1UbwLDID9nORs32NjI6nqJRmvthhC8QGZO9KhOj/2zqKXRFqcDfD5uM8VvUVkCFrTgqucd6V+t+
H9/PlhkfsFyUYCFiNoyQBmjfSNZTwk9qdneFwUFA3EdDEu5DTY38gpIEFYjpLmoS+zD1Ue0nrhdN
Sw2524eG1m8KI8ejQg4rKaNMSV5W5g2C01mueWjEKnUO5FX27oEQQ4qpCYQL4aayY40SjeZc1Gl7
6ohfWLHsrHvP6L9HdOoxtYVfPB1p+JTZFKMQ7F1Hi7qayoi5Ku3MXvdheOE5CM7sthk2cyi8wFDK
/TzXLNmm8jTWAt1y/LPQ4IsN5nKIGwiVbcVsB+O84KJMbGN1K4n+gpsxhNV83xf8ZSMW4EEW2mQE
TUKQsrrirLJuelKIyiGqKINMM1+sJwIZO8qmVKEeSEAoxPixIuCq21ZjOly4goqfbpbEki4UzCxE
Elkbha86+EphNDmXBCVbayCYF0aRJgF2dGwlsYY9YFJpnSTjJez3iBkwuw0xjq2sBKjUKFv2u+NW
t9UHXsJzG4lHHtTjZKW7way30wiWEKfpZcWKbAZ9HRGakuAQClHMGR5blHnyrFXnIDAmNXu8Jsq5
OWg6m6B5FiuHmXJYVaYFUDQxsunanevxxkwqtOWyL5Rb08LSVkVCJ61W4N7zbHAiWvEZFIpWrswU
jnwTUTzxiAAMJrONiI0Mu60YPfM73xPujGXaJ/RaxyFDquRKUiwC50bQN/mj6Pbsa+J/qlWt9cbn
XjPu3Vk310Oey5OFqG+FyuszBsPEd7wpRe+lzUc0uTgTeJu7BE3/OvEMTmZe37ATgiOdaRHn+cTw
vurN/JDhOiNOFjAbSkIKLZP4QXEiXVde8qCPSocYM+7XQCJ/dKHYMNsx5EwO15Q39WtL7/UggRRy
CWjMvTHczj0lMWgwTXZihzYuP0XEDi+AF0TKWRiviqEjUdzNksdwmkqW79Q6tXGrX2aQO09qRV5L
W0UbdTCe3Egj/Lhg74Ab0Lq0xzrn4xrsnW0J88nRxnGndc2aqEb+cbYGqPva8Zs3KPK2FLDncOA5
BOlq84EaN/0D26BaZo2OxI5UNTu8qflJqQQBvnHmfXPKWoO4lEBWAaCqUE3LEBTU66gqFFaKWLWT
h5Yij00ZB536d2t2WKAyzQYexAGZzBzVZEMcgZqTahc/O9REjhXfxI3DOzhGQ1UcC9WYXN+dnean
Z08xl4sFbYmpbXeFmKIrx8HQZLEm/xiFUO5kbaS/QplPF2MWyS9NbqS3iO9xjzkqFS2HDFp/Gixt
24ZOR8O/0f2UYk1gRDGDp4ws36grl09Rr58ivZnuNUjK29FL+4dmNkt8gl2rwjlL4l0YsvGJhCou
HHxSAa16eQQvGWYB551xxdbHPuIajDift+YaR+YAdD0uZ1/n0pdAihI6aHW3F9WYUXcUSLcaCHsT
qCNkgX178lLbWEX9FF93oZLf5XVf7+rEYlfjpnBNgwqnAj0BzkfjLRArvLrQ1yi0QyyynqM5oVCB
otIL+nzkNXVsGcRRb5ledNfJvnk169TsDDCRRsvy7isbp2Zl5HI9Z7n5WExG9Flha+OUkxe4aVWS
F64biu9W1cIOHFkm8lnx1rLFupU05N60zhjdMcffUtFbqyZHYlr+bE3uUqqPbNSsTWVX29GoBYJj
dx8lLGCuC+JGI/JD0xgmnZd9bXOKD005OjQhlF+wgUigiSUVbsAk89yZAWXtXUyzYY1FsPAVF3ot
GseNV6XtYwJjl0+3+153FGvqbGj8Mra7NeF8t7KsqAiG2NOqOLEOKbe+ciYLxLKmEBzpeGUwj/CC
sz5t9zFVbN9ikf2phizRrZXrG3O2rJ/TqHlrqxsNv2OjZ/fACMXg9ccEbOjFIgDdU69XoGrqll9j
+W1WZp/D3CP5bB3z9w5GhcSCR0eljxJsc9fhil9RvuovZcREgRtWu0+7zgvUziCfpLeKmF1uxMGo
cQHj2o2qrBCt2gym0b2pKGtd/D5wT3ExPERxoV0YBhRPs4GYqE5lvHNFRpRwP7jHpLEPuulmMVSo
zYSLGO4W2vatXurdnUZ29LY3p35DsTpTVgigxdboM29nDt0Y6AYIQpA6znMhkvSp1trmkboaoMcB
G6/whR6Xx7wfmx8hXYJjQZdrj6VZO4H6zi6q2ZbXXpSKLcRAGJsFwKBiih/fb7i8YS8suojFIu/a
DtwOdEav+1cDzag0VvUqgB9krsEWLuZS4rtTatKZvCqAgN9Z/KoHei4/WZ7YtOi56iDVMzLr+TeR
cIhce+tUHPUzNXvQMEkdmnIGdpYUhKlwqvngN/+hA28xzyMkMUDsQVo4+80mFaZwMFLUm6UwQQdD
NopHI+YQIFMwbQi1mmXG0bvyR2zwITU0DY4EkJuX0i2gHumIPtkc1R8oA972zSwHJbZmgAHgV2ln
fU9DLXDSOhHJF5S8G5Qm9KNuYIeyHFWx6ZthCoIX3PBHgqSlxfi6Y2YhcMEjsXQhYSGc9T8da2ZE
t0kVzKWWHbwyxLVmj73ww9i5l8J4Rp7+MKEnXru16DkisFG3aBis2sotrrNZZqgWrWdKD+kljUj3
NCRmuXcqCFzzgrTMZ71EPqsuTapao5kANM+n2fGrRny7oqLtsFMjM5fzjP49rKsTwUT5SpNaUMSD
t81nZHsW7Xnc80X+XZlwDTgZie/YwVLWhbnk2G3b95Rj4r3az/2XOtVmvw4ByiuiAcrlEaseJvkX
F+sBUBCh2d9nvh1c/BTAzTmafr7/UbxR3jnwa5ZAT/CKNmFE58pdbypRjA7IRaViTf5QT1sPKMuJ
Sny6xeRINaiynfi+c5WE6Sb9kWg2VHJhDekH/VDz/NUirNDhfCDyoYVD6tbrr7PnT2TSqWXQToZ9
Y8PfoldhDNe/7/cvwZD+a3kb/xnp6CXo6N/+jBH9nwhDejEs3jid/r3uvqGY/PnbNLX/8X/+F5qi
v9ucbO8TroTf+lvcOBrf3T8hSI76CfwQhCMT8CcmguWP/gFB0j/ZTFnEurtQvJgq+Af/AUHSP5ka
IgK0K96ivUdv+ldsTsv893JCQP+E2NmFgILynEDPRS31Qg6kuKKdCE8ADzJo+Y1FHcpmHxDtBmI8
4n2OzRK7XUIxxlWigzZV3by1ckzzUpnT+6SR/UFN6CRFtRpQGsMqmoyVdoX5T3a+hmP7UJdkFdng
TG71wS3uerdxy41uw3T57xqYV/3Puu3qn/9y+Sybf9l0xY9nNtHFv74adf/2+v/+DyFy8Xb+Kct9
OwqLqEuy7PVA5G/8YyTqn6Abs9ckTArWDZEn/xyJtvEJNYqFX8wmu00FIfcfI9H9hKTXRiq1eHmW
Vf8/RqILopaEPOhZDEZsN3/JcPdmIgV/SzAm/izkHAgkf//5i5E45z1NIajgfgka37dUpBm0XIJJ
lt9Lr/3mJu5NV4E+jPVUHpq+i6A1ct558cSu/zbwX7EEz1VqfKzL92guaWgs0OeCcpM+i+NCcvE7
Q1WPndsf3CL/2QhxPyrNMREKR3Iqm6uyKC9Aew8f6Gl+u3Vefo/L9R2e8iITWqIHmRNefo8eDAyt
QaQHBIYVw+dISNsSzPqVzK14hHAyt/nKUMjrYuF2VEmxp1JIw2jSYTNkhbJqc9Bfq4iel+QgI2Lf
rjoCKMiKQCEmZfk3led/w3rw/+9ntyCh/vPPbvUcY3P9383L+X/5G//wueqfEBOzaWYy11BdvlgA
XPUTZEg8IEvqNH4JnY/17wuA7nzCtMn0z1Zt+TvLH/19AdDVT/wzfHmOwypPD8/4KwvA+a6BzaeL
PpgFYImMQsX1erxZ9UBDR7Pklip/ubaMARhGbcvNiyfyh8/qXPT8t6vg12XRsiz9PC04srrONEZD
bpFrrfsWqCxV/nwNvXUgAXcqcKSSJvL+Nf94Z5TfSWNjikJv/frO5jKe58m05TY39TKYamIllIWL
+v5VlhfxagFdbo2iIXFWaO/ZA55tuzooGg2nYbkttbyCJwQI1fbVmODYUvVoEUbUcuXKbJPoAuM/
FOI5UrIDGjAaTDWY2n2lQmemmZl/S/TBIzWnILzgToBz6La6BFiziqdGueAAqujXHcJUfdOR7yaO
5kIs7TClXEnqp7umgYD8/s29iesi+BKZsONxgmJpwBP1+hkO5exxVoas1cyKea3oOr4rs4ipTbix
/tABBFtNgwSOQJjARtRqvzNNKTaTVnT0vypn+OBpv9FvLj+IxYE1zEWBQv7i6x8ExjVOXKC921lx
7YOp6eOXZKT5NKvl9AiSJIPQYQB0Vfol+JhiuaKO5geWz7cDCyuVhrCdDRgE1/Mp2oKd1/eFU2yd
MBs+J3aTX0J7/shG9WZcoZtnd6ip/MfFOHx2p0qiFmo0RDTLUSetXULSDqpNxZcuVP3BU33zdS42
fOwBTDZcyFxM+i/XHNNqdTjUHMDNvKiOWNTHz9gQoVu7ZfGgjqPyQ4vqXvzV75OrOiZkQ1Z71LDn
afUTxrqJcRNto0W1Rwt+zOizNvnu/TH85jlCF+Csa/A4eW1YdV/fXKTT8NVardommGgPQJDSIHP5
etqscv/qHf2+FPR/nJC04Y3lOb/YwYTSS82xGaqt0jbIdjGSNopTX71/P8sG4OUGAbbv8p44JSK8
td7iJAsd3bqQEpWLl61AFqU7vR37K2Bb9WXWWc5fnboR9jIJcCmXcEAKQK9vKmHxojI8kunsDte6
kVzMpoBtTVE3J8Qe8Yf8YAv25vPigrizYCcvZxy2YK8vGDILzgVCF8pBdgRaTYSgCymevv8Y/3wV
rHJ4FMk9PXftOV2h5zaqrq0GuoEyT9cEGj7b/5ercD8o8TnfWTrHuJcjwklanmhmSrJ+qjCYxPBt
1JyPgkDf7JwZEuwUQAvg6WDPd16XC9uqrxiV3IsJIGbQIEXpwI1I9tMec+rkF/S20l2lzzHS8i6h
044AuUS698E88qdn6lDMspaBgsJ9+fMX418nqtbSQ94cvXa5bjLP2MyFFX4wIN8wrpfbBWXAF63i
awLe+/oyyGltt9G4XQAX7HFbGlQi7gM9H+6mvL+PK4k+zzBWBgbEKKn2odS+jnQsMcABpy01rIce
fe2/Pp4cJjKePwdq9fc24cW9m+A8Q3x5cjsZ3b0S6srGrKaPtlF/esDgUpmkGbUshcvc8OIigFET
TBlchL5SsVWURdRnmtEHg/YPMybnMPYNSwlCJ/v89VWaxk1LuiZyG9aFuutSmdzTMqwOY+OIDybn
5Z86m8yWhVwF5EKJlh3w60tNvAzYo53c9iXhV+ih8sBVrcKXyOfW3ZgusE2yGWt1kh/c5NuPBh+o
xvzJgXOxZZw7QUM7CqHtlXJrozr8IjoLaiCNx63sGkn1PLGOnTOUP9FHWJdDnmaHzCTayQ6t5IOR
s7y0V8+AEo/hYJxV2WCx2T97Bgo1orKFMLXVo+qXqiq0rKc+C8I2NFYpPqMPPtI3i/1yZLAo+cDQ
wVx5vtg3oRs1Oci0rTBzaMDYjiJaTwzfE4mL0JjyEjVvTrn04S9+IFzXYy+zgHn4dM8xu61lD7XA
07kdOC1d2g5fLVRk64PV0Vxm1LOnyfECkwfnGQhBb9x9cEicEULpNuuU9qFy3YnEzqzbEWeqHCfs
D2sXrfY+zuOYHHInOzlEvgY5cZ1ru8vnLzy4aW+6uSXXmTXYePUGQbgH/ox7pzOfcpMIkZR8hwvO
Lv3W1hteUlpVyC4RP4508g8GPUxSBcfOVxSruzHIygjQ0aTQSHv1WACrOsIpbX06+0lgEBqyhrGW
bOED1ZsUudc2z8b0JPPZ9qf5/5J2HstuI03avqEfEfBmC4IgeYyOjry0QailFrxHwV39PNBMTIgg
hgh9fy+6F2pFEWWysjJfQ1z762WAJIyVL69H/lknr5LTZgM6RsUpQuPYozszeHXSf70/yA31U+ZN
yXOIdIvSuMIL6fpcD6qE1Uo6FqcmyH6EVfwymnBQ4jiWDg56iV7aF28jTYLzOR8p0RvuEJinSKCd
qqUFzUygTPjcAqRw9rKLm4iz/DKezY7Fm5sgusouRBD3QP9ntr86isusNA0cXM1xVTVRUAQOOQEq
UQCWrr1z8G7C6mrk1ZwYNRZpAtmUUz7gWSB6Y0DIBN5BHqPKd3/+b+6JZSj44GSIuCiDybue/rCf
1UEWMAftBqwCloERTYjI+NtEbRkFnSlqETKVu/WjPtUqDVj/cqJboZw0eMSeNgef/v5T6AppSCv8
TnpX0VGWjDqW6SmeGsWuvRmYrVsOg7KzNlu7groERVAqnDwWVmtjak0I5ilhbUgugNnp6ZcoGAxv
AhD7DCrKfBjCrocdJKFB8/cfSKlvaRFwLtGyuF4rRBFigYJqjlO8Hn9C35KmezMY5/ujbFwyS7tg
0UYCYYlIxPUoM+qF0DLi/KTmtfmIJNUAaksgiRwC/WtCPaKq/L8lsLf/HXD/rKNuTCgLRvGFAY2l
enA9njoOIBjMJD9JfSudDA0Tn6ZHrDUpbdggAgyC2iOymhdTszOfS8FqdQHopNuEHliWvMNWIzso
Yi62ltlpRr7cM/CtPsxibjx6wMl7k0U9hlbReKDlaresKuXp/odvHL2r4VdHT7CJKkm02Qm30PGQ
l5ATRrMZd7KXjeXEE47blE+kqmasRkmB+1R4kzGKoxvnkczznFBoQqRBFT6oyW4noNxOKsGSgAJw
iXxJc9a1NGkkq8ZI+1TyZ16RlF8GosJX207MgyPA0eCyrb9I4EYwS+3ty/05vd1MCpR1slGY45R0
7NXmBfMt96UpV6ekTl+I0fi/CEt6qQVIzgyFCvywW/kNcOOdqPBbFe56LynU40mVaHDwwlrzSxWt
HsI4DEoY2HHXPqd5A1URHIElPY7wyP9Fkx8ZUbuR6vZ1FFH7zDMAA08IbrRhMXt0Po/ZbB+ENRI2
TKBHX5tW6S2PGpf0HXda1DQULFAb5KHtxlj8v6iCWvPUvZNTyYKPCT4e268wAHY2YuCk+NDk20+F
0YkL0J3ymwgtmIOVXVUVbLzWfuGd46mo4thfNRxVMcQqB8zUwJD+e39Jbrc5ChYkzhSLeOwBm7s+
33AfxiTok+pkYU76teXGBqjWlF/vj3Kbq6L/pfGY0kjkFkHG61EwXNWQ9EFWTaLAEYTjkzI4Niqf
xQccQBDqbW1nJ3rcFhgRRVieJIyHdQ3x8nrIWo7byIYEekI7QkAjG4KHCQlqj/MRPjhqgD5Nitor
LmywYZtGTV5aC/rz33738iO4vklSljfKasPniFynahsAGHKW7DyDiPMg6tm+KGOITVJuhcqjHNjz
z/vDbn08FyAbfYHMkDqsyhWmGUQhCOT81MUWdiFVKQPotCX0KprEG4euA0qZ2N+Q8GgBruG8l9TJ
fLr/I25DjYo0hyPTVOQmpstxvQCOFDW5HM3cHIWGNLJmxQuUrTuimJscYPhAvaWWnzxilzDgl5Ba
O+NvT8IfP2C1A8qWTKYOIFUIdJJe625OXkcQtce4H7C8N4zqEcKt5UsYL4P0LCU3xv1rZxveHq/r
SVgdr6CbZEiVGsSOWHxHWcd+Z+hzu3NHbw1Cq5VOJ9U9/rsK6l1LeRtmybLLtOht2+uI/GAceb6/
ntuj0M78vaJsrOv1jMJ0EFVDfmMFuux1Sq6+hZpk75yY26IQym1g7g3UwGQFMM5q22g95oa6XZNG
JXnl5voQvce6rvPoIkjPnREj1SzG/i1ENOO5wGWT1G5M/7X1DLr8KJk4YgLOxkQ3Xch/yV8nBdc/
bjUHwgTs5ygty2mXCBnjSvEqgVL17s+0wUxe31aM8rt7bFjUNdZqU1E0aLVQmIJCr7KPmlYXT3MN
aD3Ro51X9m36wUjwNcAR0PwiQl+vaVA1IQIJWX6a5hhX+aaAVmQ50bGKm2+dVey9AfaGW4UlSeVW
43JhODkLDihoLXyWMLgAKEguDjz/nYncHI8OD5RcMFUA064/r+2ARsfASk8ywocfc2hjJ6mNTC+q
rY6qdBn8dTbHdAIHJG3lGqEncj3eEOQm1t2MBxgOxtOAcGiK2MPBsdvppAbDnmHixvdpyLEyGFnV
ol16PV6Bh3Y0TLSWoriYcYoW0dE2yu/g0jFanfPSv78vf1e5VxuT5yj4M0RSgckt3sh/li2lsFTT
oJTSE3ddvxCyf3WVfQhhIJRh8SLJMUA9LA6UOH1KpPoBJoSHf4jX4KwrleFTSa/PS0Xix2aBb0Dl
axlCq03gRZkc7Sz9EibWPxXQBUgUBSk/elPXP7XH2qnoKzqIOlLGrk35QdNe6NRXuDd1jpc3wJPv
z85y9m9GNLlvUU9BwmQduFAPUmA2Y0Kpyc1w0ixpqVDFKRbKyTMSUeZDaM0ypRNzTxty2cU3A4Pp
obwiA/tZP9H6sJxRLRrT0zTgSyVVSQ0uPOp2brLfANvVMOBpyKSWw4QY9SqXkSxYfmUQpacuhUKa
0dDyrSJCT6RzrPPQzPEDgP35Oz5MmucoQoZeMjoXI2tSvGB6yBsZPKn7U74RKAH2ELyWgiTVxtV+
hE8OU3dO0tPCmr5oBZLccEYVHF3tvSbn5lBEkgU0rdHWWg1VZ71NcZevTzs9PhVywsM37HDhSZ3P
9z9qYzmJV7RTSV6X0s/qAszVWtbB1iW8VYIcDFXdQJC3k52pW37vajWBZ9GB4FEPdHldrWjlSZ/y
Cug6WPT0ZPeK8x7iMGy2IMAArIbBdv+rNubP0bloEJWkUErdcnUeLWSROKfJyQkRlKABMvpW3EwP
tij+B8n0fwqjbQ7Fl9H3AHNJ7/F6KCGVOf4FXXKK8n7mlkEBa5409WKKRN+5P3/vsNU0OqaGyi2q
V+jZ3yxWq5RC9A5WtLoyfMCxVj84KIqdjArTqQZ7o3MjNzIKKFOEYia6ooCrCwyIkuFRs6PgNYp1
/ThREfupWaGBf9lo/NtM8BKKEboSHKwUPWb6Bxo+co9mChVvKoL+JUUsFVcnMPAtFkJ/C4uwKbyD
Y+XJTLf9xgNSyGZat/hEnUaaHZ7ZV1gMGyLdCZe3AZqa4yLPq9ApQcZutc2VPMA/rEeMo6zn3i+N
Cq8ywxaLt1x5MrFs9jHylP2/3YX0Ghc1Nb6KxthaiVKboq7Psyg+UW1J/RgII3QC8DoW/n73R9p4
ffDqIY377/6+vU7KRylB5diCoCCaUjoNwtZ9RevUB1HWGuICKnDysu5ejIEOwoCGxMEMmz3lxttQ
Qn8GQBhNGI27bQ096XnagRnEDL0BcuQbZdYdjdEod1byhprBkYYJSnGXiAKZZA21FAKdKLTqoxNK
HQopALy8Y5NgVyfNwUizNoBOC0LkCfZhcYmCJnyZnOJbGFTG04yIvYtcYvOoTXN92lkD9SbIaYRs
ABya8VvRd5VvKvRewNhjZSIaKbigIDIe6jFszxiwqO5UFOObQsW2O096RPrU2cI/DlnSuYnnY9CC
kLr/c27jEr8G0AeXJ7Gdt811XDLMcdDr0sS7qzWNr3AUZR8itOpFI0TF+0Pd5iILuwfgBYXbpeC1
/JQ/+ssGvGRT64z0JLO9qZi2UMMFnasJdWHXLHS8q0OUIyiA7JXatvY9bxdoFCh3UGiTV3OuCiQI
Jq1OT2riSEe8XfBVY16ou/TDuZurJ32SntFmy92pmtSTHWnN+/sfvzHPvGlsmRKnQWhe11StQcAx
hvJHFg6bQ6NHh2DEhLweYpDe/aE2gpjKRQM0EWw15bPVVaPFSWROv281VW0fJNRPH0A/QyizbQQ2
jL6GgoaI9f1BN041IrBQQ+j/ymSbq31kmRhPJilX6QTPEEK90ng0KXfzva1ptJb2MnVixBbX+rZa
AVForvXkxMX3Zh4T+2XKbRl7CTs8VEraITNcdQOGaEgGabIUX8wWxQiBDyAubGFN49OWnmgdoFal
VJ/uT8HmbwPgRl2J1h+R7Xp/R1qYmXjkJac5m96ktl4/JTY0TcCa+o528dZkc1csLWjQobK1/Pkf
J0nHf7AysxyKX20ms2vmaCZbumijneBwm4+BoqPDAjj/N8h1dWJJxiS0lwpSMQ397EBHJkOP238T
VX4hbu1ZTWzt26XTp4DZ42ZY91bQMZMjAywRTl1y4M+tTs4c17gy6HntRxaWkUip6Dv7dmvRfqtA
gxuAXrV+ICWZ4yAd6JByFmUMo9oMfdMhu9V6ba9veiNjzpW0vAlgZdJnYLhVYUN2YiUa5IANIinv
Iwi0cdO9IQF9Cgz12EfWOTHqC0qhPnrbSE9Z7+S6BsDcvrHj1itCqu5D80YPxo9W1Z/v791bLO7y
23SKW1w9DtjXVdCwELCaSPaSU0bp85DGOiJZYwXzWokHz8xTwx+SpnozG2p54RPDowjm/mQhNwSc
JtyrIWy865af8xvtRLJMI+B6h9ctOVHacJaSfqqOMXSGxzFvvmeiSt+G7fBuSJD7AA1OYwDY6iE1
u/EBcgVWBHXXIiFGY+z+BC0DXufU/CBDXuCkgM+oXV7/IAybRlkdCDzIoOkX4B6OW1Ryja4ifqbQ
m+keR475uVSj/jzNmGveH37rxDs0KnB14NRzYV8P38NsjOSe5XEGzN01pcbDFSDXTm6y+ZELLQQE
NL5ZqnY9SlBiQo22BaPQNjlEVDw/YfaueFSjsULm2B+QepPdZNDzNy1iYjtz/PsrbiaZZyadVUjA
ZPvX44+4wklO2fPKzBAW1aNX0aMVVJsXZIJRlbGPNexrgwU2hfOiFUQgp05eqAl+aAbUz5TAr2TL
61rFhVp2xhDgQbWzh05PH1swKXqR/OjS6skK+yeAi7jfpa9yNfwypuoJp+1DpcZHwwgxHx7fTnL4
RkEXGYzMAdSMg3ZYckJJAJ9S9e04pp/zuvyxZK0WdnA8jh+A7Po85Z41m/MxdZdUCk5oKbk1gJyh
WF5I9iVFiAcd03Ni9ocqDh7H0HlAShwdQuEjfXjJJeVtZeYXeQp/SOnwGA36URLRi5pOKjz/kiCI
oH5XHgaz/NJJ2rm3jVOAvVeg4J9lDzVSQfX7+xtvMz5abPilfAjferXvLU2E9TBwELF/QNlGG2U/
76KYn+E4H+4PtbnHF4F8oKbw/9ZHDGfVWTjpcn9Kio1+9ATjX2R7IP/tUXTGocRAJrFKBevUSUCh
yZDZQ6d+GNhJrimp5X9wQy++c7gm0AMACne9kxFayVRMVZOTLmAQh4GceBJmjpf7M7axOBxEhF4w
MCCn/N1h/iMPqEYjzQqauKeFQgzSCF0dOy0CP632OrIbmQAj0aGnpYM10xpfZ/SNHiX4M54m056f
0N3SDygx2RetTJEPSKty562wsUrkd/BGeRHzMNZWmUdOqa8TuLydMqrwj2IQyZvJDPawzdujECep
Vi+d2VW8o4ggcpks8pSLJneRgTORh+LOvb9Km6PgDYfd4JL4r/eCRZY6ZMvcFeZUP5qx03u89/Kd
qs/mXqDuCNcLBA5ksOsdx409q1okkpNIlNDXuxy6eFgsyvtVeLz/Qb+LVas4Dcxt4aYzbSD91vOG
cd8g4bJ3ws83hFNUo4V4sK24Hc4Ia0UvSHWV8zFWrbRBNiTCMXimSDw8NHpuJ24TBfOjJck6MkKj
VmJdI6vp5wYhxg/p7Pw0gnk+SmNnfBpjE12fFLn7xi0mJ3tWJgAObl1Zvf4gjErFYcisu/ehPAgM
X5ShH07jZCbk+pYyIdXHy+6HBRrVT2MH6pkc6k7xwImvlddAbRzEkfq8/2I2cYJpcZMjs1UbPUrW
mGjUw6FQehOSPfhi1AZK9avMux051FLPYS73Ku1MzfgBIMUYXS2no1BYZf7S1JOvFqpiobQv0HMp
cbF4O9jAMQAeqtm3qkOrid83jWcTq+4WkU+jTw+tnZtfskqW33UmBomujZz0Z9Tz23+gS3fFIRIR
dlHc2ekXjsyFv1kI18gM/Qid1RCuUxkJBsVqb37V0kRbjAU6AxTUkKaow5lD5NaplY7uZJnlawP6
8yxypUq8dhbKE3Mm5oemSsKPdYoIy0S5922Or9JRTIgbWOWsPteDInzZmPKzE1uxjIeDOmLCWylU
My2znj+j32vTXAikaM9iZONdsDSvcD+iaU9JZ7WzpUYJ6lI2UHA0KA1Xjv2vQC7QRULirdxU4qFs
bX0nEdo6siTeFqEHhCNtuuvD1ODzy7uSmrrV5ZI3ttJ8jBDn2qlpbgVVThEcfYp+XEirICfCjvmk
e3waeOuRy6hGf5orY/RVJZie50Gp/fsHdytGUEJ1QDpBcjPWnVVZHmQc9fgsraMaBn8XgZuSgsyQ
2x/vj7S1ZkjnQzVe7GHAgl9PYNHnM8WqMT4hwdz5UqjZ75DWpryeTwN6kqr8Dx4dwU5c2ppPyDDA
aqgBk74uP+qP6zATKjLqaBafigHhV/Znf9HysTyhjvWD/pq8s0k2ZpMisQGmhTsKFPIqW20CYSmF
2fIKR3D14KRG6VVV/HOGfrTzYVuvM4aiyUNlGrDDumdsq3PTpthzn0y7yT8E2JGdZLtRvBoozSHW
a8tVgAEctRZG9hCE5mOjVu0xnEk+w17eY6NsLO7Vr1km5o95tvOkxlOCXsY4DouXeoeCrZ7jnoyW
ep1K+cXBKXPnEt2cbA3sztLkJXFbjdl1xEmr4fy3InOOuhFVnqgmw58tJPvv792NbbS4hSBfAwWI
Rq16/XmE/dDmdiPlndPsDAxd9sMkWaS6sRmTW2r098fbIIv8tif53wFX1+lgJ2JUAQifrBmcXpiM
QI9CnSphgzSnUbT9gR6ndCmTovDVatAOXWY5qHeOO0nXcihX1/ri6EvixeUOqXl1aAdMu0zcJ9hb
HGgP08+KonTxDUE0+ZjgpnPsWr0+yU0qndVK7B2nGwEoyiM6lXqDyitFCFgc1/MO7AmRcQvDAsip
KU2n8lg69gHjzKfOFP/OlnnUp9g30+ZTMCQX8ChPJHB4vzvo4GMDoZRfLDW4ZGb+YskYvWfigyqc
aefQb9wMOvRBmmtLFRI80PWP7KFGhfXSIRrMFs+lpMDiQpTDzm7fGAWhCuaBEufiGLmaihTIu1xI
IT2SyR5cIVTM7uxU2fmWjY238IwJz/bCNOZcXX+MnCF1W8U8mxsJCPVQO/nRTLsUf5wxuNAPtp4c
KUFdsMgCxEQjRI3NRj7lbfzr/gm4PXFLo5JHn0VspDOyOtxDINrJCmqKfpFaPqVGW55rSVNPPAnL
73WNXu3/33jL7/kjgMlCRVEGjIdvTQl6wglIrnFOw2MdTQZlgKbeYbr/Jo5fnyydvgOOnIvuBqWN
VUhRHTYNDRXdhxUVvau0CEnaQE4hQQd2hyryDNBWvEHvpvoATgPZwQpl2w9x0Gqdq5WB0PxaQRMX
OeWpQVS5LLTHLmrtyZvBVLZeFZqDfYx6VJMP89Ra+aHVEBV3+zRQ3gUVx8XN2nhEHz0rE/XJbqa6
psAqcBaIRCNjHowm3nfhGGWHSUKBiLsMFvmnU6TDdwjO+ZfYKjsSXvAUpdvoSdN73dzOlybSVQxR
2pmSeyEPdnbA7SUzXUWSZn8aM/kdXEsZsdms7mykToI0PwdGWWP+wFQ99XGXCVzKpZxXimTMrpLp
RuXh6TD3B6MOywwlaq2CspaPZuph5JW9jqklkLqa4s+pgTDyUQ6CMTtYuGR+mYJef8V1p0aotBjH
7JGW2WI5WHqD1beKn2mmnKNaNeNyoqCr+MyvT576Jm/0QzoVaXBIhaztoW03sIOkrAvm1KSCaHPe
rjebKmUJuDzLQcFAvaSa0CTUaRsncTGbSQ76NGHVWk4TIux64Cptarn8ropDH8cvdo3dQ+xIM0q8
6LYg+rCHRvtd4F5tTcAW9MUsyK5L9eX65yVjg9B0bTt+a7VYDoXyAXQjknuFgfqipRzIg9/Bb9Rp
mA0SaLzUNSoMY1CinKd35gRiOWgfK6t4z848/vUxhdRMNwl5jeW5uUTJP46pVSHIE3AX+VYXPQ2z
htZfI8mvRVzqnxWJ43t/uJvrj1yVIhd2kEidURxaXX9hVydRVM+obiPnjMGPbB/mKOmfbZ1C4Jgg
fdwEiMenytexmrudpGOZ5qtlWAbnE+mz0Le+Qc3NY66JPmrjE5z+yM218K05FJ+UFPfMSlS/DL1/
e/9rNwek7UuqjDQTHdnryY2l2a6HCkeeoa+CU5YW3XtzgrriTNRZ9dpA0NPu/rrgAqif5iC3PJNM
hr6Kg1ipzEXU85WyMMlghgztckTGd+by5jpZRiGH4S5BBBEG/vWnOekIbyDk0+pQqS6hIVO2lbLo
GLWTOOJOuKeNt0zVau0o7tCkoAHKtb0mvRYjXs9ZhMXAYFjY4MH6pahk4/FTTC6NX+vQq5WxtC32
ujY3acLyoX8MvAotNXLcyGvz4Ekw/XTzOez9oG/3kL8b08nNTNoNdh/w1xpjN5p626vxBGABr5ET
ymyW383YvJjYwT2nxi7z7zYtgaxMJrhUnBdcwhoGJoWhpCZBHZ2CSlXPpsi0d1U4ag9VyE5t7RjN
/0lkJ+RVg0cF6zoviLHtTpxE+nD/jGzMr0H7k7wXxgZ97VUaVo1JjUl7GJEQTz8KQwvfxAaq4PcH
uXHXxWz4apTVoUC0yGgkG8ZwgNWXCxsmOahS+y9VGtg5XB8ufZiLU49+EtKQoMTnTeWUHCw6mq4T
JAeE9rHDBg7gDamM3dBCoZqi4xTTcYi50UdZfh3a5G2X0zQB8OjGtdW4wB8eKaqYx7br2p30dWvH
AD1YeokgPTiD1wewFlUfWGoandpW0t2BJ8wxNeWPwNJ6T9WNPVLe7fN4mUHkeWGtUd5Q1v3w0cql
ZO6s8BT19U8rzlQvmXTtbQrl3MsD452hTekRzFj0RADuqBwFmY++mfTYLybR95dzI65yjwJdBwlB
iFsbkRaa3ZUw/cOTU2GxJmlDiEpQOx8CdaD8kZm6b2fzXoFgIwItHQA0BxbwGuya6wnnxRjmSsdG
jdvutUCb/YMTivy9AkbggxLp9aEQFIfdrLKCvd278b0MTcmFc0qHyFjtXoo/szLFMZq3VvkYKnPk
pmhrg+LJ6GNblBC7NIacPn4ZLUTg8+A1s6yLZtY/qGf8rA2SrqHuqb33v8wopZ2bke5J/Xe6HucQ
HTuvbcQzFIoEwaf6u2WU7VHkRXcMsYS7v3Abh93kQcfNxKcs/c/rORSiNI3JYQ7HAtcmx+osH0Vu
Y6fmtzkKj8dFFhNk5rpMT5EzjmEXhCd8BHqPHa3CL5zsnQO4uShg3mgJQaDgWKy+JU3xoxpQPwIM
Mx+QI8AbI82US27yabge8ZKggrazFTY/Dd7GojIB/mXdWUuR6nR6SwtPre78qDtFORphnO/khLdV
AhJpTjlauBSFl17h9aeVTaAnNpADlB6S6kWvTcVtlVnGcjUSfhFqmUc1JT0C/5M+SlXdHeomk49g
N+P3gNOGw9CPOhVv3Xjp526xtE0VctjGmnHkLDJ3TAX/lvCc8P+D7QW+BMECqtiUX69/d5LEcdBJ
MkuCQaxrqkgcIUD+6z8ZBDFAEvIl8q4OY5WWQWPXDCKbbXfSElyhzKaodkLc1kKTJcO4oGRDKW41
iobH30BPi4WeEagoJqs5iCUruP8ttw8nVnqByixiP1Am1xlqLlJHD6yOSBrKyad6mPVLJtNdwgQH
CR5qNB74MKgTA6jmuRpf0XGxQAgApUxBwp+HEY+aMm1AsxS7bu5bOQpFe5lRFm4N/dXr5VRDGvUh
7HOfu0R8B02G2j/Er4Ocz/UDprgJD2nuFkgGOlKaGVRDjLmSpGr3ZmkZaJV80j+ABLjopqPJt8rj
57nE5jLtJH/KS+cFv5unOpTs8yznum8kWv5SVMMiYR/8oimV/wr0kARg7sfXyiiV1/tLtrExkPMj
s6djsghOmteTEjrt0CDAK/lVNtUeAluKGwVQa/52lKWNSrYNhGoRfVxddm2pwLCYUX4yM3V08dVq
LhHulTub/DaEMgrzuURQztOaWajLk5kWyhz4AP5Ur6mm6RyjzHdQ1Xg8q+BLDnKhjjuDUuK7WU6G
pXXBnUpfAT2b6yls40lrjLEL/EwgJhUrTxWuDj/oBdnyEVuG4VSBS3bcyikb7SDyNntnBBbGQk1u
jIo7yDOXcGXJ7wDaTa/gxCQuYfnFTBznfdjr6bexBJV8dADZ0gWa1fxDFGnqj1ozcbSpLDGZh7mP
5W8iU/LRq3V7kqgidbl+GZsRPVyHhi0S6EGqCi/T5uRDsticwmqMncmN8ygIXUsDM+i1SuKMXmyU
YeAFvYHXhC2pTQL2JQuf+6mLn5pcBF/HQUJDdnSq73EopsxNE4iMrgpW9rUXlY6G/5j/Kjq1+Cep
Qiwg5lA2BtqSRs92dmLeBVL8T6p3zpsYgSPTawvchUEqqtbILjdHMjBrqICsmBDe5z6NfiR2zQko
0zb+Lg2OgluuNCIGrJbikzlPMN8hf3xSyrma3QZ7pfSURGqBR1onQAiBa/0x6op4MePCAXhpmM15
Al/9miv0eUEdqdKT0uhxcNQA75wjodGjViU5+xZJ9vC5qPT2NdOVGWstuX216R7hK5E/pSLHEayx
hVwAGKoouBRDsNjjGY9EF+tDRm30tU6SADMv6MleUzjTY0nb2znjlBjrboocmuQ1dlvJ/1RWinOt
PjhxfOBNZDTIaaY8FdBrk1o3lwJn8OF5h9+UYu5rTyiKeJP0UTqdGqOS9MP/y7oEcZ1aBUcSWxFc
7Ep3XqXULLB8KYyPGSoluYv6ZoAVtdO9C8Ff4aJqp6CnlVyyKRDh7PXRzkzpFW3v/NP907+c7ut4
R40K8jjtMMRhbugDYeNYY5AmgR+2SIMGEQINolTUk9WaH/9+JJA7CwMVDQxe9tdHkcyiVpswpzqO
2Mhj1Ua/OpHWb2SnjXdSz61vAiCmygZJPOj0VW5QJmEY9WPESDwN/DrMm8e5CoxDK6Qv97/pFgkP
vBZlMhRviJ10Z1dDpXZl2xIb1K/CFpkmDSc8yaLTT2zQzlwkkxfpLZ1+AMZeFPbwJNN8L7T+/p7V
GvIj+AEyOTCtnlWQGyoNKN0QOH4emrOfjSaeuyOWg6VefFQn8QhRGke3wB4ORtDiWWJT3BBO+dhI
3b+h8y2RhseuC77GtvmIgbr5S1RoyreJVp3vz9bGulBIglvIS1YmJK8ma6ytWZdxBfI7aXEOjeyf
WZuLI/zo/9GX/z/pYRu3jU5fF5gWzBBab6sXsx0GALc0DKPxHMRmPTdo9wkL2+hilFGCyLTR1UGC
/P2+o/mzqFUtelrg1a53eBhgacwwlKatUP7Sd8rkhmoynPl/zf9gKmE5UT/i4CL5vDpMltLpTlQw
FO7tsitiDIYADNXoSXbzzldt7nGyUva3DccG8un1ZzlGKga0PBy/bwZgMmWQW0cHG9VjO6vOMQNm
cRm4fI+SofRebVfFpSaT2LnKl7lb73EkdHjjoX2rUjq7/hFmGIcTlQrHnxMlw39RpUEejbYfzzSs
0cRtPtQjr5PMKPZWdXNk2irIPRFQ2LvXIxtyHiVSRtkc88v+iAFz7eKBbD9IPdKq2DmFH6cywZ0a
c/mdRb7N/wDSYcEL55CasrLO/+wQOZUmhIMrQLmjrV8p9DecPbWprVOpkHyzuBa7aY0SHmraNHGB
oTRGZbHXJmbwHbbXE+g6a6chvvk9vEJAzFBUuRGo1kmCavxhHF+PzfoNXcOSnRvvgY2W9bjZKWDv
DS4ZhVLj8iv+aHMYICYcEg5GKZBy6hut9TVlzJ7lKmmeCyqv7v2otkSt9XjqolsOMofa3A0LHZvc
EZSR40tFVL84E6I3YdVVx7LEXU+fe6wiOw0bAEzKX4pm2Ovzb4U6oinvBPaKaqxRBrExZ5GcM3yg
WcPFikbnrZpY+GKpyLLQ74IMJsfj5/vfvHUm/hh0LTE1VEoA0o1BW7qSP1ozSDBdz2MfHl7+Ojl6
A6e50T3JMj/cH3jza6mEgsuEGsSr/HpxO3OcG3BJLC79M0RDmtKztSw7y13dHKYuKt8jwfXj/pgb
FWVKMCpQ3aWXxEtiFQEEhoEBUk6cECX6Xma8X3ieRz97HXMzoeEShlDK3Lh9oau+lYTFQ4NmrxtK
WCoHnUGMnrDwRBxponlifTakpn7bGp35Rp0RKMjZIj5kXfNc6w74H/rDPu179ZJRXAOWibYqcnAF
f3Wxcivy8N39r9vcvsiJo3fL7gX6fD2jejKWUTkwo0YhpTiNgrd6FK1DIo9Two84Q0c1VcLoUbZC
zVWcoNmTW9mIP1R3uVx0Cq6UoVaRPWpmi9cW10tXNt0zfurZczza4rmx9Pwwa0X5LBt9jsksHpMt
0vVY1tXDW4l3nFcoqeyZqZVdcjHa5wFpMXfC6fSY5bCo06k2Dj3GU4dutodHVZpld0ByK0C884zK
FjqSc24+xxhaHtG3kD8adj+6bdVanoPI31EOW6x1VdAoI7/lYM74MCIxiGqaotFaHuOZDvdRaDRR
dBS+aKDqUVef7HwunnVU/78oSphe7q/WRghF+RC5X2APFL7WSbQsslqSG/aU0S0ueTaWhnIcaTsh
beN4L1LvdKhQvKafudoTUW7EgWrXJJSGZB1D7N7BwCuJFzYtpaIpzTw173K/5DLx73/fVi674FYQ
qyR68zBZRe8yVvqhN7htweTmFwxH6/4RoroqDrY5ygEqnNX0LTMS5VKFHAg1StFly3BIhAk2TljS
Cv0rNpXifVfhgoCvriQ/2VgeFqhMty0SzItZd4TX418zmhaWxcJkIi6Rha8bFemU2hIG0sxZoWhn
Kcy6g6Vi8tpEdelhuSo87FmRm+NB4UuO2AMRbp0iDUQv991S5VtjUUOwHuPUlCRpORDbSQ10t6va
7GwowU4I3tqCALYoFRGAAPNq1wEDg3YLGTw+VIn70I9tNPRCOZR3tuAtZY35JHlfEiAD6PBabXqM
8zhv54YMrxmG2FfaGHtM8LYI8I2katkh7pP+fds04WuLN/TDEGRxdo6lLKb9AbaTN1A5dXjhjU78
/v4m/Y18XV35S8EMbBUVJQpLyy31R4pROpaUBFbm+ENnerXkfBsTkIayyI9FaJyrMn3sy+yNE1Aj
CfV3+SD/k/bzczXlD2FTYYw0HIcqPhgyDlsUxqtOO6TWeJaU8qgiZSw50OpDNozQeg8OT+OqSMvs
zO/GRUrRb4ENoEhJPW71gIixUE+hONg+DySQrgJ8Sl4J/dDqxpPidJ1nLcDQnXlbtsZ63uivg1fg
rbwYmF3PWzbJqZhnE2NXS7QfgjgxXhxgEwVF7zHlc+vOcXm9N/9AXFe/gLgeGrcVznepoSTl1n08
vUyQzX8EYBsbTx/H54TqfO5GRpx8VSUFgcsJpdTPWWp0kduUaKgepiBQv6RBouyxeTcuTmaQ1gmq
ikCd1u+CUaBhHxWT7XfO9yzL50ekb/NLUYEos3uUmhsZd7aoblIMdWE+3J/KjR7tos1kANcBUQuh
eHVrZoESWBV8Ej+hH+xaSf2oBC22is0HObRpfSuFL4nsPbbt7yJT+qVDlVHj9r+YO68luZFrXb/K
xFxvaMObiC1dAFWoasOmG5IibxDcHAoeSHjz9OfL1uicLnSpoZ6rE6FQiGqyEyaxcpnf7EnxXt1F
DqMj6qPH4/vyhWrIIcc5YLRwjb0HnCNl/37lvKzS+OhFTe870c+Xb/xa9AFtTzkks0DgTJcrSvtn
gAXsW6FNaBCVrhPUCSHo5VUekTPbnUqEw4MBejFM5u0XnqoouQwcb328fIO064ZV2UJMASB+0HO8
1kXOMFwwULmZ86o9gzgeAk9LrE9uNENeTR3zZGtxc1pXObhNq+nMKDu5X1BsvEOM0AgLQft2tpPi
AVX31w8spai6xARJkAneQpdPqVsNpeqE4YbNqOd3jPj0UNWnzk9ivT15a6a8iRVl3gkpV18NOTKM
ZxhmIFwuF6UfvqLMsrohnZmMDmZjA7ZsrJ0M4dpnR6MSthTjSqo8/XIVe21Fa0STGxYa3oSwlmza
opMXNmudfbKstLtP19S7K6vR/dgWTbGz/LVuCE0QKTCDMoEkD1+uH7Vj4xUK6+dLhtQK6Ri5ZJ7e
1CAjgj5KvI9OkU5kAdPq40xP99we9J2LuPqkJewLJB+n43b4qYgU6NVI98NNTM1fIsc890huHF7+
CF5exVM3n5oFXnGmc+6GitF290NXoRjgKf2fuRfwchoAM3gC+BJenKV0bRYaLB1bVRuwGhg05xC7
iLj8iXsBy4LeESktULbLVQorN0pzGNmbaRITkO2PFWqIO0H52tYEhAdfEJ6T1EC/XER3qx7JYKLh
nFT628Jd04fVIxFTFhc3+8JBM2TuEH7AP/zogTbbucdrdSqzLq4Afya4pVuWf+QYeW2itsynkTjo
TGXtCs8bA+2D0rjut972sr+bRj7XPqZK6uqnqqXkjHPjxryl4sw9H+seEeOyU0X/GEZ6br6n1KN7
AGjkMOuoLJRHtYX7iJtaQ22v9WD62hk+jEHeOOLtik9cHBgD/42NdyMnKY5XfiB8xh8Mr+i+vfxS
r5Up5NrMjcnBQPZvzkBQGYkYm4IcpoYeDsTdInvgVICiOZ0zaupjbwxWMKvO8vHlla+de5IkzESR
GATD4vJN57re2AzUOYXWOHnXYgdxaOz871rbfnQH90Pi4Pj48oo2v3F7ID1dcbOBzcIF4KJyDqGl
fGCM8qNw9PUM8ytYp1XZ+SavJd94b4ABQ9YXXtuWsNe0QzrkA6dsMSnV38u2nhtfoOt9bDq0KhIy
j/u1Q322WpTPid17txPqlIfZcPNgcIffQde/2iAQcjnHumT3gZQAT3z5xFtPcQeFIUgYo/p2ripz
vP0Pqo4r7/Vilc0XvI5JG8cysC6IEpxQEzdDVAFtpopd9y6Pl/Stov6JegoNNhcEE00tym7j8s7Y
u5PiyTBr1OtEIbAugS2bGy/vn+cCXjxAdHSkxs0jzmezgWx8CbUaqCLNJX18bw1eQr5SNoc50ZJj
F2vu5xZ34XDpovbQmYtxWxuV+Z354/hWs6LiNskVJVgHYBcvX9iVoCmdjEGFUj2rNBUvbx+1WLMf
axRqktXGaN4BJI3nJJXSoFpBmZcMz3BQDUfL+OKq7fjp5dWfi8h4SDrJZ4JEAox8dfNYSgqRlWFG
FFIyjm3gZfH0JomsUQQp/A0k+vA3PORuF3/QGqmdIkn9iZ8qinO39o2F0yOYYd+tKFAOClPjI2ZM
RRJmdVrIb4Gvy8/dwty57CuRDzIttbEkhQKM3MQfZ9YtJZtkx8nTpzfLMJS3jdIMn70iQV5kRC/F
ofEVql1k73BvriQFjCOYFUNVBzKyna3mqkbjbEAUgd7R8LuWzUOQjau7w76/ssojBJIvHZ8u4CmX
m8LLimy0V9cJtQWvVt9zhdH5linKnaj6/HuHbgrQUvL0iHLbdrJaOK1Rd6MTRp1XHFQlTz4kWZsF
ljk7p5myxy+9KP/w8p67sqgctoAuAgojQTGXN8d2FCLXsC4xI71r/NX1lne1p32JbL29r8Va/Wid
2d5JDq6EdNqGcCJlw+LRcv5yVTyNUvpPiRMinh3f0nDtPiwWvQU31gy0VemXNpqIHloPzMk8294D
8iEirG2GmJ3L9Np0xOsLBtpkfPr0MiXUdYsJSgYX3/vOsMPCi4qzkTfDCYfb5vjy435+crIKPFf0
+MB1QbO7vHFRmEmKd5kd4nhXnFvyiQNKIgcU9WaKlHpPRHZvuc3W7Qyv69lVdggLyA46VbRHbwTB
qzpDdNDT8fVZOp8/xR4TNQMhysf3/qQXlRZKq6zKYoezIdrT3DODLYQy7Wyf5wGHVWSCTozG7HE7
ZWo728DSobNDO9LzgxF18/vRiA0geArrYYl874A4CNZ03iMXyud1mfjQaASLzalPU5iB9+XrK2Lh
lcUibAyzcyVYig45PLNobtLcGfdGEc+X4vaAc/BAIQ5tO5uiQB6HBNIK03rSb2DkRTfqnDfZTtC5
ckdSAAibDKb35HSbVIaeQRlDurLCIlHiuzzN9PMIjCisG6feidZXloJVy6BGIhlhYW0OV3NIEJuo
EnjdqVIjnbc2Ac4j3kHU614r6OpSUthOepUBz9q8p6RL0q6dPDOsrLQOlQkJ3HjSp5MGj3BnM14J
oHiC2SquFxIQsIVjM0hr+2Q1zRAXbHi2eYT4YxJbD+qa5l+0VlNPtOzWnbd2ZTLBY+QrMGFUQ4La
UuZVjaIJd2oDHVuK4GZC2m4W7iEqHPN2LPIWHczR/DDF+o/MM9KPuQGMEC+YNJxXzzsluaXdrmiJ
HOzC7MPYzYtQdK3q94gZ3TvR9PnlqHflGT02yciXcY9D6Ozys6EiiSgCV2YNeNMT7IgNYWCCRDu3
ZZScX17sSsyj7mT8zLOROGm5N57EIGZ0nov8kxniim7ckXpYJ2VRRnQOMUBZlHJ6NeqfNAt4D9Uu
0pwgLC/Xmwox8QmDyI1WYJutBsu5dMt0566u7OhHthKGzlKWYvvxONmYNaJIWcVezA+2VyzHuFh7
5P4J5y8/QHnBmyBHIQtBneEREPAtTBVH8qIyMoeu4NJqbyOvixElSPdS7Stgf8SziOKIcDPMZqR9
+dya0pktJFv1ELNi5Vbx3OhDl8eCqRQ6Jrmfmkp9dBsx3+A+Nv8s63YJq9mcb1r0Id4yorHuPJtx
qJU29YroTlGgT6HleK+kiT84ydoFgCLtd1aRLOFrHxDDYdqZsufLx+dsAllvNHVvC1cPc4smeyGi
H67bxn9mESnlghioITPCy8ejNWs5IKKsh/h5j0Dk6u6bHTfVby/fyvOPBZtkyjy0pWgSMXe/XMUs
4zxDjIDWMgp7PnOYJFj7njIBGAUq0eme89+VEudyQf1yQWWC5J3NtoPYhdLfLkVb07tMyp9Tnae3
yX0C108bxoDyzEHqZaASS+ckRBZq+lridAUb3PE+dF3dHJ2UHic1ZHXqBAJ7Lz+X558bl8lYTbaP
GahsB35GujaA9hwnXNK8CZqBRFBM6uCDBTB2XvQVugFroR1AE5d4xVFy+UjwLfLAcGG/ncZIIUI9
aw9aXWuB0mRzGFWCTjny3TeqqLsDSk3LYcxNJbCrptqJMc8/fC4EcwPZyaWg21L7TI8KDcaHE+JI
Np6nCG15Y/H2mkdXmtYsA5OAcQCEmWcYpbhaiy5ifM3UIYbuD1npHEfJ4DduQ3VlCdRfFiQbC1zI
7gRoaBQiNW3n/V67VWlCKeeN4Oi2uKw6Syh7mPmHSeyYeK4mdWCog/nqSEqiL0HGwBcoLbYjRlW4
Wi0NmcK0n5xDtEzLOauc6vjyXpUp2mW8ZhVIvEgIScGP7f5Rh3aGRaNLSpsDCNDV5rO2Oj+nxKHo
1jUYT1Ne3urkADupz7WPRMqcyxav1O6RF/bkpEVSto+KxuQhrsK56zsrOnZRgVW4Vu0tdS1OEZ1I
vYGYIk5iXC6Fp4KhiIX3NQ1zdRgzJlqalma4Kvcc6pb5+kLmsURjRASCVhJwLtfTULrulHlyQltf
6ht9SAu/GBN3J3W4elfEd/nVywC8uatRWyRwf6azUDluwNREUIan1Tktp0/G3BTvXt4ojxSxZztF
DuJo1ZA+bj/wlL5fAj6QLw9Q07GumjmIvEEHg7xEoR4b8c1qjIyQ6EQAXk3nWx1vSEgfojiXM3q8
JIr9QVN780bNDFQjyrE49Er6O0xE/Q2TPA3Ir1WftV4Tt30+fl0L6BWeBjZhjMrhbVU5xhHSQ+yj
BRIfNKTYD70GDiXOogqk/5qcXr7ha8+XLhrJmaT6qNu5tNEMhlhWOipKW+hhUeRRSNuB9eAEMH40
tD1MqXxh2wdMWJPemswBkPq/3DY5A0A1Slw7XPq6Qmd/8AKH53hI8NQI4tgQfgc95ozmrn2eyL9C
mCcYA0xt8jY1J/fcDKPhK/G6hNaKoU4xmFOwqDBJxq7UfLT0xzcDpj/3MecjcxO3u/Uidz679jgd
hlWCPad4uXFWrw2AgKm176EmfBZthD8yzh5Gh2qtXbs+q7h2PWO7lVknfTGyu3pGW+C/hNb2cdq2
TpiXECiFsna3Rca5tzJk/PLyy7kWtp4+q83mF1qTsMcYEHWe3vhtXxqfrd7S3jZRZgSNodsn5OWs
wAM0Fby88pXgD54LITmPkpcmgtw2T+LWHNee2TkpYXm0mvthRltdK7ru/PIqV6Ij6DiOdPRMZYzc
pFagZOfcht0cjkWP7WNhiXNq1PezNXc7YeR5eYUd15OVNruuLA2kzouYMBLHVmDo1YQlBiBtZQVy
5ChY5raq0v6Zhwh3ghxYJqlbZxMFPkffdBmnjlXNp8oTCjODbA/PfO0h0o1nPCYHQNYWD540SSxM
QaMwbwcUalSlQi9t0m97xdrDzF1dimghATRgebdGx4nSprGlFQ7JZt4cGk//CNs3O3c1KIWXd8aV
8Qclz5Ol5AZ9sgHrshjA7Np2qNiW88ZzEhF2UZ3fm3CwwtmLxDelLv6RuXPv22OT3KYuud5QtY7f
FGp7N1T2jwLA/05O9G8ui/kHOnFXqDv9WHlpX5Z8F0alqidHwzTzsLi1rh/TWrV9F+4XshTptLwV
5Wq2fmQ13Z07maI7NDhgnO2lBnqGzlHz97xX573m6ZWSke67HHICD8ZLaisahMAVL3/kFZmJjfRE
Eop6vls955vmrW8TBVSVqlHAmDDfkuydMcznUU/eTBLxPOTpu0UoN7ZWfa6tPlgM9aFzlGBaEaB9
+fU+Dy9kezTuOHhgwyAOdvl2O8aPvV5ba4igfnSDytsQqOgA7myi52ebXIUKXfoMUyTKUdaTPeRG
qjUgRraGVpc0VAPFmyiPHrSxswNHher52nviNKJlDQgJXsuzDo4YotSCqKSHg240IWTCAhJrp3x6
eZXHtHtzfsryA4Y7GRGdh81N0SRy1q6gPe4qSgQyYJiWO8+Kx2Of9ih/4UcVlnonzjHOJ75Y6+mM
vV1zIC8ujstsTEcFy4BjXi7ZWSkK88EbsvXenmyw7xyvx8xetS//BR1DAwVvYdcuML1WK2c6gmsx
fRhTe8jGK9A4tizdfvTBJIJ4K8O3rM0SO7lph1Jj78ciutpHX2c8ZKqJtns094FijPpJ0cv1XeJV
gC69lOZHWVpnBvu7vPvne5PLoUklme0wvbY+HPjvzkuWeXaYSGxL15aoGOmxebIis/SzYkXw11XS
oJT6hGph/2zHaoR4XuQ+mf3oT606hC001p3tJd/rs/dOMwUoOXUnB+blZvYUUD0FyULYJdE9KVH1
0c7j5mM/ImYsVPWnnTriXEL5DY0VhcqXd921Z0KVxngPnS6YOpuDWp/GPLOzyA4pFZeDls4rZkXp
nj/08+8VvhrSo/SLyEZRZby8xUGLpo7mN4O2GndeKxqm+2opPpnwNI5Z770eycRyuMSBx3Soz7YQ
BUnVGNLWscMhiZxjNBvpodFR0n750V0Z5LEMnhUmvWgqz63oV9klhqZMDJiqPB98ZJSKgJb7l1Vv
vMPC//42LUhutK11a8Q1utPuG1exDskwf375Qp4/XSzmkZlECgmGGsKul0+31TvNjotJD+el+Eqx
qgeWAgE69goXSFrV7+zX57kCy8EZkyaoNg3ATcumsUacke1KD81VUQafBtLgj0WZ3Ol2bb56EHS5
1nZ7cqai+pjTCIzU+d62x98dHTnNP/H8MBxCrZqvD/O2y+dX1FFutTbIzGWBo+oOnno0FlEfnban
JnWWvc7ItQdoQb6WDxHgvilT2ienF5a8iwQMa+HsiN6v0at7SxpZHTtLm48v39q1pWjgqTRI6Gkz
fbhcqlJLFCXQ9gKeUKnHIQVCpvYu1mtOlO8sdW0X2vK2CCJQJbfjT3R9IZDjCkGpaZpvjVqIW2R+
xTEGBngXiarZ2YZyV1+GTc5imiIwVCQ5c4vxI1wveZLW3Nqq0hKcaOsdU6xfqfj68hipTXlQYCUe
5sLb+wKeB02W1pkRwMQl/9j6UAI4T/UuLrQQo/v2VONg4lcY3Ow80Our8D0jc4T63rbts/bK0mhu
quHmq5lBP9BhQvtgz9/s2g5hBkopiOwQ5LbNDhFDK5Av5bVJVwBYXsuKdafARMZs2p0burZDAOVw
8lI4gVjZfMxIaWswyxotVLOu8LN4tg9tMuiHmMrf7yER75SGV/IP4MEatmrIeFlITsl7f/KhSZTe
OinIXBdan75TXASDTDW2/BxPhmPJBkp8Az3xg+1F+llt1PXG1JsmaCunC6JJVDs79vn9cznUPsjI
SFG37egk6ihTGWqrIZ0k+7jU7gCKL8fUDdroEbrV99d++5fLbY6FSq21kRCE72HnQoFSmzScOC9D
WMa/vbzS851Kvs+HLxVjyMu2Aa1DSaEsK1aSeh8nr4mmY6FVzY71zPOdyiiRk4d+KxUkzLTLt+l2
FRK7tbciNtdVN6TkcVgB/7yh9bY3Yn5EyF8GF5BoyA+hHwssiBHU5Vpe1ZQx1aYaDkMXGcGkztG3
tdIt49BMKP/4o9JF+WEqopWsDFf1uwygqQjjtk6GW/7KFB/rTk+UkxLlYkSYUGnfL7NrfB3NzGiC
tXbWQ4Jn30OTTEOFgcoKFri3+xaV2ip1uw+6MvywslF8wiss0/xIDOuXbI3aye/bAUpkMio6E4ps
Koq3iTtRB5Ra1mjo/yo8lrwF+jo79Se1mDT4bsZkfrO6gRg8y3nL4bWv36aeB4pC30Ay1zchBFcn
Zqb2qIZzV/andk5VatQk+fryKldks4i5sp/JxIKmyFb9ICE5hYqGhnw0K8x90yl5qKq1RUAPVYTs
3hKLksFzqKzsgJVZA8XUHft3XjYY9FwjY7lPFWu6y4eof9uveQQzEJzVXmEqY9jlxmHf0PKSgxXs
nrbgixXSU9EKraejPKMtb4skYP7hojk8uet8mGtTWX1L0V311IwFdp1R5AHp7QrbmuiDTGZ/8MCF
3tESib5bXZuW0hyrL26EHRnl2fF6coSsbwywDWl3tDoHmVCjEel3BsWjd4pTiwUSRGRXvzNwjoSS
5ULMrMFeVT7FTKX5QBBEE5hdHZ2Nni4gzGddf4Dms96nTud8UM0ZBzK16avuEDk4hvmolSVVgNrk
cNR0xEoCLbK82c9qdYTdNerd/ZKJIsjgq8IULvPqe2dVmLt2qqJ9TUlQ3qQ1jivnpVzo3qAwrx9d
tN9rICMg1YMoQ4/Y75LWnA+Faw3jveGVHRWXkaCXkjCOpBNMW/7lDfU8gQCJQwIGagFEk7mFNk5q
nupzlS+hMdvVneS0HowpKR/aXgHQUnoJZPCuemvn857w7PN4ycrgM+ggUjg8Y1rglsoY2GM031rq
eNaBpR4Mtxp39uKVVagaDdxVOPkcVCsuYxhJpqlMGU2SfsgmpGRXrA/M2X41QBTTCvntS/Ylid8m
KmtW4yDM169hXPfpnQ1GLEjt0v0T9/J0lU3qkDdQxY22XSEXNcOhbJY69Az4XC/viOcnDPcC6INc
gQeGgsTlE5vcfFJQvuKJ5VXj121q+GZerUFMhNspHh8tBzeBAiAdWEFipkHdtik6mqI1xmbRwXWY
A82FZC6LLy1VVXtbKPpKRFCK5r6b1bi6U/IW1nRiTPjMxOpSK35mKK597Fez/y5EMt57rplEJzNa
mk8efe8kaIUC901ACkTLq/EU32vXAdO+utIf+gjO7GFstGyvi3zli2K3yU6CNF4A73b5/PIcg6iF
7mi4uLl7u0x9zBink8RaVa+Cyu2Uo1IudOSTxHn1GSRRdSwMxookZkvEKqopwxEn49XFpnooMujx
tJDVP7OKRAxKsJtLqXh5gzG4Xidd3CWkEKLPapXTQTGivfLieZ4oiQHUa/9Cplyu0qptCYnRhAKw
GMnn1Rr7EzjF4lQjABSUHsJzL2/7KxxLOnwMamQXA7zgNjGdVrtoB2axYQny+a7o9bEOtHT9EhsR
wtt83P4syIa9RbM+w5by3uEiL04OWEnfcMfqQ1ut3Y1axyNWYHg3KKOK/Ftag2ma9OZstg0ZuMh+
N3s1+QR9qNoJQc+fl4w+RFM6IMAWtpNkuxPOoDbmHLamNoVTW+X3yZLaHyNr1jH2HeydxPoKaEVO
tuAcIkyJ8oO5iRMkN2OEssuM5pMHgjtL49s06aLbWVc/2bORhYiUQCBB8/BMzVEGWm0Ob1JhfHr5
vV27DgY2MumWk3q6mpcbpVmizFbnfgKwWom/A9sqIAcx/XtXi7j9h6LQlAEkMJXV0Wim5X2lOa2D
H5zzvTKnck+q4nnwpLaTWm+kgZILuUmZ5yK12BqPat7MFI3WGe4thOYO5VLorz4NgAvR0uDUlohy
a3PmOFmCaVTBUuM4xd/GRRkOHfCdnXrj2uOle00/iNxAcss3jxcfLM8e7WIKaXD/hqhOFBQj09pl
RTBmLu7X3rqdnckMFH28sfrsf2k37AHhrpSwlIoUVZRV5NaAoi9fsb5YzlgsCds6R0PJYifhsajH
bwvTaHx6ezVDAM8I52oog35autsow8uhTuM+KNPR3IkUcmNfHlpcDR0rpjtMXyirL68mF7Q+RsUa
wzK1jQ+iE+thGup4h014ZSeh8Y6ampx50q3fHCNa40KP6FhFafQGIf64+9iv9pD5qmJ0O3f02AN4
ekuSsiibbVKSlNJ128uZJijh5NNNqE2qjhNf1iNqpupJipRxmpAyx+1a+0IfjR5yVlWeR7se7gqt
+aaX5WAeIUBnFHRNnZug9+K19IfYmD631agpt1gKZi1yCUUFvYM0+aHrk/Gzg8zP78VY4/FU4Yqb
jSr7Bvsve69i2p7H8t5oxBGj5MwDhO7l61JFpZiIh+FkA+LsSOnpfp3RZ/4xVAZefH3ivi8iq/jm
Knl8Y9aT88YUivDRcmaClKJ1LcyxvWtLR1/8LFc9bkpzzmBwgUknEMtfjmbbvSUvll4obRowRxI1
cHmxrRCKHc1DE05m5QTJujqkLtO6k+JtzwpWYUOhZELnGg2p7eQ+clqpEpA1IcgxqKIDhU6RiNqP
0uVbBZrk5Xt6hviUy9HkhV0GEF9C4S5vqojdEoNroE1Tl3vHcliWw2CO9kGR/s7uanWAKhvjvTkn
5llVcTX1ykw5d1bzv1k7cZzqcXe0u6Hz9Vzv/Xxtm5tpYGgCTHWvHHo2Aedadf4job3IeQMD2Fwr
OLtkJCkN68ROHpylSe+NIvHe673d3mhKzYyoN6IWP4q2/gArc/mQObXs/S8gVTIzE3qwdrXxfvXM
PXH0K3uDOQ4DB9Qt8OTZaqNXC67oliibcMasHTKfkYR5He+5O1z5XMiCWAV6AW2mbR/DaVSMYSKB
HfXSFg+ItHdvcJsagyGtrDciquw3qNHmxwR53Z1S9BkslGePoQBmSsDOwYRvCVhRqaPBh+NJWFjl
59KuPT82VORY2lwdPs4YhT1EHTRYs4u+itxGozmfp53jbht1kZOkda+69NNhFtFouXz9WDlb+uQY
YziumJGnrd3dNi0dLAQ1mp3P4upScl4lhYsk/vpyKZRQlbR3UVtbc/dnly/GzVKnX+xS7NEhnj1X
eVM2NQE1FoUBCrGXK6EYXpfCKcewibAjVRPMeZw8Nz7aSxsfmxzBlhnxvEM0Fe1vuVqtR9N4NaWA
a6A2lgmaR0ZvbE8YO+Zpa6M3hKsL9sJIy57jot8Ln1eeqazAXZMmrIpd8uaZZtbqQZ+MBgivVQ6c
sosCCqXhrqQHsHNmXlsKahaGz6CSgHlsHmrSAcpzansAgVKoB82Mi9u6XprbedqTxNt+kfLRgQzl
u6BnjifCZk+uljFPSczYPXHUKogVpi2Da+XnFvNs31iN7gMevn0IVmjPK/OZfZhcGlkpGs4cFkzP
NjeJbZvRTqIdwjhdBqzDDM23xAC13otbX0vWin5tUjUfu0TW4Op6sgfwZ4PWirsl8cQ50qlx+dys
0DDKHJdDc/2tiapsp/a59i6kD7vE20jEjfz50xEHk4woAVYaqhPABBuh+lMbi/EIZNjaee3bIAxw
QkKtySYIEUzzN8UvGf0yYDHfhF4v1GAxSYuGKdo7Mh+1VJ8mZCxj0R6jfSpRb9BzL++IvicwibgW
oWEOaH8DWV2+GSq7wI8Xx72dsdmBG4Nr6kMxdx0G2kmCe1K16K3m093OUlQ2jSk6isrWD0ViGi1Y
QKc/tFCIQmcpikEKqEfiJEZI7T71u/lVGzomsWJNcayO865eKGQnzBjQQxS3i95j9aemKWFDxTza
X7ypA4KVtWkXFHbl/s4vUn9a5tB/EqYRx4ds7MaKaSvUOH/t0/qUFWOFxntUiO9RZiWuX5mVBdzF
Hsck9CILTQ+30ob31qjhuBsbuZTtQZhfTcr1tzKPAHtR6fhtapoHJlb1eDQzVYEwoKQuLRZbdO+m
tVvSnZRsmyzxKtBSlfmAJH0+PxK8zJzMzBJhUY/zQTVycZo8H4smoaXOzloyPm1eO0kZnX3qeDBW
9ua1Ix+ygNouRQj6tT2Unh4dUPjNQd0wvRaOEh2QA9078R+lwS5Xhb1mY8sqm0dkg5uCZhCwP0F9
p9xhp4AcTc0iP5R2Kz3Jx9V7azWFNzAvnDJgwBE/RvywVX9YToLN9LpAWUntJfqGPs86HRc7XR6a
Ia+tk1n3XRKaOuK3URvZOTOrYhXHGTn95cb22vTDAod39JUEgvcxbfpI9ytsH46RlyCjZlC6z4GS
GTMWQ9SF+oEJLvR7p+xjCNOx3Q+hM8VpjoaEpiJMbzQ4y+IbNq/HyU2N5abN5+WHapYjYye7vjGl
4+Wi4pLFMubwm8KHjsn8Ono1Z4UFAeXlxPdZe9PySNbgKaPNx7FLVnn5FVdNr5aK6HJaIbzOTMkY
qZbDsL5LV5GX8E3q3NfV1qj4jvKkP/e9MHqaab3ybS1QrLpR17H+aQxrCvSNLqo/lCUSTmaqUm1l
DW7vfjeuBcOSteuPmRB2eYwzdW3OKNLh5zBVS12+e/mmnhXjBCS2iPSGMUAE8tgvbypJBqPPhzYN
ewyyYSuN5rAeTENp3kWLpziYR6aeCHIl4cQooNG1h3EWXhGIGTbZsXZNjdZ1VP8zefzvC4317m//
w59/1GIBiZv0mz/+7e34s+2H9ucvb76L7pdwqH7/Tlyp/kf+kv/7jy5/xd/epD/auqv/0W//1sU/
YqU/ruTwvf9+8YdjBfJweT/8bJcPP6lP+8cF4p+1/Jv/6Q9/+fn4W35bxM+//vqjHlBm4rfFXPyv
f/zo5ve//ipHyv/99Nf/8bOH7yX/7O7797T8Xv1Mi+/V7z+f/cOf37v+r78qjvcXamDELMmx6e1T
7v/6y/Tz8Ueu9hdmQLTjiQS8ZALRr79UiNwmf/1V41/R7SWJJEBwIEnBKsizf/wICiS7Ab4tRTa+
Db/+6xLf/TPI/PM18UT++PMvtGHe4VvTd3/99Rn+U8JmQFMhvSWvggL1cndV8zhVlUhQWEnz/pRR
ELzVy8SfV5g/WjfHYW9o6VeEZX53Jz1+56gzzhZrd1AbDYuTfIwIDLWHAPNS+3G7ZIYvUlc/Ssf6
d505zoE2ZjeDPX4tMOj9wfhJu7FnkI9Pnvy129hOQB/RP8ycaOQiMPnMsi1BWDxtDUbnq8HOjPNP
jliErzcTyvj2nAwPy7Kckmbp9UBPBGlUJmYjqON6PDPtS9/WOr3lQpvt+0aZjVtVpZUl3GoGW12M
w8fWzcWHeRVf1GJPMOKRknZxGsDjkiAG9oEh5xcyHX2STOlunjYxcNawQ/c+OWpm+xt6M/PX2myQ
ofHgswf2LOrv9WJWH0QzfcIbU31TxRiNpGVVGoFpVNm7US3F56xZi8XXOy8Cxm4PJC9eOf1MEMy+
qZL+K7g246ZUk/E74E+d038pq/e9O9SBoi6MXVHKumk9ZH19LyG98+seRLBZVCJckvSLahdRfABh
E3GCLFaCXFhK//HxRb4qrPzbEHERVv7D4PP/YViR3/m/DyvB8L9MBv4Zn2QQkn/7X7HE/It0MZeJ
EfQWEGhPYon5F9BaOnMwF0Eb0EfkFH/EEt34C60nGgy07Pn/6dg/jSWk1GAnqA+lEovxmlCyzdQp
BqAzo0oErItlrM3hWzd9n+N+OZ46rLTD1tDiQ5ro6049sC095CrSj02KyKL3tYUOC6V2xGQX40kR
UKpmOqCQH5PskCrGnl7t3lI87acfJqDtieFzOZ64oh9WjxBU5EZmgJSOutMFkQnf0xDATaEEJLWc
mCvQitms5LpTYRa6PpzqWoGlh8LEfTlOHb6PfSJOo+cJbOLVjumz1n2dvNbYmS1deXX0YhEWR5ZX
qhJtXh3oikiKWg6Uk7pNwxs7bScy6te/OgK0RITSGWEPb9LeTiSdFkmVH00oyt2aNeltXOoKRLTX
kyd4oLR02YcMUaRvx+Wr06bSRe4df91uHt2TY0hAduLtDZ+uPDZGcWxGFEE86xm5szIGEbtO1J90
NfIYjvTOR7oxewC+a6tIuXe2vWQwbb3xBoeasBBmfxJub94t9RxhsdDt0X23TQ+2IO8FKjrxAUzd
1gYOQ3pX0rz6U6xX7U2jmVSmtCZvQAE5t1iHOgEKD94BZ+Q93cpr9+fiboch0GMasqnB1EyhwKj6
/jQMZLCw3MRxor45PgmiVzKE5x8zYyzaFfQZuVgmSZc7wllV1O9KXZyqSKsDBA2xFptTO0D1oX1l
d4SSjlCLqhjvjC96q08TwWlQOzGLU6OVzu2qD85NWdvtQ+NY1c3r78qhu8d5YELa26KJ+mpMzLVM
GYvTzsLUvi2DGrfnUFn1Vxu6cldPl9okikaDy2dfFizVd8a5NnPrbo7LvRt6vhkuV9lEonFUBoEv
XH0q+cDh0poaIK44f2UrWL4hZEOp/Jn6MH/bRKK0zJayiWPuZY2Xs5XoE00NKz1kapkeXn5DV2/o
/y21jURjlPQRBsb1Kfo/nJ3XjtxGsIafiABzuCVnyA3alWQlWzeEgsWcM5/+fL3nAGeHQwyxvjAg
W4B7utldXV31B+pI9xD4qdkl6r+3B9nb3K/ms70UzQEsHhyrKqhTQFBARS0ELCSF/vTYu7eHEp/5
8qpi6USFEglkurHbngHyWeESyjbVpc5og6iHNZXImEEkdvGLaJgffKnd5cPfXjxPEMjYanLFkbSm
UAeqILcSyZcEIDCTrOzNH0l09en8kkAhBriV5GtGySphYZYBRYGvwzxm59rRJ//2yl19JOqkJG/U
Milp0scRT5hXeX7VpyqetXIe9DbGlyak8t8ahiFQ4loc226PdbVsL2O9NGCFssgWxc9tFVZkijnl
RnP+EUak7DxCkupgmKt6Nbc50kgQIUg8KdFuMdgVPe4iLvs8kO0sfpZMJ4Fi1eFvkOHDuLbl8F4x
4/kJ3+7mnfB+ep9RUPo2DOWaeopkU07R4vXJGqSYhGNOH7kBuk8lPJgDUP7VrhW/k0UX3AnE0LZM
4xA5CSPpkzwYosH53vah8ayYVRNIkW6dZMQmD1prO+tPKQo4gdBAEOj7y2+tI/RXdpGVB6oifV1k
RIlzKkRv3bVwJyAPIYUGEQvtmE3WmK1A0zO5yYMszFvfKprxjHLpcLB01xRgQdEAko6uiqBxbbn7
OZIOsjRIWYB/YvyjzmNtOZmSVlI71G3qZF1aj14NT9Er12L+W9NiJ2gQCvtMJFfdWO3qT7YSqe+m
pbHeFRoL4TbSOGVuMXbrmapE5U91pVSoY4/1x7eeAzAsADoE0EKYaIsz+erMqRBLkNbU6YTkuIIX
A8iVFjnug5N9lTuhpSX6xCBrgSHxMrscRYocebApwQZhW4f/LDWqHNW0RP4ymsljO7btu3Ba/rXQ
l/h0e3rX6HQxMnY4nHQ6jqBuL0fWaqsEk9mngRXH6YxwZ6p9MtbF+FHV7ZJ402BZ2FGY2vxxSeWs
OjX10qAJjurX+q620UFyw75zvmfgAb5HsbnMXmYg8XzklXF9/HhbkN+BoKdAe6XeDGRRmWYKxwGY
Pw0CQ/rdiEu8rvti8ZZVO6oD730PujmykBvitbFFyuWiItXKaxoAu9c8dMsR6hdPD8/skzAws1r/
PmSZGdSLWX65/UWuDz6AF0ekYuTqQJU27aoYU96li4c0mEOzOvdxb3qYVGbB7VGuasIyDioAAeEO
gr8TQsCX3x35SHNK2jwNmrRtSzeXkWk1x2JGp2vWHyxKYQ/LosRfVuo4XoULzf3UjKF+Gst+vkcg
ynnrNS1+j3jTGSJW0Pa+/D0JepJKVZtJ0BVyxuZHgLRNhqNttLO4wFnQO6ZWwXW9hWi16zKvAwom
wRBL8zmib3NWUhBatxf3aJTNJ1SScKFDwyjTYhXnjPvcVcvsUGP9Oh14wRtRK6HhSwDfhKaQ8p49
LHocLGPx3i5l7VOcRC22RTHtHxcB/6Hz6mbRYd1LZvI5r2QawpVaxb4N/vI+QYqv5I+O+lvlUP2p
Zys5cpbdWwl4CtSVCKDAQzbRpa8SScFKNQ5SVAHuitVeP+i5lp5vr/feQpjokwr5SPFk34ySNasS
pZh2BElWTA+G02Bd4Azxmcx9PPi04lhcJK9sU3puCpgFCq3spMttGk95B++hjwOqK3/m1HrfJTr2
Yb31pa5DP7XVn7endg3mpDrASwNxc2r1kBDFCr+6f2JbGdd2LuNA6pssKHCFi9wkjPpTwxP+vaKs
UyC1Zv84pygHrUZUgm7Q4g98SuPb7Z9yvcqCJEv7AXIG4IItGR6NTBlhuSQmI8zXz6adKqdYqJ1o
8CYOgsF1tL8cahOcqlXr43RkKJW02scBIrszENEL5sSJ3pkD8ki3p3Y0nrgOXi2yonej3ISMRxE7
882q1n4nWTZ7NGPQXgL2d3Ddi+TtchfxVUVuZ9o0TIASXY6Xkuv0jlzFgRaHyl2TyXruJhYNNJwa
R+VJooHsTRYi7GHY2//kaaj8uT3hvW3FEoP7565BnnRrZxJrmdR0Cvs4atTmYwsa9qtFw8sbwlB7
nPjK58Yq8iBf9OzBiZrwPNixk7n1+NbyA+EYGgmC0C/1qS2NN54ry4nyNg7mSaGOx7HzhnFo3cgE
onN7znv7l/oXWDFRKKXgdrno4Ty2SlRFcYCyQeatiES62bLYXq7WRwpIe/sJrgX0M3yc6YltokRf
pWhO5lYUNHIcP2jxPJ2LFh50uiSSu8R5erCfrsMsJVfRBaTbJ+hGm/GysQWYmWhRkK1x9Vi2o/JH
tsojvsJ17GMUcgaqzCpT2+LKmzmt+w67tECuwvFbDd9HYIYVX7XG2Jt5l51wpDoq+e5OjR1KcmCA
oNyi0CJqjaSaZRTQmK4/rdUwfYwVbToIADvpEPJJkEjA8Qrhl5fz8ioCSJI9z7mURsGa68XHbM2W
XxFh4YF2ZPisTo31gKVqfNZLtaY+lpbeWFrzB7D+hWtV5RGP91qig1MBqAQwuShDU5m73KtxsxJA
0oKl1pzqfUYG97WMV4kbtGuwmMi0v2S7NFrXWLTm3ypVtLNcLPodLnXpU61G0b1WZvHR3bf3KUww
wdywkACpt17+qEJWJimRmigAZqL9C+x39ApzBIl8+5xegR8F4piQZGLZysuX6+ZynGXSls7s4ygY
2A8/K7XGI7wFn+YUq/FYD8BCFqeN750IXlZd1PXHdV7mo0xx/1fYoPkFN4TsZZOQshecIbQkFNKW
dP27nFrdA6I4nPo47xCX7W1KwE526uE5P+PWVrpF4lR/316KnRWn5PCChKeeDnPhciVGi5AFikTy
C4zAPqIIYJxtJ2sPNr/4v2xuIxp4AoVJ6BBegJejiGMXm+Uk4Zjaf5X6uXtK4sIvG2MmfjkHD869
wTheIGh5gdjQYS4H06ATrdnYS/6cZqD/eOydyScMJJ9L+5Gof+SVsbeEAguGdKAO50bbXLUA6yDm
5gOT0xxYH0o2eVJiZQcy+buj0DmF3y84pVsL4qFEHsEcWsm3hip3a5SJ/DScj8o1OwEYoDfPX7Bf
nI+tgg1NjnhtG0YZWyP9EC12cXY6cfYxGkaKs5keAc4kB1MTX3+7O14PujkHEYLiA7xzyU/hbT71
9dQ/Nv3iBGNX6T8tEIt3nW2PQViHR8JXO4sqLNjJtGFlwZzflMCyUqKek0SS70SxHsgjUX8d6zW4
fcZ20gI2o+C0orLFcRd//yryJwKWbqDG6yuFmXtzu0aeUTmqi5HwEVBjZ0LcY1RwYXqiN7B9DY1h
q+RT3Do+RDz7iz0162OLDOtBSnXtMwBxg4UjVxdvIf54OSO1r+R2RZrLN1v4MsDo4uKshCliL8ks
/9KUqfTXVE5+m6mdr94M/e0XRD8FN3E5CywzG0/YrEYfukGTIhdVYgCqABklD+Ba/RSXhn3CL2g6
UEx68UDf7DNU8ZCAR2pLvOQ2OYzMoya0wgRj6iyvn/V86sJgVbTWTly7AEV3l0pDjPKZJS9/Jfmq
j64jx8mvTKqyv9TMCD/Ei6Umbo+BJC5QfPLaNZHtKr1lioboAFK3s2lE6iyqUZT76WVcLnGTOYMp
KQPOhmOpnJ3aSRCElfKz1QL9fPP+fD3Utu0oT8Am215YNXbJ/J5rortX1Xl6auY1PPgGB7PaNjGW
cQpDq8J+MMav6jNqHPKdRe/kXRMP03+ZFbZZcDfAKyC7e7mAQ5VFqUN32B/kth1OWp3Gg5fhB/hX
aBfm+fYS7pw7IW7BlyI8C5XMy8GwsTVGvK0RzDf61ZNiez07E0IT/2UU6PcAmJAW2Cpr5wy/pC17
gsr94DplJ7l1XB7pHu3lJUzm/4fZbL3MNlZ5zhvc3sam+Yr7JW3vUNLfKbX8J+0j5YcWGgM1gcTw
5AGPQdc0gbP+h6mSA8IkF3F5m5dMVq6EuozlptQWkisjsOEilG54/2EUJLaB7SM4j1/r5WdbVydT
kqxm5ys4bfJvMataRAfZz+7mIDcQbtwvyhaXo9hLir9MUeIBKTt/4rmJEPbGMv72VHZPFg9t0QHh
obbl8wwUcXhvst2TZtCf41jKvyLwZARdHR6V3I6G2tzXVYvlAkBr7FCzvnhE4t4Jen1avXSui9Pb
ZwVOQVyeL/z7zVDQAOL/dbId5QiRlD7tHualTE7O1Fv/4QjTnSAPABnBM23TIOloulHb5AhXEKfI
4Kr2TNahHhzhnQQLRQEMXmFe0a/aUkXCskNBY0z5TNNoPDRLkjzkoNXuoPBrbqLa7eNYxvW326u4
OyitT2BN8KCA7F5uwBEFg3LMcNdIx6k+iw4Yztf69Fj1/fqesnFPq0FLDkL9ThoOWQGnOI4VInTb
nL9uHWu0F3Z9nWbmczFNmq/aUn028sF6smLtyPV455QJG2xSOar7AoW+mWRmrLXcc5ZRUitPQ9JX
J6OajlxwdpaSOjiWiKAHARds5bvxHZMXeWQUyAXjeYpk+1TypjgpdVN6bdY3XxpnOLqg92oH9Guo
PKOqKUh7m72ZQtVrR1baJ2FIC1qTavdRjZKy8s2htP8ZcmKkXmvlh6jDhaxOREdtQhTiscwi9R7U
/REnZScEACaDFQkqk9x5GziFKcaCGQIy31WYIGQwtJ4sh42PgO9/+a4IJ4ImB/UHC3RzteqANNsM
9we/BgP9cUTf2dWj0T5Iafd2j4E0KkmtoPZsWRmmVE1yR1EaAgN7dJDT4pQM3ZsdYpkB1wwAVFSw
gFBuvmM0rF0apoxSg5v3U2v4sSKlG9w+7XtTgW6l86Shq0/H6/IgZHhb1XkBND7p0hW9TrROW6ww
3n51cp8BHAOJIt7Q4qC8etTYzqomeY4Vhua0eJKq2AdMdjwcfJa9fQYaBVKd8Iahb305CiqyeWvG
HW4A3WLfTVKkPIRSXHyEqNuebi/b3lC8AQEHie4dR/xyqBUdGXSE0JRvrdI8mZGZnCVeIX4Zy/rB
F9obCs6EMAwE8MFGuBwqi5XRWmeU+UEs1Kc174u7WrGKEzTOw2RO3JCbRw9tJLI5up6QBreFYkVJ
4WwA8/CV1rhPMglyUSWdKVL/bUk9FtiR9aV00CJvSpmY0anfp775+faV5SmD3C34BtFxvpxuOCVh
ltELJHoNJdZ0NlW9TC/PbeNMBx9RpKZXsyU7pnQheM0vrLZXu9KY7T4rZJwmu1qVHqPKUE91pMZe
FSrKk5GosJqnsjnDbxk/2k13JEqyd/S4X3Em4Pkt9LIuZxo5fQY/DaHyHD9d18ILwRuJlQc5xHVr
ReiMEHvFtapDPt8k6BVezEsyNhgFYFkBoSsJSxcWkvVbQlbm0VgVPDpQfTm3VVp9GSZ99JNy6D7o
6aq+3R8VyAqlAJFBCxdusSKvFnxtFHVGBs70e1suHnUzyR/QO/x2ewNdSZGAykBTCAky7EMpN2wb
g1M9I4cOrt3XkRhZzmszKA38xwL4pTwOsw9FdPkdahnZVIOw3kw1AQ3ExVlry7W0OG/dSU+U+dRP
VTEHYy87YzAaXfkHaY8Msuhscau2YT0+ykPeQK2Evzh+mltUi6yOtt15VKYKQyhDGUs86+XsIMyJ
YPl628KsoSUgrnjB8AQKdLmKEbzZ2m7GMUAxrnrqeC14ZWknOrt1le/qkbRCTlXp39vLug1DL6NS
JMJ1G7wLrbrLUWsjygpVgQxhtk13TrMc5kw/ym7Zdt359lDif7WZIFFIaBIJS2YujcuhYFyEhs1d
BxakwPZHV+MP66pbHoo90oe4FgKpSIj96Fc7O6AtbJeWqig5k0UKSrjlVhR//2qDOrEUG2q5juAD
9OUPddnfq4yXWNFGzV1m2tHdvHbzj9uz3S7sy5hUnkkRxcBbUY7YWspWHfmcet6qpzWaEeiJK9sD
XrccXMPbLJsKHIqVgoqPUAbKT5tQYNipFGml2QQh1yhqvsImrZI5/yAeXcksnYPl3AZYMR6lfLaq
UOimoH+5nCpqlcU4Dk0wl1qHwLO63o8RfuLukGTzWYmn1KWFbt7P3NuPtNgxi7u9ttsQ+/IDKLKg
KEuPkLrV5Q9o8N22QzNvgqXvLPi9XHBuIc/FEcP7et9we9CYgO4rYHNbpXx7QJOHyFsHjp1EpVeX
6vhrNkdBOajK5N5WBu1UgCMNbk/veuswLHV3wYbi2t6ybLDb5vVISybIxvw7Vk6p19bNZ4iORxyl
nXWkXAThihKZEInbfEittiepUZYqgFxp3BcNtOElkpa7N0/HABAtzEh4kkEBuPxaazTJZj22VYC4
yvRt0kLpnty7PMmllB29Sa5nBK0M2VLmA40CdNtmLCXDGHxJyyCWcHbRrU5xAUPmp9szuj5wYPaE
ewLZNRX2bdNOrhY5oYhQBE00QDhXerSGTS2YdCXyOik80h7amxQvHyp+vPvI5TfbfU7bOit56QVS
NToeoKHIz7ND5/WdSfFwFSpqGieLKH21dOlaxEYVDGaG2syqeWmm33V9kboTGm4HS7gzJz4yRGMM
a0UGvEl/oU5bBplZFbSzvH7U+mrxJ0d+K6xWPLA0gXYlE2RDbA149RA1NqVRqgB1C/3dBG/2q1bJ
R1r71+eVUagICDV1khN5c3PnS4kiUq9DNVjl0IcBRZkecfFgLrRDSQY+wus7VEyIJiMANF5CiBCI
ZX11k6Wy0WSZJFfBiPiKK4P/o08/HMmA7X0cdjcAFhUgi7lNRSQK2UY+59A0pknx1HrtIRxIR423
vQ2HqwtgW9JkB5DS5VycGQJvWTtlMGWN/Xe8dMp5WBzznDnojLRWEx4kWHuzeuGlcWtQn99iUfNB
KbJGXctgwBPNty0p9gqsvd58N+F7SfWAXFU40b6ksa++0DzUeNRMeRlUYIvOZZeD2zcr62CUnS1H
QwjCBEQBLmNns+U0hPpbBc+4IJ5GdK/1sjivLBuA0/7N6lvsOR6OQnwL9CPVhE1MrfM+KaSUW4IK
be/aqQ1IWftGr/ZnG+d/inx8jIfyU7U4j3XSHrSFd76ZuDpA7DK4IGRe7pGpDfOJ4kIVOEO0eKky
1iBOy6Mp7q0mlTDYyDyO0VLaBFiVsNiFesUoVQcguCfA4sHwMbHbo7B3nTpR/Mf1iffSi/HCZiSM
7U0JMkQVAEOP/bAZDNfutCEI8y591tZI9SrwHXfAPqO/mlw/Mh7cW056+nQ7IGlC0RZ//2pzQum1
6mZAcseqnMVrJdXwaYa+VaFXbBgKaEI1lx7VFRyXRKOQjRGWUtwb3Yd0lQB5J1iv8ZLJtMItM3k8
OA7XiZpwqEbGEZ8hwvy2op4pRSkhBFoGebc0j7wPef1Flf7UKminu6hjqi4Ag+bIzu2qSyZmiiY2
OTfbhsfTZnsac9SVUhgTwmYc5MMhkb5ECOw+2K2q/0LNPnGHIdY+9EnZPqhkil8HUD7u7WRkZ+6I
1go4CMki/UcRZl9900QvJmWQnSJQekd6SOc0f9Jlat6d0cMfTdXxCUTAWzEGTByMnrgdUG4jfG9i
AoT3vp2QjgtakGN3WM04uElG/UHmuLNdDXJ8QU6Cq899tJka0do2CrUIZKzSPq5xjQYOlYXz7QXc
vkvFXPiI6MsImWeAAZejYCxXDmU+FUHY9AhsrLX6Hr4qWmbIkZ7wgZvctIklt2qG6HR75J24IxTU
BPRa4128xYr2xaCmWtsUQVGjnCvzUHIzDfH2VZWP9AuvsH4vs+ThxOmHb0IydDlL/ivgoakuAsk0
fyl1+c6Q+qc+cU5p3n5Q+/HOnAqHjMK+b5bmlEnpudGiu7auvt2e8843pSxNzkwhkoLgtvytlk1U
9lxawTC0RECEQdw+y9aDnbOzsnCAee2LlxTw502czQyUpZGbzQNpMts7jCO6u3Iav0kIrB98w50s
hgXl1SFwzhTBN+vaL7lUZiUg5rlUErezBvsEisVdEvTCyze3xPmKgkjHZiXBII/ZJOlaOCtDX1uI
XbY1Qu5N2f6jj9N6YFa8E1LEIwriCpeucEi43CuFFU2JpmRZYDjZ/D2e1e6MV3LrVnPqPOTNqDyk
Y6QccUGvJFbF5JgZQmboIZAYbiJZvDppGcPbCICkVhPGJVkeFDB27qzcRPInjaZzWCzqx1UplBOc
BFrOuDf7U6fTqzXs3IvqVcM/r7EOspCr3hu/jNuMnq94eYtWx+WCLBJKwCBds6DSqtFNpdBys7jE
PUB33tl6+hyGSeKrcvTeiot3aTk9F42tuqkx/37z4QHzQZ2QBJPEeYu5SttSx5EEfppk9srD0DkN
KvjDeBAQd46oeGeatPbYA1ynl7Ol1DgPRimlgd5MHYhos30Ie+PX7ansnFAIjeJTC9FE0GqXg3Rl
btf6YqZBCNruNMfx6jkdHKnBGQ5G2jmhtHTYyHQpOTxb0LU2A79d0yUNzHlFwDAhxHVWxNcj+V+/
rVF29B68qs2zXaBLYfMq7LxgqV3NbcryMYH1Zq+I3xvajI5TEUnJJzwfjKB25vwkzUl76nLbcedl
iR/bpUq91UyKg5279ylRzRF8YkP0tDYnWSRLsxIWaaDIY3teq0LyJMCVbxSSEPMV6vagX2m8g9W5
/Ja2FUd5XMkpzNsq8ocCe0UHRM0JISj5IDRdT+ilgEvlQDh0cyYvh5KXWJ+ssCgCOFjSvR7OP7tJ
l+8P9qZ4Pl0+sxnFEs7ZQHlh3mwmVDah5gxlXAR1icKHNy110nzUyeWWMzyzsPPKCc2pcxbPduRO
Y901Lleq+l4g6sHIhtP6k/JvPnodyHGVmhANsVOsz+1Hucu6meBR1T+Nyop+Z8hrw8KVirB/XNGy
Xk4O6arpFcDtfyPcmnyeinZGAbhYzqOstu+zdGoxgle0DhuevC2LYLKWNYIfhWb6nUQE/Cr33VQF
nbG06GWZuG2Giva90QCcoEigFefabOQfCaq+/0qLLi8nq5/QGLNbR/4ZN9KinPt8CO90yVibM3Ka
xeqOmQV6U0V41NXxmk4OAs5OHs168/QiFAgo7rbQushNmvaqBkM8rddvY+uY/zSpgau3gjNYXcTK
k1Lotg9EUX2wSqyIFDt7a0OWTJbfQN0Q6B7J9PYNwRM0V1HS5sox18if1VH4ehid2+vW0XNlbxOL
jUVDiwHxLrjcxMOEyVznoHqgNgipVQtmaTw03v7YcyjU0zdH3AAS2NaOxak1o2ycNg/iLNTujGIa
n3OodQdnf28u5JPQaoUiE036y7noUcaSrhMkrrr6jOFVFIRhIR10HK4vC4RjXg2yWbBYXZI4Wxgk
S1LanKmdBXVixh698yOS0+5QPCSFYDBP9O3lV0brUFntmAdjJHcQxPBTDQGsusO89Aezur6YmBVo
nZeaLk2KTZRZQessiNXxgXCZfEBjV4VPWxWyl2M7Gbt5OR+RXq4TO0bkTqegI55U2/QxDdvEaVNG
NJpOe7Ko+nvGMlmnFid3T4iz+GOqvb1WxaDUXwXvCbjLNq3LspRaphPngTkm08NYaSgHQ9DgEj6U
5N3ZjBBM2PC854T58KYsZs/TuJalkwVLUkxPeaGaP7LGkt5ehaULLZpgwhAL0tjmErK6AnxgqzGM
oU7Pald1//RlVBzcQjsfixNFFsHbAurkFo7UFQX5P1SSIK3yyIvrRrlHUFGZPWjVytM0JuZpbC37
ALK3Oyqe5gImArB/m/vDihzMpVmyIIKd5jc6foxKP6fPZpjJfhXp6VdzdYzg9oW7992YIw0g4SEP
xfAyiKBBrIrCVBb0tTLeJU4fuo2VvFWgjAiv0IaiaAoshEt9E0VYSl3pqj4LprWJ3s11mBduZYzV
QUQUx3aTPFwMIyb7qiCz9LGpz4jvBUZvp/cmea7lzn3xC12ZzMeW0AzyFFtzbyli+0HrwyMD5Z0v
iKA/bWCAebx/t9ivDpexMG7CNFhLvX8eEfnyZj3C3HLETXbs9PZeKoro6+0vuPNEootI7ZSKEGpi
JPSXs066pUjrpkHLwhiT5sxF4zwndWv5cdhpfybbbn+NrWw9klaNaBun810sSWpgwnJ8khHxPthR
O2GcJiDgGPwDyU63yP+C2KnOUp0GUNsnD85lfi4XRT41sRYfnNOdzYsmoVA2YfMC0d1Eg8IOFzWf
eZSRVfRuGjfZuUyHoxxpb0KWqE/pJKQCQHi5vkg7t3II8zIIsxhG97rWfimnNh4c01tFgTgntJY4
KUIPWNRPLoeyKjlUGoOh4sb5Hpl2+SAn8RHha2+XAoyAUMwdCFZrcxiHOYb0YqtpoNlhAmy8mdGk
X6J3erxIXhyZ5j2Qz6OX2d6nEpZJJEXMi2bQ5czSsKgGrL5TxAXCyVVsdfprHqvmy+2zsHOv0w7k
kn0pkjrbRxfSZqGuFjw4LSOZ3md4JH0o0xB9k6HEbLsPNeMg4uxNC7d5JDDI96hjbnZgujR1P0Yt
hROlsgND0jtfWuQjZcK9LJ2XJOJmLB1o3G31IZfkYtSzMQ2cfJwe5Hia76dCwQenHrIPUQRlm0Qm
vwdRnvzoutXwIwT6/0/PG8ncfSHonXPA0qKxhkIWZZCt0FqXYtRrrxFxxl71r46Eo0EjI1zRhuMR
nWJnWTlsBg0bJo3o8ebIDdMwzXaxJEFZyeUPJ9HZnZ1Tnm7vlr1RyMZonmlw3nH02uxJdQLDvWSI
xUjK96YAmKnhLPP2cAhaRwg3s/eRqRM/4tWdRGWZOkcZJ8GcRZJHWW/0SsVc3EJFV/72fPY+EGhw
kOgChX/FpynWqcQhwIoDJZb+aaI5PCWT+kHCVdP7DwOx7RlCeG9cVbQdrR4XC2GayjIjr1o6+Ywj
QOwq4Zt5IUREqDsvpTf64Vd6LFiDqQgrqGjg6A31PzymfV2K7PPtCe0kDohPUW7F004IsYuQ+foj
tcZYqED+AvqAyEbAnggT38LRqDvzTefztJjW4oUAYFZ3yiF58BiXjAMO0VXw4u1D5UN0dgQndvs2
FRDSPuo4X4hoVu+TMe28EfCuS6ZonfAxDw8q9VfbX4wH2F6UVgUHaxOScWxukbwq02C0rMJ35Glw
bb2PDvb/zij0AxiKPpmoMm/2v26iqsuDOwkUZ/rVSMN4kpU2dG9/vxeG30XmR5pKzY93AXVG0Eei
0/TqA8pzSwk5aZJAopZQ0wPowIRIyN3lcaf9ZSdO9mxOuMuqeisFVqoMiVu0avFkqcgMRh1O8Z6j
jFghdVHn5g2qr602zecZMCHWV5J0apPY8OJmWCXP0prlg4SR59fbk7g6vmIOGIzQouG9Rl/qcg4F
ypKt2rNSOj4L3alpSkTwK9vME3cmoT3dHk29ar5hH0/KxKbnPSXytcvh9ETP0kiaUGZRVTQeoqVJ
z3ZIifRBpnYSPnSWAN3m7Qy1IJyb3+26RM9ONVUo1wivXztU7AdI2+Xv2NSkoFrUuXC7yKiektIa
n+NMj87DECZP1TpZoFqH0h0RD/RKbdXv+z61g3KU27ti0rX7JpR+gKo+4tNf7z2miLQDdEqoV0T5
yykmilwqICMQc6py43nJutTN9Do5OEcvrKPLzYfSGnmH8FtgPbflHjPVIiVPhzgI1cRxh1X15Vr9
K256gO/O125QH3Ur/IASX+7qhe7zKr53dLyVw7L14nL5MJfj53CkszHJk+y2U+s3+aC5C3I9lTYf
lD6u10RUpAQ3hQQT4OHmpMD+diSdZqOvl+MyumWlF1iHDoN0sL+uoxnjiAcAABLYnduUJcqQzEDA
wMa7d9U+4TdZ/qwo+xf06vPir5Uq7sGAexMTtA6am6DB+OfyY2edNbcDV4MfOqN076S8u7Q5zt+a
8IGbE2gHwa0T3ePNljKcBFYizQ4oDu10j7VSchJKe/9lLmBFSNBFNWDLCTe1ql/rgrmk/RI/RXIz
uXWRJQfPp+uAQ5IFnlg8G8m4t8TE2FarMZtghvRN3ZzMJnZHu/q3BKByMJ2dvSCyOQB6iJxRrty8
OHot6qu4s02/jKLlcWpynuCaxdtjNKYvzWIenfv98bhrBP4QBPjmZkt0oy8asiy/gN3zfRoQ2sTE
b3F7hDfPU6UYB5F7Z+sJIh6AVO5tOOibM7VmZa+g62X6ttqrj2FspGdqRrN/O2Lvfi5SIXCikNeQ
Dr/c4JD3HeTLxKw00EMxmJS7TltmNILMI0L93gJyFxE4BdINuNLlUNpiIz2orVBcqP4+rGujvR9n
+h3rO6NN64NteL16Qj4QGSA66wTRrbhVnxhVpYWJ5rfqYrpx2/KhJkk7SPGuV0+04WipUgzlsnu5
Dl9lCBVGhDPDqL7dOD9XM1M8fMcdv4VyclDH25sPAAid7JhHISj5y8XrsdUlIqiq3zpSDlDeGE5F
lIdvDkTMB/ArPWk+E9fb5SiLFslTFGkqbeg0dZNsUL5InTJ8fuueAwZEewbUGsVQeKCXozhIUMZV
OKk+XjmhjxZN4qe1IX/qVCM8GGpn2bg7BckW/AFmuJs9t+qIIVf2rJJ3N/fdqBuPQ2EdCQHuDsLH
AeSPqxF9jcv5zE0oI1HMIGZeLlT7Me5LJumoy3RdkhNZBzua1EPAKrZV1XLM0XgtCgVrzbL93MZ9
jtAKLq7xR6y4xvSDEk5d52ZyjTmzFZa17NZwq6P7au1WhKZWZD/Pq2lgbnf7c15PnyzoBR4IoFPw
Dy6nL0dFPyVwK3w9MrN/c0CX9P/l5qBTfB09KJvLVLIF/ZW2/yazdIql6HKjlFlk+mu2vSAzH+Xv
xripPaPI24OTvTscdE4602hbAQvcTCrFMRrciuxzYNb7stZVPzHRZopG4VKF3dtBHL5aRMHBIQEQ
rXchNiIizatIMoaJ3uqlbvj6aOJwhOXaWV71IzXDq1kxCjBRbmWeZrANN1EE504E6AZsOrFP/K2P
veW13aIjH9D/kiSjOHh77s2JIgVPAVMTZZfN4ZvrJO2aVjb8udZzDxX6+hw5Wn4Q6ffmBO6MpBPo
NAUK8SterVwDUzGpJV33ndiMgtmhC6CP63Tf1RawUT0+kuG8Ep9/Id5imMpZfBGV2OzEZKBtM6CX
6qdNSCexXsc+xD+ky1usbnXgALpe1zGlaRV9927NVcNt2mj6ihmHkZ6QnqtqTxtVdfDseOqVc14p
ksbF0VQ9HqM9oOx8qpejJpcI3RfvCVoHPFzAslMNpjm/2dBDSiaVKo3ut1E+fysBXZyXUjJPWg2V
Dd0k+90MbODgCX0ds15GRWWYCoggk24ulGG2V9mKeJ9Ea5w/V8voPDqIfTzauY0DWoN9hJuZ1XQy
oloqWQPT9ikEVs96lYY/R80c7t4Yq/g9XJ8C4wuBSd6C3yN0HnCGh6jvlLH+vKAi5Mr50r31GmUU
BEMROaGuKmxSLrck5bIee5kedYxeX97pU21SxbLUtx8vIBbcB4pQ4r6y0Gs1NUH8I9P9BRMOzxhR
wB50dtjtFdvbN6goAFLkaQ85ahOY1FLOLG2yNR9jhyr0CjufT4oDUcpt8ZW+40mk31PRO+Lq7cQO
vhCwDQy9oEltCeZzZi1KrpG/STQSXcAIEHZ7pz1Ywp3J2So9bCI80ZDAe/mhplIf5GaQVV8Xyt6O
wjhnxNYUPLK5z92EoIivoNl/vb2mIsxuziLqB+wQUElk1FvhP3PJdfQ2FxIGZY7cYZnzz+k0W2el
XmxKWuGAfWYofwzt5c/tga/yVYoy5I6iCcQ/qHJezrdRLHTLiT1kxUN37sdieM7Qpr9fBlM5OGnX
1TPGQhtAvGCIOahXXI6VtUNSD8Oi+GUiw7Nu4zr3UGDrmPVcS9kppOT2K8Zx9wRi2z7TpB7OZmql
uofZcn9GUq59ALuxntKlbv2FkPs/3J3ZctxIlqZfJS2vG2rsi1lXXwCICDK4L6JI3cAoiQIc++bY
3mieY15sPjClLjGYJTbN5mKmLSvLShWKcCzux4+f8y/7PE6wfXF6lH4VGmaerMRJwwLxk1kvcK7X
6u6NovTfTEN6rgB0iRk07w8ZZx7iXCqvRtt6VmsfKVOWBhE9kzfW2N+OgoKIzggrj+TgUXWFqVJA
6bWtYrcXbRc5l32Uam9MuvVHDiYdu+Ma+RmBbeBg7686apmTKrWtUBYCrhi+eHWhozY2HM8dx/Tf
z7S/vSXSQYeGIIWAQ1x4KYxERl2tbXs8UHy1N5zjbMGb6vejPDvEHd4U1XU2Y8IgpfyDmyqxBWrz
qVa3ammVVgA5un3AU4yKIIUQ94uSFcldleipCCYDGTdKidPYbfOBGqUfp1KFFelq3ffGmKLab1H8
fDKcbnkco3bI/AmLTHMDG6IVgdKaVh60QKzFDh0/9q0cP9warW3PfrSK2vNC05iRNOO/4N1WhjYI
8u8Iz1+RmuXnYozcbx5NvSeN4+/tYLrjx6lX8Fi2ZsN8wLUhm3wI3tYnM+5gD8CA6TVfhbAHsFV3
Qa/lZqxOQYHK7bWbDaob4GZCZwRqZ3WTizF7iNtmigPDLPQhGNRqaQOtdqdy5cvkvc+Fz9bm39zK
cRK3KzFejfLU9u0YfLCvVm755Y1X82q6wWKnUIoeFlQzOsMvl7+Nycrg6vm8nak0scv3EmnFyu2o
nFhvEb5eT7Y1zVjZyDhqMw0O1o/k+DVqaT1vRTW0QSxN7yIZk/zbe+8IYCy7BRU0Mgeo4i/vyHPz
egHJpW45ZzobfcprH/PlGrer6S1Jqtf0Do7FFH6hIKzSyXiJvBxLtWSbdUuzbBNOdk3AIXY5pgZR
kkgUhWiPpzYdFKQPk1SGuYztO5xU6i96NRYnUpSRDOZ8pORrZmX19d1PYVWsopuEbhNL72DFTVNT
pxU8LMCnjR54MDxDuqGar9fNW92E17sVicfqarKalq8v9+VDIJrHXmsly7aNtHGD9K+5VVR3BAA5
vPXAXycCDLVWI9iWV3T1QU4v1V7p3cqa0RGNOERrTVRfaYuJubBpxsrlkFl4CsWzgSjX7x/n66lL
mUWlCU93lcLi4dS1eitPInNimYzess+q6LtnjeobaQ6zhkf1Mk4yDN111JrhmYAGefko6wUn6knz
um1UjZl31Hj9rGwKU1uyjRHN02fTagBDq1VsVL7de/bdINxU5TmMNlDipouiMKmmXAsHq0h1HxVf
xfRFbzTC17RRSzaTV1v6hkxmMjeJNTW3k7dUSTBGYkoBXCMycYQPIgW4pvCmZhvnHeR6C1HlTZlH
s3G0jEmdBVNH7dhnC0PeBQOENA5ERBXvvC4KXF3mJXfSoLD0+L6ZB1cJandI3NAra/cUTF1sHtlx
AzTWaSvPr7NRv1WlbGJ/GAuFlCpK42Ez2G2RbaK4EFc2kOiC9lHs9sGzSn0YSTVeb7od8TvnTLQ2
bbUoDw1ttnF1jvTiXsx9dAPxIL8a3Nj+1kRSuQFihy19o9TajdNo2idpSFfxp9bNJd5UFQWDpqss
G5SzPp6ZuaYDf7Ym76KUbRX5XuakVjDPlTNtOwylUWZ2lKU6LZA9okm8VDBzBqHImBaiy+myqV1P
nHOYLHCdHrT+kkJ8B4FlSdSPzeDmIshqY8jQ8FiKwl+EVUS+MNAN2TV2nRRQ0vQoDWluatfm2Apj
M+Z6Vx8VSSvvDCsxHuns9qiNrBB20drDua0oSe67MavmYyTq7kQki75sGtMbk5XlVhm7vqrLMnDV
zA5Tdypc37Ri87vXRraFmo81A5Qzk9jA8mzWLoaREOtnYlTvMJYx2y1ZVextmCrtVV4pQ4VBgIYX
lLboPUUeO/F635lT5ahraKf6KFQqEfvWMj9kXdbw0FyFdZpIZcYarO44XA5ezRoWgt6YFxnyqxtZ
5hdF2j1KH4Uj9gvf/jLEzcybaV0y0HHJulPKPYuxrbvBuB0GL5dklWrSs+rj0QtsfdJtXMNk8r00
KvNUt0ZxSSMUWQold8VlTm597cZNTpLrOeUQ9o1LC0JNtfpru4yYMkknH7k1pYuqgGA3opMujWFf
JZn1JQPjQKeOSiZ3VniLuYnTeP5et5l1o4+D7aATr2u01Hp7HsPR4dgS4ABLCRU/n4QgVblyOQI0
1BVB1Mfq5WArkO5t8AfsHWMsNhX8/OPCdSdgPKmov+uVFX1Guqh5KF3okn7HEe+qo3pvBLrHuRh2
gtaedfaFM8Snjaij27FulO+c/rosaAbZlQEqss7TCAviIU2lru1aLzfnrT4YRXGS2yYPexRp+xWq
lVXiupe4yVaXSSb81h3S8xK4cBo45uw+1k0zPAnKRVc8nAjuA3NoClSEXJ8qL5FOAGNeKf0RK9BH
hPTl7TyPar2rUH/m/3W8oQ+NQjOqQCJLHflLnaW31EJFHqg06zS/RCXgS+dRuNngH65boZwjJkiW
W9E9XxOA1ORo+1k8pkkgrMbZgGK0OWRYinPdKzMSeFaaub6hdf1lbtSojWET6jAru2RVohcer6Ar
naT2DbC1J96oR81xhLb6sGVFeRd2bLpYnk0zjX5Tq9rY72ydDqlAyc/xqfONtyR3S+vzBseUjFAz
TtzKnq+NIlWDMTVgGY/qbO6bxdOYs1rijvtOH2toupzn+gCV2LjwucER5zvH7k4UyxZXkd1PZZiV
uYU7zKCaN1ESFVd20nQ2r7DSMCaze+3IooNxWXk2NCaHrg8JIzo8zaYzMU5QvL4EzSfF6YKi621j
6tqytZ3aavYl3nlN0IkBzeC58xYvEEOWnK5eNMwNc7SnbcVqG7bL1FflbpBpXVKZK93yKKvbAQyM
KACwTlV3n9OS6IKEFunOjWKTgFuXiNMX3WidurKFX57rjXauAtmyg7FI5ZnWdAiUFbg47vDlJIqW
2AOKPQbPcY9rSjJqO8seiJkNtJfbNkvzr4mujPHOEu4Ub/shLcUuR4mLkx2ZurET1uiRddcJoSmN
Rf2ZASZqsAnpCVxaT7vBziOjvd4qZAItmVgJDFeZswBxef3TUmB+umvl4KhHuNXqiW/xFjNejIAw
NHnFZPmGjNzKh6jZ3xeuUNFdSFWYPqVjLvf4bWPZthS9fuXqWX5sSNALvhibavINAzmBTerEojuK
CMZqqMfSUZCHq5ybGDlz2/fYs85aFp2zd5xaURE8N/Pc19Myf8qFbFEdQ/LogfZ9e1IhRhsBHNNa
arK1w8liXur5MvIWZcDbpiyI4W1kTb6TpvDAU8Usec0IbB/nU2T5FeebnWwcNVji/hQOVXc5jIrF
XkQul/o67mXd1qrrgUeAfAUmZvFquEmHW16aYopTH+ha/NBZSiEDqx1A89NfS/eqtOpvFfVCjqSW
tFI/NVUybPJgpQ7ztCQLjua50fy4tisRzrOjnMoCrVIqRFbyYJi9fbbMzSh2BEpjCmtFZz9LtFTx
HS/F8VEWZkO8bNLp0pJp91BUUV4FRuWImVhqZTC/Rq2OwgXQSeZX42gNIQsm9zZxMfSPC72UHfrY
s7sfE5EdNS1bR5g6JKmPmZXZy0ZkY6wdJ6WSfHbUwazDehw0GdBlE0eVncpNP4lq24kaIplpZI0W
lHNdnPIsU06WouqqQCxKXAc6wnvnSw539os5T1SLZdbbt3VrGU+JZ0PXtbt8VDd57yJwX3Kz0k81
tmtfdVvCQ1/Z3UXWts1T37DR7VBGBH5mdNHMcZWw2z3Fo3TZlVSKzGWkzp80YyqehkXTyQ6adjZv
s0EZv/bttyTfammxfMNV2n2Y8qUko6spZU9RD9REBxPh+srg2E3Ie7Po5eJyedVIt//ay3z4VCHQ
nfsNBOQ7MTnDN84npHe1rdWjP+sd6Z2J5GF+s6YnV4mclWQ35Al6lh5WXoMPPQFySWv1cgxQ9JiS
YJkWCEOqJ4bbttWdT7Vr9feZKzp5jl5B+RUac2YHbqc5rV9ESnvuTJ34bvWlfq8bZs3Z0Iyi7wQ2
tuZONykkYQlbxD6/U15Ls9Q+Zmrh3AzNrILqKRTk5YEx5E04EeaUkNWYe8dkUfa0ySptOrYXphOQ
4HX2ZHAekE5JoL+6ce9cYQWW5f6U1AlUUBS/rtQqN+JwVPryoY4y6ymDXEgSnQ7eR8XSEwNJAqt4
6iJPuSjbuTxLR23aiEHL5k2ptcXqxCDkY1FUzde56eGXFVFUL7cj9DqmhJiSm2r0SNqdONMc3Bdh
PfpDhDoi95DNsJvLKvvIA8uG/YDMy11SKSKHnVEp9fnStJoSDirV1tAh3tc+RTg2pDQTlrOrNY0i
LCIRsRXmca8LDipdkV6ooz1XHztB0Ai61jCXMJtUcJtEgv4KVfS2DkrPmXu/YKqel22rXsGvt7HJ
UEfCG5lXOfs1Zd3C1xIMX31Xpt7sZx4qhj4dRSs+0j086vCum1rh052u5Sbr3fgO91vvW0XDDAig
MyWL3wPku8kaG0uf3laVzwV2KguZdJ5cjzq7qC8EtbWpNaPF1xMgP/5UxVXlKxGvk+VYxuXe6rUp
wfRiMM4L1H71XWdL8X3qS8nJWs+i0EunwoGvNq1nj9TQ+gDLi1oGLQKhyn7ETEugMOEmt6mTDybx
b1amO+yI5+HIc5d+3hScAvF2VO2G7jqGqWwznq5YlGNtWW/taBHlUQM54VRv+34OMyOl9r3kXraN
hF51qOIZ1vfVMppUdCxd67iS1fQN1KhT7wvTiFu/U5yIYpMeF0EGZ+LeMCpWUtY7bCRVK6fuQseA
uDiKW5l7QTtaIgu1aZnuSqOXjxF4yjjI5JB0gT729aPwRBsHwC2dr2W64OEqy3KxfTfn/QUCT27L
N5W+/dSrdPrAfRXuY15JtAMhxlJBKworPkVDvlE2am9r6cbo6gSXOnZmw5/AuMdhbqdqHCpLPPB4
FrGKDcbZUuwGvYB+oTtDKjBZQZdkZzs52hqjLSkhx2lljOeIYJTj5dA59kfFQQcn0MaeqK2qwjka
ekN2vhq51OEQwkV9D7LLDPiVyl5gxUOjHjVdbugPOc4n8lzputoN0Fwqz5I5bqpjL5uT84I8wfZl
Vpqlzzm0f0BDqL9sNfzU/WmprDTwFJLRgJUN926xdBkFJceMioSFrrjvNnNK1p7m2Q3yUbnhy6H0
cPjsZDf6NqrRJQ0Vrxt3Pa/b3QkP247AjZMhOdFLw5tPyIywhXBqzT3Om1oFWlciEBvkqdPe5Fom
v5cZETEcs7m5Hml3XRUyI+dPY46HJ2nU5cQOKBL4jdVVn5wqtdJOvju39YDZZZEh8S0mVtyUjFXr
IyVkPsJr75Iws636cpowTDlSSAN2WUY7dFMNavR5znjSYUtqlwVu36hXtWxIGo1RrdLNIAelXR+N
I6+oqFde2Gey73x38RrDT0uDB9cbelyTT6qVJIeZmEjUeOjpg+SztJNMEHj2ydD2FRlIXH9yFLUX
xxkspAdXRTIhXJa4XcLCK3EXz8cZ0UYyqH7XS+q5qCBHOIX2szM9FQgv7LvB4vA6LBiA+RDdUBJS
66aICFduMfjw9OOzDgLqpZvU9pWuuIRsrYkLdTO7TaT7g032TGE4zRwKJSLxGEtmdeAlrkdFYBnV
r+7QohWn11P/rUlpoh1Bd4u21bR4UWiXXflVdkarhv9mJENV44U2brP1QFxlOsljo0yqFfxbbXNk
bwpQBTQcHFL2fjRunZrKU2yhEBcgi4tXGNoQXuJTVo9N3puR33DN3rvFOB2qQ3TRXYDVlB4PW2Ka
GObKmMtp2w7mGVKaNrtxR8X43XUvxwFLh9SxDSGfguLLglQ6S2WoNXXcqtBJAf/CeirV+S2V/dc9
D7yK8VSEPkerlAn3chRibpfE6MBjBiXTsyJNisu28PK9FlnGtqlc4w19hr/pd69gf7Cwq3YC+moH
dcRFNMZiWfG4HU1M/izWcdEO7G7GdKegfeK7ZWMGDRrOvrWQvBfpVWqTRbfvNUC04A0ZK3XPWLtX
oPte3njbD+zosd6jPZSOR2ONZVOJyMG7XyKjIJYDTJk71g51FTIdTk1sjP0WjiaU6tbpSA8wj/l9
ifRVGRixTJpWwPDVFcBwiFulLpaLKh6QGY/G4SzNcZChGmvtSKfz4PdDvarGIscImJTe0LNiyuFQ
/dTX8TLkxbbpnS5ok1JcdpMYv/1+lLVE/rIYC5kGnBQieFRk0Ud4+XK4eLPoeC+8nJy+zkCqZ6df
p2ig3qY8QDYD2v0WnvzVQ0TWS3VXohyEIQqoB+stl1g99qrFqyrTLNCKVAkdoHABEv3vZuVBM2Be
kIqwBEhoDtaAvnTWEln9vDUxqvEFR5Xdgjr3G7Pi1at6HgWWB9wMetmH9kx5WpSjNBsq9rWybMif
F3/RqndLeq2j8O/qq06H6RDCFBfO6Gh9OdN4mGzfooq1FT32jkun/JB9/vcXVLjuP/+DP3+t6rnF
mLc/+ON/XgxPbS/bpz/OHuvuj60svz32oir/Y/2R//rSy5/4zzPxFYO+6nt/+LdefImRflxJ+Ng/
vvjDBovefr6ST+18/QQhqH8eAPre+jf/ux/+8fT8K7dz/fSPP79CfezXX4u5+D9/fHT87R9/Aqj7
Zamsv//jw/PHgu/dVuADH+Wrbzw9dv0//lTAP35AstI1wD8iYwUc/88/xqcfH+kfVvMSFD+INRb2
uX/+UVacbPma+4HQDwgHLi8FEBOA5p9/dJV8/sz7gCoqABMgCkBcaO/9+fPmL/9asX+9ob/nMj6j
AX5Z2GDCIScAW+A2IVwhl/hyYYNH9ubFrtUbXbsymosyDnF0LK9m/aTST0b8VdXrOj6dS4NaIC6o
tDU2Xbpd9qbnt5887IWT09zbS8RG630MTSya/Ph7FRZdYN2227EKqRkA9HSm89W6MQ9j86LARFc7
6e3LQZ554y6eN5Nx2mAhoJucTjXOWEE2o73lp9HHpH1QRVDUQYPKd9AP7q1i1xSqRaCle6u8FOKz
oj3Y5cWknnkL5faLXL8oE7LorPZd+0zL7ijO+RV8NWxjIffm8c1A15p/mouu2cMxfWORH+6nfz1R
thZeOQzRV3Jso4ovoZsUYIOFdY/noAin2HROjMX5DJCRc40XVo2yHT8pU2+dOcY8hOnI6fWXWfjj
Rf9RyuKyEmXf/ePPQykzLgPgJPs5uxCicPohW7ssO7fmsL7cZIl+p0nNvbZiVZxUxokl0vvRrR7t
2vyIZrkS4Pe006HqBJaRzzcVcZYmzcffX8/BBkI8gr3Kzkv3db2eQ0GqqnJBDxnueNPqrbpFNdjb
dot53xvzrkjtvY7HyjF9ZW3zPOz7IlT9VN707dNTT4j6/yDirET0f/+5pl8FnLAqRCm+Pv4acdZv
/Ag4tvaB5tkKyYWZTJazYph+BBw+QtIOhc5VKnAVCyTD+hFwNOsDmAc2PvaLVUZnxer/iDd8tKLN
EK6gpb+K4HrviTfP6JZf4g1JEfBCoFVg21c59kMJZNLnNOmF1oR6vzYDUxdpiNzUFT9SUDAICmkA
eXFqtJh9EzlVz0fYqwstLbLDJiuc2h971X3KynRvDrPS0LmqL7Vy0neys22sMmkf0ShScDtB/2uq
fVX2Jqettk+JRGN8KmxlboIECOBp647yNHWH+VNdUSzZJOZQ3NlS0z+WTSF3WDcue68R00k01VXj
t3ULqKYhjkOHXM5rrW/k9v2z9V/ujS/20//mrvv/4H7K6//d9L55JJ4p/iP74P/+X/lTMf86z5+/
+3Oi6x+gdzPRgbmRm7KL/nOi6x9IGwnAoMahj3I0/OdEdz4g4wqLY1V2WOGufPRzojt8C0A2X0V1
gnVivWui80MvMuYVcML5AsA6F0GGfpBS0tJsAWONeqhTY2ELpKS4gqfCIf1oNOVOjfUdGfuTl0a3
iO7l1BuFsmnbae9IBLQpWN5Gp27rehyvvfsx1Z2w9Izjck5p9sj+rldrql5FdeZx2HeUbApI8nBr
HyIZpsvi+BRHMXKZnMYv06ndlFb1gMiZtWtVB28c64fD0/+9QPs/ZPquOuf/Ojjv2qfy8duL2Lx+
4eeU1T4gsIDpL/AoOBgAaf85ZbUPFHA5L5JwOWC1Vurcz9i8ponMIOSkVnU4cz0Y/5yy2gdgnjhb
ghAHjwO//D1T9nDGUgNYU04ukXIAjJX1819YCTPuQGXtNGlopEoadGZjbxRt6I6sqXfCX57K32Qn
r0jX61hcrv6XVA93/HIsrUJRb0JxPGwsTznLKcH5UWTaodfNn/VsLeVmebJZCUq4GteXOaUjHA7p
BrnzNKxQDXLEvtmNcqHsSK1zxRR24PYUuRuLalsMVRri1OfRs6EXV7pZ5+P0YwZGTh/HTuqCjaNa
zsq8N65+f2sHiQ6mWyQ3q2UL9AHSnUMWjoMPo5dFDL8oWr7t2aEDbeqqjW61jW9A+vBz6dn+Igvr
r92DhfP3ufzh8fKvkSnirFOMzfoglUdbFLg5OgYI05bxBiUH6o6qOb+RWD6Lfr3YwVHFUTVEqnUU
4gnAzO9fpwkNG01IzxPhaKVDG7aWWm8ymchQ9aBo+NS921BP3SjHJySOvgILjh9mNBWbMZ2dQMsU
+waw0N6ZM30HSIqGlpVXxvdkdMUVCKy+9DVAPjIUQxXTy5UyPZlcLf2ctpMTEr6p+oIkMk4MUDXH
crSmT88v8F2R7H/6Jow1xC+z+lWOuX8sHg9SzOdv/Ihjjs2Z1tQ527D7rodTfuxHjum4H9a4BtQU
Hxeyu1VR8Gcc41DLclgpEpxe8cUj+v2MY86H54LcGstWqpz7rhwTlPvB3ssKAC2uU0hEYZAT0MEU
1Xugu16tcU7VVNRSIKGKR3zMjM4fsc4G5FyVNfghktXrCgdV+oQdVsghhhLD7OcqrcoAeDuKpEXR
1ZTfFc3EWoqKPwEjcU4pShkF1fy1XTcZQPGknStHjsiRdhjlMGNl6C2RH0ED0cGZDNmnukfud4PF
xT6JkuJ6zlODI23voH9jx24O3BC3ExPCownrLAd1U/o68nPxZiFdoSAVW8ZdgTqqEZbkO6d5pFf3
TQ6WhnKVzQXqRnTh5lVJsyWDMYo4s/TSXWN12mU3qoV3lBjFdGe7CvABsGlLAyRNlUVQNKMJZqOb
cWo1Ffe8ohk9hYOuTU+x5pE+A4CcPmpk6UeTluVFoC5adswfC7nVUTP7hHSx/gWYBzwwNjXxKHW7
Hf1Gz2J4xbGli00v9SndaItU7yigm5+yThTiCPSa98URTXNiglpwNogkKHWAY2hj0mxJ8zSUi6vc
ahZgxQBhgezec2xzPC5B4wGXkgkvpzPc9L52OoWz/Yp58enPdDpQoyiafaenshZA01E+044dND8S
IOq2lErdDRHKeawU3YViqoj+nrZd8nXdfly/suvoQocaLzD61lsjRBK8/ww6wzAApetwhmoC73IK
iSm9V0ACB509uEMotCyVQVL11kTgUsTn1lTqzFcKqzPBZ3nG09BIzjfkiVMFNrJNt11niftBj4x8
Y8eKHigmMBV/ivQRaR+AlEB2FG+MgiFKVpl6OZhXdgfqAU+LZNybs4mUMwPAUHijonyYB4Aq5oxO
xZWVSmJxCJdOq45uNH3NLRXKciN4iT4LW9/2Hs3DX8LK3+QBK6vs172ESivSG5w3YfgRNw57D7kU
eUxrMt2CzrpUnCUNc2dEdNdqlQ1AtXmt9AynNf/zUkvV8a/Wx7si/cXvigP/Q3LWtQT8r3NWOr1V
8UU8vjxo/TNptT+4FkRLli+lSoNc87+Cvat9gAsGthbxQbDozx/9DPbWB/hpqwYqlQMds8x/BnvF
/EBuRLUBccRVDlNF4PZntePHlPldBfPVbLXYUqhmQELCb+2VHDebQ42PUlVsRe7tZsQTAKz0b5qd
rr2GFxOVcxyFWOYo6q7M2nXH+SU3BoE35q7sii0b35Z08hTu205LpvN80K5/efp/syZeDcW5kTzf
UdcUmZzuIDVGq9KQamahu+UC5sb2w8s3sZoeVe1bal9rQvjipg5GWq/kl5uyR9CJS8tIg3E9mjf5
9PH3d/KadoxqKiVs3jWVPxRIDgYAGiP6om2zLdzYpPnEVmgTRkq0kz65mVI051BjKmtrKUvUfC9g
/tg3NrtyfZx1eTfd1fnYgCN2gLd1J3WhYBFSTdIBXDv35nBHO90wNubQRvLy9xf+ak7ZMHLQ8IXm
gN4DcenlgyFEA9BDTXQrho9zcWmnLijt96pjQBBZixTUwujUcPB6OUY+GaIYQCRt5SCDydpbYGV+
fxdrYeXg/TKRYOZThkARjBPkyyGk06f6tKDgRmvrWw0938ClMuuj/RgNH2n1AZ3U/MaMQqV8Yw6/
iuvcHJaVZF6MvJ6CXo6strYTA7wQW/ssvp7Post+Ly6n3fhXqv4vTzzPE+jlDF7HgaxFAEKN8XBZ
Wl1XppXuia3hf278+tTwwR4HQ1gF3mbZxbferg3e0vA9LPAjv8egHFkJBch0MFVe3hzwsKgrvTzd
mjukJs+to/4ooiOCQPGRcqwd//4lvhbVYjSyZfg2tKxX1eyXoykKUHSquWI7BvbO3CsX1Xl7bAaT
/9Rvxi3skM0STJvIN4LWTzZvdZdfp9LPw9OzJBeAhnPo7OpEmYOaly62ybG9b7hZyqHH9rEb9kfg
bDbZmXNt0VnwZRUM/hIobpA+pU/KN+PSPbfPnWPvOA69UD1xjq03nszzcz58+ZSsf17aoREDqE51
XDqezBRvkmRDgm10R722w4aF7H5Yj4lIiwGe8YsbJwUD90by8lzCe3UBxGlwRDTRng80v8ZPp8SN
xsBXfFv48RH8/FDZuns9GI/cTXau3Cv34qS/gKTJf8zL6MLc6ifKsRqOp9Vtddnu6Uf5bwEPXod0
FDzXsGVhqGyxNF7OFkieNdBhmWz7DtD0GeIk7XVKgjW9Qc96PQ57IHJmq8LYqpx1sAYq7GhQz0X6
XuB0lodzrsvMJ96JafP7+f86FBOIAMLgZ44UjntobjRCLC3GsWGg2PxqF9INBtZKIClxvvE6X+27
1KNccBucXqmogQR4+ehIAJTSreGYxY2y8wp7o3v7UmSBUb61wz9T815MnHUoz1jRIaQupL4vh0q0
oov6Tioby8+u5/P+QvnS31gnWGvsvY17kV2Wm+Zi+ThNfvlZ/eK+caOHrcFnozggI4jTr/aQ5DQv
h69JoxSkDpVNv62P2+NonwRJ6AXFMfJG50VYB99+/w4PJwtSJ3BQdXTAyWxYrwelcM0WyzKv66QU
7YYeymK9V2SPEdbOFQpNq+ygdmi2BYRZL7FGEds5qAL3Mj+qjt55CyY/SjaCMBfEbSbjy0cWo+XW
OLOSbeIJ+ktiLZ5v9mP9xmQ/fFAwaMkxaRqTKhFS3IN5oWQ2fO4Za6kZcOnWaJrkBKT4ez3tcMjh
zZMys3VSqDmsjqSKMTI5s3yjw/87Sx0tuo4LrFbf98TYGMEVMAAodWb4K1VVuIhDj2kMSuSd5o+o
BAaN20bh+0dZpQHB/XFXSJ6+fC91swxT2+M9OkWOAsSzY31DRoA1+8aiOYxD6+2ALwRkiC2Vzmt6
OVA/gnON9JbbGSrH1/SmDBZ8DwNRqO+FM65DecwE45m1/cr8asiB97YKTw7eV/NRkWp9nmMK8sYN
0Ypay2C/hiF6YKjKrOknYgcq1OiX9wQ3SHS5B5oaBlt+bsSloycXdleC6xVhU9Rg3FetE4DyiCE5
PoyBBZ0sWDCKr/TpeJtDi1nCvGhVFYCoStMJtYtuCFrPwCq1BiD5HaVB44JEWDu2qLWru3jotC9G
UjnJRoVlf5naRl2FCXo7eDUBaN3Su16QsDcBTviQX9DAyyuTSg5lJPhoIjFkD8lxsG7tNtGAiLSu
dhSj+JyfNAvMr9DrpTVtbDmnEEN62UFOTIW6nDhYWehhSeN3CfVcbaa7tDEiXI4yw5tuDEgnGr1m
LZF9kBqJkYIX7xMHma4CzIbZZMNVlyiaHi5pk17mmS2nHWRr72KRYrx1s5kLheSqFn4ymVziNLT5
I3aNrep3bs7cz6Kou7ZlbJ0hvdZ3m9wpTAcilqMNIWIHnYbkcgbVVaAVdiFlIXKft1fCIzIGDcQL
lUlJia0evhlxbTg+MsXOuV0Dzt4Mo4nynYNP1NVQp4sZLOmiFlsr0QbcXJahOi+5KADAnDY/RY3R
ZjzHGKR6hBG18EXb1+NWTC280GSxbWr0vSWI0o4YS9qVY3ZaLYt16eLVXgbJvFYPF1b8hC+RrqxS
rk1Z7+e8ZrRxiWOoE0xZI7Bru9R82xthDBgzZNAjbXZUKIpq7nzXraSrAwo+KvxSOp4qHVKMMfzY
S5cxKDRoakGWtkrMnqFEl9nSR/0mcVpc7o5zZ/BQh25hdz6m+gxjuNTonm4cxaO1P+sGdVFtmacz
r0O8IRxhjne+hMAZhzK1KgeaIO4XodcO00Pyf9g7k+W4kWzb/kr9ANIAuKObAogI9qLYSdQEJpEU
+tbRf/1bUJay2KhE0/S+shqUWWZKiEAA7sfP2XvtfK00P5v1ogszT1Aoulmd+7HApLDD3u3Ovqlr
2PuaauqJ/02rJfLNsuxugVCkyKnlIOgGLjKjtzxEMHUde47wyU3jXOyAYyDob9u8gclWm4cFAaBL
3C4567AxqqEJJq+KW96mVXyCn1bdGbIsHk23tL6SgeA0Yd0PpQh6C3wBBjmtPppEalzzTq/WUWeL
zNhl/NdfS7vMiNpCWfwwpJ5T+7Fyxu88W2sbrlUkDX+FZgrrOe+n0Vem0rGwzVbiHPeVdIt9LIRm
hRlWIUwsPE5LuBBcz/2a9Pbes+qZx9trPK3E8ajc29a0eL3a3irjoG1yvToy24YQ32lgDfX1Jard
EJQYccwY5TGz26MO3qFquvVcjFXzIQMc60IK6Yv5EGtzlxzPMQdyv+Ic9KCyksa3Dhz1Whe9lfgq
SXUtNGsHg5+9ZhEO6TVxBVKMFlta721pQqnIkLhHUOxNX8POme4yutT3OboOOquMwW+B3I/3jZU1
cRgD/t0RxAmCvoyJ/Kq0YrhwnUW3eFlL68wqLZq5tdX3t4MwxyuXMFaD+2h7A84wfVaHVmb9qdLQ
KPvwZPQnc8bHiiRcORdZQ0shFBpRgkGstfN8nczgeLHSR7GVHINYcwG+YiT+nlNc6zszl1MU8ryx
N7bY05bQGDGP7DAULmZYz3Fp+F0Kl8ZfulpmoacPLaa4sjyZe3O+tipD+2gqeAHhiALA3I21Zj3F
WiW9Y6iKSXfker0t/DhWaY9bypAVLjzSQhD6p3i5oq40oS62q0GKUIqvyKs8xghzpXDK5ygVkMr1
8+ZN150KG3LR8aRrJNB1+7ju2nXn4piNDwv2dzPsNxcmWXNjUvldQut+J5MmG46dJIoOKm5yI0TY
UCyBSDxa5Cs48p0ntbW8iJ28vCaxkJ55MrXLGriMACfAuG3PYookqgtcxPesSquCGINZRH2Nh0Gi
xSllIU6HJanNI9nihiKnKHGfJhN3FVJCxSQxy1o7C7CQDCMSN0Tme5KL1k+eajwj0BavTQInb5qz
omtMIxjghXFltwDowPw7mgg6itJ8185Gk1wMsWvghSyZWIeDK1ALLzmJOnx1U36Oq8G0AjFhwWoz
LbF3vOmR6w+9EefHcKbdGNZAx9I+rYNWBEvsKvDWo66emqWdV5y/a63BsZ3FZZFkGmKnSPJGotnH
MJtRQz8ObgmTnRMT0BhyCC03tJPYNX1zdllaq3TAU53LygJBNTuICs1F1xIf0F8jA6qOtg4UBtR7
28l64SfCYJi+RLjrkVtaZuOPhemcsqCMPBhN2TMqw15itFgF084b7+NBzPWOdJGFjcDK+iFsotbO
A1V36WdijVh4oimuH6NhjSu2tbIxTpLZdtfAbDPdOUIXYWa4tAr5sabtdUNgfD/7K8fMx8yrhlPP
JYjX1zKeKJ/uKEOR0iinD6NLAF/QmJN4xCi/NoeJI3AbZNHijaGRdhF4y3JIb9qRFD9f64SQoSvU
hIN0iuXX0qqcp8XxELCa0+bNV008C98bOwoIJ5mXQ91u/xjKT/2NJDlSDRp9K0uUseiGL3oMOwE0
jYVHq1RIFIuaV/dorlZ+40DYo3bfOwYDv0YZudgnXlN90XATtb6JXRxwYttln3vZsfLioqPmgD+Q
fcFFzvrTtgBCELqiUR7thlkj9pweLEIhkbu2YwtWwUIu8t0eTdX6ziQ7shxptWJD1df+vitFOYSa
pkoB9QX3cGGuKTpdmMUytDKju87YaI2drWfjdTQPnr6LpJzXwF5Z5zBYFV9lGm0vh6NSyctQpMtj
ps86dn9Nb+wYo3NRNRddOs4uASc4fvcD3aCv3VwaayB4pY6HLhsIcQOH+6nIZToERd8n521fLl7g
dN56tTD7LAJnMuzHitHVA751swusvO+qoM+s6KrGpc3zHU3OTWpbS6jHwk33jNQ27b9KK/NoBW4V
r36S0lFGKpwMX8aWG/KxGnTn+0rfIdkpAToiLCYirQ9qHA3Dx3sh1GFlrRC7ehLyzGuhwvjoT1E/
NYmVYrakeXHr9W6zHoQWW58xfnHo1muVJPu6s/GOM9pdJmycq7v4ErT6JS5Jt0J5JduHeFFrHzba
3BShNQvzO0AaICAzLJdqZ0+R1cEaycazwbAyz2+Wki7vVFgsca3w+tOCC5/ysI9paNgZXsRxbTyx
n2IkwjuLFOLvkdt09j4ZqmhXpz2wqEJSDOk4ZJ3dYiyoFYU7GJcppJE8PoqWqWu/MzHTllt65WLJ
Agoj/YS0Ie1hLY2+ZkQq+nEKV8r+6aCZ9jocYRBWZF0SgWtfJFHbTOdjpbvNhSjjKP849iBIjlTS
m9Mht6dR+KqNps8Jtj+5g2LCeILDSrUccJaT45LlvHtBVrQ6lcKUzXmQp7mTfnTJucVUWFS6zjjD
WNB1lFFehqaIkwdaxe4Txj32pHiuE+OgtWUu73qnipoA9LF+L/m48XFlVKt+Llq1GieMB1KpgsWL
YajnpjL57Yc+auezNMpnzwpKtuvNsGdRkmO8GL2dgx0ahVFmWHAEWFMj19vlEMa+jebsid3aD+uX
vovl3aZjxnvJEWeEyJK32nmWsdJikoOxFrB0WwDOaoN9fg4dt4eVmsO6SQ96Vhj9px4H1QI5VkaK
lMGkMzB7D27m25hiYzx3eLc/jOMopiONRBwWdzRX5a4bLHvdW3i2pxPbq1nLjcW1GfPiUa0OThPF
LD4y8gpW1ci76WGnpJ8xAC+fNUHj4hBNlbOezJWmP3hLloKFYFw6HdnRKOMACHE3Kt9Kksk6ZCsy
8OOW0VCyH0r8JzvVzwvif12MzoVZ5a23G02NVUTvGWL7jjvGUDaqwpBXWalDkRtVVDolUlupnkwy
feYDxv15PqkiMypOMmM10rCq2Jw/yHwukTlmiD6u0Tpk+qdx7ZRE5aVZm6s+z3Pr2KU4tO9TnZ8l
XCdh2zgNeDXOlT6w+vaDUN1XrwUyu6PZ4OXAV6vW3hdmJePLrliSmTPTOky7ItMBnnhDMec7TLZR
iw7S1KgkyxxuE9xYxasjVI0uyTY6xY2c84hjXlNFQZcty7hjHXHTe7I6EDpUfb0MV9gqreKsT0UN
QgEOgxHYpVbL0BaVc13p3Xo1eoN7OeOXrElt1bsHq3TW4cQa6a98rDMxfWrjwdMOrAbe5GMbrwsf
InZvnA861tRd6wBm8jWrj6d7OBQyPspHkAO7qtwoUFj/DeOqz1NgfLWZGgfTjbzvRro2xYlcOR9d
KJ2fKnT4OfUTJzdLez91XQywyOny9Xgsu5qqWndV7vgpFHajCGfdbakStQ06XPL7jKGb6GyNmZPL
RyFyrT1pmyiRtPTXqZlO61UDI9CnkjzQRB/ZZuOFlsuFLbq+QNCmeNhINYjjnTG5ifWhLlIjPlVZ
ss5+AQHIDeSQpoZLKx6Dqd+S7IaLNV3LIToRZuHKu1rqbI1FE43fJNZ21BHCvYsIlhFh2trjrUA5
N1xbTUM4TTGK5AnNy1DsseeqB+yvGmfuallPQBpp+UHEw3pdN2PTBjJL4idM9lMXSq0sxGOp6jG6
66as/Ly0SZJiy02bcy9dTbheNUwrP+8mTiqS9sGju8DFOS71Kv1ugrXTAhgkVv3ZrHUxhJYbO9Vp
XeJ906ilvOO5RVKEQbIpR84i6WCfVsMc80YbQ34rq95zA7TAU3dJfym5Lawirk+M3Cny46rs4X2U
+uh+aqu1/TQ2UT/uOaK2kd9behsBDpfAMEZLQyUf63JGwDhOFJ623bTx0bZClR/6zfUbmF0zGQH2
TU4Ry2zOZ0XJ8uEnWWEJQKaNx3fD5O5Q5NfGbVKyIiA7SfNrWDzs9WCdVH8ujdmurmfV4yTUva4y
T9AT9+ps1DiMwDizWy8+g15df8N/AOvU7JvR3hF3WKkwLpu19nvTWbE+mnbyEcp51sOLAcGyl+kK
NYwWe5kFIwoPbde2k9vS8hkX9pUaUs85CWGLcZrGHFYfqM/gvi2t68ZBNzZjf7YYWH6GInHHoIlz
m5Pcag8yB0fbVQ+qi+1LXHdldMh62IIUH6bxnb7LgtrJVX13kG6WJH5G/oIergO0hJ1gm+1ZCQQ4
qaYXVo4iCv7Sed0OY7NLRNRqRz0lJ1G4NvUKYK1pzEIkWXq6Meeyy8Wsu/WsGBK9s/xRK+3knijy
5mZJhJYdwezkcLXwqlo4oS1dnThxT+zfokEk8Ql7tvuAan0cfbcBcR3MJpoxYBYxttdtEP5F9S5I
gk6jrvDnfBB3U5Kt93Zhmp+nsWjjY5cMJ6gN+sILpsWZNh1lcRKnQdPna3G5zJXkDRBqAIK3yg0A
mtirvwUeeQE3fSnCCLYFhk76FfpxzCkKxgEYsIfaE7y/cVvG52Y6iNxXUWUsu6E1++xogS14GXWa
8yVak+jKJlkwOgVHjHQsYlRzWBNtYuQ15Lx5uchdFyJPo6pDx9n9BFj+3J+ovE8u07FNchzHFeb5
2Gu0MLErfiAOGRyXG+41irhC0c6bh7W7AdVUU4MBRkioo5X6ElfKupajs15HJWASfzZmF+Gwpwx4
Adk0fm1kM38TeWl1YUKPcvTHMlXHRlsgslsNXiLAGUQvoh/R70XEb7cjzmEj6I0zqsHR0fiL0mXs
bUQl3CDk+AUMBNAQWeeb7mJcCqeCIKllGxNcEYEIcKl2P3aEDn6YKyYFftfrKNcWRF8833PV0qBO
FOa0JHIuG5FVsz8LJ77qWsfJNpjA8lgVkHL8aortcyK6qfYdC+Fy4FS2fZEWUW8dRrtMtL3KwLL5
qkS/EXh2113C/mEvn1soMGqdte9pXHKWchMRa6CZF9MMkQwXIOpy3aXB6jIvOY463bV2VtJXnO8T
GgQULDGdGSC4zUzyl/CmE16fdeFHApkYqAqXLy7AUp5Zg3LiMId3VPp6B+4Yt13qoFmrvIRzRBtn
7sGkaqDwsb0EuUcyfTFKYSRBW9XxEagWwrNVZ8rrOrKdL8NoO3U4A1BK+Ium9rsD1CGHvgAFMiyh
/ynf7Pv4KRulevA6MC078IrpdxKCFrrUxlTe9kR23beJXn7wWvi6e22y+g+zWUF12lJ3nqpOaPfj
MLV5mNfZUtCstq2PNZOFW6vpKw6ORukMfmfCyGWn1gaWB3uydHxIU7Kc2tFSf+7puOqI/Qr9JM0j
XIhjEVGrmVHkPiClhNuRpul6arct2h0vbbyTQoCN8qHkUDH11UpyARs21ccqBg9NY03nFppG8cVW
Mt3OrhXpyoaN7yOQ+UA4C/q4+kEtOSkd1F4GK8UctQskFlpdvmPbLXYQdxkb35nH6hu4Po9MLTlm
ge2yXKN3n4toty4Vls5UL+Fc9DWlcsdJGytKPFFD64MYYCQZrKsnXj2W1yZcku9DBmSG3TpxbvBK
TTfDYJaL38WZtRuoLY1wXgWnRNGXHtL9uhgfk8RFSdI6E8VfHX9NUjDicBi07BrQk7krRCtP7C6O
962oksFHJSkAGtfQDv0isqdPDiVdxBE3yz4A/fPuezoQ3xugeEemqYlhR2e57wMT0mSwnS13ZrKP
bXuwA+E104eaE9nNmozFB/ps0VlvLRUZBkkxfjElPaO9wy55ssaz82jpaeHskD6J+lRmDYvMWmcA
19xeP40rF+7cpDd9oGnF+ggBkJeIFq36HK/zcF8Pk0tzTMuWr14+w2I0O4dpSArD/ozjfIFoiw5z
7GOknFBCeKv6ipIaQe7oiBlM6gbdJJl3vp3HXKC/YYA2oKnVvW+yH3nxeO8AEM0skWu4Nqr+IuEd
rTBiIgFbiprFYAGcnGsxcIhlV2uGc4hPRKXIgmLC1+FaFRTUroQS1dct+DMFDCYau/LR1VvnTmfC
juhgXMqbVFfVrdnTzwgNOZcKkN7sLBRfGSzmOVJlElay1xmH5Gl00S+dgpvTUAn7SVF5X7wkqRy6
QxH9DLEa7ZWAJfgtpn5qfPodW5sCIuHTKrr51lm87rM1zRVvpkye6FOyxEUMc+tw9GR3BlOueiiZ
Ele+VZc4iKFaiePMGLN257VVepslCnqkXpvOlYyzDZq8RrBWBLwcPYx1tzD2lrNRODt7AkpZuZNo
dk1rWBS/KTVCMDRSPi6x2a+B03jl40q7g3d1clYT9CjwPN92kyoLui4RvEpRrh4Qvs+w/ryxPneg
EeoIsnO2qDVf4wGlsQEXrY1SVEBazs3ZZdJDtpvm7OWanZm8c7Y5Xk6tQVWU9wZA1B6Mx0en9srb
FZ6L9HmJom/zwPTSdymEN3an43FKQ1z/YRGVdS/NrShjOxtsxCvGZPkT01xlzv6UoI6rZw3pucsh
rd1mZAngwGF7Z4Wkl7czjCFad5NZZ2U4D1Oq+zV9BL5zBF0VOF2DHy2thmwJvFyZwhdlNNrhbC9q
4XlpknTHZDMajvo1MlXgSo4j56z+gLB+P8DdDHcvhpAO+gNcqbS6ITwY+J9eDiFjpluWUbbFrnHc
3UzUfGYdr+0Hib9byVsATAdz6feoB3a1dMMY8opmqd1gnNKQuzDMKmzlhaDtx7Q7tOJhb43HcJT8
Ts6wQ89XmKK//8BvZvS20JlsS2NLvUOQ9Uph07r9aHhDX+zWuo0+oxpxLqQDXuH3V3ktRsG/syXF
bSDtzfz1Wl+TKQxhxkp+mtUX640OAeqcNoFz7FL67dzcmv5Qz/PjepuuDTmiLgEMvPwVnJ4GChUQ
eW2i4/S+ZBSVKN/e+bF/+a0QVvIn0b6gAH55lYGRK1IfmUFw0NGOYc06khYFpdSUOGoQvr6jDtie
necDbgb2hsGXQmnMQF2+pnHjOiosJxduWG4rzizlhQ7WlsqdMYNpw6xLyKP6/Q/3+nHmkgS18O3I
PLNhBb36illqFsnAaC2s6zQ6qiFGYkVQFsDx6r3Y5reX4jlEYKuzgRBHbb/SPmhqBX06D1aomV4V
yLZh8h4zvJxHLKG//1avH3q8iR42WyBBJokqPCMvfziWFRuOr5ShFiV0xZLOtcOuNTi+/Pl1JIJw
HkdeAFJQX16nWASeL3KlwnwSAio2G349O+Y7Yp63jwXpMyTsofZCl4RM9eVVmkUxmkZQFNL7F1cs
uA5llWaWe3Lt8y9DQbp3IIZZ/+ObiCOZIQuSeQPN+g9Z1jO5dVa4xJ0tdI8qu272dE+M49Zqkv2f
3kK0csjGMVOgJfLsV7cwzdgEnDWXYeJ244mVgoFj+fjT9eKHcm1bAgneY8IpXjmsrBmqROFlMhwR
53DS3ni3GPTe0RC9Xi+4CjLDDV7BE47aVrz8odKeQ83QNyK0u3VmZhGRBEIWk0/b2ApLPW0v//je
AeeReAkkJjayYV9ez5paQPZWLkKjMIY99pvxCgjh/PT7q7x9/AA0bLI/gCvb3vdKSrTWqL7pPUIl
qGzzA7BKcRisVt0AOtUuV6gFfuK6lG2/v+rb1WKTqLJUQAZBKee+upfesHoxpFLBWmisvhfTN41k
n/rVSCDoj0v9ka/m/7yD0mIN/O+mmvOvXQ+mox14Nv7GDG0sIUw0//HV6H/xSDv874c/BsPBP76a
jeFBQAzGKMgbSNs30txPX43cIAWIKFErsUJuuJ6fHkr51yYQx5PJ/o0WHs39H7hqNnrCi61zS39H
JEhvkSBSntft1Xy2WBUU3CDfkipMqhZAKQHA0VEGY2/w7WVZb8oxkRCfc2c/T2INk3iYPtmrkk90
UaKvjeYcDXIZq9BsMgbYcjZbiL3aoeqammSKWbuWPfFta9Z5N2km6NVNWXEYzMkL55zxaTso/aYm
ovFJNdbHOKbB7dNFGUMiotvTbESnpkoL4apmJYFdd45g0q3khbulEzglBHB2Qdd4RDBsfaYA7S4X
Gsd4wGd1HTfmVgz0dD+JGhD9daZV1NRWU3xfGgVRu10QQFEcS/0OnR8z5wwkuD/hfvvI2HNAHNTQ
+TYpJ+rAhHbJycyCnFf0o1XvxajgXtb0yiKGhp9tOyJKCGsmLUV9/BKVLdKtbgKtrXuJsx+YjQKP
Bfl3XHu5+VjUY3xoc28PF/KSs69xC46xeRTp2t8JjTMuk0hdP3LMygvmtekYeDZQFsc5a489Nyv0
TUIgT8iYAOq/UPf77Gjpw7Mn+fLv+uk5Wuh1MQAJBpcTTy0cF+G9Wb/AdyIiib0qtGzlhaxf+rG+
aP9OUvmjReT/B3OeYbFS/2YhqcE7PXXd1/7lQsIf+kmVMP/alnVOCSigdYTI/F4/iT/mXyaOPdfd
TBwShTSVzs+FBFsfxRxvNiFUZLjw/v9cSOy/qL6wTfMPcfmz7f7JQvLGA7b5vug4sflgHsSU8KrY
Gt1JcZCmNTzYQt1moOcR3c2HQRY6JFk5GSeTNomPZWvXT0B97UuyvpglwqA4oUk+3NtxbkJYzYdT
kzip44UC+wrqFY3F/21ab1h2W5jlf3/WfrB3/nWa9r1i0/rXBZ0Y9fypo7f2/KmjKOMsAORsC8va
aBP/eeo4jnDu4gFyeLw2zMnPp875S6JW2swAlMJis37+89jBAOCQBnbHMHBassT8yWNnbvvTi6Mf
V6enwCIFcMrhzP5y/8qadDFSN9ZDQi2zc7uW+ZWohL6EkN3NS5QJxSFx6wTbHeNK5kA1A/JMRQS/
Tc5COxzm+VyiZjIeavrMex37+126LFXtb5lLF8S8MFibzLVlimqV2ikd5y9uPM7fEHdDqKsSwNOO
LrsnwmaH8Nmv8osF+I0DDbYQLvMtnJRQcgrVV5uzZ3NKqiZ6hDGZGV8ZZBnfZ8PWzjKQHanvadgO
fa8yjjVGXdeeW3oGeHoEA2s7HksK9n8f2/5orf6/XvBRkT37ld4gM262dDNte20C0Bm1ekqLr9Xj
00uU5PZX/GRowIWksNtqcghRNHP4Vz8ZGuZfTIE304z4Gxn5n/fHBPhj819vHFaeaXdb0P+9bPOv
aKh7CPlN+h10jf6IBfS6/MNUjSsAYzV/FU2h1+e7RVs46feYUMwp7++WEjmAMdV1aBeMW1Wffh+7
rLkTRo2t/J8F5xeP9utTyo/rehtnFv/LBpx9+dqui1NNhIHEe+4c3Vcw1FcZWXVBqlfDH+NY+Y40
blm86GzoGEhfXotbOSDEWeJ94cZwwVEd78m4Wd95WbdP/Hwh2r4R1TG+IQLo4Ni+WoiUkk5pG1yF
xbLc9aqc9k5k5EcqsypiOebyTKujnSkPnZrK49/fzdcnTS5MO8/C2cGTBLz69Skd1PHqFlx7pu22
cxKYd9p6Djs+3Ztdauy6hhL295f8xQ9IahtrEiAkxB3bgef5uUFYUQacvoj3yGXSIKLNwu3NyPpt
reSdyOJf3Fk2evyH9KbwzLjbt392RPG8BFORhoxAU016aUazHnprlR5H9PxONUBSVq6furCRj4oe
UMfvv+ePbs2r35U3cCuDsX/iGRQvr25rKufalrZrxtpFc+ysB8Axwudk5B6Vk9GFwsQR41bLsE8z
xtNmj2TYcBETrsyEKZWCRE+td+7Jr24/viGs0DzXJuFbLz/VaiD3rGuB8BrN3N5GXRpAaWj8mKCl
/Z/fAUDGYHYs9iJsSq/eH6PNprSQabIfY68+RVpjfUtqt/jCEc26RYs7hp49BY2eVcdDfoaoT6er
FmW7lBQuYuD69WNuRPQifv+x3uz8PPQe/HCGO1sjG8LLy1tgoVGLeyVZumbBdt7htPFnfXHrkHms
UTM1K9ybIl6MCzGugiCVCWEvuSTLhUdAwwkqHe3TYM/8KeKck1BJew3iqmraM3MAR4YZOwr7Mg7B
8cuzNNa+oaISQZIkHMQ0+N5HGVNjxLY9u+7vv9qbWppSnr4y1YxH4w0/9qvVEX11QmudX7dLnJxJ
xzqc4vbFt6NqNLvYHxL9+xzVhF2Q4jGHQvYIu7xlNH2CoRqYgHOynJczcrMAhZT3CbyRvYRtHGOf
NsRS737/eX+4jV++I+Rf0VDj/WSNdV5Tw+c2spZ6thiG1VEd9giF26CuKkI2rI6sh6Q2rlSRGFg2
y2o4XzPpXmbmMI1+tkRE6hBpSQqEZMzH5zeh3Uy5gsw0AW1DY+RB/5xNQsJ8V8bXTb1Olynz6o8d
81906/SNSf1DqEJaRHGVFlYQF9U+JsSqJzSxl4c2UeaJ5VrWVYpIn6m7mhdknWhTp7Vab3PhyNuM
BuVDL/thbyBzfmcJoUJ+tTMAydrIy4y/mPDIV++qGK3RioWM6BTAmSiaRT9Ubmu9s//8+iq01Gk3
AtZ6vcs1a5JFmqdHOw+3QTiZy1Pd2O9Zit+WCxvvi++yeWNpa27L0rOlWKvbdKV3GqEBtHuE56vz
uTMFtniU3/CQHMSEzdQFyLTMd7a4X1x5C5PHhM+B1eCk+/LKmeqRipkKzaqFBYgZao7wOIcI1anK
j53bKe6SO82t3vODvplbAh5gjeHxpoKwNvz+ywt3iZ1qSSa8nUARyCx6dqM7MXbqq6lIfaXJg8m5
NHRtT2pkmQf6oq/QS8rGCobMxE8zu05zluQ6ensVnbUTE3hkJHPvE37X3URmpp2OiSNutnitkiCk
KrnS8qp8ADUmP2Bxy1Cd5tHh92/s2y3174UTczCnMx7Ol19qbkS7NI3uYX3zxr3EJ3wNmekKtRYL
PPTqPdzhC6YqycEjWPyd9+HXt5QXzsYlJjaOwcur59DPcGZ13q7Om+HAYDsJIq2C4KE1ziHL2/FD
QSIFQnoMU1pWs8Oi5d6vhS4umV4uu7Zy78BV1GTDRGsoTRRs9F+ro6aW9o7ImhZpJEDWRm+eYmER
1FZ2XwtyIi96U7wXkvvj93+59jExYyDOOr2NYl7PLuJ5NsZkdJxdGyNbWFlO6Ld76WlC/733keqb
ARMI7zjtIxkWVouGFLUusjoV3/3+R/3lR4GdbULJhdjHtOblfZ0rmpRpXvOOdMTnNPrQfR1x6Pi2
GNSxuxraBydZaR3KGFOf6rZIPefMQN979c4H2Va01/eEEnhLDsZ7/ubx8vg1sYUnfJC2O8MrdYyv
VD+GlJqeUaH1yBNtPSBx7GxRmjwSdGMPRlZjvkyxVf3+s/ziSRc84Txs9Amg1LwqXhISZUuNwm5H
zq24jZPcPbd5U0+VgUqPRpNzcGLjq0cKwanmqPYPx+0sHmKjmW9zYkvar49XKAd6J2u5+uxF0Xmk
PHcvSkQ7P77j/47lz0YqNJKe/fBvjuV/t7Tu0uqBKcx2On98+tffkN60elIvmlvbX/SzpcrhnL4s
OIHtMfUwuf9zON8g6hzktnfp7wM4++3P5pb4i8ELAxNgdrAins9mQPgSAbGNbZhuM3I2/qi39XpL
ZyDzAxGBD4W+G5vPy/eZtL3O1VZFCtpY2bSqyspGwOSNpDE2nmoLGlm5eSvx4txli4eD05yUezn2
hbrV+5ZxsIm/jhzjaC+R1iOwiazsM0MO3a/muT6jddYnpN+a8Y1rE61ZTmK4XtANov+FB3eUKfMd
Fpa5nQqfLwx8I1jAnLg5jKBh0rdv/Kx+wJoAQzur8nBKFSryxS0vZYMIOsOLH1gLklkizp0b5ZHy
rC91cS6wkXwc3CY/rAXaU4WtiUBs4zIr5HRSwIQKhoRkRDu2dtGqlqO+6tTRswfp8u9P93wM8vpw
zWeWkh6jZ5M+hWT81UnX7QzdIkw1D4lYL/f9tM67eCrvKB5HqBAtMvhITe+sWsYvbpTc1k6qHSno
6r/aIvmRPLwoJjbgMTNv82y5a3C8+cZgekHtSJLyMIxloD8wMTjpvhkq752l6w1za/vezAW3Yy/E
vTdsLweLGLhQPkJTdc7OFkmKwt2oPs8GWsYCT/m5rlwU17O9HgwtQ+ezmNsppNd2tr0kp0lKd1I0
+UNTTljvhaa/c5N+AZcG1cnCSueKxgcj9pdP0wpLtBwqFNWeuEvH82Gsg06b/bE3/JFourYj6y4D
dIGbWJ9PMM2cYQ5hSohMnQjCyAoX86DF5YFqI1gHN0TmHQrvfsHFpclPzeywS2ooEa67Qf69ZP9X
otn2+716EWwXcvTfHHB6Ni8/eptkVVWadhYqrca0D5QhrElpRqS3TvgL1uad8vlNGwOlCGMjmr4O
xfs2n3l5QdcapTd4Rka5pC37yS1O9aXJDjWG8l1R5tG5OYhvQ5+R+VzgS3Kx36LR1RCZGwNxmIQu
HPpoLN75WG9vA58KvD/9OXQy/P/LTzV4SO31gU/ldfMIaCUxg7rpuyPW2Bo4zqDC/+2Ub4Y/W7P4
n17sL3bKcmvW/keswHr8z4a4xRhttCi0AKx2HOap7P7drWb+ALoezQyiGVh/z7IWNEP8xdxv03Vy
Mts60izr/+5WQ0z+i811izHaYqpsKrE/2RJ/dNuevTccFmDgseDSZ936gT9iR55tIHE7aGVJKXtj
VinC+K7qCCh2orV5bNIIkHxvWfhjjBifG8lyNBzwa1cBJ8fcOa6wjQNAqZtKw27qKZbxqVx9Vdj2
pSTn0SHmTxAhH7OQOSHEkfo6W7Uv3ajwWlTAgr/ptPQWokTxnLPdCO2KriWeoUgmY+mbxbg0u0G3
ksfSblxUvFVlsUcn3eruy75oLlMht/i2aWyDyRznYdekbYuzLLG8D8RP95DseMeO82J0bD+ucnpY
y7xePvu1f7GdvSoquINg3P4fe9+RLDmSZHmVklnNLBACThbdIm2gzv1zsoF8CgPn9BBzjVnMMepi
8+ARkemOT7wCIrPo6ZFKyYjKiG8wGEzV1FSfvoeDBRWlEf95OHmOVrDAl8UdPuKuI2jU6yVfF2C/
Fpufhvav+rfDUxD2jqgXMMcDpXJq2FERVaCv8LnrOBFLM6FpYXVCWVsMjxSU0EBN8sxbCRjwdGPg
VXChxAmNogoghacPRNdCAgy61F/LbNYD3582D6DsZtBm7WoAlWR1WADLwQWanUOXHJuBU9oY8USW
6+jQF01gPdxR2DsRX+KErd5cNtUCImlhquiVMp69HiB9V6IP9IXOZ2J/Uyu95OqdMObT/Aw6pgku
e0Asgy8c7XeSFKboO+R6mYR1O1Rj5hhYLzEWg13JAX5ioPm456EC624Zbag5QxazbMW7Sn4JaE33
CD0cqJgyZS08SdAHfhfjEDrjgQh4MBGh/hH/2YkEsJEkIzZDuRYx2riKpwvYdiVX1Z3cXVde8u4O
6cqD4LI+8JrDhCD4/L/mh7P/XKJO/Pd4MVC4AOYBDb0nD0XDT4uHx9gxUCijeIzyObqyFUTM+Ci/
i+8AiOEUh8YIjvOfV42/7ifqD6RikRYHEgPhKrz4X+6YA23/iHoEVARZWtxg/uiCMj29R+ZwgIHh
1Ec0Gur5p1umH4oiA6mAhtw5ullEbCE9KWXQG9h11L9/b+BjJHBk38jPovAAvPVI/wZNlRGhcHxz
YEu01TdlgJR8IqEvw/MCU86hSKHR8vb7Jx1qJx8eheo4svDiQb/x9FHdAFp/18drDS3VIXW8atTb
JO5ag+vF0ALPsQ/QWbOQQ5dBH2R23yudMbjsnvpe+hgL7413iWMRkH4mZg1Q1EPdXiPouIY6kCiA
7S0442unF5RxaQDNGJOUqHGC0v10vmCaiaW25TSj7qFJP5Q56i9tOoZvqEtlEMI2GET35verdMha
n6wSCkLYYTj4gTQdyZ9PnxpFvjRyGGpGFgAZrObphZc37xGvRRdyV2xaF9xAMdOmG+oz6HgVOFPs
ZW3ToDs1Aa+NkWeB4fvqBQUHvo69rAslGnu8fJM1tx0T4qDmuF6H00JLLSjKiBQnOfSntcdekkkU
ZulVW8gXXVN2ZiUyoNehaJ+s0d5jSopvg6aOgjwJmgpc5vbo99FKI/Yys0yz6K4sGF3oGv/M7fYT
uAYu7ICcjwyFqPlPL22A+3mtP+r+UbXuDHSMgSOoD9HqGaMfBweyUZfefVxVMmoQ7pp10TUIeSyS
ZZ5sf/91DurBk6+DsuBIyT2qxiL8Ov06PbrcxRilH4PVfDA5jFnnPkPdA5w+uOvk6NWOIqR/fd4I
KRqLuRII/F4E64WU37WNXJy5TH7wFCOY4e/pKJM7tCbWKVgIIbmtjWoJnpB7RiMUGuqEt0U7/GnB
RcXTRiAaAln0M6Bv4vTlEUpBcL7RVCPPRxKxtmpML5ObMxYAXzlxSXgMmtfgmYWR8HSaRI/FrI+g
SQ064AihQ9NVj0LXIRr1x2Y9EC55wYDufFVYZmgSJy4nLXsl642ByAqVnBKq6xCSUEpb7uLLTBil
0aPGSRLlFbrqJWm0TR1x7gZEQZ6OvkjLTfjGzFLfZkRGRgGkBGN8swXcB+xCVLspJG4H/W1xlckR
yOBK6GLmHg3G7tTUzKBd38txteV6Q4WszwKEF7HhIiwzYkZBOYrGptiVha5E7hPDBq9h0j54Hpuv
VdBHMBrIFNUODbCSBpcS+jeNPwpGj02pclqibEoDaoYJurK1JjlXXfx0LyMFBggqh+I/lvv0c9Iu
yls5jKBvHkEzvu/0FOSOBJ1zqVNJzDUU6dMVx1LZQtYBPCaegZt3h1Q7KITxY2fCpNGZTg0LDk9B
cmaMl6YZXUXL6grNkKqhFCp68MpWBqdDCjK8F/B+ZGVbgsofLIffm/OnDx1JaQHwAIBl+lB2aGM4
CTw08ZDeqzQ0xDYVEYt8M/gFsAfQJMFue/j+oZ+6MxkRIQwIIHWko07XPWlR8W2gG2+UUr0ogR0y
IcoV2g3WNAWvyBibPiqgDSFgSn3s2dBfxY3kqCXIss7M5MPhD0sb2Rpg0ygpICd7OhN0ww9pVnua
gb5TUe9BoqG7rACeEsTwOpvTTAdRpaLnXlcs3SLojLysVJNXmG2GqGSJJiYmrVEuAh/XmeTggS16
uh+wLwGDGVNQ4ME9nVoIYRPI38DXaPGDoOTRLuq3fQiVnFa2IGrIwXjYzE5FYSEI+oDm8g34EuAt
JL8GwZpUGaGHM4oDaQFkaAqSZtoDSL4kPSppDIbSS58vSp2WuLdAMwujoU1sJAnQQQiF/s1gk6ut
akIz4aHze3RNFhmRwyeZbTTQI2J3dNE6bAMH+jJgjme8RK9TtJ9XTA7OOZk+SXBrIAPtrTLlhrXi
7XIl6XRcsXk0Q5crhs1ro42hEhdhoT2vCwy5zxXDB4epDn6FCz8UzwBbPjsp0LgyUooAvQik6Ol6
SjTPktpVVKMNQPomQBXIUyuTr/wbn+eLny78/xdOjtI7QMUiZ4PdORayARaC8zqyvg/poX/+z+ht
LJ7oKIhmb0V1KpL96WC/iim4nvwAzfDY84nrP9pKcAX/nTvCHyEwkkdtA3BSH7olfxdT2B9ARiJN
AJ+KgvJYMvmdO+JYIB2BuBqRjiii4V7/J6kjpLKwdY5MdboOH3BkYMas/VoMFnW8oiJ4Vrm3GHkb
MekJg2CV67chhOdaYySXHW5yz2ITUwNdrGSqKE64ywgt8SkBm28lonLtKC8h7vPsQpMv83wvu9tB
s8HWI0aOMtypUJxVXiFtp0M9i/jVSy5ecOLa9a4bd0FBaDMq5Omc9OTTKxUiAvVWyZY5vyrlfaqu
xWDflKsQ/14x7mrwd2Vno1UMimErjitAOrYFbzRRQJ85VFtFBLcqqFLCZ5TAXfey1W4lf5cybyGQ
y7W4LUDrUWogjWysLNrEwV7E3YWzGnclpaacXHfgNRNA3IhSu8MXC9o+8Q1UcFNQiLilHtSXcX9F
gU9gF0x4xw2PTQieT9QynbhayEi1tHaBcVpLzhz09kjaWh6Vu6JbTTL4UAfvYxruut6WfVShdlRb
c60ZRKsyczq6FNpN3+x7kCe7BqXLoXlgUisCooNtLAFq4gibBEdpnGK4R9O3w3TL8Z/UGsQ72l3U
4XXWsuCRXMXxJpG2hXiVl1dutAmow0ggNDCpavoJSXIC/uoqsHt5WUDADXSZ4SbjLD4DOOin//oj
l3KdxvjnP4ECNZpIvvMFOgAC//xfT+lJtnj8kd/lU3VUk4axg38EjSTHFi/DF6CNGLVTJBt/5SB+
WzyPBjakNTTo7yIdjAzC3xYP2DO8AAu4JbIKIvBkf2Lx02QxhgbcGp24+DdYYIHOOD1LQIQigjRD
5g0OzCKvAMXTLYi/qmzVZAU7ErDJRioriZVloqyDc/BhQMVthRulgpvJkLsD8eTcAKKQw02pbIQL
n5E7MAoBjkrEtkyoLmZlceVxTWGJiatR0gQp2E8piF6chNORCmjAwYdCoSuBmyfVFRr7ZhMA4bSp
qL8KCyVEI5c/PKhiDtVQSWtLMJaUg6GAz8cRUw43SBQ6BRDJNnUUG4HXF1TvGzDbdpVbL48+7v6n
JzwudE6PXnys8b6IxVAA6MWanS4XJFYDUJYnvMHU0TJVExAdN/It64MiCHSF2QxRtv/XewkQv4wK
Et8UYyCCPSYDi+q0g+DXD/62M+EHrAsnNzCfhyPy75NVFn5w4/VeA+oHxygs7m+YgorKiwBkNkBz
05MVf4RyDYyCO5jtH9VkDt3SR+cqLggox+BcB0JTxh1tCs2r0pQCxwn19Tb2QIUFwi2iSTkOIWAP
stvKA8LTTZPrGvlxJIs8UQ8jH9dktmuQ48FZJIAjra9pfCYtdrgXTuY1olGhTwX0Nn43ub+0Ud6x
idQIEAhuwclYNokjFewKuclnRJmMyUbuI1OhWEyjYZ9lxT5MFGgAROltP7D9QolsEMIwRpGpNzh1
WdJmLYpF3ga34QixMpowAXOWSBKr+2FwQazTKpEphajuFIUQWIYXgn9MU8dCagj8fdlRmwfriqyi
vZPJhh7YbXYF3Gb088X/6Aj6r9BRifzO2K78r1nXP/67VTwlYeEH4f84Ps9+DfLb0ngcQIAkAtIH
xWP8ihjyd8Idlgbzg4NENw4S8iMa4feJpqLHB4q3Bw1aSCWP+OjfTZawNMgMQakZAS6AlpCY+4Nu
7Y/3YNRk0TKETC/ynjg7Tz102AEX3YFLyugHjnfSPBZ1KgysKSR+dybP8QGqc7BqPAkUCYjCkXM/
fZYA6Ruug1SCEZRD6yilGRdAIkGzW9QFcFZ7LUikkgb63IWMFuFsVOvoIgus5yMYUxDt6t1nPWim
hYNmqCLqZ6xPDbFI1krInlXEHm/ZH0wdzg/oakAwcXqdTpZXKwXnM5g+ylS5hVjJSI6iRmtVBcUj
8jJdBvR4DjuWR4NWcodl+8QOOhCKx6XKEokRwDQJGjaSC+pz6OfXSuErelaNheKcJZ1UCwavBiPV
LANWObB/g8G3sj2qLJG5AJEVJAJMqU1UI9iCayvRE+SaPbVAoXfAQFKc+hbHB0uVDVYFUB+C77+C
Ru1SyLXOdpHEUnN3KbmpNOOC+1/BFYwWgZoWAAga0Am4646Xu68dwzYt3tMoPPYDn47w0yvgDPmB
ey3gBuKht3oEHfx0Coc/4aAiNvKWoFo0/skvnwBVYfwQkt4wfRZ34hNQBI/o+ED7pEHXDhpQf+QU
RqP/e+9DawYq9JDxhf8B3Qe2P+ZwXBlDU5sKZYmc3tXLviCQu74fzgSGEzTax0dM8m8VJ1QFN+AR
hnrjPTX3EXiH8SQwAJ7r6jn1cB+eNA3ZI0VJQ03Fk1KzcPbnVA4/f5FDUw0S9yiY4S5zvFbQbUig
ldHSu1ZHFa/eDneuxV5n21/17S/hD4cOnQ8f5ehBo8M6QlmIoCgNMr6jdwncJTUBM1GsAt25z9Ra
NERYSstqma3cPUQrSL3ojWIrmKAZlA3VChe4llixZnHKT2/w5awmkdqv1T2a1cRNRkHnyQOotO8K
1QEkIXSs9E0zawsKk0bx1N02j51IZO5c+nbcgd8txuTYooXLi7mCx7JLziiuu8WwBh0mc1feNCtu
6ZJyDzGpAJHUcqlcH9n1J3eaT18ZrYNjgDwCBafFAyZnwAMcVPSOe4HciYoM62Oq1w/I3YvXBdCx
u9DyebhuEj5//+SxKjF96eMHT8xS4wsIEHDjVutN9MVwBRluX87J1U1y9D+/6PFTJpZZCugdQa2L
3skFQZE0e2BzwkEaxB8fiFJrDS0tBlKKZ6KDA37n49sBgoVcLTqVD/M62t+o/4BZlgPhqwhO+6Ss
LM/rQUOoahnJkA7H9VhAFVqRLyCxMzKULEDqUpK4kKuVwkESpfaVnHgNwEcs7dINSOe3GjRBjLBT
wNNSPEKi8TaM1cCM3dhF8bSzE555T3uFOkqqQPcJ2utAFKF8mZR3Qz+UUJ6H4s/3n3ACmvy9un+/
5cRdJBwFWSbL0zvgRHfV3tt0l77ObaF0dNs/cw8CSc/USSe1ro9PnPiNBDf8puEHeidciaqOLkaG
iGZsekTdoayi3kMC5vt3PBQovvuSE5/g9lHRgOKN3uVm/JQ7rtmrem12VrRGoQGssWji2IM42oD0
HlKkIJo1Ss8EzXkTOj4lLZr1HAp93NKBOBOUhHZQcFq5ZxzXZw4EDCVj1A1yEyCST73pAOkASGxh
jsV6WGmQrgwev1+Fw11wugojtgRhvwQY2QHtcLSfgXrPBbHw/Tt0g0J/F70xm/AyvSxeq4yAzF5n
zBeUUPMb9WFYUaPfVXfQhmBM/7Fa9fWmUi150e/5K9BQkEzv7zzDNbuAuB5RFozFXXV7xJxoDHoL
dO2hJdJrAeo7zrxgjXxfv4Z7lwSkXUFajqDy4u2fWnKuJi6M3/G7N5zs5YjmHFtRht5B68Ski8ZI
dgwZLDRqRmQwWLO9HIWil0hHL0TgDq1Bh4SKEVvis0ygQfTIEhe/5lfUrAmgJufOiNFRfTe9ySfu
QTaViJxL73o7WPdLFqTRt6FT241TpQbSZGpld0tuya6RNN5ra7TXfb8DpPEB301gYgegR2shuIId
AF7wtbikD5GBRj69WLX7UL9WnMDoVqoR6nfFsoSI6rgpoKCgg+J8Q61i1V0kz/unl+4iMn0r0gP9
voY+tfAAwijgQToSbNI7/rJcIV+dbdrVOT3gCWjpp+MAoBxXzQM+ako2R3lok3Q89e8qozKSBRij
ZFt7kSzOSKzAUkz45MyUrwaz3vmvlV7deMb79yv4qe9SEdaCrwKRMqZyaqU89ZhehQrjnX/L3/Jv
zKX4KoOTewnVTqTfxRhsyehhOeO/Jk1vv1786KmT4GIovVASkti/C6xsJzkM2ZfryqbLdnXOhM4+
ajzyj5xEkYFT2GXwqHCbQP1wA4/gWv4iMd0tHOc53MNBPP3Djjx6s0kEAe0goHjSxL8TbXfZGZDv
3Lp6ZXRr1Ld1Zts9M2b/wC6A7DEK0i7Kq9BAafbuzFf91DCPZjGJMJQ+jgYlxkvDKO3WzpzBjp7p
jj5rW28pmYKZbRoAZzfuloXvtL9/+qF78sMaIPGJLhZc6rRpd2USJR1YxbEGtQkFUiPYoc14FRnU
YHSIH7y3D7lRG1DkWvIrzygqY6PqYCv/fhLKgT/2wyyQXEC3xpjRHRGaxx++rzUPvaVYg/vFM6Q7
yf3V5vnW8rc5SQzsuFJvVil5XmyeFbKC4CLhjFg3eWIu7YxQsoeMe6zveJ3V42VM7mX7ERxEVmxf
w4dQ69IMdWdNDQvt8hhvsTfB6Wk05PnWs65isnMXOIV1awWB+8IoiUA2IIsmJXm82CjWKrUfL0Ky
G/CzErEg3mqINksugH9Zd9Zm1xitWequoUdEt3tj/2btHy5fzH6HHhfeHCyfbHasLhH0XZAVFEqX
u41oPl5D7oy8Qz6UbG4fjZxc3+b4/Uth9PpuA12JRUyclFxHBM8nnCWQe8tdMGZ8WADOkiEzjVFB
5Q83+bZ7VDC5i9SIydW2J6+bxwGvYKwYw7zckYKskQsm0sKwLpa3KWnJBu/zWhDfunFePUvF5KDz
TpybWnf113vXvH10Fz5J9T1UruBpr0L8PtV3WMtxd3SrZ3wPjwB8iHdOdYYsJHKxuTIaY7OoyLXd
kcfeflzpr+BNwH967PBSrI7yoIGzXMPMS3v3iJsaYi5Nt2LdHvCG4aYil+iQ0/u9jFFiXTRgdxbG
r4gpEjRzj795MSXTtFWid0tB16/M5Rbgb3uxtzry4NxgqoJuN/qiJHukxrFv13fbq1Wkb8l+PWA7
r50lQDV6bpjL9dK8XKtkqRn3OVk5NbkqzIVkrvEQHZEW0cEkQ96fVKPUEZEOWB/7QSQidtzeM6ul
SuDeNzXZJsR0JMQSKT5FrW+veOKYlLxCrwYLKixfqGG3FrMUloS3nsj2pjfCa488gifDlrFw5iV+
ycjSG79dQG41ohgop+rALJL1m6Kby8x2V+aS08eZvaW6ZYCdwmh0ebdd40GYp57pm51vmO+msbTf
xkDH3L5uan1Zmxq5gUNDXn1vJqb9NuiBk5ubennR65vGaCxo/lmV4YTE2YBVReeXt7DuHttqs7tu
DEiA92Zh3NxudhK5dxRYBCSObNY2ncpQyO1mdYGZhwYiMjPTE9KTVW3ubkODpMa7QK7uX7GTRzNS
yHtsmM7NrW7ulz024NZ+wPLF5P3WuW8JVrdHVu9pDeULsn3w9Ife6sylWV0ASkcGszEZG8rGJFi5
BGc7/meDuJZ4loPFzpaUeAZGHcerdc0AifM4oRvzBrOrzKWrX13cP7dk1RklFgSS47pglaRYXN+y
+GKyrWIJLxQjumFJ5ECgb5noy3MdjpNC6a8z9Mi/TXK9EFeSfTGHf1PgXu6Z1f1gPG9K7JpbfCkY
7ILqG1EH1T82/PO1XZnx4gVpg3xxp5L1GLs2Zm4J+tW8qBDYFVxxkdUFAfGp480CoCYZpvCROUgW
rAnBG9fOFl5IoqvAqpCAaneyowJRbAp6gg33veOf8LD8Wpejx09OYI1qVBaTcowJ+YvHdNstIK9F
bN8Utq4j72QrW4a73Pn+qZ9ddsCygUYClNNAuTN5ZxZEno0qtD5gyj60iSR3r/EBLhtc/pQA1E+S
IUt1IN2Uc1m+8QYwPeVARAZMP+7zwDfyp4uNvqq05Rg8uDWHBfuuvosP7T1/jxtJtlH2yFH/DLn/
qE71H3VZjeQLT8k/SF28PdX/SN//cVU9VT7IxV7KKYYCqa6XNOsL36PVv9tv6fYpfvvwl8YJ/PW3
yn8/jOG9pSPU6eT/gH0ebf0X9VvRX76VdVT9rsyMf/Nf/cNfSKtrCHf+2397SeukGkeb9uSNoeTX
6ej/KLyxHS/x//m/j1PS4w/9qktJwg8A/Fl0WYDZD5SJf6egGUX4IaFrBy0AAONDRWCEXf2Vg+Z+
oIY1cn8CgjHiMLDXfjfmSdKPA3IfdSkJ7NsAev5JZer09sSMDBgoc6H373TPiHkNxh+XRqYX1XeD
1j+79e3RUux/7r9jVMJXI098UiR5bCXWGBlJeBKgqjQU6hn7/mroSTjnD30l5p0Qmr2m7FmB2Ufg
LJ439lQ2IkPnfOKG7ihNKICCTUJLNFIssjFrUaatHlAJVMrIV0OTayw2BdWR/wsS+WWO+Is1mXqd
NGCDrle50BxAvbwcErY2orDXrubNe3JJ491igHBlCvGPtlB0XwQyXkaL9bzBJ/dOJJahlytDDbKO
Q9nxkuqphUKkOW/wcb2O7nyDCr3cXGEjUyhz5HOGtV94Zxz+V0s++uOjoSWQMECLCAojkWZrJZzk
PMuZ5rLw2bIMSYLQLL2S35ZSUr8Igc92P933H++UiWG6aqOogV9HJtqNFvCG16F0jnTpqxWZGKaS
t0D6R0lkBmigWaVBzW1cldnO+pIHErPj5a4UsS56LAvlX/LM08EZMc/mp03JLsi/OyXg8SGDhKD1
N0I9OD7XePDFmkwLGH5ThqWI7hn0mOY7l288R8o61pq1Joes0tGagN8xD6hfBWZZi5AkqqEM6v4Z
/eZfR4MwsXn0jqUQykZdvOj76GUoYm9RBry2mDXzQ7rzaOYi+Ek7cPmi6n4/QHo7m/kpJ+buqhLf
+wGGbcsM2vbgPtTFgZvnS4SJwSdgNQC+HjsQQHq78FoeJJLd3Jnzp96kCbkqy/0iMsHCVpKoQ3N3
q9b5zOWeGD1NInfwWhw8qhbBWam+DubiXzxGf+pRphzOQxwPrVcOEepkfmygEQW3NUjCzJv6lExR
5mvIH6cYPQvWZX2dZmfi5i8M88BOcrwDeTEBGqRHvpdvNrELovIiyc50Q3w19uQOIAsDZbUBPaTA
HCwgBxA/0VQSzhQ9vhp8Ypi5rJYl1BwCM5Dl8LGQWUhhamWRzPQpk+N4GPVafBESUxDGtoY2FZ2e
Y84pxnw19/G/Hy16BLFmzmOxMHwUpYYrJaHTyNXM82eabYTEKvCvUCw30NhMICis883rLHfFT+wn
qYaAgZ6tb6oZa8TgEKdc0M7zWQck19GacODBzQdIo5ljfzCB6KQDEcrMmDXxkb76eMGhVgjVuwIT
D1tvicakACrr4cW8sceb8NHEG0jxxbyEiQcYlhWSmzKO9/OGnhhQArlVTU0wdKFUyqISlCVbdMq8
HX5gTjqadwgEhViUGDxGf6UkGYU4c9YT0+lKsSxinDlmH7U65eFgITp9jl32C9OZFlFLECn2rEyx
TXJG1EvKiqas9Tfz1ntytEUukyUhBENNGcxcke1yWi89KCna0OdFb1PAAXBBFRoro8CkAK6ozB0t
hJlfc2KavcLUnStg5JTpl5WXccAEDtfzlmUS0GYSDWoIF1O0+rXPDFOvXSnL58Xh0FE4sZ6UVequ
owAXNUInXwZsdyNKHn+mp/2LzTJl9HWT3PcFrfZNj6ObhKlw72Hbct7JOeVy0PiKYUU/prgNvhXQ
tk7mXaimWkalQKO88TCu20JFVGMgiBnO237TXu+kinCl5EJqtokJCSMC4qp53psdv8CRM+E9KGD2
eUShVKuiJJEkD7jQnstkfvUZJ2bpZiGmXUnU9KswMVWm1AjE7OcFKdCPOZl5wiBP5YOIHDRGD+Bo
Nyll54Vs7MQkGTYLAjAmU+y+TiVFBm4LmeHSmXt7YpRswEpZq2J01wMzr0Av+Co9B6v5fMHRcnm6
JlXRekzNwCg77wmHMjof6nDexwQI/XTsSPW5to7HnRLxqal61W3paeos2wEq9XTwtvFjnvcwuAJN
rECy+XTePRBosdORa4lHfN9jm7RBBZJ6tiW1HJ6rzX+13pMTE+Q4YkUh+WXGas6C3QKEkJ7GtLP2
IWg9TqceBKMCNCirTL5HoyjbAu2eAfhtzzkcQD96OrrUNHXTqRg9ZdttFLZv+QBih3ljT2wzcAsX
4mlwhQWjgqRaFAHBKN1ZJw9AU6cTFz0VFGZUpmDgAT0keLkqHcq+dJZ5YkOcjs4XXu2xPaauMujr
z/Zydj9rTaYUiAV44ypIzIF/zAevYdBqzUXTqurM0SfWybSQwAtpCq/SD+gocomnzgqTD9D24xPC
S9ukDXOMHOSB0RdONJxDXX9hPdPOraJ3tTbXMHLMoN2XCpCpRgZr3mpPLBPdMH3EjOda2BacQXsJ
3ANd/LOJ8A8zBih/nO6RLFeFKE1LmA40eEE4hXIxGExnznxilxSEgDFlcgxerf3ejptZYQ/AJKeT
Vvi0riDlQM0q7ddZFG2Gc5Q0X33HiUGyhTp0qlZhxhEBLrGcdcCDUOx0wonY1iUtC0QPaoeW8Wol
uNSYtTumjB5aXoFzBswtpjDIy7jdCL1/Bkr7xVp8aIeAfGTbgc7RBMdqcEmF8mYE/c/zTVPaVjC3
eyHo8ceFFq8KdZNBGnzegkxOyQ6Mm1Uh4iAT+2uvBmPivE2nTMyQi0SmKCC+YXIi99JDhWUATeI8
Q1EmVlhpsldVMbZdl7m17YYgThBa7Rz86qsPOTFD9JKGJduNmzplCnPgU9dQQQcyb7kntijECmgb
8wSDe0n2pKgZt6bSwJQzV2ZikJEmF00ARm6zzgeVNLSz0QYrzJz7xCyhesOCbg3xqxQW+d3gprVs
CUotdfMsaModBuHRkAm8DLFDFEC6B9hVtXdmLftUSihtFAoWP9hPHHMOjfoEDNogqpo3+CSETXO5
UYp2NM7YVsR+13e/etb/9Lg5oMeP7mh9IEBfm4dxConqhMmQ26zQBbPyD6ihn3rZELyepSzAy/YV
n/WW4g19SRQoR8/cjAd049HsCzbucUvDAwpGHFZhVL9CkkC8nLfoEyutswHUZS0Lv8VdS0pJuG5e
rfuAazgOe2o34ls05CH4poDlCeAikbX4z7TafxenIIF8uuhKngIu3WHwqE0d6m8Gxp8X1csT64xU
vkIqE24rVMt9pDKAQ9JemXdsjszNx2sCxheOd5NaMRutatY1yybrHPUec9a3nEoIgTnXC+NqkKFj
VgBN24jJoodU+szRJ+YZJhwae4pKtrwmi22tqIaFW3nnEMNfnBbT1mhFyaqOq3x4Qrdt0Hnk9SaV
g27m3Kc2yqhD32qg3A+1snYKb+CsDtf8eQ790JpwZKAsFEq0IsllS62zeKtJYNuL+qCaOfeJhSaS
6/eu68kWDdEFLQllZDOUO7fdx/jkb/DYX4Y0BQAlOOgSCT12VhykwYsygK86KIWBpHkeWFzmy/Mi
/mk7uhzSrspYRYKoYsGtcHqjH8X33Jl2NTHatKd81/Yp3kKTk4tczAWwcGvhvINpigliETPm3ZDJ
FgiW6wuJyTsnokq3n2W1U0yQD1VPaHwmstXWqqwHTaXex2Jdz1v3KS6oiAfahXUkW0nPB6CCpsK+
yatq3tVWnES96CvQKr7C7klDfuSFDdFUwUvMvEBGnFgtkzBCDl2ocW/WAIlmkEncsKCMnDn50RUd
m23pipBPxfDQ0EitnFEB+0cz9sxNMzFbheshguZj07Q5vcgZ6Idm0Nied7P7ABESkDkMPHzV0I/9
pVBKneOykJiZtyMnh6vEcrGWePBnktjl11Ka8O809ZWZo09s1W88P+/A5woKpBocpqySOjWivnl7
ZooS0thSUNLRW8ZqX1ldC5HFQh7O8fN+cUpNkUIx6IBj2rqS5dU1tTs1Es1GZcN56copVEgEXi8o
RJywVRDyFggxKrMU45kbcorn8Vsk5GvKYO5S3hkV28arWpbmgdbAZHBqTHKY52UABV1LkhreQTim
gnu+D+fF2FOWzm7I5VKtWRiTX9Y7KnmeMUDUeN4JO8X1gGxYBRgJhJ9Fm1zmjCQu60SU512ZpkoK
dRgmGQ8iLout0tewzLSFUAXn+si/2o8TS/ViNaLsoEpWHUmy4QlhbVOo3c6z1CmuR6ihFhnKnQwx
VZY+5mIk2IGS+bNKcmgqP90xoRgUQhQLssVVKmPHrqgsmV6oZ1ZbpvCehDJaFogljqa87nVXFXoS
Kd055eYvFp6fBMOuXIE7OtEkiw8glxsnvayrQ3BO5vGr0SfHauNmWSDwMFUxjJkrF0BTg8tU7Vzv
5VfDT2xVVWqxawRsyQKl7VUA8iGdjaHfM+v0OLRFHh2rfKRVcRfCmnKflwkbh77FqFQ8Y07jHD+J
V6cQHzXg/TSWeNmqaQlxzjIHz6bUQXQlzVVj3gvwpxuzA8vf4GZwZZDa6O8zji0utBjqpWes6qs3
mNisj44RVObxBoWWJtvCjRIdSSxs/lzJujPP+OoLT85YCuVYbBpZsoSskxcaZbx7HOPty6wFmmKK
ksZPOPwjQSq99p2M8xW7RHf/vOXn1NPlj5XAh1qwKFnDoAZ2V0BzR2tkd95JcmgZOt6dHiaOY0+y
VM9XcAl0FRu4gGhefnmKLIqksMYFE1uHguPdFEveNwHm5udZ1oEr5WjuEmWZvBIHyepl2poJ+Ph0
IczPKaZ/sWem+CLwqVG5HHADZ0ovdlK/AAuslA3zgm1uEg5TMA8qih8pVi/BVwJRqDqgSptZCJui
i7jKbX0vQNTHVnH22mWlvGq9pL+et98nFltJodtAhkKyKoHnTZ5pNaeofGVexMpNbLVhczg+BtF2
UDV9BBZfpXjLvJSfhwAEb9KpPXWKXLRSj/HLvudFog6KYruNCKG9WaszhRp1UIRIEmjJWoBjVHcq
W/rrIUqbM/5+PFA/8fdTrBGQro0vj7uyFMLG0yNU4HRNS7VdLPiC8X+4O7PlSHU1bV8RHSAEiFPI
wZmeymO56oSoUYBAAjQhrr5fr44dvcu9V6z48/A/to0zhfTpG9+nEXqrLEqV/LIj9rEFyaFC0ZNC
FIcU5eDdOxfnDkN1/WWh/scuJARtG5MNEnR8mOeK9AAnQ7/vH9Euf7NU7wf738xDvvp8jSc4yQEN
CS+41cEjGzf6dNlr/nCAM2yYAMQEXkTs3TWqiuawLeay9sDsYy8ShBwXsfIMDAh0yCS1XJSGskm3
pM1ldbSPLUkJiu4Dh+k5zCPZXi1r6O+lZBfmcD4yRilatCZH8HS02Jd7RqY30HXCRRcipLD+fK9C
pt45aDgfvFvXJweZlXuq+fAPB+w/m32Qpf58+kgU2HoYID5okphPLgpJXYyDuui6hcbdn08HdSpq
I6mLQ2m8ak4NS9STwSmILgrdIFry5/MjjI5NMYHYWrbYsmowXXeIApypS/Y8mFx/Pr2fqWV0UuVB
6z69G4cxvim1KN4ue/qH80pFxmTbsvLANKb1IluUL3yZ/EWJP/qxO0nHmLdMbFoeCjr3pym0IOBN
q7vIkr0Lff9ha2SjNsuivDw0G9Rw4ywdf7Q8Vb8uW5kPF27A0EHpLMG651F4RbeZGasenaGPlz3+
w40LfI8ouyKUh0iQ2eyybchFXTZluCg7B23HPxcniyW0gplqDhBFSm4ViFJVHC/pZVv+IxE9S603
RMrmMGSQVZtj3+xU1pvLjM1HyILqslJBir08pMJElR3j6GoyQ3nZyn9sWOp02g0YhW7ec93DtTdt
ekbni7nsuH5UkR0HzKxxsTSHdoLjDZWw9M5ISy9raAC/9M/X2rVNObLWNYdZxfE+SqP+2yhH8/2i
Tck+3K9LqgO3RIJX7NGrmAMbfcgcipuXPf3DeS3WUjXIhkSHthyTlzxVw27yrf552dM/nNdtEmAC
GEBBmzGse8uS5uhNlFz4Wj8c11FGS6/LoTlwPQx1tATxqUhF+uOiz/6xkymsSqzvFbzDkA7ktk2i
+Rnx/z8pl77vjf/rvuLg/LlntrgdTW5DdHCzW9/IysW5KeLtdNln/3C70gIapcJOzUFuGzn4qb/r
mlEdL3v4h6u1GX0ya+WbQ5FF0z4Ja1OtG+ivlz39w9XauFxOkXDRgbps2mOgoD/6d4DSZU//cFRJ
k1qebVl0MHLg22kepvkpbfLpQhv8ztT4d1ebjwZlWJ5CGrAQKbpJvJ+SmtguvuxAfaTh9iDWJTPF
5x9jk4M0y5rPKe26yw7UX6CdfwsURGblqluYGhuW+boNoT9Rvv5TxPZ3W/7DccU9TYrAMljhYIcT
wWTyq8j9+E/h5vv2+w8n6mN30zQhDAzKRwfW2ozXjV3jI0bo7EHMUF4Bzy4vtvqiXfSx2wn9caDn
0TU6BF34SvGUYHpJ6Quf/uHwdiqPh45vMMnpmp5jymm1IAFwmfv3seWpQ6NWGY2cH7XPPD0DzJa/
KGRdlssc+49dT22pgllZPB+NTZoD6kH+qp/0hdbhY8uTiQhVY6H0UQk+gIvqhKw21W2/L3uxH44v
tVnbJZhuPxbluuxMmwEu2or+MtP2Lujy78ahb0OUd2SMjtTCu2zV4I9zn102NkY/dj41bRk1UZo1
xyxI1yKJEOW/KIgyF2WjoFXz54ePMdHQamH4lSBRDC6ARM09FwvQwBct/ccOKKdnpRoGDY5ionHl
iLM3ZhL8sl35sQNqA+2oA05ludIWUNndNPAJSiXteNlsNIguf66OsDIdhWXzlRfZUgMSP9cSYiiX
bZyPPVDzO8qxEYAuTD0kRdCcMD2I1PiLctMAmP/52ZWwHvtyja66efocfCZ/DYXXXy57rR8u3IW5
3o/dOJ1cSoevWdJPPycj/6kzNP+rXeU/WP3sw4kVNiaBEjud2mBSfp0hFdUkx8JAbljeBNLaqMT0
kO4BZGGqoLcgxkTsSJI0NL/8OwgZ1T/ZL1A4joEQtn3VRltkbiNaSCfrSIS0OBR51PbfZ+nDWBUk
XkMKBuOYk3OrrJhGIKWaMj70nUvF92hNJwydbTT3yZfi/U+guJx28/aYr2EZzqBJdeNt0Ra9PGec
TfyLlXa2UPhWel2e4nm2w1SLYAztK3yJhn+PiE/AkhQxUf3PyEfGb/Va2pW/NKH1s6soaFjYdCos
zb0CoHq9Gc265UutE8fMLgFhvnmcHFQqbhWKwiBd9GhI7R+LGWQMV4FuHK8FMMIhW16HZRnaIwYa
5HQqmWVZxY0bndq5eBhGfP/WbvNpW2iJiYQ4auc3Mg2pvHtnac1d7ReamxtVOjKPtfcrYz+B003m
O5Bx5/htNIMj8c4lY4foS0Enp1hqCYFZji9rmAj25PDMed7pGUD779sQAxxZeTb3HeSX07WBFika
okmhqpLAVVyQ2mkckByNb9RdH6TJHhaeaTyBQWCOQGMSBeYsgNmBq+i+11L0dyXZ3HBVIjaZ8IUa
qsLB6ARx58ZYNzz06zh5KCTTVW3HNguZvtU2HeYBiutoYnjaQDI1Q23KIudge60bn65a4JiiL2Nq
Ahh3HVoWCzDD1lGuCjmQFRTvyrDJa7tDs2S6AMBlx5Cm1wFkYKTV4iSYrWpWWWT9EZJVA9f1vOko
Q6VFsiaHNnla0umbA5bWv9iOsPZlbrLZLZAdgJhOV4P1skItIUp52p5yq7L8a6fJ0P82cRFtkNTj
0UZk5fIIf1bnrevXq37Ft0qOYWz0EFU95BGSuEpkgf+7lyV68HAmvLLsd6x5m/ZV188NBh9nZmX0
Fm3GZmDEtFu6/QAlI0Q/gbAAygwjGgbqp/1Ujvt08vMqr2UAvqetitm08x7D6qpcd61UrlyvaafS
ZDn0cZEbuY/K1kBePrNp28hdwbrR/yLIN9hHNvLQ6Z1RpslrYfkXoMhVse+Bg52reImxzZe5AI4x
0Vijn3OvycSxeGMSzjKWY3GDCXlNHtmMYmpSIW4cHsY8784+ETF0+MqB/lTeKVFDP2z7QTYNlgsN
BTSFEr49U5F4/pMDQwAmY1G2BQhy6drOze06KCNuvBGBeluvtCkFf7MtNpW4pVtbku4MOZsVXCwv
yqX9rGEdKBgY/VoAm0Oa3Kvz8C4ODwQN8Mcg0dAh5P5zHgEX9ytKG768aFdMJeCuLTLUcWVTaraH
FpLawPYMuBkS8CN9IfqtgvWI1rlSMWqY08GhSWAhV0XsIJ91xBxlrptqhKTR/BuTZ1PwFYcki5nQ
nw5lFlYZGhhxVWH7fv4CvhlaIw4rnLmhrCFPBMp3pWUJWG+1RXQGjiAGMTZ+A4sjlI8LkT7/kobI
cAJ69bhQfDbvPP09mCVVD12r2fy2qhHou4qudLJ3TdyT9Zvnrh+gAxfiqTsOTeYWyFvNE2Soqhjo
sC45eJ4X6EEQYUkFuREOSN2kGqicU7dbWJOiSWEgkU7eVutDvC+oyOlvGyEIg3i94qUaDoVAFeEA
nqBe7mbXW6kAUlgd1FJRZSmeWsg+xN/xWq1vKrayrBsrXA2+/ARVQFKglUuh4QV/A4au/96nauHY
zf0aA8UA9O5K7FHME9i7kBSacn6fAws+7wjgxvEp7qjBfVHkjkHqcfbNzyAG1z6IYvD2XjVzRo5Y
G05/DIyOCcYXWcb4Cy5620MNE0gx7qpWj9Kf2Ey3eUWzPAM5vELxCQV2IEudJL4u7GD5Cy0TZa7i
hWj/pgdPJURns64Vfj+YdTa+nvwauwc7w87c6r4d3pV54i6pEzAWxY4PWwlZc61U8lC01NhKDqEj
UL6nfh0+R43NN/UA375HCWPBQHA/XYN8vhV7n+hpvUYZMcriihCpoe8+jQkNVYPc2MDeUdph/J4N
K+2AAylbj+RkOy90AiWlhSSQgPQDb+/7wi4w2U2z0m9QNhvkuNtcbxJfYbBnmfJKEjzjs2ZFqe9H
IXolj23ct4IdJWCNLN4nPIm6a6JkrMO9Z04Av17qQPh2m24b3lU1J2ZY0J1gQtzEO0WisR93MsfL
lfU8vQfXldnSaHqYDNMFlMDDFsi83zySfLIyS8Yluwe5nH9pIpXBJVgXQ9ZfCb771lRgY/buJ/W+
RMfbqhPpqyFapbmihPm05lHc+LmCUKFnj7FN0BfLSw3WfIWyEEL6312zuTAD6Lpt5QssYEy6ytGu
jA4xya0FwSCfHDjTUrYkfA/zNi3XDREhPvdzsflnOWza3dI4KMDKzSy6LIVvscEIQP4e53FrX1av
sUFqok0B5myapaZTIHmQcX2FVe+jr7YIBeFVT0Y0QXCgwtpffTnI5XlhNlX8SFXasqSeh3wub7J4
ZjyvrVXC6bpLALK/CnLt4nJXukRODiBMWKdHHxUOJpnSmcpPae5ze2rK1eQPWyxixyGI0mVbXxNj
uNT1gjVhkEblKVpI4JJaX4uWK8wsFQlJh6dSKlzllcrazHyNVu/4L2jKUj2h13j0NlQOpf7+Sykm
yNBUkR/69HPiyh5s8XlRCGCqhtkNrN21hYhUstebnATOW4BDmFVuoKG/znK35I+o/KblU7dl82Dw
JkgyIwmbz51E+gtcC6B9wMyezow2Wf86bDaTPwrSTSRUVKZrMldDCXLijy7juAYq0uVD95kH3oBR
w1kE3wcQs6yZT6MGpRPy0Sla1l/1MHcxZLqBx4iwgLkx2FpN6Ap+zDr4saTuoAnaww66LEowNAKB
GQsPakFYXHXjMIFF3FqNFRRhTW7gc1D2mg6wjYdpS951xOQG/bm3oFIhDutM/CIqCj5582XcSqUf
8FEyGLkGcNJ3tIHS5FM+UhZVJdr+kqoYpYUEdylMAiQChP2aR9XQdTkl6zAQUHzxfuBwO1W+mKJd
F8xTah6+NFuxCFuFNkpHUyVtrOhttOFMPMShR2dbNc3lJlTV8TwbOpjYwZT4+kFxQITQmiZHAIQ9
7ajYp6XmxS8tII8GaWYwMfH7Y4/q7VU24pb6vIWmKM5rz1T2xhPYkx+bwoI9iMVk7r5VY+ruVnTN
tGf0WRWY5UP47NnZSL2Y38kEtOseMNsis5WzSauuGpf29k1M0PR4StHx2D46H6VgzytMQYdX0Wkx
X6Ee2/qkAjesUK9LjJrpz21kiUz26eLW3FcERUL/LMqZwKF33E/ZKcy974qrkfcDplq7NrIj+MyT
zX4l4MlnuF8FH189jAjWBxm5LsMarFGDt4DzPM/X6wYh/28xOgMfAkKt7Kaw0YLZaWPjT6uymGhJ
u6UrX7qu691YI0JasttIlEJ8IZCu6u8FkhDksPQ4h9+4nnEma5E1ZYaRr6RMMaCZ0F+uUVH5ECA/
sCJ48lGcXckYKkAnFKGZeVYDMe33UC4MXx+mXoT7wsthxGkbgpG3AEj0tiK89fItXeFGVtOUF/Gp
n/g03yxABaVHZzshnrNsakdRORHIeDVMVM2wAjp9tWj1mu5t45w46t5E0Vy5WLLouZ1mTn6JwXh7
xM03r5VEd15S4VossCuTnuhdbFwf3yzUNuWrnORAYbNZNu2SzrLpZZUU+Uis8oZDoLfCYGLB5nDJ
HiLtDVLPVjSy37tsjsTOMWeKx4jrlZwXxyn4IZsfBsw5rOVwlw6b2Hg1brA+z2sZ1qxWcrEKtw1v
dLXlvbbXcezb/BFCfqMTdSOLwfA9S5ilj0jDZfrQr07AEnqglvoD3UAtOE56ZAAIT9pxvcP8M/V7
qEC08gbOZ+HOBeNJvh+15fzQpzih53GTebPP6NYj2C26ZL5pnIjflU6t6sR1N1JQVCu8SWFOcTCW
7Qji3eHOobNLn2y7ocaat4MaeWXxCfOrQvIuv1szMPpuxhglkV2WR/2ED4vZMqiLc7bF182SC/WD
5yPTb7ZI5uQ+GeBFI4DD/FN+zyctlv0C4Wh3k3uSTyfazAY2P7EuPnV0SdYbjKdC3qLKe0PLr0KB
UXxg3ebks8AphmZEvyXzcUkR1NznTtMJrhXri9YhY0TK8XYQkmx3LsdCS8CoIkCe+lMWOI22HXoF
IdVcN1EoSkh6kjz6J3rW32S2P85KZeOcRKqn/LTiRoQ0zKhmtNigbvz1siTKhzLaTBqcK7e0p2GN
52uU1+M7IdVl0wU0+5DZI6OxBfyk7ZSpVldeJ/NzYFPzcNFn/zgjVWTbMstU+dOcd8mZtEP/+d1j
/odCF0St/2PW/+OQFPfJwkPoxGlQQzv1ewoOXl8ldGlOGRqdMBcHNUe+MzmJsO3DiCbJGJLdv7pS
vFM/Fc/uOmwkg4QpXK9tBfm7XEIV0SWkuIgYZht31I4Mv6AnypsjmRVYaL2YCEiJAxpob6OykPrM
XZe02NYaNbF4C8M/ycT+TVnj/8xpFfAVeb/6U1kgfDi4pTTrlW4S/1vFJgFYDQot/1QL/pt9/HFq
a51FGjkd9MlBVC86D50qowxM0yRWu1JtSMNUWbPRbIdsQsRs3aK7JFTov0uiDCkxwJUr3BgezLbM
RMthHRq9XJVjSrKb3DWRqCeJcTy7p0ZEpUVCYBmkvuvIkMMhM2ayzECKWetpuUc3ord30B9oETzo
ls3n9+Y1BchrIxBV77s+siLbD6vqix1Z2uBhMWF3yFHknKxHx5fEP49Ko7ZRDbkbgWpqhgZqX4hm
Eb+H45xmCRIx88Z1W8dNmNWOeEga7UcerdqdKVtLdzeynENsTHjtZbf760j8P+nk//9OSifYx38v
kF+poXPdt38Xx3//g3+J4xf/RZGdA+IxQXNb/Bdp9V/Q5vJdNz8vCrAfKc3Atv9fcXz8KMdsZAmF
IZq9g9DxxH+J4xPyX+C5khwQq38R1/8FB/j0P+lkcAX+VjaApOm76f3fvDPYsRnIcmlKQXTANCaS
Afj5v5VMIZi0EA9Q+R7Iw5XvG0TII4Y1yWLdLa5M4p+jv6IzhPu4buJW5dtuQZI2fM8gVv+d86kp
vprE9HyvyygydZrnAVqcOeWpraewiawyKpKPRpVtd4CbJzAJY3oME6PqDp3ASm1BJvfzwAzgZevk
typb0my+ieFds6ke06JFWJhMGbBWfpbwZJdMpXsnsm2l9WbmWe+Nm4N4HTDbK050VgvocEvhf/tx
Ml97vpDiwFAwr7pQ5HtoFvU7ZLHvVmglPC92lDhQyMV1vbqPoDa9F6P1+NXuFfGq+gH9pGyn3QLY
Gw/foYWXXm+wLTzmTd0WGFxuDcLZTYq5mjpIM7+nDY4QVb2OEzZdC5HpuuDCHJIcQU1w5XWms+E+
FZLnu7ZI6yKlDzps3U4s07zrgud7h2bgu02kSCGhp2inivYBTQt5xfrlLrNrezJtWJ6sm/I9c5yd
EFmTOgmZOaSZ+YWcIaZq5uIeQchyml10RuXgdxKFhzQTW50pHh2WtXsZrLNHBJ7boQi9ekgG8r3s
e1ovyCXuaDPNL9MIFX9BRrmHb/094uwr8sFplZJYHfN4+5HmbXQfp3baE+RWK7psgIGhYFIR1bkn
Udq3gEPwOE34qguLLCoVvHkRmJ77Cmnv8gpDpNM+0vlaGzjedcJH+HQMdnN9BlizjX/6bRavxMUd
CIe+sPnTLLtwgtpCk561cyb92biBFdiQKopqnY6ZJ3d9l9LyMHWZMUfUEOObiWyU7cuBz+25tax4
ilYjE0TDIXJDj/LCDP26XeoSBmIiM7TNPxXBlAxSdsh/ZOz3FHMTwg0vrC7Jp5byyHMksEycdGe9
ZJPcwct183HORgg3UL7ZRx6jnHHNFFJsuGyW5AmhEvlWbAWroVm5Xtm+nR8S4GGh9IU7piOQqodC
xYbA3zRtnXcmf8O2TestsqxSwKAhAx+P5qqFtMrt0vTTb6TKTSW5VMiHA6Nx9pKHOwtnVuu9mpoh
0q+6azBKUfSiqQXiiZpz390la/qJFyrdzXk61hhRc11VjnkL8GPTYxczOLvueoS9YGeSDGFCBgNp
2e1KI1dWo58iuvbJEF9B1wl88SZLaxpFYV+2BEyxrpn1jUZIg0rlhJBsp+XaLIgyMQL6vUTC+WrI
3GRr3zbGVJTz5so2Ea/CrF/aRWVfIw/BLza6FmPRPvKHYKf2E1V5OBYRMgVllJQHxWR8oPMCzg74
ZzVrWF6RkQ4Vhnkhuo4EWGPkfEo8mOpLP2+VAOm3KmUnHrp+287vs6dUIHuc9uxed6S7XppJniY0
qWLmCrEnixePORq6vKkxRNfK+HTnlWG3bPP9N45Rm0qs2PZAy2IxUqSUafb+K1srK+8hM8uEZ0et
k5ZXYim6a7Y4EKDUwo4Mqd4TfPe47m22VbqbyhuQ6NmdkjTdqbKPryBB2l/71kfXjKb0pcsgY4cK
hq60hop62PqTbtf5KcY5qf76l8KE+YmGhlVx+denKl852Klglrmyy3d4Hfi/nVne/nqDSk/xlVq3
dMfI+xOiHGKn6yKReGi/CYXs4+ppdF5U60+8leszC1gS2N7m3qA7CLlWPdTtMoEv6Iw5aJrj+83e
H5BmKY+ZFUBKT2V6QtA+ojYXyP1cOL9nA3ZPB+HZGpNbX1gT+m9//X9V5kARF/lwFBq/Ec+8vPtr
DRVX63O8jubEFtqut3zIAGrG0fvJdcZuZdqmP9fexA96KPpvuhjkTi9b/03YdHlDG+n2fR3duBsL
dB9WzAWYPnT5fxFJtJ5QTiqfC4xgPC2bjF67qUWeC72zVZ9ArW0eJLvxCXpnR8L8787DSRbI2V6X
yVbWySLLiX1Os6yMitPUII8u3tc4J+Tdr1SDO0P3dupbZCHihKsKOTfSIjc3WXOmcaKXaioycYoQ
AT3rLkvPK2C+R+Pz+0bFT8h5PoZcXq0y3XaKeYCW/JEM+iQLeyA2XNk0/T4xpuq453THuJbnuEBx
r53YvU9nbHSWfGJ8++y6Ur3PUaG0miNxto2JPqI2jHjAWWwmpIUP3WKWquRaHNA6Mu0bxVJkUpFN
YlHHQbUq4wqdofRap2hZAeoW4C/XpXUuC+TQeMavlhxbXPt8TOqgzbdiTki92sVVjQ+vkLrusP7q
WZDmq12aHxk0/XaJjJ6Sxc93uEvKGjUPeZUkZNz31mN3FzDFFnWnvdsYapxG5C+rytYdaTf9FlpU
ewpXRNdL56KjVujak4i6j7luT6jfBhhuyn6vsT5sobiKURweoViNK6vbHrVp7DUyS0fdpDvn83Q3
hUTcExEVt1O2tjvmDa910bHrMMi4FgI4sTEHnnRqXxqJCm/kG2DYZn1G0P95NttxQtWyygeXHw2D
tMiciB8d7QKqJe81LUUWlC+hchlRHe9KDYDF0iWIupJwtdlo3tusGPdxuaJUmAOwRz07cKpONDiy
C30+3PAB6V+gSdcdZhzZXg4tzGBWRGcXbyvKhhbToVF/xABLvrfJdEJJF7ZatTXka+S3PqC0pFOT
PoBCkx65d02NTG35aUSF8zHROabsiiHeSTawJ7UU5IjJsvRKjA2qvtHQrTs+6m6n46SA7ktBJRTt
k/Kh4ekJ3iDrd13pCeRIUCzA5mu7u02Pw305JOMBthotPElAZhQlruXzEmg+owussyfWFeUODik4
j1zhGskDMeeibH4iYR7uGqR0bhHgDrUSNNmxaRofunhW9TbP/JTgkt43I0ZLceXlZtdQmx6XQmC/
UteiIifnwxL3y/M4CWiU+0ipnYW4xldZyugIJbJlt2aLrjcgI07Ojfk5pL07dOscIaXExCmTOrlO
87648rBXP1erUF0s+ugeGuUO25SLm6RctgPsYnJyOQ1In69+rScMZaPUQ2FkMBCYBhTPUHPBdViQ
rerNFHa8izzS53lb3nRbwXfFVFj4imq6VZ1adr0QyMGh/lTJNV6epO8E2gXgMeYMI2CTKMJXRyJT
9QPpeM2Xgj+SOPW7InPbHlU9VDgylUEE2vbHeW6HvGrRGLe3ASU+TA5mVQxPfddsPnxCb0D5MDX6
3YVeMYggojuPbtgfeLD4VHpgf8wM++9is724NRzzhpoqhzLpCSWkc+oD3eUihF+cjPlPNhXxMcoL
VJ642HUipVddj0xh1jT+uAIlgAsRlRE0izUG/jHuJNY3v0tgW/f5UBQV7uQ3I7y+TZZOPVAhy9pL
9QpeiNhPbbye5SLa5xIu4w7A9+6Uo2JVpwYOqAk23/cBD2KF/I0b/XEjC8oiuMqqMmZ3rrSPTUxB
AieQsca1TKCPtOA2acp2fECpuENhZ4VVm9fiM0a7n3u49me0XvwsSvsjHnL4XlmU7qSYKOrTCS4z
TrbcwFzK5eBI/z33PXjTvP9WDBtuv20EctTO9wvOWCUYpVXILG7aCcNwcDXA/mQ5qXIRD4jWY/AZ
TXE7Sklu3jtqjnJFynSNh/Y1pjRByasc2DVPYY8VdPXgKpO6fO/GsK3yh1XCji6I7SoeyemAIts3
hoLrFRwu+Q2DhDCK5XAOE+S6o1aVVw3tpgd0Z/jaJsN8jZZAiddEgJMYSne28QrKZxyegmT5FZ2h
V9ylBamc9sOuGeidzPJvbNAvvaTkEBdiQ8XdZnUi8uig5ybnVTwIHPptegQVbqyhNfP+Un+lHQOW
cM7tJ0jFrnsj5l9IL8HRnZcR4tmof+nUySfSFvbBRdIABtqhK2mLyFRnM+ux2Wzzimp6NAG+gsF7
D2+pChMaeES30GNZoG0I5f0fGKkRtcitrCnk2yu9kObkcNVdDWn0LFR6SiMkYBrq4yuTdvm9EzM6
pJINelMjPycl5btByRJWpAXAlqP0OUULqQert6PHMla4tlO5R5DOTzyj2M7wwHem2+LHBrXyzx5w
jso160OQ9luyTcOL9EtFDZ0edZT2z5wScnR0Sb8grtIHtJf+nMHzPSPXBFtYzPcoiNxvsbobC3n0
DJ6W5NAYRklEnkQ+hlOioI2JjftdrN1NjHX93CQ55LBRs+l6VJfBXivPAnnAaml0UpuMh102gBbk
yCCOmSEkrkpUI248NfLRU2b+m70zWY4by7bsr5TlHGnogTt4EzTekc6eFKkJTBQl9MBFc9F9fS2P
rFcZyQqFzN64JjEIKYJ0OHBxztlr70MsUNGFawLOUJqlvpvENh7Kaktiu0nF1ZSklGfaV6/J1NkT
EwHwtTb9SAq/f2GeVkd+nYudrc0Ohuo25WUpkxeLWeVNRR7/fnOd5DwbGq+wxNcjOKqKMRw1T8LF
dMmrvps9q4kIFHRu8zYrZeiSmhsCbcxnZySYvDEs5+xYZh1mtRpvCg7nENWNZXtr3TFxW+t9Lxem
bgZdfEhUyEdjiy0qlmy6X8j3JcKGPpRixQ1WTIw03p16tzN7oXwz16gyXLIMRZ014aKN79mEgmx5
cEoEEpp7N3fUNZrdtxm97M3ZZlQntLdT7nQ29z9GQkYfr+tcpWFXLGWAXKx/aTSv389d4j1Vg6ff
p9NoXxdCMlxYZo3CXGwhfHd6lTfl/USgNlyaa+0as/ri5xm7Qm3pRAQpeTiBu+k4T/4Q+Fk3c2y4
ebdzcSnc8enyGOvCjb1dwimVNTuPW2G/9a69BQtJZCpQ0hZ3TdNscS7M4b1F9Aybwuei10ZSBo5O
JaJUg46CgB2w3ag6MOrUrxq3uKSY0kNRbYh726qmx8E3U3r2ojAj2VrrQ9amRkwvXB7axgEgSQt1
TYs6xq2XescpM4ZI9XP51Iq6fbCaldeAzTl77lCVDjUczZXVOuWNYlHbx7qUnON1B95TVuljze72
oMJDHC+trb2OaECHVigrqC6ri2qt7N70zpanXGmZDNKyWHZGx+Eykqf7gvB8jxR7tmn+00z/WiEB
PfuMs8LS9KqdnKldG5F0+21xnvOucuIS7OG1M6vuukylH1jGnH/ppFddq4IiwDC2b70JlFdUyboH
6NiubaBSHRzgKp2z7TqZzZkRvVoOVrmMVBOK9bg+jxzRVcPBbow0djS7DmSSfm8Xa4iTInmfOqCS
qq/PPe3XsA3tbe8tzb3nru7PBB4fCSoFGabiu9f6JN97udryALJAfm0ap7rm0uWRB2Sz91ZTRLqe
Dfcexfidotli1WwCIcrQIQT5qYzA6ZQbaS4Py+UagXUIYSK4Jlvj8UAII9Iz14m2rCP9YyW++wHP
1HIg/8LD4GSMoXDqeS8aTwtF32mvQiZ2qDtbFrVdUj+iGC5hmrGlgOvfnSTl0A51gVq5MOeRvscx
uQmtBQm27MhSrldz2rdWQezsmHQ3ZaGSm0WUQ0hBC7uCgPm1XfmlkAeLgTlH5x5M2dUPG2U1icOG
9uyOtCdZv4yRwsW+by5TAj1V+k4reNuupX4UnT4e+L2yo1gYJjFrqM72VPX71B7zn9WWV2ypleBY
5VgdvLYe9lNXr2+D5PDRU9GzG6+BYnLNzgJF3fxvvtOWcSEbddic0T+4Q9PuVsY2r5Wu1rgAAM2C
XI3Gh1B68zL6coAozZV4INFGv+22Qv/eiBERc/L7cGTJ3w/FOClKyzWN2sJfArUWzU4oJjRmwk0p
skW+MIJK3lVTtDdJMY5hM3otkiJAYkrW+vccMMBK7fJmJmrsoMaBwsYRS/t1XRb7wVxYYWAvxfLm
Q3ByhNj++5QThCM1fTqUvLjrkDBB92EgF/FxGhIO4baTyA6XRrtZtVO7GBvkagaPKXkJtRldc5DW
jW4Fdmv457L08yuAzfzdKueqv7x2Uhflsi7uxn5jGTSQgQzcISdaeOi9G8uF37iaN5HLfeZaA2iH
G2vmWEa29AYLgiLnpVMY0xWYc4ea6hv0amknbpul8B6YtpVnA4j+W2WC1AEi1XnQz1sfTpk/falZ
uBWxw1R875m5Pdmpm1wJV2lkVGrmzhTpfGpzsFtlNej4pEf9ULKFjNPzu6FLpzuz9pZTm9TMzxBq
WQ3UcTaW21kYIt1PzBuvC69M7jW+NorSVdyZS20w4HRZ9g3kfJaJnpw4W+ubrDSsuHa65ZbHYwy8
NR0/BIWQbNN3yxTvUGWPNsPVa61pvoxG8phbG/XQpE8RdO0SedwmfmZ+1LVSoWmJr64q4qoCp+mt
Or1iuFg9jYZtUgWZkV56z+4s89D3GRrqa7ozjNEKZlu3IoOnIbZWM3IoZANNZmmYVSZLvwkFRkZc
9zC3HPFypsBc5Wlq0/GRRQzcNkN5nrLU5Lirtt1UNKx5Mkzz1FnmFFXj+pI26rXtBGSso+KhmXYt
3Sighz6dDYMJYpLUBx7wLcgNLTnLcTQjtow0V57eeIfFqCCVzZlyDSNrlAKghmYxFkfXdcfDugzr
fu2JCNFFeWr7ZDzTJrFZ2ljs98kriggH9sKzZt5bbTcfOmAye7Ly0MytdC/7zf5BQmz/6JaDFm8l
YPZMxhSVQlWEFuzSYc5Y1qKRPQc47JgxvRW5vZ4qz3MjmL0Cdc9B50CQ+kXxqsh6jKAH9bsCTOOc
d9oFatyUHfNKEbeux4hX5NNTnVdGZAxegnA41wHRkxBljlXtOjfJ7qeR6YE+e1oEz3veUir6oWJ8
qxR7hcTgtueGWdKOWGj6KIsmu2+59r7uhL1rsPf+j0/G7fC0NOuDaCiV86m0A+pOqr4Odf7SWZki
Y7+5o7O41llOiTLZ1e418mYu2iOs/Rc5pOdJah9yQgTWchMkaPXyGz0d4JVAMC8r1MJUT7wDSLgb
6alP9ef477479HQrzSsjni6cdJe7C2T7uEJJhDK51O21uWsX5r+bqmONBOr7SVrcADNYVAMBPdBO
hCwh7MJKm7SgFFbrB8vs32Y83KFtyjyeirI++oDN4zgQ0dC+Ar86wUqQTrt2flja+ZehyNuY9iEJ
XOShHfjosHNKt0Pd2FhWl/dnu2ifFqfg/dYzk20s97oRZR9YPYoBEQRz3FneEm/1krO5Ve7cyma6
l0nWxSeQlGZfWk+eNrwpwZjOZNk7fKO38MYEBcFWEharP2Og8ocr25+fh1XkDLdafVdL/bXwrZSj
pZwOrhJPrUvJ1Y3WcjYzUCoiAvu9sKR1ko568FyJOrJU0w12zdRiCoDGLtol3znNusMH8HXKxKOT
MBKBod5z0quoHM2Es1f6R7WU+hPlY7HPxXci8Szmdw0DaF08UUd+SfPllkajBehus8dcNR8res5N
aXj6ThEyerY148NLoG+EjPR8CwzCTfai25rDTCjdyfKXPW/MijONW8Iz8nm/XtoAgMldZcuPaayP
WWs+J11iR22pP2yw4acirYvrvqazFUYRmaL55uIgD/qavsfIJ6QtYMZjSTx5sCa8PrTGb663ojjR
JaWn2dPl3tSM75Uhn9Iy/zblsBWp1IxDyRKrQy0qlCQK1qt0TJ29RakG/172GX31fBiwZ8Sru4nb
1TI/rHqqHvGWLMdW69aQvBJ5b/m4SsigaKOUZMiQ5r2/T0lt3DeNesMpVOfXczpHefbEkT4fq3qW
gVWpdW9iLMRk0KZf5SKNSLUNt7g+FCF113Gci4JPoxGf40x7q6mP1by91cq4HlK126xlCbpFnaoS
LlpxA+ZOArRdFW9ra99zvY+LZccOlg+L+y6w1k6PmbruhzJ/XIYkWgqkv041yV2e8ZcmVV/13bBG
2iAfUNoerKXfKTM7SsePWIkEPNolscGi1mAD3r6ykzFqVHanhPGipTzqcjmWJXzn1qmPslrKKNGM
96HWjw5Pw8StsZ9VcZa6f9RM/9FwrSqc7Pq0DOnJYQW5Z1vBJkrzbilaI0BfU2zrmf3I1fVT1bKv
S1Sd+5L1zSsZDZS/jXzrFu3OKbPQNoZHu8vWcNiM44wSmdEtxui88lXfipssWQKtHiNeUdFSyWc9
wz5EFbtrXOvGMiT4BST2UYlkvUmT9tCOrIxl06Md53WdoMyidZlaHs3p8r6xnuKk9X55mjT8C+OY
vBL2bgWORgXlVirCSzIHUqVDXK3LW53pc7xsydmkbXEm0g76LuFs4DmqhIeCS/5SioCw8zvvlPqZ
uOoGI6fDsxrvCwMxB7NskQdNMs63vqdfsUSBATCtZly7Y75j1CBfIW/Gu8Wzi5NW5PlZaKwBrpRX
ME11+6Cy3D1zlvyYDRp5qGaFLQFhUb4QZjK/2x0FOztQq4ibvKm+5a5Dt05dDWiGbIA/IdaHXsYL
pRzxVB+uO9lhnacZggxRK4vYoO3dAU231gf0PEZP2WR7scU343qiwBdj8famNLETI/KGPnYUk+SU
aUY+eY85FP1hwq1Awpv6bpclkwdEKmYWgVL5kW8wpBpsGaqrJurmtufQcJyTOdcPRu1OSBqYftX6
YifNqfPKMVC6fueqrYxNT1ZhnXQvVabu5sl8RgotWUmN/q+5dhF1Rtofm61fI8yC3/u0M2jMdSj8
wm2fVDt5AMrFw7i5Rz8R1k51VhJCJ6+Bsrd7U24yrvuphWjEFVmtFXq88Ubg9AAfI4vQYTg/2Hp5
7/CNel7pBnCmFK6pt18RRgOfAa2ViSGsq6SMFj+5wbbw4DUMLQYP+8KYjQFvn8OUVaR7p8muVc7X
wTe+qmmpwh5NMZ5kfrHljC9pq74LfYy6RCCluE482WnOfWzdYc+Qu7ZiqW1V6d9dEo4PmotfwfbQ
57wy8ygdTGJ3ty5SVXXVj1OUqtk9tl7xprWIEWVlUiqON702W3s764zdNnQPfmLQcjsPo+v1t+ni
LVGfLO5139oqSkbG21PNW5nj0zr5jRd6c9pGaNDZaZxyeweO2GIlo2xHPmeYntCEem5bh33qvxii
GG4Ay51zNuZXA7aIGI7yAI58W5AgRjnBiyahweiLMoZVilEuwf1Lq2cChIJbmsXtrHt50A66GRQe
azXmPC93CsE+zmwKhZI1Yzx1a36sfIbWumt6kUZbAOs0XTvsspm2yY0xoN2DOzFn9PQXIoug4lJp
8482O+aT+c1aGGO09Rn0vo5Xs6nOempXFKCiCg2bRsVbLbqbWvMaprg0dri55oK5p/UyWXKp6rs2
lYb1YzNl0kVJh3oPFk/W29FqlVdeLbgRV+DuobLOaLK4DgxnKvvjwBYF47qTfaZJRhUdSlSfalqx
cwYx47/u7P5bIbOKOf04bF8yRnXL/cAoSQY5w8h5zx/Oznmk/2xjrFBrdsf7Pelve61df27l4vcx
UrtkXl+zt+pQ1w4+oDxpiCIIFqSSNqzTrtWjwuk14xr6g4LQXb3srZNzSkiMY3vywUQUo5rmvi/z
68XJW/Uw9YmgcE3Zsh4pGKXm1KSZUDuB3M3w3hHKDaXVTfoeM3+P1lxubaldpcxe15t5SfhwSdIy
0nIsexijwi/oFvBNTUa+BP3InqPXpps3/STY7IP1rlhsY4ype1z/Ngee4D6ea3bKAQyvEU6gfAqM
2hd30BT+je0Z70vn3Pk9qLg9TW5YuU2+H8thfvAtbKVdITsQwiQBmctV+rUuZnmnlRoWkZ6FxmZo
6rxLQ70x/COgx8M2ec5TnZavae/t3CJjAG4koVmraZeW1p0/12yXJ6gKAoc4prW37xHO21Oq+dIP
OQ3V9mJDWvs/p743Lz9/cq9EMzzPEtR87rKdlibfM1sZ+7ry9kRd7+VEDdxX16uTG1FSGCNsf5sj
hWQbIkzO1NEzd4gXOLwm/rAp2Dlh1GTX9J0A+/HG5aXbsEv3S3uVjCbNG2Xv1VyvTVCLxbyqnSyL
vMtFapzGYvTd73vNao8DzPZ+tuR7o/k3GUAxPVJ3miU1Ht0RXvcaBxaPJVuotJRz1DVlH+oZT8iM
meY5GbB9aovpnitbtyOmlysoQ5Ectam3v6yLwgI2b1/kWH60FB3RuPT7YtiSgyfZR5+OgrU5mwMg
K8WHufrFUbXqpsUzsW+n+Slb8uVqYvJ133V+FTuzh3Ey1782Y5OFeTbwlrE05tH9JsHAadCaIJuK
liVINLRi23b2gk6+ZAPrObIlbmDXaKo6hIhuPSHaWQdP8BIUqylj25jXfZVWLlWCh5+xoFMmvOoe
CNsNXKdOQ9cUrJQzkhRzqifOGHkf7MaXT57AI1qozb2H6ROHuUu9CHGl+57MVRnMuUhj0bHSKLUG
4zBMMF6ssaKXKFBqsx7bkcWnxyJmETIFOXzkaWfu6vtXOTDNR4dwwHB/Y2HPPG+3vrnqYVPiVUgc
zQzmpHwrXfrPIefV1prFY1lMS1jj6YuRYR+3pa7PokyQdUVHNeipUUROXSwvrW3VFDMwUicEb3Kh
c8m1DxiLYgci9Wr7Bh5mvleictr7UdAcmkz1jV1TYZK489e2GHajnuknp6jl+zYJ5oHBxAe9tiuW
1IdaZX8pcyNHYWzlM2SbcwX0qDDsInCqrT9tlyMrGIcE26gvG+Sw5roCFww7nZmLFHKI5ktxYwza
dqDmKF5AkEmJXLL5ZA7JcuIAo7D2k6oMe8l9EDdJP2dhrwyqrqGZpX4yTBasB9aoFv+Dpg+b1aQc
UgmXpLnuRRm1djeflrS1HzTHHU6+qs1oyTT3TtTLukOTKG7GNWseMtl8Z5ujeeYhbsKyrrR7Vtnf
m2zbOvbsInpEFsF1UP1w+sKPCGmC/sXE0G62fS8VsH+UG4kWbW5aJDBA2TZeQdl+ZfPfM8qjitZ8
i1Wna8cioUU28/xhKRHy7JXZFO/hg99Z2o+mgzFohRcOa7svzKYNl26bj5wQO8eBI/J5SOKaNZ+K
m7y0I8NJDN7MbnlOPf1xEmh7Ou5nlC8ZmPZ8Je3RPJqWNoSJLsxwyufd5pdc+3ke8jtPtyfK+QY9
csw8LEl1GjkAAs+mHL2b1K09NiThbAjbotdDj11BRyMr12DIzP55K8oXy8eIOKvugwZofADBg3Jo
58eMY5etkjjhf7ie/cSAKN8p9BaU+oe01rMw6YVH/T0/UYIW2Cg5J3DtzzvSnb5spE8znq3mUzLo
fDXGiCY+u1jjRDD3sw6Ksy5iLK5Tx3Ewr8/es4U59lzNTrUDZMj3CyR1AQe0inqLL6N8fjbzLb/Y
mIMrt41r+Nrx2su6xt6ZhvaudN+NmRP5RxOL342vVpunjjssMeBUZgyCITyXHgyF4x4s6IA5cMeV
NaJbadxs7fi1dLr5TOxAua+KYY1xrdpXiJHDDbYg+2Lp+Wi4HyOJGeiq68FWg7pJf7hZDinUxfO4
7JjoE+zAkya6Rxzb4GyIFoe6m649zYsMMWWH2gLosMbNoBjH8dFaes6tbg7UPwI0w2WpB0LDAPmD
9H4SyjgoJDlzHasIE02IB9nnExiPIh1vvFpe1ybcK8a0aSfrFMAWBxX2ZttTcboJeV0UvQa+U2SB
A6kUsfEHNRVnAgEjSRt0uZ8cBqyuB8Xgjc8L+JWL9aU2xjasvIxxPlepHPIUrLcg3mApHrRBe9Hw
lKNvYTYQDhFb47xuvOqduxbb0FXVELK9opiT6zVcaeXc7IBBD0h1WOsNSvK2ZVBp4awEfvDfWAZQ
MEHRvlvG+rhJZeIbTtlkhRFnngttp00O/uZ1oz1kJ+ePy/D5OG/eDwMbjh8a7jSy7TPn5jK27dhw
sc4sq2roQP4/EJ/mbfNnvv2SI/drIH73rSoRUj5+XOSUjx//z3/5bzLeMzxL94EZbFJALguM/5uM
N/5p2R56qKXbxkWV4uc1bT9m//UPzTH+qRtQscATwqPWt6DZEd3/9WfmPxnMG7qw+F/6Jor6Pz6R
8H9Hxv8RaP5vLv6/10YB4f8nD99j3E/IG6gO5eLcLtnGTGAscwasOWECRAF81YdSe/asannNS1kS
5Qv7UUuD6O9kWXlPrmKvb5f5pp4YL9yg3b9MF79k9i+f/0/E/r9/s0+kfqYV+jTArQI1ZPWVaa/y
ulz6LiwwDJzNBsZX74UTU6+QgkHe1uNoAfCwUWtn6il84Eo4AQb/KkU7xOOaUBlGYH2EzbT+EhMz
Yj386Zv/P26D/9UomiN0+eG//vFHwPdfXcNPmTZ6q9xsxJ8J2mv4jOAVYw+N0rqlyYWssbMrl2wS
CL+srCCF4ClGVO3fpAH98qd/Sqmy/CHhDO3Lg96ZHDKenJl9p07sE1VA3sdYM0BkGJERbRdJg8hn
lxHQb0KgLumHf/XJL26LP7kp2gbQkEzZ8rDBC+IFAEC4T9N2OGpQ/6EzC/0ht/JVBKPn/S69868d
ZNbntdR0KjqjVHZg4ayod3Ot3ABAujqjCH/85gv9xcf6nPvq265W69vMbMhIs6tNsoJ4wcD3VLs5
6WhbwgZou5xCkVLNerJuDvU2jQDU201J7yscbYmE3SyUrsM76+TsXZubKjQ0I/nNl27+p53l/z4c
n7NjNQ1+B6CxOJiwAWEz5EXs+u2wq3xLHKxNb07UDOUpFbREXuJmTy6NXJwanWBTs57y8OIpJ9/I
2yPpZyd9NswbuanlyurketQHocKyo0aikBx/sybmF9/b50DaepjzsaL1PmzJUocYYrpoWYpp30jv
8e+/tz92Q/3F7ehfPHl/uh1VRsicXZC1WpF+dMJtQouC5/jgVKRdTDWtoAl2t9cGcLKtWfsjHUt9
mmq4WX1Rxr3f52wr7DPnti2JDdCyqfwyopIfcLmqg1dQGE0mqGuypd3eciotXgiL2TuZQWU/KCMu
qzXsbHOJ6yQxd9O4NVfAx91xkUsRSYeP3A8GKTqpzdizbCU4Ha8J1xJn0BOf6JTe+k108a+u9qdz
vVgJZ3Bttz0AhlN3y5zAKHfrA12u3u7vL/evTh7/0wnd9R5NJbmrB4D0YZdX6MkTZ3VIVu+NTOsv
c9K/2WPWRDPMFyYHa/3NF31xjf3VufM5Y1cSbeLZvd0eytyF6afTsZlM2Ib9oqfZ9KOGK6KjIKjG
jXxvLe1QSUPsBzGmHekMi6MfNqiP9l/l0K9fVb/6dT4dwXLxIShah4sta+t63kpqOVJC6sO6Ol6A
0+HU+GmFdGkhhjGgjzWjLMNqYP8gEsT4u1/jV4fCp9OY/Y887rrRHlKR5ofGZAhWTmvPaDN57iwM
G3lTdzGxJVqQzXRbG8H5e3Z3qN+8DS6P2V89fp+MyY6u2xrSa3VgUgH1qGt+BPLcXTU6OBwmv9+t
R/3Fvf056TdZfZ6sCVx+KpZ6P6wu0FsiukjHCf33t/YlBvAvPsnntF8wUcHmIFEeyLLCPGcaDsSy
JvgGDXXsrMKICzILvvz9D/vVc/Q5jFCRDbPV+FrxQAzWbmUicl8R5c+Lh1OnNNwhMn1iwjRb/lTK
7iN3KZrfPEl/bNH6i0/qfDoyPRJe17UbtX2OCncaJLtU9dbf3lbPsc7SMJrYsSSDTy1z+n0izXTh
Mk/kelim67zrTMQgrrjwaWQxK7qBgsNt0DurOuTOXO80IKODRSyUJGtLyPdS9+tXO89QZJWejaFm
1pRqXdMR35nb68I4aZbrbTe6Ytz//eX9w2P6l9/mp7DHeiFBCrG7Ofiuvn54UJtp0PHJTy6bxsmm
d7juNHQA2oywUCKqlKyWaFTJArJOcN4Y+qO7xKUre/eoQY4U7szNl1+yzarJLwkVI0ghIGpE/07U
XPKtI5pNgZxZxVu5DuotA2tDVx/bnaOYLyNeZTCfjsO76jKIBE9cm0yUoOe5d8dEpS+YlMDngLxc
HJdk/ZBoN603FquYVbxVShyrFVwxxF+hbXFF7g9eKMjtJXKpgPcuoQpGlFuWuoMtRkmbvQZ/pOMz
xbDmrLgCrGI5x+LWDelOg6l9IWSk/Cl8rQbTEdBi12u3pG8OZdtVrorlgpeTiuK4i22FBeNEXCJW
b4pAFXPhAp95nRszZkp31gJjszfxzT5Z6jIDXpt2+6klhfZ9LnIRmwmZGYdubaz7zt/AEKTQ7Ou+
cMXTOgjHiA07ySU/dG2SKJ1qFt1UrepfHZGAlQKAaBj7SZ3p49q3eud63dLQ0i5uf7PN8ApVp0rf
tApbQc5odXTxYoWGqYpvxcX9arHl/LYcJnnsmmrcO+nFYzD2Dt88LBfzlKmS2QqwYM/5AWN9rkV0
9OT/4b9x9hurk19dfZrgQ+jSS4R2t7zFPSG0UzY6w4+WGJyfcyEFSrYn4U3l0MTUYG1s+A5pSxr+
oy7siGqbQpKO6xI6d/Gfan/jWzZAzB5IzEGycaTpt3gQapfcvrxlzD/YJcyOJRh+eaQxvhIc0yQM
AHLbiG329mBFNFOtPogls16L1Z0OrELsIdiL4hvcuvu9tjVQQ5W2a/Pcjbr7XeCk0Ngp4cIYFpO5
pPdubjVdaEgNQ02JxAFwwzLYB7uu65eUhK403CrQ6UPZKSg6yxj1HdPLxsZzO+CL0VJN7fK533AR
DS6D+6XNrwdnFWj/SBV9kMt8SiLXn7kyuF3VPWz2Jf5F6d0c+sQfPipbM9MoH01bYKZBjsRF6ka1
yIzA7QVW4r5VUUF8Z2wYyTwGfg+g5hc0p6iUxfYmVqeD2BKb28AYLuNjJx3QEcde0ah0JcdwBnnf
22QakP2WiZH5OPd1CKLLzU6uy08mkRKfpjOTBJMahRNfEpqYKBOiedAETh8W1UlEvtFwHxnKq9de
1+QYM6LiPuTWYcq4WBRDrm4V90OW5RXskCveW561LvCq3ntMlGx+atbgfvdTxJAoWyfnR7dal9TI
ToHhg25Pz4U2EOSGoV68jxNxF6EzWM2PNrWL57wdiMxIdXYsMtSChAwMyyZBpzNU862DEr1RhmVe
5AsMdFqvntw+R2sYLkamEXAW35ujJQYucPPGH/w4XaSLKIni/ZPNPWDAte/AYjvylMIQAOLVaR8s
Rd1987idyiCrkcgOZlsXu3LOSJapsNG9TQNO7bhJ29PMHPTYjUkPmF8YnTz4hC5Cr65kWI52RRhW
wpD7nXhFCQw3FOsWm2mhXSfDNgOBb2n9kHTVwqk5yjfd8Nb6pMMennNlkQCvspH4Gklgkz0UfPFK
rP41gBT8Wdl3OzKvQHJUmmD87Xh8+SK7AzPMxQ1mdFAVCrJ6AqPC4oWXhtSPZlzzwwQ0jxCzCPHD
afU8ietq1r/XbHeSAf067sVGLOq9oyNodr7k8MTTiH87dG2tOq+iJQ60cnsSo8qRiLy+8TJelinx
GLMm7TddjPW3qZo5bavBtGpI/C5Hci1L7meM3UnCGc6ZGeYdmZOkDmTOtVhsnsO/fwX+omD6nPHd
AT45SvbUp+SdAmFZ6bFKUHjbzfqfLe62Pgd9L6oe6q5u2wNeKXwBZCge0mJdf5N08ovYGMu1/rOz
yzcT9dUzsYmiGsZGU+p7ygmbbNl0De2yHR4rp0IBIKszYOxgh0tiuSfVUxoK1O9diZxAwqwygsJu
Hcxic0ZUU5G/yMkz9iC6BKFWQ34oHBIE+Qp5y87ldupsf7jR+8L+H5bo7qdOAeZpSvJxqw64P4tr
fYNadQrYnsK08eVtK8l2aXt52sRwJG1FELHZLdeGnMz472+FX0zVPqeOe5Rxdel3+cFZC/22mGwi
Udk38ap16BqAnUOUp1Z60FST7YstXX/TK5q/qKg/x5HD6JGiqez8kJBW+lFY8+jscrAvI/Nmea2s
GnuPkyrgdjD1+Rklf/g20q4wjyQ1Xt+7rCa5KDqDJwIPXTBeMDHkITJPzr9IJkgb9tDKAJvQtMYL
Sx2etOqSxYna24qYBF33TRuX6YroVRIEOttKOEDsZvrNN/uL6/o5Dr0hGRPDPCVIphYiIAl6ZlAk
qzFWyzw4ARlqDn0qIbc2iYdJ85H9b/bObDtOLIu2v3I/4JIDDnCAV4hOvWRJtqwXhmTZ9D2H7uvv
jMjKusoohzQqn+sha2TZKRE0cTh777Xm6mAZrT6+pye+3v8BS2+rEm8N9YNXyuK7jKZ5PWP8XYHo
qz9JIThR2jlHZQL8DKdt3C5l54bhOdWKbVEiC4m15G0y588SxU+ciLP/83f9m8hZEi1q6mwHmtu6
jPCrr1qMNMEo2WR+fK2ME0XyMQAGq5DU8r2AxsTesWHkitsReTpb8MpwVg6vnwCF7Yyfw0OBpirv
bCQQeKtHIvz5yUfYL1q/qbmOQ0ecWgOTSIeKb1lfMSebEWJ6ZXxrZH1y10SAIhQN3cfSKBWtDYxh
aVPYd7BBMLCR/bgDdlF8Uhyd+Fo6R+tR2UYJD2af7TS2zb4LbikodNgbVV5pAQqNdO148/DPelLO
UX+CbhjU4z4iJt41x0BK1NWVWWlrsw2rLx9f21NP0FELgplq5UytuW8ykrvURFnJZicbVtkIK/vj
Q+y7W7+5e/+RWzJ7y5DR5KariKbaTLpqRc7CZxlJJ75ox1ElbojhqnDgITQNwQTYmB6g+3gX0IGx
4s/R+MnX4MRyJY9K4nIY3bKhut9hwlnWeq+P13mkXUUAjC4L1ATBiJM6kMpmizOE4pNLZ5543I7D
TMqpmIwYY9GuCPXmK+4aTggsIZUJgovlKTGljskC0ANFL54fBNZ5CIEHJw8mmBCeI4axtttTipPs
V+lWFUIQCmG/k0OrbdMKoysbun1Brc2sxUuZs+KbdlNt57oYb2vCsZ+cKcEZOLalfiYEs4pV6Fhx
6Jsh282tnoEtCCC3Ie0RgEDujKyuAURabW8HU98Nd0mosq/lXDB1ssqm+iyi5sSVsY+WPq8fmWbl
WboLK5ogebbUm7rrl0szR9SZJln6hMs9+iQ36MR8wz5q3EoDyVTl1gnZIMtP0+zvlsXoKF/Sa+wL
xrZzx/zZiv4aF5/uj55Yc49DH3SZQlxyGVEh2L6EnKnuEMnoHNDFySBAn6su9ja5l71AnMV9Z2dg
03lb3378jT2xKNhHixzC+rxGgZPtrI5OVhrt4VfMEzeiyJNPBjKnDnG0tLWMXFx4t/GOURyg5EQA
cy6S6iKXxfLJW/7UE3K0tGEWzYoaTjqW7sL0I4Ik1qwR2WXdQsKYmkFRAFraj390yY4pkKXnuVTu
brSjduwCAObyDIIbsIJJd9YfH+LESndMgowdEAALJRDuB6e6xUWuYWFAiwZcfNmGPeLGj49z+IW/
WbCPiYxej3xNa9keoYUrL9J6NgMMSeHKqCxrUxL/d6XcLjsnu/PG4It/60iggg6xQl9VKYyXaiwA
k8XGz5ISwy8rA6ZDrz9EYwogxCegod7lcdP5cZR9W5JEbpY+j/ZFMvohjXDmGUbVRmv7LRBjOlJ1
gUTa1UFBqCG7wX/9A9fNTIWLNTC1NW+HSQ3wHBIeX1VsgCYJvqHk9q7DrOV1nI7ZRaYwLHWdkGiy
wmenxzCNUOaz5MhTW6RjrCSeXBIJdEEV4NaU+2lZ4QPpWxnIvJKrJmdqgPJP36HLDsnDy7XvUdco
7M3gTT6+ZyeedetoNawGWXiLaUS7DpzRs3CW8n4RTR4IpRvBgD269tF7Dz8/Ppo4sSGzjtZDpxnQ
m89ZtMt7R79yZFetzbBcdnXXtmfjJOJtL9E8xmaHJdEh1RFS6QgsabD8MJFhwHT/0QOJEnRF1gbK
bsF1oQled4W1PEtGLfsRYbqyBYJ2yvDCH2YE4R9/+FOXan9O7/bMHixxDe80OUzT1K1NUeo+C9F8
vRT2tz7JkruFTIBPbsvJJ+NoJZ1nrOgFnq6dKKjFLXOGJ4Jb8tUZ5uECcuRwPqC7vYjzOL4fswKM
TZwCQE7wtX18tic2X9bROpvCrEo0nVQrp9ckwkOEXNhB9E92RacmMdbRGtt0rTeIiJFFZIACWISR
7MCotmuA413gTZODt3giOb4AStbajYMrXpeflFj7Z/s3y9RhqP3uRurGktRDzTZGt3EGVApMkp6l
2H5K0X5yfieWXHO/H3h3CJpOqbXMWrxzMBw9maGYrvQu/NG54NOx8OGe+fguGSceysP+792B3LlE
TkQ87w6Qj+c33gSMEWDMxdj2/UpUodi6dq5vIEoYqyWdkrtSKG2dyIQtHygxxhj09jEGwdnDtGKe
z7aAdubI8B9e66NyFvSA2c8Y5nbwFtK7UNAONhaRMzKxja8fX4NTt3P/5+8uQTK7FVxBlex6Qoq3
vaYGsB2ufWMpy/7kzXZiG2ceLVvgasiBMhMO0aXduUM0zm4BFL8RNjpTq04EqkZDrZkZfZbfdeqk
jhYbrTCbpXb7ZMft6wM5CXxoNYApS9bFJzsp49RZHa0x5tRHg5V7dKgcLX6gBVtsB68VtyRdESkV
gSgC/Tvcc9wGZ3ES78QUNwHZXMumdUpMYZaRrW1nz0r1pnxllVLhc+K5a9vps/Lp1BfpaBlSHuEs
DIcSyiebbu5oQ6/C7rOpQNIETrI0248folPHOVqPQtloAgxrsmuNGYozdMaLpfKMTUw7DVIMFvKP
j3Pivop9mfjuYfWKEo0Y0TN0b9Vylg8T8LfQ09btmBefrAknVu7DAPrdISqmgb2xIE4YhjFcL71n
XfVNOa//2QnsF6J3vx3F61Ty1JcA+kDgWKAC1qHgDeHOTO3/2SGO1oysqXpT5eiXUiCkvi1c57qr
sTRIb/zk9XrqLuz//N1JRN6sXLAAnETsuTc1+uXAq9rlFnLbZ3fhxAMljpYMLU4Wz7O8YhcBbvga
hnq9rqfMOJM6USxIQfuzjy/WiRfAYaf17lT46O2kMjMFfyruZVdfR2mH/anS8tVQh/jekCl/fKRT
F+1ouVgkL5ZxpoywSuYBosTxnTqNQRch9j45xCm50UGF9+5syMgq4Z0M6Q42EIJ5bQrP9SnRgnQo
xRa/QR80+5GNoL2wTjIMTi3wivO2IAMid4g6+/hMT2l1xdFq4MbwjGsAcbsYjAmIUs/twZPahvEc
NlWNLWJO27NBhArcQ6teCljqz7bqgOQMyjJ/9LM2nnvZ3mSWUXMgjcspI4iioIHy8Sc8bCR+s4c5
aHnfXahKS2zKezS7poIJly76/WwpZvfwi4APtOt+ot2K9BBRr6xcYI0zfNFex4iH89O3ctteId2a
r5Oc2zgSGsa012m+qchwt72NdXIA1rhGe7msihD7OAFsIOKy+KIdu8tmKAAddPh7FUwMnWnh5TBH
8psEnrItIhMfZtRecAeb7dBr3spKIgEUu1sZ7WdrxIl31+Gd9u78wR2Q1GjwoDD/F2epMVGneCm6
W72lWFzEL8zR1O5t633yTGBHY3H43SU/WvlQasaZO8XpDuwM7gFLVVivGvK7oE9n07KadEUIEWZT
D5SFVlwZSTWQBKDR31uDK4Cx1CdIUiDRsM0k2KqFdDrBhw3GdCn91ja9c4ZvQyAIsSadlqTDtOTa
BlqUj89FPpuOP1RaiF3R7c5EQl3gF/Rg3+IBP5OP1a69tRttuEHWZN7npjHdqkbabzhUYgBI+pB3
Qd8l8gp3O8gbr+8AGKSmCG8KsgyIsdS88UvEaBVzcC0rhffwB1NS7EPFHIrrsjfwtlJ2MYMQS3FO
nFedYp7rm8i3TcRKzqyjUE8YH05rnO0wjGbXyfeOLKaCGrEkOQY6I3PWACLhNriaW/yUNHJWE2np
ziqZzO57C5H7xe1JTAm0hjyHYNRtfeajLeGLbijcaHqBHRlnlz0zX+0M76aOhpZRNjlmmE9iVQfD
LDUmC50jLgnz06F/6TEWpRBMKlxluixveKCNyzCNQjuQpsKfiUim3Ujwpi/CaTvmmiFYloCwuzzG
TmcZT3bfiPM8Lpt1DLOD9PKipFVhwChLfXJTWyMgFoSUI43TSUZVOYHLqyu+LVgNjKAMVWoG9Mqn
n5Ve9/iX4qH5kjrpwKjc9fJwL3LxfjSkTe7RkF6+i3TLrEjElKGC1DEXcKzNqB2ve0/L38q6tZ/y
mSoUw07mhIGzWOlXF8MjPlB4wN/GJIbfAxQFu5Aim+KRcMgpDQbiOF9TNfNVWeDxVagV54FcqtRU
vs40PUCT0IgNEh3Cm/JFSMaUTOFznwdyfJoNo4rOE3JTH2sRJr80pE/JtuyKAoBm0YU70OepjTe1
ZCxvzcgwfIuYHuQOBJvnvox6ZW3zbB4fqDhKNEwqadINFYm9oBAurGmbkV/lm+ZAZngNgNiCuOEk
V6NMFoNKbdTvxihenKCSvesnEGoeI9PgPyBFCnsEUArdBM246IYPBysv11Xhod5qOq18TXogsQBW
eu95dLwN4MAUDQkAnFvXm+fMz0A0bAedxzKIsE8HqeyGPW8o7y7HvJ7JAdPa5vs8JNFLpy8JpqA8
3XexYhJ6ZKd75wPjNAyJrsNHHxmDno+JIYbApNNxpxzsY/DDMMgio9GcfK3amhvK6m29emmsHrWw
I+udb4Vzngpjgi5XEtLnk52Q3oAlVU+hagZ8wRLWuMC7nAZMk7z7KOkIDlGwHHliU69Nv9BprrZl
qtk/BjnXkI0zDddUWCz0+rImeQQB4rxBGMh4aafFxCXxui5aJz2od7ReTAo2vVcvMKr6sL6KxglH
PWGR3V1kl2B3XPoedrBkXshy5bZKYb0a6dlX8QK1T1cQ+rRmQgxG96Z4RBKtESeVxWB/jIpKE4Nd
g68bpDMHsy37BhchIn7S8WS+SiFVbRHLtfiHvdBeNg3NxOu8mLLBn1hBElA/i8FSUw8kSJp5h5xM
geNaz6YGTyWHCFUBAgE/aelh/YBlBrn3oDuXmTlm7ib2iv4NE7lNRifQ4c0MgJoxjzEyBLEs+GqL
JQhjBOiasTIO9MlJkb4arA6YK7/PDcQURjsQmKk4V2qprTWnjmywjtv8zfMGuDrFaChYdYX93bNa
wOrg4HBYglwc3DPTQh9FWovNGfD4DkSTZRGeQhyoN7ruupHv4W0/K8wJyoHrJfYd3/oGCWHsYWss
eJLn1RwBn6uWUgGeo4v/SuDulVs0XyNdJu3KcF3vYhJa9BO3e8KTgJjHBxad3FiFY/4IY6JbVkNa
1wCepLDPIuT1zoa0whLX8ZIwgS1127mrJ6Axm0rfdz0nyMzwkXihAmFWIJ7jtmduQLogPEIoWsze
C4MYP7oz+hNxACLf9UV404B4vSFEznhIKqaNS4ZX129ELXkUCelGJ0DzJ0R7VVqXgEQRIpkg4W4h
1NoWZNOacGgAjdXa7pAaoaVqbrpQ9FdTMj8iWNzLJrBXP2jZooG1lXH3lk+yggiDsAvUksqKZ7zI
fDjSvOBpEn3YntNhLJbA4JEly7nSRn9KXF0DpZypLyjSxi9x6k3P2HvBhbm9qYm1zOy2D8gaHKFN
DbkHoyHUdMZTVaTv8PaSwwbG6HVK2uFhqcriujbz3kIqFi0ELZZjk6xIotMGzOBTuCMlkKTTKqv2
7ABnilWQJCoxtzWGtB8x393vbAxaQQTtxBbGTSEQ+DM5PYC/cUyWge6FHqmA0gnPLFXS7GOiqy6Z
a9uANjtzS/cc6qeVXiYD8Ft/skX35f964LUSdg3udijT4ht6HT5aDNX328db0FM7sKM9chqySipd
etvUZbEyEuMHyWndDUgx/ayIQovhFm+aIVPeJ/2KE/WHflQ6s3ROZbw/IO8jYt4RAv+izpUgw5Mf
H5/Sqa6kvj/Xd7vKUbe62AJSsXWIgoH6ZRKDCtN4IxOjewWDwgC6H/JVXeyTNZAbrvq8ml4/OfiJ
/aV+tL/UUYlKjS7ediCfKbINPZiHGDNLRjqqiCD6icFOoCvwbOPGzs9IWtUvxgZ8ew3eGqBMrm2w
tb58/HFO3F79qAifIJYUNTD7LdlSvHaiQW5INOiuvSTGVV6A9Qr1RG0iNimfHPFExawfFeW8NmHy
CwJrXQ1buMAntDILmF4JC9YZqv3pHz5H++v/7iYb1aibQowO9GKrXEMxBOqyt97XghiPjy/eqUfV
/PshljysQX447nZZZrovnrzJpxmJa7h8pq45dYSjYrxLC9LQGR5tpas99qlp3qa5USJimfVPGgun
bsdR560piDg2bIsBQNKANnS74qKaKmODK7TaGgo81cfX6kQDQz9aR8IW0EsdT9o2yuInitgzzcAg
7hbxW5NU81kme+cTVcxhDvmfFRz5WX+/LbLNWxIm03gXKhybTZVHt47XDjdMmqS/9J3cmVKhTu3S
8goPGoT0FjAxcZJAqnl5fPVy7xccOvYsCdHmAOeMr2kxmnh8AOYTZuWs3Qj1glVpYPlVX8BkY6cr
8kTemv0ETp00QV/Sl0axVuIj11L4rbMF6JAp5KYxZuTrnshvosVItqZTZ1ehAy2+g+R6OWj1tI4d
vTgryBMJRiLoeDtYENnHtFgTNAdbUiGVoBIlnWjp5s9aMvv7/buLdrQmNlGeIqEDfN3IsiMLg9Fo
NeXxChNjR5oTiK3SnTHaZpl23iW9/iU2DDZkLhiJjx8Q4/cLo/COFsZMRI1owyLcDmPnES5jLPkN
U0Kz9Ul/aLeOIRuxcvvcg5Npdd3LIEhnIetTbd2qHqgg5sxYjaltX3sp/elPPtapT3W0QJpx1PVg
yuNdmzfGtkx4J6HlFKuPT/rE9/vQmXq3SMGB0Lwp5Ntn4xIISHAkB9ucCftSdBo+PgT+9d/dWdM4
WnAVBt/YjJds15qmt+Kmzps6osHumU70I2zR51ZEuOKtbZZ1VYbRdyVRHJNKQw6XWObzHLowadFt
tF3AT6yLzguvoHwlG5oVeDIj77ay8vwu66sfre0lm48/9qmR1+ExeXdpCHwAGZsz71nCpV+PyPYC
wA/EKh1s2Evv3Lam/DHBQrnMZ8veeQmjGZGAHar3JCjT8KZrJLJ89ULLu7diCCCi84yLjz/eiWXT
OFr63WharIWs5l3o1s7dnhrsAzgBKQtnc8VFtXYfH+fEsnnooL67ClmkF1kE1Gwbe/OtZ4lqm3kd
yZHw8X1u4naJcDV8fKhTp3T0Jihcgp6hyIZbvZ2GyxldWECtOG6Eq+M7xOzx56X7X/rj//lJgGo/
n73tkQZcxdO0i62aX8qX93SMww/8BbmQf1guq6gjLKht5Cxyp95BLlwBAoMuoi1dABj/hly4f1BU
89KzTV0XnvD2esp/MS6MP/gB4ei6IVyIN8Jz/xvEBYypv60otjTYQRmOa0rX8MB5HosHbEu4MisH
GJETnm8/YUUpA2zYVh20kwyhWGEieh4Ww3rEemkg9nG9NAnspYGHOE79cD8m04RS2MjMZzJOk1ud
N0AHYbfUHuZsMQnwqz2x6iJwkNTnX5hv45fptQlyF7RW3PW1gT4jModon78unEArl+xOQfG5xPfm
NCtvau2vE4Cd0CfTHJSnm9ejHTjWTFRBnhnwm7ol0u/HCLytL2gXPtHx6a9pRSTmqhtDo98gj+CM
yF3tngzdCUdGoCQPrAXSrZfWUtFdUxPL7cfKzH6SpbrEaGkiiJHjlLVqnY492bAtL6yWmG8wue1e
RQ9fChI/OG/ngnRjGzcjzrloVedwQP3W4mBrQ1QuCJ3RiL73AGKvhj4CIBbSy4ITFBXzXUzdb21p
k3bnhU484qooBu2mxcOWbzqHRE1f0Ngd/MyhA+EXCofaqsTbFe7vS2Gf1YsudlEE4QIefEwERGRP
zneia8MosGhnaauwyzx8svhsqOqdISWKk/8T+ShJE5qATduh5CGHdFdLJ7PP9nkSTKrCLxpZ0GRD
dibZg2j2jS9aEUf5qnFc58ri80UrXJq2CiLTWR6jFsGoj1DVPdNlEWr7cRMk41hDx030VSzSgGtI
wZsXmvcq28kkAk7a/asxobSG8YObYyf0wr63e1I3aTnnw8OY5Q5MQEp9XnaKUDM6+rR3lH1Ofsay
HkeSDdGEePXVUIxMSYhP5zmeNMf45aJgK/yQzmvpq8bo4JhFYD19ffQgUGHZsxp8WK2cV86AxzGo
SKm6SZU1v5ldVf0cFqn/mqpFv5HtzOA6LIVZY+mFChPUI8q2NVFNHuQES+u5ZQQovMZy7Ee/5WWL
68ntwDlPYU10SgV+HUAqHvtyhh6aS9I4/MUerxbyXhJIriVyHWBV2KLE0rbP6eiSZCjJ/BCVGJKN
YWW9taZfKc/tno0TzfvQWfwlioW1xl1Ey0eKqm5fZy3Mr8PFy7HpxA7550kEdNMd8sJaIxWx7a0j
hnxhzKjEshId8LbULGCX1XX9YOmF6QZlEmMaTYVsgBMmA2wytE3Fsq3adLhrvblIzxxL92ay3xha
BK62uK91ucC9aS26qLAfjUpeT5qg30jI4nhDz6kCOxqp/K033K69AAQWX9YSr4Fv6dOkbw1Zz8ka
So1uBfXCvaCbUtW/6NrHPzORh09IyZcXreLWB8yu5fcyxxoZ9LpVA4TS0EcC4x1AqkEOJ2EFGy5o
RrIGCmgeMbGFFOIAIjMxXA8kISU++3X1bNNIJ9cFB+SKEgNycTGW2U25LNqLo2zg2pPhem9OBwjc
X6qwe0iQn/dnJstfvI67vrkvm8K44xkzu71/pabV2ldZyrwkHTAozx7BPRPmxa8ulXeJ6pUH128b
5IPw+ogbWpeVqNUFyG7POFd6PU7Xg5VMZJmMjku6O7jJ/lyCuCZzoWnR+BW2EceBEth3wAstrXyo
mngPdu7rRur2ykrhS25CRYrDyrIMdTGSnJtdE4KSOOs27vRkBY3ema/SMY6sG9yL+quWOgKSbR6H
7jbPF+Jjl0TfK/JkP003IHgrnC1mrWfEjuCmAZVR27cq1+b+rlporgdWVyYh4QvScr5YhhYz3Y0J
uD7XmoRhcKsKW4b+kkhDCd8inFdOvlOw+6aDaiTdugM2DgJ4lO2KGEKyW0vLGfWA9ifPdxybADME
gSrtV8fW+/xnlgNlAT+NV3Yjua9kfjauO28ztjWsEjNwQmIY3FsoZQmxPoKfXxXwUV8ju9JeGZwB
7ibik+ZuZiajThu26IG9xR25dlZTepu06ZwJc34iQejPcXxt69l43sEKeUrSIiT2cPHSqwX6lLEl
vgZmMwNj6PbjWNU/oj5afthd1pL+kKXPNYFiF3EsjW8hX+gfBqOGJRh7bzJ9Fh2nXWGkc96ccVSP
IG0r5InJUJCbvJ8/YXQJ49SvdXKWQKOEhACJzCJscpi86kLSXGM6uBRs45u+7dbCbRZyFRqWHEUS
qOmHoMsbLoBFdiQ+0gpxqLdP98LWTNsRWeS9kKU178autr9W45gzRZnUDAUw59kbiOIhzbGJGMSZ
40hqRtLTg9lkRYtqmzYGF7BBONycG0lE7pFcyDLfGANTTiJWJ4d4sbBRX/WDK15zLAsam7EnoZPs
AwhPMWh6TJyxIz/D8XCy9cCMiLRzUo6aemF2CRCQ82E9JiXEjhYes6QSz0Kh3fIrFhSg7uDHhk1K
Ou2zjOzilxMx5qDwknW70RR8gbKqpq82NE5QBaEuX9Ep9A+m2GMqmV7lhZ9TRfAWx7vww6k072zo
ve7NTebs1mtUxYJhDWjrWgi+BQl0dk6mF8nQ05a3LfjEi7Ig6EoRs0EvO+obRJGMzn/BWZx/DWB8
fxlWrbM6FdY1JioJKjtruxu7xIqOr6m6YoTUP5VuQ2WOYbx6SDq7yfwF7yHyZssQZ4Dwa2dHKC/1
UknVdpn3Jq1E4g0glhOmIdSKwrrfhaFjqjUivYL4K1Q95M/Hpv4mx2mZV8yrYcHAWgnblZlG+Zk+
DV7mm6kQD66prAcUzBG6OFwIqT/qacggN6rZc02p+wDDs5RBQo4CRpO6pK4l1kF/0ks5PHlEM5r7
8WwGBL0zzQSrtb1cM7CB79Ap1Z2hWXQtrO15eq2siMiDAjqvAWuyiB55o+jZWeplxlfHaQTxk3Dv
N3EnmexA++6t1RyTObU2HTWbGzGVAIXKspWPvcmkbbuwc3pqnZhsANOMswcSdupb0BMEIg66Rnd7
irL8kkU9fkFNNbwVKove2M3OrznkhWd3yZBCMMDi1oHpAqRAoweoJd95B99lXUNOlDLsbxMnjB+Z
q7hhECm2Y/7I0FwPQi3LHqBGQwgn8V1+n1W6XBCRbjcbmxw377x2cMGTTxP2xhnJy0QyMMA0vjbF
UN2iZaqKHdyx6c0QWH5WJu+OCyNUI7xFEqMGxrxE+/lx2DhnMFYG4fcGkWPjsqR7Cnkqz0GKMR5h
IIHvs4s7h+l53xEkMAtmoji863DrmgNr4yLYHiy6bUebqGbeS87mZDyxRyhiJPRsEldu43Xf4l4y
+ehCZPc+0ceZ43c9oFQcXGQ97rwQhhaZpCFA7rJdvC9zucwM711nfLDSJv5WmV5dB1oBphWij4gJ
QJvHn66TApgrM7ZOfmnYKG8OicKZVcR3iilvg1FjdB6KOsU2wDs+uk6YUe49TvWcBiQcYiHT6MLi
vatj73ohj8IEz6/o8ivtySRkzdylmrkYQaVG8Jdj1sTBYM/2WQZX7DFldsYC2878gsruwhvG1HyG
sQwZnQ2zATabJqBJ80TFzIkOtd//CuL3BbH7YUF8r1iIXoqffyuJ9z/yV0ls/uG5um460vWE7np7
RNa/SmLb/UN3DFYKnnznX3Xvv7iPEuqjDgzSZajjGrq97xT/uyR24dpg+wMXaZMAavw3FTGj+eOK
WNoGjC4LmA8oScoZ/v5duyYSopWpIV1IJYlB7SMWB46dIP0VZj8JJxuXJCOm/XqI3gYn87dCltOF
HZEIB78sTcOdlRrRVxRIvDy7pCvJHrfyTMA5hpUBOGT/r/s99jql2NmkQ1xgvh8ZCZVtYyTs9cb0
OdUW/BygxJW5dZ0OCbjlFPq0Cke7uJhh875Yk6IutNmVK99cnFiB9G4rZ8VEUoi9nmGvlEzhWZCv
quobiBB6Fcw1o9M1r7J2W6o9FKJKOkKNU4E4aMXUbEDyroGZJ+uktV7Z5ABCGasFfqSCOlyfRZ1D
l2zQ55w9OLbh7I5B7wLKMCJNb+26Xe75ZpV61OimZCZMN9T5QUUTfy01WNcbve0L4hfjfbxgNIW/
LKWix9Aeu8fWrDgd3FXmt1ZF8RcxiQl8R0+2kDIFe6OB9yGKgywsb9ISSSj6lYEIUZfNNR4Y/Isu
4e3O9IK2LP2Gi0k+J0lJyvyQxpMMNI/8nVUFZV6taEcM1SozFzMgnbi98pZR3DJhCL+MghzYinJl
7/DJ8gf2PHGx0rtEPfDy2b9IheleN3FEzWb2rveU5Ppwl/eiaVdeNBTbutaxR5SFZNllQMx+pxLq
vB1ydkfYmTVA8JBiSCPS6YQDydZcUleBBtXAvCNL80EJtfeuQfyajz6sfCFrU3SXxGQh241ySjWW
Ts/6BWx3iFfNVLrmquFc3XXqWAt5EyyulLQdfI09kNuaNrMdlXemQYLKwM0sAsykNhvXYUQNCpHD
yQLXrJOfelQlTzl7sHQ7z0nB+0NGWh+IHIYnMog8VRQKZSX9rhsAni6mxSqu56UMN3yPupTIXUOF
q7LT24jd0GKz+4VLQ94TwJj4pTSUlpxDmZ1+Fa41aWe15kTIG/BYFHcEXNfI6GTu3c1N21NV07Fa
KUtrn6Yc29g56Q06MWFhG973g6IeW1mTPolH10IF9Qq3UKYXs1iGe7bZg/uttGwTjVvC5B0hKLOY
XdNq4T1koagPlEb3xNchroAdzpu8/qJJijt2QKQTNQFz+GXcxbaIrocQPbvvWEYE+6aDcbwtKZjT
y1GM45VRCUetKLJidA9Rj9RBqAqJvVdHS38bwr+RoA0FrvVU79DEYQaYnNmXVWxlQdKlhP71TUpn
oZxTQ50PkW1WO11DMOVnRWkRdGbYEVuaLBouuwpwKjuPBkMGcUZpurb/LDllR/nJrl6/M6q4uU89
PYvXTWbZPajRqXsgA4YCti96760cpWWu2HVpLxBXshsv0Sl7K3bDJMHvq2ELidvz+GeJPEXjNb0C
CudpX0PXh3Ka/G1Ka3LCSC2tDyV3PFWU3zWpfN9b01gavMGd/I5Vl1K9se2ZwD7qd12Y0U9MmNUv
xB/K9OvUXiy0WPuyv+oZ8DKs2rcDun1nACZl2164Zpi92bpZcvUOXQSR0lCYIlnI6+bQaKgOTQeE
iu6rfWhFmBEBASA/8zw9i9jd3jWexDHppQaWWhSdNDSKQ3Oj6lvhBhrK4Id6YvgLHNy8yHqY0Kth
INV4r8igVdIRFYlw6NBCmffdFO/QWEFRXFzbh3YLFgxaL/OhDeNFrkP8keOExbqxMud8zFTrIECs
Bo2IAzJtD00dY9/fYevBf+tabQNu+9ACmmkGQaOiLZR2SFamP5tFLjqgQO17SGhIKe1IodIptmjr
+/m+3xQOngKnlhL96FeHltTkFrSnvEOrijjPudm6bYtIqq3S5ps4tLUIKHsj41G/wS27X3MOHbD5
0A3Tp47OmDp0ydSQ0DHzDt0zOnMo+/OkM37Zo40OVR16bSG3iwyB2X5OCEilCDXPc6d0A6/JaNPG
aTFvRpJv2KXignsgfZOmnuqkdS8OrT790PYjwlu9JkoK2Fr7vmByaBESWES70EsYyPtw0fhuLoeW
4pw0ENuH0KB1ikf263BoP5qHViQDfOeKvS0NyrEtqHDJJHD88NDChGpSPMmQ8zsDpuYBD5z7mNTn
Q/vz0ArtD21R/BLxgwZX5duA/Z6mEHm4BlkWSKXvrFTp5FXN9RfSZXR8FPRj0BAN0uYdVxX1jK8G
td3/NpM/j1HiQN4+mq7cvrQvkXqZ/76Z5Ef+2kxafwh7v/WzBK9MyT//3kxK8YfEaSilJ/kbKOIM
U/+CiBveH8Iz4P6zD/jzL/+9m8Q89IckztDll3r8L66L/2Y/uZ/M/v9ZvORdY1nCA29uMftx7WMy
BtswV4wyytZmlN+XUPd8yZcP2TmRIu8uDPuPOarK96jt3x+JBC/dMNFWHaQU7/at1pCRGmkRwkSf
b76ulW7fQl21kACgk/7vD7UfTQnGR5zhMbhIWJbqRc9JYQG/jWFEBZphfyHX5BP5x9/HmH9ePNPE
Vv3/2Duv5biRLV2/0MYO+ARuUSjvq+hvEKRIwnuPp5+vNHPOSOweMXquJ6IjZFoSCllpVv7rN4oF
ZY4x/L0Up0GGJ3hMZFk8qHUCz5HuBddMZYveDmukCHX5n1/s9xbtfz3QsEwuJ4Yt/rNb9ssYdpCZ
Qx1nCeggVXK0cws8Pqr2EpFDiziwJccI6vo7uob101/nt0li6bbMd2YJWbH+s93365WD+INSsmtC
RXHrFScJ4/aPrBg9dDPIMTWI7NduKPrDeOOtaE1drLiYJJsBn66DB2LtGhWOc0YRp482yOoigoC+
6YRsnqYAPxk9xRMyGNtqbVOYrBS6RdcI/jVw2kAkaV0n3mxK6b07aU6HuOgSa2MOefycIJqcCzUA
K4tLEjlmVVw0rkxwFABdAp7gYfENWz4Wzzjdp8sA00ndqftaOlodfEmycfUXna8uxJ4KH6q0ivHx
aNpm3HFUNq8iT96DuItmXBYPXS3w4FTtbobZETnQk9ZEjIcQYKMGdBEYt1sONIx0FaTAuAJJj4oe
WAdDlP1cSfEaN822JJwTFPchoyhdhmMVHuPeUp2kMMO1jkphZcjpq5wTOe6VtyYYLo0+WGWuvFbw
OK4F9xgQmwGHW/Ltxh8ydGiqxd5KFrRs2iVQCATgJO06crVbmNR2iKHdLKFAORrAd41jlkMC/dAG
KmrMchcQtRPBCpJjlxOuekLZEV+oZ/s7ERTK2hojw1WlyawpxtU3c9LQT4Uk2tdgSpo7eaG0G1Sf
/JlQNkCVrPaHb46S4wXkvUlacWMs5J5BZH1DFKeZI4PqiK9bV5Bm5+qEAS3RK/WG6Nz4GCWVf2qS
0lsrAqdgR+E3V20qSzBv04TUKVKCFjFiaJP+5ODNwkTtNgU2i9eRVGPS8tKsVwCdUrFpIiN49hXN
VJzJ4hY8dYmJqj0eFvRxtI0ttOxV9WuuAnkTqT84sqnfYlJJVr2HUJYsvcoEg62slRKGwPKwjMc5
N0HF1dO8W8p5eAxrMcFdmNr3WyzAhjx6xFOyCWaN7qBSLo3cVB+tLNfbyPNNpHoM7mTo2iKs6UzP
QO5JIiV+DAcXFfAsSpryqTQ7f212kYYmgaskSSaBcLUW3VRyC1Pt0nBytbHrMQxVjAeaifkJLjRC
Ej+LZ15eeI9WM0Xc3SMsSPVU3sB8ix8M2KCWU5bJyyihbStzUUDqsj4aJaPIz0LxRFMM8JMImbvQ
JlIw6wyTMCHdvveAAnrHN60lhZ+/sbEF3yP+sQaaV4p8r02BfGy1wjsoSkg3Fa+o4Rp4huxCT/be
QyIfj4ORRbNpJJ/ODof4TMRA/cSNTjQYiRZlMpf4GPUPKdCLYK6OdhqtmmyU80WfdY3sCqqWpkM7
cjObquJaK5ewzcsSd0pzSM+drEZcM1uplN8zO+mTBdhi6y2zqbSypWdgVeRoxPrm+4Db8SrWaju6
J29UUxx/TOT3mhpVLEa598e5HwLvobvAOnTPkcJ4T7QPrJk3NvrLVEpm4w4gLYKUs7RtXMmL9X5j
hkSEI0ixTjKRDSKSFWNJtcqNrMLosHdBg4EpMyx401do9O1d2OV67BrUYmIOtUHf4+Rdg/fD3Os3
gdF7+SbDu+uRIk7vaD5qw2vawc4g2REQflaq9fCjlQFfIGrX2kPfUuduYhE0n2lRj1dlTAPtLoo9
qINc8qV2JlJ1CtaVJJHOlBKzM2yDCFDfpSJILijDLEcKvXvMlaqlDPcXSqEuzby62RlYGyEUyHM4
jALxT1NhG9LRtadFWnCp72/Ro4uSftBMwUD6QevCCs12FH3qwTjN6GaS5lHahFgwnQb+YGEJR8ey
Y8ldclNlANfwueWt1JrsF4wH+W3SB1aO3a7UpeLUAG7N5KTllpcb6gqqPRqGsbvGTK+8kWe9j3Je
5nlLZaAEbwL7rm7rY2WaKy9LrYJnWYQgl/Wy8M2NSg6daxGnQyyqrhwxEnqAvzHLpmDJCUTsRrUV
Tb81A2mdFmKbDMlD35dPRl6S3+SNP4xSedW60iGqZ6kQ6ENb+N6Sg+6ec2hJ53Alm3QwzAqqN0z/
ljYS1qSe2kNj8Nt1nuXLCaq505nTQzyybLC+hYghptckrHZ5HO85JWE5VJ/IP5e5ph91vXDTpLjm
ZXLONDtzbFlf9qa2DEHSXlr2BicNbkiDgLWOZsiJs1o/dJn3Gej9HZbFR6EwSezsXKgY+wu1mueB
/VhhLT0js5YcosZLF35dn62CedRNKyGXeIDAJRhLQLYo+DHIqA/b0fHtj7ZAf1IathtMyQN308ZJ
jI4tM+EaEmOXi384PrjZzjCG59AUK003Zl09zLScfTdW5gmRS3rTvFYdn3hSdqR2HbHnoh9b31y/
FOrNgsSnplzUVY9djjg2dY+lsmwe/Fzl3NfavaFb6lUXpMFiZVN2A2GJPWHptH73JeFPQGHMIzVd
4Re6GAsMjEUyPmOaW6DBSjZ938z10EKBRpoem6WkznpIi4CHkr5sh5IU5oGsxxEgYqb0UBNzq3SE
MPCVtqtZbiWSowp1SVcbAsJYnaSAS6tidWSNa3p1bPEA1zodzwZv0PJdMrUBLU84MphJbHQUmi7t
iAZPtOQuNCgN5Tjb0yn1lzEJ1u0UruXJ2hp18Jrk8Tvh5OUl0P35KPC11km4j4CKCC+HE2OGVzu1
tiMR3cdIijJsnrAf4gG8fJTNhTdiVqPJC9FINBsH63H0xg+StylQDLOd0VpBTBm0yWyq4TeZjSLO
qoiKA3hL6iZIEBxZrg5FQcDBYEvtGX81e23nxhO3b4asHre2iDxCyuU1bV156RdNQ1JnS9wssfeL
VPJW9qT2r6o0BPuSAN0NjOOTF2arUaZFrUNA2ceSsS4tKV+F/bSu/HpAtym9aJz1KzipnZNayp4b
9DkbSHOpcK+nqx7hyi5bSGCLAwTW+inghjTrK6Ju21pdjl6PC3cdu00bPsGRrxfVAAMczSN/xq9n
gzWc6y58yJX+AsC3tfsanZSaB0xub1n0qnpQhLRH0YcTtQmsRgDddRjlAxFxay0tzrY2btqw3nV4
f+N+DUHItYOsX5a5tafVOc0tGbFQ6W9NvVrlQ0+X3cgWY6vudAOEalQ+47BfCa28lIH3AEx/0Qzt
4MfVTiTBKbZJ+ewmWqXjdBOZttosHIcfJqyIEV2aHltru6lWdR8tp1LfSSxXmlw4V9TxHv7OIYni
aGFZ4SHvlDdtSN2pDZddA6cjxJHvFmD6oujlxR+VdEbj4gh0PIdytwDrOFYE96EkSl0lmKSdKWd3
zSS/IcWQnSzp3EAaQvdmLMmU7YNNraEFq3hx36JXOw4DmGGCI2zQt7hpMC6cS9MO5R456qx1rJjY
C3OAmzA0tIsoGwyegc0tckhXTQyCO1QWtvQF7cKmaIVjF+q9VCvrDP3hXK4mQRpfN67tXldnUqW+
yxZfYnzTHEs6OH0s/ShIAV1gQmtu8KeV2RTr+yTXr1nQSph6dPCLe8zZa9WwocxpVXg2qpt0kHaN
QydlovWHTq61uh+dn3uzrCv2rdlLm7CX5hNLm6liP9VJ9jJUmSvqaLpONF0djPThxwsOJ/z+ykXR
4++BnOfRaLqRf7J/Rs+2TxPOG2FCp1fQ8hGbQBinTrSo2wx19K524k1tkuVYS9uxyl89uO/zAQ01
29RcNxleokGbRWEC25SmMpE2Cmpf/eQ3+N2VVgqHS2GueX9excwOUVh8JEO9tWQPzb15U7KWGqlg
RE05KoqI7UC+0V6ObOEYaS055HrXW6+rSTpqgLxJKLjh5EqercwozkiSNCPZzeQiomb1S1cpEfdq
+fiRTm3hwnAIbv3OW1ZAkSFMKMtlgxYiA2iOcPSt5eEBE6thA8Zr/CDbJL7DO/xQ4xyOTqFKr1OL
Id5USATNBJ66S6F2c89qTKgZmVDA26iPZfKH3jIAUZ8g3ECZp1puXbHpowLwufPd1iKzzgeIBmPJ
P8jpnHZSERoP4NU2tIugWza9hp2bmSKGG8MYTk4QN6Rx3jwF/S4JLvTyzddYToZVpWt7rLWDBZmO
8QHaefhBwqpoXM2uzRfJtKUZmD8umxBzglnje0SHE2qwzqxgwGaslsd12MInI0dYRa2DXKN2fCVV
d0TJRxviNsKZ3pelm2ElffIss1uYvTEcqjhvrk1TG0cNx8x9FdvPOHzT8YdC9uEleOZjV9ZwvTF9
c+bHzNHcbvJdxS641CF1YSUYm9dqzKK5jGP4ockkID81GQifrEq3oOGCvMrojvA4zYexIwkXF/2W
S9RY1Huz78SWIFfo3hGZZOfC9lM3xvJjpnmQkBxs7R/DMVC3tIaUM+AAimw70OI9uv3wTvJjyl9P
lvtyFhtevGDGih9QrXJk17n1ODALP4Voq3kX9erbQGzwjpTmYtaiKd4GaRWC/uLb2zqIl2taSn6f
Ik5g7W+QwvtLpGJiVepesze8JpknofzR1qVYwKNt0IsE1l00DNqxtJXy2k+q5I51T3mWKuvAmDxy
dKz3rlKgELKRbOrJ5ose1MoNZMK8aYhO7aUy0huqIaKhXCLILTN3uH1TG+ijEhHQjh9QNWFjJDNv
x52cqppufWZIMK18bhlMh5MI1HFs97JehkrvljQVI0TsDfF1jTPCBdPm5Rgjzkl6z8QAOxEJ4uJB
UvZ1RarcyYwt5bHRU/i2N9Yf0LGe+5dUH3eKobO5pn29lgO/gzdMpsSSTh4NpNHQuGxBKdG9Pk3Z
YvK5yaenEA20BVwHdaEoSbkryC2fQ3WpXWwu5Xk+lu0cU4lxrpB1smxx714ottmvupZw7nLq5pU2
4lYcaG7ek45Lo0cAwUQ6iSZa44ITWjtN0S1Hb71T2d+SsRF9Y2BiD0tiyz1cOiP1FlvC1xUX3ZJX
HTYQwwoSp73r2A2EYfi9tfZG3H66ppxHTe/vo3p41q3pwwzxLxol3Bo7rZHmRIZomwC6iF5NF4uW
Raxq8sbHEBZ7HZpOgz82bjIpxmIYEHp3JCFsyECs9kVj9cs2mZJtAP0axR+NRGnUtCfPRsnBel76
soEjILxHcu7Ndo437IgmRb/zVIrg0agXsMFsbhQq7bhisIMZdBxz26h0DwxD6vZVKoqFh6fLuskN
QhhST+WsnAbpQC/Y7C2FDMZccgVqf8cwpjfSAZh5tATJSNbMxaggtoQQ06azNDDPhq5vK4MoVQvr
Ez4PCXwjdPSKeVQ6uZ3nbmHJawJFxI6lPHBgCnw8IJVDugv0Y1UUhyHE8Dow5Wbh64O9Ke2eYGZA
rOixJsdUc+rC79eE5LwVeW26ZtLEc9j23bwmenc5jKU+12uf6AxZS7GcqF/DccoWyLkRC4WWtAiI
n14Hk1UeS1LZ6cGarqj8h06GnCLGPp5X5fgyNCTLFnJHwwrbjhXrXaz8waTzQgQuxFt5kafAEF2m
aE9jmpUL7yabGcAJnN7SDkCdI33rpHa5VaYuV4x2a6A/m2kkWVIS0a5bwBhyyPAdZ6nCxPTl2IOy
6gHd+ZK35aL2KqvxZ4VbaGCxNeNclxyiYbT2oe0dsT7jOlGp3bMG0XJtj7DknbzToMKp2NffUjju
jY5dEPv5c9HI4c6SyFVBHmAvOhmZH7QP+ZmY+GxdxHLlEoIi9mzx0cworXrFNSYh6xuOAxBLMkN6
r87HShiE8hk3LzdleJqAV+e1aY07cPD0GA39yEUnyt4kz+vPsEYNaA62ET0bTRbPC0vx1h4vP69p
A85LtdF7IlH4zZaO/0aVCYSTq0a+2IUR3fj+8Dz9VJLvrbLlsJQ0cx6mWXvNsErdchcv5nmFJ48v
4d2MX2oJzzaz19iFKThsTBHAZkRABqYFdoHNRmp5B8kcFNj35cPYxtN69GJt1mmC2alV2EGoakqn
P3lVcbaYcVww3/APmHTtoPiFfMShWWZfsqnKRJlFA+oJVIZuPNriQSVszIXa5hOMXEkbzTaxTIA3
DAiR38eQ/KGFKsj9AzHzolynWIR62yO8cMdBsxzFmJ6YDhFpv9PNOiHCrSXCXs1RO0rQgOXhGB0z
RadQrpWXVCfeQmsUQGcNSgDr6WQOHcavVmot2hi8PiJDemZbhXnCFTU96JV2QPme1M4Eo86lEW2u
pTy8bxLlXrFg7tZZwEU+N6j/xpJM5qxil2BKWJUtO1oXQ7wwH8ob85p8AUqYaUHsGRTvbG232Vwf
imcRWavI007aaL3gPvVGKWVQ4hKriAK7OQb68K4Xk76I9Dqde7rg2lHXb4Hfo4wk6JGEFC55pUz6
ddUbJ9ZctZ/yuNlVHPGrNFJqt0CtvwpKf5ibBRZKfigk+UQuULwZ+3BvhOOjVo6vEpw1bmz9eM0m
ub7oPQBH2fj+OEuqFLFpox6LNqXMJHvHgoOu9I4e9ttWbftFZmT2o1ePw6OhFdyjNEva4524b5NQ
h5GJZsK3CMch6uZqdtaDsM0t/INkkeDxksQGJ1zlw0McyufMHEtX9fpl0Q0bgf0kRYMLoLsbhW69
lCPnaBzILvcpgqbba19Bxx8sN42ni1kkxQwEfkHQOmYOcr4nlEml9kXCbkQN3iZheO6r2gUAdwlt
cnODuRiR7dhn4VoMxkGE9pNdydsIvU6hq0jdoo1f6itrSu8GXbYWEGNmiNNXbc5+aYfnWmrvuqC4
r7J2VuXWCkx1EZBs0QKH2Gm38evQTQJzgajno6FBUJNPMJr1KZMm40VViVmDaJooHLbkTLlqKc1z
v5rX+Tg9RiJdTaRKG4FBQtk4LyjUk0TaViWrN7O3mlAWqdcRu9RZ2MgM6Gfqk2VrC9tIHwrIz0FY
PeM2j9EFV+Pb1WbyN1gHQdgqyFLB3hZq/HOXor6P8XfD/bioVLQtKLw2o23ee5CRDLLKE71lFk2u
HZfk2sEQjXBaFyD/psr5Bvfq5gbk+Ol7qhXlYUjtetWrucupsYF7Ujz1mrZJjWoZdP1aDzjVQ29Y
+77mBjlebzqhUoC7uybPllxMmauetstwLAEwmA1BPev4pLGfPxdR5foRVA07dNOsONENfRIS26Dl
c2jL5i41sktWAyBB0AZaIXcBK7yFyBW6AgpfRjuLhLkbRL0MTHw82+SkaQW2PFEwg/s8F421kOw4
2zGUe9vw7pqmosr4ofXqrg7DBY41J73Xt2XUxm6dQFfxktNoQbOZBv4R0GcuO7baYVDm73ycnMkb
S68Y3+yTEfTrZzi66k5lerODlrHy6LWzH8CRmewXbJhwBMHygMMDfFRaDWo017RJhdw77GBj72ur
YL+w9lJbbMmcdBODtSzl68zj2t+yxuyBxp9T9OQWc8qfi8TfaV300tftafSzkBZCs1GJmA8Uw7oA
rI+UAYmbe20zNw1z37aQeCTpBmASBpjl3XDWYhVYG8IATK3oxIF/TsxmX1FSTnIMgKACrfH2cYer
kGE3Wwy3LiQitU4lum2R1PgwAcSSwbQMMYYvdGU7pC3Stx5bfmCnEwKvnY7f9Mz0+wt02GuQeK6I
VHLj8EDLtLqft1qVOI3NbupJiLECDCgXTSivwgD3Ko15xd12bkb6i2Z5hOfF7XOutw+VztYJIXdy
41psdXUUcNGqd7lvOV3azyEY1lUfrfXcdocsfO4CcaZjdK8amQXy3r4kWredYste04u409m1CnqD
9DhxWwjexm7cBB1OT5F5Gu1o5Vse2yXNHiW0oUV79kIo1aU3ABXU3iYOLBy2pa6sjThderZxb03S
UajUybk0oVvw9WsbZvXMwxMG6vm+79KPiLSEoVSXxSAdbTN4tWFkzcBd1p7Oxe92lct59V7Kj9xN
XE2Ot0YSbD17uMRmeWllmnmBUW+yoj5w/r3kIVFKpmLdJ34wLFO1oX4SJIbRFZylU3YUVbyrcLdZ
etL0SAfb6dNhiy/QEVeyiXuFJ+9wTQuvis89XCJI8DBNdOV6K/epNDq1vU5hehdH/TALyPebx7Lk
j8iiKq5duqeshY3CXJHjcdcrMmwgezoUFUbpVs26YH0k63osxdIfdAtXJq1YNaVQ7sdbX5AgWBB6
xWpGR6gNgYkDOji1zQB8rIpwo55y9kkimGBi0tnTNpQ1ZQ8fqpnFTZ2Ui5ywr7lSVbcSyDIXNJJp
IpfJLRI0Ca4p+SJvsaZGp2QsQX1ieyzRkHiy24aheunG0DhpIsDNaQxtn7iLWP7oOhskBh+Jlo3I
g23ue6Q8lHLwlgSDV628kOx4xO1++yz15cgJ2ef9iUy4oscSy2o5rAjkI6ssfMOpkxS1NKvOJd3D
VR6r4qqF9vRoSgbOoWlnHSS7VCDtJtyY7dCf3LrTZbKNk+EEdKg9e1Igv/QgySsYVfCqDMxBMJuT
vVlEGy6Zhz6BqijB0oUnwv5S8s3MR8qbuVegIkLr2c2z2g9f7VLgNFFPrWsOzTCjq65RjxMSZEYN
TOF20Ba0E2AB5559wXKNxDW55t6YUFyEyDNVbaGAkrCxd/0eKQrOaaNh8h1lav+QZN6AXWQnNp3R
W68BSQELOGvDnR+3umNZ2KP0ejLco4CF1Qj5zodA5uYj9Cmn6TkAFFsuVrWatRvrZgfZh/V7FAQv
ojGaYwh6MFcg1N+1qS63jp7XHalrcb4epza+VgbAatGHgDLgqu5UKcpM5EY2i2mlyBANGYnEpykJ
gGqI6S2jN4jfoW3360Gqk2VRN+w/8iQWwiqLbZlXGQuIra30ZVfPlUMO5r4YgN0utjzF27AxlhAT
zrSGtEuQTtTBBIDVcxlWjztYWTbvqLYfh3rAoBdfsblaNxnelQbnv+EnAOrh2M0bIFRX1YCaOg2w
oYQqvPdyIR2IQ4HSKjqIjI4RkrYKYS85qmNPyyzT/a1eDT1nR+/dThMYFw4Wau0hRPOCn70Sbb1A
j85yLl7KSi0X4D/1wo/NZEntZM8kYaQ4kuUc7C3xRQe5E3nIDKhpNsWkeWwwd7OvdhPjs1W3ef0+
KR6ek35bpYtS9O3RKuSU65qJUWE7qe2y622EUfifDFzxhb6c9LpqKAsg8TlVABWW+FlN33vVoG9q
3E02elwkaKbKiVQ7MyjibpESLr5qaYDe6MqRR+2vVvodDD+1cI1BQ1liyyAAaNnsY5q2SGiLURqp
GJvxMMR4DaKeaJ6UWklXcRcGrm0gXRmaxtgjoMn5NyXzUHi1cA3UdozpmKLhiHLV+deUwdgpWgUo
wVZHhJiWL6se+7XHVSJPPOXJNiMzeNKEwHCPwE5CFYQ5YBT4ryZQSqWkFTn3OwhWtDewZ6U31pTy
gSjTuln+K07jqMasMAAXs+lnBSHPmo3M8WFGtkXw4HvEeC5+coX+T+rxi9RD1XEe+J+9Dx4+so+p
/Uh+sz/4+Xf+Hz3P/rclm+bNXQBPRkw2/1vrIbR/a7rAccCGaGVYhs3/+i96nmL82xTADbawdWhR
YH7/n50nw+mzTP6OjXbJMlX8AP4JO0/9nTRnGKaBVsLEY0E1UJ5Qmf3OMJORE6dSPnruwxFxoPP+
Ejqn0Dn6ziFwDqeP5f3m8+l9c/1lkP6Gqad/kZj85alfJCZT6nlGiuW3+1I6D+fcuYOJ5Dzxi7eP
HbP/9uuP5fz58fWwfTjsXu8/r/fb93PvfPc5fuMm/vXlv/gFAbcO0hTz8mRGKfJbFZz//J727/y9
vz6AyfQrr00d9EY1bu+ZO08P59TJnZeHp4ft2wfbkvPEfy+pMzl3b8fL+vhyt/ad9cU5rS+X9e5w
uexmh/lueVkvL5fN7WfzzWa+fbkedrPNdTN7vh5m1+v2eJ5tPrfXw+bsbref33z+nyFI/83L+8vn
/8pztEw2d6nl8+9f9k/nzWr/cnzZPj0tl3fb/ZPvzHeX3Xy52c0vl+PluDjePuLmfD1vr/PD5hvz
mJ+OV3/6LAiqfh3LHHi6qKmmGMu327RhLN/e7j5OvnOXM5qTc/m4CxlLrib8FHWDc1l+3H0wvHfD
bTY/8icfC+f0HDifr8+Hz/fn13PgbF7PzK7n0yez63z9fPh8zx1geWbl50PJgng673bPr+/bz2vg
nN+/GV/td7rlX8cXhu6v74S1gWoasHJcd7F3V3v39uPCcebrxWI5c2bOfMYvnJW7+oYqq90G60+D
+cX6BxXUkHBt9lzekGl4fv/cvh1T3vft8uE7lwNjlTm7583D6+n18M03eVtVf3r2F1Jr0+tUZCMv
LZmr0nwM5Rc/PhE0f+vQOrn88Oc1+NNe/OvjTGGZAiayolnalzEmNqxNSKjx3Kko92G/a2ttlVo9
jZDPUqRzhJAv0/AaSto86y5696jrRPHoG2l6HeP7nrKyvfO18PDnT/W3+y6Yq6EL1YL6an+ZzZga
Z7KgM8lsvnvDHs25hM7b2+l1d3p9Ph3er7Lz8P7dclb+btv99aFfhmIKqpK+IA+tZdqzxqNAkhNz
jR6vlu07VYOAydoqzTck5r8cMbCJLVm3FU25HWnWl01wxA6DFPAS8Xzp1y5i1gkX7LT33bHpph9/
HtevzxKCrtiNKs0ZqWI89GVuVV3fVHkDYRT75W5f96P22um9eqmiMD39Lx5lKjDsOdgNcs5+X7t5
qIWy3UWWm5TNdDUmv4lmo0R9byZTev/nZ90+9q9z+PZahqwykLZlqRQLvz9L5G3W6pUQLh1Z42jX
hjcnYiL5ZlL+3VNM1gl+FRqFhfxlU+gqSC0ailDK2pa0tV6IZQZD0v3zu/xlFt5exrQoffSbXEHW
vrxMYYQQpkck1Wo9mItA17THfkp8bZah1d+EKWpAJ/eayC1jC3YwKtofUUZB/Q2H/2/fFjmtBfec
9v3X9GjRBkiVcrAc2I6mG9gAu309NbM/v+1fnmLJBox2yjtVNoVpf6l0aiMgf8ZrNbetq3AZW5OK
WqkIlv/0KTosDJyqNMtAL6B8Wdg+2H4fmAKiU4lIv0IDhYGI/c+ihA0qRaxTuCfitaMIW/saZGDi
URAZN/QcIrS9CUrFnrWNFriKH35noHjTpvw+478868vqsvGvTBWLZ41VhLd0DK1KzMq6WbWtt45E
PU+k9DHHNKjsxAwn4xXzbC6V5kIZ2pVC05nm8NwYpldSyV0hq7RnOmT9mnI/RP9wI4AZaeMAwvGC
3IYa/8vgB4rd3y64rUsOYw0DBPONc6Rj8YyZsld38z9/1bfV8dtWcBsY9C2GTRUNFfHLwMiKp8F1
YGC0LMoXjaU9aRYNozCCP/TnJ/116vIknYnFi8k2d5XfN524sdJEy5GSegRx72NDl3eSoYlvFsjX
Evk2qVgaXD94FwQtt0/xi+Ik92iqD6U+uKHVCbDXsF8kfacezBGOfkG8yfrPb/WXmYWiiRuVrKGV
l4WBC8zvDwwbCf2QUo2usiOF4tg+ZPvqyX7XaXM7zSNZIA/jaToEr9NneLI33hwrhW8KoJ/RML9+
h18/wpd37gfiEZOej5A/aFf5Io76If80l/5GO/dgVieLPu+9fIpAe9b1Sjtqd/o3W/3XUf/6Cb7s
wV2gwdG5aaX9MkJCTrqQry9Uo9/k0F/+POBfpxHLQ9NQZdl4F1DnfPXCliKjkJu66V2lg0GrWFN1
rfxMfvrmKX/zGFrkbAkaM5Vz5cuY+oXmKRCeR1cP0jXgWu+OnfJk0fjAEh4pRAXWHMP4uNeUfjkg
02nte5FCxyxIMkaG7ggIsnb5NPWL1sDSJdgmVb9K9dpNpb0Kz1i5ZWFDg9WiVxva7IjLdv+sKM8D
vnJesVYI7J7kd5UvUJYeBSJr7IDnAhA7Dt/zpnjhvF4YdMb+4THG8JqKbOom1ZUlrJ/+hr+un0i3
k8njddN8st+G2Ndf8jT5ZtP5m8GlgtM1g91fFfrXMPlIMdG7gQu6+pjKJL50Z2hGwzfBw3//EKoD
xGTmDdv4fWFC5qhqSa97F4bC6NjYRzhJY0X/i1dhvJQbgqKAzXwpvAnmMjyhRj0Mw1rbGUIfZzoR
W9/sMl8vdnwruF6a7DCWqgE73tbfL98KTFFTCcqud4c4vmVPJCCdWkQ0AIqeZY62aRaPg/pNcOHX
i9XPhwoYUmxvrAHxZVF7fponcPp7t6utfCOq6rVEDB3OpkSC4wKXMHYUVEpu4rXKP5+FliKo8bHH
pAL/uen+8r6GlkpZGmeMqqHBksZvwAVFVr/ZOP9uhrCXIFvlJW/Xpi+jinmzPFUSye2p/x/snVlv
3EiXpv/KoO9ZYDC4AtMDTDIX7ZIleZFuCNmWuW9BMrj8+n4o18xnpaqtcQNzMcCgLgq2rIwkGYw4
cc57ntfbZ04xnAn2+HdwuOJ4cVzvo70m3zibofoPju6jUWBUVnfluM1sS6JSBm/XYtpzo8fZP8uj
1SUrn8p9h60M/0SKXTfW3QO+gie2BoBvz6O3yYryvhnxlLbFOyz4l2Du191j/Xp09XIa4DwAu/Ro
bsXWQCqa3XIrZBdT8elV9dWZRHOt0npdi/Lo1sWt6GThNMwxXsTdh26iYB6abmHlobFY1bffL77r
DTn6RsBqHFYiYmm+1VFMQn3URVBEOz5pexQis0QjQ6FrXwzje6/v+lGvh2Jl8GiHDXhCxO1Hr6/T
+HEjbD1sdeqjycGtdNPDLSNF31Qhorn0YpHmCYrZ28Y0p3dilTfXKUzTX7tiXf63TvTX848WJeXT
HQWRtayWGKAc1sch1ekCwzdMrcTu97f1zTxknlvwIUwajAWDHm1pJn2esphNlMVZe10Y/ZdGjtMm
8uZHKvbmO2/wm8UDRq9wLDOgT5slyzmK9gwgVmjlvXwbZV6/M2eEiNWwDKdu3+nbDqU7G8xYHIDL
+vvfX+abtfJl5DUi4fYyt49GLgy6E1QX5FvAgMhQjeZCDU0cQtt9pMvtpKqr+J3n+GYdYURCaDjC
AWsWreKvn2Mqu4m8ustC1Soc5/Fgoixdv+ebefT43PW87rIp81JI/js2CCxpFMI6emlW6o4jL0o/
LbpbGB6TXO2raDKqkylv3tkDjqYog0JkYcasY/pQpo5excqBVuH3CsJ+03TfUrSYB/woqFzRrSuf
fv/gjm7jOpaDOy3pCPYa0FRHY2mOBRHk2nLb96n4EGVNtIJCmz97WC+j0PVtS8slBCEB8vphRctM
4Yxura2k0fqwiCR7UqDv/vS+MR8CM2C/9xzBKnb0aqdTG7v1wn2jcIZyr5Rd9RkVZFPsB9V270Tf
xwcAkh4muQA2MmaZySUdTcCZcmbRajqiUtpk/FOvscmEVLFE3+Erp7A/mGgFAoBv7by4182oqoel
gf9Ej9wwZzvsM5ADWSlqtscSp4ivCOWr7NmvgDlBnKrGXUIXAIZRdmphejDRDdCd4zTYwUDHLfvD
H04Dwm7QBB5RNzkqYR7FbQbIQ6WAqNJdkQAHW0hxRCIft78f5WiVAMvEKCs/AigZ+anjEDSO6xZS
JZBe0E3VrYXy4bE1fP0gEEisbVbzygG23fvfj/pmivOgfOpizD+qZOI4pGpR3ODOyIOSSxaA2KQ1
vczq6J245s1KIVl2OWGDNfdYlN7EpHPQakBcuA4GrUUrht3j841yx/DD3myNR0FiwfmzaJspKODM
BSsugzv65sp67h2Yqqrckm5sd2OGbxQSgPqdl1fI1/v1yzCu4NJggJBLODb/zBG2QOqh6aOdkGcj
YY6vgD3TEabb5UyMfnPX4t8Xxkka77thSna9300bQRfXwWu7+IQOZ/H5T5/pGplzxLBdi+3GP4oi
S7+30zJDBR7QhnuSZs64zwwl37nytzOHUYhRBacm9m5rvTG/RMToyNOybBklU056h8VIcjNmKIT/
/FpYGtfUiW2CHTlago0OGblUNj5PqYVcaTCGA5Lp6r8wV4h2LAsuoGsRG7++ljypHaNogoKYXtMI
OI3WFh/u+b9yLVwJaS0Gcl7yxr/csQXsR0vMWrBeieJHLc1xR18YgLHf37I3CwkTH6KKzZMh28Rh
9vXFEBNgyLcOU3S18QH/JqST6UL/WZ/0B3KO+amXoqj6/aBvtuV1UJvQmKwp5rsvRq2/XlvaA5gj
Htj6PiaeIp/MEztHd75kqvzjJYsFhPiYWI6rZJa/vr7ccTrHCqZkS6aYY5io6JvOliJvtn96ScwF
2vUFobztsGm+HodWXdvsapLMFZqfL83IkQOzxC613F3g9JZ8/v1wbx+bRWkC9J0k9UkjwNFlFUK5
HaEIw9VIvxSrhLOfxxkxUUPL/QG3Ttr1ebSHPx2WJ8dGvdZ5SOSb69L9y4PL6HuTxlwgTjahaexc
AWHwgHctWslBzc5GsGZl27gs1TtZ5aODDgvnOmWYjQAk2PpeSvO/DDwpofvJTAxWyjE6T2qvPM09
8ITLNM9hXEE3M4rcuGqFzLbQ4sd3rvvtlkQ+yUQKF5CQgTt6tKmjWFET4nAcW80U+CaWMMnK7hQZ
tIxSkn5uLF+Ld6bU+gx/Ody9XDOJdHhVqGH84MVG55dr9rUJkc+NohC0hrEzhhztaJZN74zy9l3k
0hjLEih6LabU60caZH2G358V0eqkl/ECmCvZwD5BBrOlkQ7B9O9n0JvhiCgt0yMUZyxKk0fbTTxM
tjOg0qU7czHpiss+FdK0T6wWEMwfjsQ8YRd4OZoya45HoiIZSDWA98ujqTqrXPqIOy1yOhRUvP/9
UOvL/epJEenxMvCMOLUhLz56G104RfZiYx6cWJ6i+8Ka9AcXNn46b7JcmvElJ1oken3Wx3RcSg25
5U8Ddg4da36GVC+fBKn/9VMsOltRqyqcEEg7uvIGy2KE+mX/qW59+08POutYK/dwPccxZY4WgRmR
cln7tFgn2dCcDblRX1p2+t558c1EYRTmvO1za7iu4zg6m3VVGmT20MuaebszbAP6ekye1QzbVSv9
x7NlfQsQfVms3Wt0/foGTraiZs0OgrbX1edZbiEaryZx7ZW4vP1+try9MoZakzVU/0moeUdvXJzL
King3IQlJB08sp3Wfphbg7aRdrCMd7baN4uI83qwo6kp0iZH1z7bYTzqcd9Y1bihm658Z338p0si
Fc6eTmGe1279+S9LFQvVbM2WtsFBenTkZb3y8Mr26GBVvtP/F+6fx6Llsalzsn+Rmf0yGCxOqtMD
9y+RkbO3+8LcmaltXFizu7xzXW/WfYfsARue66zJfupyr69riWYafTOGEt7QfUgW6W/xPjaBUxQz
iKyqfOc1/oenRbbCJO9kgZJxjp00h0ArmdadTSto793r0oxPAq+st7+fgP84CnQ7Fixyd29Spp0I
mnrMchszWzu7rrICl84hy/74IMy9I/9OKZ4sNcf71/duSnpaU72Cae7BOck7GgrEuMzvTIZ/eEK2
BKGHBQt1SvbK16Pw0UtnV/h/47XkfecJNrvBpUEibzsqmFbV6Xdu3j9MdSprJrUSCt1kw48GhNSo
DNL76DMM7IRDc+mwOhrJQD6T6KZU+ftH5fH1X+8swkYoYdrcSdaK4xx/qgvPaWNGQ48dIBdPUPFX
SL/x+G5osnODaz2a8TsJGY6+61W8GheSKodv9hSLYAsS4evb2utssRZ8cqjft/19I+DjnfQy7S+Q
80g66RoH9EJldcaDrGpsWOmcJ/c+N/6uNJbM2+dBRWuoV/fpbZzJOdh0tpgQm2U2qnLlYIg9yLi8
y5uolRsXAjkmJi7Ywj1hHIb2urWTu4hXAaxj39fnfmMUiOFRiaebxnWh8g3GZH20Wqd7KPtsoREo
bhodDn1t7WNviVDS9Lb9DQpSfZk39uID+PawWy98+mW2dtzkVCQHr9f0W9fzPc064lQlq8KixoDl
zMxM7zkwAtAopYz6Q95G2QWNnDH5QxkFcZh0TnaNlKWswrgdixOF7UC8Q4PufsU6EVeSYSBVvMGN
ob7oGoWzSZK2BvQz5VlwrbIsfsCJrxm2Towbz6YzM3k+u4DUz8Zo8MmEae03IQYI9ec8gQPGPYqG
ew6E+cOAx3uxKdke800MJ+J2qJtsptuX7X5DRir94oBeXpD/4669F8vUfY+FgauHM3b5feAXcj6t
qt6HTrVUH1A0wSErU8O+17JOaZ4o+vR8aFyvxj/b02rTdmg3injl2VqCxsfQinqwQWbTGjdOt2Rf
YkG6KeyT2h92rUuvQehlDi2pxur3CSbXwN2qc8v24IHxaBCEyXHBSS3GMMRemvEESJaaNn5iyxEf
kSR9mIWbPNA/DPNAdZPlnBor9Hg7oH947tB+XRALc9PmDhiV6bSTAoqxxBd0W/flTmae/5SB9LY2
eRx7Zdhz/pQhVFIPnzm76L962MXBEUhz+7NWs3oa5865pJnRfWypbHvnNR3cI7Y7XksT7wDGvwxc
WhxNv+9u4whQRWjZEe7uVjfj7Lpg7i02ddPiEunNuvR3umvkqZMuibHFVGytpZtS0fCfM1goc1+e
dkNTfs2tqbgJwAp+H5Ii+JzgSDKFOGPO53GjykfR2N1nKmnGxxRe9re4QoAGua32s9Al6dfuPE+b
p0lqE4i5qbbnHQ7jNuV2OcgprBJtXveg7N2wc6S4p8dLO5hyBP0NZKbGCwnwaNmi/6njyJi4xblk
Av1IaNSItlNsdNClwePxtHIZ32lW+Hs9B/MXKG8DLKdugCICb2ZsNoXt92OYeFgNYx7jlHtOj3G2
r6mOwrvXCf3jpJrH/bwY3SGwZkzcNVDsikgVA8pwtO3lU1no9jzmNIlLtmzs77OnwdN4oObyEzfQ
LaiMyYlCRewGZhmgGoyZWAW3RhIsw5lJOukz2aTF2VdaGpfYA0OQoQ++P0W7UJ2bUdqAdnJl/yH1
/cLed1Efn+ZLm2VbSoE+WCQgUPneQN2jT0eLiGK/dEtx2XnaecbjYbp122px6V3ReL0rbkG3scte
mVuQRsW90WJoYGjbvrbGzuKlnEsdr04EvRv2Reo/LmJqr0qM1OiYgXgQ7KhZ1s6+VKI803KavLDp
jDnYpVgS+VvpvRD2ANyrTVpjAb8VJBMQOxKHcO8c7XzVSzxCgcqW6RObkOsdhm6mI3oSRjXthWE5
ywZkwFTtJz/Pbmiw8c3tODjO/SAg0mwbOSdY4/RquOqWEn8XjXdXHjaWF9shbsAdTam89CIcm4Wa
6Vi2wsQgpofaBxzlO21YPp1HmAE8DOBibxbZxB9q2AePFgfxH4CMWlaNqRjIwImy2DJxctjABVjP
MLWj6jlNW7r4VL0UyXVrooal3jTPd9nqhYHsOYu/0VRW/oA15WNcRFCuT8Sc4AcxJW7Adff6k9UP
3VnsGFYBJn3K7u22c58I4Nt0D9lsvKL6L35EU1ldG2Aepp0/z/XT2PJSb4a8k18DuvCmk4FTZ7PJ
cRZ8hMWHCxjY8bVVkmP3NpUg7s/6NB2+SbySMcRZjOkrWqXJ3Afc70sHDkLErSuZtS5q6r1bUqrf
RZPiM0VsANnyjWDMD1aZ6g9JFhkfqMoaT7O5jFdrceARf3bYCH0pxadK++VAITUdqGS4+HbRED2R
H02ciSqIvbTUGgsIJGeyKodvBFP9/TgNTDbXr/SdCaf1Gx5p7AjTCIJtExSifYpdPbM0ZhE7iQMa
ia25ogOMLvCkwh6JnrWQ83H0qf1pY7X8NLXq+7z8IE14hSBsOlltm6losjDHLeBG2V3/XWNLdjpN
mGUlKo+KcKh4cMy31U9rbXG/Z2Nzv4Itwm9LdWL6FGuZPTQvflySnagKvdWmy5iU+xi8eHfFeaOw
F3vx9HKkoR9FjlMW1o2r6Ze2aXNDgVBc5C+uYIk3Clg/9ai4Oy/OYVg55B/zFz+xoDfwFsN8Ep8x
s2XlC62ElmWaR3EiayK+6QZUEQ5lTgHMiq+7OpeNyUqWMCe8C7czway1x+4CyILvLbieAVSETBSk
2kr2ttvQD8f67nyK/MWZT1xjWOnyiPl2sZHUYH5R2C1I+VfPtWiMYrmRqxWbfHFlU35Sr/zK0utC
+8W+Ta5Obt2LqVsfJ4HaDpXmAuwX47c5XU3g7BdDuKoNho/T6hLXURdWWyP2heS2dMGErQuecvg4
WJ/bFp85W8/ZI5kpdW10uNBNqx+dkYhYhRQ5sKlD8R6JA/t+dtlWBsy+JmtyY6NWj7voxe7OsoZ0
3kf09GEIlq5csqVpIIpRoTW3WhkNvst0hWZYeeKlN/SF9bXpRY3dV66yjhs/+Sw6OPCZqIppZ+zx
BDi4uR6Zh7T4IWl8Me9DpyUif5sS8EH9JZnep9+sILc9uu3b3Njnuq7rh4DzV7o12F/qLVwo5w60
XRzgmRnjijfTbw8CJOXeH/pKx8+jb8JjyhbMKPfGUJZfCDvpaOKAUCyHrs95YwTehgLidJ1GJxPg
Q147SE4d4LwhAQkn7Qb4pOWrb5l2zGFPjbFYQrYlgC1JmcHyTNPSyM40GVh7C6ojoEMR05DSIzHR
Fc4ZicSOiy4yMzsf6P+l7bOiIT4ZwhS8QHDrg4eEMjj2lfdlasv43ssnNYakT1Uew+JRbnxKjcNY
PvmGat3rnprbctpU7VKceVWBDjRPB6KLMA18qzg3Crc2wCXDUDzAnZrzD1iDQ8bIwE9sY4kL2pkm
1rbOnNLJ++82DdcFuGdl5PhIUsIsdkNdDrhl0CA8H8bBT1EAUiQLop1hpma8TXSjoWrmdKk8YMDX
RNMJhZa2gfkqozk4Q35TdhdKzAR+LCf2cFcQ3wznkwYJ9UHCeTDNTYrYRu34bJnt5xrXmo8AgxCb
jY72g5ORJcK+lYQ8UThSo8vuauzHyo/+aOV4gAnPzOPP3uDjedF7qW9+ySqYfibvCQAUNk+HIwP/
0vFPO7sFq1KVCcxayOZIb3LgmgBT2EcFSI0cZCxBWglOhs3A2ace2+VBlazT93SV0t48LHCizry0
UxosaU+7+tymnv4oRL4sN3ZCBhDjo2JqEOSNaPJT4EiVl+hnP4qAYoAFHKt9K40Smt/YJ8YnD+B5
cQ2kgEQSJKfBWbZYZ0YmRm7zyjsagJg89g31b/x4Ro4tNFHbQ59ApooVjozQynbxgPjgHjckGMN0
fEvjkCjI35eQSBu7xQxFG6wG4IO/dANcPqKEROR7GS2KSM911gNZ16/cmGaKGZjHl5428MIJpwIv
agW2ulnfXTVmpVlcafCgu19Ds1rO+4gcwo8Am9diJ0GmWU8u/nv+Ze2Wvb5t/MKRh17h+kHU2LX6
E70U3rr9j1jJf55Fr7FtgUkXqWtgCKTsMTLCOiusigQz8j5I6/67mUOQOgV57BRkJJyEtm+Ue2FV
y+K01qleTq3McLDl06IrZxiZbVXs0yTJs4ugS1LoHWPm6RthTnhy9a49PHiaVoZrqUicb6RS5vCd
Rg6n2vmO1p+nzGKJ9r3Rbre2r0q4gcUS3FIkEtVOQkurw2RGELxrTbBNh6FNBNAju/c4UQS2o8z9
MqkJ1xbYE36yy1TUNoR0EN28H/SRi+hq6gzCOz0v8mM06XTEtZH4Zj9ATAM2Z5We3PYWBLNz1AG0
WGC2C74JxCa0nK7NtHXf8xCrPZzsEocoQLPmVxEUtnviQXST0K773gNx3E518WHufKE2cNT68jLP
/Ci9hB6BemgGz0WvuzEuzR25fMg/gyEdWBa6yfqPo11XGdh8qAQwRJJWiUOARj89jYecdS6VozT2
/aiaHxHWQV+Etyz1JjLU4J26eEiVmPhaQKF0PMa3QZDA1I7hWqmwNeVYnMdGm9chLHy62AZy3meU
ZGUfwojhGEUmzRA3XUXhZiOsiTNr46cgHc0KZN92cImO+Bsu8bToa95WjDBAFSRB5hJk4OKZwgee
Zv11mvMquMlR/UVf00VUCdjeQvrnnZ79/POUk9QAs2XO1UUi4ZFeab74cmXY1jhelnXncPoMCgUj
ipjWLoA0oto8acyJ+d+Nje3eJKXjwXyZskl6xHZLXH6CyGI0j0vWTs/pNDowkqqIcW69uJ+jELmd
KHclHkNnnq8w8CRB6fjzx4H29fbHDPAtj09SvEXFjWsW5SehmS67aTCjG7upOKunQxXthiajb4Mb
lv2IeaUC7NkyX+6TamrUBvT4kG65dP8cEyy/P4emxPG9kIF9BvcyCzb55AwXrqMcXoWu8qtd6yRA
iJFqWD/6Ef+CLQkGdoYub9pvjo59DmKdN91kHko63p4CqEbt5hG+uB0YmT2fh8rOMmLnC0fcejks
w1R8xMM+WXbl7Ntl6LdtF21sp7cv5iyu5a7WtdUdurXfacMBpBgOncHLg2gE84id0rn3Y1HZAQJG
3RwGt9EX9bDiFJoA1jZ7czluFjFG3Q6iYIsJWp7l516VqhRwSJCPu9Rq2p1otflVdmkFrDxb33Nl
tphG+pkXpHsqlPM2pWXrnjoFWQTChui2h3dXgW4ZLRVm7ay/4cPufp+8uCpCQ0/LbdOXMzk2U7SX
noIPEYJWdj73KoMS6DmI/9qpFEvYp1b6BAmv7vZtqif/wJmyaq6UYTZuvEnNyYxxR0vn7x5GfSzm
Mo0A1xl4Az05S+lcWEE0LmEwAVfYOWam78iQtGKHS6C6K8ASQo63lnQKR9EMnxZDFohuR8S92xEB
3YPyAw8A6wjaOQSx2kHGkY35A/O32d5NgppFOI9mv2CJKUi7GiprnnlwhbeBbYwHIK1m8SN8PoPE
gK2AUtN0n30RaQmpHAgMm2ccNNVj3Ylc7httzNHGcrXxMFZLZmDMVOcClrAzWGI3y5goJOOQOIRd
Vwmx0ZMW3OKps8lgV3Xz1ZNZXUIXipJdMEzlc2elHWfYevgiRvhFYcp5nS8sDQLzhCPDR/r4xnzj
dyRDtx3QDTw1Jje9N1MFZbfvbd8JrVn/SCoSPNgXwifB1Su2vyu5orcK5s61jCYUjC6RMdlLv89z
+BrVcD7bjvhuONkwbcbAG+7FiLBsymdJfNGS7jvBSRxMrTOUjTizijEBNzXG9feqzzGHU7VKv1Q9
OSTOOwT9WyMzl4oo3p5rkDGBfoj8XLQ5JwXiDTtFd4znyWYoLO98kUo2mymKgeDEUpA7Y2HpOQCX
Qf0wWULVkEXx6MPItcDX15A9/NG8LN0FfJnBYismolpAZbFvsc6ODslMNY8qpCUpxZZ3maPv09Cy
nuvIDlbf5cxoNoHjyxuCIaJZbGsnrMy02T236cTIdl3GZZj67NuI4hSqhb4XcX6KyYLhQ0FNM3en
mij9YZSDBYTQz5wvUx6k3TYqh5aXPR9GY4vFHQnittUqucKrAJuciCVtvEz9omD1KX2spHPVWMRd
edNcECtixZEA3sFixOyWz7ZsqcR6sxp0CDiUlwSjlXbYxjR1raioyXuOh2iEqMaaap1Aa8wlEBZF
a1sa193TvHQTuUbdwPrt7R7AJU7EHfw6imtwF018j8OETAsZGccu7hqzmMsrw0j8fGclQfrIZCzm
0GfLFVuXQ9FBJk02nOrWhYjqk+jHeIXd3UGfikvs1sPtLT6MQd0suyjyI7UfOhtCIUXFytnG/dR0
m0y2uHySVgfX7FcBKYthUnVCBAvNJlClZQJl7ZWNYQ2gqe1AKa3aGQa8pq0X9C5oo9xO1IkRVXZw
CsnbeR5SAEA7ONsTCi0/jm/H3pqA0pfAuYa22fLxaBqB2HS0iQaqEPBindnamlqUatdgoDOvZoQq
2lqtraOtny+uudPOnP4odYvD9zQtMjktaLCDNMppRU93KsoxPtZI4UgbdZjxRD4nmBBZoPnsl1HB
OZ9w8bzBgbQ7yAUQNR7KRI7bXlr6th88+ZHXA+SWokoMX60WzqY0iuGKtlbyGEaZawpcBoxcJ2vi
rRhTXh+yXh8zq8asNM188yGiXyndBfVMSiiRyJJC3ESK4pCKid+esgouq7NkZMJF7TkTyJvUNLZ+
EZHaJVti3KmsTGM299r8JqLUxXmDzExyuox9MR1Sqh/+xtJVcz1VZAGgkJMQ4cQwzOAOLB2cZ0DH
lvNyJCAPOfya1UnTO2UMdb1mrYr9zv/oN4HB9kc8lW4XFHt9fEthIylvFKeNq9Qj+t96UADBKc/1
twb38zgs+7b4gdH5cu9QpVo2q6+IILeWFhdprgW6q8leW+0dePp6oLEZ68DqxIt8J2VD4yaTU5q7
62kYFihm1UyAZE5Jfq6w8gl2pe8S9jqTd8bKuXxpHXrZMFZpaJUmxhv1gZSqcdJPEr+EGh4oiStc
X5Of+rj/T8L5hYSzCpD+cxDOVV2r789FmuXP/+3ySaVP1XP1q2Xd+ts/kThU9/4yXXLhJr1qLp0c
SEt+uh9TOP2Lv3IFTUS0h7urzOJvII5l/oX4As0+HsicvqTFL3U1R8J//zdh/yUEubbAlx5lazp3
/oSH87r6SLUR4SEtF/Rugex5q6cURl7VEyeAmxxF6NY0xKOXt0gkgDVsWvx+Qw5x5TsCodfF6XVM
z3IRR/gk8x2kT0cl96bzvUpWYrxZNDYNuF9B2mzL8vSX53Hzs5L5qzvei3zyXwXOl2FoCUBLhlk0
YuNjNIJosmIsLaFvlEg4ImTAQBO0VcUC+TYz2KOTzoovSQ2fYqt75xZN/I60QLy5uayfKMocj7q1
dMAmvC6x1r4eZkwt1Y1f9/rExuVsPzaOswejwFrLAeWMNIW1xfgTE+hWW1TB8hpLgKDAs5L33nHV
fM7ZIr8UbN7nsW7irxKexTt3ap1Mv5SCuVMILWzUDx5FdiQDx8oYcwFr5rJP3WToVvZuRa7OqWLj
gNGDc0KVmBR2QA0+DGR7lYIV3ZpL8yASbF9Le/mOaWryrbJ6ecWO0J6xe0yXSZQFJ0RG0Cahl+IY
5K9+GjS3wJi7Gd15/MKpzt9AEZh5DEITF5jVo5tNd386CZja3H7QGKs6NDgG+lQlODMyT8WNQ9rx
rK3EFHqLk16YIy4mbKZmOBAjX9lRufYQzOYe26v39Hdvby8xLS3YiIlRhYM/OZoGnUtAR2hzM1a9
dV4UzucstkhEjO6wn73rYIk5QrjqPUbC2xfAQY6NgIF2KmCidM69HrdHHQq5t4xvRm9OQrLnnwuC
JTRdjkHTU4fLDaYsXgQnu4zzbmsobbyjbTjqPWdmOQFrH2sMTWy4HR4LqSsRrFmIKrimMt8dAIvb
W3ZGlENVOu78yCsOYr6z4+y6o9kW54sF/3R8scRgQU9J2/o8ly0tFrqYP+TKP0nS8mChytgWvfhC
UpqgcKPIc7+jjnizQKHIZEGm7OTyzFCpvb5xeW8342RYAQ2GgXc3OyNplrmN3tG1iNcKDG4On+4j
OWIJRyH9RuFrTXUd156/XKdZeTrFg3GYBJPUJ1815E62F72aniiW4pjrsWwB9SsHoBC/f0NeZsGr
ZRI54apRW58PuqTjfmojV9Td6sW6rmRkXkVDdEkvd/RF94F/00eNTaaPnqcLq1yNAjNTf3Wc1oVQ
2Hg41JWkgR4c5zLpghFbQDXGBuhp7V05Y/loWlVinSR9u24ltnpcBvWeSPrtEov0GzUkjD/k+sTh
R0pFzO3JhOSBeU0u50IZafzQSaYW7uiknslYU6bVA3WQrO3qSy+1vWgzTTo6pe5ryr2dEHvalBge
ndHtLn3Ti/qNlnN8WaE3eG87eC1kWp+3JR0y2SjNJG149tG+R/oRS0Rs+K5lVra3qC/7w9hGVIri
XOwNIzYUOH/vvEJz8JHiJUYgpajnTar91WA7012Y2xV+IU2Z9dcGAFNSRhUwyZcJ8X8jtmueqztc
F5/7y6fmv68DfKsbLDbjpP8fr//Y/fxz/Fxvn/qnV3/YcaTu5w/Ds5pvkXYU/Cof9Pe//D/94d9h
2/3cPP/7v30DDtSvn/bGeZj99z+P6P5n+Yw9ytNT1Rl3T2X99Gs0ty6tfwMOeWX/osXFWndNeoDd
f4VzBhvNXyaCu7V1ygMes2rI/7f/MD+yEZazAxGPMFH/FdCRgv+LF3BV+bPg2GuP0p9EdK9nGaea
VbFLs5Ozal3pHjhavFRPb5XtaO/OWoS1xaLKRRY09zuM0czTiBrAO9GDXMWs/1pAuE5cmFfOFU20
hLn0q71eLfFGCNpyqfW9F8wyQteEImJDzOWfLahItv5oWxcOeZO9iSbgpA7s+NDRbVttBUeYsyzS
OKMNKbuQJJ9yKlM544U7PJS+E48bj0aFW2XPxSPl9vwQR8Kg3u9hsy67Mj2dM509TXYeUwuqK3Ob
uOQFcACpzpw62Yvo01pS8qhXLtauoRT38MsM+YcY80gp+HLpKAUdXmZUsXSVvb50YUVlhBSkv8/p
UiXbYrEuzvILmFznHU3i61ByvclEMT6RpO2grKct9PVIQW8WSvZueV95aX9FFgksNGWLbeT1HtXk
uKnPhzG29r+/vqMQ4uew9AxZrFkQZFDOvR4WJ+J6qsDx36tWCirF60aEq+LWRl+ycRwrxzhqNQ3s
k4vKm74B5p/uf/8VjkKIn1/BpTdkbbbnIBQcrZqYoszKtsrynsSLdRW3UKUmvw/wOSqvsOxCDCjJ
GDcwYveJuXwwk27A+4GJaOZoUvLOsXYYo40Ht1D5Q25TQJptLz3VNXaJlv5hq7JBuaTUZaHmP+yC
YltCME1nh8l6z0FAHs2PeBlwBaWj8i4zP7tWHNbGmZW/NzWOX/h1EA5SDOAw2JsXXlOUY9/LjTs3
KQ9u+tyXzYFV4DBln14exR/tDNf/j635a5vEf77mb55VOXx/tdSvv/D3Uu/asGc9hM1/n85XpuHP
k7vBj3zWeUzKfV59lOr86O+lXlp/0V9Ks72z9lpy/GDC/n1050eIvtkGSGIT8K3UkP+12/292LBR
/tz9/mHxcY/WBAft9SrtJgIiwOcYf/RmtIBsXYxB1J6wEYOu/NAgTh7pJrLJUFqgWJxb2rG3Op+v
Yj8/YZ068KVQYukwSMRl5uUHzDo37fxJL3koujaspiBM8oAcVncS0TyNU8xZE9OmK7/b/SNS783U
Dif0tH5ucvVxGCo80aDCJ9mJgCtQjchC6/3ULNse6L8RGZs46w9Jn3yOwQpNrtouNYU+smsRaWkD
81Uqbxf5aSaDE+XiT+q7uFGhwd2Qh1ul3dk9UCuMpvTtkgCrT2Hj45PgOgeZY9iF8wn59I0Y1TuL
7dEb9ebGHu1oCMO1W0ad2vdtfba6To3ujT1kO9067yywr08apHiOHuH6818aHRqcz5Op4REG1o1h
PWjxDtrFfnspKzeGFBN9NmjMjxvvWw/1IPAftffjSyxJccy6W3LMSyJyvZvcvI+tOgwaPEDa/KpJ
zmVd7nPL3WbZNX3JoVrVtg2eckVy1hnO1tWfB7Thpvg0MXGSGp53j3MJv5/9B3PnsRw3sqbtK8IE
vNkWytKCokSqtUHIEd4n7NX/D6gz0yxUTVVoVn+cPqtWKysTaT7zGlG4898lqvGOOjNGqHhZaU/S
iJ8oQM+YKiUl0s1YFpsGAFGLGWutUbmUEvQukpWW47Fn3MB4v5LevFd5PkQnrDALAKuQMwJDTFXn
BfqwwtS/LMSiunoL6IZfzOPxMyZacNpXHGgoswBrxkrXoryc+viQ6qtU9bc+P+/DvXLusDLMpZ+x
eL8zGekMrGTqbQyi0HScFcAQugg0ioxrj/YiKDmZ8VyO+DDjotQ7JwwGrgVAEMgXrOYMv5OvzWi+
GM9MieweIRNrjjaPx3HCukRtg5Vt1M9haRxi2cesBMgY748UvtbOHSabZOg3oDM+TRIVVRx/plcV
tOMEeC8vZVQv6bP8mCGSl1d7DktOV/vfn7Z4d3WI9V0Tt/WWrJtmpbUGBgEZAFe5KtjwXu46E7pl
F3y6POzZwzaTZ/+zIosL2ZEAopUdH7ky07WB03eh4mdadtvUv0ayPL045m3971CLKyo3IsAXLUON
Az2sOsc+6NvlyVwbYXE1hW0tYzDKCP34rbY+N+2Vq+n8YiEUivyqojlLjiF8VfoqFpdsqzyK8Wdr
sTsCY+X4Py/P4+xxQN8HqUVU+fT34ueH4xBZwhmyhnGqlFZzt6PlLk/Pl8f4oztwsuNsAnRjJjFr
73WKD6M0RoDUT8aOy2os5mJ4eFihhJF9UCcZlzGQYra/AgyErVu/jczbxpBp29AutrSXgQYwHZw3
1Ygeo77FmYUkH/bLlw4I9MqM6gYgEn/UBmeU+N1eSo27bPgSJ3DqcbsGBwYZIHyUMPvL2mSDfNdO
Ln8Fot/KIH1a7GKE9VOufuH15CZWeSOV8o1CQxdAhg1izCBl0rG6mEDm/2r0LximTFgxGvQ69WRd
Tc6hI7PKqZyA1aCViSwIVo/B5G/7LOYKLw/+QFURGV18VfFZxKtNucE6aQ/kfi+wIStpAzbpg5r/
lm8ipfgR1daboXcvpjE907f+JKydUB/6aHhqU+stbnFFl8DgKvXGj+VnuDFgPsJbwcI1Ib32gvQD
0/CodYDoy7RxrbXZe3UarKT+W50YYFa1ndEbO9q41EoSNwkeVFpnbBEvE8lD0qh3SfWrJYTAn/JJ
VD8TxH95G+cp9Lmx9ZUJ40xIN99z82cwfWv1V0pMPE7fDUSVfYwOzbFd64OzTvoJ4GyNvWe8EY6z
GVG16Zv4fhrs23aYRbK+9FW1pUh2YzqgxLFYwq9KnqhHjf1WxXZ23i5S9KuKsu0gxztLDz/xedY2
b2bLS5GN9J0L4w7H2F92O2x1zJLg1YCikzGKDZTkDqHW+wLl4RXcmAet659LeFwtHl1D9eyH6coZ
bzMVU7Aq2rRq76qyeZuB+NcxtbXNvZwZq35+Huhyx7Bs8HZx4QOvQPMBy5fYGz+kLF5TPha65EbV
r4E/hBEiltXj2v4hHGmD+dQmgkZVCf1gBbfI8QB+CA9x/F3TYoIzecua53SeO3Gvy38igtR0Y6nd
Q+93a/q+ahSsslLbZCBJROfA1XpsjH5NHOKMeF4T9on2xwwsAqzlqA9Fu+1lT0YFZ6okN27CT+AY
t8hkrocyW4PK/wpehNdvdrfklCXYX8JoQYNzq8Lm91uH+1i9d8JuXaXq1ijSh9rSsbKNv0X69Jib
xUMx9Z+a3r7LCGVlne5ycINAANiscCfan63urHAdetHwXfStL11F7BKWblD8EOPvXg9dGZ6ajvEK
SsgEQiNG2w3VmHxDfuqmZM+h10a4jMW/FMxQNMF7qCgI5+HaLkilg53em6xDuVPAhwCgfBgQzlDo
DKmjayL4GQMuTnFmLvFhAo1/m1XgGdXyfgjybyV/W6uqG7t4LGAaw9CLcaTEHOaxoMRftFTd4ciZ
mCWDqEZn7SU1yB2qbI/3CxvS2CblN0h+HgrOm9DEybqHBRuULtZ797b9jC/dBvNjV5KtXYdp3Uh2
3VC3nINJ+NRmkD7VmXHocXeKRu2QYJgY1fk2NSXXkP0XDTN3XF/WqOFvJ1o/eQjCLNro1XDn0AlB
foEQTV4ZZVZCxmBbZs3BwXJKGmnezdJz4LTnGSa2eKbUsOvUb10fbOL82YDsx8cp+4emyD0Q2Ycw
z77ZtfQU4UI3ND7cYUApQb8bpDvJVKmnhqtm+hZTwoD8gXMNZkkjvsoGdoD+sygLyu9wDstyq2fY
7vnptm70vea3hyFyOMLdVm8diGDBKimcjS17BJprrYL2Zk6rSAK6leFtJq3h8dzBDdjQG9n5iXUb
1sGrwwUl4S+ZqW/yAHFS9kIH+FIXgiGrVmMADzF4stTuQau+GWrwqW6HQ9fdl9g6QbTcgOteYXWz
rWcbqfyQz/LhabLTuO56zMUgeL3Ufu7iw3lbm92jYmX3U5LsWwP+phFtVCk9RA2atN3+8iv4roBy
9AiS1M6KTmhXYf+CNO1xRCgB1wkjkChbIypuYiC1JjrZBrCzAk96WU23WU5KiHXkMOorGH5rZJg3
uh3eJp18j3AtaJLOk8KXBK/byz/tJCBc/LJF+G2hrZoSkNWgPKFf1f6j7I+Ys2Ja1byAt986TbYV
4i8FDqgLHK/HIhLXQMbWI9zQrYStuqO/iDbe6fCZrsxtjvVOlh2YARezSqdxKTkVWs2s/5MwOeQE
zdbcGxLRdiu8Vq43hWStAYJslL5/nAMAfME3I3au0OpuQQd9DfgUqQaMqHK7MXGt9lYFam+AsZlz
9LA3VlingjjSv+iVRtIINtkY1xp/ayX/wlmTU2MeevNFfBLRZ2SGVgPc2aRRVsiEdnuNlLCDCuzX
roGwkVwkG0X/WvobTSc6CRqwsLgc23AHQ2MH7+WBIqenW9PW1n5HSeCFUuPNZ85UuhdAyV8hrq1R
cfBSULMIpt/7Xb51gv4lNJWN7fRPTal+67PRtcJnM5iyFTDubTZOz41Ebbhr9/nov4y9+TUFyTOR
mshqvZMAJAGvXZVW/Ab5C14vqnEIJeMFv24yAg0eEi3mQIfXJLOWYmF/Nsi/X+49xfoQNXIF+vVI
ZZdt+SBzJ4b1sy5t5zKOPdl3HWs8vbQ3bVOAQH32nSuR8Un9CN2IP8UoxKfQCpgj5w+jN5U9GOC2
6y2UpSZqt+UhfIhoowlIDu9b9K8qh5+LjH+O+0Lv1a5/m0b30U90Zos3cfFP7X4XD98Bki7/0FED
6v+PjtOM+Pjfq4/P39MiK/Lmd5R+z38d44fm//I/+CFL/i8FMwWEZ1BFoh3930VIxTD+C+kPDZlq
kqUZSvM/NUjJoBFl4VPJfwEZF2DH/9QgJYX6JNWGGfkDPxxtXe1vipCLLYyYHFVQkh7bAmIBLmmp
T1vn6YA5XRZ5WaurNw0WdluTvisVJDNYG43f3SgNCmD0nfxNCvRik4ho2CYxFp2Z2ba7uS99JbNc
NoXff5MN0IqrcO4fLHE3VhYMQseqxIN3Zn318RnUV5kxpJ81jOd+92OK5jZknHtDH6S5jWEFT6iN
h/IKJDzkq5xrDMgKnOp4THM8YfWoClbjEIcFrJa8v3IM3/WX/r2//ywhcnacxrlBfGKsosFTMhN1
jLxUxqp1XcCi+1x3RdW4UWpJnj2GpU2VtnQOOeDNT8NoFIGrBeYPI+nUB/gM6peutIfPs6GfseLp
qH+n1OZ20mD6TyN8uzda8tFPQw+nLyOsgGd46Z/ksJNePuxe788v/oi4Oq4Y/Pc8KAWhaIVa8FJS
VAnhgYFtjTxTxR3WDnQI3uiobS+PcpzPv4/CpgUAB0fJ4p9FXQJtFTuqxMCGg+C27nQF2udQVbc4
3lwz5ZjjlcWHcejWggIhIkM6d/73Hy7ILomc0jaZkBS1b2mHSr4gcWgkCCQ1TrR/Py+U19CXJYTC
QWXRausrQ1fbUI+8sLS0OzkVYpPnsX2vZM1wRVH7zIcCMEFBmHbRLFO5qNzRzI2yCYKGF+dhtO1n
VYZprPr15QmdHYWbgaY2gpjIOh+v3pgZcjSYMuawQQaYRSMYGWxIbH87Ck3R+QJC3wwpRdwBj76R
qiBiMExK7CHXDfUMdPnWt2P1ylwWjdB51wGFtijs8deAp1p6nohBj6I8TNgKgKvXuZqFe4k7bRWR
YVoB4LGpUtWVNdrIRQyANjRkrK4oB83R4vFuRI9PmdUoZ61mKlnHM42NHPvtDrZ/H6pvcIjqHVhs
2iuzj70+RcC5Owg0An7alRN3+iEhErDKtCuAB/HgHA8M1t9H8duOPTzagzVSFi05T1Ve+ZCnhw0Q
HG2KGYOI4O1SM8sWNug5NYo9uXIAfnfGd3XMXyWcXKtguALwOreUPJgUv+ncgc1cBOaYWIVjo5ex
J4DTb+pOGBvsyaRVZZfhWhuc6m7SIYanmXlNmOnM22TM3UGUwbgm390sj/ZrF7Y2NLgm9ezhW9J0
93DyNj31DzuWDzT0Psdp7qoBWn25v3YseZNNz+GIArRCMDsit5FQzG5//e0ZAl2gO7QqiRSINRYn
1eyqUDWKKfQcBO1eHPQUPkGnqneXR1ni3Tg/mNnzIgM3mz/1UhPU14Rqw8CO5xctQX3BSdy+N8W+
d6B3NGFo7a1Biv8x67bYIGXr7KFmNPieF9dk7U8/P/54s+Q7221WXVpetYpe234X48lO7XRflhro
GCEP2DHLIYbauU4CO0U0T+vQvbwGp5uckQEUMvtZw9ZerDQ6EHRHBjbeEDoj6gsUfWCjdhsnc4xH
1BnkK2t+nPfO1xagCWILNERZdoxGjo+uqqAjbgTMFFRO9HmC9IkS0SCVYpX1miGtdBVXJaw5quwg
pRF4Mj+Yrkz53GcnFkWlEUQbONT3FuWHV7QcQfToIos9q1ScW02QupnELKuyxRG765L8QLVRPMeD
hUko5GvX7qLRNaDqXIkL3+EWxzfobMjDUw4Ym/tzKezVlgoOfGMmvCgSPBZhUcLxLaCktBt4q7DX
YwmrcBcCUHALZWdjjp1dYUCNvoJbQNJu3CqTOo9iECzOws+SZpW3CBGtigBVMvzYBxO1UACIkDSF
b9/VIlf/KajNA8MKHHuFXov4anX68CmLWxtKnVqPv+Vhit4q20k+92iOIEETlPVbifqO+dcXLDHx
fAb5H4d9qewaOSLQszBpvELqVLdJCTUbBbRAaEy0I6tIe768108DNZ5+8HAAj2dzwiX8WLM6G52Y
gQS+rso9avwGQSwQgriQ/66NPm9zhuLiArqOpCTf93ibK21ZjUJWGi/iKb6REtA/Viybf/0OzrGM
PD9SjkaEu3gHqxETkuG9IiFr7JWhfJV0PLb/D6tGCY3mHjkHsfTxVHzeK2F2hfDSMnLWEIwgltoC
03IDrt3loU7fdZriMCOMWVyPS2kx1ChVJRRvQcElUNMNxL4fSahde9bPDULYohCooz574qRkj6hM
N2XUeqnaNhtkxX53Y1tf2dpzkLc42BrBH6ko0fPciz5eNMET7whrbL0YSP8hMEYIdo6cHshBg800
aZmLTNa1V+TczOYMGzQPHwqx2+NBTasC5jtqDCoDfkiMroWdlV5zbTxzigj86StyjAyIDIutneUQ
QZyhrr0k6kbXqWJpLbEApKrGNf+7M7k83dgZpkrGo8EuWryLWtbYnYb0gRcXI90eObU2KJYp27K1
/HtfFc6dqoeDi8NZRQ9QRUU/qLTntCrijdlZwxe1F9pfKbG/n2yTaInk+B0yvTTDMI0O56EwF14+
TQ4EAuu3L9na5vJBUM4sMknEbFnOK6Vq7wZJH54oUepBKteG8JIiDl6ksU5ozwQ6gKak7ndhAeUa
PDg2E3oHdxw8bT9mLmxfA7YuDYgYYEwjmu1o569I0tM/q5wiy6/8ynM/cg7EqbfwgU6MzyIYQn0J
MtYTzixiOEGbDVQHmWW7GddXFmTeVYsDRbjw71iLnWBZpZpRQ2g9BcnErQEP/FEPJSqFSFAd5EEP
t0WnGHel4UiPlox4YUaNwk0TP97HSjBzbELryvQXQND3reDQeFehjQGk5sY/Pm+5GEN/VIzeKwss
c+IMYrxWlxaseb/rf5pKZNBxn/KGCxOjDHPr6HntUQYqZbfphEBRigpysx7tELOd0AppAoVgS3FB
dVphuQgj0MipzLbZhqiO9VCgUjrrlElKzyxQmLty+y5w03/mQyAI/YN0bn68judj59OAyYfTelGl
NZskrONtN2oKMDqorFaGAmZmxr9jiwqU3zTdjS9u+oT+I3KFcWrWmzFPg+1Eq3ddl/iCaqNK7ShN
VaqwavcL7pY969eCf2mYaWQYbyhL6J6td8G2iGL1Lkc0+9DHvbOzEc1b92HTHCC9yBvE6dAsBvvx
108b16VOpgHhkIdtmeGVstWSQ8u9J0uN5IbgiF9Nsy6AoWl/p0w7ry1GFKwpdkfkWUQFx2tbDW2n
m5PVe1I9aruwSX9XcG/3l0/J6QPAIBYFovf/WyfMGa0ScGfE4FFo69eFFFouBb5rfoenKQPlLqqg
XE1gwSjnHk9lFAk+h4o5eF1MJVnYN7FF6wQd0lUn6MhcntLpHcNgRGxkaLC1KBIfD+b3upFkhT8g
7lWnKwRvxm2WyJRApeqaxeLCde7PN+K1oew5j6Y5i7HAecb+aCSjVwdG6TqBHR0qjCi2Kl35dZdL
1Y0zJs13JTJV4fL5zFu7t0E7GU3R0IDvM0dAJK81h+pHkKk7YSX9W6whpHBlUc58Z7SD0KMmZ+Q/
XyYwfQMMF6Lb4Gkj+mZy64SuWaOucHnpz+RJFAZIkCEKzuWdZWGzylTJyhTWY5riMkJHLYGHCSEM
cFdv1ojn15Zc79FfQQdSbxrlO0o+QbBFdaJ59luIHlcegTMbj6IcluLUm3h8l1VCIwhQtYjKyeun
SPk+SRjAcahjL7fqZp0OmF9cWYD5gx8/Ogg8fxhwsdOBp0pVVjGgQJrhcZycdAfyP3LT1AxuRvAK
q74t/a+5PMrPIk21bTcMf9eyfd+UBFkUuvSZ3UM16vgAhIGF53M2TF5lqdVuQk8CaRZJrHMt0K/M
98xZI8qa41bSJHiSi/3fTuhpRFk/eb4J/Lp3KtvVWhTc9b65hoecMeenS8sRM+e2yFwMOJ4WEqX0
gnpjoupka7tOtTUUkvXgNklgVUphp1OBwIM0jMZ2MzmAfzqtjlyIouVnv1biK1v9tCrBh8ZlCjK8
Opvkase/RiprOx+TdvJGbocV9F/jCwJ1MQSavLlBha7B51CMG1bvZw0p9UpIeW7dkWKDb4VZHad6
3vcfgj0FbqWIgeJ4KLt+FQGwjSErXhotvgYjf4/Nlxv640iLVUfaGcpKjxZWZo7pPRAzR9kqaoOs
t6MI8TjpJgKHqZ+22H5ojeJ1Qa1SiigzczcJG2SIRhXucyBQSV2NsqF24BdrsaZ67xRbKVfrn3bU
AbKz0kqR7zihqrlChiC+y6sCLfGqDIPqyqVwemu/M5HwEkG6nnvBWOxaoF1DrhiS5tV2Um3R3ZV2
szqYF+oIf0L2Kkdn7ciwBFfaoBZPDh3B1zEpZLytK9tPQM0Y086CV/vmJwgq8ZL10nMidcrL5dtk
eWmDhIDTqqGzb+IaDk3g+CtHEUIZE6RjD8aYARZGmxB2aa45kJyOAp0TYXr6KBD42NDHo/RmlmjI
H7aebopoX2tjvjXtsfvn8lyWNzG1MzJMHRoKx0VDSuJ4lNwpu7Jv6t4bejHeBeSzqxKxni9SlFuH
EeDa8+Xx3lsJHzcu+FWCptlSiWYUwhCLActUwea+SWUP7Xbrp0gI7FeVAn0b+GrXBW4aW9T/i9mP
zuXvUAUCexowwojg/1ejJXh61E1Qo53bhdGrVbWNgrhx7iA8pjRKirTnTNyY87rMtURoPipZhKBQ
WZlo9vBfIzyvSejgm3nb/KhrJbhv2hLsVC9JMTVCQ27R4wTS7pq5T3UtUuoGkUi05HS0ghEvXpVq
Muuj10ZHXxrt8XXY69jY4rYH+lwAWynWqMGV95Fk1wli7UP58/ISvpP6j5cQVjfNPPhBePeSWR5/
s7ZV5CTPm9ZzIiWksIld2d5Bu/RBr9Bq1aQvRjKN/0wILxzsHPk7GTeZYk3PIi5QVYidG7mYyl85
qnfRKplA562zOMJku04K6XXsLKVBT9WSb8IZYXSH/ed0iPy5hw2sRfwIQ7tEjR3s857Py5fJeif0
5NqsP4cpYmZukNqm2051Iq/iVpTafRujKrPykbS+yVoBNQO+gkw1csSufgXOM6g2rdbpL20bQKEL
mljaZYkR2Gi6pXmFj73a34dTpQFFRFT4BfQe4P+ipkjizpCxxG3yti1Xvd0aT3QB0VNEGiS8GQ2B
uqXq+9MG3R74/5EzIpioC6uebqUe4wpIerr4oiY5qNeubVrbDWrAe7c2FJ17KZi6p6KwJ2uVBvI3
dliLcmHYIpiYp74suyMsSWBMVtjjEqQlRbszVER72WpBAXKuKz5HSVKhkdSjY+dmTpkMmyzIDXTt
9HKXoR8R7tuIRgCIV79+UXVSGBgtIU5Y2aR99U0F3S3u5treXd5Ay5uFaBNEl0MFkHQJHNzi/mrG
LFLbUm09GZuBjYLp3QaDX23716NQMKM5ixgSJI6lPkOZZoaKrjcxuG7DwtESkKUJ/oCXRznpnjIZ
hkGthqISoc57ePLhyfULkbW+1I7gtppyL5ti2iRUH91Ym/rdaA3fjUJBGXPUQIq3ZNqY4zZXkrVl
z2f+CRzDuX05e3os7S7Ax/oI0/st3VNFWeegOOquCRE0MHM3Ra16XyGhCoP595Wpz2/84h6Alskb
MVOxiSwXMQDCL5Ym2RVdg6YNBGQUqXnNWAax6iXHecuRhX1zCEISN7Ym86E0FRhY1Lo8U5J0F43V
FyXvc3TmiA03ozLWYmX3AQ5lAn2xKw2Ss7+VrhT3FjkgIIvjOwttAqDprd55Q9fR1s5V+YA3TrrB
nlPeD6UjyL2sv7O7JRqdPww1+/m9pie4RC8i2jrYbWp2Xov6odvLMVkdxVv38ndYhpyMQhURViYq
F9h3LZsfuVIIq5Kl3uttKdrL3QRM246mDmAQ4dQ/Aj1h3DrHKnwTSC9Xrl/547WKz5nl5YzRdQSR
hNvLsv4Rd21ap6NEJt/b015B9n0XjGr0ZOTdwUlr/3MmLPXz5Xmf1HTniRPoUuKnYYF92KKShwW6
6XeBMnqR7EAXESvitwcSx88qbfyxkl3evu9dqq/BVHslt3qqzHDIeH3ld5y5z/gd74hHUjzOwvHe
ElUtuHMDsp1BDAc7VPVbxGv0G+x8rVWhjXhEqyFKlKVSogqqoPRnjOiGjBIGEi1KoVmuKi5Ynau1
3zmWWRxQclw23nw3kX4uFijFrVQpEn4Yak0DBIjwzZaotlRxVOwblVuxMgSQ2S5IvqexaW+nAr1A
kRO6Xl6hM7uDUwDEY/5Q3OSLBXIKH/bjnG4HfYtW7pC3j+hry2vZGCo30AocCKWxPFwe9B3psJj9
HFESKlP5n4/I8WcxjTQutXIkGQIStPPNzt+aZdLs+knyD2DE8hUqDc+VkrYbHa+2VR2nLAZ9Ajg4
wn4iv8KaIs8V+vdJdafHxriCjC5uQRdJ27qdrEOXmOLn6ET9QQvRHR+gHa3VTtFvOll/QUA53HAh
kzPw5ZHrKyTwxz7sn6mHVpLnGWXOGjlL2aK5IpIN/cQUi89Ru9ejLr+Ci1rG2ZwVumFzG4kVQaVl
kds0qMPEXapMXjPWzQbVIQSEMWpZhxka/LE66lfepGUmOo+nIwCJox9vxDuA82MmWgl680nrs/XU
tvcSE9V/HCDEJg7rYnf5Q585fgSiVJtRq2Cjv18TH15gKUB/tJ0SGTllxdz3KH7tOke6lh2eG4V6
Nr1lFXQZWibHuwljSSUujE72GoNgVs07a9/JnKPLczmpZszrhnLSOyIWM7X3StqHyeSTRsTehIrn
p7yvQGXmeE8jnn7qzDz5J0Dh59VwwlDcoMMLOygYlMytUsOqtlKiy5WbFjWklcu/6tzcKQXP5H72
kL1kWpe+GoEhdWTPcWxQJMlshcJde2WUE/wQDmj0HAlhqMuhKLEsUBUotWoRT7OXoI2JELMTjOtA
ziJktLHaeNGKOHyleAtBzQ+Cyos7rSU7SyKoAf2EDD3NQz3ao4Gb/zDtsHnQhhQmmYVSsuPqOqYT
V66102Xh9+I7jBIC9xq9q+MtEXcO5bTRoLghjzyr6DivUWUSV57305NLKR5YHjD2dyfVxcYjxbcn
sy1UzzK5PFp0S8izNHE3NWm4j/sJbYHLX/vsgNSE55ccIMnyPPHUBdPYTKpn+na4xvUAiTwlUjY9
WaU74F+4vjzeexh0fFEzww8Dzuv8Yc9THcDYuNVUL9fGVWBF8Roh6RsEre4oFkdbpS/sfScJfxM7
vb/FsUbfUapBIaEtqk9UQvI1/lLjTdFU34fEjjcVnYpDbk7SdjCufIzTa42fCgkWwB7lCvw2j39q
rhsx8BZ+aiMhZc7zigA8iEkXddPkylBnP8OHobTjodDYsqeBBoHn6JlY0yqgtpTqysrsx3ALc/Fa
GHluN3O6Z+E2omQK48fjBfqI5qyaqZ4W6cEhiGRmhVHNlVmdhgLvJ5svgOGrbC6JGX45FkOfqGwu
pNYwtaksLzeT2NWJSbYo41sbYGTO6+UddpogoVTJ6cGHmSgVlNrx1HJZ6ZzMTjRPTJrpoqH7JpeG
/Zket3nXyPh40UqdvvsRFneXBz73DXEhRJ9hxh6CaTweWDPxFTWUWPMGo4z23Nrjmtbz9KBnKDI4
o9r+H8azuZA4u3MZelkZbEvDaNVg0DwJRV3Yr1J0bzl16WahPkKVyoorWdWZ48B2IedApwd49xIH
RbU7Goc2mzySHIK4eFR3dqv9Rhc5uTLSmd1JPxKIMiglxlvWCX206vvIqCd0PCt5l4fWPQDYayi6
M9MBBWzzpRiERtXic+XaoNuz75/Xtmm1JyYL15NKb8Yv6uDKfM7sDLowgK1JG+hKaovT5jgZJjal
NPGlbPVRDIV2nyRmtk3bUdlRBUyvnLuz481SAejTUhE5mdpsFDmb2XhxPOlbi4TttUrbb5JmJQ9T
MvxHRfl/FfA5UxZBlpbGLnhQbMdPajwjEvylEZmyZ5aoDTa9Uz9pYYbJkO/jQCYb4TawK2VVpna3
NUSd3zR9Il3JAM58Tn4D7J13rVz4RMenL1dEO2Y84R7GIuU2QrifbmOs7TQKrFeW98z2JHJDkZSk
YBalWTxhCFYI0wRy63WR6t+OA+zvAOuWK/fYSYeCCGlu35ELOsAACMeOZ1RUOEJ0c8QxWnb5Ez8d
HmQNhXUDJ4+bRk7DW1kE/Y2K95er6ZB8zV5IW6001V1hFtkh1aLf2Gsr+34s822e9OH68oV37i2n
3jGTsGZswkmYbNexPTZyJnuj00IStvrwzujjbh810T8DWlI7gGDRTZpmr2qQ53fWiKJDOVACRv3R
eJVGIOOitoFQdADEq95AQiCv67XIE6pKq8s/9tz+4KshaYh3PJ3DRXps5xWuS2ikepaw4UqWbfap
s/Q5Pfev8YfOvEAaPUrKdDP/5YQHpaIKY6ZGoHhwX+h/03a4H+o0fxBm3IAHdpSZtCXzQqji199P
khcBDR4DJWTNXIQRfaQ2YdxNCuwO9IzCaPrWGL2xT2Ol21we6aTLP+9Ontm5NaCCP5cX5832xYTN
VqN6k10+FDQBdkqQiR88DflzqqXmihpRAwM+Vb4pQ6F+MZp03GtWdKUJeibE4J4j1ZVV1EoAgR4f
kiGMomKqO9UL1Br1pkl/yHsbcx4qJesptoEcBcrz5am/X5+LEJauOk8G0mnoAcvzb/oQwpaoNiZo
jWsedg71TLYI0zt9gF+1onGZJitutxvsLiC72UXSqeid1IaFAkGaR3RuxsTLK+ONzmIdrlX6KRtn
lJ1X05HMHxKBprQNrQApKTsqAUK1VpK/xXE/9EheNWXiIjKEd2KNbGq8sS0Jz1a7ctSvSpuND6Mx
9LtpFJJ5rxtNeGNVszYK27xCaSDLbv2kN2nG4gok6E8YZbOOCh+b41Lqu1t4SR2dqqkZIaLJYZqt
RyWYypWhSNXoDqFi4ldC1+xesUYFCAOJUgEGGr1C1zTaZnDT0Z8l+9kqO8MyMTOV8vwnspcmrjaE
W0gjm4DU5KrEEIqaYeFWwi5eNalHOhzbKRu75bDsXsspylCW0uJfvlEX5UG0gTFX+2qnRN+5nKWY
nAKFEd8PriHLz21qwEKIjM2VEziliyt3ogeFiV+jeSBzHq2pVO7w4p2+TPnQvumj3N8I2Itri3bf
P7nsSwNI+LJ5UKYi3V/eY2eeGBIhEGY83wr0nsXp6vVEklS/1yix5sGBFiIURMu+Jux+ZpT5CKso
/5GLq+r87z9s5NxqVD+WfM1Lq8je+qqZbKBXf//LqcyimwpgIBlBWJPa7fEgg6miXiKE6UWirzaV
bjrrKYquvckn1zujWHhHzRw6FUrKotPbKqE+yL5ieQPeWisLYfKHOcnZV5Z+7eo7ud7pY3HyZ2Iy
YTcR5PGE+j7R0TpJJK+wYg3fnPJTIo9ilSa5dIOWt1jLTjisbb24hqw6M/AMCCTB4OqFm7qIWI14
mpQCuzMP6fzoyarL3k2rrN1EU/bLlpEwiJNJrFFeurYb/5QBjq48kO8kweSKsjpDERZXXgXwFH+n
KHmyG4sklapOuG1wxb1vGyma1vS/JHrDSt3d0waM90ZjlJsymsAdZzBN9UCmcGFiWfuoIy/0Myti
6yXCtuSxQ9wUPX6/KYrPFFYihI6SMUc4PejNZkv4U2zwM85wLPPDqkFqT0XaoWmG4qZCpL5aWSWA
mzXXq/WYKJZoV05rFpWLhBR22jV+5Pt6KoMSsY5p8BzDCSJkJNPoyZSc7inNOIDuiHGxp1SZ84Cy
Tvo9LpSUi7txUERJMbnFUMJMXuNwVDq0yfr+t1lP7YQcTqP+Vix/QHGlr7KV6J3bEP2i5p5bNFZ2
jVKNr8LoAw1vLi0Ltk1jzHKCcTPggGRov7I6kN8KuL9kpXGD9MkMJnWQeI0gPIdGqB5GI0JjFapp
8zvJ0oPEzcT1H/hQeTTBZtjjstBjZOboz8KY8FEKotTcV/1k4kVljta0aR2c3q0MfMKqCY0xXNdC
a3914WDUbtR3SMh1qtZt0UfLmw0182ivSKkaoG7ZUkyxK1r2Vk4l3S9QacH9+FurpclrNqvY8m0K
R3qfVXxDdU/3KBTGr7pdNai/+KGB7lMXNl+F3mAA7hBveXY7xVvdKYNDhcvyPzjaaWA/y1Z7CA1o
L5glpxg2DUneBFcC9pMgYd69VCHoGvGNqQssTixepxahQfQkN2GAsIcsbZSoKdatXopNU6JNVWKd
fSXgPK3u0gFBOXeOknTuviWjV5YqPTdbO3mSYhpxRl+VL9AGR7eSpHKPTUC8s7GH3OH/aMwG2epe
o5k7YeJ7azVm9LcpKGRoUpbZPYGCM1qvx0sQm/+PvfNajlxJ0vSrjPU9eqCF2fRcAEhNlWQJsm5g
rCoWtNZ4+v3Ac3aMiaQxt1rs2NhuVx/BkyQDQAQ8PNx/wfRasZceuY5ghSu84kZDr9o1pp6wujxr
83HUPz8Tkktr9ClpQjAm3IfTAdskwa0NY76jFMWtrRjCtIliyOZxnta3U2eOBzHG3qkuUmkT4sB5
L+Gf9PTxRZztb/LsBcPRnnlgSz+TXDZx0DKzSD4avpcfTNxkD7qcjhcmeo73p7FRn2UtyBZm9jbd
idM7lVvMyRCOVnEXjzeCOmA/GciSm+SwQQM5uDGxv0QLz+pW/Ygl5Me3eL7vMTjbHSVVOC/ykgFM
QJMNsGrqnaZW/rWhepKdYHnieggLfDzS+e6jU4YkWQBG9Tqpp7epBTgQi1XMbdbwRAK6IWM2Rhvs
7SD+dthDlnKrEKd16zf54rO6B2kHFaGZN86J43TgbMQtow9r9a6SrcrRBaN+9odSXVu9Ne5jve9d
1HDyFcafwqVFPOcmy6mdxSwoQhFAMK49HRozD/zjy1S789Lxyxg3+iej1SNApVqwl2adrrwcd8Sc
wNXV3LoZpGhn6cmmEYLvv//wKW5wsCN8GWcdPb3Q9cRqNe0OIZL2Vps4T9tFV8lbMRGeePiwUCGV
pGQA8fT546HfW96UNWdOIuUdIDanz4A9MyrSUNGABk6TY7ZhehUag79Lx6S/zSvzEBUJlOOIyOpz
Svl48HfCCOVUmDL04ui6Ax48HV0JMjyWB7LHLszRCMnCYtv52IplvWF+M/CgswO1VpGZhFZ0BLCT
rIZcq24/voqzehor8O1FLJaB5RltN2WBTpOkE50B5f+133PA1hoUJ+Dah6uPx3vdGk7XHeL4OkRD
aOYkY0ssyQCToMcJW7+rxFQAchYl8aOiR+mzxkZxrxVAVp1GNBPfaYpGeSSfkDA8bGKM7EJ5nH3g
Aq/3HR/V5GTd9jVChzp41UcSCuByeAnqjV2CYC0wga7jLemrBoiCExFcCUy8HzETlAWYY3G7TSSp
x7ADdOuPoSLn+fhO39kkyaLpGsN2ZGiAmqfzW+YDqVhl6nfjQHs8rwVhZ9WVdROlXrsGLwyracQl
GsAC9nGxfrAMrrTAQXFd415+qSt5PtFcDZn9XKcVYdQvVlst533X56V+B1CuOmJK8sIL3m+NIDUP
PQ7A9sd3f74/MRwrmwo+WzPnl9ObD8EIlqE26HeSFCpXWo6dbBBetMVayNmBTJKhrQOrRnODri7M
9dNhtBmfTfAy7tRS0L7Prkngr4KjFMrWrZyjN+oLjfCojEL9CYOi4Rrz7EMTWcJP6GKk1HLqaytf
xjXUFeXUu7M8XDjFRIlDJ5O68QJ2YX6XlktfBsExU2AJOsusyUjEsGjNUb/rDX8CDOkjzAhY0QZJ
d0lg+nxHoyJPsQwZkhmrsnzLYr3o9bBQjLu4xy3Ytyxp0xujdfAHT7ElL4a8n/eWW3WmeOEFP09I
DY10dM7JIEifFcwzPKanyAj8ozROw3bsBH/XJn69a+ugd3wxSlc0vrPfj6UUkcn/6C0TzAHJnK6D
WvfiwBj04NjXwVFGMnWFr2a559hXuGEpq/Yw9ZMdkwwekb19UtB2uHDf55M7XwHqfmzjVOyQ7Dop
OIhKr8oT3NujktTyjoZSa0sTQEHd15Xtx+/W+avMUOTeIFMILTRDToeKxdTwx8QMjlFb4tjVJ9UW
ySjJiRMBMVucdy483fMpncE28GB0dmcNyPnpeAG44WSsOJeLRoTKQiqgfhLtisHK7DHx0WAJkIv/
+BbPMRScaKh7QvSZgSqwEU/HbEE205qWwqOMcvHDqEETsMsgTdRrfxSC1vGypPgEfxJobyw3mDH7
XY41fAAmEDqQ70emrcpd39uKimhxM+nKSxr0vujqY53eRgqiaBcu+Z2djUsmkQE8SFCigXJ6yaaE
UXylFNExGA3BzcKArTRO5ccpCYSNmAm+WzSmtC2kiqs1vWKHcZoBCF8RHjhSmysvjpStbsbmNpRa
YzW2CJ9IXtEejToL940yjisY3HdIMsYWMH6l3hu1WW91yS/22NlLbpQhCYn77u/JgM9BlvSfPiIm
M6CT9GWQ1S0kSXMzjo4phYKmogjVhaHKERyHZR01x4+n/p0Xid4JMGBkkcmIX1fGm8pdpQWT1ph+
dNQS5GeBXUWurNXYAVBfvpAEvz8UyF9U6Oaz82KRJZTX8RI3wyMANtNu8Xi/ysUgxeyrri8cUs/3
Q54hT8+aCV4au8Dp4ujiUvCroY6OylT6GxgdgtuoyCN//OzeiQwnoyzqdwJuw5MWMUqgVIbTigl4
Qcu6N8VSWkOtmdy/Yzi6BHMKi8vK8iUVh74zzE6MjsaoqQ9lW0xON44G0p6CtW/74FKx7p1ARHld
NxQTnyU6c4sYG1SiqSYdTGQZ9N8aYmnj5oWO64hMXqih7O+OYan/HTc5N5pBxnOTlBhOZ84YU7+F
/BAdZ+bMFn31wEFIQ18FQfgjV6JLx4LzMwlYa144CjrI4LAQTocLfE0I1KaPj5EkZLahZIdmEB7S
Uv0ld8rRGqIrNdVuhjL7XRUQ3nL6PZzx8ehDjHzJdQwol2hSQpT3Wrat0DdQnE3H7sLTfCdjY3ee
5S45aZMmyIsl2mRe7QUiBSt0TSB1wKpqvmaQaUS7j4ld9pQI2g6/6AYzb50yaAu107e9DqmhEHsz
VOp6VXzBxv4umCYMDQ1vqrWV2UfTGl3yqbXRgIgvFbzeea8gevDWwomflTwXoX2IPW3yBGrERp/O
zf6m3IR6HG7iKdKdEdbmhff4ncBEljiz8Gl14hy0iBZQBpPR9CLqa1X3FFIY30V19wI35pLy0zth
Cdg53PQZUMSQ842/Cbbl4Flp0Rnp0fdDeNN5pDqNbAwXJv2d99acO8azCAt1HG2RQOjpKKl5q6ZH
tH/ot4mC7vbw15xct+JVhpSTWyFduvo4OJ2DDGYMDMAJjgizVt3yIaZDRfbZ+tmxlyrTAV2Zrq1U
Kw8mKINNFeT9MR1UAPc5em1RYmnPBQLwLqUADUoVRd4uFPp1W3rZTdWa5Y06XawkvjPNmEtTeqL8
wga0xKP2rZn6vj5mxyhp44MpThTaxX6AOWg2F6bgnYlmlqkU0rGiYrkEdjQNsk4G1PyjjN6TU2UC
Ss8JitofP/MzOi1BBJ4lMAQ2hNec4XQ9iUYvob8U50cITSqocUXbe7jAPU5l9/pC00+h8Xo1RX63
If3J10Usl9doklL70LRyXUwNFB+heKmKPFyDoMpWFWbFa9yvwp3eJU9ypMH0lovphw/NzkkEOGgf
38N7TwqgAi1SBOhIRBZHCaGfdSE7Mye7FiUCcK2jgxFcIpq8QspOD4Ok7xaWxzOUCYupxZvnQwEE
6WcVx6xRY5Zj1IUbNPURfBPaVEncVinC70EMVdgt5Ub5Mo1+Ydi9qnrP9CekYzfIw2dP9ouHbNL1
71421vXaMqromGuy9wNKnZxRUZxh11XUSIUdm1564RV771HNpfC5Bv0qlng625NVKmWYx8VRUfME
+4PGw++hTq2nj2fknCDDqqI9OKsow5LkMHI6jm/pxTDgsnBUPA91hf5L3tNTiXtaYjVl/nqlttIq
KtHknrTaaYd+V/fidT79nkT9ayJMPZruKK0Wiqbi/DzeREsFqQEmNIuOOg5ODpJzwy7SlM5RIqve
WFP/a8yMdes11WdlyJILcJB3ngI5Kqd6E4CijhDxIjOQ4lKMoORlx0rpDDik0vBFCXBggFikbyIM
8GK7UPBI0cQ8uO7RIl0VemduIK1Gjh5U2ipTlfyCSuc72znha+YNQpoCF2Qtdkb4cj56QxQoDWXw
n6s6HuH0AuV6GvVOSG2hlHMcVUbTR79ODQ9RWSlbVYFNZ7e+JHqrkO/6nhgSh6MhjOCYNOXwC/sU
CKwRBr90+zDtudTWeM3ZTl8+HB8pjdDlpsWAdMvpREZeOiSwSzkY1mp1j3+1/pkaBaVEn3YE4lHI
TeYuRw/Lwy7PKHfMSLFBkzoUnD5EC98pNa+N12XWqt9zT5SuG25uLWdDxXs2CB0oHb2NIAN6AnZp
NbFwrvO1Mvj9UY7vOkGFomMUQv0khSmfwRM0exRbO28V40pya47haLqFUvbFSoIXHbuNFY3XWkt6
6FKtHSD4+Cb8gdrKMqfzCkFfKyUY3VVv1qHvtJWSFO4klgZlNyBLO8FvA3EvTEG9oVAipzb5RXbU
pUoFNFxNFc41PgqKwAoElwOg00TGDapG013Rg9SYtEn/kaMSU9qeKlSf2kZuY0cWg/5ZrAw1doCA
YiRT1HH2w/O6/KnBChsbE8nMto2JGgtuAx7WFgM948RRhc4DTzQMAl5Dfay3VGPzonIk4juSvZ4B
+KRMM+3YxFopU+n1x58xJKTSGa2aNmqEjJJuxwk6lHZb1+avUS3ozH4cc6yz2Da/ajPIjcqtTh1r
sbAVQdVCiDLTUS9jcETEAyQjy7wQcTMMzQQG8mSQ+7WTlW0EK+nFzxFo13UnZ1PoAheR4gONwaGw
6xxLbXkYvE9a1yCzzvnFdyqsUng7UETEhQXl3m9FN3mNA5WuP8C7FyG8MgX3Yct5btX6qvwUmk2Q
2rigwhRXlQr/v1EaDvLQTLByg6pk6ERWZs868TnM5OlLLia8OGVXForrJWJyJ6GwRWupGeNkBYM3
8Zwcl6hiFQ9F+h3Xok52c9lsZJdKloGnhDX28DQSk1Od0RXKk9jE404tB3/2aSvNbmNJudLblapS
rRiSRq7wkUDvyqhHwFy50lna2myLTrIFaBMNxPXZCM0IMnGV5WPqwlu1EkcppcwufS346RV+HoKa
9IPESRNJD/YQ/ARy/0gJfolT439F3zN6kIIW66ay0hEQLGa6gqrMFoZ0aaxVn06A1PokHuG4Kel0
iCFNZys2SPUJVVuPYNn6/rNX+pDwexkGbdUbwWwlBcbcEYTSuw7iNM5v/CaWe4yPNbHbmCPgs/VU
5fnDx2vsrEhL+29GnRA9ZoiPuMg0gtCLkrBt6mMfmYmjFYWxV+XqWIs+LuMaOqXoSX6vB8W6UIee
o9tJ9KNqDsOM5jXtl1ku+jT6jRE5WDSN1bGIE8XJWwSVc19GhdFTy03TXaScvXOfM3V9rkiL8NqW
AKY6yqTBVD3GS7xDm1Ckaj3FBPGbHtoq27C2cJyUld8+0JKFco9kmhTkwGctHq+s+5I5yV19DGZa
9CwTv0p0ZPk/nsSzHJ4OhzHjUQEtUQFZ5nH1lPJ6iml3lErjOLTBc4J611WvVvKF1fLOQKQ+s1wK
uGnWzfz5m+TDa1DF8eW2PebIYrscWiBq0t1Yx2V1KY1/ZyjQ7ogvEwBx/ls2KnoJ6AL543DMkB12
iAnTCn6leYDIFl+4q/MuKPXrt2MtjrqRkgNaaofh2McIGzUlPUF/Qk1MiWV0L9gINzhaGF80jR25
CKLKpgeQrz6ew/NYjzcHwpIsUiogKB6dPlojTgGRmMZwlBHcc/Vat/bZOF0S6zqHYHKrnGPnVJml
QkHhdBi9iuJSq4ThOMhSvhFSvTtU2GatKrUfDyAhTKf0++jeTMARJbMkMcC01hVKzfzd8gIX8qqs
TYmJ08fyQoYxQh23bHrO42plD32prUB55G6M57D78aM90+2kbcA+ivoa7+J8+4tniwIMyJ2kGo61
pmzixP/Wm2b4VJalbXreRmkDN1b8zTiUO6AOB0DVnxpWn10YinBtVKMIk1jffnxN7yxvJgCgI61Q
yh7L40TYKqE5tdZwRKQz2aAb2d9GPQjHSqaU9PvhYZaw4jiM9TxlvcXtW2XSjSpVj2OlNSDT4sh8
iHoD3UgF2aiPb+u8AUGpSKcLihsGpDTALIv1BQZKCHxVOvYgeDn2iUYmrlVSrszuLAueX9hHheDg
tUmmm86Chp9FQRKuwnpAHTfikcn2ZGj5Xcl+2dtj66kHnzQ6mnVUoTY0XqqsQADq3ydIordJyJ7r
VEP/a5jy+AebTYuRYS9MO7i/7MjGAC7tevLwa/z99YtKBBVnlP5mtdFFKASH1Cn+qI9HTckVqCK4
XwUUsu5pJ5QXTl3vrRU6y3/ArKhbLt5ZoWs7YYyF8WiN3ehmcZc4QYrzlD8GFxVdZ7TP6b5MFQ4y
1dw6pVpmLOYPBbhcnnTG0prQcPKmLCD064idZ2iZK0JwDTtGcGNY9Vvm46qXrfzCg51HWFwBZupE
KJYQQjDLPSaxBG0g5x6PdQLkH8UvkdTMR+ZUmPhXZOKfEjHPbNLL9NI+ep6UgAjBP0lD0m9W7l7k
23TsJi1ok+mocZzBNTRFn0rvSw5FuI+Ng/T77yX9YtjOkNPB/S4V5nD/rTrDGMWjBbPHCOXys5Iq
zW7ooaF//Fq+E/bp1s48J5IuTp3KIg9pcbadiiTRjhNgkM+eBSohsrBLdcoSWpfdod+7ywWQFHhb
JwiUWpM1yK5fxECSytr48vHlnO91MyKeoi/zSzlwSXXM0LCtcmmGCA/WE3g6FSlds7wQYc8nE4YQ
wDIqXHPBZrmSM9kKy1IutWOlBvG67ypuWVajndRgsxh3jXShDPHOTZmURLQ5C0M1cAl3oACP+oZf
qUcRKR+7zyh9VbnVrD9+dO/cFbslSDWLXXzuvp/G17aoKyrktX7MKi3bx/Bgtq2vBBtODzPSQRR/
F5tFOJgL1+Dh54laCmt7dZlMozrqR1opkpOSza5asacw7SfWtimxAvz4/s7ffng/gLPoziB5yT9P
7y/NfOQgpMA4Sha4JA9COlSYRtj5JWU2aapqZ8pMYzMJwc+PB36dn9O4w278CkZEaFYlBp6OrAcN
CiIVTxZ3rP6XqpJK+0JSrbRW+Mwjru8Lmv5uWJsA7sUEPk6BQyl9XXWFPsJ4IwVa4liR8r0mOcTt
MMiOJirGa68xVDs0tOzC8n4FSy2vF9gzEhdELDrjiw2ojrH3GlrFOJaJkK10mEKO0dbRk5cj1ib2
SEZaXh+6HLLGq7zOCs7EfriSmkJwa0Mv7AACvhP3wIw+fpDn7wGAEAAac72Cls4SGeJ1PA7NH/x7
PAoqZ/Qb2YlQqby0S5xvVLDPCUjorzAGPi+n0wXADENiutf3AvXIo1WWAufvoQUPIhVN/5wPnno0
SooGzkQ3xVxHPopCThhKUo7gX9Vjxhsb+W3CbgcJCwvu79hQtfLexChpm0W+tQmiCDCc6cHLtoci
xL949OtyckfNao5jqeEopmccr21RiyqsYTUt/YK4+HTQ9axKUeMLLIgQYNABLIvqtDKCKN5GltWl
T8CgJlQu2hJP4MTQkxWlmvyr1ULj76ogvmd3Tn8afqg2W8Soss9lpVrRKitC+d6bDGPNYSZ9Fss8
qFDr8IbU1bmZFwAG4mQThaYnWYmx7KqbEZkJpa+wti3aylv1UintQLBEP8NCikQ2tiT2HTNVqxLh
Or041G0V/SpJSdE1l/3pa5nL+m1UtmmMknys3KQycoMbw8D3BiXwofPttmshp1VeESSbpM86JwkS
nXVVUl4F+DU0Kxmn8SvBB7UNHF3F8reO9Fi6sB7mHOj0bZh1+Wc1HlBflM2U0+XQjKijGkkT3kcN
IvSW3suukhrNY60KqLkoXbOvDEFZ5SVNrgkVuQsp2nnYYvjXah19LTqZi8whnHClUT3MgLJYeUyH
AN5KEOuO0Yc6pVejvaNdgu1uh6jpx2/b/ItP7ht1VXIkkOMcYZBfXty3HuJT04IauKeZU10PudG5
VaBL+4hi2FrzIv+anF+48IqfpxMamTm7N68emAROq6dPW0h4L3mf5PumTfMrT6OW2qfC4Kb03Hcl
edtBy2NvXWBDRpMAS2szjrMr+Lrlhe3pNXFZ3D+4CCR+AXqimrAsfTSVLPVci3o/BTrouqE1NWEV
yVp/O5ijdCNFAdVeLxcLxdZVvwW51GlPSo0ZAuzRskNGH6vRQ8fpqF93WabeVFaPnlOWTmLvFiRK
SE0W+Go4neVl6z7ya5DBCPbYyO21/gp0qRq5aq5au5iTDWnphOa+K0lZgUgZNXH8lfFAp9oUlggW
+kbDDvbxCjjLCJgEQiF/wykM5ZzF6UBvoqqvyHPuLeq0QNCs1IE1Oa2Lqs9WGIGE7sfjnS31uYL2
WkejvQpeY76eNzUgH/FtfCIj5b7Wq/gaiyMFHrJnJp9LMf8UV6L8VOa99oQXYn2BqXC2s8wjIzk4
96nZoZfNp0oR6loWRuW+r4bZjVhIHEA3l/avdxY33S1KJHNqOlfeFw80tdKhl4tSuQ9HP9+HVoJl
poZLdxonBlvZ5CMAKEc3EpP7TRvjR7NRwx1S1ZeU3s6OfdwuOAUIHmBwFBq0pw86KdQ2Cv1WuYdA
MX4S+yzfWgVNvqAR/C8fz+l7T/btUIusi9wuVVUi531qUpwcCiF1yJD61cejnMVoQEVAboAC4+tA
pXK+ijcrJzQkEcmlVr8PRkVax2KY7oDAKzh0jtm2LQpp78sKTltiO12PsSRdCJXnZT4ATdS6wR8A
/ud5LlKGUO3Z9nVPvS/UwVxFZroJgyix1aY8gMx96jLxpp66Xa5Wt50RXhp9foankQrkDqk7h2pN
p62+eMZdbwhikwXa/TQN03UbS8oRWd3guoubya1CwKLwbquXWBHTb1i2f87ycFayraJLieO8JSwu
hDx3Zo0xDRT9F1tGbbXGZFSpcC9WHCRsyejpZKPS0txWfHanp5jE2mU2FIpjonX3q/fbbUOQhVfa
16MzNUUo4ThtRd8/Xh5nL546VyaherGtyODOlvNTxz5ocqBhR7kd/c0galemPypbQ82VHAOddNyj
5VvfaTHYmTJKBeoRcfZc+0p46XVYvnqzy/VcLWNbUckylwAxyajCQKfafMwKuQzcehSKeCUHJPFW
XMaZA2uGXoWGIMp0ZRUCqPIiLVFy81WreTT5Wc8d0GcfQa+1kuJOipnMDbBeDVfVhESTLaq1Ttik
cIm+aDZlV56R9IZd5bGwrRJV+1HCKriis9BXMEPD+slkL21tCDFFbyNa3n1X20n9aolFeFXmIr0F
hYOT5eQZ/D8nrebaWeTHwxdTGRuAylF6wD9QQ2UrymSb7K2Q3YqjjICWSTENTjMlWUSdhXavLQ1p
eMme6gwINR+oSBngbAJxPZcDEv0mk/qijB98Na7k3TCBubGbwEfqMezMWraJ9/FLF8vJJ0+Qayp3
U9w8yE2rbMm/k++hFKnArCkWUzaMLD9wUOSliiFhv/Prwjqc48DbF4RrxWkEJAGMd/BKy6NFMml5
nUZcKzRdlC1jM2mcriulTaqI7UaVg3wXSHm6kaMqfhhnBUvAF50r9XHsUP+8JK0iLV9YzFzougA9
mSkm7H+LbAup3XCsSkF+EHATQTV9S3F6JenfApOSRq2vZ1GXXH9OpehGm3hyebdVh/g3E2wuAk4F
jqvI5UAeeVXteBO80VvRWs2TxYckb3VHx4fTEadR33Rk3vu0Fku7KIL+W49INFKeF3KOM6QSCS71
T2smyrErE0FPt46mbTTP0FPjYZLvwuS6lm5zurKm0roIVrqzsZqKRm8U3euNhZPb4whzTVELx9eu
UzLSylypmWRb8tcoizZiWl3Y2c62ltfrAyz55/UtLdEGsx+EWEqMB6Cxm3Rl7rqVaQ+rwD5+vDaX
W+g8DnIVNDJYndTzFs9B7YsBAyGeQ2zLDtooTmf3Lq/Qhed9FoqX4yySvFDxiq7XuR/RkezaCVxk
Id1VZIMN+WNd/fuJvFX9n//B1z/yAtkVHyO/0y//8zr8QZad/2r+Y/6x//q2xXfdFi/ZQ1O9vDTX
z8XyO09+kN//5/juc/N88sUqa8JmPLYv1Xj/UrOpvQ7iv+Tzd/6ffvhvL6+/5dNYvPztLz9y2Czz
b/PDPPvLnx/tfv7tL7Oi1L+//fV/fnbznPJjTv4jr/9tVyfP2c96+WMvz3Xzt79Y+l9BBlEGs8BL
crqcm9b9y5+fmKADKSnQBYGcwjLI8qoJ/vYXQZL+SiufnwHZAnZ3pksjBfXHR/JfWTn8ANpatN6o
6/3lf1/e3R/x74+J4Wn8+fVbG/fXNf0mTIKBl/H8mZXnwewCb12EJTwJIuq3irzRu9TWukPkb8Pq
gAJbmu6aytWxIkCrKKNmr/oo826HZqsrB/TC7DFTINLss8ktE+QebaSzcDLqpq3YO4q+r0zsP1Y6
hTXVqQu3rB+6aKMIG8HbVmB1DUcrr1J5Bp25gY7+2r7Kdkp/5em7Plh5raMlrt5s0uFQYHaQrz0U
s8ZPaQXG5zo4GF/qT+lPpOR/Dc+gZtSbEUhw9DSqu9S7hOKc35KPntDiJIGCD+YWgYqQn7Cqv40v
xtf8W/lN1h3tq/jSBbbxXSpc43v+Lf/WvmSBHcf29H0AVvgA/8Nbt+PLGIKHIc7Zeetq+baPDm30
Q4+BqJebaLquFWeM1mO+a2L0oZBrfUqEX6TO+DgE9hDd9eOFwPCqpffBLZmLQ4mRFLXi+Ux6bzwW
1dFMtqJ50ITPhQyB2b6ZfglH87G9Sj9NX+InZSUkdvzEEa3sHEwbrNJBCRMWbHHfe/aIhFYF98hW
+ME3r9I7a/PiZS6S7f+my1QvLJBl0/9/wAK5FBWWVJX/96LCO3OOxhApzNz+57AzV/TeJFKphKiQ
nurKJsxK00ZHPMHfgkq8p7vx2FxiIFwabRGk/8HRlnnavCcgK8pBlaIUYgrLPKhSp9xXO0SFW0ff
jA5OqE7kRi4vvWOtCPHOxB/NCV14ia7vahfCE9n5ech9ewHLNDVN4qnwkGjdqJt+heohJkIt6FK7
TpCSsrXH0WmugE82qtN9Mp+Hnx6uMp85iqDpz9+FBpygHe+LB7hAJRTJaQMpT/ke7tPBwS167kV/
Tl/8Y0MvTHd8/Hw/CzeKYTeH8LMI0dOg82Jzjtkm4p9fqIU9GDZWTH0EVgqCn22s4tymGB/Xq6ix
G8/RP/lXza8gdYXPwnV03+O9To9i79/5T9NzMaCj42Q3vdvd+6rjJc6VZ7dX1Rc9cYrEvjIqW3+U
vtQ/ITPcjl/7g++m96UNQTK8R8aAXpSo2Z+UNbopfulMiZNjOxs5fbCenmiGBi6arOGvgE9/FT+y
H8WPKrJ7f/6/Utj6zU/xRmHbnT1FuGBHKT5T3Qc8msQbUMUVAkp4jmCJ8U0+hG5t0ve052rnQ7Px
YD0DVDiAn74kwHp5mhfx/f9P8//Eab4UTZbO4//saLLorfwRzGYFTmQoZWrOc2x9E6nLbpDMYEzU
TSH7L72sIqJRhnZj1Fh0IZXmCIp66ZR9acjF5vDPGHJ51vvjNuFDUpQE1gmo4PQ2Y02OS0vJ1A2A
fmdwa+fTV7CWN057oYJwcaBFOvx3DyS/t+lh4MOhhEIeni2LpxjKeSCbdYl3hed5jmLmvZ0ZGKYB
/9jK4TCs62Lwt4YFrUpBGnMtUA+zKz3W7KoazdUsyYkrxZjuRiUo9gGGJo4KVh31zqBc6yORt7op
C1rLuklIjrw4c7340yCrCWJvze+S+l8n6O3tLCYoq2M9pECsbizFSZ2gx/XFmTg1TXaJYBN+2p3j
Z24SumxmHUJ3tvg4YFVW3rFxeJ1NxcwYrrPnJLUNMLvOpU333df07fUt5tVPExH3Bq5vJLPfoVRY
7LwEnSwneqhuzUd9a27lx4KzgXnbf++uh011HV7oA16a8qWK1f/wKdcW+9v/7SmfV9ziFEhu918v
2BJRmgdpJsoCaV75XKJvA+nruW5twIHOx+e4S0tr2av4VyytS/eqnobHv/tel4Ce19d8tjaQQQPO
/1tErboLkmhC/XTz+Cg6t7e+3dhPT58fHi5UJV4nZzl5b8dZhBPfzNAqnMcZ9/59swMDaIt7b+Nv
m933YlftYBWudIcEeVfbg70RNorj2YVNbndV3GT28/PeXQmb1V7nP9I/vynsr6qt25l9gweXbV1M
6uVFPf7swSzjSzWYYQktfJPTAbgn/nmwy47WOriTglXslLkj7qrJyRBMOhb78rYSHZxFDYhin43d
hQV54VpeC8FvcgL0M/5l13Jpwbzut2+u5e9dMO/u228WzKvI2JtxtMCnFJmyYLo1qmz6vv62Y5PJ
N6qFDMFquKQ+cWm+X/shb8bro7IW6U2qm8YdfqSDa90mn5Bp0ID0BG4Quux3wDkaw462SuhYyqe4
o3jolC7EvITj0iWExaU35nUi3lzQf/sbc3HGFm2Cf3TGljJzyzd0iWSu9dbq4pAVkqVOvhE5Fjve
VlVd6ZfiBDEWqK7wD6+SRbj8l6+Siw9hEVf/GQ/hvQIicGB0/Wb6nnVG51GiWJp6UHUb1/2W29+K
db+5/oZcsvu4jlz7xV/ZtVu75u2Tc6xXir19eLihq2+P7vYwOo9bd/s5srcfh0ig1e9kB28uSl3U
iJO2MRGv5qLEDS1tl43G0Y+aPayDT/qmHe3ODTq+qvf5od7zIj/q13S5j/SHfvCdhSNsR179Zq3Y
X4T1z3KrPGlu61hbzym3+CyuzM8eh5Ojtzp+gfF/p6/wq7KV7Q72pGO6+o5CmjNsTTfcNLbh8Neq
sTd39ErXwyFYvyAQtJqc2i1WL9VBxTTw0x2lKWFF7vySX3uuetfYL4Kz2cUbY9XxAHXbWT01dsyv
jx3zp+m+JOx2K6ey98hCroPvbNXf/U29xpGWb0Zw1/lxp13b6dWd6RorbbWz2KEMp+A6dDexV/W6
scVd5xj8Z5XvQDTBCTfeVfY1ZEjd1e6Nm7lcJm3E3dfoV7Nv11/xr9tzPz9i54fuXj317tcb0/5K
ecv5enefOhscSq8yO98h18pmvPnKR6jr29p+TyeSb1f2yVx7E9f4Gdv7m4fjEYiqDUbQ1leHejX/
eURP3D78HG4xQFi3TuXWq8Y9tM7PLzKhP7WR/3Yj56fGzyE3vqrc7Cq1u/XjobWvkx2gZ5cNwu2d
x+tDtKvcckV16Da4OmRX8y8r3God7Pp991jizmAXud074z66inYtKFaHzo/d7iMHo7E7mfJhdDXu
ldt52PkKPcfjry94D/Mntn/ePGkb79a0n7e/WvvLF/EI0HmwRdsur9DY5BkXq9oVH/8Xe1+23DiS
ZfkrZfOOMuzLmPXDuDsWbpKohVTEC0wKhbDvO75+jjOrOhWQWpiczurMtApjSAqRFOHw5d5z12N/
STatrZPeLjZfGtaxgc3bwTEOmGaBjmQTEHciE/Fy6g24v5WTwKHhO6T16+lcti4uOyQloo5RdTXS
2CnuFDdwcDaFG5Hrw8hmJ98PNrsxXNRzb780G1vaYojO5NiUraC+NUmxrIH7H5EUa/OzyESq26pq
0a6Azw/fVP7BuB7sAzqjIrD9VWIzs0hGt0/TntqKizOQE9EJbvbb7d1xZXrWhdYC5v8UWj+F1r+n
0Fpgx3/loVyTDwsH7L9SfqLv4wfCHGEtUFvxDqvvUvwFtfXnED13oJtqVjPR5fqxsXundzq7s2dn
xs/sNDqjg9gT5a9N2wpasr28j0ek+GtIoHSKp3wjOZJjbmcmU4lpjmyHNLMTO7JjJti9Z9z2Xu8J
VGcANMzCzwiIWkP3AiJ31Kid/NSxkepk3zG7t7Vtbz8FzGKmzTUpWvFsBlu4m6BFkZfmDHgWxIUM
cRrY7EAMKVANpOlVTELy8KTQpxLPcxMfoMH9nlHzpoB2vE3cm1uVtQBGPbkt6F7uSLK3rqpvijvT
PTRtTvY3+/MXHU6BkHgp4MOpIBaZL1obavpld9KAFeDPMAgQIDr+kmNHXvjcvPIB3b1CfeP1Aa9z
UPHy8oJo6JbGduIETupmAK8qmZzOKW0+LUjFfKjY5OhOxkqXgwIUPbHU/VxvYz1X1noB5SP0D8uD
uoDnH6vXYfY6auKLr7wCVc5XctczHuHky6huB7vc5BvTLTcjm2zFERF6lOFEKYHCIxsMYU5gh06M
33L41zMbBedYcIUZTojl589VLohI4cyInchuaIrX8W6noJE9e5mb4NXRSw6weUGQJF5nBSCN6MyA
oOgAtJ8eQVOMf+q15Nb24DSb2Z4YkL5vy0R2Rht1AUDTJTAYbgYPCaOKbB+3oeNrsoHemAHEXdkd
zXaVrVzrruSIcASlm94pGQhigMA1bHsTK1M4LZW9ktIc+TR26JHqXtzMV8qx2Fcbed+6NLQDhixZ
iuoPDEfa5l5ECOC5Xbm5k9nOsGmv2ivREVm+xScdjgyFVjTcgrqOgkkCW5hDT1D90BRAEsCQRqce
v6d2wUZ8Yo9oMji2KAg2WGu3mIod/E4AoODms01bx5eBGwJo54cHjgHP2Fv7yPEsJMzp99N155Bo
E2woWiK54dr2WRUVC4fVT1HxlxUVKDH7XFQsjV2/U4UERfPcOdZAUDQ2UmIh8EfHP47/UAw+zpIM
GcFf0R7RcALyQWKiPeEE+q5IJ2RJ5Cx2Mleg33oYrNi09iZCW5zHBuZAx2Y7YxH2s4FDmNLU3bL8
0B6Gjf44Yj+rxIcfdt5O10g7YDgVgZ07SDrn9gVO70QR/MdHqtciuZIfw9uWpltr07qti8PnKC6y
rzbhVbFBUJ+al5MDaWd/LlLR0mJlnhYRjbqPUQ471KqrwCXAT3RHYckfBsrVY2dr32anZyXU4uxo
j+lmhlQC7yZTGJeT/KEjE1WnnZsyJD9DYqp2yho3dkLMW4D/o3eQF9g+Q+o9fgZ24QbbyE6dxq1c
6ZnL3gSSNYd8jVnhhnf87zJkp/D3RscIyhcpdaw64O8ge6Vn/gmSFzsV/j5kWBs7oz4TMOH9LnP5
u355Z/Odv6PAI3T492CbOtFW8ioXP3HFyK5o42YYd4R1SR3QyuN7gpEldmaXDsaEe8yhBcAlgRFw
qe+zEPeRufg6ZC6/H+65CLYxm72Cj8fhPzFO3EmBd/ErX76uuZ7gfwdhe9V7GUQuF7sGAIQBh0JE
b5JNBsywBxsg8ENKrKO2bTbpbXyrPhYbiG/o1vaquZe2AxsddO5zuwvIGWHZczCDEgImsc7NsQoq
DWkCLdfZ0BiQ3+ht5BYXGV2w9mq2Id0p1y4y1ivw+H4csQYiTolvl7SlNRUZWqndalRCQCFhoS3c
RE7ihHZoM/SPBjgRmAD1zlVXBYVQO749eakbQKVNzsQyvNY68CRwQKFirL3DVXXocj8FOtlACaBq
9nZiEt2bTvmqAVj4NDygox6biHaD2O42YHcFsn5cUGrS3DVvYzdiUPM+9JpPAUomnC0bXVOohplE
SMaCF6ig6AvjatRyq02zb/aGe3eooCprqLHDAB0qY+A1Tdij5Gi46QYT1Ngltj0/X2g4iOSnxFFo
gESonbezNgM58Ts0MTEYMobPvM5DPBcqt8MBwWhZbXesgGurtI0j6jxwbcsmUH09IQa8BjN98Hzo
eeAyD67wTbNRts1ecuVH9Zv+rWHTtwA7s2HJ3tz33gZ2dUFnbmgjjxzwKyM7uHLYYXYend4WDlha
IM/ARZbajbAd3dSmr+gHR19fU3p8QTid3j1cPcXk4WEgL0B9PhaMdl78oF+xHUd7EpnJLXexNOSe
X6XCfwpcywI8RAtRXPDl5WR5NYMbhPFtVtmDZ90EWGETM1UBT0/YWnxJNWbi7bUDf5M7eMWuwMJw
Wchny8fSVNgHE1LgERcC6tkj8QruvcFRtqG3xUpyOI7eXth1fDMhWo4t5NOYAixjO4BEHMJ1tivg
TGq4xcZwJUycstUfBbiGche3Ra9kptEJE7Onocfde8S2XFuxs+vg+rVASnzs+tj7OR7Ia8MtcEGt
4FkLS2gw9OnGxwgrLgvtkv6ydC+9sUiWLh21BIdpPzaIk1y8dZUtX2wSfmA5QuWHAhGUi30yPnLb
gx/o4grKxwk8EB07qDu71xyJqVTaSxCw3VWwM/B7uxFtJSKBp1J+dnV64DBV25fOs0S6B0gxll9f
kCqkGpdjQKxO7iTbzq0g74Bej9ND59Z3aCF7aFyJQNrhfZCErrQDPanHJXMMCVxAV3FZB+QL32bC
swTxgJlhoQ/kNXph3cl30b77Il1ph2QfbLSr/ly4IxHwV5bNXaTwrN5YsA24LORyGPxc7CJloRkS
N8G51SELf/lsAb8Fe5XUsJhUYFhsGy9wTBwyvkrcwQhsvZPskYanwcG74M7t8TfDTU/1zbiDZHbT
u8DmY2w9OGwZHHetDQSbPwQsBcaGX/o8nGu3YxVwZwT5luDzsQtssNFBvMQ4xBOU9ozd9FRTClhd
Y3tinbCCods8pzBqSiYfYcfh/HMTKHalDbyh2IVwl3J0i5+9w1e6hquVq04umrl3nf8Pbkao/AqJ
PDWcsbBOsRGBGdzoeoKPU8An5i7qofEpl4eNrqyQTdytCtmFyQixqyX4xzvAahES1nIHmFvl6xVy
IR1jz520xkWMBcDueAm1JwW+w9xwOBLv4GIdMWv8z0d7hq1gweZQCD/C/LhaENgWzNQAM5JiztF6
8SY7Q8xtfJrBnMFaYSdkEG3c4IXhiYxRHsBo8fnc3Ok2IqGQ4DhOxkUVXWbGE/CRxpdhJ2xCHObL
w0m3vdtSa5NfiUiWzE/9VjtgubjTnYRPwhGK3PbvdAQHsJWufGZu8HXZiibSVX9RqOiCfU4wBG5E
aFcmU/DFlWvy4G+EWyjmXfbQe+OOK2aAB4d/Anpb4RM5qAAocXIWedwYnHGInmF5N5sG5Q8RgR7C
g69GDKEtO3vZMexvfCNHAAWDG8IEBOjAFGR7FItel64XOTml6fcOjmoTq9shEFJh/SwWYSu3Llg3
KkJfsI8xQXy21dvQ5buaW8jVmc82tCKMHez1e66GhHv+Xv6sSRuP/1/bxK58yzUntwZDF2YUrEG8
m2LbrQDCVRt72bngp43908busht0f22b//hf0po5sXDXo8IUJasDvHExwC9XHA1A3hMXk/JhLSlz
3Xjho3mTAPDTePlpvPw0Xn4aLz+Nl/F/f1w8yj2gn5kui8iOJGRZYHHxjVQD+KQ3rgFMvFIEuHaN
RYLQ/9c11o2wRajgpxH20wj7aYQBd/00wv54I2wVRS8CVf8tFG2syONliYYoVklmjYiUDFS9xD3K
DQ+c53vlmgdWeeYY4o8EzgpEd7VLDLGEbWrAbzwz1ZYRx9Dga5rhh+H+7V+8RsjTM9m379wvm9Dv
hUXEl/O8hXsb9ZK25g5wG4Dugo5IeixYgPQ37pDhPo9f/Kw7bh+v5X2t3uki1vHXvdPV8Nclkv7G
Mvo3DX+h0+ZHgAcNE3n/KrRrXKaQD3WP5j59yzc/vHXw13Gf2+n0cproM5yqaMZOTniiZPCm75Am
OOC7wl3r3N8HP9RmZs+3M7mu8NaGwql+L5BrpBJs8+v8unHNm/Ys3yhXymE8qvelXcKhXSFzxEC4
qoFridzc3HxDqzNyA69mSm7gipq381bcICd1O7sV0+Dq75wC3tHQkWixmZDMWqHrC7rYwLgOHYK/
7sm8/ZIS4/j6eheSO4QBMFaBvUTs+IoYgIJ7SBDYA0MMPfG0TcHZnXZwfO874tOXl5gi9wORP3j/
TzU7IbQBv6DGbxgpnMgK6fhP/gq/++MJc3GZI3wyCCYu7+BJBceXzyOTH3vR36zMwrZPo8RKzKRT
kavMHzuEfOjXwR5ZQR4N4tyjEOfck4DcjuT+UsvuInmZ2HuC/Jc9MmgeUCNjgyGGgU+I8LBdj+CK
kyN4FdsRAhO4lxg+19MLUm2my6y9Ivcltl/XGKUu6aTvQPWbO1mA6hEU49ooIx6gfy0f/e9Is3aH
rXEXPelH9FQ7jjfge8rJGDJOPq9T0SJoaS7MxDiYdygOVEHmEfNqmvG5+KYjyMcE5GLHtPFR4UVR
OCgfdbsfSP/l8xVQFv2tLtUDSKj6z7OxAOogUEObXh9nA12UI8Rpv/MQaEa/ofMQYQGJDmCTesic
zElttJ6/S+7CA1iWEbmLEBHiPm2eH/z5mC4Fdp/N5QLWgwFIVZKSx1YQoVIpIlEIhShOuzeRx8Xj
eUiIIY13yTWhLcr4JbtAJpB0HpwtcpdQMYXIJqKAzSUog37gNMZQkRODGNGAEGZ6QMwIqCl3tS8o
UV3JPEYvoBV5w19/I5djtJ42IgHj59ECE+PlQVrEDQ485WdCyJZHB3h8KEfi0mAHtzx9qUckzj8h
9oN8tPaaZ6M1Dyl+8vA2DzL7CD/zcDpPZ+Lhb55kz/d7RDNE3926tAOVKcfgvrZ2lcoqdJOH43ny
YqRfN4hgNizaj/DSPenXs+3xlB+TllD3CPxiFU0EThvE/XrnEk6DE5qPON2Ml7QkiyXIX1Oveb5C
bytbERAhR6D4tXSH3cuLb7++Puy/Z+7tTZ6QPCc4f5BREcO3EGfw7tViDTLUuHec+7y53uffB3i+
EbdGoKDz+O88CsR95QgvwrleX+LJCNn+N7eXvCiR6NQ88icFWz4j4iUHAfW6Hp/e4UHxKsKjZxEJ
aQRRAsG73UJi3JV0IiV9EMlDxh4e7gqWOZc7hEw8vrzkqL3jUvTzc/AxQvz1bF4KNN/sI3HMo17p
MNDqNr1WQUPJkGnm9m7Bs8DcGos07+XzykXXtOWlQuzNVX9qy/8pbbm6HxYp+7/LflgTxvLC2f/H
nZY1sXvJDHyzcX+K3T+X2F0gpD+ZVl8DSvIfAJTWQKe8AEp/FtC5BvuXLX7/vLDf4N6Ed1AVnVF5
RzENOHohHbWiCtB0BFDPPH7tkblzXYze5jq/aw6ShyRv9h2ZFHZKvieHAEgOuQese0AaPY22gBde
tkVuD0GyD8y7byPV3Aa5ZOhZ5erOfCjgiYkJEvX6Q3LJq8gprzIIHywg7yih4bF0wcUUH+uKHFNY
eijWXIGyq7e3sM/+Yrd3oWl5t3roay9JaDgNyjReivBGY5hZk0Vob4ti2Ynm9x1SZNSzwR45NOe5
sCMDGKf1PcwPGCCJl+z0S65oRbsDzwONHV4m0qN7DThnCEhQU563x4sHWHyNJCsnO1gw+XnKUYcI
OU+4RCoPVbCmaPTuggWWFBIZdFeTHKuzPwdyqze3QAt/qZtTPsz8frNyi3M3iUmQy2g77MJNoJHd
8QS/xukRdjRy70R4QVz3RoXHpacX7+SNe3MsUS4jUdgjK+YEV1uf7aHFEal8dDJKNYzk2tls7z5f
w9XbXOjMf+FtanxGP7vPhf4D016kdzVcNZXNc0mTqxlOGieC9HrmzpfnzZVMnr7s3QD1o9F2cwWX
DbrT4JXrZyQ74m0FhQ+NuxUm+6viNhvVyW7kve7pO9PL7gJwD3ifzx4f0WcjXmjH2beMwhwxYvS2
dXZw6H3+8ReayM8+f2Hmt2CmK2QD0qMGMTSKgSaanJ55MZm0V6mInzkyMDWPZ2jyTPSUSZ4j7Xja
OLfgQydktw16ir/WqMqHx2LYK1SCcPCJQtPb2a4JktNIP9j+7ecDX5kXa2n/jroohDPmJTt+QenY
cc3A/lhr/Ho4l2wLZTWGrVLhArsWVcQzskLRLYsW8O3BhSqQe74zZtjez/CrOhviopItxxOa8wwS
GfId/77foNfNQ02+gCqL1ASjREEb9xCGsMK3NbmFLkSB0x38eK8g3EJa3uvK6ip8Fj5Z3SUlmVDO
QiyGuAlIlQmDf7TIYwUHMPcWfz3wZ3oG4ibId14Etf/CF09wa8I+X6y1c2ctxPif/9wtqUZ+67lb
274Lgdv97tt3IXT/mtt3Ia7/Vdt3RTsuKQx/k3ZcE8AXT9Yb+PanEcDyx7OCQJQBgiFOiwPZ82bg
eSJIjaYPqvscojypcQs07oGz8QxZR+8AUR4g7xhqKXiQaqVyQRK5wHgv2H69+CJAms6tXAjKiPra
jFZXMSqKZtTCTvbh0tnrOrMVL0eyPU/nt1BMNaLZFPI87zQUQj3v6rsADNwVAcNhA2OmQk0Xl/Do
qaF4PfO/ICXduboScR8ye41xF71r7kSEf2OSoSqnYAq9E/HfaTO6vNQohsM+ckQPrCwkQBUJgjTc
0RrbspfA/smc2M6QYo0XUf0hA0DLTGQye+I4usILnwtb9N1cmZyFRTBVEbpQ+lgZZqCSekIxDZf4
uwKqZwKs5L+KEP2Hr+KlmobX1qDaGM8Y5PGfUSxehT2itlxxuI4oCK8N+GrhLys8zVETr8Th9Yj8
075WBK/98ghv+HvQPxhG4T1KwJDEz9P8SwQzEDK0ZQQHTYJqQzqivItH2dFyi/+OdH9UJKEs3EDF
QH8psAB/Gl6xc2K5v2TvS1sJCmpEP5rPp+y/0E+/bqeFfsoCKeuKBNtJhJVUkeeAbCp6ew92GA4N
G5Izhz/B90hm55uvX88TOysUnetKgJ6npxd0sIEOj8nL8XUbYdeXNMRmyNja2q5ufI5w35y6f6eN
/2HbKNP8dRUXSrWq/bwvM6ziBc5zTwV/8EXj8C127jf3qCFCLREKyC+gP8L63j8/g5+ZHF9PJ7Qe
+P7dRO+nBPawv+EID/W0++3r6ytqCe88+iogHMsXdysTfp7pHUr0IpTolKjDy10UuPF4bby9C+2J
rMi81btbaPS/1t2tC62Frv8ptFaF1sI0/MOE1ipSWNiYvytS+BBoW5IogdBGkpWLc+KNvPR9PUqn
EboQWgr8zzjSBQQ8Wt3NZPukO6D83a7I6A9bzppvLrm43UgWWj2WccnQkF5G0URXCrMGAUv7rIYo
P+2l3s1iqWZJkmVOPqNHqiqh1aiaEBBnPQ4DGu1XWd5QQSxvsl5+LkOwNOVT7WpG0hBr6MW1EX8I
GH4dsbqAclmcJJrfQHCiE0mPOlyk5IS03ChkOsA/2KKw1yvRBuThiSclbK8C9Odf0cAXL/87QPdm
CAtAl9UGOMJVDAGGNRfRt4HNC+V4O7uU8LYwvG4wQJ7QEejq7jVFLsTnGEDmqOizESxQUzZ2TRJW
GMGBW8cvxwNviHjtoKdfy7vaPGxjcly55Nq8L2HH7z/vl07mn931Ak80ZdcOgoC7lpwKSA55YRWF
7wuujgppBZU747zwxgjo5MOZwq5Qx8ehYUaOObIJIoYEicnDknD0q8HtDy8HkpReT5/P1Mey7s32
WKj20ewFQc4xzBO09TNHmEBlgJ1waXBI+8jcnqIfUUlueJPFbyoaC/G2je5Vze0QXtjtefccCfCh
D9wfQ1GIfjq93r1+PtLVjczX/I3A+f038uqSLjTpH7Ska2KSk529nag/XkyundaFXM+CRBmSEnsw
I4eb/Yqfd+XDl7nNv+3DL0QTn5zyS37Em00Zj4om+gNUEk5LgwMsoU0JGpPQ5BCfW7LnVfARTa8K
pFR1aDmG/hpo91WSKzRn4BlPLzzi8MX+/KSsnell5u8fd6alFRCxbCL/e4CIFW10mbw3K/Y7aKPV
TbKQsdkc6QY4v7FJRIpWYgESeYGWoAEaylvfcp0gkK8jg83vakiim+AASRz/CrmILnIZ71CbT1eQ
yeqYltL0zzCmhXz9PQ/TP0gob345ywvWy8Wv/48kmP+na9r6KY2e8r+Rrv7+1P2teP3bXfvURk0b
fWv+ArSYnCfyv6bFdKI4esuGyd/9CxumIBnm32VFVDl32j+JMCVD/Ts4oRUDdO2KCYZMHMT/ZMKU
/67qkmVaqigbhmhZ2H3/pMKUpb+DiFgHt48I0mlLlJXfQoW5aP2tGaYqIn0ZNO2gNpdla5kEU5lp
1GrIvD5NSgVWBWFoHvtQFZ7zptauQyWfrxM9m5hvmN2VgITKTTKGIx0qOb2Z2iGMyJsp+8duekvN
Kf2YEnIZjybruiSqYC2Cf3exx4U4CANxEIyTKsfKplXR4ahJ42KnzoZFestEwyOhyJ05lk07jdIg
IkIpU79NshVeFo4/f9Vcl4GYpqwZWBxFtIxl2YM/y4qfW5108vM6tcMgRAeiaW5WtO8l8enHy0hY
R5B1YymRALNUv1OqC34r9/5J8NMAnGcKcoUzEQ7L0NBJ4remO+rtTpWtmcrNPHwfyxqZ+r5mbPQ4
icGpXKdOJlWdO2Zg0tHzOdiYg+97eW/JbttEKfOzftzpqTA6SVmpjiSGzUPWlllOQBVtgV24rmzQ
Ygbu5yu5aCXIJxA1N5IGsnrdBHn2ZaXfKBJtauWsV1XjJOT5ruwEMHjXV4UE1u8cbEVG7kmg99En
jZUFLOMwosrUM7UDth8rLww6WxV9R1bQ5ik3tllWOHFseGPR37WaRkrBdwUZPdeFw+fDfr/sfNTI
RTJ1EAHivz+CQ9kPCmVoW/MUynrlCWZikamsmpXJ+fAqoLpVdWwwEMcvNd7oF7oZ5eZpAjU1NWJ5
JlNjjM7n97JIeb0sAedkAZ+hBP5tXV1cJlAq0Emlcnju0yk6dlKqB0h1H/ueJkHaHOtGrURHMePo
NNVlVzALpO2H0BRrdF1L1ByNy2p5QIeptAo6Us56VtiZNc3xyjg/mA1wZFsquMtV2QA3z49znqR1
2ihG5p/ishRsS0BRgjw12opo+eioYR+qmHAR5Fra8kQPZS2C4VnwT6apSF5fROWuksWSirnW0ljS
JFo2MZgN47Jx53w06dRW8p1VJfkXTY4mJuQa+orWYQTa2vwlChvLG8Z8volbPSF62Ld06nRlb5WN
4HRzP7O41CVn6rIc3FWteMymedzKsVzsV5b5w/kD/ZksWThz8nL+8iyS5W7G/Il+OmzrCXei19Mz
NFDimnqe065I0ep3LNHYq0rqQ24UFSmKVL0VYknfdmIgUC1K1mQ59N2PEtTA6dd0UDprEmToJaLw
VgCMgWp2cRucA1kNdmMkoTWQICo706+K3VQrYD6XrfrQZE3HPp8RDs5+EKr8yrqFpDTwz+tg9fxx
Q7XK3OlRGAfnzAS1gGTpd4YQf69zX9i0sb5GssJV0vJqOvxuOjQodPklleztfQ5Foig9TpmVJjW1
CmNm3aCgkKbIGlZWJfg5o0pZURzc5ltcVJdMQzEMlWOHC359c9GgANiwCss8+WDHuwqj0qC5ouYg
isuLRyO0DHtS87PSzbOr9UO/cmK54FheHfJExj9DQVfphZaOpTkBqCshv4JeA/F1+jUUC3TZm5I1
spSFUwEyzECJkCyjsw2YDCVVX1yqUi1JS7XIOgl93aFMrWp0N8il4bmvutCrwJ5tDKbhSUP1bFrz
dPQ7yZvrUWNWYLz2YoZaQkUvbpRI/tqN/uwJlfoFuMpwZkHuyCQnPZvSXHBSNXlNVCu6UlSQPUt5
gpaLOoh7isivd1qnnGdxEu3SilsyTbJqS51g7KKmiOzJrMvdLIloWTzrtmp0N1Vq1ZsiE1BCV0TZ
01RoaLsmau2mqAd0gGxKtP2q44ZK6oxOytIkroi6D3akoUF5qQpApGxIi/3fGNqo9OVonHKtthy5
Tys7y3yUB1YZaid1E5HVLFvrNfTBjjQs0TRx0DkP2DIdNNYCsVRK3TopSqHvx15XmGTkgpdBlm6K
aUIn57kqmQTSymu/GrqVA/HBluTs8YBQJraMsqxfaDURVUlpgn0SKiLpMrm9KZXgKGVFsYIML0xZ
i91vyhwgKCZI6SHcfhQvdZTEujWF1kmP5vzG7MSOKZEiskZvEJ4OtcFJjBrdzM1JoUlfNERvh2n7
uYh7D5QNCFUF/PWSaOiisfSsjFkzDIJWCKe0yFRWt0axz0qpcpM6G4lvKPVWnlNlL08RWgWOreV0
YRF6jViFK81KPhC2WHRNA5qxJE629eNsREmvjlpRGqexkVJXBTQlVlwUV/Gk3bazKNmf3/gHexuh
VsRTgCwVS1rSuMfToPZ5rpinOhrB4wYWTCc2C3EvKJPupvEkXw2W/vL5Nd8pWNyWCisMykyEIFri
qCEd6lmVBvPUiCE4e6L8qR4Tc0VpXU7lj9tKFqFG0L8fa4pttTi1rdFbWdIO0bkQyp4Uc9XbbaJM
m2HQ9VvfqBtPUqxxG2QV9FndRG4oycK2jKz2KkO+oN0LQ7m21d+ZY1yFatCQKrdTYST+uLipmOdI
eGkALbo8t3Vp6vdxP8xMSvzUa7VJdENFQTfoqIpYFZnDthmkwa3acFpZ9g/2u6xJUAKmCopuSV1C
5qKQ0iwoiuhs5OBSm9Kw9ayi7K9htvpfDU3u7Wg0crfQVMvTwizZ5n0vkSoPW/fzzfAe1sioKjRM
zbIwFhjpP04JvDCiPPpVdNaEuEILyTaR7ispgCncpCFCaBzwtaTOgvDcml2hrHimLuUdP24TFQap
qgLwqZgG2P8/uK/VEVUTvdX3Zz+pZlqUsmIPRRFQU20qCnQ6eIPg9+cqStG3MplzF2lk1Z0p5eY5
9tVx341981XTrfI6UeXgrpvEnphtWm+bGbqwz5vsJmrMhuV6KJBO9w3ST2PtVak80yTTJDe2upzk
iYimjGnds1FK9BX99V6kqKoMiQKsLvIjsbhFqUjDqZDE7FwV/sjKOpVdM5Z1VlRW7zajPK7M6fvz
DcMaQBUtDgwY4e9M1Tqdm9IIsaRZH5EaoVFXEUJ1RUO9N8cMgDJZs3C+uWV5yfx9g9n0Ks3T2VKK
86RPJjjNta2cWTIwwjzaSjwprJrHzhblXLjOtCFwq6h5GSJZ/BYnabQx2wxdOc0mOskaiM0/39Tv
tScsdDCfQYjD+nmHsoosFdpMzpOzHAUKy4MiYUVdKEexRCX955d6f35UQwFOBk7A1YylvqiVrhzl
Qs7P85TnN0NdlM/dFFfEzEp0D23M6CjJbedE1mysSdj30kw1uFWs4OBwtbnAkgMYpJtZbtIzHM7y
XaBBQCjGKNhiq09oITAUz7EvKRTIsXhp4Xxnhimg2qSRpN+8wbmxJuP2IUssUeQb8s1OqAYtRPmF
lp8FSUio1PtgJdMLZuRWSRqxXCWjfb+83BKDq09Wua9RXFjYmpylcS5nYGlT5vHcanPsNpnY7lql
QfTUNPpjJQ046FmNzHs5hm9lzCoixpW8N8YUFQC+BssmhHWch5mwjcoRyCYe0B43jYJDY4LZJQL/
jKtl5sTizBeJNXXjTtHL+lhWQ7Syhd5jAEhxTB1yPy3DNJeWfFCkoi9lTXhuxiG9b2KwyohqYLK+
qi23l5uazVpsriEuPkk/Cl54DUCjo2Ae8X2Z+Z8VphmFfhqfoSyTGz+VjG3h96Iba19N/bkW89rO
hHjaxXPWX8W5Ua1smvdSSjMADHBqfvH9LnZv08riALbq9Az92DJ1KhsyhGW/MrcfbBVYzziW8Mag
CmFpO0+ZaMx6ZSRnVWxS+OXGfpfEpeHKql6v6PQPLwXkKlqKjNUUF8ixDnVjHLo0PadFkZHG8Cum
xMpDrOnGypU+wFY6bHOQqkuQv0Dtyo8HzooEXdCmJDsPQYA+4fANOEJXoXnwoKApcSKALKDpHgWj
NJ2pndqbLhnRPr8bQrvW1ci2cmtYMaHfr6YuK3AYWKakAFzpXEy+EQFRMgq1GmcYkd9YbgYfHp0t
Yc1Qf39SdPi8dBM2tIbbv+SevLmKIfnSVEpDdu7NMtr3Rg9mH3PMnQbk0J6ldhpDCsawslHfraup
oKbTsHT4zlU4OJfrik2VzqE5nQVD+d5pdej0TSLbY9C0t5/rkvemGC6FEDJAs6lokr4MX4hiYLZi
UsznLksje9St3oY3Fe7voMq3wRxIRJhbdNxSxm6fd3MAz4yabT4fxLuVNC+KDIdSh6fi3RhkjktN
X5XPgyGDJsnoR5Lksb5yLt+tJCI1aLQEp7GIUA3CIz/uF7iBqlwUlPLcy3W0ERpJ24vjBHZMSZ+d
IDZ9r63KeOXc/AjEgDARaMK8iobB/cficnoTSR3qzrSah0DT91IXH5shHkgWSqcoz14/n0b5x3n8
5WKmKCFhzsCCYtw/3uGkTm0mlUH3kM1ajWZNrVYSQa8TV7cUkKEW1uSmZquzyoR8sGpJvQ6yJrcT
Q9A2UDL9btabgImxr5Mub0FwFfaNm2RtTTMzSuy6m/pbyUgtCtsJTe3zyXQrrdFo1TTjiq64JK79
qitwL6YCJAXNDo+Iiu8LeRPhyAmzP3enqRSybSYkCGtjjxz8tMpQARDJtjUNPVWEKrOLAF4SRVYa
r48QElG11Di1hhzZoqqWdm7GvW3q0KFJlicn0Uhzt6uG+gpb2tymo2babTMkdwIArG1WFZrOqX5N
YvTQ2SGG8TrG1uhWua+c5dio/i91X7IcOY5t+S+9RxlIAhza+vWCpLtLrlkheQwbWmRGJAFwBmf8
Un9G/1gfqupZyeky0fKZvUWvskaRDoAX957h3gjYuPrTDwRTYTehY5JVetmRYULcjZ9qGMsEt3Yy
p/V+akb0l7GAK36+zRe7jJWBaWM5WksWvB79kHejNTe+15/GVsHB4HYYkTLiUZ8/ZZVrLxuALA+H
FvU0BZHzZlB7F/jsRBRBxxJ6mgffxu+fMbxjKlncD9XwzcwZWl0ZyfeNJvwqkX6OEmiWSHtyGdqo
P27bQhd73btdPDtevfF2l2vAABMjj8DBZSj6V7HfT4ieC3fEywVo+cMsNLMC4RVsfLxrO8bbGoBy
9twA9A/y3lUcLpVoLdlzevLHFNMbkI3GbOh12OcsfwBVjd9qJcLfOU5XR1iX5ge1iR8aMmPwAqeQ
qvLejZLat/Kw59k9aIZxYyXOQcNlmwCfLRADtzhgbHf1nTAhByp9Yp0yxXmMysyPiBxtrAkfIt6X
aC3UcHHoSfrLb/GZfH5Kzi+qfz4dyRSIMRDfC/d0HnHqpBKkclP7lPuTOvbehMlsKTDKQphuYzMu
IinwKuSsLkVApbAurcJ30tVG13npnFBMFHvWW5i0UOVl5NR2elcgLd9Y2BWx//bbUEIjiYNFKgCA
s3qgA9Z3wk3vAKJP2Pe5YM411U79EFgtOtwBRYjVjOnmIPada0IM5qXoItmbPsses0xPGynBRz8f
mILnWgxJJS7K85UWNCMSi+Oc5FjPMQBwjP1AARQ6Wcfiskdzt7+9szjxgL89cIooFpYv8P3nX6Jh
StZ4zgkBPrlBXogzVE3WPTxlxdZKnxe0/1xpkN2AI8E2IZtbfWY86f1i6HGG+7byHgyA4XgYyZM7
pu7OsNG7F7SmX6mnvL2T5xivFWg7QpU6A6jRL3aFXVB/wNNd+ZhfxC2M8JisrQvpw3fEN2ZZDuQe
kJ2cr4ebF6I2CbNO42CzZ+aU093YVhgoVPdoXwaud1+oyourwajHz3diWenzmxAzRwMXEpgAw97B
GJ0/maBiSlkZWIh1tr0fMxvzaXyjr//2UwBgUCSDlo9/+MuX/m6/uWdYZiRhJ78TVqh8AKityLON
rf7gt+D4LmIN8MguCLbzp3iTUIFIc35qgVXuWFW+aDZs4cAfBCWGfN0HDgP0CyjY+UMsoivLH2d+
slzhXqeUYJhRX5U3rirp099fNZ9BZONaCEzeuv/KnEES5Bg8qisFBpuVoCpLp+g3bvwPzh4wW+wL
Th/IyjVTgdJLoPfBxE4Sic7BpJ53KCrFn8Z5zG7mqp5uKwqm2tEB3dgv6y2urE6f6zIfWTkARSg7
VudeVW6nBsdlJ6ufArGjCZkx0ajo0p95jlMfClwqTkSsWt1IOahX3RH/GchVc3QL6f+JlLi5q3M3
+GqJVJeRGazkJylb8pQ6vH7o6txvQ1J6+45RcOqq8WQSlbkyfxSzUDyinGY/TTeX1s6dZeFHduYC
FwBbW98GxsZo02ZQuARGK4NPsfb1T4s7gCCJ5P5NOfh853tBGSIGoRyd+6QWcWfqSYeB7vifiUy8
P4JmgMejNQ5MpSnvZudWCAn7ZAkoM855X1c7y2vd5kbngNAj6Wv6kzmD9wuzPmu+m8yEeU2qIF2U
WVWDYYQia7/MrJNfHNbXDBxelTwmTnsnqqzKo86ZS3qtO+b9Gbg+CBhZt+MOCeMoD8qkgIyV1WZo
gJpU6ibg2RiESSAHDEgqre42a5K6DBuA5TqaaOl9n0ccS8gFbX8vSmlB/DM7yJWTfGjNrs0np42b
ysnvG2Rih0UjiolALTMd+sVw/bXLfGBQDRhwsR+bEdcpn5LypymgDupAj6XX5Whj/RJndn4NUwew
C2kdgm9buvcNKDy5z+u+1FFfjFMWVoFSDoCsSuOGNILKK5v2yZcBy5+HblYOp3Qg7l9Bn5Mr6ajq
YSlRrhFVreJ6SEv9y0kKPw2dokbL0YkMNkWz0qR/tXM1YUpm4navdWNGDAyzuv6bP/n8StkTt0Lu
aO9XJnJz60xtA5a59jrkZpUa4F3tygxpu5zFfWNBiRP2hDd5VLPEXLPB1KCjWTk/6qI7ePPE7KtZ
odgOWZ84RVhMev42NMT2Igrb1jFPnWoKp4p3ECWodBrC3E6a7zbOI2pkq4MbubB4E3lEazhOoYT5
a6wm4GmWzO0upNQ4X/1aZ8+JMCYItZLstksphVN5Vl4WM3fyH+yuTiJqeeKbVRROF0Jv7e7TrlR9
BPi65deVMdVfn0ey8+r47Q7GTQ8pANgzuhAH50GTmIEMgDEho8Pd8jpVM+RtQTORJJxw+MMMuq5d
XzK5//yxH6TYHEw7sHwwZD64stWNkHttPYmEJyfXH/ldI5Pma1ASOwsHrv9qNEfTzqpXuxREXlyP
fRMPOUuu0sJmTz6X5c72a4gQGtR++CT9Y1Y5cuNmXK8MuEREcQ/MJXNx+65rjV4ntlOVWXfK+CDv
s7TNd/6gvIiZNo2CjFnPSEe2AOePHspxIQM+AI4IdO98OyjyMp/2xYBs11ORsj3YvlMbczXhTw32
3lD++nwf1unl8iOBCoKjXDaBr6VGQ23380Sa4ZSY5qB9VPaTmlPonix9BSnQxoVmnyPB/sK5L4Xb
wkUC9gSweP7zGla6szPw4TSaYdwz12C+M9SsD6KSw5XCzRC1vEUrgECiOXyhkiuBGi9KtGNHqlZN
3IG6jjyRBzu8eLMrQTVGpCrUTkjV3gWJh7l0/Txv3IYfbApEC0v28kaqrWULLG/bQHA5njJ7dvdD
wfxHS9gWPvbSurKbHoNDR2dL2/fBzjhLJgPUFTQyNNDnSwXkZcy7phxPQaObq9kn5GqAwi+E6nSM
VTcUG4n/B89bNITIOBf1i/c29PhdIjhkedc6op1Oaeo+S2U34EBTHmV1cEzZrDeetrz9+/QCB8Ff
OtcBwEYVjxJv9es6I0YgVNOp1aTfCSHSyA30VoXxwW/C7wGYhOwd4N/aJTk4kGVnUzOdyq5BU2Q+
F8dudJ9xHXQ3KNG3Pt4PH+dhrwKKLbPWLBnSNeql0p5ORukigs4EU9ghgr6eSf0LwFO18TV9sIYA
yaCnQZYG4G+tXqymYRwTU86n0WdiD4kyGvR6qfX6tyMEbgcvQKCGigy/7XynSpf4SVnw+UQ7/pPn
/WNgD7/TefrtTUO5Ueu/8U+rYwFpr4NwBFY5uJD3psL3phqakVPhzX1sZwpGVo+Y3aDQ63D2anE1
IuMKiT/I62GQMLeWzhR7okyjNsf07JpyEZfIET5fg3VlAcAtQLQClIhufbgpVyxgIHOiy9nqTyQd
hn3tKyfuCPWvaIUr//NHXcAPy7M8RElosSgF87iqYkDJcSkTvz/1SMFDSLXJSyMSdTvWbr1z2gpS
BWeCAjQYMNoisObjxNr6kJg6v+6QiR/+K6+DuACkHjQQONDz7c+tCgJFJgbgAaS5NjauXgg0xvtC
sCmcDbCndqgcSO+h1LOTicVFb5q4t8r2SvbluCGZuoC631aHc2c58UvysFqdeqiK1OsI4GHoq2/o
AIcFn5DKBpAhxK5tZMhEUaKxYu6HdSGH+0kmGNnsK+Sy80gjXeudZzqMGwWDG/kksx9ak/s7XnNy
37dlfjS5ja7zNvA0CP+muBciC7u8GjcEQuvabvkhCOyAFAKPg+pZ1Vd9UAwDgQj0ZOdGRVUVOPcZ
Q4klREdDXwRoSQ4K4YYpdvp8R52PDjNsGUucwt0CPPB8R+ngaNzQ1XBC6Khj1HXmBaJUpMeTR784
g0LTdM34fuTNfGjtKTvMRfBdqsR+6k1df6248nYEKWHEUioPwIJJGGQW3+kRVLfvEAIvQoCTyxmG
wmrB9m4zJFHl8iI0gahe/bz3wwIfG1gnqUNL6P7GguIwdDxhdrXLMC5Dz/kjsW00nm/neSOvuwyb
DIIsG4Q++C/HWYtJMtFBLjvK+cT9We2NU40oPCXf2N/LVWYIGABIF6MCcqyV/mvWFR0L6ZpTyqs+
InrwQoiPyusG5u2NkPHBD8KoVSgiQOMtKfwqOqHHKCrmjtJTDx3noTVDs8/9Iok/Pzcf/SCObHgR
ayM88+Xye5cfpCBlUYln1gmCFz/kcD2Fpg4e/cLabCGKv3R+CUAfDfWt52KjwKCtvvHM8TT4jwbo
+2Bd0cxqItcqnuqZH12AfxuLd/kdgtq2IAiDDBMA30VoB7Jr6aR1TpmbeSFJZ7TxnF19Ry3ge0mn
6NVc0eprTs0WxnKZLeDJuOxcyCNBrK8X1BDdo4YXzikYU++lTdlPS1D6i8igjwPPGzci+Qf7h6QE
QmMwrQDu35rVvNu/lpV+V6ezc6IFtWKqpXeQPhpB2sTtXz8/KjgRl1uItAseO4ZTAZRstYWWO6V6
Vol3En560zZ16e+k7tLbrgJYBT8I814m1bVZxDLif6k6qEbi0RoyPzKjWx4DO4GmvJqRhKJNLpJe
1EDcAT7g52iANVWlQF1P1XfAtemr9mDQuGqZpa3YYahfIxXUNbDxolBho/2hDrtyEk6Uymp0gVKU
o9oxgrQClyhz5tBHe9GjN2beM+SPuLvsOghbMI2nrpOQKc5pBbQXqSok6eSqbr3q2UuKroc5QXBY
VZrhuR7zyo3SEQsf2sCl2tg1wv7mVpYzXXvTbH0TrHke+ZShu6bdKczVKUj+XbFM9QcfVoMuTHGV
5nHVztDQ1xLvlk4tubYD6uhQ5J2MvdpDOdzT7okrSPGBucyDfcVwhb30SNR/gY4mj+NUmD7yvTp5
necsCFC/00FEDQRbR9pUSKeEGBKkwrRAA1utocnXEPdj2g8wLQtXTt6xsKmCGiyD5D2glAyQa5S5
4/Q0NxTAHDeyXjCcNLvp886CnLHKvlv9TP5AdAAABxtYjXiau1dWZhD37dod25BXmZjCwFbFD+iD
gMUsuCePqtmQ7yUkoC+6YRlMba60yzDHzQlFkDbtK+DbEcp3SKe+UDqlNx1J84Oe0+5LS33zw/LI
qA+tKC007MyZBujGRuMefEg9VZRDjzLt3Ba2zNfSyCZ54GNgMKMlncQ9UYOrNoqaD2IJvDPQU4Cn
xf2+5jMsYM81HDTmVMo26jy3viqzzN93wiH7Gd9ZCOLKij2qNj7tywsAc3TAEgCRRs6ISv48NDeS
V/kkSHBqJuhN0b3XRY646Y24jFeL3RXA68KIQtq2+qZrZhIyVB05IT3rjixw24M9ViTyeYMR7Jxt
ZcKXAQvPQ/4Lm+dSwLHVhTNWifAkuoicah+65aSSUzi0zn0Lk+F+K15dhCs8CnQXDE/BchWsHmUl
MIdO2iMn2XriRgSW2VlANGPqdaB2GgejalSQPqtOdg8d68q/0jot4oCPTqzcmmzZ0s7VlgtKsryO
F+Djhi4GdqHz/QTT1yNNsMlJG3eOO9HIx1Yn8xGeAC9snKTZ49MXoWEpP2q3BsiJ0x11Rm5hAh8d
LAg/cQujygRvs0pirJJkMrXT9CsazmRxzwyAyqRPNj6bDzYaNyGKHiiA4IRY28CAUms5ep17soWA
v8fJxa6dbfvg1t109flOf/CDMHqKUTjA4Ly4MPwl3J1JlfTBSeU9u7bTMotrAdH5509ZiaveNtBd
YBQXijmwm4t3/X2uVARj5g8ZHD3MFklIe9neTEXR7hGC550dgLhwS2HvTDqiMXVleOyKmWzQhyvd
/9tLLIoRtojBkbG5yx397sJXjc4yJ9XiayIGaPlbr0xuUeXMmKolWZVCvLBck3ZSELAiff1qYKSt
j/gK/Fc7ILCIfL4oSxA6z+oWowtsJzDoo+X9Ou1usoamiahgavS0sSP4q9Jmb5uaV7EgiXR2dd53
9Ng2aZD+7UeDpMNd7gNKROWztsantj9NJeLmiVhuH0twVhGk6kHUZsX3rHV+Y0Al2X3+axdU5PzX
otFAsLQHgIMCV8GqvFOkp65Z3OnNNDu/c0iBF2dD25wEywkUDEkzOKAQgq6KXC5tzForoRLbyG0v
Tzvsy9AuQvkKASMEk+cnwK36QMrOhj2YMhGzTrVHRuA++PynfgDanD9mhRAZF8ITVeAxTVCDqUJL
ktBD6LjxGtt69EiBcWKTr1+LHDpYzEM0MSoWL8wzKe5r7cL418/Nw9wof6MEW2lXly8AkRRXI0hn
G/fVehP6NrFMLyk5Edut9vif5XeMgn0phKhvc9cEuwyWpFjKQkdl2mMGGDHTD2I3E7zICi1q0zHd
KD4/WizA3kucg8qTghM/3xPdBIlJh2mxuDjjIYMlZZcseS7JZ4zdmwdQLiXazXX++BsK4uChZqMb
I09EzJ+YEzG/zcMu8Me/HRhRv72xQLhzAwSv89eqktR2wTCBBhqcMQRcWsQ1rHgbX8W6Lc+yI6gc
l2QFhQFEJqsLRRRwN06yho+AFOqFNIb8ZUu7nneysXIKjbylIgEqOU57x2DISFL2B4eqPg1r4agg
tFkbPAage58I1CJe3NaSh5aaqNx1yeRtoE0fvS4aDWBh4G8BWs1XcdwSieeWma++OnPm3xsDeo7M
WXqP6I5OCgYCGccj7XMrEnnkMxIGMQ/FkVEvCzOXtfuqofWBuvAw816rKDBy6MMJQoWND/2jUwXM
GV0/wKZRF1rQ8+2bPUBdwp78Uz0bDGvLCxd4qN3cM1jq/0inZPglJs2+V2nexa3VIXfn7QQBKNyO
S68MmHV5BRwHeNHfk6ov3yACLoRUoK0Ad3kXpiujesLUFJy6DFZKXo5lnDKCZlVVIDbOsL1sx3nQ
RbcRpN4LUusy7Nz5KkjiNCLoTXKqqV9cZ7ZOwfa2GDE8Soz/7bsiUlWRhFrM5tCmvDj0eZI+QDeA
SY34JA6OV2LwqqVJSAe4BNtSoBEk0IjnprfnMEcG8zo0fnfgwUihiKD4y6mvdoHXkyhNi/z0eWC9
DN+gyhwf6i4I3cHOruJqPYiKon1K9jWDeOJq9IR/tKrq5+cP+WDNkPki1/SgO4e0dLVmjCXWREaa
fRWTHYQiLXgM3LOPteXPW2n25aUI8Q9oERwDBAGIcM/3x1aynEmaZF9rS7hh01M7JqrUt7qouh3F
t3FFkFPdVrXWMVqF06OXTAMgxd4KBcLXLjWF+wCrpbXzC7eNvVSlu9YJkgMHPfYlpWbTQ78k/qsT
Bbwf8rQAwluI8lffFaDbPK1Lo74ibXQheE5k/q2YpsZemnqO2SI3aR6grai/8h5XcUiDLL8edDtB
IMPmHuYeVu/rqRK3YzInL3z0EhGWXBXPiCMTEFBustMgkuBpLOrsjkyIQ6GZAVrsSrsWz/BVUFj3
s4ZAXds7ya0KkqaIrKpDz5u0beVP4JuFgPhS4ph0AN0trLEbB4WcIg9/4uhnZdGh3B6KL5r5DRp3
d7OlI7eb+hyouQ3fFD5ei0DxMHQPpZX332mTlpDa5N2w5WD7aDmRgiH+QzS6JOLnB6DlnOS4FtVX
XlpiH/BCxzVQqT/GrBI7PPvvqvAX8RxE8egGBeRlkZWfP48kNvgwRhSMP64bO00tYx+dkSLGdLCz
52naKMQ/SPxBaS4EIJwViEBr9Xo1Ec/UlurQuaO1AdzMfvBV9N78MoyDwAByEP53MPTD+FvkOYHk
h0r07hnKPCEbOa91+bEFALfR1AS0PhiGYPVh4y/yoGvI8BXAir4uGWUvlT8G+3qsjy7MQ0fkH/wR
tgG0yffTPxsB7bYMoF+nvdbXxuLpjs741ILJGpEzV+0BsKjaqdH8QNVTbHQPughDEDjieoAaAbWZ
xZe+Xe+LFR/C8ilXHXogFMgeJeCtzIRj8a+M+L+h6dpD/bv80unfv7u7n/X/By3WFmLukxZr+ie0
dY8IbeXvVv7f//O+3dry//zPdmsO+wfqRVie4AHgYCER78bfbfcf/4MAIv8HSGYcbehh0Jx5wUj+
s+ua9w8463Da8al5AAlQ7rzruub9Y+HfIWLFd49/QpX5v//Xn9P/TH9Xy+ukVfnPpnj//vfvu5yt
WxEBFLQhSoYq34WWEH7x1RfdqcnqpBrnu1H2yb6ps/amG1X/4A9+GWZ6HO76qRt3lgWOAtmNOfZl
BbEQzfJ41BggoXiN8Wo55lujJKJ7Ao9a2Ju8ODYuxZwEIfsXWbgkVqU56al/bWb5c1RT/4I7EbMG
eFOhjRrg53eb8a+f+f5nreIGBPxojgAIBKj8ghvizj8//iOKXjSCgLY4r41/DbM2/VEPTQgmnBze
XpR6I+K9FI/MlfOxbqotJ/cbOPnvqw6vgDeAOBcp3pIHXNgXXekGClwIvTNi2H/zm7l8LJtJVVcD
ZIWlr6e9NSVUIHuz029WogScD37SfaXGqp7UWFZ1WLkzLHHwG5mrIoNmPQTJXX7rwRj+CbNF8aCc
rD+OTusBNqZcXU8ODAuYCaWuXd6yW62bqgrzCrdS2PVqasMGHexCy84DJPkdgfYq881WnDzPst5+
N2xPDrrILcU6aqDzpdeN6Ger0dMdGGznOU+7BtPRrYD0YcXa5i9LChvTp/N83MMHzwTMzgk7Qnv4
IOwmCK3RtC1u7EJ9B67rDFtvt5SD57uC7wmfIxTgwGOQCZ6/ncqkCvLRsu8Ud4KfZS5y+LvaDClP
M7PvTjbyeZdpJ31QaT0dcyiEGjSHIlPoQl9XRcT3c7ReHrNkI15frtpiisQpocgdkWmvOMdWtoGb
6Xa801L96MA04DBM2cZnsTKDLXuz+D5QesHBt4DOiFTvb4Uh4anmqBLvaEmnSOuxeyseQqg8vmRN
0x2h2jK/ocUiO2GoC2sShBr7ou6KlyKvUhm5SJRcrMUiB6VzMsTwsmRhUjjk4HRmeOmcsgHxHHjq
3m2VhCdw7naQk/hPBaq0MsJN9XPmFRCpScwUw2csyb6wyS9+eIX+IflgMFFNovlImLQLwlLqeASX
nIUS1KEdt96IB2du8wsHD6N1mA2l7UbouNyJJbGBzAn+XDR8WBs2tBntSomJ3jl91X2zs5kt7Cz6
F+FlHQJ1nGz3iTvsWYuuapFneu+LK5oii1oUjUE8vkBFrVX+a+O1loN5fnDhm8XpAJHrgjVe28ja
tu2ysQ7mu7Ie0BgfXSHvstktYogq++tiRKNGQsbx2lTDeIKqFfCG4t7VnGfFt403ufyEFi4JxDUQ
9YVRXiVCFmByVdaEIruuoCBMcp7GaB+FTYKoCFRr67h7lVZKIq2m8w/g8RrjhFosYLa059llLr6l
EDJJN/78zc6zYXTlwtFGVwXIaoLFbbSWgHRO3qEeT4YnLyt/1jaWyecig/TdRY+Ayb7+/GkrY9/b
4wBk4Hn4mPA36CrFIr2vU7Dgw1NhN99wC9CDRs9CpeH3LIcsVk0gY5H1v2jP6iuHfmuCP/zS6aCx
Nlk46Ra4GfHTjeO7Pr1YA/QjAB6E4IaycJ2lkokDlxhd+tROTvOdTbmAn0aXG8jAxf1qwzoV2OiN
CkUlFAXryhOd6HnWN6n1NNPWAY2Uk13bFOLGJNSPZ6jLQlo4P2oPrb7aIJA/VDGWW7XBeYq7rD82
2ofuFY26HCRYK4jNBMiG2rKfn2ComA5Q0tf7kdF259n4NoTn3w+Bd+e3rrryEttGVTYkd56f3aOv
ANJhTJVsQurAD5CwpN66ZtZfK0SYHnsj9bAdIBLX76Za3tt5kj8FaBAXZV3iw+8AkXvGWoleCVDW
dYmX7WrR8ecMyogIghR+2yKP2m2c0uXieB833t4EZ8FHIgka9Q3jecdasLScpoI6+ZNVoCkWWqPl
IaT9Fibc3g9c6bDgcJzwgmFssZPQrT36cB3ePX31jTC77B1b0fxpGgsdOnVLdxN1ICMoyuYVvddg
syhrTJiqlLVLyIixC06598ENbh3Yi9gA4AcHFVQVcmb7ApaZYCCfyomIJw9tazFphHtxPZXdVdI7
1VOpygp2E8gnSpKUUdl/hy/he1vy/aRhlRhb4z2qXjp3rpnMfhS53ohcl98TXs9aTjPKeNzLb9zT
u13qSeDgQCj55KS9iCf02HoaHXPFJze9sdSIu0fT/l6hoLtxh57vLRCmG++wHMmzg4JXQEcRB+J1
FBcoCPDfv3sFNIFVAtot+URZct/MnD6zdK52YOOS67azrLDqE3HvN169Qax9tDWLRHXh9aDRf1ub
dw+28R+nhUnwYJjg906P44GuWWjITzyxd/M03zgLbxDpxS+FTRJpCHpzQhJ+/kvnHLYrppV64kHe
RkOixuvGTTj6IBXutewaTK5rtb0r+jzFVOepi7Tx5WGkpYHlpSHHiY4/GqX6/aybcoemlmXErLSB
4b9i8Vgn849WFC50lN3J1bW1T10n3UDSP1wzZLFg4BYi6iKRk9IyWvbyye57uSMZXLsyV98UaKLQ
KtiWqGtZkYsVg4Eb1ytM0jDona+YP9GkJyZXT43wXpI2GzB00Bd7asQflQpuIbbcsule3q5oxEsp
BGSo3+CdfYNj3p0KnkmTCxrIJ8XhAc4T+xvVbXI9SgGgs81CI71ur7PqOfDvA17dy1F2t1XXHzSQ
kZ0dtgQr/3ksvVx04F4oVShAIPyrNaZSpt4AlzZiiNWiJy+rvJNtD08GPs/YJNWWon/l6MH9hhXw
3xreIQtdgJzzRTdDnXX93MmnkhieR3pU4KsIT2Hm0pPRv1gJNtD30T5UIvXKbV2GUhC/jWgrzGGQ
hKJ7Mb8a0pm/+gnPf2K5+byRb6wcKG9viV5loJ64C9AvWPMRqAeKRo5GPYH4dh6GyTKv3TCKaxHk
PcZKQr+Dad55lcNbB7GZQrmHDhiQ1YMQs1zlfBn50N9bQZ7/6acN2rlBtYbhR63bs9huS+eu7Hhz
m7pkfipzbn/7fEffejycH2wEPPA7ADMXT/xaqOL5SYUSpEyf8nI2YdL4zS6HgPiqhCcykr3lxKgw
7KjopR2nWXaA5tm5maGh/eYmVnA1jzYLMTbxSjcT2oP3SsTU6jA4ik6QIHheaPvZeLSXi22Cr7Ft
LRNJxNNgSpKYaRfTJAfOIlTkv9NyJEeun9EmOfuS8KCOGYNcuskBxKP14d2s0dLXyaDMG5vC3zel
m6MtdGBfw9PXQfOGwmhjbS6+ebBfgOjRLx3dXuh6/AbwdJp6kyGPMzqhhHbRQgIIsdpGf5LVZLS3
8+OgzgLZBnkOEvdVQR6gp1lloWX8U+s1c8x47V3bZZXHGe6iWPcWmMqs6XYtscwXBQgrgpKwf6jq
8UUkpbmDtrY65kGOkeSs/ml7xWufgcfEPfviztP3ZCwEZCHFjrYNukHaXXJIbGBObMCWNBrqxL+9
aAhbSwkPRN5Dw5rzbxZWMwiVW4s8Om1GQqMxnCAwQv35+VM+SBcQh1y0lgXsD63rOjgmpAb4RV30
R5T4sJLBQ1abon0cxiQ8sLZ7UJB67cekrJcW/ndc82Lj/lkxucu2LbQTuGcXCYuNFPf8h9IOvTSm
mRePzeC9yPrg8XuSzKH3h2Ji13TervWyG8i+gnHe63m6dZrgME79XS3+Sm0ZTSrYAFBW+Py/3ghq
GGgzkEmhBdL5G5kGCH1Kp+LRpJ1z5SQAxaxZ2hjQwPJoBGtz41eSvgxNUyDotOWh7FwT0WSoYoqW
KztnQtNJdEBUv0jbJse5IEWYprzf1VaqkHBttlm9KNWWJVwUPOgwhFYc68gJRTJrIActHgfb4bt5
BLEqAwhaPz8rF1USngKE+W0+B5zv68ZJORW0A0FSPPpvTYj6MY1yC2bmZIZr4PNHXd6P4GqW9BrO
Jki11mdCDNKlFRrDPUI4l8b23EGgmRRFKNGNKsocurXjH/y0fz8PHQpWF6TNlNKDK7NHlfvXUDYi
BjjdTZsFi8txVzvirvTrY+7UESncEFrjZigP4yJQHppjujXj4JwfWs4f8P3lFgHKj17M6x5yadF1
epp1/lhn4CRrDrCLKXEYqwETj+HZjpjEzBCk+WjnTabNOu+jx6ODD3SyC4iIcvj8+HMN0qvhk3qU
jJmD62n9JZkb785zxqMg4MVgfXLuRkb6padNH1w5M0xHJUlvS/REM2Bey/k4Z9q6SimgiTKxpytS
z+ld0Cl521nJy+eH5bLcgBUBTjv03MPsbFAZ5+9b1W7iOMD2HlszYxoADBaROygel8ylUZqXZt96
5KHyYWD//MEfBE9gF0Bu0PJoAQ/WvSbQtmrE+UjEI3DFeQ9TyfPgM/M6DPYv6qfma2eBw3U0daB7
XxxxOS82XuHy4OINlpOyaDnQtH4VqqCHgsRsMOIxaNvnstb2o/5/nJ3HjttIu4aviABz2FJZrW6q
22FsbwjbY5PFnNPVn4f+NxbVEDEHGEyAByix4hfeUKuF22dZtjLLC8jW/3Yl1TCOI/Uw2iKLe3qM
or7EUIOhhvwYWUVPCTvWnlspr5+stH4pMsd8Cbt2W9ARbwuQdJWTIAOhvrRjvqa49c6aQ1OdbVi4
+GAMqbdrrvaWObXaKK4aAoMuVjn1i23GxqtqT18EqtKVmaUfZBRCvz1e8vubliCG+scc6EHVWGr+
gJ8qS0uto6viG8ZBAlK1gXS5htu7v/5Yzbm8QFkMEd8lDyyvEUKItSy8RtXQnZwo6DeUH4vdZOof
amVcATW/s4e42YFWyzOwGerb7VzqpRn3TZZHV6l0PiZZFe/xBEKmztH60+PZu0/+SJNt9N3RFVTQ
NFic1Eot+6GOk+ja9cq/OboeO8VXq8+BnfxMxkb+FwDRmkrmex/HoP8D39NGW4RReSlStY8kcVUi
TbqYWv05cEzpmJjyr8ff9s6aUeinzwqclwRmqfQXwvmdat5mD3oKRNSkMY+mGH61al88jTKKuI+H
eydbmmvm7A1CFGZ0Kb6lFIlPrUlVvCnMrGeQrtXeDsX0QtOLgoeBdDkie8cwtqYLzTv7XNLC+gKY
eFuJ0jpVoa8eq8CYaLFUVvCzbZrh0BbDby0c4reoLOpNOsViBfb5zvpzVc2bjBgFstNiMdSwtH1T
zzWvwqF2W3RF9CrlqG1YBJtZJdXbwcnXnEzenSjk4uidU7Okfrq4IkdfFNCOS9Uz4uwwysG5qT/G
7W9NUn8RUB2bEMGQ0Xf1NN3IHezICP8tKz/rPiiz1EVh4pM9SSi+NOYGRNYx6tuVO+V+VrhMqIhA
OeUYgge/PX+pDzw24vm8qrl8bVvnre5l7aVU7YsuV+lbn5XhSnh1f4vNeeoMPSG5oKa6uMqLop6k
svSDK4W0CLoSHDBEvNrD4y26gLnPL8bNMMuyQ0bE3+emFVxN4ORVs42d5NwZTrShvfjFTKYvE4i9
NJAulT78ACm/1sVZ/QGLmTVGhL9F5wRXdsde6jXTxXRFdkkK922h7jsHXFfifEn9s29ikexA0Ho8
BfeXAmEJux11au4uajC3S9v7Zax3Ws7tg6mL20eMNba/lUDPt2n9z+Ox/hQbbysQzDgCJVTyaNrc
9fWSRosEyurBVSujN1khCEsKI3DHLFW7DYIpe32Mqt9kLhgXUYz+qsil/dToZnbUa67iWAlDeGC6
c6nHQP4dNYWZuFkiwcUq7PJXUfvU2GGQf6a+AG8MhvRBsmKk9HV9SJ8kBzb21k/QlbQoP+8gp5ib
dEjG5wjK9F5FqPhFtZNi73ep+QONUGSXitH/AuTNv9gs0spV897ac6Ls+TJmVqjO3k69r5WtExdC
XFvVcVC+mn7Z9KvPvirttU5tz4bVUYCfBJUtCxoh/WzlE14vKxXi+ziFJitpNSm2M3cUF29rI+sU
fCslvBpsw00fxb+dqRSHrurjC1lOuUU16d80aeTfjzfDO+MSQAAJgksORnKJWlGNYQqyuguuQWGO
CKfq2mve2sEbgParTBB3GoBpHrOosZ4eD/xOtZU+HuVG8jZCClq7t/OeS21blvQUrrJK7w7vi9+N
n0bbVFOTAlCuELyNvX92CumzjIXL66iO6kHhMvKiJgx3Ri2ABxW6F9nW68pP0xh6cUD4RbNqGzU6
AH2LoFFIWTXXiBwvctTvBbWQTfGPCjrgi0mlnr5u/MFs4guqXKbbqynamfGvGo7zM7jyNcrNOzfw
XHGh1AnlwIEFspilqg4q04gcT6C08t3J6eOiUR6v7IL74IfGIU8LoSS1b2XZC8oTQdF38m0vzVuv
w8njUkdOdei7ylwzRnvnEZuR5CAF0WUCTz7P/V9FdjWbNGGqve+llNt2sdNF+wCwqltaZrcttbzb
JIW6ZjnwTu2IA87sAaUlUoZJcztqVqoC5GPoeHIag3KCZmps6hzrulwXX+Oxsty0M8ND0o5cv7gF
+Nt+8l+1yQ4RCi9L5CMqC7JRU0hnBKOh5xa2/Ltu14Qd3ruMQO5Rm+EkQq1Y4sWnHh2nSU5tDyJy
eszV0txgvBltmkpt/+EC+Z4pWnEZmlE+86vsk13K1SZqw58rJ2C+9G5PAEIxnE4QSSY12WWQ6sSS
pDTo1V3bKSv+MY0kOZFARoRiVb8dafBuTZK1o2r6nyR97HcdcTwyaMOmkFB7S2GDqENkXHppRGp5
SsR+KMLczdCpekqScE094e71nCmtZNZEbZhCoYR2u7oKwG0t5zK5yuXQbuShovLfRJ8cZNo2w+T8
5y3McEjSc08TjBFYzz/nry0ckyr4va8FpNBtBIpxSveDZJdbu8qSvRlCHefRTVbuy7uLYB505r4h
7oRY8TJCqNjCcJEYtKcSs6E2nbhVk44rz9CCf0EopiHSyxTOYkSObC2t9chbzVyWC8eL6+hAmYSy
dgaQN3Lb9uQIa2vjkJIGh779lXRPuXQaYtnruk9qntNnKZ6kId4GbvlzEP0B/vbeKD75DirPouOf
q54y78wJZ5qol8sLKPpSPanKLHkq01zyGhoHOyvt3qypig5zHvQRGF18TATWq2PlvFlYap67NJ4D
FZ/elYwAI6V+2ToKxzZXstf72wZtC5aL1SJfxiZwkb6Skcf9gOjAtaWbvg8qXxwDkqRT1VUuJlrx
US/oBpMyBC+2HEUHR+FU6X3YHhpgVIHb2HaLyiWThi73r4Bu5CtosGkl7L47NdD+WWcqiLQXKdjM
s/vXNtaDomqUUFHfRlrz+zT7ETSv9UzZSkS/puJ1XxQipyLQ4IDS/NKpRS0Gi9GnGQPyuEKyTa/K
dc8SQ++Wfyj8QWGdQ7NWn+Z4V8/t6MkMFSR0UvmH1sKIlug37h/fcPfZHuKyPHQqeTHoeq7a2x9k
T61DCKI61xY+2mFo6wljLTmgSAl46K2devFcdc5XLI3UQ2/DqcI3VMXH19BYw3JID6WB3KlvlPVH
xLnbnwU4/cmV/QZHYa0NfHd07N+AlpU1ZvLdsvHDKSHOeiP04e/SVD0upgm/Rf2K/NpuGoS1kdT8
lQYdzwUNoMfT9N5gIDepZRGEzAPezhJ4rEBPKkO/pnE8XkwDP1U/o9vY4Mp3RFFPXRnv7kTzcRRf
dOSUOKXsldvxYL/QvO1bPg7vMrdQnWRrdfLaLffuKOxChFvYicD2bkdJUwj3dmXqV1QOh01XlABw
HG1V/GDeQjePKDcAFUCeUbTkZimw22GAS0cwRAbrmipqd5Glpv2Ux0G/beveeLO1TKbqmZJhRNYk
uSFldhQLWpjklprboZuCm/2u+yCBNnWoxG85EcrsUTD6v61mtL7YY+1/6NsKhY8gk2edMaLWTRJS
wyGVk/vM7YbK3qlWHrxYcRp/AvQN0EcMdY1Dgl/U+wzltWQjjzmGAEQl6Smq7MENJP57A5Kz+O6E
3bGQKeNuHL9Sq80UqGHhlmanSJuoS9QtDRKfBxAIZlyYnBBFanbIrCh7X0/AvheBGAK3sxJ/Cz/N
CFbO8N3m5KVSucFm7Cwv4jI2JmuZwrZw5KsuMgGLDMZTU9Q6vwrxa41Gw8rm1O6iInD1KDTN8EuC
ZbyXbhe0SY24a5Jh8pROPtvWV6XTvjWtfRFhAky5coPoXNrf8nB865PYVcB5l1Fy1AYkVZwNBdOd
qjVHtUdLyvpVt78T/RdNYXrFKn1h4RZlsm/oKgtf2ibqK7K9bhyFTwWNpIyiXSp9srux2bBPXluc
TXMl28mJtG36lf74XTIwfyX9PzxPIEAB3b79ypbgvZf7YvLwDCHTV6v6MgRl8q+Yuo+Pb5d3R4Iq
8b/GCK3d25H6QAs7O9QnD03W8R+a3E9s6uw0NU2yezzSfbbJR1FQJsmFfAJDY3GRgQhUfNMpJy83
hjdR6z/rJHm1TYCAeYfMHfp3LhYsv0XlH0KjdpMoufY8ynHYbwubAr68Zmh1j7WZfxGPInEkgoSk
RLcfj/y4wFQ3nLywttCfblX9lKtd6FqN7gcucLliV6mDeUgTxcZ3MqVXY55rPAg9bZCyraVQLenM
wn6xtALyb59UKw33u1sSfQ0FgV9Ca34j9/LtD8xlkj8rtxRPmpzoZNglEWBcX1cW5q4AwSjEtfPK
0CdBrfx2lK53GkgYquzF5H17Re2hZI5OYpx6YlG3CX37a5s7Vy131KOZQIn0JxmMHASVw2xzHXLk
W+sZ/uW/fTgjooQIWcpYQYVY0tOVbfQHgXJzpRNtslY8vtznxNuLsxFHeqHoodR6lskr2DmROFg6
ViqpMiEAIA91cnbQ53gWWMy7EJflQ17V4XXIqvCzH2jVNYHoiOFVZXJLgaVThiwO3KpyENGr2nET
FrUDca9NNx0NdjcXVnDoWkuyXA2hE7fLdcpmcoLHr54jgKhNeydL65+xWuvsGQS7T6XhB8hnjs0h
cxIMdZQeOtBoiT1lBPXEPu93YRNV22FUxZnm4690FO2hK7Tmgxh7ey+J8NUeFYeNWCjiWz/IDlLv
eb6noT/s/M544dW+1DD5D62UrrlnLcQhyT/QFYYoTTN7Tj6J0G63QxFXQo61ZvDMXOVlc4wmeEVA
2u0DfwL4X8rboR5RVo78F7rvlid0fXwCPiiu1VTanlaQdbapJQ6Yt+Fkrzn5U9OGUDrqYHgpwJc8
jX5s/dKVVNtS8JfdUirqI1LQ3crGvn8raCQQ/PMXyB/KHbcfgkZCbIxh2HuV0SuIC5OIsH27Q5Up
8i9218+yETgfNmPX7OOhUtaQCvO5WezUWU4QRYxZP4Mc/nb8tKTHUctp56lRZH1WpBrcszXY56En
IiUAGQ9KJMpPrRHU32qJLKUdqm2t+L0btLbYPj7lf1rri18DMQvIFeoBM/B2cdmNgaZ2bdFYHiy+
6IScAjhXezKsizmMbxMu0h2/DoW0OOo0Su1R/T1t8/an0ibjGw2H+qPW4WyVEhw+R5XsvCJFkz+N
Wma9SHWaeqHuxHsYYthLFXic0JuO9s2EdxQidqQ2zpjyvNYhXfVUr4yTKhrz22iV4YesKFCKe/yx
d2HJjNYEA090Ti3trvWbawElz8puPU0pqn2U1pEH5iY6gABWNlWJIujj8RbKEZwZZ+4xU4YETQ3u
ZqmR0gOwLxQ1sz3Fl+q9Bdn9GwlE8CycovbauJK3UaW0e3Z/d9CHCfXZRO/+bUMr/w4Kr9pxo6ob
dYQ09/iH3T0gFBBogNOXBm50n6mMnRbpGapbXlHS5Ozi3DwVar+mDDQ/Qzdbi67JnGzTKyZNQW3h
dqNrShbJqpgcz1Gb5y5HcqtR+zNcRuXH4895fyAyRQqIICmWjdQoDY2kC03Hw/AmezYtDMSQAqgP
Ra2uqcHdZ6d8FGC+udv+p0g+T+1fuTkyztpoq4ntSd2Y/ptlkfZKDip/NREg8pxoCi/JKL5oUlJu
MTKbA8TUQT1hNFxnSutvkiRFIHML8zimY8rTIkUoGUrdsScJ71yNkiJMIMP59XiG7t7yPwRhWtsq
+gB0DBe/emwTO8q7xvbkDKeLQVZwfxcaMmcDSguX2B6dZ8nIxk9TGYcrL/NdWZmhZ8g2G4F6Bkfh
dsK63AhJ9GLHQ4ox2sn9m4UU7ra3kQppzNCNR3+t+vTexyLFSU2Duuu9t0BlBEKLkb70OJ3xFg8G
c9sVWfDCsqJ1AzsvvNj0lhrXDIe1CtMfAMRi01OX4tDTnqV5s0wthwovnjivba8Ro/IB99Xe1cK2
2U6VnT/HXavsRe07+9GumsINbHvaGshAbzKtDvZiKAkbgrK79EZFq64c5W9TNNNk0LotEYRuUzJI
BKvdaoIR2caNfJkMFMaMKOy2SsKrFfqjVG0NctbdBJHz2DSh9YeREOzYBA10ozHB97IaPakZNgHF
nHpTR1KDs3tRZTuUM3XMUxwHfYA4E8dKFuKMqUaBNCXsYd32T35WFqco6JrnyImRHi57XXMpcAj8
DIdxY7ay9vHx5v1jAXA7p3DiZ6QQMQh8FGNRFYiqEKOPNta8XNIMtxcdXMYyrZ9FOmHTYjQofDVM
7RMx/aeySZRN1JhiWxggb4gVP6DShYcBPDx4rC04AT/t62fLx0AVw8c1sML9XcRvBaMA9pHCGpZq
t9td6cxWqkVC9yuple++ne20CU53MIm3x7Ny/5jRhEA8UJ7bQ/zr4uEekAoF99NonjJdCVYBqfaW
dWzU4uNoKish0/17wQAzcJQ3E7Da8oK1ckRWtMTQPNBy3YtSN8YGIzdp+5+/iMeZRaKUDgRnCfQx
BxWROV3SvHJUib+6Vt5hEPYj1BGZtXyQB4+He+ejwLLT2ucqB4GzdPwulbQtbZ0+5ST19Dmt1qel
5vftyjrdQwwp0vJd6NXZPE4IV9/uiDGv+tYkP/DkIPhmtFgquqOvCLeWm8iVzeJJjANS2UNS7aI6
1V/VMP7w+Ev/xBmLA0RLBJgIETy4JnmxKZOhmXqlnDSvmeJ4p6VJf5wyYV8bw38FTjF+hZHHk2BU
efJZKUw0oanaDw7M7zYatedKDf8Rxtg/w2Bon8qxH/ZSIyPpZMf53in8+hooeeCGk96d/KSncNfV
T2Oiu01QwdOu1WJjd+lTFEPNSQBs5zsLHI1bwWDeVoEIz1Gm5Gux11zDW3wzjvE0TXinyZaXSTI6
VNhuO63uibQ13cmyhkuSE2JpcaJ6gWWX/1SSc6UixY1HpwBYg2J1Xx9P/F2qQTQAf49QiyQadupi
3o0woCiNibJnQ046tYbRUpdO9ac8tdttmjXfG6PJ9qCVPbMctcPjwd+5iTQDA2Kee2AE9Mxv912u
IAnVW4XmJaFxUbtGTVx0EJ9bvQKS/Hiod44SmTfKdjCb0RVYFqMVS4yjFOW2l/ej+BE42beyC+WV
XfzeQWIZiSN5YClMWPON+FfoJZmFLEkao2ijCcEm6fGqcHj96IjOLaQ6ulho6GKxl1lYvvu/yhje
zuMPvQ8tFIpC8CnQDCPUNBa5WxxJmt1qqeOhKn5R9fFFHdP01ZxlYscyTy9OxJOYFt1KDPXO/EJi
mOs9xNOzQMztl09NjdRVSoCbp7GyL5xA2QWFtBavvzsKdtXc9WxWMMK3o6RK2mEX4DueBPH0mgj5
oilD8vp4Bt/JiaCHcb5nev7cL1lModEGTt0Opu0ViXalSxi4CgSesxYWxQV/gvJNy/XxWbe6z0hJ
y6+ohht7v7bqfaJn/Sm2gubcGs3KA3d/UFVKqjCBkcLAUmAJ1y2VkZ4RuCyv08dvUlc3T1EJfdB3
8g6jKLmJN5rZQw+PuILOkq/bK2/R/b7idXUYHgMn1nfJJqxsOVBihaxC95vx3Gd9vq2bUmBE+lrW
20rKsi1FyzVo07ygt1ckHAECq7nfgkjC8mVKQiHbY6lYnjXlX5K4A26GnkXeR2+0br9rUvcfDU/m
hJjUm5hc5RP/2J7cbrG4i5UAU6LJIzZrD2NliEOBcOMM36yeFTPYW3al4MuBNDxchXRnt4ay7cEx
bGjct2uVmHe+H3oKeQL3FpSzZVYkS0VPgsr13BaZsZMjHinXFsiox3RWnmocPLwms5V/ZSeQ0C9o
NyMazQ4KdeMGArn2WZeR2FH9Kd2VuhxeCw0ta/DJUC0fn5n7g4lfA/xeum+4XiCtfDtrERKqcqkS
Uyq6MK+mkz0nbRuuHIF7hAtq2Gzxme+NpiRP1u0ogI7bSKFb5gV4vyZo2dfhJhLNsE/H5inE5ntr
NNO4y1pZ3Tta+6GeMInD8M/5/fhr75v0DlmqJgO3o3dEOLjIGDFNaQljJcXrRyU+BdGUnwrdIAGi
hBR1riMV+jcfMdCtmbXxIamt8Sq08tRCH/xaB4X97BSoYJLzVaQ1Y1amp0BN07PTrmXV97cGoYUM
x2w2O6GUt7gwTRq+tRQppjep0vQrqNFPyjtlm/m6O2rWMRyiT4lST99ypK9WtsSf4snt2WVs6occ
qbnhvETWSO2kRb0zmJ7jRC41kUtTaoUbOyhqSedp+lml/5bd8DOPbBeA2ikz27NNQcLNJuI86CyO
fRqiZ6up3c5+ikxEBZrQrY3ul+QYp8cLeh+IsHcRWwBCiwYXdZPbjRWGOdjAINRfQlv/nXWieEkR
ftw6eheujHSfE83ZAwz4OdyBd7k4KHIQ1VJa9NpLoYz6vtRSbd8nVr6rAVzsqFPYK+HAffOKsVC2
AntDlInM5+JhNuSGhkiTaC9V79uU+VP9ICUCTq9IzJ9q5uCqUmah28/xvhHb/M0Pd5RE9I+JGUrf
EDi19lVXik0emWtBw53oGKdoVvyjZD+DuOUlclXids9HrTG9wH8BFFBUxS4fw5+h/kVKla1AdwkZ
9acuyy65kQwb9HhwtPjRGNOrGdRPtXQ0bSSPPkqQjiU8eB35pVKfhf1qdiBuw4REXNtWDoZCqEAN
oHCH+tjkh06y1jb7O5EfX0IUbWloTSPWMF+Qf0V+JPdTZvIXBbbwc1gZ8VaaqsptorZ4DXw73uKX
639pTaXG0BECar1qG3D/VJBJIJNFw+BPrrjYWYiAqU4Qmapn9kK5FIn0mmrOru31ZwXV2hN+gp8e
H5o/ucHygLOrAD7Tb0FfYBHtBkpjVuEQkA0bqB4b1Q4z722IoHtc17u4fbNB++sSkHRZ7Kcx27Qh
0EgzP6Vl/jmQzU05vQ12sZGNc+hfch1nDqnwxmHXxPi7NOox0TZD3CBP1Lw9/uXvPCTMFbwprhGU
6Emwb1erlHMrC2NN9Uirh5cwzeM3RLkjzypqZcNbxgNvdcHOQC79UNe6sfOFKrb1BBD98S/543O6
mEMKPBwDDii57/JJGzBUs7sw1ZGTm8Ad6E+RLW2KVL3Got858ZsSvaZttLWl8FiOzYlDBFJgxO68
3FEzujrhXg2la1d8HqQzyEmj+hxJhwofms7+KeQXA1m94qrF+UczKDFQz9ARVj+L7GTKEv9L4FlR
vev9F79DWq0RgRuEACGa+KevGodSnV7h1H9IspICXkMfZJKsz1nrPM/KAaQuaxz+WV9yEe5hPUnR
H00XKiyQjW/XZTbMMZSik70KcSZd4trHr8WM/5GGftMS+gjrOkYfKfjVNBsz2dWE1ymXcPiNve6g
KZug86imDT12iAGseZjUOabLra19Q6LPdK0seUXPwZuyfdN8ytEWko3j4wV9J3lAXAJmBCkmVxsK
rLefgG4MonJVO3l6aEyXUFKRPCBbvKaFn+7FpCaHqM775zb3o4MsVT5g9DjFo7qv261kyMmT1SXt
KQy6VTn8+xgNAAORJDctEmDm0ies72INH6Nx8oZGnKMao2Rh9sZRsfHKmxAyp7ibNt8IRMc9QVz3
s8E0Z29Mkew6Tv4x99PhC9LGK5fIexcnTV+4taAYaFwsjYD7QfX1KIHSRiyknGtdxWsuDU8RXfrX
Lg3FwTQraadVKhg1Ks1nK9TWVBbvX39KH2gNzkxkpsZcvP6d5ERGroHvCLT4qCATAEYAxtbTFIZr
gcY97X8us1DUI6exIQcsGSOGb+RO1/ijV9tjd0Zu6zLpZXI2oK09BzECeWUPTabK5PBrAJi2AQWU
smG7cHriFU63WZTwKhaaaJ+dTlW+O1JgHVE6N1/lcbKeNeHLK8zN+7Y6pQS2NNglrnn0hBfT0yqx
sMvSGbxWTs/QKgZPNDS+3VBWqQcKw024oV1zsPTXWh7DJ1nQOMe7fDg3XRyc0UdEvNoOx5e6SgdP
SSP7pTesXVtYzaWKkUUmgzoEQY1+QVbG17ZBst5EmGXlqn0v8sJPCNEm8AEgMRavFb6UOvi1VnvB
nHWLSIK/BcbjdZPWbpxCXxns/qwRdZEn08cC8oQJyO0tAHTPDo2y1F4GqVU2paTN9uvVr8d3zf2+
hfVDu5g7hayHB+12kDgaowIoauL5eph5pV2/jcIxnqe4+M+5/zwQLdLZs5JHc1Gng/nud7paJ54V
SNnRKbt/q8Q5R72INr0SXzJif7eK0/8s4wRcfbbvmH0+CWyWF1aX+7ETyWnuCcsJPmuT8VUdw496
EQNmcez2GIe5v388pffrNg8JD0CDNUM+sHiAfFjZVjo1uScFtnlB9ke9NMYaOOo+UpsRgOSvZBvw
RS31dt3kXutSVD6IdYB+7KJmtKm55tHOMlPVHVR1wMGhi1eO8X0maFJlRSEHuhrJ4BLwaNlZ4IvJ
KrxsNPoDT7D0Vhd6+1JF9nen0i+0xxVq0Np4yX1KHCvn4Z4bwFr+Pfz88/6Kj4UVSVMU14U3yRXu
d69+8iyByuo7Z6f17Zai4kc/7Y46cPe8/ZHbHcU0tIOq7EMZNTTKPpXE7nFzmMoLjsAuZfVvdlFd
HUz9Nq3yFjpreo3v7QTyLdTcaNpDoJr//K8f7MhZVtijKCkYoyDd+I66s508XpmX97YCHRfyH55A
LtfFyZJlKNJGKBfI4MTBKREhkxNnn0c7zdwxaqurNelrpMV3xkS6CPY41znuassXVy1Hs56wY/Xm
9r4J+lU36jdDSrcCXfqo9DcV2s5t9wNxiZeo+JA69lveSRse77Pap1ddCw9Zv3Ym7m9ncAkz2oit
CZBvWdkdpnxsi1jJvCjv/2lMK6ciIpunSU9R1SiL1bT4fhJA4HE7Ew7Rg+Fiu13eQq2wzZPS1ks6
PfsnTpJgX5X29FmMKpArVcBNT/Sof4lr1T81uvOWcaA/ZaIkGrLQGax8MGauYwbaW9pk4hQV1vQ9
dYzw4+ML6Z1UZQbQc/ESHyGetLTxyoUBEKwqkDgneDnWlupfml4z641uxl8Gp7n6Wb2vckp8riKZ
2adywpM6J99YeQPuF4jEdraYmVHvOrXI2wmLbNyQkhr0olyhTqpJvbRva6c85IVBt1DJ15Ta7uvN
jEfQMV+V9KiXjSkQh2WUQ8nyRBfE6HmVxc5o7Og5rfR9Yw/KJe/RFWjFEG1XZnyOZ25TMjAoNETB
4M0dFH1xJlVr0jAYt1ovFrKxE1mtHrrRkM5+DcMjxb/3NQwGKENFg0QalN6vgj8FI4GH8AQ0ftun
zppczju7lfwQIBSgKDbBn7zpr8so1qpBTmnaeGmjmkciWf9sGGW2pUuXfwVs6+y6ZPj6eB7uL0De
CjAxc+HZQDJrkcg0Y9CXmC52FMJJSW0ltjaTgubZ41HuYxiQSn9IIsid0n9cBEpRaUhRlVSlh1hG
DX4wrQ+2UsivU+iIlX7rex8084dg5wIQYI1vd3DRJOVo237hDYK4wQfTQk2omlbe2T8tidvtM1N/
gVdwuTJvSwUr+KCkM5nsv0Q1XWhzTLITAdQlSw1zo9ai3BW58aMY9eGpQ0ful9NAadcsMuykirNd
Sxdhh4FTjS/c9H0gMtr3qi9cKPQaWgIJKtWFme5GqdN//teVYF+RlkAYBvtJzfB2eiqzsUYAFP5L
F7bUaWJ4e7mZ1Ye+onz7eKh3kj6CkDmglFl7rvzFUtQpkr7AYUoPqsf3hizvTVSdv+vjIMCd0Hbc
hJv7qMkSzXt7mrUYm3pl481D/L1MWHrNoZdJ1Q5VbGX5ufjfWFVmNM0L9U5p39si2AlntD93diKO
GNKIY2fUtdeF2iXvkmBNfOyuhYA38Wy1QW0cQZyZ5nM73WIUlijs3npp0Xx+6m21PIky2A/+LPUm
R7ss4lSHmj6Rm8dfRWv6J6mD/teQb7wVUqdu4qQM92Oofhn8rD/mYtWIe3nrIGYKGo6221zN4FGe
D9Rft44TBHBGRl1cO6f8N+x7g5qLXZ1kI849rQIwq4ms/bKyNebg92ZdGJRCKjEqASf/WAwaZGix
wymPrqmmBx/6wIFfZEQoyCS0PO0B7jVyquFR0tRmg0VydkFCPcWhGCdJeFDFWkKwfPbmOaCSQ81k
jk7Itm7noAVKACTPFtdecn5EavMl1YxDYnMiszLvVvbk/G133/7XYIsjSM4sKNdb4qq3wn7y0eEG
KYBW7uMpvv8kiItzK5fglqD87mVVugDvo05c1cZJP9qJTw7CKm+qYcC1mYxy5bQvr3jKHArARcIY
ThrKPIsrXqWeI/yMr+oD48dk6PHJiJtig+Xp2jP57khz/4YUlZdrecNj40n+1g7iinmIbbgZ2l1u
MnTa5JI8rrlr3l30f76LqBdU7/ykyIvv6mOYnFzxsAeUZlNo0V6z5+6VQEKwH4ZpM/ntWxGDOqIc
DhPH2hnBeJTTaV+k8fM4jfArKIonJDAENi6yKvtACy6oyZxFEK8E/ctoav6tM+FcnwF5vOeL34qM
nuVHpiOuYTGqEEAy+21q1GxXdOhQ5LLot/lo+Du9GNbyzvfWhEaXgZQj2Sx9wNsDhH1iVWU9Iws8
ol1MTrUnkfi+G8h69h9JR/NH0hmevxMkCk/87VASbslGJZDhCoWVbnocGzaS06+awt0d0vlKAJLH
NiNKXLY1/TCWmqgLomsBr5FmQUwYBpNw/98PKU8D6RlbCwGT+RD/dfeaiBxCUezF1Xf8lyTwO6+i
JnsupX54Eeionf4/w808XZQuMHZZPMgAdzA9KTij0DwQIjV/E2KWO0eyf6iJOuweD3b/rjCD1Mfp
k+EjTiR2+23IrapFhGfnVR/w0Ryi8Fcpl0h1tVF/SFL7Gqn1f4xtCJqQWmAi/1SYQb3ejthNmOm1
ek8bXDfBFSdDtUf6s3U7rexXbte7Ssc8FsQdih1csDPM+nasuDMgVGWqAWRD26u1vx+ogm4HjFu3
Vt+cpR57Uzu0fxj5BzVQj4N4TvRrPnwK02tdATnUzwoYZjWkHJpMeyEN6qaysk+4LvjYDTV7O9FQ
kspXfvZdnsnPpr5HrXKW6QPgM79Nf224vhDm4JBeejFGOW6Uav0WnXJi1zCyt3FpFP9EKAa6ZtOY
L4rcdedOQeUlspw1N/b7C4MfQiMMg25mkEj09ocYVVOZ/0fZme3GjWVr+lUSec86nIfGqQKaZDAi
NIVkybbsG0K2Zc7zzKfvj6rqPg6GIbaRSCQMpbW557XX+oc4QZwbt3XpeinNH0YhgtMKeHuj00uf
zu9bY3EQAKbA4cQzZJXtQ8Zfq6xMGE95GKDYhGqgN4p1/vn95X553563supQEZSlXvvBRBrTBJuu
yBg4mNI+UShq+UG5f7+1t4rhulOLDRvUdAOxhLfY+5eJlASEd8y6mU5BLnlC4z+Vpuw7SQOpMMQT
4KoavghxcNNJN3l8rw9XcfUhij9N8Unzb+Txe2CetPheTnI7m5yu6p1Svwcmd0rLlyb51tRX2fAj
aANnFhHg8WT5hzl/mzuk7PEYsHakXOzO/zIgLz5ZV5aJnkuL+PdzW94HI/6C3wZLwaSghnF9iAUs
caVHRXsQ5idR3PGyFYaH1kIvLN5r1U+rPw7SJ2Tze9KRmG/YRvhTsJxCy+w+PuiLztC3PMCbPrHz
+Dv19CSEwtK8GNFrnv/MYMibvkqYcTU1V5L8ubTuzA4ElOzmSAkL4LeN9Ijvif3++F+8bQiWwSYu
Ksbk5UkfrPY/YgjRGPKWAj3YUaLsLOkTMvza99Yag+tKDgPk4TPpCF1CvSmA9dno7mKZ/f5XvIXJ
q1XAs2JBCxK5o/C9uvCzZDQhc/nDqa1LzAfEq7g8TFr7goUEiaIwfaUImLpzqn2XzNgRpZd4ItOX
2x1AnAorPeWqj+abtHk2xx+z9GpJh9SEzyHcdeqLALKimMvbpLgeWy8ujM9qIT9o2YsxUj1GGcMh
bbdxH14GMECEeZtS7ODKvaD6amIYGoOeKic5gn+thE8CmVMngqTjqbmWX6PZbytWpW00e1HOVd7K
dOBBF3M4QA6rkFyqciTOtHE6dbi8onHWVPtxRvwy1fx2r8Yg8tAe7qXnSPH3bZanj0mnaLdRkZb3
SdGrt23X+Y4ONPaPL2zSMtgFmgtOFYjP6ugqkkQL0zgQTw2CtAXi1Z7a56ZDzsyuFiDa+8vp8qBc
zJsXOVXo9gsC9PxMxk45EKeooDUkb72p7HIIsOMWGOKiOMpgc0tz9C8Smgger7aOAT1XlkoZWnsm
HH1O5PYIlNlO08c+y1iDfUgpTXMCSQicOACdOUvf8Aj/rhelYud184jW6L5OUqcf4dwrs7HlZn0Z
uSzMOm518hY8nNavwSjmx+2EvEGjtcMDTNjonthXd3rT+OBjavRImUX5+f7YX96H/FKGHzlT0MhA
u8/HHt2NSic9Lp5kAXZ2a4WN1wfFuFP0rfj5N3sMpj6XlUYxcaG4nLc0Z+ocCgHQBQPJMzeIgDZC
/e1sP5xvgnBPYs3/Pmjdx/f7d5kJYdaJO0ASAbgGBLbcn79cWEpWgC8K0/k0wBD/lAFUvKb8VSC6
L004Egv6KcyrAeMb3vmqIHwvWgH9qmgqnVYJgFPw1tv3sFKPOix4W0zrHt+oIfn6/mf+Zuq5UzkN
yIcs2P7Vhotw+IinRke/Q/ELyF2N9JBXjX5XqnPkDJEW75S+26qA/mbuSYSgTgL2mhfNGi2QI+dW
+4PEjPBqnkfJJOONJwRwgH5jlV3gBNl7sM1BQUK/4Qm1FnOchAmolmmBW5Fj3ZV6Ub9P6/ljWiYz
qEurVV+nBp0uq0wfqALYOpaZX0pLG/cq2opf6jF5UoK+9vpWUf44SoObovOe4/PIWKxpZHKa1WEz
lvWJ8kaAPhJG9eVYZhtH3O+W4VLte7tflnleLcO0KgHPaFV9ipoZZFEaTtcmIn62VAGhaxVB9eKx
2olyG3kEI7obGQNy4Hl9Qi9C2QHMyr2iE79APZuddHFhwdJ43PrI5bo5v9ZRweL9TsWQkSA3d75X
zLYDh613xantniNEv65kv66v1FQbnvMc2EweWBAh/Um7mTHkuW9xYNmJWRk+d+JwNWR/7D6pLLJ5
4BvILFBF44V//j1GKyMXrtXlKYSa9lHVhvJuNmM80iPrWWhi47GfwO4LkXkj1GF6MvVQf5HRDMWE
cPgcRzV1k0pM//y6WkR9gCVSM+GNvr6uuhYDnK6hqpoGYfkUNUXo9Xky794/ES4vRUojXMFg0tF+
APN53vcOHHdbAbU/GWYW3nRzhPKvPpkbq39ZdusZxwMWsABZAORDVudOmoJ0EKuigozPmwhCZbWr
TG12dSEEaD/Gf1gkWSaUtshHEzxiIL7q1KCZ5TyWcnHCYay9FjuRIHAwNmqJl8ca5wyFXmKXxY5l
vdXkVgx4feslQh1BALm8eShGKf1uocL4/hRdSMfRHVJPSxmLa3uRPjufI1maQyMVrObERYaQRyf5
B9mI93rcTPsCXYgfZS0foradvvbjFDlAXTunk5UEtWjlKTbyLY2yC8zs8kFLgmoJcRCDMlchTtmC
w4jxlj014XDoVM0241KyYAx0/mJ4nohOkQ3KY8hGdgtL3IntYLmz2HWfMV9c2J+qVVCwLwbbCtGu
sVDgveHvmnaStT3u7Ijicjdq/VczizsbeUm851tLPDZFVDti2tazHSoRELo0U769P9hLeHC2Uqno
EJ4skG7qpkzu+ViX3Tij+DmJJ7EBwqKGc4QcYGFddRJaIVlmRsceROZTIZXRMRKF2Xm/+cu5pkSK
ZBrFcnUhv60Tc2Ya1tYcp9IpHbPkyTetQxnP48FPFQ+0JYj3vvH3SH59zcs4cbSi110DSwd5xjJv
mod8oxB4scj5nIW1RKkdO4ILJ5tA0lsKTJl0ooCfXqVyEN5MUABfqszfenNenERLU9QcId6xvpDA
OR95vwvbSbMKiQxDMd8LmtE4o0yd/P0BvggPacXEqpW8DGwJ2CTnrUAvSEMk7sXTQhB2UrnNDkoh
DWiOTeOJrVU/VprW7ypE1zeuvQueAMUgEru8Ypc8Hk2vOghgvOpNq21OuDpjLZclzbOAU4g7ZoN8
XbXSdDBC7XMuAkaMiwD8JHZ/p6kLzcfJwFeWgnKPfUjgP6YIjh/KHsvfoq6+glu/56Uu2lJitVeT
NWYnIWy4x0nN/FTThXOCSKJ8KJHO8pQRa9ahFLwSlISb5prwhdKJ7E34tm4s5YtYk+6SiYWwyr8U
TFaBeFpEVo/xNdXHqkYalRyWa8x4fsaThFmAYnVoWxnJVuJoOdrP9y+tLmUa4IQ4A104ahqzmWS9
2pwQ+duD7DCaTxpZQKHsgUnvOmLrSk0cudhn9RPaOPYwXLUQMoT8OYjBh2cPQdO4yzFbqir5zgd/
QDRCLhcNtIMQ42dlvZSD7CVt7KbFXRsKuCB4SDiHHRUQKTuUvoKdJWI7UeuYarILZIY/RPvwFt55
kGiO0BZu2A9ebMQebLyDkQ47uLguingZEIWwRvYzDw+jmu+aOHWXQDFNBiflr/naLhkPrRoA+gSy
AsbY3Cla7eUmntj8NxhEnKBNT00j1xeOILj3qSE5SfBN5GtGdd/J8r7xp31GngQRqboPYy5G6PHv
77HLJzBJDmpkBm/LJXe8LkvneiNSr6rFk9/NdinMePBiNIh+m3UjKFNwmhit/Ugs5sp6WsN/QeIR
58XqatKNn4JSFcdUyw3Xp0zh4Fkd7ARYB25Tm8otz7ctYeEL3QsQ5Uh/ke5izXD0r802rMT0JSGV
STNpbXHIy6i6QalVInE4CNfqHEh3oZhGdgisWxpMdSfWrb9rUkW6xv76CzCHU25QJl8EZSpnTuLB
8xUrv1eyeevmvTwjwRlQ5ifVS+WBWuT56aXPaqs0E3ipkoyBO2Vj4E2yUT28P3+/a2UhLlCwIfCk
fH3eilWKWg85sIPuZ2InViCGq4uotL3fym+uOqIZUGvIIy1psXVQWHd56ItK091jhWRcUQ37IuOH
YNeZ/DqKcPoUNcP7sd+Tm3OSukHExohnDLyDJLpmfKWNGPWyeMDjFJQAZWWeT/CzV1FNkdVaHQhJ
eV9bueIoRTKczBzl7jwKNC+qwhd8ivvdAMjPyQtCLwH5ZSdK2sf3x+Vy9BcoB+NBzgUK+npYtCgY
Y7xf8vvZMl4sFZPmMhCLjWvwohEVODwOGEg5UWe+KJTkVhNg+BELpxnhzRs4iWQAm7HYOI0vgqml
FaQNWfyQlHgAnC+kOGKZKtIknAS1mHdt2pe7Ti/6g1WChTDNMPa6aNCPwmQaezCCwkaE/qaHcHYZ
4FsGOHSRKCc9Q+7zvH1FnnMl1gbtThsiBNmxaLWlEceaqggDl5enCkuLXKFtRWTxzQkFtSj7MVm9
YkdJip0kcmWNnEwOojif474HTBQIPRaLtSHfj1ZsHExKz9dJ0w/2hOv77v2FcHGB8vqD14W4F74z
ixbw+dcXY5a1baslpySrJJfsUw6nKiZhNLT7WoqOetSJW3vy4vpEdIa7etGTZcqYufM2a3WsGUbK
PBlOSk6Lpcn9ECMfYoyF+t2IlOg4FuSnpXnWbvHEwOvS18tjM0fmfkLi0Xl/BC6iT/KTbAI+hqiQ
GvIqm2Ghs++X0VzCt0APGKsm5XOFqPBPYRLUjd1/uSEonkGbhw3NXXLxQg1HTfUTAchCJeSJZ/QL
ZAkpxY1WLqJPRg2kLkyUZVYprZwPbwfHYSJXEJ98o8u9OMQLNUHCzEPqPPhUZUP0OSn80KspfW20
fHm6IQqGeSjOW3Adl1fkedPJOPhqp7flqRtazR1DsbvFhSHGgzD2CnVMvABup12nYXE08DnoEWx0
4lztv70/pZdHwiJwxIULiIZE/Box5huDSr2myU6aBlYEWZF232qGI8XT8FDG02QjkV4eCnVAZtlv
5I1RuNxSPKqQyQdA+Sb0sYpJBxmniFkcshP0mtDOIU3t1U7rXXbgh7hPzF0uxVu+apc5OQAQnD+m
yKuGHMs6I40k6ozQlynfcXGpOwLUckekV2Zum6jBl0AQs0MozpD8C2RPbdI+oV2MHZLsgZ7c5mUi
O0U7lxQgFfGrVnZs+qRMlGslFa0/3W8LuxpZDBjWFF2Blp+vkXjOe7McR/FOFeSPVMp7Mk4q+j1+
v3H9XMwDGA0eQUBcSNPC61524y/ZciEDM1EWNDQLJyPLvhhYT+YF8hN1nXzyM3+rnrz8vrOLYGmP
ysOSgFoU+FeLf67VvKbcL95BP23t0BgjRw/SdKNXF8fV0gqy0bx1SD+TfT3vVZ6kPoJxg3gnCBla
2PjDHWVObJs0+7yR4boMnmhLhc7yxmfjIFkdjeUYSVk2N+JdqMuPygKuxeAlcVRQUa9qN/b7vhFv
/VJ+jPTGlsHaV3ZSB9Y+yKiY5qP54/1t/aZUvR5hXAQWNCzFBULH874rnVlHo1WJd2ZQTm6uh/4O
OZD4SiqUzk5F39rHYpgcZl+Mf5Y67pg2vOTwqyXPCsLtbWbtMNVq9nVgtDb247nnU6rY62ZaHVCb
/DHqaXgAQinsxUR79ZOkdKtanjimBOVaG5LsLpqL8KXS/em5Rr/9kBaydt1Fqn6q8lZyOM+xYFX7
6oaLzHqS8m7TYWc5u89HgEImAB3iDVhseMifj4BhFHHcySUMQ6nTXX2APj700kMSy45VDJpLm7rb
DDXafYoZOFUtVBsBw2W9nLQCfk1EXaCDlnTr+Sf4uhHLQQ4fRM6FK0UTbjolaHZVbYzXGXp9V02Y
vgxzH1/nIjqCmEyWcA9iBb+NJItu0pQBVYJZ2uNO2//U21R1/abGpDmFgh+XwaEmyNnHXNm7iuhn
N0ijeNOYWXlVRUrriALK+848waqcJ0W/zf1Itc0iE24kRarwXMw56w10m6L8/v3V95sjFnEQ8uSL
pg/C7evzpBqFMu6qBJbNpAieihq9rysNYhuRVHFcRm13kwlW7dbJfEiH+bGtUjdVsL8V+0Y7ZjF1
WILA1n+k/mm5JDVOnTkoG6fr5aHHR8ID4VlFjMFFcD47ZgCWqjYbAby4Wl01U4hsYgp7KTbBqUR1
PNpNr4gbN97lyUemlqITKS+Li2+tvheXwlgunIxTFQTzI7ph9a0YxlslvmVtn639hYCkgMtcNEEQ
QVvdq2g4V3QCEQWR9S9P6rArxiHZtUNcASrd9CG4PP1IKiDSRRhFfh9Yw9LrX+4PU+ek1dJJOsVJ
icZ32ejkRLqxeS4GVdhVfo07gRLdTY0kH2Ml1JykQDteFsbGleN0fAT6thXaXczu8kkIehFbcLBR
UDn/pLxBB8SYUNNBgu6ZfzMnzcrse1YAVQlUMfo4+Vti7Bdz+9YkqHYEfHjnvGno/jIKmESP+lT4
0mmKtMBpkT5147EY/jQFjBISNctF6JUiEUnx846JItLVCQXRk1pLgWfOqfncId9+yIRCeXx/H18E
h0RmNEMligGELbbaIXE5xEgPI6Un1kl3FyXXnVVjBmhZQuogMKSIDiX2nYzi+xVE4Y3GL1EyGH29
CUiSDaLcssZFzIlZmpHeZqcBCbw98ov+IdGMmoSEJEHexOJK3A2V+CSaYbnrm1TCqaDodxlJcbsc
NN8JAn3aONIvw/bloxb4BdRlYos1b91MeoGLPcxOkaI2R5LaolsUhbVPMEexE4pGx16UP4Ta6CRi
jHJTlBx8Od1Kq17iwfgMsiOLxA3PCB4S54tAAVaJyc+QnvJKup3EKLhFb1PZEWUDZpKqwk3hdbhW
JybumGPwnSb5RnB1ub+IKng68Hggm3BhlZHNQcLV0sMT79RHVRWCYxujnCWEZeui57VLlWprS/+m
12C1AEnD0xExylGXgO+XDZYi2dk2WZGepjKvkWItra91KOBI1yakLgdTBN5B5iAmY8YibapdM1ok
Cd7fFJe7/PwjVnFFRo4oqesuPQlJJHiVLsS7tIiDj3/cCgR/ajwUaCHiryFiWWtJQpLF4UkeQnB2
oiS4Qw6R6f1W3hip5xcFaRhKhlC3EQIk53o+otEkqlU75eEpsAaXy9zOkk+pErnwlbxRe7bk+1i7
apVP6pA7RqzaAGltK+3cScBuuLsz/AlN5givQtFuoxd5Tu6U/EpTX7tAxTT+UQ4/+iPOEgnwy25w
zAaoSZUeiMw9Mx8+Qoa6MYP+U1l/LfBJ29XlNxSP/3y+IAFyB4Jt4CJYM5Mh/nRBF8nBCV+VazMT
ZPwims2IZ3mxrAfSBEiInOBCFFjH2+jMjkQoVXhKEK8/lNpkOD4svcNkFV4oGMEOm47aGczYcgzw
dIc8lSUb3EWzMaO/WZ0L8wuMM/hZHnOr26FB2MPq0Bg5DX2sUNzAcFBcMqTvr5vLzQ+/jHWznABI
1q5PwbKz+iAy8uCUz/XTIM7WY9UY7ZPAQYUTSmTwxGEBf/jjRgmnQakQ1wPeWgf0YQOIKjSRF5rF
Jj3OmEVcAy7Hg8UfvTQRepdIdMvt9LKjPIkZSJ6qWGpDcD/fH406hlSF2xxlFTCCmh5rn0Rzbl0z
HyWXZRRcR1WW7t/v6JsVx/liolXASQBNQMyhVHHeqpVRR6umOj+11mkufEcK8TjUUlTHMruAZTAP
XgdPO38aweGKw1Mq8JpTd/5wLP1DSa5KT+7a7oh4i22YD330Va0sR5+mQzIdJAWHGihg8LOywlOG
0I6VRym7VcI7wyINHGjNgz5L3iSCW29SdB4bO+JataLM89ts3yCX2Uut2yKZaTTJSwb4eTel4GbN
WoicsMUxaKiHw/tDsryUfh0RUhJk6HCcNRbkDSDJ8xExZva2OETDh5zL4VCJeKNVGEIehEJUqM2h
o9AavbHLOnXriHyL2s6aRu8WMBJB++LpQCrhvGnTysKZSyn9gFimbLeI0D52qXZfy21wxMOFElrA
WPtm5u+UmO2td4N6iFvQ5Jk+IZnVZzLOvHp0VQAacPIks7yKI9PAwPVxzrDeGv1P7w/WRb0PeQle
/uYiPcgqurB7HMcgCdVaFx54eh8QUimvCuBSpzJMm51QavVB6Bo31cTSFQYCmGkUzZ2vCtJ9bEbW
YWxxOe5IqeuTjOV4LymPk9nXblsEyX0mx/LGcr8I9BbEDqR8DEo4QSl+rDZZIVhVZ/S18uBLAQ8F
WW08yATFMyjzr4LfoUSGkIEjyn5xG8ymZle61TkoEPtehVWVw31FGmIc1Y1yxfooBbZHZW95xi4s
DjLF5xOfFLNQWMUoP/hFEO5iXWjcLgj9jczRb1uBJoPFGTx8qrTnrYxlGubDvNhpTFHpYcHHtquq
9vj+knhTYvl1FZNkA3gFvFt5ezms74U+k1KpTQXtIZasytNrdXJK1F7hRIsvqANcDYmS7BIzfdIX
nY6p6XZ5H5e7aUT41zLbeldkY3Kwcku6QnDlc42Tj92Fj2EYhcglmx9jTRzdXsmLK/LsOqcDLyDU
VSpHDqRwl6tGdWP5mXYIwzJ3pFlIPJKzmqOKmYF6Z4vyG17VTl6p6pOZ6KmjJka1i0Uz3bi5LrYz
A8EoUFHgcCUOfVuMv8SQUTnMVotV4AOxzk7z0Hx3Jqc/RjvS/NejU9yGLjS/U/m1fY0e/Y0rbFky
q1lYEPYAd5Z0JK/E88lGbLmVw7qVHwB8HmByqrXh6upe4rnw/nxfEMbeugnqAlEqyOggvc9bwnnR
zNj98kN5Y+71fXI3euVR8mBb28FOskUvc5R9+anfGQ/a3rgS3XwfuKEteO9/x/r+XH+GfP4Zo951
US9W8gNKwbaGHFyqfVXKfS3roEo31vh6JxErg2tZYi8iE+REVl1WlSWbEqK4Nkq5dmuYwacmt6yN
1/fvGwE7TVqPi3mtfUtAVdV+mgGejnBULKI42oFijTa6slzwZ+sEbRIgENT6F/k6rp/zYdOGEDnX
ucxPehfg4AzfGknoIljY+b6LYMZXSgPZfQVmzhGSeWvxXPZxwRL+O5tDWnvN2iM5PMFFpfVKTHQY
lFOxvLC2zCtXrQD2WlAGePAu5XVSeMp5H7OUzE+G+MSJDG7W2TMw30PKg/rh/RX4Jo3xy1j+ux1y
4OiAkAtjz5+3Y9TIY4DtyxBoBH+Utma3H4ryQc61H+KsSShT6tFkhxOCUfDpfHca9P5WK6Nyh6GS
fkCvsHErKRxssZcijsjWRUYQQOeghJ4qpnsef14WR66Ix7JjBcaTZCS3sZhYrlW13qSQai8sQdt4
1awCon/3itoQdawFnL2WUZhgj/ttTq8qK3iYVFK+NXOlQQi1UfOJbDVAq7KURPPPNvRbuypVIk5x
oipKtOejOQGGNNAyJynTSNrHNEujq7LjWdeqWWCnlfG5KbdsoX+zUEClgFImqUZ316iFROUyGaoo
PbWGGh78aTa58qFIva2T//o+/q/gtbj/94po/vXf/Pl7UU4UcMN29cd/ncrX/LGtX1/b25fyv5e/
+v/+13+d/5G/+Z/f7L60L2d/2OVwSKeH7rWePrw2mAu9tck3LP/n/+8P/3p9+y1PU/n6z7+/F13e
Lr8N3bH87//86Pjjn38v5h7/9euv/8/P7l4y/ppXv+TN619fu+jHK9oWySs//et/465Rfyc4/x6+
/rV//Ra9/ni9+J2vL037z78N4x8UkIh6CSWZAPBNf/81vC4/Uax/LOnA5aBdeN1v9cK8qNvwn3/z
xPsHaQt2NH+PM/jNX6YpurefqdY/gA9ALaOoT1Xu7//76Wez8z+z9VfeZfdFlLcNH8M6+59dvciM
cX8uJDU4XRxVa3BQjHlMW8xB6Cha2DwlipFg8iLpL72o+l6q9KD88GDf/TJ+//mIXxt9A8qdtUoN
h4wXtzfNc6CsQkLy1X7KayN20qRzq+5O0m5S41tt3czxBzXOnb5+aOQPVRvvssV910pdKX6q8kc1
Stx++NJpg10Y4jGrv1Hs8XAttpP+gBZYaozHjPqD3j3AY/B6Hw1ENXCi+Ea2niqJOniT2MTEtgXh
QG1GZ+ryfR9KdikSJZV7GTvfltTo+91dAfEY5FV3V9eQUnMAIogRO8ajeRvdVXZnZ/bsCl7h1Kdy
pzykn+rUlhzZtjYuwPPj7bLl1aNrGGdB9IH0UDfqOhvk7MmvnwMp3lV59LMbtaPa/Nzo7DJ3783t
cif/EhgWmg7AR6FJ8DM7r9p5rUuN1k49be8fiiNmj97j+01erOHz4V0zE6eiGKgo0GJI+JmeZkf1
ho3XxW+bIH5fqBfkEtZPK6nrZ6mVyYmOxvfZJFbR7oMKKbfiUxZ/eb83K3TXf+bsl7ZWqyXVaqPq
l/xrcJdTA/ph7quP9WG8LvbwiO6C1+BKPqncTNf5Q7gPWlt5GmN7+Pz+V6wS9G9fsXiQQWgiSbKE
aefTqKZNV8dxmjgNAr+Si/ZSiAKl3U+7UrfDwI4kW96CTv5m6Zy1uVqtmVTrIm5stMkjqse9Nm+x
GwhGik5FMnsbPbxsjbiT9JdGvpYgbW1STSZKyATkcR2jEFQnkNPxIbCgLCdTqLt5oSgH3m+tl89l
dqviuOmCxDBfsIXqDk2lVPh3N92JF7l8gkKVvE6Jrv7ZquN4JCKhCshhibQvgrXncyBpgsT5F6Go
qYVLXVukFGFF/rUiTOD6fAE4NOWSjSPjPExA3XExPQQvDL2If0CznDcqSpmVSnKmowivNXZmBrVH
+BMd3h/95RT45ZQAwk6fyK6SsFhuxnVSIJ3Iq0ZmMwGSxqUD4LrekQnXc+2pFuGGjcVkXFOgAv6f
1LoRkXzVtx6Rq2or994SL1OyJgQDfIyPy3lPpRJEpBzDnpepkO00KbXIChI9qyg92bqaFTi4l19D
vc6dqLLq6zgks5BE0uRYQutf9R3pwfdHZXXMkFWgDg9SGygbgDbSpedfNBdWmwd4kHitos9A2Obq
Oi6r6qjW5qsCp/EAoDXeuIzfqHC/TMXSKPfw8kKC/cQ/q2EolCJuhTyk0WnMHsusE72os5KPhhwn
h1BR6gy7hml2VawSCI1xdBvtCBTC5JjQGFUbDeotsvOqQrWkV4AqsxZ5HYJpk9aKo70shsVQzZUX
opiEjs+UXPtGr5CsrH1P9M0fyUA+pUCeSQpwcmmtSt9471wOC9g2Sv4mnFb8jUlYns+FNvsVVLAK
lUCWSOhQuZFYFWkvFgCtivBDrsfy4M0a/MJDWc5gLMK6ejGQRNbx7h5mTsmx8r+9v0BWTGAG5o2Y
BxcEzS7+Wb9o1WBohL6Se+y8FRQMyefOH2LQ3Icc8OEHQ2ujyhbVviSrHkzjd3wBNNNNDWVCP7iu
43szyzLJHmRDwEWvmuePkawEkbvxlaujdbkmEXM0F0kr0ggoE5yPHcJ1rTEYuX7gDPBvsCbMnqUh
8W00FZF96ifJSxQMA00jIJsB4+5IVRqbFbO1HDReO0fFIsuZWw2xqDIBMNh2GznJ9d5/+0LSeDA5
CKIBUa9ezcmkNEZH8eCQ+5ORYmOANkobhRjV16Vs+21Z7vw6LcEu+gryfdDWsenNdnFgSk6oQukD
FDFs3Eirk/ftm5hhuIekypGxWq24slLaFky8fmjjuXUQA9GdcpS2EMHLGfLrdmduFogqhzsvQTKl
q/SO2GpdlLUI00NPfBVrijCDUpPyJ8+wFfcug3jeFNRb0o/QKdFbuVDblJqqGist8Q9THX+frChG
hUMKqS/heB+lufpENrd66ZSmsPU2qTEJr2sHaVnTGUZsRgw0Tjd29SptuWhoUfuAArmAMXDtWXOi
B4VDDDqaf/DbNv4xpor6YHXaUQxSwYmx4thzyBfXadhaXi7U8keJfIY9MB/eOERI0/tCd93o/ULa
6M12Vw9tfpXMTbZvgcl9qLiOd1I/18f3N9TlnPHVAIJ47PFuEtd1wpTry0Se1D90vTHfRBFaMGNX
iYfUF6eNvbssstWckQlB5HExfwQbsCzSX8J3LQksfYw061CUavdk1nEQexWgw+ep9NsYtSsj28ux
lByKicSaV+extqX/vDI1eJskHsWk2Jdq8yLYev4Nk94lSVPI/iFvhupzMfjJgzpSTyvDUUncFLQ5
rvIaNl9OC6PnR85WgpmmlupuNkWc0nGIbz8aeCcHuyyWKsNuEuTeXbOqip9xFY7oGyopxvJ92ys3
XV/HL5kWa8XByKjl7AtDg6crIWW08U65uNVYfNyyC1SOVONCQTrvV4tUBnrJ9MuHIuhl3VLcHvz2
AMav22lZmntZacS7hjLdDjJw6gay0e3/eCnx4AaxBycIuMJ6A+jw/mezYQNYo9F7UZnOe79P9etM
TraAgUt4ulpKixoQOa7loEWa5ry7sdjryJSLwiFMfc3tlD50STU0CFqOpjsiK4L4InYebWGUzvud
/M0iXpCBSwIF/CR44vOWU0ARU5xUwiGf8uYgiNFLgW2Pg42ItJOSMneFLBd3WQVtAN/qYuPc+81u
XaI3BCvIlGJZslq+UV2miTnHwbEsAu3G7ybxPh+ExhZghGx0dB0wsqLOmlo+5ZfdOrZhJpoI8x7Z
syb1XDxROlFPvYmozu01v3MLKU02jojf9g/GxULUe7O0Om80U3qujw5J/DYw+13bCJ8NTgE8woZy
o6Xfdg+c5yIYYfEMks9b6kNZbs1Conu8SlyoLDaXW/TFmHv/Ssl89VET56/vL53LznH2gT3C3wgA
orJWdVHjIZ0ChvSYpFbpGalVe43YBd4gZtafvYG4i5am2IPYC0ChXjPDBYX6vtKyTsY56V6YrXTn
S90jzCBENwZNyXdmjalVZsIOLACVv9/Ry7FF6HFx3V1Q1RrNn4/tOKexBQErOCqhmR8FE8BQKvfj
XW0swWNU+q44ztlW3LX81vMzgT2BXNUS2bNFL/KNsZlK0mQGxyqr00On6cFTKsugoeYaFyi7mofs
KImCFtpVIQnjEXk86SqdLKEiBZgHX4ox3EoErAjsy3VD7hWHNMJ9UHiAfc5HgpN6zOfEsg6ViXTj
oDYQV2qiUD2sUPLnIHGavNZcmbLv0Wri6SoJeaLpgYDDqyFWQBNS/yFLkIdoQ6mAht50V1U8TM+Z
ESOml4vNLhsV/Try4/I+Vc3uaORJckzzaYRsHbdH5Nyze2n0ldt2UtIrUYlAlQx9dTVOFG4jszU2
4onLuedUhAu0vKwoCGirE2pQo6IGjAFGoQvdWr6baxAZ2nNe3UX9Frf3N20tMQthLc8BCoqrW2CE
5lpnNVXKKDLC26qznil8iNcopSOTUaZPzbzJMPzNRQtiCwg1xlE6IdM6cRKhfzAHQExw/0RFRFKC
g96GI37iWGWj19EcUNxFx9yyEtdsFePGLyZ/Y4gvn0B8AhfA/+HuvJIjR7Y0vZW7AaRBi8dGaOoM
MinyBUamABzKodWWZhmzsfnArOpmBNkMq36avmVW9ZCsJNRx9yN+Qb0GIYhc6jCopMAaZdKBcyYu
ntKa7T0rbRku7XHSV3afnBI8fr9tIWbBy2UqDmQadM/h5fIcSmiBS+bOzcf2TFNEeTkNeneRjmNz
Qq74/eE6Dw1shoCk0B7Cc4eXQnW8Hfsoj3aDa5+FMqhQ3sucpWnC3q95m6TxQXALzMhelmYfnyiS
jhuTrNa5O8XWBSSH0s06erFQoQylmxTB6QotIx+FuytDI1pJz6gWxPu0rcdMeam7VFu5WG9c51J5
QJ7X8fx/uoGCZmH/pmKDXo3Y3+F7cNPYygacEHY5Wgh2Wg5LLVOmpzbtjcsqMtRuEY+n3NDmhXm4
fc7XROHDBphIV2L+Nm/O+6CKe+xhHEiyRio4LeLoksy1PxG774MJ8V+NiTJILWaFxwD8FlUjJS/R
hOlzxCVSvdS3RoXSPxzD5kSL84Ngmt/gzB3BnJwd4vCBvMrozd5J410qa2RrA+suVe3kHEkYdatR
TS3MTqYXcaGihJ1j7P35J3y/SHlQUkSdipC252sr/s3rLDTZJoFbxDtI4ulqCEq5LgOr9Adp7KbO
qU+snNcE//jzkZTOPCqTax7vS2bT9Og+IBAdq0a07G1nWBE3yrLKuzz0g1bUZ2pYxWtOqmShuU20
jZqm88u2whRRbZH+bYV4UdtqhNokne3YWMGSrBZ3BuEVO6mQLkxR6W4aNQ438PqHy2BScLCiBfts
dc1Xw66bb5+/ww8221kqWoOQzo4ABO1oHYSJFtVtXsc7Jp8xbhA4YLj4GPlRkIdoEFfnoMvUs35o
2qU78MMBtPSJPPG1NXL8YnGL4EyjbkR97WhPAp+fjdhEJLumRWxkoMG9LPTBcH1Za/eAUuNrpYSh
TEtOmlvwM80FuAX3UdO6caN2brTVZfnU9tm0qiOEnGrb7mFSWtbWVQyQiSZ+ww4p9lmuUXo6lWi/
Bp2LVruimLlvdv2veHgaalH5hhMiqGJ6p+CT709RhogA6dR5yyH1Ptrfy6wQcYQjNKq7ZrxuCi1f
TeUY4UYSGkuErLEoKfLx+fNP+9E+AGqGrQ3qI7T5+edvloepxUqHC0e8K+3W8lU5SFq+vbH0Kkue
KGQ+WIl04meeLh1fBxTj4aVEWLda3FQEkSI1VIvU8LwNgc7qxjBskB45hV/7YCNFEYMVyMmLOt4x
Y92T1SyyQ9BqtWYvDbNCBwV9wRNxOZ9FR2HJJTio0Dahm3y8vygTPkRKOMW7ADDMlk5JtABS0C/q
lNq7UXPvStF7uWQBBScS7Q+fb+bGETI28/2j99mEcVfEuhvvas2FEa8p8h7TzuoEQfGjr8Zc6lV+
dt7QjnK7Ef1TGh0K+9ngaSsZqsHlOHbKVnGU5Ksd1KeUkz++HpABypa5vj/aahA3yaq+5X12Il4B
0pFrHWTXgiEZjMzm1Djyo69HpsHwk7xq9uY7jMkEJGjoOVzNqbXsHOGAZAmDd9oOybSotPHSLofH
UAnl6vNV9+FDMhFjlTOjeqdV4TH7qYLcindRoUNLjZ1yHWpp64fBqFw6QrW+/g+uBzVsvhweVsej
uKbMTS/rIpw/Cg2c+pTmF0HMp+s92pqd7E+x8T848kGrzWDg+eQlST58rUaeSleUFED0PJVFj+vE
dqjJHRtYJztFNeXKw7KMfqsXbXtViU5kHB9saiTlM0F/bv9qx4k5AkM2Z7Cd7AqejTPXGq6GuPo+
ICKx/fzFfnwlQmcWHyEzP1odEVNsLymjdKd1cbAKhVdtK8HcnBZqcmK5f3QIv3oDzBIfqPUenw8A
DQetpge9i9QmekmMqdyNY+kAkY/xLrLbYhcOuXvZyylYkBHVj1ZXnxJ2eTcymyE9ZACowc2NW0jL
h1+2gIaRB9oY7yjgg4VqIyZEsg6eP/OmdeR0sNmcTNsS+0hE55FchLYREQZBsUXpv9t8/vqROHm3
/UK8ZMaLMALUOjCPh/djKhCE9XJStiIuNc1vnEj+zhpTu3akE00bIE6juW2KxPyZVmlQbmwz6C+G
sree6qYY6Dnb2q2dD9VlM1RwQLR20B9ixenOrL4z7qEDJ6o/Yl12M7kD9txqEo2Rr3dht3OTp67J
93Q2WqwmptZdM+zMfgUi74cVZHrrCWv22mUbiZdUj4i+F9Neb7X0Km8gFwDWV/aZaRY3ihHFsZ/3
WTP6iaWOKTpvZKfLMrCTyBchFq9oaefNssMsMr4woxAjhl6BUrOuGNWmfoC3wKaNy4Lkx4IJ5ydx
7XJRq0l/SCR077NMcOJmQ9u/uMWYXrooCT6Y+LVEyPJEDKDt3gj8tnUY06NvlulLnIDtC7XSisuh
1BGMM+Ihe9RrdsOqCgd7w+CRe0PfrE380YzqFZ4Z3nM5yvo+mxBAXGpWhreIqBvltuG2kTBOwkxb
TiLTnjI1D2/bQQpsABo7cfxSbcStYskCcoIzuoM/tUAyUy22Lnq3+IXP7X3oKI61GtJceywbkQ9b
fWT+ekWzvX8pwb6vEhXevE+jONaWYewY2/l9O9co4daj36OYeO7S3MkXWUsOthCD6dQrAxXrB3iq
yYsT6V2zsjlpnkzp9CG2Cfb45GmN7Zwx/DZRs+uEc1VMY/RsJSLwdpXiaDulqowcs46uvcK0tkaO
KevzzMfbsgo2uSXxgJ/JAKgZS8A+it0Gl95gV7dB0muWXwGB0FaDEkyuL9rc4ahTkBhcKsKbbjNT
MD5tA+lCNoCxg6hx1OXfMqNA6woIaLM1Iyn3PVjW3QSJdolconqJfXCxxz6WhnfQlgwfnK7rvhb5
VDLXqb2k8dOp1e7UgN1kW6VtfDGplXqDonFm+kkwQOe3FSUZ/NHu1WhTCDXctnZpjIsgG1t3qdX2
pRzt4Udeovu0aEwn6PywL5tyKXU1RR3RytSf0RQkoJemSXWXOjq9j3pfdC9hncQeMDxIfX5dqcWT
YQn5yzPT5tawpvZ5UoU2EMyDsTQReedOwj6+jptwtBb1aFkvVtNX6iIYSrXAyc9VesIwAgY4WNUt
Egqu8N2A7WuR03N8rutozKBeR/I5iZM+Xilg1B/1BPVZQQfS8A1XFNkiFPPvSeMU0wSAQuZO7aX2
YtE1TTZBP7g3zJxC3c8TacaLhNpmCQPDvBcIsZ3l5Rgjbyg0LAaUMO8wdNfN/LvX02RFPULgbVGI
MRQrQ8czJuL4kCApytEgQBLDWpmcyo/OmEWRH3kFK8kUjKsWrRpV4brN23FcpZFoMewYp5RxWGyn
uLLl9Q0c2jH3jcEJl2wD1Q9ZD9mDYsTmLpOeHvtqBL5z9kWod14/GPdTknc/EcMCdyxE2IULTSRB
vagTzRXYZCkK4LIobZ+qXvWSBfK09fcwRoPR1/vJLddoGSA8H7fNfT+m9riAc1aafmik+Jpw31G2
jACemnSUzbHceW3cQCeIsqu0L4PMd8tqAOCZNdY+VieDyruAVeKXeTXcRIgl3Ym66PmgLaG7bmcJ
vaiaAJwHFD8IWYXjTRVDXQZTEDc5SoqdRaiLQtywgYfdYrIMRBrNaQyfe3pu04LQ65iJdE1y0cXJ
8NIFefTijFqvA0sHb+IjseChm5RM3n6s8UNZ1pJh0vmsA3eXtgjs+GMf0irv7VrVVqy8AZre2CaL
2HTSr5laNj+sIj5vJvEAKt5s1wX6ETD/Api8u8SpCnVZKIijZiBQ+2UA4q33024oqiWxIKObIjLh
lDCzzLdSn7rwrFYix1kyvVK+tpNhxysRT9W+Fm2099wOzxZe5h3OnBeZ5T1QOsbx0m45bNDfZ+dI
ury9QNliwjyYAH4q2q4QKKoSW2oaIvNrh8haLLI8C6aVm7S6WLWJEHdxaoRPiVZG9/x6jI9oSfGd
pmQMzqYQTVVfKCwWn76O/C3NQG99rVGybxnYyG9tnZY1D5UOtq+NSJgsPUWZ2xs5uYgf1daIYeBk
WHt3RC4zRdD6Ii0Tk9geFOxj8rZRqpXbe1WIW0YQEExRgkwlejd4XXoSAzdcOZMVvM6igQtDfjVl
def4Qxk10aIFwCShQvWoF6ju4O2aWmpPXRdilhn2nevbWpFpCxkq/TnBDIvTMQqnw3emL4qlLRuc
M1JDNhA/PcDCY27Lp6ws6+uCBBG6nOENmB5GdJ0XOsxy1e8LHAhXetlpj0pkuZdodHt/GUD9W4Pq
PfL6/x5Uv2mfs7cQ/Pn//gOXR6buC81dEPP8dxbTp374A5eff0LZR0lE7/l1XPYXWF4zvlBj0/5G
3Q9qqTULe/+FledHZPs4eYKhnIUWTP2foOWPgeuz1eTcXppvDsobv/kwowxfZRn7ENqGVTR3bta2
26Ay4hetqyqXXa/LaTU7kbcFg5Pu+qkvV44cjHDFurQaInestkK/FGOESUjZJOE+QwVkb2Dgch1n
nv7AehF3mlUH39EnNVay6P2C4+tKk+rYrYcwX1hjYn4LlaE9b5RO2St6aSzFEAzfNPAZk+8CkbiI
gBD/CNRhTf7SfBVDkpQ+mtMwe3X6qdGityb3LCMPrdcYdrDx9315AU5W/5+wQS7Fj0rW8ndzSP04
pJD8r+OMoH33WXxvfz1XP5WZKXL5Yynz5/TnL5E+50ckkddf8hdLxPjCDJJ6H4lwwI/I3vwd9o7+
BdQP83bC2IA6P2si/M0SsfQvFHxU0Q61FXjRWZ7nb5aIZXxhig3vjUClHiP+/0nov2uGzP0wbwYh
zRaeMFYOI98GeRhg9KPsFKudGeyFvaqc7ruS5NWqD1K5aa3xG4Sub2/e2s2fXtkBVWTu3B600Gbh
YtgxswwTfq4zVedtD9Jr0BWUXhCfdUld3RRq7WHj2QfygS0ke07zSNkjWi9XnQOiCzP4YewWzHop
VjDkXUW57JDkL7TzmNQ+XMzac+ciylNtXaWqfMQtMIyWeIYVv4y2NaHsFkN8OUK2/B2R5N6NdNN/
K3G7MdNpaBeM5+eDNGkv7UILf+RV9q0ytaJdcPApLlZeuvI4Krm4ST2xyfMWjX3bgJTX6T36fJZa
IoYVKYF67UA0+vOm/q3PCPhvb8JhJnYdMK/ORSVenhvx9qB4/St/lowCsJQQn/lsGhDDedH8vWbo
6n6huztzP/kvC4tD5K81wxniefxN+KAIotKeJdL/XjKQrjhB5j9GloO5v2X/kyVz1A/hEshPoAcK
BpYmMJobR017SyTgY8Omu6FVoK9CaSckZOPPLhX9z7JMnJ1WolmKkTcod9Wsl7FWw5lu4RHoZaut
3ry6D1bSsSXuDMmdp+JUEowQZsONw5WkDSLNomBKbvq0mPxKMc4gjKb3gxXpPglatc20PF+2CDCu
C29qVkWkiaXQvK0y5d+NuLf9pnazZZm59d1gpNWmq8xyR3dApT8SDBd55z0OQjnVQz8WwXu9bxqw
M4iMGRO+q4f3jWp00zqdEt+oRQ1oQmVhAURMtVpdspkmX2XVhTt3cpuzRu+8m9xFzivQk3TTF1Z/
Dqmy+tFmXX1fpMGVNZxlmvbrxJud7+C/9qj5O9uzbe8sjjnjdo8nwUwoTZRmuUPUAdS9mRXdb0yV
sTesbGvFBN06R+wEpz+1ZKrX1sqynBxEmbXIB5+TLqO6xmw9M/uveSjrK0RD5SbxBKWd0mMYomb5
ehBdupUulnJl04YX3qCOoAhmOP7gnVJSeDVcffs4bHqvirrAk3T0Wo4JAaJlaJcoeDolht3j56hW
humPrWWuXdQ58B6LMMe0omlfW0qgnXeN+lLSq8GbSSuahehGSowG8y8nLeJlqNTYuDcQn/1AttWi
nArlRxYrLoKJ7OCLHtEVZbCQBXei9lc+1pSoEf2Ou8K6NTrPp2vkXpSlaDYTxoWqXzYVjs4BvusL
pUgxORwNIDhuYaQPY2xQUioiXGsUxg9TPJh3lCLoS0tDobtQF1H+PQASsNT05hffq9T8tKFziwKD
610BitVzKnhRPJrN0K+CsAvaMyr46kS8HM5mSB9RSAb0RSXM8ge2cbQtoPRZ1mEt5O2kAcvPKcfX
jVuYJ7gkx7vPu8sc5aqmQVXtykjeUowWGyWeok06VR7dNolbLWyjy0KLvhOB0YKeQXafB2p+5xnt
XTYqj5+vkFe+xpuQcqDYMN6bAdcwmlAem0/5t5NEpx9iY7SL/ZQBwWzRXbuSE51A25UubqdatmAT
rzb9QC1vdb32G70n5YL+XHqeVNPk50AEz8wSNz+Lah1L0b5bitFprlPq/nqhlMbPgRpgo5v9Ngt7
1kpl1+dalmhb22xgdxmuxHO8QiYTPutDpHbDZTiMxXXl0lF0IpSkrKJWb7y01/b8C+WljMt7SnJ3
+/mrOMKv8PUZUDO/B3EHzprR2VEiNYy2Afx3CPYI/viAqC9j3gOWGJi2wn7o7TO76BZhE69FL29L
eFgnrv8u+kgEGUXO4Gq0WN4JpRS6aOzGTMx9MCHXaQWKw9vtz+zUBn6H1hYzl0DcCmX2BBC265vJ
gF4ZOMUlf470lpakF0ky9iewER/eFmAi9BrAnIAFOYwQ0Vg6RIDBIJsbH+xG164sEZm7zx/+aKPm
3fPsHMQz/ew1yz68yBglQSDoPezp7BkbW+/9wZbVrq2aE4vvcIY3f2QLuRvohSDAZpjsnE2/iXcd
69HahE6wn+IsXChSRrWPskC0rAH93WOqeMotef6FBwsMajkmlPjJzoQlYNeHF0Svo2tTzWj2oVmv
1G68Hmpt0WT2zw7KdAVzAUhRtvz8bX4QykyaAAeQKgHqZMh1eFFQOQlD2q7YDx4dsam6jUZoO1W7
yYb6xaHXjtXDqqU+VePot65nJwY8758Zje1Zn42aCLDusR2LsDOzpkk47HsF34Mut8evCa1y2tpN
f103+gu3pJ+Bt+xOreGjYEXyHKgL1CGsJsAuQXA5fHAzb2taskZ1DStsulILscgUTZ71jm7FPpgS
bFFrMa2KQMr1lGTBA3OZbk3lXm7L1m2fOY7kTRyUJyWgSGvfhgFbCw4qxB5ZCOYjGDId3ljSCVY2
GfG13Uzj19btrLOs7PVFltXB7dTXvj2kAbplibFOC+/cqfGCRkL/J30Cum1OLrYtScs6kgA8JgDd
y0wljkrL5niA5LY+EUBzgLyJWlhBukcmyt1S2ALXPFomip5C/koQS6dMg/Sb+0rXXmjWpWeMSz2X
67DR172iIIE4nfiER7EDSJI625ylIcnRAcDSMXq7QIMwz+OKdsz1mDdAB0Z7qzPk99NeGfwi1ay1
ZHK69cpTmjBHO9DrdSF5ggehqARdfvTEWgoow4yi6drohVjWtURJDPm3Bb2tU17t8yO8fbngd0kw
2AyonRnsH4MzAGlqjYN4+s2YqsqV0ysX+aRA5oaqsZDYnEWjOTyd+KCHjzcD29BSsWY6EscLXJej
+MsouQTuT9NedbzJNzLp0kuvJ7Iyo9LwhJqyFSOGbGeUrbPDsZUmFeMM6eTamTpVmj/0SrcOstjd
YB8gTkmOHmnYvN4eGbqucszAXKAhePjVrSGKc86vcZ/lzTepIQIRtpWA2jd68IAMC5WtUfgqQ5ZH
lDH6iyAU9ZVoW6hpIu3PqdrhBA9mjMkK/Q/XHtOFDcCm8qO8jp7MrkYZf8oXbixg9gi7uELmbbqs
EhN1nMF8bF0EAROjHc6MuotP7caHm9KfhwOOCgAYuTUC7WhTEjWaTmrYTXsGVvbCM0R7bjD1WBUT
3n9+GZmoRmVafRa7L22W4gFYDKi7ttlXguibPga1sYiyqf3xeUgcLjTuaq5/EUyYZYMMwuJooRlW
2SVtMOJD0STGT8tt8y00KGdRZnW+ioQyPLnAd9ZaoJ7KdN69D64MqJM0i7YVfNmjWFSdwZRWLrW9
CJx0zZQoXAyjp5046d9FPHsIlrz0hTUYPwjQHYZU0IR2r5VutWeL6zaVYT2UdekskVo5JfR0uJ7n
N4mSHi8Ti5GZEPPKmnuTU4AKmmFmstpbcEYeLVw1Vlbunesa0IN+YMYUeTScPv96R5qC80Vfhdbo
lhjgSxBaP3w8tyyGjtOg3QNek2t8TfUbu8zRJZVKcxuz+ayicezvW322w6w7zOGi2ZIY9jyguiHc
AniIAYQ79amd5vCk+/vG5jUMawOvzqOlPPVDbtQF2m9QsEhAhK59Z8DangeBMe0kZMXzIMF2njMN
TJNa5GccLTGtg0Rf5jQrIqqwdWpa4caaYv0srZsXGbq/zFxJFk1Oq/3z92gennR/bndGAKKfhVAX
EXn4HvUcxq9iFNW+0ntrPZX9gASprYYbp+zWblXA9ZjabGM6OEMCvx72XeciudzrU/TdjoDw8jvr
nYZl6kVg1OEVVVbzYpUIiVqzIkQWFvKXnovsLKygySdlKM5Rbx5Xndnoi6SwvItId/OV2YriqpLq
d5WRwD0bA8A5pIicKyyVOe6mvrqK+sDbd03hrqMY9Y2WYcRZUZolc9zcXogWI+PP381rMvxfB9Xr
u2F7YKgz782E2NFCde2hzewuKvdGYCPNg/Q76lSleWbBFD+zhbQuajVyt13f3lhymh6CzPWecFB7
TKBkr9l5m1VCc9fXLTQJRi8Zr/BRis6wB8hfPr/Vw7T+z51CJuUuYQxxjsybwZslGLeYUGDDXuzT
0Wy23pgWDMR1WOJDai2byTrlYvx+yZPNg9fg5ZDZA5k7ul6TQpCyAlAbuq4+QiT0YTkki0p4tGHG
xt55Fsydz5/x/YYG7Zd9mpE28FHcvQ+vmTkuzZoqLPfY/tp+pQt9GTXIXLKcT8G2P3idkBgwb0Dt
ggB419lTus42ay7lZi5eldhVXEngGAsRJflZ2ganiIvvr+eh9+6xVdNLZGR9dEI6mR1F5CBy79ae
ctcXQBvDIBr9US26labExQl6wbuzb8aiA3VBUBk+M5Xt4aus66apRCfoevQYC0xIC/iuiDrs2Grb
L+wAPH+RyV2ldu2JKv+Y08bBR5fBBDP+WhJSrRxeGsFIu4htHlV4Sv80lGJ4KbRium9y60ovLWND
21ZFzETVr5RSWOvEKqwdJr39qtBwkFdyXS5dwAOPiY4I0WDXho8F/YCbyMbm1y6H4buicegEbl1t
c9NQFqXZVg9t2oUPrTP6aY4eE0tZrI2yyQG/dGOPRUnTnstJntCSfBex87M6NPvnTGP2xT581qIK
xqzvCKMQYV4gJYFYZ2yfJLjpuP18cbxbkEeXOkrf4fLmE6aaxd4t1GGhpPUj8ClB2eA9NFH5qI/N
KfvG18bHwe5IlcQsi2YsVcN7RySz02KJc3m6J1TVs8F0Ffx9U09izY19Xt8KPB2dKEeKQL8pq6nD
mdqQV8iQRIuqyqJVm7mcg4o7qTszHVdKVqQbRWmqtRdPYl1gobSXMBfOS2PI/dGaGSRK82suK1Z2
hy60P1RTIf1JTvF56U7LcnDlWZOd9ql8d0TOLkPs/rMKDQr671oYyjgzutpkj7HqqmE3vAA9gqYs
ILR1ninD0hvM26gzGoBSKVAQc7j//OO+2x7mGwBv8Io7oKFwtPOlfUdvPqmSPai7iC60Ypu/st7s
1yTrzbcRA/DN5xc8aqBwnnBFFwNABjIMiiiFDyNXzRkAQetI94Yo7TO3C9YGla41w9nzXqu2oSLN
q7yrwmVhIigjSnPyrWg41RZ7n+VxH/OgmBYpHVrdO9qo2gqYe6WH6b6KR7FpPS/aJCbGT2DmcD5v
6186nrVbPRzQt8aoe8mZTDe94zMFifW1Cyr3OYpPfY73y5opHiUswyo6LIDTD19OW+v5rBaf7zU0
bB5g8KbLqbfFykoU7evnH+JoNvb6IejGUxjONFWX3frwWuiX0MuiXtgXGGP60o2whcVyWp1l3LGs
7kQWnrWGma81NI+WpVT0NUyW9gwiJFA/rYgX2H4ZdBLyONloCHvOqE5Qs7VOFw4ph50zJ3uLNoFS
FASejE4c2u9qHSaMAM3n8xqQAF25w/s3NSUozIh+o+lmgPuGXKzpc7rLz1/TsWrOHK+v5ItZPYYt
6Zi9zW5guXrfyX2nhL9E52x74T7IGQFqIVQNnRs7CxmJ4KsBAdVHc1zbAMEfvyU0eRapCk/yxA3N
qeHh5sgNAUmYSUPQCY73DMCxoYoaitwzdHcWGZz9VTLq8Zko7Dvyv+kyH6/ruFbO0Tq607O+3Xan
CpGjbYsmDmEKNoMshhhFs+3w1YeK1uqYX/dfNfoGq7aZ2qWZqL8zCyWPzMGtO4RzsTbyrl1ltLKy
rDvROT+qhLgB8JMGCof09IEhHptGGXGYANtQq33RdCgGTX26knV8n8fqc1gXyqKOI3MZ2yWtWUPr
TiQaR4H35+IwqKiBOaLopR0+vZo2VmzbRb0PB/FTV0bzgmZ4dvf5Z7beveM5953fMQ85uxDOP3+T
d9tW1U1Fb7d7WqvuxjD7cD0xlfb5HOiDjhgekEnZ8lzTQ7lGxikCLdv3KyWKgju7mJJ9It3p2Y5l
cpW78bAxtCR4HL0ifAprVWxMDQ1iPRradW6M7dptGgvjc31aiwyXq7lhs216lwE5Th1B0NM3bfFA
GWabd0eLHjs7zTYAbr2VOkbVlZ2MNTVmr6zGePTOp2lADH0oERQOnfiuGxzDV2s9XUc6mPCg7Ew/
iuT3slzL8bwbRb3pHLO8OEUgnDFwb5cK6xYmGCQmPhVdEU6bw3eYdVpSG4Mx7UtP/DBGt1/onqKe
pZknLF/Ont7U9C6AdaH3GxSci+9hVD8lLf3iKk3ESyGz5rIrquKrG+ETHmJruFaKSPpd7NrnRQ4A
3Mpkf21Fo7fwOiuH2IAtqt/KUb80ukAHnhum26mc1PXn4fEuBhGCp49LIwCePWOdo+gwMsXJejdS
99QOjV/Hg/IVUkFw8/lVPnqBr8ZskBOprt/Jc9lC7b0hqLR9mw5LOYhVODoriAnoRFRrV2tuI9fe
KtjRC7a9pM/9Ls9vtGyTh/chVup5JnxjvHR7/Gq8fBU227Rq7hLR+24vFqPT+iw2vzD6e4sT/8RG
+cHN05XF/MsAt8gyOjbp60EtoxXXuPvWkdnSkZgEVK4ktTf1AQCt0Qi+8ogAtdZJxDd0xoR+Fcby
0ixrE/gvnZ1uhL5YxP20KLv+bIrcHwCBi43VWt5ZyTj7a6cyYHAVNf2ZeFW05hQClw4dZmmFFmNO
Xe+3MvbSE2f3cfuAwCZttKghIfi4WJscJS9abPZpFGnKfkiMEYt62TAaDm/SqRtupqkrLisl8u5r
e2yWRt9irOOM1lVfQpqQQJ9DYYp1qapjifiIHho+W0rM9Giwl5AG0hMn6FFOw72i9cJBPU9paOe9
Oo682cgcSNugylt9LxVFo9Es4YoUk1gkiq6cKFU+vBT9QuadGIWzNg7XewgFJg3hTO/1LA6ov8p0
4wGGWCWE1/7zpXGcP/55LJ4L9DP/vGO6DVaj9VNTGHsjntot9r/aMhvDjpaRek7960eVFLsUVZ3N
qHn3jTfqW2gDJfYW4bTUNVaHGst/ls2/3hOUfpeuLBgx9oXD5zelx/Buqoy9iPrf5NJFrm86O/ia
Gr1z4qseFQ5/LsUhzAelMcRI6/BS8LLAg4NB2A9a9k3xVKhaucArVVFD35Fhd4rsN2dzb7Ke+XrI
wb6q8zrMdo5n5aEpiXhk+Pdea8gXW/E8ZDDdZJkLs0t9F9TD44DEY70E6Yg1rav8dK3OnXyoUVOC
1F4Mz2AMVyZQrgdFdYLdJASuFjQ/GbvJeDyxQt+fPPQ+mCoxJZ6H1Me9z74bMvqJU3w7GRHSW5Pe
/zC0wtiCETIYtuntrsqFdSIrOq6teEmccqDF6LeS1TMnPvwoXdFNntZl5W3d4pIRS0ZPWW4Xa8RB
xuuqAQWSt4PxzLZcLBOo0dcTXJuVCfLtz+f6R8DMf1MM9KyZ/N9j/MG3weHLnus/0OdDFCd/8y+8
v2p9AQI3S0eAZAaRwkb1F96fn9DOAXHPqH1G8LMO/gY+a+oXZGDIehHOQsCKcd4bFKeKdL6jzUq6
r1HAb/wHCvnHoh0sNYKI+5vJCEyMXyVZ3+zZnoFFIz5Q2rYsauMME8qq90slc6JlUYDeFF4JPinI
BEOs2CjXJlgIrVJx9OqM/iKDFyB9rVZfYicudpEd3sD8REG40/deakL865q4uiojBOq7MJh+dOWg
LWBiM4dE7yTfmUF9Kbv+L6XhfxSU/9HWTfWciuf8X35b/Xpu/yV//+u2AXBbN+JH/Slcf/NLzu4I
7/6n+Qb+0+zh/w93B8ygPovSK/Gr7ZXFc/rrp8zF//0/B2E6/9W/whQY/gwaABxpU/sinvifYWq5
X+ZIBLXP2HWWd3wTpu4X+qhkXQwNZhTw3MH/G2ys618I0hk+w+GM/gyztX8QpsfHvUmznl4J8F76
6LOf7eF2J12nCZEpCfZZ8cLIzVYfolN91uN9/PUSPCd3zKAGFZLDSyiYdY6RCXLNECpuCY+NJ9gv
n7XwrqGIefMNbv4cZm9x/++27/liYFiAagHOYNYyP++bVRcIr5+FmZV9j5LMYrzyytVQblzNRww8
M7f5RndOXPKjx9Oh9MxOx5Szx80NNW60wpSmsm9/y+/yG71GRkqnLnKcKsyPNSsZQkvHjhTV8cPH
ghvYu0Zugf6LXb9zQj8Lq4VpxespFP/8eQC5Mf5ELWYmVB1dKkB5MGSaHOwRGlko5rcifbSLwmeO
6NvilE38cQ3Gc9EPAs/CZJotWT1qQDnQlQsJ+ZoiqFvZ1bVRnVKIOQ7wV5g1ohGc67Q7QJIevrm+
SaJ8iMbwtgjUC1e/UkNrqbT96vO4O06tjq9ylDWYpe52YziFt0G3ChTfNh6Ca3vdAfFw8n/YOpkv
hQgiQues3LnpfPhA/4+581huW9vS8BOhCzlMATBIsoJF0mmCshyQ40Z++v6gG9oE1WL59qQHp+qE
Ot7Ejiv8QRFhF9hOGB2opDZemm5rQ02vjPE6K3+Giq+DLDSExWbFwM3ofJBx0LSCJlN0aMB44VDo
TRWavTfjS3mjvkTQMUsvGl31M/6V6LEOzvb96Vxv99fhaWAgS6EtvLzVraRikl60ahkd+uw06fUh
Gso9uJsfQ11dWbi1AgYwhQWs8D9DrS4MnjQclYY6Ojg9Gliu9QyP9rHeqh/G+/yKhMh6s6+HWq3c
QjO28pihFLO/aaIZuO61Luz6MmIIgiL4XPQpwam9grv/uP5ks1M6J2v4GnIIezLuQMNuEjv3WkUB
QHPtWro8XMv6LIAtLkDQMqvikBCGVlFGCw9jpG5Sh8u19SE/v78Z3hpk0VxBcZ3uDoCH873YRTMQ
0oY7oozS35K6n43kRJnuypa/XByqnai6o6IO9PYCTZDYBa20SI0ONaXJo65EyFZYgfSXFXe2G8Og
HEpEQPf64jGUx6nRKtuIDjZ1nWmmuqrA9LzyLW/NGFzTJbSAlERMez5jwskSWuQht+rQbLrsIcri
pz5Kdu+vyxszBu2NkhYgTOTF5NVDkdezORvGEB+UzFP6VPEaXbrmdLyOopf5Ohtk9SktCmajQ6Xr
4N8/HrW9qrvO5/4RNQcv3L88P83e5GMB71e3+l0zuuVBvZvcj//BdxJpkQ5CCCb2Op9NjETKKJJE
fNBQbVoE9B7Cot3838ZY3beRyMBmyDUrpmd7exppy17J/t9crT++Qjv/CmrKUhu1VXwYWrvZREbn
txg7XDmqbw8CTwH4CVCCNdtzEGgjwW6OD0Xa7BN0ICgk/CcT9T8jrB7aFl3YHK4mI3DBCXpjUXFl
olbenQiPLVsORcB/fcQ6JrE6JxniMT40W3WHj8du9mP3mHu2H/8KKl6I+PT0w9oN/gMQkJdBdoNn
27tGw3lzJjHyoQ63kA/WADojGvq2kef40KXdTTinEKKu6Y1fGWItuxTG9COjeIoPzqNtxztRXHMf
XeNm/zGT1NeVBVaysCfP95xeI0sfDBqH9wWxm12+r7ZiV96n98ZDcLQ2P77e7i2fdTSfs/t0q+7L
bbOLNpP78z/YM3/8jNW7G+WJCONUiQ+2eQCCTxhr+O+PsG4EX3zpalsiTj0PRWrFB0RtdsHt9Euk
m9r05ha7V8sz3ckvNtmm2mWdjxxOjsDkY7i9Jub75oJSwqBW/Bq5rb5zbhMpHgcjPoRmvRu6Ov8O
yz/49f6nXoZmnA5cJVALA0N5IY7Vos1CHG9C9SkfAg1CpXQ3dZpXjtdk9N78mj8GWm0epZCcoeyZ
UpyZPZjWaE1dG+LNDQrVF7sK/gKEu7oURxjdM/4CyeH+Jb/Ntsqd8jkc3X5vbWp/9jQv9wsv8+xN
dxf6mddhwPdx2Ee38t3+P3hjCOhpStMm4tesPrYrYmKCOU8OOkxOLckfRuWaPuArLO48pqfPrGAc
yaQCtV8r2JllF+MemooDskLWLzFL/UFJxrZx8SxDXNKAEvO1r435dzUO2ZdpNtrvItWyU6X3yb2p
jepzHKbxbaNNIfTSSYJ3USZ98MMe65rbcV7knvKkre+7IJF/j6Ey/ejNXI5dE5Pt+0HGVoCIR9FQ
QbS5F6ju9xLUCVUsdEu1xOsvk4qPeHnJ96oZ8M8G4sGOJ/KxhG2SVXaKqBfkA9DnAgiZEyvFQ9CM
CEShWaM/z3Ue3dtCMrEsGpGz2IytkZaunTVW64I+gOMZg6KNabNHdFWdbjSgtOgBLAMApuWXyZbH
kr+lJO0mFHtBsYzC/v3+6bmIz2mlUQoCKsnxoe+9OqJ5oVdFHCf9AYOjh6l6LnXjt5MtYmIPvAVX
MOYXJwifhYVVsfSNeIvX/GKq82k0jKHMYLJrKa0rXaWkLnHJ2Z6CFMSuZV8RmesI+Z3f8HKlq2Fe
6vHRzjTWZ2qz6qtpD9pPlNFb4dl6IT/D4ZB61xihcqB3bVi3TRIlv/M4DZ86pyakUtsUiAddhKw5
dWEvklcptU9BG5Bpyqpd/gxsNX+SxrH63Xam/FMVc/dtytWBRnjQa9CGjRFXzryzq3ojz11RQfU0
0mezdhDvVUpNmVyhjOFdaKj5Rzt1xpMd2RpWQUkdF0CjEJfcIHusFm6Dzcd92CCn58J6SI3diKJX
BCIni+UrhZYV05ZAg5uHVhMKHOC4lore+eRZUg0Gue7jo4SC3r0Ml9eVFbjOmE6XJeIqWfvNtIR0
awclHgFBCP+wCH+EQz1sIscsr4TzazHk159DK3RJTAzwtRc/B72MDqub9JjKabWtcyX0xyCw9xI4
103ZKuEdWtww0SGBH5qqstxu0sqTJi986FHvxEbUdv/QGMF4i4Sr7M1lJh0AS0Qg09OCMtxgHYIg
20rDVN5riD9t5bFWttlkTLfcSKUv0Gi97zPL8aNBR38rabXN+8fvAhFCLQHXOoI7unt0d9a64UOL
TrbTKvLRsbLlEij19ndv467jVqWi3sVYOn6Fhz/faEoj4RabtfrHQXsVtpPb4jEk2T0W9tR878x5
ekIDLfrEu6IcxVRpuTuFClJmUzlUT22e8ypOhARa7yEZqhzRdas/ou1AHGflXXpvIoUYu3ONZLnX
OZAIwLONX6JGNJZL+SP+heJOWHmmHXWyF0l1nT1KZtrXXixLI+QEgQ8XTEHns4QE3hNa2shEyEmv
tm6fW+kXtY/rH8gCBYOrVJX8CfCufBikpL1XUyRL3N50JD/IUku/VkC8qMGyoZfGGVRwZlq/NMe2
zLgO+sE5dsIJHb8FQCPuhRPA7xdZ1x+7KZ1iv45ElaDKSH3O62ph6zvgziliKVPQfXp/2S8uQrpA
MGdo91Drwb5oFZ3NqQ7jQ+/To+gSByhJDuq+sKyn90e5aGcbi2GZ+goHpIhwkf3IoRJLRpwXxyCo
FLdGkQNFXKn3MWfbp52cebmzob9t7gLI1DyY7fg45AEukWLCMjwajCfBGdy+/6ve+HYgZoucM5zT
JV0/v2TKNoyMXBuKYzHY9rZpS2Mzw6a/cpddRlL0K9BA4SajqMGzs0qS81QoERJp5THLG3EXmXLw
YEuhubeXdLma0kNb1vkHJbT0DdINrDtGhJs8NHKvQwNjgynX6NYoknojvgHuEMj5Hj8XzZ/zFNg9
4g4d1Je9aQbGvkMIcN9LfXXXGpjp2kkqvJmmwIY3PvZEoF0T/V6Cr7NHbvk2Xmw6hvRrLhrRoR0a
tSXq8jjUYegLE/lhocuUdlMjunIJr0F5HELalpTYLXVxDLZXTwIoQL3X67k82rTb79AvMjdWJTsu
MgiUk7MCsGKfpUdHwXG6wmb95i83yzI8iF4Ix9BqaGecbxbTBH06mW11JCRc9PDH4EFGLfIK8F69
iBoYhsbCEpnAPKQvdj5MhQSoQLCxPlZzh6pYixuGm87tvElrM9qpedxudVKu5zAPTF545R6tNMXr
FV3aq1k23WKBlrvVmGLx044q+oKx9TuWYA6kcz26BfFrxOudx54th+p2rIprtPmLMI6clo1OdY1U
CH2P1YWCA3ABcrSvj87YzZ5iNOiIy07oGcI4tNUChMIq4P2luegwvA6JKMAyrI0SyPmcRVoQ8W7P
9TGVDNBGsRLs7XbWNoOCXiL2gpbL/UqimWaK9/7Ib32sxZBEBfJCQVutVqvSdA7ruTk6KR6gdtDa
gSvmOdvoSCn6KBB1h9JWr3mxXdxbfC/gbLpCYHSJMFcZkdzkOhxyrTkmomy9aYwDT58i48q9dXm0
SWRJ/ACZAIgBZ3I+qwrymuCPEuUYjihgWmP00mK353W4jvp/O4vQPfkmoGacL6jj5yN1oegrMzK0
Y1hwtBwHaW/e+nk3SWh1IP2i+oakhVc2zRp5zVexRaF30ncGxQcK9nxUNbTxdRtK6ZjEI4JmOFGJ
HjFnJxC+2Q63rWPfKVF3bNR62wY2Oqq98dwGeuUG6TWZ78sFJa9dNLKWo0OUuVwKf7QmGk3oMQIu
0jFqaSkpifV7jLt/Kl6CDgh/lW/0f5e9eH5VL2hq9gz6+2Da142jTJNz0UZJeGqs2tmYatm5pYpR
rVba+QY59XD3/qpexvDEOq/NePI66NNrFLU9QayRjdY6itj8BqR9FwZN6iZ69HEMDsaQolFdQMro
AFGlClLa6hYG5ZUDevnRBtV+2wJIBmwNIbLzmaUgRMqpmdZRgy7qFeo0306EJ9Tjy2mHj5Z85ZV4
M8ADvL5kfMAP1LX0f17wfPFa2scoltGWjmZV/VqAYngS6pz0bkMz5VmfZqdDEnU0Zk9SyyHaBnGm
/2x5968VMi97eCwCTRXqpMAMFkXD8wmAWpJV45g4xxS05hb7WLGpibc0V6od6b5rLP2RQph0l0NN
vQfNXLqVyJ3P72+Fy/1Nv/QVkPQPRN/qqOV1NvZYgDpHDF8cVw4laVF//v3+ICuRLXJGeNzAiJfy
Gx1gIoTzT50aucniQM9PcVD11A36nN1tJ+2+amZl9oysb2+Akyv6rtU7fYDSa02pC2m+pJcaJzAz
c7t/kSvwvh6CEmPo2/rgZF6FBiFprl09yllpbMnZ0y9zblmla3QVNe5IMULJDc3AfiJFLD5XcP7G
xWS9cfxBHYU/GWP6lJAaPSJl0Mh+m00dabgU9zdql6Bjk6WB9IlEXi28JBbO1xjmC1ZuilUhtGWY
Ve5LWG8+6zjMnUpnzqkxOYUsuQJDIH5ZUHWhD97TEFuRxNrkVljvPU7oLY0eN4FkelFVPmdyLf98
f8rf2O0Q6BfJGLQ0QQqvSTKR1puir9vqFDpGt60dlMKdWZMyd2G/ezoS2B4ejNjAJsmt0cMBD5Mq
PdVBe62td7nDkH4CFbT0KRHKWEBGf96gZV3lFmzM5CRbWXg3mWHlguJorl1pyx9zfocuClPAWYhs
Fgbx6r2XDSErTRokpwHiwb6OZfsutFB5shQsDTHTTPeBHYtN3EnRs9INlstGE/77k355pS2IPtA0
QJNA5K1p+mWQmfpcmvFJdhrnnmb2eBrGRn5Ai/yoTWNzDej+xnjUzOFMwwngeVoHvhXA67Scx/gE
CFby0QXq97O6vIcGarhGGF3rxl0CLIgGFuYc4TbdYBK087Wk0CBh/MRajvAj9pNYNNqFHm44/ya+
kXVNqXTg8DmlCY3WybZlYGu+FPSqq6PO5o1WXBwwxxI3EfZ9fkLqcqUPdhlwLr+Q14R8juxxPSWF
jrAe9bnkZCssgYECnDcxPEpeI+4X6Tx6Y9/VpyK+WpZ/Y58vMEyQTqTsIOfWG7DGyxsWWnKicIaX
C6HulvrmtYb/G0837N+FRkkeQvS37k6ZkTzqvW0CJrAopplyq2zpkk5bg4LFLoQgu616S3PT1Gw+
TEaX3hp4QPhFJGv+AHLjyo5fFnx16qiZAN6g/A/mxlpd7LUy1o2EzsQpzp3HMZ1+o3F3NIPwa2Al
D6LsX94/YJeBL9Eo7ibQoihpXzTvbV5KKy7L9DTMRnVnSqHxDNf3C4VU5cqHXaa0wB9JoBehVWoD
a/GcNgwMZKTU4mTMzrc0lNsnB+e+h2RAHKBRxLBRAm24yVsF3Lkdm5u//k7yFioSMIOxrTVXe8nu
8ExI6XSerNmSb/OGQmQlm8hrozl0JZfAjOhiDSGzaRT2gaqAF1ggyX9e0GYFCn52guZUcUSrvdzH
aJjZ+BrADRH5ptKltPLKQhu+zQb6k7tAojDq1l1Sfi/KLOnurCCDEzbgpopn/FzlKYya0jgodh0+
TYo0hxtTm9WtZpZws9V4aI4DxmebXu4ibYOnXPYA3UjHIKMx5e9KP+i/Ezy0971SNfqtie3W9zFF
g9mNQe+blCEJl1Dx64qAs0xE4IeNHX91ym7qdgg/6aeB3PzFVjudZkgX609jN+kvRYjKqDdxQDe5
qTWN12bW8EGrCmdYAo3pOYASN7k9hYZnp0gwQCDZ6VwHq5yTCGE5FBxH1EvBsd2isAL3E40TJENq
3eg7VzOq1vT6IbMOojTqewui0KIpInDQGzsVs1uEZHLJxQsm208Vy4B+MkvsRoR4N1bXqbch9dZj
WUvBb9LwRRdi7GTLJbjov8xKR89pNtJs05WdPIOfs8bci4uSfyMDmUE3XV6gBTKCHfIuVSpsJMKy
jTpPngYCmrmdIsLccrB2jkSziVWgSYG28zQ/NmEqfa3tVm69QlcQZ4isWnNcGk2T7Q9lotLvMbTa
8Om3IZ5LxKjLPoWwdGMWQfV5NgJT3Uw9aa43sm7mk4SZcUusCgfKLRy5wwHEwRjCF1pkBn4amRne
Jn1TfOambku/g5NluXavSO2mpCJmu+1QT3f4KTovMWXll6DXc5zWwkjmD2pKc2NgMVK7MgaGOLUU
ahD7nW7EN7HTIUvdYxdz4o1Q0XLNbFjdjtVrDw7BZeFaWUmGzMYovmL+grNgSc1cHkex4QowUJNB
jh4eReuFRjz66oxijjeiIgxRZBgfOHxy9WiKtNFcmCp6ATPcShtvzpv42aGld1DlKGn9wpzDWxgr
+T1Qp+l7QiHX9NR5zO19YnSz7ArJ0hI37CZlK5Qi/2UbeZC4I1X+Y+MEDstoh9HHloP3FcdOCx8L
u36S2in71XVZ9qHRzRiYMMSYu1GuVceXTBG+1K0IP9OylEzfrgr5aQbUXLpCxCd90KFpZ3WZ+Y0G
lM8j+8s/WSX6QbU5RTtkj6LO1VXY3VRI5Dj3alFNn8qJmgJTlM6m10Q69hChWpi3k4NNC9JlY/M5
ERXCKakqf6tF40BNnePmuW4aS7iNIEh356A37tGYbVovsedoW+mmVGySVt80U5ueJvT5HyolHiQk
OELs6WNlxlTTAFrGCOYQfysk23wM5yJ8gWLUcfYlrGBvIWguC+089oVtfgnohjeEPBLuUpY0j9/o
olI5wKUKVzcz1BK/yTLToaCmlLUfSGlvuiF+Qz9r22nv+jFR97YYmIapjrwUcyZ/6GP5QzrI5s+o
sWENRmWnfZa1eXhkOdh5IaU/HJgkTMXcMiy1T7DPB+E7conlfZyZ3XEeCfOP6TAr2B+2zvxzVFLl
sUP/+GeoIvaKUnpVHZwwszAgEvOLZYw6fT+IH+gx9dluCq1wE+paQaG4rubfvWG6Ipce+sS5ceR8
gnUWiJ8m3RNfz2Hvq6ABPod6atYeG1stXQ1JiXspJLMBPx7Ut3mqtzLpHRrkbmsrU+mOIeISnmpP
8m+1r4MnorXhEAbS9AlDlunWKYjWXWkITMJJqoQUs6J6+pXYDtIMYd3hTj8a3PoV6p6St6j2s2RB
FmNgUta17BK/JKGvz+w97rhYDV3uyeRjYafxB3lISsVn7QrcnuxW/9woRjBdKSJdAqJIOCjSEpED
KCUBWsWqup4mqtMpzUlVK8QJksn8OLT69xzn5AfDqeVN2ZSFp9VFvEu0ofWbPB+9IbeyDe8h62Ba
LR2eVvugDz3Xd4ZYbCXwVQbHrj5Aw+h3FcDtHUJb6mbQZ/umHcPqmepFeKtTZb0Sj1xGPkvFAhAm
yHNEQNcy1Qm3LHpuRnPqZwx50qlEPjdCHAUxKeNKYeYykP1zqIsgy1FLdNwlqzlNXRRutHgwfGee
rxlKv/FBkLRB7KtUvSiqL7/ij8LaKOvRhOFycQqk6vvQO91jaNu1p0mS8fv9YOqN7wGgAoqeTtfi
Jb3aCBWw7C6MzfLULHY3I0VO18DHbPfXoxBBLQE5wdQien3+Pdjd27XZh9UpGrli2wxpmdRUrsHo
L9MbCKcEwA4l7VeezfkobdJKSp1O9SkwBfJnwlC90rZRVXeAhSSZ5Pjd0E/7LjSu5Zqvlc7zUH/R
J6EeRvffxD1ulcc3o6ml4ZR1p5SSUeIFBJP7SC/CDUZKxuDLpWXntD3aLHXHaSJQq4ZkGjxJyysv
K4R4FIGc3qt6oiKfi4HZrZxa83ciOHEzWQKLWERgQt2lb9FglJQb7aND8GH5TEgHWGZo4lMWolbn
qSpZlVAszgENpSzaRTgtS9zaIks9daRDg+arEn7sUHn+WwUIKMQmBGz0JxayLXNxPv+TLAX0zPv6
U8pL4ZWdHntVCwzk/b30msT9OdeMwGaF7bpILS6SjufDzGVrtJMa9J9K95tfu8Kd3dKzvMr9HW0K
7yqkY30W18Ot9i6SFnEwmgwne4aLa5wvvHgjbbjLGSvZ3MpuvH3/C5cEZv2BtBWAYWPTwI5edTAI
BED34LLyyaycx1YjMteq5CVLu1+SKK8Uftfnf/m6P8da5TcBLHyh6lL/qc8/6MaPODm+/y2vbLP3
PmZJsP64ylRloIo4Mn13jlu7jtv63ab3b150D36yq3jPkbfjafHVbeSmvuxeIWisSwJkb2hCkiYu
In2L+Ohqt0AFwVVD1cZTWheygu1bOVHmm7CE9apUFbdKWgEpq4qklTdpiYQfYLLJwo9hlDN9Q85g
PGaymIsrSexaq+D1d3G/EwvTLkUBeJXFyg26FFJZTyf4ouOXTmk7TBFJZS0pmm+6Wg+8otSCZ6tE
1Qu2FYY2pRq4eCgMCBVX5rZzmuaxrvuPgyKyD7hJtf5Uy6GP7HP6/P4arvbI609dPHfocymL+Nhq
CmfyS6I6czw5syX53VSDcRlJLd8fZbXrOcoKhckFLbkoViOic75RhN5rUt53FvJakf0xziUZtUrR
eSllt31gDv90kP4r3utj9as4tM2vX+399+pdluv/Stv+f0lzZQX/dzL2p+9F973tztmt/B//YrfK
cFjJJFHF5tDgm/Jvdqtp/hfCSkjOLgUt2o+s0L9J2Np/URsBjgLLZmF3LU2zf7Nb+QNhiWKdDfcM
hDEr+xfs1ldhjD8vFKwjFu3GBW+JoAVsxvN9kgyqlVa53Rx6YzQ/2wE1pxqv6J00wUxobUohUYxi
nBCpehM3XXLXoPT6ncKI6o2UxzaSJOp7I7Hmx1B3Kl8LtfmREMzagVdC0zmZ25c/ZvfpHz/tTwLr
amPbyw8Gd0GPmH4itMXVsxiSNYIfAKQLDGr2s3GeN32J+2OJ6s9WQW3Vf3+8Vz2L9QwBW1rssqiV
XOC5E2EgL82ldehjR/6k186jmc+TO+bSsOlG+3Oa6ej2FRkyr1YMeh0cDgzzPiP5tGy3kvr7tA2F
l2RD4JmW033oh1BsmjarqZjYAuXRxNrqk27tEt1wbrRIvSauuI7k6MksoBzq1ChF/4PS/+ejQUnH
5BbO0RU2yKedvBvcKQljpKxFtpmoI8lJI24k0R3en7qLxhADv4bctDqBgFCwPt9c0pj0+VyM7QHQ
DJpukhrv1LCK7/Ku7W6dVm/QjJG6G2xThn01SZKP3Zfwbbu5Zo3+1i9hfJpDwHZoAq9TgAzJgyrI
6u5gFIbYJ1mpfUBQuf8Qk3btJ0MXTxQ+lG0r5ObGMhLgNSLFy6WkrHVlTt5YDHoGi34pRbzFw+J8
TirAXIpcVPOBxKqjYZChWTB0w6lmB+2sKRuPzSjwAR1lmG+8TQ+cpnSTx6QSAcnzTSf39schHbLP
YAnU+0x0/SdbyjJ4u452JdG4aMKgjcv1xK7hKQESv15ALbeULAN8fLDrIb63orr6EVUYbxhFLO4j
DckibWzMHTrkxQGhsObW7Au22DQXylYu03Grlea85T/j2kbr9lGKeYfen9B1QMlPpPv1qlMEtRNR
ifP5lLqw1kOKqAc9FtouqSb8a1Ve+cRJr3FH35oOaOYcIWsxOyE5Oh+LMm3k0BNRD32tOwWCMHEx
u5DfwMy3eRarXgLw6dgXrSG7SijLz2Qro7WNuynJNk7VNPCClVgVsPvxPN9aYW2YdxhPK597Daed
9ydm3VYAqMwvhOqKLwUaIGvghTAaY24jRTtk+Rzvmj7AKl7vq53cTjVKU4l6V2fzdEN9q/Ap3FwF
RV1sdFI4EtTXZqEBQ3oV6Xd6VnWZbjkHTemNr9kEVu6WZrzAnKfQ5QNw7UlzRYGHJpApzHDcOqMm
4VtY5CKWJgvjWw7wv/DbSnFulKAyMneUxuCk6Zn1w5EjdN9GYdwBubKEhzZcj6GzaY+4BKAa9CNu
TB06Crbt4UbkNsaCY6BBr3CGRNw0tOkrCA41vIlhThXUAsZ+mP0WbbrZE2WR554ajPqxd2qjckPg
jS0yXl36k3qz89NSQxG4iOOGqWfbqThasNFmIEvK/AtrL9AT4WCqtV/pE/bYAKhSeQe4eaZbWVVZ
v3XaChHYdsirXdgjcObZqPDBo1EXRN6cgXLeKP1SaZzqBpeZqVOQhAvnJrmjySfR08YaNXNzYETp
fYKwM4B4S2ipHwcxwN1CVMfEbDB5cLow9XWl0ejbNaoa7Pq2SUa/TudEuqmMIbkZ5LYpt7WaR4+V
KOzWG9TBkL1CDNm1gPQCg8KepivPpYdw1HKprC6+sNDFkCSddTDz0dnQqpFdbOHjbS9V+rcS3sGT
3PDNc2kYB1Snop9jlOlXLouL4AG1EBIY4F5ow3JzEFf9+RIq+AXlUdlaBymv050649RQUCF3+7Ao
97mlDleCh4vLifEI+rAocByTbGl1OVlVMk+tGtkHSYqRaY6y1DfK0NpS2rxG1Xrj01DDBqGHiwGq
UGvrHO7YRDKG2Tk0ZQQ+PjLCLXquxClCDbe5SoP8/evljU/jGSNwJC4ibFxLqIMh7cJgtJ1DOtO6
mGvd5NCmvwo5U/9+0Yh24Z4xlVC217SsWgesE+RycBgoq98gFhj6YSUF+54GuT80wXgtyV3CkrOI
b8Fn60uKS8BHe3+VoeVVKluIn0oHPVPLPfaoi1BtltJl5JQWyHRvY5wT3Xos5k2d1freSZPqys5Z
Z9o2xwXIGmhjijN0StdYlsBRetGUknGYwMxnCCOBPb1J61pufPBNduAbY65zlQU6nUEg3c7gtWxC
5AcLSzvNrYE8nIU14zUm52UoBZwP4Z0FOWmAgl7DFDUtx0ChDpyDEXemh03iTRU4xY1Sm8pBg+J5
V/ax5Tpa0PuyZNF7LafhoTcj88oGvAzMiecWwjnbnmQIpMLqMCuAocvYTo9Zm0s/Apz/MO9w9Mc6
0tqfHZMx+crUwkqqk2z8rpZcc57cxWjoofYrKV8c4aSfojZr3UQzwk8J0rrwlS2sF+9T6DknTeUD
kXqzLFSIZZkqqzzlTHOV6VroxaDLr7mCXJ5h9jg6OZDS8DGCk3H+RV1TtSNJenCQIvzTEV7V3G42
ad1FRbeFHnbtDL81HvPGPgdtjsvmKp7ptMyU89kMDo7a7LNyEaCm3DHHOTpudndlR7+xXgswi9uQ
fYN7zLqgSe1KqBHK04fC1rNDiTTmoxqEwNsDs/KKbgpvolpI4MTVxo+advC1kbxA69Qfgpv5PmzB
32GC1O8y1cj2TmLaaInjJe/lAWrSqNIL+8YCMbzJqnoG/RXXXwDJXIMpvzVnbDf2/SJaRsh5vkY5
oYPc4YVJmBcWbmwG3/pk/il69YVm9eZv71hmTAPhBQiHQsArnOKPal+iFWo9YAZ60MDTeEWufYuG
ClKeoX19f6A3DjUjUdZjK9AqoYd1/lUDimb5ZDjhsYzq9ls9lfN3zUDb1C31EZGvqTYSySuSQMQk
2n0/u6HSmt/wc8SNKqedXl1hZr4RLfCDCBKWQIEkUl8dbr1olTivivCYmY21t6RyeGph3HpDA+RO
TkS7aWs5+0B/vdrYTmA/kpZUV/p6SzRw/g4ACgOQQ8hP7EK2tpqUKElsgQTqke7pcFMB4tgY8fS3
pHTeNgPtFpIKKkQAjVaHvhCNMNN6BA6QtpEfEYD5Mc3fK6fvjW27GIyTyJHJcWlq59+SN6VFF4WC
dCvmGtSpOACwoQpa977STb/e306vnKnzmSP35Aml6rVohK6x/FNhqhLmO8mRF9svQrkIPwxjh2Es
cIJG2TVRazzoWU/LJchwJfsIPhrFvgZ1vqehHhp5MzvtdMrUynnqbal8UYtKvzEDr7bqnZabOGpl
KshZD1x5s3//ty/nd/XTgbtxwF87eEDlzyfKVHrJoZeeHIWMpZdJ5wdq0wkn4jvZyH6oOEm77w94
GUjRlaTLutiZACldP2NGEqVzJLTkONhjTFAh4bKcoXheBb1zZRO8NRQ1R5S+YDosaf35t2WFEeZa
p6RYtEyOG434HOOGYLiTguHO33/VIuC+iLLh4rxuFDRqYhqG4HEm/k38uS7DnYn58U2kKv2VCXxV
61kv2eIUzWJxH2vrFtYYgbvV9LY8pnrdfbTNRv0Szrb1gv+38rVTJu2n1nfSfVJEJRKQeWpBIpUA
C+QpmhfAt2Pp1JdMe5o0tCqGJix/pOmsp14oJTTq0ehoVAr1Rk0cOA/th6DCO9dnS2rzZhCxeCpS
o9Q5R3oCoDtrm6+mVJkvTROYANC1sS+8vmlB6iT45ySuJCvDo9TW1k0STXn2ITT78YMsQrqZc2gO
ZHZTY2o+hjpaCK8tGrx8nlUsopxRne5keteWx+NpfwRgDkCrV4Oi3TaJnMyublb1VynX4R6rQRR9
k6tRA1ielE22qS217F30YVDtHUKNZ6vutolExdTtS8cUrtRVWejl01Q+NFIloKCAXSe0D3tks3Mz
lWo/ThzxQatbaYbJPo4PqVKfWikIkk1mTdNd1lbyt/f30atVx2pxaZPDy6TwS9yw1nlRtUyvU6Wp
jnmYR7GLs3M24KvcJyOoEMMKfEWeEyRmJtuEWDHa6UtgNhPemlnTfCz7ZuDG0Grr80zMTresaOUt
uOUkcvtgFDc0rrSbYgqr/2buPJbjVrY1/UKNE/Bm0gOgDK1oRCPWBCHKwCaABBL26e8Hnb59xCIv
K3aPeqgISVlIJFYu85unMhmcSAdO8aVo0xpacW+pLwMc1XL1TBnuMjcPfnSoBXQRfgcjWDvbK35J
R88yVN5L04/GVBnT1htV/i2blHaqDPpDRTraCcpJ9oKRPy3MdyZZUKIUOJ32wS7M4IdTKa7hFsKu
CI2haQZ+Bf5OSLTBjl+dlxp972qjUiEW82YQ2YaodwKHLxWVgUBpADGH+IfmMRDa1K00cUGx9Bc1
lUiWgMisrnkkDJPthhw+xNEGHzDcJuhhqzIxMC0STvVF8QJCJMpd98Qc9X0Qhp5E/bNKgiLRdVxc
Nn2de3EfNA/6ZGo7I6jii9QYfiic3rapP3uXXgH94fOT9j440hrH6IFxGa1OBiJvgyPiI60Khq5+
MOhabyTuRztT2N5Wb8f56+dLvU8sqOrWLiJsWcaAxyTWdkAEozZy+ZAYsMhco+u3wTQtJ0LwmiK9
PS+ssrYrjXUTWeftA9FAdpSTSvkwIeix6XT/Ju01uU1iIBWpmu8rSZHhDMW0/fzpPihdmUtZ1M9I
CtHnPo7Hs2E3GcyY7qEj7fiue4t+7dV6ej17iBbUi2bcNoUqty7Bb1O4hf+FXmnwC78e7yxrRXzi
Qv/w5/DJYOCxztLe3ehqUGSPpasegOVNezsTDyYGTmHs9OPr3KSccd2f7/zaqHat41n7aZmHOxEX
+oXZZNWJxPaDVw8FHEkdJGZWLvxRtufmcELtSe+gSkMVwEM43ejVcArx9EGsWKEjjH45yIiEH9da
MvEhnmTD+ICWinGNe+n8A102kma0kdV2Nb5C1UZLEAOp7e5C8FvnLco4aRZJve8hB+slF5GrF+DW
fK1v/XOY3UqEaZwtP/qy6/qN40JPitxEpu5mmU18O3RtFhsfDKu5MdOhKc5a0To/4kwZkak0EUTL
3OanCI3Ho3+gVohxQDrScUEFQ+8eZba94Q92ks3TA6jCeG8OHbcmjhzyXKYLniVBtcfQsrvijTwu
1ZA/isps9jW8kzBlKrYTST7TspD1xRRXww5DceNiTOJ6AypzOlFQfCCAwAFCYIF2GVQ485iIGMyG
m0F/nh4S3ZufSjkNETCnsgyz1WGn7XINcwT9bMmBFxmcFSy7Ju2885v6QnpJcGOmgXoB2XvK0vg4
9q17uH4bfLIgyvC4fRsqmqFPO8et5gdZpUnYyGy47M1V8r6f093n0eGjpTiPsA2A46yWum+XSjSM
0ZAunR/6TELR1x0ZjVYs9r2VticC4PEtsj4Vcw9E4vjiVgHnt0vpCgiVA4T/Yb0Zo8FLu4d5jP0o
yeVwXZWFf42ZrDyRYx8XWuuicOEQKWDkAc3haFEjkH3megOLSrsExzxZYWtP2nZI6EfpMj3VYn4X
3liQU49zLUFl5b4dVako9ZWq65X+ILpg3lkkJ1PkJFl61QytvTGLWO71dZiwTA79kMF4HNq6f0SN
Jbgeq6Q9ccQ/2POVSLJqcq/bfswv7ptA49uy9QfalUU0ZDiu1vQcwnEUxk625rR1pnE+secfxYBV
QhwUG1gKOLdr1P2rUeK3tlWYjb88OLGmXS6BU4WFnUncZBK17+D3bJFYqh+atip3+lLoD5hjOht6
Sc1lP6prjXHHpdPa+l3faOpc05vliky/3khX+8eEehIJTv0qN4VZJu2wtz8VRRxGy169PLRpJp7y
ujfX7CrYtUPXnPjU1qP2dwLAySDLIHe2OBq0k49ORm1MBGC7NB5sr1/OmVLM5+WM3oNTQitI5kGn
xqin7RQX6kT+dnzLkagzYkGmA5EkRn/HDwmURKf3HCwP7jDrF6o151uEXr5/HknePx5MX+KWT47D
QOlPC+mvlz4jbEaJW+oPVVOIzcAfnyvdFmFg18XO6prpopVi+CISNZzIcKz1Jb3dWXiX1Oprtgid
+lhrYsYUE6AZUkfNYs8b5Wv2vQA2DX4fDxqE+OysaDfLsujfqy4hc1Z1P40bhZgD8j268LbMMHU9
avwB+ssypc2j2aXO2cTov41qHIXwD8qDL5ZXQxReqnn5PZnweaIGChoijVn/FcmCF8dZylu/Bbmw
4xgk8JWhtP22F6e+DMCSLBcq85JpF3dFdugTLTtvM7ANkc2I8UnN+B1Cc2qmmzLwoAlYQFbkiZT6
T7PkzT6tXvXwqZBXw26Q0uXtYffLYZ3EucVj3unyEgKN3m9yp56uvDkrE0S60LW70ZhaCFhWtrgT
Hu5qUR0LNDosVH/6aFoEnoi2BCYexkqrsEuy5XdN9Pk6tIXBg85GpoVTVVWbvBqmAJ+8UdSXmlLA
JuYpyeERCTncL0hpJLvAVA68kjhRoYGpXhbR7+nOmKQgzGVXMn/5/Ii+V/2BWW0gMcGtT/vtnRZ5
rYmxHi0lHz0rTS+bRvRnhpPXWZQnbpUQgeo6C0Xayy+UNflZgqQZJhi9W8+RLTVNhjXwaAxH59Qq
Qmsph7MEvse2HGSQhmgdGM4GGD/uVxKF0tALirrZ+NqYvtrMpdTWb4t8Nyz0TqK48tqbYjToMQp3
sdXO0A37RLH+7rPgUwSrvHpGcfHx/b993cwvmqFI/PpxGGS7Q4uNOMObSy9wHbD3nJJ6Kxy/O9OT
1FYhykXyRNx518cmtqJ/DWeTTspqcnB0+9qIwXa9nw2PgVOMZ0Ut5Lb2VHEG5czZLInTn2tjgcSq
b3IZl1YdjbWb36WemPefv/n3wiLowPx7QAUEY4Vfvd2LQZ8yRMrq6REPXfXiGaMPYk6lTgGjzs/L
KGkc5keT2ZjfFn2hMEq8IrmpMFwaUHwr1Z2wBi/Si7n890v6R0jN/xF/+bfLyP/+FM/5/yNSc43D
/zNS89+GJIdfv8rv1c83eM313/0br6nhQvIvAhX51PrVrgj8/wA2nX/53DRoszBypEFMZvvfgE0z
AOUJW4ZixFi/gBU59N+ATcf8F3AvLsK1Q8lkkQb/PwFsrpf2f0LqSr8noSXX4f/6M+5fv8G/bj2T
ts08gK9+Kb3Jh3mfzM8jGQCYaywpNVeZ39xOYSLsluVwHceZd8+sO/0+KocA4QRFfyLEvc3n199D
YIcGzy2PIAGw5re/J1vSmMFeZr8YYvAvxyyTF7jeldFUmKdGz2/DC0tBHfbW22R1UGe9o/BCKTdz
d075oYn3vjhfUAn2XYciBS0A0hicMcrslLTZh2uCYcJKgkMBEO7t4yknmCvEUvNDBzWi3oPPifJt
sjmlBH0UuP7Ps/21zlFZ5HjDMPbJnB/UbtpUu+Qi2crz73qobU515o9QbO+XOkqWJTDl0mKOdfBC
xENCF7ZHHOqbLPohN2djaIXQXjd/fWi3/z6ef4N2j1r00Mp5NPYQtLO50gaO4eglVWfc5rn52tOo
Bgxb+eZ5krd2s3GZFbl7T2+bZOOJwdnGRqM1EaP9OtkMkN+CyEy4NCKUkZIlaqwaik7LQCiOBqd1
UxIHapko6PTCihJzFCYJzwi4Nk9x7sFsuihuLK+KKYDG2n/11cjYluRwckJrNkS1WbKEe7ZtHPcl
FgN28vDtKvrkQbOEE6SSfZctgxX1fEAyLGOzWABHd725LSfP+NHUXQlczerUz67OXFT3adu328nP
4wJZo5gR2KTXMYJZ5TyFHfHlYZpdo0Gur5qx21mywkfi1xVNaKFMHeyz2FqCSDQMGfBe7emaJHVf
BPCRwWBvDFXl3aUljYa+rjDyqy5QbRIpzcYmdBC6nCIorI1Dvz4Db7Z0eISOebBOqqectGgRsdlF
IE7acpP0StzP4F/+2UTzz8teI+TKUSMk6sewgiANsD4V7fKaGovat0ZFNdXP2okb9jjwUNOT+9BC
oMQHUnDcSJgt7vVGj/XXxmtENKToKGf4QEZBK7sTeey7r/PPWsQ4H6gpALY/9cBfQRdPsrzNutJ4
1UdiIIs1YAmHwagAl3R6yYjAleJrNqXZg6uC+FfZMDIKe2RdD70XG/aJ+uODR3eZS/uEQZCdYNLf
BqWubRNC8syjV4m7Qxxg3MWGas7a2VtOiJy8jX98qAR12jWM8UDYrP2Ft0ulfpwnZl+JF6JjuSuy
Tov63C+iec6SyGbyE3nuBHsLQvIVrDvx+HngePuk6/LrwtAgbC5l0ABHIZ+GYd8ZhrBekAyqQpyr
aFtOOD47KEueqJaPatZ1KZRvaf4DoAPsf1zT+SM2rDkNsheZ9dbtyABw5w/yFP6bROCv6/vPA9Ff
Y0fp/JMfHuMaMD03Z0817kstU2ScPbe9NtFxjuIlmy8DePjPn28gw7/jFXlvf5w6yUDoSR1b0KjG
LwXes9b3IcuLV2Fg7b3XHIS+wky1Q3VF3ceQO9bc3g8r6KvFFuGKyowSP2uCsFpSS+6FK0vGXIYn
2t0wegzkKU6ATfpYXm5rBy+Y895UC3dXHlevE3IjxWZsaLOhd874lYbD7EIGr9rk2sYy5nzsbC7v
xCBi7smj8p8LBXUf5XYis/PKQ1xrn84YnCP2oNQhznIrOfMdboYtHSdtChdrnJ4A9OdynwWpN4Zu
q8Vf8CGJi30u08LfLbZXBg9i8OxrExkJoLdFAod+qdwxhzVqaWMDCrs3fiKkUzWkE8IbzitrqFU4
15O6QY2iKaKuHZ1mP+qzo+8CRBSCzQoufZrsxn9EfJi/nPdmWUeFoMUeJei4g0pcUGXlhjWmM8dL
sjya/Tiwr+u4ozjNksTFZ6g2veW6p1Wen1kVoM7btMEM8aw0hO4iA+cMNxzFoYxi1yiLM2m36QVU
X8ifQO7zdA/SXTh8Ax1je99ISz2yGr2NN5PejM6+AZ0chAG647wys6yM26DKVmkMUHvt3usaGoSa
NYE7XuDxM/HlvcxAwMeRitzzk9/damNMMalz69rSaLdBCrmAD901uFZ1hharkrg+IuJpKkyBnQK5
5WQkAhSxnTwtbuLfF4UQAM4r00+YsCONQCvUDR7Aio5PotbnMqIede5Q3mgF84hAlGE9Osh1qNiz
n4cFaZON1QX5Zs4XhjV62edy48GTg5PnwvIPx9Is00ujAUUOJjP2uvMyDfJhs3hlhfWzBc1ln7si
feplIJ/bZUl+FHOQWBfSyuXlyEws3hZlV/vboR+1n8M0rUozFv25rZ7VwePSmunvSaDEvo0ldOQo
mDqL8/zHmnvJrfSpUalthA44WA+lGLO41Txb9dEyuuPOGFtv2dLidveJ1S1Prq0UdpWqr4maxoSM
b6Ob2a5XFrKdcH8QxKtT1+12xdBNw3nJT70b4868mBgi0ffxarysNaSKmqibRwZoFWDpLVIwcdS5
QN0hWiwyfyhTNzAO5FJ+9rMg9fG/MK1Nb5K+0h6drjO4tPS5GK8q08zzKx2bAHWZOSOMJb+DoxBW
c6BfJlpbIWY2mVOxE4E3DttFxU0OKjwfHxK31PNtoCb7Woy6/4hQZvDSgJPAAM9wi291C5YwLCwg
ZKG5xNq9zP2a7EXp5U02G0aH6kTl3+UQWX/hmRT8tnJlPHeokkyh47SJed5qC//AmRp37Yf4Zbop
UK69X4oSGCxKhfadwX8paJNV07anwh4jq5RohvDjJ7llzJHUYTDazY2TtN21PSVVwQbKnvSwLOVP
ZElGZ5v7Tvmg6X0wh1Y3uPDYmPFbbR+jTxMLD0xha94xFcueBin6h3mxahgKXjLca52fH1I1OjxK
GqBLjTgWPmy8LOCJpY/4na/H7sZxCgOURO8N1yCYIJtq2qjhaDUUbFWPE3kbJoPd/RhGBM7CwB90
N9QLx3ttClg/IVxWDQ3ybmE4NMdd99vzhnEjVTHHsKS08prWtPqaIYaMd3g5j7exQWMZJECJ7hhW
1NVt2qeocxS5x5uoSqO7s+o5BTxoFdkUspeoLlXakPycHfAhRMTKCzCe7cmcE5XoMlr1IW+lQ2Db
jDguf0t0fLtDrAEgB4rCpTVX6HYZlYgQzF+gshi0tnCKi0NAgSgNA8o0z5yRxO8qEFNHjmoa+bhB
TigYL4hZprUBqFy3W6bx5RTFMm+a7VBOvRNWU+0+uxPT65BJnHYjyQKyrbBE30RaUS6IrWRV+VIU
pv1IfxifuE5rS3z+SmNeNhgWBC8KLc1uG3TYakZdHiAEmZfIwoGL6IFIM49ZiI0YM9zIZZW26Lop
GZkLATMPM5ngbTCVVTpsBuTgp01ixHicZ6Lr0PVZGo9GKzLpKLhMqQ7VGrTYRW7NTbUdGzN/hFon
6i0KoNrP0qi52jttFAo8iUAnaEnGnnNUo22+sU1ltOyfm4EPqt2+i9IlEHWoi0o40eD2vbXNmlJH
OUrJl6nSYB36zizOx35uZzDfbWvuytRr/HOrFgNRE36SAtdhcKgregAqBAiUOruJSU2ziRNfIJXX
t0Ee5pobwEYcZvceya3kh6gAKaGPnKpLM2+y+6oAj7jab6PtlMXtFV2Nxonmvl+TMESIsOYhN5pC
u+3kgIlV0SEMo+XxXT843Y1VlHQ1LXQTftOtWHRMMmPvYBbw7bdQUJbvA5yYZTeKeYKSmAyP/jQ0
AH+1du43jSmTGy+z3Z8VeUQXWqBN/A2dfOOuSDv3R7fEy29hJfPO12JiYOlKCctc+a7YmGCE0cxB
pOFBF2Ni7CGHUXU5XTDghTXOTbc1zRYsZyK1Gf3CwT/MdU4xZuvF+FBmSDlueQq6pUQRytQ2Lpdb
e2zsHwkScXEoEQCqwrkcu9e8n7sbVdXIPmqQA9ItVjzx6ySnmS1zJqlHtlcNm6qapUK/vk1+al6p
firB3w2plovfpLDzZVLm9lbVdxVzjDKqZexXO5izznM3ai0X7OLlzl6Z3lRGy6AhkMvo3rt2mGem
WwfpJpS1iExXve83ALgWuvzECOzRQqtw3Ne6qmcD3Zveg8XgxhKuqd1xNlAkPBRAnR5HeuXFRnhz
d98hRCEBRem12nBjpgckmYqXXHYuJ7JwxXeypfyHALNJ4GKcgXaD6vNbZ06wnJQIJRa7Gl1Tk+0f
gmcjR8bOEtOUbrkVcxuJMWs6F2k3XsHOewocWd/UVZI9wToy7HCs1dLumHZ4C0Ibln2QZVUMkUzq
IN1V+tjfz5WPMfRE2hnT99fGir/nEwkSvpM0NIxpQnZJtkpFVp5n12bvBII5jDGKrZwKmRDUCFOZ
kaEWAuYLHbgB5vKF3Ulz3oolmWi1TE2utpzaSZ2lmm6eiTnvI05ifA0IHxdPPg311ZQVeaQzOUTB
zB7DJE6rcKGpfxjqoeeSNsRkbxoxTJjnlO70bPOdFpFlypouy0QENvM5v4KwoUOdUYa/SVwAWhH8
tkwB/0xmfeNOKpEXeZuUuxhAO2A2VYr4Bgsg8b3Raxd1smmwfKZNpW+G+hKzBekYywlZiyqh8SBG
c6orCGBZ1e9jwxLD1uy93CJj0Bqi/9AHz2kl61toKOoaFCTwckYgHYYfhTaYhyTpQIVlneteVTaa
+j2ysegTT+Y4PoB9bMxIq2tMCgy/xXTDJr8IaUHkZ2tcKcmJG/B1jqrHah8DZXjIB7m2VArIZvve
lIQPfVzcLiqb1hmjODXGZQd4xHut5rm8Vb0FeS3naj/XMn8gkoCluHMXHGwu9HbwH+PYUcn5LEXX
bPqlyuxLc4UQzNukyZs43zReL7s73HmLLkwa2052mgbCcV+ImjhljE38IyvA8EdU5tYN0m4F6lRw
27szU3ndTdkWpjq3TcIm5D2d3kkl0e6LDHs2l+2stSkw7cWdqtBUc3dLb2rQdx6KM5dtNxvfRC2C
H3pDOIiMpNbFFv5d0Ya9Tg4SJcg6LdFYCjh5nl2hl9dlxXCNBQXXAuh6JMBMd8luZOAVoRYv1bib
GEuRqrdtM29cpn1d6Ihau1FKX6adBGahc5P4w08/H+FEGmh4V6sgn9af4ZAwhsjWYKZagedEL4Q2
YxU2s10djBatwzjRm3OHIs7dyUHm937SLyg+LRnhUlHA3Eqg/ghnDbOVRV4we7+CP9rnZVXlz5R+
8Q1pTAHf12zaMzuvgBv0LcI6JRGLOJxY+mtQJzMqhG1xL/nUGP6jqwvFw3fvORT+q1t4V0u2YqDu
7YlTFua+6z9SxkKLjsd2GC+5jPvvZmX2ZegwsL/xW4jqoRunWrYpm7J+Mglp8fWs4iLLIhvHLIjS
6YgPhamr5CnpjKy9GhqRoS81rA82uWWXXgh0EG/8OPXqy9lxBrR1MJ160ei3YZlEiayzDU56kSB4
12wIQPXPvhUEf6wZcEzShjFD5oQ+/EBjLQnisE2d4TmlkfFq5hNDaI8i1kFGPpkv0k52T26dcPYK
K7Ps/WDWuI0YtI82aboijFPUaQllRRffiQAbDVC8TbxBBdW7xCAGcbRYteJuyXRoM5gOH3R7RK8x
dkuNiXfFd6iSon2iOk+ftLqpDo60e3wXy/FpiJXVhjCztaumLJr6dvD7AXwo4K1W0l41+xvLcJcH
exgEYDgPaQCSAudlmD1ARkGcui2vX01ZuFoqd6/J1FU/5tgL4gtAB7F+qWsmKDAFLANUbpAX3/gR
7bPQBvdrPjXTvZPMBCIPX56rwtLwLKu8OUCyMXXp2nvxXN8J9MZ5KyL1242J4497nnpZuhd1gouI
qxDn9hmhToz1l/kH3LJXDKpVAnHAyi97ms3kBpW/bPqcaBJWfkYxMyurs8O5W5zHtulpp2Z1EuyU
Aa0PwUMvDRjCm161aVLRcE7rWV/CqhgTivzU6r519Gho849JbV+7Ga4teyjwqbqy/cRrtkVe0Poa
p2B6zj2r1xjd+6JCNbLxyk03L524TE23cbfoxzje1u/b4d6bGI2GCKiN3fnAYM98ThZQ66HVZglS
g/5YuVujqIbfWTVY9i7X6yrbpZqXuWjhdUsOUsB2x3MnRsjGjumuIiGvY6XuMwq6Tdi0MyepmvY8
WD8vrKj94HVc2t6DXD72Bj4KbXXh1E1vnOlVjeY+N+9Q7FLpVj2E2yluyJT8xosomrn8LDMfnV1t
5k62MxZ7UhfJZC35dpSYXpPSTHp1Aes+KA6LVsk2yoU94xnuJi3KmL6c8OMUhpCAEOK4+EoHorKf
stmhLc6GeMsZ78Ubd6W2vvEYVxPut9xMb5WyMKqZcDwzokkXw0MD+OIb9dHUhrjulU8pnCySPB3d
r13cUOIEOYlPNAhahJsCXNB1Oel2zP/ZSbH30gkSc5DgOg5bpC3XzKKuvxapyp8HjlUe9a6XM/9A
KIhPocnq7gy5H+rsuB1JrAzZ2xKB02x+rJBgwGKGvsxdzuSwCnWtkc9GafdJFJcciktQsGt9aRXC
uTTLuIHZXlTONx+05xiNg1M/iHLWnS0NfYgu/4umu+kABrBeetetfzVBhoxSpmcWc8v/O+D8YO7y
rqfpYZYIFIe2JYIywGXedm+XZZKzWma05Et33AL+8bd1aZxY5F1L888iNGoRi4Ds/GcS/ldzvChd
OjS0VF8maOibwbfis9rBaxi+Aflqn5/CFx/hfhiqM0sy2KAVYwCG8mjiiLC3Uhgexy9L0CFWRn4e
qjHTr2EiVTsEuJ9SP5t32rTkJ8YA7x/UxFOAnjvZLHt5LP/QjsrOXFVUh8BT1R4qYnupkWNErVig
4xa9uvuHb4+7Duo4KHjmZtBBj9r8jjSMvqQZewjGdNlPBbwPvejkPxom0JF+swrGQ2/PiFc745xY
Fj0NodWXZs1956aqxfxAa04wq98dR+bnnBDSER1QDCjJt0tpgyLp9pLqgBpuQJJaypvZqfqHz7ft
3cyAVUBPMTFwWAUgyNtV6P+oeFrK6qAjbQFiGa6OjUpzTx82+nylj57n75WOPq9pwj4x0KvqoPmJ
Ordo2m2soPn9+SLvTt0KOgDLzRAGoCTI0rePI0fd10FyV4dyTIpdW/u47CWmfJllZ30Z/UU7/3y9
Y5AyBwLkCti2P+Q9TKiO3hKiwyVsJdkd5hVklmhNJSKoW85XxIfLDdrvzVk1JQ8x1lK30JamndZa
WAWClXDvFle5oROP8ttkK/3ELOqDF7t6EPDjIJ+vuMa3O2HMSTs0fHAHh6i5x6/SDnvYsedL0//4
fA8+eLGIyPHloRdKaeceHaGWqQXX5SQPamxF5NVmgQy1FZ+IJx89DzYlfOEgluhIr7/ir8BZKnwH
R1uoQ14GJs0f8XMpNRGljIZPrHQMEl7fKUMXYiVnyEYR5jhmUrJ5Y9J1h1Ib4q3oa/OM5np1Q7Fh
nGkSnjViMOl1h2TxE8Qp4CNqbK4XozN/OUOSnIgDx06a68+hrF8RAQRzIpv59smnxl56v5rHA6qe
GJfF3kDREqS5uy9JDlDmpPwxt7EpYYRIxhAbt+uaALaan9yOQ21/c2Ml0SO1UVzE4iWYINBQ8scM
LYL5vDJhWUSFWxnYfZV9ctZIS1xrXpX8LC2h3fjO2CybBU/TRzx6az8MWlql0YxJ7t1A+L/Rihir
mH94pNZbEsOG9R3AxTmOfbEo6lwurv+Sicy4qvPJeLboTOw+X+Xd3bhu7MoN40MhWvwxlvvrSDWB
6oN49JiZNXA5XHqTUU/muFOsvUmxUP7Gouo7k7LlxMofHGbOGNDuVWN3ldt8+0q9WoLRTY3+YNFY
OJDdyuvBNcTOls4p75MPlkKUFhUKxECsVVXmaCnLQIJiidWhdAQWRjpZMsDR51y21YmHejc7BV6w
HlEDyjQrvuNFaE4Cd7daDoxztovm+lvy3mlbGOMvN89yTCtPeYO+ezYQ2whsWqRT4MjesVmyHn3n
2rfUIVHzc+2Uxleyah3xobT7+vlR+WglPkF/fThgFH8gO38dlcE3taqUyXDwexpKcVaMO8wLjMg3
IVV+vtT78MNTrWmoRxpK/D52q/FmeoVx4/cHO04XuK91fGt0zhSB4F6iehnSbSPh+QFLfZkoa79p
Zd+faVnqbPRscp9O/BqL8/EfCB0ZD78GYWvYAnBQAhC6b8/PXIpG17JmOOQUluEAkPNsGgJ0mUwm
R3Qo/Ps4n2Ocl1r33hsafUuZ7zy1Quj0W4J9bnb6y+c/6aN3sQJl8CBbs0v96CbQvG5kSmANh77X
syt01vVt2jvygob2qQN27C25Pj2+ytwC6FKue3F0i1ZuMw6j2U8HzXPnJGSyj6kE/S0AxkvnzTcI
W1Nw+b05PfkoSJWhVTrBvnVqEAAorYxf0OuelrAzZwYJ3lACwdK9rvptp38amPQQLujlUdy2bNSr
S5PkyRg17anMU/3h821bt+XoRXKuPCRTdCRfyVnevkhzQtSszKzpMC5VhcTWgO2AH1cnbqtjieQ/
O8a70cEzUWa/iwIlk1ljFtV8qIy03WrSc78szYIDtNWI+xQ+VSSF8sJUSOOLl2ftLSal7Ng8qS2a
JMnOU6K/BOVmn1HzTWef78F6WI/3AEoZ1YjJGAdZq7d7YJhtobCtnw+T4fQhGZLYpjJ5kTHfWDqM
9T+9xjg9oNlNn50A3H/slxgwylhxBPOBeQXzznjKt00ynWKufPBQ4GNocHGXAeM+jrutpWI9M5vl
oLn62nLNgGzPmRXW+qJdm53x//BUKx8N4DqBF37eUUQwew2ESVDPh9HVtQvc+JjVY3i1/fxVfXBc
cWuDLbKycVBvPcp6RJOgw5u0M/oqCy+nHLRXUdeneOLHkq4cVxfiL2BVABms5R/neo45+jLIjUOc
e+1FL6EbQsGIaenajJEEXbu9anuxKjaBOujs+FDTNQ1R1SivMqeSdLvIGGaaZdeWj5Ki5mck+4Fx
2ReMO6sxr04c4ff7QhKM/AgpC5KFQAbfHmFXOE0Va4ZxaIok2zVSYObS2+mJz/h9jGUVNsdeBVdg
3x4lKK3mW72LV+4hr4J4nw+62MxtLDeBGq0TD/T++IKaI8ra6zXDJ7n+lL+u1ly3VICZjXPwHTr8
0J5N2Ietex3YcrpgHm9tPj9Y79IUzixL6S4fDKHgWN10xqEUPJMeHHhuY4/rMtRNBDhcHAIXadCU
z+Y9UmDNt8+XPeY4sJkIblNN0FriMkGw5+1zIsNEK7tV2gE8lnlGVFDal0aitHhZc7q/aJBBruu5
aBDlACfbMb1OnW+xKWQeLa4WHDqbaXiEsj79189/2vsjtf6ytVGD0zql1dHLTkc3qPH1ig8KwMpX
Pu30UXhZcWKVD/YdnjvNDBeyCdfP0QcdQ96INZVrh2KEbITyndy4iSEZCqat/JK5WbbHWDw5EYI/
WJWjxZvk+ganeAx8NaQVY0rE+IYKRjtPcLf9VWBA8pKXKt0bfeVsi6AsTvA63x9pUJEouehUFTBs
/KMN7Wa5BBD6xPeW5Pc8yCfAzGVLh76r032uz/3TP36BwcqaQS4MtD8v8u3RkqamI1AyVd85Y6SI
3GvXGZi+EzHh/TFB9gxgK4cEehZMrberMG6UZqvc5rvrLD/hzHUbvROnLrPjwEN971Lk8nHSIF25
n28XYWplNuConO9N7F0TmNxLL12sMHVqZ//PNu2/mDuT5raVLAv/lY7aowLzsKgNAJKaKMm2PGmD
oDVgnqcEfn1/sKOrRVAthmvVqxf1XtlJAIlE5r3nfEdTsKxwfmBTzyYbctjxSIXGqbJin3rIO7u+
Bs2geyIMg7uPR1mD3KCf/Z59HPRY5qhQrpY3S5EQpfXMhTmGYbpRRkcFj6UOSXxTW5JxQ/Bmsqc3
4Qyo9Ahb8Csb6QzpGoPRuBIdAKT4nboFEqwRU5YphYbcJnJ2wlGSalfEctu58Yh23pdKZfjkzLbz
rZElhY1m3mQqx3UAymdeqvX8/n1NzGveFvItTxXeQ1r2nK25daOywQ9cbvBt1VfdrN+hTTjHGlnP
u9Voa4g5mkwnKBxG6zsl87UOc1ppBemZazqZeMtzWj5D7Dlw5K3JCOw1OgWCSX6ok1TyskzDfOpg
zMvG4eXjKXE6EjvPRSC+mJyoy68Wwqjtw3km1OoQZjy7UTI50BG27s24Dfy/HkrH46eRf8kWjMd1
PMfzokYSm4n4UMhCvc5KkqPnGlMnq7t5Znk/ObayEcTEgHWFLzlL33p5GBNO3UOhp4cChAgWEb3z
S0T9qIsBHfmGjvGU3Uwlu/pUBC+DVghfa7TxJpoiUEsJ3aQzG4vTeXP8g1YXL4Wg4lpLTg8oe2gH
Krl0EWZAFM9c+HvD4J3ES4m0gjyN5Qv0Zv/SKHY+NJWWHuImlP3GyeV7WxvLXx8/yWV38Pbkwt01
QZyy9i6bB86+q1HKGJHa2EGIGWSQBZnc31AVEddo4p3vXa5xxoRIspmnCiVtECVnuivrz+gyvE0R
gIVSxoq/PmNYep9HCAPLA7036ybB5eWyrPQ7zZhiH+Jz9Eh+4H9wZ48GXe2YAjWqkf7Z5aFL+3xn
htCpensYzkyTk40Z10ZdFdch18WaZq5urWEKpPVBWR2itIp+lBC60MbV5N1NSr+pyBy/jBSdpj7z
tN+FJtnQ4Nqc0kVOMnsz6z5VNcPZfPy8T5dYuFVEf6t/LJJrHEECVzskn7I56Ci/bzLJMr7ZSwSP
Rkty33fhuXCxd8bD705BUl52pzApjudXmvVWDNS1PaCEnO8ENoH7uraEG9qFvK90mAsfX99voNJq
QtOroePElxHhgbUaUKvq0tKQoh4Cq1GMbZLnhurGLcwdtxvs6Al8lv3NmWXpuUshv8RIti+itiWS
kvC7/LYRzFa/5rt5abBFBshljo7s15i1ZLcvUyPnL8usbVMVBB/rwrZezQ5RyJmvxjsvPw0gioKs
AFgt160CnXjDTOna9uBkvYIKxm6vSyUIztys01E4nyK0U9mt0DY2VqWbPh5pc0RzdzDyVmyAE8gX
hPmdyzB7dxRQxQBuNYpEa9BWnI1mp6PnO5hzm3mKnaY+Omftb5dLbMIq9lebbp+OLWL13OFDY3vV
0vmQc9zbyvEcbBDNxmden5PlUuNN5pvHormc9BZj8ttFebFzNDJ8iQMtHKndRJGOkUXLEmUDzaDZ
J5qQL5HpjdkGrwDJn5aTndktn7xQ/AJUoFiklj0SE/z4F5B6wllHk4dDF0n69TSMExLoAaFVLhB1
LOr2j1+o4xWa7y49Ig16lcoBmSm5nolK0fctOZMzjcjqO0LPsnLNfhZIuQ3tAvhFsoniJUTj41F/
c0P+9zX+MyxrBqVYbIWnFTXkMF1fGcr82E1a+Tm3yg5ayjigzE2JgFS82bLiK8sKibLQtWiQL02c
2OziEtJBz7wlx/uq3z/FgOyDQ3thIILzOr7jaoy4rNCpg3WznaPXLmZPiSmGVcLp/6q5+nsorpWj
PJZWmabGaqgOsW5WNCbuEVw0uxK3C2qgKLhAYnrucL5aKH+PxQmB2cyJEsjvGg+rBVKeEWIrPzpV
HFqeMU/pfZkEqGnZmg/xZlTD5mEg2qDy2e85BlLjIdS8Kc3qG8JRA90HrtRfoCDEs6KFlazB+yjq
u8JwAuneCVNQm0YsPUgKjX+3YHY92Hrdfv14ohy/kH+ugnUFK75G5RDo0fHDmWKzgWkrMz0h+EE8
tzvlTlfazqshHH2exSjf4Jupf+VaMeynxCrOnMPemRyLPGSpkbL60HM7Hj+eWikj7Xp+HBSz9VsJ
iVvMhgn3B5kOH1/qu0ORX6BQvOSxrff3gyi6DmKp/KjHWLZ7WwInFGTozVrcIR8PZfOrV28fH9Gl
QbzUs831XdUyddIKMhwec6SlfozS6qUNUtWDX9hAdaKw0dWScxWRf/xXJY4/z3PhhRHGvqRhqasF
tqwSaygxlTyKrG6eEr4cG/7f+lIJjS7nrE3OdeXfu6tUNrTlaEGR+6R9URaRkYFDfJQxWfrYlOwr
0oFtPzKU5szbfbx0L9e2eHf5qNvwGmj9rOfKoJCJG9fao56zpHrAsZKt5tT1D5znWKfiqIi+f/wc
V57pP0OCz6C4wi6f+7oaEqNpFwzxLD/aSTNY28HWq3qD3yr6PDrt+FiICmU1ueTpp0HXqhvW3OLG
MsLEq/kbz3xJTicVhHsIDvCw2BD/yaV/c6BBzzmw31tqv8g4YuoRUIFiMI+Zp5ISjBMzyR7iRiDu
LCr16eMbcbwH+X0flpIZ384FlXEiepqlEqpvp2mPRNEMV9kcZL7soEn+eJTTuaQDSqcnw1QC4LAG
PkLgmCPsjc6jKtW2JwtHhaE/HELCr89MpdOREN8wZ1m92c7TSTxedlTRjh1rXXKg06v4SqLnW6OR
erBDcXfuHHN679jyyoTkIRbRF2vt8VgRnfm6d7r0UIVO8TMVtNWQa6qbMERu3AxhuVfwvW3w8erf
pNHUWfY7UEd5gbAUa4tn9YiPY6k+txN65x7oqLLA0mPlXiJtjn/XLNUVVEwrO4x2kvhOG/deObXh
To3pjH78YN+7BXQRSC8mzwee2fLf30xdxM0iMuB2QxIT+U6ei3JTRrpy+fEop1stUIm/GeTg1GBV
rV7WLmghHJAcdACjpt001Hno7cojnhwjxnwgrJ9IHTr/40HfuTSLAxqHNKjGcEmWt/bNpVWdmgmc
PxX7Zliona4Xl1OR/P0eikInrM1Fm8JytF76rEiWhJiSmjNAFpBkDfhPliR1W6RBcmaD/LvZevzx
AsxMKg4tfDbJrH3HV2Qi5uqbuadqLVshRiunM5/sUIqutSAVd8z0moa7aRAbnCgGFIUMNU7sAjS2
TG+0I/OCY7CZYvbISJ2nTKfRcq9mPKfsfnHoEJSuuKM2tw+qiJp0KyemcmXEMshmUM8Evij4V8gM
ERazkmKw/FpgsrBdITLjq6DkULk1aw9OseU85HaWho0D8fEPiGv9z7wy+I1IInqvUSznAZnt8Nz3
RCfjJkuKyndUWg+XCESlX7OcV7qbV5W+lWVoeB7lhAGfMhHyT00pc5kxOqDcRWc+zi5pHup1a2Fa
p3MQJM/WUBNKJBWauB/HgvpZGTSl8O1WwZZJ7vIMGCtpDOmaEIhQ9vIylSPMQnIY+Al+ZslT0059
CqnPfe7CSLyWBvZq+i8BDnthZfXBmG0IBk0n278KDb6qh+C93BMCLxQ379KcurjVJYU/ZAmu12LW
cmx9YjZMT8Uege8OZUi3ye0F84Hpz/42gFI8V8l8ZxvMpLdY2GjWUtdbb+AyoQ5Mi6I5EClSkveC
2uI61aaXmCiL+8pZjM2xJC5ipUePoRKNUgd69dDoRr8FhBH5tdKl26k3ykud9f9ybiN70xbUHEK5
E1ccADFoVpl6CX5BP/MReOfVpaQsk8MFfBeU5eooGOE8FCpZDodibCoOZA3Cb7NUNh8vEO8sszQb
kFwTa4XAYY2uAEg4mpNos0PdY3Ulu83xp3nAHRBOxn8wFF9QUncWzjyt8+M3N9S1EY+6xopOLO9F
boamr2SdcwmGaDpzwHxnrYXftWDyaEIv69/xUIGGZXAwsvwgRSr+VtobfD3CprgepLmO3KYLnM9d
JabPf38zf5+20MpQEVmvtsAyYBJZQXHoDeIMyFYlvHUMNG+O7ejMZuR0t0lRl+0m04NuNEqO4ytU
tCJxhOkUh1IjqM6asVdFUZRejHoPaHJsku3Hl/bOkZ209AVDhoADcfCaMymRNDjqWbbAxnWMNzUV
8TQhlbFVB4pmshV8lzJI6w2bgivQ5fFGpxN95kN9chykXEBQDdMUHC/I09W+SOsnEVDH4rEmOJc6
ulp7zeiC21xS4jtwsME25ye6WD3STT1p4szH9GRWcWznDnA8YwLTkF5tSXQrCYGI5ArVdKX9wSR+
UXS9hAecJJcVkq4LZ2zLM8/59JL51gH0ouXI/ppq3vFzLubCSfgOqoewnSFUYy6u3UqG6k6cXnuf
ZiNu+rbP91bdtBt7bs+pXU9WIa6ZvQM3ntEXhdbx+KOZRVgKNPWgB0tgt6GLm2Q2zu1Cf6u9337V
2eMiFaSxxWTGU7B+c0aK5IjDcuNAJbZV3LAgMxN3Y+tcl1WY9Qs7Q8p8HZncD73F5AYkJISlInM8
L72oTLvbSLLNn51DwoZXkr2g+Lk2lSqOosEgtGIc5c+QR+zrvtT6/VAEwabDakLQRIYFtaRjuriJ
gldrSsunoACnX5ltnvgKs03z2npKIh9aj3KBLbsyydEcsMSE2jD/lNRRjfCXB3i/BTz0Jw1oDZLZ
TJ1rz4QI9tUOGowSAfmAF+Cr7EtlGlp5p5gDPJuCD3LoymClBzInS8VwDSxQNZohnOebTo+MGy0O
h9FFKVndlWWu6m5TFPKt1Bv8epEI7So09PxJpLEOhoyJ6+VFhNN1BszZuZhthscWD9oOnQlMv0Dk
0nRuaVjWmuOHh1eIZZbsyeUMsY5gFCEW41oI/TA3QTBBNRpyCJylbrIRU8xLdiIIGJWxjO/h5DrD
JdZRrKZkYGuW1zVRHvsgk+NPmiRZ3yqVGqw7Ckv/PEHXv1W4J/1VkTnSmRfrD3H96GfreFgo/Bkk
Hsr0WlYfWLAByphWWF81fNVYfnvcqURvN45rgQ8FdUt5BBfsgjdQtdohAjRQ5IdoTsqDnoiMXtYA
ds43rTDQd+SytDeEUHe/SHuRvji9ZDRXolDhRChaTwBQ7DTiupNEN3tFKcfWbugHQCZZYCdPOMLN
2e1rLCFusTgLh25Uf5kZllq3AbgRuHNgiWArsjFFBDMOeL+h2sBkK9UCQ5gDjcjYAkNOYk/J2uoJ
tI/U+GlJVK45DmLaIYPWlc3oEJfjWVJlgPaVg9T5AqqrmCj52FC4AoL6vgAYE4YXN2N5x5Er3CcI
wXtXacv5pxOI6Vq14zzwoqoN933aQStxJgmTiNyk8yeyuVPJD9NKuuhHE+w1IJZkH8q9CPwIYHgJ
JwG4iK+kvfPDLHvlS9y1WbqJu8n+lYXlvM8xJapbmFlSS2LOSAe60eU7YXTTT+qTIAYG2WDFI4nW
etHTHvMbC3DwqUhze0D/VabOdZeV4WPZQmtyE6JmycNyAvbYaTQCOdGaxDX1rvlslHnleDLxj2j2
st54Sse5Drj5pVFtMJhKgIrIdXgge7KU93kHQ8FPHFUku8ohkM0f66JUfIK1RunbJCEt9iNZCWs/
qTsx7bOaoDEPRvpwEFVZTbegcqXkE071IHk0q8CQUJDV/YhrVoml9rMmB5kN1yAJy+SinwcxQB4u
JjPbj5GMMgJ1pmReWLSKJa9swvJrgvGvdSvSYnQ/CVO5pXNOVcIlJaff0bSHt8F5IIBFNJnVi2V2
3XcCcPkjihFN4wJ2ah8CDRaSSc6Stp2DoL3JJSmS8egm6sLMjeorDnNK6rZhH8A6nAZ2GHmtOsnt
RGwvuQVVq4y7skuJGLD6pL8YtbYi3TZtqmETSHa0JEFKU3qd23L2QpnBvJn0hGymKFANIDejYu6p
ojVPutbqtUdDwLyGsZbgNBQBiEFRwRwBDARnC4VKLID7yMRi91Nvi92i/OTfIOqINoSSaPMlXbtC
vur1ZJI2lGnUG6sVke7nUg3CVe/RgF4qSlt/DsUgFZdFRwLpDYmZTnzXjJqFA4CCxqXSt+UV7tWi
hh4tzdlTFAXWrR3YRDdVGrnAWGC0sHGVKrf2XKc2b6WpYL0KBrO+BZspvfZdhS6bQFENWpPIA9gL
WRLsRx0UyZUolTC8QErsXCgReySPSZ+1ntxppeqn2tirWzEKAlH0ysxir1WCNt8q5QAZgS4kpIGk
tHOL1I2o1y6QpsEjC+QQ8+088g6h8m/BLpT8cLe0RfVkQXFAn6jS+duqPOgfDrZiopDDbID9psbh
50Hu8tqtKZD+pK0cGBtFEum0SaMguOwAjFguWJnsaVBqJPpqFM2yT3IWy9aYqsVGdfgdfuWE8bUR
8/tAnilp7EZWHT1pbWxou+X8SCB3XpmfwhSo2RWIzPKaZgLsgMZOcSQtqaoGX0tpgvypz9ayUKrZ
VyvgzO224KoeZj6zr3WfNp0LXDBEgA0XxwFiNsWPQWuDOcNF7FT43WcR7+xeCb+LuUFWoA52a7I+
dYrqaUHG+Z/gMH3fyyAs3aaZY92vKVVUCxwsMjiQkyiyNfuJHlgHCZWguDbl9BBA4go5qKrzAyIf
ByV6UHffJr2sXu220B5Zy+FWlVqof0+Tqf5V1QSV+6YUJ9xZzYrK3dRU1oGHO1de1VmCj14ZpQ9S
FSu5z/6iJ6QGnvaznqWW4kdcJLv4TlE2WtzAQ9XjSFSuEcUEp1EoyAaXT4sS+8UwUmJVQC14hJmU
MmnXpTS5Vu9kwFFzOsz+PNrargw5k3l1Iwdf1dJsC3onUvIVB7jxdTK7uqRG0cZkZYMt+knVLbR9
VTjp3ShyboTh1MpNo0ndDfQ29UtSFObBCmL+FJCR/sYmZyT0lFKKf7Fw6LnXOvAGXA0gOUtcMOu3
0NmhIATTBPCJnSTFlc6u4Bqic3aoYEAWorARlNaFOdGW8PVATvjmaXIkQdQyO9sd+1jfplnFKb0o
WWTdqcrln3qcOd9oCecRDqy6N9iAJdZFRyYzX4dKUV+jpDUzr5HT+KkkKiyHNZBk13qXzT2spFKG
fiLKUfWBWImfTTtEI/vosk62ZTGlwDZTGFRALnr4XkUaa5/Y2gEVq+Do/5ilOOuvUrrhUPPLOlTd
qXEy3a1maag2rDRT5LHF4cVqixkqmaxF/WNdSPlTHZPJfQEeTN4lUwzXEcP6dKUNeWy6QAcx7Kp5
1n0z9LB7rCCY3DujEtUXvd7rIZ8fS33QC7v6jDyqui+Iaksx7VfsCDOO3dsiUEvZxdqf3pm29GTW
WlfQhchZUUch9QTsZvHA006ErWyE4khQt4haF5dUoskuKSDuXrMzkSmfxUP8DLIvh8JF2TTcBb1a
JMANK137yuqtJxC8ZhUaBW0EDp+dVtxb1Kw1gAPTrO/aKaXhMWb9yHJhxtpLQRaVepeFWrCPO3mk
MaALQHkttrKvrOp8ZUSb6IAFu1T5PNm5E6NhTIyvVD5k6zq27SLdKbBLMpeuVmB/KVhqRw88yTj9
HNn3964mJqvf9S28oC3F3Lan30JPkKApnU/+OEHaGOFXdjs2HLxNJVST6cpJZjl41KlAzZdppFTl
r0I2ofDJcz33294OzUNjS8nkmmKOPmt6rUIwGluScXtOgN/pvEIdFqjcpSsT1ui3iJgHqm0ENrpy
NA2mr9uifHRiJQNzBrJs3AC5UHHRlDZ/IuIg5NEvSvJPQpmi8TYLmsp45fn18s80QMUEZzOW5aua
ZSbcdE6jZjcRiwbk5k7VPud1M+YXkpHkzZWWiSjcjmR+md8q4K03EMzNh1jRe21L8195BQoxNb5J
UEfqd0zF1s9HPEbbttf61BdZqVc0kfp6xqWm9ddO1jbSJhiBpyVgOruFxlL1vkxJKvax8XUlivdS
p6rmSPXPQZlVgeRRHsReVbLZup90Ms925aw2wrdieww9mzdY9mlXiYSVSyV2QuvS8aVPJkvyEJCV
j7kSSNXllDfsIua4l+9CWeluRsuJoOjpef6kdebEB2Oq03SrT1ka3oDmiMmcpKTpKwHHOTABYJm2
1kBx1Qv6EgMRFU35HsXuyHbdttpvQxeN9SVnGZg+XHb+XFWydVtNgyRtJTz6k9s2nTV6Q6HEqmew
Gt0bRsUiDs9usDZt2JmaO6VN+8JxWX4A4dMdWKelclvKOCscfcxDBEamepkqkj55A/kc36VAmlvu
OyeKbcOl3SScWFk2pogQWntorNblb2w/CTmpOXjktVTtIN40t2ZTy2IrFI5tvparU+uSJCMH11Wq
VDc5Ig1wBWNIvHY+ku+6UZIs32c5UnxXrk31l4hqPuGDBanIC4Za2YSthJy9BNa91cNZ1t2uH+Li
J9uwZGOLtvTwk4EfrgycHGCToH95TljzYVOniQ9v0syh1w45RPhITVs/rPOyQS7haLU3gFfjbGGm
YUpOdD7HMBqhROxwuo3NTm5VeWdlQH9uqpKVJ40bRb5JZ0W9z52+Njy9CUlZ7Jc2J0ceWTL9jNzF
R2HI4oesTGkB3VUg5C2b1mn8spUsYo5syQg8Y7BkC7jU3N/0Jv/DLWPaSrxZ+viUtqr+6tiz83ky
RiW5zCQTSp5E6jBHujz4Idf9fJcnkg7stJONwwCdUof6KtnlljVXoMxMcqW7JanQaG7VSsxPRlCX
zVUzjVC/g2FhNYPO5VDOV+d11Bpz2AyTU8lely9oP9We9C9ZIRIiqpim42ZspwnouTHNpqtCBXZu
bFBbsz/09Tj6IxlOt1mPTRYz/MjXT0GDJLy4IM/kwrSK6IfErv2XFYRz58H7lLGyQ7ji1dckOoWJ
mkcvcHJz7aET9BAwHLXjHvnsNFwQIG9lO+qh4rUG+sbutBDGryW3svJLANSGX5mhAxB9gW0lbobm
9SGDhhZ5ZUWHiqWLtAPuLcdOLjZuDmWS2hFnFjUu6EGk4tmBRQ7IKwHnv+mlXr/j1GhNnJIpUPDx
0a0HrPA2pgZVDWENUSLtPLqPcIBKDBfAc6UguQUNakmXcA9y8ItQKpWrRsmn0M+0gaq7JkX913hc
4I26mVv4kYM032oJjeelMUOrBSMgBqzQiBvP0CHnXEjKUGgbdaRfi4U5h94IWi++b6tmuQeNoXwT
IqaBwlexP4honG5pIo93cZJPwaUOoKBm11VJt6BPQhJjtHL4iQWIXNBIiHJPeEgOhw1hNuoUoWlP
QxS3wZUzz8gvJ6s1L+rcql/mAMjqRsW/KRE3r0e575Cg8wCDsbmONKpTbmmCC3MzIlW/gO7tscZ2
3UQ9U3Lk9iIzkta4g/phAf0cy5wDOaKCi0EV7H5p6erXONAAogYa0H0vbyZwjnovJ/tpVvSDaCxr
cNVU4fsJoSrSPTXiKOlawmhHtzeH7uc8lwAJSsvKOU9GsX0toIcE16qmU/zo2VbJrojM9mEJjfg6
w2q/cbRqjDZtScCAbySWdRdEunmbxNX8nLdSp3v8XfVrlKXm81izd3Yd7tcjTMMWEG5sqQf8pKnK
kJFI3KDMtB/U8sIv6QAAiiN6rA7uwO6/hUHnVPc4wkNsXcQpppx6SQVg6QHuvelkXZDKxuukQzgG
RUlVow9YRyq+ymwK2uLGRNsMz5BwgHanmU33oxFJ/HqmOL4Uno9KSYgvVAqUmAAQt9C6Pa6SVikr
XRF2xTMrktuHr4TAboG/zvZDUXKWLViPi8sy+ZXGnxWgdWdGX9doEfEcjb4qZClF5ciW1RfPnKT2
bD6rp/KLvu9+mJ9YHivFi/tdZfnd7uNh15Xp9airDkSh2VWoS4yaadhtZuMJKOaVJDWuaMDsGhtz
0r2+Hc500U9qjatrXX7Vm4Z2aoLMCrqRawXtZlnc32/QdDJuewccNtDPdByWB/d/P1jKhMfDQVaV
5TTgIk2h+lmWe5P8SqAvFMboTHfs4wujT3080ij1Y6AOQ/EspOGOPgIjaZ5pD5xsgGt1W9V5+Pj5
fTxrmLzHA1YFCPiWHJvnKqURzt0s4vuPR1j3Fo9nyIkkyCiqUIJ7WjxTXHMXI5v0NIozY6x7Mr/H
QJKDXhb1ChLB46ugI2/Q6VOK5+Ky3em+tZMu/y5rA/jFMuXeDLG6UWJujc4WavGMmHzT5M+Rck6l
tjITnA6x6vLgJVQAKnEVHH75yhaqS6T4t9pvNvOV8ym8n73oP3l731zUMjvevEcGttkW2n/xHNk9
gb27uqfwuNPLYpeFF4X0HfvWmVfp3fn2ZsRV90xtpraxUkY08RMFZJe157q+776sb0ZYrcIUkNkP
UL58liV5q0v6pQkOOgiu0vaMCOWkGbqeEqsVN8D+G1v9VDxjqbhEFupNVsOOJvP7Zg+525OVdpsU
L41ylhz17jKBTAv4zCIjNlbznWr9XNERLp6tL6g5rvJv8VVJvoOb7vQvVGVSP9lDwf8y3UzuuQCl
dxf8N0Ov3gM6M5MZq3bxPDiHXnzlDBiOjW9rz3J4S8b9Ttce/4P1482Aq7cCdXOhTY1VPOe8cU73
DXe/J8MZ/3iU9x/mm2FWr8JMR9fK4ZixhCjbz/f38Ld92EZnhnl3+r8ZZTX9MWpEWk+97Dm3yJJg
RxvH248v5NzUWE1/ddIldPTcrgp4brehOqQsoApPkKt1zmT17rL75mpWL4CkpwQsKYxV2p61NR6t
R9jJ+ZlbppyMQuguHWHmueIQM2aunkw9l6GuzkJ5Vk0x3qP8glg7AJefzWT2p2gR2NZduKcjqRG4
VGQe+/L0V0JEgN8LHeF60ubCzR1T95tSGjyCRnXkoZV97ocuM/Fkm7AoMRb01GJpOF5NrZrub758
6ezkAgK6Ubrmof0ZfnU+UUi9jMpbIlzOfTRObs5qJ6Qej5kneRcrGhuG3E7Y0T/Owd1kv6IXo29+
Llzst+Xz5ALfbHBXryK6bQBDOfug/BDfxlfpJ/vSvEfrZlGAuCEtLIQ0/ZKfWWY/3j+AlTi+wkAZ
WgNJBVui6cvsfK8qDwjZx+/Mu2vam+tavZVT2SY5fVc+SijRXEn5JCGDk7r7tBl+6lTWi/7gRE8f
j6mezBYHepih/05S5zu6pBy+/fZqal8tkMngFyJjhDIUIkTqWYSiRQTHWnHsd7XGk1wKTG7VJ5BS
sK2QrzNorfVJEY4G+9iYi2tnCuZfKWYSpDijNnYuu+OuukIYZBHrYzt0WnqJsPF8Ua24gzrbWMY1
YNKBijPy90X9VeTlh2GWR7GX/2c45v/HyMtl3v2bCOsfusN/vRQd/bTbQ/7yr3/cH6ry5SD9Sb7c
QXt/ORwFXy5/+k/wJQiEf+p4WBRwJYg7Yfv8O/dSl/+JmmvxIJHaTLGeafo/uZcyiZiGsQiHeciW
A12QxaUt+y761z8AtvxzEVzANVy4LjKktr8Jvlzep/99yW0LVTK6Nfbp/IV8j9ZEDwjQ6HiB8920
mJggXmud9Foounrx5v7c//kL3yYVHr9zv4chzxmltbJETBpruUgezKWESMG+kboq+6rJrOV605W3
mC6L7yGGou+g1dVLEHTy95rEnr/SVS7Ds21y8J6AiVBBiqyWMjD1TWsURrgvZKLzlNTO/VyMnz++
xtNb6ZiAz6gF4AuBabXcgzfb60i20CEoYbQHFRZ4NDdJIaHI6n08yvEC+edSrCWGdwnk5Z/Lr3gz
CmklYeBMcbSXaRu7EvVlgsVmmop2LvsfD/XeBSHskxc1pQWyb3UQTvuaaQ3Qfk+yQv/k0MHYQopA
evj3w+AW54OPMAdo5erhdPATJyIVor0Y8m6Dv0AmRyftzmh/VsaZ3zduoXTCGwTLh5JwtQLHQ1tS
F5SjPdiaat+S7EQDV862ZaC+jK2AcdYCItT63t6OGLj9QcwlRz/T+fu5iOFroftA7lt0lccPcCCU
L5BQpe+jFqZbZOcGaQtWdmYfvew+jt9rZjlyWPyWfHbsNQWAeixfGE2N9nUqP49gWlzHrD4ZJFgR
KyDMv58poAaYJyxVSPrWWBmK10oTO2a0j+lb7npyO138x/Wf7w1fifClfGcReWfqYzmQcZIx9XmT
V3cO7+/A6a5J9tosArAmWe2zA3sZZRQXfzklddgF2ChRuC15kGuDTJ42SkZXMN932BmQEjJ5KKa3
ypkV4+Qh6UwEjt241AzesnUKbtDZOfTpihVjRhBHXHv6bIZEkBJqZH/iZHvOBHjyQjOejbJ8wZgy
99bjTYrWjk0bxXtiEVM/SgjakzQ73/ztzUNWjhEVFhtgSqw8xxO8pgdc2wgD9kI1lEsy3QbaCal2
ZpTT93mBhzDfkKvxkTTM1epULpLSxgpyVJt64TZCl+mF1OI5LkpnG3Wheoeo/ZNm1+1rNTTlHZW2
ArlMeU4KeXpTDaSylrpY4ZbVa7V8xUY2lQpGv70e6RN8Sek5kOJzMuR3BmEd5vRLAQBfz9odlrVq
2dck9O0dRFOboGjQT1pm/bevMaeYt6OsLoUYl6DNtCnad2pKapmqQ3UYSRP4eH6cvMZ8UpaXi30H
yBn0xcfzw5mwdctKme9zSdWJ6RmhHkZSv6HgZ5+pFL4/FJVwNLCLSHX5728+lnJpj3Zpyfl+yhXz
i4atPHDVeuy+pYt15Mx3bFl+jpZcna8YKyAu/uXsupaKz01LKIdVlXtoSvcC9eVlLXSVkJHJU+TB
y2pwbHYxnqOSnE4NhjW4j7ijWEXWXHHw6GLoQvpSthJiA8jjwEWMkf71Q2MUMM+QqVgQme7Hd9KO
iqRCPlTuYZnYlTeoZLpc14jPqIN1XRxefjxH3rmXkCN5hTEqIoNfOwHJVJpbzvXVHuOVYhMVSU4F
kW493TF7tm9Da7afJ6k396ICRXLmQZ4uy2xG2HPLGq49ROqrWROShlhqwqr3ZYffwCeG0wpdXPzJ
zyjKtEeCQYFrf3y9JxOVnY+OzZTP2sJRtFe3V02JYarDvN2HNOhcIKDUf50E/U6gGGf87SfzhaHY
gCg6n7UFq7G6OrjOiWVWZbc3VFl91cdYua3kFgHjX18R+xuWrCXSATL56iuA/IZGZJEN+7lXhmvY
u/k279vwMoSa8+PjoU6eFzsPTids6XjHl0iH47lZOmmjo4/r942NyCXjIV2NRJp5sy11F7rS2Wd2
cO88LOCHnL7YsCpAcJY7/GZVCfFWGpHT9ntJ5YIgqHd+sQSSEMxjXXx8aSfvwXJpuFMtNgcG6+Zq
KKZeI+S07/fshpQD2UMILsMhvxFEvdwWc0MgYOmQs2nR/t5/PDRAn/WCtgwO4Yz3T12+46uZYlSS
ngF6Uu/qAb33J2EJSd+09n9zdl5LciNXmH4iRMCb27LdzS40vbtBcIYkfMIk/NPvB2pjl4VCFKJH
upiQKDErE2mO+U1vue/gDYMkmrNT6BbVpE3POM7q5lNe0/wEhQ3NLj8lVZl3ezxrZH/EXlC1G5rv
mVtAPQyocfgAkYhEDbNXlUc0C2rjYNVJBM/DCEEMWW0XfFZsoRAfj4aZPaSYt+sHcOKFPOcazK5d
UJWVpOwXa8PBVHvg1J5XJNb3OpnycV8G+fQlE3qcvoVlSzamx6W03wj8wCgThgO+TR+0uAX/oALr
tU5o/LbJD3zD+uZkdLqJliwZufeSJpb8bcla62ZnOCV6Rtu+NB914WFN0mZhWR3w382xhaxwcX0w
QIFQkjdb+TXMJ8c5AIZ2w2fXRewVyqiRA0eXRpTvooxW3zNIsfJZVYfsc9M4tXFMSA2wOx+t+FHD
ks74MRigJH28IMv4JQLJNh5jMbnfJfH8FwUnw+w8eWkTnaTdF+F5Svug/ZKlVao8wxRJnMfBhT+F
7t6ISOu7pNesCsg4OhEvE65e/QlnCOcHPX8c86JcuOljIcBEHoKhdaeHyilp42FSXVC7TjpoMx1e
h81jZyZxvhN1n7inQFeGD0o3A3VKtUq+1uCsIzzyHOw6JaBmd2+0BgZDgJviH2WkUjmsVEtE+4YU
+lHBYwvKjZTg2UsQrMkuTwP5T9Dr9vumH8jIOL9d/Kw2ZjGr35neLxCl7rR3QcXG+7jhij4HUTDm
h8lWSvOiiM7qT+nkAKPceZKDeYyIEJ2XHLgMIiJooDv/IBABoFFJnTZMwJxalXssnQlwdqF4xT8g
VlDYBiuCHx8QmPZkSjxC3qV1jHcvyGZV/z6QB0W/JkxX9QclttzinAUq1qig+Eskq0M7ak8TZsjW
ybGSTH0MdEoGJ2kBgd+7Xoq76o4sKZ0IesDXPaEXJe3HtMFH0EC60W1NINEQQg6CsiAQuhSgxEFO
fTXuZYrh3xs7c7D76vCUaL+Po1bJk9f3RnyKU7yvjiAHyv5JgtOTcjca1iDeYM6Ap2alWDPcpwMz
+aaWIksvFn632k88kbHrxr03icpLC60ZnKd0OyDQlCz1xwblpPhsJUGp/LC7nLJ2iQxSdyh0tcjO
nYw9UD1hZr+jfBMBEAKPrqkzjYZOme1FkJKdrCzq89QGTfkYp/yfd2PixtlxqhvMnsoGzsOTRzBg
H2zoqVjf8UwFxx53v7d2KHrMvHqqSi+yrpsU1a9Sd7/iOpzm3Y56Ty0+T1pnBz8nrRHhVxzO9R5I
QoaA9kGoah61j+WU2pidKe5gyB9lVlnN+5TTPj4rJc/KOXVyCg5NaTRNsEsinLvqwxT1xc9uTKsG
a7QI4URxcoa4rVX2Yo8N8Q7mi5r7CKoa01lGhpV9mYu66d5CvTPq5K6qXXzv3gwYXJ+zkfV6rO18
5MamyNYXH0rMKBX81TCvftvniTc9YMBlZu9Mu7a8vVLFmvLE0UKRyM7CLn6ogXhZe7uOXDw+x6AX
/+J3PQ1vx1o4M/e+Bv+PjXgs+l/42Bbd7zQe9e69lxZh4yeJOZEpE8kY57IGEfYr19V8xNa2tKbp
4yimAHiTihJi91Qh1V7/mxWDWr9Vi1zEB5VNkBwldFDvKR9bg4OlqxmWzQacpqyfjPGsJW2e41Ss
6VDtCOusE6jbsPidw+ZotX3E9Zy4EAmIZNu92Q/GcxA65r8atW/vR8C5Do+2BJp3tAXkll2Bf2mP
1n0aN8ZDAq94PKQA4gDul5GlZ/sBbxPAdO5gf+0yYBTPXHhOsHOjJEoPih6mfiEHrz4SSLogBGTn
fc6j3OWORhrvp+ehR4J5tjINb7xcAsvDGjkHkDX0rnUkdMjNh0jrPHXXWBOcIS9C5XjX6GoEiUWo
5m/RYH+063Or0natkRbZsc+S+DuvgEFP2LNQXCuVNnqKwDIDTq8MCvz66Gb5CSEx9e0AvMrbw78y
mWlbKOZHBJWif6u8Tye6nVxEz5XmCW5OYIzpwe2bVvUbS8C4d0Us5IF1KdTD6A5muXdkWP5sehkA
5srbqdxB46aGNSiAs96KIZ/qB8ixsSb2g1KlzSlAE3Y818HkRc/1bLUc7gCCGXA8G9Bux6hwcvuQ
63Mf2x3IzvZqbRh0RTq7xsqgqeBT7PJs8KCgJYkGqq/FYxr8Vm5Z7yqAVnjCopb8vvQIy7jMQcu9
RFiyDYhLWdJ83wo3rN/WVZZwxGL0JQ6J0Y/xjptAFr4H5YYDXgOoPphWZVfQ9HstOPc4tetPTh11
yrscxFu2yyu1/M5DYqP4Tk0U/EQvvV0SDnhaZ4Ru3+mjq/lTlUHGBn6IH/rPNlKrZ1BlHS6aMVbZ
05n7xUr2TZum3eztG7fNPpgCS5yHSm/sfdFF0PzSjqhl33WFqu+4s6ExcpnjJQ7ULIgeFHR4ohM4
lR74Kr4N4L5k1djqG8pY/bjzFMoYp9pxk99jpyfxI//z+ENoyuazrMuhBvI2zM9PhExOunehd2FF
OBQgj9LYYtdYZp0r74VRVd7RwQzR+lCFQQcRUWo0yvbShpb3ZhBZ+dOaY5NH0ESOQCM1SiiKDGFp
4aTNMe3PVaEZ40VTh7A4lZPgzgqotLZnPe/AeuMXBF+C/mKaH+oehtij1yjR59jJa3NnFIXzAX5s
7GKxXVUFhJvA+xnHmp6AnNZ7Pl4TUBauyyn8QZO4Eg8jYaA4ZclMpjHCJqlfn10Q6FMqnbU4DeSz
rkNwQxglNAvumt5N2Smx8rVKZhOJYAxP98Pg1WAfwcbZ/QcZeGtR1cfrJ+yMxmkvXpmDWjWwS5D4
4+CDpG1VklaHIsWeWe5UbJdwMOQnh26E2XCZMGMi+lPVr2qgTk+xNIV/f1ZLDV7HY+Fo+tCOcXE2
Ihu8XkCp210fgri8uNhUxViZuok/KXb6BCMqvEDf1MXDMIOAdylAW4guYa7/gnAuXiqkyt/VRFBb
DgsrialLCmfg1cLR5LG//kmlir03tQxE3XoQ5lPQm09mFwcblYW1UZBQABxJSwPx9cX3nOJJaaaG
UaYuC3ZK1Q6nlEri8f76rqSktGboc9Gho5aw1HWHvtW0o271F72nWhJTxTirdQIJQcuqr62UyatT
UsJ0MMjoK9IQpKR8vXb96EUgcNUJOril7xM+FO+CUu0B25eH106NTWNSCELhHXW1pfDPKB1RTJmp
XhK1JvPMpdQ1mJK0pA5K1TvBPksG4FD3B73Ng2dFYWpB6ACBtdAXeyN08qDStdC7mO3gjTCULRmf
ESdELG8y3KA8yq4R3dsMu53iks0aWxs/4Bp5wVUzSylhi8nLwcOBEPD1AreRrlZaGysXvKLdp94p
tZcxV0hEpYYWRiJJkA+JDGJzY9zb7UoCThcCQTsKfM5SHBQ9jYDqSjF7pTvuEaY6tN+CZ+f+8t6O
gsTF3JSabQBdgAXXs1P1YBzswg0uQdpMp9FE3cCZI4z7o9zcb0jOQO+l0DUbhthLOZGso0Ciep1z
aYsMOTFaV3tCnQoUb6ZvnL+bCS2GWpSEVJl1MCBG5+L0rXapVOG+UCbaguPcjgLfj+1Ag5+eFHX5
62VzwzKvTNF7lzJRoOiicQSVyms2bqzbZaPgTyWSLUgHW18WeDt4hqaW1aFfwljcj+hBkAualYLh
PH40n+9/o5UpYZVAXZAuEQCD5T53OkdHQtub0X2hWr8IuvZ4/LW2ufGs3owz15a4sdDZRHyUzXe9
dNOkw7mWGg84AfWpMg3tuzCiaeOZuz2116MstoFdxVXYYmF4MeCPtqYY4GPE3gOOrMHHJMl6Xpmk
3+hS3oxJQ+rvFZz//K/q4GRPuRcpeeQ3kJF3nVCOmvylOEWLL7c1nRD52ELlr20QWlBU5nHhAWQy
r/VfI6YDmgxzAuFDPMpaVLz6/AlYux4/9Na4hWS6+XCUI2n7c36p7OKbOv+YvwYb9T5R0lCN/Dh3
8OVCK8shyh+27FlXVhHAzHxLoOc0axBdDyOjIXa1uIt8gVq8nxRlQfKoiRf8MTDa1Jtx3JltvyU5
vbKSM0yH4AuwLeHBYlQKfWldjG3kOyIQj7Ul4mMSwzypCjgO9w/aTYQwryM+UoQIfLQbsV46GJpW
NlOEToSESqao6WVEsjje4XqMxppexBvIurUPR9iDw6uO3g5Qn+sVdUJMH6xCj/whN5yvoWtp31LP
LI73p7U6Cm1zhKMAVmruYver2JSXAwx4H35oJR8Uq7SDF2+c1Oi1FwjrN9fgYQHMhlxLJZfONjv4
d03sV5ZRPeoYnB6NManP96eztiF4GLE6ItPACm6xaGUjIwXAYOwDIAofPDAhEIMTcXEy9ATvD7W2
IWa7Ka4PQg0aQdffJ4NeSJ7Wx76l1u+bzCMPFClaHGb7jV771/uDrc6LfQfL4Y8C0+LlSorIqYHd
xL6Qmfmihn317ySHGpCyvtUtWdsRxG3c9wgGEQ7PP+WvC0NkIiuMJiO90IyQKkrdBfKz4jlR9/H+
nFYHIn2iBcu1Qb/keqDMjGNhwAj2g0A0lB8xYvxsIDnQHF8/zgzc4DEmIXSXENWMtN8USpL4CCi2
X5zRHvAvmcrslf5tXENg1ojHOEb8Azzg9XymCnb/1LIhUKpoD2GkodXnuNGH186GVvesBIsk0vyV
FqPIJhopl1Sp79bD8JxVnfqc22m2gb663W+Ep6CRkPrCBAFPm+u50L5RvZriiS/DLPk2xV11stoC
MFIGxXrjIG2NNecSf224xM1c9AGm1O9ifXoHHBFdc6n2R+rF4cb1cLvlkLOn8AzyQwVhoC2GaulX
BCFcUr/JjeBzpgQaTuKx89rkDkj8XBUgLeZBvEl+crs0zDrOE79LY+kcNbv32vc1QKhu76WTa2zE
m6uT4lOBCrWAMiyjWjXQQsdqDe68vqdATf0a2b12Szt6vjmv0BIuGCEuBM7RDBZSFztCn/MLq+Va
CBD6oTYJ6qAiera6h1p1i+fW7ZNnGHeKj9rTIOHD5+4rjcLnA4YPMXgo1KOJQ73F17NkUhXmWCW+
I2n6UUGcgnjfFknxRQsRejzcP2jz33YzYdyi5iyL52TJvTNDE/asUic+Ag3yRFGOooqN7oFppsmT
nbTNm1BI/aH2qDDdH3nlg7qwdEkheY/nf10fCJQ9Yi/Lo8RPxiw7oO4SH9teHzd26doogNeBQQF/
sW8gG5Y70A6pmsSPgct9sdUExjP/Zbzl03f7TiKJSJ1jXkaS8uXGCai8B9bAOipGP32wG7P8kCDH
trcDYsSSDpb3+vsEDUaCXjrhYFTNxQ2ZO2M/hdhw+KUEqzm6SnfKJFr5DfXJjct4/hLLPQJqjpyS
dA8PvUW4IQRstsQMYj8NZXviTITADi9lp6uf0brpDsnUbRUYVm5Lair8mzcAGfvl89zTT8xihIt8
q9PMU07c++Qog4IejyM3bsu1E0D1ZBZ85NbFeeR6H9ZxQzI2cI+heZ19sCP0w6tGyZ/6RqiHTrMS
a1cHpfckU6fbeLNXZznzipgo1fmlgvRAY8/ExSLxB82W3w2vSQCbS/zGaI8GzVY1bnWLYhoK44P7
hRvueqJRlFejyxi+26LNGJRGeYgmVPxEp4k3WFuY3+4f8NVt89d4i22TY06YqrRh/LyHgJ042a+w
VdJdPiTJE633/FlLs3wjtV5bUUyGAJ4hATk7717P0RBZ1Htw831UMMc3QRK5/a6LWvEtiODebNyd
C74eAR1X9d+jLbYOXRD684me+FotS/MwYNS5A74QvE3aZDiLRESgIuhLjo3bIuvpGOILjIOtyGLB
2f2/PwOyxB/fK3T6F/mhh82618cOL3HfUx4TCND9rFI03mfRbxqIXRFifiBsYA804Yv+XW3pwds2
LsOHvDSSx6HGdzmyhVVuXPFrOwA3LtChRCG6uRQjcF3Z20GiItSntdExLZJenoSW0q+kbtqm5144
//DYlxs55eomQCUWHBRpBJ5z15uAUmgQtC1QntaS/lQI4/OUBOqxymxl4+5Ye13IlImyZmQ2oLzr
kSpXqQO34e4whpnXFIjkYI+derp/kNZuKFJxgCd/QpMlzLYpEISV7Zj4BYV6X0X+4gNauPJZR+Ln
/eQ0HorzZvOgoYS8gcpbXUlMifh2Lgm6t1hJs07VUgot8VMvtY6ehHYe6p3xNBvwbOyV+a9aPjIU
sHXDhohmekv8LQ9YGxOGp/401L9yj63ayGr6JStD/0alYjxHkTt+K9wi/wVqQ27AylbPkEH4A+sI
DLClz1v5r/A8U8OKPwlSvyYnOCsK2v5PCKzisKMPZf0hLePmi5Pj4LKreu3nkFvfRtGZp9JtjQ/Y
lYJfiax++vb6Dw+BwfJsnb4Q/jPXPyodx5pOJiGSWhiUempNm05BiY+a3o8dhYVMfKfJLd8riLBs
LMjanoMFgi+7iv0YolzXQ/dG2nmFSvvNKYLe2UcJktM7hHaAXNW52ouDAoR62Glq6hQHhJ68duNo
zQPc7AcPqzUDMhjo5cXWU4wgIhmQia9PqfZSAQ77BDUluWiDEh6kGllnL+qM1xH3/3eVAv+G9kDB
Yz7T19P2KnwUVKtM/AwnrnBnFSbKrkBLlJeOut6jIbQtLvvaETOpfJFLEfbjynU9YjhGQwrAIvFr
A8OIfZ+3hXfIBvSkdk6cIRVzf0utLauJ2RJcFSqzRB7Xw3VToOZu5vFkRbXLOH31j0xDkIdeFEcn
VJ+83xGZ1uf7o66FHoDdSdvmFrKtL14oiBYt6ns8BC0SwM1uCjOUg3QgQOeZW9eejFaTn+4Pubau
ZKZIqZEU4WK1WNehSYoxgTzot4MhXpwoHMZDWYddBHrZTN/9h8HwGwHqSwObtO16VePQnZpRNCT3
Vp19tlq6kadiiLN/0JlAPfv+YLddcsIOBsPp0oa0h9nT9WiDJ2TluaymLMhjlCTt96jihUcAQtPe
1tAmzkztXaxiw+wkeoSNgkOxOpROsVOwEvkPFzcdE14IcJ8UGxY7au464L2Zp0CB2vRbkDeNnxYR
XTTiHdc30qF6wVcksHeIG5bPlkvJcuMX3JJu5gXhrgIMzEvFHX69IJh21JWF2oVfp9Lce5pUh+ep
s0ZEkOPpBRlrJd4DnHvbaI35rMSOhiqiNutQ9ugB3v84a/cmiAyq1qRkdBTnk/DXO9KFSVQhzJv6
iRm5J/oQxUylDqs3bemOp7aNvH/NIc8uZVHYW/ti/u7LK3MmlBo0MjGMX8aBsm7HMEPW2hc53fAd
t5b5tUFL8avSWEm9t0eJ8FTXRu5u6ssGxW9RDSjeVpBwNyKWtVuGbIoqBuQBNupiTyR9nqXp1Ka+
1o4AlOOaavgekXsQUdNIffLUpGHwW1EyddqI/dZGhoaM0yjP5m0ZtGFeQuE+81Eh1JxdWAo1OrbI
gL1HzE7FcAP85L5Fxnurt7t230BGnRs0s9/G0rrJHLxiNHuFl8MqsmdtqPq9qYrqfafHzkbesTZH
6H9ssdkC48aUC4V2BFfRnvRhxxqnYEBdlaKW/QjOQHkj8+hzIjp1Y13Xp/f/x1xEutJyATaXIvVV
KmNv+jF8D7RNvMF2OH+8f4LW3gqqlnTYHDoO8DavT1ABSLlSAb/5QVFh4Nvr6TidK+xBUffWMRXe
9a1Sb0Q7q2POHpUUcACQLC+QwDNgtIxl6vcCdNjObCa8SzjhkG1SwzsWnbP17K/dEwSUc3DlsmOW
NVpEndsqNfTUH2JLPQYYLMV7XQTVg66n9pveiZEHlLySB8Wrt1oFq/uHiIqyyhxtG/Of/3VHRchU
hp3O/lHC+qlQA99OBkBkdvtOiQN5GPOtOsdqoozUwP8bcXFBCw8vK3dIUl/oMABMQq+DLKvgCICl
fnJkg+CuI77lyD2f9aabzjFyxxtX0lqqhtgpDQugXEC2F7E0NVtNghVOfT0X1jn21HLn2kG3UW5c
/awYlxPm/I98eb20Gd6OU4XJoh8JJz1Z1PZx87DdQ6h00XMHRObUNeOs7zHCHrh/blZP6F9DL76q
jXwWgo8azQx6WcrOwy/lU+XGQH9VZ6ZB3B9tdTlnwvp8aGh3Lr5oGMuuNmWW+aOCI8QOW3Miq7Lq
sbq+P9DatMBtA1fz6KniP3W9ogj80g+I58TMLbVil9jW0JwIb3MKCrUKq+c/DEc0PvPDbIrTi9un
1Evk40OXnWrTcdjFIqu+AOOXvxU7aLP/sCfJ7eZG2typMRZhYzYkkSImhauuzcqDhHG0n4oh2tiT
qyvocrux62mfLPnVcJtkEXpx5jf0NLAxxlVAPxsiaj700nHlxvdau0oJBSFRg5nEFG8RnCqSnp7X
1pmPv036oTExzKgxqv2Koofp7iUlhP9QZSJhm/vuAA3JVRfBRiA0gSjClPmWozjE+Hl57rwGaHwG
uWZfRKP5tgrk+PDqjeJBiySZoQDv8nBc78vGwijDEARb5mQE/c51jIzmIXBp1GOlvpFfrEW4cCL/
JOP4tMPGvB6NGzuwaxStKU8ImGedLZ9iDKYeq1GMZzvEMA2TjRw154rltWq1OiimdL5mmhQbu2nl
+3q0bdhJFuy/G2dyWwZKxg2a+UlnDuVjWwcA3INchbpQx5PxsRG1/H5/qVfeK6Rq5vI8KFK21eJM
1gLKVTf1xHTUWf/RihDWXR2rxxySywsQ0+AEhQdh2fujrtxwlC1niiNnE3HNxZLLqPSwWFL5wGIa
lUMdOViDyx4P2eP9gdZqT9xw0F8p8swKLYvYCtCzoxSizv2hHs30qNUeDThbL7JPU1OQLkNKSmb/
633SWcmRsCE/RFUIIRfBjkuQyerBFoPy9v6vWvvOc9dstscjxlxCPKfaQ156THIfqIZ2bKouzlCl
KqozVED1EfB7+e3+gGtBAuZec/HPJJG+AX/rQd90qHVnPhFQsG9E4+2nUh8f2Rf9zAtTMbtujRYS
HyQNlRX7qCqp2Jj22l7jqiT0pB/DI7B41+gvAWbwONaUVaePmAv8cJVsfFDMzvlQWrF9YrttUfTn
nbTI2zwU26iTY8sK43rxxA1pZio9XWffxSnsfRuq9vSmpHxfo9eLSj7aNl/ge+Go0YgWo1GEkYzp
8/3FX/vahIOUssEx09Rf3KFlDzXOGjjVGAAgmlv2wrQOFunhL6cWXfPGm3Ce3Hgp1pYaY13EqJCp
ALq92PZ1bUR2atqZj7V590nHrfkxVxPz4oxdeWgyVXmIgB+f7k90dVDK9ZSaaTwjvXN9kQ6DNRp1
E+a+o3fFEQqqclbHGF5DplYPmj403/oU1bX7gy5E6/6UFSllcopmECYQ9WXwmTVB1ihW7iMQXnyh
2BvDX3L6z/VU9GfVwFLVjUd0o61pp5hBeLARA9rT0ikfMdaOjm5dmOeihH688bvmJV7uPEufNb0I
uSnhLD5BgF0KdzZ8QeHCaOuUxjsAIupRzAcTsFc0mKuBAc+xi5GJNHVJExSTLhDnwb6oRuyHMGbf
eFfXdiJpCZk0IQQaJoufNCZjiY1dlfu0mZ1+N3RA31mddqZRx2rNK9ONQttYiLUTOLcd5myafy7r
FRo2OIHt6fAmx1I7WXWlP3pAZh7B5VanwZpV0l3F3nc5ro872Mfj1gZZ25YWzynNecKJm5Qsi/tI
CLrOvm2iT3DoW/p0qOwZsNqgV01nnNStC5sLy58S+4OewrcNfXzHpVLvayWtnhJZj7+jAQwsstdu
8TNowjLeqXqf/by/aea9er1nOHVzhgNNhy7r8jVGU6Y2kwBAG9qBfbuHvKd9MjCdfZ2V83xmYBbw
1zvcjBQ5lx2INBmQ4Jh7a01F1W7kP1o8gmVbPGmZA+H61bOC6wyafd52DLbYdtXUerDnbKCHmWnj
mxEVFSLEYVz1rw4rWDfQFBh8z8HjErdhlCI3RUxXHC/6amcERX6AzLWlXjY/U4uPhMUwqB66hgQV
y5ahohuS2VJeoAFexMC/3NI9ACOJ253ArPlzrojZGkoCVtnhEp12P+4v5+2B4jVDFnJObQiPl/gN
l7gCaFic+iCtnLceRNrpKPRODb+WSl1Si0Q84V+sM2KelqaR8tgrxfhqdgyiG9QgZyKENgMW5x/5
V52jiuhIxEqf+k48ZkcMAJqeJnxcpJwYbQTxVLkclirTv92f/O0VxoMG+GCGfHJGlqGTE8ZhQahC
WlcPerBHSmsKj4N0c9wPc4Y/RJ2Jl/b9QW9vEAaFkmGSc/HZl8gHgZJgqQ988drMpp+UA6e901nd
2cR2/JnEPP5aecgl3x90ZaZAdWnQ0WiZ9ZMWYYOihHbZthQ9bbP3qPMSvsNBzMTowUP1Ypi5meru
7495m87O5V1ODqVB2AVLQG0SZVGeYi/rTyqCEoc271DBzyqjMnZurrQf74+2NkOaGjOakgvPXLrO
VlQDisDNSS7t3kDsQKg6ZgqD8smVDUZJStooGxfEyvzoQM6qrBbXK+Cu611bAKWwSy/IfE1vVPtx
atQKuybaL+Vn+GX1q59bh4QKUhPEQMqtyw7/ZCatNeqG8I1sKg4qnC6/y2vY0pSyziZdik+vXk+w
ySr5BFA56tPzNv7rTKKylQrXzYQfJHb2MDWGgSqyPv4SGMQM+wbDkK2rcOVggJsARDyju/AvXkR8
6IFrSTy1wgcGriuHcgheAoiCuxyftweraz08pjRtC5638kpSHuACpiLBU7bsxVCriADPTsLnAtI/
KfC3/8EnZHy8v5qro6CchHYklK8bIR6tDs02gUfmF0NRHCNDdntX6bfCxJUzwNpBNGD9ZjjeYkci
+CkqsxoKoBnkwydsACdv18dWop8m3Y30k9RHnNPuT+12UPCvENShBJOYgJy/3ih4F+NPJT3hR01s
vXeiyfyAzaT4NUWB9SErWntLWfp2LeFTkPEBEp1ZS0tSRSJmCVPVKPzWtpVjW5rtKegaZaOPsjat
WWAXkpJBtLFEG4rQNJPIdhkldyDK61m/s3K8ex2JD46cdON0fxlXZzXDOICAzAHH4tslY+A0Ljon
vq30xiVqIGkaxbjxDNweMf5+c359yKuAnqvX36pRFLpsdVr5fSaSJxFM2TEIu453NteB28p4+BqE
bqBtbJHbm3IeltIJIsFQOJe91hJnumwwvNJHAqp7scJEe6I1jouPbXvY/756IYEZwUs3QMMADFks
ZNySw+lhVPm13f3blnl7HsPX82oRH2TnzSfNgzC93B0VSiWj1/W1n7SVMHaUvquvo6Tyd7w/mZVd
SGjtoVIJ7vRWwGsMhBlmFLR8DLDiXVc64ZPm6r/1rBT+oJRbUO/b4biBqeHrwGwBky0vkLEwkQ1K
p96PivDbULnOXlHlO9vq3H2TjVuUpdvY9899/ycGoy68JHHmTSVU1HkGHLsVG7xagEssZp5NeuT5
9p5Fl0ceygFVXh174fVbbfjbw8BlCaWY3h4PKxWd68PgCqD9Iq1GTjiawcKtvzTa9DkET7WvrP5F
lGp1euXX5FED6jjjXCgwkJhdj9ha2MkbladcIvz7DvVgHhU9RpJGuLxvk/baiOHPaA7HDpQD67t4
TzUs4juI5solznT1gQStgSsdN9MDD75d7gLuh40Rb845BWcCvj+JoE6zabGi8dCqRVaRcSIdMdmH
oVAUvNMC3flZq9FgbZyNmxuT0Xi356SJyRFLX68mTVgDFMXMnukwkDWHVnlntuMW4HBtTsQGaGRy
sDj08yb+Kw4a+jrE6seJ/X6Y+kPqjtrBzTHjVDLRvzZIYEIzLYzzPmupLy+VLLISgbwujnbFUD6B
5MmOo4Zp4P1NOH+Eq4yTUdBmnPM5Ap8bQh23fdBZqMn5LeWVj/ifp8h+xgnFxCYPA/FPL+JUzXZY
1Gjhm9YIhgJz+1r3tpQ01haWOJZmF8uHLMhiYSNFDcJ0AFNPyTEojpgDF/KA6pDVXRLP3nJtWNss
wDOJZ7lHKSvOv+avz+jJzmodqyObFwCtdVUt8EwoRNNsvD5rs+JFmAF0RGK0JK7H6esxH8HZAKjJ
nATB1jZ2f8aY2eFYHCvmfxoM7AgFOFK7JX46aAINRgeDAQLtqBpg63CE21y/n3KsRTYe8dsV5BLB
eQK4tolSyA3iUg2HPAopuHdjaR5jtKUQwZ+813at/qwdTzdFpflNWEQofRx6jd0r9EDzyoPRZdVN
jCKSkfwLkTZ+0e08efWp42vx3NEnowKiLQOvvETBi/pY7tOtmHlAvSOUU5MXqBjeP3g3jytTo9GK
LDhBA5zjeYH/2oJdIoLIqqld1lnTVUinabmyQ3iuGA9OV8bhDmNr6hz3B7155BiUM8b3IlFlmotT
ZuPmqMVVHvphYeJIMdtcKagEostT5w9TKb/paM9tRJkrE6XXpM/XGJXqmzZZQoskiUH++mYy4AJa
l+a3wqv697wcyUEJUJrZmOTtoWNHzjYUNFxBQC/V6ku38Iahp0GRDtQ+Dl7hyH8VNRw/1sqIWNn9
Fb2dHb0QOjAu0D3g787ikasK1YxscHN+PihKsdf1Wi0PfTkqFZJwToTRtZVXW7YNt58RsjWImBnm
TZ61FDdKPDOz7bzJfG+ycCeb8BbfZaPZvNcJH2eD7hA5xzbWNt6K2zNvIrPBeafRR4S0BD+hw9gi
kkjbwesnMKleAjxzcOpXh0WwM2GQkWvNndWlGpctgONNDh3M1Jl+4Rwa/86EaD+7mLECRqWF/uH+
F1xsF3rEpHTYJc4oYKRRlid+Ag0pFb0YLtypwV6b+3cuQn84YDlbwsyLBZyHYkfqtK+AvTowbK7P
vAp4Si1de7wIBL0/1HFhU1Gd4o24a20UGjHYr/CLKbctDnmDEXwqmnG4qKakXsL7c0xMI9vY+EtB
33ky84GmSgw2BTLo4g21gn6oi8gaLzOfJ90bWlLpR+HViNHGFWfl4HXSGfZO5Yy/w0Yvix1QF/s5
JDk0/B5l2W9aWDjvC7WphqMUuYGru5EFKBTGEv8t5qAquxBEWLeTOFS1j72K4uWTWSRKc5EdJ2Rf
9HmVneg+m/1ZH40iOqlZkNsvymCM9sGb1PIxxCs3OlZBT+q3G00nDJ8T25HRJS1xRT965Vj3+1Ct
VVbKJHl7UIHdjI/Cq/JPaRo5+JnXpTG8bo//WTug/ET9VLg4UotPNOlaiWagq16qVsjHICu9o5Zn
yQmZ7tkhstJfRwiax6NoDryHlgy5/rIqo+WpYip5r12MvjL3mlFaxxnciJWwkWztC/bwXwHl/4bS
CXd4tWkSL0MeOhOdja2UdlHTpsHKFtTDJMOt13NeoOUogMbpNrIFEbNaLKDpRBnyVYNxwfVCQSO2
HoJT70gMyrVU2eMO/7tJNLs4jR0Uuvv3xcrxYiHnAMsBvHTT9jeUvsvjIRsulSXyg1BE+E7VM2dj
hyyueJaRsiaYKwp3NEMoRV5fFRwE1R6Qabh4Zv/RjtF0HFx1V4noV4gIxm4MtjKb22mZOiePFuEM
oKCFez2gItreroWiXRJblA8yEZ9Gs9yixK0O8kd5iiLJHNZdD+IVsm0Su9IvYQOEvw216MR9MR3u
f6HbG53aOIarKEEhpWUs9fKa7P9wdl49bht/uP5EBNjLLUlJu2uv5BLbiW8IJ3bYex1++vNw/wfn
WKQgQrlJDBjJaIZTfuUtVadJ9M5fAUEE5XGo5tZwAVdTH0dPe5dNeONTUUSDFI/aGcDc9aQsq6sD
EQz66xQ5yl89QrrPGrT4FxAL4WsNNf84pSLZeYtvzBE87OIXTUuS3biKjCVDaQW6sforSbH0U7eb
4Ms8YmyOz7moH4vC2YuAujlt+mL0Qqdq1S4yRqHETWLrr0gaoaUoGamvVxHsMhRp/YCm3M4JW8VU
/xtvacAtWgrURZZd9FtonObmGAYUZF6TIB39KTByz5paJI3LoXdROp4+3t8v2w+4RMRvFhG0Hmk8
Xo8XlzHEQbQyXomFrcELhFZ1zxaGns2z4rRW/a6FpwNYP8tTYydW3d5jBmLPPAMEkUDY17DLTibE
G2fFeI1rUXrBJAd/A4QGLAVO6jQ1ofikw2b0JmXYkzy6scgLqhRoLhUAWKLa9aQTOtqhsBG1o586
+lUSdOgbi8AFbWq7RTGZD39Uqibc1AaNiOV1WG0iCNl1BRGWapcVFi4U8vSUznHkaXGWDm49iOHf
+191e9cwHhqLJMIAaEkFriconDnSs7iTXll93e26Al0Qu95rP6whnmxWhoFCtUyMvsdGUG+a9dRK
TenVkIxzoaez3w7Vj9GQ/zU6LcSqvvscR3brW7K4jIrxZCfTtLOJVjWc//0EqCscUmbLvXc9U3Dj
AD6JbM69bvaRb06BOX5OS5IBlIwdu0vcCl2B/IQ7QRT86hUFEWNLRtt3597dniOyOxox5FyktXTR
r3/HrKt1lMZpeHbqwHFF01cKffq2+mFWEHCrBOaiHk31XpFlO/3FJI/ki0olSdFaznOwnIlGaR6f
S1OYT5ADWnHQq7yS3TZSTYHYsmz+0FRhGG41a92XQqn1X4/uNVoZFFa1pRHFY726jS2rka14BJ4W
oQX32qZKcjCKetzZ0dsjSy1pKf3jzMOGW2OskskK0gy88LmQVNkdk/GF3pHtOoP0Ao5gr1awPT+M
Rn0MOASeK0SN11+Ty6qrk7DLz7ivFH+lWqEfbCcZn+6v3Fs2ch3JLcOweEh6IUe5rrtHuCHosyqV
5zixZ1N1a1YvdZuGwuip75X4V1no8uw7xVihhi1h6zC+hChijL5doK1nVvJgeWaOyc5nRKmcnyFd
EsVVHODHXtLKdekLxQm1Z24cK9nhbtxaIqrNvL60DZbWwfUS5UlvlUXv5OdE6U2P5r/kWSWC8/eX
aPvUA3BazPcgHIE33hQrJ2QnhRMUZwuLK6wgbdMfg8z0KmDQx/tDbSZEUQ/01qKbzPbaMDL7YDar
wgrKc6c4sTcOkeTZ6JbvNFM39wSjcFbYU+RA9P9W91UZJH2hZGPFgc3jY91ohBKNMCWs1lHQdAHD
D8feVB/UpV0EohY9C+Il6NpMc7WhNW3MTJRM6nNndrPXSj2sW12ZDg8vIfkV+TCWqlQt1yXLLJ/i
VGDjch6xH/a6tgtJO6t456rd7AnmstyydAJ5T9Fpvt55+FMYcR2PzAVF+qdZmMlrRmjjU/nZazpu
h0Ig6S3WhKcL7W21bNOM9PTgzNV5Hlvz1Pa65Q+hCW1Rih5+QAiAoJ5Az6B6tyDgrmdFJSbVEJuv
z70yqd/4NikqKLjVHZJaTLFbj32A7M2sPhrfLsNi+YQF4BuScDVDuUsKNaqa+pyoGoS6TiSHYQzm
v4I0yo9OnkkPspXYiQwIaIFQmlxrUzyPu3qpRBT1Wbaz6skGpX2K0rQ79Kn1YNvvbSgWc8F+0jGm
ani9pJOh9HrWKAwVK9WTnCAs2MZ6f0ipDb1LEJ78+Oj2R1OFYIjKHRkectPX4+lWlThSoNVn4Mnm
ocyN4pgr0oMg0//NigohRwDIPyWU61GMutfjbHDqM4KJsh/aSu5mozkfDVVUO3Hr9kpkQpQhaZPh
fAqZ7XooS0nNsZvt+jwbSvADpNX4oe3EvHPHb6/E61FWn4mWVxhISC+doYkYXmxa3eRpidrg7AOu
9adkjP/05pB8+Q8fC5OU5a7ik60Tu9oqDAVid3OeQzt8GRcDEA1LnsdXkO0OiIU8Eo2FtfOvoXeB
FDVmc+4RIuUoJxhCRbF4+EYkIlmgzYv0GLTD1Vsc4A1TNzYbvQ2S1NMRuzzbdTi9WEqvfbi/bDdu
RMynaaAtvGOeiNUeB7gYQlyb63M4OOHnrJnlZ6FE70IRDzvR0c2RqCkAh12wt+tSbkzZzig6q0aM
We59u7VjV4kS2xMx/YX7k7qxzxcNfu5d0DILfPt6nxPGdNqQJ825m0LJyyu1OKqh9uk/DEIlcqkm
0H1dR7C5bPZmGxXNWVky+y6fR7cTyt5h2sTJbzuB0Hdhi1CEXN3nzYDtS9UPbDhO6nNdYTtTC0yY
CNbq5zAv9gyLb30ldQHKLFEspqfL4f6tXmHFVLWcXjCrOJgS4kDRS8dCirtLPxhlv7Mnbn0okIOg
0RYREQp216NpUE2DXMwN9G+tOsWhjF+tgXvZ/S91e07/b5Q1NixwoKahsdqc2zhufMr8hVcnuGuV
Ufjr/ki35kMHgSCGwEwDA3A9HziI3Uxhsjk3Ujw8J+Ose2E7BYf/MAoZIh+J7beBPIdqUSJE6DTn
Cmk7v1HEP0qOydF/GGQRy6EbQsS+jtTjph6lcEzbc6BGmNGO3XiKhPF4kE7wzMvHxwEhuMH+ojxo
O71dtmcAE/Z3RRsM51nH21E9/YfZQIBdOG685eukFjO9zpyDvEUptpln10kn2XSboqj3pFNv7gBg
tW+cMpohy1787fx0jtFB6IpZtlwIn9TAcrFYfDif5c5eIAuA7BHH4s27HiXrjSkedKTlcOvTDkHV
Yn9nAcV4eNHI0RZRHaSo4DGoq1EGsNFGYyJglw2KlySx5GtV//gNRzACnmRx81j+vRolHBITyyID
1gDOSB/UOJb/gQmnfQznLn2euIR+3J/VEk9dJemUlZgPfT7KXVTVV4+rXQylNdmAsWerkvunMupq
6fMYiX5+DUZR1q/FFATmMbYweH6iEd2FD4foVA6pBKNtRgoCdPp6WcecJZ/0oTqnTUuJNgpD5VeV
4WLjwQ6T/kRgqN+7AbevCFkPIy56yeyZdUChOwluf0LnmBHB9F5RSHp+BMcwn3Dng7ZsqXm+Vw7e
jknKyO7kFaGgtUFjyT1E0QSY3DkU8hj5jpzV5rds1obwi6Q3kvajSpNwp4ixvemvx1x+02+nL2zH
YaLm2527XlbfpxTHfDPKuz9FSgx6fxttD/pynXDV03Ff3HxXX9G251aX0Hg8w9iS/KkBRZ3VYbXz
QN5aRLYqpiPUyqj5rCYUD0o3yG3dn4WWfs31tnfnJHnfz+pzn5R7we2t1VvctehxQz9W1+l+WSpz
Skm3P2OV2b4gKPY3yGZxsme8rO8v3mak5fZiR8NBoK3FE3P9nSSNyl/VTd3ZLivJT1ALhZCktW48
i2ZnqM134t7iRQYtvXi4b7gXuajL2MQa+BwUqH6lidP7SVftHbAbEyIKBAAOzGpBT68u5LaeBiVW
iwHlk7hW3bCLf05pkOORbeBY/fDiUR03ASxwlml0rvaEjslyPdrqAAjJLGGpV3BVceRzlMqr8d7d
m9rmvnxD1IOOIxtZ7o/VfUncZDRtro9n1R55BnqghoWHtr/ZPGGOadA2Fi22jrTqhq81KV+/E4hs
l5ZAdFHj5B2i2LXBjgq8BvjE8tnMsvgwUGrxWiXoT+Ns7OktbDJXKsRsTIh6nG36rqtgG3DTHNVj
roHyxSZZIc4iO7GTI1Zw+lnNGuvvTAviR7ufNMy4m3mTFulnUufrs2CHU00nt7HOvQ034kQHKDRO
aLIr2IYNkthTXtqeB6quyC+zd+iW0QO9Hm4a+yENu9KG3DzIXhcppiuru7fj9qMtFg004eHIcfbW
aYukoW/maMl8ziKo5X5jd+xOq2vtAu9ahMN2DvlyvK7edIRh6VvRjINSsJB1rydVKcnityO0M9aH
uh+VQJ5MYTdH1ZhkXOxq1Wv7mH4yReCntlb33oLNvkF08E0/m2Ygt8xa3saMwHDkvTWfEXlrwqM9
NgzRam2XvaPN1RhYI+Opi3Eu7hjH+5fB5nQyNKARsCnUnkmjtOuZ60qEQ3BQKqiU21V1TAYtUo5O
FUXqgZM6TD7PrmF7RjRl86GSWv1BsZ0FMQWSjtUHd71YmK0SxtokiiqVQT8nM2aoRurYH5SIWCoa
W+UzbtJ7TZbNpwZ2pkCOsol66ROub9quz514nk0DjpTUPKlSkJrPRmlktCl5Iw9pEeMjO9YW0Ai9
UzHi1MmUtcP9Vd8couVHLCaGC1vLIjS+XnUJlEQustSgwIDwDldS9jIXhrrTW9gcIigAyEeTr1Bj
VYFlXo+St9VsDzbiaGOklC+jsFK/ou7v98au7eXNoZZ2K9B5LllndYDolJC0KHZwNpxOF8cOs7Pc
C3HCnT29Rw/WfXT9FtMgIMO8Ym889OuZWVpt5dPQWefJqULXDJFaruO42kn6NsHTIm5HsgeylCrK
Rhq7Uh2aTaltnQfqdBfLbtR/LIAsz9WIF6KTF/L3+7PaLiKbgmwZ3CULyYe7nlU2SNrc9bZzjoSd
QkNBDsGjoZt9NJFde/TG43Wi6L506xcu/9qLpFGNDNfpNjjDpS9QWZdE40tVUx3kVjdwr8akHKik
ZOfqQZEiM0P8Xp931vfGfGk+0fFcZN+X5s31fJPKsOmnsGlKNN+fSqXv/Tgv7cNg9WKnFP/GHb+6
4TWiX2rWvM60ncFEX49latnCthjTSxModedGOLhXp4QPr11Sue6bgxlz4fq4++KZ0hApdEe5aRr9
VA1CSE/ciBm5gBG2MDHGxa460aJEfEHjpWiOUhKPgasWnZm+a2atGcBtOsa/TVsbpVsagyJGaOT5
MLhmXSFCHaWO1n9tRKwzCoLojZ/0Wd/5IktKBJoEp0l307CBVgnLqwj+SHU9GJ/ktLRDt+FCkdxR
MduToEAdeMgK6dop1bvpouSdOX4MHDMInpMeuNx7ZZTq5lUJ66bxW6dCT2MqYl17LlSjTDC91rsc
AF2m59/gt4n52OhNMHkimaf8j96CnHtqQjkMD4natbMvG+RFrp2Z0w/0XYrEkzUOxCHOcwQCqwTi
7sHOw8l2R3vW6o9pqw4Y1TemIT2hKhwMHudsDI+sq6wf5hS5no99QeuudRUhRucoY+jafIvwf7cT
NyMb05AQqetOvzTSWGM0KCvDl2Ro7Pz7pPZ9/kGKG+rAYRWmwR9TjZ/T4OEVHwUvthYX/YdgUmXx
ydHKVoBJiZXweR4bpXIr5KmqEwAng/iXyNP8CHDWLp/un+ftLf9/jRgJzKhOrv2sBivmgim16hIh
Cn9oMb1yKzVsD4+OAtMeth61ADQFCM2ud3ZutHmV9dl4IRHvP1a5PhySSN3rMm1DFLpL5FwaFNlF
E2I1SqDprRik5YI3M9XHyqj8o5FR3z0UvYSvjt4WjkFRORn+fHR21MZZOyS12BvamjiHBkTcYHSU
XKQ6GScvEaPuRnZtFjtZwvaup7OAXCsS9XTqaPFer2Jdprrc82pdxrTjkA2lmv2bQQj+yu4HR9Rk
ilHtfLjlf3l9JTEkM2J6lC5Bp18PqUUqVqO1ll6kdC7Vo9rWQXYooAQP79GFmO2HdyNpDpKQbJI3
vO7qdYlLijS2jDhCjnz1IRuEcgzyRznvhHP0+UHJLCElf3BWMUcxjeEM2zE4p5renSqwkZ/Kfh6e
ZDTvDvhBg+d7dIMwIB9sUQxZOgGr+FHVEz3BFSY4Q5tTT06CfwVuUA9axi3Tgk4JSoPX6k166/pb
5ZSgCtOMk4sz6vpFmyPTs6TQ2vlE201IM4jiP0QPkAwkP9ejAFZvMULM0wv5qfZ9rOv5a6ThyqJV
dn6U5KrYSR3tzQ6k3EVHnH1BMxfR4OvxikmZUW4bqks5ZsY7hRB/8AP8EL7RrYpemKn8yqUw/Gon
ZdqptN0aemlBsFcWzPq6gpNmYT41g15fCti4w1NVZAjqIkgyY1gkNKs8CURLupdRgUh3mumU7bAA
tnczfVEkmXCEAnoA3fN66lmozlQNzPGiq4V4Qes6cHMKMzsf9NYoiNsv6dUyyBrSGqQU8U0jmy5v
8M46l+JfU1XNe/og25uEmgNXCSEjRwC58uvJFEDGYAQN0yVpindRIFle2oUJ1jmQau6ftjeb4utL
a4F2k5GTuoAOXldz5livtUZLxAXPybkAiR9Gn2pT9J1nZbNa+IM6zvaHqg0b+UD8YdQfptTsFHeE
qjL+CHOJ+lk9zkXoJkYv2QcjsMb3xhhKxk8nwgzm4TsWZT5YPeZioMDvXV16kpWFClGPuBAALZXI
TH6alK6/2BbRzP2l2R5e9P+ILzlL7GoaEdcfIdTkoZ+h1V2IaIfGbeENPxXROPwsab/+IZlj0x7v
j3jjs3P8QLzDv15Q26tykxakzZgayXwZ0n54ga6Ye4L6om/PlrKzjjc2skMWuXDzkdkBQXM9uaBJ
pVDv0vwiC1l56sI58iC8pjtLuA0yCDC4YlG+pxJK6nU9ihXL2ixBpr309dA/qYlefYUxaRwk6oKu
g5qln/W92Gmn3JoaEOxFMh25ok3quijCh5PTMWgFEb+Ki9xTqZHuHZwbH4sbh4oWwim89etAJmyG
PpGSorjEFeUEh0bGCSxS4Y2yln7QxVx97xECyF1IY+MpaMaXSdbH73oSZi8ZPo3v6J43h7AE5mbq
+Z66xWYNKFYu4soLZgQy3pu86+99DycWqrB65TLkBUUCw25dWbLU5/v7dTvKUkIHGgqGiJrl+oTQ
lYNgFuIYHwkwu3OcKgcb3P3OVl0rVXL0KKETpS58pAWJutpFCTlvmapdf87UXJiuoxO4/kLioW/f
h7NRy69FT0r7REtaQMmbLbs6ZZI92y91WISqF/RJ0h3wjZ4ndzLHgfLJLPI9YbfNdlhUlXhG2eUU
HUF/Xm91U6FJ2DdNf1YltXaTWANnh6iPK6mpurP1tsu+0AwosYH9p1a8rqWCIiABg8d9ppPSeIMV
lSctSR3/0Y+7HFlGWAZZxGyuJ5QhNozLcj2cJ70FY+Ko0Ynqaf5otLcwjBdcDkhjyoVvz9NvG1XW
01YBSy+fZ8lUXsohzX25F9LOFtpc5W+jwAahTog75RrLXMNpAyffMAo5jtsnxt+9Nj+VNcYzZhDu
GbZutwJFLDYC/YmlSbcu0xljQvKZaQq1bieIXS2FDmK0dUilO9O+3f9KN8daeuUahClsTVZnowxa
KJzIXZ6lIkFdvIl0r5R4NxyTgu/9obbbjmktljqolgFjXVPP8cvLekQYlPPYhaanyGHgx3O91yXe
PBl8KrC/EIhRIOESX726c5qNnTqzeHjKlf7YF4L6TC997jSoO41WVkfFjPdIYDenRuVWXhLFbTI8
mXbUUjpUzrMQ7VErqAlGab9Xors5CiEFHBLwzbzz1ydK6buwjUpdOUeamXt9W9TvtD7cM7a4PQoQ
GsTJF9LGqvNodpOYavCc+Fp1hhckSf0sSe0ew+rmKPC8uYUgUGzQlakRIdEpbPZdY6Hfn3Av1520
BwW5uRngby3UFzLqNRgxF2lhDiQbZ1ykZk/N44spB3/gkv5HUlavQxE8ZtXJS8Pm+//jrcv4kZwY
+OPwhZKq+16EWJ30Tlj5RtHvocE3XYtlJHAC9LxJDDfWPC3yyb0uJOWsjZhxDqr9FIfFkxUhBKLV
85d6Lr8HffARv4cHFSTe5shqwoSlfEBXc/myv924bdYYXRKzPxBCCE5qPwgwxk7xlJEyPhrPMskF
XgW4hvSCAvj1UGnHtphnNknUO6qHUbbtlo5GNXLs9vKYW/uRCxcgOM8IEcnqHpQpOLe0a1VsPR1c
CZ1cejFhUZ/uX4G3bluTzHqBwZHNr6FJ8aT3hmhq9dwEln3AhudXADzCt8N0r8m+NlTjM4EIorBN
XxdICU2L67WDzNFWQV/O50JLI/RLJ7BHolK9rLSK04idxaWfo+m1H5ThWCldcKTeWT0VXThSBrX2
lJS2ywtInDgSOQ6iMUha178mLzRh6LM+nycjFF6ROYhtz4X2cGBDIgoGa8Hs0L9dmwDR+2lCZEbV
c8Gy+mE3fDemek+eYDsVrkX2I6I7NBA2Kpi0fFOKMpo4h1IlHZVwwAfN7vSdnbKJOJAuAYtBu3sh
nPM4Xy9YEES9EjmRdY5r872wjdcBKqcbId9F+3lvs2ymZNBtQZYahiSYICAZ14M5E3KiQ9IaZyS1
dH/MdWxvcm1PcvPWKNAqF4gh3R2+0fUoAH+HxJkG42w0Ru2a6uAc9bTf40ffHIWiLbxV4AggPK5H
se0GMA48gTM09xjSsKThcB8Gn+8f5BujLNoUyyOJLAANs+tRKmAX+gxJ9Bxq5exjBK8chk6a/Puj
bK4LWnJwYZDpXfDamxB6Ek7XTlJio5DVdp/rjK5RrKXdP+ii9DtH59ZQaDtB0OTzLBDN6wnZMYLO
DT/knPdD4ZazOpwsnSZj7CTNo11oZgWgaXFAJSYi+70eirJphpJUTqdRSiMf/1W0R2T0ydt83oOF
3fhMGB4trFD662y71VBxWXa51NLUDGUMX/tA6V8VuxOPvvrLhGAPwQsg0aFTez2hJqLeF2sxE3L0
v2JsoZ+13kF2wJ4erR4uwg0gk7CQI9ZE4OB6oKJDxyUO8/CioTZ0sCv1nxJRukczKgIK3j+ej0WU
apP693UYU7dQqDmPxSeMFKMvEqJ2n+7v7M2H4YBQn1LI3Sw6VOtuM52dPh7SubgMMk2cpkXE2FKl
cWdTwylkRa6qkyQ19BxIQylNbslkckFYqJq9fR6bRpR+pdrhhxrLvcnrafvpILbV0rqwIHXmRyId
w6+xKCf7o4XdpfoSop81fstiOS0OoqjRiTOJhCuPfql6rpp0CL4p41jNbqR19HJLRRoMV00GU3uu
DMluXDwPYN24ndlOeD8jn1yc8HBNWz93hMjc0pZDyVex+5m81CS4PwZd1pquoiajfijladSOuTN2
9dFR2jE/hRg9Ti/9YJv1ybGC/BijjGYJl07RpH4SeTmPf4Lbo1ds1pP9EqaRXj+hJ+tEz6OTlv9m
XCe/iMU15TiPiR2+d4pIj4+LVn7fuZM+y7E/VkBzPk0TKcjHINWj6CRGpaHcJMWiea+OtoFzAwVm
HG+VIptcrQ2c72Xec3aJtR0Z9QLMLNy4LPLPZgSW1ZsqXU3dEt3j4j1RydQcaz2ZP8lZa/2VKmNW
8muzKvKnWdK/2zp1kIMtiln9bA6a0T3FePuqHiw2SXURuqjRabaCylQPJmCM6meb9+lHQC+KgqIJ
UeSx6Axcf/MGM7BLoiDZ9iKaahxPU4tz1DFNYLg/BSS6aFmg8TZ8HGNl+EuiYA3sh2fdyDwnkgL9
F5XUUPbMecrEv3jOWaqX4KrSecWUV62XmUlgfZqJFp1jPejV4BX5MA8nQymM5KkzrQllgbwUo/TK
6w41U2/08EPJEsV/O9YYpAeZAmB0rO1U+zMyCl3z4Clm1cEZ09z6KKcig7g+BNGncJSczKvMtpJQ
kJLr2h+sZJTZGP2g+uMURdiiQkPX36XpkCov+RiImJxXOMmHDsK1eNKbIp1dPoYEoqC1atvL0SoQ
HriFJPp3FmFne07Y5P8EYVt8MkMM1FyDsLH1qnBMPvVCm+Q/srnXXoU8ZZg4s9MUB2k1U048URhS
6eMMW87PXSfnHQ4M1Ho+GrOeJX4X6VJ8UfRMSk4JaXJ4AvBiRodZKm31IKKuB2CyfIZvdaW06pFa
h2p4cpKM1XEqk0o+AXfpVU9Jrah26d0704n2UCLcKM7m7+gRmsPiXsJ5cvU60DM/RjLn+6BgvOS3
wDsqF/2BSfVtrVYMv8Ld3jg0XSubvxSlzmUv0ho1BWriqB9qTY7ND4pctmXqQi5r/0w5t4pnGmmo
AoTLlO5Ytrr8z/2rcPPymlSUFlV8qMpgRdcFC2WUxzGTyuYSUsI6dk4VPxmxpH5tOiR97w9149Zd
EEzgQtGMxyl7FefhPGJEats2F6PqzKdoGHNPGxTNvz/KJnRdQqKlxwXPm2t33UkrOtpeGGA3l5o8
6AVEewPjkCwH6PkR4fOf90fbzgnQEjVMVo54nIjv+k2sJSeQszHpL045CvTIzNKVQ7k+3B9lW0Ne
qjtobMI2XAQf1qhESGRWH/KpLkLKi9FVpALToLoKIdcGiaL2bmprdnRo07zPfyqOWLQrUykARpSO
Zfu+yNJyOmY1ZNnX1MqM3sXFOni4cwHsg640bFKS5gW9er0WCC4ENGKG7pI6g234+TjK74zJmR40
XIe7BQed/gBvOP1pitXX46itNokKhh3ynJBIqzQachdoaPKFDo5+mMBBHUOzL8KdjbVpEaM6CrRf
A6i5mCiteS5ZHE1BN5IT1dYQPFvW34ky4t0WtlCP0wKoRNSZrtr00sPsKJCZkOBBFSARjQrSar6h
jFjVXJnmuaiU6aQvZnUoPn2+v8W2syMepiTwlhwZ4DOvF7XRZi1ftNLOmh1IR1PStXcJXVDfqGz9
mKXquyxGMsdpR+3hqJJInKQcvU/iGSLM64G1vuYh1DrnPNasXwjW7V2LFd1O1L+5FdCho/RBrrSY
7208Fsn+6no0Jefc9EHy0Umt5KjolfStiwBAoc4wf7m/nNtrlQNLGZ3nZEFOrDmaSsUhiwJnvHD7
yjz1TeInxI9u1E97vrE3hiLBo7tE9M89tG67hiHrFk1yf8kNMfjo0qVfUM3U3lWl1O/0Jm8ORYUZ
1CIdQ6j+199KimrhjJHeX5o4nCyP40ZJxwjDngBLbmrzeH8R1zaOvBTU0WnOLUYxJB/68nt+K/aJ
KutkVVjjpeNGyy9QNyXssebMQBHSxtrNa3v+s+fCaCzVLbVBrr/YOp69oBurxEL+W4nDJxzR6ZiM
ShTv1WI24T0/D9A2txFX8mI3e/3z7FHqOnD5w8WSlNjTxoRgjzba+1h1aDkZNfTMSdrrMNx4cShI
wgKCck5hTV1+1G9rEmmofAgarxeuqT5ycbwxPgSsyc7abz/18q6xoxYa4zYjFxm6m2k+Txe1pyXs
aVI5X7BhdWK/F7Me7oQGN0b7H+vFWuDGm3KhyONZoXY2XyBIiqc47gGxBnH8Hi7Q3/f31PabLUxJ
yqxLtowo1eqec0qMbXMRTBdebukjWo2h8UzNXPWL3NbyI3IwtfCydGwi7+GBabZTReYZf9Ozvf5u
mRUCOQGpeqH8UPmU1CU3UqTR72WnvCh1nT2NSxB8f9DNtYcEOOEQKpU8IPxz+fvfNos1I8pdDqG4
FJlwPsXDHL4rJMNBri8e3rd5iqL8/QFvfEiKk2S1XBH4vK7VUxW9b0mnCgZk8V9DK0HTBE3wL0HQ
xaf7Q20PAs8GdUo+JLV+Z92nNItA0WYrF5dWtqN3apKiQpjHe04Jt1aQdwm+MGqm21JbqWuhQkoj
LnoQia+WEbd+qBjZSe6TwO9RyN4Bgt1YQOwj0RBTOQns1NVz2M1mi4xEIV+UzDHxZK16olbM7JJm
2jPOubGADIXMzaKnviAKrzcHVjxDGbe1fNHCMTggaa4/6VrycEWU6genjVIlPUPuytWEtDzLogLB
64sxdvpzOjrilQLIns7Djbmg8Ue9lYsYZNC6uzsWbUt7ulEurQVaIs26CWbplPv3t9ybE9pVQYfJ
LNVdBGC5+GkeXi/ZaMWhZFuBfBnoGWp+UGmA50qqFYgIlpP8tzTZQNo7QMkfRRPVzhHofxuGlFoq
yXkSjaymnho401dhTWL+oY5FZh0K2eoND3vQ0b40aiFnnmwCmX5Jg6b5xwpis3sp63iwv1Awq2S0
xWI6lZoRRclRRIP0oD08jy7di8WmGTQdy7lGTnSos2VDUSsXPY+tM7kNuv5pFS+oREX5dn9Bb5yu
hezIESYvpBS22hxTk3OJJLJyyUoZ3rZiAJp14dZpHygUN+2hyRLV3AkFt1uFN5HGMiWkxYNu3SW1
O+TLpqnAN0ZK1ZNqx+CYZr3d2SrLL7/eKVSzoVGzjAtdV13NLFWVoUgRabg4Zjn8nRntcGTjap+K
mWKQmBrzm46v97MiZH0Hyrq9QciPAJKSaKNDwT1yvUf7QAMyFLFHEdGo3meNUL72KYDdUVD5u//5
biwlQ9EHppAK/WkNZ+TB6aS2ZKhAy8ZXja3yEqu99Xx/lO2TTUSw4CYJOEku17pVVodmNTbw2oVq
aeMXxmgc86mwXye1CT+nsZn9dPCOP94fdDs1FLlRVQPDCvMTKsP1KqK0nDVloWoXujCOZzZp/NV2
IuPhgHpBQvGVkISnjb52SBNVoosS66gLpo7xe5x5Oer2aL6atbWH/d1uC8ougE65JAmq+fP1hPLJ
ciqJJujFkaO/m9npnuW+Escxavf6eTduSdToIIDQn0KukAvzeqjIpCqr15pxAb2eSngaQ/BLDmmC
8NOzouP36Mf6WME+wlRJeTGjeW792qzLi+zUdnNQ46kS3+J4clAqHfSlwzXpcvIUWkP8oRZpKHzR
SPVPPJ/D+KMFTiR8UpHYyA9mIccRFCUbw2elz2PHBbNSB9CfslbshTrLgl2fcA44PDw04tgDFJuu
Z4k+exGMdqldmjb+t+xqzbP0/rkKIACpcftDDNGzSBs8zaSdEPbG1lxA+aSyhCQLIOx6YDNr55FS
sXrRnNJ8P+uS9CMzGmXnALzh8Fbzo9POI4AmC+Osy3UDiizNbDfGBUqU7VE0N86ZbfZ+mHTdR8Vq
24uMiu9JGH3pTWKsPmA7EPul2e35xG137mJbzJtOUEk7Ulnuh9+CWJK4PkaGwL5Y2E64VCslr5nq
kpL3nB4ePfUL8285jDyAi9rW9VCdWYZ5QC/tokt2fNAwt6CVQD/h/ig3JgSkmJyRAhaGHWvsrZjT
qpLszCAkonCcG3F4GtQZR+yIvXN/qO0zZC1dfALXpS636Ucj7pY6fdUaFyW0JF+EfffFVNLBCxub
KqBiRzACJ0Uk/qRl1Q6dY7tPGZtOHhc3u5Wy7PVijplcxbLK2EkcO/6MgwTJjhr792d4czHxM4B4
S98OrerrUawhw7GmHYxLPFf9KcS0931EInbEjH4vF9ieeCZkLUDwxaoB5Nj1UHUjTViqysZFAMlE
O5Q34pMT5+23iG3rp5qW/8yapP8zoNIWumFoOnsKprcmuxj0smvojW7eCz3Wo4G9Y1wqmA6fJyka
XtFaDL+ZubFXMbtx/nlyEetjg4LE3niVlI2OVEWgmhcEfQbrKZgHyXLT2nRgR1pJYnmlE41fyzZu
coLX6f8w9x3LsSNbkr/yrPaohhZj/d4iIFIzBTU3MPJeXgABEQEVEF8/DlZ1v5tINrM5qzErqyoa
RSQCIc7x48c9EwvZqZNyZ1YKHKdKELKKKxnfZ/OPgBm3GDL4CRw6n389HSwogFbmXo/qATh7lqNW
OdzxuvR1ZhqkDpW32okChWXfFvoFVx5tUKCNKIChwMw/H3qE5Uk3OdTsETrbrkjkEIz0qFokVdNe
ecrP3vGku4I7FNOPLoDzoWoUTgBSxtZeFL1KwGmCaUpjQqMkDfXT13vnkqaFx4JwDRYUIhCgPbOx
mg6e7GXUWVhPjZA8dMZ17zQrodKYS/l47JR6GIg1ttl+6NKk99BlG6ZBw5r2VNPc7BdaqsbXkJJp
0POLZ0rpEXgBRQCEOOdRiSJq6pLF9r6TK/2GiVzserDJ7r5+9k9GQY4DAUfooU4WUbM3aiYRRw9J
6+ytru3BOSlq9iIMc7hyAH/yNqc+BjRCIcvGy5rRjkwWW+0o5TZulDwF7WgYTp2hdIESm/qVJ5oC
jtm84RicpgwxMoSUZ/ekRfXRaoVs7zO7EffCiMMN6HWoeVqZTGQ9bB++PYMQsgEdGO0joGTos5O3
kFipAtOy96YVZoQ3GRr17OaaIfpnE/hRzAOUPt3LswlsRa1Fjp06+zQvWj+029ZVmJVDkFe+Zm/1
yZL46FgDKWiSFptrrhpGZEVWmTn7ui8Hr2s4d6F4d01m4LNRJrcF8Pgwa9DCOt/fcVX1fQv0Z280
8D5pIK7nUcA8y2+/HNQ7IHc9cWRRh5idlb0SF6hcptEBt6KxKFjXElkLrzW3fPIsIFNhFWC94fyY
h2Ym9IQhswFJKN5pmdsmVrpKcUJew8Quohjs0w+RX5SNEZzNDVJt2ilWDkvdg57b7egNOLTGeyWt
C+BiTS/ZsJKC95mHfm2uuGWtyujtNRswu7Pe1usjVMzV/gTTTDAWAAxUmYvgHO7bk8yERImBY+45
kSG6Qkp42Doe7J4c/H/aFtIyCwFW7Wy7Y2BByFaBukpiGPl9BSGTQ4OzJYHhrtnIxGk7yHBBXWHI
3hgcO6sdsyCpQJQoyk5jnxjwCpJEwylBHSqE81IJgZkNr0IQabRISqCwAD9Ph6SqQX90KfxFTwk1
GrasVKYavg5lo27TQ9PKIrICpPi5q+RkhGaVMpgbSU8Ua584GStXCYwUQrShdFCWKtTBQelurMeB
wA1DcCJBojStvAh8Qf1NaeDF8/7NhYfQCA2HKJGiiIhOiFlaJLQKTGzkZ3tVzZugqdFskUdgTX9z
FAsE5g8YH0frpYqXQKABTZLB3rcIMzxTyyOvySFW//UoFyfqNArah9CHN4VB84CvliRFReOVvbdZ
Sw8mTJFILiJ9k2l974ddVj99Pd7FdpqU/Q3UeQHfYBLnl4Wjlw7Dd5U9bRMWlCqEceNKN779VFNX
I0JZoBsA0M3ZAWSgNUSGvIW6ryKr8phFeYC+N2lj8F5aGWp5TavhchaRqU6aEOBgK7jap939e/5G
Zak1q1rbw+VJP8Blz4lJDEb4QxRqUkTkFrbRX8/j9ARnNyFAN1CjJ+2Eie47h8CG2ml4qgkEilWe
W55h8fJd74aYL8wCh/yiNKTeCGDt0JtXAJ0PUcHZ0Gj+AW8W7OkJwJ9diiD6Tc53jrPP674dbnjv
ZD9Sq0ifKqtLo8BK1fYFpkaoF2ZpH/XQkXSg4dI6YfvOm7yWVk4GgyqimZnkeFiTNih9Gvge97Fp
1+oCaWk1ekmiW2jVLPuGP2tWHkGurqWD4fK0ahOfAVOqvDYxWHPrhKb5K1SF9YgWVk2QZIAOIpFB
EnwVNQrEwdcT/3Ebzx4fdEXU1dAVgqRvrresSMrQmpAe2UM3gJMSVb09dTpDJ3RwjDdNDA+FLbwB
6v0/KibqZ70y+bXbYv7yJ5gQkSNQJdDJET+eL7cqBtcK8g7OXqJpsuiaSqlQnVaj1B2aNL0Ctl7c
TDbiLaCDkwj91G89e91hpzVFXdXO3onAMuyQmhH0yL6Yfa6TQioXRaEeIxtXzdfzfHFQ2IBDwAUC
Hork3rx4xsrKZSNN6KFLWPvUSSwjUDNWH74e5SL0mkZBz4QC6hEO8jm8a5QjbL3Sgh5qIaULK1fk
bdGPaQCI61p+dXFGIHHHQIAKABkATpufEU5X55BZA/CSOXCTMPvnPo0sN0RLftOK+Mr5cPlg6HKd
wC3cICpEF2ajRXHRs4jz6FB1grtAEFBpzrh2o+Ttty0JAX+Anw2AHA8FVEk9X41530MlDx4WB9oz
FHnKKg9EBtGYr9/U5XrAU0BEEeAE0EhkjeejSADrmFqUuKOqMHMRd8QrRiNn8fUon0zblDHh8kAd
G3D1DHgsY4tZaRenmLZUizzOHP5ij2jnJbQuYtn7erSLQxxFE9yBeCILGsGoaJw/kxEmnZl3uHdl
IxqJkUNZzSmlHxUXG4kKtgAN85ru4icPiDsKVG3I0kx342zIFmeFOaZNegDNna9Co0Hpa2ikDLur
CcXz18/3yTtzpuoJLuKpE/GDPP7btRhbfaTLEYdoFKujnQNx6juq58z//igovqq4fycVl/ksAiOJ
pUay8sOojKDJ5ZLkQ52DXXlXnz3LVH6FbiW2FTDp83cVR1QpIFyQH9TWDgP0p5ivUWzQl+8+C7Rh
dNCkJiFyQMGzUSSHpxE1QswY18ElhiAeiUR5zQjz8kjHKAZeCprFIGc537GjJY8qq4viwDJtXOTo
6vKdIR0DCE41K11Se1JCP3zTlLl5jQZzueS1SY8ABxIykqmh43waw07hIB3H+YEpluhOapWb9Aa9
MWp/qJBKFneDyts3k4cG/bbQ+4cjgwYVFVQNgXBNH+231VjzrFZoV7NDFpud7TLuwIgOJrvf32Ko
nqMohKAFbxACRufjZMkQWqMdsUMooNcCin3uGjnEz5zMtL59KE6SC7i/cHNBt3UeBWo0Z6BtN+xQ
8LENgI6YB0YbdiXiu8RJJ2UHtEhB6gZxBXg250+U1FRrJSljB0HTbmmmehrElhQukIslvtpx08tz
8FKBj9tuD+MpX9idflPgzLtyPF/eoejax1ZHXXuqYMxXzwB9VuCUFjtwWO0surIwSd7Fha9JVegp
Kepo396O0O7CKwQajVbtOb6fR7rR84ryQ1kJ5oF8eCzgffH/8FDIaXFfT4ogF3XYQs30zM5bfkBH
TOSOmkPdwgnRUqqG3M9HuV5+/VCfbEF0CYJXjPwBHMd5soKcYqyGyuIH7BTNxe2k+Qmq24GTgeRo
j0AWwFONXr8e9PL4hHwEwh/kSCBfAMQ7X0I4tkOILE7iRKHquCHEMA1XRWhpX3ljn6wQIFtAsNHE
BYemOd1CAW24Nwa5PLCmkH8lZsFOeWoWDzUM/nyVJ9+mpqJTDC1OuEpBaIJu3iwssdWqM7TO5gfQ
1bX1JKkdZF1ve7J5DYu8KA1gJBwrgCNxeiFgncXhVVWC9xnhyYDCaH4dZaVwkYagO6lUU+iYJFku
35sDGrcdETcrrFr29PU7/GThAExGkxeoaDhA57Be3aqlGEdaH3DEMc3HcV2pvqZ0bb52mMLLFaQN
pFPBZINdyec/2pfPkq6JOoMCKe6OKQKcK6jHcULBCWqNQ1bCR8PC/WRwiKhC/IBHa+h/lsnK4SBG
bWMInFe/uNWP1kLuclrfFtaItjOSMnM0fylmzcoNHNqdYdH0allPPT1ysfp6ouaLEK0BWAp4RxO/
Ysqdzhd726H1QIxKdhBWUXtiTNeRFB4KPXpE7fi7ONE0GAg4AHGmNO1CZ1VVWKtYIy0OMasVOL5m
Ah6s8nezF4wC6WYcUhOVCanS7JHqjKtNXjTVAe6FpmsYkrPAUrs3HM5cMCWaK1fOfLFPw4GxhwQb
iQVqdNMM/3ZXcx3MTdse6kPCJWvR6LhiMkcoPjqqhNvZfbaoh872q8qMXHUo4yunyPy0wvDoZ0OM
hOgI1/hc9EaIUknHmjeHWIQh4FY0PFShLIKvl8nlKNjHH0oPOBVxJM/ODrOG/K82Ru0BKjX2rkSz
WL7s87K7FiB/lEV+3z0qWt1hEAHPi6mkas7DBLPOpMJp2+4A3AYuOqpGe3tRO6O8ht7sWASZPdJn
3ZBK5RhXEJwYPbQvQT4WzIAGWkm23NYloAUVLb4Zj5I7KjR5XKCvjfauLTpIzAwCajNosXQoJW1q
2uMiCnPzLbXk/C4JARqQvIopnJbtyHkaoAWLNh9ZutfM2qTfjInwsEANkPaCsDX5Ds6qKVqKVr++
LPoDc6QXVejxImbUvLLDL9qVplFsnIKQEMBQ2ObnC1QrI9XOEz4AMhWK4le90eikBOlt8EapgOqT
0/eAq6S+caDWG/VRccg07P4FNSK7DuBzTSHIUgHlIz20bSQPhSat+2ZmNHkvYCVj26KwCxBlluzx
0u6Axo38IBwbsXauWDdS3qJw/7GO/+NH/3+id4YkAGT7ov7Xf+LrH4wP6HyIm9mX/9rz9+K2qd7f
m90r/8/pV//7R89/8V+7BLhXzX418586+yX8/b/H916b17Mv/KJJmuHYvlfD6b1us+ZjAHzS6Sf/
t9/8x/vHX7kb+Ps///jBWhxd+GsRumb/+Ptbq5///AP45m9bevr7f3/z5jXH7x1es9f24uffX+sG
v6rpf4KQjmrOB7yEwOePf3Tvf31H+RPI/kciaQBomLrICoZuw3/+Yf85UZGAcoBbpgEtQnZUs3b6
jvonsFogH5Bx0xG44Qf++K/HPntB/35h/yigxsySoqnxd7E6/30gIK0E9wdIFALwCUW+wKuFCjV8
xqxhC25H48GLoSaxbqOAoiSQf+ZDQ7gGG+sEhLPf5ufvD/L7wNOKOx/YwNAIA8GdmxwxZkeezKPB
QUtytbXjMSXCpCb6LtRiqfTS96QJpmfEUIh/UGiAlDHuoPMdKrISDlFdUW1ZiPbetBFm0BtmcuWB
9Ok4mT0R1ITBRZ3kdxF1Tof8bzdVEtVRC8eGdmujdZ3IlR0HtWxk9/AGFesmkbvASDNF9ZuqB9Cn
UugqFuh+FkQubaMi/dCgl5srheaNalktpFENG9dUGGdEHS11X2otmoA7XS6fWZLusODalhTNMNwr
YqgfU1F2P0USS8+WpGXEGEvHIElPxY2oJAY8qY+HE81V9V5voefdRIq1ieL+zaipfISdWuepom/B
9AnlsiChlvcvzqhI30NzP17GFDUgMkdiDN3bKbT8bZZUpc5VNOI227Sz2sDpWO6FbX/NDmk6dGfv
AhVf7BDIkk00gdm7MKkM2kxn11tjjB9E6WntDdxh+EIzw2u84A/eyMVYyEbRrDqJLs9t4+o2QsGT
h/UWzeBBOciuGuVeGWoBRXNN+yOiAVcN2NahxxvaQ4NRBa1oELXIxG4gSFQBR3pNZbpKSvYeSbof
dzaQmL1W96RTb4zagaTQ4Mad5hn5gw3TnrbMSTci+tG2SnUQyVpuXF6fQpmSWH7Rk0cq1jVzs8KV
IBUQW7IfpaoPMyDXpm0gCUrouFBiDonFxzrcUzYc4foLv8gthb9eT4+D+R42D8NIN11ywqkUZMo6
hB8rh7qXNbidGWh25Kuiw/++Wlq2hz7GsmhPFa28r0+JzzYV7itoOAE1RJ4/t/WB8ws832ql3rI4
URb4MjDtQg5oWrwnKRtAFFKSrRmNr3nJpIU1OqgiNiK+U9L0Jim4HBhhLHl5HJobVuUdyUOZQIT2
CaXQQOjvuLErNwNc4uWiqI60lpNDmrDUdST9trGUEW31muYqdZ+4dqf8zLjRrFLLEBuHCWtn6nU5
lT4Ur0Ij0K2WmnyV9kmHN1UMC7Xg8ZVo4yNhuFhsAJMmHTLA+vYMNQOvWOa0NZutUduah4aJJMCB
NKxHPhquXmjil9P1OMOtTBBoG2pP0BlQVwVkBUjUOaYrQrMkiUIVzwDxypUQJxJFFo4LLYXWDXHY
LPuwxl9u09zXdVTPv36hs6LZX/sfvbcw8IPcIq6xWbgktbERY2KbbQ45eZc2UenWkWMuGj7ofm13
xSKzh3SDyL4nXGkf0bw9XIFZPrl6wBGZlN8BRgNhneXPXQECRaqm7VayQYYKHYluIANvLGwjvKZ1
9ulQuFunJhoEofM7odDjsqzHtt06ZQVNDX1Q/FxN5ecYdZ5rM/vZWOjcQmaGBtKJbHt+sspKY9cG
+K/bjMvNTW7ntgdYUDt2ouk2mAyNpPFou1ZXpdtYkblfqpBFhqTEADG7EkTPlpmB2tAavea5eqV2
+JEonS9cNL/gagQNGP++6ESJLCim1FBo2UZVqPo1gFdimHIMUkvNbehjwHvMimyoYzTaU1gmmocW
03BpFF0XFMpoLsysG5eAHmHVNwoZZojDNa3Wy1AI+N5HzoCMcxJ1O58/PYxiUNY0vmV9A6yoqJgf
p322NseqWFhDnK4oNDC2CqqgV0CN6c2czQ0gFEipgcCEuAGtrLOUuoxkpbXiotiga8X2rSHlXoTa
wrfSIew8oG1glSMSAoEJgcosDOLC4aLsqb7J5aoP5DzB3FuFFHy9wS9uXqACUGZCyozwDkf2bHOZ
kWyO2SDGTT4oC41X1bIdZaARilVCKeVv2cJvJRz/Yxpxlnp8mZb8f5lw4P38x39F9hcJx+61quPX
LHtPstfi5/ssV8Gv/p17WMqfaOgBhxrJPgT7pgzj79zDlP+caPLTgkDLAYCF/849FP1PE9V2ROVT
myFE1bET/k4+9D+nFBKYMYTCAftBxew7ycf5WsEWQ0eJgtIq4GeMBZzlfMd1Sp7lnZzkp6qXK1cp
FTLK9q3oTI3EfWlfOfbP9/dfo6HcPtl+GVPD7uzmMWnU9ZnE8xOMstMgP6pjtO80il76Zse0OCGA
/pPlby/l8Nce/j3L+WRMnPxoRsAUI82Zd7jmNIzVNu/TkxisfZ84uF2bfsHrxJcFsxaJmm4S51oX
6ifT+lGCR0YJGPpiWoUpnJYpWXZSR2NcisZeNb3z2Eg2dC3Ma+r0uFrOTi/MK0RDgeUD1J/mFdfc
+VtErF/YNJPNE1ieIoAYipZ4dvpT7onSR9Di/5mArl4UT210q1CwvW7sZq8VSyMFkubKkac27qi8
OiOZmozjn3b002b3fQkrooMsVo34pekrm/rwaGriIKN3er03402GNh3DT4RrxW6VL+z6eWwiUkSI
aitXvWurVR17+pYeWewP2s+B3eniNi4g9LwfrWc4zI18YduL0DhpFsTKjrJ+sg1KaiUCiq6C3XJs
ZGkB1bzWWiaLXl1KEUwdQTPUTna40hbWWkORPs4JRM2ch/HVjL3caFzcF8mz/pi+qdxNpcNo/Mik
fJeY3EWvbMkOHTrQ9Pzdlp8H+9awX0sUNweBPI4f1fINZHSvZhRWRe8ifEGjHylQ9m2DWlsJVkCq
PIPk7FM4HsPCg4SZ3IHQ2Qo8MfCl4cmiGVG0RynZVP3aNEfclJw4ykbmEI4h9aFI0I+LRjSXRZEb
OQHWAhRzq3Sjh57VPbeSa+oLqKQlbAXG1dcbYRb3/bVKcLNNvrEfRMMZGFfSqIpyRKCnLslL1zRD
HcZFQ+ihJ3SCVEM9sOtE2xZdCRqCVN6xRr/W7HuxL7AZppo62Luga12grIPVgBM1mPqpsV+boYnd
pqtH1+SdQ4COqFfisc9GA61icuoAQxQ1w/NtYUiQwWfgi5yy1rkPYx4Ty2xBshZ021dxc2W0i4MG
BJIPGW4EV1DtmTCm39PqsLOE1Gp9dtcj7iWAPT29se4tHq6aLt+YTnI/VMU1gPWD8vzvwAUvFaOC
AIFiDGoCYKZOIelvyfwQRvA/S630rhqM58Zaxjk6t50GOVZip6WvIGAiVWz2EGvqlqDzYi3z+C7J
xdHsCpvUra2t8iZlPko5qFXQ09eL7qMKfPb5gKHB2hfeUtDen6Cf88+XqAYaEdTIuS34zmoXeNuW
5jb20lA9B1ldQnR5OaRLJehXcufzEHpvJOa+9J5iETpgaxIBjttts6SSS4N8V22Udbky1hYgb9Ii
1SxdZ2e2eEYXP1hVBL+ndF6J7m4X6liAYaBtHMiEAhGWifRT2tZrtjQ4MW/qt+g2Xqub6iVbR0G8
gCiBr4LELBHVIgr1wpPx/PVsfBzEl7MBSi1CM7D+5xdgxFHPG8rUubXvu8HVfiD1opCSwRaoAPq5
4S9rw+6zhqiHbIOJgIFAKHscGoIOgYtk9QCfHql0y1u+6zb0nb3hOSxOACd8/Tk/fGy++pwziAim
dx3gjdi5pSu+1QcCika8qgK2YUtpWeAY/aVgbp/SmzEIj+JJ2RfbYd36FglhfaUuUDAPd/HKWaIO
oZ60lTY5AQcJWzqtzzJPKr0s9iCCOKZbqrt2f9/EXqGRriR9Q4zaxQ0mbJIChyHW0tqEq+6gHPsT
emobi3BAL6XXA1mLvbJdZCbRxr3eb0YjqMOdww4DFLLYc9OcitLVKqI/ZTchYYG+hOXhke/YHqoI
7Lba0cW1yPsjtJ7PG5BidDcB6Jx65s5Xe4r+ixwOZvZt8iCvlb2yGvd0W9/kNw4xltKj/lCT/NiW
WK0kTUnUEwPKkrULcWBJQSbudi957wM1splb96uqO1QV3DnQFgLVUBe/l1WLFulJEiBXjkvYpXl2
5yatN1Ckzm7ISVugddZXYrfe0o2ResUL7h2ob0vxuuTYdEH2Ut5K63ZlP9IX81HZiRt4ax1w8Wjw
4TiihpTDvhCHx20rE0O/dcQqNjzsh5ItNd2TGNwe4R3tOcKHqZ/ckDwm9Eojp3aejOFMw5kxKTND
xgPuBqDtnM/iQBHj5Ih5bsNduEse2rW2iu9Dl3vZtoxdufclmTAWxLWLPjUnJ/nOXLVBtik2yaL0
nCNb9b4a6IFcEPUR+Hm2u+ZtiKoSPsPvbxroBdI5JIxgoDnQ9Zmdu1xn8A0Iy+GY2YskXzBlTR0C
z2QT+zHKVJz/m5SHpHb8PFpF0Zonq8w6muJIi5XsrNFcUfNn3bm3m3UNSbBoZwyurHlDuKSJW/7g
dhAJAvZQ82vYx6GHtnbtWDSkkomqEP1nWhLnFX0wv1TTb9l9NDzZ1V7pfXwfIGM2EBpDON61W9+w
3K6DWmtQMS9Rb0fm1aU3dGtGb1BRqDIvTBZZHEC5qrEKxDaxC1Nk4mjQyFgL+R40XPhh3ozpjpeL
mE6HLKK/hFpkLG4aPXFby/HU4t7UYLDiYWMKMMvtoGwWAD3pCeKa7RtK4Zp5m7YbqgYsPQppYQ5v
A2JFs0BDCejoZkFKS/NTCExVEP7OdDwiPozOwCoAaNNRN8yJhDNSM1ws0SJOwSmH/g6sCg3PrCMC
i19SWdu8P1nxQbS72k4CYT8k1h3EX0hOMVvX5HbnwQW6kExgWNjqYNoihZpt9TBXa8j1x/IJJqLQ
vu3pKjQHzS9DtXbH0rpyc1yMBsAOJSewdqAKiCrWLLiQc6qbKDlUJwA0P+sKoZuWphR1CwvNDfwq
VDTfgaifAAQBhWFKDydW4vkORKnErEE+iW6pmZekVUo0ARTFD5QTpjh/DZ9Y2U2sVSGEto0g0gpS
h6ePUQWnWGtdMe2aGci8xDvxh5BLIVFFaIX6+ZzHJ3VUT2TIzp3gsvxYdbERIHAExmpuI60FXzYK
F42GS1XKobYnQUfeOhomy5GNyEdrgG7A1xfkPNbDx0FYA1lGRF2gizmzyBJnUx9Bv3A8wapqoUOf
HOZtDZR9oV2Mgo035iwkE+fryr18ji9CYMWYdNgRPoB2Axb+nJHaJ1pjoTdIPrUJr305rWVXKFEN
0WGsvO8+4VS3R5SCFmRM/ByhlaJMjyMoHZ8aOJUQFvpNj8IkajkxMssXTaOmlyp68PWgCM7nxyq6
C2DVNJns4dxHofx84fWVyrWKc/WUppAmcXO6ivWfTqa5KbsZM1inLFvnxopeoT9MNOGgjIJDQb6x
5Z3hpISzZ6O805tTyB8K+dD3m6K/HfjDUL+VDVZJfxtn2655S8yN3mwRLafFBjpe9rAsyt0wLkGN
UHSUaWIkcTVJ9Nx9Qj9PkwuXrqxymaoMhx8yPHs/gkgwLitKen60Euz6Q9HuDHOZy89yiQNcl27K
cakPu1T6xZBzjBD6rdWEQOzSwtWrP5nRqXVOFnsoLWRCSwsfxN5LUaBqPzL2YAw+62/qyOvMJe44
YR0zeeUYmwpdh8Uvx6KIB7amAyM/PHTuSRAISwQRMEsbyCj5jvRo03t1vFHjEzJsy/RCPFOCWZTW
qv4etgtDvCoMbhnHpLzLkN5C9Ikqi7jjnhhWFHMl4aKtPEvaJqiQ8Rz0Hjv0NGMHS4b2R8wkmCe/
Kgrm1HiBjwIUlQk3F5nixjXEr8HMRLKzrKYGxRUH109fIX82rTvR3sX40SQ13Uq7rQe3tx9aJ1A0
X9WWwCiSEInzdFbX3NdQ+7omgHNxayMsm0i6ENUC+or9dL68yqToIhi56Kc4iTIk7HAW4txuSAGf
YjIYUuUmCr9GDL6IpkH6gO0OuAI4SDHsPFaIx2jq+Za102j+LATYNyP8QHy5jIjNNmn5q5ZuwBHT
UeBqo6PWrCMICRcLJdzp5UOTBzhQ6v5ZsoPM2uX9DmK7iQrlceNoIxUwjoPyEkaurhMOPAFBY7Xu
MpQbSWWuB/TS6BQ1CMzssC5ZIBxPrFVrW5Bcu0dUNx5AqTKdoyNaX47JVOCMAqEFKjo6Jbe217B9
IFxeF/K6r9+jItANv8l89jM0FzLmTl47R5HubkaNVN0+pk9sMIiRVaRMIJbQQi3myC1GrOrB0taR
cJNqn2mB1ZMiuSKzBR2Bi6MDRHZ0EH2UlYD4zXIWu4ZA8VBo6inR1qjyIloQ22wFtUo/c7tfAor1
u1GQ6km3INbjhgMUM9AmZhIRHuVx3bOSQGVcc3trx+Ntpr9NX0SwCUvyBxSlcuFlBRm5p2pQYHMh
hC7dDjdsXFNrFxe7PQPWlrpyWyBq1lc67mZteO8FxOG0p9bGFDD8B3WNVa7wAJ1xTvbiJK8D3TnA
fEDCheVrchuDwd0vpTd+UOodBFSUaBMJrzAfwuFetMK1I8iCD6+RftS4QKK0gym9ZO65RjTEAbKS
u3mHA6HaD8OrjYoXk5EwnaQEzdjtVnisdMPmJEvA7JgLtdbCVkGT8iKDgGVWmYtYI3l0VxvMD9s3
BTVUKqXEqO7gXTVN2YB8sE2XMq6BaqciuabI4RMC1l+Z9sS0vOFB2bbqrtQWakdM+UZPTtVrBwHD
Q4du5rEltrTLTJ1E5d4Ib0LaeQk05KufGs62eKe2/TJpIFTfGduiOtTGgxKFyzRCOs73ZeO/GrD2
Mdo31htbiMStIE1K7L4kvIc0spdb77IZkxJtgPUYQ5NjUVQQZi0Dq/mB7kcrD3GuB7DWnVKhEDpJ
IzT1K5yZ6UAk/S7n63BY9XB/bIHrte0h0iCVY77x7Keh3akEpvZSvzBS1L8RMy/pZAOFuwBhfsBs
co+XuSheHtQ3iQcxujjCQJY9epLuW9lTfoJ/YCN5KQOQyhzmOikoars0XuA+EMfmph+RAgfQwwA9
1aXZAkJONAitBZMTwnK/TNdD5vH7Jt0AVg3QHTT6PZhqnGjRSvbQSrbooIoLnyE/qndJ68dWYC4d
r/ZxPsTPKeQAX6KNE7Cb9FU6lDHJFSJOvd+uuiXIJvW+BZZqrizgLqf4JSpILxF5Wd4mFJ9u0HGX
ucmKb+ijTuTQHY6V7umP17yYZ8XJKbSBaOjUTzC1NCCDnuFEDLF8nsJq4UQrkMNFwmXSg1SNBDEm
pqZDB1ZxfCoXKjYocK0oaz00L2/gTKATuAbdQITnvpasbS2nV+ivF7Ew8EPwnD/I3qAwzfWvUDbO
EwkEmRONs9aNDJV5aSGuyYteRJR4dPiMgY1j6qBMziksWpOEpU0H+UQh3ky40T7IsXyA/TSS/PG1
kcdDR50rZybkiuZnJrBKgJaTNyZmHjWE8/sQLCFJpXRQTjn4paMrW14uLwFEJSNOgqAsPODfvYZm
kmWh3lBpEWOdjg8Zzlig8HxlvyuJ94bjhzcTZNFmG0s5RRQCXaBAlaXbi5vEwJmxGeL31jyM3buS
P1n1Rs7eRHtA/yCjD4X4NdoBSuOCumCCQHKrlAgqDSn1IFOJmFMBCk+sMsAaoHFQDG41gNDpM0RS
dJ1Uq8LyejCnWjdLXOyYDt3MA0HlIc7WNmDlAKSMpboBoLFEIHKsfSSTLvBCD9DVQgkGt/RFUPvR
jX0MX9iv8D79xZ+Yb3hsgzoKfg5Vo6D0TV88p4/5m/JcbpSV+jIcJfzXOHRwDQKNSEYZBS7PHv4p
ouWoBOl4EtJyKFaate27Y7GwtSXP30T6Y8ghJbgBgVkSO5num24l1QWBXjSoZ0th3NJyK7On3CvK
LTb4qAZJuVbSjQMQJ1plybLQAiddgJuBCxtG0uBg49/iJN/9X/bOazluLEvXrzIx91DAm8uBSUuT
zCRFsm4QMhS893j6+UCpu8WkRtk1FSeiTsSwVeoqikq4jbWX+U31jAFE9jzR5i4Qh7MZ5gkqIdDG
uMR4jj7/Plen0H2/eEC/MLBfOiDvq5GpBc1opt18DCVXqTajvonjK1VdSePKtzySSr6v6q4cbRnB
2WLpsLDVP6zKrVWvL+9z43NX3NCLN+frlsQaTwtp3Ud2GXrhvNIiO6B8i+2gdJpj+iw8lZlT3DQO
yTUdgtTWT63vDZIbZ55865+mJx1g4bQqClu7U5/6j9K38Jh/zFgNd8FVueGEdtV1uEr4AOuPdHBH
aNpX/m23MjzOcZt/LD9pH/s1jmO5LWhOciLcfwMUCNqKrjK+0pHkdqUdcYKb8NbYpKUtfoJRYGz0
bYmJnnSPWtOq3IV/5AC/VDv1mm37jU4gG6dkN8/adcKpXSvXmmc5gpetk7XuNqvgSrfZTBxxBe8v
sYVPMQ0aXqjYUf6g1yKe/Cv/Xhzod9D1Eb/K22Ad0+OJAZLZ1XWxG26UTb/RvzZEa69YyZ/lx3iP
Doh2ByVDva/AWz3xTuWlF89uknjDtNPooUrenG9EZlb919K4m/rtpJzCcl5r45UVruLG4c/QCFk2
hdw2juJz/phc68/dgB+sHVxnD1Vl88soPX7B99KFjV6s8A+RWrvRnTBxUMwbONywsRY7nb3ZXxeD
SLfuqZl2sAUM4vvnfmOszcxpZ7r23hCuwZz0d+DgpIfhq/bSX8stUwy75pNMO2NGmXh0kIR+U+tO
Gjg+Xn7JutHWcnuTpKAxV4bq8sNgx3LVDl9COPFYr8XOGLvm5Irdytd2vuXW8R5PIE1a+cpWklZm
sQuHu4QWa7DRu29qRD51UhgR95uoWjfqNcZgSnM7UJrEXtu6fLMzbLNcF4XbDoQ6G9xXgsUfenM2
bhmTxfiOSeSF2v99CwRnw2XSAytNZd5zzvhRtTqDuJXNx6wzcNQYeMP9aEztpGfeARFv1yZHqb7S
5e6QFx4oRdkV+HKg7tPiVZILXdp3HSlOh20DSzjYLhjqnm3YtVKPqPyE0lF6snJr8kQN/aKyYKwx
mhf2KUZ970INwBkyA2uxUqM1cNZsE1Nfwe2nnI+jm22qXXczXg0fAVSuLG848GpEFQZNThbuuvG+
TByoUBIt4gf5oN5PsW0e6JLH/QGdsZiOuUA9QiW8Qq+zyR05WpuhbX6ZH4CDOtqnDJsYzdZbJzXs
FBMtc9Wwtg+y4WXtbdo4Q+8Z2bJBdbE3Fm5NWdba4iH+trzot9Nz12+U+D5Qb6beUwjPh+lQ7uXn
ehNss6vWm3fBOlpbx2QteO1+Oqhusqa3+sjP3RLeP+afhqvyRl4NxCXlBmhgFd8YLEnfbWJPm/F8
2U3Ruk2u5/YwJteZynm46mGMHTq+arWEQ19h/OUJxp3EliM5qsGzcYaD8LDExmvxwOkHf2CbFTyI
B+Zr4pPyTSBGpnv6xEZg+8/z7DKHoSAixugH5ai7uls4kq2t5ivy25Vqs9+68mr+Bi1FtGzhIf8M
URKjKM43eRh470y7euFGL6FmM+/0p/DYFHZ0X9xTCgm78i6teEH7fNk1ra/WYRAcVQKCZvP95nNP
0GKUlFBg2N23wsuvq9voibbJzrzpdtZGP8YvAfvzsKuv0nvty7STr5PPMIgJu8aBpjD/L4y7+EFR
GCu7akcJbbfSXlOWVxUAWdrfNf7ebG4GyxVWSbFL+800Ioh717WHSL0O1FUERlh3BcUtpVVkEnQI
D24qrK1mbSmu0G3maI3zFiwcuhhq6eh/0LDWGwK3mzWOFrNa7OTRyu0FWSDYuje1h7K7luXN1K3k
6Sir10njhLrTcN35ldBdpy3Ce/B2tGsr+giTzm9s4wIE8BfvLJMKQEiLDAUkybPBitlhMOGP7Xyc
kUu5FZQo3/eZNNp+P6pe1WrTn44RgLER6gIJuVj1nA+n40Kf4mEQkiOeK7rTRiYRs652hZh8nUzh
EtLz1eD4zUyG5g45Bwg7+GLEibMoYcWlgsuYmRzjxi9dbOs/a3LeHRQc/WBMfQED50cTVVLYFnDs
QVyEYw5GO2dLRQ7YaTPI9uxWujUJa0hB+IJaIK+toPny+9Tp/DFw5+kGLd11FJ9hC541OasRFkEb
Z9GxnK2C0U7HMtX11qXYceZB7ra/P9wrkePn+7IcD8IqM8kFBoHmydssPymtbC6bNDqa0Tzs02q6
GmPfXCVN2KDtM3+pdCqqKVYibzJnBi2haaxoDedOoab1vq+pGbme2hZi1d8gwtbR1iuNK5xHL+xx
r9DjN2eKzgf6WmDeIOVQm5zdmSYTKuTClPkk/9FxPMkGQ53eC7fqWjv5a3OXecUd89LwFOyKF+WR
UM9QNPojTRwho19r12Cx44NarNDDoV2TAoDobjIaLtFKiFZJ4pKSaL4r0/qRIvb/U6feqP3GOmbx
PpD2ue9oGNyiJJQ6cW1jeqWg24QA5+xpZo+K1BZXr64miVgx+rQG8mu3yq5zmebtneAfB9L92Isq
j54Aici0518VwY4+F950B2WgMiD0LFGCTkav0CJxItIlcjn2o8eW6AfGynCi2AljtyYJRGJpuHCL
X0Ev57cY7gdjnVfdL/UsBiS6ZNB+TcXTXNZX0JYSVzFGzUlDNspSGGWbt/ZTn7N/lgnZVSbeqpL/
LcZRcctQ5PD7pXnes9PxJ8H9abERRS0EhsHblUkpHOq8svlJliOJKU56q6pDv/ajL7iMkbU+TH2x
iYfRuoCFOu8Dvx4XthXBCX8zdHneHjdX8NDTmyg/9ZawaiVAXeUYz3ak+3YmRzLNLL25MFB599Jz
qYtMJgUTEw4Ekt8eUlCltpGUKjvFRdx7tbGfYMJQ5JHNx1my+v19/cXBlhcJGTRm6QhZnvW5UfrS
olLTuK9x9RSFOQm2Yr4UUvcwpdGlzPQ8OePjaSIAbSAdXLaVs0xQqRSR5nYwnPw5oeWWN+TaMiOb
31/S62bxduEi8kcfndHQwkU+55LGMEkbqdL7E1L8NLMKeDL34SJvaIszrz9Jn2NS9EYbMz1o2KaI
HmLTGoDW/KGLtkW+j8OjYN2W477UvNhfF5bmaOkq1Tw5g2PrdaM7VDdKfV82boqge7MeBddSN03i
thEkln0rYd21za19oHowJep5Y/mepTGidqVvlJNMrTEaIXPE3je6z+6lj8aIt4anRE55Q+7Fn6cf
E8hmhV2FnlQ5CKnJvdO1TsHIML2Bxt9GkI5vYgOd/KWIhztkCg7K7nW1qhQPKbl432Yb0V8nw7q/
zteXjJHPu1A8ygUvh9g04cF8R5ZQRSHDalLsTmIyO5be3zLjs2dLHp2+rZ86rbhFlOlSRFoiztsH
i6gnc2aW0bJYzx1AciPElwQmwgnSQkwZOLpTZoQeXFqwXX2jupDuaQn14yYX2sCrivLSePn9ZS8a
YAoQbTjKqvG6Lf0EohODGbNZbcxPqaB+TKMscmo19J24yiuvjWXZjYtv+A2mF678/VtKCAaPuZgK
Ar4+dxZsOgT7o76sTxN6hbvWXAtg8bRQczIpENa/f33eoT/pKZIDwAfQYSEsQn5n8acVO3+oCw42
mKdKlDbImcaMBL6Fw6EQcqQ6JdTIZosRUloWFxLBXxwd5OmiMgQKkNL1nABasN+HOZ66JyEXLWYW
s4vu8rXSaZWrRdH1dDVUccwQMPjIZO7p95f+/jajlQfXEZVAGNiE3rdXLqtRGfRmXp+arNkj17qQ
6C3iRafbo9VcjFPvVjNHoy2GsNKC6j9vZFuDWAPx05oT0Ip2QyNraLcjLEC7k/WPyiJfDSltYsCc
mBeW0zssKBBwrpJHTCMXVIoiv73QkKsxhJIJWIZNlZzU4n0IHjrvTl0r7PMaVdReZiQ9toYAGRJ9
IBCiJszirW4FQDDLVFy1s7gyBlU/NczZf/8Y3qXnnB5qKQq7PYN9HB7ONvu4TAXAuIF4nCo8eINx
+hb2VbPSi7Kx5YTpPsmAAXSdUaYF64e6miK6Ch/bSGbYpWbqqjW7wst00r1SOSJb03l1BuKtjC+c
6rsVA1wVsQI0kngxydTPzrTHNUcfc708WSX47blhYmKVlYRUTvIFU8L2woN7t4EumGz0FVmgErJM
546bVtM1Ug4964RNkwKkHNxK6nfphXdQexdnkZwAQkPfhkEASNyz5HrQaqVo5DQ6VYDVIjuz5GdF
Go9NOG/DKiqudBW0WjDNDIHVqtzrGudhCalyPXb6rS8G1gH2NnKMM/Ce0dB2PW6vNyVm8PsEvWRb
n59UM2O0W8f6rRUK4IbmDu9t+YsJkFcI/c9WEApbToNuKU1hOR1vrEqj2415m4NxEGgDkUSlVYWd
kPjF0cpyN1ZaHsA8q+vSEJu7ju6o35r93Wx4KeJFR2AFE6rFB6PC6L6NLqSn7ysnbhkwRPgxbE9s
Tmc4nybCe65r0vg0t1nsBDjrOL1YFa6RSoUjzrT8orj1d12XHAjm95B/BrsVrRexFa+RjPKUUe0f
8VVw5po+QC1b9QrOtHohNTqjpGJNsJwmp7ho+C82jWcvfiXnQWeZeXTSBiFaK0Ov3EptIXhB38oo
CrKcOr8ATVBSEhU0ThWmi2LNux92leCWipS4QtODBkQcek7maDsjUZkZCNAlarfGzaa5UoVg3/qS
vPl9UHi387IQ4QOgsLCI7PHGvQ1ZSpfXQqgN/YLrstYKS+OKCZsdiADYTajpdmpipvznj0mYRCYT
Py6gpGfHHGQNnK7Z10c5br/MafOShelj6ifbzPTZCpl+CWK4+v0xpXPdNp4RWT8HWxB1GDCd7wvY
ddSyjlHcMY9cJYe3fDIsLFHGj3mODW1nB9KTll3DRmqrXaaD3AGhGdncFSrVAPHdyosiXD5g9UyZ
I8LMiMzGVajXmgl0gT/bwQwgQ/5stICAP+towBbKvqbtBwNI7m979GJTdRPn+Jkf5fGmB+NTJht/
OrSpa0xenlBxUg59bNLK6cuHTPo8VF7DEK/TthjNW+E3wL9pSH9QX/v01TP1QS825mOuu0P+pCj7
AbrNIljtNAfN9LqJeRiwH4aluqd3zqsYzfhNKI9YW9hZ5eYjLO5rVb816gefLp7+qKaqZya36LPY
9REXnL5YlQHeO/Rjb6bSnUxbeCb2MvaKtK1vrKAz8lKh5pzkUCzY1IFDrqXyQnB+vxdYlKHoRsEO
BYN5DoVMxQm7eR1B90ZRwE+MtDj96CYAXFsMfXJhaX5X+3iTDLNMljfBYk9AZOScAhtpWSZGlToc
O3U1yHeFbvvzbdPw8MTK0RpPS2kXaE+G+ckqr30eYuGfwvYp7HaN8qyoL5L6Mg40uspDUL6kwnXo
I4vsqcnj3CFOzMRt74tMYh4k82GaOtSDH4NedtrOstFuXkUMy4TYaX3mGkArepAjQ7L1u+MQXhfy
OjCfOgugVPlVbmrU8ehi8ISaLnIkpIPaqmQ9P1r+bgprW4PTM+iaM+V01+mnjE277UPBUwa8RZwB
GJ06dDRQBlpztJcTFDZ7QBJM1KwCVkOMXP5EZ1JUQQmjY5QFtqC8SNrXSCjtXDpYTyMlVQ37SwDO
n9MzCJ6qIlv3nPpEV7vmT2WITIOP7b3+EWyMLUa4uDTsKQlj7v5Z+wMCwUBHvrbjjz2QpdSRzbu6
PMbJV5URcoLeZzluTQjSVnBvBXdR/VzoRxHcTPhUgODR9xXmNDO0IuBuWXz0ORnV2lrFuiufAVEB
Zh7dVAFDwYrt1rhbm6DT6UdXW1O2548FO5/jh7ZlOXRbmKZ1D/I36TSGLnNwSQXilVzJ8BVUx+CE
Q68r74Q7ZoP9Z2WPXAdd+mhd5I5ae1jb04/CJrehawOGTXYL8HxslaKbmJ8H+aNgeUUA752PcXtM
YBMvUByUuvRubcQbnHMsKmR/FwFmHP6wGhqTW9nYVtMqrlfDwsmbUEcREKdYvj1Ot20NFB2WXDM+
iuHEVO65K55HprlgcYfQNT4OX2csiiKvM9dQDBnT1vK9lexQC87lXdA+BeY2nf8w+k8zK9OEwmKS
dCwT6y70EuIY64TZqLUuOk8xXXPcg4onFPIr769q4ZSAj0q2VGYjxpUp8IGrrPPi8kYHLpI3n5Nl
qjzaSbPNpTuVkxfKr71016cnfzzFjBwbLA7GvVlvdfb1InnIw+vcv1GktRysw2ynBms/vkq6XZzu
qm4p8pV5A0Yyn2+lfK9Lbq6uMu04DY/Q+ZT+oUtX2bYrbidzPaqrMrqvEwiCR6k7dIz//UeZ12Me
t5rlWeYVcPZM2yC0gxhECBhqpzOWvKQzpi57/lkgMcDCUemhTU7S9y6HLXDdbaf+ODMGjECYpnFr
G4jVrCZJPMVxOmznSh9u1bZS7SYL0NrGLMtH7HIdivRSqk6mO5yMi0UEuLkqIQk2eqV1DD0DzZD5
DFLszurvzTi/b/1liisXXmqIYCAWOFgOZKvNwnFdjQF9mB4hkL5hm0otMXG08BGVAckujawCM4t4
IsmIXrVOlOqgPudinfQAtC7swe8SYDIjeIdLNYilEzKRb5MNoURoRwqF9CT74nDQw96tlNyVVb+3
515iM+6htJjB57FrUA8Sg0tWS9K7Z8IJLCzBhQG51ODLCf7UZ9A6qTdmTUtPlHDqVVAe6AlMq7JV
v0UNAMK2RU4orWkR19M4OHkyf4U6zuSpZKH//l4sT//N6ljOBLUcmSEQQvKvXeKfzmSY09BKUSc5
zan4HGgze/dE3VWQ8K51JG8s4vrvj/iaVr07pI53D0B+jSLwrAzPMwUnQVmlAdoMrWsW+eC0ifFF
KS3zkKkB9IlO3up1noGKbXzPV+vbepTvFTbDXWVO4Pr07CFA4xP64FSTAuW909aJbckvxsimBQd6
vHCXXrFdb88ZrsGi/0XqDzLtPLGOZj9KpqhKAMOxPnopD9f9KMrO4He9Kw1R65VpP9tyQNGkg9mN
rSw4tAAtAoaOXZ72KzWwpPUkit1a7lRbq1AFSjD2WAV+o6+0vLDWprEwYbIYSEbTNutGKvXNVIC9
Qmjzy5QbzdUkZethki8pnqvv1sAiEE+QgGwFmeNcxb2ZytEv1Dk5yVArbKSa7idsLy889XcJvvL2
IGdP3Q+0RJYTHzhNIzLuwEF7FUl1CZqG31QT3p8RyAjopDRkUxTB9MZ6qrrbfEzLVWzguYQ/hSPh
HjKasISGHuAXsydHBNDgzkiyk8SyM4wwmDJ0aEHwm5tSDSAnlIKxslyernIplX//Fi8tdZleFg5t
ABfP3uIyMnUUdGbhqLfAmxB9nr1K7GkRmMGwDUuKlsW0rguutHFp8gZBDbnW1IFpDeaFBXquxcrL
tMwvdCCTyyDjnQhza6n+RJkkHLsqXWut0q+rlrsozOq20GSoCjKmqzPYPDVB41ealFsrakkSYEt4
gUYSpmXMW2LjEpzxlyeGD9miM0Z3E6mKt6EuL4c8TutaOFbWNDttMByVudqSH6QusQ0KcN4+953v
jj7PENH4vUg3wTEmsFI9voco0YWnIhufLizHpbY7e6F5m2XeZJ4bJf1Z7Vd3aD1OQRmcUt/Mb2bq
WV3p1n5qDvs597e6j3pVmZiBM6qj6Kj8lKM3pb7XNMmLhf1YXCnMSlURq6agaTNyBf1bboXTqppy
EV/S4vti+z91lf+kEv7p2b1TVzkhlihsXtKX/NPPoo6vf+u7sIqgfkCimwEX1RI4JBzUeFG/K6sI
6KegkkJ1T0sExfBX0ZUfso6C8UFX8VZCQAUWFxq6OmnAD20VQRU/IImlUe9pTEJYtP9Qfzl8X0Tf
lTZ/ret41vMGsGRq8jLqQ6kdbRUQW29fgXnMxigrwp2YhH26agxcYVI3hzSab+pc6rMHxndl8TlI
1BGmaCgoNZm91JFFxbIRAsb/6f79OL+fhVDOsg9GOpAHWfZcNEyUpVn09nwwGp0S04JEmmIGAUSn
6kjN+7jMasXRlamIvgh9Y6LwUWhZDyahmTWr2YzNrAj0uQyMowVv1GeZkrS2LkFTzvojOlMJi+oa
X/ZFxBW3+7OzC6wstcgvO7tg4gIkvsy6ity+NUJMf8ljBXA0IWMZ4LsL2oSYoqVmdYjzdLRWeBss
eKcgMMULkJmzFiAYhEW+ANgZTWtxaQAsu8FPmZLMeDMX9GhX51paTN4sdup4JWBzy4S4wh0Yg7Ra
l2fq1E5M8uojwU3tt4lkRYbpSH3s66ajDMI0A6W08LkHEjs18X0mpcYjCWc69m5SxxGg67rXOgBE
vjSJP2xh/lQYuS8yfp0Lvb5RaPr3dJzWL8Uiudqcf9TfUMJJVni5/2cJp/uu/5R2b+LL8hd+xBf0
ST5A1oL+ijcz/lomuc0P5SZD/yBiPwKbDGteMidC2T/Ci0Z4YZmg1w8OydIRd/pXeJHED8g2kQAv
aoqiDG30T8SX1y30X3vZwpdAMo5df8GDAr1Qz/ayxlDLViu1luqTujqjS7UfFepbLevUTdQ15jZv
xmytB3VxkHul3KmlX67SSZ8PjTL2+y5JUnAf+ToImEqZRZVcWVZb3UvSmF8ZuQjoHfmgjVo38z6S
ZhESitb4UPAhQiKMU18oEJYX/F+Xg3zz0iCFbwoOBAwBXjxvXzRRrTUkaRT1hGNc4AZZbnqxaX5B
YUfY/vSQfxEJz3LS70da3mbE8wk65/OWLmuseCg77SRnTP/DcDS38wijI9fKjJ5OqF+X3aK7a6XS
fCEI/+IiOSJRZRFTl6G5vr3I0CyL0cxE/6RFSChAfg/2qa9SC2r65P3+Kt8dikWGjTqEQ2wlWCpn
9zNm3fRWn1X3wqC3q3DSP2V6KKKCLV1y+HsdLL55dIghoFbGMmSToa7lHfo5RrKz6UGmT9U9GuOr
LGi2mDSszLm9yivRq8ZshZCZrSnbHFe0Xn2sROFOKmQnBnTlf4K5paqmUwvNJhza3ZQdxJouVa9u
MzVbZelJ68KHEeMWJVtQ980e5Ny+7qmzQghUnSxdGPosJ/v2YjBKV3g9qdA58HmRbo5TrIdymiBg
OsAxEanYRj+X7WxqCydShXz1++f0bjUylF/Y9lDbQQOwMt7evHKA0BRPtXrPBqSvZ38EV4K/9X7I
/HxbjoN1lwgGyXt9cYWcFYDMYhlUI8zMm0chQTXz9si4ao9MfiP1vjP0ASGqHJCx7GcX3rbzUoDD
0D2HL48NJJMe8VwVUyolbHtBlt13vgSaSwiTjZoI8zrJDKgRZuoykGlsP6DLFtQUL40f6natInMf
Z3V0AyNP8QS0XLuKVPGfwf7fiQOwnvDDIqdkagaJ/yyAlmOVdkXsBw+RHxSOn7bdrSEx//FL2sES
sxWvl8AMGaQWvz/wK8LzzRqD48XegI4DAk4M7c9KSAnfBjHUtfqhVek/0/PWwhDEz5DfVc30WCv9
fZxOk2MElmhPqfK5RaRtUOAiZaoPI6Y7hIPS2BRLnwrMjJJOfgkkpbUB7H/GWoO6el6PZeWNF20S
zpLaxWqEfBrKGNkiiF7GFG/XjEC3Rg3mfnqoNPnaRxV0SEu3MK2bxkKSKFcdbdHQFtRH6QeM9U/l
MP9egvL/m9AkYfOn9fOuFHpEZDJqELv/j1XXdmf10PJX/5mv6B+YMMogXM6UJgVAvx8wnVgKnyWN
+EeuIikflrSGShj40wIKJwL8oxSihFpgJIs5EXNLShHpzyQrZ0FAWwIN9RhUQzJ8ZEJeOfI/pdEB
UuNRJIntQ9zFzHNqJUtvxjzCNFnDn3q9wGbseAyCxJsnuf9MbYIYjCk2dPsUPXnwq7a6SUclO5Id
z+vGUOoL2+USZv/1Sr6eIIKU9PkoGpmmn2PV8QnSxdrU24cqBqkP/HQHXcSklZdV6oWI+Dbu/jgU
JeYiOEtsPB96t70x0Beb24dJmGBNDnXgBWIYX+CtvssPl80fuCnakCpv6zvNlIH2vlDTgv/YQ9RZ
Szp9/gyw11gVOFU3TQXSpANf3LY+e106mTdzJVwndbqvQx8GjBTkW6lLZg+VG+2UmdxxQbISN56m
ZGX4x8QAJJJQP27ioFRgf4T+GjyBhjaUJa5/WvC/iNRn0KblltFFIrEmWOLMpZwTgCYSw3rKmvCj
YQjhV4Mt4TCEEE7IsdAjj0qLCZu0G1XkOjoVO7I+nZ1gSkQ3gzya1zDb0iarwULda2ofe30SRN8f
6v+Fp/+k0uD9BwyK+Ax5Ckht66en9y5c/Vf2UkfJJ7iPL/+xRx03f6lf/uO/vgX0cgJimPcLudxf
HuFHVDO0D+RimFTQR6Gmos75ZxWm6x/0xfAF9hkN7Nce44/IJptLYCN5w5Qe2CEd7n8FNvEDXVsm
ECR5S4tmEd/9U5Ht7dsMToyyZRHvpWiBHE7v4e2OKHcMz/pID56rHnxNX4faUWrim5KqSaiql6GE
tDDPJ38ap3ViIriuZl5rVrXNTGHw6lz5+tPd/sW78na08+N8AAPh0mXAoliq1p+T8aEGQDVNffCc
JWW1EgIdMZfltwSKsSskSEBmnfj4+2OepQVLM23BzkKPp4RDj/I8iW0UOcfcPlLuJx1nb6n2smzA
cXsKK7utw9Srq1F18gpyXZWHH3VIT78/AVbgT9FbXZASoHlIR0AvLzH87CFkYd5xS0fzOGuTbaGF
E1ZM1lTEIHVhKxJTUBxRbpihzBdi+fsDa/TgF82RRSSJ/72923UThCDjFeUo6wI0aAN8NybJCKn5
/clqhlUDllKTyk1VqM+/v2RoVG8umhXMA2Z0txiNIQRNq/3tseNe1XKsnLK7xE5smHf29fUf223m
GE6w7m3/SruxPO2m3ZiuvtW3ESIP9R6hhxvBQ8TJtRzLQ3uE7y8/V27qTb5p7UO9aflXy5O38qG1
EbXiB7/0zpeD7sIYfq73lqe6Bn8cfx6eJ3QqSTXRZtSug23pSTfzTXBlPYx3gIpjezrI294WHAbP
Tm8bXu19OfChX760/OvodC73yYncO83tHOjtKx9qPqJ1nmJDufRqV1yL68IT1/2qXmXf4i1obHdw
rI210dx4XWxQfoN1N38Vb6TtdBxvx1thj9SqZ1zJ18JGXMM0ht4PXYlPk9CvXD7f9LStsFJsazMf
1Btlu3xSZ/vOt82+sFEUcQx3+THLrTbVvtmkzimzgdw4aBCuoQdtkZpYW/fNZrAvCfS+muP+lIJ8
f57wnnAEXgZy5tnzjGCb+XjFp3cr9/YeGdN95RTr4K7/HIGBau3QBIXqwWxC63ITeNBVPMmGU7Ca
N7iwr/lRj5Jp9bK+2U024BPnNNnDJnDB29h8w4u9xJ0465Rbni//XE+SM9h3IcQuG/my/MHCFw9Z
TVtwh43gBqvcWf7uZvP7hfvamDq7TpSq8eliAEMMPhf5KtVswN9Yye7G1ApAdw3mbuyrGORMvh4i
SGnFFC/yPCZ1T1tdff8Ncm/YZeH29b8wnHvOg75ZVxkMKiSGOi/Kp96RxhI90R6naPKXStz60uDU
8ljsXn+TwPuFMpNto+MNpetHmWkQGniNVNgdw62fx+LO58XbQfr78Vte6CBQ/cBw//W915+Dxmde
iGKvBgBnd4YGPU0p9jU2r/NS2Z/zMZ4QALmj27cTVOFKzcNj3IZXZvYitO1J8jUX+taNIkjXsjaf
Gqipy1gtsBgeV46MHJH4NQgRcVaHeyPOPxWFdVcZEQIS1r7L2scO7SK/GVI7/xypwzMjrE0B4Eib
ahiv3Y1V6OtI+mhKs+mRUB4gGa2rcoR2PIdrHVVxdFCuxjbB3hbCvup7RXhLuw5afOn50GIKA5qn
3m9SBCBo9ruq2u5jLbpVUiiEVXpU8vw0oGo5oMv7+0V1tgO9BkO8DkDAI1gHDve8mM9is7NkOQvv
xIStpo2N3oZ5iZbpN7FFciRq15J2AGq2GgOrv3Dwty2c5YnxwNgBF+Uai83gbPcxkSyaxlbyPShX
o1NZQ+TE81DaKlRGT2va9liqEFqa2LiwYN7uPq9pE3sfctqLqDYUhyU3+amq0obabEbwMrdxI78k
mYWKcF+B4Q2QxAgazY5bRYO/g/C5FTfS+sItf3t0CkaycqQIF4avuohSnnUxSrVDfbrTxHscGuE1
qwHmVmaylzpgaKIvpCs0HREx1YprTG220Rx114mGCJmU7UNGx2Bg80+qOudu0M4parjlF/yom/vM
qC/VQr8+U1oWKJUwXDp3hs1NMSpS8of7ToqeIW9AsRFRh40UY5830XOXaEBfgFykc3qRHXfWh10U
FFW8vbGMUxbD5PPCUhqy2pQRIr9L885Nh8H3yn7erpiolcyPa0hquADS7ExmhIKjEAkXA95jnnb7
IF8AjFVnXWHdsgmQLN/3qvRkTvlw1w5yva5rOOSv/6kXyAFrKuoL+cQwvxWnhy6gxFY08das1PjO
aEv/QW1v5myYruJgZxlhfyqksHbCEh3iWJ1ENxy12GmGvN/NeS66MPnaoxH4N6Lea24wKQ+v6+dP
VUz/xlDq/1U358d5LvXLO6PCf855lz99Ne67R2bgzOrw3/qhfwx4fv1BPxwMLzgfMt/56c385ye9
ui7+7hPST5xx9xVzRE3BaYTXVVZYhssXESwt8uDHHwvyB+acSG++lkVURuL3A/50i/6nm/D763vv
Cfn+c353BS+v9/zV/fGv3gJB1vCAJEyZWMF//3pzDxaPSNpSEo669P/5ohtMM/lvdAuWscs/29v/
m1UgMH9UXr+W5/vz82d9LEhARpmLKgRff7/nv2SRf+nqNe0DYCmWPhnC6xfNzp/ugax8WBLyv9cj
Zz//S9dMH+T1aerUFL9Y869GpmyHPx7633HNf38koBQA3fxv1rwq0yOiPgaD8/Zxax+gWSywk++9
97/Re770g//SU2elk5BCkQeC8Pr19m03sa+ll0Y+8ndb7gsU6y9duSAR4OiFvFZOP73cAlAOSO1c
86vvITflbxfdJeOvXrwmf5CZKCoMbd4sdRApIA1oJyCf9Y8g8PcKcyzTv/jgVZY8cDsgCP/N3RXs
tnEk0V8Z5JIEWCcmJVk2sAkg0ZRsS5QVkVawuTXJDtnRiMP0zMihFgvsZT9iz3vKYW973Jv+ZL9k
X/Ww5anhmKTYBYuxggQhJdT0VFdXV1e9eg3oDf1wFTRxnxpSva42Vvx+20x/7oY2d3RPdhrfIPuK
Fv+mn2dmBU9wDx1q/PtIGW6fxwv18o0XuKx7H/e87fF5f7KPiAcVMOA5iqBu+9Y94cOCfN5eA++O
Qy1Ct8K0uQoo5iPs4j6QLO5n6zwfKA0DVbCDLQ1gBADy+U63g00eh25wbM3PPVDNdnk+OogFzT69
OpBDxTW+pR2vSbdOYrE7jBvZRfGgLQpzKCALevUGNjbApp7iKgzu6V7A5JF1QTloftLbuncHzUPg
yzebeEdcKICXv1/Wpel38Q4qQqhxFr/eOsvHDYCBKthBaL9L7DlImBc/zAz20AMAaBWBW+41tF2L
HxXtQBXs7nwDI0DuBswe7gfOvWQFjSYAQfT93PVv3+6HPshAFeDcjsQqaGHp9F56dyQ7kNVCbxT9
456xRb7PhehBzg+dKoDEEEfN3PZhSuW3h2EQUgMltsIwtnDqCQMWpIMmDnV4e6Au+Lb/7Dl1BoFi
aHtX/vzsvXm4v/MCJxrUMnCzDJ/4/W9wTxhdEO1TvVvn+YOz2fuwbSI2REdu8cMzec/RZQFUELLd
D1j3aziH+3x/Cxx4Q1cOMBqcQ9rOijz3yj/wyfJFAfMkOGW6ieH7A9bS/SnVBwrhRUKcPn8/SPJJ
Ro8eAU/i8tSlX/4ZllX6yP62aNwp/dYnucvPmutjcaS17+C/fGW0VXYAygeXuJ+/FXULffdFS03U
UJWbbegWtw/D+O4LNsqSb1gm9dhqPaEL2L0oUiGtrlDBHf2bGSRejitB0F4VKrar0NgYnUNPQMVh
2FHH/JpreG4v2pnAU4EnvZuYTA+jbqYynTLpBKELfY8WBFgVRw7tN2DTSpwTcMgffQIGc+/2l01t
S1nT72vFVIMlj2QuNWWskF9nwPflnEWz5pWqh/9+PhyaPQLBhS/g8vjn67/8VZsWmHc/fvmxYfsv
l6n4UI0tDNIr01k59ouPqnbdmZtNbc5sjpAuoVKP1a2COVsz9bLceKlWFSr6ta1YGR1OgoWmVunY
y3FjpcxssFirfvVSnFBi2ggV+iaxw4oKaPcMFXuSv1cm83LcaF2Dpdsdaqvea3mGU91XE+4yHbw9
dLhvrys6oMxCqNAfACGwXoxTASWnQ6V2VT400YFVfcOdL0Gdg4XPbEUqQZpCpc43JBpz1L42dmFf
ojap0If8qNMsOlSTKy+KNI4jsv+4udH9RV9r5ild40boeM+SCEb3ZRpVY5g9Cb8GzhQ1ibp5f2hS
OM4BW4potJdwyz3QCUavUxo/c/l0NkX7kIBzOujnUSdPmZ3PpQuY5V8v2t32xWX75d8iMh5tobCq
/aMvEyAucAeDvglNu7u7uyv3s7rN+tPEH00Azu87GlxIMI8flpwJ/gDnB7SQjNUEdsx99E74yj64
1bavzC9csIDLOLBwGdyTCrh+eLdRrIY6HftXdz5OQBGdGS5O5ptVU2LA47w6aQKe/tDmE23KKiCe
5lB/3FLX/WTI54zuyAiV27UmOsW2xJwYZUJCBWOB85ZQYk4JFfoK2MDohP7TPbjw4lzsQvynodJf
T4bJRKdcyY4xV0ByVarAsnijptw1gAcmXAsnMwsy7ao7Q8oyXPRZYrMx5s9qZm5oFgqX3U3yetkC
hnGCE97VeFElAuv6VCU8OiEC5lBz66iBShaWCDqlwyVj7SVxxZbpOqTwIcdDc8MTQo4KSkCwmlXX
NLWkhQo+01PFT9HEVBgq9VxZNdBxbeBKLZPh8q8WQhWQXwgIRvLZTKdoq2X2DNKscNkgXRupKdyG
F+UCC+rlD1VHb6xc36+X5ARLxBY99YtZ1DTITf2TNj/w9ZR5z/0+WokFxOb2isLCqptrSnikd7d9
XaOOXYFxXxqdTdS1V4CbQQlX9xYn0+Qmep2B0mEafRu1s8QmWT5fmeXHEZ5V4EXmDzwBlUY6NhaP
9P9r6h4KVgiBGKI7Rb4jntX5G7SOExte6BLrmOEw1lFbpZkXRnNUZKM/Lh1eZK2c21xr3bG5ShDN
Q2v3/1sc/ssPBdB2H6Br/9Xma7CjYjVTmCBr4v/9/Z/pFX06tjNUkjCCV6qfXCs/a8wfEgvVDoEq
Q9XaA0ejfXJKmQEvjNSKojPd4uC/2vwNuxqHgitv7um3L41KZjgvmeiHfDJUrAJF1V40e4c/FHz6
wwQK7KkrHCPNtfIi6dWAnwbdi8DknajcgAqiLLtBkAWQBfjvNtfbuXoSmyeDsVFP0jT38mj882cI
zH0XJ+0ayQI+6FRNs3ElrClUs3LjerzEEgAn+0/Xyiwhvz/BwluRVUoGKO6t+BtWE36kyvXBz0id
siXiWD64Z5m/8pre9GCCosAgq4jFlTQLy+6BcisRuMsFVnzgwyS2c5tMmetrgC98Yb96mNDigFpX
O3bgh6ABH+QIKFTl7EQ16UDVFgffmjGDgoMQZiHm8JZWAj/tgdEYBDYg6QeMC1xRIN1ZcDsP0/k5
6lCjpPoUcvWAR+PfZ8Rf8pTgRPxN8g8ok3VjBdiMqhgiWL/Au/n8BYjKwbdHdMjLThXrPuhQxVhD
NRgHR8gDTDi6OveIhRlczwLv1dEpOtUzdc2nilgbQQQL7hm0j+ImSXReSTxMjcZW970kF3Sgu4P+
AdYfjDvE7iPxoHucRXSms7G2C5UcMDgSaTpdFwELAehsb1kIUszd4+1ShXvy6IcWYbUoyvjD46cO
YhS9ueEteJ3SWl17Ixom1rLNbWUEUqAWl+FKnA/mY20IxHyHOh6ZnB9Bl62ANXVwmKRQrENjvdL2
Vo+Sm0pOnbj1PuoV132KjlUFFUP3jQSLzeMRgFJsBqmhJlTuS02lIBa8U2NqqNjXFmrgaL1nAgbX
TrPq1oZQNXi0rVtNJwwvyPlgAd0emQXI4v6yfXdNCztSNtF1GYal+9G6wq2aDHRZE3SBaKg5HJs+
YrUKQEYiTXoMWC4YCGd+iO5gK1C1OdYWeA0uVkIPgLFy7VLDVqh2WzYBBQgz3wZdzx4q91WOPLFl
SsCtzuFyXyMjX3EO6F8QkJupmI+WOm9CtfBG24qBNYhAN1gskmsdNeNYI0duGSr5VGU3FWuQKG2f
mmycV0MT0MGHq6IbJzfqqjpkAR2fGvj1TIPACPykfpwudyRRPT/Nf9NAEeR2xEULuPhOEg+hEyZ3
T8CtdZKJqqDd9wSWCNK3GR+sRC79I8cUx6AQukaQmXivuK+Q2JrB21p1bBLIuHMU+vNRJY8o0f1w
gbx65bDhSBpC1UsrugqJQo7K2/Pm6WCkauE1rZmwhDkIIQRETysQede9F6wJXD3TV3box0feB+Qk
/mOAJt7rId88cMOBhFiTASdXNWPHGR+qi3dX1IXAgkvkicLHPEccn6CsPUz4sVECenWJ4GoAu2vh
HlU/WDeNS/Mja8bb8MjYoDQu52GiJU41XcAd+aYKImH/lM0ND2VAHSU/YxnyLXWvIdFKUKSMgbjR
AI/x0RMDt8BmdZKkyQ3TNniSdsGsEK6au3/Quqk7mu2jixE0mi/oJgBAvnHR6MrHPWJqjeoTn2Fm
rbYYA26FVRP/eDNR9NiFTkV5/PMcafmrNgoMAj1mOja3Fd++SrGrM4ytBPiZ6KJSQJNAyLXjqKvi
G4W8qB8mOXW6XTJ0nzvO0fNyDUiDF0WCF0t++YeKy5qbBfC6Q6q5lOWi0O4/bu7Tz6Bgq0Y5G7Gj
2QnVxTnagTnuAOzNqwZcZ52fpqmCKr6hy21J/8VjVbbjES7rYJMrEDAfEHaVCV25p61e8Lj3MwUc
j4ltSMjFcYTFKxLQwUNg2SZD482ZlrkEuq81Vuy8IBEjX+hp3o9RREXkhupf1CLkcXnguwL5lpf6
OhkAAIfHrH6egAWii0PbhHeIrm7ZWm2ErQRgMA4kJ9bzUF9430zvgCaTex15yWQ/SwvYa24TLTXV
0aW2Q7YdLy35ryn55S8GCa+MWTxdwhKqmfZoNs28GFKDBKK8/Sv24QR+L46Oc5w7mU+hy42CR21N
Vum9kDhgtbOxSabcXUugAXtY9sfoe+KS6RbPUEUcA6DJnCvdaRIsFG2AbMpWH5lWr+xFQwDTRPhY
W3f/yXQ0/PL1TWI4rB6XJoSLP9GTGVMFtX4GK/jU9KtRAYhVBeQCPpON2eaC87WAXNOvaGFXIB3Q
AcZ4pFLEv36E5H8aEtsIyjtJxvHE4Kvyj9k8Wie09Hvmg91NXKELDmIrQgVWcQcb6aBachAw3o4C
VjzD9dZenW7Wngms5UJyNS3ekNjmOskt+V8wAfFRC5jxmUGIz6RKbBlOKt8vGkTAF2pqhRt+cmjS
VOVenJvBRYhl/uBj8sXd7/kEbFlcsICSL3Ay4dxWTYlG2a6eDcY6jjUzZtzp519gc1cxR7MuIJtx
ab2AcEpc86pUU6KO3yXaLBWdarQP+1GSceByU/8xRCPIzHCTbkrQAHXzCrMOAJTho+0l/JTWpNtB
Qldf9+5fSYQree5+d2C4c3v378nAcPR3c0dA1+AMMRWAsLsGLvQFempyW3XQ4H4O18y70cICl4BO
IE9wBahhdKRSFhaBxz98zKDdM5WYHlTY4XLbyMOgv8N4SW4FSmywPy2cQZoScIGfzHVf9d9zjyHB
7FT40MX1TTc5hFryIRoTewjmWOczugDCJR/0Z5w2Yx/dsqAdwB1u+yikwVGvPk89Xh72nv8vNBlb
fgXaNIAPL3/VFql9HNi8z89nAvOHkSEh7zz0obJ9bC9eqFuJ/sPmOyHyt7mJeQZXogmcRouyCgtm
JAq3lL8AkyHKCUy0BElHS80AhKkr3Eq0VLcq1kHXJoc6jpfJNXwzb1eT8KJebn128pnAfgUq1ypD
rARGCkW3IQhWcx7GSBwnXoHbkO2CDYmG4Dew48r8NSSY8YCOol27esaUyF8TViWl0JylahsSKetz
4LizhAq9PECSYMcruHhx9WuWOm96pm8M9yASdAPFU07zQfVsIXCK6wHwZoZq6IbfS/po8PMexO0F
En0rPcSohX5asMskrXOGuHXJP3fzbadQ1KVBmwEokgkvQ/Wowiss0J1IZPgOKVGUjqNLY0em1smD
9i/8vd51lz5B4Nx2CPRuJb3clMArtIApAMORV4EzKYnsUVfxqKhJF12Hbnwgr8miNpp/cTjh2b+m
RGaqsE6EMNn47vdYX8/8iEkrezLZDbxAR+EJHL6J0Fyi6lW8QLELRF8duXaer8svsYPmzpUBSF2M
vCRyFqTVLlq4Q8P+LcRg1PWrS0CigZj8OYmv5v66PNPPAMkEifoLXIjY2H3+HD33KxP6jzfvRXv9
ZzjvdkQuj5cyJYiADkEcV+nzkQDgHlp1y9MREilH6s9mmRmJgmAriZNqOVuCqqo9wFmCwwIl7oQ4
wsFnMCYsQqWwLZFIOlLx1UfBxwJR23EO0liWgQD/jnc2AcEgqngACDLTaEj0sRLxH9InbPtuPBc4
vp5rm/v3ppgAd236j5ur4Z3Nq4N1NxaHBkuXqNDc4t4RNnFgeFg14sfbBur4UD7DTQG4NRz+QUGu
rhM2ORIR5iGal6vpQoEDTpfcbVJ7gJJgs20ldOr86kQDSD4ZfV13/pQ4DboGE2J/pzYyuLS650i0
WraSxMdkLNkg0W95ZH4xfgmTD5JgSj1COxnd1eCvEnItPmZgFymcl97KsyaQcL4Xol9ytkARvfRW
oYfJd6UbmmxKM9yTcRFD95BNisTGgAQk6z1bJHLKH4xkeKXROji3UPcOncFLJAFi/x17CTDieKPY
fCc6AZVfH0drL8ltcRK14NbYggsVufuag0pDgsnkTL+PWiqu6RuTaKY7MxXQjgTS81JNAFHl4YRE
juQM4CguVWLNkoJ/0sCecV4X9LV5Y9nc7M5NNkBuq3ZzAY2YwAPUFMU0eoUaCKgMUWVchTIJLEds
UikIJOsJrCVaiop00Ssdoyjzp+ggRVI2BXSqyDTTikWQAhLWVj4ZszgF7G7hk9JLrhCbMkttSoQS
PTQ38NFKUOL3cvRyVwYrYJk/YnpNkXk/yjOwFXu9kusF2Zz/uPniWggymxK0ry3iJ6eqjV+0fqA0
7j0kGff3QSeHS5vRoba7J8GuMO/z7rqrDnGj4iSx0dscdMuIF2vDuH2iuH2KK32eIwtG9+Ru88Gn
hqIx9OBTPsaR+SwHP5T/ul3GRQhmd+v4IT/tWxY9Ao4v0L+kH8AyqrtjnaB6xNamxP0BF3laBchJ
FJd7d/8F4mymy0sS7J/+48dcSZ0FfJqsfx2Rp5+WTbkdy2+zHdZfxyD6Gb5lDX3p5/eWdWypW/aW
5QXgfR2/x5r+YhDjkPn9/wEAAP//</cx:binary>
              </cx:geoCache>
            </cx:geography>
          </cx:layoutPr>
          <cx:valueColors>
            <cx:minColor>
              <a:srgbClr val="FAD6E5"/>
            </cx:minColor>
            <cx:maxColor>
              <a:srgbClr val="F18BB4"/>
            </cx:maxColor>
          </cx:valueColors>
        </cx:series>
      </cx:plotAreaRegion>
    </cx:plotArea>
    <cx:legend pos="l" align="ctr" overlay="1">
      <cx:txPr>
        <a:bodyPr spcFirstLastPara="1" vertOverflow="ellipsis" horzOverflow="overflow" wrap="square" lIns="0" tIns="0" rIns="0" bIns="0" anchor="ctr" anchorCtr="1"/>
        <a:lstStyle/>
        <a:p>
          <a:pPr algn="ctr" rtl="0">
            <a:defRPr/>
          </a:pPr>
          <a:endParaRPr lang="nl-NL" sz="1197" b="0" i="0" u="none" strike="noStrike" baseline="0">
            <a:solidFill>
              <a:prstClr val="black">
                <a:lumMod val="65000"/>
                <a:lumOff val="35000"/>
              </a:prstClr>
            </a:solidFill>
            <a:latin typeface="Calibri" panose="020F0502020204030204"/>
          </a:endParaRPr>
        </a:p>
      </cx:txPr>
    </cx:legend>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Blad1!$A$2:$A$42</cx:f>
        <cx:lvl ptCount="41">
          <cx:pt idx="0">Algeria</cx:pt>
          <cx:pt idx="1">Australia</cx:pt>
          <cx:pt idx="2">Azerbaijan</cx:pt>
          <cx:pt idx="3">Brazil</cx:pt>
          <cx:pt idx="4">Bulgaria</cx:pt>
          <cx:pt idx="5">Chile</cx:pt>
          <cx:pt idx="6">China</cx:pt>
          <cx:pt idx="7">Czech Republic</cx:pt>
          <cx:pt idx="8">Denmark</cx:pt>
          <cx:pt idx="9">Dominican Republic</cx:pt>
          <cx:pt idx="10">Ecuador</cx:pt>
          <cx:pt idx="11">France</cx:pt>
          <cx:pt idx="12">Germany</cx:pt>
          <cx:pt idx="13">Greece</cx:pt>
          <cx:pt idx="14">guatemala</cx:pt>
          <cx:pt idx="15">India</cx:pt>
          <cx:pt idx="16">Iran</cx:pt>
          <cx:pt idx="17">Italy</cx:pt>
          <cx:pt idx="18">Kuwait</cx:pt>
          <cx:pt idx="19">Lithuania</cx:pt>
          <cx:pt idx="20">Mexico</cx:pt>
          <cx:pt idx="21">Myanmar</cx:pt>
          <cx:pt idx="22">Nepal</cx:pt>
          <cx:pt idx="23">Netherlands</cx:pt>
          <cx:pt idx="24">Pakistan</cx:pt>
          <cx:pt idx="25">Panama</cx:pt>
          <cx:pt idx="26">Portugal</cx:pt>
          <cx:pt idx="27">Romania</cx:pt>
          <cx:pt idx="28">Serbia</cx:pt>
          <cx:pt idx="29">Spain</cx:pt>
          <cx:pt idx="30">Sri Lanka</cx:pt>
          <cx:pt idx="31">Turkey</cx:pt>
          <cx:pt idx="32">United Kingdom</cx:pt>
          <cx:pt idx="33">United States</cx:pt>
          <cx:pt idx="34">Argentina</cx:pt>
          <cx:pt idx="35">South Africa</cx:pt>
          <cx:pt idx="36">Japan </cx:pt>
          <cx:pt idx="37">Keny</cx:pt>
          <cx:pt idx="38">Latvia</cx:pt>
          <cx:pt idx="39">Lithuania</cx:pt>
          <cx:pt idx="40">Nigeria</cx:pt>
        </cx:lvl>
      </cx:strDim>
      <cx:numDim type="colorVal">
        <cx:f>Blad1!$B$2:$B$42</cx:f>
        <cx:nf>Blad1!$B$1</cx:nf>
        <cx:lvl ptCount="41" formatCode="Standaard" name="Centers">
          <cx:pt idx="0">1</cx:pt>
          <cx:pt idx="1">2</cx:pt>
          <cx:pt idx="2">1</cx:pt>
          <cx:pt idx="3">1</cx:pt>
          <cx:pt idx="4">2</cx:pt>
          <cx:pt idx="5">2</cx:pt>
          <cx:pt idx="6">1</cx:pt>
          <cx:pt idx="7">1</cx:pt>
          <cx:pt idx="8">1</cx:pt>
          <cx:pt idx="9">2</cx:pt>
          <cx:pt idx="10">1</cx:pt>
          <cx:pt idx="11">1</cx:pt>
          <cx:pt idx="12">1</cx:pt>
          <cx:pt idx="13">4</cx:pt>
          <cx:pt idx="14">1</cx:pt>
          <cx:pt idx="15">5</cx:pt>
          <cx:pt idx="16">1</cx:pt>
          <cx:pt idx="17">3</cx:pt>
          <cx:pt idx="18">1</cx:pt>
          <cx:pt idx="19">1</cx:pt>
          <cx:pt idx="20">2</cx:pt>
          <cx:pt idx="21">1</cx:pt>
          <cx:pt idx="22">1</cx:pt>
          <cx:pt idx="23">2</cx:pt>
          <cx:pt idx="24">2</cx:pt>
          <cx:pt idx="25">1</cx:pt>
          <cx:pt idx="26">2</cx:pt>
          <cx:pt idx="27">1</cx:pt>
          <cx:pt idx="28">1</cx:pt>
          <cx:pt idx="29">4</cx:pt>
          <cx:pt idx="30">1</cx:pt>
          <cx:pt idx="31">7</cx:pt>
          <cx:pt idx="32">2</cx:pt>
          <cx:pt idx="33">1</cx:pt>
          <cx:pt idx="34">2</cx:pt>
          <cx:pt idx="35">2</cx:pt>
          <cx:pt idx="36">3</cx:pt>
          <cx:pt idx="37">1</cx:pt>
          <cx:pt idx="38">1</cx:pt>
          <cx:pt idx="39">1</cx:pt>
          <cx:pt idx="40">1</cx:pt>
        </cx:lvl>
      </cx:numDim>
    </cx:data>
  </cx:chartData>
  <cx:chart>
    <cx:plotArea>
      <cx:plotAreaRegion>
        <cx:series layoutId="regionMap" uniqueId="{5A19DE4F-143E-4348-8CB0-F40DA74D7B1D}">
          <cx:tx>
            <cx:txData>
              <cx:f>Blad1!$B$1</cx:f>
              <cx:v>Centers</cx:v>
            </cx:txData>
          </cx:tx>
          <cx:dataId val="0"/>
          <cx:layoutPr>
            <cx:geography cultureLanguage="nl-NL" cultureRegion="NL" attribution="Mogelijk gemaakt met Bing">
              <cx:geoCache provider="{E9337A44-BEBE-4D9F-B70C-5C5E7DAFC167}">
                <cx:binary>7H3pctxGsu6rKPT7gkZtqMLE8Ykw0AubpChZm3X8B0GTbez7jlc6j3Ff7H7gpm50q1v0cEKKG6Qn
wh6AYFVlZuXyZVbWf113/7qO1lfFqy6OkvJf192vr72qyv71yy/ltbeOr8qT2L8u0jL9uzq5TuNf
0r//9q/Xv9wUV62fuL9QnfBfrr2rolp3r//7v/DX3HV6kV5fVX6a/F6vi/79uqyjqjzwbu+rV9dp
nVTj5y7+0q+vf4vcdeFfvX61Tiq/6j/22frX11u/8/rVL9O/tDPqqwgTq+obfEvViY4fahjm/c/r
V1GauA+vT8anihrjL40/5GHoy6sYn9/NJ1g/PN03odvpXN3cFOuyfHX/780vt6a/+cIvU/tu+XY6
znX25+3iftkm73//1+QBljt5ssGBKW2OvZoy4M2686/TQ8t9Iv3ZicmYMJkUW4TXiE5PhG4a4z8P
w93R/PgU9lP84bsJvR8eT6n95suPp7ZVXA1+9LD8fcL1NGqDqifs9ken2+QW7ITeCri8F3W8v9tj
d0S/m4n/f//34fG+yeyn+8anE9JvvJlS33r/46m/KK6SsPCD8NCan8YAbpwYlCvdpHKL/vSEC8Wk
oeRXNbRJ/u+ayn7yb3w6If/Gmyn5Fz8B+X+ry6q4ip5T22tUnEiqdK4Y2afuCeMn3NSJZIzvVff3
U/on2+BhOeO3E0Zsvppy4rdPP34jfMiuksM27om7AFoIVNaNByaorc2gsRMhODMMQm6ZsGN1j89n
/1Z4+G5C/ofHU9LPP/x40v82rIu/rvzgKnlGJTSSnxlMN++1zTb5uTyRSlKhizuLsOPzjFNa+zfD
kUnt58Htgh6/nnBi++WUH7/9BP6PVUfu1bN6oJyeGLpkpjLNrV0AVcWVMGAuJv7P/RQOb8j9xN/4
dEL5jTdTslvLH78N3qfxVfKcloCLE1MJSjild4ZgYo/5iaGESemjinrYfnfu0Pt0Ha+Tf+QObXw6
4cHGmykP3r/98TywPT86GOg8zQhojJxIgzAm6YPTsyX/miQnjCgpCZtsgHEi/gM/vt8Pvf9sQvT7
p1OC2xc/BcGTZwx1mQGzikCLmHyv76OzEyng+JjsgbZ3sg4KHZ7Gfl1z/9kuucc/tkPuy5+A3MP6
2nv1fp3Vf0X+9QMN9snX0wSdmyeSw9/hD+4M6LsBMRCBkEyNztB95DWBGD6WAeb1j1TNxqcTNmy8
2WHFT2BlvwdWeRoTXnCeRxDudrtO8blDIclzYW0v0dcUD/0uVszWSXxVPCMIIeD7APBU5MHB38aC
FDBPooCHTuwA5gEkuAjXB0OR/cZg89uJKtp8NdVFs/MfbxZmaewn/vVV8h8wDcQ8QRDGdSq23U9N
IkTTAVQw/Q6HmMZgD5O6Ssr1w7zWB0XkG3y5X9z070x59I1f2+HXT+Cmzq/rq5u0eD77rcEPZaY0
DMm3DLcmzROAFNgodH+g/B0z2c+Vxw8nbHh8PqX73P7x+2REE6+fMT54gUpvU2bfZSKW6wLxcf98
Mi8IFBMxFbIB+8LjMY2gdKVLpe4QuonPOqv9qoyukptDM9ov+xufTqR/481U/mfzHy//F+vq2Iqf
5rIK40Rx3eDK2BuvUT6Ga9IQZEL875jIftI/fjgh/OPzKdkvPv94sr/pr0b36JCgPY3sVD/RKSWC
qb1kNw1kCCRDAuEevBYPQ99nJ4/PZz/1Hxcyof7j8yn137z58dT/vC4Ag7k361cfqqvqsGf4NDYw
E+lfJhA5yzsVsx01ayZcJ6KAYj+gGTDOmxmzp8xsP0N2/8KEM7u/MGXRpw8/nkXLYr1+TrvMxvhA
MEONefkNHIMSIKpA6yhw09sfZBU2GbIs/DVih2M6cj8vtj6esGHr3ZQDy58gkenW2BrxVQTc67lC
aYBGhilM3TAmPqkJyyykLkfrvZcL3zOXb/Dg66dTDnx9s0P/jz9+B7xLi6p2r56xjgLKyVCUmHIn
bjsx8QJZfHZHfRNx3eYm+J6p7Kf+1y8nxP/6Ykr7dz8B7T+si+YIdvk0u8D5CWwzsNQRobj92dZC
OkBuAriVmns90++Yz376P344If/j8yn13/8Muv/rxnzRPLfg205t3H+0Wm6V3Dxn0pJSKHck5qH1
H4V7wwLf4hHMkHCb7l5PlM/R2eyX/PvPJnJ//3Qq9aufIJGzkct+Lql/SdJvF53elo1OcwYrIEAP
5u7fT5sx1EVwKSjcnH2KXvATYXBIOmGPe2HT0h6bzDdk/XYJU1G/fbgj6T+BZ/mh8F9doEjxGT1L
CfspuMnZQ+3Vdtyl9BMk5KVidJKU/66p7Cf6xqcTym+8mZL/4idIDayqq+gZQTeOujcK6uuAfW5/
AOxsqHdCT+5SxPeY2zQnMM7miKu1n/6PH06o//h8SvvVT+BYntftlV89n7qh5glF2acpxIPrvkV8
FMUB9jE5SnTvtNHEtp6n63Z9eD77if/44YT4j8+nxD//48dHVBd+ldbtc8I9yEmi8gRHLfheuIeO
tSkPzL4D2r5nDvtJ/vXLCc2/vpgS/eJnkPj1cYT/P3fwA7Tx6uetwXvh+c4xqalLdbnOnhO3QBUM
FbAuD5jppORU4TAONJxJH2LriZI7Opv9++3+s8lmu3863WmX7368ertcV966GJHK8kHn/Pv+rKAn
lMNllfy+4nS76hqAHjXAF3mPW+jwuzb92cv1zd2UHh7vm9G36P/46Q4PHt/s8OEnKIB8dxX6ZfWc
QQWs/GjeJTXplnk31AnKYcY6vP3RxPfMZD/xv345of3XF1PSv/sJXNt3V8lV/IxhhToRgEtR53If
y5nb0q8hrtCVGo993Hu3E2t/fD7fIv/dOnaIf/d4h/S//XjtA0Txr+dEjV4Q07vDx7cCcqzuEWeB
/GcEMfh41OblpNO+E+FTV+djjdLCZ4ymxzylMnVB1LaqZzhXwxgVnN4HehMnZ5yH/08O1zx+ONE1
j8+nyubjT4AgPYaZz4WUvsTRT9A2nxK/Wt+8OkcPhZs0PuTZPS1JhtPcQPAA0j1gGRNri6P1ON6H
LMJ9omA8Db7pbD5UNrw6TxP/+Bno/aZ37x+Z7I29vzPdJ0vrxxvle07dVrk8Y1DwUuVy3xlkr3F+
wk76rXBHAT58UOlpm0jDYXDTRPEdDuc8Yn4beKxm4L2B4+Ti4eTOJGR7mNM/AmW3Pp7smq13093y
209gVR6R4+eyKi/Q+BP2woe0rrxXv/1d4NTCg17fhxY8cTsAPMJ2YFSXsBYb+wAHlXUlcZLW5A+j
3SG0f9b+jTZO43B+ar/12Pp4Iv9b76by/+dPEMKdXaFjwqsHavz7tMfRTUNwIgSAi7ufLQ4gIXeC
AwrCoJOo+XYeh6axn/b3n02ofv90Su+znwCwu7iqmucMmV9Kr78nYrv0n7kZF6rqkPdkAiUsdz8Q
5w1FAyHHj8SZ8PvXE33zHfPZL++PH04k/vH5VOYvlz/eI91yAp7Lzr74PPva1u11Tqf4xeY5xudi
x8tJzUPhwZQDG4fan4sBL2f3N9s3ftc+2O7h82yMGIHUl55F/+gA+UZfmWdjx0v7nKd2ztxodvhc
XHhp5/gU83Df6efZiP/Sv2jS43dqj/eCu89F/heI+7tswRNgo6f3lHgagPTS7CLdaYi916N6Cs++
56D909j0cvT/yS7vY4b3uZTbS+76e/CnrYO/z0n6l+PNT/Grvqsy8Yk66K5WklGC4owNBPCuSBLZ
hscysgdw+y7j8F1T+QYG+LW+cooCfn2zgwP+BEWSW8mQ59oF2kuyZ7yvYq95nrq5R5MsT5P9//9z
Pd8+pPB4U8fsqrqa317xsRFmH377wKvJp/d1LXtzcHe7ZXXz62tiQNE8Xhwy/omtepg3V9HaLzfy
+I/frK/KCp/Dt6WGUlIQ9ALDAVzy+lW7Ht+gTQnKbDgsCi4ZwaF0w3z9KkE/Au/X1xLdw9BDwMRh
OpSjEfzK61flmLr99bV+ooSUt+dhBIrCURjLHq9VeZdGvZsmj8S4//+vkjp+l/pJVf76GmmT7O63
xnmimbcxNvtG3pbj3xJNpfH++uo9qo7wy+T/hHxojKTJyiWvh+xUCd+1B9fw7chxgtMNunznUKCA
4Jg+oUxNhnId10u7PiyXrVvos475ZG7iYMms6BLPPjwUKLezKooDoAxHtgguEdG3V+WFUdqZoVsu
dT6Ys1Kr+qVq/GwuNVkuUtLQ99pQ5xdRU2RfopqHnw4PP7ZZ2h0f5R+MUI7crD7Ob4OqQ1wKmrV6
uZS51n0YzLpcND0JFjJkzifhJ8FycPLgOqF9eB5EhXOa6z2zKB3S2ZGZoJprz0zMUe7QuZGMjVk2
Z5I3dVZrFPw1iChDqxqy6ndleL2deUa80sp4SK3eyLxzzyHFpdkm8ZvE8bz3TqvXtd30XjPLKqf6
GBpJMvOCKpvpVZt+7kUoT5s2Ne8aEd2dEN4jI+N0JuIo0fBcoB4cE8Z8t6crOj8Kg26olmZfODaj
TVpblaoq2wg6eZbKsL87jfXNAffIv7xtbUwIzvihqff2gH5Iza5yMWA9mM4iocqduw43zh2tIkd4
QZGD3FkcGovjIBta5Bj6dAP0ZoLOFHUBqdCdrrTiKglWqa431axiafxFSpnMjUDxwGImiQerKwb1
IWKVj98dWPI2pKoZrNiMq8IOXcP9Y0jywtKIQ8y58JqIW4RV/MwIwmqhMzawud53dTIPOt/xbC8I
B2o1TBbxkYXt0hDV+9wQ0CFYHMqitmmYRH7j9r5TLsPSdyymscbmgebbzlA6d/V732QXVO+EhBjK
QN8njtorxcW48TY2Vqk1pleHKeTDb7TLmndCt0jiN5ZTKvnWM4Rn1UkjjqiTXcZBRLgBvjE0WIAi
3x7V6ytfeCqoli0mtnL1Stqc1P7i8F7dGWWs00BbT6kIevSYo6HYXFtS+AMkvSmWfae3Z2UnzBnh
KTvCrH2jjJ3rdcg7bjMZu9RsjpIlJa+7ROXLxM/oR9MR6tRpscIjjCJ7xsFCUGQ99nFHH8zJOAVp
4yDI9XypSuUEK1Zo4Y1ZVrS2Hd2oPlICE2R1Xkf7WQuqFzYLA6OxhlRpgdXjopzwTVC73LN4JGp3
npddnh2b447gos+/cduXCnI7njDZpoXZNzn0H0mWtZZnc6Fkssrakv8VuKk4HYZGWoPXGTNmaO4s
bmRvgazyNFS0nRl1Tc5i0vGzIUnz8yp11d3RnW+K+lQV4rCLIU2lC5y7Q98mMU5+Q9RJ3Bap5rXJ
spNmYDXc0SyWFlYVuAbUONWOyPiOzRrHw/U3kDtcfICjgHA5Nscz64rEhS6SZZv6c0kyYTes/sSb
+HMR9gtl1q4VcuJZMS0WxUDOu0L8fngDTNlxOwPJsAmUiQLlW/25sWJD+L6e50aybKo0npdmHy9D
bzBmUIBkeXioPcSFhcEuQxg5NguaOAhllPuZoCpe+oawDS40y6NRZvtNcU7zXB6h7dQIK52MZ8MV
yIq2jGLqZKVFk8iA9tGSyCAuLa51sVXVhJZWquL8XaV6daqXBmPzgGbNPxjc1OFGwvTIsS/YNl+V
6pq6Ulm0ZDzUZl5bQ6WoOG7PaMyMOU69lXaHe/ZiKzBqdkyqpvoaK5cwqhRdC9D8ChPYHtztHd7o
JI+WQ67EG2J44aJRWvM2c80Ye93vP/sBLY7I0c6g1MS1ccSkMLPM0NlkWyekUW7OBroMWtKcNpDq
xQC5ulBtsnbCMs4ttxP9/LBE7fAYg0rADxyblusQ4u2VOlFlktDT6bKrAnVRFMo/LURNT3shg9M+
VmQZREl43SZafIccfFNR7GwbjDzKMRQZLnCA7dgeuc0Dc8hKRZe9lphvqtRfZCZLbJHm6ogoTXW6
Qh0ngycpcSkiYgUyURGDX7qZaDwGtzbz5rAiZB5XXX5kb97+mU0ncBxGoXsyNqaE42pOSFmqIegM
ErClVjr5olXBYGkJyWbSTaPC5qLUz+qo7077PslWstbIeUmj2taHSl/GehVdSunU0RFjsaMxhCmo
gYCCGzr667GJJNdCpKnpGnQ51MSxypa6s0hzDJsN7twPc/+IOO2QenSBoffhB+hoxi5HcdvQhUPI
koiVHl02blhbadkbp1FT1k+1MYY+XuuB8onb+2zIhNJ+jOgv9zEKy5PYKk1fLnXfd5dFTflp1chi
cXiT7KzKwP1pCP+gCREMCz4ZD75P7g8Dj5aZJOGpQXI567MhOSKmO1sRo3BQDRe1MYlz1ZMgImgS
txamES2rIe1u0oEYF3kZp7oVKMM/M0q3OOMu1f2ZQ0Q4O7zCaeSpMDa0DkI/ZSLYnbqK8K6btjW6
aCnKxsmtupI0mAXEhYeasnYVxq4ILY/hek+fRm5lSSeL76pov6kPdiR1nMKtBoTyFkpNRKfi5QDt
Q6JlCKfkd1UVzM6cKrYLpXKrrVt6dnjJO+oW44013vpYZgyBGpm+Iap+ZigtVmm0jP2mXTiUpFZO
POODCkm0iILQPO0Krzo9POgoKVs64nZQiTZPI27B+UTpcVkMPdOqaNmrUsx0ljVilvt1JGyWavkR
ipLxrx0abeKaM2wig6VltMwdM83tbijJTU2K0K60LPucGjImZ20Tq//hPpOd3Rp1FqxC5oVHVr3L
WooghHPoIPwHSu63Sd14MdXgPLTLjPdWHCrTFr3BrIaU3lwL06fqILS1R5hgQJQRdcGyTUZjet+3
VdYuHb+Wi0SGclnHRB3ZMbvqHsNgwxKK6w4AmIwHzjblJ6FBqAVca5YVWss2tgdEbcGzvvmrU/DL
rSCTIZAIEWSnUZ0of0aqNPwjM+HBWdxv3cxK2SA7K9ZDRBGHpWxXX413r1F4bzDqAnX221Mr6qjw
PK+MlzQCmVU5qEUTtNoR07KzgRA1svHqT7iJOrykiVnluaojPcMolTJcq04zzwoGxEW8l7ldFcZn
otXkyJg7K5NkxKU4rjkTiC7IhLddXiVtkvn1UsGf/+I7IrkspX4sCtw7CpdwTogxopYT+oWljhiG
9vXSyWpzJaTjLIyEG0ccoF36kdHzgcYHNGoQPlF40AKe3uV6vTS0qLU1FuUI6Hp6WQioe7gX1dsh
D+OnigZ0O2rNofPwHzgwPPEHHNiWTEsBHFUEAA6uzu5nZkqG2RMFEB3VYJtxDTIhCKTHRkebeyMy
fE3D/6plphtDbgldZguHBPL94WF2tClcRxzSMSCH2IOKTrRp27iVV6RNAj9AabM+4LWdm6Kexamb
Lw4PtSsSVEeAibvdhDJww96EWaqru4g6Ml/2pSgXkSeMuZFq1/9gEPRLAZ6G27Pgs26TrSmGSLmJ
kS/bhqm56j3nwnSd5oj3tG8pY8svBuUAyNKY7KFWJJ43aG2+jM3APPUU8N4OUeeRaGaXNwzJgzF+
03V0gJMTQfMC0eRtCRwgcmp1DmA9tOtANpd1U+RHxGB3QUzhXPx4sTZugyNTdI1orPdclaRLnxT9
eVSE3cdeG/TVYeaMZNkypmP2ArEZonwO8k3NiueIHFiabJaR28WnaBquXYd17Jw5xG3f+yrpj6iH
UaK2x8O2gG5FtwWGm9Sm7qB0HVnT2oPR1Jt4WTiFfC9ShxeWkZLyTOuUeRZLI7BbL66PuEa7vNsa
eic0o71I+iBql16JgKmPnGJW9ZzMvbKLjmiKXaoKoo+NaigZLzCeCqMhwkTE7qgppJFe0DImf7pR
3a1JMvDT1nQb/YgF2dW6aKY8Xl2HAAV6dxpla21K+zyqKkAog3FmFCRQFnLzcs5cvzoPfD2+iER8
LC66VUVb3ARYgwuxTYxocqKmyj53Cqfvo7g4ZX7eJAjE4uhLFCbNeRE2ZmEHbuh9GfwwUZZuQK+d
dhULuwWSMd3HmiW5Z3emO7wXmshrKxn0xJg7vkrdUxZrcfyuz7VeLXiUFqUdpI24Sry+8Y5Qbgcb
hdSPbdiR3eOKAx2ZBCgpa7RAdEF+Wmmi+MD7zPXmLApFA4Ub0zOhqBtYoekhB9CGWhksvKrpPoug
cbSZ0WhtZac1/u5ZNQS1b+VxkNdHpGksptjcNCbRgdngTCG6ToK1XE48XicpMfPUYavc8LLcKnrP
5xYNov6jU7jpGlCRe8PcAB6DlwSUWIyaWTgb6pD0Vt5lfWBXJGhzC4GBRua4VcP5vdZl/0ca9CW3
Cz3K+iNUZWrPbjPY2CgLlgUx2NRb8x2e6DShyZLCmHLLDAsVzzkNq5ucm0ZlaVmahbbvpFzMA62j
X3Lf7dY8Y/5fcVKxxpJV0fN5orc8sZwkSPI5zwNXtwMoscAuk6a/jHXR+Fbcl7Ka65FHPcsxuGba
biui0BZG7ZxnDB6trVfcJ3aRkDy1axWmq7AT4TysCXetLNbk56AOPIu64g/dKWVvm2XULOJSaQu/
cN3YUjwC5CH8Vm/sItS1aG42nH0MVTZElkgHP7Zdh2qZ5WeAsK0+MACtp7VMHMsQQ8sverR5IKd5
Cv/Z7jPqv+OlXr+vOWtLW9OH5LpM8nZlNsCn7MEsyuC8a0Qd/567id7NE6NtOyuBZ/wuRUhfz9JU
uO84if14rtV6zc6rvhiWfhiG7pw0Wfyl7QH0W0XTm8QamqboFmmQepcRMUPTwrJZvHAi31k2Zchy
3/JIF2t20vqRNkt0HpUzQw40uBix0mIWMNJ7p1HZe9mbAti3sKFaQh+uSa6u6qzQYyuWURUVVgNI
ypvzMqeB5RaV4nbL3eh/ap5U57lqAcjxws+HU3eQxduBKFUu6lYwd2HSgX+UHi2FxVQXfmZBrV1p
ecTWrO+ADBME7aveqSp3OUSsq+cFMqatJd0k+xQ1cWBYPBdJNKd+pYKZI2UULZjhGV80p+vjv2WT
MO7Y1B9qfSl9V9iiStv8Ss/MQc8tVmvq2ggI8s9dRtiillGcL6tORfqF0TdKrqDNzcruAWFUdlw0
Zj2TQRMSbHrfVKeeX6fFjdMPeW/nrNL40u0SXllFa0Rs5nZV9baIS9IswjikbwAn9dwKAyZdqyR5
4Z7qgxc7F03VRs0s9TM9RFhVB53lIzuurIrUfWlFuu4LqzN69kEPhF9bfcrI77prkAqqIPY7q8n9
/guS2HpquabXXfLa0T/0JPKGuU9LX4P8x80HFybEs4w47BzLqauqXRhh5Bc2zfyRuD78KLtRZsIt
mbjFjeuY2p+Znmo3XpRIajnOJ4SOVsI7FdgFUMm5wZuwger3ht9rlUC8chGo1OJ6alwkxZAs0Gov
bGc0Tmt26kQi/0SKdkhAdFHGlt/7xvuawKED4kWcJReyGxaa3pqmFXgKkTXckV5aDInUD0VICgWa
9dnFwAIznLepF/RzeJNOYnWJo6JZ69flYBM96lYhXFtkZ3S3z+y+7l0NOf10GCw396LzMmDBR0ha
8C50tbS0YePq2sqaFEhUivjyKiwCJ5mxElJld4qQP7u0laZVpKR/V0FRE7sv9cCwiWx9qCZXeOep
o5p+4fqR5854CLVqdUR5qSUGl7ZWqfIgW5heKD55lFZspmdE+1I6NLsuB5rWttQLvuJuXOd2K1Ie
z5w0FtBXMKKApgruLKVypAdJGK1gbtD+bdXRwF9qiCm7GdFleJrnSZh8iIyhLWY59TnEpKlcc05N
3zSWjVEYxZzEcW/MgxRFKh+MNo6VFUrmDjOZ1LlmtUNBPqXSh0XWWpYxy+WxOY8SQZuF2YRJaw2o
kylnpQR8COp2g45YvB6KWed2zRuIL5WzkOltZgEIdsQZ9mvfnndIlP9BU626ZjBx0io9If+Sfmi2
ltkZw4dIj/PYMoOm+IMPXLRWlJfAWknXdZrVGCxe6w7mgC3hBsXCBDc1OxJDNQszFsTIuIvi2scq
pKUPQRRbdRkD5qv7XkTz0My10M79oMytjjXDx973s8iiEL1k1nh6PsxKFhexHXi1ns0K7JPaQrGK
/iWqmpZd+qQL3ZnWty6febIx5BzGn5JZV5eYqEO8rESim0XvMq+Jqd10qX9ZDVpmzDqVBZXtF3mq
IYHHjPNWJfDPEkeDCaMqyI03nU/qNLHcoKILb/AMLED5OTstXM9x3qZdGCdz2iZSWpUDRWyzrAUE
L+MyxxaqGD0zM528N0gvr4fIZJVdBbQKLR0eTLhoS6/qrTYhsvwUGzHrP7LYaPq5Yi5kqial+jtm
pvsZmp3ptl44NSqO/K55XwKEgf9WlY6HbK/DmlmAjgfMBrZFLnipisZuY88N7aKDarFdV8Hghm4H
HSd7X7lWkldpN2OuGa7KEFZtnulZRBYmGcrC8s1Giy3XLWM+Dztkrm3T8NKbMgK4NC8zjZJzXjkw
lV3naBD1weN/ZSJIGouEUHXv9ErX/0BeJJELM4o0YndhGrPzFBUzwakkIqkXGcx8M6ubkulvmKqd
xlKuVvMLL2HxcEqRmqNHIilK93hpAEIZAQiKBPY0Y1r3skp0Z+CrHvLzBuotlkjrFV5rZTknjh3m
wGQtZLwqE/umyCO4Hmm9oknbfkQunskZ7zI4Gwnw+N7yUS1G5rJS6k2f+a4581nKiR2ySP5VaMpI
FnFgdm+TPstimwYmzNjhyHASf946nbdJH9yUo5uUT/xiswv8NMlTvqqEUy+FUXRnWtWyIwjExE28
HQXJWDjgqL6TgDdB1A28WiSm8HieGSs9go/A2za1ZRN6K2W2x9Kfe4ZCVCaQykY8jVtCJ7F7o3Wt
7HzXWDktEh8WLi2TAbSygo/P4dYfpt7ewQBKmWM/EPQrHSPEjXU1eUPyLIyNFWJoagd1S5ZaX0Bb
iOBYlmPvUFgVynCMscnR+H5jqF5HWrdPK2OlaFfA4er0WSSC1IJ+OVbKN4lrR24Jiht9APHdXns7
kYksZwUdcslXtSPDT4NTklPiU623XM31FprHgiOhzwQuuBsQ7dGQpkepES5s2l4b7GAoNaAuqy7q
v8B7mldh+UlDTresgr/bDpGZ2fvBEcnfPyhaoMLtQDAxRV7awlQR6vPEytGVd54PZTP3KmbOA681
5rWrwbn1db09rR3+xOKm2/VCSIGL4PaY8fKk7fWaAyn7RGRi1YaQE6Mqi2Uk5HBkgbsSM2KYuLFS
of5TB8q9PUrTaFKi0HRYJc7o7shc/58Rk7E9GJAj+2BXi+AmHISs8AlQZXfb+GZTOF2eJWHrax2q
GxE18YAXC1U1fzx1syHFj/yalFQfC3In6+kHP8poyatVFWbJpZeZFFhmZr4tK5YfqYmcJkjAIdyq
gRQtKhqQZsOQ27RzdB5mfabqVRNU3pnjpuQsiXL+Z5FW2llXat072bvSprJJ58p0zdOIm/VHMw7r
VdUZ1SmSf+LJmwS0xSWvQAgoWoJPAWOXojqK9E6xio1Qs2OmkS+JodVvMhFRKxrkcFYbVXQehUo8
WZCQkwLab5jjBNg0heySxGVVnzUreJadNfR5fQYvKZ2pQc+Wh3m8K0go3sUgt/lF1KNOFGqWpCIk
quYrvaNw/FGpMIOffUyX0tHebCBaYC8HQi2gSpGHRyposgFLs3LCLMfeNyPUyLhu5tuGoVUWQNJu
AbCLrgDbKxvOCb02isaZm05VWHyo0zPdrEO7JYW7ROROrKDzUOEjWv9T17LBNvreWwhWOsshI5mV
GH5ua4bQ5kTXUHx3mFijEG6sYixwHwuMoC+RkhUAdLaFlLAcF6d2Tb6kg5HaQrnkQ15WcKqRe15y
PkSp5UVte3dH1Ddz3RMWAa1GsQiy3Ehzc4VM/wTo15u2QZSHUvW4lP6MxT7CqkhPjkj7nlFu6/eh
UpAJRQf87bVJ4XVdSGV5qictQUEyQp1TlGzQ5AgNJ+PcSgKuNcJBAQDkKIGZSELlo8KkYh5feXqV
rzNSQwgiz1wf5tQUfrwdBkWFuKoWVyQBQp04QG0elSgpFGzloVjfX4rc0Ut7KBitzhzaeFeNX2t/
9ko6keWwNHrLEN4Qmw89eJjIpg7sHuAkAFYY5r+RIXKOmeA9dABQP+YLAWYjrp3IUueqIBiAGqx4
HeSzjEXMTnqenB6mw75RFHKTwHxQTIySpm2uZjHwSTUavtAr3RnAeTYTcX2s0nB3FMHH67ChvVHJ
iRzl9ihBl6kCxcJsVTTqT1QPIMObJAxFIE9dDJw+nXBUDwO5Rf3J9jBDYZLGGFy2SoNS/0grzflg
Bs4xXbVvMcgb4x8DpVnIE22PwrWoA+SJOAZlAc1KBKRfDEAWZofXsusrCPjLKFakuoGcxq3C3PAu
i6xRfhM3dBWTWFwGxOneib6MEJPn9bvDQ41k2dBa2Aqo54KzjKI9ZDIw3PaCKp/GbW86BIU5radm
hUrlgnesO+Xcqy7DzOkzoEZZnltVmVRPXyeOp0DMUT0P12vqsKM8p6JeinDHr8z8ImmifKaE3p8Z
KDazD69zD0nhpKgxTgTUgeBqe516WHIcc+FY5wAQjZHi/3F2Zs116toW/kWcohECqm7dB5q1vNy3
cZwXKrEdJCEa0Uno199B9mniFV+79nnayU4cOiFNzfGNQZkujKDJWXde8fGh3hkjqGPhw8SSgCO5
RwM+Ur4ebF/5B1Do4sRbhirrneq/GCMUwnuEaQy7JoiWby9IlooEpSHBoWpnucPFlZlZ3CX3eaf/
/quFQyU4XcgKHjlW1nxnjqMZNdph9Vs0LaOYQzkszSdV6ztPCMsXaFn0JiFsBUe3jTRVPyStxKCH
w+ESPSibTrqfbzGNfyYVHi3V26DHofAOY1uK6fV4MLQsMXysJ/8wUy1uONrEdbq6oQ4OhjbVSUIG
88C7xXE/GYTvHtfb6n9QBhGO/vaZudLWkIMG/9D27GlATzx1FrFPTPKDkHVI3SW+/3govntP8Tk6
lCNgHMmxMcWEZE6iUvhYR5Jxj4YktCnA7EWv679/JIzGbQO1jXtyDM8vepajkDw4+Gz2blSYqHTs
ovkKvcC/SWUl2OFTLCZ4tbBEJuEv5e632THSZQwgBYujrysDqNiOF2NinU8mxj+e1XYUQL54t3Ac
gFdvn1U8OGpaJQY9a32j0mhV/fUUOU4RkjagqYTEEWILzuTTx4/s2IaAYg4vAVru244f++DtWze/
7948X0ZNu7DuMC1LtKQ1mPH7OGyXB4f0w1zU4Rijybp44mRyw4rmjdsF01nMlgrtynaAceDjE/pj
OkPXASZJmGWw10C76Oi97DDJuYmd28OipM061fJ7bQL3E1Bgu51v1iEcBbwKnKAARKBcbo/jt4fq
mDKk1aq7gwySsnAaPp2spit3XiUepDDuJ5PNOxeFZSDalvHNd3qM3MWrWWxIbHOYJgZ/ZB/MO6lK
7+++7yAzUcMBRiDY+wfB20f58WPw/sK4ju4RDEUYEvgMEhqRx9vgmDaeKOeSnagpDL6MZQNthLnu
/DovtXpFC912oJYoDI3QR8YpbUiyjFkDGeB6rLTzVaOyedDwgv4MDfWazBWmHrKWa1MWWKqicc8C
J8z7tiUNVG3i1XkSLlB/eubNNVQKN7gY125t85q3422yQJ7KlJaszWzprmiAq7Y/DTpq66zvCRr6
NVv9KpWcDfhx4zOWdjCvtWlSscbdV7TrymKwyi/T1THrdxONaKbz0RFu0bVzqbJBywHyJDTH7/3U
r+VZVNoyKBKPLHNKGgbgIXFK7yUU0VwX48z6L5WEtyUTAup+upQy+NpNer9wvrppOwRTvOMyNm2u
9Rre9uAuZQZr1dSkpnZDoAieI3PVNE2hRWDXWwPAAwhmHDMCZUNWderPFWSLJSLLHSy1Mdu5PFJh
CtiwCbIVtOHBErQp9isb2G07g1bIUeixS0N5JwupR9RSPqSL56YOZVovMf54hh+mqkcGSFqWsDVO
6EZntl7VnfWmYE4Z7+s2h1gfQZieVXChIkf2qQesT6WuGPq7cWzh4XE8YR4t66abkDkkKhwhfHDP
1RomaU9o/9JVxN6wsjNxindshn0hMlBLhrDteI42C8gKSI5oiNvVyjKdlno9cZinl5RNJMmmsJIZ
Z465CITlVS5mnHQeo7ofsFMKo6ekihZI0rD5mNM6aZYByi0IghylhTx36rVhu74vozsTOf5D0Mfo
y9TjND8mOlxFEU/af6qJkK/lBL4hH3lYfauIkRSSvtAj7lFJMUCXyNncDh3OdoHVGMfGjClSpqfo
ACOb5+C2svpLtVjvxZcamzvwaTEpQHksV9ikTBiTFEM66yeB6hOW4O6l64xguXC5wEPAJu/EWUX8
HAZ2PmM+XfrcBLOlKXr2gI59lhBdLK6uy1RLb272dIilSevelGjMJk6FXkTiWowqolaZxWLwf4St
Y3gxQGse8UOTwp1cvcWDcNer06m01KZr2DdnJhg6P+u8IP4e21HdTAnkl26RXKODYeoQXQ64lItx
BXWet0HLHt0qseee30LwYE413ayUqUdQBAAYteRANKp5Njij1pA+ray3vkbCJuxs7buRQDGv6gOk
sEWn2GJRiGlLYJLMbXT1xLgbPmNTHkNq9F390+tY0+TjBEkO2jFTQdZQZwSQhxXrq5Mk9ocvSvXS
jny44b5YHhqs43onHNE+1V09XRgF03OacGVUVnETPSZwhNOcLWCNMukMzZDFExOvUV1VZN8Rt/HP
+tLax0oyh0NQIkBLOtOCf6imJH5urHaagto+PtAO4vCJNa595nKAhOwq09VpEHByvVpqXnQbQOAH
UKSe53pC645pUqfE4+qya0NbFyQY3KvVpy4rIIXau5Ar18EuHxpS4enBk6mqLD6MB0sDy6LQqft9
qGHqT9sJZFDWU/QawYTBSuYOmoWpMwJNOkQyhlmxq+gQ5GRqIpx5uU5LSpekF+lExh4C4sxbP0U2
QASRD4ZPg1+v8ZWPET1g/gzHIYNqMlkAKWS9WluvOwlsMsnNoC7D3MAmewNJ12Nw8Cke7qyD6zmr
Ih4/+52LtQCaHDoJK4mbIKWuxEjxQxU1xVLNqinsYrtDotfO5rVTK++kowRXYa1iL1UAe3VKShhz
My9EzQH/aqz6LG4Y7NR+0Ppf/F7hHy+nML4Jk45gCp+Hakhjt8T7zVhrdyBeMFWHyrDvauTus47r
3k9twquLpHJDAeuWsz0bR68bwkbGIFe2SkzWjaMqIb2Ktix6wJv+l6qvR8xexNJHpYElnECLUW6a
uAt9dGK8GmmCJhVUZxu3P4dRlqYIsaQxsEFDyHer9cAjQL9un+LAqDPVeIvM5y5EMUBWW485aamd
c8frZXsydEP3LP2IY+ghSOKp062sMjqPoAmFl0zhPmqkF6ZgOuyloGv0fV2Gju8X45FCymTm+RJa
yJEMYjdNW+GM3weAJh0cTWH40Neh803AOshTU4X0hFYVZ9mqhXidXAcvISSCqs2JW6voBDxO9Wpm
rr6a0bZhygDRQbmrfRGkII2gf9a1HJxsddvlCRwBLmICpVbl6LR5XsaV7yxnS2RCLBxsGft7qRj1
T9BkDZyc9E6z5OOKE8x8R0uZkXYYor1jFph9QYJYMHcxUVdomUkPHnw6Jmml18U9DIMB15R1C6n9
A3Y/U5LRSMVB1q3e7N5T7fHlZKxtXec1qeIX4wHkTXnL8GDdKliwE58c51E0Ygz2rlwQdiBWLGyZ
E4/QmcH5lLc8BLSwmil6JUtrXsuwqgDyqNDItJXR6GcxlOAytUB1VIbOCo/TGVDhI5oa/o3fR+Yr
TmL9Skay3tZE1T+BESSvi5YYaBPk+bPFUTgRp4u7YqZGY8aU7MkBJvHT07HV6H5sQrLm3Ilyx4jy
VZdj/VB3QXgDcDG+sbOpUN2Izp1OZU/0STQPgCvQgUSnIRmQbJF3Tg0fM2dBuDVqHSB2kzO4cYru
SPBNtfPKL3g9DneYpdyo6BY6g0bqoc4Wipupzsdlti8TWmnjHqj00sH3P7RJ2owtGJyS1Krcz1QQ
IBWa9fPOU0lL92St/Uu8wqXOISoIUUDpXV+SpaVsrz24TjILO82DO1UC4RixXbxMkKi/VqHk30RZ
4SylF5TA83xVD2kPtWWGX1hzmq5Y/L84CeC/PDboudG5TtrMVEGjs2kAuLPD5CJvxdjo85YE8/Mw
AQHEZawJT3Uz4H4OfGxMFiTGsJQ3celine/jTGvfBlmp21GgDtzeFqh3KBVb9KH7dOVjO6IvPFY3
SoULoJJJ0usYY5+l9YDsgAwkIkpNdwFZlqMk5MvOn4NkyddoFhhG48bybMzN3aR1DfcQDbs4BTvE
f87YMrgHlK76LFZMmZN4GZ9dUz1zQSqeokjB3m92xbofUXDejw1lU16GQHVSE4fdZR1wEIkYZtGF
CgmM6qvweZSj9+bOOYknqjK/WYIys57hl0iKCNBAnGdb4Xyifs6Ir0r9hfkR++YO0r2wruh+LI6z
XDooW1+8RAbeyWIQLJHLDmBQ1knPDBBkbdllFK+tyITn4KnyppFDHghH0ZNR+jj3KOnJCy2tf18B
Ex92ivTLqRArvVywzq1FZFV8acrZA71Yi7VKgbhOqO/B55S7mbO5Afghkq/Wkw0/HeoOTyuIsYLm
y+wsKkcfytNnibWunw/+iElWO8x5WStdZUmEfm/YNTI4Vdj4LrkSba8fHFrZu2CuJmAZxCcc1idL
4lTjgTyjWIhgk6zG3sPi5eMZGlqNV9wNlufSZV2fxn0yQtSxU39BJhegDFlURLNJhUA0Zw0gLjNq
QK03CdGDwBREqKKXwsbgOhJ2YrxSnANY9IH7cQDLWRO54rkOfeeJAKNCyYu6DqPye9d6d3ObRJlc
/TNHTk8q0CdKrIhmABacVr3Jq9XBcGflmIbRcN2HdheSuKAg7dfJ2a0wNz2UKlh9AMIrQ7yJGrAm
K6m/w49yMSR6fqrnYSgYiFoUgfiVHJO7EJXAlXCF/wQwtWlTW0Hs3c2ii28cYElpp6r4ElEBYTEs
Y1FHXW7r6SbQWAKBn4YApBbhFehWgFMT6rTX0R0nkuahaXY6ISprSrxzGSBwbKKc8By0z6kZeOG2
E/DfsrkMohHsbVnLLASKS0CFZ57mSVpG5MofFdDPmi7fvNK3RWTa6r5xWIQtW6RPWz6416JKkmtv
jiYvjX1+uibdqYimsXA4ia5nZ57zoA66lA9N8hgTUFB9eR+gEZBzVdrzJCnr25W1Xe6q7w7P+WT0
jfbppQD6pSw/WTA/bn5zCJ/IQHG/a0yJYTVfaVt/L32goPC+FGBaM0WdLFJDAfwwjRk9OMw/mRt9
FUU2p91861YXIEdzIaofFXaJdX1wvVnBxKnvpRvli5U9KKjFz2x0P6BMdHybofbLZuQkaPTHq7XN
WBCkwDPQUs4F5V+tPYsWJActUZ12jqx2DmCGFNuPnBlbSHY+u8hlmgLeFtBEbV4msKb2eATojS6o
Bcx0HUcGXUmvinZr46eBbeszJ2jGYvL6l2jF1sKBbnQeIf3mESs+3gRg2L7aeaLHvpl6bN2H0uSW
UkQ/ldNJy2xOsKYtSYdFQMlrUfc/hqAu4nLmWbJM5Jqr8Lxh6wuXjc1XJ1oKClfXPpnUbRNX/N7t
uX+2zKP7Y1brdAAaF+fUsimrdZK3xusKHsVTFurwhsLllDcOjCVC3jIaOGeD6NssaIInDwVrxsBj
p32HOA9sAi68ph2vXDUkz1HUfQ/QzMs9KsPCYk+ehYO8UM2yj7HOZtKzazoP/Bv0hOGsUqbJmng4
oW535wfidsXMAERRp0bRA4KEfqw+vw/Ul8ZTL/Fsd1PgnfaxC5BzypPV2xMe3ypY2qVbPbixLQHv
wQKxUOxiMCskSPjIeyeBtoo/6gED9Om0xt9qFjwlhHxjMngM0PX0AfmXIqWsWjIzY/8IFPNhNXDi
cQKKuX/wSfUcjX31WomdxNTr0xrrV13mUq9Pxsr2BpoigPfua+X06yUgbXNHWhadeXXYpnT0Mry/
+5pGaE3XKNbD8TB4Pcq4ZlzTcunVbdABRvajZjrto/YEEzSwA1m7Ngsr4mDDGL9iS4f5JfTzOGiq
vBPTLkThk5Ke7aap33Vs+iZ40mcbKRdi51ieo1LuXginyctSxuIOb75KkWcD+ddbvpbYgu9MElzI
oLqrfcQeOW5lLkvahQpKae3KDM3Rggsg/yjzz4wTXRqfZAH4QRN131oy8t3EGiUyFdtrLGu7oIkv
4Wc9GVDSzyD1ELZg0rBt/UPEjMqT2Hg/TWJ5mugEZhe1Y1pfYaz8WLuHoUUfRDn3fSVR+Q/kYYqD
q8opIwBTvXFxcv0ZMQcjSInV0oXAMHszPfWCLjhNyDeMc5sDlkdqBHyGC1ZqtHHgmbhRUjR1OqDR
kofJ5J36aqRJ3nORZGUcgIhSXZWXTbUuedIE8z6RXRVAgxHK7PyxPRHN0EZYabwEFbA7od/ioueQ
ETmjO1YtKKF2WGrlIUIuHs2Uclz3EJeYgxF0xcRt4hrZXLij8J07gpg0D4lB80jdJ0xrY5R5QxQ4
h0F2crxiUk2PHQBc3FDTj/QS7ULh7HTT+uP92rIO/RHbq8OMDoYs4BWCkRj2FjHvIc9VIHDxPzoY
SCOmnweIJzATjC4GpkxCkNVt3yNCri9l3D5oPInhRxD3a4AFVoqczJr/IH6/Ojv8OCZytMvKHfZf
jVOIGjRGwcQIWjxuFw0wczaa7UcW9O2urofuFc5Yx6SAo/wTADweuigg619bTbHkTRPSG/ZL209f
/EbxH0kb8MegFXOUCrVodF/Qnf5qKx3dYhmAS0IvpPuOvoofZGipGJrWaO/fTy5w/Uy3qlrOcaN6
rBcykCQjJGyvNQvwzMBSkfUgfTircnfuRHWFZmgpMbfVwx1j8YRcE8YK7Py1PPhjMmN/qzrEjxm0
S5cMEXK13vmYe57LaFT4p61xYOnwTOjhJRv7O183/HKmNCwqF96fuRHmUqGdsUvcXj358DD1J0TD
4rBjowMoHCw/+vrOhDozXSzewCwIV3s2MEBQaO3aRV93M+PP4K/hI1m5W2OXGXtsxIrPRxS789w+
OWOFqt2S7R1Ybdx/xXOkdT5NcwKzQcAXYLE2UD+ioXSDbKzjqMajaVDDJkq6aCePDmBYiA1oO2H8
Y5Wsvbn/giVBvgI6Big8+Aqsuyf9+sJGiPjL2YTcjldiBorGWYhAHebDuAKT3Gye5VQzL61XiVZK
RZv+mtmSdZkY2n7G+tUmWMGTobyXg9RP3tqWZe4v1H9pCNoUmSiDVWVrJ3WTy5a63gl3p1jDmSPr
29FGFxVart/F3Or5KpBWnSYhLQ3WyXjFzDVGNfrUHK1UzH6coyFdBs7rlGj5FNRrcO6xwDiFa1zU
Z/FQ914x9CUd4YKg9pY3q3O3DDxpslmTHh12D1khaR9x75HONrpLyla1O9+Ty40sATynjfDGJ5/R
/qEfbHMXlpRPKfr0KM6CqerbFCXyhlKWEsYKF76tfae4lp/IKn/qHDEBHb157HzoKsfSrcWLPKq6
nA7EOGWOvJj5yhI6fnKUPzUr7IoA5yEiAc4+HwGGb9Ubydd1qdzBPaxO7y17lO70JhHd1wHoQgFf
nFeshpYnPnJ57gD4yVONTtwuaMPyE13nD8ETNnHgSQE0NOBq0NHenoho4w6VsQSXO7CaposwaBq2
Tq/PbciiTy77T82KhrhwoFfQ+/34WEY2THp1jey9Q4923n7CNu5BYwkpVhrize9Dev+JBLRp+m8F
IDxNPEyAclus5zEk680YX9jOzoe4Tsrx2RsJ/Y7MPDBvbS8ntCFnL+nyhpMVjeFFhHqf4M1Jqw5h
ifuPz+WPgQU9CzF9G/CGbE0Irm9v9Kz0EilRhgd/IT0OY8Z957f075IHIG1cd/vILAhoCGnbE/hN
FfQGHnZr6Fnc4XHZJ20tz5MWstTH1/KH1LsdxQd3Dyw3okjgeHsUHUsVCF7aQ6modxlh23eiaLA8
UJBE2G5V8y4oQ/6JNvjOSIX/EJQuImgRl3OceQGmK4RdM7KHkScQyrCiQTxCzgfQEfvJS/HOs9oQ
LHzzGqTIxi69vb6aO8MQzLE9GL+xr97UB5dVTMZPRsR7dxFRr0h4w6u3IWVvjxKXaJYN1rUHSurg
Ck5K2qdyWdhunoZu1wTYSroVPDkfP7tfDOqbdwIXtIWHAOXD5xEhHr89bMjUOjgDtQcoVozkulxR
YdKp9l/QjdXYQSH/Yt7kLPMQBnp9XNE1pdu2KKnROhsDA0lCb2W0W5Nzf6gcNHOVC41y9Daz1cdn
+849AkADGAOhkNguHFMSJo4GNzEaELhGx4soJMp2k8wH60y5yw0I0R7c68fH/GOWgsi9paIBTsXj
d4/dHlzC/9dBFT4wKGyjz+u8CQR0OSa+4uvmnzyO9y4QhdKW3IwZisZHQ03FSnNUXO6hDVYE3HXV
wqpUOXwqdMTc2xZ+u3u7cu/7x9f4zssEch8BlvA+IwHgGOhkJDHwEEfo3E2yPitD0BNtg91Bh7C2
T27nO4cC6ILEOeT1bFTjdgd+m5LoKsFrKt8cSNIOhUoWuKGDKpoPTdvWn7Ag7x0L72wUY8IHinJM
ksVsDWLYe+0hmUj/5IcrhNQAzaRUyjX5BCR+Z5gg/hcRP6D6ka+UHE2CqOEZGcMZk2BHaYWNtkR6
btzUpxUeZ4wiDm28jx/aO9MSjNMIZsSCtgXLHh1xxDJt3G0GrMtO7VoiXbRamuD246O8N0EgJQso
pY+ZD3zJERi6OB3Ycg8XViNo8dli9F7BGgWpfWKd/+jQxb1oOMzBgGHbmwSL6RnEXfrdNKAQUz/g
5rwsuSlmXgKmQMuw2kN3Xj950u/dC8TdofoPf+EvRyc58rbrB+LYAwGYlo927PJpnuZPxu57R9my
dXETNkL2OBVGV2tiliFZD6WN/X3DoZIor/oMK35v1OJLtJh0cDnIgjtCLVnjTeVSDvawRtY58Rui
dysUGWz7AZf8erj/DMG//mue/yvN/bnr14HDInn02/+94M9DN3Y/p//Zfuzff+1X5P1/fnfVv7Z3
0/D6Ol1874//5psfxL//z+NvUfdvfvNH6v7/k6v/9iNF/1Xo/lap//+Z+8Xz/P2lG/71gY8tyX77
gb8C950o/IeHiRCB5mQLqYSH61+J+07i/wP1FIYAuEfEkv76o39G7nv/wHSNoGKwl3j/wfn/O3Hf
wUfMwWNujDgyoBHB9K/LfvOAqtfun7//PW7/l5vqP+t1iNks2mL2kaPpw7vwR6qvY7BprX3rFLbu
dnNU3weTzobmZxuSE2mSQ4cwYvm9bb/I6DxGC9KjiPw13UE5894of8/8AZu09fDb7XvntN7OfttZ
JS74LGAoqMiQznT0/iEtv4xV4iTF7MY93MTYKupxSgq0KeYCLbDPEs9+ZRC+uQ2YNQNENmx3Ytub
HS2UsKyKBUGjtOBWjg4akgivuZwQJLNxyfVmAQ/IMMBGjMD+jLpbVEZVt87d6Anr5l45IvrFVEpe
zlhOh7SpSuBOLuz9IgXv4tx4ik2PCoEDQ9HWIgYGgf1ynypD/K+9sQK7goXZRyam8JszR6bal8m6
9vkSx1rctQAq0avyQzukokM7frddCS1GOY8eqEcSsj3VUKjSPhl4fBqo7WlK0SKVILT+dAuXYuRB
AJZ218OgHO6xTan2Dl1FiNTQWZKdBCi6Yw0kjbTrA3qqOtnqPVrQClLa3IrHKmzQU/cJ82iOKBJh
UU1CJ1GEOlUqRgWSqBRLlXYgJsec9Uj9yXm9YQttaCC0UriEpiypKoWIFqTJI8VkgZi4Iwz2w4wg
OeI5LgEkYAs+quS0RowG8o+bCFCdQDxlnbeQt69GGJn7Ar5/3F4SCCTTWUd22FnGaLYWFaSbMm2Z
E7JshoRCU9eV4cNs1bBmpovpF+OoFokcUnvTCfo+4tJzfGTYfzx6txn1aDDFvyhwqFxQQo+9eM4s
uDTNGhSEB+MBeEdySaVCnYDoGWiBJXTQw+QIFGRSzn6fuQuHRf3jc3hrJMAbBIYg9pCHtM0Q2Ecd
8egjeoixxKJQdEOESA7Jp1Fmdol9cWojbNzS3tEgZksDKieF/zwZdx+fgLdV+r/dBTjxCEAGPB9s
5jCJhUdnYMfVGWZ0ngvNdXA/12q8FmzUaIQ1w/m8gGBNZNUiPY4n4BV5fO5oCP0R2LHMbvERbEGs
/cfn9HbBRVYZ6GTi44zgZvKAR2/Tzm/FYuTQHtyh8HLmlfICXPl8hZ7U8PBfHGVDomEZx7p7HDJY
mcoXyEHycj8w7dnKkckiS3z84OOjHGWAbhcTbBsJ7PWR9Yn8pu3+/3YxCllHJZxmXt53dXydLHF4
Ow8TeUWgTz7bmFwma/IVUzPJe1KN2aRgKf/4FI7G2B9nsN3u384g9joETZjayzWkgAhN6bwbpyUT
cJZ3dBPjAFahL7y2Vx8f9+j9+uO4W8Xz23HLFZQg542H4IpZn9qeOqcC9lMAAsiEn3rV73pRrS8r
DIYsA4+9fsKiH61Ov47vx2hUJ+hObJv4t8d3Wkf00HHcHIO62pWkAefHwvk6MqM8jdaA/vj4eo/6
eX896gB5iEh8hsUEq+PbA/LOaSDqUjf3kwF6Z8yifHR7/4FJ6sIAYsQBiEVys/QAE6wXmteVNtFd
iDy7z3avf75BQeJvrhC0SlDSHGP4HbKh1IrPYOSlWMsU75h/C6Kyvvn4gt9uW39dL95QH5lqW+8C
vq6316tj0JZdDxYT1LC4n4BTHNraRPchswlCfzDC04rJ8hNf85/XhvwAgPVwzGyp4snRUWcnWWuJ
5mge9vCzIghl0/b4Z/H3b8vx7dpAOuMOwTeBDRASB99eW9dV4YrH6eYkGtnONIgr7xAJfw6Y/DPv
wp/jFLIrgHpYJoDUY4V/eyh0IlFjwaqUW7boizbBd3Ic06K71Tuk6PpKfBJs+N6lwX5OEA0ZwyZ3
HCPnGAN5cIldBDh1ah8ucLvbWoscODX75FBH20hknwPvw6UB1PlVWB/nLbOIDgiJqmgxqXGxBWzY
dE5hnux+BGuplqyjPpQWL1aQ/bUAAOa7Y9fma6X69byJencqJujV17qaSrg4+sklyKGJVh8UHb5P
9MnCc3RncLbbVxawtUagBhq0AXYAv89YQGoQEN0Jv0D7B5Ew09rl9YSWuxt86nv+ZXX/bd3961gx
wikQg4gtwnF+gmdnuEPq1Qc4N7vftDWih7YSjhBlZ0CfCFeIgXrWUMv33JigQmZNTE6BiOsVEVDE
HdJxqmuTU26T743A4rIjdQmQoDEBuR9H2JnhNxt9ktsohIxYetCPPllZ3rlfKJuQKo2ONmwox6ab
uk4MImx4UHhouZz7MohPrY8IUNBy8+3fmmu224XZDLU9eqX4JIR7NLcigXGs0a9EsTYxb289APkh
Uj1QWIphLDzE2dyHSsyfzHBHSTnb+IUsg5huLNxoz6EQezsiujl2MRSboGhaPt4Kpco2q4fB2cEK
2dliGrwFTHMEkRyUngeCr/G9TXJjEwTZYGzpyQRiDqFgANVPOXjQbj/PHObpoWmQTo3o/PbU0xBA
z0wlo3Yfh8jeypE7EcPkgGhMnX98G48mz1/XA4EHkb3bZwJgpnt7PS28AqN2sUtBz3a6SOY+yZFi
xj45ytHK/9dR/BgPiqKzGP2qiX5f+ftGNz2iyAo5tfKcLjN96aig+OLBFLPToGzUDgK3PW9nktyD
iqk/WSLeOT46qehboYOFztSvxMffjg9awB87EWL2rFp8UyM4631yyiJ1qSh/bWaCCM84+kKC/vnj
u3s0k2/XvbmW8FJD20LIwFHFoVrH5612w6LpgwUExzAekCWlMwq6vJgQZfK37zM0EKiUm3sCHqfk
aHQ2RNEEmXA+oqnm4TzpAnkHd0972HrJDVLOGTw/ju/sSbLqLOKEftbWPS55cMXY+m9BF9g9wLh7
rCOUnBPuRwpXzHR5F0XAigBirxPFFndaObaZgBMQBuppmXY1DUTmdnxOUghF7YPiNNSfTOF/DnD0
bvBdga0LgJsTHFUHA0MV7gwBKfCnYRar9mdgY/nJQX5d1n8mb4ouNg6AzIoE/0W48rEMBRMDfN19
4hZuLUqLOE6glz0Cx0wewwVDdg0m92veeiH2jhMSH/Kxxsct9tpt2U9qevkEIbyTaTQb28NStGUK
dm40ooeKj6XsIKu1Plo4HdxmhFn5OP4fdeeRJDmSbdmtlNQcKYCCD/7gAzAz5+E02AQSxAOcQ6EA
ttTL6I31QWb+rnALb7eOaunBr0FKVUVmqoGpPnLfuUWxVmdJ4eVZ0Oewww7rMC7Pb7+8R3yHPy/K
oVK1NfO2uMc6eptgEzZtnVliN5XVfkgEcWzuqIA5HefbOjMhEiBi1T5ny8x0BdpVeRibfPaZp6LQ
O6ytCK2stu8sTyue3v5pL88ZfplJhQkSFrAyitKYRbzctXyNZ70UvRt50P6iCZUSsi0qOHfgQuz3
v7kWHREG+lEMbjU3SBIv15JSoXkQkAFdDmYm+5MqkuOKeYOrz8HvLkWugCUDObgLrPuYfeKn1ris
i/QiyknmVQH0a0fhZjrYbumeyIWO0nxu4ZaXUMBkNnZzodnqnj+HNujNPH0FNRfpdXuz8qvYj+QU
gn9xv/km9S7PpITUTKvc69IXFykUS9QsBWplmbf7rkisE+nhLw91i9450zlYt6Tp2G9EjH1tGoPL
1WvWsh+M0aaepzYNwjL99o1+udTRpuBaPQS+kqWytOl3C0WN0B1K9slxPdWeeZkTbfeZ+qTBtkCm
72Ekc5Q3QDKrfIDr9Eprfbqd9H5537iJdr/Oi3c3DQmDa2Vtnjjvfv10t1U5cHlzN5jH8YHXL/WS
+lPuEjgjVy70XEOGaeXn/jqIs6SMvbB1G0Q56dLsnGxIr9jSm9vUyfrvk9ELRj4ZWb1fy078/kMm
q3GY5KVKDCnj6Gta0VMUNcKWSHmzv2+7cY3mXqp9n8X67ne/JqQVJjceKJKLPuDo8FVN0liqctwI
bz79zEwG5xr73OJGb9zyxH708pD58yGz1Fbu344ZakcvP6bVaLuGL5ulBsdlbgJMLezWU9vDy7rN
36tQO9ri3Q0jdbSKA+S7hVbhIn52y3wvcsP+ZA5JfTlXub0Gk/DlO6ep10tviocTJ9zRwf7X4uLP
m0nXHbHO0eII4FYrTaRLz9+UFxTS5T4pOuudU8VtVDJCfEhoLL+nqlHuK4TR5wT+2ZfEVd0puuPL
YO7vXyLoM5CUUUyzt33kp2BOr5O49efapUy9lNdoiotvg9PNN9XsDWdmrS97txHtk6t0+dgOsj7h
1vDKBw1Khm+KPf/PE//l8kXGMMlYaA5D3dp8WWm6+X6GV7zP5fhI4C/3diHTj2+/yq9eMjp0zJw5
gH45iZ3aWZjJq9xoboAHFL6gZEfue96mnvaV43W5XEFqv1fDAsmhcubHt5d/ZWf2qByBSiPb2l6/
l5csC9il/ozJFsgI9MKeKW/nqoivRyHk97eX+lMl9CKS2nxDflrraGvW20b1HuS3iFmNPiADty9A
EZmHRJPdJRO5/Rn+QUw1let0ZwOxuEEvXXyqGZe/lsWS/ht7CGURvm0d8yLaAi+vfLGWRGYgbCN9
6VQ0duyjqG9+EAzN/48rHW+MWoLwQWOluvSXMKbOtquNzKBbo3fRiXu8/bt+vcf/uqqjpK/UjXgq
gXdFRuuodyuwlh0cDvEutZgmcDomyPvGD8sOclc4ZOZ03Su1L0vnVFr46nu1JQyUJinrHzMxJHVK
5pC5ZnNa+mi14zVkVNfcz0bmnbjm15Yyza2dDjqSQujRa8VIETjxge3LTGfrUPajvRfdbDL+lYuz
t2/vy6Tvr/2J9wXjPZBQHm2Ll++MX7ae5swEp6qmu2ilTv3Z13t5aflWtV8zdzyhn7ReeZqcPWyI
qLcczHhfrpcskvxANjzNznBDSVMqbISYTxwAr21BsD7YBCjdAag5WsWtrEp0BqusgD4vOrVqN/iS
EffrvRn0dcF02piZ15Vl1jfMTg0nIrbXdt2flz96ZWcTXdKG9I8ym7J9OaTeviyc6pAqWw8L4mWG
qkV+ePtJvnpn4RrR5vcouR7Xs23EuEwdse+p2sqj0qrL84Xo5cQqr76aiO82WBNl2OMEg4nEqrVc
Li0vde/g1bN90BMZYD55inn56ubKN0V9gGI5tc2jh1j0xCcFeU5U+CVviNZRBkFQPZ+VhYzqOFt2
M1bpe5xexkK2Hzv4rV/opeugjijnnnijXv1O8PDZLpqrPv76W6t3x37g7uYTOaau+u7aAul9Dd++
i6Qa5fm/8TR/Wu8o49HTpZ7p9XPx6Z8DOglGJKx34kV97Z2hMgiVynOI+Y+l03GFUsrU2VuHUqvu
jR5qh6bSU95Hp1bZ3qmfYiBM1yojW1u+eSbHDjIBNze06ymTnNe+eQJ17G8pnpEGb7/ip1WGmeJl
rfHNZ2XXXyxukoEE6XL1acKPF1ki1jkU78iZA7fvDONQiknu3n5or3wc9FqQ9zo8Obbuo9Cj9HMz
nqrai2aVyEuZMn0Wd2kR4hlrvX97qVe2GLTgyHngM1F+P269O3rc6zOj69EskvrTVG5YWEpGw9C0
n3uOsH3JrO7+7TVfeY6saaMls0nTyPmP7zDAhnJhzQRvkSjNc+MCDPip3tWrqwheRxpkKOOOTyQX
ouO69KUXyaGuI080P8zOPGVs++rtQzHAf9BPcMa+vBQQAHJxDJ5UZlbuNsfmFTsQVe6nFdusd5SX
izuVG+bvf26UL7auLlu0INF7uSqROKPHE6t21CauKbdal0V6spG7nS5HAZNvo4zeajOAk48F9INY
M1lpBluHmotDId3+wzhnzd7DWukKrfH4mK/meuhqvccTR4kDWI7lnOln5n00puv/nTcV9h7is806
8LhBOBnMFNkuSTS1XR+ThKxmCkSJ7oAb0sjWXanrxTLR97z9sr6yHXAX/rXsdpd+2g7SLAU31M1u
ZC9q2Il2ip+xinB3BdjJqEoY5WYWqvcD5dlLOM7wDd9e/7UclNNik4Bs/VG+1Jc/IBtmZtwxo41s
UxGq4mgDj0SZtNODdXAYaU1GptQYoLC+aCXN02Cs1qrZtauN+ZKsXHowJ37Rq7eEggaVHYPI6PgM
G52RcSf4ehFhK3IR6eiQrcZSuyFJ9m4yDB4+ztI65AOMmVzE666z5RL00lke8Vaynoc+/oTjTxxq
OUOunc9kq555+bvMyRTeRl48nagMvbYV0JijG8GOtQkTXt5COIKaV+GLFqFxMUMncdNzPcZ++u37
8tpesBGV6fSCVGaU6OUqXVp39DlzQKjlZAZtpphMhKCo9oYJa9CvwZmFDDGsv4cn3UJvaxtfoC5M
tZaQ7ejAquskz12f5MEz2iRMkfTsejct9/nYJtHbl7gdPC+3BJYyaSchRyKxOH7yKm816SNzi3Qo
UreDksAvczXNMyIlZoN3DC/nV3LU3eqzW0zzKZ2YuW2nx+sjISKK40JRl2xv5k8fo2rlgv9NEkeF
jKUVFllXPBeaJHRCY2jdME7tJ0EmdWfjETAs74zqQdMrGqSDObRZwGD06ux8XVZeZPVrrgKhQTEL
BgcBcRjbIwptvZssJqPmloHsNY7HPQejuPGWpMiZks56tUuYRLgnIhd3Wz3yy5BMGhZGQLoZVamH
3gqaqsPpY8yH38NX/vWo0XjT5frTxu+XFgC9ZVHnZFkF3mY7IJn5fU9x87fLlduYCbsN3wpn1XH4
0UobdppfUHLrmcTHAcff2+v0XIhqPqGMeO19ElwNu9rWjT2u2II9g8MhWQmlKm70uSmedLmae7Pt
bXzrZ9n9EAvzH5ptnmoF/LoncJEelTQPQCcSl6OvRoyFVVWg/yJyOUy3FXPPTGR02QHjZvdjrJLu
4DotgAbPHfZTxgnY06G+ZFMzdnmFVEwr4ju7jdXd25/YK+nKltWSHGx6Lf7LUfA3Dgw91+VE3WkZ
bJNu0yAeoLOoR9o/1s1sb5YzK+7g35bE1MDgjB6SydXjI8R+R0sgczhy+e3yH78JficZMHUqOsov
v7ssdlLf8Rccb2yvuSlzcElSTut3w2qaaO5WXPW6Kjmlm/k1DOYlRJJKK5O+F/HOy1V7AbFngnYa
ZStYoETY9Z706bsxG96JrftIocOHZRNRCGYO2FUEWtCjC2Q6fvB9CpxRp3vlBdZDVtCac3LPdiOv
Mi/LcddKlfhcwnJirM+Wh6b2LErAXX4v1qr95nVW+r2Fc3fraDP8j3KwshOb7y/H7vYbeTEQQfGt
MI7y8nbECVCEFtlcBF9pvpV2r33DzzP+MhTOCqStzlL90Drp/AOjb+vjItZTU3q/fDJHP+Ao2O1V
7aUQbLVIyhKReeo/rRNj7W+//79sCdsi5F3E0wxJodJ4eZX56Nr5yDkT5Z52RQfvoighK8yaedXb
0+Vo2fcA7U7EB9vTfXGsbGuifSXVopzEf3u5pgJnlDpYRUdwD9I6UAmUC692epLY7pDVifbx7Ws8
ksP+/box+ktwTfKFefnLBW1mLXRXc+PI1WUcJTKxo3zwAZLhHt3/mKeq+1o3PhATSO4BRrHxtVOd
ytl/+bq2iyZg2FQaTA8dpy4z71ma2I0WZWhj4V8mHY1P3b6RrWwf3r7eV1+cn5Y6ir9obSbIZHhx
aiiScHzS+7UyyrO3F3ntITLmhuUI81oEpUeLLEBV50TLtUiIMoX3xSysB2bB0w9xNegfZvTtP95e
8ZeAjySWu4S5/SaSZIjh5VPUhmVBe9XBr4nj4dLwyuXaHdzyrpwTmH+rzMt9vdrViW3g1KpHWxUD
+clULr0fTb7f7G1kRT/AKCT7boBShuN6e6UtQ3ziuPz1CXK6IAXcxoKYyzrWBHbFCgQzFXFk5Zl7
aeH8ewVSsDx/+4b++u2zCooUQhysQljn5Q1VbC/eKibYNj6Oan46obZnsjC9yhT4VKS1VXKoimVR
wPLK7MT786s4gGFXDwAAbmMoZwgxX65ewBmdy8YGdeCL/GYoPSgpUz12j445XAlYjyHGQe35MqTu
Q1uV1fcCz9XQoYV/0RsQUaElnEr0X7shm7cC6tGtbXw8DtdmdtbXfRdHOR5X6Pua4mx2Ted9DAcy
DvEYtq87zGaZ2BfrKVct9BBc8PG2yGzIZkiAgPUXIagyqoXBjCnZpeboXYIqw/gvmZtV7nK31XWS
fqKfxm3td3lizEPQ2+PMgAgkCiwmO+GAgfEYHw8Ku3PsQy3bzGQ8Ri8/cNqnH+i73gKRYYC9pedj
YeudgmtOC7OuQ5+pTrrJjbZkOEw31sdUSj89zGYDE8tvhv6202PTgs5gqDvLnvR30uyLLMj1qpdh
QdWiCXwMrIqog3juBHTLUEnLykSK1Oo8/QBTWPM7MxbzjxrN/ZUPvNMHg9bnH+bRrvugprlLeX1e
rQezXZr3PcoXrqdduvd24erXMTDMGgqbD0WxM7HFC+p4pYfFBDn8yxqZ+7d1hFod2M7IWDbTP07G
eEtjzReuPk0j7pDw30KjURDgeJnHM78qO5x6Id+QAzutTK40WyyI17Ee/IrnHzBOp8NPHoWK/DAj
jc53TONnZuS0XpPeaUrA6/bywnvErxZGz65TXV+HlJC8acJTSDvToa0gvaglTKKoXaveFU8GLSIS
I5frq3DQQCXQqRDuVPyUJSadjczTm0cDY3vPOEBjKyv6gaoHF2Gm2IFbcaXKnZEWEPR0LObgwznS
AMxVpjRItE53v4xzWnzuJ3peYa4Dhglh52DP4MYgDwMloUYHlT2T968GBEvsWeH3TLap37X0oZ9T
VbgjBMcKJlSp4UC54SLL9f3gVQlOuHUXF2eDY3UTvFl9bIN5ph8UQXF2srCXHmFbB/3hwRhqKjhG
SQ0ragebrFVARcVsy+xH+HNMpq0XxM4evq0uoLOg9RaMWfzUTLRdlkCwgXQzaz+WjndgtidoZYyp
9LdUWnpqpYULu08ROmj7vIzhutbmBEPJXlcrLKXeizBtwHX3La0bvGoxY2lTbflOF8DNowVA+T0M
iXqGrBq7txMixiHAjLOGiruYyK00uyo+LnVCeDD1onxHeOndjXgKPKBFACezdk1LlROE8+0CTBdJ
NL6Cansr1XTVxc3g7BWoN/79aAhAL+vNALk4Bj+58+1Z/yT42J6o9ExqZwsqOuGaOP05ED59CnKM
bXGmhQH0lT7zBF9t4F9EE5DJQq0qVuix7QTsOE70B/qd4rNNOTAN8FpuFiCfa/9Yl4MNx4VhdDyU
wTU7kZCZnoBYhbkAf9zLnkcYoRf5RIU7GOC938aWmMcL06iqi0Jrh/owcOp7QQPBE75SqmFVS2CW
0x1PkH53NAeTK2+w5nut19zP61TYtzYW4+mZk6eMLZZxYUdV7IkiSMlSri0tX+cAVLn7TUk/AbfD
jdLPNc0RuEz6Rl5F3sKIUljRxlwph6dWA7fTHGS0YEv93I3FWt5OmplgpJrmmjpz9MXw8PnVBSA/
gZ3sOdD6+lMn2vqTESfw9rV0SYCM9VMRuNBjP3t5oppgEXFL6QLw2BxWlcL0dMyKegwpMCaccRDT
MY83ga3mpnoE3y3OBtjsDG+C/QtabOJwgv46L2jIMFot84+prePSkbZFzwZs2/3XCgLAY4JA3ghH
zxk/GtBOjTMmrxd32xikExaySJ9wpXaexAZk31tePg/RorJq/kTVzJyjabbwXl+yVNzNzLHPBz6K
mF+dmbr8hlVuKcJqQUcNtSgb3MsMnCV8Pws3nX3ZU5kKjAHmKBbtMZQZsQB/2yxtBmcHu6zIAF/K
Btz2OOsXDlFqGTgbSINyc6F/bq1ilWeL1WDPNpXamFHiIssJcgbvl8gdrKXE1LfFwd3JBLMTtW4D
7vHa0f08zUPy3rIT9F7rgDNv2E6SwbJl1iFrFblT6ucNuDHsdQRKqrOictXBy53cA9qVF/IMwID5
HuixjA9t4/TV+eBOssWmV0/9APFVzF9VAmARwmmVXQpn1g5pOug/BJRHfWfNeiGvSrtSoL5yIupQ
DpaKn4pRG+pbU9D+OIzlCsnbRTbLnzJZmgftRL8uKr1CfZQQQGpwnjguh9jDYdxZgyJIn0xGX6vv
Y5ErFbXenNVB5QztpSF9hSdC5jzpnb9+tIhAzR07qLUGmRlnHxyzZ44XDH6p3xQjA0u7wqrr/Gus
ceoEhmCIGiECNum1LktqtaaxwSxX8Gqh66bal0kbfGwNNEoTUVnkPXBIkQL5rfz5ZsULrLjn1VZN
lCatcZYbmfattywpz00ZN190WiRg3m3I08HoxAl7hz/6q3mRSfAiQVNrUD7JVZS1V+h67B3aS0QE
TBiMxc5enOVDVo3Gew0ScQv4vWCf0IhDvniZn1xZWdGLoC4qjnbdGq3HxIm1j91gYfKgmTP5gDZM
5hQCKcasIO+LFAacayRhUwz1U4V6SERdMxk/gDiPz8pcl09MSSs+vM7KsYzoYa639QKz3l8tl69r
wwHi9zbX+zpuluRQull5btuDs/yJc7ulkFJ+BsIrbnBGEDPgrKYZn8w+z67HejX7yG/W7mbg74oD
erKts9NFWnxNTSOFwJ7XlR1CxCKcc7x8ehaG4rBO9Ni5yrFk/iybXmrBrBvFuJuWkbFjr5nty7H2
h/E8y9YOv8C20LzQKGuBvEQiUwZum7J/gte1+z3jNtadldbzQ1x7S39w28xrb6bVUgA5FWVQwjiM
f+gq8F4HDH40OGlIxOwBWVCdRguDYnHoaNPypRjrGoevvIL7PXFfrjW3QQntNkyKM2BeNlPY4eUQ
i17RsKiezSmds7DtLA3yY4pf6kq3xlYOM80ZrxCnDTWk6ZCOTXFZem3n7XVf5Z8avkfMGqRWZlHd
t3INy9HSPnqDwUdojylU9GWZ7XAig7d3jtZ6F3VjNmPQazozlQaquS/17B10sxyZXOf3BlUlxCFv
en34Ws1uou+yqhRZCOE+pm8x+9scKgmCHVaYaeOavnlymrlq9ChfNXXZazK9QTJWF5E+utZ9CRGO
MiMWKo5tcdVVAZc9tDrAgZESbckc4NRwfDfx2kDBKyHVM8zc1t3ObJL50suh3R9yDb3AzlWJASXT
JmKNDNtzd13VdGPopFn33apm+cPTOyKiOnGqa58BG3yEcLVkvn3JHZ1hKHwdQtKm3gx7sYIPn2fG
rgHyUqgLjA7EbciAJvxZIl+2M5+ePVPttl0PuyXn1mxJljhVtf6zLfAykWD8hQYMf92KiMei1KpH
xFkuoMaYREkZDCKPaYO4b9rLhSpSEDuLecHLvJ5pXTmdee6obu3V66K5zOKHzGk03Gjd9cyXiXtf
rT6+AChnL+t+sgN7msxDI8vxgGuLANOoZwQR4IH7VXlBXgw42rTd09t56iv1G6ZKGWVmqkYHSXE8
NN/heaDiUY+jTa5/MBxsTi1jNcK2texrx8fkEZeE/IYAO7VCvBXMm0E66QkJ1K8FHEbmSejJz7ab
e1wodmdf9dNc+pElyjFUei7v2WsIx+ul+/3E/MVSR30XTRu7rsmpdAy1lp6lhTE8aAn28DVJxKFc
mI9Y2+7RIjz+8PadfqXuwFgPE1TwrnxGirYU9aeGj1NZvaLd7ZNX9GJXFkW30wBs7N5e5dU7iYqZ
DBvR4y9sGxCKhVfmOVBlGL4fKgyFYcQzt3ag6nZyNuf1xUinN3obxIOjIofPiW71GfUbK5+bqIfh
xcco7kEK9ycatb/m77wgFDP+a6Wjm9fgZY/onKdGQ2w+S924OcO8akVz6CLYTVoVglNJH9++l9vP
P/rWKWsiGmBylI/9GIhnSxWnbSn9aFl7I1qEW0SZjsfzlRHHpwavfq2IU4Bj8Ig2juEwOnx0gX2d
NOPgVn4Ud8J6Vv5gYzdhj9YDTXJM1aesfgSnWX4UcjUOc2OL929f6ytvJ6XTzaGeejUN0aMyrnJi
wm5B3dgUyn3flQwzblzUv9pxf4OCbv+6eUdkoqP/+X8LKpqe+1H2z/+AUzT8g6P8+xdsb+v/Bsgi
JB0/3fqNevSP53qEJHLzpXr+j3/eN8/Vc539z//xM7Xoz3/mL2yR8P9gVJktgkFApEVszv9FLRL6
H5uAnPyQ3j/tkw1w8Te0yPL4I9SqbJ/07NE+8aUOjRzT//inZf5Bp4vSONJP+twUwX6HW4Rw8sVH
wXAwv4H2EsgkrPBIfY5eFI8jlxhCF2EbJ2t36aKsaSIOC8M8c8g711vmT4rFJjdck+oe04mmvCkZ
XRGCSTcVq5FArimM7ykbIL5zZYw5KCRtww87xuOqnZ9k8RipJE+pnfb6NjHvkWZ+mRfwqqFTJkb3
ziWRNa4WfQasNebVXOYIzfskfSywVNGu8YCxaJ6bFW3sKxuzlc3dzcUwIm8TSLZTwxAjronpcK93
zXLZeLK+M2U2rOeZLKwPTT9q+FxVrZ3sGb+p3lET6ahKJO7cYRyJ6VD11R5XQ5ICmLWKr6gW9UqP
CHtn/UlfzDK+oVa/tIe0wnuEfHMZRNCxZ6iQDqxtRZC3609WWsUOqORpms8YDbdAEOd+Ge8WZ8QJ
aZUmXicrzg0r/dnVY8LVqJ0i9DRPS/aVoxJtT87WtFE9DCq5Lkffv67MuXpomXCY9n03qCu9VI0I
iozENOASss/juI73nHGw2rEPIZXWptrcL33ueLtKab21R8+dpZFZelStdTOZJCanOtZA11Ro1cc2
d1onMLPezXZl0iNvt6VmYkgmpfWcLePyvsA9N4GhVEV9htdsMCQOTYS+uUKl7mKyNTpJHHaZkXyv
K6vID1qs3VelbpMrWsPwBd+3MvSbpArpwVhXuK2tHxZPD9yuw2nKTdoLgVgBfUOejpeY9HRmpIm+
fErNAv4s6B0wlpzwYYz04sLAM+VrQhpEhj/jEVWZ5TcCf+jhXVVjuFIwFfHOLWzKQPGiijEyDGlf
YgeYfy4HnJtC7NviOWyrteVy1Oz9SDIp9EAnZcO8rtfK9GBrrhwicxXDQzU1qb7r/Qk7LHzR8qCj
AMy94T29XjEQghi1ppSL0qlb6cnautT2Ha3gMrBFoSjADMmyW7s2FVv2p3UhiNfxjBTGlGEpqvF+
HhtNBmjrmw9y7FbFky3WJwtvQNyyMiOzw9GaCiOYgYjfNJm2/dTZQ3GJKybVqy7LvmNAYWNUYObT
B4UerIuouy6PsNTdMkj72DEC1XWjdrZkI0noEPfJd99P0yfKrG4aiXgWzSGeU5mj51zaH92QoEqs
4j6/qzXfJCdpgW51NWKEXT5bsRt4A/UJbu9UflLTVAwBPGQegNAa47JCVpIS/2vZ97gR43I1poUS
uKKZzh2FyuSJeRarDycnjw+gpbwvuNz4ftQPg/c+G+uBxJZazr1Oj3va6VqXvysTslxKi339lRJm
grpd8mdE0S5pXOtO6ipxLfMxK/PmvpcuvupU/8R5UfsxpeLJGj5AijLGK7eTy9nUWJgGGHXsX5NT
2Q2qdXLASK9kT1WkK6YitCpHf+dpbewjUSpI+8SCsAc8vjVTHQNO/72l0PDcmP1antcEf8mt3Xag
9FdDX+KdP7KbfV1jmzd6sEX9OeE3YG7mSHO90tZKw8wYmpOBrUZVfGNy1Zr3m+OBE0oMmJ5Guqtu
KETtSsqUTV/tuskongxHW2LsnGT1geoaTkaog7xvfb3Utx4ufXlQ2jTZdjQCTVQ+MoWAoBmdxuKx
NQQL8w+P7kg3nKqQp5d7LRbpD8bCSPGKqm0+Ys41DhejN41V2OFTckXoMnv7Fj7xivcbbcTdgAGF
t4ewng4BbNnOw/lPwa1xnNmj7INBHmX1pRr2tjFVN9u36+9TexJn8ZwLK6ADk992rWsubDVlfBej
xCbzN+vuthu75CN9qiYNdQLG5IxFpxmvLyuOz6HUiSWkzAuffTJ9Gi6dMJs0srq4/FLpytxcWdjl
IgAQ1LMZvqKt6Sq1GYXorQ0gJOmGO+zjwMJN8D8x+0uZvg2tXLeo/bWldtFaTYtTUz2s39w48Z4a
IcfntfLW69KFbB8OflJ8HhDEZ4HR4NUE8szgtztKW5Oor5LiYQAtRUonrJaShm9MoCSKdnmgfYD9
m8JMrwzyxa17PBgr7PW0fsrgb/p1XO3NxqvyTf1ev+ep4UNHTTD+7kG4pgaMrCkJe5OtNXT5lU84
1PaXMvOWIajmdalwkfby9NDiv3CPe5837/DAo6nS5pY8X5QrmsgRy3Rv4jKhkGBYwxrQBjQeSl0m
79wFC9KwXQQg2d4bei/U6Z69swYF5sYzE8URa6j1e5kk6iJzc8j5cqG+TsliGWWIT8t4t1WlKQ8W
lvuxq2ccUJwxMUN79MEOp8pDeOqtvvWBop1xr+n1zC4xZLyu7tS6Z8qoJc2M3EYgpwtcBPepBtwt
VL6GYZJem/oXRmB7TJIsBWrHqyvnllIXR84qO2u4okILTdCsreWWcbsVN1DkQZIsXgzvqViKO0J8
T9tzhpF1L2ZmPHFQNcUFTWnBKdfDuoGZb2o7SFAxdkvVIKlRcP7iGZLQ/oqotkv+RrAqH1EwyWrX
YkRz41c+FjWq8nhrqq5VlHorx/sxUVHCpqBrVg1LG4kGydYG+Y1/R1zuSO7Ep8RKs9tW6tQ+S0X1
c9+mq3FRzQVFB68lAWKWz84e/HVMY155nsjOImToI7HWw2UcLw6ylsFv3TBd2DQDaejF19We85tu
FpjRWk1n4bdo8RSjNq/HO6O2muWiKuDW5+XgYTAwOx36P2+hGOPGIm+o/op+RpUZFx/xQpszzAHt
7qqUC/yH2F3HLKxGeneUen33g93IFQuYbDCfmsI31gMazNXGIlJjIn1QM9DEnv4zbqRrRg1pblkp
LNKcYpe0lno9a+rWrULq1XTKCJ3sR8A4jRnQWqF0ikmpf5v7ZCg7t5WZdTULJ8HhEECK3CEn8lBV
O0TIQbxO4qsEv2QQUcQeCqMk+TzO0uguChuJA6d7iettgcfefWk0fRGleCNBVgR2gXlckWPEJbpJ
3qWp1icXa1dp7nllSWe66ldv+5RoOkYtR0J+ZSyWNQcymxhpaph61wIs1ox7tSzmPars4rNy0TAH
ohnygy1xvti3lVcOYdY2vK0l5mCEGXgY1Xt6lSlBrRqT0b4mPvWsvUnTxLlas6le3pk41K642uLI
+NWdUxR9HCiaJx+wmBFUibLZ0N0rWoxT+p7wOC8PsR7X6kosq+lfWKvWNPdD3w5qj8BUGeed8uJh
n+aGEX+jTV+ke3uWnvdoLrXfXdn0tKx78E6mCEdDX09pNF+mnhuukNkhHoxNxsN86rFkCV92+IB5
n0QVf3xt0fymruxW337Ksv7OPF8QV7fE5F/Z/J/LbCSRTVLDdu0cS/D8vq0HQsMCLN+84I4JK/LB
cEf2TgLM3MTfT7RXTtvkebiYBIZ4l9K2RCX7V1Xh/0cO/N8M1suD/T+zev+zTJ77LH/+Oe3lH/gr
6TWMP4BZIJXZpq7QcAnKH+p5GP/jn5r3h4NcZ4PuUoXe9Jr80d9Zr+n+wUQMiF9EFsz3MlL+v7Ne
w/sDHQE1I2joG/6Dl+o3aL32n5NSP788SHohS4KPEqBxYDYdKbIAMsd9VWQXjdK6pHik2m5Z15M+
2wVh/bwIxW7otbGxed6aeKDQ0UWHMYfJdrkartM+huPmjfAX/VO1qMQcJd2ultTBnQYzqT42yTj7
7s63AGV29JL5//ovDOkb+p1LVd9IgwpnTEVXeva7qf6U9qVP82jWxKyYc0rt1Hqie6PcqDQyOT9Q
8kOupSppT9G8KnvacbgiD2+9ursckT+pIDdKbAkWYJIPSzEUeP+gortxirHNQsMqcFtrTMtZQzyJ
N/tb7CEOfBx6em7lqUYRzMl0J2T0j3L8OuQ2ZmXk49mZ69W4gHWENuP1UjMepYWWVcPy+mShqZlT
Gs396py5Qjr5e6sRnT7s0Agr4wHTL3obkHXM5LqTFbZzPprqM0v7X+ydSXPcSJat/8qz3iMN87B8
EQFEcBQpaqC0gVETHLMDcIy/vr/IzK4WITFpiXWb1aqq5AECfn2499zvcHC+wxUGPI9Q1VTu+Oqu
HtFh6FYntlYaSNNB5ZFZTTxLIQycDsxK4ibZKMRNuNpCdaaRF5NcRNqoE3yc3Sp812h6O7Jo+8mB
w2Y1HG2rc929NinNLSPfn9x+iFSLGSnHiobEfB+WrC7JcgnKf+AUQFuCrV8WTjpd+NAd2NFMo/2S
5wY3/ab0Og7kaYlxJFd7M11EE1mFm1DonTXDaLvLxMTjm4Mt7qLTw4yYJ7kr2TWMKEa0ixVUkE+4
ITuLUTG5hqopb/Ugrc+ozdYcI2zlZmtn93kuy52Fxax2KpHycDZBaUnFn1UV/Se+RfJUUnYt96ar
N3mUu5O3hLjfcX1JIf4Oh2XumvEyWdzutnHYB496P9k5blNDOZ1GRT773uAYM2PkW+DcFycDl/Fu
QF29H5vSYWM15+q9687uPSLM7JPMAwUpHwjGe3fRJ3Of5Z68gxeMt19JmvNai9v2ZhaoeXZeGlse
+iZ7JoXjSAA9C4kuEERFXn3gjiHsC13I5IcHvqY6zoY34VCKHat+zbaBxqbIJjLPuugKXIP9mXcr
4pI7Yle72htXq0HgjBl3Y87RWVBdOrIQj4D5RjNUack1DgWaj9mIXZ9TGdXYxZGOh8vXnI4jA2yv
VudM11K7M6SDCWhiJhjUFZUOtZdyrHHeD6X72QjKHi9GN8E8M3DHqgINbc3kagArA4JGeJLs6L3k
wIhZtIsDM87OPBfdWGdPKsN96vjNx2EqtR8QoUBtWZmR4EPvmQWHRAwcMJFTivJ7252TP01SZW8D
klz9IceszLqu8Y39VLSNh6N4s8AR16c0TUKLkveTNnlec8grYTWR1rJiUrmr26OjU/EN0QEUH5w6
h1Gdc+xI90TrclW5XfOUoXpLcBU2SI5LfpiJO4a6WOzhkvxSo4d5ZRtoOmZ8lJrINScc1JYe/4md
HkjlPwl/KINLrVtKnGlrvSaFtLOJtTEc26Jz3/VDnelvYkkZ/96fHQf5ANqjqjwEeDDS8wVDoo+f
xoGOnHifxLCNcsr/iRDfSMJNPoG1NMtedLLCly1wtWBx3vgizSf74JA2tE4okc38Y1cIvzrBTOMo
S+Kyax8mbW6dkOtTnJK8JBX5WQAG56opJ6maB0wNPZxIhqw4L7lYqZbJBfHJ6s164S+zH06BWZeH
qTMQb16W/EhRH7y2S3u4gR3rdxhXtuZd0nAdyw+guV376CtDBLcp+ajyMJjKyWf8j2U9P5ajY1X3
flzgdmmoIB8p9Me+LbGoMZT30UtNBe6HpbeMw97XUi6m2eD5ybeSTKsOF32ZtWw3l4PmIuo3JysS
eIhVYerbubfPOFXlB2ssbYDcI9KqC6rc/pPKUvPTMJoaVl64cqOBMnr73o7dfrybp9J4EouW+4dl
JJMY9gOJq9DKDVM8GqWhd9E8xj3VSXMslrOCoBcH0TtjcetLbR6PMCF6+13g9+cLCRYamJnbY/LA
sdx4B7cCpk7GldTHIBLfqB2/4GV7z28w781NK+EiqLz4GlgnKroi0xCv24Ys2U6kOQ47vSJ7QkDW
aOpbMjD30jZFeSS7Mr4f0FS1EZCkJsXioqAWu4wDAdb7TRqHGIijBbLNHCfSPYbeXklJOm6si7io
A5uJ1OoSyVIsjU9xW1T+KRs0Rzsm6NoaIN60Tx+7OUHSgwN1XOyKHokkekh7wd5XljEI/xgh/E5U
hc9bETVun0UK5N2x0zbS7RGwPElXPdlzK08SXEjtprnw8tp4RzuPYYN+0Cz3xiBjau+MQfrW0cK6
7Ufp9427c9DIfmYep5TyutRMDhXiguRNP3Dj3qVeGWeXwdjIm9Eo5vdaMdV5VPAe89t5QGEexhQF
BMrDVBhdKASWdDtdT4vgkoqnHyWUQ6sjVo3tzAqIr9bZupoD0kOVm07OfBN6+6Zyla3vKWEKPgua
zwfkRVDl6TYwfiBNLMpdqhWjdYDz280h8ljSbZzovbsiG3zEQNQe86iZkuEdWZ/EwkgxrR6GrHU/
iwbw5q5xaPbYq2zmJiOWim/kTdKIw4SaBtBUwf9MQ56tv5VVm6sd2VCQJ5bfTl8WE+1HZGqxdW9M
srcue4n5WWhwqnLDwexg8HGumto3QYku9nw9Hgz7ku6oKX0qgqbr8lD5RuzHuyxzcQCfsrHNjrlR
x1+XWiPpp+O/+U4Z1DSvEood1a0aZNN/rSdv/GHHBp90EKaLpLPINXGgg9QZuMA2CDhxUrKCfQbJ
/5S2yFuOXUn6m9u2VbXcomkbuI/xJddOdMClXuQPNSe/pcLi+42Be/gQdcU4efieVk3kkA/mGpyW
5oEYbvO9NVaTzl1zxn6vrAsJXbQcMQcEtp88GeWg1wdsjdr2lLQ1N1aFY+onaS6zemMU0pNvzRKt
3QPO1F17REPV/giKbmlCuzLjeJeO/axf5qOfFlxRyS/uBc2CbpiktYsuOOiK7JIu1zl4onMZnL6y
ZqO+WzIrh7Sraa3zWFl5V9yBN8v6Byfj9EwXwYhQOZ+1UCslRwFxFH4r66k/4j1MhYTY1SjCGEQh
1oOpk++HJUGtHrci+5Fojk53MIbw4oiQODsj9RGFIMut1a1sdcSbTUFOZadlYDd2GMci/lFBzf9l
LNgSL4XVmhYndBwCTi0q2xt2WLHsOfkgXdIWV3xcqMjfc7qKEc4mFqmcOIl9JMrMLHfX0B+BHwbQ
iE9+7oPEnJzajPe5jt0lEkZOz/uul/6TjAVJcL9WNhbRNMhmHK5KEtBscOONNwztm77qoGjHsTE8
cWqZpygVZyPgZbabzx6SpXceHhL6Pu6b5D4vRkRXtRtXy87FuqE7tFm9fGJFbPBQDIReol5v4yge
6JXblRbvNbJo8n48y9Z7FiYbIV7QjXh59XSz/rAmm9qEHMoO9gPdOR/AEOdqTyM89g+iKHMz8inq
/BABJ4Wob/CKxz6CcuQJYT0NuAuCmC9c4EdMx/sYD8o2qeaHusSBncW6R4ROQoILUDLqcu+5sk33
dHs33U73Uvb3BIfWEmK7u5wS1JxkRXEMLY65rhkpe0jePs60fiPzNmuqdFpbVQVV/camMDzp37M4
xou8Tr0eB+si45hqI2nsd7hQoIoPuGj8XZL/v4v6f9lcX1++qT+06f+7fqryp2dXdf7JX3d13/gD
kCbcZhQfDpzHM1Xnr7u6F/xBv4sPLxeCNBIGitB/39SDP2iFweOFwjb/isoCl/i/69POHzSIQSVC
EAvl+twv969u6s+TPFzNLZ6KRljyOxbheFas/CSykVXsmvHQT6GBouo+cCcuu65BE2OXlWP001v5
TUbpuTwEj8/zb9G/jV4J1itI1+e/RUkR10uvmkIvLwTUDK26WaQsT/Egkztctl7j7Zyf/accxJ+/
h0YKbw+aOkHmr5RL3oRXX+XJiWbpLjkMIwSXsiRlaDfea9DdVZH/r5/yXPJy5FvAIqz+NDv1tA4d
wBjaQYx3PZvEFwK+f+eN0O3OMvT4ps18dPEasG4v/Of3+rsfP2fqwC4EJu35q2+IVSkVgUabQly/
q5PldRypKoRNbzIzrW90x+judDPzL2hQyF5JEq5SkX/+3WeqJX4PMCr4w59/UjMxLI301BTGWlbe
mG6Zn7hFvdb9uuJg/Dlz6Pg/c6lgukBPW/2FXjEXzlyrKSyMKb+sB9Vf+2OdHWXZmA/teUolaUU7
hFvM+Z3bUaZsSjWzwQ79ayTV3/zF9KYyn0ii0R//pzzwp4CJlQ0Pv9SnsNFIjWpcm/ejqOtXulJX
KsO//mL6v+lfoCv5bJvy/MUmZj2ldMFOoemPyxKVRm5cL02Rcr60tfkzlhelx4G9q7BhX9zWhSft
J+/oQ1TG4Z9n11lItYoilJs6jfpkDM+Y7edPghgkGFLFkwRUvU/cUpMPthrtK62fkq/pOIhDhT7n
7T//6O/eMpI/FiU+ObnE1Y/6+EFqcinmUI8zPm6QfDfmIDn++x/hA1owAMCD/fIjgZIe2j8yfaPE
hz53oSyxHm2YMGf2GKu/zvrKQv/8/bU9DcZjfp4wpAuv+jLJcBh3/6Vh8zkQzyI4+idh755B5M9/
xXTH2B2MZgqnPI8Pnc+1pDXL4JUV/DdzAQQPixz9oFj1Bas4bL1ioH07HkPV+XgeGMkw7qo+rd9T
PdMPzqS0I1gr9coMPI+6moEW+i0udjShstas/jaLttchbTve4DiXkV1U9T4ZWHP0Mrf2/zwlfrfS
MBNAfxF0fKs19Y8mT5tS5TLg26hRww7wdnjy/Roanr+QJQH1jfvqEWsyrMm1YuDEhUFW3+4as9ed
L/jB5OKVWfqbvx7IPJVMNn2m0ToUloziamJaKqTFkoLmGFSRUffB5chV/pXP+5tV59x9zz4G8xCB
+do4VA360NUIVULSxXvNkkd2lXepNlxybbt2RgrKZ6FKKcVVTh/Q7p/f/S8x/ydznD2EddU6tyY+
n8K02xgzJeUOy1cn2XNPLVGy4RH1z79y3omfTSYXo1e2EX4D8gMYo9WvTAEUvlSqcNFg8dcShVqr
0xRaLMl4tHwt/OefQ0v4yw+yZwW8TRATZxjZ6hQy9vWyaHpWh+bsWWpfTAW3TtrluPZ2QsXWnvqp
+U1qNfCYOUf2Tq+il6YnXdKRunNHXZwL08zBiHz0nFyaek+Se2pceoxKSnCnQA3115isq3Hoyeim
gEurzN+V5xIF2Qhl26Fy4h7G6oTTzS7lfo5GoMbPLIor4TVHO7M9WK+kilBqJKV1z+VvOWeZSv2D
l/m06RR+LB7Lnorf3kzZgg9AdEQSqcLn0NYZ3P7CjEy4+b5tNbpADHq5s4NX1ecO1cHMxF2Vk727
Wqra9e8aLN2tcA5m3sBIaeSr2bJshp6bx18kaaQP3SLSywY1xyOX5f4B2V32kPvxlOxNY1KKHL0X
lA+AtdOOfoLetD7TOligV9KgRB8aMv/1XvpNnVApoOttpzo3qehBGos3fpuSDlnoQbirdEtL9/TB
NU9o6Eya4uq00vfS49dq0cQCJpCXPcX40UFaARX5vUtwmaGTtei+k8cwF4xrBkM/aUgPxEUMP+Y6
6wNUZuQVaifULHM5zM3g5AHV8pwLbt4vjX2LIDmprxrH6tBaenIBj0UiHg3XLiGnVdyijrBx7Boc
umhVMMDGW+giK+kmZds4eI40rN3ICpBfDFrc6RdmrFWfXUtRoKE/Ksn3pHyCL0ndGeLCkGbuhfVS
plELt1Bd2ri03ZrW5H1USuJA3DpenOHhwIR5O1Anyy49ZWr3dGK5xoHENycpup384eB3HEFoy+LE
sc8NBfUL+PSf1Z4m7RE9JMGTpPmhOLaTwsCb2gVtqIOrUu1ygJrt8fgznTyVMuIbuwKneDUPHPj2
zYJIqOEly32N/VEWBTZucVfWoOnJwWT56Q8T7MU7VAhWe0la2qHriLf5DovIqb70q17NobXkrbqq
Pbt/U2IxaR/IFaXJAeNY+THPqDbu/SJBakgfrfmGQlR6PRVksg6a6KsfnADmjyx6ojqmjug+JTOW
wuRPY6+hCtVbCGfyuEmObQnZHoB8nX5VPiZEu7ya1ZNdSAo6y/lojXSibH8UrASUU0gw0b0yMcZE
X64Zikws2ckTitRUpzfuw2RpmrVvfLJCB7Pm04atrbzpDp+JpaT4ZtaGOChyw1HgSEnfpHQ6xYzQ
u67f61SdnIM+gDHamw2aqh3pxsK/IJk1MpFZHMb9ZBaNdqvmQvZfvaQR5ftuCjAkDdxevpdu7U6P
Iqm6+4mcp75TrIasGcJKmb8yXuJIc5jp+2oSItjHmBEyf12H/E7fO0u6M0Wsru1AxR8tEod0IiZZ
QQokSP4WO/xfUuG/zmePl5MK/79Nzir4tfD9/I/+tut1EKpz9aLQTxPCOX/AzvNXXkHzrD+40yMN
4L9kO0d7/p/MgmYaf5C/huVm6PQv8W35Z3+nFjQHx16sA0gueA53DiQm/ya38HxD54fOeQ3HdVaX
QrvpWTliUYRJ0X8EjPAl7j/89Cru/tquf9amvDTyikJUgDVUds/IXIV3WUodv/X/1Snkfx96dS5I
yfTa8LHpdg48+ji1u4Kr7bax14kI2XtmFedxHiKpXG7oRZmIqMJ95WTzwktZG/XFJJ7Y/4CPGkME
JpMu2faVQ8xLI68O3hQcWTx9A3vBqRou8fPoaQCeg4dNH3PN3TKx+gY0T9OaHFtvn9rZcnA1++O2
wc+n6p+u6d4svNFGARb2Ze6ekko9jXrub3wv5/f10+ALRSVySHoRWkiq6eq4TtvktO25Uej8PLQD
sdlXugKtGRyD7qlIt0XOOlHDZ5MSmFEedkln3nZO1X8Foq6/Bk1/aaasAjP2KbJmtHSH/WxdqHZ+
h1bwlavZS0OvAtMDZTK6Bd60md9PV3XWGzexr91uet1rsyxHcWZoZ16LML82EDTd5DUE+QuPvbbB
AXYRT15m8iEzbAhptNjZ9NtvW1DWzW/p0OWdDQ8nTGXzJjaH5OTI6d+hmv+zEpqr5dv1zCYTqcrC
rkfe7vT2N4jUGx/8fDv7KXK49dWyQxge0rZdfF3Qql50mRlcbPuaq6C3Czuf6qErQudxkXtLbnzo
VbijGzbnNGPYEfXErjWabG9jILjtmVcBX1EeaLyKGZhM2bFNUAOXw7T1yVefkt4WJZu0LcLBS7pd
AcNjP1Ih3/i6V0FP7T7m0szG4wcFi5Wf7kn+vNbI+lL8rMJ+KctlTLqlCBECkbJ3OGPOnlLbHn19
KUdd0WOSxOgyu+76d7V8pT/7hadea2Zt08ZwXpuLECbJTRkjSUZe8gqi9aWxV7uxa9EMBYcCsxLb
uqjzsnwCLWR93jQN1wWMxvW7bhqtLMxcF2aTq8MJCrq2irYNv4rMpdTTBvfFLIy7NFrG2j7Nhja9
kil76cWc//ufFpWinnsj0XkxZoG0KHaq/MTNc+P+Y64CNINWqaqsjA9ti0TBHvfm8G3bS1nFT6WW
jI44Pw1RZB7KSX4WBtfKbWOvwscgd9EsFs42VBfsHdnTU+mV8rBpcGOV0lKDp+a25cHzMbkErIbE
L3vNWvuFj7l2BR58UZUm4lcSShnS4Op9V5Z32x57FUC00EC7Q2oMIluh8LC8S72dvG0z/E/K7E+T
MIdxYbf0u+EDmu0cB7nVxqdehc7U2V1bsueEMz6qwmSBdb3M2DZN1iTkDg7KrLuCadJo9r4TOrah
wfx+2/teRU4Ra7LK6doI3aywaalAE+R88uqxlttOb2vegOfVSgpVZKFYFI2+HwHPbfyaq9CcPapb
scXIYAgvFWCjHUWBd9teyyo0pSOyfvAWAUp6/KJp/XV8FultGltfRSYWqj3aVkuEgzW5bzN9eg8H
y3yF3P1CaK6hI6j00xRmY4qJubgB3MS9Rx+7bTvn2t46MJWm24i/uQ1+b5MLRKjb3sjqxNlhltAM
CePGo77XAw1oWL5t+q2rJZUquFJS8AnHKhyzYhf4Gw8/+vkL/LSYmIltZKB/RYg3Al2WVfWJC+1r
BI2XPuMqLGOZ89jKEWGqoKlQcAmA1rfbDin66sRZaeSpUoPBZfopEBL55L9zAvrPtWTNLAa9lWWJ
ZQtm31nTLo2AdIFRb5zbq6DUM92Ro8/ocSKvCaB7WmbNTYusE6yCUrWwB+j6F+GUPLEp57sY8N7G
sUnm/TxTCj81xr48z5QCdpOfqA9dEvibYocmxOeDjwPySUTtIqTrCxzk0ay33QN/kQL1DoLUZWaa
QPjZO4E+7no3zzYtgvQgPX9sg8SkEgPvu/QbgIFlbe6TQBs3XR0AEzwfPcsmLZs1U1DPG9DuAd7Y
yykdNp1lwRE/H90ZUKxMPqPX+nhb5OP3ZkGqvmUpRFz2fOwMYvyA/FuEtHvaO4yNMGjv4o0vfbVj
QvkeoXgiO3ZBn8Fq1NXeKJvXbAF+v2YxIZ4/OljIPtFnHh12ACKNO1c+bnona8oyRZ1FgQURoZXS
GJCNwXA/jL6/cfRVdNLbK7Nc1KwqMyp3lLOJf7/tuVehmdRjNeYNI2cNHNn2VCCs3zbyasNs5xht
fMDIpVajcrW+TD0ZrG1jryITu/G5gPOGNn0EECVmh7LsVL6inXphjvirwJSNb8GvgaaAOmLaDcsA
Jd3fuIavMXbnfikAGQ2Dq+t0PpbDpmPPL32SUAR6NSy9CBUkalkUN0hPtr3rVUDqrb9MfqB44gL6
767btME7a/uCyh77TnQtpwd/unANdWXF4rDpidcOP0GjMJkQA7G4uAhdbqw5fcXL5IWpsca7F7Ol
j6BsRdjgOPdWWN37ChbmpqMD5bPna9NU4vTmTXzCurAfWv9GNvG25WPNxJ/wq1CtzUZmz++SPqxe
owi+9DpWYWgUNmh2Or1CWmm+zgacY9ik20J8bQepApfWu5JpN8m4P8Y5qndrBC61bYqstscSbHCn
T+dJXWttuJh1fPB7bdsWtiY74uJnzVBAGDyp5JPnS+NaOIv2mrPrS299FZBF4NIlFzB83+BOAQ/1
qGh73Pjsqw1SYgSH4oXzq5O3zccF5YYbWV7vTNsiaO0Mm+g6HgmJ5OxQZPc5ACi60k6bvula4FYP
GJYNHfFTlsZJFHO1T0sYodsGXwVn3biD1yJcC+vy6Nnzm3mS27Ybd7VPzpnlpLZJcFp0v+XV0gCZ
nbJN+Qdq6M/XlByKbOdarLKzMiX+7lAzup2X9dPGybhmSLR6OXNL4wdazV6u8qL/lsFRfLvtpa+i
tJeLhIqos27Rrud1O2PaVuv+U9fw83WnR6iFiyAv3USVIqy427tBqW+cK6sA9RoQYHT4CAAy9Umk
MMjSbaf6tQYYmZwilcmyBTblrvDpWHcFjlqb3razul5682LQ09d74YAS8LrX9eq6od6z7RjhrI6w
cJ6SvERiHtHwCJFpsCvgR42zcfRVeOaVkbEVKTdKBlkeAxwZLvC4mbe9dmcVop4n1WSolJUwHoc9
ZgtzSFv8a0b2L6zn67YLQNvLPAatG+X42J3aZDGiiWv+tgWdLp9nF3vI8lrQVo0b+b0sbwMnWQ5w
ntXG976K0MpBzxjHZyhUPug7tIjFURPGa9P9/H7/V2v7P6kaNK/Pnx33rKFytMyN0EtmXz0kbXdZ
h21B3TRZhOWIu20JXrt7g0ubFBQIJwJiZ1yxewPOS3GI3BZXqy21nukPH+eavyJwq/vGpvk5L4J8
22Kz1gTpnBmbaZFupPqpv3e0Bk9ygf5v07OvNUGpf+42syvcP3rf3WeD8h9hMPXb3vu5Oe3nVbgt
FzHlfeFG+JpmJw0EwN3QKLXtarvWBXllGShTMXvq3MRsRs/Lm9F0tG0HmXXDm1ZpVqN7vJky6334
4Pjq3OjK0TY+/Dpsu5j2HI3hUUbXUaP5xgHT0m0iNXiDz1+8Z8yYWKVMmrER94hjy2s5+OO2m90v
EiGLzGGW8FXztEwvrc6ZTrFOY+m2GbnaXB0dJEqVsJ459tS8c+rK/IGU1ts4+ipW0wE78SnhxUyq
L7FN8upTz6lv25xZq4Qg5Vvo5VktS39W0TTW7q51F3fbLrVWCpWQT0oxxk4EFBafK7+wQyS5+bZ0
5VoqZKPXy1AWs85ktCtjh6HCzi43TshfzEFHEvK90Hh2p5kOSh/LKxr6t4nWaNt4Pt3dvGm6DP5f
5DiwLjmO+bSFzPm2M/baO3laGrfzwaNHY9r1b4SDydZiYe+0ab5bq1AtbVTqUz26EdaZbxvNsS/7
yna3XZnWlnwgjKoz38ONdFV/yzsZXFgqqzcOvorUBMSe0BffiXBocQ+JlfdHoWnbtLB0BD//plYP
iAakkhvNmEV9buzCOuIol24qyf3SbJPbWWsVJZp9AzeMI44e3qU2W/Qtbfqoa3lPJbQA/CemWjW8
2318puBAyi23heqZ6fbzthq7iPWNKnAivEP0fVnN7t5fQPlue/bVYRj8FiANk1CFVKZhAINxtyF9
YBTbhl/Fqu/19oTXDvOd0vZVVqXTHjLUsO00bK62VbMIFChPoqlJTdg8kOUizRf2KzP+/Iy/Oa+u
JT5gOtMaUJkb9aLrdlPXdFe5Mw0XeQ3GfNvrMZ9/28kT5RJLljLYjvOjNPT2HtTpnL7y9l/6C1Yx
m9o00wY9f0Eb1NVtGxfVniQWk7+h//2V3zi/69+9pVXkCun6TBrXiSw5uReB0JJHtvHx66YXtNYU
VRg2GPzHieCLpSdppN6xgwK17fWvVUWlB8JJG2wnWmimOk6tXUbB4MbbdhJjFbgmzecG254DDQQu
zdTH3hFdQLEtv7xWFhVO3nPBZOoIW3NDuzPTEDG3uS2yjFXcOgIOONB4J5pdMYZVNY97K2+CjaOv
4tbRYcN2Czdwjea5U52CLlocuWw7bBvW86AS5z4WGI5eNDuslSgKfWCKwA+2zchVyOKyOqZJxqlP
V6X8hke8ezXCb3m3bfRVxMI0iwdDcupTdFyHpjYGp1bhr7tt9FWsDjrmkFTaXCjrA4w/KD/td5nU
5jYFoLPWGQHMb0dnZnw4PwDI/cXzjvFgaxvXmrXUaNJkDnmNeEWOoT76epdeL3iKvbLen+PyNyvZ
WmuE0nVI3fOs7CCpJ1iKDXgUBnXwpjx7qsYYR+16SpXJtiDQ1zsvFYoMLxwvsigHHzq7lbf1aGR3
mz71WoXEpW0BIEqCLikaTBYyG9szg9r+ttFXAexOozvpkkMy2NPxPbt6C0MFY9xto68C2GHCzPbE
earTx+GKqqKKllZtkwc6ay0Szi5tPiWOG7koZHBwbusO3ldKJ+y24u1akmRQdC8Slp6oKc3lQ+/H
9o828DfmcM4uOT8fB20kWnIwGR2JfRD6pnxMnWLetCFC/n8+eF5Z4zA4HoMP0/QwwKaETZ+85st+
nh2/Bhgs4uejl2ZN37Hm813BMmKXOsPYx1xm03aLOdnz0UGGgGGrOi8K1FjHFzEe9g94Sr7au//S
06/iVaN1TOpneIbT/glq7/B0wNt506QBIvP86bPG7gFW1kHUdZl1C25Xvw6wEX7cElFAap6PbudY
hwrhB5Hf0a2n9V7wPmnluCnxB0X6+eidTr+l0VtB5NlNdiFnUWJgMg2bVjKYLM9HB7C6wOx0gyhe
cpRVjlV+FYlVf9/2ZlYb7kzTQYA3Ae8du48PqM2g2GcoQ99uG34Vra6HEXbqzUGk5WajDs5SYD4E
DGrelJ2z10Il+LPdJPw6jmbqPTd1rjCh1Vtr0zJvr9kbjtWPCpRcHBWOMR0bfYwPtZO9BnJ5IaDW
cJo6dYLapik5gp6nYcUOeVmq4t8xg/6n2kDT8/Npg2EC8Aefwzy57uJqVMK6RPmitoWrvwpXrJYA
K+VAA4Xk4O3qtnWrqh4k4aZpsxYtpSIOQGkMcdTUug4zQsuesFpSX7aNvorX1oLBijk4Nh0jWkV3
yMzIGShubht9Fa/eFNQx2RAtEkGJ/YdVFweJSdi3baOv4nWRuaVz8taiuJwnYL5GfByVZmz8rKtw
LSv41h3uYVHSFZgwtnDDPCu3vm569rWSaYYoO50reFFhFeaNMLTmHff/Yr9t9NXuuuiiVG4/a9HQ
DNOjOSX5Zezpy6YsFIDB5+FkexnQkF7GGHwuZjTK7DaNy/q47dFXsRqXo9F09RhHnqPJELoxLrWL
ENtWsTNP8ecTUzy4ldTyQYvswZEhDQUYBJntNmUTbIPno5ux1SfO4miRqopkuWgK2Txgai83rsHe
KliTUlGGTSwtMrzcQk0yjtLYm32qbwuotbwp8yzfaGyev9Sh6pKfht1hp+m2gPJW4Zo7fTV1gqWm
n9vmSsxzdmEn02s3thd2EG8VruzTpjf7Dqvw3BcXJp3JH3J3LF+7bp6n32/Oq2t1k5RcA2esKjB+
62FPxf2Es2/s9FGOew6GfrXrLduCd612Qh8HnNyetGjuvHFXJxZsmKXuNo6+Cl5wwzqMwIUl2Zqs
Sx2nhF1LAmDb8W8teUoRagUgxpNjNzqjfQlZz31fk3Vpo02rw1r1JIJ6VpOvN0fVG3FEPWg8ZbLb
uDqsJU9KM+269OruWOdJcejnAQrvUqfLj20Pvwpfu3dEatDdfvSCqT0o4XSHElL+tqXtDHT5eWnL
xKy5qVkC8e05XcJLH48NpOyN02YVvDEA41iznPjozBWGZWamud/toU02ZaN+QSDqdDSILlfJKTfx
KTtgfr7cuHk7bZz1awXU0DV1HfswODBy03cgs/prJfNk26xcK6BwgPJSWzfbE1xRWzvIIpGQSkS5
rTfaXuMN877CrBDq/mnMnRZwGV+1AoaybeKsNVAYlLh6nCfOSWYgRRAnyPvcUuOm3DRm8c+nZZ33
I/Ny0k5pIz/Oo1N9L7yx+7QpotYSqBajvrFMS3kxWHbx2TEy+U2q6jVlKLTl36/6zipi8143Z9vs
5YWYlZVcOaSiYuPoKctyquvZFD0+RFnZZfqV9IGL3eR4IfpH08DZ6/togjCk+ldlbYrxY1dLjE6E
tmjqBm5kNWARmc+WF3muJrIvTQW5cgcNfJqtnTaXrnkpILhBdbOWONCjLB2s/Is2WZKmMwxCRuOT
d/4nEwfItFneuuDZi0uMNdPyxhNehjFL4svkU1/1DYazsu6m9kFvsNyR+3xWCow5f0ScfNHM0Uhg
m4IIz75pmHKMyx6m3pS8j2cxYraCY6dg0tVzG7+pDWzJr0s1AZSF6jf4GLzaZR6/lQOUiht8j/xF
O2QIUrO3GH7ifLfDp0GfvMMsZ6f9ULQtBq80NFTyAkML39klCmud+jDoRVHy9wsAeBdLawd0JOia
aB5NWVjVLdRM4Hn7sbVddV2DvMN7Zxwn3/9W2tJobj3hNPpjqYrB1A+DUabcvrBw8T08FE2RQDO0
lJ/PPUA80TTNoWt82/iyYJIrmt3oN1kqcSibYr3EMmcyvXoXmBwVWzz4QE+HSTzG9W02V8q5bxMs
HJuD72ia6eARCatyDhPgq86brKvy7DbAD6E4BdxNMBHyYiwAI9WB3b1afOD/96CB8crBmA2bwKNw
Zqe76XqraMAu/jdzZ7YbOZKd4VcZ+J6DWBhcANuASWamUkpJJZVUWm6IWqRgkMEtgkuQr+TH8Iv5
z+4Zd1WWpuRpwIDRV9UqFZPMYMQ5/znn/2C+NYE3Jxig7wPcvWWfCLfK7qwgVHhPNR8W2yRwpkSt
MAHbBmwmaCBOzHMyRN1sxwzNktzMKeb9Fs4vllIDVQrj3mVYk9w1IXCYsKzS0sJUD/ZwqLQ0UR4A
TcVjv/s8cTvP96NiUXHf56KfDGwHYKajUh8wGrgleFzyYh/AujB4Vpbp8nUgobeWW3Spr6yBmZ+H
X0uDYirdWelwV3S31LnVHkgQNQwRQX4Ncd1NE6MH7whDbcfolVhZ8DJRZZ9j8LEHOdp79NZhFGVq
ipWvXynMVbxvPgnBncKIBlDERdnFNWA8c++ai2apji9Y2A9Fv8Gwehu7rGjaKXYXPlA+1GzBOAiG
ZuMB2cFJKkYOPmsWRqqeXxj0hvE2qiXYzdlwNNmDB6N8CoBXBm7XDlGfEEOwzIECUsNXavGMvvWl
ZZ3Ew6vpct6Qpg4PmJC37DbqUUylgHKDwFMHgTqfaUU+wMJd+9/aeQL5CP5h61cGtlfG/SWEpxCV
651f0Vl+kzAH9XcyjItwTSR3MJi8dLodqsM8VKD8jCnov3ElHwEq9dvq0l+LmKlz2Nk4pdO5ik3x
YLE7+CD9lC4Ecprlwdye61IuU5+hz1KWfeZrsKofAo/Y9cXjuTT3FoCruEyGAgo18BfcH9abguY4
jjONk4E2KRBoVbkm2D0814M8hBpmt53QJGDYWUgm2GftMEcZ2Bz8tdz1r5g865Y5AZEpGDr0p8OZ
JYL94BKxCQTfsuyfVDOgNWILkKnT8A5kUzXBT76JRwnGjOf3oHaQBf5Zj6DXLfGtYc0cPPHFGyRY
xlNtfHy2eZr9Vz0Y3t6oAnTNRwdsAq0T3/ndeJWTkrnPswR1CD5wC+nUTudiMrC36jvYUCWg7NSK
bmcZhOhBqBYD0sYB6DkC+pz2m55PmYlyjiYFzTxLH904L4Bb+VXgv44ekjC9t62MW+BuK1QRtrD7
tOYK/phj04LR6aYVKF74330sYPtAvuBrHec8iRwQo3WCo2GOP4zNADbeZmrR8ILfgUn5/KUEOERi
NZeOULCWZePYuKv67giv9tEMKq+Dgnt9BuTRSvZE+QPOizCYIglyx5x/WyoQ6G6qUM/jdZv3gu3w
bKT/VUd+DfArvFojeY+DfiwreLZWtZySwtbNvI96f4W7K+AUM4DaKD6hwH6EXzdsTsNRj/IeZMB2
OCOG2fkRHBW/8dJeKPClN3pwPRhZ3ezIdDP22GcubVnoozMPASiMhmhWy6Re4wgAbKDib8LCB62v
0YtiQNn4s9MPXj4Ga3uD2L5ECcNgILjsLha4n4abmdrOXaCMCGRJAjazHXfoBaf+AuhHXGuYUpJ2
AUBeOx9g3yYuwB/Oit74HQhoBSyBjox3WVyX4WiwZee58z/D2UwDjbVO5UBncO1D0wVJA3K4e7Cw
57TXNVDmoPgUpCyqaNfQyURkQyX11AVrG2KX6zmaKtakcNZncr3k64rvKulhJ2vQnTAsJCdZy7y6
rDNQ5kNQOPrumFwnw8q97gZELxvCEXRZF9Zv1hkiX5MMRsgmutb9LJ9yrxUICZwZmHuhuPc1T0LO
yumbP88xOt7Ay2rmRAPEOpz5MIHnqfRIPgN4swxzdEtGir5YGVs1xQnKQkjpXxXYrUu/7VCWiu+x
AxKmEoCVY29LWDCOwc4E3VSVSdMUbPmy9GtnLnJWgVxT9uE63zV6tdOlT+C0T1KAP5XgiC1WbAJV
0uF9XIt7N1sskJTZIaQmhbP6oFqAb1ntPmFXL73nMVxC0HJLUOfDnQRwtngpY92YOxONvJU7v+VF
RNNeB318EKSPJNjcgIpNoLrSrlVnS+MUibN4og2s2HsPu9MtDH+BiECs0vvNBx7MwQi7XfjM3qyk
IpOEIYoSMCxmwwBD0xRosSlKPCCB0EKCkHScgcmVLWaWQsq4/hg3LY7yBPgrMTx7bp7kS1eC5A0Q
IIF175JMKPWXT3HVwYYm8WZd8gc6xSUvkh5sINIkORjxXpsA617DB8yuTVfhfVsQEIpk0kDzXYhg
MsHthHuOP6pV9Br8GZ/RHiJs0KsG8lcU4N8LVll155Gfi/KTXkfRfA2Z6tiS+A13tE90bGjwVQFb
PbmEqUCrB7lIQOYxSOwh9oG5LKBc+9oWZa4Sn6Nl/ZPVvYI9r5pIAZBOHwwDllYO7JHcCYU4lqUK
nqAl9sFJeBRDIzCYGRFBGaTFCbjtXb4vitHiCVaLowfEHH70iWvsjdtupUcfsWaF/xzYM7yqtq5n
s6kS39Y8f6rXuLU3+CgCm1w+6tpezKS17ANAWNHRedYFNAnrZmxTL64GqtMSxn75bZuDsbWnTmu2
XX18Pwi4pza+H4DWNpintHJ5ytfQVGOyFB6vBzhMk9a/BCPcIzdkAbeNJ10PgChQvjIQWmGL1TBP
TvqllaXAqTE1dYOQxFd+teGxleGLBY+edklHRIy/X5eo3p6JGqfUw7rkYXjuwOsQj5JiPwHZCg/s
BibDYrou2ppPVw5dM8U5+qxCzPIhfZ6j86GxZnil3dpMGziCh4BqTiMtWvBNeDk+Vh08PT5ydDwW
t9MMdFObtJiCXj4B+Vz1Z6jHFjNNIhKE7SdDUDP9Bkw6bcCSM5ML5oShSDjfVTEwg3kyybkT+6UH
qjE8O3rvYqpVFd5YJzTvRvFCx6oUOF8rWX+asYng+UCRUwLPwHk5vgW8z31/4dZar58JOgNvFqRa
4hCOnsHs9DCSDw48ago8klHxvVKqnOoUGZIRl14VV9UTg3VVeV1BhGBbU+I9/Cxtj3cyrUQeC4x8
0ZhjQJP6LyDDe/HNAvsBh+Rp9og4awhcgPYoQkfDXavZUHxZYhPh9rHVV8t1ODe6xtuml6G5lN5S
Ak8qi7l55A5hZNJ1QUj2ZSe7/mBI4fhuGlVV3QnRFXWVgJnF6jMNpnuPXcDyTyNavbrrMZ+mamfL
wfP6ZCJN5N0VXS/ZS6WHedzh5Osd8I2gZSU4FkOsSloym5FhKsnB+GMefwIpEDbjzkSiywCNjbp7
1/jQI/GUV7wEdoV5dgsnC4RkN56dB0jPY5U35WYSvVdlUzQN4a0nrWPnZpJ+eFaus9aYc3CxvgK+
rgKBtV6x+9y5eHEibRsztjhtZG6TNSjteEHIXAS3MPKrQSPNm1APchPRaPRvIcMJuy3dVGEnnH1Y
uW39NRRk19k6CjeksxO44Jh/BlESLhBFc0DwGU7ngCPSYAM6u5TbEsxsTF4DqZZvhL+WSHZDRftD
PlXk6HQ6tqq6ULUPRFiCb7Ia9gSw+ihjyHf11YTOLrsfixU11qAAukomIz5hcBY2UgVXTkQRP9QE
JZFMBF7Z4cNitixMuIxWcpGboGq/yqCO7OMY0p6Cu4YoGgkc5p+Ca9nZymyMHcx0CGYWdHs/7wfs
+XScyF4BZO8OGE+FvUUC0p4fP1et6tw2UuvU3FV4i+EZUa603xmOpOY6mKwPvD1MS8NigmLE4voS
dCK2Xk0BHvQRpOU5QHP2YpG+t2boFYRVc5p7SxjD0pMFHv9zBcDTWSlR99QDW0zuQY/HcBFKLT1a
bFA3fv5zIsqJtNezHO/VZIq9dqS/QHmdXFVN++emC3xxosuzehhDxEnrXrSFTWZL+7sFWOebP/XZ
T2ekQrGavuHtvO8DRc8ZCO8Px4j5nUIXTK3fVP1Ph6TkTI0EL6Ha6xYYx3IDdjMMG6lv8j0IxQZz
cXBzlNkQMA/LfqnRJElg2f2i4gq5VtlKcaWwkAYIpgi9Vpf6XQwopOebheMgijDbmPkgJeAv2M6X
+Q5W7TEgyFXHwkRrNNBeenHYgGs8KVpgWVvUxMi66PdsYv9BWeOnOa0QsaIs3byPQ6QP28nEgzuz
OZ1fWzLQKqvg0PJeLfgfVGhOp7ZcX3FvsovdTzDV8861amNY1HNFAVaM2xUyDLCcqy8yqAkeEMIF
ukuWBP13FLQ9b1mBK8SJMdsNFYNntk7n1pzFNXBXh2DKvSPWAON448YfKi8eIQiAOmqvFNMBAjLA
DMZogBWztZ25RjfiPF7Bf6BA8mCLqD8/Nq+1XhbmFbLqjSoBxxUbcD/LMGOmWGbsmNh32K4KJHM7
oPbofFe3FrWNRAdTXbgkByOCVMhmkb8vu54LCiGmX6UtUgKyX5uxGZZGm1p6zk7ALLh4uqqBloTZ
WDXbGUDq316J/wtb/OnFDKN5+cvl587+ZTs238D/a5t/PV7qawtCIljsw7//+Ef7+5/lS5t9Hj7/
8IcNVviw3IwvZrl9sWB4/x0Tf/yb/9sf/uVobT8sd0v38m//8rVFKnz810DDbH5A6EGQ/ccG+Tj9
AIRMzOd1/TwprV9Of/V3m3yA7QOfBzC7J6D5oCSFysnvLvmU/hUZOihGPOIMIv5xyf4Nv8f/Cmf8
ANb6AOFQxvjRF9FCuCz+7V88WORD7adxGPEQQCwUG/7+BD78XkrEw8OjxbP725+/N7KHw80Pm08E
A/44BJg6YvgngyMhBj//3urNA/KnNN0WOHA4vcl2kZfAg3N+cP3aN4fJeAjmo9VWsB+OMXd57pgz
j4U/An4C1mvbp/EIOycAMeelzIAaHstMrkITYM3boM3GclnitAL++uNSCxEnbin7dlPZRX1iepzj
VMvaLZuWzUWd8arIX+FGTMx2AeT4zoakDY9p9ng5cLj6pyvhKz8bo1hw+Cm0y7TxIR6ypAxhBZy5
WLpPvQKeZT9OAD4/QKPtl3NIlJ7JAAeXQdYr6p9hNlKDAysc5MkOXPAqYavJn/1BrV02F6NGBtnV
8FtdVwP7GgLM6JQ4UeN0LxqhLmMP1kEJXHw7AMHpsnqItL3qSx2y8JmAOENSx8WCrdZE8adVleqx
N2OzbKWLh6sqajpoNbGmr+0w5BS+wqad0xj05f3s5gHismr1h6Kl4OLyjrURrKQlmn9W32uhBs/A
nySqVblLxRp1d6p0wMYyqhY/C3jvRQn2qPXjrBQgSg1GrWF4K9oWHG/cTEapRhc/dwgfd6QbzU41
fHhGygomMOaMww9BHpirZgyYynq7etAIRoNTQ9u5GlOfdL6XIBEsP5vYmNs2kGpJrBqCNjUQzZYs
XEN+aDg8hXZkRZCZQuJtWEYLuKenvEFCuTUk7GscRuA8QpEN4IjjzDQEt2vdz+oMieNk98vohd3e
jiWE+RoYaNjugXoNoE2jKdnUMZjyCeumBvifY2SWBsZD8WoClqvbiUD5y0bIYfV2nlBkOGBueoRv
UgBA9bYIgg6jRwGE1yxivOnPLcqCj70OvfJLtCDm3hT4HH2G8gskHkaDnm56Wk3FmSzhaAunXJiN
pdDw1hbaFCSZtOacjIelxOaeWsX7OOmdXrpN3xlnzrx6hkofTmWFyB7QGxol69BL767FeB4mF2lX
6XRZPFuem2r2HlTdD25bKAxQJyYopTqojtPwVo29He+FBs8oc5CA5qdalXWXwr1kUHfaK+bysmpy
e+7mcKovlBrYdCUhgc7XZkCr6r6fnY2QRDeYR5vGiuePA4sr/xWf22t3GAbCsLDFAhJbdNUD8Rq2
rO1uxDxBXZJkYWpbAOWuNg6FtjHrCjmoPS0jFCJMi9JKVgfwjLwSpg4hMjUGjmBF4zx+zgEcijOo
94TuCniwvoaiGebMr1QDJIVASJ4S+I3wjUH6j6HlKSgoWJJzXZw5PqCJJua6aDGLViMblzlyp1Tn
R1cCtB5h58olHdi3tmxgW16TfBw+xFQJAmcvBzohSjel3Az5EoIKTHTbgEGvybBvvQFmcV1z/Cnj
baXOOPQdMCT1bMuzmRjbXiG4L8Izh82i2Fs76+5MD40SKerTdX5uimmCdrd2M01LK3ofSibY2Fml
aO1lghcFEEb2SO9GfKf8j345ouLfKd+JzIJr8cmPK3wcfPv4JZQuonNUUaClo8uyfKpYaF77JRev
YHLRLmvs0j4QnOMirS3H//CKCbEeurwIxysG0TqFjNPl2N8IfgryMbYbuOhX+Cb8Pt70eYRMD/3u
wzUDx21K4rULr4ppJd86X7T9Wb1UncH+XRYGukCoIAr24VW14LkC3z22D0UA6PRAVpKfWd83r4vz
xGvJMDCYwAgOIkcDGjpeVmReDxG1EUsFIphv+W+IYC06vKRNQ2AgM+YdwGJ8FZBTu3V5imfSQCdG
68iS4v09ksgdFIUMmlq3wIJ5jKI96Hazn2gljNobMIvG7drk7tNM/KI/oCJX3XVDW1S7WZjZ209G
uTbFgeF1Gc99/iiIQHh4Bqql4GFiFPVKzDeO7WFcUJpMhsaNa+qXWGwpIM3TfU0j/qJmvyIZoFLL
7RRaZEW5Ayk5lflI7opCiH2Qwyh6iyAhj898avPLifn8mxn1rJOFBgvM1+mAmtoAhuSS5f7YQnLh
ejiAlwznOdgRo4YPAb29wqw4o3BtXvhdK6HwphNnaLBtGFikKYCA5gAmEpTOkdfLjQEe1N8NKkZz
eNjnFfaiBdbSGXWcNxd9HhcQA5E83vW4fJUEdSOK7Tou7CJHQxSAiQFU23SUFWQn4tXrHbR4exNp
FzyUnoKox4GoO5dglyOi5VPxCJcUjs3MOPnMsJfj+3ZwYUq6uQdcPIz7FTkvH/TdSkx1CKCpllt0
N5qnAZ2rl3M802bLdV5d9UvfPHRDPT802mOPHnExtEyf1R8AQbOAX7QxKiyux/zaZsrl1G+YMvU9
HXrIR5xWHGdMVIc2q3Kv2JuybHv0oywegXW0D5VEJyzsA+xtUDDlpltrQbMqKFmQ9oyH32BS0xJM
zwewWETWc9eVAsV85gXQHQPkX2jHjuboGkHAYM6ILSbYdsJyeEm6aIVfqiY0JyllY3g1OjhdJbVT
5nZgefsF3RO8yYoAvUOJ4rxH4/XUl3hCNRpUsa5C55KBKvrgz435qpvjV+kbX30I/MCrdnJobZ1O
rXK3IUc1h6FeeK9VrFTWRKrnKfw9u2kTxSvjO446yVWrOZ6s7QuboVmytglqMeYZinv8BSquvmOy
FRcUytSnNtZjlfko9X0TIYNVUa1VEaNi7zg0FPzD/TaINeJcbYT/0GMfRvW5kccvOaD0rDXEeOkY
MVtn7HhwpCWd7FcVhkg8mGtjlZKmg92hLoGZPvMjv182Q+CD7B6SwX30lMakIEaiyynz/HL60LMJ
s0FYT/JFiFEu53qZiqdGoqiceCEBba5DJIVAcFkilYkhsCoZMcX31U51q5ICdlEfBlSCsPQlhj+T
GBTcartyFyFznny4uRKpbQkM6Yqq14rD6LztPK9J3NytUYZsEJwiwNX8s1zH5Ye2G9i8RX18xhl0
PE4T0gBlkq5BMz9h3CW4GEvG58TEHmp1Zl2gSZm597vUC9vSbSvAMvIElc4+xLSGZlXGRacvUVlr
UbTz2/kWcnKoNwuoqB9qHRd2EzcruuKiNrA9ohBgh7BXKPnooer3elQT64wAe4QqnoeyduKkV98j
8JuvG4QFQDZWw3IZI6vyE9TmjsW+nDcKsnTP67Sf1kZvLWiyIinqRXpJh+n/zwrEx3rvj3zus0nb
aE56YL+fOyjLn1C4Hb2MFGWjkxJPFLi7iEebGDVunR3t7ubUDjaG4TF1y0s5jPMVjEvGPNWBWm5b
oe1XruNmSJbWTY/obsPxgcy6ZimQgiEofaJGnKpQ4j+S6MayzUIb1B+M9dRXFA3FE40gECQWMYOf
oWn5GGdLUnYblwOGl2D5++yiRax5I8HOXpO57kG6G3lE/FTzPrhBBhw+wQoXZagedfJvpPDBv+vL
ab2npGjvVytnP8uNKNESUFgiEpKb7lsFLr3eIIjCIRSjdq4Tp2UEXuUy8gnaSbU8l3Wom6SIGh8u
MFQdNUnR1LdyxLGWwJBu8hOkJ9WVi3lQ4uJFXyBeK/SaREuNgD6XqIx2TrRjIkU7PQ695XmylLT7
Cmk2N8ncI99PUIFr143BAUdRncYcRIL+kahAVaurmzQ3mItNIkG8hxZkwuDWClt8MXE9PS8AlHyI
hqVab0Rg6wl1kXkOkgLee142knhEuC6G5mYBJa/NNADVFKebidGkQPz8YJAN84SNATm3AsXGHUby
DaYj+GpGNKAwecNBMRXJLFtdpnSey69QNMkLanfaJnHsApkBWuoOA2R/goU5O5RMFz5fDlHA9Dbg
lf1YBov6iulkJCVLrudPQWfGB/A0+y9scvB0QN0Le9QI7Tsl41B9tC2YLmnc4KhIeD9VD+XaICGC
WjuW6YhA9cZvYnYFkmn0hM4AdPDxmFE4Qw/R9AQDpmpOXNtrOGl4cGRJJqDgHvp+dVUadrz4EmMC
dUo8NQqUM5cYhAfwhIfPtVXqi4c+kS/WxsMjxi1AGNQejap0RLn5AJ0OGSH+d3NbR1X3jPRGT2kT
oQoujG8f47LUaA1qYrwaj+Ok5IBjAOlbkosaGryHJqZ7aOzBPWla7wuJJ96lYHiBEsQi6SEBZlj2
i4PZwhYsz/EWpbBZoYCtxCXKIvXrOjv34Ca5fgmd1fkGGb19GdGVNG+xsOpzlH8dkOMa5eYkQp2j
ALAVffTpbMn0qGGm+0wIAxArROSHXhhajNE2ovUErqjQGlGzw3G7WasmuB8YWnyu4jIMurTsdByd
j/WA7pUFBjGvs+cKCU94j35TdOl0unLplzfFqrwwhTm3OG5g9bQtmhXxYK0C/I9mjiRST6bplSua
pUbAMLQPvhgRrXc0j+XGEi6/ohpGzc63RXWNoJixK9BG8YxztJ/zTV4N7frRn5FNJbEceo3dZzBY
IWyxLGPYtpvUqBUvbhF0qFV0bUjHCxyqwSaH12WRqLENuyzqEShu0IjS5pfx2lie9NXgR7f0GK7i
L7mCPDk4PyGW8uzo0SmVg9YrGsMw9wRT2FWyByWc+iC7aEF7lhHVUP/eyPhP6WrX3UvzcTAvLwMk
sx+Fsf+XOtmRe/GPdbL/GFEUASjuv/7ze4Hs+Dt/E8hE/FdQJGlAeRhAtjn+5O8CGfsr3l6G8yIC
ExtR7f8IZB5+B/VquJ+DFY0qEgbt/1DIfMhnPsFcpsCILaUcNiknktivJLLjNMsfPfmAUKN/CwNp
HJNVPo6+U5seWbfhgKYPdgivmyZpjusknR9bpGTV5rvn8oYYd5x5/dWVTqS4VeZ+FcJp6ACqQ6LI
RqrzQCdr2tIrjDR4/ntouB9l+Z/v7Pjz76Q/R1eJahiuN4TXEGL2k85yVya/vqm3LgKjMPDt0YkW
/uSc3vl+CXO5hR4I9bNSP7P6q6HlrmjfK2Adn87p0xMw1BYCnU8U3M8f7wY9NsotmNM4NDba92i5
PB6i1XuGA29cJeQB7EzCAP9BOf3xKnqCwotOMP9wTKXuhiXvUk1UmFXa8vdKGT/fEC4VxpSDa4ul
fHKp0JmyQTLoH/qZRWkY6hUNikX+zizFG99PCI1ZRJRTEN5PpxImnIiUCu4fmrlXGZ/E3SjnYrN2
UXe5oEr5znI4KXb9tuhCAbUbrS7+MX09uSu0knl9hAz2EPhkZKkHLNQ9ivE4l5xyUuFpcrAKkeiD
Dg1Lf3JeVdJ8Hg3sdzLbxlZAABX5jEN1NTpFd2H4eSznTm6PdZsiWWGwfde6YU0VJ+Ur+rRmlSFp
nZ5gjcLGDxMsMzHUUaH+Ujn88J3bO+JwT1dhiLZFCNlRSNGzdrIKRwtJQq6jf+AK/rMDuochc8ms
gER+RtYwdbkHRvSI4HtYz7WFuXNvUJb+9TtHT0T9456FOR7sp6DsBgG+3R9XKQ5B9N1MeMiMezRj
jiAmHy5hmawSuyA7J/1GdAOa2ci+AGr9TzwElC7wirA4DlC7Pm50320sIEOSfIDAc/CBXU+57Jab
ht5aY1eUzwZ9UKWfoTDRZ2jD21ee4dciROH/nYfw81cRoZEoZjgJWIzFdvIphgg2VgNCvQOjVf8Y
jE1+RsLoaYIQe6YYmwG0ItXluECpRjMNpgFzRc+s09479d0fK5JY8TjTcISFhGPRA2zMfnwaHdp9
+By13kVQLcEOeF/3cRXoIXzndn/6znEZQUJsTQHBy0xOpgk4FChu2ehdwCY3zNdzF3bf4spbE4Tx
6GkuOrRdIknujbqUH3997bfuUFCCQxLbSAynpx/v0LUUPAVMfV1E9NxQnczBO80DP21Sx3v74wL+
SZl/WaUhFZu9C8Zu6uV8MukY74l4Zys8bj0/nCBoo+c8EiBXo2CHjffH22g1osbYxvHFMHH0lSrx
0UclWBnwRMoyr84kjOk2v35yb9zYD5c8WRs2MqZGX1V8EaIt84my+6i6t/z+1xf56cw6ua+TlTGj
+3BCLS6+kOQZcoCg+1m/0yHxxn0geGOMEEHx8E7nIwkPbOX5qjh43pqWKI/EDB3l8gaObNtf38wb
a+2HK518SRDn0SOFkd3DcUSvFdFuVO7h15d4Yx0cI9EA53wUMfITizKCCl2DQXuYOxhiTpgZiSpp
N40MLqq8Wy5tof45y+/f9ogQh30UYNvEsXg6vTrpZRzQho1LSrPrUdoxQfjh13f11oP7/hInSw3T
dGgTQNPgwSxIEHmIJs4O6f2vL3J8009eoTDEx8ceFAvE3ycXoWs+GnAXigNeVCi45zBBXHCcD1gG
TXwR9R+HiL+z8b219EIRIj0gFHXs09nZEa38TMNi8SDZJZHsuOq8+UbZf84h4W9f0R/XOV3iFGMM
4SRm9MlUSFRnlFAKDEi98/x+SjZQfzjGlfGxKwC9licHN9G5UXBIKA70Omg2rZ+Mi76eymUXQR7t
3wvG3vy2vrva8dF+d06jCT1cFXymD7VEPXasz6kh3+piSdoYNlRo0TW2S8UcvrPp/Xby/rRKvrvu
SQxIl2DyKgyAHUxxS/phZ+Mxk/05qq0FY49Tv2QYGEwoRhQURKy6uij0iyzOasCilPc8m8tafZ0h
v61yuJQzpsBaYGMr+GSjv5KLnWsHCOcyoaj4mOVP7HTff0PHb/C7Z4aZpD6CKUdxgNXEliKmwCPM
UOVMRP351+/SW9vQ91c6OVVniN+jWLAWivHGkO6qX4tv0jxIVbDEG9+bXf0Nq/3Tl4JZiThG5wmL
jgn19zc2oY1jDldeHCahkjU6s+1rbJ/pig6HZXziU3QnkZC6/tFDCVygIemmBI26MEvWrmE2Nufl
dBOUC2zu0dwQwpD3vS6yN44x2On98QFPnnxejlAvoxg7f6vjLUGAiUIMKTC4srx3LL+1V8LGSUQh
Ui/klCcvBrj0Ae3QO31A5dZko/CDZPT993xW39q5vr/KyRNfUOfOB+HwGqjPdjSXs/c8LP55zf45
T9Tfty40+GAxCYaE4DQeL7UVmBnC+1ahctlhHpK951H41nfzxxWQf/y4eBRBJzHaxAuIwTrBsFgS
mZs/E8eg4ylghMNXirBTs+exHZYVMl9xyOmNXPhZS3pMDXbvpN1v3oo4hupIihGcndwK2nYb3g05
tmAsfW/61K3P83t47jevEfAYmggJ0Hh1/Pl3mwgLWhKoMigOZXOZrzyt7K4U/TsH48+5KA4TjHH8
z1VOVjHnK+6wL9TBsQaFv8FnmQ1ksV9haogmRHYZ8O6xU6jwSPEk7FBvJDfunU/x1i72/Yc4WeRO
SFTgGW51ddaDRu3HGXpIeKLQYJ5gcGqDVvz3RJo3r4kOuvCoXMTktwfz3eMFW4L01YivcF8v6K5u
HRrYUCJm18vtr7foN9/g7y50Eu6gf2w0E4bvDuM0Jh7/LKAL4ZBCL9w7T/G9C52E8OUxazm6GGA8
+eMwdYlDB6vg51HXbX59R2+uzNDn5Ldc9b9JO7PduJFkDT8RAe7LbbEWqVSyLbcl231DyG6Z+77z
6c9HDU67KkUUYTUwGAxGgKMyGblF/AtPw8vM5GwDBEsh5ZRJj35k7arxUQrXLgCLo7EVnliYY9Cw
FnKiVUutr6QoPEXqL6yFNjOv2U62uGa610fz6h8tHmq2TZGYlhbPk7m2fL7QBui+Fnys8NRpwH/G
Zmunh7K/z37EAeWP7AaR6GgzOVs529dOuJFWPtvCbOI0qRuKpXErphZyGT6GuxVawzxQyETaY8D7
a20reVvrMdDNOYshpIZaYQ8/GMQwdenALdg60nPbFXvEvG/Gsj5IyT+Sra6kic4PF+bVhhnN3kWJ
haqDsLW0FqwrWFbhyfb6h6g0aKzTprz+8RYnj2swYRzIvOKZ4lltI9VZGp681tjzNJa0eFd5fyY5
8no2UrP4HUV4T7YwQZqBFvop8BJUV0uAUdZKFi5NFlUoxQQAjECbqImYl3ityU6DhKx932YVXkPm
SoSFBcVDleq6SZ2YXomQA04XJD70rxA60lOo3vdD/jlQ7zV5TQJ66ZOwNYBWtjWFtpgwWSGGV9hZ
G+Qz+izpZ6l/pEG28tkXHiU0W37HENZMXtP9wK89POnB1B59pKjcNteLAyX9Y1pYXyPUKh9ku3zo
o3jt+bU2PmEem0kupRbK6qm2PzndU2R8b5xf17P6VRRaXDrn45uz5exwmnBMHpCcDU/SXa2YB+PG
HDdTB3cATNxLSt/bUg56CySimDVLVyZ3KVHOg88TcBac7i6uJL0WnrDP2YzZrjSAm8obJ/55fZSL
cbg+Ww46XnRJhLu6XrR2LAcGl6hvJkR5UNrlF1n+/I4gNHqg6XPDsEVBtHzQzUifD0XNutHjA0oT
1l2ylhKLIzkLIsyYCXYh0CaLA3F0+p1Rh5/NCoJsXcWaGw66/Y6VrJkOdxfOXlURJeSsWJdSGJbh
Ca2rTe0XW7M5JmW2hWiykgoLlyQ6BI6G4sdr0Uk46QfQrm2FLv2pUiDLKg9q1Ltm2IIVg//Vrigv
LR3EF9GEnUPB7atEnIE9sNpaX1Op2lTJA86fNJiCGpAVrMrhsYcx6Vg7H0DeOOorM7u4r9BFkzUe
EKomlqZAB8eeYrFHDj71AgCBEL/HHmATQJ5tpTjeJgHSvUWJsT/kXlGvJOvi1nIWXthaoM0qjTJP
t+SMmxbjIU96XC3Dvt5nxM1Fl825XW2puiry4aY0sCW5reYNutlI0seyC8nS+yj9FnK8OdVX61HJ
b7kVgWKPVxou85p+ExuGi+LQR4SYIqwUnGwoigVteHoa83oThDkM78DN4ztr0PACfcc7DRmd3+Hm
hXu2leVR5KdJRTh5SDaG9ZBUL1P0dH2HWfpo5zGEiyrUy8FSB2IU3THPn8P2YTRWZm1pGZ6HEHZK
WwrQDII/fCq2unqfqbtSurHHl1pZSf/Fe6KuQDeiwgMoSiTIeZ6CitJI/tdBC0shRPvvs1/IW/B/
/7RBcZKzyXOz7raJ4xUznOXQKnmpQmfiBiR8qqJP8DWaj/S08LVbc0rDjdO3wxbFBftgyUm38b2y
OlDfU05aVfcHM039lXlePHd519AJtGkK4sNwmS+RlISlrMiMX33IzTHfx22JQof2TxpW9xofQJOm
27lsqBXyLpEOXX8bZvJKi2kxoc5+hFDTk5uq8iEAhKdSuYc/g3DXw2qzbHEd6rpp2WAm6WMJGzs0
7LhLmpwLVKXELqJd5q1h+tmuTSbjNi5aWCXjeCcbhf7z+mpZTGWdW6FO5Z8bu3CzMXs9zbuEwE2R
yEfQuIdIUSbXzsxua/mGvcUjbby9HnP5sxo03GXkSTT5tax5tg20xYgID6ZOp8GQ7tvyMe5uVA2X
9GavSFuHemRrP3mxvguVZEdVadd9v/4Dli73uoHEPE0vrveiJVPf2EjLdPMrJfLurUZHJWvNGmUx
ac5CCEljR6FpguNlp8ufpqKEA3evmeXKdWAxa34HEcteVRDIqhUQREqLb9xOo/ivwWrhr4YPXfgz
SVZyZelaRXIiCGTO71dVSNLJ8/RqdArGlB6nESG75Ei1OVhTQ19MSZPLlAwoA617YefplMkuPZOU
HOxxA4wLCOTfiZFtlXB93S0OyYIPZtL5om6oXm4wShJVI5xepm6w3TBU3Sb/BRNhZ/RrW9liQlg8
iVU+GFu6sNAcmEhNUbOV5yBxB++fYNyr7d427qbEc5G+K1yabWGTbXTT9bhhmVm378d/rif+2o+Y
/3628LLG4jBRWHhR9BxAWWnC4xT+uB5jMSmpEs3PcwB4ojlQaheBDIQjPDlczwz7ZoiAMJef/GBv
wfuaVqItj+h3NCFZfC+ejBITnJMxK+1U27RGpyR4uD6kxf3ibEjilSLTkzhM+HYNmGfT+xsRkfes
5LMIwkFnacCb8ppJy1oXVqWfersgmPZJN7jOUzWtucq8foQ3976zeML21A5WVA1eR40t8uCEfIzj
chPVH/Pwdm4FteGxQI58Y8ifIyM9GFqLemyz8cnIeA3yszK34qYCY6WPwpSRByDWI+vB89bcchdT
xKZBr+sArKhLXSb9NCHzZyEsdgJD/qturel2Mo1v2aDlK3emxc3kLJCwusq+NAao/2xc8bOSxi5i
A1A60o3XrRmirkUSsl7xKh2MHJGyybgp1fxI6waYwzbLn9+R+WdDEjLfzrK2QPmVDQOqNhzilzgE
w309xtr3EXJ/1OHaVi0xJusxDbRdVv9Ap2z334IICQ9G2NICmTSz+Six9wvEweolbvmrGA6VXe4V
tmj7IONrgIgniZYqyaHPpo2U/hplyBbhSqItz9jvQMLn1/wscHSfGYM6d5dqL/Zo76TKXvkui+cw
ps860FndQKL2ct0UTW/lo8rlGz8kCxQXLEyQ3/kmUoxdlYTKHSpA0cqLZ3lkv2MKazVH566TDWK2
3bOsjDsyrhiKlSCLJxQoRyDOJlcMcUMoZD/gZT/xqsh/xYm2MbsbPXzpZBdf9iGTb/888wyVAx/o
u4lY4jzkizM3aiNncKj1B5l8KHNJ3xZe1B/qOE9WQr02YcRtnQYimjqU71QA+pex6jauWh1MJJCk
6aZ2kAbj0EIFog7yQ14cnGY/PyL7uN7Fr7T/B8Nq/2pa/VjLjRvPqhFTMx6uj39pVRg6aHJQWUDJ
RSls1e5QeIv5TWE4bLnKKdmvDEeXoV1Z4UsHiQHG2wC1PuMZhUXRRyMyuHYSnRL/8+j/ogl2fRxL
WXP+7wtbYRR4VJ4QbzyhAWmn5kxu3cT+12Js3YoDMou31+MtvsDBdgPPVJAKlUVwRxAbejk184Cc
vtxXZazvccGF7jbk1o0Ph3RTJ47vlmYMN9Qf0m+4NusrP2JpPc74NqBhlB1N0UFIs2DxGCaDVvwn
1ZddWmGS+XR9oEsfzrQNpExgkrDNzH8/WyBxNrXNhNb0CQG3x5rX/qz0uqbYvbSZsSWbmkodQQZb
fBmkDMtxzMcsOpV1hr6FHHSuDBpo2xXFzxqFSzdBafAd+wwtWdPm6gEbRmy4UReuRsTpotMo3/v1
Y2ckbpx/V7zUTdP70clX9uv5CBMXvzUjt1VeM7rsCM+zMHHoUQRtdEKg7AmhMrX9Hqk3Q3YTDt4n
pUAEcw2tsBjR1FUo8kBI39iS5ZocJlJiRqeuhrz7nEO73Jhj4+a6T8nU2vjl8K007P31fHk1Xr0c
qC5rMB9gHNDLpKl1+S1ro0iLYPBpVPy09nqyLdM7ZCHbH94LFZpBcZ3hVI4HvXdhInTxcTJrNwDe
4q+W499mLj+EN50Depv5FstTPWDCpPDL4OSMp1beIoy8MlL1zSclAPQY02awM8T5cqRjIJcaDAhA
QD1PjibcTjdS5X1CswMk9WM/vIxZAdWtdDXJ+zC25kpGvd3yCE9nUlEc2ofIZl2GLwvLHIOpDk6c
NTOVctPTkYfz5za7Rv9OX3El3ttFCgWMewT7t0I5WhTXT6wiq7I2DU6lhbRr9zciv27X/0ywsU2j
lWNpKZYB5ciau+EczcJqSQopDVBrphGFnLua/jV9kawJKPQm1f+4fqjTdgUZCiwNAJQIgXLQIwli
WPcnSf8VR1yikqMShyup8nYp6nTEgSWpqspWI+5vqdJI4ZRSCmpC2iPpYzlErvM8ms9S9qJ+dfqV
F/FCZhDOoHTGqT73lS8zo0rVwaiRCTvl6GZ4koRkx1fd26vxrZ07XKj++fOFcBFvXihnZ4QEIiXM
ap75ipnsC09xO6RMk2D2TO6eNHDD/vBrQpn3Ngnh8f5YiT4vM2HDuYguLMMqsIfeHimb4CGJW/Cw
ySdv71nFsQ6PUQwxtTV2dWHfeH2zV9GuKzoUX+BUrPyMOSXf/Iy5QQRXScbNb07ps0mAoIO67FxZ
MZ3hVm1QGZH/HqOnMQkPdQKrWvs+tv4GovJK4LeXABal44DWpl7KvVKI66WyMsuas82ZyIqhkEsL
hz73WgovFCWA0QN2nAkJ1BfFHKZcGxpjAtp9Gv+R0dlGrmh0Y7xpAx3BrXTziHzLYepuMmmT1yvN
zoXtgG2W4jssdDpxotn3vEGUox9StbJ+KgjeJNGXqnpBbSKKfv75Z7wINS/ls89o43pvSyh9wRF8
jsaXHEXINN+Y/mdrOujm0bP3ef51Jea8PoTUOY8pVllQdVUKmims17je1B8C4ybM7yLvMPxoqs8B
olX8R0eNoTqsBF7IWRBHXO3moieP7HkjORssutNM98DSCZKT3r3I5XP8Annc9REmQ8hXt/19Kq09
9t8+OUAnQv3lU8KQ5DFwGdTLlaodB97HQ7WbC7ue7UDInVw1W9kGF1rkl5GEu6uN7TPSyhRi0ql1
YTFK9desUnc8uTQHzqybS8iEyXdBEXxS1RQlrc/eOKwwB5eWJ+9YCvMm2mdUHy5HO9TeFMnzaDtJ
UtxK6gtMSgCImFqUuyufczmWLoOeZvOHbnMZa/TqKcDjIoRKixyO1twkxUc/pZV7U+o6kt72k4LO
SmJ5W0tPd3OXUE3iU4AzUaV6j9d/zMKRx033928R5t5UuwhBbPpyGSXDAkkrz3mOrQq1dGszIU0T
BaG7Wt1em4D572f57EDLmp/z7MFK/OgU9rbPrL3dv7xjaA6tch2flVnW/TJKXZgGJBKH5TopN5V9
0Fpn22DAZ+vVS2RvJ11zo1a+uR504TbL04j2DswvrppixzfPutaUA4XaSwJNokM0cBbJa1cOk6W1
eR5FOEzUXPLtsqf4ghj4oQnUm7Z80HoKD2s4gMVAChs3zGS656KDejoYXeu1EulBIW0HnK845Ib1
S2cB7pXat1dueYuzx2UZpzI4QNR7Lj9ZMxl2XyIxdVJHEDLTw5i32+vfZ3FAM/OQ67EB40NIvbit
QVJK7OFp6WCjcI8u0k7yj6vVxYXCAxTvs0DzDznLcVxCs2mYAykB6u5psCsD1UUl/JYuwVapO3MT
TsNedqKflB2+/7dBCumBBKdfNfM5bE4one/L5FORoxLljytpuPi5eFdRkqIP/MZAzS7gCnro/Z24
T7mQdbR0zTxt4YoMewMm4vx4MnnUXM6illR9AlUE5oOKzlj62eOmbCrfkibcF7SbrWHlqF3amWCL
KCQI/2WJ/AQMo2L+b5gDUbMbTSCxNwjJXf84ayGExBglrYugcYansfkcdcMW8/eNimTe9SiLeX42
ECEFMFKTVSmHCYDkNEOwrAfoHFPxfD3K/K+IN6Lz6RIuJgWXXRQHGMugVps4KXflcBcPH4aoRV12
dz3W2oiEVEidjIYwsPJTW9T3djQe8+BlKL+qUfX5HYHQUaHKCmZIFqHzbSx1CM2yekp53OrlkzJq
97W8RXJz5SKwmAlngYQDChgXvjTzc7NWCu7myvwCdIy/vaw0Vk6lxe8EPxUYlDMzReeFfLYZVWmh
OFnMd0IXwB21Y0yX8EsT0VbT8+DX9elbXLJnseZRn8VSAI4OUwQuxNLr6WOfefIhHe2P+Na8VLUV
HrJ0/GHK05qx8WJ6oHpjsx9RaxUr10qtpihIAUKw5CbHIQmuSJ55f2U6WleYLwwr62tx63MoR1go
R7P1CaOskU3XS4NwiUWt1chjDnsofCs5v5QhVK5t3qrIA/E/LucSaebCKorkf1A/1nCjPazv4mtB
hIUVxnba2TPKJlaOjYEIqnNv5mv6IEvzNRMnqPRRwuFidDkSryjB5jvUOmpLK/9SuhJVeinKVx6g
C70bLJnOwgifJfJbnLswMjopjpPfZFGpgbVL/k6qKN0n6B6CKlbGrV9N7Q43RlSyVJROUbkPMJMy
zV03xemmT0ztRglCPCiDyT8iHbNKXZnvMeK+ef4z52Q+WyODr5r/AwFVqptjMYMl3m7wEarQjBtb
P7benebELq+9ZrXGtfy1AW1pumVDERNmSCmRf3RCOlr1DqK1Pe6zx+vrf2mvoVL3bwBhbBoK6Fo4
UWXiwnMHxNDeVXq2Q94ppbwTfNSn8HA94OJVa76f2gqb9lzpvZzNfqRl54/cho2icHbIaObbFPuj
jZT18S5WMYgpWz+bZetQXmvy4ntlID98/UcsTis7ATc+/XVXuPwNSdSbGAiqnE7K33AnnajaBPGP
6zGWdlaq9dAzARlbtmjLmvkogaheTBPQ2srqsdTqrcTLP/sbxIJfr7THX6uPb3L0LJowq4qDLnGm
sfeEqry3PFceR27K4wNNoF3XFCjd/p1qI5eydodK6u31oS5uFwZaLlRj0Tawhe0CHesiyHT2pKw7
VLaLjOx/+/eFwXndyNqQ+PcHL90qeAdNyN1eDzFvm2/m72wIwjqQhgnPmp4TQketMEZDXFXu6rG9
ieQvufZkYIq2dnldXHlnEee/n+0qjdFHkjYxqAhjwgHlSQSRtyg+besRMzhlf318ixl/Fk04m1JZ
Uu1+IhsjwMtTWX2cD43Wr95RmOFM102UIRDCkcUvpdidHL2yF+LnMvoRRcf3MEI4NZy5CAUGjoaY
UPzhYIjbamTLmhCYj5+/ZDYOAF/Q474+Y4tLipcSgPC5DPzGcqIFRpEEMoWuJGrvmjx3o/TLZALY
bcxNYqGNq/XIKQSUKMIWi1d7rTi89Mko5NG91dj4dVn4ZAj6Y93a85o31F8JSCeaKC2hr49yYZfi
X+dTcWuhrybuxpqWhrPaJ/Sajpaahihle8DJb0vRYpsH+abPVvaKhYVGQN5qoFE4AcRLErCR0fIU
utJA4NzIiz7qMieqiozg6DwZRnhs5WNjrbVt5+UrLG+QrrDyAdSrSNUJO1QlmVWJend0qhxqd6Yp
fanD+B4/USTt8dT98+OFzRBIO4BQ9EMMoTCS6/GQ6EP8istIaFEWyn1vP1z/cAvbx0UM9XL7MKIM
EoAXRaeGBuWoe8fYGjfBcN+3T1Vob68HW8ySuU+BWhrNELFL6fVcFTVsZE/69NrHR3K9NPRgr3oy
vmxy/yyVfs773ny5HndhCYCn/R1X+GyoniaTLRXRSWpc3b+X7ed6TVBkKQTDMtlKKFy8eYnkvLFk
J+mjk9PbuDY0d1TMu2EFCj3/TjH9EAiFcEBTBcacMI7a7FrZ8QliqaB0XnJrjUG+lN+QCyC8OjN+
XNx3B6XGUVe2otN8S0SiIdzjuLXJvM/Xv8dS0p2HEU7JWss8Hm6gH8IE+Zpkr2J5cIP4/VaPvl2P
tJRx55GE05GyW6lVIwOyxr3UVZg7yPK3wShp9imbzN4l2p9TGnXU235P4fyLzs7jDPHyQpb16KQ5
z4Z1b4a7DqVsiDb/bWDz/ngWxrHGpua2GJ185VbvUU6S8tNc7ImfYrwbkqJa2W8X8/v3sMRWSdRp
RmN5Gvk90aW1vNqtZ43HNv11fVxLxyXzRyMR4hLlOBGIN8WGE2eSBzImA6Flpd9VTb2V++pDlDc/
y27fyS/VixFQEpxyeU3YZTFdQDaAQUUODdDB5axWXld5tSaBVLPx9qmLbGsqGTT8KNkUFmS1CQ2n
n9cHvBZSqAchtOVNfUrIXlE+Ji13kQxxxgglj7q+1ZNih5nuO/b8Gb/x/6MUthH0OjH7VeP4hF2E
WwSmv69SLPTyHgO2Kkhu0r6LV0Iupg+3ufmhjpaN2FcsJgRjqxlErCa7ljZ7RHmyNlcaCYtB4GDP
5CiE5URttEGqC4gqtGH09hnMZtA+rrYtF78Wz86Z/4Rgkims7qQIIkRxefGFvYrROeQy+YdX8OoE
1qjeqN7KDWB5NZzFE5Z5LOVBlpXEK8LowS/7zYSB8XSvhPsO5ybZUzepdhsn37Fkv56Wi3P5O7BI
q8NoQkbIQaNgrdxmOhxF097R/P/0nihAC+cjk/UmTKfdpF4dYkt2aqiHW/mxSvBw1VeGsnRqItUo
z0wljk6ROI98nxU2KUEiQznFVXLX6d7zn49jBtRRbEX2BAXty33DVIOeqgshYjDyY/asO4+o8r0j
BgJKcAr4xW+a1ZmR5q2BMzBdiqME0y8dq01E9f16lKUbAHjjf6MolyOx/Q6tGtNnn68eMm3aDfgR
KOnRkIyVA+WVKiheZs4jCXutieckauMNB2XgV7dSYmD/AZDspmmDAW8s7Jl8rbEeZAlFxVJPzU+R
mjzUff/d6q1gI/nTcMgVH8t03c63wYj/gTy1EzbhMrLKlf3VNn1o9jnM+lrzndsyCuH3hUlwsIam
PeHaoiPdyUMIo941lZWlxYMAmTHD5On3i5gRr9CQoqH+fJqiyMU1eMfNPbTWDqtX9NCbGYRey/sV
ijPYv8tvpXkT7zEfmLOR7IE7Hx1txBYrnXkg5m5Uo0c1+Uud/aVyUF7VQ2BGT3hRuJ35Sct+YC+x
nfr8tsb/QL5N7QdA9XtZffQlrKyyXZN8kNA525DU++sZtlSu1eZLLCLFtMq5U1z+7DRCYULGgehk
FndRnz5gxufGU35rBNFWHqfZWe6+ScGIZyXePV2AjHLeHsq63uRWuFUt7TiGKlYHo7yy2y5+trMf
JqziGGOTojaAbJuY9w1RsQmPte7dXB/+WpD57+cXtyHC300Ds10noSs9lcNLZq9UTxY3PJjJoLVn
uSKRMFliJ0K+VNwNh8+RE7myvLLdLW4SZwGEMQR1WY9SSIA+2SJ9Snqp6l+x/3R9ppZeCepZlPlX
nM1UHnV5Vkc8tgf7NuuO/XBE0yH5EDUrCbl0pp/HEd4IlWI7JBMbkWp8sKTtAPoaQdBKcugb/EMG
Xh/VUuEaPDDCAMCOWADi12knG9uDkizjKqSp+G1Y8GeHFMDT57reRpVyxyO/k9YeDPNm8GazOAsr
fLPckxR8gSmYVMHORsZS50KLId3gKoG1qTXHNQdl0yrlGrZ+8SuexRW+YtiHdhLPRQzN+yiDfGJg
CoQ4w9lV3Kivz+1iLBjWM4lnln8UDq+xhmkyGnzJzjomTextYgVWftLhwhxS8F2T/52n7M2UnoUT
TrDIMsJOr0hQx3+mr4TQwGOerpz6izdAiBBIG4LtxOtB2OSdKsWwcICboHqD6SpFcJxsV5mePRjX
KSoufnMoUukJ0dysih7fM5//xhbPsWwqMfzqid0nn7yxvmn02gUJhEXcixO+p9p1NlBV+HhBJ1V5
YcH5kHgF8SxJ8kMLbPYhi6f0HbhcPDrQUpoZT3RahSNIV4IcE1oKUXeFUbpqgeKwPKz0UhaT8SyG
cJpMLeqCaa+w0cstltm2O6bPZoVpMLL0tPuuf6nFVDwLNv/9bK9kOYw5QtrRKbWKr4oU7jzD+kd2
zO31MMubF+xnNFVQGcC1+TKO2ZZ+E1RQ0gqt2oxG8rHwjLsiPXZ5fivF04ciOxaOm/5YCTt/+zcr
zZ4F32YJUeAMl2GHVs6sdCJs6dVbfMTdtHhEY6vpvgxFstG6fKPRAjxM5RrmbvEopUtAgZl3JXSy
y8ASF5howmUDV4UUR6lwGG57T64P18e3FkUYnqfAc67UOQp6tXjtFfhnYqG3uR5lMUdAgswyqXgX
iJ1EUJ9tMlQcPBaate1udkxLp5Ve/Pz933yosxhCHuol7AacItnto0Cda/OGOyUyh9wYuAOcpP84
JCEdG+psJmZw8+FytPtnDDDjNcrr8ogQ0qLTTHXXnJf52cqK28EItJEQMnYm2i8DobLmS5Sl70iB
uRAPno6etmULiTaauhX2PWdJ0kxAFW7HQN/9+ec/jyAkmYqdc6yqNa8F6ydmYZve+1ji3Xw9yBKs
mxoLwozUwlF2E98k+EZKidRz3Ff1ESby4G/tKN7S2t3qvMZGd0julfRGwvE88z+n2YcMZ8DrP2Fp
34XiRnMIGVKEcoR9F4PADpcXPphOgqNgj/5Yq+9a09hmobmdjPjxerylZXUeT0z5xMFuOiWelNq3
cNddrS3usS5feTcsSP/oUPc0HZYymkP0vC4TsfSTMEkHHg5tV2wr697p8WotjxTVUALsEFIM7E3K
+w1vVmlAnvxLu+Y9sDzS379AyNEwkrEgxyIZJYCntjL2U+q4NuaV1+dzaTM8H6eQp3hTx4PVEAW3
8NDa2PLKubw2CuHs14qpAmYwz2P1AfY/Z2SPYep7xgAmDdkMgyKHkIOd2km45fHEtT3tR+CbthsU
yrS9HmR5IL+DzH8/25kiVBkybybmUhAKS/VoGz8bL1tJu7Ugwg4bG3Wm9dN8xw2LG8+3t8Wg3Kwi
zhejvKLEkGdED2F+op0Nxe7KKLdl7n65WaL60SKhV3eIW04SFvbXZ21xe4BUPxt3AF+3hWVUKHkx
+hGhAsXcWd+kEdfW/Mbo/Z3+rrkDcMWine35RElfXNwNylrT3KOW3cz/e4ad1+lK0XvpfJpRXf8f
RFiUmt4YHF7c/Bw1NDfK1OM214/WXtPTDG0wbQ2Ruzh/xmxTSPlmZghcfqrQsivswGRS25QUCpBN
5MKgCfaSEld4guq0TMI+XanMLBGXNZjS/0YVXkF6kBZTU9F+murqqNaTayryYVSQtsqz3dQ5t9bY
bdVnvXP2Q+j8Azvkg2X4JzP6NMXRUZMeZrTSrChzPZkW8xYOLP0G8KeKWL8GClCqk2Nz7ab6FluH
Svddm47pf4siDB7X4Xo0SocTTeatR6fUeTTHtSr5Yh6BM3j1poQGKwTp/UxOuenGp1y1t6g/ejLS
a87oTt1Kwi7P2f8HwrTsMoG8HGbSKEnRa6087vSjbDUbTAbfszv+Ox5gKZdheETKUd0xHvy6t6rv
3Jh6vE1WJYbndBcvvDM843/TBtn8MoxeR9IMfEEdwVP3NGQ/QZt3Igznm/uZMAjn4x3HF7KS6D2g
VgCVVTi+Ui+OZClmvQfyh+GzkjKmd6TbeQTh8Cr6PignmW0r6P8Kppexu2/Dtdr1UhLAHpkN86Dj
0O69nDY1L2IbsWsuo1l0E+T6DTzryAhWcmDp44DNhG3NxX0Wd7iMIklW7bdxFJ/CetygQ73D03ju
ZihS5krltImilY+ztDkas4vlzMW1DH0e9tk5psH21SavieH/tFgat6P3jz+FlmuXne0WWITvVE95
z44MrouGw0zHQav8Mqg34Fvc9Wl80vVvRbbnMD1IT0bghlVxuL4RLc7nWSQhM4w+q4bMr+KT1/X7
mYMaePvK7pCvYM9zyt6/kbW1bFyOyfMLJhoEfVEEpyt7NdemPj61JZhpGrP5oWi05HZyYjyp8FDf
8XjfhXFkrlTRF2sdyNb8G1nYEcfcG4oMedHTWI1QfBUfRPF437YK1oIu6LBgo+LkVEU/QHavnHdL
y4PLyVzDRBgK4vrlJ80SqLFqbsS4HMRfh2wcb/Ux/haOpr+yGS8OEt6dg9AKlsRgIS8jjWVg50nI
TVXri13uceUO3C7O98aPWjPvuuIp7Z1tbf9zPZGW1slZVFFCQh09u0t1rq65ch80d1khgTT+a/CP
ADVXpnLpXDsPJZwDaa8ihjl3EVIgIzWQtrK6r0OfpuDj9TG9mp2KR8F5JOEokBiTHM/orCrfZGGy
K0MARkP6AsAt9qhQWd0+lpONPtKH9PpvbXqIhmPeP09596FfW6rzUnzzY8DRoNGFvgpP8svv2lp+
agU5pVuzKrb4Ww1psb8+3qUcxWnk3wjCxIa0xhCTIQKao9s2tnZM7OrDYDk/4QHSJuSu+YbEJHsW
d8pw4A4dGIcERnouQybizul5237qNrk2qJumbe+kZI2yvZikZ6GFRWhXSph7Ey+FKtkr7N/+sHHS
CvH4xu3NVWme+YO8/WC/ByqcVbaVGlzluVcHziP4Vdf0w31Tx3gXqvKh1g/9gKClI39sImnlvF9M
FciWdE413FvfAIS9yFJ9Y4Z2+c+298v3VxbG4go8+/eFLaYIcaWJKxBx+N8UVfXRyg5GkO9Qh14Z
yHKg2coStCedd+EgjMbYGZKRiruu5rshmTCsUw5TtpfA41/P/cXU4AaGYtSsFifiPQw94mY5o++a
VHbnRi7u27uwtnelZmyrNQrI4ko7iyYkYqDVMQ1KJlBy7j0b5Ada+ubf10ckxlBgmjGWOQscB0mq
ecRnNxdr0McMl3LOgQR9u1AyH9ow6zZ2++t6nPljn6f5axymTMctA56HIcRRNOBu2O7xzEg95y4a
HdvVIJxvyxhVlLztq0Pl4Gieq+VWUqpmJUPEVP9fdAMgPq9/BZWAy1HGYxp7fmnRIDw5P7Q1kq94
VZn/deDhvF+Qxp5R8Jf/OhXv2IMNTQ03GeluNrehwVZRd/u0+KLWh/w93+w8npDvzoAegCURz9L8
jS7Fbg4SzSy+Xv9iYq6Lo5rn9Cwz8qJWMklhVanIvOWtcz/VzkezaY6dU9xE8afr0Za+EMIjNsKZ
vAsM8ebDtcoZI/5zqvRJdvPUH1xtWC2dvTlWXgcFctTGSooTUlQEKHIA20CBebYZ+V6Xb2CPwcqr
7P4wmdl2TJItdbctj7v99eGJW5QYd/772WQWRaBJmsknM9MPTndo0nrvFJ/aYq02uDiNZ+MTlpmR
xPCbSsbXD5vxr/7m+iiWNgvk5/+dvXkhnI1Ccvqs6ebZU+tkE0nPsi/v7PhPmzuvczXL/5kkOaYR
wnLqCyMqB/iiJxLt0Kv1xkz1Tb9Gy1xM77Mo4iJyjMCSJz8+GcqT6RVugzpkn8i7HFeKtSviYixn
hjWDbwahIJyEklyzzeLtfaKOYGw0gxafFofyVq386KCkubEZC8wR//xjoXA2b7i01yG3X34sP+PC
gq49b1L9BWydm3SgMP4U3zt/K52HlsxbmxeoWPD2GG5a2Fl8GnTlQ2fIH/zG+DCMzufrY1maQLwe
KKZiMjfDfC/H0qVpN6pxGc9w/rh6tvRT5m9Rw9vGf8rn+N+AfkcSdr2+kx1dUouYFN/cBiikRys7
wdIaotlHOxalmjm/L4fi99rQomsfIziQ7uzhII/W1lmzAVnabs6DCEvITLDHkducIli98+Jd7h+5
fP1xRe91rjhSUexU0R8U0RRap2tTLPNERzRKLj9EaeYGqxpnS0MBy8bdhE7sWzFcAIIeFR6exOCX
9OHe8VxHf4jXEESvkBbxfnIeRlii8ljrkNXD5CRX+P0m3dS71aR8V8ZcrjeTZ3pbKU0RzjTrYDd4
rU2hzyqQ7ZTajdx4xzQfCzyBx+wQ6b20ayrT2fghXdBOmzrXGDp9N47a9OX6sljKpbMfLdpYVkpR
QJJjbvrupJQHYLuKuXIuL91tqL/POsRc3mRRk6XpMCDqKqBV2MK37SOcwo9q3W2czqLM9dJr1e4d
Q0L2GeYkjYY3rMVS9vO8ReD+lDpNtO14Gd1pVRZj6hQZKxvk0lkJtOrfUMInr3iaDFHEQ7beWbs1
QvDip4HFAkwXKdI3lhxT0rdKNc9bIvubGgxJUEzuqqjk4uI4izLvm2cHcqWN/pToRKlRzLHj4oga
oOu0z5PZ/vWO70IaoMfNocI5dhmpRq+iGCWQU00IvelhQgw+ebgeYnEw4It0TisopaKNqIm/DVqG
XAGN6HGE2mRN2cZ0cDFaefIsPUXgaf0bRzhMdJwVJXXiLpa22s4oQrCJ5f+Rdh3LceRA9osqory5
okwbNp0oyvCCkGN57+vr94GxI3WD2EZIO4e5KILZiUpkJtK857fK6vcoMySYLkaJz18SyQEKU08M
hWP6E7xBiMlcZFnTGPifM5Kn1WqA9nA/d9oubvxlmvd2BUQl+kOPUTHuR5kpCu0c7xKgQeKR925J
oan1bDFmJAIFptJb+urVMhRaobGfSWD/fmaGqIebXdLjcbdQQOweqbYQ7JFetw6hI8LqEvZvMO8G
bN1LGQnYgWY7wxPOrXaY9KcK4MRDr4+wEbH8LdItC2xsTeo/Wdyn6rEHtaYKZOWNG23YdF/Mexrv
HLOLdCnhu/DzeBqKXAC9Zej6nGI20AjiFSmUG6sqUcvqoa5ljKZv06J8eMOfxpvHQLZm2ZwQrNZ2
89ChIxJbj57bE0zfAIk1Wtxvih4O9SfzKTN9tfhMAf+4Eqs3wA8GIIagAc5crlfR9W8pSudQMcVl
0DHyhPL+pcqjMmzrUqBzMalVWJWP+lQHqwek1PJxXjz/ujCRcaJeCZAv9K2RO3Kq1xTV7xRM2afi
UKslab3bUsvIdRkil8IutoNlY1Ax8K/XVfMautQrmhWDcsyykhhlETadSnJgP0OtIjCw84yxgL+F
tmCWagPAWMOg4huW8eVJDnY+aK2K8o06V09gdPfnJT9c1034sc5EcBcvH017VCiWdlXXtx3zSbNu
MwNjXO3oL44h+VgyYdzNK13H1hQLBTajiIDgfepAVNelUWwup8mUtQhELuX88Di3pYzYe84ohOXN
em8VGyYYTFLMZejQu76owkKXpplCYzQsD307NIUx1nD5vUqgIiV6g95S2aPOQaoVy11+r2B611cT
Xflc2ZjmJoVbVhVRR80Dx5DWD0G91vp3swSwAUmTFmPRSEPHH2Xn9A/lmqcZ2LdWgORtxebXtJt/
xRgfT4nTU/VjsjgpJfaY04ex0FwQTPVTl94qebFIUkWxbpgQBpga8Pt4FjLNXfJ8bJiPKVAf0kg8
7GdNVskTCsFqFZar8B9IaC4PkMZbDGwauA4FEKb6tqsxAaea366bvMglo4wMYED0x9jU3aWQUikq
vDiwKKvPNL3BBtca1otlS7ygKN+Bv2fQc6BxeDcymbnb2LkaHmlY3B7ngJbhZh0HTXJ9hbpgSxPI
C+CFRAC41CVZ+qp3HLi/DXSU/vjx+kkJPweAKhj6NLgu+IZe5no5yt/465b3DH57J+nIkEgiv1CD
MxmcA1dNpQY4EF7M/VxaB1oDzLpN3T64rsm7CdY3V4qv7QLlDRBvfGlwGxS6WRt7M2/RWpAv7u2K
HUFf3/ZdSor8g7VX0X9Sx531fF2yyOeBUA9oUnjwYA2N+0LLuiarXdgIUGm5hphc6AEHXG0HZdrq
G2VWsZ9UeeF1maLvdi6T/ftZxqZhsB4wZCZsr5qjTW1uS5Su+26RHKpYNRcgViiLs1DFiUn7vptn
B3jGphFQNwta8K3oavXgjSopO8kQ+rudGfYJHaz7IhzC2HWe/6VS58ls4gm27hFtukuMoD12VWgr
x9HeDV/23se/P0VUkg2NAX8wnK5L9RwMRcRAJy1Obf1Q2DpKolYInDvJtxIdIjDWwO2IRXrkS5yU
JjWwAzwp+FbWGjDSaAxxg/lwUstTU8smWNkf4xNFRhKCrSiwc6NZcqlSvaV4Sm4GRj2yKUBNAZRW
BNB5189NqNGZEC7/U2ybotqiI12qFz+bgFuRRpux+JS6gTE+Xhcm1gjD9aDkYhebs0FGYQMkDtjg
pALucH5c0o5IEVpkQpjGZ/cpq718xq4KoBXAOJ9tdJdOVgBWLsl9konhXuHYIK2HVsG1HUYsPO9y
5fZvoe3YFXIxXvbfaXEJylRuax93rKRkASNispC89rvUkYyfMJf23sp+S+ELV2tsLbHR4rhA4+tP
Y0+6TfLIF54UEiwUrdBFgPe5/CDWTK2aOuzSZDZxPECJ5SCckuX9QimMzAb8SNgT4ueXtaodPANd
7pOlvlbdbZyOPh5wkseFTAj3SZq0GKlbuP87zWbdlmsrb4eIkhGMWfynCb9lkDfp3CbMU7vasf1W
UPADhbHEeoUysD5moA6BtjY/AZpRE2Ebg4ynMvlsjK+VsZtBXGNKvrxMCufBtNVNk2QGnCaojSqM
aWlIpx+mSeJVxFIweIGxdZT4+JXTbsILVs+y4tRbGLdOjvngRUax82R0kuzjvrspaM3/J4ez49hN
S6dt8uK01eAS9Hy1AdMGNkBcJyOp8R2gJL404ZLpxuXY9YhO95CXqIW/ZN7zeOfEJDdle8lvyMrv
NENVWUOJGnkPbw1DaSJc4izAyPmwuaDdMnSi9Idi8I0B7xWV9OavZvvYbh1pjb9dimJuzkNfDEBy
KJCjo3npHsytwivdWzCO0OzQhMEIk5N+uh53hAU/1NwY2gFaF6glXcqwc1XrvQxdv8akia+rxc5M
1zsHzF9l8cFY70crJlWR4UFWSS6a4GELNDIEWJSVGBQAF43mWjWKMYbz2+qvCkD4AL9bHAfVR3v7
9bqSAlPRsZ+MWhlEOQAeuNRxS7RkXZa2OGWztUfpzxzbqMiBxbv7FznQBIOe4Aq1ubNsN6C4tVpX
nFxTeV7M/ts0O4dqjY81nqN/72+h0x9ZTOezWB6rdVvm1VCcnOFopSG0SiaJjxIkQBciuA+kt7m1
1g7UmVoEwDIdwPphZA9dkT8C+2/vtbJFCkHAxbgSppNN1nfErMqlTmClaPvahC2qyefNGYkra2sK
/NSFAE6jwgXQ0zIgb9wUJIxhq6+7uDy4D3GdRHbX78y/HXTEDYZAlJYBE4p+Ab+f2XSDpRU6S1Ri
+5eiWw+qYX78B6PDvAdAn9A/R2y8PLTF2xxlWaHTMPrVz2a4wTZB3EjuqvDLgJtCe2OIwfwQJ6RX
QVGhwsFXS7mfXCsCCON1NWQS2L+f2fOmxsC5SAvcncQG78zjQP92rf7tW5zpwN1O1OaNct0gwdYf
sUIAGJ6faKb+w7VEV4ghFKEFBTO+VMPKHK2OC8SL0rlpvo/egYZ/f07nAjgt7LlZzbyCAGCiUQOc
r5LapuiKoK8FYHd0uACXyt1BtVMnE21iKKACr960Yn9bvX2hO8RZU2LOj9qqPll6sr+ulshFn4vl
buayDsVcNVVxSuit2v9STNS/O7LFsjaTKN7h3fhHPy6mLihBZbYO/bLCTU+00hV/GIAUM1npQ2Hd
Y0Lzfk29l2o2bTTTaSl5/YuC3rl4Lk2OtWk0deDnnzp6vxUfpxmgaWRcm3C1ar+nEmniU2Xb9OBZ
QGONu7bp1CdFY0CamRMQPhLdDJTiWFkyqm+hHCxGQgLGW/GgubR6vJS1xPTw9TBjsY1Hqz5WbOVM
YvrMtLlcjI2BYifHeCvUcJ9OccysizeEcYig8yM0kbaqZSK4zwPmwd6JWaZgYj+bAAvnM+AO7t1K
FhfEB/ZbFX4APnc8JVZdhNa8YqMv5exvbeT9kzMCiA8yHryWUY6+/CxqgyHCtpuA2e8+u9iOhTua
GxmcmMhxY7oKS56IdPj8XHKlrWAuVQYcmaEoVVC2aIYomSXbuxblIohubL8cNxSluktV1qHSa62B
lF6zA3x8qj602rErsVepScxMpBBeS+jhYLsGk+GcDZQKqL/KQStOXlN3gecUqo/69yrxsyJLw0Au
8nvAXcAjcFdT2XRrSukKP5RildigXzc9DQpPlXW9RZaG1wuuJXodaBRwcpppcGurMGDRmPfZ5VhS
MvzUkbwzhcqgNPzWjWBp9uXXKbQa5E66jpuJNGT6BGoa92+JHFn0xoLVfyJ4yMfVKOxk0PFVSu3Y
dNkei392vMOem+/lslqmyAKAloikCvaGRx+vjpHm7QZ2iFPfxhEeXqzsfD3cCSWgTopvD3RJi9/z
LnSwpaUJchFDyYnSrKT6h+E6Rhr4WwJXYCibabGMt+dx/63Py2M1vqrFc+wUksAtDKjngrj7n8RO
qpsVVMGwI42PaxYYj9Yz6szrFJlr0MloW0S2di6PM+hsNLy5Y2kcOzo2x9E9lo7k5SO6NCAgxL4B
SvW4oVxO7ebjOuY2Hlc6NXZKZ5O8TwBi+ELrv90KYWZtYnMc0/64nwCgvbw5bVl3zqjBRRvqp7p9
8FBVSA30wErnHxJTE6MVeF2hX4hKzaWgxBsoYDuWt/dinxoHGEMuDWsisz4Xwl0ceIG8yQY4tdi2
UDU49lIof9HXZ0gjrK+KF4/D/v3smZCZI53GCRLmsicDepK99Uu1JG8RmRAubhqxpth6ibMy0zLw
xld2Qb15Dq77AJkULuWdzSnOgS9bnJoqroNicgHh47a9D7x72XQJO3c+c3rbOcICLlomfH6G9Zwq
GV345+mL/Vo8VVtO9kpG+u6zrNkkitPYNgUYFcaf8Cblvk+hUg8sg1kJhNYNeDZVN//s48YlSaIq
j2tVfZvsUZeYtvC2wqYBmYG5dey7X9oEAPvAn1HkJUIpOGGAjtlht92opsCW8XeKJGFdW4f9mShU
8M/5FDzRbV0V5UmzTgx/u0kePcsiSnf/96aB0S6U6rGCDjR9ds/OrHyZu2by4qo8jUAS9b93MqoD
kemd/33uxJpqUtyuhB6qczPWJ4xdx5NkzkJkcuciuDuEPS1AhVslRCSfl/km/1bPN5jR9UfjF1oD
vnRTQuR6LIcNTIK/HPBvXLzT0BKqDLctcWdXstnAnP+H2T5kg6xUiskYZCJcUND7rgfhHjTKW0rG
vA0r+0v6tesi16n9MtckCaIwsGLwh43gYNIfHu/SCMoNmWdT1pBH+4e+TB5rtAhidbjJMlshS/E9
rl7nNNLoJvl0Iis/F8wdZTdR4Mn1ENwn3U7ZVrKmU0TLx2L+h7QRbMOsuG3ikcpTKg2pZVWrBzNX
xh3wtem4+5eWJ6Zw/ojgLL1UASLaY5/q9HZYYBocj1P8+ve39VwGZ+p2a2TxosIwtP5xzsIivZXy
KIku7LkILlbYRUK9DoiN7KSwJ4GTMuvjv2jBpmNQKTfwQS7NzbCyxMVOY3nSjXiL8AwD57ThvFqr
FofXJYlcA96JKBcgUqD1yWUJWVw1WjVBkrsMM3YytAkPORAjY3x+UX1HiYfbkdrtfmsH7WWbdFlj
X3iYf+Tz40AgL7Qzy4GrsNUXfC+aP//b93Id9BBV9G/e3d0hVgrWx8QVchvfrf2u3nxTthogvKdn
Qrh7qrgzQrDjlqc0nndxvATz9Ji6+kMz/0M+hNms39pwKX5BPdVeSwueCNDb2EBD5cXpJSm3KHGw
PaxuYFQFM8b8XH2RW6bWWrQE4LpKOqAguB2pVIWEkqyL5bl8KoQYwdqhwLx/XxKrNs/pFeNNF0Un
ZkuSJ/fjlNxKI5JIo3NJXBC3Bruv3MlEBNTjIKmeaftqFhPW5ilpJtkrjH3rd2pZwNyxMHgOMC/u
9s6Y+AbhOITlrzXIR7BqcWMED+7or0DhfbFluCdvnIzX5HHKTWU6pVoGkzC28eRM9kLarvbdyib2
kIQr1gcwUbzsZu9X3udRMuvHYbS+ePrit7kt8VzCg0aFg+GEqMAO5XRXgfcy6llSnUb1OCdGNPbU
d6qbwXqis3m47rsEsvD6YPtKKKm9H7pMrWV1sbmanpTGs+/bVbWJEQO5C7w6FUZZARRlbnUhcZjv
QOnxSgSJI/bLkAZg5t/iLqBVOkNqxB34LpTJp59qKwKjx+KRVr9fmzb0jPRBy24LZSJq8bLMqChr
n7V6DIfk1ajG6PoRCNwOfgwr9DIQoXeM6PbsKaM1NWBL8Yaoiqw+IbayS6XY3GI5rJqEEIEQzuU/
lWUBQlAHK8tCszbC1k1PTIBthNjHmvdYc5PRpwkySNSuQQWLBxIqcnx+pyj9DN8Ayr11xKb6ltMq
GBdLl/gfQfC5kMI5bd0xU8fIIMXA5nPVRUkaVXYhsVKhEBuVRcxIYeuRb+LMjdMnZjeDuaSrdo7+
UDbKgaZ//+xCUfGPEHZVzh4pTVnhee+COpBiNzT7SI1fCQBPJGFBaAS4ZxgQwFIStrovheRKuTWa
A00mHRzRavhrA4tEl0v6JG+vA86doafwRwznQtLVWvWNgqQ3zhMfpMO5fZ+ayq6xVn8ezCfQxRE9
ftSq51U9eL3te/0S0LYPTP1uwGO6C73l5GTf1pU47r4z9rjLJyXvD/WcYTb+3gJi7hqOjRJSEIXL
MjeRT8IgKVb4wMWN2Usun5r0ua0TDWw4RU065aY95F+nX80/TJHh1v+Wwpcsy1qPp8GEFKSgyO38
PMcbazD9685FqAuqvJjuxCqMypd5l1JDl5lJqQyfosGzbX78QIfPpvPxHwQ5KqaoUSPG+AUzvDPr
1RZHGYcRLUAL49QPhRv/7IZUDzZaKjsrXlHBbhBGrssUXUuEqN8yuRuzJcpc9COUQ8jw7fLboh3T
URIrRBcG2/RYoULdEnRC3IWxhmVGIT7NTmj+kKG87Z3vtbOLo+uamCJniX0lRADU4VAo5VTRsqLR
4xJi2tDcTSdlD6yFKqCH5qH2512VkZg4RCO1X5AyAsRU+PX5c+cbx+cptPbxQ+f3OpkPzq7ycXv8
/JAHnypS+dmuOEy/JL/1fWpknP9UrvI5rWBBTh3gl6cVcqH+e2LsrgsQDYldSOAuoLJMfaFTHIZh
5zv04yJ7Gcikfiz0FhBbBuZYjp31aE6B4wB8SwZZ+Q7ai2UHZwryRAh0zuPKHBlA+6PzxUkJeIb6
F4xf5s/u/fSNfhm+LXdg+UseUfK7rrnYCty3rXf8Br56HZsdmHALoBU7bYx99KJqgsTRLMm1eYev
+qYgpvPBagpYf0DPXd5Vm1YtAjYYXYB4YmUvdE5Dx872zUhyYvYpAdg2QUOwWoNhKT6Y8x49SDuf
Imx4xkkSrNKmh8hL4Tn++wdxl8wrF9rHMTaanaQiHfYeFs1fdMc3KWpPiySYi9Vn0BW4aeDItTlX
ZSVJqSYj8OiMfvUbmgebnpCcfgGkdj7eGrfV9wV00cYU6VMWLbfaB3WNYu0BbB/FJBvREmp+9lu4
e99mqxLXNsO/tgNn+wHmXrLW+xr0r7msey3adcHWIzh00fEFajuPDVIY6M9aM7bsqfpYZS52dgZw
ptwq7ZECQpiCXYsOgeN9bNJwafarCcjDeZJUYoWp9/mP4G2vSdEN0LBSjhf8fDPBa/lbfxuTtCbx
x+EV8K3aS0ZWLDx87D/Kdv9EAeNcOGdnCeZfwJiF5f81LoPFfkHLyu87ifti3onPfVCJwc4tWp5A
4+PMy0u7tV02aNgdCiS+un7sq+NcfleN0zR9w2jHP0Qo7KFg1tRh1RG+6mdtTeVVIAZnk4ttis4k
pj5TEOtiv/26dxJVUA28CzUgh5los/GP4jhrqIIRvOxU5ZNfJR9azfFZN4+mje9NWOKAl8Yj8YNE
rOAtbmB2CkkM2iAobHIPl9LIM6dMsO66NF7UbgVIJiLa/Zw7Aoa/zLv1tmet2o6ZJFV+h8H/5iaR
yWDwGXkauiGXblIDbZlRzDoD2/6R6QsaiXUIsD4y1zdVEgddYmKWayVDDGrvbSN22u/xxpJUIkT5
B6zo94/grGmhVZr1DClQdT5j4s6fAVOAlc9D5kjMSGS2MCGMqWFSVMM3vtTWWErLHfU4h7aBO0Tb
t6Eg8eSnP8Bmu0reB6I4x1C0MQCJ/9l830db7FLZNjAo0tT6VTfd7CcKeF6u2w37wfw9dBBDsdqC
IgZGvy8V6vN5KxFTYDZWqC+PSRsa3+rkNLpklDWDRV78XBTnVzAAhz5tA1GzX3/STsVTg6lRcl0d
0Z6bcS7EuNTHrJMtBxQ07rkevIwzaUoy+dlG9MzHVmzyeF2c8PSA1w1mDdCro8l9Kc0BRH/mxpBG
HfWwmqz9TJbHGLRhzjYR2kvMXOSZHQ9DImja46rzryHHTTM2IwSnORupX7X01iuKV9pRWfAXfSow
NXhY3GOxn899AKobezkjHxiMbm9pU1CWN9uwG1tQo90U6yluK5Lad7r3KbNIN0eFau/7yU+2j7Em
m1kSXQNgeqOvi1/EeFQuz3ipZ7UD+hUwz4wmP7jOkIVp3GuSyya62IyaAkMR8N0mP7VW1ZuxNosJ
NP2J7pJCCasU4/pJH3hLSobq2LfTY+Y0kkAv+qBY9tGB+IC8Av+71A1QOFj+QBPklABMFWgPTpMH
0lArOsBzIezfzx+dWm1qM2boT1v32GyfzGSTXLp3rJssBpxL4D4R3VCwsWocXuLd1/YYUCzqg5v1
qAJUogLJZxmzZ3U5KsekvM/yWwUZa26RrM0B3j/MWHEzCV754VykGON07rI5jIFVahq7HpTkWrcf
ACSfyvblRUZ+/qu5oJGvnYLlafbJgWddh/HiElq8gMRtyGWuT/ydHQ2LtwgduFWXnwAgEVZeewiS
QALAvFJKQAoUFlp03RsJPzSG5dE1QRbwjuRyA37ClFNISToXg+bg0swlTVqhHmcSuA+t9Nq2LAOO
rNYwqDrbvpuc6ko2niSWAuJgVGLQ++ZZucbYLMqxx61wFicAKzdhNaxllWSgIt8NPPHfUjhdypSC
S5Vh/JbbrU6twJt/oek3dQWS0aBSYwkOvihF8XQsRGPyzkAVn7O2el4Xs/SAFZJWd6jnlUt+OwJl
E5N6seQ6Co8PY1UoX+vYKLQ4xdKO5lVPgQ/NoChXZAze/KyDO/a6sQn1OZPC6QNVtxoEdDC2sQmL
cX10J9ZFPW697L0vcs2sxKiqGPjFUDm7x2f+y7HzbnAoPlRhg0AAYw+t5VvFF6xqNGYealOICul1
3YSe4UwiM50ziWnlxEqS4iL19RRQXY9Wr42JO8X7ekg+d1TWahGaooXJMrhRzF68+2J1Xrb5Bg3z
qvOwvdxZ+8XuD1WVN6Qt4jSYYU+A+gZT8XVFhaZyJpj7iAmQMJe0Qpy32Yr5eKubv7BoJbEUoRCQ
GoNhyGA4hTp3mhiaoxs4Hk7UM3aYCM1RReltSSYm/GRADkMPF97P5ldgYpr02BWDz0ADlIxGdlg+
e9OGqFLvvHyUHJuoEWmqJto1DBCD7TdfqmRWYCccFPhBt0lJom174FV6eGlN6IgXJKn95FY9liQc
i2LngFOp/XD9uwkuHyZFMcLNgL1NvGgv5SexoWhWUeSoTaH8bsTNlzZp/aaeHZ/GtSRJEQpDsZUx
1qIk4nLByxm7pcgVQL7M6loFS1dMfj2URuACOC1EQioDbhLKA6sFttLY9+QTvhQo4rM1gzEEnFdY
cJ20Y7n2vrpVoZ4mP64fpMA2MWltA1QPHG4A1+N8S9m6eqPi8qFdju2BuADvVY3leFAB00xiNDJR
nFPpwRKXgAINoLMUFQAwr2tLRjpNtq8iKszCMuFLGKQukGe5Oz3HabOivYDdWvtDSoAgHuQf84NK
6H19avwpso6KD2bSw/WDFNy/C6ncQSItyJRSZZmUn/gO+eXs8uC6BEF2YzLYISQFjBDyLQk9c8pK
sU7l6GBPs5snwM+oboSt/K/XZQhCDUIatoNBTga0Jv41nIDyyWksbE6abbIQoIDcqHEebnVo9FpY
p+VXQEcNyut1oSLDwGQIuH9MbMyj73x5mde5yOracJGHYi8r714K1PEV2fcRhBg0t7CBhioNFib4
YdzS7pxswAPqNMS9n3t6pMYfrGPi+KryLEW/FRkDJn7hLIB8BLIhrqhQrqOtqBuE1dWn0gOByouR
UTJnpY+Bvn84PGwBYWKe4bDyNLhD03Qq4EWgV1YbJKaKusMQVuk33bpKDFCo1Zko4/I7KVuBN06D
C5xiKEAdXub5w+red6iTtI0sMIuMHYsncLaoaqF5wTl48FmORTlDLS/+MNmY9KxNSVQW1SkRuhja
J1hEsHLAufUsnxNnNhBDsEUMevcWOe+KeZrVzwuFpP22S8ufForfnvoPO7EMa5GtKIMiDmnd5UEa
ip3PjHoVjMmk/zq1Pp70161CFEIMgAKBApANVbwrSjpzkqGiBlystfhYjAup6/qYZl6Yytrgost7
LonztlOSrmMGSqJTPHSNr6V2QzK66L5rFarE/mSiOBdrbG621DVwSNrktSlfp+5FypktPjc4clxd
FOdt7uJ2dukVtQNtwCLs10rpY0C2quMoHSXhQqwLhsbYixgbv7x9t02xdQ10mZdwqvcFkhdJYVqs
yh8JnCqu0cS9CUs7gR3kO2aG6M2/bLdgIumPCC6xpeAzH2MGn0T1r0lDuunbJgt6snPifA6gVKoE
WIbADmgOZmR5obe/flNETg0AdQyk3EF45R2N3ayJt6ZA+wCrRDc2hLa3OT3M7uPP63JEDu1cDvc5
OiMfs7yCnAlEAsBXVbK/pYtGEQpveYyemh6qo3Brl17FpZZXOwuQszotwDzMany6rsHb3jJXKr8Q
wCVwXjMrOs0ZrAJYs4w+1MO69tGgi/fO9jSnr1t1yNB+L7dwnhq/+TwAo3nz2+JlLT2SHbP40ATA
F1ZkACAiGwHwNNZGke9hzItTfF2Voetd/C7HBSKt8muJH6XDuKLPh24WGmgAGUGs5dzc3BqLMzke
Yl8FimWsHZiW5L6KGs7IvP6I4NSgsV56tRJjb7jM9rF+u2azby8BJvXvaYbpc4OqICosyQKS+84l
7VNeB9bq7GotD4zkg5XedI1srkWUNbGZFpgVpgDw2Lq0qdVopnwa8Ztip77V7adk/all7Y1eGXed
YR5A2CIbUxfdRwB3sClhRH/UTS8lghhenwDoCLyI+kHT2qhxfo6sIl3e2OXzdYMWzZ+BhZftAWKk
DtbDZQAN3eq60YGe5d7ax+qk7t1bIxgi62ba64H1mPtlaD+lt8P99h0whYFJGn8NFIz1DL4ZlJGz
U4kt21EX9d/PfxTff1+UUrPjHD+K6rhEZrZH2u1PnrlPVXeXr30wAITSHG+X1fTdNH2s+uXBHdzP
mPSNrp+P9KdwPgudkYH2JkKIcg9+9n1+Vx5ppH2me+BOnrLdeEifrktkH5f3MPjqWMjEVjvQkjmB
Js0bfWExa8Q2azITffk8NYANl1QPRFZ9LoaLWyUsXVcSHPEyPemtn4IZLJzyPfzTIJEkaseZaG4A
Whp1O+RJzHedPdq0zpyMzEEPc2zNJ8/qfnrxcGMW1kC29KNrBnkeVhhroJ0TaJ0tiW0ix4inPR4i
eNFpiAqXwvtRKfUWGL+n3NjRzfHbIYmWWjaVLrqxGM3GKAMGIVGi5E4zNlbDajPM9MFVEDtrFUxj
VlimxYpEM5k/kl6RtKqEAtGvBXA3LAWbZ5dqYeRgGBYbZ5oc3IOVRqXfPVayMoLw7M6EcGen6XMM
oGYTU4Po1UyAIWy9F13G8CeKKlg1/K0JZx1bMmEA27bSU0Qkn/4NmoG/Sud/mvOjY9M7ecP+9BoW
QUnyG2OXNZhQM4PhpP7qH6uH7Ub7YkTZwfTxWnwAGsJOW56H9OjKRk8M9kGu/RYusnlqh8eOh9/i
JUF8k/xMfOuLFWFqCp3wIqRH46RFCGxVNJ/A/LnsMFOUP5g35dclrO/pj/J+uMsjcLI/exg2CK67
HGFWc35QzFmc3dAp2VSaxLAmuLcQqLDwB2EMVLtwTf0SRe9j89UbiAuD9tdDeliUu/nnEKaDr+4d
yaNAZthcPHL0VU83ZtglSlTFpzTIDolkqUjkYf9oizh7qa2iNkMCFiqYdTDe2lF3KznO6xaNHtzl
30+tolYtBZ9aDcPYv/6prh8P9gUu/3Zl0rm22JdCVvmjDjZfDWTMX9dvvcXPLnlKTpHg4efb9o1a
Hmd7r7kP17WQnRD79zN7U+xtnAs2jqxMR9xR0msFuS5Bdk7vvApN0MFh51SQyQDLNdgTfuZA70F9
47okUeMbgOv/OTD4qktlNIS9eHIhKqD1ne6/YtD2axbkd3r4Mb6Zn9OW/AJGox7lD/rNitf0Lv8y
PRd72dau7Ew5B5Op1DRzjIScNve2XpClJbLknNnt/+3CkDxcKrppaty1I8KBiXlrg+SB9mnYoYN5
r8zEua92189VZoacI5jBpmZ0BQJ3dYqWz6OknyHs3px9Nb74YNhJ38VMmeHneqf4y1O+K1CJWonu
N0943KX7rrmb69tVlioIa/Pnkjn3oCddvWotFKtJE3j43ymbSLzXv/aH9jDvvDusss0gjJPYKTuv
K1/vbZT87M6ZU4LVUAoz3YCN7JI6jXqLTEG1vhruUzJKjEUmjctPWmdRFAA+p6cuwNbml2mfH2Jf
85Pw/2Ukb9n7mVJLophLqjNHogRt0kS5AX5pWxIvhLqAPQQ7QGj0YY3i0u4LZ/QaFN6gC0J3csQ0
mREmi19+Xm9ksGliszyTxRlHl1SJHWc4N1XBJAo4nL1NJ8vi7CYP4zIgXK+tL1pNkqJ8TEcHg9DF
znatnWuXExly2QC40Kec/Rou2riLngyri1DgpFPmb4vzwWwM6bQ1+yvvLPNMCmcrjrnOVGWWSW+L
YIucvRoZJ/eEdCONpmiR+BVhZDiTxsUedzUWML7jhAF2U2Ln4+DMQeNE1+1SdnBc+KnnXPMWld3x
SgvX9nktFYnlyyRwUWc0raEtPUjwqpdyvqlV2cSF+Nl2dlBcQMEWUmLNIyQoxqdsNEOaHdZsjMo8
xCxJOh+1ZApqUD64qBhePz3ZheMCTV3Ymdozgyhf02O5a0LtRnk2Ufk5XJfzf9y2txlHNl7L+8Qu
XbrFi0dMo+o58H+r0bJ1Px3zMfWbpay0wFXr1cKDLl9nAvLn+THTXBAKt5uzgWqmNpr9qGtVuqNV
aWMbdkgRDr3KkEGpMYXf35A/v5O7IcmELi8KJvBANDIX5ONdQ8JYf1hmyYkIU2O8JhljCdaF3lWC
tU23DbZP1OXUx4YNoWtE5zaYlF+Soxde+jNJnKNTp9Rw4zXGtHZf+JmNtRnvNlM+Lh8GbDI+myCo
sOHRQLZlaE/XRQt1BMm2ZeKpDrBUzq6t3iuUyihB2aiXJM0MjUyuF9rUOOI7y/J14Zc7E8aZsrGp
9TQu2FpJ0u1lnWPj4FQLa68lqt9OWJVawW8WuWsnKwgL7xD4csFtizY2NvAvgxbYTzsrKTEmPNDv
Hqqj6Xy/6qd4jrr4PsM0EYZSrh+rUNMzgewHnYXiwtIUmkwQuPbzDmjHmFe6W4CGk2joIllWkGzH
6wKZD313KVysWWDYB3tW/HfcWjB/YLQHl/c1M6rjqvWfbA37QNelCMMFeFUNExjHDJTvUq06BbGe
u/TZKXLAqbfswHmVmSSW4RgKO7EY1mAfDJv2IPm+lDNjXnB1amhTAdFgw+ai/qNOd6tSEK17wGIq
qVuM0spmUt/25PhDBPUM7AOLr2jBceqlY1JPIExhG3zLad3bx2Q338Yv8wdnJuNj+WgfEIW/6wrZ
bpp99bhGNcq/41M7ku4Zpfed7DUldMnnP4g7h2HO3DxmP2j1ncgL89Dx6113k0X5sxnl98bX7HGT
hjrmP6+dAhdMk2I1ZkohVIX+2cN3GnShstt87fSjfJA9bEQWda4h538cIN04nfJ25FX0C8tlpAqv
2+wbQeA1fbjLv/WmlaYzRKDZdOeBpfnO6/0TKq03+kP3P6RdaW/juLL9RQK0L1+pxZa3JLaz9Rch
nXS077t+/TvKfe+2TeuamHcxgxlgeuASyWKxWDx1zrFcF2a7RhByhI337rvVpnX51/ufsOzPF45F
h4MUyrFqi09IXMWSV/GmIRXxcOtlXQGWwvnFdNIXOa8SvTQ2YAg0PlXzVBQb8GBDMOzl/oCWos2l
Geq8ArBwgtoZwhsK5TyRTBbcVGK4BZ2LdP5U6WqGcUgP5bq1BzzCeGbxLm+IdsgPsuvb02ZYSSfF
7J3RCldJRmQ7+x0502G0hkOw61/x741I4t/BOjMVRmaw1OMFkOG/IwXd5hJNUYAaJr5vzF4qAP/2
slkEJEwguWSGh8zitd+esVVxTbk/8Yt56KVhKkQNta+m4NFCiDJ7kyeRqW1lolupKxKdsXGWzrBL
U1TwmbKuTNNi9iVbcatHlAXsueLJGBDLlaho48uNBK0lWNkPX4+xO5CadHYHn/oDmQ3XeEgZtQ7W
qKiA0wnNWIYB7DWWahtOa83jYqlCsLYhFXJkvtBDo4ORSSDcYdrEsHF/3n4ArXeiGg1WUsD7g2Gg
Gxntm6hKF6BLN/ONaKuW8lI88G7bmd0+OwwvOcJ3+/UBCZj7X7A4RjR1zs+ygC1JlHsYU8hH2oQz
2qie0BNrDL9q6VlrGeWGxUAA+hS0F6ItFkwq15nAiEYn30sbAM8VUmatCXm2yLAm32QqSi8ftmgQ
gPQrMg5AKq9N5WCSzFIJXQLSSQP7ve706HzRw5dBEJxOF008wZIWvRdaK4NnCM1zeyX9SMFAcn9e
Fx9Z0bCH7k000EGqdb4sXOSOEZ+qQ+RhyEJj9sWXrzplYXdQlXgL+V8VqJTUaSBGlNqpspukDQsX
uUSjACFLYLiR4wkzl9W1fQT3RFeGGZ1eyGYbf8rjQGRwRWb9uv9OI6eHFGnvCsNmML4YQ19cbXCP
zY2DwJrSjM+8HihyEQBFLuodQVwd8vcQlAnoReLkdd7yTpOu8Ag9N/cjbTQb+YlvSjKNBZnVUVha
WvOpfLPFgDiALhj4m0GxcT0RGRTUlCKZe9HiTCdJxZ3a3DiFDfT0DLRU2lESBaQH+hsUW/E7Yyrm
I/SeceqIjZuiqrgCHRcQIrOCSjjL0nvn79Dj4k6RfKhbMKalvp1/B/8PFQEZWF+84AJvroBk83rY
qHL4edOiLwfSL42+D/VdXzwMLLbGpcmdG1j0mQsXO47y8iwPK7VRDZwuVbf1w2wjFi1GVp7LQMRt
qfmYKuENBHGf9+d1ycMuzVLFA6+e0F80way4atCY4BepzXkZ8bRy34wtYysvnW0A7cOTDdDVAk1/
PZOjKnFFM2Em4+IbYoI5+m2ZylFL5xl4j0C1Ou9Zkb7a1nISBBwKXvAM38yld2R9cp5ZcWSPLdiB
coER9hcr9iBkx1s76r/oFKDCJC+W+b9acwoFL6P1h1+C/L+sSVY9Ges24ZwiwCsTuqZ5Ay8I4boU
UbhtJlsv9I8i4BmPZ4tTjE4aEK9A9QBIkespbjk+kbkA6ynJFeGE51hCR67G6r9bTLvA5qOgEARi
RNyvr830Y1SIsc5hT4DXRXLbJiZ8rKEvsrO6yAbpilyYYWbi7ee+uy4OD3wrM5sucOo/b9UXZ4E3
TUoaNBFU8Dp91ltQBtXqPYabLo4OjBMKlOngR0DcX49OFBoxkYoW6PQwzLd6xktmLNWBbXh85DaT
2Diof0rbscB/yvV3qS/VbYtqO6MWtUTyAfQVkLYzdA84eSoXbKouMjhUHHfd+OjHVhX2BKqJRFLW
mmbnk61w0h5CUeVUW34WvIvy2pP3HIoQ+axl3fjrfz75l59DeTq0sZUKDTeAmmrRugXpyzQ8ZxzL
t5YCIXgw0cIOtgb0zFOBHlLCWd+XOGXSWrM149c4VNtcQ3OwChLH2j9oYknKnMWiTDkWUOYocswt
TNjJBiiqqDiIfu86ENMoPAq++gisju3HH5w2MA70efddHGKzFVSL8Psz/erMnHjtWOAqLY3YN6Ij
ZNpfOa85oEOKVZOi8tB/2dDR+wXifjAB0H3qniR0vjxw0RGXCLMLtmm/0UEHU3Xn+96waAfcPwZq
y5AloeU7OclrMsAQ42MTJdbgB44ebmWvdLWQgWZanLQLQ9RuHAY/EzxIox/55reXPU/V8/2BMH6f
Vu8EmFJVpzGPj4YW/zbA7WqorAdPOof916L8HYNMLTwI+3IgLNP4CKTBvgIPAv4StlB3w6XVHaAs
ZpYy7uX3B0aXWW6sUjmFVyoJJ3EYmfprcMY/3qPsAjm4816n9/uWFnYPfODfvkCTNPsq16k4eePj
oNcOn+hoqwxbZzB4VucfFRz+d0QA0s1svOgLoOYR1VEgLrsqPkaJiRaKCNRKpEqJvMtW7MLf8qj+
GqOmrwuUDIUNGCv0h/SjP3A+qUuI4VgZgda8OewzVDit9p9F2ZshUpHID+VR7LkyPrZysRsn1OOA
UQSjFovCg0qUfuwIqoFkDKwZM5D4OhZ5ZaEGhafpT4knPk64x3mFgrNc3YzNU5O+h8x+8KV9JoLC
Am2UyJVwrF0bDCMQ3UFZ03iS+pOgb0Yoa973wkUD8/1ENkBMckN+IvJdrYIN0niqjZ2sP0w+64q/
NGVIPvCmgOAK1gEqErVgMUwqzfOe8kY0PeFhJqEP69QBWAnYO7nkGZd9OgH4WSNcvdG2MAPMgeS8
njKhgJq4WAbcE4Sx05GoiWy14UvVvxTd6KaAapRW256MHG9EL3xIcjklnuEoZWFGOSNK3m4GwPrx
MARmApxhYKe8/pQ87+K8LAbuCX3cplQNdgrdPSNicCDQhUSMGBKlaN3EawcatXEXujaTcKVWelnk
H7e/x2P0pqibaaUA5eiGn7Jn1gXzTeE2oqhQbsOAcKPFqOjKJfAFmRwoSXhUG5TAEUvKaZU9Jt9B
KDh+5oSsUthCUAb7NlKbGcENxUo6B9A4fhhwhw2PuaSYdZCuZOPV+FQCSxHMVkg2kxbsJzTY3d8b
S2ZBagbIOOoYaCGl2wYiTcpBvNKFxxrXQUvV8YqUGp1me1LVH6O0zFzN6FFHKfrAjcNSeDZwyXfu
f8StD+FOpsvotsP9bxaPuF5crkshPVZP4bEIR92E9je2T5NzbqF4LNZk6l4LP4LkxpxmicDkGDdM
91o39p3AR9lRO/k1cYZNdKx390dz6znXJqjRSK3iJVk3mxCIztlNSzQU5TL9aZqSbeKv0Zxv/3OL
CJ3gmkTxZSbkup6/zg9TPeST7FiBW8wnk0EyaecbVt6anSwTlfUAuDTCS3tU+JGUTJBiBfZkVNT5
iQSFLSr2FG9mwGRyFo/3h0dXHH8W7cIeTVrgJcUUxiHscYKpNx9qRZR2G6CtvynWaW52QB2EblPm
iD+yGTw1wB+zBP3oOvL8DVAkF3FGIUFHx8vswxc3zLRO+C7WvOyolg1RdtV46LgPz98L7TnNt23x
WRe/jZTo34Pw1OS6neWCWYcJkYZwG+c5Sfx0M1U8Y+csnATzZ2HpER/RjEe3SbQg3QhxPuCzUovz
d6q+S9+FD8kMNML/9k91SqqVsu/d2hGhIswIHgt+AOPoXwBrEEo3NJ9q1CSAJKpRfhRaA6ULq0Xw
Xw0FUga0miZ7jbGxbm8WGCuuLvPdG1iTn+v5xRJkLR4HK4nLjoGcneOjqCMNSp/9Il4x/G0hSMxd
/OjZw9UPQ5sTigtDdV01YyQm+bFvPmS5J4a37S3sq9R+/wZg5zsE5kw/1wqqHDngJtuScbP5YQu4
ug+ivRpsyNBZxKqi0EB9wNhKfKjWvHws7WKXHxJXflKfxE3k+hvdnZ6MX8GxPysr4HqsyjRcluII
XejQcRJc2aecXdEhP56i8HnMwInS1aewDEFWaIHaHP96hIIe0E0Pxog2xY4lGPxzD7039tkLLia/
KvxsQASXj6KZuQBnAsvVbLN1s0bbw3ZYhyvfVR30+YGlXHySHmMnd8S1uEpWLBHp26NxngXUI8G7
BXY3nuay60seFNg+ZkEV9nLxIYsbXJqIxLsKt5LyY6M4PSjeGL4nYnj08NG6jyb3mcMKnTLXwy/V
ohjKsFSOChG/wW8KjdK9v4Mg0KNH8gcW/uZ2pZFoII9EgoMsR4aG5LU5ftTVuhU59fiWPPi/5Mxs
I6I+FHtc1abI4hlp3M3GAkYMeSJIWwFYmZuerq3FeCuO/SQ2jqJht52bgP1dNkfCSQprGhctgZ5g
VizF6OgdVHdlXbV5Yhy7dbftXrNTuRffPfTJ6Ov4IVrVdrDL/sg1wyzLKrVv4jHBc5UHq2Pw7T1x
/TcUuEiz0oKKFffnX7pyk3kmL8ZH7ZK0rfx6qDGTRYUOglefA095qZL2WPFAgZvG+CIGv/BKBHdd
t+hiylj17Zs7D67aEBb5edpH6xp94/YKvGoCFesdWwWwd2kbm76/OqjP97fDwjCvrMy75SIYCIlX
pP3Ue8eUOK//uAxCDYG6eOptzvE8YMTH9gC8pvZw7h+9lhQEZfjV/WHcXl9mUxpCuQKmLhzX1DjK
BAS3XC95R/6JR/3903Cyk/fOu3D8KDS9V+ORpYpGvz+AlBX3CBD7gncJvHvgUrmeOm/kfblVBP/E
rf1t2FnD1gDx9yZ1Tu2a/13t9UP+qliKxRjpvIUpx1ThDxDMAicNj/r0tVkFJdopkIPglMoObiu1
CUkJCfz5ElQnSocls7vghSCcRt0fAXPW2qU2XFnpRtlnYXCCms5KS0mPbowHLyU8ozPhJvXAyiHN
wr0ToEEELirjVfM4CycwWeHSgHa6r7w7oXeejA0Ls3vrKOBB1mFCm18xZhar6+mrciiJ+XWQnPDo
pq/UPxVPgtfglcNpsAud4I/yNfwzoAcwwNcWqQUbRM8HytlPTsJnVpDuFYolNR5TScd6o7kJjpQh
yiHlfih93sfQQp8MRDlqEHiX1vfd7yZeUDboxEnstETAEXPqHg0biej9X2euDuVuILDUy0jCzwfn
/FCbkaUdYnXdvlmppXDIBAmgCAyT8xdf7SdqRFSg78Be4NcTTPb27/45EU0AV55svdl45tcT5H7v
m7vJ6Clr8xpexFuD7yatmgdYwv0S4j0Cu49sb9objzKr3WHJloFIAU4uEY8rNHhVEFujFGoRa5UT
gO84lFg+x9bU13NnGAujcDuNgKvACFgigP01aGGeYJDiqffj/qRzQfTQRn2Nx1iNRbRz6+IIDXha
wTMkbAGYcj19Ad9wZR9k8ilOrU6xFVwKt03+OMlP95fp1s1hB9c9nCbI2m4EV2VlTJKIa+UT+F2E
Bk+tnBnq7/dt3KaGgLpfGqGcPU0nuSz7QT69xR9wh/AYOMlr9qJ+dh/x631btxeeH1vgi0brCFaI
juMZID7g2pvkU+MM8S/5V9YRXKwN6TP1HuPYVYqBJPG2hwwNat7C00x9Wr3UlWugz6Il9S5hEWsu
riQYd//vg6ht1yuTEI2JIJ/Kl3S0c8gTRTLoW8B+JrmMsc9Ocb3DMc9AEOFVeS450qVNqZjamoee
4Gnbm28Gmvp+yfYEKZrACs3BfK/PHx/fIzm1hNVDdXN4zpN+YXjeoBeb3S/VLG4CCXpRz7EKcGT0
4bssfn0aJYXj5dIIWJOvjfByNmnaJMLIvjgV7m/PjVcGwFjGCmzczv2pvC0UUcao0xMvACjPIus9
ddWaR2HoQTtKPlmRZoOeXuI/dgfVszjWPC7vlH9P5M22T/LJmPgIExm/SGfRlNEILzxpe26Pgqp9
f4g3iQg1QuoQNYoyESJEhZNVPrndC8cosdxmjdTvUweoJgxt3Hjwe/EpLc1ItILHMbVacBURza6x
K1MLLS+f02jLzKvvvDrURsBhYICCEu0nqGVR/lhIXI833UA5VTtQYWy9XWN7D/CTVb1lUTgvLdml
LfrZIjLytFQVTz7xq2EXWeTzUTErO98Nj/fXiyYnmv3/yhDlkjVaeGQu1BCqT9XZkRrSbPl3+THb
1lZr6cDvVs9AixSEe6z9f56uXNumjqOuHCQIshjyqQpsf+s9PpJpxf1SVtO3ZPoBYRpcCChXY6Wc
E6zYfhxXmFSFTA5vd2tjVaHjmzGjt0f59agoF02LfEzLgZNPvRm52WO590uC3gtMqGR2z8Gmfa0Z
WeXCYXA1LuokBLS3ysD5rZz0VU52g83Y0zcDAtsDroSQpZJRHRFoxIQcNwPgtDJIosBqIBSvYI1i
TNnNETNb0AQglmakKv6+DsKhkaTzDVE7FW/8t+ZEETYzV5PRSZCK27EVsDLlG0+AtD3ETnAvQ50C
2pvzn18cLVWYK2koCf4ZLEjCGb3r0J3C5oaqjRY5egWkgwIe8GNnBKxgfBMgZ8vI9YAMRqFYo1uv
Ain0uykd/LOWuzpuuiVS1779YkzozS33xwpKw6AdwzWXTic9zw+gR4LxKWXgSKFdoe+4qQE8WMn1
5KpabCUrofFX980uzSpavfAiiVoCuBapZZQArGmghO6fARgyJ3WPVzOzgHhdHqyE6FNKJnLf3o3f
z3zzaPFC/RPhGNJE16vYSFJQSaMYnMcNb/sb3xXsnlHqvi2yzjbg/TM3HCjM6be/lBtCI+zk4By4
8mbYDVvVrXeyA1gmYxPfHm2UJWr2PKkctVhWgnPlcCDlAgX3ptxX69gsbLQYPYWusIHwHQsbcJsA
UWapSYyhvtv2E8z2m+AxXMtm9ig8vUeH0tUdJiZ9wS+vZpOKjVnQThyXq8E5Ppx9qM2doOPtRPty
nbNmc56tq8OaGhYVE0uR973Yw7C4tb7SHNDsfeHCsxFsfh3sOUZit+iIF04yb/qLcNKnuhQkGYYV
Hh6E1+wjd1jjmXOL2+GACxE7Czg8GriaSUaixLwUnHmzt9WNvx7WoP56QB3k/pa6zQcwb3gpA7xm
vvne+DuK/rkaq1V4zu3JEc3JSizQ5m1VK3YnUzKxma3QQRvl+oVh+NY1ZuUfPKChOQQP/vR1G5B8
VfMAlP9xf1A44yUl+dZW8pZFV76wpa8tUaslD0LlJx0sNVbnTsRzCvtVsuttzjg3b9Fz6Ke5HNLs
NhduEfR56E3zkCRcmw6/usdPR7eU/egER/8dD2OsY5Q1hdSpVozRBKA67I2IVJyp2S36olBRZVIM
LBoCxxQg1Co6emiwepikcgkS/+iMsiae1y3hoD8INloyT/LxvlvQdGc64EoAhf41RSXdeThpCSA3
0bm0q13ilGZi/eqclKRryBSu+4KMj+KD/lC6yg9v13gcPr/QQcLSmmV9hzpPycVaRilO9bLBd/Sb
xBWwM5qd/oT3L94c7czxbX8Vur3TvsVu8hIdjJVkNuhF1VymU83eeR0JriaEZjIO9FJHhokPKazG
qslUm9yxef18B+X+vlqFjmd7dvSPAV1zZxhU1GYUsAgVCmrLxKmYdwq08M6dA3SDtAvMaTt5pm7x
D+Wu+diY0VOxL18FFmnGbWC9tkvtoDTJ5mIW7Pof8kbYigLek3mGi92G1msb1K4ZiiAEzupn16Aj
nPxWLe+UOqwjYj5v6GVDGw648BWAspHNXvsPJ4bNWENg6Jwpuzp6HJUvb2QFb5ry7mezXBqhjtfC
E4qqHWGEX8kbb8Vv+p83+doJAbBoV96qXlVrYTPZ2kp1cit3+jWrXHR7WYDO2Ey3PNNiKqJMecpo
NL4EGvnkrIJPd5A6Esfm/ZAwrwc9k5cWKJ9I2igqI7FKzh0a+cbikOqZ2Y02F0Oz9Sg1+T8/ESEA
Dab62fNB7U6/GEWiFkGzSY7PtfQ0tGbDAWpn+/2Rk8AZJtgKIAheyrt5K64qkB+CbQvywVaObspi
pwagwsqd+xOw5Eq4QfCGju/CYx3lSpWYttiKIqbYK1oL9dXJSiGZYsdd9XHf0m0ZAvt+JhTBxQzi
sNgn117bT7qeq32Rntvv+iBsU3Pnu+Wn8BzthUeGqSXHAfoVvRN4GgT5uHhtqoijpmjCMj1PyTSK
5pj7xR+5b0PObNEY9UdrmlyDHHIz7dBBVb+N4jCqZuJ7/V4Vmhxt05wR4aJTc8lnrahtuWJ83zxU
2u0uv4+ailCNRt8vm/Qc59shG3cGmDOCCS3sfGiJyVeOM0FWMkjXlpb0HAwAYvRP9z9hcYZUkDYD
IgziWVokUeFDrk+nJD0XurIxQHHL1SDU/Mc2wJc8C/ZB0QiXR+qYK9K09VEHTs86XwC0Gom+aeSd
wfDgpcwIfDzaDCFC0FIUKkqgLwMNLVOanSursyZLQDqru6olA6JubPDgvVYZyI7bpzGEXsgfQqoJ
j84Q1aDuA5mQyhxYjbIzCF9nIlD0wD/aH8VqrT2yEsyFdYIpDX1mAEjhwJz//CJVULSuLBovBwbM
fGTVV5dn7uLHqXEY3qBlY1VkZ69u+weDq8Q3ZYyqJ65oWzOYV5YIfKfqoFjWCvhkUQsQcgYwVjIH
FTWBVaOnQmLWRTJjwQOjDhhre/tWouBKDoSwhHczhCgaidh42ugXutad+cLUgS8J0P8Fcqmn0v/T
oOsYcCjj2HduJIYndPyRsoWkeH3228AcoTLlWRJnGxJwDuWuYtGk/bjv9SbGt6GKhddyYBHRjne9
NPzEl4nKVf2ZK9elLziF97vlEaKjox+gFXxaj1ltx0pJUs0JudD1OuC2oNSYloSDVsnbYLw13A6w
lTxxVMUO0nUSfLfQBNYfdLCJ4f9uqz2odMIOIPOpIGDUU8eG5IXNoaLF41GveONkkBTuy6K2eO8z
43M7OIR/0m5Vxb/V6M3oSQ04/P1dfXtkKiCJ/sGLQwpUpGMrgmgTdYLSn1OgEUimdqrNtwnvyFH4
XcslSLJF/atrORbX8s9pT803iqESGg9QDkJdjzqrhRCEZw2vAww4vHrK4A68k/tunh3H/MiHj5IG
huwXY3gJOeTLASkMwS4epN+qK3KbdMefIs2KdN2MDqCXKnxTER6CGkhOV97KuqOolrAfQxBsD0/a
aBd2+CgaDtSASFGRYZ+rqy40S+nZ+CMa1v0JvYXbIh0AJhx7HIwJKD9RSWOm1L3mVVx/5uMAAF8w
B8kPoHKvVVOTV8G0b8sCitCW9qSY6lbxT6q2L6uBaNFKP6QBCWIW1lWaQyY91ZdfRLn2UMlDPAZe
f+7CjAhOXzpx+RgbZu03ZmGkq1GF7LmFV5F8p7pq8NG9eAGpuEeFN9Pmjess6A96+hrOuB8De9Is
Md1n4CThLAHAZW8dJyU8xxybrW81Aev0v3lbAbweGs2Q64DSNnBb1LkT93ExTOIQnxVieaM9Dri5
2qeRKI8souSb7ImyRD14xKIWykXWx+fI4xR3gOa4WU2DbvUCeL3ue8nNzWI2BVwV2k9QuMEeuI42
pad3STlNUCkjljY6nQmYDNguWXfkm/NmNqMgnkk4TlWQ0V+bqfU2SoDAhhkDiHpkSK0p6g3rVPup
GV85GMwgdGCZZkUq0L9dmxEMsUg1sc7PdTVw68yXc7DK8qEXr4RSzRUzHzX08iSNXK2mpG0rM5GT
UDf7eIwr0pU8sE/cFOqFmUEfajQzb4RMnAepJmC/irCOVlHbdv4h5LggIANadgQiSZ54KgvJgGtC
dqgzU3WE9GfRQj3G5IO4R5StPAMFqUDtPxKDizynnbJAMqeM636FOUjrTb4aNRZR5e0xjMmQgEpF
nQr4NXR1X08GL1dZnxpCch6cxi0PklWvAifEE110+JDXyUBahi/dJjCURWqV1a7tps5H1t84xW4f
Spu0N0MXAW6CagVneUcmvvgm452PSnT7zlR0YOOg0SLtWMWFBEAU7hmHxulrB+hiCLm1Tt3ZTfYi
b+uvAK0MyIPvb5vbAh0Mo5UZ3Qwyjg0Q1F1PrlDo3iiEaXqubY3Im31gqm5jj2dGEJ8PH8qhr8xQ
M5powZg2UCM7t2b6/H76ZgHKmOOgTr/aAIWCX8CAt9K2DdkdJDsi5j+HNFLTRZ1FvNZNRVHP47BL
EiHM6OQQAJBhMpZlyR8ul4U6YZRw8mojxbIABONgSI7jE9nViW9qm4j8U4osiKLDC3DXwcMfcCcQ
hr/2gq7i9SqUZnNWbzeu+Ke2SPdSEfX16/7AbrIjyhDlbsEwRWNfhOn5DRw0W59EduowXO32lWW2
gUsbgjQK6/Dq68EgR8LjzpjDhvOAaXN38e70xKzLLq7QhRXx2kqklyV6ymAFZQeBOMIa/Z2Aljw/
F+Y34zK6NGnADszU0aD5wZvEtalB0ONECP3szAXkLR/AAB/5ZL2+vzILByiqe2hx4fFgaiBtvzaS
V4ZUylKLmxTxfkkPmdsRvlmZNYN0c3GjXtqZ5/XixtYi9eW4DHbeJo8Ye+Kfm4RsTjqrDXxp0i7t
UC6dJ9IgGSHseE+iWZvqAx5UbIar3eSB8LRLG5Q3Q9+zbQu1yc5bTyHo6/oaWFyPt1UhygQV17ha
Q0mgrTFdiSuueJOzuV+SeWI9vc6zQcfny5HMs3mxKvzUSEooYCSRq26cajc3KbpadZQzcgqeWcXT
pdPg0hrl0ILQCcZYY1DoRviIQ2J+MxZmnvg7w6H1nxIUC9VKxc29cWUr2jB+fSk/uFx3uhuoyCBJ
CW3A7KxuICCu2Co5VOb6azQlUr7e35YsB6BLolql+l0VlNl5NJFwklnVpLTSnYBeGWZdcM78700b
tTfBON51eVfN64JEwBEjEjuhw1kMb2NsTbpoE/XqwFUTnK2xhhME31eVGVosTZpbAOD1zqFrI3ky
jP0YY+LK78iR3T/G1kVTpmLHp3EtbkVcrV7uLxVrWFSO00ec4hcjDFrh8U+626xZQ2JsG5qwOPcS
3pN4GHiTTWEtfyYm60WBZYEKA31Rcu3EY2Pq++3kDASXbdbeZ5wz9GEWyP6UxAoWvwc7R7mq7A2u
6IRxYi7mAH8jDDroruPZCFItUau72ZNHs9uBJvurdzZr3eTcr/urzggGN4Q9lT/JaSVh01iBGRlP
O/uZ50lP5Nc6IJnJ6nJhnJ+3NwWp9gWem0ObYymQ4TCLj9RKNoXJmsKlBOdyCqlg4Iu+4PnFTzCY
dT50s3ImS1lXW3CrN6aZmIx5nNOy/xx80MVzvWR+rct5Jc3bJya/pG1kqdbuOX5gbaL7Zzbaeq/N
NF4Z9c2I+UPZUHZraJqvGQO5H0VlWs8HStKDGFbwPVxUm5P+GGxN29RZjfdMR5j38sWRnRV103Og
/zjz34TUzmSaYH0krKPufkTQZCoidJkkZKOKNKo38cypm0AAPwRmaMqk+8hwP9W+2x23ymzWhW7Z
7oxVRKUKTQBUMI39avBRnUD0titrXxNopjPC9XIg+muBmr9UCXuez5PsLJzyI2c2GwkPtSwWfdYw
qOkTSqWveHBAIKv+hVK8s5Ye73sbywCVSvHqEKJqAgPpRBKSEf0zer5v4T842r8nioZjGC3aZcYR
Jva9bqnmdLClzN6YIwujPM/FbQD4a2cOEBcODfJ/5FVZnKFGwL9Elv7wnNiMvclYc5W65MyqSjIE
HGdvNgiHDrfB3hR7hpH/kLL9HQgVOaOiU8ZKixBiHH2VAv/MkXhVW9EhWbO25/zB9+aMCppJX6VS
2uBqGO224Jx2dIl05vu0z8w1qyq2HDj/jooKnELZdH2khHjV27yFRD0xhnKL+vnJ1/7+PrXjM6MO
harF2gj1RiOCaAkKEQ7cAW83JHUqYidAPx2P8Z/Q1AYiIrtiBIRlR5dQPJ45+IDkpSKCqHRKEbTz
YyJEvAZXINoaYCOwh5mss272gJtlu7BEhQV0e7ZJoeBNVvxT+maFkk5ADGs77AtzzUi2l8qn83Ps
v0dFRQgtzZI07DCqEW0vIIHefZh2st58v0jIUkSG7y9evP4aoykLUBvrUQ6GscANTmbp3A9Fi8Hu
4tepCKGXRu4hQGTnl19TQI7p5+n+7y+GB5RCZ8qFufhOLUsJVDAYIJD+WoNlpevxOUoJMqv7RuYf
uVn7CyPUehRFWRXCgDxHX+EgXT2j5+O/syBRyW/FoQUp8JFiB28TgYAKetj5NSM9XFzov6OgVYZB
ffq/We9x9cTw2MVVvvhpKkiLYwgcZ40JEl/6lQJBAnnNWGeWBen6pCmawojR3IpQBmxdY5+84385
BCose0C5ASMDA8ljZ/aWzbxCL8eqi0miojEY0vox0OCqINo5/s7Nx97id5XJGAfDV+nnrsSoQDUl
w8r49Pbb+ECG+fVfbQY65AYG1witCAPBeVrHq13uVKv7FhaPrYuJovb0ODZpruAJ6Zy4/jMPRTjG
ubV82l8YoPaznhdcmcz3JHn1UlnSVg/mmAHdWcauZgyEDq2a3E9RXGJblAco654zk3UzX1hswI0U
SBQB9MQDUXi9K9LSw4WikXKkLbiZQ6fHIZnP8qil6bqyMg/zIssr0FJu4B942rQl57dAXAhY4Klm
ZKX3C3v8ys785xd2hLzMBn4eDe7/7jxhI8t3FxZEAbgJEHoQ56gCjaKPZQlai6qS4ybuiAngrEPJ
WPKlGtaVCWqywNIPthUOJrxfrd2/PBRO/VzYvCW8mPFXQBi7feH4u7JGTZlR5MLUFGp+fvP2Dl+a
Mhg0oClgVn/ub0mWHWpLVqLeN0k92wHGHJrZB9M7sC5eLBvUrsQZwilqh5kbTXXlPaHSaAE7X5Hy
fH8sC+fg5ZzRlea40Xotnu2APZnkHbOYsFAVUQSgfGdgKOB0tGau0fSCwE2Yq/Clt2uiQz2bSMgX
2dt/qZB1ZYqaMo/rwd8mwpSCLlgNlxYngKo5PCCwR8K/sgo+iyv0d2Q/J9zFBq0jqY2jeWQKMRzO
7Ezok38zjpflaHNhhMoYRdkf2naAkZhE7na0pwPqJM+MXIhphcpYRqUxtICHldKWV/t4W5r+s/D9
PL4yDLGmjMpbhmKKAZP4mbL2Q1irJzv79X3fn2/RViCBAfKaR6Mm2M4hWHAdN/Ne6Ktek+crsreP
D4U7btKDtzp7VrgP94BC7N6Hl3GXW8BB2Pdt//w2lRpf2aZOIB9wZR6SfyhmBGbyVVmhVUPGxaqC
VWr78roFy3uJTv6q33QWoODQkekkk7dHE5whw3uezlwh4RZtGvJ3utHsciM5SU70iqR7fS9uYuju
/SljUkUk/V1JUGgh0Vu/y3zL99atn5rSPkkhHLnmPzx9BeU8+VWPzWD4AOowrM7NtOoyKJi4jUo6
n/EuunD4gtVC+R/SvrO3daTJ+g8tAebwtRlEKtqWHL8Q9rXNnEQx/vo99PvuY7rNVWPvxWBmMJgZ
Fbu7uqq6wjmYrcTYAnp+qJi9zXMAgJ8FvH4Fq9yMCrmPLEakwhJB3YVWw9NWMropJy6ajrp9PbIG
L5ai0h+roC6CxInqIF74/FScyVNli6YUkFzBPt6yZnuXrNUPUdRdaMDcqKtnrKa2Y69MzSegIZ7N
KjWnuovmZQzfuGDnf4ijroURisDMzyBuw3+gFUp4vq76Sybkx+9Tqi/rcnoZ0TF6Gg+o8mvo6ArN
nLgPhSveXRe1EBj9kETFFBU6F6RAgKRhJZq7eqX/cf9NABVGyIlyjiV1nIpIvPmm3pwZC1iwgj8W
QIUPvVAXeR7jqiA17Mn2OSWv7ifjuFl3ZfqGmXOqukjsmgSKHGHmzhkae5BcVr7p+kGga/CnDDDk
ntVCg4zmc1esZKt88Bmd+Nd3CuDcPyUk0njRfR4n4d8XpD11BjELy2T4WNYyqDvvVyrYhSssY9Mi
UX/f/V8xySbUjP8Yxl8TOKlQ91LFo5pSkF1EYusOnJ6sSQzWEqjLDRT9POjrAXkfHkXJ1AJfMWOq
b+Gt8GMV1PX2uVzthHQyH9EafcKOyGo7ZxgQla469UlUi74PCdyGX++mqgmgtHrnPrBYs6/X74bK
U/ebR45+rDWcSFURnZgBOhEql2nfJ+2nYoEfO0bd8rLQFCm54Eye8LYS4eU1s9pqD2tGSHXdrqs0
0AxG0Aopl7GYk3chrEcIY6foEBdaLRtxih/nW8sZSfYR7S4VM5nM2KkvzZjZqiLL5LoLYQ87U3Je
prlKlUQ3Meu5yzAmXyX3mRhf1kLFL6BgCnEc/mi+FzbD6C5KAPEX4D5kUDT8euuoOvARWgmXREM3
VTES5ZZ074woaKm3GnMZ31Io017n0hgFhoiL4mrEqlO3QvbBAYmuBcDsgvgobrcrHk3FBQKLZK+u
3AtG8ZvHT/uVP6xZedRF0/P9NbSKIBaPJI7HmhNSvFTWM/qrGbu6qIQzCZQTKMSiCCofEi4XYpjc
zabDdb3u8Ret20wE5QIwDFnmYg4RDzg2FVIKn1yXwFoEFe3FKA5x8gU6np4tJyL6NlRJaTJUg6F/
X5WUmYanTViJXQchCglbUuPlYRwcjMUUp+uLYcmhnIHc6HVUXbBdg/lyHh0DQxGmrdxfF8LaMSrM
O/d6VKs4ldPmvHXQm2idH86M9BRLdylHELVdnxQdRGgHp93ELsuysdRqWuLsPGpVK4yqxnlg0Bh0
xgAXPl7fI5YAyhQY+Yi6Nuz/aTw+KXeNw+yrXjTN3xfj67E9W4Ec92GSTRD1wN73DPKU7HuCsma6
DpzrK2Ecxdeg4ExQ00sY6OUgKP9TkANuevTOuONf7Li/HPJsLdQlr7mmURsBp13ZF0tweFNBXQn8
fSg0R5gpbc+mdmufyfGd1QzP0GSa0E+Rw2aagZw2UbDqmDyuO6K8X98/xpWkMcLBoVQOZQUZsdfZ
+sMfYaWtxo9/sy9fFfDZIfV6Y5S5BiGdqRSA3bIE8/m8/0ch1L2X/GpIAbuCe189wIDtMw9DVyar
PWepqjz3ovS0IRzsZWgnhbN6Y4Vx2Nb0LqfqKXHkt43sssT9RluYXgEz5aNMQVz7bdfWUL6ndiuo
drTdnTCFeJP0mC7u19KDafa9hXUKif2J6dG/zGzMPoAyFXETpAqAACYl3AVusJaPOjlqlv43L7Zv
MXTpVm77Lg8nZ/3ErzbDV5MKJgmLt+vavpynmYmhYoIx1PKy8nF6PVwD+uDeX30zXzHu1FL1Yn5o
X5HYTN95GItBC7Fn6CXtbNAX+SDkBJIpQHnEXUxKWA8WdgxzZVSgEPmRhuE4bKB1yUkRk1fk0SLH
BfnJP26h/NM5hV1cDXKELcSrNLuPVo+vuandsDJqDNtH1+RSnvO1TFC+Wn57Enitzd/940Iog4Fx
yj5TeojYZa7jxO957Zjp03Uhi8vAIOPUWQNWaHqEF8zuVX8udEQKAHV+LgAep7rR3xi+mQzqhpZJ
pHJCChlgPgJ5vCms5adhw0qiLjqKbym/PHqlKChYq1PsFj9Lt+jDn5p9NcZall/zMzHUBVV1oE9o
iN9O1mCGNwYBcTcR1pe9e/1cvjpafjn1mRzKqYO5QQ8uBeQk5QpUqi8+mVDHiGkDQ9Nb7+vTJvY4
R1/XRMOLqARQLyaqGU/w5VTu7COoO1sAK1Qto2mxYrEJbkEgpB7hQx5Dwq0yi+VLlk3ETBx1c8fQ
x8DrAEXZ7ERMy1pCOzXJiCvWshaDv5kcKsyPsqLLilqbnnaoTJCn1grW4+fn9RNk3CyayvWctWkU
8BCCMbTqYSN2BC8jDKNclzLZgGtqQkf6vRH6AG9GSw6AhkgHKpq/ivVnmzWtc+YrhjwLh6qdFFEl
soXh5vd/WwFlHSLxgvGmDr/fYxZknzPbGqaLcmWHaMeNIfBhSBTs0FeZ1nkL7MgzX2ObhYawNNkA
mIf/mFK68SrsRGTFOCxk6msQzcNI0PULujdm/z9Ds2jv3faqX/gBVpQRAD+bDQlvHxoMCXOH8Kb0
zvyqRVUYYzva6fpJMSwsPfvO6V0+laGnV7hx5A7tCXgBjhpaDJVeXB7AxqZePzSZ0/uI+bMz7KsB
o9M8XDaJd59YTCu+aAFmMijrOnRRwnUdZGzUVb7l14LVk0EyX//unaljfhd4lYCOotEPAJuVRAGI
yHFWD+kJgMsPAYmAmQLXdP1wFt+ZM0GUTVPbrKkrPp4EaeBzwXQgq814WcFnIqh4BEzOo5COydSG
JCA6Heza/OhN+HIrJKws86KuzWRRdq2/9AM4trBvbWLugeqHF0RkGayYYdnjzMRQxs0Y9bHUYoh5
Gq1xe6Memu1twUjzLe8bWDsxxQ9tBl3BTwtat+MAIoh8anVoneK1e0VcatbWUBDZES2myk0RyC+D
9y1Om3R/ZrDrGHRhHF8WeMyOzvAAlEJyM5r+k2AzPNzy7s0kUbFQZeRGGyuQxIMR+xBaMniZMiyI
pQyLuj2TQ91WUK42nATqyJMF6gUOfo5j1PgXV6KhQwOEINOIOl3kbzq5TbrsDHUDmqRqTnHHlG5m
d7Iv+eu5IGrLct/v1cy/TNc02UdgzGrP1mX71pPKEv9AI+ptdbqYf3NQc6nUBvLcxZfHARsokfEp
w7vyApD5FjkhlqDph2jdmwuiAsZeaLl+yJripCEvmD7LZk3ucjLa5325ZqQIF6/VXBYVLaYxH+SX
Cmd2cRDBDbYw3SqntkpYCxZpxZI5msuirKsyNFBCFcfWTmi5LiY5Cgtw/dZ1Gy6wtGP697Orq9WS
AWJviClR75xQh4FregBTBVS+NS82WMgCmEEmLBxLLGVs0SMraBejngzU6Jw9gBxa8qtso3f5Yqf7
/kV4UNn89kuXer6llOlNUrQvJ8AzxE0YC9I8DLbmaI7x1L2GZoBCmaabvGJnN8xRI6biUPY4aqVe
V85Y7hm7jAE2s9wAQgbYseWKCUYxKeH/fiF+MatIWaqKqTwpjiNOyOlbR9iqZqbYZDiytGcpqPne
UYAt/dQePLNj7oIxGShp+i7aAfnTWY3nb24ZWjr9zrU1Udak68ruoqaQAxSit8wOnY+Lne9FkEgw
Y2rWkih7YoxJGXQFRI2OjPI/CIZQ2M7R9cgMbqZfurYoypoonCzyYYWD0vSYKF3rSNLHIN8aKD7m
vHVGXH221NbtLiujea3K9v8MW408KghT5S8cNYAbU0qZalF0DutharrUUBOS4EztEi/+3Lx+esvX
7j9yvjzhzMQg4la4oPmSU790jmDnq7/oHwVsJhCyAKCuY8CJWgqny9wl1fpJDzH7OJ0Zt1Ne2SyG
S3oIzlcNtXpexFgYZUGCzuDqAFi3QCvgTSeHdtwoq/vEeb++Y4v2Yi6HWo8i1EPYapADHP0/oNol
kTc4xkpA8TmwWL3+XwdAK+JMGn1AfSTLmS9CGkiFyVu/+TM+rFloSV9Vk2tCKFMx+t25Ciez1IGi
LiPSHzznLHUgwDKyDnej5eD1ehN4smz3n7G7NjwWW8timWK+TMqIpBEvZi2PLxjbtVJs7je3wb4h
PNl3HsIunaH1Sx5uLo2yI/7YJBo3QpoC1AEkMpqny+t1LVm6V3MJlP3o5aGHksKpBK/orWtDU/Ou
C/jNuQwLMZdAxSCaOPAXpcYazpY4gdqMVo4+cI0oXkaedsFtZKakc27kwOrvbet1nZufLCu59DSf
fwIVnzScZoyBMoVcwBtIkMgVyScL250lgwpGtCgDl8sUajUPXmlf7NfAYi1jMa85XwdlOao6vwy6
8qUOGthPT+gitn2rRbfJPb8xbq4fHGtBlPkIU14ossl8SAdnEtObAwof12VMv3HlPtPJ70tQ+PVw
gZ9EIkh8lUkG6jZwKzAiDIaO07VscRjFqI8gpYPaAdx5DM39578thDILudzXOsdhs6wIwS5JzNFM
0DHF6itctAfAi9RVQBfKCv0kN+JSKIqWL04vkjN6yY3sXl+GsLhV3wLoR3jJgcw5qkasIw9tR12r
Zg8QiJiIBTnDq+/zs8mkS5tMzC8lmMmkjHospUGsVfC7QIQ3C6JiWHuKblWrNXnHrA7/ukbqrMSq
KM9Jhk1E/C6bHEgRxfvUSUz11Jqvoc15/DTg2q4YWrjsIQGuL4q4w5JEK3vblRLANgWkHVatFT/X
ZsiT4rSOe2b9Yyn8BLTtfyRRO8rJMEaDBEmKCI2/OArZ9YU1rhqROU7EEkVtZqepRS+E4uShnNhK
dts1IPTZVdjpZ37ryPeKKEcION9IzyScWZ24SBeD+1km8h/BNrvRYekHSxblEhHQ5mWcYkmj0wJx
PA4BKSeZ9eE2wogKK0e0WNOenxXlHutOyTMgaWLUBwhMkp1tjTMSAZfV9CpBy+CmcFEuM8PV9Yu+
aHhnGkJ5RKCy9gXfQqqkr+r6oWxu9MtKuefTe75xMp5cl7ZYfUS6EnxfwFxGcpza0qTUeI5PJLxS
Dp6Ddrtut+3RPfY3Fdu5GGovQYFXAtpQnt7mBmlkImzKF/WNdY+n2/NbF78XQ+1dcgF0vBBgMejp
q0j4NA2Dbn2iPQDd8Pq+LZ/StyQqpmhA+TvWBh49vJ3ZHynZTk9IVozJPJwpEJg9rc5G2QTVdDhW
ut3lFhD24eklm3Wtln3X92LoeMLXZE4NISa/sZzeauz6vvL4Y//akdg8Ww0jfT199ZVToutnXArK
icLHLX4ac1LuS3R35kyMqS+b/UuKDA5zoJ1ONNOTeZztncABfDSsoHETlJ7gPEWW+dBEZuJKbuiI
J3Tme+1davssJVzUjJlcysKj/UFWyxRyz6hovFT3N9XN7XXdW9y/mQTKsJfoYoyVGhI2/g7Dhybs
OuOEWGugbPoA0nuUyyABrCuZG+x7H/Bwh652g+5vpneRIv8+J8oAKfk5GCoesjDAZwl3PMlXt6xp
w8m6/NQFgHjLmBEXwHml/Zq4k+XgkhaG3Jwsj+Vmp8+79tM/j/v6wf4O8X5+JnWwytgMYTBKDRBV
aifbdY7JKriyNoI62A4Q0F0gYyPe7m5Yfams36YOUu0vmdpo+O3MZPKELbyvfm4N7T8Cg2sApt2c
JOuutgDXY28DON/j+/Hh+hkszAz8lET5kBKWkGunLUqIB9TijmxgMI6qRRzzeJevNi8W7ptt2Rg9
tBkdgV+F6GvKRHkVHxOVybmFAuycl+4+utftzPwA+PTOag93oQW6d890o6NtNtbR3WeWbwaO4b1f
3wHWOVJOB6yxMd+e8RHOHXKjDL/529X83F3K1TStPvCDjh/vyQfrli+k1eY//mvKTm8UpQ4CpTk9
JDa3z1blW0qA4R7fWxyLQe36tafH7f5lw8F3+dNTiYI/nhVx2vAbxlGyvpK67hVX+35UQZf/+Zcn
yTPv2o6NZPiTqQJ2NKux87oCqjRs48DxWdQN+GqFEMLIii/kKX/qCHW98yS7RMakI0C/v6sNWyzu
b9O7i4OUsrV93zbADR02W+nhopjaLnwLexJvYxYUvzgd6f9+0X/N1XWCP2j6dMdAZm1KJAHrorOd
8to1yd3KebofyMq1P/9RHaibPWha3nI8NrYnJuOnJZaqURe7L9H4maj4bTzKkookt8VqbR+2A7kz
rduGbN1X8/3YbMyVNWG7raXYqlhxLOMTqDz39Tv5m25J/6EnX6H5TMGjUMA4x4j1bF4aggp3bDk7
3zsTkdgfYAG4Lg08e9cV4su0zcR1ojFqXQq1rIhnGcTrLe4tIe8JSqa1yxHv7GCsMCNFRWTZSvY7
NMgoHmd7obPxBqS3xYBIbwdl/3TJzUbcnHqA+oMtN7N3CuEDUtlBabuj26ye6tVB523pj3orgN1t
JYPCd2VsJfDpkVAnEcgn+3UFZAui74Q7oIKQIERbauo1KbncqJ8Cuig9wC/gPxitaNODqRPUX6t0
+/gpxSjR6/uzJRzr3IpvWh8UHnf5trzYxYPmFOYFn8v90V+V+KsjIs5Jt5IccIvWZrH1kVzKVgL4
PnY3xYSX9rHjvYuzKp0PgyiYcPVQMTP5dWXvOgiNEre34gY1baQ0lDfeHjf9oSLt8aDboYlENpjI
VDO0SifWyZNXERBMw5sVZn9AD6/DXYjnKCtoqpGZeI6agA2WyOt25QIL4k5bRbat2chI74zbYFPm
KGPc6uvMBrRn55QonadvChj0RjJYvWAaH9pG9OQLUTJUfPc3oVX0xFOjqW9K3SBBd3sBvWbnW+8K
pjN0UnXm9pV/y1brx2qzryzl4SC2dkuOoE/LrQx4T5LHWbf+urzXTkpJgLgKSGOQBtkcQuMVAIcF
1DXUfdtZg8vbXrO+L96y2lRWoWXqDXBjIkfbw/fZF1MrgeSFuTa0aEBHQCaQjMje+Z5duseOSMDE
zT/fO0s8uO/33aMiERKuLXU9ePodBi7W6JZ1yflD7chqrUL5R45cdibJEXmYMkzXH1A0nTSJOGdQ
V8Qfmml48R6tLgdiH88ktSsrsYD01YLj+LE1W/A4rRPrsxEAA+WeibeWduZ4u48cngh35/sQFvCE
wBfn0e73Hv5npyNlj01D5qrFt1iBid131fe9gs4gU8ePYic48ym08rdx5QCdPcc/CvYmIw64lh45
FPvffbt46wBxnaI5VyadFZW2kdp799FMP+TVodjsGxMrBaCEhpLwKgI/yqlcGTeCsElJYyX3H/By
AzR/628BHlvu3jEoSuSSvPOuSGp31Jz1Kl0X5M54D3ISfkbW8OQ799oNKKvL+wY113WBkWMLF40n
vY18vUuk1drjcssPoJWh3Zj5DgXvlam8vyYm0GOluwn2Z91YdW0SNyXY2j/IhHLePr2Q4VBvUvuc
EOJ6dgWQeMPCzHRgizcc4p3kUBJ3MH3szSdsFfBIyWVz//6UHR4yp78Nd/GrlffO6PK4DE26W6tY
/3WDtuRmFQAZyZosyRjypc2nGsYax0V+ix5cycHV78lLtJ8aMlLrkhH9oDoTDLzh4ajWEfq+Ge6I
KZ+KqYSxls6pbLSAjxQyU9hEp5MTAU+/cdA7dFN4JSJn6caAGc13jBfE19oo5/5j7VTUpWZhzOc6
ZFcDeTkZQDGITJ8gS+le3+SF5h5MIMw2eXKIM6fB84GGcXCuPT1Zkb0D6o20r55wWRTQ+WrsGtfv
7NpPcdQbLNAv6aiecaZlSR6fhYeYbAQHF4C1rIX4D8uSQKkiiZIKiLqfyxLLNhRbP+hOBkG1P+cd
WEiM0hc36HWPgYdV3TAR5BYqANPavmVSW5lUcZMFOmQC2T0P4QbB7RI5nx1jbawQ5efSrh8/67eo
T+6lQozbEhGKdcf4yt/pn5+xD3XQYVALZ9C5TQG4QRJb2SsA7u9IwRAjsuRQsTggyAquTiHnyQGg
GiG7A2e+7E6BDVdHXJAtPWxsnhwfXBa+4oKGzfJB6letbXZxgqSuhGx6vaCYxXq9sCJhegBK0/uy
46bny8OmdZzQOsXoI8nJ4wkBiHNHXNtTVuuHkJiAin8fzHVgsdplvnrAKQv0Y31UMO7LYlpdeqzv
ybJ2d++Hg1uRZ4SWzqYgmY0mSseBnhfmpt34FqimgP8WEGtEcdT8XN32pn201/LmCNdAbiLr7hPO
2lt/uB97Hh7qUSK7XYgQzNXt6xr9NUl65bvpOhxntDUAGxAFC87Bt3bezurwqS+O4tZ4NmBYLXMk
sgWDYXFgVfAZt+nrPTBTiXgUQEY9pX0y02apm/y7FPfjQn09B2c/rnZh3lfTY8I6BWTnTTu9Mu23
E1piQoIwLbcay3qP8BYckNOZojXFMhFaqQRPJ0Zu9wvG/9om/7RB/yWVasolIj4GvAuW93T3GNzK
3tNqZ3mVqd9ciO2uTHLE3zE5g7YC1bbxgebKPYJkEzAZLktbGZeRrkBxoaar7XToQFRkueJpLfRa
DaT/JZClYmTilysJhyC7ZCDNxYPlLCAM6p50F2OinFVvWKe8ZM3msih7rIToKwOkXQurGdmt+8cn
x+ksr1+RpeACVNXfK6Js8+BHWdKrChCezF1y95aZ6SumGZgI8AsQAPCGMzmUbTZSvS4MBXI0PPg6
+0V6O4MSBGi3OYDLObTkg+WU2PefZ+f6Alm7SKVAmzpGhTf92kXeDl40+J6j1hFWUxxLjP4zxghj
YxijEsuzUp9IGfH/ZFCKFDfw+nIWMz0Y1AGHqGh8sfz9FKSEWlL4vY4YbSdgeAv+4OxyeHGGaA46
4xWRWYHTuZqXfkwICxXjsi9VFObSqbsulFI5RNUkvbm7q73cfr++vMWU61wApfRDWp+FWoIAIXOy
wSo0W/TN58Dja9t4GHwLR8ciLvpfZAIfUhM1AVzn1Nnxo59wg4FLvTMAT6SuYyTGL/Zom/n9X63u
WxLlRzmwtTZSjNVZ/kM8WrWFx2tiNS6PA+MYmcnFFNA06/f/l0U7P0CI5+c2wrJKSyEdOCcF4ns8
JpUA4a8BlYgwFrfklObyflau/iuR+zHIBCwufR5dZb8yRRRiw3VwvC5n6SkGS/K9Lvop5oe1L0d4
DiGRUriyJbUOZ5cbtFKImwwEXenOR1yBd/06Rg1d3VcaYRmVpfD+xzdQ9yAE+0sdTgc5IGGU2BdX
3wr2sXr7502l7oMfcxym03GIAzh0MD8CKh3nXt//xST/ZJ6/N5VyA7EoVkY7fC1oQrHLALTQOWDX
WjFXNN2m3y70WxLlCCJVl4e0x4omvlAD0FktxtMxPbefpud8xEox8hQRBiqZklkKSrmCnOfOhiFM
99wBdOWNanGrABKFm+sKuuwKvhdImZNYDnMuDPD0yzAzkqxSYC6/RsxuInFSsWv7SNmSRtINUC7h
xOTbDhlVcP6aABBGgbFEYGuYvhMBanTVwnqu0x3nBYfaZfXzMY6SbrxIuToTfRm+dTDr+6YBZowa
lJYa2q3/+X/eU+DbqrIoIvACyC11dFk3lOeCw2Jb56kGSNgZkwdHlm9dzn/MpFAnpzbGOAZgAz89
GCQ0k570QGwNSG2JaJJJ7cgJjsMbU+rCQf5YG3WQcpZKciZDLVvnK6bEW1WwkYt01kzmjYUDm4n6
NetT+2IUVNPdywiP2VjFFq0jqwVXYgmh/ICgqlUQAOQRwxXGJn/OkSe7uLJd3Rp3422qTyPM6Hcz
SwQqhft5vhXdLax3Ttb3yJFaFkZQLaDXWLxrMJvsl6LQHxtA+44iG/J8OmHsNa+blWmgl+fN3958
lJvHEh2ARHUHwnmDjyradRVe8hmKgGZQQ8bwDOjfKdm5wgdJHMMuDCZmAf3t9rVkhodfE+6UVfgh
hHJMWRd36AeFkMrO9sZePjT3wVr1qpViR7cJZnonn7jPbXfTIxX+2aAh6zO/5ZBCJwMGLVjJi6Xn
xY/vofyXkSh9VWv4nrOzE21eJqvebvcXNGixxsuZ+0u5sIzTykatIcrypzpMAgzk+6PxzHoxLZj3
Hyui/BePfttUCSFm9xasb3SoTEdU+7quLF6hmapQ5k5sKr6SB8gob/zt2ZadW7zhGaE8ax2UsUtU
IQ74C7Kvu/gmsv9wqzOeYH/jc3/sFmXcMMYjxmceK6ns2i7sxkYTNtx7xiZUXgrj56LohvY0EHoF
jrc7YUaZaBtpE6Dkti+cy325Y61rKenxQxhl5IwRvdAyh90TDsITD0Oy8zRUPwXLwbDhi7wedsE6
tVTYE+u58cz8VXELkzO3tiQTmDafmJW3DncS6lAogtm+s1+77fN1LVpKf/34SNrihK1YptOO6D2G
FR4jCcUvzDprnVO0bqiuGokUkhWdV8CMj4VDNJBRMcPRPPNmmtl+jOIRGueH0o5DKx7X5/K2rlZ8
eWR85vQZV2yWRtmsGDupXi4oO/Cmv1Yeg03/Vflc2fwGAMFuTExs0Nt7BUCUyHlgCF++aqomYchC
BnsNdZC9qg5KEeIgB7N7fUKtsiMXFMxzK1p3u1RHfW80y5HY0Uk+wHM1+LcJ6TaGVVqML5kk/doG
cMCqCHN08RddJi9yUsCBWRKBcdwiUS6gDI7q7Ufl3fRuhFGmZ9TejjGRN5iCs1hDTcuW+rv4w1OW
OpfOvhG2eFZJjZl8gHg083BJj4xVLlqdmRTKSAdJqQp5gO3mzfM7ZybPyMqzcHGXPcFMCGWiU0BC
iXoMIYgkHlQM6UR4DXYnntxeP7KFbMi8XkajWTd8xZ/lEnKAOXwnHiW8AN3rEpaN2mwplJUez5me
XSb1hFNrDx/PqVtYjNiauV2UjZYUjPaec8gYwJwhuOWmXdfvZrxi8SAsXrXvtXx9xyxrHYQtamZf
Ggbt7j3uTnVa5Kiu79iy0VM0SVaRIJORo8U1m0mJZD7KmzLpkDYFtoj/YCSmtEGvCMJq3Uld83l6
j4nozpKRJVAezqt3hoovB5mzL6B0XA7T4DJKYXd66nMCKMFg3W4MdC5MY3Ux4Tf5Tt8DhxLMy/mK
+ZpYNKYz4ZTuD4Ykc30C4X2DIW0vJ/7WJq1tM4z2Ulsr+p81VZFBfGoYMrXIKA4bKVTOHe6YjE6F
NsKZAkzD7HNwse0iV15XRBmty2MTk/oEFsFNWcFs8THAItXH5Ii/uiWra2zRusw+ilo8Sj3aqKYt
4iZwNqWJKZ/uAfhfP15XseULowsSBlwEWRK+uGhmKgaumTxKQSByGtYjKknP5j2z0DBt3y9noMMN
8LyKaQOa6twHKUIf+v20kvxJfdnIt+lB9fq7PiM5uHpfblmNtEv5BAUj8RKOE3kgWaMOtMD8usL5
aXeKPpOHiXd2yixH5tZ5/LNHFScg2k64HdF3cwxXZUwYWzr5eHq9ABVFHUIXVUWSqIh3KPiij/ms
gykdMF9xPiU2MCu3PMhb+9WRNaksTEbgmjjKrEaFUEZ6UnWAmwE3RLV3ekD4++i+MrmVwoJD+6r1
/ZImgldB0TRcFxq7J8jPXZXr0Jez1Tvx6ZKZgWaqkJa6trl9fh4RDBbPPCai3xnbuqRG4kwyFd1c
/NEvorbu/h8sPjqqtlNmAxS476IjkgoZPoZLXLqBc4FUyBkMkl9wDZYa+mQnbVOipIR3Liwjv2Tl
oKqGpGmT1qiUurTJOKZnAIijm00nEugAq9ys5dusBIcx/9rrjsoZJkbtTANYT8XeT58zzh201zgU
SVuuCwHtjXnbErVwhRDD/DzjAxdm/RS0WH9/IKVgtVhEUjndJlwlzUnWAQl2Hz4gM54Dk3fTig37
uRSMzCVSXlyN81bSA+y8BOS7ap3WsMq1NHUhcv6Tqnr7cWegIBSaLWJ84FEwUW2X4lcRNpE3VNVQ
VI36gDDiJG2I8QEK8Cq3dwaGCnpzzzHzuMuW6luQPuV5Z+ZX787DeJl07AHI7hiKekqIbBtOfhSA
Xb6WoQnW/lXclGaTk3ht3Fx2rBzXUhUOx/uftdKvBqkV24Sv8AmbCc+89bqPalc+5ptxlXmvmCIF
vb1rx7Ybr/w9K5G0FEaJsqpiulLQxF+AuGPqi2laDnhSV1PWDL1+zH6WheFwqO9MBnWWsp6iB6+A
jN3lJk/MKZeyRuCyukdekqCFhrNYKY/lG/Mtki5X+UJVdkM3dihEK5sMr7CpWda+AWB7uOMswave
mIW/RaczE0lZR99PysGP4WStidasvgVjNzDHMGoMrWGDwSxKUySQpCqqbMg6taf8mLZgKZHh0j0n
4s3cAvyReui2l5d4PTCSO4uvOeTK/0cY7XL8JgN+Sg1hDxpyLagNC6BvEgFMlLIiwcWs+VwUtYtq
lCbAqhW7k7+6vANAKtyLmlcXDv6o7BDluP5eWY1IO3YNo9KyVOIEe+73KilvYzTpoHYZRF8cjRxi
0b5cCPok0tsLejLQFc4KkhYjv7nA6YxnpifLqywBX8mUY4oFpBhh4ACzRji0Lv6N51bUidBP0jVR
pULZBG+yITOUKQAElAnaqaY3RG/+ES03tNl9BYsPTQQKsog3GP5UKO2UEpXjgEADq9JLaATWG64d
CX9OxoOagQOZtE1hXKwy0wBC2vpVVJFLehbOIELUG9X2G/HyKXGa8Of6NkiT2F+hE0Zu9Ykl2RC/
Wv5mG86PCVcIXdKfUjzZZFNongZxnUqkbzpihIWjA1MmfeEBwCpgska/i8c/TUIq6TZFiSh9Ul6N
FD3tSvWWCrdiTsThEak7uz7vCukzEyszRVum+JaUJOHRGE6S3FTPq6H2ANWgqYyK/KLhBkAOomxg
Qhn0Wgol5rVOivsTKAdj9aM95gVgSV+To3R/fdeWD/NbEl2YqzQhOIsiJMWeAfhvTGIEb0O/TsCF
hdN7icJVjKxW5zHELhRYFVTn/meBX+OIs8OaorUA4GQ9Rh0F9NihTieZ6wsz078U6Uy0yWjVMMDP
qlGxVdxLI8+hhnyKQGQ67usbVi7s67VBa91cAnUZdIkrEozP9CetQL8q5xN1sAf7nGMcJFqP294g
rZcfStlUnsTQS8OVX2KuBeQsEWl6F/BstSlKFi+BWrTb8cinxdDW0RxKTw9W3BokkK26T3WrKV2D
+ZRaio1hEyVekgV0VCm0UZQ6PslKONKzlX3uWs5UvRJ8K7ZZfrQ7dti3pNVzcZRJHHO5O3NyN9ng
6eW2O+WABNPsx6kuotufRyRNmUmOJQ2Yy6RyPIOv9DU61TvwpiOPeAAaWAF+F9XLAN6xTazCQuzn
KixInsXAcy6WeiLnZZNF4wixBbCsgQdxAIQCTBGRO0T3sjVFRrzboaGx2hSbsxXvChtVTkZ6acki
TkkX9ICpGujDKd0slMbP9Jqf2gveUkuzR/M1XbHmLRZzWDMpdK4uj/GICyrpvzm7sh65bWb7iwhQ
K6VXLb2pZ7VnPJ4XIbHH2qidWn/9PfIHXHdzhBacOAECBOkSyWKxllOnBlzl2vn3gTgoobgY1Scc
8SU7pwGrt1osVh3AS5GSH1EKlYMiCgubfP1j/urt3r3+rHvRY7/XD9mP2N+wVmv+2KU86Z6MpKBA
ckLeXYX5Sknlfsz3GQZ9oyCzxGc/t9Kfa7G4ASYnRcHFpBjMfe07CJJV+dTDJdP7kHsxQ4Q6JoK7
ZAZ94+21revIH1FSeDxMIVWVzkLKe6+9tYZTM4+hSYuAzFfdzfqGtNXnxgDFoc5AHm0BQnO9skiY
SRjrWJkH17Z9Lk+hh+fl2QzSTXzg+ib+ESXZ/q6fiDKkcIsmTNscj1PthB7QBSihFb7XfiFHgAa2
FGUtsL1cnnTjaD2PCQDOS2BL3e4+8n903gzoRLFZvtcXHZAfngtRchDU1EOrEQ2ieA69EK6ixx43
XQU4rPmUdV5VcJ//HPO7skzcrvOEP8xvqTU7AzjIipOm39mDN4TIEJ6S9mhEEVTZbbpd2Ln2e2d/
5WUQmn7Pf4j4ra3u7PjnDAKT4jBluxgcY5FfIvJqQuM86A+0vU/HQ8g3xpmuxpZAWjKF2YaugSXo
WluQOLYsDhbmr2/BOzXdEohO332yvV8V2ue8TZDSb69D3tNLedLxhVQr214LR3BzT0BB2uAeeUVp
zzs+H5+Z++h/+84mxzVcfjiJPfhJMDo5ekAvws/bd/K30/XpO4D9AMxO1QymS99RZhh3W1jD9PXt
DTmLGQSq4PWbD4AqjGgbcc6O/08KNEG//1K51f4XJoujFhk83f4KScEYxZYjv/p7Ki7cUDmvPKt2
0fYjS896+kVQT9Pe0+SUvtwWIpkfSYhG5QQNZWZcEQvJxugf0txp0+Sopp+OH0o0HAjaevm4xZ8g
Z3T/J9PUwF+PGGaB8UpaFRZxM2hheu7Gr4PxSLTGs5sGHM3WTpvBamfQ0YkbVvlGqTEkwFzEcn5l
Fe0JMc2GxVjdZEaZjVZFClu/GLELPzgkqZKJFt+S5CAyn5O7Mk/dMRRuZm0CEa4Nxv+WfSFKelSQ
BuqyLrPBKUDjfUsbp1WU/e3TXHbuQm//JwKVDpCDYj4AgrDr1Ux2FQ8mhhGetfZOjS3PzHOnNmeX
J6lDzNf/IMxWsGmWpsHL0a+F2VbXE1FBWNPGr6N5EnqzAxvwnmRHq0LMd1vachCfloZUjG4uKGlD
hmShDNGLzIY0kj+FLHOb4sRnzb0tZPnkz0KspaZvYVm25Nc0Q9ViukuSnXNB3o2UTY+U5fHGqOs1
lcNJgbKGqZiSJTsXcZzURqZV2Rkju500v2MGFU4fARZadBui1jYN3QcUOQlmAjIh3bTWnsMqTZvs
DEAyRr+9l99u79eavl3+vvQ+DEZekXSoszNTPDpr+4LHnsWnU0VLf+Dp7ra09dVYFiJJVceqpNOx
a94bRQdbNVLTyTE4WEttty82s+NSbPz7FqG14P/lSLeooFNEMkVPz5yfs7J1Yope+vZbHQGlG+Y7
xUKhq/pokYm4vb5VxVi4p1GpNUzkUK4vVM95XgFAkJ4LVPUHMFHW3+L8J5/TDSdwTcvZHzlywND0
pBRGBENU5A9N8tBuueur56TZGHuN+c6Yfr2s88KmWlnEwjZJs3Ot3FVZg4b7U2yTjUWsqt6FEEm1
+7jMErXGVc3QSJ/9jG3+RcnM1ukQswu64Qj9ntkpGwZ2IU1S9DAvhgEMXbB1064g6PM3WieLXOV7
1e7NUj1Ps/XA6ReTz240PMUC5fW2Pla2P8eql0TvefOUd0dMIbAVt+XPFDMKKBPOWBvPt3Vo7T1H
uKkaFlCrBrWkbUkKJTRbHXtfcNcm76pJfEP8JAMGOpFjq71E2YaXsnrYFwKlnbGGVk/MLoM1a+De
25WXiswppo2ZKqunfSFFuhosttiYUEgR3UcRFT7JDtT+aqQer4YNxVq9HQbqYmCDNdE6KCVJtHhK
MHYE5rln4Q87O/Tt+OP2Ga1v2R8Jyxdc3I80HBVh1W12HipkHZo89bQQ+GJhJP5tQasGxUQNw1Qt
ncKTvRYU5y2mQ6siO9vpe4h5H9lwGhBepBu3Qw4T/mcwL+RIF56WyRAZBM9Mzk9jP7hFH4xJYA31
vmp6f+JuyP+NVbQdFO40BvZQ3bE0ehJVeygmIPfLdmODV7Xl4nukS9DUQE8IExs8eixOD4PBvqDb
3Knrbh+JJNow26vHaQL9gY4Hhtlc0nOBseihSfoSV87mTlWfGmTjh2rjAizX6JMBAi2CoVMGF0iu
SBVaZQ/zOGdngw1vYNt/0pJ2V6Zns/S62sT48mSrcC+nCn6fKqaaMRt/KCCX0s2eM0BPzB4iI0tz
B3Lo81NYvxHM9jTqwCxLDy3TrgXWqs412fe/11y4YcsYC8tE+l267+VgTznhBWSTRzL3R7sU/sjB
lEK7jerN2h35I+lTAGTqpCUNxekpc31CO9DOap4G23hE5LKhJ1uSJPfFmlLBTBOSbC4CzZ4egD27
I3nn0iQbNxzZNZ28XJWkk3aW5UlMeHZOZvD4k/fGehyLf/7DGWngzTYYWMw0mbsOuaW4zHPcMjHs
dT0OovYuK1GmmdsNiyzjBP+niReSJJNsNIREFGX88zhZrp4gp49mUzv0SJN7Smv+jIbpjo/N3s7z
xylV3ZwVT4yXj3E6+8pMD+0/bcdfsrTfRZEyOQrbZ8P3eJgPE21tB3O0jzERs6NYKkJAuuXWrV8k
8IsAUkRBd2pI5nEoIp53CT6/GOaXFDxLXbJvph+KFbuW4bYkCzpDvzdyK4gj4VBF27DPq4rHNENh
i0OGoZLXz0BXdtWAKhcuUx5meyW1zGNf5tqrNiv1fUOqauPZWVU+BmAJokJq2Pby3y/eN6Cmx1Q1
dCgfb1tPp525E0UuYBRr9XBbB+Uq7/9UA+zSqPSaiNqYpOi9OWlaSiCrDB97Uu1nZpVuyasvzGQn
ak0vwNn4ZogJPHm7UdJecxSsC9GSVopYjNVUK9mZK3bpMqNn7ggU//72Clc3c6kqIxWtKqgvX2+m
OscpfD0Dhh+gTNzkTtxRNK3fFrKmIcgYaPhjLL2IkobOIYU/UoZwbwtxxADYY5w1h6zrQJumsI3S
6tq22YqlWIZCTRMcP9cLKjOtrVlBEMir2Rc2Wq5atluFtbVNu5QhaaAqSGHGw7KeqHWT8U7Mhbfp
k65u2uJaWUynABhJQqw6V3OD27BKYtzx6L2qiBsn3S5Nt16O1S27kCQdz2TjKIzQgiTtl1UUDu1/
3T7/1f26ECApWVXrYRZH2K+E7pGOczKAXjZdmK39kvyJLmZpyBhWIcidxpEkau4mDDKjxe4/LAbl
DYA40dkLPMK1ghlDKQStsBi7eSpz7jTTy5y+3paxeiIXMiT/JIysbOIxlLggL32buDAG/+VKArMN
hJ4JmO9vtMWFEe1bYDasPOPnOiv9phV7oT3VmfAjcytKkKt5iw1FrKOh5m/rFJPeloO7EAV0flQX
dgcT0yaDo8Zw6AAwGTzF6G3F6dQoC/ooxFhO3gCKH4o3bQrvOp42gdFniVdSkvvMQDHCIuav2/u8
ophXnyYpJiPjmE4tonzQErvDeBLcdAZrI4Rd3wAD8wGWrB+F/bveABJh3u3YkfRMFaTyS/2QRi8D
ATQlcsrwtQEzwXgiDHM8I0BQTOQXgnSgmCU+b5z52mpNpPoBFFQVNNdLHmLClJ6yElkG1pCdIL4N
FIhWvvz9ll4KkV7MqYgsPe0hZEJqK9EmH+hqRzC68TIvSiMFLDqqF+jqAO06g3txvac8HhOLmTnM
fAp+gAIYdfCaQpU18LrdXtCaJMyGQ6FER/cZxt5dSwpzo21MAkn4Dr8msRd31U5hgYH2+tuSlm+W
14QRdIiHNAtTBWTLgpYFTRCBeBoZ8cRThX4Cqy4mF5H2O5JhpdsnVeTfFrmmEpciJUODCZ65MBRk
I6YSIyXD6ZnrqRelindbzOoemioQ2mDCo5rsRmWNEhWzMuG0BnVw+j7uDjX6DrsHw+D638cmCOtQ
bkGZQkVSYvmWC3MTToNVRynssz69iAM3vm7VtFaMs0EVOKBoFdQRp0kClKLnnSEifuaxCd4dwNXc
0W624uOVk7mSIik45VVNFTSXwGfajd2CR+tcMW61/q5KwaloaC9Bu4VcLDDqplaUOeXnUEFacX6u
mztL1Bue7PIiSnqNIT5/hEhLUXmM0URRjremZIM/D9kXOjSGF6cCrMB6yX1BOgttpelGBLm+OOS6
MTlLVTAI5loTUF7u5t5Glp0qY+LRGm3HYhg81v19AIT1/ZEjWQhO7Cgxe2wiRggd7OI1BjWRXY4u
6zeM3oqBgCAL2RITsEzVlG4rcLz6nDQNP5uacghBN+6p+r3K1UNPFMWZsvh4+9qubiCAHDpdOuiQ
LbneQM3umpg1BT+LXN0hMPZI96vlbEM91vJ7BiBqsNcmXVg5JY+KV/Gsgu2Jn4cxghFHR4bg3GcZ
vYsVjAfrwvvB+ndI2VskQlfMp9jsd1nKneyrrfikrV6sYmvlKwbr6pOklRt2bITIn/Dz2Pg9QqKs
OCzvWN8lG+HK6pH+WbuxFIsurJVSYmzB1Lf83IcvY6gflHZAuqt0waKL0dQb+rOWKjCoAViJilAd
oYVkumK1Fdjaip/LiYjXLufpsR4UNIIouuqSPC+erMrqngst6v05zVLPUjChb9DTp7ov7Lf/oF0m
eFh1zdZRL5KujZkrvExnaJdqqF8JrfEAMeoV2RZMToalLw4ogkEGzlf8G94E6TCtWRUzxq/CyM0c
fG+j28HwYDqMo1dPjRruaNruQ73b97rmhnSvZ79yFIGzLxl/GuMNZV+7UhffIuNxtbnP+KhCsdIW
UR1gCfFYAmqz4XKuadWlFMnTM1CBLqcC50yzbwQD73Sn1/ea8X2rar6Gtbjc2t+9oRfqW455jNx8
jUKm02GAWbP/qFp3Uh2NY2Y0q5wu9H6FG2Z97W5eLk4y67rW5uCFg7mgFUanoQqQp61b5y8ocG44
ZKv3BXCHBRQAs4uJbNe3U6SmHRGK0+rrJ9YCpbMYpNk4KelRbb2YfCHMzzBbt/9y+2qs5Z0QMPwR
LHnRlTbgPU0G7OsY7kh/Gjp/RoPiuDPF74IgRZqvr/mGm7aqnBdSpZ2tuoZHsdXBPKSmQ/rWQV/M
djy0KsVAWheZOgU8d9KmRm0+tf0MneFz6UWt5djDCxmebu/g6g1AoRsYJ4qwU25B69uGNGaGO98p
77HW7NH6jXhkrogz8q2ZG3KLzW8DYyABCxfDRD1avgXgkcox2KfIz5be+UJVjkDJHKJ5J8wvNj2G
Q+9HtW/U76n4DwdmUrg3ugoGUqAwrvUzgf8esaTNz2F1P0QovQ2Ww7eErG3lIoEBNLAASiQhRqPk
Zsvs/Nww82c30K9t1e/GXP1aLWMZki2XdHntr7xFGGqgt8B8sdB0o4Xwek3TiEwzSSMgx7mLkiWh
yi6G/9sqQaTp+6gdN/ZwTR6WhkeGqih+yfEdSBU4Gr/GIVA7u/xRgADBhcmLAMuN011foG8ErvOh
TNvZva2in9UGK2UW1gj+WOTN5bQorc1wbOgwBKIz08fciLPnMTO/JfpsH4ose6Ba/bMTVD1jKlt/
jk3DPNpaoW4YuU/Hi6+AbUPr1HJdEFNf7/dQtFMnSDwGOUhgLOW9KNC9YNd7uwooCv231/zJdiN+
BvDJQCht4cm3pTe/6Y2sijKGwx3vtT71M924AyDmkBTmRuHt86uPa7lA4wFTQ9D5KU/HiyjOMJdm
DMSbDgIXggkMyUv0kt3pj+k9OTUYbNH+Oz3/9fogFBlb5FiQIf70vJN5zBvwdAcT8H7TgK5jK/NV
kjl5vIVQWdlKBAE65myj9I7jk+/J3FpdmYspGDNwxKDNV8ROpdwV2evtJS1HIt1HA1OoNNMGae8C
+7vWD5aXpjKl3RSo6beofku3sBdr18AAbhEpD+RU6SfraaO0lmuZNQVlk+wIe00VTCmpMjcti7PF
Cy8u4OVXzJ3Vt8G09n+/Oht/wQFFhgdB/fXqNNrNvEzsMUCwr7oCnM5uzutx446tnBUa6pAARLIT
OQnZ1RWjkjSZADihpYZvCvrUJPSubBtQsCJ1dXtFK/YMg62QF4NqgJhCbhdU1bmY6zbCdppV74ne
rL2+GhqvKNX834Ql9FziOA5woqh/W/Knh53RJSmOwALwOXBELF924QzGMxoVp9wYg4r3TowWbKhj
bW4E26tCGKpIFKhQjACRXiOKhiyFq/EU0AyTL2rDhRBV/VsXc1mJDWg0ngQ4EHJEOimCalmXTEHH
P7IMrKQITuzB3eonWDG9SIqh6qb/RiHImaRSjfQGBG9TwM0fjOwMVMU4P+k2RiX1WzCSRZGla4yr
tYRZOjMBI1n29eJwDI2IMBHJHKCwsM+r6Gs/56dJ+5VS1VVVV2leOnPccMLWzgr4dqCDYILhsEoK
MQ4FqfEpMMGgPwv1p8LiHnIlGwq/toswtyDUQJHM0OUrbANzFJcJm4IKAJkMBMCt9sGn6r6rWDDw
wr+t5CvmcCkrUsuwLGSDZW65kupNkzXzHBRJ13xYOe/AHcFn6+8fEpMBVLsAH0AeIQ8NaEdulqlu
TEESt7pXmTZsBjr9HvoM1r5UhPp+e1lrVgMkMzb+QYUAJYJr9dCEPtgh0+ZAKfIDrQItJj96DKVm
2a6t511rJBvez4o+whdYsnIUMEKNSs9Xm3Y2y/SYBrMh/FhB104GCJX2arb7XPVH9NDl2YbIFSsM
kQyYcpBSwERJIkWXtiRPITKu452wc59gekb9odUbe7mikGhpWUbCUgWOgCldtWlmSGKZHQ3CVqmc
cEr197Jk8a4yY2tPuM4fQDRe7//6AJcyCGDLoK5Dalp6pifTSNqCqXOQjE9Wiz4fHmQKpqyEBsLG
GL0sh9vy1jbzUp6kMBVicN0ooDBGgsEfc+iL/eYww7WNvJShXivlNHGrCUt9DnrjyPjTIEATre5N
flcJvrF9K6YKKIilvgNkNkNq7FpUYRisKKd8CoCj2pMWqOK895sh3JjDurJrCKFgDRfYG6RJuybG
WhSTXk3BNCqpk4TN00j9tOsDUW3VNtdEWYpOke+DsQIu6HpFeZY1SZEXeMMqNxPZC9Ex4t1oVc8y
og2vfm3zLkVJF6tkk6p1CkRx41nJFAcvSzhvGMQVXQBeD2W4hY0EAEVJBpqbKRXpOAVmhw5f/UH/
0fXAQzCn2soXrlh4mHYUDGAo0J6vS1qXYwWxkcH0huAQIkCYqvPH7bvzOb2DkBHOmYmc91Krki8r
EbGqjLqCxUTVU5k8htHBEl8remwGDPioMSUKw+zo19tS104JTVGwfdA7GFzJ1YVOznkeq3hSDAJm
42Q+aFqWOFHU/f2zj9noKFPgvEBNI9+lVEtBO8ywOqhDFNZe2iCSt1P/9nLWN9GAiCV4hRzpylom
2H9MgnOqytSbyK8s/GfYJQ+YUnnsyf20hZJZeSFRcoF/C81YXmVJnIiQkGOEzwEQDl5EAVbNHfBk
7FP11EzTKdbIxgJXLjAEImqwKHqugAO6vsAhLeeYt9Uc6KMBMG5ZviQxABMhMBa7alZ/bGznEudL
DqINhBtoFDBNBKcnibPVKGbd2M5BXevDSWND5oyoGrosG4ZDhZYpZ9LT2kma2AqyZNQOGugVH0wG
+jsnmWwRYKjpFoXjylVE6R1OEGDPOtKF0lVUlZlMqhBwtrqYwke1U7evq8a5vfSViwEp0KCFTh6F
Y+npRPq4iKK6m4PhRJ+mn+HGz694OjZcOPC5GoDJo1X/+hwFtSKdlgNcq5DtmxB9Rc8W/8FZdkR7
LkWfh8iO2lhu3PYVe4nZRPBAwDOHaEau3S3Ma4nJJmydOTohpqb203Ne4CloZ6+b/729g2sx/KU0
uYw1NJ2q50UPXT2xt/p1TDCPxsKoSqtzy6O6JW11R5HTwd8wMrCk1zsajjV0uMWONkwElUoP6CA8
1KH5dep+cP5ghC/oarrTWo/NXl0FNfXVIT3XOZy+yM2N55zG9JBoW5N/1i4sUpcMWEq8G7B+158V
z+aMjlrokaY96+pdOoChd75P863lL8u7vqkgDUDDBd4nChSsTOsRYbwzALCwRObwottfGGr2Nb8r
m1+GIl7TRHct+yE0TwQDQG8f8+d9h2CU63Ssz0TSUNLkKJ+7jBk1Trn9F0NCnAjurdW7pvHRvMeG
E7dbwNE1gSjaLS3Siooc93JzL4LWiZojz+oGTiYt7mEjUYDtcILVuQNlYT0c00oZPG5MG4HCZ4MA
7MgCVYNymWhulAzCYM9DwQRMocm/EW0v7C9zsmFuP78mCzwFtpYyxKyfWiebjqO/LIaIsvCnCVNd
B83R7VfMjgL8styFf43zxYSwpdSK5kYkuTAv7HonO8ZbYugwB5Sr6qHUUflFBBO/g/1yI0HzuZz/
W5QNelk0GSI5KXlqYpr1EU/JHFQ/irrY56TzOr09N2J0RB17Q4+QMirQYBUHY3s/iPopn8+mzt2y
izAMt8P0Eq5snOiaIkFhLdwXgPDw1/XyMySTlBhUOIGSf0fPiTPtOtRE1UMbnQUSjX/tDyOuxRUF
Cn2Bvcgp0zmqLTM16RyE5f1AfqFBsdsCFX5+Ga9FSAtC+aUJM13BJg/f+vlf7e/jITQDoSsHJUh0
+mHC3fWGidw0i3qJlYFA34GlFVcv7l4JS/628QjKgkonjCZSlmiRVyU5HVqysyhBTA50M3jogTM5
Vs39uI/Mp9vG6/ODeC1p8X8ubMlsgYRCqyFJjVVQtnU728agYEsLpij2QntD4dbu9+W6pLdAR/ZQ
mXpIS8npQxVupLnG5Fdkf3tRa5YKADN0Ky80YigBXi+qmYzcENaiBkXqhbzyKpT/RswsuS3mcyF8
OSa04iBvslRUdMkijpXRwIdBdoHAZGD8+KBhXkg8Fc4Y194Q/yzs5osyVg9DFu014rSJvfH0yAR/
yLRdf4Gk8Li7RQh3Bk+BSHckbs+L1bQj+wTCEkQxnIpXnlS7JPRU7mfCHekW5HR1rzUFM6d1QK8U
OQINu1YfeoE9oNW9BaxBaZyJ+NuO+mWVOoCeS64Wb+xixy6U1CA9r0SPjIc5/FPMz+h52kygr1kO
nCPQDNAXVF2kezDQQgi8E/BSvP7QvNxWlM8uEL7/4scltc91tY1mCz8uyCkrn6v4bjbRr+nflrJ6
lQFJQ4oNPhASAte7pEYoV1ZJCN+2OYSla5BgAAtj43bD7ragtWcD8SvOfOnXBST3WhCdWKiICoJQ
17kj8fzAw+wDvf2vmnoIQZOvIrp3WLmRP1xTNKQ5cK1hQZZ60bXUlPA+A3MbeNKz1k2bO6I+FMDH
/4elXQiR9tCgKXA04CEMxt5+raLOL8d+B2oCt7JU18pUv2Fsl5fZhsFas4uI45bKJTCnWN312pKp
RbJ+qGHvm68mezTrztH0B+xsmiJeaL7dXuTaTqJtC+UVlPZQdpaMhgpyXCgrpNlifGtJFJCxPeck
Pd4Ws6b1l2KkRRV2LOo6rmiQFL7Ru3kapAXy2a+3pawpI4ACv7so8FbKNjiyMw0V5wajUA5cuVdr
UBHuej8kXrGPtgjuVjduCVdRGQXuXUa0TLVu1oOK58tQkTuOI19Jv9l4Xm6vaHXfbBMe/m8iIhlZ
YndF3aI1ggZWcpjQpdVrDwyVtj7byLqurQZ0NSDhQbrIRpvktdI1oRalTdvDmYGRwFA+R8GGKem/
f7+aSymSsjWFltddPNBgeOraD4W9kWmv/nXfDh4IeNaI65EJBb+mdG3BEsd7XlIagPx0mvYCg3K6
fdJtbNiagYWCoS6Dnj0UQZcNvXiGCE6/miaNonP0vsAa9A7jHCIXcyH97crk8slSOAvGHcCLFgpr
FGgkV7MYVSS4RtIH8wyXWYwZuK+KZvxy+3Q+c2ygJqOi3wnPBjQBtMvXa8K30yadwj6o86Bmb0Ox
C8ugqM6W+p0or03thSBf/tAfB4w7KYIEVB98OltfEnKKDyUakzIndPV/tc5r+cYrs5LJvP40abvp
1Lb2iC7SoPynP3Lved5Pu+/0bHy/vQVrPtTVFiz38eJY08zGxDuMkAHgaB/Nd0OUghLfY7ZfaMcY
wxS/D9mTrh3il017IrP3Lu7blWjpJc1w9NrQQ3RTHhN61MK9gXEokaMqJ6M95Ok3HXON3jCx25nC
XZi7ydeSPFY7UNU0hDuYF2gi2xqds8Os+6r9IdR9Y56b+S7C/1w66i5+SZ+ryClEfWjJqbDQvD07
YbFhsH4nHD7r6h8lknTVYkPfaBhcE7Toe09OTfpihYqjDi9CMZ0MlRbGnBT5pi7ezYMbTx/lXZuX
u4g8J+k+A4I8LY/W+GZU8VEPjOhNqR+LwjN0TIepdHTEeXzOXKNzCuslJb/aAQOLwCqxxZr6uwJ5
axnLU3OhCGY8MrseoyHQi0cUB8fKmzXTMaPDQj4zO71bvsQ/cqc5MvA3wl6CPj97MErXxCnUAQdG
Jj4k7B5Tm6Jvk+X19lH0sZelryUGoJmBeEiexmN0Un0dDG9252PTHBxLc1LyLyADfySjq04P+pNl
P+XpS0buR7rHXKYv42utOEn20N+bmVOqzoi2P/VMwwc798B2Y8cbTtBK3hJqCWTTMkQbyR45zK0m
i7QjUg4BGLMA+Zvy1jebej7mdRm51lioQVpyEPpq5gOfMJMkbzvwt43TVqP5b9qX6xPB9AoDXaWo
Ci7tHdL9UHhfd/2QDMEMdQEG01UwQbxHvhuZVXduRGB91Ex3GgApylrxuW36Gj3a03tm2E46aP5o
OBNyLMIhHETYQ+aDY+ywJHt5DOJW6tQdRlnvO7M5WEtmH32yVh6I1jxQc8N93VyLdEnUrlTryo6B
aySnKXbZm3EguBblAwbxYZhLZAGD64/jwe68JAfVVoxsMUqT5TFTHtIHjTk6OSR+0u/LzA1Vry9/
lrv4hAQj057KzsFz4Rh/7cFh+4E+g7ODYgseo+sLEVdlP2hmPgTv+vFRe/xru3v969KGJFqMoJLj
10Mx4yyaXa7uhQXceuku1Qyi3Nv97Isp/95p57aKEDTFW7nb343vnzQM3TUM3YVQNfn9s9IGU3W6
dACiZHoglDyCD8wph/ixzIxTkcxOpTYAL8OMlSgYTKpHazcM+R7jgJ47a/4S99MP5O/u4sYqHN63
d30dHlC1eQ6jHIfqJormRehdJDt7VA7FPPhC22lWwLrnoQAcmmH8Gtm4v58dSGwskGD6UmABKEd6
0Cqq9Tm3iiFo0hwYyNQr8x7FDj9EzeP2GcpzPvCAXYuSNKRqFL1uomaA72A+NxjrYY7ArJTmE1hB
XjQDM7wKAtw386g23fUDf+szDGx6FvEHb4UDtplDb1Gn0/4ZmpOW665qjHs1P2x85WdfCl+5IAzg
5KAwakhOThj1FsaRz0MQ8YTtJtLvikJpvTwyTa8gIj2XJLwHZhw2P9P9jhi1J/QeY+7byXZqXiju
3BIdF6/rdjUAJTsdNBTnOCpAPjEWhZ/UlgMrmSPPMpsIGYW5a1VdPN9exm9g2CddhS8NND3MMzgj
rq8jGh/AyGG3Q1CC9JGpIH3swBNKSuOoz/2+NY6WtR+nf3Ti2vFdbac7C3MalWFnKdOxgiczZP+o
9bzx+C9CpY8CugZFPBRB0FPIJA1Ah5yybO0QDFb4XNh7UT4pkb7r2vwAWGrdB/EsNjzDleOESPSB
LqVJuKxSYDnW6De2MwqRWePO6Qn0kf9lUZj0ZZsAtCG20K53uhJsIIID/V7AAYjjvVDvmcrdtt9z
1Jy7U7k1j2TZpU+7eCFQ0lC0SBZGWULgMPpa4oAhfzT2k+H3Wzd25W1Xgd60f9M0oConY7Ebm4wg
7sfmKeyQlukBPtadcR/R+/ZH89rzcBcpG0ZiseOf1/ZHohQBhtwK8zmCxCQ9tG75A3jzY7cFd1wV
ApcFAFsGbLsl6UQX6ZllYhJGYFWhk0/vdkh2Sf6sxf2xy9/7rULAqtZfiJMUpNDzuSpjrIkfMcDA
dK2H9oghJ8Wp3QDsr9hyUFP+WZekGJOqT3UG0vegT1/UMoc3+pORM0i6Nu7USrQFvbgQJEVbXcvN
nFmwkdpbvu8+wu+5q/3S0d/ptBvFjXUVvBAlvU9cnQV6yCEqfWweNeoQv9vlnrlrTnhA2MZV3tpA
yT7NyLtWbISwyc2f0cY/PIBFYsMwL6f9ScMvFiR5MqmG2gJrlr17iB97jAD4t//WefGJ7rojAG3d
tw15y425JU96CDLMlWxL+BKB2KE5oH7J99qenjFm54iZPoBS3Bb3OU90pRly3a6oR7vU2TSgxnDo
u/t2hC5ugQTW3rZL9ZPBC0nfCTuhuL8dd+rEzQ9F7BSzNwdq4UIvYicOyN7aUcdjvR+/b9yy1SVC
51DLARAcTcDY8IvIj4xJURBMkwzQjYDJcLD0o4I5khuquJJpwE5eiJF00U7zPCEElzkKZs0rP0Tp
jcg09Lt+2NkxZjnXsPyxD34rd8MF2lqgpKGMqEqaLk+mnvlWuo+NvTVPG3qy0lu0LA+tDkufDxwC
yQZXeRelolcRLhRHHaMUMVaWO6abPjTCMTunPHKf9g550psNh3fdoiw9Y3Rp4gYhyfX5CbCrZOAP
gYoiG9Kr86F7sw0MISkCKxvA+oquo+o7ONPcQQ83DvU35ly+jAuBDTocl+4SOUbls2grERp43ur/
I+26diS3te0XCVCkpFdJlTupunvSi9CTqJzz19/FPufYVWyiiJlrDwwbBmqL5ObmjmvFoZnvOvLZ
zkHJUd6t6qNlAHSWfm9Nz0yBhqXfa0kSmPQ0dLupfVnYx7lfVXdLzf2fg8TarN8GXY3oOWS9oZyV
iJJqBERsjsGT5FxPv5X12zJ9um0aPoL4XMn40CSW6knco+9mPqV3FtkDW2+bn+IH4s17wE2F5Nmb
DsbutkyRKqNDHtNrmPFCepR7EVWltGmtYVnL/NbpD3O1M+3wtgiRM3Epgn3ChTmwjVFvBkxgnaJX
01/3vec+zMdY5oqJfIhLKZzSWgCVQvCRzTB5z7abeSRVdiuou0yya9VD1++lYGA8aw0L13A90BcK
XUdGhZ+f0OupKIEqMZ8AlrGp9nSD8oL90NxbR9dv9+NxPtpPyfd1S3b0UcYmyJbD35NL2Zx1sIvS
sda1xEzZbkT1BNN5R/J6+9w+Dt6z9aHqzzqIdADrcDIKJIA0s4OMNkC/9d45JDvQJO5s8EWYZ2Vb
bB1JSYAp24dFXQjk/MBCzcy5ryFwAmmsDPlIuGMXP85pemcUk532BXasmDDi3jxq8/dYGR9wgpI7
9d59dGsdnMbPbbRE84h1KM/b5ly/dBv6Boylw+g5h3WfHJsgO5JDc5h3+V7/kj7YX6OH5dQ9SVxD
4d1GWw1gVQBvimm964unp5HZ6xlWbAHd+yFXLE+rS9kzJfLWMF+Dhi/wjMA2cq+wg37E2mBn5m6T
1/7ZPDobAE7vk7v2oTsM41aik+znPmzthTju6TVSklVVWWPK8Xe3d5973Dxjm2y0U72fnqYv8UP+
9oz8r+TBF+rOhVTO+GflmifEZYoJuP5pg3ZJv2heMhnDpETMe1RxYSkLdS6HikDM6OyV9nlcH1fz
YZFl5kVpJrRl/HNk7+//hRgAvWO+x64gptkXReDs6gNpPK8MwLYRaMfuGQRHAFB8sjaNb4TjUTs6
/7/95H2bhVaAVhsa7Cf5os67OAa7ZTsDxlbiTghvwDuEKwYg0HDCNvxipZgWVd2q6+dTs+7QRIo6
9iIbSBXarAsRnP6DoVLtIiT4TzO49eLuQcNWSnSe2dmPOs+AaP+zCk7nq6Qe08XBKopwAgnvVwuU
YeV9OZ7RNfeLqJgaRce8ROg799MtoZzKE5sSLe+xLmTPQV/9fb1b3pxduwcK3ta+V3/A4SU/0v3R
+IpwQqk9GUSDoB0Mr88/G4su8+uzM/thztyuxQcsj51Hjp1Pfpq1101I5niYfH8bZADlt7UFGbFr
iUvXjmpSY58BCeEouyTZdL3khRObL6iiBkYqYBJxR1lQhZitBfPlYKKDfCroc/MErGFPWsMXOvG4
xf9I4s5PjUDuFXW4Ytmn6Qg03K1+qPfRvvaBU/JXRhnOl435WAZizD00UbfGKhkGGBQ9eDRGb608
48v0sH52qUfu7OP0kwx+9KMKEOmWVBauCF+gC+ncJadRXJqKDU1NCx8kLtVvFym/A/2V6R6yjM5z
87MrpcUcYaACsJ5/1szd+6St9WZEyw/61FHZdOmdagQGmFwfZ0P1nbz1nCUs3QPNP8fkuxvHnptt
o+mQ9D8yWn6m5Ws6jw/9YoAnXnJ1hZ7wxZdxOtYAfKsya3Ya7WdTV4CTtFltT/9RJiHN/ezvItXL
reBUrUqAyb1qI1Qt2hhNoOFVbvwDyvB4LlHp8cr9XV0EyYt7+BvD+O9K+VyKFpnpukZYadoc8qd2
oRil+0zaLR1fWu1nk38bNbhcTthLew3EvvGFaM5WDIqLQakUx6+G0T0JOx9o7n69mQLHa4L52Hq6
xHII35kLgeyRuHjKetdSk2hS5xN1Ki1olBlTiZFiSFI3Qg/kQgrngSe6li96OmFZ6b7VPQ2xhZsd
TWmkK8q5XagMXyi0lirL6MBMLZAjDvr4tVAfB8300sgzasLK8pXyaCyj5Gow1f/wqF0sjzNU8HlM
dcmxPOAmZb77EG2d/dJ7zefbiil6SDCTDXoUFFUIBkuuz6qI2jjN+3U+VUvik3k31vAaZTAwQiEY
V8HwHhCuIOlayKxoVZl2BiJ3/ejWmt/0oW7JhmNkQjgrF1eAU7EiHSGu8YkOoJwlh748394tkWZb
Fwvh7FVamyPtdMhwouco/a6A6O22AJFBvBTAHcfUTpiT0CAA/VXO4g/g3qk3pDlgUGSuMKwmeZCE
60HuCgOOKIJjaPH6YNK60watgrj6oPgyaAjhgVz8OHcgc2ylWTXgx7M9SoJfFFkbgez3ucNg2ch5
bvD7+n3hhfPjDHoirwnTNy2kL73/G/+xvX06QlPK5pP+t1/88TiOM/UgVD+5yStwgNCYFx17u/GH
wgqcDghR3S/AnZXLc920aBFUga7aDt5Cv0q+g20dZxwwhsK+Akk+F7Pe1+fWRtTsU9vEhcqTwvZH
y6jfHCeJj6m+5HRj5hZZvGRS0VSm5WrxHMU1mOrbVNPmQ9ba7n7EnHIeKGajZoBlK5yjZZXzXW+5
A0WbWC3r4xd9L5spxdbB1nyYgXJSJ1f6ial1hzHhciiUH1XT5DuduotfRlZ8sldDNgwiFMqsDVil
MOTEFzxnfVYTIL4johpf9enN7Q5NbSLu+Vmbz7fPQ6CJbI4cEQDL8oNQ7vo4RnCz5FMOSdlsmIHZ
xGSf6m3lIzBwJVovWBSwu4CaDsBbxL78yVOjVgZTRVctuF/UJsM853oHUq5IuV9I8XJ7WYInCM2u
aCZBqoSNMXDavritGXVmhMb7Uf2MzCtardwHNpJnVA9qugYA0pDkXwVvOkasQAXIUCcMlwfGHlEp
wni7pmKSwaXbYs1AWgxyu8MACLgO/Ca72wsUimMbiYQyxmb52D4unbKaSnQPu4DMNFAkUXpzl6nO
L2q3sudJcHCYS2KzLAZG2D+griZOAU61KddOZhUBPLj143n1M0yyE3N9aXtZyUl0dhqA9NAwgl5T
zOlfq2RTxzbp0dAOLKV1myz7vmvdIEmVjUPtY2eXXxqi/frz3WQAL9hJ9JUDIPRa5GhTVQUDu3rK
fhuF8bvoG9BN/NB06/dfyMGRoelEwyw8n+vtk9YGo+2gnQrQE2TLGwbVe83rukbyOApuNUwHIl8A
A2usG/J6PZreWGXWjwBarOIvtltvp9UKAH8qUUJRAR7TwxivBWaDgaiUO6qqyzqChiTtpCv1GlpW
0QcForCtNmvzxnFHe7PMfffLcVMFMLkjPYyWI0N9FGgnowhmYFjgl/oArjDo2UwT1ApPDtpT+2zc
5k69dSi97119E2c/b5+gKOK/EsdZFpB3VyboK7STnap+jaJkbTeBOX+HCXXzbEfwABGT+nNJtjGI
SP/cyYJ04PyjxRG9jSYXEM2LFjUl8FhPlVZ5doQnb412k+ugXfq+rne5av7MlVoyBCu4kHivgXXD
5m5AyMMJdUyj67D70NoyfgGjbvm5HI2Dor5UVr41SC3pOhUdqIW+RgBYQKDF339HK+PIHdGwC2Cn
oEzRXB7Vd0mTbYuOglDViiQJfNHy4LhiypeRDKk8iq2erbpakUI/0dhfVVRC0Q5Im/uRAjm6vUvR
wHJbhYTrA40KxsIAxI4q7PXl7JdlIBVqzqdqHTwGfOzeWXmyL9CVXegycC7BO4GJnH+E8clusk6z
09idfhpGzP6MWoOBJgS1RZLET/0o41Pk7I4DQB/MXyOhiOlSNjXOacpq9DmgV0sjbM3ej9NHG9mh
af50e/+483oXAlQTvESYF2QHdr1/qNwadmS2RuhMb7YbrlPn0eQuiw4AlRorNbgtjTut/0qDEwED
A2Ci9xn5i4yA2rXNaOuzEWZronhTmmz0Ie82ZmIHNQroaz9KUhDcif1HIOan8QdUimhnv16eO88t
qJI1I0RbXTqELRr1y/xIASV4e2FcAPVfObCcSF6y8Jlt88XCDDDc5RXMetimxuCz0pZnUG3Y3ZYi
Xs2/Ujhlr5PJSpNRN8IY1VOr2zEwyZk2HrifbwsSqR5mNBFbgJ/I+rBteVc0aeoaRmgqql+guTyp
LA/YGbeliJfzrxT9etMo+jjxyGE5pmVtp+wBIyQe0VpPOtsrWw6n5EqMocvKhCBoH4Y2znHzybEl
hlakAUD4ZDcV+AZY1PVi1mVNrN7ARerQQoy8bjI+ZmYuw+oTXVc8zUhYo2CHmUdOnyt3mFj3nBkO
7rNDHy21Gs8uwPlrfXymigEcIn2eD7ePSXRpMUUPPwvpf7wg3MqMph7SEdN3Ydm2G6f9FSnnFcUM
TI4FoCDa3hYm0olLYexjLi6SE81dntYKdEK/r5OvZn2IWz+yJGAcoiU5oPaz0Q4O48pTCikjwJNI
lZghAHA+WfNmxUSJfgfgj32vy/CqRLLYbB1CdNuCF8kdmZE3CUiuJjOMX5LxG8ELSI2fRT9u0lqy
dwIVhOoxwG4UtRHssmtwsXe6SRfTmVMS0mhtD2jyxXRJDibw2yckWA+zcoi+0FoEU8fd2rZ1tHYA
WHVIy0EHzo0VjlrrowYM8DTkwqyEfrktUKASGIkGGS4AKjGNxA8jWauZkSwt7LDG7QsU0P/5dmOd
MHOOmbBFBmcglIZKM6pCQKHT+Seqz6auqjpIW3orLnzk+UD7NFv5PPizvjrfAWAZG5LXQ3CrMecJ
qAo8iqwFkbPrw5AYi7nilVKaewOQGCuG+spDWjoPVYTmOdpKFEVgD8HPBLh2RKKYluUHjJsC01FF
ZxlhBJwgUr0V8eyvsyypKNzJCyncm1ga/do0FewG2vGMEe2UcLCnCqW2v3itrpbDbV+qzpmVAjoi
1MwVjcRa9UYmpADtqJEOxomU38ZRIYsEG49S2vUVa4wproaUArO3n3fmGipL8tTQEWMCORgGHlwD
A3yV14AXp3XG02I9GlOgUD+O92sBtL+mMST+L1vbRQaQOR66DdII4DKhxQ/Yz9cfVOpFq0Z1ZISr
ixgt+r3kup88ADJmjcK6K8DrMtH9n99HBBSIKpDCwxQKd65zU+kZKWorzAF/Y4NIcsyei+VXjJLl
bUECNcXoPoMgh6uBfi5ubV252GoPvopwUR4cdI0CA5JIojGBjl6J4Exmui41ChI9CeN1TXZOSQ6Z
mo2Yec4tD9amkqxIYKHBtuMAos22kCHksRnpOMWp7gDyWa8SenKXuvCMMqokFlq0b+/I0qzDiRFG
XOuEs4DXqx8zK6R9Cm8eyAFtAgxhWfgsuAsGaiBQOtwHmEtOTEfgxC9ggghjc5PaGL5Ex/YKWp3B
fFVBC31bFwR6DmHwrxE1w/PhlQ4gegMQglsrRDS7q2jvTwBxb7+Xy2uXx1sV1DrZp7+QCGgENAgA
nBC9D9e7COZ3OpoVJC5UfzXiODsOhfHatb2N5nAwSNt5Eh/GRVGCFUivwW3hghfBALky4AzwzhJT
5fSyXDIaJWllhcTcWtGbESi+Ouyn4ZjKZqlENwBDY8jJ4yhB+c4ts4GbFKlKj9usGF6hf5uH2Muj
zs/c8PaShOqClibMiSEABODj9X4Sd5qR4oysEINVm1791RtvdnvuAU4zyWq1IlGwGajCGIYNAgPO
cLgdgLVgokiIHq37lXqzT1zJAfHZOmZ4GXnrPzK4E+odO821rCShMy7bdGpeKQFUQPurKgu/7mMQ
jM+7jkZPaSIz+aITQwUVKXCW0kUYfb2RQzlPtHJXEhYEnCSrYQf6FPlW7z46WvL79qHxla73ZV4K
49Sjp0m7lulCQqJHVbJDJUVVNyBgru/sUXN/aOtEABmZkCc3G48jhqLulW7Ivi2j4mxjzUFSJoKO
U7/LdPfz7W8T7oNpAcfTxT/hXl/vQxpPGvIxOQmjpvqx9N90CoAAWnwrIilXL/sp7pVFAgYwt0DJ
Y2DYnO6mUdP855kAQZwH9ExFC6LS3ve94q+aF5eNN1Tdr34utrr2dnuVoicDNKbIcKOqBKhCbpVm
Ui4EoE4kxOz6Lp8kT4VoDy9/nXPmrchSNJLj14E5AdyUzM/XXf56ewXsJvCbh3ynquEmAkaWcNF3
76zd4gBFN3SqB4oB7lk//k30ja3BZUd4Cmv5YQbDyvu8VCs7jIpThbWAr/32IkQbBbQkgI8xJFM8
qtfKliwztbWmscM2ZlhGC92DYEMKMCPaKrw0DvTZwsifzf7/RQS3kKjKumUmSFTtYgx2PctZl5l1
4E/jUgSnyguIDJx5hAhVoTvbQReSm2wiB5gV6UZvqN/O6iFpJx8Yon+e7gFMEwuDQTyGS8T5C1Me
IXHB7FYVbdrUDbTO9kDmqw+jxDaLHs8LQXya1s1HJRsHHTYLM8/lCMyIO0VDQk5pPbXQPNeQJBmF
pwb8a6SGYR5A33R9aoPRLo5WuySsa8tD9+6WOhGag2WozxIxfB1b61djSleIiVvbeSw6bdqDoOsH
eLolvpbI5AD1EU34CKsAqcWZHAXchQ2Sz3bY29Qr+tSfWhm2j+g6OaBPRQTqArxe5ezOsmJisl0p
bIJS+/rUgcUoLPTU66W8PwJJUDdcWYC743D49tWlnmPU6hQS2uqnCf722p4ATQN+TYlrL/A5ruRw
ShD18zoUKVaUAx7GOWOMzxvsIrD1cLEHSb5AoAn/ykKbMecBuNMQTSVTOLU3PB2jVk7qO+b+jy0e
A/1AtII8ASqB3ILWJR5dNcXTAENhBpVR1oC2XFtfa5fOa3Vb1jMu0DrgqgEWFoi8cG34FLrba07k
6Ei8NP0P9HD5pfZ8e0HCXbsQwC0opQDSikwISLSvWf7QGRgwpYfbMoTaBpB/YIsjPYY637UpyIqe
dvVS2qHVHzTrN5oykjrs0L5wWwz7VM6IY6/+FcMZcXM0NKUdsJScJNHGaoFHCLyN0SsrLfG7bnkb
qsE6NKRyn+O8lpg7vmrLfEITUTMYXNARglkrTv3AfxxHmONyQgvtEvq47MsRiN6viDg9APHt4/hZ
L94G6zyag+SS8R32H0RzpklvlGZNbIg2IFMz+mPbrjstzgIbVupHCbRkGs0bapj70s0fuyiXuAHi
tetopNB0AMagW/L6gKcMxFDNmKFBF4BEw0yP4I06IgkCmJo7zJaedBKf0roGVptTnavsy+1zF90R
PDIMqxnTMADDvJbe5GY2VnhtQn3sAO6a65mfqKrM3RW8nygFumiFgQojU8FM3YUXsq5VXhVN64Tw
DL25/Qqsp+1knlPg8kzJdhp+316UKMZAYQEYdPAR2QAFdzEtDEgpc6Q6wA0J5vk5c4KqAoDjvlaj
PYhmg560weq8KOP8Wjde68ZA1pIVVkTmG+EcGC9Bd8P29nrNdTdAW/vCDe9pv43U/dj6jhLksnYc
kRjAWaEgj5QC+mM4XzhD85hNF6TolYlsJnfco1dmM9BNTciB6hIrITJGmL9BUA+JBH2912uyhwZU
r5NJwnyuAQJToh6Zd4Z1KPSabHVwdElup8jAIodgozSFDj+UDa/lLYtClSwxEJi6GO5RrdrwkNMH
aloqo+USroyhlyJ/jbY0nlfBAdaj5Y5Y2TL2aGmyAREwVZrX0Ls4IZJ3kB8rerc51oUw7spbPUh7
O3i0IegKAa8wLTnZ11YF1DoFNEwB0BlHb2zMLjBoUm20udhYeopxkl5/qaJKBYpBtWwnI9b9KbK1
J/SHNps5b4wjoqJyrywpBuUTGcaGyFKwrUFlE6AehKcIiVGwVVuglYdNtbyCAvyA3ZK8A2IRcKzA
6AlHgS8EZXFTLg5i5TDJya9aa74t6iKb6RLdF9YFwRB/GW0Od190mnVz31vYe2vy80jbOcNwmp3I
p1oLUJ74z2YJ3o8aOW0WpKCAhnCP0+A8KxIAe5FwLSbt3jIYxt3iTjsTzIrf83kew9umT6THCFvR
fQodRvMKtzx3WDoyunBOY8AMWQs69LrK6wCO6Jbb25JEh4X7AqB/LAwuHafEhYLG1alibvBoJ9vF
xbUkpJEhhQjXA6feAKosQgf+5ag7TEmQmrlY5bTL9Ar4h4DpqxGF5bJJGuGCLkSxR+zikXKsJNFm
gjIkGorHIAGJo+cURDZ9ITJpcEYBCG7pBCUPztXRWbsFBZ1W6Ea17imk77zYXkcAa0WykEgmijuh
acpHVFWZU1+R3VQQxxsSTKXl8yrxg0WpS3CFoc0fNSw0YvOclxHmBTNipgi+yqd0/K3YfUDyXT5v
EzsD3mC2cZMnKoPJEKoG8veot8NvNfjoddGAQ+emEGrV1bEYzKfWqZ7MGHCfpDv/ha7Dm2BQAKxT
mFONuImmZcyRq1HN/MGIURJU/3C6+t1QIDpmQAOM2JWv2PY5Ja1bzHY4Nv1hctttGtFPdazegTri
++3ViEzghSje284nJ2tWB6Iyszta5FdifNaHZsv6r6UcOqJDYmQg+MNgz3gsbfgJI5I0jh1O1YYC
5rgAtvEmlzXky6Rwmr5qKmbS4XiGmu7V67meA+Sv62p7e99EUtDYSdDNCpSQD5AwWKNWawUsnj4U
d0ly1KnhLXPjK+jN+mNJKErB4iFIZlEf+5ILU0Sd1VE0Fg/VYGPwEXR9AX3MxumLwnPcRhb8C/QB
HiTyg8jiQQP5bFPkUmMx2tgN5y7ZlasLDwSn6S9K5c/Z8KswolziAQlMrYVBdGi7gRQ4yAav11ei
m68Z5soNLZL/apIC6EyzImMGEYS0aE+FP4gVAdXP4ZSiK1qrmKbeDdvB13Ng7EIzAFm5Nl79rao3
t09MYGst/MVQC4FSBN/lekWFBq/CSQY31NK19tRUp15HkpfatHa3BYkOC4k0E3EFK5fz70fkxs0a
G60bptqvrjy6rbIlEJZXum8bn2/LEi4KcJ9MGDCmeNpkuOQ1RjUWN6TDGU1upXafyQDQBXeKxWn/
iGDLvdD0LI0TcEKM2DfX9FEo2VKgIKu0DJIpllwq0c4hGGLxC/KqcLGvRelzUjRTg9WM9vcxNY7V
a4sJ5ZXNN8kKaiLVQ58K6ssaykgfJtzztiLuiGpWOCZgmPTjZvOQHp0ewMuoKN0+I1H+AKj+/8ri
YrIlc1q6tCp2MPeL4/odHZzuOTkko7dRgMwlgxgSHdi/4oCPf72LE12qSgF0fmgD3aQ76c3d/Jmo
P28vSrx/DD0XTSioV+vXQjDOoHTOYrrhNH3rkk+a+Vq4wdQNnksfdTMLZhlxgVA3gC/2P4GcQRqt
yXKovrroCKOeQ4Aqpn3J1qdKvRubTmL8RLeKgLGLmT88JO+QbhcqX42qtqBM5qISH3bTy1g9TU3v
395A0SnBNWeXFsicqCBcb+BK5qUrAL0ZAjvN18rQquYgMn9L+dtFa7ExygJvFjiZH8pLJSaneq2D
okdxnwVoJq3PbqsW96Ve7v5iRRg6QKiBchnqZdcrAndjW65mBL0zPmGQy6uSM3Ir8V9UXpiBQA0B
8TcKjNyjUZt9NblqG4VtFGSWP7heYb/cXgkPmcVcPcgAIR3rqWSjRtdLKYrexOykGmFU2Uq32N3u
4Gh957dmmfpAfi7vtDz9rOtOu0EubfUnQMcey8oud0OhKY/poo2BucbrrogNdWOMGXqzDHW512PA
x/SYyd7c/mDm3XK54fdGDiSzwFqOLsbr722A1Dj3thuF/areRy19KpW7MnrOx3FnoTS1uF9vyxNd
RtY48j95nEWL0phWI/CTQ7TYu8CYRpm6o29URooiilou18X7pqqC/dKsKApjS//pRhoYhtIiaJE5
QWsL0PE1hC7RNu0yrzVleQHRxUEDGivuIfv64eI4a54tGWa3wmR6A76ap/TfnVqW6xBZAYA7Qwxi
CmRVOEWzge5sJH0ahcViAxZbmbKdlhlf+8YEoKhCZOBignPD2BObZgGhCeg/2OdcGDZt0t2oj2F0
LOusJ7+bYWS3lIC4rJRxEgseCERjrEcD6oj5cu4VcusVXcF1roQZSA/NCvCTxeJr490ysmFk38wi
f61kr7rgzJDzBPqhy+JAPO3X64tKJ1/y2mb3YEF3mBcr1JMppUgGpuUZNxnS1ljetYymVeZUWUwl
TCd9N2K4JCr1rZttbt+wj1JYqyCSxoy1HPRQ3PZRrcGAew3F0HG/aGx6BkhGdfOPBxiupXywpZHm
opMnCkk5+ZFZBbGMn+yjgjMJKPtaGFUH2QyncZHK2hKnMgpzQBsaX6IpDpT+vhif/ma7/hXDFP9C
sYdJLSIjqXCPSqU9Ja65HrWo3FelK4MW/niFrhfEmdpk7sxkAAFfaAOtpwviwNq5u/kPZzLxAKHS
hDIs8jWGjWZtbtuKpIMDMuouG9EqIsdX1a2NjqoU0I2ZIfF2BP4pm7eGLI21OiE5dL15rTH3hVbX
0IJ+WwyP6jL6lnm3TIWv5FuSPeX6C52Ube5Wku4QwTvLJBOGIG+xDk/u2BC51F1tYTOr7ruWvraG
V9pgXyi2NdnpxnmNt12DDrvEeYyeynarKhuwZ7jzoxpnX8zIeWkL2bTaR7OFL8JmqAb6IzGIx1kQ
MAJZRoIcP4a6vpUAYk+IP1ZHPD7zqz7EPg1u6y37ueuHG40xSCBgegzzIrjp11uP5GLbw8OOAHkE
o9iOShykVW1KfE2BMWFuOmPzQDAP6sprKZOiUoD1d9jmBeYq28Al9BrZVKFg5zCGgrcFvp0Fv4zb
ucpOsklRYPDXZt66nZ+PnzDIzBzBegmW5Udh/7y9dwLvAOwOyG+jWRdo/WjbvV4WWJTMvuxbJbSr
bm43jaIBp0DBqAzwU9Z+/k7GNtU9zHsULwoKU4PfoH23x7R47/55IwNTYNfGEw56c3RgX3+K1Y2N
4pSWEmqFheJ807zN5igbOOShpJlVAAIJHgSExqibfojslnF2l8rAgp3c0/XiYNpgTIInZCyO7/bb
vAQU3L1jZI8YWdgOCua1/rx5EJ/AOnnR1gXUfT40skqbUBR2lXDSj2n7GYxrTueDv+P20YoU9lIK
t511u2RW5NpKqNRfOufJALtqvUpkfPSZsRKWCYKDgooVfykGpW+1lmb0jNRJku929vSaVsHyXP35
yCOSMwyyhYE/IAnPqekKuIJp1Qp6TukOzcNBVt+7a+oP2dc/37RLOdybYXdk6HqS03OcovFtaY4N
m92rJa+F4P27Wg1nspO16ahFsG1puqI4cqzGfWQRr4wBRSM7IqHC27qLy22i6ZmonB40c1MPmtPR
81p9zY0NgDdTzdkbivZkmYe4zoO0fbLyxpvDTm8Ow9zI+u94ePP3K3f5BdzhERA+1rTr6flTQjx0
IhgemYIiHE6J7cWZXydIHflt5N/5RSN5HUU7jVeZ5QcArP4BNaDRc0ZQN9Iz49tbNmn3X4rDeZHc
BNFtA/49Qh2kRRH6coH7CuwHADIY9Jy3j3W9cYZdPEl0U+AGArT7XxHcOzcpll5Fq0nPLImoGK1H
jAc7j3fSsV/RKwQEGXQd26xdifdlXABO23HSxuf+aUmOXfJrbk993fgJfRvax0hNZM1BzBHnXnBY
kX8E8nFOuYIOulX7+FwS4o3rr0ZJwSGIBUYMDOGu0mJPBxR7nnbe7esusl9sPpcgFY8E+rtXd+Hy
srormOUhOGvrbeZYcJM+TygjLyZqevfOIIMnEx3hpTxOS6q+wLtpd/HZHYC4soRrFnkMqVY2yPE+
bcnvKFwiZJHwquNfuKCkAdTE3JVTfNazvbV8rrtTTH5MTuW19h1azuAKV/ReBylledbWb3P53Cnb
phh3SfMX9+LyQ7gV20msYoBFj8/teMrpt07/FM8S9RFdPUb1TpBrwoPKs4vmbjqvsW7E5xp60ke6
rwKIsh9l1SqRrqAm5gAuA/MjGBe+dk/mQTdSl9AEHFyBVn2b6+aTVuzTc2/3b5nzclsxRYpyKYy7
605sttnUOzHcd6BMzuYp057i1tO7fvP/E8S/DoWGzqPOjs9JkgX18kvLS9/sNCROdIkkfv8wgYb3
m00ZIOED7in+ae1xm40oncKm3Lipuu20oG6A3mQE8bpxI8kT+yEg48Vxb+ygATA0WbIJzBIm/Dtf
LwMt/r7aPyg560QLnOXnkmytRNIJwz846BkyVGDGYDgHWUuQBVxriV5biWVFhhqubbPNFRBWms50
bmel8AFUdOgT9fftAxQJRLSFHBGr1mK06lpgobXtSLJCQ+csKNdKss/VT3aP185K/DGR0f6JpCHY
QpIN9SqMdHCHqE+V3UxGrYVzlpS+1dnfo1LdRq3zZRiXMKGmLCjg3yJGp8kGWXXEA2i14RsGnKKu
uhojEOGqZr49WnelsX5SleqIvLZP8+HJaKJN3ziSXAg7pkv7yYnlmweWBJjYSwaxcCx+u3BSXLX7
dPvgZCI4E50C8wJhZoz8b6Yfi7zfouApuXK8ZWTtD2hER4Id1whYANxptTWN68FO6NmlxXa13R2e
i33Sfr69kI9HdC2F6czFI2oSNxmjHL65Oudg3qz80nD9QnvO8ww0wKjUufcoRD7fFipbGrM2F0IB
2xjpYw+hxoCZVopO0GrjNprkNrMNulYDLA09oABBRM8kShnXUpbMXOvZghSz7DyjbXy7m3xMk+ap
rC1LJonThshdSiVbSnoGySmyC7O6AT9LJiurC3cNFEOEYSMhec2tZ7LKYe5qSLFAo1S6wHVpAul7
/CGnALVDopJ19+DaIvPPSWmUWnXMGb7wNNtoq6eK19kYPs6fum2Zxe8zzxmm5wJgRoS3teLjnYJk
KDHcVmTDAM93fV5lXoLEZHBxXrFewLlJAfuamvb2thTBLiJLAa8RvgbQJ/jsNSlN2kV4zc6uXh6A
oeD1Gj1k5PG2FIFGXElh//9Cw6kS6xkwyOKz5jibuHytyTHu663SSEb5PwSI7LgQvyNAROoJaSe2
3AtBs1GnhlnAsTGit2wA1UvsBFYZ1vPvpn0oum+DqnmLdZhmjGWALbP4U2CUd/lICKOLBZuKMbdr
+WimRyMsLRO8kloQg/q0nF+XZ3Toy7xv0bmxCQD2MgPTyuLumE4Lp3NjRBJptO7KEdQGo7K3zac/
PzcMIjK2VPT+IPa8Xs6M3kEnj+fkrFkJkF1sX48eOxX9zzIOA5GCoCqA4AVoAphr5kxgT8rWHpwl
OVvODiSEB9iMWAVl+BxJUp+iWwU8UWTRAXeGGji/ItrQrARfwjky4m+g5808TaVZcHvbPjhsSNGr
aJ6DKmL3oIXc6QCkAGzhZZ2di+G1WMLBBta+1h9yc+tk1RbtH/7apB5CGNlQ0HtF69rKsz5s/E1A
gMlu9PWJ6cOiOtQw0rNiL54FKsXV2akEQ+mPs7LuGzvZ2bU/JCfT7rZq3wRt/qVNZfwlHzcZDYSM
JwJNO2jk4tGi2iSKaiWJsnMVlmcZcM2HFAw2F4PvyE6gFv+ultdLLM2pVlKb5mdaYJbh4IIcOzrP
w3CXjNneVTcZ+u+SBzurd068A/vNoxvvq1oPYXEkyvTxEmLiE9VgRN04ZPOdz/DC2rRmAnCdcSnO
S/7DqH+iT7KZJBZNJAKahDY/dJlaqJ9eLzbRwVDwf6R9WXekuNLtL2ItBjG9AjmSnrKqbHe9sFzl
MvMkkAT8+m/jvt89TiU3WXXuw+nz0L0cKREKhSJ27O0Cg36mry170O7+Gp2G3QT/z38MSBEzSQqz
Bj9xeY5M01PasPG0EQn3XYZC/e1TsbgUMOtiIg4XKVRnL5cyZlFfMtGWZ8GGg4j2Vl3dF0Q53LZy
HUmceauQzgN3AnCzdG3SqacdI1p5TkbrSNDf0ItfUBV5LMf324YWUgNYwhmbKxN4RMsFFztt1HiM
dHyaovNTMJOy174C0Up+rFnnaxBAsgiSyGgNFbd0AC4MS6/3KbacUclg2GrOiWg9Xv9IybEZyK4o
Gz/nStDg/3IfCvcGLh42fiB1tVAudM+3t0B+Bs++A+o0NL9BTTCzGV9+UZBSAcQ9WeW55cyLs9iL
xfdaHCyEHmLPJNQrHrRo7zP/BzgZkF5p4WDWdmwURXDetPEHaXrwmBdNRVFqHayDMLTMn7Sq2GY1
4fvbK53DphRW8f5AQEd7CSmGDCcvaq4MYNIBbSBhR6vAS8AOHDVIHfIyKMOKsaUgDi4wFxfhXPIC
udPlvraFSSGoPlU4KSWSFcBOHkjWpAFroiBTROOXfdpvzZL0ASbhlF3t2MUJyjn0oNVlso/7MQ+c
oSpWhn2Wth/NWZwrRAxQMUmhQmDwsRrbBiHdrU4kMn+UVnEwiugwNtF9Wz3QDPDF2/u+6OvgrQW0
aG5woSN9uRUmdMUHllrV2dbuh9dE7LiB8D60OzR+23jH28Sr+aNlH3Wt82aQTP5cHJs1RsKFCw1t
PAwfzQx+wFRJjl63wOXEUVVD3R4DbZPROhsN4lYr18lS6IKuO/Q30ATGnSJlDb1GSh1vp/rs7NAO
ei7sQF35gksh+KsF6QAZ5kj1SYWFBClIqr8n0xNZMfHpnNJRQeEIcz8Y9ABa3Jy96Mul2IleFyjv
VOdJdT10Z4jyGm108ZvsHGiWVE1Aor2eqJ6oNtQ6FsUbONJEGIHetvwY69fqHvQM07AR/U7gxWXq
W6aiy3LbrRb2AVus4YChxAWglbQPvcJA2qthOtfKxt3YzzIA4BxN6Fqd9WpWGRES3WjMs4KdzZmF
Ly83YypNplWEV3jak9KzGwe866oPRPiGmUf1V5M+N+iON6afR4GyCl5YcKgL6/O///Ip3GqaRJWg
Lq6Cr8q5n8S9oh3z9O2/2Mz5teOiJooGmVS1g8JgPgLgiLAQKXjo5F4PLYIsWXvxyPKUzudezu9w
vBDmwWTpeKgV5NyVBKEgnvZdA/W2+IGj9t+53gS4lcjuaLPLJoEXbO27zrlKt8AgggbNh5iklzrH
7EeaPsTDth98rWEeNBp2lXPSInpUxEqrbiFe4GWE6jDobpAhytyiaS/APaXb1bmoQQNlOpiJZE2+
Bgpa+rzAgoGQyJ31emSQQeMO08AtUp1b8RYP6i4FY3M9eYnzcfsDXxfF0BOfaT4x5QQuNHkuWtWK
3Mn7oj639jcXgNe0+3Ci3B8BRHN/ieJJRNbK+Vy4bi8sSlE/G/oiS9D6ODvgk2uroIVucpN/6G0Z
cCVdMbZ4SEHrBHQ3gNcAQkoOrCWQKJiIqM/j6Gc11Jib59p+dLsuoLT349R6ztmBcoKaBXlq05Xa
yNJjERnFTIqE+wXgeTlGFEDcoQyDXK5uvEoMnpomd5HDt62tPIpm/FnVsUcY/14OHYTdu2nl2lly
VpwqVMFBZ4YURwrYyZhGPAFM8lypkbLt+rZ6GTtFXSklLFiZGWkB0sZ7CZepdHpdKymyos2b89B2
9kY403AoM6qtpE4LroqqCJInvOznITZpLzvFal2bk+bMyGsR30NbeRep2l5Lta3b2L4tgITgfwma
RFwCTA6oRgBMceXJTHO0rS0K5aT2XOa941tabfickzXa0YUjAQPwDjDloFj3KcL9JZYXU1LFitK1
ZxCkfFeLTRrzvR0LP7X+rCINFq7HC1vSvdGQzGlrVAfO5oj240TCpBuPpitWPP/6Y8HpoUY9I4hQ
KJBBjWZVqmnXVvSski1jg7Eneku2dMiOWdbc6yn92feqvrWdZG108zqThWWQ3s6pFnD9MgSnwEEY
IU9Gz2N5rDM8kdx7VIKULA8M96xGaxM/1/s5mwMCYR64Re19Phtfvh3lOpBntkXPpRV0PFTqe4Bm
VqLYwmbiFwO8hoIEulny2DWFbc0tqv6siTYEAO7B6X7maQgCyS1afD/rdGOspjfXZ9qdPR71OqDy
kexJkUNQoUMKIeuxZY25HUWm+woDQPP29bOwe5jCN+bhQ1RZUKq43D1u0arQCoudqf1bMZ8qs/bK
7PW2jaXdw+gNBEBm/mXc2Zc2XJG3qd2Y7JwZWqCmChLVPDnyrvCPUEj5yJsYYKM1yaGFajVw6S6Z
2VxQQMD/Lq1Cb8jq8rzvz2ZpPNS9C7SicXB57KH50ybmaUpTL8+zV5YngRWlAc/us6JbCcwLdYz5
V8wiqHOrF6+by19RQiQ6i1jdn6GMEFjDBhelx4pNN/5DjHtNUb265n6LmYDbW/4ZsS4fCpd252/y
5VQoudMKMbT9mX0IJ3CIlyvnBqQ9U2DeJ89Qukk2A7pThudWvr32TFm4dS+sywpFZTyZuHRhXU3V
N8rfhdjFMfEGrdsgio/dHmRa4MAJCC7d2wu/juRzH0kDGyJAhrOg7uW6B5Q37YxTWK7eTfOgi0Pe
oKPJvKnrNrdNfVYg5T3+aku/tAUy0DzHCwAeNnMy7ZrooSfPlQCNAUQwwAw9torX/PrHEA9VF6Oi
cSrd32hCUrEZVtxsbdXSE5qM6Ot3Me/PesIPpgs2CMjIm2+l7pxGkq4YW3grzHuMUjjCEvZTfoRC
hMEGyWHZnxur0N8dQ6hH1IvcERq/Kv1gExPUT8eonzY5yB2Y50SZqkEOj1b1lnDBNlOUlc1j26NF
FZcm+dVVWVN46VDY3+qy0hsQM+TC3EyWnj6RjOpdAIr6XNlpatGUu6Q2mXoYOiszQkepkofUENUa
Y7ys5YsHERYJzRZITiAHwUPg8uN2zM0H3RzxcT11U++GffZg7O19dFQ30HCEDIQn2M4Kv9W/rBhK
woG9UptejF9ff4DkySk1BmpWU3/uX5tsS7z4Sd+UeTgMvyd1n7XMsw+0DXJtJWG9fvdg3YYOWApm
EzAsIDt1I7KcJVg3S1nhN1YUeUyvyv1gR/zFLqP4vHKK5o28OkVfDMq+m1c1dUEzdM6GFko/7V4H
DsfWD7ldBz2qjuXwXJLJh5z4bcML9ytaHBg6wD9RYZXJm3BOIb2l6f05LXXDz+NceCaf4u1tKwv3
KwoUCESo7SFllu9Xxexpr9oFO7dl2Kf/RPof3VjJ9BbKeHhgfLEh3TF2FNtqDC2js2W+qvzcFkdO
N2JTtycByoIuBBCm+2F5LNS7O9q+xQBg317kYrz/+guk26bSxRQzkTNk6cckZne0M4Kc/klyzERv
+tAx+pAK9r3P17galj4i6j9w13lmHjxJl6e0STrdVWjLzsrkqN/qDOkLJgOiH7fXt2gFJQVU4tEk
Qr300go4auK20Sk7m2atHgqdtgcTk8Qr8MSFpzKqekhgQQABRCbaK5dmIsqzqMkNdsbs3pa8OTvL
r31ItD8bfn9fkRX/1+eDJR+8r+akvUsM3rMm1dlZpBi5NdMhB2vswH4SYSXB1GTs1FBlesAoIUb2
Da0KDStCHUhzmA/CnnQzTXEfoKah3mN8O0MHu3QOxVDxrZpMYtspmMMletQ+t7lb3NfqBHr1OF0b
IbpOsAD0n/Hq6B4AGXDFxT/i6UO61OHnUmmSd6MtEr8SVHusRaydpq6JMIdtFGA2gFYDCHiaqT9q
YJP9fdtDro45fgWeWZ+j0mDak19bzLB5N2aFAHzcOKTgJaFJfOj7NbakK0eczcANUaODqB7+79JD
lGQEUEtnAifdLF5jp7cG8LoIzDrcXs7VJfBpB+Vl8D3PxSkpJhtKlcdipOLcogsdFEb5UXEwApJi
hEpVWge3rS1uHkjt/tfavOovuaqeOWYVI2E6W24V+a5VKJupAMs7RaHkb8Px58LQZpqnjDEyK21g
lbd0iNpOnNFy8Fo9OhYlD+x0Wrm8l7/Tf8xIl2gL0E9mgDfrnDjmd4y2R0edu8lK3F/cNhAAgEhY
n7MVKSqlKhNNmnBsW0Z3FSQsrZYehaNtbn+dRV/4jxkZpMVckjscY6XnXv/T86OAkDDPvrX6sGJn
ZTmysKGdT42pmPg0DiaVbXQzso55Vq+vhL05ql1EPdSRcIZQjgS6B8OHUpBt3FxP82gQZzVrk39q
OwKjaUIj7gnV4hsCjHgQpfoYQFpsrYqwsELQZaG7ByoKwJfkF33RQMXALovhzJTOdwo8BC260TA1
ffuDLa0QBKqIFFC3ALPa/DO+HKdES7FrWj2gmLVpyFnvoFBdDJpPEyyNOYCJl2uTOws+MlPnY5IT
cA0kzdKm6k0HDkF9GoAaMUqvpQxyn2r2J01qzGYM/bi/vcI1c9LN5VDD4JklhrMQYuvaU+f14A/w
mqgcAjNyVu7lhcOMAXc4DKojmNm9gk/1Oq2MRB3OVVHuicp3aG79LXwUTvnVhHSUCdMF+OL04WwV
L6QTQafc5eQtitbkcRY98D9L+bxMv7hGRRlQ2boxnPPiBaIkGy1voUMyrgQmacNQatExJ4OMDCUl
wPjlBmCCV2Fuk1YPq8bOt6oZgRUj6afgthMsW0HDBCzQc798dpIva1HzLmJ2TvUQTdFhp6fWh1Wl
5cpFKNdR/l0LKmOzBbDTyJ495NnEenyfsIbeVOPRPpseK5WOj6Rruk1Sa/k2Ks1N3DgU/tflJ6Uu
hJcN2bRJBrA3J2B6PzbqZHmQbB7821sgZ/7/59fNKimzSAfwnZd74KQDpgd0oYdJMmFiR/f0xN3l
lnsQWhWURRiZ4IlOWdjRJ9XZVa3txdMzLXeOjrqTvXJO5kP+JbJ+/hhgtWbuG0iYo9h3+WMURc1K
BZ136EP4rHtzy8yj9S4aR8/KV0wtfXsLmAFU1DAJfFVVS1Bf6mpd0cJOMdk+h6/5RT40K378qe0l
rwhz8sAZwsfQ+pAiaVHRpuQshouVhb6vJ53sRZTwvTlge1OnUs8T6bOgduKXOsJ3NhOh7oTBDiTK
v4PGjh2Yg6STjhBv0vq23ULgDgIQghs+wV/2Mhph4L6iSuD0hY4aL9huu0grNo5TK4FrTNaem5A8
qKpWC3qhPJtGXh4SrkXYVvW1YwPZAoibbG67lXSBfH5IYLw0TEYAlnpF0tradc7FRPSwBffMnjlq
FJKmyX+TpPtHlNzZQ0PUCYaCGh//hWG8xCHmCIzDlUxfkrtG3ceuHk6KtaVRc18l1bbp6IOtjnsj
Ho91scZZv+RJoI8DnSqAvhAxkDJdJWV0SEhhhAnKuNDyOg7duNZdkp/HnxuKmTMMpgDGhR6CnA6C
OA6FfgOyxtVu7LbtLnnu/nEnL4088W79yteEAeXa0ZVBaVXo7GhMj2AwMwYvLjfaLyX3ijfrW556
xlv8GBsBi7w1Qshls6ilaFCMx3Ll7Jo0ua1R6A+HInrkSVA85HfWiZOtyjztHtQdz+yR9ivXgIzn
+netwH8g6tig+pUpfruKDIOKKbywY8yPp7ssDWqxMdUXJ0OJO/Nq1zPq50xVvCL7WEXNLYZgcGlC
5xxwcSDKpDrhUEeQ5BaRHiqKAwqqjGBOH9Sok0+cuDyUNYjBuWpNm8nRut80VtptG9v1sY4JwPNu
+61StNiztB4gi7Sip44O324fKunO/3d/MA8FkhOU8xDHLsNy6ipoySiolWqNM53rsmMb3ejNXW2I
tTrQUuCYR6/+NYWC16UpIFUqwGljI5yMjZUmgGgeXB31w6I+ICk46WsPR7liIq0N9I+XBkU+WlTP
sTZGmuPY8ruxVLdCae9BlrTNaO03eqgZxVaxRh9gTp9Wb7c3d3HFaFLN73HIFcrq3iiOc7RfUyMk
HQDnfdu9Nqoa6Pb0s7FyPGGmeFel+UqCv+RzaNdho9HhRSNeBjVYajQoceaoYWoc88HZRWbsk1G/
d6f3/iWGvocRGMNdbDch0DPBhB/S2mI3ove1fvwW3AvnHZcwchBIWcusMlHsRlUyFVpol+U2Nb9H
nRK2IHJJNwW/HwEv0xv1qDYPsbWnANVW0WPs/FSjeOXqWEg+kHWiR4tvALK0q0ePHXeFQYQWRvU9
vjTCT7QZpwg4pj+5m67FHOkBMvsdrDmYi0J72wVh56XfQSCuFU2ka6ETU8/Uhm1ZjTunyV+EZXro
ORlRE6RQ4St05g1maNtxUJXx00C7x7TqN8q4VhhaumLmGgDEFZAMo10hvcD4aCVlrdhaSNX2edJ/
JAQD40X5zeVgyx9B9zqg4OHGw6E3XvRqDX2+tPtz9QthEPUieMLlfrDcspg7IB/jirItx6PW5ZtK
FB7m1bU1XPScRkpJGWpF/2sLBdlLWwatEwc8NFqodcfxua88QTz3xTpZ/TFdbSIvpAczRRGmxPCP
Gcd/aSzDp3eKJtdDYkAOhY++C3LZ5P0po99rdPmEFd9Z/eiPAKJRDChETyMUUm6HmKWfAJLCebxQ
BTRFhse6FstywlwcMNT7AqWyUCKzi7U+hVwN/nRpdLtQVkRxDGmKFLt1MqQYbknxaOPRTouBwTa/
G7TzLVpvbCM51uB24FHA+/ygtpUXDWHLpm3TNB/JqO1cRKBCpGB+eK8hCDZM5UFrEiCI1QPEfFeO
33XQnZMoG6yUgEXgGSBF/YI0UI3MOz3sKRN4dW3a+EfabzrjoEZBGtt/bn+ABXPIRUHkhLoupqjk
eX7DyhSNDnhkNTF3fTGCz4iae2rWfsohU9rTERe4WGtALiRTiKYgNUaZ18RXlzNTzU0qhDpNBxuC
u6msX2UEaLobuGZ2xwCTt5+z6XfRvpN4o81Fl7xfQ0D+P37BrP+I2Rgo3Ur7DEIUVxHKqIdDKjIM
PNSHrIlOTIUIsvOr1D4SJfsWC/NgK90f1Mxwz1c+H/ju9vZfn/d5Hxw8SACiAzWLFFuGpKjimbEm
tH6Upr1JCBSgyy0DHIa55r7NnwBluG1xIZhempRCTEXruOQlHkCmwliQ5ka7tafJOOt9JjbOCNUx
kpHqvSMYgqSFUfh9mTqewpo1rfTZ0GWsu/wh0j1TZ46VIqjroatkynYokvZxdKdiSyhXn24veiEA
wBZYMYBUxPHHF78MdZaSdbwGmjukCdlmBIhqi6TPkBGsuOkr3UMKenLDq4dh00Q1SNjvC8WbnnvL
t6KHctg6w2+gLEYNIE+UbXMP8i1rn+X61r38hdJuxHGSo5uq62FcR+8kST0oCYGpcTMOXhQNx6b4
hrm2baq+RM6hLE9I/2LtPsU7i63VxOWuE6Ll5U+RrtuJgoJxwmaGDLjHbxCo1VSfGwfB90Xrl01A
s5UKocze969FAOox9IYUB4x5l58H/EsuSGcdPVSNTnhCPFjCm8SJNo6XmdpBd97brNlrQCqgB1r1
W6p9H0HS0ifQgGy3Yxyy3HfilV/1qcopOyh+Doq/cxUGVBqXv6rVm7ZWGjyfIe9UfNfHtNtUMR8C
dZzuaGQoD5OZpTMJr33OeIdpf7dSN3GvPWmRDVY1Yv1js14EbmQ5flsnRZC6Dt8nbveG/yh08Wx+
hATFq9bb+bG3i+qpzvXynqHZHQzAtPlkKscDZ532XwSdWaxqTiWBy5YLpfOVb3GufJZABPdQHxyf
as2FZhWpFb92rEfDjUFKWaua64Ftwvn7Kw555Tx5P0uVXrWCiVP2ugGuqNDiJGgp+q+W5zQplHA9
ZbQ8SGOsdQ1kNNPsYIDzACaNb4l++md8+FJPtWzFjkC2bISlxaDzy1X6beBOHbC0SH6Dim48GYSP
mZd2ebVHHxx8XJNxinONArGRjoBzx+6baHoNoO62+OPWUJqsijY5KW20xlexEAlw9aNqM2vkYWpM
upnyIS6yVuNGCK7FXUt07iUt0wMGfQZfT6O1zvx1CobWMrwbetCgDECWfenl1cC1jPWchEr/qpPU
q9fIjxbuOAQM0DMCxY3ZO1cKJ6BfoSQuBAkj0EdkdRu0aNMY1hPEB2fukn2Re93L7Xg//0np5IK6
F6zrNqY9MOkrrakua243fUbCCS38fWmo2V3BKNgNE0fzVZZlm4ZZzfa20aW4iascrQ6kUoAYybQw
FoJYT4rUDOlUv4Lc8NAayfcodfcTYw8tD+MYot5TeiRRvxKqFrI4vFMBo8UbEQUPuUw0uJXbmtwh
oUt199CDMHwD+XcwakOqd5vmwLZ7mH74Q6uYrsSSOQZKOz1fq7MeCvJSPJUvvSeyLeaAX9EMC+56
eV3CV5/puHJ9L7joPMIDxikkxJhOl7IkIJlQiEIfI8wpONFi8NJ4rtKujXYtbSIQj2i5zJoboNm5
XMpQKgB0j6YZqj0PBTF8O3kbokMSJ5tmjFCqXZVSmjdH3jy8KVFXw9sSCGJpXRzq2axvHDMc4iA+
z00WxB3Vg+Z8P6KR6dOfH+Va+XThaCADwhimY2DICIHmcpW4FTrW1KUVuumPqtyq+S4Fn8UYl36V
Dys9hiVbKF2CRBuTG64hy17rQxszNJGs0Gb6LrXQkms1DFgpO6MqPTd5/fvz95nfQSMKxWhoSVwu
jWldq/REs8NeuQNts9lvqnRX11Bq1fMnzpyTS4KyXtN+vHYb8KhiRzEBM09TfZZwv1wttHXSxBwj
OywjsYkrjfvcxHvBtSBiOIjAMsrMd+mwJrN5fSY++bxxKuA6GOKSDh4oPKYa71Un1Gk+bhst29M8
WxOkXegQXlqRau2jAraUmlROyNrk1Yhzb9LAUKJkQeTUW6OLAkiqPooXAyB3Nwm7SPF48s6zdNOs
Eble+xJ+CWI6MgdVwzTE/Bm+bLOttJmistgJm1bdlOkdSt7NyDzdTdCGXKlKXN/Al7akZl/kdi23
cFeEVZI9Qj0Lz3BrYxQPTTGtBZ2FS2O2hfIqEiKMelrSuopBkNak1Am1eUsVnr6lUC0Ee1+TByym
uQ8EqX6MSwv4BgA+7qw2Fy+3D86SK30SHsA+Oq1ydWTI6zHionNCJQFfoNr3wjMaQna3rSyuFBgK
ANrgrgAcSr7UiZioU8WcMM6+DU3jJaXpFcZDCarVQS13WdQi8jlBlv6+bXjpa6Log2Ia6g2Q8po9
64vn6DYfWBNjh+u2bA+TGIYnM1bv7GRQ7wxLqIe/NwfqFge3IbjGcKFcmssVyC/yfHI+b0RFeRD0
Z5rg8aKtFVGWPttXQ1IEcAejHtt2dEIO7gY8mTF65d1eypoF6YtBJHFkooQFlYS6+zwmKy6xFDpn
NTLUH3ETXVGkD8DSE6VXnRAMM170zp/YgzHtQO9krlXVrnPQeS4efEcYpcLVLvdSqjI3y4EpTujW
/0SVh0yaxUExbvxq8IT5dzO8eGwgCcM4JvJPoqLRLIWP1KHYtMJywjLHcDqpI+pD4NRcCVLXmRfE
ktC8B7EEursYcbr0M95bbKC0s8NK+VEPqj86tV+MK0tZMyI5c5NDqVJNezvM9MTruOo12t3/txHZ
kQ1WOREo+sKqiH29uceIWgDi2du+vLASpFp4Ac7E6pi3lLI7V8PTXR8TNRzTeA8qxTBtc78lNLht
ZsGl8YpCqEEBVwVH6nykvgQbqgthppjHD600Ddy4fmjiU05AlkRepgKUz92wgsZciG4GclawS+BO
nCu5lwbHaionRGw1bOydZX63/dqgnrtWoVnaPeigYLoRWSPw+POv+LKsSo0HNpaTGiJ35nsnLYJc
qextMqz1epYMAfbizI8ZUGZcXfOxoqq9jv0D2v0ntVq/StxHTsVK5Fk0g5Yq0C8IvFd1VzQ8LdBI
w4yBMdXEvkuyb8z88feugHvns54FX5Cz+6TJ1Ya4nRqWbe+NdFtxvuHNH169QB1urTs9X2KXTwmI
rs/SvCClmJXN5gV//UB4FDnog6phfN9Hd31bB61loVh3ZCtPzYU7AdMz6A7OYQf1FMkTIHY4qZnd
q6Fi/SLRB3iib+/a2t+XbutO03OSCPz9abx36rf/7u8jz5oLQkjbP7OULxtlDFpWWC2HPKnTdgia
YJ3IXbq/vYgl90J9C9J44CpHf0OKza1ZJrTJNDXM6z+F0frgGIMy20pes/jJvxiRYnNkagrgPDpW
wlNQB/MH+HFsJm+G+hPzASupwFKY+boiKUbrXRznvFfVsOfdztDfqoF5uZUH5pq861IARYiGJtI8
hw8S4UtHNkZgRTk+XQiu+tqLuudhOmN+1rC25VrtYtHVEGVwK6C4CwqHS1NRH+Ph2rmI1TMr0wQm
+TUww9KumUBEQ8tkntSVYd/EFNqEJ74aYqLwTe/JWYWYgpF5RZxvb3vcoiVEaNw9ACchBlyuJVHM
yU7Q+AwtY1sSz2zxHAW/0doE6tLXmaMz2vHg4Edj6tKMk3ORlMh8QpO5HrvvtY2CGrHGbegKJWhW
r+TSS+cI3XBgP/G2BnWvFNWaNE9qAyWE0I6ghYdONf6bTb0md7GAtPkE9OK2QWoIfIF0aZcZYESm
nc4d/vauiocwzc3Ryypn25tHy2Ven8aehhGpvo5Pg1oE0Zr0+dK+gosW5DQgB0fOKAWMSI/dlGq5
Fo597xH2XDuPbg5T445aQV083XaWNWuSs0xWY2F0qATCtEw8SppNF6sC4qWeE28nZdy0vVGvZKtL
wQolGUgpzJUZQNkuHUet8oJqECgKm2hHQC3nCL7T3T8ZLXxOhl9/vz6g2fGghj8AQyQdbLXNco7B
DjUEBwrgym7IUINx4jHIWg8YTM9Mi5XwuLg8yDyCpBCjD3hnXi7PymJDG2o4qg5gsA5GCF5B4aPc
o+qMJHMNNbF0LADZRYTERYxsVvp+jpVNaBV2WthAD8I66tGdma2QcS20iZFOfLEhnfRySmvXzNGn
gmyBB7wXjh/xe+e70LRgJBBDqvboh/H0d7/GebG0l3Puh3zGxFipfEPjRmV6hym3uYw3gTygjn8L
S/EhVoJ0cyVsLu0kmCigaYqUfX4YXn43LeEGG2PYskCgHuXmc9U2ft+VK96/bMZEcRBkyTP14aUZ
XEHgQ9EYmn71k8EwrZd7oljjFF26AuAM6FQC1YyC4LyvXzIb1CFbBX0YLRRx60P+MVZGjzqP07Dy
Jly4Ngm+C1RTUYw38NK9tFNZTaeQ+S0wFPnkDWjX7fW6WxNKWFjNHCbmYhEqRkSu2kxEG4e6GtTQ
YeWwiQ3SbYxJ83g8BLHTKCsRceED4W2D4iLIsGZRS8nba1GbRiKQS5HsW2bfTd15VSVq2cRMlYEg
iDaDdGgjPJhYxHBDg5DEhey1dVeNHYfoT7fyfdYMSWsZnC5vWiw2tJoP8PU2ydNoriTpiybQiZlZ
UueBXunCxDyUpqfzWsap8pzxiPvLq9Y0mxb9DOxWM0sqDojsZ6WSKmkiEi00tAhCj6NLDuiavty+
KhbdDM90dAwQBkAzdenMAvMtZq41WlgQ0QdNZOa+Qsxo309J9566gNbetrcUV+dsE5TVIBG6nj+Y
OleYNau0UJ1adoDO3RQQs818lHpU1IqUZGOnpQnt1haOzjOMVWh6A+4ysYaAWlr5XG9WURmDZIzs
8r2bIudRMqQcdebF+l3nRs+8CiyFnVeWPCcv0tsUTwcHsA48uhwwnF/usY7hwxH0n1o4bSmmlo+9
sU8Kb5d/R8rYr3jmwuUBLvoZUTZX+xDTL21hes3ltoAtIL88s9lHIxIMqPvaTbMl5MftlS3kUTOi
AOhFUO1j8FJaWIMx4kHt8C3rMiyrUHEAybV+TqwJHOOZOSsxatkamluI7jqwgfO//xLfNbSs24Ri
aRQ3cLkB+WPnk/eWBtoaid6Sa+CS+r+WpAjf9xmCfwlLHGLF9q+m/ClM4VvVyrdaiiJfzMhJbyHc
FJy0SJo65wVcTb6avEHm+/Ynmn+q7HtfbUhRNx7APQtJRfiD5+zqZsfszX0/+exdFCurWfI8pJwg
4wNZJw6V9Hkm12l5Xg9IJYxGD5xuqjbETukBKSrzq7KJHyCxtXZLXi0PGElkm8DOAkuDNrLk7h04
Qe0MGIhQnyZPj+KDiPlrz7aD6x44abx0ehd58nx7T6++G8pMc1hGjgHIHED6l46o0pRwynUlVMr6
QWkPmVqeXbNby0CvwsZsBljYGTkyPzjlJwPocBSXREpYlG2gud+td+jqtJiTwuhdvGVpexiqlWLq
wspwFaCRi4EljNXI7/UqnzDUQNTklAOCNMvk8clzxYpLrhmRrpwRwZ+3uZ6cUvWQpBtoCBjO619/
oYt1SFsXQfDXKE2YSKwO+nEfAid4TXjh6nqeH8pf9kpyPaV18agTY3KyjtWW/vWdgb8OUAlOE0rO
87TepY/xtMCft/ElRHWPmr5nvrj2P8WwjYdjX3/EUAB3+N+79Vy3nzWd0GhGAerSZGuRBtJ0UwK9
YqCfXQrGYdsf+EqYuIqt88JQV5rnSvDDVSm2ijhBK6i3khNybF9Rc2A+Ok8rjyP/uO0DV/Ho0pD8
jFIrx1I6CMKdQLyCx+9LmZ4ia4fBQ19dQ3hdezQqQTMJEApPWNPVpRspBpgszfKU4ti06OAVsZf+
9W2BP/zViPR5eEdQIJlgREnAU+XCgtJty/KvDyesYBp2Tmuda2bcaDQzzjNSnibnDQRuflUcq2Tl
y1yjKualfDEiLaXnSY5yoVGe7BiAqVJseGkHtMlfR4ffuRlorEVEPZ2RTTIChWhQjBg27Qk4RX+g
DYaR1soXSx/Qmt+/ZCbnwbjfpesnSV8PvErTk5ucGtNGm2rXro20r9iQVYnINJIs0ZL0NLg/qer6
8xlu2Vqdes2KdN+TPHHrjmIl1Pphdo0HBS6mU+/20VozIkVwUXVjk85GoLGUQmxGG/vATOOVd9wn
C9tF7jJLwAAqAYwPDhdqg5dfpdPTtIYueXnqeOHlTrIfo9jLCWiNfYfldyprNjXIKMAMcNLqF9C5
GgXd8q4EXjv38+IPnGevduSg/w9p17UbObJkv4gAvXmlKSfKVUlt9EKMuiWSmUnv+fV7UnP3dlUW
t4iZnQEGAgqYYLrIyIgT56SlO9eDf3sSrh0Z3ucoO+MLkT/XxPV05GQogeMqwlJvAB22JLrpFDPz
Ush7BpPWpdvb9q7vm0t7wspClSVWqJUUIXRRfX1uQPfx/7QgLCtlXTK3Ay3CkcaeaX6ka++F62jt
cgjCtdzL0ZQYBoaAembf1W5NYEf6UMznujB9pEUDc1y5SNdmTbilQRKKJ2XJilArDF8x7ntLXpm1
hcNwsQ/472fPEmco6qKLSBF2ynacnbvZOBh0jep60YiF5yMYf5F7soSlmYw0idlYFmB8xEsEhdsf
fQkfEuX1xz/fZfz+xxMdBw5V9cvR0FQu0OBaFWGWgOYTPfOp/oDusDUw1MLhQTkIwQ0yQRAdE/uW
lQY4bgmtw2EGvTHLs38MDXot18jkl6wgyADNAVfvs8UnftMyp0sR1YRUCrJSfgY18yfY0IBZXwOj
LGwzrAza5sD+gxqG2CibD2hE7s28CJ05L+4iM1E3Ttp8u702C5uAlzsV5BAQHAH4crk2EFmxSz3T
i5DIcbMfobn+Lo0DcVuk79Zc/NLUndsSNtxgUxWpYdhK51e5qveG8XPEnazna5SU17A4PBqRseVp
GESFV1ycbT8hc9KbOKGWtGGICLyZdtuyrj1NY34vQzK1ih9ZYu6b9un2hC74owvTwoQiqZRxZgic
KlTFXex91WcIRZMiaNlvh9SuJbGwS6e1atfi5IKXGY3qCBYh/3C5kAqNGoXWRRE27mg/M9lNkp3V
728PbnG3/DEivlJBEAEukR4nWQZHcFS+dgQiwrnVr1W2lrY+UiVI66M1GPl9YRKBE4WWSTdhV7aJ
ftCKYvQnVo3u7dFcR/M8hQbyEN4aAhlY/vuZl1Xt2qB6FJeInlAXlLK70eoekAn7laKt1XV0deX1
vTh7aAbBfoQmHBiCLu1pRafnoPwvQjst8oBOcxFIrLY3hZyskZYtTSD4DXkRhvN6ib6woZ1h1hot
Q6eKto3aoO01MjpgZG7P4NKIACuC8wAEFT0S4qbrlAxfUJRhYz9NJhQ/8RJqsj64bWVhMEgecOgX
cFLw78I6tSmzIfLTlqEub8HjDAv/Iu5CYgQhIRjhQekiXoVJSySW1H0V0rR8sgt2VyTzh64mH0au
/eOrHXQXaKLBywCkJ6jeXm6CjmU0V5w0Cwn5Syq+41WgW8+35+t6VS5NCDEu13Xr+oJkIYp9Y5+6
aLJQ8tfbNq7dHGyg3wGJWgBNsQUuhzEnkKmoTdhgfbWPTBCkv1bDvR0fNbaVwU8jr+w0Pi2Xcful
PWHawCqMspkKew7yFfL95NH8dbD38ppk49LcIRqCKh5y6kjF8N/PfQLFP8jgZ2EJJZs8Nu9Yeq+D
nOH27F1bQTgE4jvkw8AEA0OXVmxSxKaUj1k4jnowTsdez/3VZNL1EsGIraGYrSEqQhRxaaSq4Dwr
E4/7oZq9YrRcfUCvQf+ZJqOHZsti2xRsZVzXl9ClScFvt5PaWl2Plz4xJE8ZvllA6WFDDGtp+8X5
A9MoUqVI9wCOcDk0AItSc5RV2Bn0IEOHlAOmgVUM7cJogDzgjKZfNBUibflU4hKippWFask8K1Lw
KsuQNJBPq0t17eHgpc8sCX50mjO5bA1Ycrrv6XjvDGtafdcGgMiCmgCCA9TjAMW8nDDVlhQklKbo
rsp2OW02U7oGz7ueLN6OxMGfiL0A/hQuN/Daa0rZFM6d1NUBlb7F2Yzm7vzA2dlvH55rNhuOxQJ4
CdwtaEjC8+9yMNOslCB0rCLAKH7nre/I31DwAGd/5KqTK83qrpcOaHaW7Om9RCahbMO43mttGhhr
DTTX+xD5LNA7A7bFoelip15JnG7W+hl0Z5M9hKXVs2AeUCaoHTnbrYyaT+ClBwSxHOfJQoEYUEtH
8BlJTYB9pW2EWki7Le2PNiGB1ha7UVIPY8aezFxGJr9xe/YO0uLXQiUrnWcLg8Wk8xqFA5DqFbPh
AKq1Bq8c6a7Uel/VwjR+zeO1XNO1n8cDEQ3iCI9w56MKeLm2YwH+4KFFhrXSo41jji68Yzw5myl5
67S/bk/pwoCwUVEI4fgBE0/GS1u2UVda2cdpCM7Gd2a95cozzY1vt40snDw4EFyVuCPRyimSHFZN
1tLKoHGYjlXnzyA7A+eJvoZTWZg28PniPkYVE1tD9PUq66p5QnIaaLt7sLI8aM0D0Z+VrIfo6vvt
AfHo4XIf4tWLCjck1RR0PWpCdKFm4PpPIgmJOrv3s6TZIzkdac0GCsEeKz8rcyW5f71KsIemer5K
OGGiIEqXIGSeEyeFxuW005M5NErpzgGRxu1hiTPIs9NIT6Brm5Nz4c/LzZDq42yltEOSM836u6qR
KpSQsnwjFxJiZ/CGegSz8Q+PFFrvkHhBhwFwP/ivKNmakZjpeIWSsMkPkvLKS0rt5+1xifsPJtAL
y9VLOUPjVWGxiVIrV2lKw8RCe04xxqfYyNbatK8nz8BjA1xD2OgqCph8Dc+ipnSwCWQHWxpGgLDZ
wFZElhpM/fCrAGMhgUTq7TGJW4KPCYAi0IcBLGVhWII5qI7KBnjcQqtBihZM8gS9LT9v2xCjpy8b
EA10kFPi6oHCfrA6OyW1M9IQyuHeVAKSU/xljk/gMnDH7iWr3b5+++cW0dmLuwRhJx5vQiZzztQ0
K23KwKKv/Kq7dH6CdO7waMOx+1VTk30SmdN2rIZmS6tmjZFLPNZ8vLhVwOiE9AUYQ4TxyiNIamuZ
sFB3wF9BWntXdsaP1h78bhi32nxYDXqWZhgYQZPPMRp9LeFCG+tWTyGYwkJ7hmALOn41LxrajS5X
lsskSjyDaUWQ1XIEham+WTnvV1EEBox3OLDJcGPI5YnoWamTOns0WB7OnY1gNa3qraGw3tMhF+Nb
zVBu5basAqqW3U4pQfPtxiNx9vk4dpqbm/kUQI26PxZtxO7SrC6ODAJqK8mkhcOL/nyIoiHE5Zgw
wdf2sQHhG01hIZRuaMAkvX5jhlSv5CWueJu+poILSoLABFhKsRMJNGK5rVQ2VItfi/KTPALvWGzN
FxAxRvdU9UpoBnxo0u72dl/wGRxWD9AjwhkcMeEQOxqk82YFy18qn3X/kTyo0iE7kdfbVha29YUV
ISzVO6vIUO9hIc3vYgRHFIrq1gv4sCqDufIazY8p3I1/T+SfMQlH2NBaKy6JxsI2M0ZvUOsY3DWG
HERMm4O4aWP/9ugWHCGwIqD/wNEF6YsYXPQxpZz/h4VTAbZG3PeHTF+5fpeWCcMC0xPnTcH/7dLX
Gox2DU4QC4uuhHiqTJx7PIqSQ64w66lQ2eyW9VqkubRoAKnAGSKs5tz3lzaRQUpbmmE/dtHTFEBR
1lXmX0n1ST5uT9+CBwK/PvI+eLHoyF8JdiY7qWSrxjO86SU0lUJx7Agxv+a+jPIqmAbJ2CPdmjxM
hfQO1OxaaWzROmeC5W9mMIwIm0Wi6E4HLU4WViPdJGwAH33106qAz66DXqpPc5O85XRlxyztUATX
yD86SJWhBeRyagd9qIBjNZF5iKjLa59j8hzVJzu4PbNLGxM3NGoxCOZBs8l/PwsI8tRorQEKdiFr
Dw3IaLT4vlwr+S/tTLROfhVy0XEo8rwNmtENk8xtpK61A3gBkgVW7Q5r8pRfrSrnES8/1ZCNBhSM
v0uAnr4cDMR89MHJyjycyqcUIoB5LHug4CbNsya7cg6+vWKTdcAUvNVR60rlY+H4keQEtRm7A/Qs
k0gDyLq10BidPjbDDyXZQeP1UM5rL+OlWT//UD5jZ7Pelfj8njR5qIFEFwVraKNvZpqtrO31FsJj
BrxPXN4S+T+xGV/uqmmYKHBiav9Kjxre3LPCdqAmX7uWroeD5DwnsQTGFWwnohtoqw5oxlLOwzEr
XAWcTZLyXnXElefC45wgxgA8UZu8KvRkyxLe+RTo1NntO2OTSL9vb+iFcAG6KQC44pJEhvjqsZgP
aAabzAh4nHrT5UH0wJxtO/9OswMChE3SDrtsVsGZDYm58XdppM+VVnuT+Tmkm9tfcgVhwLG9+BLB
a81mVUoqxJNC0/L1KQDi6bEL+k2/YfvkyT70e+1Y9C7t3YZtyuJhpi76L25/w1WBTfwG4VotNeBB
wE2NFLP/YwgSjwZu96N9WDt6XyCZy6N3OVbBR6Z1K0lZ68BHBl2gbPqw3euB8uJsigPuugN9Tg/z
XX/X7qzgCeyxG2kL1uAtztY2fvzcZafaRVvUrt8Wfh6AbXhjrbjT65sK34f3Ds4Cf7+Zgp+rxppU
IELNw4rSekO1GefftmpPYV23lQ2iBU1iRkGet2tLsHAKYZnnSFS8GSzxyaXNjJgqIXlIZ8lty23V
eTVzm3Z/e6WXzIC9CaB63veFhOelS8kkhAXyWOWhbDCGlw9UI/TivoZoVrqWjlmaSxOvD8hi4cEK
McFLUw58ue2U8F5jDbI+A2DRrg+16A5MasDjVD8NuuZg+MeLu4tHT5wrF70KYjfEbLMJEKokDxn0
2eRqIw0fFgZG3iI0sUcKGsoZWGLj0FB2w0rL91XPAj9BZ7bFjA2aIaMWqNg8rOdfTrJtFCSw45+s
aqEm5FbFczf+KvpN3K28KFbtCt4jgk4bJQXsOra5sQbHz5qnItkrBwf7CGLZcwf+x+mtgDbI7Z20
5M0hiIOSJK/kIU18ubxELea8n2ocFakmXkJzgkI8ckZKU6zV2JZ2EsqznAYFoRXU3C9NJfo0oGFS
z8PUAM2vkyTStgNLjmtFw7wpnJYExLQ60BHm1cpx+QoZxS11ZtoRcopDVs0MOPY8jE3D06j+6phv
7bBRHLLp9XavtJBV1IMZPJsnZ/LxvhzGQ6p+H2t2H5n1dmqfkKjfqU9mhVfm7QW4asnlW+7824Sl
t/RUs8A7gqV3DqrlN8ouTtCmwrm8NvH05AQj3iy4vpyV2+KraHY9KbyzDTQUEHQRDA9mWzlVjknJ
jkik7B/BgR59Mwvvo3YVD5kVt/VYoLql+/0n1E486qPNxCu9dBNv+N/URzwVRCthDN8EVx+F3BGy
6RwUbQiera1b05HoAAeab7u08Irpcc42Bcu3iVsRx63nNZq46xOATkG+CECqIuUnVsuh5TKqHdjb
QsJmw7Xq+C5y5NiVkmp3e6Wvnfa5IaTsL/c/qbVG1WkLWF9v30XU+h6DzqvWba+WVyZRv5pEbonD
lDnBLRrgLi1BomhAFgVADadL3pFd6ryeZcnKJbuwcS+tCPun6cwuac0eyC7LQRDYemr54VSVhxed
NxWzmxiQResgbiAFkFVo3NLQV3Jzi0uHrDfndkdn19cXnkXWhj7M0shn1HJekaitlXtZfb29aNdO
C4NE7zH8lYYMgnjTppXd5JE8FOHwbLWHyisNd0686AdNVvzA9bvp0hBf07Ox2GqVEwt4/LB10Bbv
S+W2NzfGi1yvHPtFO1/nnWe4MaJLOxPV9Ip0MuasNXCavivk5DSdl9YHG0S4tydvccef2eLrdzam
JGoru4xhqwU7kBZMSuLFVbCaDLn2GZi6MzP8M87MkK6W9MgeAe6yvNh00ToN/FMcDH7cBqO6uT2m
tfkTXnN2bNdZNilFaKafdkKQmDwy5P8kc5XoZm1YwtU8dTTLS6YC1tUV6ObK74k11q6qjq4KtHOf
b6JJeZy0eKUzaG2A/LPOZrMZoJfFTAywnvV7Fuk7CLH7xrBDjsK1tBXk9/IY4XQti+fYRfraRhlj
4KcNGBs/o/S3obaukbnYjEqWetbTqAwrW3J5dH8MCsuXz4B9TBUmVTHeSeQ2duU1+0h/NI+3t8my
dwS96v+OTFg9s0dolYC4LiRp2H0zJPtlaoOBvE11v52HnYO43aHdHu90tEit7NGvNpTLW5SfiD/G
hTUEPy9T8AYvQ0DXczctG+pKBkUmvwbs0o3N6YelTChWAINpBYQ6ILPUqvR7ZJrENzOSH+xWAsWn
BCbvlWnhV8/Vl5lgXsQrCVkEXTirWez0UjQAbZc9pHeVJ1mu9EqfupOaufPTv7HFe7a5pBQACYKr
M7SscdIJ10Nib1P9h1a4WjR65qkZvFb+qdqIccrtv7LpII2H7BRvj7w8PQ7DLdIY8EXtZpKNIHJ+
9NVJhQa0dpSG13j+GKuVG4qPQpxRsLwBXI3UIdrHhGu4VJQm6jM42bnMnxLHuW+VKbg9qqVTivoX
sB0853zFHTHIDASGuY29bO1auIEhu0u6wRvkpyxibtK+Vfo/K8Fy4gBo++Jly4HWyO0Jp8fpiG01
rQXx07j1tPa30rxG88oR5bfP2cRd2RAOSdkl45AX0niEVhzICagH3myvj77dnjvB4fxtBZTRQMVw
nIYoVJtLJWVRnUzHqJ3lU4LMiY/0MtlVpZIFUp2qD2Y0DSuBkRC1/Mcoir4gdwOHoCFcvJXTdh0S
p+MxqXWT8/JLGfRik2qaNnOq179AAaR/B3633AyJFDX720MW81Bf5gEAg2XQV+HFJxzySppnKZMw
swMpH+x5J2mhAexz0e97tJkOKjl2xs4Z/llk8x+rSIKCUguBjZhEN406n8lApqPeHXWJBV3iS93b
YB6G5OX2APn3izsHJiDDBm4QaDUJ05tSIKASJxmPloOUix3Vm6igpouiluxpkb72RFxaTbzQ0awG
CDkoN4U7y8roNOTAiR2nWGuOTjOMqWuQ2uw3TjLNDDVvG/qAUzyBiScyi3j+FxOLIJvntND+bxqC
h9HZTJW8V+fjXNaALaa+nTm7sc0+mDT+1LR+Td726shABwYFGFAbgBIHWS5hepF/qLK+6rtjglhn
MiCTgQJw3b9Lya98Tfntaim5LVS58XwwkCgU01uKNteskezuaKbDJi9VED0Ch9nHe1VdmcXrUwFT
nBMYLhoN5cB+Xl4NBR16q9HqHtWsLjCHe2zXrR6Nmy76zazSjbvS7ZL0pTOllZhHcN82OJdVuFNc
R3xKUVa/NGxlUFqmgw219DL2xvTdTg5pAlgQ9KN/9pGxXdVVWZhUMCoAAYqrAr0ypnZpkOGhPhd5
Kh9roDOhIxUl5bM6Ejzj+5U7ftkSClpAvwF3Ig7NTtK6pgWRj2r6vVSBtNuSGCkLaQ0AtzCFaMSB
jgdERHjqSpjCWEnHMZkd+Uhr66FU2wBRUoiW1sqq3ZaQsBzJe5GtFHmXBnduVL2cRiVOjLQDBuEY
N6nXJHs5/o3zP2nv/9CbgRIG8CrctxgfgITCXUsQKHbVhLElv2VIfKrkm6lW3qSt3ApXXuyrdZJT
lXDSAdxMl6Mp27gZFNooxzJJfqqTjmYmP9OVBz3pQ8AZusQMbo9LTKpi3yNHznGLyCLzOEIYWNwr
sayNun7EadzM0HdDZ+DWZo6Xq8wlUGUZbdCPd+WpkinEsX6tmL9ePmQkgLvCrHIIm8r31NlDqq8j
qTDM2T62TQcBn4e8oNu8Rt08Cwr55KSf5fiTzM/5ttJ2JKWBab5JaHNYmQXuVS7uKmTSkL74Ir7h
eXzhLDpTruURM6Mjk+qEI2SkuwGxJOZCWcPNXfttoOeB+0NpGVcVmkIuB5zaE1OYqSanTNZdLXSk
x6rBtVR6EX1dmVv+1cKoUJpHfAGgBdrjRIzAgKdJZk1detIaZhziuPoxDKnyQKdc3Ri5lH13mAru
GBmiXg2T532lmI8NHZoDzds7zZTUlYDrapYNTDDag5EgQn8UUmqXQzdKLbVKBd/T249N/zLkQ0At
bbMy6qsjBCvQW+F1LQ4tEUdN0dejJF+jjv3s03rs/fdxRz5Tb/hZQCW39GyXBZbvEHd8WiVuvL6/
vqzDrQOfhdYFEd5fqkoEzfk+PY02dbv5xcpOSffc2inQWJ9FWQcqisHTmkaQ8Lzh6Gq0WQJFg9Zb
1LvE/SurkNkFkDY90SoOjAnMfEbur8wr994Xu0mwwb/h7KRiVKiBJHz1fiC0Uj3iO0FauP1n6Zav
1kp+ZXkez0Yk7BUpZbnay2166oJhCIjkmX7nx57S+Rbx1yAfa9MnnEndkNAW3cGYNBI30n6nibMS
XYgcD/9ZIVAoAniAMvxXZfxs9rTIybp4wL5AindP7+JnJ+gPAAT0gezX98NOegFnwBqo4srX8CXT
ELShbANB5C/N9zOjadFaJlUxLoKb2ANjlJ9YDPdxax+blL5l6lpa7MqbCwaFVWMsQf4qxh6J89jN
nPhA1Pfa/GGW/cr+WHIliNM47xAOOlj8Lzdjk9aMqsaYnlJFRzHOhNIIQ8ToDba8RtG2ZkrY91bC
VBAbwdTETpMEQQwncvHaWNsgi8cLTwe0ZCDDdxV/mllMx1mNcLzkj7hQtmbSPjeZdp+OB8bKvfbX
oFZ7iUkP1Fpj8RVBlH9vzjPbQgzFIq1G95OTnnTLm5mX2n65AUtVHb1X0n2luhbdxz3EfV08a257
lYUNA1ZsEPriLcpbZoV1jGsjNZUex0K2ij2tpqOjj47L0M6gdS1ZmeOFlQQ0j1P64qEGTKpgjBUt
imYpVrKGcLeH1+JRAoh229vayqgWzh2vykNM1AKtH26jy92ZDzbDh2AtlUejO1V6kGpI1wbZP+RQ
4evGs4NAxyNmQYOBELsxAxzPOWgRT4jId5LzStkDsZWVLNNVVM+NoL8ebgSiAoDJXw4GVb866WpG
TmDgnkmYtrUvKUeibKF66Y5l62vSShAsZmb/HteZScGNUC1R8U4HCX/xCQB+Urg/ct/++aH+VizP
dFXHNXfNWpuZmIv+j1EkDtBwgP4ssSFKyWeEiElGTrPmZZ/FQ/amB8N23pteSfdZ79krMIrlef1j
T9iNDTEq4Kdhr+8OzveSPScyWJI8vQI4e7uGAVszJixiXk9SS7QSbKaJA01TvP5i27NG35JOmbMf
RhtPizXZpOunxdfO+TNCYRl7oyYdIxhhHA2ADrxUsjtSv9QGj2ljQKOPeNjUyNUYw8rtsLqWwoXO
TKbJ44Q9q/wqOrLvFXsnvVbxdCJt2ENdrYecpt0nnkMeumaNaYDPpRAo4cD8GTb3Dme3ro62YjkD
3/9p0qU8YGU/I06q8uC251yKkPBgg/M0uBY9qpSXZuqsnIqe5OSUh/ARrmptWbFPVbdJglpyh/lu
rSq0uIfODApeLQMUAez4WE7Tm3ckcSGM66KlZPr++/bIRCDK3yfxzJBwHVURNBxVBYbSb9NnebLu
7I/sL1BDDQF7VDL3F3O1w89QLdx59PKj4imvtz9gefucfYB4NGV9JFOL7VNMbnyE5K52P2zkzeBX
L+3W2vsr5vg5uNowZ+bEwwl85tyPMDf6UHx+Uz+e9Mcy0BJv3IbOk08+jBWLayspHMwyaY0M/MPk
VEf3vQ5o/GlAqkHhGJrkWLwQsgb8XLrmoUXJCVihtIG61uVelZS+QAcIVnQoH0ZAivJP9lYXm9vz
uDyNf4wIh77SYjLFRUNOUaVCNHs23xO1Vrx0GteEsJYCJg4dsXjWEGB/MUuZU5I3kGkjp9YgaMo4
TJtor4Vd82qYh5j8qurd9AL9PZDNy97tQf4fh+OPaWGUVqOC2AFipid7fIzYR2Peaa3XQIi5it1J
vmtUv65+mS/dX6Tz9OZbrCdu9IuB+L6png3nu25vCIBMtz9qeXn/fJPg8bJsqMAfjOmIiRT5RkW7
TQbRLR98nSdpHoLb1lanQAh7kCPO0sIqcJk1yab+ogZgvcuc99jon9oWNfHxYDKvLA/jZ0KU/WDv
RmVDKIRXgSpOPXXGRfusafuOreF9lk/Wn5ngv5/5fpASgpmFr46c3akH0xuzfe86r/GTvMYqwZ3C
tdP4ryWRb81A3c8wCz4JRq2401SnfqPna0z1/4cr/GNGcPqF7iR2OWBAjvOqWgEN+9qlmpv59ndy
SD5ur6yoy/y35weHLc/DA2MgMgFJSSe1cdvjiskC2XkAW/O26F+4hNWkbirnle1J/To03l35227u
pm7DpD0q9MrP29+xvMP+fId4t5oOHTtZhyvJzV0xewZg81t9vmfmhNP+mJkPgAC0ZeOqhj9CoWMs
Gl4OAcFvSJtnKdp10l9m5urHlc9aSG2hWeS/0yO+K0g/lxoDaOLU98lPyd7kzW5KoML+iMdaw4pn
vas8qHkc6nJHnV8q+Zn1bqockfCfNBLknY5+jl05bfLKZ0a6Z+p9nBX+XFt32uAye4KQ5lpZZdlV
nn2zcJkP6BKmOeoaJ/21eGMn+lzdZ9sxGF7078kzPUlrdcDFW+DMnnB3M64YBKlzcqqieN5MDeQ6
9QqSe2jqWZVDXTrt8P5Q9HFwD0D74PK0swyyG4qFw5FrgHwXIDvM4r3cHzXHL+Vdm8xInL9o88Zs
vdnu3Sh7mSAcM7l65jUI9q3WzeKVrbsYFp5/k+CLS/SlSmVbYb4hrNvMP3UJn0VSv5Dmjdb+osx2
y/4NNYzN7c25uNDnhgWvPGjqrFctzkwS3xX5SQMvs5Y+WhWUAB6LdIPqZIRGXL+0Qgh937a99N4+
Ny143XKoNIvMMF3KEsRn0VQdh1mpuMkPW13rQlvyu2e2vub/zMObZe2QFv+e6kJxdTl1x7Ujs3Sb
nlsQXK6uE6VBsYmcMnXasUndZ1WzmwvVk61kBVm2+EQD2BwU1yAogACeYCtOzalUZYymyQPcioH0
l+WV29Ib7/v7aSVKWN6aZ8YEVzDPVltX/QBjMuRzvaHze6u8K4MIjKy020nzj8lc00VezCWcj1Dw
B5KJ4nWjwWeqfeZOpWe0u1r16hfnEUIVRZy6yGTYnYe2BUv6BrLU2ztzyRudWxdD+7FhltrA+0WV
XWxj5IR8Z9Rxbw0I72+bWryqz23xbznbmUmZ13kBrpVTXNyZs5fJ94pcg0/43u5caQz7IfXi+rHY
2GuhyKIbPFtXwQ0qozXOdILhxNqN2meFFIbjjS4IX7ap9dt6uT3OpUvwfJiCg6OSY9QlXr6nNH+o
5TwgAFmhfzHqkSmKZ0TD/m17y6PjLHGo1PMi8OW09iCpkeJ2gpPfG1wvGM0QXjlss9a3T1q9movl
J06M6wAG+q85Yb/GGgVHnI3hOWgvL4P4XjlaHuTHEE9ArxxZ6LW32aJDQwYRJULwmyKXfjm+us67
rI5sGEwkx9WGdHZnA0mE27O4VABROAPe/5oRrgc1zYEGTHEvE/aYaOiK3ljVI5rZcUBdnavufoA1
Byh4M3eLKXE11bPMtbTQomc9+wbhnhhLB90LBN8wQDN8q90piit/FLlXNt/r39pT6Zv0gSkvdnlo
pByl97Uco9iO+xXf/pkE9IpdznWc9KnEOgWXs4wi6yF+7XPXsF87CrTQtoIkCd219EiH0H4uvtNy
60iHlKENcCJer5JtZoERT31Kq5+DfSTZtP1/rRGE1S8/L0fnH5Iv+LxM3jJ0/XQPSbvt2veZbnKo
LNibOXqWaNjK/V6GUA2Ze9eu1hhQF8/3fxfpimpyjka9H1QT6bOtk/gZ9FqeT2viHIv3HkRaoDuO
HcmV1i9HylS1q+RYTU/OHSWoeKhToKe/MyvM2zdSd25XKn5tB0b/c2WKubcQj/e5YeEYzAMF6esw
paeIfuuSz+zlAaD4g9y68fRbIm73/nzb4NKWB70NOHpQjuA0apcDLdspgaJ6A79hELRoPcrZaxOj
Q4msxd1LbuTckDCwlM2trNkVao3j4Jbp4Bn2t9tDWdoY5xaE0xv1lWG1DYZCjdJTodk9DyFljwN5
r/KN0a9JDy+aAyoahG3IWEFr4HLmMiXVJYOvVKtUXlXmfkSZmzUTCIIM4oEQVfE1Um9uj1Hs1f7y
ELwPHobBaoNq1aVVokhWCQ1NWPXbX9IJ7LFG5D9lqdvvKp/+1gJP7b3dP0WBi2bFZig6lrM8VzDb
ITfv1o/xm3aUN/Ob/F36N+Ht2QhFBiQlzfLBHFAcIyzyzP5Os/w2fjadlTBhMdqEZiEyxRxsgkff
5UwC+aL3k8bT1bST8QKRRj9V0+IV3d+haub1cz3Ryc2qyglBU9M+6dQg+9urybeIeNjPP4EfzrOI
zGlsTco6Qk6W4ut16ybdvs8nN7fvJH0luF46fkAwfsFe0NEmZiQ7uQULUoV0UGxX9iEra8NF6kvy
bw9oMUFj4bWArYluZ/RGXY7IavoCFzneJtZ06uPDUH3DudPmz+ojB2QTtG0dddPfs7Eh75HsD84u
KgPwQL3f/oylwZ5/hXBIiknppKbBey+OZXNrFiVQqTJERm5bWQyogUMFVIvTBqJL/nKwc2f2UUMQ
vLMkABs3xF/UAByCUvGERirc215l38th3/4eV7N7X+dc3DrntoWt087jYNUOwkBzfIQSxyFqpUNX
ZPtsfFXlQy/zqiTxxuanWv5Ke+ZNyob24SShzrzvm/fJ8HuyM5R9U2yw//04+ksqyZ4qZKenGcQ2
pD0ZaZD22381Z3gMAL0LzLc4Z6aJxqh2QrQ8ZOAPei/k+3k2dpKrg+Jy/pbQfYp8aF1urJXLga/F
9XyhSVtHi6oCZN3lWrWzA2l1xEinJtEBsWEOyCy0pNpOEqSib49xcfeBdvF/TfEr/uxUm2yYWT/M
KNeggyBI2nLeob/k5bYRvoVvjUd4BvR2BMxmK+PZWio7ekjqyTNj6iZxdIriv6LBDqx4DQa1GBWB
Vvy/I+MjPxtZX0UALmVYPFuJ9zFUAYyceJaG52qX+rFW+AnQkeYcjo0rk8m/PeKlFQSVEccpAQ8N
UqFL4+imy/sBbHwnHTRlgVoY+UaiieRTYub/wi9zqlcZERFIOUUOYwlyX2ild3iqKnNb1N/T3gdX
VSD3ZhDnKxHY4rjAAMl5NiCPIrpMZFgrcyIJPWlRAvWtBBDbdGhSv8vntcfjminBL+r5BEBLltFT
1TJzS/EcDiiN042c2WvJnEUHxelH/zMsU3jKyB2VIpWY7CSXNdOC1q5b5sZOY3WbOu3n6j6alSGb
DpKBXJYnDxrk54Z0iMAiNCtGQFEqTIPSVFNtp5GIKvtstuLurnXUUfXVlODvWMu1yusGS8qerbhI
609FTirkEU113E6RQQrXyGtzurMHFZTXsTk21a6WS+jP9L3c/A9p17UcOa5kv4gRNKB7pStH2ZLt
F4akVtN7z6/fA83eVRXELUTPjfGhGCUBJIBE5slzOgsEGaVhYxuhaYt3OaycAlSog0KXkBUAkfi5
u5pznsW1rKSImGr3fbFq57O1Y+sD3epWAh6Ay5tj7eJFVIgnGcDngGuzYhf1kqIp0eiyY2P8lrRm
r+NOCkgQAVEhHoXys61A1iQg9Zwtfj8XV2PskvShGANvVD4n4Riov6HA8fvyV62EyApSMWirA9IV
jGfMoVuYY9ZNVZgfSdRYsiBahVh4Wgbes8oDoYJVja+XDa6dULD41S9B666sQDMCx6qdhTg/dl4n
WQWEUG3rU3lbHvsjtMv/hTHw3lLlPzBbAtB1vsRJn+slaJxAxbMbjvmmr63hKdvb+U2yrzlgoJWd
CwzHtynqbScnbxnBljzQcWW4niND/4yq6E2Vct7Rt+pIp5bol5xYUscggBgZLM37Md2iaRqViGB+
hFAFiL+2pXBVuJB8J+jKRIvxkyE+o6sZvc1J9ciZ3TXnwWlogomXsryyN3ZuQE+vyuv8ODVXk+ym
k52Jk2uCdOpRfmnu69ot7sKCarTn4mxl8X0hW9G0Ucv7yx+yEqRT+Mz/fQdz7zR6vSS1UObHPO8s
EJtINdQzKbQk5FFCrR0Zp5YYf9KqQhvR1ZsfCy++K3lF+K8uLCZkOBsI40N6GM9zEWBC49nWSydp
Nkn6kIBa6lB81u9lZA2fCyAJtvg8b4tH43rEwvNi5rXKKe04QGch6POosuG5e3UZiaBe08G9gttm
pxnXVW9PjthaZm81r81gS+NH9wTZxqKxWgWCZbf1YEkbvcFjs+Bi1le3FQB9kIykjDoms7Z5sQyZ
XONr+v0EgfUleB2EQ26gEDVX2044ABMQqa9Eu5n6zsuHFuSt8V6N/pKsib6uFXgYCLsBogRxIXNO
dks6CZIy5McnibxBEckyDIjpDG6mgh7WkYdtIB2J8JqSt1HhXVSrKwL1d0RVEFShzZjnKzLVQd0Y
xgT/vkfLp7sju+W93sSbfKffDe4jqOBs8d10RDCgtYeec66tufy38R8JTzEamqIiS34EOzCQCu0h
F7nQerqIrN/TtyjYeIFhhijY+QDVbG5Bfy3C5Za9VtkZ8VoUO6B1aqtPzaMJUWndbXgKV18ZkUtW
mfSQiiZFkA7TkTmDM7qFE4NBz+tuiB3M1mT1Tnor7BX3ddfdqP70sCnuh+vpOtqqf0oHFeD7+P3y
MfaVz7j0QczTPEJzf2uU+CDVkvftW+W9R3ZrJ7+vanQcDE7vqkdzC7G0z3p7Vx5MfGNzEO4/Wkd3
w435aDjACuy6bXiVWa+I5zYS/r/F0jf9Q2Jl9uWPZYkAv3bE6ZoxTtmVdRfKAz4WBJjoM8vvYs3O
jp0tOPKzK92rbr8NrsXnftfZ28umf147QDIj+KfIbBQ92Ry33NZ6QsjcHDMBAh8gmjQjDyXjHscT
smwBkr6X7dGRnC8LWp7gnUAUU7AYW16plLQY6qbqjsYjBjrsPgDRbJ5yh5d/Xcl3UTpRqmsDolcI
uTOHjDoSI0eHHAzFuwgAg/7elP1xJJY+VY6Q7uoebcIcbDjdWuzgdBBz0WwlqKhF5kZrzSGsy7Ls
jiRRD1KCjl0z+t0MijfI1Z/L8/jzJIGemwgBKgnW0NXFuHcw5SQ2AK06hq3og1YCLymepOTPSODc
BOOURjIWlTbX3VEfJy9rK9T4tnXtxIYEjAznTuAMh+0HKuZU69UYtqaO3IdZ6ikBDwXNM8E4hFhp
SSn1dDgzxARD1UrC58tr8nMvYfHxVAdbLv7+Q5olaoOyHtQMa1LNUDBBc1YbGc4Sl46alW5Sj39M
seH0+/JsMlc68DZEDIK8O+ZBYitavZuN0CryW5wnVj8Aa0O2lwe5No0gSwCRARW4BgHP+fWSKIle
kALTqC6z5s56AkYoTXy5bGQl10in8tsKc52MYUOyWoJ711b7CFowJ/Wfg95a9rYaOxOnIXx9Dr+N
0Z+fvAHirigX1Sy642zPsxW/mb+6GbR1T5fH9DP4Oh8Ss51yswF7fgArkxc9RE+8G3htt37PGDg0
zgchjViFsMPZo7bEFZajag4I8I7o1OgJ57paO+ZOTTE7aUwrAM4Weoa3HxVIeMBO+yj8LS0q7kQ6
Xzpwj5BDwTHHHKYSqaM2jmFlmQQnrzaxpHiNkrx3vWFdXpn18Xxboi5/sv6mGSVTKXfdsSzMwgpk
yBZLxQG4oyehLjkR4KoXoMkcwS+g3+j+Pbeldt2UJuoMX6tDp4iAxpPeFwRll0e0vn8QWYMTHYjs
HzoAIzD0lbTATNRchS1A2XLjCmaxqwwwbEeurIfX4LK2y1B5AdGyO4XT6+UvWB0nDa/RbA0KG1aR
MQ5zkHQUYnfM0tfSxDAzP4x48GKeEWbjaj101fNIwihNwYvG6JAJ420uxJwzduUpCa0mxNPgIaDs
shJzGgWhKfQ6CeAg+WeAzJJogBE0s8H4mDcQWE1zK1s+5RFczQpkxSY3GXK3L1GPKJMbNS1tGU/Q
On6olmh7eZZXAsfzL2NmAGiVOu4bHVcOHpGO0DjBfQOg+59gcfNrfTtKQAU7+qN+rQ6e9ts4GkFr
qeTIe9f8PHzwGaip440rgwefbWjoO1IYwTSguS817Ui+nWTpkOX7ObdUjVt0o1faeZRFM9V4TQMU
TQuazJgFQVDnllQ9RSMvsTXnuyZ9K01X/RXWb3jjWkB6Cvkn2IQ4e/fn1QcYEjh1QPmCuMtkSYaN
agJJiI4Wxkj/pWqHJn2/vJorMSsMUH4CgnIe2pTpyE8OoqYnS5mRZDh27ThollmlonQ1pKj0+3lv
mPEG/26+S4LRKw7JjQVS9Gmtb2UBOC3n8rf83FpooEetj74J0B3KVsDFdAlTI4imI5LUUuyAhUPc
JrMmVg50/Hh8Ez8PYBiToVdCHwWUdeZ83L2QSyG4LKejkGU7ks+tXUk4M6Zkwtux4IXOq0NToAYE
DhMFtUx2N09L2RttNR0BcxH3YILXricQ3u5kXUw4kcWqKaDXDJwaEDliAfxBrIlpQQYMbAZ1FXpT
s62slgooqdFseHnBVueQyr7gsUMfH/RTTn3HiIc6CuTpmJRxa4XyNkrBOzrPk9ur8+JeNrYCI6W8
UshSAgpCuyGYOUTlfUQ0Xc1HcRLMWzPU2sEq1RDMViAUMhc71OcqvcU+zuw0DBtPzzu92ce1nr1X
/YA3n14G2QTBYWl46MY8y58uf+DPrYrvowysaAOmam1MiNL0PTiq0RJ4DAAePuQ6KWhnl8yZhp9z
/qXxJMJ5DUqHw1zm+hLqQq0I87FGQ9cBXfjzXhOEaNeVbfwgkrHmIPZWRoXVBScOMDhoo2ZeSZdn
6KdrUu7M79/FzBASRHKghWQ+anfKe7rTni//+pXSxPnvZ84yULqEkJbD75ehKfArPUTHndlaaAKr
HvOM/pNj7+cVdG6PWQs1T5QePLUzcJuQKjlk7UZ6TrRfU7OZgBU1yP0kuFJnibsqiWwU6axxumui
3zXh9fCvIP/Pv4Q5zZZKU8NqUtBdG7pKf9DetOpKRjqufku8urDFQgXtq9nfvHFmgEb45/fiuV3m
BDBlIiyo3czH3nypaqdJt+3i5YGHWvVz+JFtLptb8310LlL8qkQTEMxzRhkgS5O3xXKMUxnV9zKe
ga0Obsy4DqxBLnkUxKv+pODSRfRFOb5Ziou47SjFf7kce0V2tPgzBbf+Q7B7XaRtPxhgHY8N7/II
13abBh4ZUJ0DQoFHyPmJOptSGyujuOBZoLVeIiaVN+sdL1FFfwu7aqdWmHmsMzMKpnFYjkZT2o0U
bMpq01+h598KDoaZcELZtV0CDR9QcuLpjvud2ZVZlxUJJNCWo2mE+bWId4KVdXq9k4RW2bSkPA5J
Uu7+xTye2GR25iA144hDGjbFIQFIqJo2eV0a239jBSV4JMSAZP3Ro4ZYu9O7GNVfmXRX0Bl/GYFV
4hhZc3pKLmhSyUINAe+5S0wppOd7ESVmuZvCq1DSPTlQ7jPdKJw5Vgln4taOaJzQwFvhBaeiv/bc
GtKXQhlUuXhccMVZo9F3H5jm4lot+ppzk62EniA0QyaR0hmCQdFgHCMcyELawFiOgD0qu2kqIBGS
tqUN/YfZLlIxfBo61B31ETo0dQOBZn00NU60tDq7qJ0riF7wDzZaoo0pkj4id7Egb7pPUojcx0o/
OykyJ3a0GL//hccYQOHSKAHWmMVcUjmf9AC0avowtd6SS6JlNJVg/70V9BHoQClQXlNWZFXNBblW
x0g8lvp4V6RpbfVmf//f2WDPELMX9DiD76e5IFnx0IX2YPJqmSulcmDYEOWoOBGR4Wb5dfVULwwl
n2AFGfw9um3bg27M5i6Y5u6+F5GYS40WWlkhqP0z0gBfGs6aJQXh7NYAertqLJje2I6QiqjnxekF
LX4IK5LZUTbHnE6uta0DDhjUNNCOCB1i5i5EKb0uzFwWgf8MAifF9XQcOhA+9UmWHi9P/ropSB8C
0ASiU5Y3V0jkImxTUzy2Qj/bchYNj2VrEEudgQS5bGrtRkLVEuSEVFQZ8hvnB8KkqnGctQp8SezD
6yVJFpfInfhvvOnECnMUdE0OcRGc2KCg7okX9VW507KecOKH1WmDPDQ4f/GkRqbofCyGnE1DqoXS
EcwWYOAcgB2sFjm5RkpK42zBlWYbeO63LZZguyIA4SSCIR5zZBRQATKaYvAliF2M21BZxN4f5liB
4Hi7DI2jmHU+b5XYFFsL8vQtSvaZ2iNFlhHNEmO1Da2uUdH6XJIEjQqXV3h9VnRQr4o6snbs2xQa
C73QSYGIBrm02kudrr7M4tjeBX1pckoudILZwANapADy4f0ChDSzRQCJ06vOTCWgG+XHaVHfm1q+
j9RjKKEBBNEzxZZ0nJBqbXggm6J3DGTgIER1vuhNRJZ6amFzbKoI9PKQuqqEKPIAngg5ptYiHZCB
Q18Naw86S+Xc1IxwYJDKSjpGCdjsD53mTIEL7dlm5MQEa5vy1BD9+cnDOwiCVE6MkjpycZtHsZ2F
OSfxtHIx4noCcAP5LtDJsuTGI6FPbeoVYRvui67dJGD3sNQxB7Dl8bIDrsXZqNBS6XbsBR3ecT6c
eWgicxowHBFc57YcDo7WRcSLp2a6Nkgj2F1cjn7XEFT2VeNK6435OReUijOrK50fSJegBoBYFb4i
sQnkKkPvNGR6JcAkNCsss6uJoDdffmoMiCDIkl3vSQeCn1B2xgov/Fm7brPe7bPhJi/LnVCEE2dr
ruyXsw8yziemakpTGGW6XyJbI7EnZ+UhwCz082ilkPysZ5/wQMArvgWbIITTcRzgjcXsF2OqICwW
t7AZ5g5JbsWC1yu+PqpvC8w2mfDkMrsGFkgTBV6Gip45HfsxfmyGBsmM+K6aAr82R847ZC2BdDYy
xs0WpHWrrOmk41z81tJn4RoiD1a5zA+JSDZlEltl51RzbJtK7aKj9jotrdjkELCuVEkwudCtloF5
BkaLJUkvlgIxtYAzAqgsBTiVShjtVFftYpQA1ixyJB+DfaJ1XiBNmlUkiq9MPKFh6jbMMXz2DYxb
6S1uFHPGPdiMaf8mCiJefsUw9M/TgEhpAdm3P6aD7Cx5wRPOXj1WTobPXMHaaBRSTIevoxtBMD4Q
vdpEf18yXjJ5/VD5tsRewHVTJyEgyzgjjxlk5KHzfo3kdfJUP4w35J3Hm7Jyy2BKwYqF8pOCYInZ
NU0Qx9GQNNJR63yiHIXWIzMnE7dyu5yZYLbNMMhZNo81TiftAyMCy6Ccv4Wjgetsd/lAXl+k78Ew
G6XLR3XUNGyUfLGBENqqRm6VWnmTTZyAbC2+PxsTExAg5pwhvISjoEd+tk53Te5pLbEV8imjTilE
oyNJtpAotxCi9SZjUw1YvNhpyOzNg/ZMcuVTjcXfl4e/ej6drCWdnpPbVcLbTMpVTLQhvUaxIwaV
RaBgH/9qhZtCulGi42V7aw9h1J2RYtXAy4yeQ8Zg0SdxghwF4obBauCrClgS3rTfuWwZQCpV9y0P
Brt+Cp1YpL52MsS8XMR5ovPeRoFb1VBMWsxNBUHUOdwQ4a1M/bGXN1UpllY7PKkd5yhevWNOzDMH
UJ/XM4RNewq5NCG4akiJ1YZ14nLmdXVTQvoC2QzQZ4JR8nyUejmBMK+AGc2w5ccdwe5fQNHlyxay
NSDXsHnPmNUtemKQcWeIEcWolGHjEOiHzFlj9YbsCtJrXkVOt7xcHh5vdIzXhH1XxYuJNazK6lfb
Z4VtJJJk5VmW2pctrW6Ik2Ex3jLqsz7OEywtaufm6l1quI2ybTXfnO2qWmwkozgWV0+gE4uMg5j5
mCejDov6UGyMYDsPL22OprnBuzwydiMAMIfewhPJIGZoylITOckD6CD1L2jgtKUGkB9dqg4y0kFU
J0WOW4eYpVXE90Z7H81B41z+BDqUk8v4xxewQw3ruEOfc+nj4QvpvjRVIyvVULbQ8wO0w51F2Fw2
yPjN/xoESBFpCtBWsmhkInZAkgUYMsmQxg7sKN8GBk9FhFnALyNgYwLeEpzXAFwzl9W0FIUxDUnp
T+pvZToEZQhaLCtUOWNhb/l/7NCBoLsYWVgWsSMOYQTiE2hnmWHmGPKLaWdSaUuqJdmmvJHfh/LY
RTEnLGcfCl9WYQ9oZ6DK0TzBRDHiTKoGhY/SD58EYZ/4oMJNHkTNy4GfVzazNFn17yD26npTz/ZE
nJZL9UT9kvUaogKHiawMzYsx8Ya4kCpQBB16j/ub2jIt+pfimdZLaXky8CH76i1+qZ8ve86aqxId
ICJgvPGSZu8ppZ+UUdIh15YhYOyymxh0ZllV2nm8kZWrKuR1uK3ZQxQC6Wi0uMGZGCfKx1YdhFCp
fGPqHsvmkZTxVZG9FHjH6wKkfdru7vIA17YGriVo0iEVjKw+M6tSpValWUa1LzfGcD3Kc7/LRn2f
NbO0vWzpS2SCXUAk86mELDIiwG+e300StJm0Ro9rn65buO124TbcNrsROuVhawUb4KZ2xj48dLt0
i2fvtomuwswXHfC2+RGvdZ2NQL4c+vRrmJmWmiUtjCypfaV8LYXEDoyXJLhKAn3TaoJX1eoe8itQ
AHy8PAurG+nULnNDt8RYAtBi1P40TR7JnSE3bFDgBNMj1lhKbaMWHDN8CTNPuh/Qf1veNBBa63nb
aWU3oQEK5e0v/TOJlcUYtCQoqhGfkZqjk+hXSTNZ0tRbihrapOTkib/S78zSS6jeAwYChWkFOhnn
S2+GekcErar9g0537hMIkR0gWr1yq+K/f71LFkWfhm7k/fNHan8CV2mjL8oNrNBWbdGR7MmdIW4s
WgqnILJ2IypIkUICDjAcegWff106DwDDTJgL0i8WJFchBBO/Lup02+rLTkwEtCRcAQ20G9PZndVs
29U6Z4JWVkNB9owygKON6UdNJiVZkRtj3vr9CBEeiD9azbyLpJsEr+PL/rdywGCf43xBNwJAImzD
c0wicRnRdOSPxnUHdgolu2rFzi6WfTOBPPDvnlV0k8EaSqG4p1Sk1JhNluijXEFYrvXbzJI3C57X
Vs7Tm/i5k+HD4Ls3IFypw8V0JipU2zJKW8Sbfhb+krPBSbcG+m+z3slk3YprZ6iq64BH18wEiJBK
gFFgPgEwVZFHVpn7MBbSwlS7MfJRp0zdZZALX0Djr6sPTXpV5HJpt+jTtXulhbrNEnNSlT/8BQz8
VJpcoig5muQ999goC7SlnJbInzOoXY2o9NkpyQPXhOrVPhwhtZvOfc4J2+jJdLaJ0XJLFZdpVRZN
VV+9QCcvqARpMiMrlMgvZdGuA+l1asHL+pfuSW0ATk9RY3BS9r4NSNtPsg4bUeQWqotOGd30Ao9k
v0Je7nNlDs9M0Z+fDEdJDWMxKi3y4SrHWKktbb5Vh3uhJrdScX95WDxbzHqVcp/3ikoivxissDrK
L+HvYICUK2f21rYCFV8BEou2QkI373xMQy/OhlpI8Ivkuek1SCBf6/UmO4Spkx3ybtlO1eflkbE4
HLoRzkwy9xkaqgQlV6lXVNM9AFWHDNdVPKmONne2EUK/Ou4gpDfdiVNogQF/IZ95mm4uf8Xq/J6M
m7lfhrZrdFXAuEvdKVsv3eZXuoBWuMtW6G/5sQFopgtMH2g/YpP2Q5ss1SzDY9oIvcHIFMX63ZIu
vEWUOWaYwcxpVxQoEcMx2w0gPpt4KS1TETZSfBc7V+h3Kcr7ZrG4rec/HjB0JU+Gx5yjpZyPghnA
biR/RsbiLhOxxxjg645zev28cL8s6ZADBbAJJVZmhOaCHopiiWM/NUjoxhUBvliakIZeyqOUSLGd
p8UrijEfZYfGdNBmVPYcFQ8KkOicu39tzIBBIPFPcDuhTHq+YdImmoq5xphTudqrsWsYA7rBF0vg
2Fk7O6GShWYLVHsQdjFz25t1rLWlEflqWrWbvpSf9ZHUnAP6x92OaT01wpxoSV5KiTKrGEyTfmqj
XX5UJLVDCd3XMWgGqz6xL2+I1dkD8ROt50LBko3o+zZV4knGqEzxNp1fTb0Cf6LdycfLZn4+eTEw
WUZ0BjITREkic9kaaqgZCZr0/XKAmNRG6jQ7ScBHhOZCIGlA020LtyAy4GzEtemUgSg2ASzGs571
0pDERaE2E7xU3EaTF5e2/t4ENhKEY8kj91/zj1NbjH+MfRSkcQ5bKKbaY46/Ks7hxbPAOEcYTPI8
zbAAqkVwFTdW1v9divPrJgCqXFcIcObov2ZwEwaCPTlrl9hHR6vDS9Cvnb2nv5wemie3dTbMCVAw
cAGxbuxJ+6WCjq9of3EcjW539oQ/tcLcn4akRoU20CGgKPQcu8P2w/AyV7O2lw3xRkMX62Q0otyo
gihgMaLwEfzpm1qsLUPhFb3Wl/x7QZhjNgvMrJjJHPtLqlpxf5eT/3LFGa8NiFYaSYnpQjeXXUR3
rZRx9iBvCIzXKk0HLOWMIfTg9J4hn9jFHIDG2hkmI5THFYA7HWH1+VIIkhQBWoulqKHzVIOSs0gM
12x/1ZV7ec1XjxOaPRMp2RSwaueGBnVooZ5cYIsbZKcm8ZOp3LTKPe4mvO5pA8rMcbLVa1Y+sUi/
6MTLFpnUahXCYnQrIKtCMqs6ZofZUXVLskF5O5Sc+2DVrU8MMnM5imhU1ZCy8iX9MUxzt4bIoMYz
wnJLfJ0zyCEAJIeGbAoGOx9W2hRtU7di7Mt3GpBvBzGzyGPoapveTQ/5L/WOeJk1PiRv+j4JrV2d
eBrHZ1io0z+fIBNw8NN8BrqVzj+hrYV8klst9rPZG++Wj9zR6oMZ7JfqTs2IPytPLbJYN8JHGFWW
/pdKbz+sMxPQRlk4zkCP+WL7pgCVHXeiLdZXxviZz//mYkLaHG9NdBeagISfj9SMykgtAkK3uGZa
VAXFAfMJr3S9ts0RfSHHKkKCGyiBcytqQOmeoNTqA/KxNc1kP6NF+PL2W9vnwLyi9QsoLJqlPzcB
PE8PGIyBox28iaT0whdtfpomTjqVejh7gaigiKKi8CqoHpgLZDSUWO7CAFbQkl5YCC+9jvR2BwA4
SBGWebCViMdrsfrqOzXKDC1VsM2JBqP5/At1mzEQrWajPmvSpxbOntZHu2B4ujyba+OE7CsIalFn
RFaeuY47cKdpQWLGPqIuAcnc0F1847bOvX81ONBhIj2NwI/mqc/XLVUDoyzbKPH1acJTaIOinz7H
loZ8vBDdRZNiJTFUunj5UbZO/7XJNMR+yJR9yZ8wx3XZtrUGKdPYV3DrxKSFsG4OenAV9G+hXYfX
87Mg3YDmZi8Hd9C+ld8hulN7zWeiPeiKynFetgP1n6/5ql+BBlWDUv35LAiGmbXoAYv92Z2O5Km4
M94Xr78P78Z7bYcq2hYTg+794a4B3/47ChSXl1um68n6NSDjKDv9Y5+5SmID1XJBgf2stIIr1VE/
pltAj63xrgPu75e0WQ6mK7j5aA3BdWiD/WmXbbXHy1+x6nQnH8FcL3ILHmaxhp/L42OtodFIMaxm
sZt8K+tehBpCBrLKyybXLm1KYoSjCVRzeAScz3sVJino4yEjny3KXoMWut5fDYVTR6YX3ubvl43R
Rfw5yd/GmHDKjEczClMYm/fxNjn2MrYW7xhcfUtpgAMDF0ankg1DYqnvhRIKif5AwY05+Iq07k8Y
QB+aKPsqrW9pWKqY6VUYvMZA4V4e4vq2QgEReFFUofG38wktq7AJWqiU+bON8zG9KxOnOCYvS2eN
m/G2Cb34RrTN1/IovAqvo+lwzNM3yI8pBhcPQJ4gp0JS+ty8LvfSEqKLzdfupl2cOsFTmlr1S3Ab
WHXx8ptjbXXXYO/S4gLof9j+yKitUmECMYDfdNNWHO/GK+Mj7i25NCxhfOwaW3UeeU3iq5sEjgrZ
CNQtQQzAjBBp56oAh6/fv+nb/jG1AWKKbTQRcKZydWec2GFee+h8KqohGRNfVZ/MBdU6wylMn5A3
YTc0E+f8Wb3i6Bv8P6OiM30SymoynDYuYK1z/iAt9RA4vb9co2DJTaFSD/jhITrFoMI7qJecW8qX
zgxSAfNXQgVgirwaPQZ2HW1jw9V2w9OkbLLUKp9a/UpGmTTgJcDXwhQgqf/PPHPQF1CuC6oUA/Wm
dwUsaSHnjFl3j+/fzxzkqW4Gixrj98tXZLZMKvBRXOn6A1486Ki0ao65/2fhvu0xZ3YyGWhqByzC
L1rlM0n0TVHlu864DUoNyGZ0tVyHCsi4eI8tziqyJb1BmkRZy2FW8VJ/r7mXN/b6dfi9SiztVVnE
SdDWmMXBm93grfMI2m127ZPwYjrGJtxHmZWJ1vwRvOq/iGSJV7MH2j253lz+Dt4omV0hD0O1DC0+
I0Sfpij8GoabpublRGj0+GNDIGxGyUlC9pKdSiGJcGTSrbc44f5V3862euieYzs4NHfxsXYTzqBW
D5YTe8zBIpJSNMAqmfhpucnJ3ULZ0tp7ZbxS55sSne6Xp3D9Pjwxx8yhKjQD6mswB9i7lQxghSOb
pXJqX09ttbptuJhs+gS4NJ/05ydHWdWbAF+HmM/Rzt35DoHEvvV/o5nfmtx295fI838Cx5Ph0dU9
sVYq2oA74sta5cs2gUTS8Ee1/1yexdVT68QKddQTK0qvh7PRTImfb43b2SEHLnyTZ4H+/MQCyFCK
IlJgoX+bDojFr6ZD7lZuAvBR6kEvxgE58z2EgS+P60sX4tJiMccx4OB4FkfwDrKRBnTYE9D/tg6g
asAlpHvTbSv0R89O5DwLG3GrvEZ2vSm34gGpiK3qoLvYnr2/hJL+WFLmCF/GWisyA0sakBx2VB2g
y7znAQXWtj1iFqAivuIktsDdVhGQT5EA7XXQTURBhQwDZ6OvTi5QVaaMEgJVimEGghQP6hOxiaed
N0A8ekP2477eDL+zTeZPx/BQ+CYyOa3dbFu/2nR/ypd2kz+AJtLtd71TXYcf1Yab2qH7nV3x049i
LiwlkOMwm/BRwk3jyW7ltDYaZF3wItuVTbzL/rVaPT2xxhLAzHJctRle0rhIiB2Dyru2PgortwuQ
F6BVjhOzKWtnz6k55mxdZJQvtRyD68EdOm6nl9+SF8Gho5vxTbkRXaguPTduvlc30ja4qXBtJVcI
d2QLLXyb7tGwpq2wyQHbuTwNX9QzFyadLSShq7ZXAhHf5YhXwo2wAx5+p/Q2KCwaCG4/xBAjmJ+U
bfGGR99eOwAfo99FLlQDP7XKavEMfQg/FFu8Ff3ECq4jjqOybTRfO+502pgju11yVShTrJICtNJT
Tf/U7dfFkuz9J5d0neOALE2PEVZZTRIYE/emFVvKxnuB5qOVuG+8t+Ba+HA6LObUVtUQMAy6/zLy
2We3SvUn56Uqf8LdkLg7tcGc270gJgQUR3BwnJrRjWANFjjjvdkLnQmE9cjebJ7+XPam1TfmqU3m
0IZyr6CaLWyGxuxVfWXHBaBmQbbpwnlbBcte6NttPHZ3U9rfGGZ0PYCxvsrA7LXMG0Wq3VAyHpf+
RuBVM7izwZx409wnZjvjy8xjCgDc7CrbHqJwGWTtBXtwBWd+KfYVZ9evxuCn88Ecaf041tG4YJ3F
TXy/bAHJuCNO7tVOx4kV1x4XJ4bYajoYPgJN7DG80VX95UAsc5O4oxXdXV7gVb8FKRLq6ZSykC0H
t2krzkIepn4aN04jQaGutBNeo87X7fPjTPq28jWrJxEHgQyPWgpR6kvNLk7+SFO01Y2tiVfTNA+3
U1xZkWZCGKuyk6K3B2XcRpKdB7PdAeKWLfnDKOhW0XcbJSg98DiiyEe2aS24YdK4na7cUJrSoM6O
Zgoul5bHNUE3FvP5QN6h5xv5dFSc2DxAJY1A9eZd5BO0K1RdYxGIf8rhYzFyVmPNvSBXhpwOsoPA
1rMlgrybIJ6S6oDCdfW2NLKbtvHi1DXFjZw+gkOtHUI07PPyDytOgNBBhzwm+KcAuGecukWvCV54
beyHAL81A/iUNUTPJU+kjGOGzVfNIUnbPu+Q+Oz2aHdzZimyOzHjbNE1K4AwUlo6sIIAMnke3WIh
oc9IkHhr4T9uL35yS7Ur7gCE5LcF+gUn3lwLZtmRFoXUbCkOY6nuc2PymmZ+WnrRu7w96SHGeJ6B
fQlxA5Q6gU6kn3JiKmiWepllVIXlzE2H2DFmSXGzCVwUiTtpbbYZIoODKKIn+k+TqiKDAATIRJ1J
esXjkODxivkbJxe631aTjpBo1azMLLbAO9iXB7i6WpAg+Y81JoqS9HbSpRJYBDI6nfaWBu8BLyLi
DYh5lQLLabS9IMd+py/TJgDZhyPk4JpV8+mzVyN0dRLCS/Kv2kQnJ+11QAu8yjihFDWtIGQo9Ukg
54+uvF7f1Atk2zlvqpVLAnWxbzOMJ7YVqeSwRO20buT7YgQtQRjYQidsp0Vy60qIKbZHmHh6wasb
gCCBYcpfjffMomUy9GbVVgUYIhk/JnXZmHLkjGlW2inaWC47yOoOQIYbaCWcvhBgON8B4GyRx7rD
EGNpV9sK0LKKDVr72guqzX9niRmVQLRZaQvUZdBCJYWPTWjJiv8/pF3XjuS4kv2hK0DevFImbbnO
rKqufhHaVMtQjvLS1+9R3d3pTJaQxPTODAYzaCBDJINBMuLEOak/tYdCYGnVOy7GxHkk2hLaslNQ
P12atQq/SfZ24Yb0eQj/JhZeGOIu2yBuq3WbLoZSeZOWewhZ+DkToKHWsBE21IP+WSLO2QfWOxKd
sUSx3m0gXx+U3+N+Y9pHRfuW5ZvCQjnNjEnUTG5TC6Zy+e1P0coEOQcYTj/IHTn30FPJNBiKENr8
PkdPo6jHRPT7nFNYWti0PdoJj1Hy25C/Cc+Std8HlwGoaC0IX6jm4ioXAb63G8uZ2hynVQUq2Fib
96PqiPoU1/brpRHuqtwaeVYaVfqxh4D3ougASvVHu/t9ewOtxXK0BC7gQiQgPpXD9KkdElOhybF2
7ih9r1WR8ujavkECEeRUqJebhs6NYzLsBhLHmCzkrsx62siRRBAdiJLvJejk3B7N2ksVt6E/1rhb
UUytLrQpEDhpPAwUtFAgeJjiCG00WetA717t/Vym7blMm6fZgjIO9vVw33WFAfLZvPGGYni26ZwJ
AuKqx/z5LJ6ZwJ7r0oqHBfuURJI76LIe0FoW6diuriUSVqBuAaALSaVrv6wbNrW9yQDY1EYXoVC8
mGtnF9rz/rHA7ay+K8a27WABmOVTCQEFaQxJog7EhMiqrpNK1fftv1SIWLIP4IrTUPXXPigMOaNK
GytLaR4nlwlemJ4emqZ67DrZVdqlVyiOtredaGUar+xxkd6y85ExBnvwIwItHbQj3U3sL87jKytc
mI/jDA8UBVYq504f77Lud5bcdabgRbo6FkRZtFSCYhJwsWuXAHmFRmWwjx7BnL3NoLWLBrJ/yWD5
3/UBL5lhqaC5Q3/qlY3bc7+WEHRA1fXPj3GT3wH4ZlId51KTdmlQRMmukeLosWlLf0oT0M7RogxK
q/xNe0qPqcmAO9Oi16nW5l0zdqJW7Q9gCXdW4XusRWfDWqjergf3HzMyEj3PcBpHTnYoTLaXo+8V
DV+ThAZObBKzQgJeQ+vmTFKofSHjQuwsKKm6sSg9ZPrwJqfmj9uTtBJS8S5fdKqBdwcVJbeoWuS0
eaZhjiTJS2bfOLD+jMxVLErFiexwwTQNWQU2Rlyu4qrcQ9NrK889YbGxU0rlUKfl5vawVk68y2Hx
L3Y5M3Nj6IA4gs4vYHZ96IXhnjWCx4vICregjQX9uynGguZEDh+/Uusl1AQBZN2EDsVENMYteNer
DfEfJTXacKwxbyoYhoZxP3iZ9lXrn/5muv5YWVbv4hbCYiumfQYriUVGqGAeHeoLo9TKwYU1wZty
4cfCW5Y30uh62s1AnzHb7kg6GpY70VEE71oc9tMmu7DCOTRwMnahq9JyCdlb9uDqoIkN58dGTokB
QdxWxNu47th/RsU5tmY1KfIBCYryRntIzeqZZt+q7FE2G6C4RZzCNwcHDjzuVM6VGpSnC4Qq1VRQ
/UGqO8uI/LUrHyhIq4XpqNWIb6B9fmmQRGsmN5dIFllIDWFsQ+XinGzehvT5tuPpyxb5tFzoscMN
GPo8QGtce16v22MJriVkcdso8dPcYl5kx6U7MSqRqS/Sc1fIBtE7mvksZTSAPPrXUWsG4oCrmyhV
Aw16E4urt+w3WEYiAtEOzZ2TPnexdxwXOtzfjazpSKsUL3E8Uc/K0xA8oIpNmliLIrR3gkjLmZPp
xemq0O2VKH6Yh0jxyhJdpxXLbFKwvvaRFAG77GiORyUGZYQuF5avRINECr02QdWgacHtyVmf/j9z
w01/bDM6V2mUHiswGVVx70mR4Om2Gl3QOAZwEzrxPlHnIerYHdKyyGYbT0p01KZtJvfEEN261tKa
OF/+2FlGehFfzC6z0lKGHXOfOz7opyTDDXXclffJT2mnlYKJW400F+a4oFnOKSoRFpwqfiSdgEdL
NGWcw4KmulVDBb9dAjGqP9T7+e32qosMcKtu9m1tlhPmKkpDEOU814PlRhAoSV/+f3a4wFVkmla1
DHbCbN/WGxuI4OZOVgUbXDAah4tYXdnJSq5husLn7t5+TM6joG9mNST+WWvuxvgfS4KQAQPSE2VY
JSGNjD7ZbfxjaH1HNGGrkf7CEnedBHZBU+cclpQsQBtpBxqjiKDdUhZ1U6/v+392C0/zrEbahNI5
DEH3yBoT0sd32Dzk9vKvjgalDOOD3QrqMNdbUm+GDqu/LH/9xQHASjI77EqbWO+miLJidTzLcx1/
Ic/B32EaKSrKYiwA/JA3uP4SbcwJE+HIVsdjgYF2yflD1nyJCRchJgObgZQYLD3ag6eh8a9oLJJb
MUHzHzMF16VVn0PyE1lrcEvjgXFty2HQrytLJIWa3E8Tf+wDIPDKHI21fiXCOK3Gsgtbywa7GBfS
8UMqdbAFxVkg02LBCSD6eS6cqXOfh/oACHPXISvUUN3yuigUBIFVB7gYAxfSoDiS15aMMRTjfWu8
G+W+SmLBXXx1/UE4Ag0VPE8BL7+epwglBrxakRhCxj2e0XKYKaTOYlLKxyETrP/qeaZC9MjUAQyG
BhC3KFHVSd2Ma8tRRbHEn/r53hqYvImaQvGiqUtcNKfd6fake1M3VmS0lUoQvdemdCnZomEYcB+w
314PF0q8C2lBiSmdf6XRefyLHlHoVf35fe50MO24KmgNuDWLWq+gJrGKH0wT+MVa7xcUQLBaGhL7
6EvmFk1j4GqJNVQEq+GQyYy5yFYf2/Zx7CApqzKo7SQgDAaCBQtK86e0s4PBaMloPFqJSI9lbUZx
U0Tr1Yf8nMzNKNTPzHCM8S0KpHM85ISYW2bZQ9+InsKrhhaSFUD2QVjM81I1pROqNgjkj/2svs9h
4fhaInVegn3n347xyyLxl2sQlWsqqGOgyMDXdZOyHePK6tBwVtLnvuqO1fRQyLt4Vt2m+VqilXHO
BdtwLTRiBkH8Cx0uREhuFo2xo2PdjHhJ0ijItzXkCePUnSIVqsoRCUX0B2vXi0tznJvGeVuqtaIg
v5ZYO8XJz1mVA2SgMFLLye4vZvPP0HhEBiRiwAjQY2h2+YJ2fRIPNSmcmYxfNPVJi2dPFvUfrAFq
QT6CxxGqX6Cm4X2yaFmSzgnaM4sxMBR6KMGWlH2xIdhnO5DwS734YCYPLBkEl4O1U8FCu6sBpmFj
YQm4ji6Fopq9qSOxEbMk+o18PISdh1L5ixh2aYW7gsipM+N0w+iMPt1WGp44aTC3VXB72dZc5NIK
d23LM2eSuwxWLHX6pjYEl7g9aMncRBfBXNY2NrpxQHyF+wfSfNxZ2sA5Yl3GczlEumALxskfaFSW
3SQe/6IGAH4rPNvQ34mLDa/rNzI778PljWDONjg1Zxp7WcNEQj+rXvDHCo8EUCeIhWk6EjaS9q7j
TQ5aGIGfraZEgTwBcQnwLjY4hK4drS3Q/Ki1qEwZzHeA9m+D8lmW7llEoDnntO/duJt+oRvemL6m
UeFms5uXO7V5vO0ia3cHGz2R6DVFyyxQutdfoc1S11qsQhMw3SVDFMTljiX3vTkFWixqz11zx0UI
A8JQGvAp/NJJVl23VQ1ERx/mm75x3/IschNoJ94e0locvjDDr12s2HllyQuu4rmjxByI/Ut+C9MH
KmryWTtjLg1xm3jsNYP1HU4z+rt+gyk6ki+z5JuhJ2ovWNteKDMjKpkyKgMfjSQXN2EbrPK4CiHW
P9QnEMj9e9iLc/nrXA2lBsYgCw38eg6MyywfoWNBa9RrjLc63N5em7WBgLzPQNodl1U0/V67Wy7l
YFlbOrSLsf5iMuNLXLZbQ3r/CyuoNKBlzjB08G1eW5li/GoLAqBj3qagTiX6cLKmXuBmqzUW1HyB
tgJNMqhMufO+G6jcjBnANWPtMxQtNNZ5hnOm4EzOC6jqTFsn35jxBiwnpND2kmwFt4e5tp8c2zTx
jwYEAs85QeU6VfsJk2nVaYcmcSeogM3yaF7UJJKi+F+nf5B2RTf6Rw8/utq4WZ07KcwrB0+ZdmRu
34LokQ3bJXFiVILrxueBwRIOLjilrUJKa/GiC3efO8eKWI22KzwAEzDMgGZGTmofqhZInW1uT+Jn
j7y2xXnk3ChdU6Wwlb+YGZmxjKrAwvpocL1e2s/BkcoF+tyWqqIx8DyjA9CeqaKl26LMG9KbiUNs
i9r/T3vcdp5BlG40fQdciIQOF+e3VvzGDhMynqxPHJLjIKPCc9Di3L+tWVT2+oTXuVR9B3b1sWiy
eynKRPxJKxibD2FsfDbgmajTLUfYhTeEhZ3bRYTxKFlB1Ch2rVwmJt4mLEpxjW+J6aTbrEFrSfO9
q3ZtZfm3XWRtAdG19s8HcCOVcnUw5xkPwtR5Vow7Kt1p/iCC6q1ceDFMvIpQ/0VPMSQRrocpF40u
NXhUH7PEb+uKoAQaD6kXsRyRBS1Aeuz2RkF05hsi7O3aUl6Y5u+8UHGC1PTSS1agFy/bALyhiJIt
K+9dlLVV3NoW0l7oo3C7AIp5uVyNLSaxk3yj3tpvFfrgUekAMYgXTz/HyWNG74K3W8OKdhRkY5Dz
yNXX22u5guq//g5ud5hZNbC6wXfQl/fGNfe1Zxx/hG9xUL04exZIe/MxP1nnyBPYXaLj9YP02i73
3mdsUiajgBNB/LvwC91dcB7VInGq7uXWR89ZIcpzruRqYBP5IJBeLKSwMmdTdvJyCCGScIyKFl34
uttAp3mk/oKFM8N91zOidcd4FjyEV/oTru0u/naxY826hfiFgjkuiVSSh97cxJ7+yJ6BxsRtr/3C
bGJGJKZkeJ1+COZ58aNP8wwqSeTDTDC08H0vVULBxCEh2uqSQeT6p9PFfhyPG9UZgy4u79K2eMwg
CKT0GHj2zSgm0bVwiUefvgCalrjcL9henmqkrvqQpbGM/NE03Ms12r+c5gfuWK+ske6aXn8TjHjV
s5CMBQwRIqHQPr2e7W7O2ezQGfQAcukB6b5PpAFiDZX9xXi2U7eRX+txZ4DTlVBZMNtrkRG+ZS48
CDgHeDac2mIoancqSpgP8OXiQSv8TFDkWJ3NCxOcL1m4x4ShpSD6x56dU1LU4J8yiZR0LhOBBT+/
+uC3F7a4u0Buzlo0WTqS2539s3V0AlGKL7dXa1mMT84BySsNiBOsF5+rn4q6R7ILzgGZUKK1ko/i
U9mDV015T6Q7W+pIKTpZ1qK7hhUyIeEGciQ+Y6uZ8yTHs4nblIHtb34Dx5OidoL4trpMF0aWP7/Y
8mldVmDWt/Bgzp3STx0z8ntHJnOziEhbbUxqlscCm6veh06RD14MJN24c7lObZwfuZEeR/WlkGNi
0xdr/FYChHh7zdbGBoJmPLEgNLOwOVyPLQFxXKXW2GAjRuIBN9kfp9DoPX3uE1cd6C+wPSgCm6ux
eylMgwdtuXt8ugOHcT/lDs7kwTyw13F6NKHrUyeRqxWOO2Z7mz3llmCvrU2oDgwgSPXhJvDO64HS
Iu17zcZ2jkHHJLlhihS09AhBO8EBsTqhF3Y4Z5mpORqZCTv9WP+Qy1ND443zCvLKYJJCh9xePX1l
x4FkF2jLJR2MC8j1oNhclVRqE3q0XhXQK4h4wxcn4zf05c9zzqFVqjoWQ06PbP42RCGpwIBfSadO
2qtt7E7j++3RrG3mS3PcElW4PQH8WqCdbDBIOTzZoGoTknyuBalLI9z6NE4bs6xegIG9A56qx3DI
PGV8MkbPsX0aAfIlBNIvadVb08jt5UJqx7GG4u4xKjdFvU2jF5Dqkh45Zql+hYiiYnxNZ/3p9mSu
+vuFa3AnZwVqyzFvM4rEB/i4lC/oyCGK8jAjl3Pb0OqNCIkby9IhbYqnOpdV7hqVhu0MdahE3tQm
eMfajESDA/GRLn6YpGSTGKY/DhAVp7teDgMln/3yZIAqbJbLgxx2gh245kaghITA09JghVru9aYY
law1JKOmx0m+s/RnPBGF7QNrk/uRUkQpDYqe/JAhUKUnY2bQI3ISROl/L0zXUWMSVRHN7pq7opSG
BBjUbPC24Ha4rBaOxGaTHktQOMa7qFcObREdsqXvu9hrMz33tQAQvBZUUB9AbgIJXNBdc6+I3tIm
udF0eqy1kaR4kwoBaCsY/IX+drkqAISGcMwFlrp2wiFhKAra0QO67d1Uulu6RAdvyL/NB6VCd5WG
0gRepLLfDEFn/uvyOOzj3vChDrA0/V27CIulscqXRyHt7CKIK+m5cMJ/n9i8NsLtQD2Gbhr48fAq
DItAqymprdEV87+uufvFWD4O24vbSdQwp7U1PISyRt1F4xNyk1uxH65aAchyISRHRwt/t6sqZ7AX
xM8xndGoUSgA4LJC+S45nYjeae3QQSoJzbIgSV4a7a7XpnI6FD5t3HwqKXOHzNlABhZae6AdJohC
m66JZAgExA+3o9jqjgbTOmg84Y6GzFmNEgMlKnm5HtS7SbIODM0fHZaL/dXwFvEG0FHKYAxSr4en
YbnqYhkeQPfbVLO24NAyUjxuEi3Iywl6BKLr1urSXVjk9rOMttm4NHBHZnTaaWzTTZBsMQTXq9VV
s/DAQLM5RDd4lg6jZlrY9vAPan5F70wTGOFOGV5YhcOnFtR1VgPUUlnSkKG2ERavp7CNMyiD2w5S
OtbQPka5Kj2UOev82x6xOiIb0Hk8O+GMfEoYsvIWUFq4W3XIMi71D8jr3ncNOHRu21ldngs7nEPI
jUWTyUYTveq/yURwFq66NZpIFhpSHFM8jK43oq5ksY28toouS3V22xGy49JjmQuuG9raQQWuX0iF
Q/hhYcS5XhQZu3aGTjtCejPYb61EDW8KR8cFdibeh0uzajpHSBtE8zFlqeqCWCMmut6Zh6qXfOTe
TU/Ocn3LRuU5lhSIIBVqFlROmu2USUOvfFjNXlOnzWvSjkYAngqZ2AkypOWcfenzeiAW7ZCKidXq
oU/xHdHYKRAsqZLtmA2JW5qA3MmlOflA/9BNX+bxIcIvEy0FOAqKRyKx9yVi8Le+RTsKz25Q5OFe
dD0hIHlmdmnM9DhK9DS1+gmpDPMpo1rmsSqK32KpNgSrvXquAuEMmAYeV5Au4o6cOjIrM9FG3Esm
UkMlleiu86qcrVf6Lv/MfymWl9YuEHS3PXh9pP9Y5YuSSa5QWUthtfJKp9mP1ltUv0tatBuM59uW
1nY+SN4dtFSiiAJChes5pQb6vZsSc6ozAA5rmZ7rkIkmce26jrLxBxUAiCH4+yNyXLXSSRNFQ5S6
HdtX6tSPMuBJzrhhzjYvBiJnjHTJ+fbYVmpuONcu7HKLl+BXpd7BvSsupYoMMn2elYQ9VEYoH/Ix
Kp6iIkrR9jJM3mAb0i5Ula9FpGjeOOXVDpCBWLCuq+/0iy/iee1soOCYhPYwaCiR6mj9iJRA/dl/
l0lXenYjsLYWqlB/g+4masB4o3PDl5pGabsYxqIULXv1LsvR/JtDSF3UXb9uCIgfJAFQiuBrVkms
T9RB1D1CakdG9UFpW2J9F2k/r24KYBZB9wH5K8hBXrtqMzVg/6wRhyzyA4Ry7j7bCPxldTNcWOAO
jqmru74AMAvVPQ0aNE/tFiwmW83/FZPJkzwb/EH/T4tcjM8Mi6b90INE2fpZ+0jyZXr3JhXtVom3
gE4jdTnZd0ZfEg36AFZG+kKk/LN2KC9I0P+b1WVOLi67WdQZ07jMKsgrPNCp7ugmOcciD/lIK3+K
3RdmljP7wswksTxMG5gZEUWJAeVFaF9tEhJ9Q4qfBM0RDVuJ94o8oI8ygMd20UPvP7/PvgjqtzZe
JN1QkMaFBm0b3Hh7rQdhiRriVGWzm4I1pwabeMVeJt3PGxMvs1KwC9duI7gCI0kGJni8Orm7FdKE
ia7kaYY2ZChiOHLyCw2W9zkVpclW7Ri4JwDbjfZ4/nScasAIADCBneZprPa6vQO96m13XTGx0Apj
1swlHcBnGa1mzjJWDtDH9I3X7BCLGHdXdriCG7wBRVs0xeM0unYSlLy6KinHbMl76EANbFkPjUhX
Df/9klzZ4Zak0XurMJ0+O+bVb2CsQYcgRKOvhETASdATj4GgE5gXzI0SSm3JnLJjlVnQUL9b2lYb
+V2IsF5dEtNZwM2odpt8k3scOZKcdWZ2HJSN0dwNqQ8gzl+s+oUJLu5GdmaPdQoTQK40xR4mwIF/
28Ra1X7BeAEWoy70UXyTBXK8rZR1wOCEG+MQBmmA45q07rT99SzK/6zdCq5scVEeafReixvYStNn
a9hrA1jBARJ1tJLIsVeYHqir69Ifsi9a9lOUwtBWHeNipFzET6KukNgyUikmzk87I9Mhuu+P8vMc
IEXrZocfyrb1xkPrJ0HndafUzbbMK5+7DTSPD1Ogb2sfhYRkIW49gWlOGKlXLmtX08MFyMKsKy1f
pudF8WR/JPNOhTXLNUntht5r+SiD5uXFIbF/2wdWPfliYrjND9GdOa1wPztmQ7ipDX+Q1Y09B7eN
rEaYCyPczh876FebFYwY1RnX61z6Io+vijs5Aof+QFNx593VLC4fcnHejYld6sYyGsXrCLvv9kpg
70xXw/uhdGM33Slbel8Fs2cdTI+5yv23Zl/vYjDybTQP1Ome7OkBKNzc7gTtLzXInhRo08bbiZiY
eY1QLwnEnJjL2vJfvZQal9Qzzkc+i1g54cTUBcgKHfF6O83e7dlfQ60AyodDF2lGAxTA3NaLQ7mz
MgliChUa+jUy50FI0XncvjSZHzFSZcQy84fcEpxba3vu0iy351RTajIjwbCs1AraEc0udFSPitl9
N/tYpFi6csHAGKGmvWTvF0L365U34caRZmCMVDV3abNBlk0poiDbOkbQWIIr65o/422KpB5uGBCL
4GKznoShUS19qU1du6lcHJDb9pvyKZFH8Fj/+4zU0q/wjzFu9fIMyg1hD9i2Fk/3htXcRd2bafVe
UjMiKzQYdJGY2OrCOdCtQtctPNLmYoIdIedXFWi6ShtA+6aKgXTZRL9SUesKSdEbsr3toOv2kJA1
IFYBQD+3a50UVGROj3alSNl926Up7mtjJXoNL97GbzKkMFBMQZ0WiSQuBsnJGKnN0pFUKS9yVQU9
0jZqclLZ11jfDd0uUmOSofXXou9M3+b16+0xrsXZS/PcGKcimeYsrKChEJqA7ZbIXoXzKWL1l9t2
ltfl52GiAr6knZHt4TZdBe6jCMhatH5pb7psHLS03db5SbW/M+UxS3O/b0U0E+tD+2OS23oR0MIA
gAA1hX6JxgPF2rveAuOXm0wwtrVth1LEP2Pj/DLScmlWcizhlNab1nS8auqfWruKXc1kRILGwO25
XIvLl/Y4l5kTKURT2OKXYDJK9C+d/eu2AdHMcU4hD52jhIuB6mx0sVuVJ90QBGGRPyxx8+JEZCla
NHoGvys6yJNloIPtcMrJjyDe02gGXaXfGjBet4e1uk4KWkywlWWohXLrNCG7KakaQMjV44hbTOTS
YUs10lbfb9tZnT4kCJEOxsvoE4thyGQazguELW2sH1PYUzdUwrtxFFF2rvqBhvfEQuK29CRfz6HB
MsMu2gWuNj6b3VYyTn8xDtBLyLoNzQXIbl//fhJ3JVJiwBsNoJrKDSBXgCuVexHtwFqBG51Rf+ws
vnLhC6E8UckcUNuQFJgKg5yCaRLN+7+RhtsMlgrYDNPdrLbf0F3VkqJ5NChQ3ep4zLGYEbpjb497
Le6rCMbIKqsL6pobtyaNbKLDUiFDrtDYIZ0/U2KLhIDWreD2CQEz0PDxOkASNIUlY8aogQxuqh8t
noT68KhTwd1z1RlBLfd/ZrhgkUfm0IJWCYUjMCZC4JiO6AfKRLjFZUouwjse/w5Ggbj+0RaP/75e
Qr1WFThjq5z0OifxaUg3cquTSAdNSMI8Je8EW5kbFW+Pz5yGo57S1miU02juGgvMwmFBZlnQ2yIy
wl2nAOxIwinBoNTB8TvdpUCUhPLzbWfjH7ufhqJeT50qQdthqGFFfmq+Q9dr8yX8VW9/pvcMcUNw
UnE+t9hCDx2ST8D0Qh6Q78DPB0cDOZ+snMq6No5OGCpfwtKQf8R40nvAlBiCSuK6PeAqlvZyR+OT
tHqq2YADwV5vbSbjMJYKkdQCSC1rK5hF7p36vyP7Y4mbxcGRy3rAMXyKSt/MdszBtbC4Sz2dvTXZ
A65uw6AKfJA7wv5rEpe2BSyM/+EL6ToqdWOpTcqpKuZhJ9cV6mR1UQQOwLZ+28nzFyOts4nkuj5u
o1HXdoIxL/7HbToUUVToJaCXEZ1Ei/9exE20M6TtUgI/5S/pL9aQ8WzcD19zSBC098UoGO3KZrgy
xsURqc9as4S1U5NUh1yu/ayl7jS1vmBQIjvc3SN3rLLSStgZetMz4uihYza4jeY9gzZcq7i0gxoW
xBCImRUP1eDsbEr3ckw3NFI9Zeo3t79ndZEv5pg7C9BmD16jwcCwo/kc6XulnO8SytxJ0Q5JBlR8
IftS2ghmYXXfXFjlwikU/wpotcPqkHVBa0ZBGCYeLdSg7SeBKcF88/CWUSpTxxrgRC14YAZ9/mo1
97NuiRJJfJ7tv7vlz5A+kgEXztpDqA1wFAxJzn/n1te+zvadYpNZKf2kVAnLpG2MI0M256CUdILO
BNekIk0uwWp+xOKLjzCasi+jHs4lIdWfDMYeucx7PTUPRtt7But2WQZifE00x2sxHptnoXEDkRoq
CssiXNiNGNUlK5EQKt7GFgUx0pPZ3feb4qlCIwPp3247LZ9Z+d/J/mOP26wsBQcpMqtY1NjeVhCy
rRLNL/PeHSu0OulIHqGclINJbgQzdOMkgcD+qlOBCMNa+v0AkuSiseNQo2W9rZyKDriBKb0bphSQ
s/5+RlGld4aNMSGXNZmHZgbED+X7FMq0ydaUZtJpAuTR6ppffAv38qxHpR3BB6ictCwYZPQ0gP7M
syYfpd4ZeVP6N0ceeN8wu0DNI0FyvdTg1mUZ+uSV0zS+gXN7mAMFik0iofuPlqdPsf/CDDcq9PQ2
xWCV6qnIoHUAzBjYGqsaWHldTqFk1FVo/XTToXFI06ShmxvAeDVtNfiaXTpeY890rzZjuIk7afR7
dXpLrJEdLGiW7CHkpPuzCuiHRcvZQ+9Pfx/lVbq77STc6+XDR0FpiJyYDPklha9HD5GD27weqSca
soe2Lk9RZ4sa5df8EHVoEEQvhRcIBV8vRmKnXY/+D8ySOU3bRIusnd0oaMkPoX95ezirAQ7PGNxy
IHuJCip3UpTDpCNPXqkni2rfaGoGZrYZ1HtVA4MitFYS1cvk7zFL3Iw2vjEip1qUjn/7I7gXLp5p
wNGAGgXPW/yD7Xc9Xmus5jCxmuaMvlq81DIXKUEv1H5XZuRF6pfbxj7d+SGxgE5b3IDwVjcALLg2
JiXSpCtS35x7Wp0kpj4lIzStq7YjlTzvpLmC38uDLDiQ+WbAZYwIKgsTwJJSRU/stdkIbNFzro3N
uZmnwG77TZUda/qEjSY1c9BOX2uU2eRz1Pq90m+GZjdD1stovduD53WsPj4D5U/wi+BppQDReP0Z
tAG99WQ7zXlOnueHQnMBf8r6jdWREE3j/rSJJN8qAG4rl36qQ2IGueJ3T1Xlx8a+naDFStgxVjaJ
RlAHD0uwcXvdeFAy0kkPzUmU++BL7v/9XlUDnyC6UHBn5OJSbDGtoSxsztXO+pG/J37vMqj/zdvQ
aw/yY+1rOI+abR20wbDtjpDgOg2H1psf5Ptpmwr8VPkUlBd5jouv4cKXVOpUshPMnrrpfOSo3c6P
iOTivo6DMSQ/3ycvJb8jT/BMWNkfKvh6wQACAioouS5/fnEO593MIqeQ27OSeKNZup36ushpKyUi
JmLnbRf5HBEgMgGVY6Q2QEMLp+VchDXTELYtPDXtq61V1OeCvjl1taFxCx2o6FhSxZsViBmYw+9W
eu/s1yETgVM/Xz2Wj9AX8Bgy5vib26Vp2Kq9VJnNmUK7ozRrIFTTp+jJKL1UV92p9UopIszp/ZAN
S5ef8lUwCythArkwkJQAKwDqVZub8zApEtkukvasp68hxHKH8j2N1J2WF6SzZGJVDxWNd+NLU++G
6q7Kom0dt26jeUb0NVHAJKrqghsBD+Nb9oKmIOutIy+CzjaLOxakQTU6lmvtWWvAdqYdy9qVos2I
2+iYktIxvLH7nYwbM31k8khACeJTTRUkF5Z5vzrA8Q3ol0LeHwR/+Bf3DeZQ1EWI8+kclQzVCwdI
SXtQRRiKzzfBxYyBrqxFG0mzPgkl1PEEZuG+O6MFvIncnPrUfkm0e4sF2XAOSw99n133S7DmSzC5
HtwiwrRg2UFfiODIrXnvACAqp7FxsuctynrT/TS6+giKVOPgTAQ3AtQtx3E7C18zn/ccwA8gf7Dx
HEdODbiw6x0ugR9ZtZhqnzxpG+x+JD46loniuuZBEEo+HwCcJW5jZarRGkoNS9OmOta7whvJe0Fs
b0ZRV3eheeAGCmTm2m2PQm3vJxvbMyE4p/iJF+/zQD5Ewfwoajf8aFG+mnnuq5Yb0UWEKw2tMwzE
gVPnTu7opb/sfbEroO0IuQeiHZRtFmRe6b4DZgX8hoeOENSWzUDaqIG1UckE0UcaVJtM0BDyKd5z
n8U9SOZMk5uly+40uCAIdi2/IBWAXSJFLr5DH3Jc18vPOZ4ClriyTD/slC9QccegC+8ckZ+v32sS
kuYYEpkIvP2DFf3TnCPTj2Qx8I7A+FzPuSNLQ24Uhn2agwFzrm2N7bxNXGWf3k9e7qEU6y6qg94e
87q5vdOW8XCmF0EG3EGA+QGzIme6UFmrjknvnOLybKt3DHqBaf2WVHcZKqS3Ta0sIVK8aPBUcXYu
aa/rUQ5ab8Z1ivbEZCIlcwE4j9CQVeHegnyMJ4skA5cv50Z2aY5X0piVeIYrM+lkoQDK0h9586+n
bqleQ0cDxGMaHmrc1Bls1JQacL+z1lZEMxpiVwGYAVxcIFwlEjXNfV6oBVUNGtdFjQmZcm4D6FLU
pEiAwBpgxKEGoq439VVvDpNINHfV0IcQHnY5PGP584sAkOlTXxatlpxVmwFS4efnCvkztmWJ4BT9
7A+YM6DEQUwjOwi33AHWIfdpWFKSnq1TZgKGomd+GbaESW5WkkRWfTD93PbAz49e9D6YC7GPAhCz
8WnJkOkrq5RG6bmF5nl390PfT+5viaQPuYuWyA2FfuWb7LWbCn/Hvqhgw8O1EVxgHgyN6IsBHS8C
zfXU2nort6OWpWfzmbmzB8HObRO43atglJ8erZwZ7ggbFJbWaZyn5xy4WAPo2MlnJHZ/zETd1X60
0Ul833k1ALIZEERvz5UbeaJzRF388Xr7XY+V2x0ZLixWk+Ajqq/RViIQDPof0q5rx3ElWX4RgaIn
X4tGviWq1Wb6hZie6ab3nl9/g70LrFTiFXF2MQeDMwaTLJeVlRkZYbS0geseIQgrmb11GqERDH51
mq80CueKLqsjoenCks/t5uspZ64zJUx4TyGYcpUO/FFUDQnSrfkuKp8fT/pdkIo5n7RTkC1XEY2x
zqCSBkVJozq8yEgMaqkPyWeJCFTlnW4D9eHHxn7ehuzkXltjRlU0TQBylSq8VL8jKzZaW6fYToZm
CYZgqDbAELSxc4unvTman2cAz1cKIO7BKttDaBJwsJpWvxTabAgtV9C4XDXGd0nDNWeGBqTqzd6s
TW6jLawFC1b82f/qxPNH0MGHu475bD8M2zISpPDS2qLZ7jYj9dYqbZwRItUCgNqDQba1mW+KVWh7
zrmxO1uh2YbYYoy793diptu+p8+ByZ2W9JFn1w+3E7yDKgFoyxzNvqtxWwTTpzU6oEDruhnNuuDX
CuKMUKQJOT9ewrnjgd4VhYD4Fr1YEmNP0CI94doiQieesknH2MjcjcKpe24p0XcfwGNnXltivEHZ
FHjU9bBEBiraXmEXje2qu7hYSSaH3MI7yTb/29iYo++Xei5yaY6xNVDU8U9N/9QGPa0X8GNs2R/b
Cb0o0+ULGmZUJVkN3SCJUh70CuFFUM2y2SXxxUMwOm7Qo0JFwPAbCfHouGu5dbeKnnlwgXxVSz79
fh3xDdBUmRh3EEexEEcydr7Mc0F0UYZ1qR7dYOcWB4H/fDyjs0OFCM1PowrQGjoTO/VCj5c3iaJL
b+tH8VdhJd/5KTSFTWSpKwChLMiRZLRYSEUvmL1LQHRoYfOgiRBd6n2zkpzMqczG1q1x29jEzreq
Cc9zFBYGe++yESDiFE55OuR3Wax7HHtdHAl9dPE52z1IT1W0HlykGPgFlAarjjztH0QeOH2KAtLY
u5ZpEuDdm3skvoz7ynlXaUER6EMMxQa3MD2vTvv92+rr9PXlvnfH6MjltF3ivp4ZKnLLEAFA/hqE
TT89m1exVgIZexBoFenF/Uht7jdvQVHbXNg692EW6rtoxAW8RwQ9ARt2DzlfuG3Zp5dhK702H/7R
+wC+YiWvufPwt7a6Z/cNjvUQEZrlZrh0RifvcntTwfrEz4SGMRAaswn0shPrpPDF9JKb/R5VgZ23
AkAayi646ePDEuDyJ3f7yBzjVvkBckqRrMDcJlknTg81a4Ns9Kdyp2yghrkWzeJFfqpsyFSs6lXw
nL7oF9ci6+ZNDan2xP2KXxYXYGkKGAdM9CDkcn36JgDgc1sxipVvA5BuCmZmu09LIqez630144z3
zfM2KINMTS8cV9NRc8T4IA9HqTH08kXsDJBXP95g99Hm7Qozl3rOtWoPHtT0QtwnoY1NsdgF0j+k
RJ6OKjq80fUvo7iIbCizroHiDaJaEv9SgbOHf8uX0lwzgwBpAsI2SJriESwyg2hTHXSSAu9fZPVv
X5+4dBW4S5CjmcOOqB/VTPAzIE5kKVt7OdF7ScnCy1E0Jess0GrhQXWflsTb4toCc0sgLZlybg4L
vHdG3xPVwhMfH8iwyuS/mmBnF8nbSXv5tw6RJtRwH++DmdTJtfW7ywIVqUQQBliXPrzC6F6jL9ke
d/FnZ3oHKq6H0JI2Qb7JX0SqLMlZz1zDmFUBdFzYJICQMZlyKU3FRiwLPHkS2uGxsy4dZQmiNh2c
a9+CEAO5eBgBRaYM8RHmHFdjF1RK5mUXb+BoJD9pyIguTCF7dlkTzNlNG1etvQQm0n33zf3BcF6L
V+F3svWfA7yV5G3k0vE7fkpO3YUs5CPvEv3/Mo5+P8wkxshmGNqyKzNtCGH8Iu7yN9/wn5V9bHEn
HAafLt0M7IljrU2n5erqi7K+yPvJGugBzL7exz7SGu3r4wllo/rJCGJfHhpYyDfdQSTBIDUWjUQy
uF5NsYuXKDH6ES1SSyTWdy971tC0P69GU3R1kuTFmF1E6g6Gt8te4h2/zZ+09dIVt2iKmThlJLkm
gJjpwu3cQ76Jj97K2/vnkC6RH86t0PXkTZN7PSY9gttVYEiV8WJ3/xboP4lWjxdodtOhtCOhCowA
CKIut0Z4hRMjl+ezS7eVQJVJ28/8TX8Bpe6LepJDmiwUTe5eQ1goJDsheIdEJBJ3ErNQJW6afApJ
LuJRiGl3rhztiEhzJ34HxyWnNLP7bmwxK1WD3t7zubi4RLtgW1N3XdjN2xLB4vSPMF7pxgizSr6i
9eD5hxF/E5/ENTkK+6UtNzsOoAMhhYm3JIpet2sUAIAuRHlRXMY/3W/xyf8USyq8ub8fb4Wfpkxm
JLjiUdSFHh56gtmCuCBHMWDqWXGJ332j351Xtt3vKCLFJ5e+Gc46pM36scmZuYNFjSfwdlM9l7n1
wXAYNR6pikty9goqHOsVtt0CcfnMKZpUMPCSwWab+uBuJ89LuajIOK68EP4QxjolAKZ73sLFMWcE
5Tmgp4HeINCHvDUCypKEb3O/ugT8JgQ6DJSGGoAEj2fr/v7Dc2nK3qMYiBcTi+aXY70s8iIFNkTN
UXCMoeWRNXFs/W9WmKGQhkPPPPioUW985oSMZv2wMI47AAimCQPR4QNQ+sCDiLnI5UwLwsqFiYbf
jtJvwum2IhiKgnTUKR/oYNdGmxm6t+VEcGht0nRhS8xOpAQVAuw9PIvYmgsfKZEsekl16VsImkN6
MzGacuCXhjlvBph6QItRS2VxLrLfuMPgAV5TovNWBqW3kY1G2hrQYgFEUngn0Uc7fqBrBgqX/BLT
DRuQTXMMlM3k2NGCDSDh7Y4cuQTQPhf4jHwo1zJ5c5XQGoRXKEIvDPN+698aYkImHhA2wN/V6gLW
PSNBH1+bo7tj9XhT3lVF2eFMX3F1F3Iynyl+BhCETEEXYleH/tP7SkHhvUnXQCmhJhiY+WqtdrS3
S9MR6NanDZXNKfvuIdH+3OCXj79pbnmhLQUqlona/65Q7Y+ZnCRg4rtUauCfeZ3o5jj61YKLvCuZ
/IwciH5cImAb1FmvrI7D6GsaV6OYoG35XXI2bWKkNr9TkXkCBjVeKzvUfAXT0DcLl/UPAOz2RsDa
XtlmfGdTtARwWNgGh8fbAcVoIzfLjbJtj5WNjLCdbX5ndmK+EnCpxNbz38cT/NPM8Mi8cLvocZuL
fON5zQUQTFtb5UcZKSKyyjduTJFjt+VVv1aNzkYR4yzs+6d0u1T1vsMIsLPPHqMu6TsiYgY8zcjq
T/Wtr7au+l77tvoWSgbv45FX2VFBK36VcuMqqaFqZpL07yCCmjXbg0xUUTOIgnFmVoXgITAUzkx0
/O54brxV1n/J0CbpQIafrXViP57AmVAVqQFAtnEpgcEYdc/bCZS7UPGDBtgRLzeCfF95lsLtuHX1
lh70/dJlPncecPOBDgrprsn33BrLG56UBUeaC2l+t1JE+S4wH49nzqchLEHhArgbtOYxsWMQBpLa
h1FzQU9ovO3rLN2AKbA0SKPrFBD4YsHeTLAK6BfwN0B/odeGZyF31RChvT1OGjxfZHoIn+XD+hmQ
tu/Hw/qpNbD7/NoMu8nUWE25EGaGFdprt/Kz/Iff2faBN5VTuXb3K/mDrig9t/S80a3wt8VtHIdQ
/8NpgPd4zo2Bfi8MXZzO1qNvmlb7yuGSshplvcE3KQONtF2oAlp2Jr6to4qBaiIyiU7ygqpWfhll
u3mHfAHojYDIVs1iPYBlrrLqFzHc8d81v6mET90UZFru3cH0l/Jfd5XO6YxeTx9zN5RJVad1FTcX
IdpV7UHMDdAqfHt2auim0dFuh19BToOGVmiVK0M4m07MLxy1HzTDo/li9qbQt4QT3Ky5dMlqiFYA
pmfkE3gtrzT0Nac7lbzVEyfpjkU+UrHbxfkmIJ+5EhuxSlEvSRJD5N5HzYgOamnqijno5xZ498iS
8GCWtp1gJx0YX7/zTdmBgYDy3KqMjllk9ZoB1Xq+efLzp949hRUooSuoDoLgo6MxlGa+omTV7LXc
GhVb3AR/Qi/YaR4wzdTrF6l47jMoggpaYfyHotpUZL/dN5VetaCbb6rL+8fxE6AZjtYb6FmeOPoJ
lWKUnqfyM7L7HKhIPFBUTT8yA/+P3+QAKnp62lpbQre/4/WLaIETEVf7M0QcALoakLL+149unRo4
A4+P4dxphzQJOn4lhKVgJWS8ZVOWSdKrA8JCdRMT8idQmoP0Fv5WubWi22lZX7TmNQzLpa1zf9JQ
FhCmjmZwaOA9dDtjYhbELrJ29aWT25FWY/Ehhfo7Cb2DHoxk4VzPXQkgIQWrPEpHSOeyJWAxLIO0
USbcrhjvkuFSyZWZE8lUkZlW3kPxmLS0KpZyk3ORxI1Z5ngUYkFKYYIL60dwzeQnqaDxc7T1XhSz
A25NtHhDoNyGmDzSbNymAidNsfb/aTEEngLlnCnBPOFr7uRBOjXIJQ7clxeBbAOqa7YQemb9MjyD
5K4XAVCw8EA8SvlC9Dr5SsY3oJomQPwG+CGIvTIrnAxhIpUEcQwnHzLBo5WwhBm6Q03+jOzKBDO/
nF8gJ9W79aXgVzmWEiwlreCvWs+OuG1uZDnC3+6zXXnd6+NTM5M1wJxeWWaSE0oeCnriY3B4xNjl
BnTUOMlfLf3zB/gGLCdvlLikPFPHjyUcxl19lB02E3MIkpeOje8DHHuQti36OOFTvK0PnwI8vPCO
3ixQUtrDEp/nHWCQtcs8kjvVLT2Nw3RXVgmohm8oBg/IYLSXgYIXEzxIXJrZqROZOoAvwkLh9K7O
wJhn3wR64nptBjphpCDzPfekPunn/k19Ug/9qvnUT/5hKW33/6wyUriAW6NRhEUhl57QKl6Pk+P2
NHmNzvmzb49r3cj++Bi8TxNoRvwSL8+VRTyamO6TZj3eZzOJymmf/ecLmKUmIhAFiYSlzkVLjQ13
BcGxZB2B+TOkrkDdIyks0v1dsDp3naFJBbXTqdsOrGy3zlnjiJuKFcIg/k+/UdDPCuX7D2JJoh14
G7R3kxM/7DU8Lp+l+NJUQMQKRh0trPfkH+79x38+gonFukqOia9g8rW46Syfh6/uAjEzWiV/ezze
WU81qTPjraCBo5qxpHu9LmS5jPaK8UvIDqSsjccGplW6G8qVAcYV6mLegLSJ1Jd+z73LaxkPod34
oixM2Owt96My/e9xMO6QH8tUFTu+vkTf4h/uPfrSX7S99Fwc02xhQPP78mpEjP8bhzQfAxGmxoYK
H5AQTA6xbxSAC+/Ivj/o4L379XgO+emfZCcRTEMog0E9HJlaxvuoBGQ14N+sLzkofn8Bt/Qr2coy
GDf7VwjuVDv1krx5KVTyFjIes7fMlWFWKk6qCIewQkcnCB7h5V5Z6e/6DoJCeBJ8J3ZwWlIMn3M7
UwoLlybiImxKZh3DFF2oqYAXX10c8Kj2lXIlhy+l9FIW47rurQyVJchoxACtDrQna0kyylSk0Oxt
sm2ZuEYapesstbMlaqK5qbj5MmbZm64UeXfAo0MK10Kxk9F90p584VcaQRnoyeXs4ld9GLdx+Pl4
8e8cEo++OYCQJ5oOxKpsI3Kp+V3dIJxy0I+mA+ivGLgEz81wKtzS4jsXHf1LuPH7fC0wlRPhMFZA
A3MXy9UReJWEwnleOT539AbH1Tmzl45pDcROuR3efPDgKfussUUQP+tmOKxI8/V41PdZMHwCYAHo
fJvYwwD2uvXDWa75fqDXldOoaDumHLgkyUcs1JafEZuXOUNR8dZ6CoZNXGxU3yySk8B9j8OA1q3i
qENV5q/HgXXXaLiFBbnzaNOXoQNpooDBJcRWpUe5bkr0jVaOWPlmK+0L7ruuLt3wXiv6WsR1+Xgm
7u6CyZwC0m1E8AgDfk7M1bu8zhIO7CBd5SheBCmEnQ5GGKVawp1N19qNh2GsCMx0y1oSD0pfOV3y
rdYtrWswwLeFWRFkkMg5iuxQWKduYhTNOh1foAKw4FbnF/xqnNMXXo2TNL4se2h/dprCCP10pXK1
FRYpJKmGTTVmJh8YUpTTESXK6NevvthL0Uddv4BSxnJ90822klpRPTyh94z30vV/sQhIxmJDEjDn
svFXJqQkUMIRChiAIDTeuncrI243/9wIkl1o+gJYHsLPzEu60bSgrFW3clqN+6yqoFxH6hivUFNf
ona4z3JiuSEoguf6dLgAob6d7EpsfBCr8bXTkvpDCVzL6w9jAJSytBK8ygCbxNR5JK7TxKzEc9uc
xX4rN+vgVOxCF91TSb0f42dfsEGB5H8ERmh16IdN3GNbbLJ2lam0A+9HYRTFEmJjdp9ModkEAIW2
AkuhkvVQXB51tXYijt+B88niupYO/nAO0NwiZZKRaCeu+p4EVP0Koan6iXc4rYJTFwBZDJGgKLaF
9wbvkzo3Y4mY0Dle2Mv3IQKmV4e2oIomH1RifhJYV3tZGoawSOSudorOhHhJhBtpjy5y12pLWjyr
fwHhHMzHm2fmmrgxyfjLmg89WSlhErqxyaEB3ojrz+LgtHiopL+7xX7BaTOyDmNCA6M+jVKrxNa6
AjhIZJy8xmm+6xrN8QrVz4l7Hk5dX1LEqetAXmhIm3GEYE+AmAraSaY2TOY90ItAqaZy1zvI5oxm
knfoF/GECIqX6pJ87RRlMIObvDty6Gg9RpcBExWTTC99fhh7B5grMxcgaKV7RlasG2+BU292TFeG
pj+/2ih8K3hlXpPeaeuVGue0DrfNsMR6dBfjI4C4Hg0TU2lVhTu2wmi66M0LP3P39fHWu8+jMQaY
vTe4vBKEHgzIPOXVddsY/mCjLQJlT3Djjk/ta7sQ798vEHgMJg9GBFTGMbjbeZOEJo5U1++dLAuy
lS/n0a7uyGBq45ABmS4s8fzf3/kob6CBBgk79P5CXffW3ujKISAZZe94gbquj7HkUdetrGRozDHC
hvfCpS7w+0UDgAHYDAFmkb5je7BbCTRVKMb1TqzpSJsGaPmOUnXJyv3LAkwIPw8LyK7DabEXwRCD
LVILZExkW6ibMk40GzgGwehIHplNmeTrnuOidVzibVEN6XerNYMV9GpLPQhwWGBx8ihaTFobED3P
0qI+XoleuZRknqb39jziKyE3Kk6ZPA3N+bfTH7RyoBcgrXX0vKO6HhgEqEO+00yts0N9iQVgbuqv
rTGLXel6JQsD4t62yEyvktdSlS4AR+cGJAhoPUVj+6QqwOxfKIxKTSdFgyMC7OW+BDK20UERXwl/
fnw2hfvADt4ZB0VCNz9iF1Y1NYrdQJaSZnD8PLP9+IOUNhTcaVgb/bE8qR7aG7Q3X+tMqAzh2H4E
4TnxVqG+A9NBjt7j9o/8Kw1Uqk2cHP1CKH3v/sDD8VNNl5EJRxnhdl07qITrQ9ENThF5+0AGFEQv
Blr46RJr+9ySAg2v4WGJlCyO8K0hJWtUoePqwRm1+smTyrWQ+C+PZ3rWBPonMc2oJ8DQrQmVAx2q
1GEsPu/jyZLy4B4uyKLY9hSIs0dhwsLiUpoaYVlo2JApfFEq8uBkLqREXPiFlafytVnKWW34jTa8
yUHVrlPOL41kGCoL4qvJti7LykjqUDAfD3puAfE+g4Y9Xuw4mMyzIY67LC9DfnDkSj3K2DhxkxxB
b7R6bGbG3U+CvLwCNi5UtllIVxyr2BsKGZyg888pWDGiMbXK8vewxDY2dy4VqCnhcpmK6GycP8qV
IhRiNDpVG36VkW6m+ImiTmQKo34p6mqpPHMftuFNf2WQOQF1LXii1nkw2NSrjg8NPv8jpZeYALhN
Be2P2FqPp3ImNoVFVJ/AqQLUPZz+7T4dQfCYJAAqOUm45RvRFPitq8RgNKuph2e1J/0dGskeRu+o
knBTpd7CU2runKAZEZSKU+YIcfKt/S7kCxFclqMDDOVolKKXr0DxuyRGcJ+wx8WmAm8Gx6ereFEx
x3EofS4pAhXJCzVa87nZDmYZUKE23USh4bOortC0DBauVc7pq7wpTHEUdmD2qVCaDaKPTlmHSbEt
a/F5Yf7vA2d8GPpyQOUJPnSc5NvxJ0JVl6mMD+u5owIYiyAaPmcJxZF/EXM7kD+6pRzv3CHFRABQ
BGg2Op+Yd6UgoVQeSeKI0+NZnCvawFRs0njpBTJ3SKeOXJBoiuDPZ4teAnRZ+5iMo9P3bYzm8hDs
FVpRUsUHgVLn/308jzMRGYJvcDkhQ4WNzIrr1X4e6X3tEYfParLKguhFiznZIJ5Y75M0TFZJyatW
K/VLjSszJxaGwSAKyWRkY9lYBHBnTRoqH4afhW156VZCZ4zptv7mm1+PhzizbjeWmDgkIYnI5yGG
qCfpppBB+QFqSX9QT4/NzA0IxY6JCG3qp2QdgpTEo16n2eBoh9jAGSlez5lsiL6REfrY0tyaXVti
boshBfGNm8FSGdm68gUYoVESJ0L/NtEuVWs/tjY3LqCGsOkBPL9nVvP8nHShXg6OSmJL9T0AsXhT
1MxBg6I1Oac5CqTu5bHNuRHiUTJBMUGJc9c1Bdl4UPImAkaIjgTJGdDSDea4FASVdhsugPWWbDEJ
s9jTNDfWcfcSgzxlwPGDpkLYZQtW5hwpWgWApRYIqBTAEXTrr6Q6UxOtkAZn0AFAbLJj1qWm3Ie2
GyqbKN6HnFUCgdKd5KBbpWP9yiHj4P7VlScig+reKJ1B+9uMfx5P9Iyzufmq6c+vHs49x3ccFyAM
6j10PGvtRghBjAN+sAjEwY9Nzc7z1QQwx9DVcAih5Tk4niDFtEpR9RE8CEfiJYKdG3ZY4iVF3Jkw
BCVXiNejPR5Oho13htSLwngM4LFr4rjeKneJpfubNv6Ebvjj0c05mYloEWIWuBnQG3s7kS4/Rm0p
ZqMDcF2z7lxtsDkJT8FQHIvNY1MzZQXAZzGmSXl1cp/Mjs0GBX5zzEcnip9L4TWJvmL1T33UQjMY
n+ryNebe0nxXJyYwlWCyC1eP7c8NFYEHkIrojwUug7kHicZVnR8PmFWpj1ZJWv2BWqpnjRXUCx5b
mnM9P9phuCI03IfM7hRA3acPPG7crjeSs/icDUdxNwoBCA5sz1/aoLPjmpTK/m2N2aBlP+Yelymj
IxeoPbYACWuBVTTewpv1HnY3ZSNwsaOlAi9KdHDcbpV6QIDuSdzoSK0JdXeCdHvu6PqvtMxpUgHo
lVuhvG650ujCv2VlusiORCdXpGG0LapNIYQU3P9xbgjjk9xfglyjUacelHThUTJ3YJF9BSINravo
AGHW2e0Lqddkd3SA2CZULMVTA+p5o41K3tD9oDUrkGEbmVb/F1ki9BggY4O8KFRT2LRvMVR5pYI7
z1HfoXYgCZWpeYCIb5KiN5O3x1tsZtERZaHkjVgSWHS2dzBCp9OAxx9xfBAJWryf8DSvs8Aqmzhf
Pzb1k41g3pwoc0GdG48iJN2UacKvnG0Y6l2nqB3vaKp3UWKSmJmLyDnuecEYhxJiguAaN/uSQyP/
qIChUh55uylJsvbgyM5l0KcQwQ5KOjZKtNMQ/dpq23a2GAQeLWO9OYSClJpazJcQcMg0Ky0bSEmN
isu/i23fWMg2ixawEMkpHoh/7n1Pg+Jsm5kx+r0WvNTMzQJui+lBi5QTCm/MLs+bugj9JhWdrNkn
dXlIhpNWoWSgaQvbdM4dXlti/VHiB1kxtrHoJKoN/AIApCMiodLy02zNB09qDGYwKMVFPs0kzw4/
BnfXpANVe+7X4wWWsH7M+k4stHgTEih7ox50u74Nan+lruNDCJ+alYQE+xIg7h63hWNxbWLazldb
qOaSsdfTSHQieadkT2qJBgPEEl0jrNR+31dPKpCASKrGw75WBkMAO1FoiUD9hOf/Zqx4DuFGx6XH
9lTxURVVtVKIjky4vci1BrTGl5540xP6fj7/Y4PZQmHZEL6uc9EZjFQ0Y2WVGFlsqKtyG5VW4Zrx
+/80JnYjCS3aq+IEYwqQepeBzAIE+7GFe3wNsEFoScGRAF0PWtGYIYl9mY9ayklO1W965buS3moq
DV8NpF/+FILF2Y/t3Xs3mEPLGMovk9chzAVa1cJY+iDoc7Az7SA99smaxNWCkfttD0VXAnUrBS4S
hVcm9IG8XaVEYPF0Oh+t60Nag5UbVaWFYz7NzO1mAPUAnOdUS8JPCpNv4apE9TJOkZ3aVgrQyI97
zuACp5TfX/hwCR85M29oq0QPCDqwke1UmVAgjlqvigJPdpQi2ReAjnFmKrb/GFULtToVyaNJCBu3
HLvfyl4lnahWGJKblzZEqkvoZtRggYUs0D7t/cBSpFGzi6jj112uguqtUf0nVayzVSF42bqTo3Bh
LaeBsbOMrjsklHDp40pkrqhyDMFM1OayU1ma+s4RWkh/OsDNuNXjjTltvFs76K/DzlCQQwOV3h2L
VD0qoCSveGf0TZmINPuj9LY8LLU43K+jBIQ43lyT/gB6a5jh+BP90ZAoPF6QRbwCnRokJEtRt5BP
K9ePRzTzwJtsTedaRB0QUBsM+co167hCiVzJvMOPb0Glv4l9aAkorUfE7CqrVQOjUSuKlsVaGwG7
WgWKsI4kmmWbgANA61JKZgT8Tfv38XfdsVug8IU2XmzkaaYRRjM+oFBA+x6gduV0INGqwQTadKe8
eK+K8bOteaNAzjJuQVbrEUMMj2EWoPB3LIu3jHSXAkgRJRX+iqO28PC8P87AQ0mYKHhDZPpZp8G3
XVeC6FBweG6rJhnthgzyVoZW+nY2vvYczYcF7z4TJ0wmYW3adNM1ertAfeelfIg/cZLz0CYA67tm
mMUh9UhkcDXiBhJqtH0qdKpE4tHvLCKHhtuqG69sFo7ZTzLodv+D1gj8wFPTF7iJ2f2vFVnUdoMv
OV3p6pagRolduHy/boeicjIpJzTPOBdoMamlrpYpaw6IbfShdu33wvaYvPPdl+C485NeG4CrzGMy
KqtE8bhAclS+p7JvqdyvGh3YlRZSHgzC8VNtkF0BIWLVemz5fgdgCq4MM9ESqSNVrCRMQaTn4JQc
MnS8JHjJGom+5aJT5S+8u2Yy9uBlRtVDkCfJbsKmsl2N4wGCKhXH32f+pRk6EICvOCdECpLraFqn
VO5opYs2yRcgFzO+Aabh7iD4MHU0s2joSExczmsbxRHVgAaJSHXpo3MBYoFzID5UjGPQTNplbokV
9f7ATWSllUMp1c3Xg3QIwo3nxZau9Qvfde/tp8+CswdzCgTfWHyGoAV1Gkqd4nCysBarTe6BEnvk
zTSTbfefg2B5WeQhR4FWfAlbjeW1bX1e6kR5UJ0GLbDFvgRP6pRNDAc7DJ8H4H+PZXfIpI0fDjuV
Xwom728cWQTMhiBzgvW/S882XYoSid6qTi1aHWguFfe5hQJd8xy3f+PirL72oMtO+3A1Tn1gb0Bu
Df1C+/x02zBH7eYTmECJoA+77INOdZTc4DlbiF6BPUXy9KDVuxAc4Y/P1/3ddztg5mCLGj+mHDeq
Dp6/itHlkGxS8wFYEi1berDfg3qxtCgQIQ5ElInELROcdWk9+nUiqU7vo6kyf/VRelN2/Agst5TV
G2QnQgAvVDN2D1FzejzO2YW9ss3MKrR9QrDTiqqjq6sgP2Xu2YMK/ILz+DmhzNoB2SHimIA0EZ3d
02xf3e6AMMhpFYvhWeIIdkgRu1JgeqrbggchrcLC1EMeheS6EIHpCGrw9R6Kiu/fgtzLCxqiE9pd
96QKfhcQrHnjdB2qMiiypE9h0oPNoc0GaBXp+MuemZIYfRlt4Kfuuo5Cohn5GI8axDKA5TVbr1O/
0Joc5AbYerPECHq+fNHkLnmX/IH7nY1TNgCnYFRXoZjgdpe7UVW2IAzhGluScqQJ+QCYQINLpekf
heC80UV1/LseK2gTgfEDZKWiC5mkuAQQSfGj/q0jjduZaaC0aNMU+cRIQxHdOlldqKkRKUn2Hqp9
gxeZnHGnBHRe4AhDgVQ2BugIaqe+ROz+BYpyEZug65HBAAJ8+CyTrkppn7hy+jTC1701VRODRB5t
G/uIj+PCyEs3McE81oFesNHiHhRZNbcfiehBPAoZtspUMDeR2clj96kofpUYVdKi+NIIQqavuFGW
vN+JnsPjkEbOCjvIJPBrDknWii9DJcX7wQVCbSHXz5xzoH+wSQCsgqP5Ib5kdmQcK/G/VTTV70Ro
DS1ujfFV7cHGinwfKuDGPzoB/7Y3iVxMzhVWb/fmUPXIwQkq5H6jFzB3wJ1uNQBGG815bIfxKP+y
Aw+G5CVQBKDGu7XjBZXraYMOtVLp2+c0Ex0ptBa4hbhg1goaDcF3jToWkZm4wJOirm7rNNpnFQgA
my8PWuXe+PV4KMzN96+hXBmZPuLqOA9FUhTNCJVT7CFjKL5JBnWs0wg+ya5ceLhO33vlOe5MTf7r
yhSH+nlf9RgPKkOmtm8gO/F4LEwgdWeAWZYUL9WGhFm0VzrxjfcJTZTG6ktpAySk4RNpo7m9FYTQ
Cn1sl3G8d3anY3A1MLfP9N5LMTCvcv/WakTloP87gigB53OJAJ1NfP3L2CSqAUgJSI7ZPV6CYFH1
NBhra0vyHdIbRDmlia21x9T7rYEjVxsPqurTXDl45N1DN27GQZMg/ofVj7sPYa46OdeFTurwIXkA
lInwIigRzcfV46md3TMTs6qiysAo/cANr6ZWj/Ks81psT97zTDXxqR8rC7tmdvWuTDCrN0CBROFa
7Bqv8p+AhDLVsrJ9VfqbQKju8WhmT/SVqWkDX43GLTKpa6fRBNU3hN5p7n8tvibmbSA9BPgbivAs
jlrOJb4jXR3tS5IaGvdVaqDiX+JkXzLCrH2s1/9H2nctR44r234RI+jNK01ZllxLakkvjDYSPejt
198Fzdl7qiDcQnTvmceOUBZAIAFkLlPWA/ZbaK/3UpTDZ+w0LpZgtripCXib/4yEOT0moM10EL7z
UC1BE4Wgv/SoVFCfh7JTFb/+zZf5VPZEsx3eWJdfRpXHJYYBHWZNwWOkfaot3W1FZDTurOF5ASdC
YE9RV7oMAvbpNCY1rL6sLsI7y5jGnT1X0aYH9ESwqEWh6L+frbSpKhQlqjB3EXkmQ+lPzf2Si/qE
3M0J9W5gE+F5Bxu/yyALFQKItCkPu9Z6mlb7XeoiwRpgaxX/ZBnnUxZUAV/mk3hyNpDSSky9hIxK
iKrnAFW08UbRyyMpCz/uh01a9nc9tqk6Ziepzr1mDEwSp0GXJn6uxeFkRoJaJXdiz34P8w1VJR+j
xJzpmOGBMkGV473On68vRk5GolZZqIsAqY3CEHOOtWTEOAesEzIMuCvb2dZU68pPCmtxJ1nEzGbf
LHSKL8IxCbBWoZwbz/iMoEBApALpYvqprPKTLU/fSQuzhWKfW3up08BLLwNSEz8VqTtwLop4KwHp
BI4LnIy/WDbNkW6SZcRVJ4Orewc7GWkAlGcNEjW/y+b7ZP7zc+UiIPMZczORF6dd87AHKsSdG5iB
wj/cFkThZLCLKMwG6fDq0ImOYS3VB14bNXiG28mM3ToPrq8YtqTzzzc8m0Amf+GeMWR9hW+4DA+J
eV+nkz9oJ+gJGHc59opeuVF76mFQNYhe1/+f0OisoJFLcWzaZRbQ5cKWc6Acw9T8luN0jusNajsy
3JiVNLCNxTMqPOyXh9lUb3ADFNy9OPsRUwzGhoont6OxtUzUKeSFQNwyXMfSz3u87qACUzxcn17O
xRK1d8tAX8eCzjwr8m7XBfRQ7CEL0w+APdv7SD8W8Owr1hAFS9wy36+HY7VO/vma/8bTmXdM01Vx
K8MuOUzKzUT2SZjvEhSL/GG6ldvcLRL0bN869XEhBYwLg1h/b7vfinEbFR4xYOLu1nOg3EpbRRE8
6IS/jDn4Yfem9LmBmTDRTldd7TXa4ihLd0nofKsfY7w3t/a9kgQSZDIbDwQkFFJl+Y4SPXeQ1nh1
9teninMEUT1xNE5oCfkLb2e2sh6lrCULa/1jNt8qW/ApuDtYx3+w+gEIn8WgStmAxZfIWajPyjGZ
ntPRVRM/Nj5sRxVUVtj+xD9fHb0mC5YGqESxopa1Giu9mhpZqChuLn2fSl/Rn9Ue4k3Aw2nlo6op
4BdaIcpWEG7YkPk2MTZNO/gSrv+m+TYL6kn8H4TXLWRn0CqA3s/lzk7xQ5PZwQ8a5IMzQqnLz28A
z9/E6ttAHori2FiOO9o+qbep/qT69fC26rsEnQQHtMi/+NDUtQ5fAt5ZrJ2gBWLQuqRrFlLPTsN4
dVLBocvd42cBmFNwBRsfeGOspKh7ButhOzXzXrMPRvOr1e3XWXuGeKpgTNzcdRaS/qSzu42SYR3U
I0KS4klPD3GGglmh+dcnju20/7OsqAs1vKvAv2cLdsiZlZKVNqLUWRUUaDgGOexQNqqc4Kx1+n4D
f04Ip8pz7qe6FG1HJR0FByF3ctFOBd8CRfYvPevSnJopSSQk0PqH9h2rKMC7lcg50PGrZ1uC8gz3
NoF9hPqkCfdVFoI4yloUlzDWDBfduEW28meUFLtpZ4zkkN/NMuyJr88xNwudBWQ2SiRXSavNqAeN
/Sle8YCAhe/1CNwJhA4j7ZGbNpS2L5dKntaKkdtpDoRJDuHeH+XgKZ1Hfpp5EJHakwzR3Z4fkNqX
o5hmYqdfBsxqaKwATpGFlpEgj+thNq+BnhVBXMKj1/B1OUh0kQgy2w38Z63ieQSMBgaqs3CDpgdS
KouTPEz6qYAEAzj6MLQ2/UEtom05zI4Lk6fVlwpgXwwHuhnW0j4sTpwK1itvZyoAsALcCUL7FztH
jTh9mg/4HaVLFaE89fv1z8lCHz8Heh6A/oCzrR9r0qTMIBlAAUXzyx9xMG2Vl3JnbZJfvexuHysv
W4MlNLbJA6DzEDEO8ptsjyZ0dytSKOUmiPPfwtwdgWbviizBb6E2xFulkgNF+xiNaVO29+3wpkRh
UgiSLffSeB6Tnrtn45/XUSKRggk+LYVbv5zW1l/WgKT+hPcc0gLc1/6Qhfl/U27SpzdqScAnXIac
IqfXZ7lAzSK33KT5UM3X6x+VFdX6EoHZpFUraWZOJxJ85c28H/w+95RQSzfpId1B1XXXRW4qFlfh
ZR+AGv5vYMA5XQ6sX+ShtbschbjRzXTyQ52C+SgP4yupxv3cU5X8eH6OyVMMLcdVhr6aKUi4/M9J
+R4aBZDioX75E3R0eLISZYzQ7Ov3fCS1ay3Kpsgq4Anm28IqtjEEUNHfleJdF6sHlag7weTTmydT
XQYeCmR+2JOiwsLqiy1ZMddxh9q/pCTP4OvAoQS5cZW8EvAStQWnQUVbn7TekEmbWf+bfHkenlld
xShjAmwcAQb8Q/Wo9hoDevS/lUT3ZM2TW1+z/hDT889yOxsxs9yULDOauaaH6vADjFpgaHOc4iKt
dd5BQEFzn71xCHswmSolfSUvSgSg9Vq4vTwCGhy004sWv8lVWBrNRtNbQY2Fm5EAD4CDGAQ5cK2l
K/4sO+S5kxtJJyMjAQHQaS/9DOW/7CUtI38lMIdvT9EE9dhxElSbeDsJZAIdgg82qOFsXCsZ1Wax
LJSCc9O1Z9xqRc9VmkvZVapTvRe4CNEeFbNRxklZulxCEqqdkyZBeiZ9HubGneOP69uB5s9rcZh3
WpmofSLFKM4TffaLPko9rYDem6EOOFZwwuI9kU+COwrv2nU+NvXyq/Vr3cp2jRrqmm/s5nn+bVdv
g69SDdlRpJ7F+1K4HqDJDgo2ykbMPMZtqYGM1SLVVh9S1Lim8WdCGp+bC+8e/E/Vy2XWTdKZgT63
VpTR129Zd5JmSMD3IiAIi4b5J4gD6oiNpAmuHJM0MpnEsVOgeNGnvbpLwZXxl7TqfTCSJa+TNGW3
TDF0bknqeNpYDL41AajWGo0BKm9bvxVjDtCQ7VdxFHmJNdHb0tIGc9XaXtRJpecUsSbYI7yrES5F
uBPiV1OtlsuvnA9akqWyhKtRP3t5t7dt1xxNwVLiBgGfFY0f7BEwTS+DSI6B7nTeFCFUkOsST903
vb+7vkN4K4gKudI6K6UOMzskHSLdBnmjCEEScJXxg1Qi7CxvP+AVj0wCUjKWKHvH6bpaT2QMArUi
T8Lbo4Sac2eekK4HFb2ySZA2uZN2Fo9ZTXDQcmYbJaEwVu/bUt+M1eQJa9O8QeHmj6WLtgxAlMzG
S4zRIKrVgaanmu6SI6Uoa2DIc+BACGKoMmhbiPxxeF/qPCTzpYxR6irYzhZhHf9AndqX7T+VYPzc
iOchmEXtyIXRt9FUhEMDuhNkj1QvlZPp6DRNvCV42UF3v1+3tWxVBymtUXzRsFzKpFDum96RRbZD
ohEz78liLaTBMjDiBK+93AbEQ4Rg4J3qkKmC0gJwpwC9Mae6YU/g5FV9EfbVPY6fyFeyExT4QjCe
I4G0Dm9Z4koIXX9w1CG0xTwvehOs0nKsi9AYjypgrgNYpdLT9c3MO1YhYGGhdwCNvy/ezXlitG2k
0O9XOd5IJuCM9oPi+MI9xp03HDrUERPNCjb7Da1WLyMBXAZbxFvndavLb5nxlhDjECVQClqsIBGy
/7jXaxwTgOzh3gD3Hrpezu5DkA+SpFqxilDtgN+ZjPuKTIBK6odKe5zGNdCW76WVe1aGPmky+ZED
NerrE8y7TwDRDbwLnk/AqjIJGcfQCGZnRMedAMyGbQj/CZJ5/WwfFosEUveHpDu6JakcE8SEoAUP
wDqTzVZ9qip1LtGRlVZgs48WJBf022XNPbN4g6rBH4+PakhQBXV8W/DfLmc4IkOTTAW+a6KGav6d
zL/aH3V1s4pae5x5hL0TAFFgPFIcOjOqnOQW2sAmcHnkqEcgsRm3S9c9GcPqQqzzx/VB8copVN0E
co6feFvW2jh3UtsaabTOKlV3HSFbUXfQOMnbDCIkufNYOOV4mAqr9ypQ1zw50eGzXLR/SHL4/JbY
ntAloTJrX75lUyutrAxlGUpt4431r3XwbdxGB5GIOWd3mtA+Qq/mk25nMqu0h5c0mee6DFsdRc4J
Fun2vtlrjgcApq6/k1x0ned+zn8Dsu/eqepIkyg0YOOnVYAO+/pd7g+KyFKLV4o3sWqQ4hSLtkiZ
MxB7HQ7AEWawy3YA6Kvwjo50v088W3WLhxilhu/rdv4wU9fwdjCIFfUCOAn2Ij5zQNZZWs4p3IpC
+MG4mvxNqlNfcSDrma2CTMO5YKDAiUs3WiDgBH3OxFmu02JlssgI4GMVBZKcbfJMBR7dTDZT5ewI
ZBBRs1ZFG4UeqMxzycQhCIYIrmrgITAJFqarYIBGfRlaypTdzJ38qkQmwBNOlDjuVFS1Z9dgJkSF
bdwM8VpvVXsmT3NOEsBdpzWAzRAe39d3L+fchBkOYOmUrIL+IvPJ9Skiqh3lZUjisYSwTDF4aYKE
ZI2qCM7DW8a4pH4mP0A5WJRVm0NzKcmcIrTWd7NdDqMMKWg85rajJAKm8PBrOENA1gfPApcCVoqg
VrRUGVNShkrbTjdjYkVBBKYgsIdJHBiqkkLbEozdFIgAb1EmYD5wSgTzNNRBMbVdoExkBBRCno7z
SuaN3DWVYOK5s0HJdQ4QztRH9fIs6DVSysvSlui+VtU2r2pta5DE2eSVWYCKrKd3ehSR/fWvzdtg
AHpSYB+I3l9KHl2famsPNGa4WsNNbGl3y/LSwrrTlaGDej0U53ZJXSRggat9ErWYu59SABcNoHoZ
1u3BMO+LSrSFOWOxoKNIOU2fymX038+2MPgFdr/G+MS18TCmD1LkTgr4Vfru+jg43+mTmgjdMtqU
Z5GQfRqjkKIs+E4JzlP7pgCdzABhalFhGDP/uh6MM2lQh8WtjronguvL7EaFlE5sJgp2I7nN+lNJ
RFo2vAAa8h2VzECvlUWgzR2BeWaG0XSQqg5yTQELqOut7fVh8D4N+KlUJgpvXnRZLj9NbkIQfYwQ
5Q1IOqeEzqRb6P71GLzvch6D+fwmqdO4melIgBai6spBSbwOOIA/tLel1wpKtv3vYJiNumAZQz8d
gQa0DLR59ZT5CQVMwXYRDYe5ssnduJRRhSjSsJ3rQwv/Bnu/Vl5a/RkJ6ctwmNtLpJqNNOkINC3b
FRzEj/ptWnxTtDu5Cw1QFhCUFRNlCfrvZ7sTxDpokBO7DB0dnfoWj8QAXTSRRixvoVGpdQ0SP0Dt
sfzuDmSOCu36KpS76IcT3UWJBSsqewe5DsGS5pyTgOWgmopnAmgprPF7r7Wp1qw6vk/dWMdW7zrX
SvRyl+qxFlxf2ZxBAYGAEBT1j7oU8y5vWntOiOSUoS0V/tI81eWH1mXQKxW8RngPPjR7VRjaws+J
muFdfiOjJLWV12oZ0rrjg6Q/D+bPdg2JIbuTdLS9VfMmeNz3gp3LK7yDHqwheYOSijEyWS6ZI3q7
0MpQrnqYsME6bHxwyHScIKVgzvGpMlpUsI4WLAj/fGaB7wZ4HekPLGj1csDx4ERoYWFR0hdur2tu
XL3OsyurT38RB76lBrRfoT7Dvr9qqTXnRsEXjBtYzc1u1R2G9kREeDzemvxk9YKEghzFHk1xB2h2
PaQkLNSPZjo585sikpTmhwDGAX4KKEawsn/DivuqbJUknKU3Yr0lwIVNxf312eKkChs2ETjwKDUd
R9PlV0nK2U4yE1rjGIaBNmJX/s3nOAvAZPCqlufWhCh/2DonILzXNXeb9iTshvD2Le1gYU8BhALR
ictx1LFSg6dVk7BRTsDsapaPF1okSkS8KKghQF9LA27gizEakZexNZWMhMp4rG0Yruc/x/glrV6u
fxRuGJR5UYNHVRlYscvBSIsKl8xhICHQw9sy6MAAa9TeE2r6s1LO9DyCMvp/A30mi7ODYrHyvJWq
EStscKC82AcIuCny9B6Xxm480ndPOsGFzXjMCj/drLEZ2p1zWGeIUrzLzuMfDxtwns/rMXBMuIhd
DhsKQPXSJ+icEfKmj6+R+SCZd6nx54fJRRTmsI/rYaoUgkZ24UwHJzDyBSpUIo1WXpqlns46rNjp
qmS1JsEsU1NLR/cKiIsK3mLTFnPZyLIXFbDhgfWj6aqayLOakzCoOrRNMx9QUSqzbrKyVppMBRg5
lbcJpWJKd0ovOLg4axMsavANcc0y0TSjCeVsyaBda1lkWEDx0hd/nGJvqapNDsJVBEWH6+uB/lzm
yX4Rig73LJTTAp7e2Ai1yCczG49p0eMys0fNC3zO96Qju1gJroekS+xaSDr6s5CRRuRu7oH9t+en
BtzwIxTl3c5YfWWpBZdO0eiY1Z60q6xKFkLVRhA9L011l5lHMry15l2Tv0ZOLZhNXqkQWozgWVBj
IHgwMAcwNkXULtDuC9cOQgCq20qJu9RNsOqavySJq6cwI/ZUCw+GsrH/vEVwEZy5V0FMpFTUGt9S
JR+TCs1/7d4UGkzQEbBf73yEzNq0+sRIbJuOEPWzzDd/SIpnwWtPdqFz6cjuIrmk2DaGyOqP/t1r
cZmFikdyvEwEg1OgLzbWgx+bjWD+aFa6FoJZmEu/RrEcAS/RJd60BQDR9Dq/24sa/KKRMIsS7hbA
icVKHk6HjUiBgf+3zc8XMPTr2QYDGJRdFTmYJdRo1VB0ePDOMqyw//551gqn6sxRiWinvdgvT/q2
fC8Pjld8A4Lltg0OleQtgbPvYQ57PWMIRuUwFw84Mnf1pKOSKPVtd9PFsHiIFMnaX4/CPU/OR8ds
3tLpCjgtYHTAibu9P7uFW3m6WwQi2XteWqL4XWrhhlocS3yWiNwrcW6gMnpCw0c6JhIgAD7a/6i+
CKZOFIo5idGm0aDah1CTWrmaM3lxYvtKi7Kz+tL1+3x4IFDKuT6Ropj0388SvCQvkLVvELNCL7ud
NgC1uW226RZ4VDnHQX53pP31iNwF8u+EfnkoqImEpKxjlMo277cg6l7/+7xyK2DQuGjgIWIrX+Tp
YNLQRSQCO8fSPCd8qI/5QQqsn9W2c39pjds/wPJuk/rXo/KuGudBmXm0ySQNo4WgrR8HDyIHSN4x
DA0ZaExBxoQafF1+JTXFy1nSHYAN1VcFFpOyvDPLJzx+ikyAEeFdZ84jMWswshJFSTJgXazGr9LZ
/dkgt+rl5vpscVfd2XiY2cIDa8TRENGDafamqfZm47h2xzh/UokC3hbFWYiKWl/XHZXfw/0e7zu8
RQ1mZESNU1sygH7pAHjYKMoE/SVZtAw4lwoaBbVZGeYSX/2wzaVoZq0oCrTH4OdUSJts9BrN2Kqj
4nbxr2UAC3ZOj+NzZAj21dcvh8goo38WUwFhZ+YU92tzsAmwN6PiuBtIyUPSyxe5QQuCfMK7ztKF
2dUp7tNANujqaYK4Jp6unfYU6QJcD4cDezEYtvlXzKlcrCqAPUUj76r4JRtqPC7zIAestO2/q82T
gqqJM4fwKiy3I7GAf1AgmCTVAvoXd9WgooeevAyu1RcenNRqJix8itAsbzQ0H4316fpWEARgiW9a
6bR1U1TAcViNG5G3TMT75ByVmEsqDkIhnrQtfpk8clsbytbCXKqJvss7Y1N3d0Q+jeQuWwYXii/F
LLvxkglOlq83NISluHOU3am+FLPfFsOhN5AZYYsAT7D2twp5mLQMetn2hdhF7izCw4BCRuj2Y24d
MwR48nGmwRLLtaQ7PKYFw/ma4DEc2nwBUQ1Pyk+ToLOVn0WGmqwJIuSJiRv04g7gQVaVyFZQFIYO
9CwMCmiAedIwJSBWVDChI6fFGP5qMBS5asNJAyXIyyhZC370EK3oIZXQG5vuQaeUYkFtn0Oyhg0j
lhyk3lCvA1eWCVKg7anLkLcvb/TSBenB6fBsvMmGra6+GZ3mxRHsdpYc+iQxoOqCfcVNIefhmZmE
xp6SRiU2lr14eKPflOY3FZabtnySCsUtR1+C0l45vNmZEfRqs7MqyJBJVPRQKOnx9fimhpSo2KOC
Bf0z1vrM7io7KnXsQH3btL/itAWd/D0Ds1w86RSMePkuugzF7Lo5LgwpazDqrCXbqNkk8c2S5ptq
Wrwy9Sv4NiiTR379eQ47Hx+TYerI7MdlKQtamLX0p2oUnd30D3wdlQ2WA24/OMOZUTWtXMnyCnSg
LOMLWkGTPsTxU6zvzO38JEmC3cHLXBq8i+CvA9oZ6M+XC7dY5ZroC6Kl8ZhslBrqG9EiLQjc5Xtz
sAp3HEDQh/mOf30eBYFZbI3VasSwYwQuab9jF09+AQt1Y2vk3xKgQK8Ho+v/y5z+O0o2ZdqtWmdm
jmBT+tsuT9Ei+Pu8q8LZLLJw8qwAkLQr6X2ksl1Df4qNGALBxFWI4DLJTzTUw4aW+qiq/uX3sqBe
Y8kwzAkXVBGn/qOM+5s6OXW/Kumgwspc26paFMhQTRu1gynC6nI/GtxRoOOASjiqRpfRKWqvHAZk
bA1c1niPYoryABdYr5ner38wbhY5C8QMc8wkvc4NID7b+X3UPTPMSNANbgEK+v8WiNltWbnMw9pj
RNlrArMcd/FTkFAEzzTeQQcwBsqmaGRCi5cuz7ODTm2srNZqjGYu30BjT7sTST6uj4O7AtG0pJB6
HECsTINdJXMNJxnc+APJLT3FE11xuF/kLAAzhhFgmXxWEaDeKz7sHD24Kgrun5/0mC/b9CwGc1RL
slXMlYYY1cF0n3Q3PwCofbhzgnr3DoV3L3Ih2Bq03m+C163n2d6LtmmCD30nCX4J94Od/RBmnctr
VmTagh+iGfusv5Gnjdx8u/7BPt8o1wbLLHFIX7VZVyFGG8Ixtjs2x/xH8kv76GZ3DiCLuhk9o3Xr
B+mbvWv8QSBHwFo6Yy3i8DwbIrPwqchiqawIPwTWBuveW93yAFGCEiK1R92VXMurNkDMxW72XAet
m2JjtL5ym26ULfmxPqs/y59KoOxV/Mv1meEmGUBwqAwAIAysFsBQ5lo2SBqS9Q/NNwB5DJWdubfS
3f8WhpkAM5NjNW4QJi8OZXLSpo8WUjFkpzW/gar9mwxwNibmmF3n1l4jCiw35tiFODVUL71JE7Rn
uKsWVjmw6YPSNLRMLtOMHjmFZA8IYiVPoO25pvTctSKbLA54AQvnLAqzbpUStO1MBVrdwrdJB3+I
dpoeTsbraL2h9dr0tgdZvBywVah4Xv9k3CQH1zEQFgGwhtTA5QA1eFimMKTDZUUZ5m28arq72K3i
K2XbELexNREAmMP5xWDRgsdr+PO8ZbKebsc9fMBtvM311R8aMIncws8H39BOUz24uH16LS77xn0e
o3mTA0WhC1YOdzec/QImJyoQSYOgKX6B7E3G9xb+uRnZFgeAN6xMdBnkz++/o2UWkGMmE14SEVLS
Co2S5H3Ov0kRNECy5+vfkXfFhdCHQkV9KB6E3Q2WAWxfn5Wh8ZLAAN7yO+s7SZc7I75V4Q6uNiJ/
CA4hH5LfOBVpmQqy/6yrwqwa0EkqEgBQnFY/dBNEXXutz4IUvjKQE8tL6EOZ6wZP/HQ/LFUSgLwn
7Zy+G26nvNY8ahZwmPpIeqyc6AexygHtclSsDZj4eAS8UpdA2CEYywH8IjLYhzxpdWCUZudkK6lz
BIw13l+fRN7HguA/5IoAaoZRFkPVKuAS0QFCWoSS3W1QjYWfT+r1ch609p8rmWD2YFH0yfHBK1e9
3HewU55yE2qvoYHDSW2DmDSuJG+uj4dbu6HISMrygVY8K4JBSYFRlyCxzL+GN3Drqy0alDNumNCU
7QSpkjt5/8ZidaWqPtPTXMWuQmGeNAejOhjKXjZEpT3eCxW6QriT4T0H0jqz0GV9Na2Y4urXWI28
dVpiv7bHV52sqedU048sH4qN0haerpcQpByXQDCnNCOyl4yzH/BlnPXYgxcClHnto4wD/suj6jnf
x5/x6EqTP/5NRQfSRrANhakVcAJMslJh/FfFMNsOy2IHBOqyMRzRiLhTCgw19FhAq0Vb7HItprpZ
d80kIUe1PhTdVvi/bQr9lGj39vecuOPr9RnkXXspZPs/4ZjTLpuLFHhupEQ06X+3xZMSjdtYrQOz
zPy+F1zK6HL48rWw8tF5M+GvxIoczDABah14JEAGBh6hG+lX0c03mb037OwWKNXvM/Tq/2J41JgC
65NChpkkskRWM3bJWIZ52ftxczQH0MtAAUH3L8kFJxn9+F9GB8ARqEaQ5/giLd4OubooOTDwVdNu
GqkO5Mo5VLXozOZ+sbMwzAKxVlSlymygYcAQqpLtCJ0TIIt8NVoPKQy9BS9IbhuEIpYoadCiLavL
FSknEbQ+LbCE1Op57ncZBCxb0u50OE0asteSaovmVdK89J0uCM27G5xHZrdbkaCFalZlOMY+xMR9
OK0Z8bztO+mAD+M50/311cL7gtBjU9EdxoUIZjOXI1UKKVMbHdQJpbsnZuqR9ARPMsEy4X2/8yDM
dJozfBWsCMuksHZJpbhZVvnT4Dn5dihFmD7ugHB8wrcNzFVA+5gBmW2lD4kBxK9Z6t6oLMRbJchf
wlZDNCxuKBgtUY4nRsDKv1lrp1jDOGFZaqN5zJR18SvZ3qsA7Av2NF3g7D4DjYEyEPESQKP2clCV
tpjrUkdA+do1XNNmf0ieZUiQ5SL3c96QsOgxFqwFZC1mOdSkgIE8VPLDJT9UENSFCfnfDOUsArMW
+oH09qIBKJ10pyoPRnjUR3siqt7zttH5OOg4z8ozWS6PkIbEOFJjI61Q2R8fZN1tnuyIBPYwPl7f
RNzPczYm+u9n0RIowg8WBbTjKTgHa6qBKDlY3lxbyUa38KC6Ho4zOKwDeLUqIPfC1oEJZ2aTAe8T
nCldMrvLepjMnxC5VPsDaW7KXJAgOGND0R/4zX/MVlgRJqcaqnoaaEJqdksXgg+emJE32sH1MXEW
Hjo5OP2Br/zMRpdTmIP+EBOgykIZbGjD9prhYEiiDcvJQxdBmIlDc2E2NMoGyEkwtN4yniC1TRpI
rgiyOC8Q+mzw76XyfcgOl6PRFmNdnBz7FZ3DJNYDaX4zpcIdzDegjQWrgfeBALIF4BvNPQCmmaWu
qkspZZEEEoqyjfIgqw4QeFxFjm+iKMzUWbWRK92KKKVyMAhkhVy1uc9El00O+AX8UShXAumPOhEe
6JcTN0gNtFLanISliqau9mjbqFgNOk59qwqdTg+17kMC4ExGLzvW7Y9c1rfJNkJLI1GOGhE1AXiV
EWjJAG8BcSEqusA8k3qy9EQHgRH9qCCZE9e2ASOV2pNSxW4S3+mFpzn+ML7EDoFzpfJ+fVN8yskw
eR/hgcsFDhhelQaTLHWpX+a4A6Cb5CksoA/TtG+kY5tIaPmN9zh1NnG3oD7Tee08yJ5Bnia5gXvA
aTYhqnA0pPfI2gz5dhpuCDC9E9xatHeCooakHlN1W/Zwrhac9RyJHMg5ULABmJEyMMXMlLWlLA3J
2gG6D9OcFL0TM94Vju6B4JN41u/ScOt4CSRl9SxpdPGrRtmt0pt8Oilz5nbwfsFz9XbqRC9eOldf
5lLV0M8HLRtSUczSkmdzxJsXIG1JreJgxiV5W+tNL2gbc3a+LaNeD4FjjRI96L+fHQXxrLeJU6cA
pBUHGcLG2g+8lxzrTtQC5/DLgfNH4Yy+Y6j+NhNoUKJON1qoLTjfkukwJr8s8kogjFNpmVfIfjut
x7mLb50fWfsOczKYHn8b4KmKs8+S8x2o6YLvzkkQtBECSjLAQ6B1Mb9nwlKwACWnevy51xfDx7Cq
2zWzHqZalMZ5oaDwSF1IwR7DJFzO8Rila9RQL4MyzX072atG5lZz5jlEhJrgR8LDBoQdfNIvolX6
mtp6Ddj/S+9sp+amNl8WEfCJ1zWAYue/QZjLHVq4EpmGBjB/1YbNlONJxU/JJp4RGzfW/LvbZgaq
Ccu4sbX+WxJ1fgJzJW3cxKgH43MCCSaF/Z8D6WA7SVmtaG1R2grzOTPJNuH3CkDg2r4o0SadDmb9
Oovoa5w9eRGF2ZNEro0eHEFQArb1TrAg6S9k9jssE4GlAR0PhSaWIm8oY7f2ESC2fXcAEbQ8GM6x
tY8f11M0596CNAf2Nx6JYOey9esF8kro7UOADn1Ae61dYLnc6OEvYuA4dNDcsYG0Zi7lZgukP/xq
UCNXH401LGOwgEV0At5Kp+zS/8RgTppFLsqoaREDxV0AJnUvyzfY61C/dPzro+F9cywr3F6B6AKu
illZSBRjbSYAg6bVjZ5CfzwWSe9y7sf2eQRmVUUO8PtliQjLupNnAKqcDVSgQBsAMcIwBMPhThxo
2XC6AKkVPJrLZARbZEzcCJhQ+mCkwaKjmHpIgutTxlvKUBnA36fVbgj8XsYAqqdVlwgxlBfL/gnH
v+GpicH4FNxaufN2FoYpbVoET09roEi7NwloT/gMQg1efpSth050S+CUxXBHgPERxd0A88kst0ol
sb0S4LZJ0d1aevfNieWbwkT/xc7MR0WSt+Dug8BSzoL9yvlcF4GZ27IEZZAirZFx1Hj2O11Ffb9z
IdXq6nIrSEC8MeIaq1IPAkC52UpxDBu7WBqhb7rizrgqe2f6Xd9SC7snTe68wlQ311cJ70qArsF/
A7KvDtRShrzocSWIqka5M6welvEayW/iuS+Dsh2yTVuoPXzzFLAnInhAaUCdeM7cLl4KITB3GtNx
s6Bg/1hORWqCoGiQaqNCJHID07FZ0JDnFdkufi67cyC+qtkxBFjtUgsT5ylp0rsMlrJadEwdt0Pv
Jitjf5gX1zb+/FHr0NSDBQ1Q1hd7iBzMxFxNMFMGXoK9srij8tOW0V41JUHuVmlyZo4h6h6EK5Ft
Iz04zKaKCGmsWsVlResgMdwEdta7s2H7EEuFb+lRK48xvOjQE/Q6m2yzxFWsDWl+kXTXR44v11vH
9KoZ5WOIlC+9mzn1izaIdj7vnXP2K7+oc/ZLFxdRNYCPUgZj94qKmbsst6M2bCSI5AII/j2Z1hfS
7rvxRhvyu+srl5N4gGn/tKeE/gCe6Jf5TV1rqUlyXLMKqhx2b0bEk+AzOi5uHGk+YK3/Yzxm5RX1
lEvrhG/SpyE4Rq426fvY2dd96Y5o/kl/FQ5oPCiko4f/+eg9exOkUmLPuYXJhUSpK9lPkta5pjW5
Ekw/JPVxiDvBmfSJL/+y6D6FTyg9H+f65YTWSGbEWGAuY0zo+o45KIlZ6iZaf2gl068ht6eR3UKe
2qzdFZO8SSPLs5v1qVyifaQ8lGtYaxpEkbPbvtpUzibW7Ofrn5yXhzWUlXARQJMC3lqXv9A2m9hq
U9Bo1HEEPkMCsV+1+k2tLoG5aouAbsdLxZh6Ov24agODchktqa1BrWCXEOZVFeiFBisvbHZwyrT4
rukMt+vU95WYu+tj5NwN6TcHQJkKNuI7XEbtewI1JiCEIZz0KFnEXeedtb5cj8GdR9B2Kb8L2Hi2
YFLJDfj4De6fVvaj703KaKBSpanIoYEXBw8BSMJRnAjAgpdjicq4/UdEVs0OtbO48DH1yLAxY1E5
i/4hdumeB2LypaR2GolNXES7ZNiUTfw42/dwMBn1fju3UaB18fb6DHIuV9C0AngKXHUKwGfWBsAt
1dh/on+jp/9H2pXtNm4s7ScSQFJcb7tJitotS/bYviFm4jH3fefT/x998sdSm1HjzEkCzAABVKzu
2rqWr3pP3qfyXmhprmubROLB3c3SAgorKuIAWgJ42e0pYi9969UixjH0QAbGe9dYGeBKc+NQR4GD
zV08vOJZH4skxD8EGREs3ToeEhX91EHyPi7s2JefROEXNjaYWUN77zSGsulCzYFG/AenqqIEOcFR
YIkJ82ZJY6OtsFYXc+WpGRN5SQffTHhPibnWWQOvLyRzMHMHvFLm7gDFrFShjFbPUjM8p11MbfFV
MZra2MgoL+mLVaq68TaNCm+rqkVvhXp78kXPOAeFpOxFYCNwTO+czmN37pSORUsVBkdub7jSWt8o
4g698hVmLIwPvTz1Hi+ynL1WlOumZBb+wMDbLZWi1tS2WYroIJK7Q4eFhFmvmUqbbERPxZ/1SgoM
s1rIG6U5RfVo37/b+WMHms40fwFryg6VpuMy1fpOw0PBi7H5zZVasxiC2BJyH4/HrmgpTF9N5Sh1
zbDpdcw89SmtVTxc2yZf7IQRq4Xvf9PsuaOHDTkmFTlw9lUpJH0WB8rUR4aFyVGokXF4ixoeyvWc
/uJmdRGAg9OyP0Z/dSOtmqybQEerwhzR/GEJYW4QN2jCVdEkhyo53WdrjiCSXJCjCcYVnvz2og0V
YMVti3m8KlT3SfcqChh93stjuVGDaH2f1vTxrOW9psUI1Wiobj9Og1aVPy2GldyF5Q2yxnGKs7KL
vZDoZcT7H6/mydNcRUOZrMedZ0BnQ6PIbQDWhJbv664NTDhsch263lGEZrCWvZhaajwaIklTt9wN
eqKu7jM852qmkSjsD0DVCfd5+yXLrBzUFnPYO3nMgcPbouHQAzC23XpRT+OlX2OFgXHpgrrlGIk5
Z4owEABYmIXV8Aq5JZx6hS+HLk66XX6USNgb8r5qQlP/g55n5L8MkEFuQv22CSKXoqqXXTCIliEE
ObocOagTFGY9eLwH/SxLyLSpaDUUgBLJ2PuhhROocng2ZYn23rLeR0us/o0+8PznWJ85TUeyFK1I
03oqWP3bw5Nz2e2qaWAhKR8xpE8CbPmSkuEP7AkWNy2B/AvJQK75lgpGygEU26LGmiFK3+O58FQv
fc0ZDc8l96Vw7uQQIyKXLX225DEqLmW+4Sk6CqzhZM4LomWHPv5L8TnP7dljuyLDaPcwpm0Q64B4
RAVXCj68TiEGr+o+y8pUBUDxB4sG2MkjNPpH9Wf/olGefDc3AbunYa+cn/y8f2SzvHzRYd+LKNal
pZ7C/QVVOS2y9rH8I4841mHOHOLJjjLuBIOusCh1MEx5BEcCcyguAZWUmC6E7T4f8+f1RWL6/1em
sBsW6aJO0YSZu6vU1U1ZesAgofAHTeR4GHyRYWRZR/xXSiU4idFpIT41xrp0f9/nhHdYjCnty7LJ
PEyU7URfJ4uioJ6gcYzm/KV/ccHovYvOlIVcTNDYogYsx9I3dQybATf+TwyMgeAGLlfFyCO74wPd
54anuSDUyJG9lH4uI8zH6B/3D2zu6lEeBL4ZEB0xdTUd6NXVZ6qfelGHliioo6G9VcqCYNzH7MOa
I8bTsbBefUIdw+PXQKc0ay4DNR/c0QBAoIrIMD4F7U/M12fYNOIvfpS9Z4n9fx2yoA8cHVFonMN/
3/oRighdHloH5Yx6jHgMD6NeEcFDL78Urbvy9b89RgyuYejlE7ISjQOM3EV9AcCRFP0CVYpFlx9D
tsu7Nw9YWffJfI8UAOmMVMWELyzithjjuYilcZRKJKikVWBBuK3cEmnM0aHvNwUiCOcxBoEdNjLb
/S1kWmIYJTpGOuB7qIKpC4ldtjkc3ADYI5XCg2DL8uDcZ20mHpvgqoHkCFhWDdljRq+UZTd0iY9U
PKBrw2ClLD+WnRsSNLfRBSBwIjkifZDRaBx2gvtf6zRoI/EIrcbRYmr7VguCWEAWKEalBs51nS8B
E931GB3l6cB3Zbslw9hZOQtqWc+nx2hRkTCxa+T8VfFR1e37ZzkZ0ltdu6XDGFpVKcR0xBD2Tu8S
KyrQftvtu2VN++HSCbw1od/t4URs2nYIgUHswERcYjGG4aLzEXGlxzg+ilUNFITdfYbYl54+gc8p
E/rBElPL2N7EBCdK1eiZEbrdZSvQwiPNwbexT9f2KFaKnfrVx31yn2sxrg7wGzlGz2phFFK1ALmO
Zhi8IXssLU5KWloY13gWdpb0eiiRni0J3WnUegrsj44kdmRueOkLtpby7UuY082yDB3Aw6K77HXN
fNN/RyfD7l3yqOVb+vRR/xx21Mfo4n3+uVQZr2DETd0mOaia3qOdkMpRMMUnWT6a4D8IGjuklqQr
f69xrpktUnzjltHDNlbKQtBx7sMTwvZ6sVaxNAd7bGjfElV4yR76ggav9XP9UQwexc6CwDYuo/wj
PKhYYE3L8Nf9g2BM4bfvYRTWDzU/qiqcQ4JENVkJtu7kNKeckPjzuX5P3Bh9rVC1qdoSZFozGmm6
FjZaQ7zDc0h+thY5N0Q5dqhBPEq0X4+YntTeglWyl14Ogr16NX6WpFy5hNL2Q7A78/Aq2Et64tWX
2Rmav88CK1ymEgmy+YwkYhVPFKWC118iAvtI0fdmAZNn7dH/FpTsGyVG+gK3S7J8AKXRNvtLiLxd
9FDTyOYcO+txvtFhpE2Tez1APaK/NCV5a9c5ZlOrgGwi0+FtZOAeHiNIy6FqciUGS+o+OjSHZj8e
jFVekXjF01227+0bV4wwlaqaGGEJrnJzgXqLJmDpTkt6aS1qJP04976DEat8kyQUVaBCJ4W6DgNa
Yok0uhM4jogtAP39Mag+KECjnhoTbh2rkSIbIGmQ7Hy310eKcv6j6JNo/6ANJLM/dIeOVrUOt+W+
czg+/V98xhdtJiZTxwaP6gIH0Zem/rNvtuVDKdOipLWlXrKTYtfoikbK8L7JmCeLPUAII1CnQPL1
luU+UpctAKm7SxRhY+lJq8/he+ItV0tg2rfYQQLo1r+WaKRS8jVviIIJD/9z2lekGY71PA1KeZjc
lnFYNFQPST+YhrIdcmzp4vA5T0udoMaRPUJkf8um4gFmrW9xs7XdbEZsiiTFOjHf7x8mjwjj9mXD
rbGWEAxJG3dlbGPyKj4nHEbmdROjgf/PCePsoybL1HGyvlJ3gW/r0TZ4lIdVnWyGYadlT7rHca+T
sn8z91cEGUs6GqW/zBpwVVj5+3IjUh7aPJcl+fZy6tGQSuzu7C4KMYtHxJqwob3VryKOfrPoQH9L
3NfZMSbUzZcVypggpK8UjOtbmHJpUvoqkU2I8e0fHdEtnd6XCXZw+m+aaATB+iTM1+jMfSWYtUFC
HzQ7qjXU/cCsuP8aWQ/xzzTfJmZsne8TnBT2+3V90WOua/CFyG190KuVd5TLn/I3bJJtn4y64BD6
F9PxRYm5Nh/Dq1Ha+v3l5ZeHQjR9kM3X2OmcyuFtZeLxxNybkQahr4cGAjzlR5ChU9ClFacD+V+E
8Isb1ucJcibXU8AgfERPfk1SIpjN1jMXHCMx78eRJPl/gWAsbhKWUj0OOLbg4wVG1l5jsc9gSmT7
R5YCrTNYfTgJHouCMAgCYALcbHKt6GZyjhr9kVxC4tyXt3mneUWG4addenId6iDTKEAYpkpsL0i2
Ui8/ovfaSl6qBVF3gBsi7Wqx+cBIZbHlbV6cjXuvvoBxJO1YSl6p4AtCPH9oTyogc+jkp8c70Ml+
f1OtKzrMmz8MvbzWi3w6UJ+GtvuA3OP6NT51Dq/VhsMR665EPQqXbgVKmeUdfProOtEa4OIc28Sj
wvirMYvDsClBZXn2LyoNzcIU7PHj476AzFvAr2NjLSDGQsN8jEDG/b08ZgRNxb8NSzdde3GKrXy/
4cE3zxumK4KMCcySvPLUBARbWyPHbF873mq5OQzEWG/F9X3ueGfIGEEhEjqx8UDLcIBaA+FTrJ38
wluaxKPCGEAlAASWNqmytF80xCAeEc7aXicZR8Sn32ElHGNrWP4C2MgpQ3LriTuxrpbyEA2XWmiX
wN10S7MNgmzV5p3BCStmX+2o+GM8B/VwYIZNPF/lclNlbGMBqzcuGvG27UN+BNh7aMpEW4lW5hKX
qLZPtjoWPr/90QPnijY77a1hMkyWY9C246N/dP2H1mp+CIapW25m3ReQWfG/psVomaIOQWXkoNVk
W3l8i10SB+bQrGNLd81IeFDR1RqtK1OC9smr/5E4E33ULirTQM2GIflw91tTBWy6hyf5FF+hM8gy
Thx6c8HiNbOM6g1CGLdyAnqliSz5S2AtqLBWTuk2dpGPevXoR+ZSHhjbbFw3jZpg3gR4nXhD3YpS
oU+tBPHkgh73doAdmPRRJUFLJfN8/uCt8JmNFK6pMZFCgJXySBuCGnYjHfKIVisPCY3NOPBCkumw
vmnjFVuMZy0zL4xUNe0v5nI0S0siEnGcD9dSD7xnONvJ+hmlXvPEKH4uAB00qMDTS7rTSHSQfy4T
UyetxRMQHk+M1kdq4MPKgNDW9mn7Q9sG6/rNMV2KHnZ6XxjnjOYVTyzILnbOY1/FAFLes1eQarcw
Te658Wgwyj1UfhzEHWg8d/RlGx3elqbtm8GTYiU5oWckw57vM/WZO74jFDKj0aOnq3HTwpxsjxWN
rF+/CrLe229L37rIZjhYzQ5wdGfPdGi/p06K1Nr6nbe3m6dwMqPmLprAl6443eI+tyOPemv0m1PH
8ex3p+WBBs5GzNcXyfjYsiiXZTOC5YG+aCQ+qqZKJlw/zeS1xvGukzEkihvXQlGAUkTM4CCb3lon
70uO52PnU/+jbJoKDMSpaiWzyC16l8dxUYrQa/lnfYwlq3ltf2EUfYcH6OOSqJZjnqvjmXZbJJ8A
SdcRnCsvnTjr6q8+gjEudV+KGXDfIbnmvtz5D6JtNz8L0q4ffyDZ5vE6/GaDMvWKHmNhoqwtKy0E
vdx8fkHnGy3+OlB64vE1/cw39cB4IwrRBrDf2LNNhqFa5omCs0VgYXVrn1BeSX1e+q9oMEeXR2Ew
ZJiKv5jJz0SzWsewVHMnPm0ast1nyMlwOuFnM+5os/2HKebsjNooeyEAQeHtTSPSJvJsjzw+Po4E
VdVNsjquL75ZAFJpU5w/nFP26+T4Fn2iVv/RWh59cuj5BNvHE+SJz3tnzdjyONLRWFDIcBpA5N0O
6/uWbt4nfXH96YevAsTYzxQtyfHzGMD1VvJ5s3FOpxMn4p3V+CsijAFPWk3EukMQMZOCyiYw7Cik
8j4nk31iz0kTANMPIGhAtrCRrlCKmD1RR4i+/7iMRDOPJI6rmwu7sDEbHeCYdEPszoQkXhblctgn
wyXtQhu7vahSYJGIiuZonsdjoUk/jZeGhe4ThAYWxLL1diC8NZWKIt9l/2uprgKi1ST5/YjGCNuw
5IfVilpn4cdH+Rb9RctVaH1gqSI2slvvnHv7HAn/dqhX38FcXFP7bVO0qBG/mPuMFOQYbVBgkwk+
ZSFQsqIlOWO1E/79iPcd6Vtry7lW8fupqxhexao9zMYj9mS9YIcd4a3s1t0FO6TQ1btpd0DPC0m+
DXa1ZSC8RkexgzkszmV/F9lbsow7dNWyHTsFZBXi4gL09Q6jRhbPFX7uMLs9YJCBZsBoI0mvsDMS
IrAElm4zdBd1hXWc7sZLLYOk59FEOcAgxq8QG7pMmea71DBVYHn+9P5KPVJWRC727XPIW5w0Yw5u
v4exNot6rLEeIsRTJjKU1sy0wliLjdJ95EIuAzJf1PqMlGJRXIyh1QFVu9QCInSNFBBXzjBI0slJ
yjOB7MIlqMP0VSra6aHa0yo46P6VkUq0UHKBbIBcPMnIwgBSb4mJ2YN0rMzDR0qf2v053Gc/7huU
707uligTfglLYFi4mogawKp4qmz3eEYo5NynMSdln2uzsVJnUnqmYmJIerfAiMwkZYMVWb6prLDm
jvDEbCa4U/+znvtvOowex0kdVEUOOg2t7eB5tMsf4iFZ56SmvMSQ/D3muaXFXJYYDVpoZKDVbdLd
BWuhjwU6JjQTGKLL9QvMx2brEQX4yg12z9amupESc7Cyx/XK883w52jJ9kitYGdYoWtqp243EDRf
m9iMuze5OYrvXuP2Y5lLbvpIjgfINyQrXhfW/qKbmiWtVbLJVy7lmNM5ibq+bcamlMKoxOgbnm77
BRq+/5lSLkPT6bIG5ZoGE1y7YTMaCxmnP90zwEZRkq8djS72i01O//vc5u3pMR6x0IbC77rP08vI
sd66tgVoOE4QPecArjliAkG3UDO0KoJIsRdX6CzgdTHM6yAaiDAKhD46ttEr9rq6A07R1NBx9H5b
Pz+q7fOfaPkXBeaYmqpfDFEPChq0PDRzRyeJ6ZlcMzkJ6/e7/6LDnNTQqFq5mFplFPv4EtOXjNj6
a/uc2NzgfLIX9ygxsbLn+krZx58cHYNVaCY0JXgGdw73ETyvoF88MQ6pEoRwaWCV+aWywktBEIx3
RD6rBC034coziy0PbWIm8zQJ9T8U2bTlUCS5Eho4xefqVNDfIz0kR8/khBezjvaaCmORQ1+OWkNF
JUwho/3LN4VXdydStI1pZsRxZFyOGIscqKkvuNNtJaSxbFRk3w8Ls3H+7OSmZUgI1ybcRsaYqsLC
qxTps83kzTvBP+cEHddIvxJeV9jM6xCXdEWKMaVd2mtFJH6SQrbCzqj/A/Nc9uLgrWm6SipacDz1
vAu9osgY1koFfnueoqIYrnvzV7TvNyPa7Dz7xAv+Z+3RFSHGWmhulVZyhOxuYb0AIYREJpC81vct
0mQJvunvFQ3WUizaMgiNqEe9/CWGNsUbznHxmGAMhJKhqd/NkVXdxuvRaUm0RmWIB8z3Odl7jw3G
OIjLUWkWDY4qfSntgb75531F0TCHaANdNRuBimvsXDQzkqNHTnqXXzWqEtnWbetVbfCXyhweovVG
WXe8fo6Jvztfxj6rG1H1s6KAtOzlzYiH9bTog7fU8vNJe48IY0OMvm7qRAaR5zYl+zeXxohZFOxN
2OsPrmz2VCC+ddg8EsMKVsLFTH/HK67Sc27609BdxealFrhxZHwaMoMI+z3qZpjQc16T9eGJZsDo
VB95kfkMyWnjAMZqJ+Q5/RvuY9xXWKfQdJeX0UaCu3YqMztzoo45CzPVzPAPVlxPCFi44Su+NIAa
Be7UxoK9TjbSCXa7hS+gi1Vs+eTDpe/3NZKF2preOMB+AzE02mOX3LdZ7yiVF0MKWd5WKk3w5Nzb
GboqEZB6ALywRZqY6Up/TGoiPN4n/Yk7y8jRDWmG1YWUBkoqw5gWHxhSRrqr3wELZvqCF3+fm29o
sCWLQ0HwF9/UaGdLD/K5pz+jc3+Qt5Rmu42xniTPs+OV9sCJnmZqmLcnw7gVSWlLgJrjZNDnTUU8
HYAReFCsLiSNfdYP1sE9KGteyXmm42KiChAWjA1iIPKz4nh1/6lSYctDAAu2BEVsLUG9xo6xgRTt
YBpFAXVzxr7JzcIEZiBebDxpmAl7bqgz3kZJ8NAuXeTIhZW02kuW6CCKt/pNTrS3dJX9yHjiPt0x
KwMqxuNE5LaAdqIyL9HIzdvGlcGuQkqs3GlWeDcQZbPYTD6O926QJh/2jRrgVCZsbjhyhTHcZdz0
baShtIEnl7a17aUtbTQSHsttQMPDYpVblnNCOzmx6OtAsF+E3Bf5We2e8Fz+/gCWXQSVmV9PtZUa
b08RkUOywjbbfdaRA6BqgbpCUP/7g5gPE3tol0YyC7sU2YnpflQTP1/qSINKG0wR2zYSe4cHVDW9
v+6zN1P8UG8oMRpdYaQmDJYuSixOj16QGC5wtAtsalp6JKDeJUX79EgfAstavIXUMyWPJCSkjnYR
H7i1+Ul02Mu+ZpvRX2UQhlRuy+FiuH2/SYFw9SZHhUzyovW3ZagF1NUTDG8ISbmS81x23A4t75wT
4X0EEzBigj1ovQJnvzyHxjrGyH9LsOqrtRvFjBXbfdWwhY40Mc3RTWqgvdwGEJIAo9au73/JrKG/
Pg5GtRtpqcVNo6FyUpiLndzTbLnSMkeOqGoK/WYf+nQYDpq3DuptTKWVQIdf2tLkfMVMBHgjIUyU
WdYSIAhEAwEKJNFUTQwV7Fxs2mqpukUEceKVV+Z89jXXTMSZJqUc6oBmgMJliIh+vLargfCYmom6
bphios4U+Vq8CsDUUiJA0pHEHMBhVrCuNIolmUkSEXl8EI0fjfEetrYaPAb1RRDMoj4lSsPZrjCT
O7/VQcbGRRhFV+J00vYxI/uEjA19Cw7hep+uw3X57lmalWtmsNZWjZmSVywyNi09oSYvvzHT/Y8P
wY4TgHIA/FX5NiHo1oKrBN5wee5f3vT9G2rnxs94dTAJouEpIg5MXhJwLmN7Q5PR+dwNtVYIQVM4
KTAs4nkfOLKFPTgPvlk7Ha4H01Iu5aUL5kLiG7qMmi+64W+x1gC8qlXOwnC0s5a+ASNVBjR9aaNz
skWTpJ1EtIi3emovdVJKT0txswjJMvmBASK/so2OCONWyytS1Ps6Wucl9c73NXBWASeYEoywGRNM
7m18WQkqKitFMFyWtkwX1NgceFkaHgVGG8a8ahd95w+XxAlNg8YHarzf52HOjaM49Q8PjIiLAMMw
hHLigSx/0X7FE6NZo/HP76Pr6PaM3FDIpHoAB+aIQ8qPNXml7q/7PHwGcox7AizEVDoE7AcwHxl7
HBeozeAhMFyqjbSSLQWUHgFdTH+raI9rT9zQY+ZabugxlneUa0WWFqBnnKdsPLLjFbpC1bW36mxj
BYhpW0A7xOU+lzOWETBc2NyEFg88Ndihm0gE7ns5oJDXSKd0gSEj4yCXImlqJ/WQX885C49mLu6G
HCN6ReVlRh2C3BJquNA1IqenRtdpKGbESH64RkPz4Pk+i3MptRuijDR6YqH6aPkY0PyQPTerZp/g
afhXtVs+Beg5vE9ssiOs0Fyd56fNvXodDIs6MeIIBVrfKy9R5pvl4Dv/GwnmdS83g4SdkCCRNNh9
Uv4K4/UfEMBiRozuQfYhG7faZWhZ5TWTTOgRAlEtw/oa8z6FSXW+ndIVBcYL6ItACwJ3GC4emtV9
s+OoLu/np0u6uoR4qTfLfgkGAqDCSpFpwNEGGk9h5/RVvGKCsQ/Vosk9bboHJQYOTpMSycU4UGpQ
A1AoFSdqmBkzBpLSFTXGOsRirAVjIg6X7Xb/WXJHzvsS/3XJKFmTv3attYt25BUjnTS1Nudyn9J0
/46cMfnfbo7xTu5C6rMwwGcIY0uq5V8dFk/XBe8dOKtFV8wyZqKKFYxUx8JwQbc0KoJeZ/eqxBGS
z3Vx94SQMQuhEWDFHt4gaKPb291jgJWKHjEOPQnPj4/LCu+hXUo25BykJDmeP/THj61xed8Oq/sn
OpeFv7rZbzim2qKO2j6BtAon/6FfJ4/tUXSSdw9Jch5m6uy5YtXB1PsGRMnPI7lSDDlIGkGScHtu
mRJ9+e433EBr1qFckWBUWwn1QE0GkEBIhaL8/jiuL6l96bfI/a1W1q4zc3TS1njCn431xzvH1s9q
/hV1RvN9wJMooYY7NcoXpfiRplZSce5rlkGcHhKA6PjBOsVb49IPodIHbTBesMXkLykMzMboqddX
700h1JYYYR+Ei9Xv94Vkli/sulaRm1AnAK5bonKBRq8xiMZLWezd6FDWDyLAdf83GgxjTVaLQVbF
4yXUf2VNSwxps/B4+5t5jDBKJxuxGwtGCNNVtnS5XLe5aBUI/++zMhu7YZ0FwFyA9QdkL+n2vEYt
HxtxzMbPKtpWXy2ISBbUtVOyWGUmUA45BOcSV9Oq2098OLykWNxUJCYGTe/zERHvvkUaB+tKd+VF
ev51zE42KcydVpLX8jF5KMmwPqfUOd3neC6zc/MBjH+Qlb4ukrgaL9uXPiAeIrmHwdr/ym07oY8B
LUyrMfOCpj+tjWSWqFAFRxRleTmdz6L4N6N6dQ6MoFby6KlLwFlenp/3+e6tIr+GjHpktaArDPV5
DwcJo2iR6aOtNsSzgKP+s7p5RZ0RYX1cLLBTphwvbX6SvXOHPUlC/uQquSW1CGpd0eKc+nSq99hl
xLkXDHcQarC7RevGYL0dDftXte/J+ndAV1aIHHRJs/P5tDBPPE+8nFWlL2ZZRDGliZpEMiba2xd9
9Ra+v8lPI+KpNVlZrdWZr5uf503nfGwEQl9by3oKCa8YMutPPgGisbQRgI+Mua3lzvOTIcV5S7+z
xWMpX+6fL+/3pyO48lde0MmLvIUah8lbpD+pPLDBud+XBOBNT0tgAJnGhNJlKFViX6vjRVOzl6Vf
vhhZ/weWGxhWE7IcmvmA2njLQhe141j4wnhxi4AYw7pRnrPBvH9Mc1kVnP8XkYnPq3MaZaMKQ2WE
1im2SoUYg5jl+fIjkUzvobY6G92YTUK0C4fsZEVZ6Z8AsVHWlw3gMDHKLmhhImUNfH0X9ouQdgb6
v6nnGXUGRFW5cMmYVIFLkyWM8VYdDGMfhKIWk7pH5yZpgjy2izjDkuf73yXNfBeAKrEte1rKhRFv
5rsCtStTtFCIsP4Lifpo4bKLfbK/jKgkLJ5Qcg3JxtgACmXjOI3z7NwnP/feRBMwlt0BSxd/YeHL
lnqQJF44ihfzZS/TYINVCtbm48SxdXONB9dk2JVChR6VujKCy8JKCHp6kjesRH7ld9pMNoy55Rs6
jJK4SuwPSQc6Cwfx3P74qwekEB1XFowbOZ8cng+Zc95oFUEbx+TQsOmAUZml5xVDWyjiBW2jGfGP
6xWM6U6wrQ1HN7+7Cw3SgRlI9IVjV5rAqI2OfRZF0GDg0rQrMrzu6MgLd2aC+1sSjAVz9SHtuzJG
cL8Zt8TabQ7ngSPuM4JwS4Nx/V4RjAvAqWNuFJXhgq7JbjAtzlHNCPUtEUanpADhhQ9k7st2QeTX
A1oIqIkWF55X4x4Y48IXApoUEYUiKb1fYk4lfeRN5vMunXHZ7lBneVNOl16dhpez+sgxxpzf/2Tw
yhYb2Nk2jhl+v8JTMiW0Xp059mWS/1uFvLmKT3m4ohAsW3QEtKCgkGkSPqC+4zjvvJvg8TEZ2Ssq
Xj4mRavgIqKfxk+glvFmP2ZKrbdsTGxeEfBDrOkY0RWM97fiZCsc1QZSNZATD91nppn+lhKj50qY
IR8tg9J43L809OXlzafOMaO/jns7xzBPj2nLI6I0TkzO0xk2gyzkXlkpk/KLL28PLSE7ywrJE0cz
v5vniTlMQQDwdVqqxyhMGqp14JYZRkLQjAHDjAcGGV/vi9wM2NotEUZpRqOQFpWYflrKp8cjgLZ6
5/HR2ze1+bg7RaNp5MRD6yqyuhzKHPZkJtXvt9McvATK/q55RM/LriqIbwer2tFxpOLjjvywsjXG
c5/QZ6q9fngjZq10uuTqw0y57OYMPrtlruQ1XwDHqRRw0M/60/MeHsNekweN7krrh3WgPKH9F0P4
z72yo6aVXhmen4JcUaC6gVLc9mT+kan6IsFoYC+rmGybEuNmQaKM/gAsXshbKztT1r49Nkb5jBrL
gDssJb3sTdu2f0sPq4edNY15hfQ54XSrcO+Icbe95mvakOPQkNMb7aMt4pJWpZM6O9RscnSA8jGG
vj/DbvljvG8rxGWXo4ZyGbeNTY3Lffn/Fyv5dUeM31XaFCtikwocvUSHPaaOLyjNEt/JDya3D+X7
a/aWFcaUROitC6UMp2fue6BBhDaGHiixzgE6zAyT5wBmCuG35BijkoVy5QoyJGO7TYi5x3Wt1w8t
Xf2unUdElxsMGBsY8OA5tn+Jl/45Una4ZhAqzCItwGbiUeVtA1HU0ShWORxhnHegX2SYuDnDzlUF
Y9rIhGZEWKtH0+l4jQ3S9BvfQ4EvGoyTHpIhKA1/knfzxa4oulmRa1FNYln0nK8wscl7dPCYYkyG
MvhdNBTFcFGfFLwy7XVCf8vmCkNwrxh55R0h96oY47FUxVrLFIhImgGYzNtXLxtM159OnKuaaSW8
EUV2u4HoL3PPm+hADGEzUAdAZ+zKopZjrLEsmZen4vlThTEaoVaMhhDn8CUJGnQ/fcnlN/kL+XG8
qajjmeY7x45873O65ZCxI4Yvy4HqgWJE9ma3r2z4lKPJIcJx1uyGrNBFKrbJIR0vJnrYLmSNnD9G
ejE7vNUtnh7P5FxvWWLsRxVVUifqYGkLcm+g59uP5Ldrr6wU/YHQ64/T+7vAWcs1a+4lSceCMgE7
cz4fr1dRAIaoKsT3kBStIdkLoFTvH+G8Rl/9PuPB8m5IXexnnVonnjHB8PZ2XCOhJxM0A+k4Ssfh
afSksd9MyBVBRhR7oAaISPxDxVD+AkrZ9LCntm61r/c5m1T1Hh1GAGMFa3naBgenOLLZ/bj/4zMZ
MMjCFReM68rVMtGwKHM6NgB4YhR6J26WdOMYDx3hhoKzRvCKGCN4jTZUKhY3oXwdI22AIiEvMTFv
j74osG0EXuMtMi0EOzlySEeY9d+TOULyAJAiPNs3axmuaDF+ql0OaIJ0cTGGHR5zB9VOn5zeecEF
R28+c3ZXelPH/3/9yzMA21f3r3+m+nFz/Z/29urXvUpom3gKlp+3/+lofYsc+1Ks1isk4ncj7Uzr
cEjMxHbwyuOxNpNvvKXOeClNH+paMnCCWzQtj+tYxBR6ieF3u6a0+gW4ROfdOT8JW+5I0KQzd3SK
HVFM4hJby6fHUdjQ2H2tSYkFmJLtLzlGjyPwn5b46niNdJFGHnCWL9pRXyvImnJkcD5uv5JBxjiU
4riI6mw6QRO1DES5R7ytahQyOpNuBodXt+CZi095umKobIFODYjqKWWmYZzB/o+RNS2Fbsw/ygJc
8cZYC8VIZS3VJ3gITAloVFy90s3pVHPM6/x78YsMO55YYlNCHk1HGPREgCh0QCzEDLykcV7kM1gy
N9LO4ut3RvG30G1NwVIcd3MsXp7aN4wxcT38bHh7xRMT3vaBmIlJMYlFQp4LUu9sZYeoQkM6GABP
VvSy4T67p5+8o1Js8nkAFC7gQ3FbyEoRsyL9tjwb2K44LZe+b7TmX8ZX3DFmoyqkJlFCaBVeP9Pj
5zfQzBC8WNT52J54iALzSbArakxgIejhKCkuGDNRK9jbiYXWofVjZa5eN9ZmIGcHz5Pt+30W5+Nc
ZKUAViLr2GnP+Bap7dU6F/F6XQI38ZifL2u8T6Q1sXB9DsaCPz66z4wfh+y8s/kiy8hN7i8XuS59
kn15OWIZMbYQWAjqqXKYgnr6gT7eHH3mgoOyDK+oOFO/mBTkizrzRgrQxB9LZY2yGK134eVtvyY9
Bf3L4cBD5/qXcPGLFiNDIbZX/R9pX9bbOJJ0+4sIcF9ek6tESbYsly37hShvXEVS4ibx19+T+mba
dBZLedEzjcFg0IBDkYw8GeuJWBshK3wKW4d2hqXEe/BblBqAnS4c79tH+xej/RbImNExVo/iiQbP
NOIEbIKGVXd85L+2+oYji2s9jGuqHKwGC2Toqy76e8z0rakzHHnPvrv57cIbdp2Aox39i3/e/m/t
mHeoN/ssO1PvGy85OcBk0Lrh/z75XJb/v/gM35IYh/V4ELF6TgC0PbXvBlFwOxZ+GYzw9J+xJ2S0
VQ+0URz1/vLMfgtlniIjaf6TTG3c1gkTdKiYK+Jj1rWz7Q9tsY2djydeRxjnOqDOjjOfvLVtm6i9
RX3Zk+PsRXttBHfoo26cs99x9PvLs/5f/Qx2t6qcGIfDgcYyr9Zd5CyIipy7fY2oeY1mCj2qv1uK
ITIQ06YDqA4SGnw6nnNHXfSHg++l4SuSnMjAQL/Vyg0k294FDnjWgtTZFr94KbT57OA/UGOwk/WA
dONwMugDibvvPaYE+RgyLpE/4J7t/Fv8fbYM0vSCISjGiRosmAkwaFkGCLDNDefF0HliGHwxlVgZ
TgPEmDmxEkyf7S+28n4grVOk+H909BUDaw1ZlCZ+xuLd91cvyyXiop3rkkXiRc77+zMGWPboh7W2
1cr+iBA0L5cuwmfsoOeE6/MJqskHYCBK0KMmi2h22wGtXr3AlLMAt2HLgaX5EO377BlYSjGFeY5o
0qHCyK0tvIqevQ14pF4UcW5ZNINIhlRWZkxD6HFxdCJCuU5vqzGfsJkcFgM/fSy3cnOGGjlB8nC7
R68K5c57wJQZaXFVN66d3oNacrcNuSy182mOf46QLctmtRZZIo0Q15Da2JYrvtvLuOX4dBxYx4bu
n2CXm02eYQsjbgkyifCx4K36PVkhIXuydyCF4JVwOJCO1bA/BVaXMyLfDCm38PVIR7HhYD3c62Bw
ksnXErsVdpl/+yvyTP4aH0zwvKvPaGe61gL1ZTQQaQsc0AbEG87/KIhBnDYR60tLw+rKj17w3GO7
QbDjGsZtX9Fgi7SZeM5N5QzDeAprcKBYG/El3RX29uob3tboGo/fuGJXTrvJ0fWCHKeaQK3jab2W
8ORjsQ7xc7sMUBve2YHyYvAMhPNOXZ/MichcMwfJKnGIYYKWXrtx4sctD55ue01Y8vLTBmMw2bf5
AWqtnTRA6uPusP86PmO5BkIKLv3tdSnOrUNkUCRplaGUSlj82XNeQ8xNru8eFw/p+vOxuHtAb9JF
IZ+fhNgNWszBJGatwl2+uwQB72Q5rrDBJumyBtFpSa/eyQn3r3fe4z129uDR322NRWFznGHetbtG
ApMPeVHSsThStYXAqxMSBYprU25azsfkvAJsnk5LM+yTplVuUOH2jro2azIWjsi72zwxTIyUddF/
Ci6epwUopFv2A7F/L1HDx93juaCcO3ANjSdHN8b/BZJwjUp3dA/CuNsXm+d4som4vkWWp9Fxyy6+
g4TS3SLz2vAdqE8HHXi93hzEYrNx56LWRvMMS0iXnxgV/+Dowvs0jLOh1QclPtIauoP2bfqcoH3c
d+mXQeXtiSOM/rEbl5lNxCXnYsBrCV3ARPD6iLxptFpdyxzh4Y2XTvpL5uofH4Clgr3UVqrU1La7
gyNqpNSDTAuK86qwdsoRtn5U/bJ9uGDgjbdqnHOmbHKu7HNJ7CWoGQ5f8stp88W5tTPzzdOcwx9L
L7suLbKSus2H32t0n+e2v/DWqu/BFB9iH+VnsnExyDSQLzRYcayfK5zxQWoBvc+nBtpV7h7lisdX
zwnVtXR0Bnus3ajbmnf25dnZBl+7Yp1VgK3wf0RHNm3Xdpk+muiUoPUfkDLDS0a7R4F/OLr+Jc36
jw1d5/QmWHIqFencqPRLpr/RRmbY8h5daxwpPHNhgiBEdVmFBbbo/ansOtBJ9Xjh9YxzMFFhApdL
YpipmKNtBVF5ujT8gIdSvLifXW4nlVamxQ0k7NeHjWi/kho5KRCC+8KCAyIcQGRb4DpFbTudEokM
NjZfrGKS+w/+/eb0gMo9RxT132/g1TUtMPn8cd7lw4Dn5NFxBp2M6CEnv5HJTDhONscAVCZnUgjH
rk1HaIRgsgKtLYIVlVPT4WTXQKL802tTBLE2iwuSpIMNYhvnDhtbY/KJeJpginSTXdsQGqxl45HE
z4csCjayWRqG6Myr4UzOUI6lyIgpDFvBk5e7j7rziUSNi6o9zZbwe4pn3dOJPOY2RWchabIS30wj
4TmwfuVvt41iPuibCGDuUovRiAIT5rB0TAF5r28I+lB1LAh52aBWtg3/nRVOBDJPdKkYudlF9ATJ
YuFHHrqmSOReHm7rNXutJlKokU6+k1kfynOVUrd+dMATx4Ps2aTG5M+zfnxcFIl1pFdJ36Z+Qa4l
AQ6Q8myN9dGxUeI/wcI+BEsXbY7/RDi+sk92sENmiKfTbJbhWyfWSR9GxUwGmh1PVm/4NAb2QIc6
uFwsR3ppeJW4WQifCGOeXU20Sln+P2HOuvDE98Dh6TMLdxMRjJte6Lllpdcsp2pLD8/I8iNA5bnn
17D3D1CdSFF/GlpX9M0hVXBqhfOKdT6fZ9BfEdDzoIUnrt3bRs0VxqDBMR4uF8WEMGe/P60OJBxs
FZ2hnvoimnfHRdB0Hkci/fm31GPh4VjKoNGDxBxM+ZVPkB0mKJgE2oJn7bzPxeAC9n3BlaYNvSii
Y1AHLVG+hpLzCsUShKXWYsDg69Nt7XhGyICEgOaRsmrpLVZPRMgxe8ItOfHOjwEKJbXq3qJGWC7S
9Tm07DP6h7+oc5fhvxyTn8/RfBsj66p341k/WhakPa2R18cRgkPWeQABFv5B5YkyLGCtQEdElKRv
H+V8iXYimnmRczkXsosFQzmBppQSlRrIkw62tavvYnK5fx+8fjkulXWcw4UOgtvS56cVJtJZOMmP
VX+g/arh6+Gz8TRY6NZ0n3i0GfOJjIkcBlPU8RLL1YgDVkgESvvNYcDynWWwS3nJ2PkEzUQSgyup
3FpDplLbXNP2QDDJ57gLS9TVAh7vy3zH1kQWAyvqQTloYgIf4OTsOxdlLjzMLcEqCozJoQTE+Vac
W/eH917FWABLod9B6+NbDMdt8YBCCFoHsHGei8+cl5r15DVdi4T2AmmdvT6S2JV8LLjh3Lv5Utbk
ABkgMaBQd6SZ825ZrLD24EsJtQOJsbBvgx06X1wfiqcUgyrnLhLF1IC86/R04Vivwv3tr8TzC1kv
fswVqhREeHcHF0munryjxdckG6R6t4HyeFscxyZYfx48sqWpRFShdeFIm5LoD9wMCsclZIdSunS4
yC09NHTZkYdPOorgolvZ3Z44jyZPEAMSlW41hlFD0BobbBcph02H99cZYKgzRVZMmrAOdfCZNovb
H4KHpNdNGBPHuZCtumxk/PnOHpbOmS48fx+Xx4Ud8lx0ein+dC10RFKqRRdcM5idauiQOmaI4czP
zrErB7sceBsXZzN0yrcI5ktEgi5XZgkRnhTK9wWRufDCU4L5Gs2Ied9DBK8FLc/rdfeaOQoIG54v
pPSxiQ3dUMgXcb7QvKP0rRSD1qaZDyflApHya4E1wqt792Vpcx7U+dhDxVIosMmCOJedM5FGM5H6
uqN+34Fc7DX8MfTLtATzT5gDxDPE8R9mAWAij3EfpEE5tHTU8XF8LzC4oyyBm5xz44lg7E059emx
t3r6qcAngDayO8xKLJBtRL4ND2vOq0bMe2PY76NYigWyZZaLTGsuajVSetDOPpC0IWNA6USoV/aa
OGYaRu/LHWY0Uq9cK1m45TWwzZrmRDxj/Bc9Kvsugfi7eAsX5SvmPOTzSZiJAMb2hUQ3eymizKQk
Wa0T+87LnO7XgjyIH+gEPPs7DF8Vv3gpmPks5kQsY/84bCO+jPr58eyM5PAr9dFn27Twajn6zdrL
RI7+M7IrrbMgHkzsznt6MvDVTOdyd3zm2OTsQz6RwQQ9tMWwNY7QJXQiMBah/QVlb+3lgyOGfok/
oHYihprKBNSxn/WUqHTv4PEhxbKWh2sPI0pWuwtPIXqJbkmihzqRhHLVUBgHKJT14CRrG5t4+Wfs
x9qCF1pdS0V/FyWzvVmyZiZHfYT5hWgK1T9zGXzXauqfYmTPq4Rgcwtl+U48cfPhbI0Ms9mhxjGR
ecfvn4OV2aatMm2b5iLhYB2nqAlBg19Jyofdjrtuh2P1MtuzVYOLJbcirBsM6z5E5ewA7AiMxZZj
KbPexUQhBjSGrBiEHKxgj1nhxWVMmr4gGWh8+4UqEklapo6ih1G7/yWM963iDeaC8wNum+qfvBZK
m4xlRr/qWrTrlybdFOAfuRjIEUauUfPi1vnq50RhBk1GFAxPkoVzVdOFKZZEyu3Ol99PT51iiypJ
j+TsL+WPczi6WrLXeXHerIcyEc+AjDUYkT6oIFQ+fKU5Se+XMe8pn48kJyIYjImxJ9poMtgo5opB
85SHeMoJltgYy9+Ku3O4Q1k8lRiwybUyFo2CfkFn+I0dwzQ9Pjhn90QCmwNsMk8WAzd9jKU5ZgpZ
Tw7d81C52P3iVJv1azfa5o5Ui9WqdjtPv9NOIC/IHV7igSOf7cxKTzpIthtYT+m0bxsXz9Dt68BT
kO3J6g7HerBy+gjt99FykbrAb09eoHBHUxxOFYTBUvcC2+GmOqjl3YBXtjnrDLLrtKIXw1nXH4sz
eew+Y+LVQaTaoNYOtMfbms4HHt9myrZmmXmGDqPzVV5FBjfBXox8pXsl0mQcSbcfdpmt4dSphr2t
FOOoX3axsYJ2VQfvBaEdt5vfFRZgOxzvdj5vNFGOQZmq0qtaTXHNK/dJ/WqXdUGW3Fmu2w6ffM0e
T97ewkqbTh3h8GECXnhX7fPy0GMv9O3T4zwQVzydCDn35lhn9HZ7D1+3//J8i8PkkBjgqLuhONZ0
ncHJ6Qznktr5g6H6p8jtj6R+stZoiuqCiseDxzU8BkPMo1CVfYtjSxI4ecQHXKH3C4k93tAM50ax
9ZxOOZ3POf0++e9sN/4Obh8fB4rY8o1S6qkiXvBh1pHvGd6BA7Uc42J7q0wjP6YqPSX0/eUo7L+A
lO22AhzLuoYbE8vSLoIU1xUUiBaY/miWt/86JxoDAepPz1Tqu/5iDPR27NfDknZjt6sy9ZrCBqEk
Wk23O9t2XzYPfq3xAGc2Yv82bLbDCmuIZEtrKeAs9+YWkVI9OB+8Wdj5kH0ihZrf5PzUusf41wEK
gmVZ8l4pwYEPUmWUT7DvxuZ2ENLzuvE+XF+uiThQh6RDmtPzLJxTS2yZ4ByRLUZhkutm8w6QQQZJ
iDGHJQAZuhPZ76vDrg6ypzHaJbyYjwfUbJtVLujtqaPwdvKadYRkx8nnE1Hcjvqw3fvnl5KlKooV
ui3lgkVLz8f1sSf2li+Gc2XZYcfy3MhmJyMWG5Zr3Tbvc7tH/Q7zXBcHJxcq99z+Vl48xHLXirki
FgcVIo0AGWOXYJohsGPvg9e2xXsr2J4pSxMzqaFXatCcCmt0N7sP7QMFNVon/B9jIrZtShsUcTy2
sL4cBa30qcdWvt7psUrsAo63EzHbpSt6t9Hq6oPcuF1XAtXJ7crTvIqjAjKVDuQhDwV5b0HVBOoh
zqvBAV22GFN1iqwKGZYqWS1JI9LwQP0v8RW6SLCpxbRUdsrnmPZ9KVtYmgK2EKf0hId8/WJj79ty
l3oOl39xvmwBUs//imNQvjMqs8OGd1pIoBOF2zx8NBfqe4pVhZYTLDMS7IIt52n8y8f6Fsp4d10t
StaBLiUZ70Jv4Qn2+IBl9l9chKfB959G8S2HQfjmcuiVXqBnGYKc824ROWgZp4xUJ2xrA48eV+B8
NudbIPU5JlbYgsqyTiIIPKEdks6/YUCTEmhSTxnvCp4VjNM7HNOfd2S+hTJgL2ImqVNMmORTCJHe
ehiwa/M+2smOCDp9e3sMeZtD/4L63yIZF/AoHttkEPEBQTDTEPN+RanuQPLF0Wz+yfxHDBstJmDU
G0808HgqVuuLPXrIF1XrS0rXDHPHQTnGctV58u2sRlA0ORPocjDPey0f1d95TiLvd9W5HL14l44N
FeNcbEuVrqjC3FAcap6H0fNgQZboNdj92nQLBZ4Br71n3pn+Pkuq/kQ9oZYi1axgJQfDibB+Okk5
WvGQiw0TjQirp42eQgl2rcpkr/qo7D4Npq97SKc7nFeGZxsMhlRWHg8ovgGIQ4z6pc+3Te/61t+A
DjY27CMlLnPtClHOXl5iizaWjL5Ryq0zJk5Su8V4+eqwQG9PAfotp/Ax93n7J3DPkwGTulXrND9D
w3p12LyVDjCkWa2eV3gOAl5b7WyIbxgmtlyaWHTKOvtHrFmV6zpDf2gD/jJsUvBAaYIM8G2VZh2s
iRTmmxXnQT0MMjgyhdYuNPdYuRqWgGWLrA4PLcccZxvVNV0x6LYjbFljWfrBRHBM9AudlneAUf1b
ZYO+DPhvbT515x7tybHXhbGnbz5iEJ6aLufzzd23qXjm7Sm1o4k6F8Rjh2qFzqzk8/ZZzlaTpgIY
85Ci9AKycVQAw7X35n3qizagDb0obZYwxo8nwbstcDajPhXIvDOScSj14YB6IHiKQtWtg/Q+CJ9u
C5mzkKkM5mE5n1vVElPI2O895wx+quzIiZpn0xcTESyVft6ehkyhHyZc17vs+fiO/oy4sT+4S5Hn
3uWpIBqkTRC376TeTCldA8YUomXk3KNBqCAr6pMGuss5OGpOLF5NhVHPZCLMPHdnJT1DWONiXNvl
vR6zgYqhaBqI/yXUt9lsiRR3EminRdrmYGAiW2qJCeK1E3TZCjXB6AVHnzlDmMpj9OlltHEPKeQp
KcmeC5JsS/Ci3ja22Ss0FcK8ibF0Gs69DCEnbx/CW+vc1/IldeWXxiLpotWQ9B+g21cQiXbmH7nE
ENdXhP1q0x9AH7nJVxviNtU1YQRI5MivrN+OPkEYKPlkdINA4rQocb8hA7/NIGgobEBdCHPXDrjd
9UeavLtASw76zbr4hiqjtizphiKbTMiuyJIwHgf6/aDYXvoPCGYbcnnmYcY1/P/jFCeymIt2wYDB
IWog6yk0iPda3xtBdndGLc45ga7N2UUumgB3tu6BJxCPGjePPH+wkx/AGGueY4JukPADnP1rBB5E
RBgBvGGD5/PMXfLpoTL2qseHSjnUkBOC+6V+jne378PsnZuowVhjlQvn6HzCny8QJ4mLznGDE5fj
eS6XM9WBMcIuqSqQaUg4K3R7vS5I6ve26qyeS0zT2h2RFgPHUZxNfUwl0lOdXLIxrqpjVEEiTUfs
PU9wG4/sdtwZKJ5mzIN8TtVBxoYYSvGEeW8LUuyl+nD7E82+XlNlmEdYNS5nqUDemno1GNnEQnqV
yM8cYJx1PadSmGd4qKUxRgMBpNToTh5hDge7DH331zKIPR5U0Nvxx/WFj4amKdPEmBAjTK9KzFlp
CoS1dImGK6HwGQAQOSdHDeuGGDaJaEVWpoqSCjG0n2l/doyNStBdjtrcvzq+b43YRGJzLrTIHA2q
kbcuHdTCT/a9TRK41B/n/4++/Hm0nQhkAChO5FzWYpmOd2GEbP+mOKpToPP0i6fabNu6MZHEQNCh
EDMrz3GKuErINiT3DVgNRrSQhPciKtfA13QnhpD7obu8i8wxFDavWJl1Y0ZHHRT7TnQ/+qvdMvjS
FqbN+3z0vbhlKQxEgYHeyscecsJhaXkYCXget5K91dCyeNsm5x2QyWky0JSmct4cLZzmU448PRrs
vDPmGS3b9/0N7trXNjDt2yK5psKgVK231fmYw1Sck6NdG/vOnuLIi/JJdpa8k5yFxIl+DFopiRyb
SYuL4PSUx0DZVHtBA8pzG7x5l5vBEHXUj2VmAuNFJB36hbApwuZ98zUgd3nkbsnhfTaVcW56Qaqz
wxlneHxVnjH3pSqkdckv16/h4LegwghM1d8i0Q6oOXIzxLPP9Pehsr3f9TlTU+kE6U+Ni5Xi8cZb
d75yINg5NW5fxOftE6/zeP7VmYhk8CUCJWgpYn0wbR0DaD68ADW/sAbiifshOXdcZfClOGBW9Nho
OFqX0rvWLRFc9Tn4uH0L5kKzCYqp6k+XAC2RQhUNuHdHxU9bX8A85UJ8ttr1bTGz/hr6tbFwDJsc
NZG53nCMTXOUTXQe++Mm4I+Gzh/W999n7nLeirLe6/j7R9cBfzRdltF5FwdzqLf1mHdwJ4ow9zgF
CUUfWRCEJnfbyR/iZbweRVvvyGm9ReV/oz2eOW37fwGqb+WYK230pyKTFMjUQL5NRBeLnFGEfjfJ
MjmSjw8uq8CsTegKzFiUcG4mc5gqFjn3EbW8EzzTt/Lu8EvDXEWLVGz7q7Zj0FjzRy6pDn+8NLpl
mujoR+7tSpA2cU1ljCW0VoT9oiBTAP+3QLQgkWx5cT5hQc6F5F6wLWxZ/FdvwEQsc52T09hbqZyN
8FRxx6TMfv5lB10YKFxg1uh9vaUhc5+VFrt45AyiHP21IopXOlg+4j1gSOL5EwXWe/f55eJJdkR+
LZdLdJzuaWgDFwbVr48PcLnZmxfEUlsADeftnbevySEwGBAj4Z+bFX7ZWgk0INoGCxRBlyEtOHeH
/p1bJ8B4E50ImjWRfmOotq7WskLihV3bX8p9FeouR9jsOzhRikGcQe31o1xAKXiee2w9QjJhI+EA
C5uXnp4lRcTKtn9sl7kv0Zj0pn6hosCCY/p7BTsp4tyNVgFl9gkCG+S2LdEHDPpj1J/6hVgshfGO
LkQ8zs1PzULt5NewCGUksVaIWJq7d17HUOk8y74+/8kvNSbciaWrq3nrozLg1ApGK8kKxNEq7egk
3uJhkdyZpY2sWJo5AUAxsk05qMFKATPeLenGqe0TzyOedQW+tWZzmeKgJFKewrbwCQb3tcGGsGil
+JiuR32T7vH6+Hdh1EQkdZ4nkDU2mXkpLtA8yol3XIoZEeCD+G6KbR2B9tJxuwk4X9ZgwCqOEozb
CBAYqj6cD+mAmstSDFNsoAJfxQcvmzSfLpgoyCCWmmFT6NhTeWiTz3aXuyAAmScHfTjAbzDgk9fp
udIMCEEB9QAKUZRpuflnDvQaDPAgVS9nXRvTNcWhZ3maaLt4yMD7yuPE4EGpwaBOJ+DtFBpo8wR/
FDtVziQGDz8deucc2zXNfOPesbuxD4PRo7s3op0Dg52tDMwlAXWQsZU2Iqi7m8XXFqWcyNZdrmfK
wXGDQRgt6hpROOE4cyzrcNKt8kDnLjF+YpcC+d9g3GDgJVP1GBebyjqRcL+WS1v8qFFixwpTojn/
Lib8Nnk2WVuXZWuUOX2kXxs//xWvQcC4A33TQIQVL9sz72b982yYDH6kZXKohwqQtQZmeW8lIt4y
BMdpugvCf+khTzRjwAMzuZdcALsObWJM7kaE1DhB3uAYz/5NBjLOZ0s2q5jCsJNvzwbqImiQdJAv
4G2f4EpicKMbZFPuTrB/jFhd04zgP1qhWBBycZ6ezI2bZjLoYeRxrmRqMqKghN4ZUFNREm74Lbye
GR7emgx4yGVdCJkCWw/3zbonZVAT8BHJ3Hnm2a6LicPCOviRWpXlocfZXfykInDGUldwDcuOVmVL
6otTn4hOmhW8pY8wSTdWb9++1ddmvltHyiCIYFhVlF1gJkj2YERUt5UQm5QLJ3VBo7aIjnYEsmNv
QGOonLqxbQZ4UWP4EjTe4TMlcW2JAZlOkg+5fsStvyw972hbF6yKB7eysECFBFsVbys/n1L+vons
BuN8lMZKEWFPSFCusTBqAYbn9cOzSbC7zFp8cKRRo2GP2lSxBkNXTOzhvga0Ey/l2MlaPxoF3EHF
qdYKBgX9IL0r7Y9s/YEwhyNt7q5MpTEmPCKJV/UWpGGqhpROaj9f4J1wI9S5vORUDONxj0XVoyvl
cHUaBJKDDzK4vPFqTLNmMZXCWGmZlGk5aFf/Bw3+KTjcQE6Paha3QD7bgD2VxBjg5ZhJeR9BnxPK
g+2IlW+Ya7dpoyPihy/ELBbWjfK+1VyENBF6/VETyyi0MrokGv1We6cXod8qoTyJCJA+eEbIE8U8
dZo5lqBYgSia3N07FtIXA2n26gHSnj6K/f9mhezEgSEhe3GiHy7yk50yEv2Aui6tNmQ8/o7Z7qjp
ITIP3gks6LHZQLOLf8QIWehhstjE5gv0OsZEs5wjuuhtMaTijYWBFuPomvTl8svM+oPTH8K8h3ki
90lLb56zdtqWQDrWlOM/X8gZIAH78cRxQGebYEzVtBDdaTq66ZjbkRwELRXqBk41Jqhhrf9lWuJ8
S/q7/8SvbzHM1YitthPMvgR+YbYLA/egy/tFyzk8b4wjh70NqjRKrUmvIOKQeBtjXVEKskOCg7ut
0OzjOzm364ecXDsjQUNArEAhvLseZVo6B2fwwCObR98cpAVCXo53do5zKpKi9kRkrWGPlVlAJBqb
QWXzula8w1JbdwsRlbgU76pzW8fZrtipQOZWKH0vmMNAdSzujqBRDrYXnyOC973ov5/oNFzUsei6
Gjrtx1V+JNY2g7dE+0adD94WIWn+Ef3HCNkxnELVc1HsYetPe0CWo6MjAPRGAZgXOFpRa75h7dfJ
9YlWminGupweafzoiPZdYldHcgrUR2P5tTNe6F7Y/4/NsDztmNdU0GQdPE4QOt49YZ8DTTFnTh3m
q/wRvCq81sdZzqipcTDAEbdVWhYStca91++yyIGbh5VdqAk/f3x9cYn7512S72/HAIjYxKhAqxBH
+Uj2DnzNwLCHRy6AzPokpiKDEd2CvyUyBnlpDmf9pJpIJYO9bNhqrra0M9krfG78PavRRBITkHRy
rsYmlMIBas8ZBqgwPCUswFPAgaq5YpeGDlhJxaIXycSqyp93TE4OZRu1Kq6x6j/Wb9bD8HI6om0o
jN9u2/1cHfGHJMZBOJ90QShNDZLC/Z339tg+P1ju5ztBpA8S+8IeiMb1jGfuGmbeJFEyLZ0WV5gP
FolJdaxia3zUkat5EkhlHwfbBJmue3R+7ep17f9nlvODB15z/h5qYCAHkA1FFdFI+PNg08vlIOVq
JQKQvWj5SNdbk5eLs/mNLSBcbr/rRBMDKj+kMfAf1+WpuJw78ZqirbCSDDf8t+U15C0mmfcAHpvi
unPw5fdpY3oY+att8K8EIUKt2595LvTRZSgug4VCMvSrGUzgLe21uiuHRET1LFzL7lFFIRxetQiJ
wZe1oIuYOBIpmDC6/5DIfORWvKTnM1Z3PBb3KAwbBvhWkQ5Gz9PleQu/+omfaJnxdX9IZG7npRey
eIwykZYi14oTPVLmM6RbuMuN5zyJH5Iork9OsywOI0h+c1hRj/zs3Tg68sdzYHeB9fiBd1CmBIM2
ukV5r5Q682DosiRbqA6D4gkm/FPwqZIVhHkFDEojZ6+HEY8r0Om4WHVvELyQmU2ro8jKYFLg6Jsv
JroC3opny7ezsz2EAZbdgBLbTp7qB/twt3N6XtpwruX9xy9kPkKfHIYTVmLhF3ZLFCawqmINextP
fuuCKxBHYxPbXB1UotFdm+YbGBl7Xt/7HHz++BHM9znman5IRBwT6Kw1guFd1CQ8k2Rcd4ue9x9G
PvkezAOeZbFVnawS2iLq7nfyy+HR/fV1fOOF93OVrh8aMU/3MI5w7RJo1C0dJ7BaEI+jWhtt16FG
FJJgsLH28rWFqQJ4tD5WOK+xpwQGITwZeWBzq8ZzQc+P38O87XKOl1jv6Wd2nDf1ZXzTHfCwgO2y
JT1GHmnOKIwsTgJnLuabSmWbXoQmkptColLD9WWTbuUjaAET515d+PHqjDQBNnMl7oVgcQTa95rw
I3YuYffGg7ZZoPn+6mz3S2bEydky8TMuKCIiC+Kfgsg7Y8uqhdVrHBilDvsNC2MZ94a4Kiy9OIp4
n3Hdo8zpHwIkJriDbvOYNlGKiRzkLlFPQncV5CEtXihEipEWP9sCxjkw0GFDubjk7hq7HtYtBRlI
y0HGJFZ9DQUrcnHzZWWPQUze7rykJhpabzZFQSoHTmrt75Zn396As8nuUtBhUYSlQT1K9qadP/+b
4tUPa2OgrG6q0Up03Dng6R7VK8x4Ybce/93igMgV9CeviZHlMVgmcPLR9iLV5BDFxIy+Dk6ceUn1
e4hIPDpCRrBOw1pe1FeOgc34tD+0ZCCsqi21FyOcP5JRoi2knvqhpugSHSuPd284r5fKgBgGDotS
MuindujiUDfGtP6KhnNdkPg8yKS/+w+7UhRdtExJ1gy28UnohK4ZDJxqcfEsUgwbPfothobh/pvz
m8hhzs84SxFOD3KePCfKCLIkInqHqV1yBM0iwUQQc3qDch6spDnR06MPfL7svJcEr8FtMXPdtXAP
v8+NQXZkDFstiiCms1vHu2yUMAK544q8L/CylCRo19fMRbHmJktmLfFbMjtqm6lm3PcdJJ+xFu35
M/Lij4yMZ7sAAHHXsM1euokwJhDodHBhSBaFO9lt7BTvVgSYwfKkHbeaPxOfTk/06q1M7ndR9wnW
q0AvhaxDCY3smvty8nkJDN7pMfitGZGmqTWkCHfwrl4wDY1+F7Rf2LftYy6l9UMbFq+tExhgqb3r
hu3In5EDPm21xpRytxCc4IO2uqR32y1H6uyTO/lcDBabcnkshpSeYW8Xd+aq8+R9u3HqX1+C85H4
3PXVcyWIH2oyLuTBPEin2oBAkBJITrPuOrL76t6AVdy149IsLk6UYyCkaUrRPGhUFpZSvR6Jt4hJ
Aa63HTc/OEfA+EMtBkTEMcMQwgGiaqf16JbT9GhjsNgiup27wsMhDUf7tP0afwW70v8yaOsQ5xWg
Em7g8tW+JrcBW4YSy6L2Q+PQytbfn3gdaHNB/lTJ67+fiDDBwnE4thDR2dcNwIi2hRGj7V8B+DPt
Dx7VzbzrhLyTichalCSTuRKHXBOaAbMqj/ryVJNhXX3m68Ov9yRYtrmz6+4Q84a0oMk5ybmWWF2e
yGUuxdnoMqluITdZhfvTIxJSyhKJDHuHJkLOBZxJ2fwQxVwHMT6f0kaAqJwUj9IG5f7dB+eKzyLy
RBvmFuRRfKpNEyJqZ33XPxsuRuV2QeHz8oXzIepEEHMHzKNYaJ16gWdwCpCYPJD8C1UhzO3RHkLZ
PZlEeji5nZM/um6NGXRP2A4I88kvXk/z3FVQJF3E+jQUkJCawVWZ2GlqJGKk6SNNRtW5rRyJw3OC
ZvM+iiwjGpPwPypLpd/kedyIrUlvm/cQ9W6Ept6Tb39tBzShYASY8w3nnK6pOOZoFa3KLpcK4nLi
vL6O5M4H+3RBNr8CbsfQbAg6lcU4KsJFwCPeUNUQA6/3d48e6K79KFDBcILkOdf/mv1a30fJBp8F
Er+mVvzfUer2+QBnCJH2Y+yfXVCsfmwTXi7lGtuxUDnRkI0zCyUaERsYuN8pUd7ycSlIbopd7Usz
XLo+xvs+ySoimyWhLEO6vtw6SOV96A+gRfsdg53E4XzdORCY/h7qgkzsVTZPwlGiJy4e3FMT+v5D
Av7e9xf7glbIL7uVvX81xKtPZTJujXBRMq1ocAbhfp8gSUyeN0s5iDYc94mnGgPhpiIcTscCYnD7
OwmrrdLztpV/x4ItnnzLWN0+SZ7tsoz9hqLHMTrscPMfY0IXoblWZi98n6AFHKFeaWefwPAjl6dn
ztNQZDSkSBJNBuvMafaoRWJvSIRgRQCzMtmDdA7TjtWZnI82SjM8g5nzSafimFM99Hidmgbi4ET1
q3NmZ4G9jTDGtrh9nvNX81st5iGMjKrqG2qYxsMODYqYGL3992df2qkizPMnR0UKwi0Bijhn2U52
kq/vl+ob9t4H8R13uGvWx56KY57CuJX1zKRQg6W4hePUanDxYtu9eC/HxbJ9Dbjj43NMi7hm3yfI
APchG0yMSEBBFKpLB+t/sIOIUkb693R3gE2r4wMx3Y7oLu9s58KjqWgGxy9yHstmkUiPTxcfzzGW
N+YD0XmmzzERtk39VJmNUtU40nY3OCCnQIMBB0JmI+eJIgZVdAKPx2aoLyPWvMCBoVSVIDi36TDl
g7kCeQR28/3eYVXzB/fbzdX8p9+O7U5X+vRyrswYB+h0roAvh6ydz3Pb54rHP6Qw0FGOsvb/WPuO
5ciRntsnYgSTntukKS9XJbWkDaPV3aL3nk9/DzX/jKhsfpUxPXehlSIKBBIJIGEOqi6DhjzZr0lE
safZvxPpo0jRO+Hb83YsXng7/+Lv7u8fnWTLhIMxFHJlQp5tRQn1dlM692qggoCa6zvn8FZLBjL2
ZqCuoqCzhoXqiaZKKwc1JZd2tGzxkcz1qpv8zjJcHnzfWreptiTFGJOuaaROMxMyuzRb9Hchhiad
9nY/EofbarZqgRdsMZbEkJIG+zMy6MazHTvVVrZs4JZxHgerUd+CCGM8tH7opboFEdsoqfhD257T
bxwDPHuK33RhQYIxEp1STElc4Xh66MLWdy41LS1jp78Sa99oXOiXdW3/pMeai7IQpao3cEaop8kH
si3uitQqysIRTDtID8PkdD2tXDO2AawvFZjclCMnb++us/0Rnl9hmzUpWYadGTKSppdD7WDUvehg
VeaJ6danT94GMw40e3t4QDHZjlwV8FLaJXzGDNlu75Q7LaftDlE+tydn1WAvZMOEgVqaFa06RuRS
GDTut9NkIdU00nct5bh13k3RGZtjliquioBTyCQ7MDFWug3ut/vHfVlQLvberEHXRM3EKmrS6mk4
QtRzXuR02kUAO+vo5nh82e+5KI1rPXxLG8AOxoTClCKVC2qnIaTYdRlZyrP3jQcht5qZkFVdRm4C
2BYau+5ca/1GbqMc18byb2S73Hg7+SHbDg/KvHS3wqMW9TLUT+SfMdUeryvvuj9cEGfubBh1mqdk
JUEUA3jj061m3SLafWiQ26qcwZqr81tbefgjt/FJlgXZKBJSNtiGRS5qsc22N9bgW8oBbRXzcpE/
KgAvBPxRsVz4/MEjjewRCBiNLKfOzSnWb5mdjfz/gQt+tqqhmoIkE/Dx0LTDyFOVAT7hjdXsN1zJ
0Sw8eB9+UKwT25/fAZR6/fTWHeInNVaMoeQVbTrWBMmluSjn74e3eUQ1Lmz0EXBorTqQBS0mcjJT
s5hUGZydTpFva72jSGiiLd3H5vUcYy3Mhuex1vMiC4qMDYsqL1OnCtzJtHMzyTruAW/rDI5konhj
/5zO1znkHJ3MGLKoKrx8kntycftNtlXcs8jZrs09LsZ8hWk8CUkPCpVgj3cN8GVjbNDZHXhTg+s2
eSE55q2VBZEitxkkZyNNFzooEmMMEt3yfHD01ZB9QYmJk5oa2AVqPRAkk57t+aV6IfRSPubWzjhu
vltWfLs9J84Z0Sevz2bdbi5Is2FTq/ax1Ddg8vB6enUvY0mxSZFayTag4tyrf7/lmS3eHWCCqClO
C09pwC3kqhJLLGn4mB3m6f/z2NBztG/f8rfrWrlaeAAqxN8Whd0uHxA9kAsTNMUNXuhoT+ud8GRW
lrCx6mKfWPwk2mo8+kmRTaK1cp/pgQo1fQJ4T2ChX37alLv6zeA9Kz+u1G/+fEGJsSlR9bc81Ryo
FKhwuLN1fupe0JV0ylzzQX349XDBVsn2cdgKARqE8p3Wo3rFe9/OanrtQxhTI+WNUg1k1iWgOlS3
iZsB0u/541BniFP0cnBOlXNvWPwS3a+qPIlwQxt07ruvzc6kNdL2hx6RhrvX3lCl41BcfaktZM0Y
n6RqQ1Me2vmmklssuB4/WtCUy1RxX9kyT5yM/ZHqwBSNCbRKp3LnpRDP2XG0DGAz5xRDdGQDELeX
wXG+bRRACmG2BgtxUfoxbfvAEzRPmRkDpUqKpgU+rk92nHXsrba02woXlvtinHm6pkKMOSJogU89
EzwDyF7ZADYRqGvRtwI+MnOs/6qvjCFqPEIyWQexKLFOB/etVK2i2Bg3NrpSIyv8E4RtbWGEFCas
yWfsRk2Euh4QHeJdF1LTgofcesg2XdfTj3D3ihzZDZlFPSpqHs4e5cnO98FtHWHqa7e7zezSElTa
bCwEiYfECk5A3ExOP7ldsR8bNq59AWOV/NSLNK0d4abd0wFbX063tfUW0ni/m0HhnWS7L6jkvjye
uVNnnBBEZcyQnw5G1vkwQycb/bj1N54DW4NZWZ7jx/8XobDXEaxuJR3OsXNP6FWT3cLNH3vTMR10
TuHVdu7fMsvqNnu0gG5+dNbdw126adGR+hgAwwcIHZtpI97edA42nifW9mnoNwPnQb2aWcUaVm1+
DaGRn+0KCutGF8pRnC2VsMUAc7Ib7Dq21dAVEtrvzKd9hXXrh3tefmm1Jr0kzFzhoQvMhvgfhMV7
lWYhxcDH80kcAb6wb1/E8oTRel5KcjUqXFJl7nLpJyYpATZ0QWbw+faUPsS+RVJ00ymcq7UaFi4p
Mbc4DRsNSEkzJRN97oqVNVYHWe5lh5z0l+v3eLUPdEGM7RQCrnar5DGIHTCC5Jdu/Brcapc0sNud
levwOaWzxUqw1L5xbmRrnzlbXGxNpzy/Nxdo2du8/A7mNosBHt55NTNdBbbwkIzUKvYzitF1fldf
0ks6zN0lflYOqTmBX4yR3d6W1gO2Xm10y6F7+LZ5PjuyeKXjNXuxpMk8Wdom74JyAm9Da725EYoB
aNjeczHSeSr60YizMBulEv+fih6as7x5AeTgvWHxPPUcgFw7KCZoSKPJ13BYEKB5ezrFmMVGx25g
zm2tP/k1y/k4rlFj4oKoy0st8EDNqyim6/f7bvO92N9ztG8tzFseEGNRzLBrssYn5CLFO+EB9egp
sDyBN/G9NiCkLckwJkRtTanLjFn3ntCadIvWpN0DvfvmAFoJiEIHPiA176wYSzINJKqjZD6rQ2Pb
KoAfHtFffVu6gYr+W25WZS12XfDHNmEMfZJgAhzkgKJkutkBIxLYN4PmiOt3eLWEqGmYetJURSIq
G3uQSQ2IDATDSz5t9TmNG1nTWx/Yj3uU8CPEHtwMzlqkvKTIWKeG5EKQExlR46FCE7GAhgU8JpEJ
u78XOAXtVV1cMMcaqCKY2raflQRSVDJLhRCfrgtw1R4tSDD2qNI6AdsGJHIRWlqe1G9A3GmtEAtv
/8iTLQjN+rkwSNkkJlHYgZfespO73KoqOs/RHriobGtR/fJ8GKPU+IHeeSHO59B5FFH2/gbbnePb
+/OMHsStBK3q+YItxigJstBEg6DAV+k/iheChRApsWPRRvKEi5vI0zzGNAVB1yj6hzoc3NfbiZZQ
B1SQAW/AfT3w2GLMUynmJgAOIMTCBkrRZOcb/VHYw0zwCoTzbfnNqC/kx5glEQDRudGoc8bw1F3I
w16yH2fPe13LVzNPC6XQmJ6wvAgrI8xABgllZfN8en293WEMA6tOjw4qko/WIdhcJ8mzTCwCZBcL
WSfG0AwgQJ4qPGUlJ6jc6OZQRBSPof8oSI2xFb1RtbIpgtzTs0CVHboL0LFxnSWOOWLbXAK9HBoS
gUQQ0f6XiK4Jq5N4GrHuGVEx1ueZal01GYvkj1gkEwPxFy8qbwPfuHN3v+5CawPHCPAlCwtJ+fmz
1YhzQZMxTtjgqDSBr+EWY/zrtTuONwIg/nmx30fQ9buyf7LGmKahGaSgrGcyGN0ErN9ECxfLtZGr
8ixec81sDK7RYgxTWvWdkeL1cAEYP3nw6J776FtXh09uGHMUSpVKglKfTR/eJs+n0jkNAUB95ZPy
nN4Wm/ctP4pZN+6fNBm7hB1HFfDrwRXSjc+VRJuA6k7y3S/oGflqjm9ct7efxBjbNEmNFjQJGJyJ
ncLd9du0mibW/lE6TWRs0tD2URTL4EV339BK/fCwy7ZzNhx9fzn2u1kccqvh84IcE7cUhtJ7kwpy
AqKJ594pzsmhegKWi80htGbSdRRHZ3BkBc2bjF6IfZAlI7oxMMZrey93qY3EPuYWOVTWPNSSCqMJ
A6YI4rQFFZQSTCT1FerIDvbhcbhZ7Slc0mGUIErKXh5L0PnYIwOwkcsO/bCY9/3+HYvUec2gq82p
C3Kso4qlCTD8KcgBe8d2fcQTF/dWpy16WE7jPZoVdHo7jzLQh/plvCtUeueMxwpLUzESvM1O9+U3
4B1dF/VqkmX5TYzmpFgJXQb1fKCDfbpgwp5iHSyahmCRAUb60zxy7p2yZruWBBlfpg56LKPGLiH6
kDbxSJVXRAfpOyoMvXO6peHpIbcS97J7eACc/mBFT8jxqRYQ2lMTjawOcZyM3lionfFQ+tYswvLD
GN9UqIMgVTk+7KlCG4jJxxtcs29LAowjGrM2b4diFrV7qq1EpPLmL2RD8sLzRqvpjyUtxht15pDV
4nxP0bSKwUFkQDJ7dwHgrfjyI/qm0XxXYNz+qfR4LWg8Kc7/XzwFlKYf1G7WcRk7582bxLmur6vZ
yCVjjAGS0iSox49TOjy/Blj+/KA7R2hrhE3z3LTEmhfUddOUTGyjA3oAI0W9IeI4IGS5VO0eeE6S
28yHZsRHQ+cEsasR5ZIUI7dObJsxw0jM5QCMwdfXzAaqjWNuUhuTyxzzyuOKESGgh4NBzUBK3Dyd
3pRL7HLs6mqrzpIZxn5PaoOx8wQUinPnYLJgBpTg6MG6i/g8GsZ0mzNAv+6DhD3bDSxs3aFBh98D
u/q4WLDCdrUNU6HIkdnN+uy64+kS3P6iP+YOJ8ysvo/bbbThHc//MMn/sMZ2sE3AABrEqYVXej65
wFyELdzcIUSeB/d4GY/V+s6SP8Yce5LRaQMBfwDGuOT3PvX3SYDmeopa4AbrFq1zUdJ3AJ8Ld3M3
80+OLq7mMpf0Gas7T/lEkwT64wYdCzCKaFbFK4Dne2d1YCPmJRnG9upqo3tTA3XB3EtN/VMz10s4
Ovk/jO7nwTHmIjGANhGV4AVpEGzNpnELUMmIpq5dbBpr/44xuvv3ENsBOHdhLfpbMsfYjgKxetXm
oAt1gY03Xrqt+Fa/8cjwZMjYjXH42/QebOP+2aSn9nuzVRp0pUU4NSAPb+buGQ5va6+3JW+MKUnJ
ECRSCN6w9OCEZX85Db7zGOPJj7ElmubFRTE7y5wmdwoqIB+DazztWA98/tEOFq5Zraq4NWSoIPRc
dXdv8R5TA9MR4Z5p4XoHDzd7qz0oB+mAGQmOFDkcsvDNWqYKsPgwKQeXHPy9aZVu6B4Atcihs+79
P3lkrAlKxVJLJkjygErm0NBemJsobOSyAKH5ljaohvP3Ma5OYix0hAVynsxBFM0W3M2oaeg9+gAq
xO4zjGP8uNscX5zA+RjGqLkPFc6VYMdYxUIdUZqe5TpMtrtDayFQN87C3dzfD8RqbjWed46MhYn7
adRzGfJFawb2x8pb7GGvLXT5v8y7GnwXnV3YQX39UHn+iIV6TiS9QHYDTGI2GDCQ8LWXXxtA5hwd
jOTzRLpKzSCiocoKwYtWU5gA0oxSwYtnFk+TixQRug1oaX9TN3twiLZbyuFuTaRLer+JtDGUZH4A
AQlvj+RhTS9oDbdHmarWjejuLQwqmmiE4eVw1qIwTD/rkirPwaVKvvIpJUXQjdjpDKV121cdDeoF
79qvaeeSBHMb1agMiVwTaKdt37717pljnFeDoyUB1nlPpi+pCQgg5zU/MtCWgfcz5p8czJxgnxGH
3poFXZJjVEPIu7IRQojMqGjno9f8F4fAao/rkgKjDK0aDBj/AAVUjVG5e6PpHAEBRPC60nHpMB4b
cGSd13agg5f9M5AzA+uy0e8R+gC/gENq/mQ28lmyxHjtIBwTpLk+WLJhGBOXbICah6vEy6itPs2W
lBhX3VZlgL2y02yc0C1IakC0K81s+QO6B7KvzUe7XwsOlhQZx23oXV4hqYLjKqlyQUDH92ica8rm
bPKmCGK1B4l2btBD7IhoHBnrb+iRuH9/un5WHP1mqwpZUcqRHg4Q4OgEoWsQ/kLodWv3j9VhKwm5
kNZ56uGM1MYRq6c42ugDDQSrCq2SAE1ST2zJLobLdcY4hogtLuTVaGb9LESgdUSApdpvLd42h9Vc
3kIXWL+RZJhGxr2aMx7Pz5qlAKYSpujohJcbbGXmavtqKWNJjzEVShvHRjcbI/uZPIvvOa12t+hU
TTdKb00YL9ruc0Ify4Den39yrxrvGBn7odaTMvXjTNzusbtpRmzk2Y21UG7JH2s3hnJMJBGagtGJ
+qG25rVq6d3NFqtk0eXM0XyeQdQY29GN3iglwawhz6cB0IzuxbAfNnTYPP7khDOryYklY4zRqIsM
W2tl3DKgu8vb+of68vO6tq/GowsKbM5g6rAyAbulwcwJflfehhTDweeHefIEbQvo3NuceyxbPfAq
uxxTzyYOMnWYJhJBiOHmntsMyTPv7Mwskbu4FFv8+pOt/jgEO+SrUY3sLopqJQng7pDm4VbV/kc0
+I+9YsfZgsQzVMH/8CnIi2GlCYBg33znBZgt3x2r3vE8M8cEswO0MqDHBz2aI5rqLrw78/CkeVaK
HWKLiV4laNSZ9TxHfBE76bamJxr6VPap0gEvvo0RBPBuM1eOjMEo4niQAQkxqyS2XE/bwJ4Xd3/H
suHtPTp3/uN1Zhc+id2QalOBG4D45uQS+1Ji37CKTeE7mKqfPFPF8dHsjidP7dUykj7um+qeXoOf
/n18F1/yHWzV/4eLwBiQQpP8tBxmcjaCxOfTk7h5Nt2IWH5OvQcUxEJsnbxuUniXj00e6JU3ASL2
wxoj8+LePmyUy8bZ7z8G9LhIbxz3wqYLSiOUx0wHhz2aap5PJw9l5tzZmpFzz9t/wQkNDOaNUqZN
Mynyx9l5d/kR6QFeXWe1Mr8wx2x6oDNytBzMzyCgxeOxDET1F9S2zigX8HzLajZ1SYp5ocRpWYxK
hmuGni4Ak+FtjvStjyWod8aR0uML9qRgWw929cyLgXhQQjzjwi5/Qjdx4EsEjAIQwk3sarvZWA46
pPCCmTsrOI+YD+TkKy8LNi/QqVGnxiPItRYS1UiNY0P0QDFiebeh347Zd8Rd5/HbObkvZmR+7sTZ
KojDUthMhJKkujboOujHNEMHjmJ7IX3HI4DDJy9gMJjYBKgzoSDIs+1EbT11AvTa89LTXB1lbMqo
CTq2LM06iifGtJU3j+gcsblOnBeasPucCFKdISlBp3Kf0TyCd+clQSXasx92DVVsiuKq5VjbWLB4
yQieuphMwqMD5ugUyyD9PPfhuG87LEGDVxi282bZzXDvuRuNDtiZcrRuMPhA64Nw/Jn0lJfxYSyO
TgiAzEzAe4mKImE7MnOcqZcMYuQHyVHJb6TJwn4f4XskOHlqjRdFp9cNNxOS/UaMPVexmgqD+Mmx
iMQHuTSp0ZQnqa85QS2HJ/aVmlZGbig5ePJUmk90EumI7T2J5Ue0yi2M6P0nrtiHatkJXiqK4Epr
E5rUp4LcazonimbeHx+Sw8S2YWBITlNE1qm3mEfpgylNjmK0Fb/Xr2aLhonx13VGeESY42lqrN5N
ZBBJ5Q5Lbx9IGluaEluj+QcHpCk6MQFcpwNVlMmUlWCn6JI8OfZpTbV4NxhU7X71RN3rguoWqWQl
acqhucacpuoqdjagOxA5xq8ZRlJp+jB1RXLUI7QcebvC8N2wi+xa4yxMX1PyJSHGEMtaL/VSWidH
LJeyYnGfhz9FTeZws0pEAxwf+sCwwokNFEx1EnV1JiIFAYT1q5E2pr+/rg4rNAigBSWsrtFlNDkx
JqqWjTYSazE96krkZuV+NFFRmFTO7Vk5FyIRhYCCCEixD0O5aJGo+jAZVVNJj1kv3GtDbhu1Yenq
SzRsrrOjfE39zVcIhHSMbZm6oihst6XXGW2G9YXpsWmHmZ1SLzgU5pNdhAB/UZAwTKmYioEdC8z9
MbymivqCpEdS38d9YRl+ZSXhqTR9t1Y5sNtrhyP9TWsW3Vd1HkYt7iIRh5MlptNHTqModtH/e1XG
wg8ISzRBi8jzRyzOxgeoVucVcnqsNb05ZnKeuELViUel7nz3+ums8gMvhIVkyP4rLKBdlImZIHVJ
dgzFTdOkdmvuQjTO/3siKmKT2dPJqskKLTRUQ26yKDv64X1TAghoXrdGZOsPqCi6Aslpkm6wWA2K
n2oBHFt2tIV6+0bi3R/8PEZATEUhIlB0mJPvzL5qizzPjlXgEPWkZxsl/4ObD7P8Dwnm5jd6pIxx
BA76yVGm5yzZG+37H3ChEYJWddUgsshYyRhQcWIhg0RYTJYgwrIomiWqHAVeMy6qBhxEAJITU2OD
1SgjCHA6UKmJZvehTAXpXlVf9Cj8kzM3sT8K2QpJw36grzcFYOCFXvskO465YyrzoXTZ9+sSW7Mu
6ieJj6TG4jLqXV0qSSxlR9N/UJXHWlY3U6hREROgglA414mtCW6WmmkgLiQma5UT3aiQnDGz4xBm
u0iJLNxHkmd2MHWci79mlpeUGBvTEqGY/FbLjoS+9Jz7zuNi/v9CZKGWTkpQ6NlRxZpc5VQHTp2e
hoojq5WDwY4tqDDWImHQ/ANwYEElIplhBoWQHKfkFcuadiTbTmK4TROVRoTz/Frh6Ast5tqIo2YI
gQBa/V4ZQ7sRrfqYEJ42r1GBb1ExaQbUX1Nl5FZJtZALXZYeRezIpKXgY7Vp+QOzU5Kti6nHkR+b
jpv95uzK/iHHMDWNURDrWg5yr3VQ0xoJ9rRyFd+jTbVRyos6/FQrKo80jVzDPyobTbDr/mjKvgUz
YovjVuBJYNY6xpV/+ST2WeTnURqZkEDQHdrsOPW3gba9fsVWFB8kdMRw6HxHS4b0VTmnpJLNySjS
ozQCQdp/INXjdQLrPHwSYKLsPOnUPpgJ6HpNI3mXVXe96f43GjOTC90v9Uoea6FKj61x7vzH3vAo
rth1Gmw64P/045ORmdEFEdIqHRZzIQyRVK21JBI2Z6M2DVtTAc015GVzKxd+7sYaCRyg/CH7IYjE
DZUm3jWDmaDIJqlWm3Xxw/UP450gc0381Df0eBawYZyz8afQvf2332fuRSg2owJQ8/SoJZNjqvWh
DWLO3OWqjhjz5kMDOJkq27IzCXWstSIioqHZdGeB7O//gAVDIzNYAoYkVObouiHWfSHG75MAzYzB
fqh5N3X1EBYUmEPo5DDTvTEEgkpbWWmIsQHew2FVRojmxb+eQWwULMM9+Rrw9o5C9D0c9mL2Wmcc
WzB/5G/mZkGCYQIFOC0bK5BoMTKXFlYrueJ5NGqOP1yTlSzK2BSBdTYmYeGaFLHuorLFAyVsv4vN
ay0PHAJroloQYNGZRq/tiRjiMWcqxUbo21OqiUBki9+vaxWPDBOf1lrsR70GMkqn00Y/EdTsdfs6
DY6s2L1ZY6/IwjBJYMVvKTEukvHzOoG1M5cJgGvwSjCQkmBud9a1qtjNskLz+ZaY0i9NuCl0f8IW
cV531SovEl7wyEtouOnMk4Fkih6gnIx3XPE0dJh3UHnTwbM/ZBUYaCj/UGBORChUc9ADMONN5Xum
xzEWqe7ysr7oyvMQnyY94FHk8SR9dQpV2k2tLs08JTEVk8ek5bmd+Zt/50k2VUlVTAOrRr9SaNMI
0Ce9nh47P+nsigS/TKmyp7iWqYxtJ8jFioYdTepzLo470TPc6/oxn//v5AFRh/Wtso438Vfy2VhM
46AYKcLKAunLINiXnbLXs6epVzaVOGScJ8y6QD/pMabanwq8nzR42U59jIpfXcdxBav6jq2pf/PD
iLOW2inXBPy+K70rzy+cX181CRA4shUYpTU+Bq0WMYLaNoqMjFV6HARXNbB/TDwkOU/nVo9kzk6I
8+5XKMbXI5F9PLhy3c+O6Ri9lQlSy/7gaPU2QbmFl/FlEYQ/oh5ZBe4qZsaRm2fROknc+n0TIiPS
J12w8ZTRp93oT9vJGDuLqIJnibGqnTFSji4KOY/cqC7viyh66QwB6x2LSbE63/dtYkbmNvaaxLDK
Igwtsx14b7hV4WuIZQ0JCE0Yh/wql1QrqrZsYryzOpXWvyKxhWT+fdpDQm8oRiCwtR6ukonIhyRX
9CrNEEn4nkUm08pBa4ierl+6VSVdUGHe8VhZL6eSAiqFbzcYclJupurR+HGdyLq4/mIFw7BsGioi
JhmxhTI76s2+Md2wPzcRh8Q1PmYSjD0WtaiP/VlaceYMxT5TTkVhcVMSPEbY+4A8qOAHoFK2b2Px
2FU3bbX5b7JiHjFqJMg69tGDEeketRyT7KfJ+QMShgntQlkA822MrJQszyMjqLKjZ3g38qiGVBfE
gCL/ZV8ntHooJh57WEIkKoi5v14T35PLScjwnOyVyiXAbc4CQjFvgf0ZnLB+VlPWd8xPd0M3MKiH
/P1XSmLUSCJpYDv0JrME3zV62/B+CuOP3oi2Qfp91D0Ob2veY0mRuZ6JMfZTUafZ0RCx0NR88sqc
E1vyeGKuptEVWAwsgILQD9uquwPEOm20fWlItK7QW+vE0cv181oz9x/WRtVNgicMI8XEj8QsNnFP
BxHvFzpiFNews1fFu1yns6YXSLIjww5Ib/KbAsp9PulFCQWcjG0R3SaHdnLjmENk7YBUKB3ALRWM
cLLuZEzTKG0nBZZN/yVHaBmP/uAaIQFmGBKcvGayUOF1S7RIL+AchyBLX/SkrICYlgbHqGsnjiqw
TQgfvlHDCngdJSNFNnVGF3QZy+2FCVZBxYZVmt9jAZ7rR6EjSsdCJPdT0tBK/ZUavMfmmsEDc5h+
Re4dm7fm/y+ijDLK9aIOetyrcnSKKLDM8Fc0/fvsu4yCPCpvWPlmaGy0rgdRD/SMIT7qaqKdq8If
XHmQh33RdB4vxl2J2xHgaqIy560VlHi+MgSwmLb3jTE+5qHnlkF4KwdYCy419lRuBn3v5QNCDbGn
jfwoDZqlm9291rU0OxlmSZuYpFQy0a6Xe+3tv74TXz5sVueFpLW+a8TY7OIjIeZLYHY0xOSlFkbb
SOfYShZ5cFamL6SYQ8WkMRCF2zY+xu3oZiItg304PbaGSWX5lshbrzhqQ2JroTPEEdxPaP8Jq6aC
p5mJC/QB+blgNVc7MfGQKYGvrunov0uxiBfaTuI1l60oL/j8pMOYaNQLR7PW1PiY9qN32/RpulPD
8VJ3QL29ztEqJU3CGhQRN1QXGUqGOglqX0zxUfYzW1Vfg6Ci+aC516mwsCJ/HdyCDGMFulLzkkKS
4qM2WbJuhhayDXTKPHci3VvcKbABpRM31anzlRsx713dbDaKNGBFsjg5ht9aYq/vrn/UKuu4ujDj
JlwGC0ZbadpU6j0uFND1qLTzvJhGnNLviluCyQOmHmBIVRlxy9erMSVCjj4zgjsrGuG2yio7UYdH
rSrvU7F9wtYbkaOgqwQNeQ6O5kqdydzFwevLAC+3+OgL34JctcWJ5i+As7Lj4f269FbN0YIScxVl
FbGxVoLSOF4k4LdEwIPGOjPNQLIfaxT7y3Vya5llGYk9/CEposPqfhVlFJtRUEZCfOwjcQJkeho5
agFMvUQWfasZEg97zeLGJoE3YH456XZAwC23SpGhaziI37yiGewAWyf/5P6YMgRhyIpqsllZo5eG
ThXxWXW2R52ZllNFpfZ8nflVTV0QYWU9tm1AJg9EKKJB5dgT6zqBlbBGQaCrozCGmOA3wMLMSLoi
Inp8jMbKtJXxvp0zaX5xH6Bm6VynNR8UE/CClgJLjgYPBNhMqJZhd7E4FLBtaia/VlWzDdr67joJ
dipjNjegoSMYRBQFp8m8E6K860Q9g8CaqdxlRkq9Do9ujZp1bGUSen3Kpzx+mlJAeWvJi9RHlj8M
to4CRE9yKxtRtmp437RyiF++SfqqwKWkolBnAIPDjOXnKZy2CZomlBTzSzLth3MqASmYdHbX3FRV
DWUWv0dS/qrAVsZKyAkmVszEl29h7FLjoetc9NEHh3ZCZad1iU7FeCz2elt4NJmE1B3Sqd9cP5XV
g5cUoKchKQCAYOZQsjAo+qbHoZRqVFtFUOP1QcTp31t1BW0j/1BhxIzttYXR+iZCsmBjRrdavcu8
p+uMrMW0X2gw4uvD2kyMAuJL+8cQMZWE2Eus3g3/3RMNqxprK9DlrQCQmuuEV6+pZBBTnXfeSOx8
TtxKVdaiC+uoiBst3Qfd9+ZRrDlE1iwtuPukwpxTkQMLGGNayVEIVQltGEPjJEkYb6uiIYkddmQ6
6JpZfYv6qNoV7SDcILuFjdJCCcBpwYssI6pbmkeexwn/1hXo88OYo03qPMj6PEqOtdPdCRx/tno9
F1wzZ6q19ejBCKJtU8xorZb2OPwKeWg5vANknFivxHJdGVCc1vcd3weE1vheA+vWNAKOX+JRYlyG
mDVmkAlorJ0G15dO07abtpX8758/XzRl/ohFONzUcd9GPvRxaPelX9iatzOSmKOPq7YKDziZqApK
kwYTOsZtiVz33LPbRJ6lti7MZVS/mck+y79fv16r+vVJiW3XktJmwuHDlxO930/tQxRqf2KcFhSY
q6X5yNuPEoyTnYk3pLvLeYu4ZmH85lwXBJgr4qddFDURhEV6FdZ1n2KOM9XvIvEyBya+UlEsmLku
tfXzUUVNV4GxT9hMu5YTLwpG9LdOXVpvptrz7+vU2/imR1MYK0TxbfR4neTqXcUSbQUlChMBCyPG
HGYQCoHXRKm8xOah1iKqCrwORHZQ9q8gYkGFkeWkGcDQGjR4kj44KoOVR3afJXRQRFpIQ0Ynpcau
+frcIgAF0mlA+7imcYY3S4c8rpnWjqwCm0HFTrJqsGW0ZDWqnbUeci3tWScY/bgulZWIHKWOuXwv
YzmDyiZHu6Gbu4HwvWERUK0e7T74Icv7RHxuTprOewqvnoGGWFGVkYsA+P3Xux82EVhp53jcqE4i
3NKmaSWrVHqT00fFIzT/f2FkOn0QmzRH3ITWAUvV7/UGLw1/5Ahv9e4v2GFMWSAhOEs0sBOLW7TS
t5zYh535+UuZcCh4aBsovX7Mtyy4EGp0nkUVuCizPSkzi2S7OGutJkUJ5pKFmu03zlnPeO/BdbZM
BW0jaKJFve2r8PIkLWrEnfFRku4V3T/pnclxyqtahyTb3xSYBEKi6wNmEeADWjOng6xTKRRfQ/8g
FGVCjeA4KLxAer7dv9m4BUXGIYyZFxbjPJqSBMK20IKUdp2jtxkie59iZdBW63cREe0pSL7VJS8D
fF2i6m8VIUVKxFgHv5WW7aQm3eYlx6uuuu5/+FPZglAV1Qj9BvAHkE/aTv6dESq3jaJRJeLNJvCY
YUxcG7SDGc+iDFGvOfGerbxfZ0KqVmjEKRkgqnI/bLbXjd36hcI4BRYVo3iCGslXze5CIe+nGJ+e
l61VRd2myzU7GKddNpHnMJcxAeo158psz0EVHIOW19W/yhw2CCOnqmDHzP8j7buWG0eybb8IEfDm
NWHoQEmUKJVKL4iy8C7h8fV3QXPuNJlEM6NqRvPW3dzIzO3N2mxe2xwEQ5CWwZhmyhoiY1zluajp
+P3+MdcaLpG/RneEDAgSnJLRfpYc5UqWFJmPzKc9o1o+Asp91hA1hrJdVge00LVTQtS9OpzjdnbT
XvSCLNq2qULQ0OVNUr2jieSNdewPkf7t/uetXcLl1zFas2qLPIlHfJ3YZCRsTFKlb/cprDk0iObF
ZVOzCUePUWBKZyhpVWMWKM92IW3cJK69fpiIuIV3gHi+3xZq4tynuebRXNJkVFqqm0UpGMudh9+S
XrXDFBgq1TnAdabN7/u0VvlYwqwLGiIsGWaCEZJezWhiSHCfDOUtRwNhXlu7Mhy/pr1mz4V+VHtX
oqE7RtpHnJY8542dz/60S5fklxe+sEtmmUS5GU6Zjzky1TDTDUr3GFerN30tHtv2ORQiZ9TRuEsP
NSpExRD1hCJ54HSRE3XUQxOnZ8H3moPZVgverok12y8tgxmmuTQes0UcKWqHKNdwOdLklfFDfk4b
jnexGstjMYZs4HQmOkWYSm+a6gotLUS7ZY3F5kFk982zpJV2HorPjQlomSBwTUACCT3H41grZqAM
+w9lRoNJGbBGe1mE8h1mEjcTiYaHov01Vr/q8ZeizEQs0GFWHwS4lVKgug1PufzL2THdJxqYg0Ct
+/rxRTk0yx7ADn4nVrZRn0qzWBpy7X6a7VlGz7qV78P2QOOeo71XJQwZIBUL39DnxubF21wb+j4c
cOmB7Oca5mIaxe5KSgyz2dQxb4hxlY0uyDFMjgaOjAI7Fh5D+JwO9UaIThZ3roR3JkZTzzHVpVLt
kDZRsM+2to5U+ible+y73Ulp7t5XG6vEMIOFkULknVUWmMgshxpTcuAdmVp2PLgUK2YS8aNCIm+O
OTaIR4u5PYCXmQVd8kFx4SYN4rnm+ySQDtGPrtYVRyrWnB/p4mDMLVbpCJuyEIvy3hOMPYavPbT7
2hlk4f4VrmveC1KM8VLiXgxFQUZiQf+e0/KQyodAE9wwKe3J+A7XtU/QK1/7VdVzPLxVflSBEKui
y1O+GXCdBZ3qVgGlK5nYizr8pnFtDxWHyKrlRHQmoyytWqhXXgu3mVml1Ha4SSkyN2a4b5LcSXso
88Br+zNSiaSVRE6uZvX1LmgurHRhTQx0l+nAesx8i+5y+aNQMWWt5BvA8T/ff7xVQrg69BQYqIV/
arYLQhh6w4bDtoaJzsZpU059Dzeomp1GDC3SdiUn5lh9MBPZwf+Un1kkjqgNad0OsENZmBNJfu1j
SnRecvDTl2MDGwnNq/BpVfi0N5NpIraJtRW04mBlTms23S4wUI7VKsnOO5M0evZKE7Ek84+kyTYV
2il6yYvydDuHTjmZvNLW6h1bMFAyRr9xx8xj0lbMus4Cl9LuoW7ymZhlR1R1dpUETsD991y7YFnC
fI0p6SLCY4ZZQy0ou0BW4QWh4xSk+v6150r8oqjY+70kwhxIlcW2iUcN0/9R5dBin6On6/4x1lTl
JQXGc5SGZJDbSMcLlpktdz+lfoNddKRFnVfG8N99YmvvI6umiKU0qDuilfZa2CYLkXYI9w3NJ6Vd
F8m+GqddEz0oHaThPqnV59EkTVFMAx3On3iaF+JWoYUEToCZ+ame2FR2igbdVbwRQB4RxhPOjXbK
Ix2Xp1mvRY/lsLGb5dn/eBLGmKmBNBixYgDXot+bgmTrxVGgPMlZZbSL62JepkgxDFRRXJc42Oa2
zjlnWLjoho/R6K7j2eG3acwZ5i5JNGvGZGGv12ekV206p69dp+5HWdw0ZfUjjCwOyVXGRq+2qCHU
FtFhd81rvdwLqYJY1I/j2td0tNYou7hC5RCdzkhy3ue21evT0T4sGSh6w5xcE6sUNaibNsVwvtjC
FovGsDETpeLYqlV2A4KtgWFQzDuxPN3nShEJY465wdQq7ESuVVvVOwn2eCg29w+0Kqm6ifl0GCtM
azMZq1FILI2KGFG0BtWr1Dcahd7YpcRIHu4TWj/TfwmxiwdbdKwaQYkxtwp7QGg/utbwmnY65304
x2HRJuq2Qcw017mvGQEZcvM7NZ+irHZzPXTvn2eNExRxwbxBflG7GaBPpzJrVD3M/bCd0XGlA7zy
ByYTeAy3xt0qTDtcMqRaRPbasl5Ru06H9Rmm/jAJMLFVWP2KOulZpaiM58HL/WOtXSA0tmIto+7o
MmYY3BzyMMQ2u9yvKbUL81ciI3siNF4xnO4TWq3lXlJiVEVuYAxhEJvcTwC0Y8tThI5pq9FOjWrq
XiiaWPU60XanhmmPOQzrV6cHod0pogDsHctPhFq3m1wJ/0IeLr+K0SZCjKWL4wh5qJQ3w/wpid9Q
zotyHoDamjSYGpwJeNgYzVCZw8tDkUdoToQeSStXb/eLNRlaHqbQmjYGRAX6dNHntfRwX2srPTNN
gHJiIFAum5CYnRN25YfR1vtGFtykQ046ljhiscY/kAlMC2gmWqE+dyZfmGOqhW2BOmKOQcpZIVH/
JCumLXVYQjF2PDXJoyVfHw8NZa2pLeNi6LZ5L2K3yxInREIgCGbnPrOuSSHSfJjKR8OOLLFNO/Cc
SlGYtNxX5NFPNMkPgG4lNe0my3SvylJOD8xafIReMmwGRxM0OroZpaxKVK3yFk3QUw4oLb3TH5rx
XemsQ6QdFLQA4b/aW6PO0dDs3pDPhBv62GQd808GYEcY2VejTB+FCGO2WoSsUtSegrh5LJAkyE1l
o2jI2M6FnZfJUayHgz4HJB6av1A/loWObKTUJNFi1Z08JfEkG5jDtaZ6P9TGlzxR7Crtt0bNqw6t
cg8y12haxtOi5euae8CTaSlpmG4o5skfreHBQHNgP2lHk+t7r5BCNQZ4QSaa8xHWM+9ZtAVQ+Sc0
mpvFGxby2bQbnbow0C/wep9PVwkhEoQjBIgvTLFdn0mWKq2oDbxgLR01U3sq8t/FtBd048+DTk3E
pAGARCQJeQ4mO6c1Zoq0GKYoVEHchWhrzMUGqNccXbyiJK+oMFnIWh2jxuwxOVEhbZUYp1gDBnT5
Fy7rFRVGiyhzG2FvMB6n74XHHj2ZuvAiC+1SICza2AmM1r7/SGtyBooLrI/1aQOYV6qmYdDiapng
MfSOZHpmW+lJ194mHRa9ckvsSivDntTilxAwcxjQ2d3/gLV7BXMgpY+8NeSd4fzSKoR+KEXIuTqS
Kv+NQONvwH+0SxpMuNnoqIzIHWjkakVQGldMlWg5p8azehDU+FVkAWBz2P6OOMtQi6wAZpPIv40C
qQh6Sixes8WaTMkiAExMlMZRImduq5trsa/LrPTnWC033aRXJMiVX5VYPwJRi3IszSo1SZSAcoAK
IshdS3CXqKNmpSZmQ8J5R+WWhHX90imRUxS8zSfLhzOxmgboEKhadMdgQpRhfFEDaGOshqUfWa/Y
zD3nu0Q/GMNWSThO+dozybBjyNYghWSxoyi1KFeVHgiFr9elWwTtHvnhY9orz3/O1pdkGHUxJrqF
gmxa+s2MSGmD9R/WwJknWSTz5souTsJcmWw2I5DOk9If+oxI/e+urv/qroBeZqJTBhHgwh8X/lPX
RGJpdDiEXr+BgG69iv3v+/e04l0ss+D/JcEwtDG25hxjEtaXMIBM4qmnxGpntCe4aTwejFF1hLo6
CLn+dp/umsePnC9mhCSUVjSkhq7PBpD4sG0NDSAbJVU2VpVXmypWOhIHLXDwRROqF47WZhxl7W1Q
DIwgV4adFonimomh7lD6TGyxmgBaef/D1mQOo9gGur4x6Yhmc+a76BANFrK2vlxPG80yEIzM3qQc
y5mXF1vr/sZuGmDgLW4dTPQiKhfPO0p9g4AAoiAl2m4ya29Od0ptusZg2WZriyilDrG1BdKPHT5Z
reYFxuBMZfw0mKMt0xdd5TVLrbE0gAkMTIAAHgDZ1OsvohPQI8K4LP2i1mpiUjW0IzXoOTZvTQVc
UmEEhw6DXPYKeG4cGwr9STVbjoAEaQZT5d1/zVXzCvuKIUIFG7GRqbk+kVKWcizNRYlk0G8DGzgG
tJlV8VKkHEQgGB0qaTvKB2yGtCvL2On1+BcqHL155gJ5hkGTz5H8izeuwjzR84KWKF3uJ3mffzRV
RTgyvHafiOsMhCIK9jmxeY5pKIDy3dV4tUZw4mwz08CJRk4YwiPCPJo25oCOMHCQEu1t8L9M7N+T
eeB6q0SQbIApAmwnYpDr17LEoFEyYwSR6IScgF3TY9EPf/Ek6IdBEyiqTbgvRvNYQz6XcHkqDOQ3
JTGyY9Unv2QNE4nZ37gL6JDSVcywKiYKBtfnaRLA0LVtXfkJbTZJIXyf5B9SHh8gvPf5fMV8w0Ko
CsQKVTTsb70mNCViDNyltgRKThsQqxI8oQ33poHQIhkcLf9yn9zKO12RW/TIBVcbbZAjD9aUvtlN
JCi/SSnqTGX953oCE7mfhSYTjh3bPhuMeS1GgQi+Rk9w0TabcBtrKceKr7U36CZmGJf3UTExuZz1
4iyBGIGjx6ryG8HcDJb6FIWvVRcfdYyvzk3llOU3tNLaRUJJE2D7TCHYadZypGtF8aKcBhTZTxRR
NHhcfwQGKYos7prKN8tqV1K6L3jQuyscggE/5MTR2rloI0a0ULXosi7JKp82GqmDh0jdhGFBlDwi
wcgzbSvHQbIabgXqZIphsgMghh4WppFNFVIjkjI74P76Q4sihGz3+XDtUKiqa3g7ELnp6R7ULpjn
SYa+sFqsBqrlYqcPReL1hSqRoMKcnzlHKoctVw4HXxwVJpwOwNksLH+Out/QA6TN17LKTecOO1MS
+S9G33F1Kp5qGY9U2LCslbCWxRqtChMYlrlpKyHdx5El7NVybDgSsHKJyyvp8jJMY2gsTm5BxQ5J
XdRLYvwLHrZLK3u17mKiz7riFUVsEaNsFU7SYO0SQRBZNAPFIeCpXjP82FqdkAdF7WcB/SZES4u6
FWzuc8eKlkLTPQbekanD5CMLhxgHmkjHSK39qDmagN6gFhYlYPzjz6kgR2Z+NliiS4oR3VQLkqI0
EuorQM815leUhKng/m80GOFNwlFulCSlflYq9qbG/J+Uctow1h4EnQOIauEtWTqbAWv7SW7MIaaw
isnWnOmvPPmbIW5ANWEmDG1yeBM2yFRaSaOdUlFMMuub0BAcqQ7drgu2929r4Z3rwAyHEJcst4rQ
AoDG17xVlLSZgeSJIF0Pfap+6BIlFLtR+5gHuMmjtIjWhe1okyqDdY9KjF68GMnXPMCMnf6YCl/v
H+j2bXAg6AE8DYK1m7dpEkNvJ6WHdf8uTaTlheS8n2fSDBVwncIOHpEvpIajGU6R6hwZ4VFgXC61
1uMw6nCAwW2wo+j+7dyKOUIV4N3DvYLRAVru9SOgYWFqKx2fT4ONYRWkbd/MiKMjV2kgV4usgQLG
Yru4xbpAYjg08AL0ZMZvgC4W5df7x1i7I+iQ/5JgHWyZNmE96uBacyJF/wYAuvsEbpkVKFRQuItY
wGCyYoG1OdGUqVLpp81ISaSLnU+lClX5qkrsURhmjp38dCmu5fCaICMd1ThgLAlQND7tbXPaVJXT
vPa1S0NP2MfFUeo5jMA7IMPHYVGoo4h6pa+XgWKbah3sxlz4WohoTFVoTjkac2Ha2+MBBQIz3AZc
/OVBL4Q/D4So6JQZxxOUwSlajFqp8AOkgbpy/7NWWmeUSoEE08DRb7cGe7lXNLiIcK80jI9fE+6D
OTaUAFES2nbyysuL0MFOgKCJ7Dg93eeZtTMu9YMFUx0DVCzaOUbHkq6Q4WBZBvVzoN8Z5T7A7gYz
9+QgIaVpEJ3n1N0KAqYLASkEKwGjrbMr4sq0VODkiI2vKL/aBWKb00q9cn1Xv89cXyEnxpAq+P1h
jJF4eAhIEj6WMUlNzuWt8CMMHa4NHgh6xVgoiAWi01JmuYFT/3PIHsALGmbycm4iafVACxmAa8PP
YXef5HmjGfMYNH6ka9vKAC7KuRNKe677faZx6oLL5TBMDxMOQnAUECuxbejlhOhZFuMWtjUmJWBt
1AjRxNf7XLdKBHtIlrzngvXCuFS0FObQVEEkxH2VyVvfeVnzdp/GCmeb5gUNxqUSsPe+6MKsBaCM
aJtZsq/R3DpiTcQUi25U/VKGlIytHHMillXmNg24vPC1IFkM89FeDfRpylugjzwXxWkYeDnjVaZD
NKvg55HJY7cvZWaJYbqyaX2xfsrGADma0YFGGmXZvX+BKydBfdhAWXbJFCo3JylqUZmGsfNjQDi4
ylD3u6aNLZ4RWaw3w3Doq0HMiso3OqBYq9UKbRRYndr5UzHbmZW9lZF57CXJG9KW6PnwPHX5szoX
ey3e6OleMt/0/uP+SW9ZBW1XaO9Z0GgR97GKHvYRlU1d6YGdEhRuhM4CLxFkZIXlISBUTjM3ClGa
x2qTnTZO+e4+9dsHBXUkDjUstUAuiZXutoJb2NZm72Pgzu6tmWTiBuadVDonJLtVI9eEGHsm9WYR
hIHR+2myLTJvqLwBoz3hUdB5b7rI7/WbotIOw4VqI7CK4aRfG7AmDqjZ6P3gt0NSpwDxzuq9qBSm
WwA4145nIFhaVh7Y6D6npBpDyRPEptzcv9dbJYOPwDQNAl5EI6gbXn9ELOV60oKD/XwOnDEEgkQy
EoGqHIFfeT7kZdHdA0FB0ZBNQI9BUEzaADhGc3CTpyZcRiX9qCo4ZG55dIndAQCKrREIfrTlMy6c
kQa1k8xIKVAFtVo8VEo3HyMBs05Kn31rDaBy65PYbNVsekEjusJxSNjFiEjUAqYV0zmAmENTuMEe
spr72RxLQ/I1ABdNKpZhzecqO2Y/h8RJD9b8PMkJEXs76Dwt3bfP+KHNFJz734X6kgY7UY9tHgbb
7b2byxgzUBYxl4jM/3JhFxeSy4WGieJI9uOxqdyJitQ4WUXS17YWaSUG8ypUdDgqcWVQCeB6APJZ
Bibw1Gx5uO/krG+zGeuMjJ4oGD3LLSyiNEwCUFOi1pZTZoY7zYlL9T9XxyjaYmcIRg+RCMOU3vV5
QynJyiaTJF/JBWzBS3XNb+K2Pt8XmpVbRTMQOrkQPgDblM0V1Rnt0f8e4laLWNqJvU4FUmIcj3QK
Au0BUAQcpXQrpbBh8AfRRLZgj7J5sDqZR9PAolsf05UyIPt0YGl9z6hG82MylrHJ4eSVmAXVL+sT
LwwV/pvyX0lR10jKRvJF3clrWzWwzY1UigP4fCx4sx5yjOGMf6zhr2kyroiYBBodzFL6BMOohqfO
KbXaBgb5/bdbURFAiQVXohcPKCWmfM0haY2gApk+yTdytaf2rLVSbmclLRC3ZGld2ujXxd4Qs2pn
J4xmjKDlAqAb73/ErZGB7/2f4RFgQNzgOmNxmSmMQo+PECR5gxyT6YzAPPOkhBo7bY69oVNjjliu
0Vx8cICyIX+Catz1wQGUP4+A15P8cTL9SY+OEyqApFQsilUfoh9aCeeQazeNbg0U/Ay0zwHi7ppg
JiiN2gLL0C+K4UcUYVgRaJNyjhZLwE5uiyS1hbIhdUo53LsiLLACEH9YV7TBsP26Eo1kGo/QeegS
FFxzHNpvpZxbdps0/cQx4iuaAAAeMOKY/0GPLIuObuU5HE1sMwDGU/jc9hhjT2u304FFBN/kPs/c
epqwaqifIu2COYIb0Nx0ECraAxAOmwDU6Fut096TBSpyLm+dChLFaOqE3LN9eaGG9c8SNJCPvuqY
5FPVbdNq4HWKrz0Ronf8ENgChcHlWi/M0jC05ZAZieKbWT77otL9VqOwtWt0UnK0yjqlZVQYrbco
jSxScUGpgqSlSZopfpBp38dBe5m09kHog1/3H2eVDKw+nA+46MBMuyaDcjTKp1muoNFGBoDPGFqb
JVuyrWpx5iThFhN27TZizyJwgIHlgjViN+w9R6ImNKEuAxM+26MxylbqLzUV7bx/UgRhg///8dFQ
kYPWkDC1ZKjs0WrDkKMOjfh+N34t5oxYGG6TebAxt2yHKjQ4Dh2YyF0a7E5pUc1iDQDhOkCUVYyo
V9PXRB9TjkJaJYKOKxRallUGJqOQypiCn8cQRNSmE526LlH2G8zKjP+GEMDBIeQaqknsSIzVpVVZ
aLW+gGvWtlzk8HvCuWh//unL4PlRL8WqE6h1zP1dM504UzXBkk8dC1GbXHQby+jrbT/BBSJdUUvJ
85+TA9+JqMWhMoLA+ppc1wYUmG6R4WcG7Uhv9C9qZG71P4fqQN/Nf5yPZVpUYcjMXT0AhDo2/Eio
/YUKQNj+OH1jodcTmTVs60FTAgvvY2W5XmZCaPh9G78iaAlQ5TN+1pnJm8S7NQ8LIaDWfiYpobSv
r0xNUP4NzNRAUfGjSYVziRVHuerFEi9BsEZIQz0blkHFtil2QyodOjGoIkA466VlhwMQekOMtYtA
duY9z31KN6s+B7Roip2I5wFsliu3H4pZOUMHNEyTZ1tvHRY4Kv89ExZAXl9e1NYWAlJQUoKjVNIH
YDFVQvMghTWCVE42dP1UUApYtQe4bjYWH2qI8Vzj/uQkjuwilCOPVvFTmZfFoTAbjuCuKCI0l6HP
Al2maPNhT9YBuL3LxQFeQ4TKPBGk8M1Ap/OP+/K6SmWplKF3BB4YO3Udp7IWFHItA5koqWpSKDLd
SHD+/tj0ASb+s20b1wffkuHxupLasMoBEN8aWeYkFsZ2MkFU7FqXRvcvToQREECvYA4EvfbXHFHG
slQMTQvPTo17GxjBPfA/DJNT0Vi9t8/lz1APUODLP79wGQC7O5tm1APqIsmtZ0xYJp5eRKZz/yw3
3A3kXihtDLAZIhKIbIelMACILwTokd/lIaGB+oyFcU6jwJwb6otSNpyrY/HxUEVYeADGGs2WmLBi
2wBQuU9p1kvyOSXO8djvavJ9d96R2iEV+fqg2fZWcE6cM7KZgBuiS1rz4ioFRaosuQTRaNc6Tryn
v/fbw8/7F8mI7g0N5rlGdKckSMbIZ+fjC8cZZvsmb36bceuk1ojTIMNve8dx9xjuErK3t4HLIcMm
jm7IMCLUC3LQWGi0P78dNVKSx5HsNj+efGI/bF+2Due+Pu30hQN5Q41xidtgptRYHuXgvEvex3F4
ftw9/9i4wuahtQH9ZfPY4NOe3qO4uLQXbDAhD5PWyzU6R8mju9n5iOzdbkeqrUsK0ruK/ZqQl9/W
jnNUNo9xc1RGYcyqOKUiXQgDqvnLDCYfttzTLXbo3093I8mB/v9PdwDuFXG8Mxm3u8R5fvrxZfJs
W/j607nP8esviC7eZUk9suE64yKh5b6bqS7I5/fWOXoNeXyOnOfND+JWRLIDsj85b4LHobl6ygua
jCh36K8NgiSQz8VOnDcPk//VJA9u6TSPe3sgLy8iedm+3afJtob/5/kuaDKiHWfDqFjItJ2daIf+
VHsm6k9pX/4Es2xD53TijX+s66sLgoy8B0OHS58t+TzYoUpkx9kG9s+EkzNYfuSGXy6IMNKehMqw
VK3ks2qLT8Hz/3ppjHgbpV4kCBrkc+WAG9PZ7c/j9ynxt9lm+2rT11Nm80gyIenNOzHyrQy5ELdw
Dc6TXWbI7L//sO3iaOxO2z36KrwTlxsZ43lDkJHr1OqQ5IlD5ezoP7e/3yRO0oDFdmF/n+1mM+aJ
qmIMxjscBdLYJf42X2VnH5Gtw2OHz/mlO/xwM26QhqLWz5Bm7Ha0jzk5Pj4+nnfP+u7X0xOx3W/f
QHY/EOcnLxW6bnf+4US2Ey0SokYRJFA+vI/OMbK93e6J+Cb5Gtq2/ZPDJSw44s2lMhpEarpm1EQ8
WuQfnI+Pxg7JSJ7086adiL09/Qy/c6+Wo7TYJgpKMfnQizoOePBgV/uXzGk2kYMyjPR7IsNhm75M
JHSSDdcocISc7U6hZqlkaLuXz633djxGT8d063kh2T2rzsY3Nr4t2bJD7e3P032dyZEMdlgqBEJe
meYQxe/nmISE16HNfURGu6AdgWbFYnqOzuh43kyeN0/Edd39y2+up7Lufl3wJ6NXDDOPw2IAxxw+
mhMWEz45obPl+Aj/IgTwEpF/sjD5zOj8OU6kRJFSBSf68DJnBlPunmBL9wmp7NP2dFLI/Sdih77+
TxD+ocgYAAzJj9K0UDxku49+pxY2HK/+OJHtiQeq8C+uwj+0mPeicReOEuBFzzl5cz4k5+w9Q7P8
2BA7c19fTqefnOv87JC91Wb/EGTeLFClIqz1BKrZ+d49P86AFXew6t6uRzKTHTb3EJ+M7rf4fb99
CSPyOyLZaQk9tvNTSmCjOIH9umn653MYS2ENlSqlDc7vpNtpIPkuf3F4+5/+hU//S4Sd/W7rIsj7
Fmcu0231RaMe2b7ut28d+d8O88nKF360KXdGO5c4jPY9PduB3RGN41qycyAsb37y0wWJSqXYvp5H
yvnNedQTd3D2e2cg234gHEZZ980BXPJ/cseiSuZZEc0VJhnPCtHw9z64iLGkwXE4dof7Oup19NEX
RZtEFQgdhJfoJejcgGzDl1MskgOH1L+Y8n/OxOiSagTMfZwszH98x8J0Mtk4Vkk+RPcjf80O4flU
wVm27ezhq/2ScKZnPhMTd0SPzcQMnZkHYhMvovfufXi786cu2xDiImx9hb3DH49f1u3cPydm9Etv
hM1sLDQ7+03fN6rzsIe7Ijwdfm657grTMHPDm4xqKaeuTtIKvHk4TPbRE4jn7TY92bgIIPcIlO+r
aY7mYPc6DvVQT4kFak4UEOnUvm1/807EY01lOfGFtKGRBYgz4nIirB7YH5e+8HN1wABeofJ0B5fW
4itd0ipR/x2lRbKPng4Mbhv61xPOvBiKZ0/Z/P3UBnqlf77S+2Trm+PHd3ImT1++fh2cbwjAOa/E
PRbjVQJDBDB06cL0Elw8E7GhHTuZ7XD8qs9C4R3hUhgt0llRVoifhuT9WO0+vgsEMT4cOmK4G2KS
bwl5jeAwTAQuA0ftr/p0SOprQEBYJryYI2qYTlMUtVQQIDTufHIOnN9fbODN0S5+nzmajiWYOXDR
4ZhbiECQym+J+HPa8V5qVXwvyDDKUYUODrTlGG9who3jg7sE1/dldj1wu6DBuFa9GQdNauEoOWk9
KImjF5P+YMZOek6O0aZyRk5nDpciowDHNAzCIi+Wx5E3rfNuEcxwjzYimi3PvKw7jhenYxRg3LUG
Nuvlypl61FleavRp5ry+bE+/eVnVz6Hce0zBOE7mHOaDquImO9BxvMjRfRfie+IdisN8bJVCVkV1
VnWcKcFgxPnl90DC7xym4DDepydyqfmqwhiqHCTejqpdv/Ykw0y16XG1+SInd67sU1Vd0JHTGlug
Q9CZNod3ffOR74WRFA/bbc27tHXn6R9OYHtcLJPmZaDhdY7HBE2wLryKgdQwudy8H+/yGOWQBUIN
OFtQqt1359HzRvJcHH5kxIWHax/eyu39x1o3HxcnY7QENhJhyWiFS1RITt6R3tw9Pxv2U0ue/K/b
zDZt7rMt2dJ7z8bojLSexzZA78Y5ftOFzWi72+3JOudf0M7Hify4h2OURZmFYYLZ/kVZwOM1CE63
2zyrSxXGtffQGByr9QmscO9sjMaoyyCeBB0EsYLu43B89HYtmR+aH/b29+n0FzeJZgcUzNCfspRR
2TioDyz08Kkt3JkF5tgziHqKaqeX9xgoML/cZ5TPYt/10a6JMf7MgCGCXkprSPXhHekrJHZ2m411
Qs0E/+NYyJVM9DWxhYcuRNsS+hqg4wsxpDjJ7GN/VOTsiPvQdEtJiEduYbl7Z2Msft2otJ8HkMMC
9taZbHlfE6AGO8bRx7DOWRsRw9gc+8yjyQh6qBZTmsRUOaNjLy/cErPjg/iCbl3Ou916M9dXyQh4
VMR5Nko4m/OOyAggL7HbTN6+cF+221ngur23+uuaHCPdUiJY0tDhWIf3o6iT4pvoQ9Dun+nWhl3T
YMS6oH0cDpiCO9eD471HtvokYlmUbd+nsmL+r8kwwjzRsTQBPqKgOnEQgQLkliHJ7elR7exOgsPB
48KFy+5xIeMCGGbS6kIDeo7yeKTnVCDzEfkwrpbicB4bBU0zWmSp/PlE+S/6ymO45VruHINtk6rg
Ysx6jddJJ/IOJoAAw3P68d47qptHzwaHHoe/2fhHsCx5rpZbO77F3yJveCp4Sp3zLgqjHfowbTCx
igNNp/dDclYHRxe87K1CYuHA4ewV9/aK59iwR9BiI59N0Ho7OgI5kmDX2wixXgbCS5mvFN+uSTGK
wYjkVjcDXBw695OWdE8R6PCyQSv5yWsqjD6I8lJtSxNU3o7v3dvH5FpkrvadQ/UlcHxxbZ18zQh5
EL4ejgfh8Xhw7PoRdWNUfv5Xe8miDehxCXjzcWH8WCfd5heAr+BYbfl9GDyOYTRHKmZmN08wzION
muCQ7AwbmF6FThzb4bA/RxcqjNLopCRs2rBHjpIcnKon6DX/kb7wVBNHyNRF61/Y47kBAOIwLGyp
kaNjbizy8fF4JpsN1kZH5I2jeBfOu6NBVMbVKGgQpcA1VM7vY+hqhPqORUKgaLjaqY+O/LqHyqHH
eBuNXFI5AjgYShKPUb33UU01bEd6spyOl8BbKRBcyQM7WCfWciNmy03CqAQfcLlL4j3uUNYJd/HO
R28Q11ry7BgLyWp0QRvWA47nQB0/Hkl+HHY21/XlsQijTsKmNoN2BpXOHvb5RJD0anNChFdtA02J
QgNPLXM8DbapvZkmC9jk4JL58c081ShVddxU0Ergd/1cjKtBo7INhqFZHPp3Z0bGa3SCzTGN3Pss
z7s8RmHMWM7YDtaiJXMyHwrOr/NU/c1YWhVRse9xivyt1Im5jyu7MXcqZqk966vFs2Gch2ERlIum
mYDo/3lnvSO+WZ78s5OJvG22vIIzj7VZELrEzABjpICUc4RzKzmeeGy8+issGS8puJLtv+IEFum1
m2iMbnqQ0tEz8K4DsRJ/j6hyNWQX7sUXWrjjpob4/uaGQzylwTa414XeKFMFe6KgzHH0ZBf9XDEi
ovxouNam64ktk1e7syunOHKUMce+sOs05CLt0nwxZVnrqrN9FuzMdLSZFw1xX5JRH1IAl7SjoDMt
ghY5CL+y/0faey23jizbol+ECHjzWgVHL1KkROkFIU1NwXuPrz8DujfOJCFsYq91Oro72kQwUVWZ
WVlpxjCRs0SItbCimVTb/UlOQhKuHPpY6DIBHTsvO4xQ1ydpP7wj2eai9LaYcJsp8d2Lm7gQvsHk
WT4+wNAUscs+VTIGc5vFKvf41Q8uzekIPqb/45iVIKalL1flYOq80dYGilGDYdiVRB87rJlMx/2q
JnFHwad9KI9P5heJQ3y/GTLCWi0F+oiBCTNKAmLbiq4uiR2v/gernAL5upEYAzNq3EywLGUOpSwJ
9W/XXIqO5x0ycPEw/4k6wLRdOEy7oGjDHsFxTcEcwBzFki4FVfNr+SdjEuY0Glf34HAcndemezWQ
4iDfS3WU/yFt80/IJLbJ1bjoBgdCrmMXaElXMUXT0R4dR+vEsv/L98s/cZO3khK2wDjpEQVsdtdd
vKOlTp+RRlzYutEZ/NaCf1LGgO4mHJXlRJAHEACfXzKWAP5qyUOMm/Lo9yfOqKl4NeQK/H5IXnaC
zu33eIPZix1a8yb7bxkTR5SnTed03Y8ClB+aOWx2Jv5Ak2n1pdFkn/uk3dLexm2mmvQ7uCyY8Pw9
/U/8xDH1SuyIRQ3x5sFEB7SBCeCFUGCmE3n0Ev9ETOIaP8llT5TGFV5xQaMR+XA+o+nNtQw0waOt
dP2t6d8LyjHvcIF0MuJm/BD83WsHE4otQJ4HPIk8EmzDffTG/hUP9SoxwAfsPAf2Yv/izE5iiAUk
KiOEHcAuJ8vspFhznWZgz71TDuDlEtw3N6xANB9kLGp8g89vU1XrbV/jQUaHUdA9YqT/cMoK5Xpw
QmFAXhqHIsF0P7F09IlxEsPw7Dkrj0HkEiEx1PT1sc7MvJTGFhJAomCIYuQnvd9axXd6Ni1z/tyF
Z5mTiQ8cyscSfkZ/JrYHEeNg0P83LDZZhiphwoDPCx5hfUiu0QpZ+3e3oIcINUZ3f1hxmxNDrcTe
vsqk1TOClfJmvS23e+PSWM8LyjS7YGAcg0luhL2aguGHAHKWkjpD87CHlIGQ61K5hNUxF49ILOBq
AGUBFicAg9xvahRj3tmtXER3Fb0Ct9QjmkLajIQtQaJ2jR76LtDlvbOw0zNOFMBvI3avICiAQ5/c
4K7Ku2Jd8BArCiRt7KYDSt5ihD5qxOQ4ASMIoGhgN4FEd9p2hJmhyM1TDR7gkL83r86WWa+/ge8v
PemPFWfO7O8kTS6FUGrdIfMgqTA3CgnOmhFyeqjbm5qotDAfS5t7DmBCRNJAlDDSkEwZztMoFxEg
wLOFJCS7PDEangwuEiMCumRODRUxaVEOe2bXyaSxLihx6QuqOVckQccKO8JUjPhb0wPs3a4rRIdB
yLzm95+dXfnEtxGgK6wVr6hvJlQfDkswcDMNICqkguCFG7E0Af5yr62BxFZDz8biWShWgWbXrUxZ
gPvR4JRZmryte1orgB0gj/d77iGOvcb0F3QVs4nTWTS2BS6E4nDaGYlxo9nwq3zlEf71uOTLf/qM
Jgo7jvmO8FJAtMEc+/36YiaQky4XIEjve6rnH+zYX1C8ROQgr1w0VTIk/mjwT8KO8+grmJJzXViz
BO2kwKXjnpbu0LlI++6DJu4h4LSkihheO5eGu99Fpr8u6btrM0TZRxFp9oGReuS41Jk4/uqjbZh4
B6f1HMnFlPo58ol2CrcwpGf78ZnOxNg3CwNK9P1OczWAEyNgU5/7Rk88YMhvuo248qWlaG4mzLqT
M9FYtdbKknMhZxOsaqPXaNOa2l4k5ZkaUaJjoJ+sQWv8eHEz7+Y7oZNrLKjE2K0x4n+GzMEAIE/D
6qnzUXXoI5XOj2UtqMgvMNLEDSUxz+RRZ/l1+yHobUkCM6aSTPZrgRryNdUX07SPNURmJ/7WayMm
GGJsq16sGKOj+4S6Cz59xhhBDoSBe2BmSUCan05RMmXJRGnraGdBF0higcun0wdroO6FOVSr5lWy
ykuAl6dEFGnnhiAsNcOQuijQrYZT9h6RoiJhdHYlawmB4vfqAWrKgrQGyEcsFj9RKrbq3BjT+c55
yHW5xDBuvEpFDYwsaBOOIlNZArP9rU+QBzYJoHeM0FLy5K3QJSyISfLQOV9Z43z2KCoX16XLWh6P
7N7o74VMfJ+Mlk8tKyDk5Xr4a5oblW6Q6zI5nWtIbKfWztQ3O4whHFaYaXVt7/D0tl4b3v5jv98L
6/gJr/Ej0M/Jeu2bdL1+ph9LyZufct6jTxzP5ebp5/qDKzsSPlFHh/3np4bseaOnaGfe5eRs7ddo
mhrWa44Oho1WATCJLF1Eo+H++gCgWWjAMUCL4PTWHXxX4ovCcVANHExwCUv2YLdvWU8iOz0wb0s9
LLNH8k/cNOERA2QsHArNOYtqRgP5KuUL4Awz4ScO/UbCRJPdXAA6TAMJhZms/JK854Q18nVONert
3beMdC8F5Rd8/09z9HQbgW8CUmvAlrHYzPtz9PNM7ZI0Ecep2JTkRKQHn5gnYqHvaAt1uqBjZkl5
ZqZpEEMgFh0BSYB98lN9vVWeMnKC0m/FMx4VnI6GUrTn5Lpz2H+0JDVqQ0Es9/zx2Dn/lGwnK70T
OrFczLI7nFhBaKHDakqCsST/r6OvzN1186XpX1+prbeNnacwm3VC6VEGbVRGjv/5NXi/+Ilxg8+5
Yaoc3yEiEWSm60j3j+7ReVqR/poY8qv4yZwfL33GR96tfGKrPKtKfZDX4jnxyXsmEHkFFOalKHjG
Hu+ETAIVN+DLKJUgRNcO7/LfEyBzOgtFtOPjtfwOVu52b9pr5ZWJ0hV8I55VyzucnoQ18/VYwJJy
TqdNej9THFaDhOHAvldIBAk6JgpWFhH1bbdurxGhl3bBm81MUGBZMpgeABwGaITpxF7Yx4C9jXrs
HkbFMcPgGudydybMOCy4OVkKtahEn9lNT/yEfB+F1cKiZ7f1Rv4k08aIHXizpW40jhgNiGMVx8zp
GcHLbhXSp9dxxnp/efbWnoGs+cKZziRH71c/MU1EaIkfgI/83Fz9D3kNy+xsNFzCqRtPr9t0tQdQ
g7fUhjDn+u72fGKIeOvjf497Pg6g6uZBss8rmcEc3EkxDDSVrL/7z3HHXV1frGLNWsvNfk9MUuhL
GekMyEY7hotS4Ev0vCLD0TDipw9xGyAFTbX/ph/ifp8nNgrm00YZQOuGJ4yZ6Gc4P0tEC+absqTP
M29iSEIKDkSnyKgAJuv+WpE1P0hclcOJwnw+uc3KisgWQAQG6hG+3pOl7qMZnI97gWP+4+ZKSX1X
qbgBAjf67h2lQOjQSdVPsm6hxZQfY1aKBMRitWfWtd6scwwbbsWiXQHN/RCL/pJdZnLiKtrz2y/l
vDlG7+PQ01JBZC7wutvZiaUqQ5wqWgeJNd3oZmjnVmN3rynVTn/RPWRVqDR9XC7FLsQua6ujdFBW
qhEZ4n7B4c+bz83SJ0bLV57EeTE+JETHy85sVsCbxmCI5W+3W2GdkXWqo7OI/V/UYedCpbs9mFhu
DlY1TgohOjde0M+GuYrUKnoEvKx9XJy/mon474RNTFV0hKZrSnZcZ/DUJOc6pZJCCtYI5YMcLjxX
Z7Jn93o8MVGeEZg0y0ZpA20S+EH2+W1dos3xOFZF9cduf2kjp1jrAMNlXHBkw2p2eF6opEGFDRM9
4zwPEEMW3PxMG/jd2qZAdGoBxmOhgNNTd/kaKC+EWJgmwjAbxo5pYvi6snCtzTRc3EucuKHUC0M/
rCBRQgHp3bTClb2wg7MX5z8rUCd+pxyqWI1aSMh0U7LB0bs3jP0azx1EPkvJzvl78kbYxNv4glQI
UoLjanR1XRKe6uef+OBJ1S3GiuzYZHRGX+I4mg9ObsROXI6nxQHPhRAbk81uh2ESxEPmStUJ+UO2
rY6n3tp2zS97aRhnycWoExcTgT4q6lMIfrluEJKYJgcPk14Yg1h/tgZeletnRk9oRAO6pKvjuf16
LdyseeJigioqW7GF6JR4TzLlCCYWcJls0SZpfBj0Gam+o/pfPAFvXc2UcCPu1QC5bAhlx5EqnO05
pqeV5ZjWnkdX1YLqLi1x4moCL4w0sYar2WzklhYoEI+V6P9mPOLOCKesEZVUqKEHYP2z9+Y9818y
aqjMW0s2xyVF/Wl/fHBoU+jdTuMYmQ0F6Iu3lQ7hHrPVu/ql2HL652rkdyCnE+7H7Z7HKP5eJgjn
t4ZivQHH3x+RP8LP/7cdnqbNArflhnq0V97gCI6ThNTaYmrXM8TTY1EzrUn3mzzxQ1UicXJXY5Nh
oQxhP8xVRwjxKdT10lmY0Tx+L5nI72rrvciJN2rQ7xWxiYQ3S2ZGB+DLsiv0M9iU0TW93TwDd8fV
tTdmWy4VIX46JR+d88QhBYErFVGFxYJ5UgdTOq0Y/WQiOVlbuUPQ34u+5bEehC5Z2NFG3zzbz/Tt
7RWhyUDf9mgxerz7M+3i91sxcVSgmSu8jMUtIO9y45PBy2XFWY1BkT2pyddjYUsR4LQyorJZ6fUl
9j38BuKpgYSbCSyslW9xMeH/vI3jisoWyQzdph/IB8NRPv6AcXcf7f4kIJK9sE76QMSl+vknXKIy
mCkw3W/lxCuVQiq0bouzDWC2BPhsxv7DeLyAhccCGBPuo/ZuqPyOHeD5JHdj5iQErcaTRzFWwqBs
yJC2tvAIq04BMXLNZklyWTCdcYd+7SDQD2UWBXYgVHL38lmndv0AxCfnTbKVPsU/QI1akDAbltxI
mAQ+RS9U6AmAhNA78vG2qfWeoRJDXh7v5HwAeSNn4naAKK14wgBdZCnqj4b19PrK0bH5ErHq0oN9
XjVuhE0cTlyBz3l8bp0rjRTZQf1u4gvonUmXGOW539RoqF1CHx8N99FJTTyNpvZNUnLYR//7WoJ+
hlnXS0RR82/lm2VNnEfhBaXDxSoqueQ6wmCN+BWny2UESVo4riW9mwQ1bFe5ctljAzd+og8bUR9U
XV+MUpd0b+IfEj4MwIajjOHiFbNGHUuiz84APIavf7e2BjCjl8V+xHmZCjIqoAIU1SlqBRtouIpE
T8LMlh4d4AhxEX23Gzxi7K/Fgv9oPL+V4v8Kmw5uFVLDpG0YSHhV6Ds9AsGHrhIK7IpFSbNXLHgE
/v9lTWe4crXneNf1JbwuMIikkfS6iOM4/+K8kTFxFX0BCmuJd35SGO+NR9A8YfFkDXCiyFrQv5mm
BTj3G1kTd5EOoLbtHcjS7J0uoC/L5FedEb/t66VRcWHecv9t3cRZoCUEHFU8Aw+IQxpLU++HXW1k
K72k5vl0OlkazYyttX2rt3ugWKy/v4EQuDhnMv8CvVnxxIF0muO5TgHF1MxknCJ3Vma94jdLTYQz
HX73OztxIqEv1nXguDCATaMDKRoPtBGlI9kgH4Ta0Zo+J/R41JeAtuYjn5v1TVwK1zaRI/RY38t1
d1XMejcc95dRfeji62jOe41tPuDKZkXg2U9OtKmbXHDaSDqXa5RDU5AaIT3CvPgr8YpAC8Hm10Z/
fL2Nvzg1dDB4gEKBR25UnCIbuGyeFUUsSGdRTsGl5pNuqY1njGamEkBziC5B1N8AMD9RDylxnVRh
xzWRjCMFoR/c36U7bDbcuRUy0Y2m9iJGbVIJ8+lEfy8/wj1Lr5v4e3cFvbOAVI/eb/8X8LdzbvJW
7EQ1RDGVnWwYxe4q3fPHwf8SU8/OuSKlbgEMyqjoGkr59fjQZrMkt3In94+Y1gPT9vHoNBWs9wcs
CZiSW+MCXLuloGROKW+FTcJVNlWrqogz6TzUVM33sbMePrzI0vQlRIpZS/sn6VfQWpVS44CME9t5
RS+08Bpu180F6INLK5pN090KmkSnTRxKXj0KClEJAoKwiXw60H2tJ0wx8Ka0jGU0/uD/bATo48P/
v0miB6JaifV4YCEBEiG6vOn31zIKxeIGTi4fEIA3UYkHK8QU+lW1FJS7FbRxZRvv5AZE15d28mfo
89HCJh5rCNxaEsBFdkau/rqTkKq+Mjabk0HT5T9Ut19GrNp+jb+sIyZtL5e1MdDXJEJTNgW8zdL3
zF71tyc78TaCkHdNL+B7UHUyYyO1ulNj2EK7+CyYO1Fw4gK3CRUgUJxMTrQAHlzdxS0EMQnZaVce
cLKmi/rA85KxzwV+t5Imhyo2jKoFNSQNzwifmYgqRDMbeBq0gcKdjolsAmVacDFzVn8rdXKwGt/H
Spd30jnQSB/qscVWSJ0NT6j3jGhYPLK/X0v1lvE3p8oEngsVjckScN2nnU4NqNKropek8/XKAW4p
RcMj4YhnSpqe2XmhO8SQkIk90tqOHeCF9tbCopc+YHKoIC9FmMiL0hn9mM4HuIf5c2OzHnXjD5Gl
6K9NMUnQ55bgL0ievcBulz455KDoGKaLsPSk1PMXVGjZN41utzVSzwg1iGK9UhZ9kd5xWGJHn33g
3oqenDQSsq4ceRCd/eGNrjiL/EpGq3vtoA+u1fk39U3TKOtsQnSLR+sUM2ULuz6n4MrYVYxD50Cu
OFk7qyVY+OApSEQD1Ouwe0lP7tGLyOXSvnqoa349ljcD+KbhbfZP3mTBcYx5jlqBvE2QIT73OCrr
DXEwCJi9op0Z+e/e3AKXWdtKQC5NDc/qMfplC//FZJuGlkNeFHlQOY5R2P2t4LZsKAG8TzlHmFti
ReIpx9aU1tVYW+nt9vN4FAeCxp0lO5ux7Tu5k/AhLhTPwXSbguc4cKkBmnHNMdJ6/hxgaydxJZ7/
JED+XQ/v62pnM6tvZXFWbOkLJjFFDva4PuHxBa4tvWIM+RMzrceXq7i+bsr1l2v29sKhz2n5OBmg
gJMP/E2Y2bnf6z4DrkaMNrFzGz75Z15HQaffxOaYxjmWG8+S3h5r2Q9Wx8SZ3QmcLLGPEt+NGgZa
ht5uMBF69NDpvs02BnOJVx/rZ2f/vDaI9/JTX0LTAFoGKgBWh5ghWPiU8dKbfIoIuk7MDGE2EzQh
k08pwWDZaW3JnFXXDLuYiMpZ/SwYq/CfJMwpcdm6Fd7SQSFS+x2nZlgfg1b3tY74bEYy/iPPdlJQ
kAAuMAISqB0G2xYUcsmhUWnTrZioprx6Lpi9Nxg5YH//xkv9onPP6tsl/NRFbgKoPkv7KgMb55l7
Lr+FasVrHiB/a23ncEZ2ZFa5Q5v6/Hjf5sLEO6GTMLEfZK5V45w5M6xeIHYygy+GM6TNgHDGpEQ9
UG7Hni8selmOS92Yc8/qO+GTuyjyYsWLNKw4qdFs/BxGrO4+ycKpz/Q0B20wc+KThbT3THc3TOSf
okwhI3JBzcVOzZizxNO8NB2Vcjxo4f42m09ABgt/82JV/3HIH0UigwifmAfc0mWwoKvixDkPEYPJ
Nx57LvA04Onf02EsTWZGxxgYIwUfhb1wyOM+3hkHrAJzSSoIQ8Fi/wvaTK1VlmGLzjm7KjV36T57
Fo3AVBQSoV64N2hjoKOHxocFo/zR2EdyJ8pVZGogeTzkltyqei02IJIDiHxJBRuJFP28Y1FQi0xi
laZ1TnTTcq0A4XPgrZ4jQ5PRvJlYERWeHu/G7wT0z25g2gYbAXCmqZuU2LSTZYd3zvmL5hO1DEnz
ieLTZx7rhfbMsDWRs4XY57emT2RO3JPaVE7iiQIarZU/wkY7SnR9WYK8+l1SuhfyK6OZAjsUk3fO
GUmy2Malp5DrJtMbz5CfQgvDNuqT4hgSiJMBC2TiBkaR7xswEvzwH2v4+CVorQejtCRw+Jf7m0jL
+ybiExnLFRwU/A+fhxFQOij1xMGEzdrrFjTtd/Z9InCyv2wuFV7cSM65K+yqQrN181XvlN1gFPt9
fIbLNn1kB3l7Qe7vOOte7pRrI2myxMGOO+dN+L25hvuUxAbIYsN3x3wN/bFZDl0G4+tFezo+R8fn
44Iuz1r2v41WJhamRmnECaXqnFOJsCWpWFIZzDF+QlQDh/1Y2O/5kXGxmFcFj6smg4R4koGq3Vqr
WNFjzhvRco7BU7J1jJ4EBnqaqLgGTDj6TEGK4VoD5oHe4masz2OW6/n78Xf8jnMm3zGJKcGdq6Yp
xziAE7DCHOTVBr+loe7rvvkdGFVOvjey8Vjm70HaicyJRqsew4Eu2GXOOggqdbPbmtGfs+mH5Lza
kfZdFMiHbNr8Zt2/Hm07MpSPj17/uCDKXYpsR1WeOlUw3qO9GOx7eE9Mbg/Nzd3S6RHpYHbkxUUS
cDg3B+8a70UarlWr3bUcWUdGiaekaGvr6j1YF3Sdc0Rfmmqb9Wq3nzLJRPRCVzBOjU8pI1uqXjuW
SsKmfXY5EnSYtmdWjw+BG5c2WboGaE68Xca1Y9Dh3q1kaluBfghWjjil3sOPGh2ILlCT8lAg+nos
7NeLTQPNEG5LRZFBdwhSz3tZMavEqSZDyaSK9sCnSzaMilmovXZ+LOd3ovNHECYkQW0n4FQngio/
qItcCRCQED0+1e9NiPSqfJC+P3g9MpqLjZS/sggm8DuLdC922jTYhEqKlCdoPTOkzLCXYkC2uSmb
CNqXKJbmHMdI240HGf7GIwC538uwa7U0SCGrGXs7jo1tCnZ7Cd/Po78gaOYB9ZfxLL6mB9Sr0Fbz
CbNpNzVd6i+eu/rvPkS4/5BUzZU6TfAhuUzEfaCtZcfgaacea+VPReOaZO0Cr8Hv7OG4zzdrn5hr
mPVsN4QQ+bLZdXr2ZZrv77vNZmNnQLMrDwmsWKaH/u+5zEl9MeIzN2YF8jdcz8lyknbWglBOEyUB
nMiYVLrfAI5LQxRgJOYcuUadAb9qw7qHrAKpuVlrlhpRudv7b1pH28YqNXNB1Ucn+ct+cYUgXYqm
CcwfT6RnmujVdQsnqhBnl2BGyaduoLcmD0zfr3TkBFmCOJ9dMI5AxhQyzwk/LuXmUZUETBimtQL2
Wu7QYGvZNFmKAX6Vd/HzkoYkB56eoGaWp3uaOW7X17V34dU9mgxoHKyE8JgxV1kE+G1iMjQ2ZMAB
OO5LIrypG2Gg2OA+W0v8RgqMQXMWos1Ze8M8uSJgshyQBD8u52bRoK0vUh89HZeBOXrVqsuPYnvp
utcS2b2Mqinl8xe+r4hQXhteDwbFaAYyvATth6LQBjPKipvqwkCy6C/TUl/z6ZCarbxTBB0s8YVf
LcWLY+QwVYyRFBwU8SJIRaetNK6SOSDRbtyLYCoOuBCiq6ggYKwSMtRETKkqGElh5S7t8USLnyJ3
IaT4CUinHwBABQlc5zwAIqY9h0rVxmWUS94lTlDDe1KBwK8jjktW7Ucl6u3HAORpvXwZsh2Xv1UZ
gDJkIMsrn2lK0boS5IEumTFQCky1orUw5jZFI2U+hlN+iTXKuYSVT6JGfKPpDVYyYsUEySxnOVtN
pZrZhSv5NRvosPdXtUMwgc5perr2ZNPBhPqXg0TEudo5FJRDQUwEhtS+7n204P5yvh6b6Ky70gRN
VNHSNGr1JLbyytqRWEf2LkxAvUNOgitP1bVHI90EIjyFAekG+hET8nQQ9cgOdSM7rUPzQ/mwlZWk
V6Zmt+5iemfmklRQKwOKyfhmA5bJxHHHvCcqbi/CxoYdlxF/oNlTrbBEKlw7z3fNzo8pE5H0WU31
hLEl57noSHOqZFqLS9b126XgW3iwECIMRhZ/Ggb3qHIlQx/4lwqTydmq5/ToAyec/5UCsw87koXn
wqU8pzPSeoyDWlIGDelRUnB9g49MZqVJNAkNrnltmaXo8LczQoIZf8CWELegGn3vYuMsyMO0jf2L
t2Kunpk6T2Vgs98lnt57JycZhqpTEjJ/hr9x+B6wOy3AsABr8/9xE7SG7xChQhivBi2ZMImX066T
i6ot/EvUP2nPMB9pG19QZqj7I1P7QPExi78yMvCDzqpW/qw0C/fuzMsMQDOosHDjNQdmtMlG+Ew8
FJzHBJccDQYNLQeaKjT9WzqvqcH0mzYHosi2IUW9R7jKFKcuNXPXaFWSfrqHUNo5DMI+swwOwakq
qLSQhBiDunt/c/91o47deOii88pBGL+uwriuRwMfFxNc8LDT0pPDkqbSH9v1zANZwY2AioAAJuUR
2eVeYF4MdV8NXnwJ+G0GPowP1jHqQM/ZTbpzHBMuxj+zhc0JxLukAR1y4i51MPxOcIJpG5ThAOZh
UQHjpmGgkxQB2whhcqmtBGw3T84bWrzgXfX2tV5FF9ZduFZmDPVO3kQFYhkk204AeQn7reG6Q+fk
4139Hc+MCxIRuyOSkkEgfr+pXZxwiqslyQXolS4Igb/bz//FdNoYFU105U7KRFc4B1OVslskl0Zd
1cduI5jVRlsjWe0WdqqLG6ZesJ1RF6YCBU1VQIKAjhZ+mlRAv0fFCIKXXpziu/LMrnpp0u3jnZt5
OgJL9EbGuOgbA0j9kRs3h4xsda14wgYb+cxY7KboUZV6LGvulEQ8ruCuFVFStMn+OVrs8lVTpRfE
EnVvINuVAHe8NLgXZnGScO6sbmVNzCxr8iCShjK9KH/aAn6HsBvP24bBC1Md5GtZ07Ixo9R4vMCZ
PCsCT8S3Mib/cSv9IFHcbGZQ50Ki+Up28cApPyCAUK5hsmoYE7TDnrBtSj0ODfZJ+M6jgSCfXYVn
t7aZo6ttGend5wLCcyR3bRXtWC2RAp2PaZTYinKtmJe6XA2loZarxke2Zd0jMsGIXo84MaBp/ews
5Up/ax9ylLi8RrNCOD19D2eJ0Hh+2+YXz9cl6T1NdmK98BD57X0hAjkEZBBkHi/uMRy92a8oKR3G
0Yb8ArRv0nXPBdoM/BPbSna/So7y6fHx/C45aCoA3gQZ6FKIG5C5uBeHbjihZ9kyvyAZ2tRE4Wiz
8grLq/fyqtSLE3eSMJithSHizS85t5glYxv90L1B4wNgzRqyd4hXprAXQRC3Med3WG+HZjtAorlI
/6NzuCXNzimp9lTbmbhw4/zG9BpXfSN0kppUupZF9yaE7rozf/k0P4PnaNCjDQfEmXWFwQ7ToIoF
kJNnaUWDxn686XNHrI2vCdg9eMemRp+VjSNwbZVfpEHPHNJ2qhV26CrWND358CsqlSx9LPEHifnX
Lss8Fg0AEA64gffHHGlC5eR1D44mXejMFHXFJOEIxxvqd/5SA6ooJ5qRMNRh9SgxON+sU9KKdDih
z4b4m16mCSpvH3mAHC7f64jMIowaFSAN8mgR0cGl5VP3N8loh5aRepUB/dan9bDrPLuIbfmTL2nD
2HlmZHibLCJn/eYewENyBJ3DwhSAtE2ViOt4Xx0aqbh4AmGriEbFaxBTNzeLsKdC++6nFuu8aJ4Z
vvXSqRN1sX0W/qLIJEkA7aeJBgQ3U1ANLbYDlHdKNFwXqwZtVLzO4imKUphia53uKZua01PNxH+U
kM9+fEg/w3eTQ7pbxUQruTzKZFaSiwtG2n1NV9BwpOwEoHIN2/J7+ES3BEpAjpX8BRe4+zaoqyAw
OcVyeqqodhnQcFjzrNXrvawHld0mljY8RexWZIw0MwuHeidJOKRPyrt/EjLDF17dFoySKCz3hnsQ
/1SOoaRbcCQ6rx2zKSxBXsvaUcGj7m8eWEWsM/5LqFlleAg5c2BsJzR5iRb7FG/ubN8HmRE2ORU9
MlgYlPDwK96akUggUwHit2VusIXJNbRvn7zP2tNzjUcqB38+teh99aSF7fw92zlRivE+vPGkflUK
cqGKxYVfB6sdcz3UVpyTCLk0i9UB3ukRGaEtGf5moOzF69VIrMLyzaXyvzQe2/RYZQwNILoEEAr3
8xq4+Y68YTwAk6nFRTi038qfdJ/vq5VncgCBcM/x1kzANXPo6WCGe5coO8kK9mBQRXr+EpFXCrRL
UBKx4CDDrCFLX8Dle7Elizf9Q7DwepxJQarc7ZdOHkZ9kQphySjFhVVKmpTf47i2/JycJAunGpre
krzf0c+9vEl6Oc86QShc7Ax3KMwS9ZqRsXYALIiqe6azckxuLx4icBfXCx54pkxzJ3lajhQSVo7h
M6Abx/DF3TTSaXgTd61Ky5LI9dvQrxB3pHoQrlMJqsE/PzZ1fubWu91pYWLqbSg7UH/stGbz1Hdp
h6QzuoGuLiyB+CZqcrqwSjcJld4cWq5TI90Iq7E55fF3/A+6KQNMFsNgAOabnICESmgbx+N3bPIP
+VjSbpPoxWDyMl6fG5gLO/I9RqssIfU3+5o9dbmeI9Gyr77YgGp/FDuOYyKtcyttjCAkDmFKouWU
AbJRbY5aEx7aM8NZ7bB1aKXHerN3eVJ/BscGTmQd6o6ysKaZ8B1nqwjoKUA3Ba/8lKJv7I1r+0iL
Fb+89K3udQgev+VUo2oS2TW/ZdmcBjmzL5T/+NUMqYihkFNQNSRfJieqsk0s+ZIDXRYNJyL1S9d5
RHn3Nm7zLC8hus5Um0ZpCtLUKh7Nyo/vu1ljLvJoyWGC8uIhu1P+9SrelKtdkb6iMUjM7CH4IzU+
qQTLB2NBTZOIX4goZk335gMmubjAq72WTcPyIoarCE2iCLtXVbhSy0234CVm0n73a514JXlICk9Q
sVZ2vWMOwXkw2Y8DoINkGtvVOMqGjF81ju3T1xpQPvEKbzUS0YRWxkdGcvM7WtlgTsBVRV1z6VU1
8yK4O4iJAWFiUOhjcfy4cMVldhyIRO5Oj630N2AUbjIF6UU8CDCb8stK5URG2rNyfzQ6KN9y6RxJ
tnSIQ+CvKhe53+S1xWSmAiQhBh0Tu7xCntaourcOuIi9xfqHxx80k7EZP0jBmw6fg4rNmOm7VT/V
jfpGxukruMJrb9+ZLeI+RE0VOECZ7QAKH4mlqoYmHsI4TxGVvqJ1stTAOaeD/4ez69pxHEm2X0SA
JuleaSRRospK1dX1QlSbomfSJs3X38Pai10pRYiYwfTsLtBYBdOFPXECoSVYGTW8OzArX38F0Mpa
Wakt7iA4+7tqE0RvE/0dNAAYBMNKnLIkC320uq7P44IJn7usyjTtey1qz8Bjt7/hyAjIcCNZiPoD
Mt8r2ysveAzGjEwFSEWHU8vFgJHesIFOVXtW+oMhvRtfAjiHdR3kP1YabhW1sY3QrZp0L6cr6ZWl
eFC6FM29a0kr8zIuyvZc/5Z+pYpiK6NDVJu2BsijYruxOuLQV03dDg8Nie0CKANaH4y1QHuhBAxE
2MUWcI+eFj3FUOOmPWOysHdKXlWouZ/69tVAsvhRd+SVJ7aoUC/lce+YkTIsRQnyAnGPYYOpfKww
Y7ZMUHF5bnvP6GwptUTJ1tlOP5lsRZsuel6mpMy4+28Dwp24qUwBFdquPXc5CirloSQuqexgOJat
6tZmYjcS2gAqK9BOK3dt/mXeO72UzB34WHSa1KDF6Jw0vdUVcIr13M4nNxRRCfybNs7UfhbV73x8
bbqDbHrh+CNv7eHn/c+4ZYCZS4HwkBXoFFFUvh2mC42SStGgZjo2YIQT/AQWdOLIhV0dx8Qyz+XH
l/HwrKKGE28k+6x6+cFwE7ezmp3qyWtPYF7xzY6gzEaQCZ5ZK+fXefEpURp3SkWh0ln6MR5Z5SLN
aMyZkbHHMM3pU6CHlHh6ZMfv0qPRO7Tc3d+Mb+/v5gvAOooEgQHrrnNnIs9j1+Umb87SO3XVpx4J
wVbOLCK6YnxAnAKIU7MFXrgZNuMB3CLbIENJPvnbItra1zXqYPE7Bu4eo9BWB1uPt4APsv75/lcu
aUTk9P77kdwLLYNKNhMV21RTa6zsGNY1P1QlyrShDa/xvrDb1qr5fpgyJh+Ayh7HwrlXqpRjvmlT
wwTaIMjSLG9CvwACTWd8T0+jF7lI/a3UqxZfxoVI7h50epGCvappzm2KbCIC1yh4KBIn0VeCgYUC
4vXa5mDh4sLVXUIxe/x7bSaoRkq/Q1uc4iBr76IvwgNzqa+A6CxzC1BK39/XxUOcEb3fLe0ghrwW
nRUZ08uONWdjLz32YWbXE6Qk3WOmrxjQ2Rjf3OkLSdwBSlNfmlkESW0BIvm+ENRN2FQ/7i9noYwz
b+X/1sOdWagkEiMgUzsjpXYWfmlfSbUrgOFQfK2wROpFxyZYSSYueIDgqieSpEmmKmMux/UWdn0c
Ep2poKduIzeBbkzLn6qycke+A1Ju+66kcCqhCwYjBklWc+73o03c7m81c2GXTrer3NbJnsKD8mtA
Uk6yxQ2zY/ynYvcec0VvQB/s8JC+riHkF64Obg0IfedqmYEevOt1m7WKzG0iNOes/xHrGLXNnhna
UuONghi6Z8O/2eYLcdz96eMoqyYhaM5V8bejGK5i/CrTeOU5LJ4lQUPQfJwa5qxcrwkeeDK1GM17
7kw7Db5yBd0U6RogeEmIZBiwLKKEBL/KHWUpDZ0wJkl3DgM3JJiY24LsfK2tbPHCAPaDdi6UX2SD
tyFCrREBnmJ3rp3MGxzJIX8jcJBOaEut0SbpGl5s557xmHoIGaMXsIyD3tBWHgGtcMlOdmrr6/7b
XED+AOKPPL+IVAOqvHwezOwDw6wo7c5SYVXb6iz9EjsndE272bTIcek2ktJoOCYiaDwc1T+g8Urf
EPvA0Bg2WNUhWzP0Szf48oO409bTyewKUnRnXXqJNZtmB6Hfx2nsGIkVktACHA3pjE1uWLLS76d3
eath2MabNq6oxiUDgAFGJtriUADRbgKZQRpqg7G6Ox9yFNrBHeaxx2mnv4yPI7qhkVzP3NxivlPu
pWO9YsYX9PKV7Pm2XhifQKkMloo4lQFF9Uk6tgNdsd3zfeZVF0YmzUA3TC/RdU4njxNpynzqurOS
A2g2HNvyEHS7rHkiwWblis1K4FKUOeNw0MOIGgdQfPgf14uJmWToHQn7c9g77TvgTIBkbQGsKED+
eEQj5+iHYKMx7N7ZobB4X/hN3gn1B4K+DSCTgCI1dB61Og2UTGVWsRNNvPcJT6z9FTyC7Lv36Yo1
4C/utyQNVUIMZUEOiJ/yybIuoFkid6cus+Q+35e9eIwSTBKL2udk9ICcXdlY/pL8RyDICmfYDJr3
OJWlxaKctLXRnQQZ+WD0DTLSrOj3RREzbhyld2ByeFAORolnRWrG7JTlqPTKEZpf/qFy/14Emg8B
P1JNFMK5EE8zI6HI45qdpEnbCOZTpaRWGFYr67gpO8xiACHB0cx9jqKpXN/BTuskNs1iakfb1r6x
NfbGvn8z9uFOcgpHcHU3xkybypNsc0u98qHzop1s9dB3KxeSNzTzlwAtR0SCshhYv7kFS5PRTHCW
2AmFlniHiMoAHYGVCxiXdIjEnejL1Ot+0UOD6sc/F22YyMtgiAUSM/gObhPELDFqMx1OGioJsTse
KabDJw/dS0pe1eZEOo/JR01+Ugs3eQDT3op8XuVg5QawVUiPKjDimF3EiTfLqEpoNZziOLIrAbhH
44xqVEO8Rl+JXJX5PK91zixLQWMHcBzAh3LnbfRE6MOwgyxdtGBazeSZsCNBsU5ATzP0OapfOsud
BBGcpm9zEtms/RM0rqbU1lj/iJp9Wr71zSFDr7tySKUtLdwgscrW1qQ9YLivUrvXqCulQDtWZM32
3KrM68/nTkqtg16odWxVq3syemAlCxW/8CU1v7LUMhUrM+3s49/cDgmgWgIwBS4odzHjiARpFLHh
lBpO2+waV+kO5YHtZeKWP6j0OoInyfRY+qD+7IAO/DfSMWUGwTU8EZN3XNHr3+ri1A6nrn4hQ2fX
6D8eAwvP2QoAe1QkSy53hVEjD+MJiStRm/ZvkjGsfMe8sdf3xkQvNEwitAS8TcLdUQ2IGQSWg3gS
y1SwS5nk8DXHYkUJzNHHlRQgOAC0BuO/iD4RVCGvX0JFZWEc0JJ9yozUUrLjOG568UlK3PubetOr
i9cGOajBf8uBFr+Wg2sUpDH++jQ8mq+0tpr94DU2ysGnwDcEqw4tts99/2fvjYdoH0sruv3GIn6L
12F4AaSaU6bX4pnOMFmPQrzqh8Mx7t0y/skklBOlGZA7raz2pnz4vVoCLxb6VSVAcF6LGzttQDQC
cVJ5qqSdXu2aws0VzGFKrLjR7XYqdxGGKDd5eUy67jOumk/Mv7KTcVutqfnFEwZuUtNwkRDIczuv
TGlBpflbhhrkxUO2nZJjLTylyuqq503k7xLgkYomo88O6p3b5EmtCAqnsXRSG5eMz8WJFLYhvOQv
8lzfjxDD1KMTdo+DIFkAMTlpmq+47EvHjEYkYGdk5CpAJ3C975oRlHpfZtIp678mc9tmz3IHkSLY
57OTWokrbs9NVnI+Z+yrgaYQzBnQbswYHYt0CHQRRIPgQ7HeDphg8/H46J08Bmpq/0fnAOxtvUZo
otw9v91/Ukvneimb2+1caWQzjOaXOzx0zVt9qAD6b6ftfSk3+LzvJRoqYG1w7uYa0/WWdkke961e
SKcj1gZ2SLJFnIPxdtaG2luQ/W+3KRiivZNkpe5kgc3urLj48zl33Y/W1yqF0E3g+p8Pgg8FVh8c
NY+OYnqQZJUWiCeHgVKZ2qeP48f7+zG1J7vb9NvKyR7q7WH3+vrw8Ay2rR/39+Om8DCLhw7DVFLT
wOjDm67ZHmDkIW2kk964zTkHXUOm1baC/HtSVBh3qFgyPMhnNv3M9WJvPq2IX3pjOhB5MIoga7vh
4MpHFsK1rKWTgpRmBnh3vaujDHilZ5N9DH2ORuXzIKtuq2JYYeoo/anK50lo9z9j1hn8S5+5Y2Vo
N4UAGHB9KXS0JaURGaSTrG1o5lY9qtqf5Zucblh/juHM3Bf3XZLn5QGKDyWGFkpU8zgdVneq0ZSp
JJ00+pBKmIK6nQYT1vgB8+HbHh0Ak7pTMmcINmbgNOU5eSOYeKel20E7Kbmlhb6m2gOGDyWTKzIb
8+Hy+hewXZlHh+PUFNaYu+Xa4L+bmtF8VeBc4rCgkRC/y9e7NA4tmD1qPB34CtH7dIhRFCM7CQxb
r19gQry/RwsXQ0clELjkefrvDYEKcG9pJmAm7Ul5BzIdHNR/7//+wpFf/T53BJMWVoUSt+BQ/4P0
h4peXY8dDHW7uy/mxjOfa6j/Wwbvj5gorSRsxDI+EIM4o9OtvN+VbeKBNbk+hlUl4PclJ3DMo/Tz
/uffFOpw5lffz515q45M1Bh+f+aH1PFv/0D2zLOi2KYrshYMwJUoLrAwlb7USxOiguOv2FWPyfP9
taxt1eygXmR+yjhQlXH+ffkr2qBWv9pnsyZg/vsLAfGYdp06X6nUQj+aNfkG2o2czkff/dfMO7DO
Crdyib8pWy8kTkFU9MCuEYwfajDlzbQeJQsRGMAhv4Glc8fN8LD7WgNRLTglV+c0X/kLoWhRVOo8
xzIxvEKzhc+d8fLn/kktGSXoGKSXkB5ExMTHmKmgNekwD886isfiVbLpnlndU4Ihcod+peq18ECv
RHG3IonjQSfFiFFuP9OD7pLYkg9rRKtrMriLYTJkKyIFMsTKbmwreujWNmw2UJxBMRBdISBA5wti
cu7tRJkutkImzVcPiDoboIEtKGpHa03OTfQ8t5BdyOF2C5MgZCLAjJ5ClK3Jpxd6yjZ9AoT2YY3l
Yf6leyvi9kxIy6AuYqwIbPzBSii6eB4Xq+B8QARIKk0T/HbeWMDG9v5qPmhtn7g3Qqhal808T+mE
ua4vgI6TjYK+guJl7TEuaICrA5kf68Vj1ABrr6cIgg7hy+ZXaitu76w4Rwvv/UrE/AkXIkIV3QqJ
AG5/bX8MD4HD3N4TV8zkgu6/lMEDrBKwo2oJqBBP8Uu3zd5MZ20s56IAuNigGoKPrfNurp6EcgBg
FdwJS3JCAJ/va6y1n+cCZMwsKinJ8fPNV/JEt9OI0ej3JSx5X8Ce/W8FnCU2AkluAyiAuWGfWrhV
L4P1d29uX3fZyoGvLYZTJvpICzYg03lyVGRPOpueVpay+DowYBaVR/SD3CRpsjSPWCeBzx4crtSK
rb+NI6/OdVuwxnPy+79CuCNpi7FiWQ8hkVO65j9OI86K8OLXudMQ9Uqtxg6/ThEpy/YGdDsqhlSt
ecE3BX74X1dyuLMIk5ilTQF+dwdTgZ/fCk/dSDupXyVDXtQjF+vhFHs/KT2UFtYz+y45JsKfyq2z
cuyLavdCBqfScR4ijROs5e0NaXkgP+CvYJZ3G1qy//z8vAZVvcH28Xs33/MLxWVqcRsMsO6neOcd
9Rf7/IoZSYf3B8c/f91f2qKKvFgZp+7pVNZ9nJpwLZ+zDfH8CRxua8tZ2z1O05MopYnRYjWJ11ix
v/96vr+GJVf/6qpxen5EWzLG6OJ4jofwofBOp5cWfA/Wipjli2aC/AzUkDJw+NeHMqVGUbeqOk8m
LdAd+ReNMWe6xrK3JERSUVaDkQerHI+uY2AZSQwagVjXNrajKyEyAguAVa/4EUuK8lIM/2hKdJiN
HSYiGNt4h1h9G64Aj5fu1aUA7sUETagL7QQBQMF8VWf5/XeyH9ee5ZI2vhTCPZOA9u04iBAiZpjH
2FjKM/W0R2kfOs2O/gs7fymLeyhJBa4jbYAseSv5wY56a+788pGgBqijFgbkBaf1wXsEVucB8z0m
E32kFvGSCT7RyktZul4gvlCRQUQGx/xuz7tQLK3GkrQOFAUR0Lvi1D+KA7IxdmkjJwotdsBY1Ld/
IxE5FwPYc6Tf+Xz/JIZjSzFW4RRb9GiFezpshz17sHdAHj6rzh9h09nD49pp3czAmDUomHr+K5a7
GiMNkkBIDAWzKBxVtJLXAq1vYLdzvp7B7/b1hc5D/NPsDGBTVXCarXm339lYPgq4/ADuvoiYicp0
ig/ATk8bmMC3t9ZJj7prPT29vEgPr1+RG7lfuz/391uezfeN3Bmigq7ZueuEe9kFC/pcLJPZHEIy
eivzswbO3BLUzPsH25Vw3MEpQb0OGGJrddVL0dw3SOX/pXPPXmVynLQypL+9QfphI6V24GleuP25
R5vcKzhvY6fYrgHcFn2NS7HcaWOqhdRqDcQGoAUz/hR7DCydJ7jc39vFx3OxtdyRDnFJxLCGFFFz
HmcW0sFCGClFK07sYg7hcjWcvdSbthMyBjnNHpyI1Dr2L91RzRxgq57/rOhQsmScL4VxVi1t01ZQ
MwgjxzlR1meWsguezJdfYBj76N3kR+DAXZ87vgesmB1y7YlKMwdzacclhji1lvBU/AUFaOi8fu3P
n2eUGlYMrzq7ijd3GvVXlIFR4FE1TjW2Qa+pqdH/x8V7f888HUkq3TK2Mx/osJuP4uR55GmUAEEX
7TR3rd+/U5CVYwxwvSvdFnDLxklcA9d/v/vzNSe0wk1hf5Xbr68/qzpvWfkg+Q9IgwpEBw/CUeQw
o2OOJFDjys+lP2AYzoluo030o/Y2zbaxQi/4XWwVex8/gl/RoQ5atr37l/UGh/2tAS8+grtFyZDT
dMrwEcpj5itoZs1e82N6No8VpIWb6FA9rVErzrrl5pwAUkDNEd1uCJGuPaSq12ulrCakdEtW2jMx
lA1Hqlx5hovuniIpInwwjKMCHeC1mLI3KJr4KkyOekfzqzd5PQE8wwG4yl25eYuO+KUoTrHIvaBo
uU7JCRC1yVN/FF5kS9XW/PjSE4AwZQs0O1/GJnS0FeqjJf/pUjCna5gBQlZlKsmp9mMXr8/W0DCw
ptBugXCYwAUjJQOcZorAQnExWt0kMbBH+nQqm8pSxx9J+zom24qo2x9DBmiyVFukWCtZLSwN7UKo
fwOAh//mobvFQMaEtUw8HUzVbbbBb9AG0cc1hu4FS3QlhdNrGWlLJiNuOyXqV/gpdDbDlJdpkw1/
xj8t6Cr0aLXKdGt68drnXhSwFquqrHMvLs1ZpisIR08lxo0EmbIxp7cmQq0d7XZhYZesfgXYuiF2
oJ4jebPy3m8XfC2dW3DZVt1QMak/icyZ0P1QtcomoLFVEq9sia3puzqVD6BkWpF7a0Ag11BBZaaA
jVEknMPRZ2NnjAYFLGncZGwv6I010QmozdIl6UM0ftXmJglBHzYcVBUzO0z9BVDebUvtgP1puxV7
tuAK4HNAAjh3FAPH+m1LLjxcEoaynpr1cNJ/N+R5qp+raUeFD/alMdAuvMKGdrs1esgFNXEtlNuD
mMDvlQigWYLYuobUuHVnscGvdAynTHbj+C60oAnyDNr/os6YPPYSaAmF2JqKz5Ec2+K8ciazQbxW
xNffw2lIsWJ9jNs/nKbKGYuDnsIwUlcr0Oz5HEpPoyUn1FnFSX37lrdiQVID+gSkmPjWyynraSWx
fjiJezm0dfKiN8M2lNVtU34kxk9F31Ra/pBk4OR/NdGPONBj2Xjp5CnsqGR2Xj0NUm+10UkZtxp5
NOJqxbWa133vA7lzYhFa2hoRCMCkV95LU4i2cRcdhEKeVl7jTSMwkLG4hv/bCu4E9HSMBNB5Dqew
fkuDVx18z8iCog8/LTeCdtLRPDg6CmBP2IJ8X1e2HByF5iWRnuvsVZI3Yvhz5U4saScdMD40TKAY
joa1a6upxlNpKKE0nMwsNga3yMvUDklKPs3RmDaFWv1tgQ1/rNUqcEVpOAgJUJIoY3/2mZGvJCFn
XXRxDmhzAG/+3FEBIjmMuvtGGVw+0qiJmprWrZ9lG7XafYzpNtg16IMhbvwPc8LfstCvCNwMgEiA
FPPrxqDJYQzazk9Fwcok0zYL0843JBxXLtd8ebhFQf8BEgIC0jmDwxnTYGjQlCLJnd927C00xnxj
moKyIsRc2Dpw3mrYQezc3HZ8fYzdTCcQds3k1yoVmK0pY4aug4KRX1mQla2jJkKhPAwY8pcdEvSu
vJhKZJjblGmZfqQBRRuLUSvGZBETo91gjQbtj9KWaukGqh5/GGoinWggSqAZGswWPftNRx6Uvk87
pxKk6iWvC3S3tiU13+gQKV90pNVvtZWnRwCJ01ORyvVz1o6Cm4UBppsQXSlfmTwwxeoUmlGnnLr+
JRm7/BE9SWB0THRT6Fym9NVvuaDpr3wM4lMSRFlhqUVJn4N0IpldTqp2VEqxityRgWTAruo4eo9S
WUSNjaGSjDb6ftzIU8PMLRBxGYhUGU3jE6FFRAGnNMdjTWqBbKJYFvbA5Si/tCARwVlMW0UEH2uc
PbNcmIqHIhYwhGYSx7B1IyQVwVCQg2w4FOP0fdIZ/ej1RvcSsRrfoQdTUGwkXUFtpaiNzyLJsspt
csrA2wnkf+xmmNX1GlYyE9Gaip43J1elKrHbtoBpzqK2ya2qk7UziByHzm2KhALfisa5zyimarrr
hhHdAkEHCl4mJlUOztaqpY7ZIOB10yoxAwtsSv3PuAjp5HXYO81SWY+5L+MQ5mvYTT5YnN8Sulzn
uZsYVg3yxVnHXLzbWE6iRu6H3gdRcjHY0shog0yr1kcbcTL7zAmgNF66moIdLM/M+LWlrR5jQxRM
xGUdxVFIlckwu2OU8s+gzIAd0lOQScoYkAJMpgRyR+yKSjRHLjWDuRnYdlO71OIcQLdUb49GqiNx
FI+gGbADRZ9pjGCMjmC1y926nKrfXTDVlWNKU/tXKMMidQpmxOCS7cEkOCOzowPaG6GQ4zwXdlKX
5d0GTfz1sG3NGghFJcuGwgJ+U38Zml4UHWFUQxCoD9OImeBqE06lBaI8HQ31dW2MK17//Hg5FYLG
ImSX594Y0MpxKiQZWRkV2tj7vVbabb/VlGjDqr9CtgY25nMM80mCAgUJOQn0iUThQ1RDQKGsE8PB
N5JQepkEbbBMs9E2IIcSYRsqgHG7oU2sqjAQZIMXyekCXdhQfazQzmiC45RUyVozwIIGBZeAirw3
GPvgvHEu7KAMqdaSfPAVZKdtRccIv0zTvu4bQs5fxcoRmWJ70QKK9iOwdF3f4aHrGtrFZPI1Xd1g
FKod6e2+azRkP8a/GNG7orCXxM19FfBGNVOXeQz7NGmM0CkUfQpk8GMXEIzMKXF583pkTzSfdFvB
AHr3/hpv7xFM0FymQCSC5iPeSGRGo/fNIEx+XCamq3ZdvoO97fYw59ShaIhZCQJmG3p9b2d5ODLE
kBjsoXP3ljUDxaFGoh8lsW6HISmPJhMYqrBMWAnsuOjx+/jQwSGKUNHolBE5F07vkaCr5UT0RTUY
PVUrPuXW6LdDDOoFEkzTQ6FJrZ1JQrW5v6cLT2amQUc3KCz8nD2fA7AL5ScKmFNGZWXyh6GyzUp2
RYPt+s58Rle4PRLwXQ4n1gL9qngxbTATbMLorTJYA4PxmeV5B2bqXVSaUPVHnpf7DvicjcnaQvJB
zy/ajMK9svReYxiXUYACAZMDQcpfazZUJQjipxiZmIShOTLuUvxfhtDKe/a3inVid1JbHPJOFI6i
OE3ntm/QgB3ltYNiROYV9WDuiioqX1GQbq2xGINNkSfVgxHS9vX+5t6+fKxppoBSTDg1aD/k9raM
5bKRO9FXhvGhlKsfbamQf35JNVxTE9uG8ASFlmsZ5RjXGD0zDf4Utu1RxkQpB/c5/qXLnbm7v5zb
9wDkF3IBEvCfyKrwPRa5wmIaKaXs07Qilqm2467Jp9wmQzusvIclUciDIZkG/ixYDH7nCo0mA7wH
H8kUrbebYAvo8f3V3Lqc2LK5moKO4BltzalljMuL5lhH8Wsxrg5y26Bdk6naSwHk+wEeAfC9nQYy
zEELbXMaMTf+vnw+pseNnz8ArXHzHzAZccmw2sxqVUHVypeGjZr2oxWYmPeQ/hIIcczRbUBqQybw
v4j9hoXULkbv33wAaNqR1ERyEyPOr6+OkRuKmWvzDpDc6YbQxUhbOxOrvU6mN0k8V1LlFbriJ4Lx
KPaNxeJmRaMvHDNcL4RvkK/PA8Kvv6DqIH9kEtQezdm5lgjdJ3pmEFBdBMjS3V/vwoHP3gFa5ebn
onynOy40Xa/oSZuQVvRzUakpXPQJU78YIRs9bfq3XogDt5FZuil01JeUCamF+/JvzRfachUFfsQ8
Mgco8+vFGtEgBLhNIjiHJfOgjjFzccsb+LRa9lEUwj/s0p3vl/xN6COhRGmAveFaXiAJ4lSZqujH
RaLtdKko9mFgZBsjlNlTlgb5gxD0yEdQvVpLMM9Lubac2F/ss0yQiJ05Q69Fy1lg9AbDUjM5sgNq
Po/J+EZnqs+uR4+S+RzR6NQk6C0na5m7W0s6izYMhJOzQeMtKcgwosEA+5dficXsFCAf95MmPtFS
C3BmO26290+VzzbP23wlcL7jF9dKiTGznHQQaFa9JVQ/UyPdNEr+iDmKFojZ9nEU74sKlPq9Lq3I
Xng+YKLRcL7wxRAQyNeipzRTIk2oZF/LjdyR01BClYjluNVquiLq1pQRohMN3ddzmR1Zh2tRIxpZ
AZ0vZH+D0ScrziSfVpq38PLHeRsWl+hnQ8Qv+wOlCMKtYuj2RqEdpyD7I8bNQ4u2RCGtvLKKX/op
cuVffc9+JGYDlijBDVL0AomAWSdfcgUq2V57un/ECw+XwHWHVzY7nTCB12s3Rk0vk6GVfVVB76xG
7bj6SIreTkF1dF/SrPK5d3MlibtL3RTmQdFDkh65pQCqH5Qho+xwvi9lbT3c6wToS8NQwF7205Q5
Iju2WrsJVK8012ZKLQpCzhAaHiUZkMxfbxzY8cxmCGrZLxrzoa8/krbcGL2KrsgV0PiSIBhQTPYA
qwn6Azl3QU2GAe3RhuxnSeYU2icttZ2i9K6Q6it3dekdILRELIfKLXDdnFI1Ax1cOyRUfDVpi12o
52f4EWsE3QuuAUbtYD2gIwAjGeaCXW+cBMC9FGap5CtNENq90fVek0nhZNWa3GEwujq5GsYm7Wpj
HrKC0cbuCDcU/LFmezaJzla293bRKGnNmhy1athN3o9tI4GwqE5Fv2nkyWLN1GxRhEqd+9fyVpth
NDEGKyC6AxU8iBWvF52mOqwnDtLPWeJNWnBs284LtRXP8tY+wIGFqlQwvAFZCZ79ph1zIRWjSfJT
GaxmGHdclSqyeNMBs8g+wSn2rKwRiN5eTpTNMC4PFPcYsAD9eb2unJi9yZC/9klRTM8S6NedtAi0
vaF1ky/02hq/z8JpoTqvwLFDDRSr5F6dgISPQacabl0rF4eIapjlokXoib5/XLdiNJTFEIvPI3WA
zOHcmaRGATkWB+LTnGC4EUmbbU/Df/7eAByDmw6oKyqruBfXm5cJdcqiBlIikgPPNCCjQ7vcWHnV
t1cPUmZeTeiomdaEe2+TnhfB0CrEN4ag8hE6ghsITutz1TRrYLVbFY9rDGnzQC200/BeWZNLU5xk
ieoLZZts1TKHxRILcZdnsrJFCXl8i4RuzXovrW/u3IOdRZYdhFnXu4gW4iAvaKv6cU3QPRl1SYJJ
t8gwE4s0NFT/8dVACzwYnaHzoSQR3FyLo8XYlVNfqf6UV6ptsKnbdE27RgqztKh5UApCUeQLbhhb
zDJlU4X+Al8PC4tOj2YKhpNEXtFKS+eF6B3kGnhKssy32ucEDJhym2t+bMQYIsBI5mmZ0u+MgEY7
s0UxAARGoXv/bS0sDY0FMxknKkoqOoG5DSTawMyOqH6qlcwxoghV5rQvrVEy2xVRC/4rUBIz3SRW
N1OIcIeljGpak8BU/crQsy3NR+EAJhxtp0l153d6HXpFFnW7UdAUm/RycsiHUVrFbMwv7NrzwSRR
EVRhBIlMsJNxLzAeWCiyoNB8UywQFQz7loQuKX5qGZjzJItKYFjWULmwlPxVXw0alvYb9hykSaAw
QN5h/vsLH76sTTEMJlH1o1RHE28TDQ6JMJUMvne5st+LohBro1YIglnEKNeiwkHQha4zNN/Q0Fx/
UJVm6J+SMc4waV1gg7JSk7zV0hjngoQ4AW2SRnQeC5NnWVQRDCLwBYpJzHWmN3/LIRBXooPbRc1S
4B2oqBXCZ+E8ymbSBGhXUfPl2qg/ZWYqm0xBucuK02YNC7G4Ivh5MrhToEJ5onOqA9iXCeCHNNuo
B9eo0vQYwIh5tGTFKCwKAqkFirlg8gILw/VJSZWhFg3DScFYF29ZoOc7jIovVygleOYSBD+zdZvJ
yb7RHQYHA2wSFHyoFge+Gpr03Sxz0wLZuPBY9zXbd70qHsJhkvbFIIxuAt75TZqI+bbJ8+6lkjKP
JElmi2mAscpJFWwNgZEPEfDHH0k5lo961GsOq9v0j47S4oqaXzh1TNFEWyiOAsRn/DxEva8R+sdN
4Ot5GNg0RDpVy9VXNVuFxN/mE/A4v+cJAi6JvALndXf6gAqsKgd+C/OFuTFiFL1rsNWgJC2E+HdF
teqE8akVpstoLMKkybSnbyxVpbUl8/jD+bTgoMIdxo1ASZwv5tBMBn9eEhl+YCSJUybicKqFyGwd
I0w3VaIHO4bp206aw62rwWzktmPwEOdm/dhHfXrMUuON1IlyyKD4V8LUheOA+wJ/DD26uLD8xDVR
6pjZdqHhG502nrQQZUmah+XzhGTLytO4NYqI5jDlEdN7QWSEJr7rp9F2c5arKNNjb+a2lv9W0DNU
d+h1xQzFfzr0CltuovMYFEWg7gM6kmeSHJWw6VSq50dqPGhmbUkTeKw+/qnBnUsOyA4iiw49xSeD
sRRU11LQmU8FKrP5IP0hYFGztRA5q/uSbqIBtAOjPolWCLwb8ChwqlJJzUKJQpodAxjTxyyN59Rr
pNtZoCZ7PB22uS9vNt9XhnUGooBgCQeG6iB02fVRRfOs7g7V9WORi+R1RJrFYaRDN3zU/52CVgU6
pZ0cKVLMF1kcihXpN9EWpMNxR6Ib+gHVCW61XRW0St0yemRpSI5JASqkUh6GbRO1f1Mhih9pJNZ2
ZKbS6/1l39zQWTAc3RkZBFvB1+7+j7Tr2pEbB7ZfJEA5vCp01ES3Z8Z+ETwOylSkROnr7+Hshbeb
rdvC7N2FvcAOMCWSxWKFU6c0WmrxXDrVHdCDzuxqWowpXlIUxeAxB+sI25Rz3/7OajZ99hZCMAwU
Ms2I9VD3EUxViqEYA1GS+o7OBDgTeJQB1Cl17WLsV17da9eNywKLK2CKsMCAHV2ebWYQkLpp4Hgy
mjHySVs7Yc/gpimVojzOiZz8sQG4P0Q9AzrNilP1UXEY2d3eaREmCJ8CX8GnMaCIyCft8aM4c55G
O04AZajru1lpzS+6BNiKbDCOXrAw7VfFFK5snMhGBsnnl9KgxuimIBp7mqq+cGcnNw+A6lubPnLe
1Xgmm9kBTYLZYhZY3tc/bn/rlYn8+FRUHFB4QaJNtN51OhhOnbb1XR5lelBgKDWBl72tia2935Z0
5TxAEuwwqpnADaLmLkTHKPvkiikBBzc7Suo35gB+W5mVK3aYX5/Ly81vF+/dA1SVlwEvtz61u6hJ
zUZDBTTqc78ZiIrsb2uWT30nZ6Nnkt5g+9sru95DMECAj4o7sDytIdh+xOJTgVttho0+x/MX0uQY
NEOAL2oealZhltdnxekoC8vQLNzna9Ivg2rj3NPCDvORAmhloWpr34EVWjbcVE7i7tNoDQ4/w43i
E/rwiom5rlpvu0aabCuM1RyzzyLZzoYNAXlnvOKZX+8jSHs4yxIYXTimV7i8UJm5zUlqhwwQPw/t
FknqAiqWfxmjxFgjlr5Wx0thwiuADF5iEFA7hRT4HhcRFThOWWZ/2tojdAOIDykhoG8ADr5UR7ur
krkcJCtMm0HdanOL0c7QosFNdQDGxxGTHUyjRw9rq5n5Csjo2uDDDUXGC5UfOAtwqS9ld1E2taOR
OOFsM78eomPKUqADutM8KNtGOt3WyoX9BDcY6NFAuI4mXTFXGfdTNWbwEEPaFJPlToZcSF5vm7mz
4i5caQnYrxDjgEYVIEyeMrpclm43CmKQugplM9+lFt5rlSpS4KhrdbM1QcJLbTa2FhGjwgA+c8Do
iz/V+GTV6cpbcbVtWA0iRNkA3yTKAh89MGdPRRRNXZJGrAJsqM82WVWdiEzLlQzvopAPuBUS52hs
5j8/E9ImUiFFNkYJ0iEFkNGIaXovx4SQFeO7KAf8tf8MhMfs9Us5hlMgZeTYVcjiNNqPJUbxoK68
xhos6jVedeg03BiAutCHINb4kr60OT2ZcTQnr0bjIaWZG2VBa01bFn/StEMWYHogXlM5Zzuw/Zcr
Gs3JMmojMo6F/Gj3zGt8q+/92zfnyl34EGLygp+DBAhgJJdCpmLimQrHPMqZKQHDmmQvs26RlwEh
0aGZnPitR6x6mIHR28banHq21umvMjXjJ5O1mMUn2cRt9bg7kLpoPVbqP6vK0TA3L9Njc8VhEP1X
/rHoukBw/kHHL4a4iO+izJ6JeYxfrDrYGFslGO6Gb7e3ROysAwAEtSlkGjCRFQUJ5Gcvt6TW5qm1
y8I+wpEtvaF04k3RNMoGkOxqi4og88nUYs4Ca2w/s9P83uzQgiD1JomREqTRoVLtJoisKrm3ui66
s6S0OvVy1T87Axt2kCzv5zmJMr/tYtnve8WhrjlRzqNpAd/tJgoQvSuWS/RNsCgwGFqAlgHzibyp
YFAAri5nNpv2US8mBIZbRe32Ev2eI79xe/vWBAn+Zy1PwHV0ln0c5iOgDZi3qrll+pAPL/9BDp5R
ZAiR1UZR8/KUZpX0fapDjmVMrjSbgUPS77XeBGy2NrdFLVx6hIf/ihJMy2TSSi4T2z72Dn2MSvPF
ajb9dNcbsquq44q9XBMmHJRkgSZNBZPgMceyYv9Oap93/RpbxtIhOXgQQTaASAFpqsvNUwuaagNQ
32CZnok3aiXZd1Vr7+yJ3uvWpKyclWibufIB/mGhX553VIok6PKgJZFSQdzYOszNTUL9Vk3JiuaJ
rUGIIDAKCA6cYqEvDtQWgkrkyHlljtUk4aimNWYQGXGEmTlJP7x28WBhkI01qj+6seO2dCoS5rEO
7TOezNR+8vLKoSdqyyTx2xgU3i7y6lqsuVOV65qrxdP8Pphl8WQSDMkOSK6rEdynWFN+ynWLeRny
RNvR9lH0QTibqnGzVhW7Mn6mgpIYun1hkjgyVLhYpaaz2cgM6QgIf/N1sFxzhwlkUobpTysbeRXJ
YiPh4YIonfd/WEhXXKpH3ZkZsW0ah6Cy7DfNfeOSd978Wj7Ua+/PlWoAzIvCpYpUGYLvKzi2MtE0
shQWh04GTM5gPwHRv9NbjFmVieT2yvehwXQXLUNlrHyd8b8yXHedDsEkrWE3r27e5adYwqpLpGuU
Kh3jsJcOJeaZqrTZFmC/HTHuSyLbT9qUD2HokMLYeEDQxHrt2FeTkfRTHKbFa6pJwTD9GZJTgakj
A3u7LUr0JXGalswLVxZOkzf1XJ6m1Oca4OhzHCpZ46vRgaHPYUpWuFiuLAo6UpH1wPOC+Je7lJdC
HKMaVLmy0rAt7TsavURKvh0TEAjTlcjiCp6E5UAS1oLWW9guWzCQg+NEUYIROaGuSEfDqsZAQ5zR
N1r1ZWzQ1JezigWFYsQbM1byR5bY3WZKwHc+JvawRT+O+iSPgK1XClzrBp7LYwS3/oES7bka0DgK
gPK4yjK/sD0Ytg7/F01b/Ah4XvDMC9Yj9I6kY5qFCVpv9L0Sh8zYo95bPjoHJfeNH92vKPI30RP5
jW++ff78d5+nJSAQshFBw/7icMRsqkmipFNQmAgphnZjfnAVzk+gV3CyLRsxSOe2sCuwzKW0K8ri
KQWEvdEgrcl+JXGzT+vJV2d9CzOzsRx0Ik3HAUT/5BW2tLDmlbUuikdxGJ0AfAIX8jGXG92g/aed
ZCMLlXJw9aYCKC1C+dIYXLQquY3M8CwYj4bxLW5faaf7SQaE3u0tWLAjzvknCFehUvLcyA0T+z39
iLMXa+rBf+4Pvexpa0irhTeBc0UBkYE6Hw/zL1ebMEsHtxZWG027sfnDIpCbDt9LdDmq8Vcjpysx
1rUWgzUIO8srAPAcPlq3zrR4JFpftCpNQiUNB9v0WhtMK8CEG+X77S1ceIEgSUX4A2gXoPpiWGJH
aaxm8KDDYWOAQK65K9zGS0yMOOtWFPbaOiJrxmchANKCt1XM2o5SLduVriXIaKm84wITUb6Wa0JE
Ogm4JpACK8xzMUjSiSXZTOlmVBDjNBwDFkYH03s29SD2Jb/11+a2Lx3SuSjBT8gK0tOhgKim+i1J
XvxEnGPfrkRiV40qfEEAFINGSoXPpYk1JzOburQiXRqq2+ZZe5MDdOO5rbV5at4Lxulavt7WiKVj
OpcneKx5MxlqRiGvUjqvqP0iQelpWktvXpvKy1UJ9yk3pg4z7CAlnYM02ADjpATtk/N7dc7KtdsD
fD3CTFhkCwlc0QGXrFizItNI0YvyamnloxxX28pKnu0239Sz46Wk81r9zYnBJWD37cM8SX8a9KFK
dHd7XxcMJiIoBIYIrQFLwPIvTUgDN7q2yjILrQflwXyxf5n+z8qXdxjgiX9vC1tSzXNZ/JDP7MfM
ptrhcKuwI4daRUOT9d421B3ZGkfUkrbgPsNDQMCBYJfbzTNBRdokTWGPWWhKmUcw0o4aYBbKVnye
q/IzvwRolUDCH1NZeeRxKYbDAWLSzVmIgvNT9mgegAktn8tnjAQIMa/Xr3Jwze/oisVa2kU+1QTt
BEj7I+V5KTXRKymZdT0LY5m6mDbkot3ZRY5m0FdcrUWrxfF+fPIBOHBEJ9VCHK9ATdPwzdiYkzsf
RwzvLoJujwBoxR9e1MNzWcKrWc8ZUwoJskYQXzru9859hZcAUsLeG1ce6KXLdy5KcIi7FsRpyA6n
YRcYwX/65QBOoaIMBA5er8vTkZVBTeIIPQ5d1oPFqhxd7pj5n79IwOT+FSKsANGhYs6shTuJSdhm
3T/UWuXmzlPcrpFzL+4VsviWgzANmTdB2VQQjjhOTrMws0qwzEjZgyyBj+v2chafe4Cv4FRgaBbS
+IIU1lR12xa4r5M6sG2bKHgmndnwWwCEUZ6wf06SJqNmahRBT5gTRKOzNrDv2muDjwyIH6gicJUR
w1yeG8J5ZqJ+CDuYGokvOfaxRRt6kMjan6mrDZ/piC1uL3vJSjmwHugQBo8ekDSXIqNZb1mU84uc
OVska+Ydgt/cy8Bqu7LBCyYD3g1gDsDzoRdbLIObtUybkcR5qBh/KuwfXAItbz3eSPvpJV0IEg4y
Tiit9UzKQkMtAmDUD9FohCDECG6LWXineayJ9hewjPAWyMudi9GlP5Rpnofp6DRBHZF4dKfZeTcz
DJVEMRLjr8EI7fbEHmN0+Y+rEKiFo7v4AOHoZiltEdxUedgp8psqyVsqGw/FJO0i2RxdZuv3mam9
NnGzm/jMMpQ4gZ/MGvDPZKB0ZUWJsaZAJvu3t2Xpq5Bjg9lBmRu9u8JXkQpYPLA75GHSYsQCy4Ji
frZqYyVDuaRMKLeh6oy0HpJEQizbZFpCgWHja+/umuZHoj0oarpzkKj5/HIwDw2pKCAzYbCFK5ki
D5XKToHlaG2g6GgPtt675tMlHRDyn0sRDTbVrDHqyjykgQkMREK+Kt3vCj3WX2+vhuvkZRjOh9lg
JqADbC3wU8JqRm1wsrGdi1BSHeK1Q10hJB2D20KWNOBciLCYyehrPa7kIkwKELuqxP0P99tCug6p
MPSAw/25vHhl3GKes1HjOeje1OIlU3dt9uf2EpbUC5UoxJjgkAWNghC/KE0ZgVCigYj4voyeWb6n
kW+W+9tSlk4DIFg8NgAVYGqPsFENjYyWGbCIGuipf6N5rfMMA33OK4Z3KU4CMPZfOcJL3XZ1JY1K
kof1WwFvUErcCAOPoyFy5bj32kbeRmVxKOrGnaewsJJ7ougr93Xpdb34BuHQqq6gtSXjG5AEI79Q
tTJ/29/qY2v7SRUkT7c3duEd5RMEeBsz8PLIz11qCKLCtDPGLA8rKZzS8oEVmFzZ7cYcVLT1WmvW
grojgYpUAaZz4xEVkfm0TfXYypQcI7Nntzf/xBjuVFjGyqVa0Ei08AA9i5o/MmiKoJGD1CRj1E44
Q/tdxnRSKd6AhwaHuIZnXVwOksHoDgNi7WrwVRbbtOmYimeatq5axd48HyayhnlcUH1eROXdT7yP
UhOWMzYk7TLLglm1TWhj7Mld+x92DEePmjWwOzrQ9ZdKUIxdFvedmYdN+zOdn4YBTGRgBczbL7eV
belk0JiHtmmoGhw34SnCUAwMjjMcLAV+sDYm4AmKPa3Ygqpr5SIvHQ0MBcduIuADPcblilDowaBQ
GhehgYHEVH91wNRjZZ+P7Lip4DheTnQiYtzzoRmicuggxEzd2A6c+EFJ7ppiDV2y4D6hlMSRXLyY
BIStsBh0lbCuhJwuj9w0zYO2Tfe52WD8ajhU8SGh9gGNENvbh7UU4kEeOlugFnjRr7rHStpO86jg
cQrVJ3QMUFfekgcb7Co+/TXkgOStHNp1epTjJ/4VKKhHLWdosMq5wJMaFL70dQ5IoK28JEtCODoN
aDgESWgrvNzM3JjlshymIpyVx5xhcL1aA++3+aXXryv7xz0EwYMw8CoifwicP/K9wq3KQNoP6KJW
oFnFLQMb43I2mMprvcy/MeJuWqtZLN2tc2mCxhO5biTkTaGMQwxU+bseg29S7rz15Cj/TbfWxQ3W
WbZmrmIlMSQdO0iPs1Xs2Hc8jWQMetOrcm/Ij2m26WqfNod8c3tLuam7JZnf+jPJtalpJXNUdDXd
1UnIgu5XR137/f8nRLhtQzzPaWzh2Fi3/Z79yL/NoCV9vi1jyTyhERqhM5x/QFZEGXKbUGcqyrDr
s18Vmm+6Gd1MZuf//8QIT4fUySyZpLIM687YEZLs52L6bunZmtu0tBy4gB9gdUQZoiEE1C3SyJyX
4YguaJeivWaTjzEvNBhr2bSl1xDvB0BOnFcRrvmlCgA1AgCUQsrQ0TLTUyI06pqYeX173xbuEiD3
iMiAI0ViSPQgWNw6zjjDRiC37CUGiAQ61UNpFJi4FUkfoa+g0ugEhtFTULxHkUa4tpbd2AW1WRFm
9EC7xDX6e7V4baotrYG8+CkPhyl9L+MfKD03iuFN/Zp7sbhWTuKDZA7n0RE86yxqK42NUPdK3lkI
2up0M0apF685Sx86fbVS1FTg/gG4hp7Jy5NLOnA74k8Zgntxo3uz/14eMPTJ1ZC3JoHh5Siv3D7G
5c09Eykoy5zHU66PaYmqx7CRD2MgB6mb9O6jcmj2bEs8Y0XiwkUwZQvd4w6CIWA+uPaeGShFqQxn
kGEao6LcVuADQ3VKSh5vL2vBCoKfRefkcfy8ROYhatbo++ijIsQAO7TubudC8VrtqY9epG4lZb7w
WMKtBXOHjv4T8DwJBrcHM3Nj5LhtBOQ37lDGGSgBs3JbTjrb1xTxZIkezLsUHZj/YSf59Gbec8AT
CsIzjWSNqpb4J7T0cBh+0zAbPg8gQbsZ8Oqo8cOUgDjt8rC0IarqJE6SkPbvNWD4soFWSHoo0brq
oBB9+9AWNAMZWQBHgH/j7WXCPQeHWWdK85SGc1J7pDl0sY6B2yvB3MJdhncIFxoAXoTjYl4WJJ+l
mhs66mH6UzlTXzb+mA5qGp9Hj/A+r3/lCGqRWgkcQx3lMMt4NiPLp9KPrHoGqHvFOi5oOmw86m7c
NEIHBYfQVgzWgrY2DUF5GtgIGPzUUFCaV+B8lvn3eaiVlWNa3MG/EoEZvtQJvVO0Gn0HaVhbhacj
/FezZwKOVRPjhP6DQpxJEs1hUWdEIRFKil0EKNUoY4HmD0atlSBlUfHO5Ag20KEN45SBaVg2qOBp
mW+UCCPXiEH4XRGMOxwZpGd0QAeRoBPuEvrXotywCUAUrcG2jpLvBm1cC1OXhQCZiGYdoBLFw8nH
zpDHDNksVGFnM/4DRu1ftw9lwd5hGf9KEA5liOOcFgok5HIXFPoPMPh6rWztJOUOvAU+QjvvtsCl
JSESRlX+I8QXCRKok6EF2IRAlHofCJgR5Kl9uS3iWgE0/toCyMQhGti8S5UG50/ElBI2XKptr0py
t+/f2Vpt5HrjuBBQw3E2YGDTBSFDZ+UzRZ48rOpoUzjGfaZ9TU39mDD2kJQ96Fqs3e1lXd9UQPvx
QKCWC2MEm3q5rDaSdAcY7jJEk7Y74CFij7F9GrJPG4RLMcL10alT9BKtyhAdBOBXtuj9XN+bayi5
tcUIr0NaR33SkhrvrBkUhZG6aYcMY9kUbuv8vr1v1zYVC+KFJVTvLJSJhQWpjlTYmTyWQAQ9RGn9
0oPbpmYdlgUMbWL6t6Ut6QWoBpBA5+PL0JhweUqRTCUUCuBJJxkq+ymSYxJ7afTea9r+D/qd1pMy
V+rOby9KZvBmeZOiyJ4nxVbP5LmmoV5krd8BoumDqavaaZStcQUtiILvAOYG4BbgwIthggVsVTUl
yhDmaYRRSax4Y5jMupktg25vb+OVmcCTDlgEp/jgrUyy8BC2kalKTTMMIUqqvmTVflKspEX4b7gw
4JcSRGxEGRVm19ZYC26r5FIq0wAS281M8n4H8F7mSXKrbnSjc3yWM+Xr7QVeJ5u4fDzxqJsC+Ipp
HZeKktiVQuCEDuHwU1efdG+vWBiJRIDxBHOm13rdynqvFPNDHhImiLlQ3BH7nOyyMvPGxnpZ51W/
E6ChwENP/VlaeeavrpsgR1jX0EQJWj5VyGGb2GhcSz3Ffqvdq6tF+UVttP5dkXDVNKpnauRgRdD4
5gXEsvv0t4M5V22Qel//yH6+WTmztaXxn58FO3GcJhimA4F388/HxMeMxZXH8coq8r0D+zcyn6ga
4wm7FACPPe7GBns3/6xSb/Yq1Q9uq92aBMEYVjUyjiXXgs48FqA1jToD1KZgSP55W851JCosRTDw
6N6mamNouF7pc9b5afuo626/C6PBrQsXsyFeGWaPGxh9+P8UzC3L2SHVRhPPRQzBxoPq1BhTO26S
xnsdN5q8Mw7f2h+1u7Kni3p4dmr852cS577JlUTBqfXyS67d6fFLoa3QvqyJEFS9ilJ5SjMdu6k9
Dux9tO8q7fvKxl1lb4UTE7QbuMW5LLny5Unpg/bLSTz9re7c3EdjGNlG6oqhWDLxYEREQzr8Z8Sk
wprAkp5p4F4dQjllrhzhMdbWpqQtbdu5CGFJXYJ26ixOx1Bl7rg3j+nKY7+2BG5zz04ewxgIZGAJ
ffZd7R+y4XnlTNYECM9goilS1+jJGEbIPtR7NA40yb32YzwNd/a9fPyaPmRe8XRb6MqmiRTvRR8D
OmvFY1iQxq+UxquATyRrs90WpYBvA0SHPNti85+fbV2dgnugIDiaiHmqCyBAu2JLl947kEz9FSCo
F0h0xqLr8zEkv4Dd8DLj1JXbYQjadKuvlSIWrR1CNMwFsVHsAznM5WoSUkQqmITGcFK+y5yGfIMM
lZu4GLFqe/p3HNLK6pa8l78CeY+0IHDIWd9aXKBXa56cetZ7D5aWEaNlkCFbUfPlrfzf1UHY1bNE
89HOqhGJzOmP47rsz48VJOeCNoAICTEu+jHgHos+uk2tEc1s0Lm6fSLZqUjupux0W60XFnEhQniQ
qqqurRxkp6GqfKuKX7iuTfXQof//UalWri1XLcG1vBDFb/WZbqu0RtcxRryEZdEh0fFDs78xTBBR
1mLQZTko9qIU+zHj4lION27joOEOQQWc0faIjUQeJsPozpoGLHg+WNG/kgRDxxkwlMnCZeqrzMsx
r0cnUpBrnhQx11zZvQWbB9JoGykVDNF0gOW5XFUsT+pk18UIjDt1iT67I7Jft3VhceMwu+cjjAaf
oWB8DEWb+7yGQo/yoWziDSgTXd3c6azc3Ra0tG9IWKOijC4Y1OUFTbAbZox6QRma/qmbsn1Rv9rk
G8+vKfTz/j3S4yjP8/kRHAdyuW1FlY1pqlUMOPnh1EkuUYK68YA3yT8NTQKR3rkkYVEYmxePst6x
EBMPwESlZYlHW7IWSF+jgrgYQA3wB5VDOMaXCwLdU2wZKSYI9ppXh3IQVVtZ2jHTnYtts6/WunOX
7MO5OEHtRhsjTiWGo0q0/Gj+ktTYT6dXNQ4UZQuU8SfpXBDvXSxOOK0JeUmH5VicMWR+WcluianN
n+Q+BEgNBT28SsALA0iDdo7LHcwciZGsm9kJyC7MEzSIvrdjc61wIWzclRTh7SN5UqRagZl6xls2
bkGlMiqgWXzGUD1pfLt9ncSGBlGW2D1nZq1WSh1k5VIold/sEqRk383vKglTVNX6wU3yXXZfsS/q
dI/Idq3aJaLl/pGPYixIrBC5XxUvk9RuNHC+sRP6w8Es55dD4IJjzthnd+j6tTcvt9f7gUM6e0mu
5AlXjZjESnHI7KRvi/6LMfsDBmluMLGZoJZHtuNuesefXbqZ8Le0L7a+Gdz+hI8xhLc+QbCVA885
dQbG+tjyt8J+6NHkU5EhqLJdh5bV7Gih8WJU0gea935bfTP7HxNAezPZo2Do2dUxT35XTWBi2CA7
9nUP7+R5Jtu8M+5tCfMO7dGrpceub/a9qRxGffSmlXrAstIAsWQj6w/8gWjto940KU0sdsJ0CdmL
tvzfdo/BsPhv4rF2w9RtcvBv75tg+f85OUDyPlhqUdIRrFc9OeixVCV2YoC56X5dNSjoxJOeuiOY
nP3ImmZwvqFp/bbYZY05kyuYMdbEvannJjt1KqL7wU/JuDHgH+jRIwo8uZ5vRulVqbfxcEed/RiD
AMxxU9U1R8NPzLcyB+rXGL0UkzjJsVr5OrFh559dsVDJBSumiaBPcFsLG8O35gFH0eqZa6a/ivoe
+b3CRtVpD44ia5Tc9hCtFh1E1tR/5HLmHZ5KBGRXCAQLSUcTaozTMJJhk5lgfwHTiBlhgLtN/MiZ
3DguMPYukKJji5yBclfXJ2QtFHBAzDR1y1k7WhiWbj5O1aEGs/LtQ1vaFkRBAJ0hrQqmENHlGcyR
mFFt01PL7kuMLqrTZ+gq01MvHwjmBJ7i2h2ncG08+oKOokVLAx8g2lpAGyTuitUQTEmThtMsv3RK
tZ3NbVc1G0bKQBs/F7DwE4AsEJeBpwSlHREo4DglWh10ezjp7KHWE3cYX3JpY6rIyh/RK6M/r2yp
kM34Rx7HjwLOAt45kd500CVizIo2nKacVl8Yi9Wghly0eOuejDahQCswyCbFYX5R49E6FATzK29/
w8LDCJJeAIDApInARhwKXetFobapM5ye7URFhll3ZTRRSr+KufWKta7aj4KjYKcBAQYmCTZOBpWk
8FQUs0MlUprjKTcncj/rhvRcWL2E6YV5bIJCpa8OjELjtbqd/LgH2zJB3Z9MDg3SaVZDabYxZNHU
Jm+KQLIF97jeUCuzPdo39EhT+yvmRmq+pU6mN1tg/B6imniNA2OGIbd9oGH0Z6t09VaiibKRRsz9
1KdedynYuze6PCEV3FEN9sbQmnnFxC8pMmweqEBQAwGgV1BklshNnJY50iIFeQX/+pMuvVvj09Dc
d9rX24cq5u0/FAuAYSAOUF/EqDHBcyvsfgQ3SzWe9Chw9D1mle4dBfO2ktqtxz8DSAeBBnudutEr
LQmo4rUyuggr+t8PgFuM8booBoooy3qg8WxJzXhq9E3E7C1tkg0fAVtXPsgPj+28J+mhRCXf1H/K
9EtFQXDcmKCLeSNZ/Hh7N5ZU3ASfM2ZVYqoDwsBLD9MgszHoRj2epOh7Q39OzkNeu63pWtX9qoMu
pDz+WTcKT6iFA7gNRPWlLJCNlWNC6HhS++wdMEw3t0z4YOmD+XOQag8TgKm6ggZaPuwzmcJrGrdM
rSt1GE9aJP3U7G0WbasaT2h8qIpuC3iLP1Gw6SjMjcjsq/0qWo5v4NWtRh+Lw0vNMlikLxc91z3Y
LJV+PJX6Uc/2DQ2N4i6nD5jW2wcp8yp06bT1UclgQmef3M1rTEyLJ3z2AcLVamnZ6BPXNi2RAqMo
XWaQTfSogzycglrMIvqKj7+2Yv5BZ8kTPOFmlpk45mxS7pnS7ZvSCQ26ln9cfHNxgf/urBC2SCNG
qDkZdnaSup2SN76MqLw296nEXIyxQ7aGz3tLNpnhlsb29rX5P/Tqr3Axxxox1RonHYvsi82daXp1
gGy7/RbMX790uxWna/kEMRkRTz0f2SDosBS1SLJ3kGWV3xp51+dfCPCd07MWvTgropY3lRMPalwa
4s7Lw0uTmKmp3I6nkfwe0zsTTNURonfio30NubAq2vyp+j//ZTPRiQW+ak6Of+U9VT2R+wGXlOLt
skG3szEQLtWYtexJjjsYO5v2e9rvkt+3BX9QFV9dzjPBwlOAeVV2URkjLue8V5JnUFV+nWXATWrY
QNjBhM8vrjJXTjHMLsaYjP043tW9vXPg3I195mEs6T7TT0nz2Mhf1IiC/niLXBdDUo2qg5vrO3tY
iSi5vbj1yYKX0DVjz2iFvQK3ULG3kWGLx10vrfUsLm0N0mpgueScmnD3BLuVsLGiM4ZVnDLnztgk
AaGe1tVu+RIZWzPGeGu/AC8AmIeL9+6r054kgsaHOXIrJ3pUpTtE8GZ1ByKzQwvsySObt6O2Y4jv
b5/gwtUAfkdGExA41hGNCF+JTuREqSW+G9tyPrDoydD2GILuT/pDY6wxHC4Lw2AC0A3jtRT7MKJ0
ZrlUGriHBATIu1gbMZnANfOfMnrwyZCteJ8LJ421/StOsG+AjCugctfHk+O2YbTdWNN/2ry/AkQA
RcYMA7PG5fFUF53XyGYwkR/xId4aM3rcxjVieq6YguKeL+fD8pw9C41Uj3o3YTlHwx1WtuoDt3Lr
lwsmUq+1PicDfrmafYkAhFOtDvkWfU/ixm/13u/6B6l3rX5v46ZETAZRkw4kT/vQRu1BTfu7fFpL
UYvpT+7uYMHoswM6D71IYjsu+JfVGP1r0E25enSsqL5PpoJPkO9Vy7PHKf82KMZvOPfWwci6lrgG
JZ8EXv/zDeiTxAcA/YpZUJfmfNBr6iQaVLZunhL1GbV0jAY349jT1f3tm7j0InJyl7+iBD8ja1jl
tJqJ29FYDw3Z9W8N8qFT2oWydEh/toaf3UXgYYnWpsAvKhYih4/sAIpbgkXU8ihqW0WCYFrZruSM
mFXMsn5NxRbcGh72/hXDf36mvx0jdTbZ0XiSp52dTpuhO1Yeq1uXfovptqUP9GjPLqiJignkk+SH
srLBH81rVzp+9gHCWfa1krWFkSAZvGeb4YTxG6mbB3Tbef3jg7HRNt8ld/bvMtmd/Puh2PUe2/Ye
oohq97Ry1vwsrz5F19FtbvPUg0jbEkdTSVFNQkKuuGeYUw4Migwy0dYv2rcs28L/czv9uXnru97V
Zi+a7x363Hs0+nb7Q0RCzn/0++xDhJCiyatqLtMKaaGHoXLfsP/Kc1fuegvDCbYlJosWOJFnK/MG
xK3qGM75s9Ju+tnrcur3zQYMIPlDgg5V8kk6qX++DNl7BHg80SwSeXdwgR07TdlJG6q31Gl+Tf0x
KX/cXv/iOaAfi1PKgzFaDC5srZ8MJcM5EKZIyOqCPDmSU99sSVBFPRgv1/CDi3eNFxKBm8aDK941
gorHWNKMnUD2kR20bs5/TElGVvrJF6/amRThqjFHiwpLabB3OdVDDC2Oj7WWJJvK6J0vt3fwY5TQ
lSqjtAJnx8GIc5EixaYyadMeWwh/atj0m+mgbtUtmua/SptkW79BWzbsp5/t5UMXTNNDtY3D13w/
bZzvdBPv64BulO24IX+SH4bldXSPv4fgS7opvDWHYMk5dxCo//1WwQKAnxWIghoWIFMTt5pcpiAr
EN1h5k+uqq7d7KL4ub/7L5m4C7GCZY/Ax5GaPVRZqu9S+XsVfRm0vU0eDMDAysdagZW5fSiL53+2
TiGCrHJbyRO7YCdrSKdDxVgbVHRo96adrnVdLyVjsDiksPh0RtxTYXEtWJ7LOG3ZqQrGQ79Rt+RR
8aWf5hd+uqDFD80N2Xa72wtcvLdnQoUFDhLjbQkE9lMaoyMmgqVe3VZ62HaJ4SaVFrsAAFsr7t7y
C30mVXAoS7Dp2STBUtWxCtjO6GdAmx/aHeapteQOzEdqhKxuIJVrVmP5PP/usRhUKhSeZoTK9kk2
+gcVcQMKTLY0rhjD/+N6/CtGfAwKTIqjfY1Cl4M0/2Pu2N4gH9LIVa1f8beBJK6lfJHWfM+l0gTS
/irnkkTrtCECxstIzRUKGr1TKu/i0vEs5Ez7FBNzUx/GeG+w2eujDeDJ25b8D2nXtRu7kiS/iAC9
eS269kZqypwXQjrSofeeX79Bze7c7mpOE2cWA8y9wAWUXcWqzKzMyAjPAALJELlTlb5r1UehrJkP
j/nD91twrumyuPRkmWud3fw46nhzJdOmkYCrlLimF9pVc67DiyoaQ7dOMBqgQ7w8M6RoGzYqqUFx
pP19YffGPnXSmUCDvjWDT5+nnh6YSbaLFLPOS13Jl/r/s+8lxF0BEnVgYKJF4xghbVuxRNRwxTd+
WMnNu8yAbcd+fHX/w+f+xwyVbrqyl44TeOISMpYImga0QkT1uU6OGPUxCwwrIeXhARVRjRhnTcKB
UAFXy5B/JMqKzY49k5M42HJRq/MBt3DHl/aAipwBIxYq39b9BRxxuhj5eupaEpOdm0UCxHnHebXd
VDDq3UxpObZBVIgyKwx2kXYoivA9105auEq9fDuy78L4lLCbsF65TWOA93LDqLtCWwKszy0adAUI
GJMU5Z2ab6D6dS9lA9yLUvQfYtBOdsTe6HOZ27VJIi3t8nRo6Zzh2qBAPQVqTQz9AiAC71DJJ4Gt
CYhwm8AKsk3CL7UL5mIFWossSJ0nlkSagUQdaoHvMxc3+MPLPit/zYIuvCkUu/t8fLLnDKHHjmIP
r2EkmJ66chmpUycms0tfFMaYw4kxjZOX3WrMgqMqLnnrmf4eUE4oakJ+b9KXojzDEOF97rZojY6Z
YkeN0/UJRNpaXW02grbVcm4jBH+09C+nWn/y8muzVBD0uFqIJF8ZLgEYQqpNULxFS5wPc8fjygTd
Ix+lfshSBpqMbfXWtcey7KG3ZwWxSNToUkZL0XXuu6FqygGFAEQGOABuTyMTuIXAZMxwqX2UcSI8
+5Qz36zUrln56BT+7SHB4D2o3+D/0OyG0t6tMU8t+9D3oYIpArBSWi3/IfzKeKJEC3Hj/k7f2qGv
mBqFceDBDqNtauXXqLzlmAV9eryY+9fMrRHKlddtDAHGEMgYIB0KnRdddsNkA2s9tjLzcIcZiKdN
3R9UU+nyNsQOB7YFVP4i9Zzeq5/IfnoenLTmyBheBWmRdp298cEXM7wk0lYZvgZUEHKfMSSgBgox
XPn1bz/4FgFtGDapmq94cc1nhodI0zUdlCYWtuX+/N7+XmrvgRYPJKUD6izJTsN4rleV0coEoyyy
t4AaXrJEfYAEQBWMy8BSqax9dR1JhRl5r5jL09mQBVpjAbM3g63ByhAgUA7DfCmmtG9PLxbF+FGv
YWVRvBdaf1XlZtk+90JPiq55TsEWpFpdxZIuGglAJaHI6hiwJYFr1+y6aXUu/QhT8BF2aCmt+aUh
9fs8WYabR/8DHGAq2sPUz+ta0KT2FT+gD8K5ploWA4ly8Au3Ufi9cCZn7tcUUhQg4cANfcdrJWSc
WgHmw1/EEiG61znMemWmMjxr0hOkbvLi2Mo+iZjn0pMwBUmk7Jwz5xowo+BPKG1DP/ydqF8K5t6g
2d28QYSSaTwrqxcOyMLPpHVCPC6HC3NF/tKKEW+BktaslSLYoOAanfyhXhoH+eE0uI3siH8AuExU
plOzjXpCgIItTiJgWS/bjKCcVpCjrH9+for652n3+vr6/v5+OHxsHJTYyJ+OxPrXX38W2EcdB/N9
E88OPQqa+7LcgaZVuvg74CyIbPeWZIERae/ZgV1vBdu1hKfEHlfymjOzo2yythKSeBM6i7Td9/F5
UiFTJv51yG7cja4HmqfKMTTPLhKACcSqITjlgdyKea9WSxDFmVI52pqIJ2AgmaDCtPIM54dKUDaK
fGE3/rtmjSuQuhxSUwZH+OMN5qbwTn/giW4H9JKYWbkryw2sEApDo8mXjBwHHczg+tvRI98iKYzT
7n3jk468PDb5g125M4kxKXDITPkbTUqmYDQiBxe5fDG2+/J0OVq/rL0R64OuBeTTWh8xOk0uFoFb
eapOq9VKX21M0yYhFm+ctwtxdeZBiK2++jVU/uOPaJuzWS5fFBKYWWtUDoB8wSVc6Xqx6zcxqkmb
JWjTklGB6irjREOItscW4MH5ov8aPovYFF6F3XiAoln7UkNJ+tl7Xtj3KUw92HcawMkGIZ7gfoF9
N/bGr/3ROh5Twzr6OkN+FeRz2nQrgdocydblwcC+P4dE/+BJdlydpVNDVgsHgdaVQeo5bT2IYfBK
0SZuvNvoU6ax7A19JV/cffO0t8pdHFi7V97STBtzPzr3fQa+88+wUZbgibOH/srw5GWvWhdQAUJ5
mIfhkTN4Pdtrz2VrFxHe/1YtvD3e9pkqE1YJgqifuWgRI0G3xnrQd2QBW+OGJWTctZrTjSDvOPXe
3n1VAj188iE8trC19ykwoMGQeAIjFMYMoEN0axNExEwX9J56yfFFJdPJ7Wy1sKz72HxrYkplrvYw
DaCk3LmucmFtcQPArRlagcnoLXl9RTdtJa4WoRhLFqmbCiBCI8Qeo1x6ozU63Vsxh3IbOdwTb2QW
Dugq3bsL7vGnK0HdGRC5AuipQWIYnAvUEZW5YuC9uMIqwZHfbn1dMwv90zfAV67HBO1/K7NS8lTY
xaawqz3QENa0B4ntEdZ6io1gFRo9OUl2SUIzPIMlm0Rk+vUN/i23AyMmjP4K+KLebaV1vGfWte5Z
ru6vC/DkPzOWurCi2ZNxtSDqNMpJmQSMUioXI7e8s5Mdl+b4fhoE1JYBka6CnhEEoZMi7e3BUNCm
r5NWUS61IerC1j0xT7kVWtgxc1xFv3xjXHmbyuZeK6sk6jaz/K1Paru2I3xE94nHPoDce+UeuuW4
OuMC0avB6wXYyhm6h1Btg1SNA/UClTmzMX+Va8Uad7xJvEsc6O7r4zsyUxoDNuLKHHVHYC6JxzRU
L42J+XRA8y3FRB2IaOZHZgRWaPsmcmqiGI/t0sObk2O9sUvdFM+tfLEUsEzZVjf1OjsEpCctaARe
i3VrtwfXfGxwxp/+oK01iFaAlYSe3RxLCHGHca9eXDs0hFW9xYe12FWx4HOWzFDJqADRMFRNYQZp
4Kpfe2fNDle5rrw/Xs0MeALaLACP/99yqGdHDIlnpeg69fKWrjGAY0VnIGKfvL28G+0GChkKQiSK
mu/ckuHpD9NXB8xz0E3HKBX4WqkFykjls1ga1Eu9Kzbyh7yJjdIUDcUenqPf0unxMqfDRxuD9AKq
FyIwvwrNvsOGbsF1ra9dhMIMRAIPhSaah/GAJX2OuWwW1ed/LFH76dWCDzG8ULtovtnpkg9c664S
jKh5ls2O0/mFlG5yYfcLk6FuAXYhuO3pGF1FpgqjK/WYpNol3YXP8jNvLEmeze/cvw3Q3X4ICXKD
OxmQ98wKyPAnb8da4sJhn981PDSglSWBJZAu3wOUoimtXGgXcc9+FBv+q/wDIjOTf+IX3pSzlpAl
TOAcDKmiiHW7YU3iio1Sd9oF9BnFU/hbgXyahWYm2J3HD2Xh2M06p2trVI2jjuQ2kNxGQ3lugoth
SCY7e2duX26VAxvp5S9IT/IJWXrhzwS+KRX69yKpSB5igNnlOZjVjuA1eBa/uO9mif14zkFd26CC
q5blChdErYaE1m9J94GJsGP5J7PqBfKMmV6DihiO2R+8RjF4RMMOuMCFClOSuhcjqkh86pw1fxoM
XdKrHWdugmPsPPYVM4UiGASAi0MtBkPGNItkzLYpo9YwyG4UUtg+nqTStkH89NEVBs884a0EGABB
h2Cp3my7z0UWlNm9vfoF1N5Ce9iDmBV+QWlgoOtMFNO3hM/KltevB94Aucd77IT2krjivS8BDmJq
ngFTAuYmkXqoDWqZcCCDci8KO1ouvy5KbjP+YerOerzBc3aglo69BVPiJJFwewVLuaiqJq+YC6vl
G+Shv4vRU1agfGvNnO/ZhQRh+ms3HlJEcYFDFQMvBLBR0cNjgxBB5iOP+EvMwAlHXZkaGdQZTF5o
hIV8U7z7bijDg7IO7SioZ00I2tuV8T7gMcMoSBdmPHDFhs23arjONaJgEs1lXl33K4CSSbhnATPx
nsf+JGVE4h1kaboi2P0X6300K8V9zmN9dDh0sPHP7/Ijy1aa+tyVOouZJ2879FAccy3XM5rKqDG8
IEM6Cfx/CWleo5jUrSkXSMwT9MCcPtoK3gJC5y4kYJUIocgrJ2HDu5gjQp4lSacXZeqrrllUA4RO
FZQRQxAnmHEQFiufzz2zaAZ34eTMWVbFifkfGjQgO55O1lW0E6Ue7IBMKV/knsFcdw9+eU/g83XV
Y5MDSUtspYrSs6QNS43+uU87TSihMItUCc0WKm50TFl4UFCQAb8BToIjjAuNjWgjpY7AkXyf+FaT
bUCULof70duE6jHVIr3g9myns9zKZ/QRZMmf2rAdR6sqiSefuAZozPwX760i1RRA1VxZTPYS/wmK
fVK7mOG0m/jdg0S8RJpIV7f8W7qRxDOrjlYQErezSnUn4N8eX877PP7nBIPVTELpD8OF1EJlEZyl
9YhyHKRsT3g/lcAeg0uyKXJvlVf1YJRtzBtRKbTrQqrOdSyDq2sonj05aQyec1Vd0lyjS9I/ybRC
6MVkei0kSkB4IRFIAT480qZKv378u+8BIBPWTgMyDfkslkDnk4LPd/LoqbEjVGq8BsVfcuAZee3H
0DcIAGBveyjmCW5vaTnuGlLi3JKS8G/FreGuFEmCTDEeg1MlmXZubQagfFiO7iUPIeVQc9k5xJUV
y46AwoQU+JKRXJ985SXgFrzPffEFplW83EE1DlEMls4FRVcWCrZkPSfJbLfThVXHWS1rd7UROF29
ARxTcr/FxSmr6UDcOliYxZohm4N3sERLsshRJrBRlXpO2GiqyTJoF3Uu65pD1vp2FXAQ5W2rajX6
rrjhfaa1MFdCmnDMDRXC7abWFfVSOnn3thDBqMJrErRdoQ+CrJ/yE20N3vWw8pwyElFpCytdZiNJ
n8SyrVLIBqsBpNCI6kK1NY8doYlWpVYdhOFaHfglhMJ9kQC/BmTzaKtDuAaug4p3XsgGOSg2PId7
Vn09ifbDHxbEXKOOgdIQ7yzR6DozDUzBPXKiWXkWoDmZWBA2OcbZb37HY/47XyXQ24pJiO7Y19Da
UrjJJFPhtpJgaNqL4niirjBL+zilp9SnnYqVmM1BnAax9RTvrvxtIkGcIUs6nKgXVya+h/eusEvO
jXIoRI1U9VvWfQ/bcLQTeVzwQz8V2jvbeH2iQ4X/B5PIre1B6HhoG+Sew6sHOA/X8J4GBtA44ueb
RtX5dhWJp1qyWNfgjfIjPrNP3YtoDr0hhVtOV0yRJ8JJuiSq0blGy5ga+PeXnM59wMenvfqRdEBq
Cknxi8xzQJeoHZnK7gVTUDbeXkLfsD5ypriFrvyb4K2UMwOvXxqczkoLn+mnMURtFZgRcAsnEOuE
37jdKgGToV0jqZ5TdZGZnYfiJS3M3rPdTJfd75rZtbldNO/pGBJB3PnD75I1ZM5WgAvqJcKlNmoM
rQl9RChrEzY349YQGXscMJpwiGMzdE8QyhBLk4lWjUa42JTOwhc6pO6z9lSH6xJUEjWKu8y3KJ99
UBA03L7ZjPW7opEeMq/BOniOBsixpJtaWsJw/tCeP1o8VUcQmaQVEwg1OfK+ki0MO5Kqfwq8vdbq
0SYIX4uCpKskesVIE4I2hvPf01OYrSLJGP2dV1uy9Mr3xvAle2uPeRKBDM82ymA08NhadZTdmAjl
E7wNSXsHY+jDND2iB91JkS3w2Su/XHGttE4crYv0CJShP2mQ72TFEsd9mm9j4EoD0jJrT9VzNI6z
l7Q0csUs+m1pB8o5f8OQyuNIOBPB0WiSAdBHiobaikQVxAelqj2WkT2njiy50IGNL7w1mPBbA2Ct
mPCBrdb6sM9qjKuZGH+r9BTzXBtZ1eVhLy6JesyFpZufMyV1V04kTiFm1FWu5wz7RMTYr1VFRocm
us+SzH+pB10UTZGNDJVfotOYuZ03lin31cR8PyYi4zlMSpIkBs9RrmuVQiTZArNSmSYEE+cLu3//
5EdujOwfzn7iEAY91e1yMd4tiGXp+U7NHhhEnnDs976nkioHniKdaBLNqBoImJM2HJLmVsV19Ie1
pi7S2t29s/BLhH8NIk31NXrkOglzvhAbwXcyVepA0hdoB6nhe7toFU7vhirdVUqsXjKuO3k1W29T
zeuNLBlACuZz/FsmN5o+sHFk8AWXfeWMuwT1vn/a4xdCmBQqAzxI8EC/d7tXmEdSgqTyA6dxhVUZ
hIamlDqg7JVi55XlN61ZMes0bKEk9xQyL3G500orUgBX/nx8Z+6blGh2g3kLaSE+nKrIlCOXc1EY
5CSLHNmOAGniXhVr2MNZRaLOu2teWpWEf4+OoApyHlu+BwhNlqHmKyDCAsIoUblKCywGX2l+7MjF
IdWs0gMnzyqLTorrCPLvUNknFXExbsEeatms1MpIXfYt5y89GAP8dJLSyAA0fetYIKtjV1fzYANT
0AKsdUH68lVwxfgLD8C78hL1k6e04epGc2IsMsi7IoeXE8Hp4YassKsqoHhiSIiUYaqLfeYvxNqZ
04wmHDIR6GugiEtXJ5gUGN+ALWOnBCRiVy2R20xHjQojN3+eCiMB35XAqePPc8NBGV66L0XY5IdW
1ZcK+z89oVtLqEJgXgdgJNS+UWO63T2lTNxM8KPYGeJx44V7cdhwpbJ3m13hFKNodtl7PqxaHbmF
wYju5fF5uy+AorwDhAu4XCA6yEGZ/dZ8wjNi4/qu75TcRIMVdiQaMPFptfE+LUOSlDa7NLtyf15u
TVKXKx7AFcW1mu9MYiIR35BY4DCA9T6O0jeDItPjFU4LoPYXxV0FPS+QBYFSj7pQfZL1YKpUAkfw
u9jwm7EibMbqTKdE+mNL90197CVkIYHs0wR4DTqzz4rK6zklDJ0s3Q7y2WtH0P5g1oz/RkVH+gBf
aZyahcWFpNvJ6lGrrXEPfh7SVCTlt9FSB/ce4ILfA95IlNDBPj0JF95+W6XOw5Bn4tCpmX030Uvw
esI8SWfXYkaSp+vkqKIlOZDqJDiafCr7lZejzAdZuXRha+77StNPEVE+AFx0Ikin7lPO9kmZgSvL
KcWvPL+05bliTkICSSjf9AIiuxjqDx2pNwT0isWNC7k+pJd8w0OZ0nz8meaO3+QwgL9E7wfB5nZX
oqzoOw5KHE4jCEiHtCa1SyGsgcvNxlWoFLGBJGHp/TJnFORM4PTBt0BkoYxKUeVziR9ETuyr6kps
K3bdNe9c3W6BQhrxxAu1hRfTTAXkhz8BXx4C4xNXxO06h8KFOMeAXR3F3+KwHhQOmgx4b4gVSZ57
JONVYHKNqS7BgucunATeHozgs1N1jEqz+K7JQzzCQ0eR23HPgeEkSjDrUpfjgu+a4gp9sxUQUHEo
sIDEjx62EZqOHRTVj1DggPyREMB5LQSZOefMX5uYPutVaHPhmzHlH0aOX3GEUyPSjMjbvwRAF17Y
9H0QCDSlqmgX9qRfaE3NnZhr01QyJHuChnSoiBw1lxRQs/SMHsYcIEm5gueukqmgnUoS++/vhoIX
PmaXZCAe6Qxs9H1uZLUqcuohxMDsxRUKwxc8Pexz3Mdk6YjeR9lJHElEwiMBJ4RITm1v1kb+mGGN
GFflrKxTeaio98Vm5MYniJ5PSg5KZHjIVVdckwMZFmJUV/SbwKiZElQI6piaETD2VlPJX0o4CKC2
YoJtMvKLI+2Tg7o7bGg3odCN8S4w+Nz+1BrEGHkycvgcybaRUHbFqB5RhUMFPbhxg9FUtrKjJb6e
2fOHLQKvOhTMUPmgPDibSYMgDlLkaEllgMobuufPzKgn6QW1bqG0GrzQe3VbsQZmfllvKQuariq9
aMzQTb1RDaQaNNtMzbp8PvJ57LBZG+yZTMUItRrHp1D0nQg09sd0hIKbpLqJPuTd+1+fRdQv0HcD
QhPq8j85+tXdkwQvyvu8jh1QE2HaditIRleYYgpKll+PLd2PjuMIXpuiXCWYVSEAJVSxw+8xc7l+
U2Krds3X5i3QQSBgxhaGMDd5pCuQ+kuOIfS7Vt5RXuxG3+e0QPyqcGaQopwErakrDzleYYyCOHFQ
nq6MjOfAOBZBYvrvA+CNGcpBF2oWJ2EXJU4yhphS3oBryue3YI/pl2qdM++omxXRyS1feD7bqDAl
PPP2mBHlVX2HeLIKFRi9NlECC6y+I+h9PS98Uf7+5AKrDBAgMrFJSZnKN8DjH7ZlkCcO4GYmCu4f
g1PtQ+s7PFbECg0V4JLOqE7yFuKvwxbxYyn5mglONz9g+oHXp3eQA8AU08Qp2VQjg6zFphcNqfV4
nTPVFGzw1TqpvMITMyD38yxxckN2T01ngDqOh1ovuDAthl9VF77cyOlqwepMbLqxSjlDWa1KKJ5g
ccrxq/ydEPSmIkN863VUgtelLmx0c/g8PzY6EytgE1TYoKbDg++n0HK1oazHe+AwqBOHifCiBDXq
J4IGlCyaNtKDNmDspuN7XUyzJUDp/SAAvAMuDLCQLHCQeJzffkp0cDw0iprYicHOdwzrPucQij2x
0b2c4QDGkopRfZ5qby8eGw016eOslHZ5ltWZHgxR8uJ7YfsVMVrVfvU4Bc0xCHLmE1dQ8lZC2zAg
59DU0scgSQFO2ZIT89JgQ1kZ9540glEkKKtcRlui034zEBGWrD7KxAzFRU0yubj3P4U+8AKj6cMy
2kPSu0/1LJURG0SpTjvj8YeYvdQTHRjiNUIh2ku3+8FnrSQVeRE7qCnUTGuoFeE8ECW4Z0XTu52E
1rWqRwF4oTodk76YcX38A/iZsAS9tn9+AHW5RZFNQ8hj4ckcrhqJBZi0CSBSHW0q6LILegTu2d/g
qewtFUBTNEksvyLSlmnAtVz/KZk3/wW7HNdPtYcdD4iWPBfyHn2X/+JnAvQMolRw0KOWQ52bDiOw
Qx6OMXjEvoMPdhXuGF8EPW9pBY3RdpZcklYleC7phdfopfTGuIcEmOxW18pY75GmR2vXNdGwjHi9
jNZtvy4DxH5SKIRdUlS4J/nCKRfRSAfaF7hNvNFuv2qDUjkz9lzsZMOqkLdNEZHIt1ApFDDVHArf
TReYNar8bciRNnobwEXvbgJosUQYBEIrs1irwos26HKHubbXIXwaAHRIjLJgSLfUfp/zBXhN4UmP
l/30iLv9rYxfBt0QarGD/n5reI2cG0UyuETDlptorMokjpNsVZbMEk/WzONmwgyCQWkazYHWza1l
qCy5RSSL2CWZ9VZVL1SAHAzjQUqKfCFMz2UDaEFChAR5ONjLqOQ4VwpPKscArl3gRDBbN4MZatkL
Gj4bNiqWGiezkQTpLfS8gdbH/6hLxSDTDBowujhsgoEnTrPChtQgyKov8mChMxC8RqMx+EsBbHIW
VIopXJul4qSr+oEbFk3iFDKRi5Mi7Rt2q1q4oEy0zXt7KBeeOPd4Lhx00Piixoz2K6Bk1CfspaLi
fIj3OUOLagQwRtDN+uQBW69Iw7+iLaKefORFockMRlvpisUipgLer4HVevzDDRtXXPhJc/4MyBkQ
3ioA0aBXfXuo2IJjgoZhkCX5WrsBIy1AJLX0zDOVtIcctb/lssLTWSYJ9AbY3YWH5lyhQICL0vAE
Q5McrFm35iPF9cFuHqUO5ImIHL4pA/p84opRNoJgp31tx965VCszWBJ9m827YZQXJ0UIVCEpDyly
CfBELSx3EumLc8WmhgaJEDc0ozbRSzbTK/m1rXeY6ideYklyBdeIV2FuYuB+5NDS8yHXCYaxQx+8
qLHBujr4+B678ZlrCMVWJOMoEqJ6RV9DZqilkEu41IFmtc4Ia69qwY6x15aQNjOdImCZ8PbWpkKl
DLjI7WcoikZW80hInXhXPjPrhFQ6ZLTI0xP39Lsk/BKr41x18MYedeq6MW3r0oe9jOx9S/wzjW88
fY+HU7STyWsOZXOngm7iYvSeufE3dqlAk6ZcpY4hnzrtb7wIInGb+h+pYktZDvIM6DmVKnGlPdi6
2P65YrYufk5uxJHZY4io2Wa5mcULmNKZ+3fzi6YjcJVaMqMou3iApg7a5dO8QG60bIJT3xPO/676
RdqQWXsArbFgqsR4J80zNAxxoFQ57A09BilXKLuSdWb7zz2+OTD2Okv0fD/Ny5htoeurjhhfydat
yMvjk/2DmaB875Sb/Pt3UNcvaTF87Gs4AVsQkhCNCGgNExC74tx9N+92ZexSgFtzsnGeu8/zeakQ
O1cUvrFPhfEqbYWCK6Z9JwC2go2w3OH9koV2v8lcLN/H8zAwzt7n43XP9Tyu7dIcRMHQgG8iwLob
fZAIxu3x3NZjF0IXtiGsHxubeSrd2KLDqtgFsepjjaqybcEHG9Ynd3jpve9FiMxcsejGFBVKEzUS
s0HAsoRjgkEb1GQwI9xuqw6PXFKKh/BXB7Di3l2qbc97rn/OEd1ikTwPSYWPGz1wq6wgTaaze/aF
HTfRNzA6Y2QwIGDJzOKZlxcqN7PO+coy5cNwfLouHrG7rHCWOYDqQquHBN1icjzrs6aiNuheAaGg
eTXKTmZE2QO6U2K2E/pRshIOYw/gwl8zUCBWpi5PZJUf/CsrNTqrWlp4QKUyQbtQK5d4zKcjc39t
//kxlLtKGy72ew7fOcz3rW/2eNcwOvQXMBAfA8GzTQxmqUI2f4r/MTn99ysPOT1/QTODfRakHRda
NRhSxTcgjLlFUhH6cqI3BN7/K6Uo6pOWfd9pg1D3O748AFwj63hUtgc22eMRx7QmszAxQzuhO3tU
OOpcTu46CVJRmdlivD48Zg6qGIZLasJhDtEnX4nh77XVY7dAhYD/tQp0KJh8UFagr0zJAUpX1WW/
G4pt4JagDEZVrHgvCyK4X2psiY2/kMdQn3CyqGAOCbzzExYUKfftJxyLMoqbtIMCl1Hsc/KxWZp+
nD7M1bG8M0BFk0qQW4YJ+n7XCftM8knp/v2e3ayAChcCys+s2GAFctSbXRTqTU7AQxBJAol5BfEi
93Lj8Weinnv0mn4O69W570FIEjUMTHIFVPmkPR4GkOVY+DK0476zQsWIwYtdLRehHwY8oCW8CVb9
uZM2w1ttuqhLZq+P10SH/f81hwcH5DpR2qf1LWuQICdihxPf6f4JIl9rCFwSkUh2ZUm2aASol1Y2
aBZ3h7GHWBuDqdQEY8Zfj3/G3EXH5/y/n6HRz44Q419qDlnzXRSu28EjoyDrBQYX2kYmUWiwXkOU
URdYeSHtmc7h/Tn9xy692zFbRl6L5cfr/NKZ7nuzy5/YhbNKx0RqkzWWCsagWgnHRIOunlqBLN/g
GsJ3waTl/qto3oQgM1lgLTPtU4wkMqAMhNZXFy2VEOaP7z9LpZ4ULjh7QX2OpV5O+hKd4MIxQtno
1qG4WVqC7xp/3ONFwkDFGLQshuzvayw1ZPQKefyoGG7yVPgmCI/G1KqgqlKQGJhlaHw3dltYWeuu
xSjXx9HGHEOtHSqobzw+Z/N+D1U0tJImmSoqWgKp3g61hivcsHYFQBsGsDV0GU2XM/9/higHW8qh
WoIyDbfYgvLVetOsliSe/sOh+mctlItleqiXRD6uTA3uhhC3lrMUwhn+Rwtyw7MB9W/98ZrmLylq
JWjDQSUPSJLbj6xyXiO6IdvvAg5gRegwlHVJ4va7AXRDwWC1ewhrqwmWwAtUXvev23NllnL1I8gx
pMTHXvbss+ZlJH71RJcw3tItnb0g/7ZzV/rwNVllSxF2BO1Dje34xLT24GCwcDrB/nvr/aqMvBXI
WPP4Z6AvzQfPpAGoYbJIAFCMAgSMKr3wueSFmJiBlwhYTO8wZpf/gRqHNYKang9ai+kdxl0vfNPp
1t85wCujlAOMm64GFApGodp8VhngBX1Ma2UboBokaeuBdo9/EZV4zeK++ileRdlCzkUDpf71eeHe
UbxSMAlBN9M5qFN1/MjB9UtJagv1pREis3arX1xhiWxrNsqwLroCpVXDB4ldClGciHtuMTbF+9k6
8qCL9EvR9k3sbhJvITzQ5bC7HzedmauY35XQlgPjHfyaLFmSmxi1dnIbW+gNt9x32JInbljn7l/K
V/zL7MQKB6eMTI1+lKZJlrhjN5l1PX307FrQ48Tbl4z2MfaSqarMX9b97ixS50AYfL4cG1iUnpnV
xT1xm37DnwpDWwcLKce847paHB0NkyD2ix6mqsTkrItryIZkH0zIv9rxYbfEyTDvta7MUXEvLYI0
BAC63zGcMYw6tD3lHfOHSYz8nOpL5Rwatny3j1Qg9FUtCjB43+/yVFqPY7PyCmBteSLtZNBc+PtK
5PCfXgSUM1NUADzIIqKZMyIclcJ/k69Ok5Cgz9KgwU19UhlaYlnu8fgpjc23e4m/5MLCsZk8/q33
kDFTB3keFa9hjLRRrjmr8l7wMm7YvQEkYcIjLiUW9z4RBtCzRw0U/4LO6+39G4dKCIYcBhQvvTCl
XoGODvWMQDSLIoOG9Duftwu56OyaJtUz+GCMidETMy44GesRfZyd8NYByRXqEDA4NRPQ47Hr/Zk0
u9u8K0PU9+HZGuJ5AwzhdvN6/YkSo7AaXgSDI8FGMXszWFfWd2lCDK3ASIKhnbrP5yW1rPnVYkYP
jT4Ek59O0JWDw2iA3EslNpiXdU8vdXHLGEvwh/sAjm8HjchpKhh/j2Zw0NyiSuVYHnaJqrvQ/lAL
kwuNapF6eHYtV3aouxdBJG8sRWnYhRdWJmlpMwkpX0v23PDZQi5Ej6Dhnt+uiQoMDBcHef0/pJ3X
buS6tkW/SIByeCWlCq4ql3N6Edx2m5REigpU/Po71efh2GXDhYOLHbB7N9qUKHJxcYUxzWDaj6uC
hIlegfKzhmzuRUinSzIDNhUtf9EmASeFFusK9u2iJBcNXTg36VkP/Lvz8vV5TjzbuohUYckQz4Or
kshXqd9Cq+/MW/88CGCTcBiAWzitIq3HXjhswCC+u9JI804zvqI+Y7Z+MNjLq/x3lBPfOUIRYOUb
GMXNH8vgZliXkBiGDyScl4ElUSCpM3pn3uz7xQB9hJB9BvwPWwH74KudcXk4QZUHYwbFKo/ehnwd
6MsqohHakn/f9j8sUqTXFpzyMo3I8HwdabKk61RtPe7TgjR3KSCNu/TYXERXvw/zw6cCbM1fANG4
10M1/usw2gqnqGiLeV/lJuasO1bRfs7q5PdRfvCPELRC7cdyxmCQ0wOgq7Qehzmf94E6qptmX+Gt
ZLVxOoKCwBHoeKDOBX51Ztjvn2thDABFgUVo+d/S4QEcxqAo8XbhwSDHcqtXZqKSGZcgI/nbrRxO
JwBAzgW1vn+6r6Muv//JVqIHaB4qD6O2rkdttStRUzNSz7ljeU51tjnzkotj8vV8+DrcyUpxlwYR
T2O4uVil/OA2INE0d/1wkd4UYt0FRuI6ibHwljmEDfs//7/hT1cQK3woKWo57/VbeD+g4kghC7yC
elCzZiugJTI44OeyB2e+6ylmVdfoAlFlOe/LrKKu+VT7j9OTiVjQMHz8/no/jwShV/Reo3YkPLGX
btsJnBYGlkl3mxv3ZvrCmw8n/avOsXB+COjhMy7q5KgvwGL9J+/7adWEUd9l1cTnfd4FcZ1nSVFn
BAeugUBi269qRatUoAl5P1nGdfXS6/YM3dj6fv4uTwCBKttbqpVPa+NngbLdSYt5z7cq0TxWfIOq
tSZJb/lNdJHSWxCOr/nf4vH3Kf7uuy3DLt0vKP4HeeFkim1pajNiWL8Tqjl81FOsrRnKCERrQevg
wr75fbgfzo2v4y2f/NNE27LTsglhiybzYMy37auiiJ+inTkLSTVvES85c2j8PLGYUHDqUQf0jeAK
WIRUQaVAs1wBXZAcmiPKD5e/ti5JyXuO5C07czr+aIM+DXliFMLOGVs2VPPepNYOSLQLbxuQc5GI
07IYrBVM5X9HOeWyNgErej5jlC4pjza9mwmn8+Z486cnzwx96rinU7EGuy926Bn3+8fF+mnok5M4
QFepLkyYAD3XNHORg54b4EGO6IM9s16+H5FfX9I+WS+Rry1PYSQX6E6bxb6cY29eFeadEk8ALFXc
AwR8bZuMVpW1xU2BTu1Wd2cM7eKVfjPzn154OQY+LdumLcN2jLCIovQ5i/4U45l98aOl+/Tzl/E/
/fxwRj8T5/XyLWV1E6YPwjnadVy45+6+P0Ry0KOCYnX8A54x7p1fRyobL21Fg1UzrgB3eZg3I6k2
eiPiYHUsiXNhURiCFUg1aJN5PDv6T8fl59FP5nFgXdsbOUb3L7wVsgdUUogrHJpNkGR0pHgAmtIm
dg856KLuDiF2ciaUdVpF82/boJRs8SNxafWjEwsEEJmlWIup1qs2MY6oOU3YyovbpNraE2KzKIfU
AUHI2RYrKIMqejbY8ZN5ALkODXaQu0Fq+mQSkP6a2p7381496I4WN81deWW/Bn1cXg6P9g59vxAh
g0rpbjie69j2f/wAn8Y+WWiBJ8LSNbt5Xyc1mVAD3Gybq3GbfoD5eY2wixujjmjN6OtzRR883II6
+g7sZ3K/vry/D0lGI3ojyCujz+u7lmwBPSIG6p6S1z2jY7K/bC7tlUf1+vZ+2Pk353zKn+zO55lb
rMWnbdLNIrCVxMyBr77XO7mHLMcZg7Os/9OdjnJRVK6DbIkL5In/WLWlmEQ7w3YzcfAUl4AfteHG
ME2BysPZOMgB3Z9O2fZU+UBtBKreyqbLkR5izur3h/nJ6qBLDjcQVJehz+TkcNZmb011Zs/7rH4L
+LEUZ6zrd6uDlwR/FUUSqFo1T30OgQK/1OVeuNcuRRFZty+BEP/9FX7I1qMFwAaqEcsd0adTByOz
W1cEQ57uw/v6wQQHDyWCVKxGaq7s7RT7BDw+kQyPvw/7g5nDsKAAot7dshZ6+9eV4nFAAFu7Sfer
iifzo6zJtv/j3sGlglzuuiLT1n1E4T/gM4CqGFfjmZvdD4czxvfhWWGDw8ycgrQNyZyhAwZsv4sE
9S/sB+OyeCnfR2Jvo5foMMTqrr7SQMK2G486V+bluQbe70YGTAJA+d3QRNW1c1qyhgqmNK1sP90z
CTQH1BCmK8+4QoAMAc3BPnPF/Bem/Lprvo52smssXVmR8oIUGWpFjGP2apAFqGOvh8RbZTfgPq6K
tR+PBGFBcnfjx4xcXT6iavHSovJq2I6JGdurfm2iKGBOIEkT/74evu8kqD4jdIZub1TsomDz63KI
+FwEqmDpnpc1cdG6fE525bTHAsfK1xFOFhwQhSLVoxHt3bWx8p7atbqvkva+f4zum0t1W66tK34u
OvmDN/110JPDPJVodwU6Pd23N3o3g9A8JyUtSEnPlVX8YCkQDgGcDSgsCIeeHprhUHE5hrj/QGAe
+lWXMnGKa9cqYOl//1A/bdzIhJInBsN3sv+5859MfKr0oKELbuwl+EQHftVvnZ24VYfKJO7W3KYb
fjntvXt3x47ppbE/x9A8fVFkFJcWczTTRgDwoJX460KxpN+PdeUYewMhOpa9l1VPBNQ6G6elqj7z
sj8NBicAUTq8K0LZJ4Ol5mT7as7ZQbfb8gqny0aymYQlWnjnM1CFU3OwvNfnoU5Wip6aBm2hBTs4
abqFvh269WtjVbcI1DGo2+WIEpjs3BXl9HJ5OuiJozNOrAKkB+/X3B3DPM4O/raAtcUS/fP7qvnm
1P1nJHcx98hRokL362dDKNIpIbqE9QBZ071Nq5WI87jZIaQr4LRAaTVpiFrJY3R1Tg702yY8HXv5
yp9WrN92bt6hG2AfQYmoY3f+vB6GDTtk27H6YDPoktn776/747zCfUfVOfI5aMP+OuKk7DRoDcyr
pde2F9ejScynXDESpDfTNsj+V5f53xvCaCLjDRuKY+XreKoYbDEXWDxzJm7FqOK6L4nVMoTVts49
l7d2ds/Spa+5VsdcXIugoi3Y7QtOC/1H1V97zsjvU/DNrzh5plOcjLDGBkIdmIOIEwQYj+lFdyju
pwFWotirPRoiLrvtInlLzhYg/rSXQKFAug4O0hJT/TodXA9lx4sKkDiUUx7yt+oxfa6O3TqgDCIs
s7NqOTH2zv20Mrbn1FhO4WA4vTDyp8FPvr011N0UVhi8hiaATMadPspXnypaHLK9xymc82nXJ+bt
pXHVo5PrHALg1AXH+K6NSoAFOBDBPz5xwZUL89hB1PnAyrXsji2/HtMr2zrXtnVumJMN7ZTDZNUd
hmk/+ouZnrGGp+7Av5cABBeN+kvb9r9b0qcta3pWVsJBguEN++c0a7asK84E9P6FXz67RMsYjgem
KVII4HidtmdxKJ7gnt3zA6CU62oVXsyxvGgP3uZgJP57e1DoaLyI4vlQXYMGe0wRpdlskG5Akkoc
IuT0//cN8+V5Tk4AUYboVwHR9dA2D334gjwgUYDlgV72HNb3Uxtj8TQQEG7e233RkR7UVXnvIbbz
+3P8sHm+PMbJmRBGWWBkNqZFAMAbobQ9cq5dA3z9C6dY596Z0b7lb/EVPCRYoNsDyo+Ha//XvdpI
jq48NWYHriAXVVDrUZdkmghovtARmCWKhqvEPY4JAg4f086MeU0UWjfo5vfX/paE+c+DILwLGCfC
L//8nk9LbgjE5HB/yA7ReGt7pHQuBwYh3WwkfFMcEfw8eOeuAP+6sU6WoAcXCkzwpQ4eMZ+vL2+N
6CAboykDgmwfrOoR7fyrJrjI3VV2PZYbJ1q5NbrQISfyzlaS8HCP+5AKz3yDb8H15dU/P8ayGz+9
ugFVtoH5c3Zw2OtgtbRCvWjaHuVVCuzZuOuqO7uKKyiGoUHb8B5/n/gfzkp0fi411OCHI8d2Yi/H
hoNKwYL8UPiPIcC1KTCyVkqKFwXttQxKfWV1lqfzza9DXQJMC1pybURov7ULQeOorgpRjwdJFAIk
oNfSlvjUTvorn85P+N8vf66epxgsYTqTx4YUMVRlED+pUMcww1v5+0+baKYzRUHxpiNRPOBiRGMT
zv2OxRUCZUBSQZ3n97k6Dbbiqhziqo68JwJTPnDZXz/UXEVF16EE9tBXd5nBCJSePX5mI3wzvcsY
8PCX3nzwnE47CAXnPUtVPx66oCIDMI4F2lZ/fw3rtE0xWF4EsT0zQsuog/c4+eidNgYRcT4dJvpy
2PXxhj418fwGsMQGUU+b/hnJY0ZeJGbwyU3IcVXGYPOjrpce744gpBKyfbnbvkFPJX5cpGhur68d
El/se/r8IcnFsHKJT64QGsIFVtDNUlRzaa3xn0380dPXjy4pIAAo6EA//KOLliwHv3zvVx7+LG1W
tyEZaUiKrSCXCLJ5R4To13tn/TjEzyW53wuSdPT3Ofm2DU5m5MSFCxsTlagTw4ys5/bOM2LzbSyx
NE3QSrZReSYe4CwT/MXyfB3uNC9p9Gro3ADD7Q4vB5PGBXlQZHt4f9mubw7x4bhtEvy9Ty4uXtf7
v836aRP//r7/FIh/e4KTu5XMxlwOFp7Af9Fxs/fp9uW4+rtaXSVxAptPbpOerH2yJskmudzTh80+
IeSKXJD1axzSc0vyJ4vwaUGeapf6k+uyYMbTFKROngJ6FtJ65vueUt977md5NGAADZkL1CvgkPvo
/hpvfpegC7PEot/OSbtzjyK7RoeoGZdPEDb/fc6/++QnX/3E0LdhCFp4jYdQ1ZWJ4lzUOttLAx2B
jw5FZf5upDsFfgOaRBlqf5A6Lkr0Bp9z7s5N9omLWvZpykoXj7F6KLGpD09HRUy6K8gBXBd6R7D5
KNbA02p1o3H+79fJ1cV6f/voULq7v8YOfD/3+b+fxICrA+qOdAMCy+gbt79a1rTvo6nKgGiUNupj
tm1736oyrl+y8hF8ddXmsTT3AIKU02FIqdmi2r5FMz9BI0KUnxMlP+WjLOYRcpYLWR2Vh8DcnuyN
wAjywTNmcXgyoO8W6y3blbFxKY5jXIbEgwwcpA9ia91swi0mSK/Btk1hLGMQsON69ZEf9H15ruz/
hzmycauAnwb6LoqM/4VUP7sJtVG2VsnbQ1YqFDGjg/6Aw6iI0yo115Gd6sT2WL22plEnYNPpN7e0
oy3oxPKyCISIxVTyVRnaWVJGk1wPrTIOZuCzZM7Mc90i309KPKsLVv4SXkW06mSlj7Y7B8rO20Ol
njsHEsvyNh/PNXx/N6LLIPhSC9LWx1Xl66Kpg4jXfYRB/CVqe4dG+xl4mpD456hhgAcsP+uruUR+
AWvCd1D4uqyPr2ONyla10xjjHbwaME8ESvRmiJRAZ93tmPXK3D5/m/koTAqBH7SkGob+O00QmV2j
NSmF8uoky30zgJwaZ5CheWnK2rqcJiP7UKLwFxXaIcLV2EHvo6jgjg+RSo8zQn0PTTlUoHUNHrAk
fdOjirJvjB6YHSRV1oNhs3FtdXN5x4FO82ju8xEiFKlAoY0HkcX1NGMtkXRUhrUVXi8e634IwcN2
mhEN2YOr3+sxDx8aVXNnWwFC21FAHIEqtgMxP5h127bAhNVSTdXeq1pgigjQdmb+wZ0gZejxC1NI
W6HEtB3mlXK9Um2zLpLTKivCwUbLc9flf6bO8ODMOU6j49zrZ3gS2QTYjs/0PDVkKpwM6JiqcAHe
8blfx6LNcu/SVaGS2zYq0RBnVRl4eanTAQnle2JO6TTnqL4s+tYxk35RD6NOXYRybc9+l23wKCi/
MZjS75ph9aBK2VWCIrsLeLswURIXBvjBoL/4+lGF6YhN7enM37mDAbK5BFJjiy7n8aYWRYM+feVV
ey583cd9ZbXXozTZ45xL/adxpW1SBbzuwc6LSKOKCfCkOrCjep2bpjKImFw9xNbUe7GnCtCdWNXm
QOlXYQEQYTc0f0dgv6zYC1QjYihF1TignCnPV1PmFCnufqa3rbS0/9aQHjHWpVsayD+XBhgmKhzn
VRksn3t0usAjoZCaA4JmaLaGHIS8SwMT/Uid9tBL6xemvw7KxopijY79GWHbYnCpjkpTJktfx0G0
C6h7aIrqWJZc3OJPKUEYmsuzlWyqVJN5Es21SjMr381QJsSLVVyvs6FKLaoM0542QR3p3TCa0yII
b7G/ha8yY+sowCe3WaPtdqXQfpKTSZnee66aADoigxJRYhuOcEgzove5cQDNoLz30nHTQT25I03d
mlYcuQV/UzLs3iKnR1dSbrQaDdreiJ4aVYb6wWitHghBf8ZHY0x30Dj37QYMhHDuZSIq8HJj3+0j
hKvdorkvCjswIdoSAYlvyDZz4ibyGfS+eoQJgdCyJjpNPUAhOTf5h4deSXBLmslbVzm3LOoYgcKQ
JqqhwgyfZKUstD3EXRaiXN6ZrW66GCD+bBwCNMiGh9ZA81pilZlCGMObXZsiHdO/jkMT3Y2p6V8P
mMbrztTRWuArTRRs8PG9BycRMmoZ4uTUMmck5DKlnYfZzfJ7aYAuzjyfp8QeIwS0up7h/VWKdUaC
sfMfTTkE+KJQQfyLBokSF6UGfEeWZ9j/GkdgQRyNhiKU8OsWckwpIF9Al1SRIEErFBqHxqF4sLpC
FxQB6+bPWI7j1jLklIFg4vFdGfCoTqqwZxFdGtY2Qw69BjKgJ4dBBTo1aZNz2K4urIIno3bKZmPl
negRjM3TOZ5TyROzbpZjXnnGYcotRCBAWK3vq8qT3b4PbYHZKjJjEdex5bvQQw1uTNfhQbPZFyHV
nrQygD0yG2q1ygTTSUMg7g7lHTWyIik6CMDd9HBhQ1u79+416QAqxcAjvLTvS1Qkpo11H6CHcYoR
h/D/NIGG8ze3Chom3MyKuzKT42s11AVHi24eQKyELx9VRBkSk0FegWw1gDyyLDJYhcjWzYWRohWF
FKUPq6Vt4ZXJHMyms8nRrPmng55TgO6v1PQSx6pZtkcVbAsK0pQigYNL4UAG0yksSAdM+BD9EA1+
Yln55EGBKBpwWXZnXVETfMUn39LKBSW9Uz2JmsmMknJkNkCEWRted3kJRzMvWLctfZ4/cFkHxjro
SvkYlY7RbMOoVevZHLtqDVabsgi+iVGshJJReOA8yvJrCL4wOzZaCbA1sjHDbuxYvgSJ0M9FGuGL
QzvXyl/Po6Fvo6owLhEXLsTtANwPCGFmpyyUC7qLJpHD0GsH0/+ErPQwEcea9Z+2CyKdIE6QvY6o
Tb2dVN46xO5D7xqwVF3TsAyau1kLpEacavQ8itZiB01MgTT7dQjPcU5E1CGsnLGxk1vXTVvAd0JW
lWsjE35Pclaru6ZA9n1j+Z3hr1tvSo+jheOG+kWPlzZcGfwZ27IujrNX95pKgUaDW9NrkLJwnbSu
DmNbhYfKh+oRLFGgeOwoYRd0CGvdxfbgsWkHJTkONWHTgkJQOzllmZRMR8iop3h6amF9VtRHGROm
Mc8F4IYjFJfhbkBtCzK23ryTvIY4gdu4IYjltmYVtWyEkil3mvYZ1dDBjcoG/oyL25DjlLZACPai
bGz27ZDW3aaQxnhdoFIzX9WZCUdIeJFCameejMQ0O6hlALw1gIrOQxt7vAi9rc10BSUlOzejB/SL
zAYJGWRpYq9sup6Ehp5fmGdiElJMNCBtxuC+On1lOLQEAgDCiJW0V7xEMJeklpmOW69uIEyCHGGW
wU3vJnaLWHxUxLJrAc/rOYBEMEvKFxdsKlhw3WcRVlElzUDTvjJ70MeWEu0Y9txDpZMZ8BIte1jc
NI3a6iFkvgnEejsaqJMWTOdrV1dumZisYR+jV4xVInMvOKKqaAmfOMFQxGIwhCatP9TYoBlKxuIU
EdEmNgZld9B9DgwTOs0ORll3rEbRg23ArxmbhusLfAvzaPj5lO5aq5N8A4EJg63HNOr9dW8pfRdk
YZnTPq1ac1X7sqh3LMuMnZGy6r3MPXEzeT00ezQXqC3wWdVlScT0ACBYrdx2G82uK/fKmBZEAiuB
hgALAPFP5di9tQJ9vb8Wru7ZrXKKujmGVcvZnae1fS+1CoG8RgKt3fnannqc5hOIT2i1q83sodSj
iZCumyLXBPcD5kaP9TRA+AauKp30rFHdoavuUYEd/jH3oirBjnHtYYNS2IwReO+RtUp1LeDwwRFF
OY90eo6rsvL7VVdYGcRuQAJNVFCHFfqP9eBtmA1A6s1cRjaPw6oucWErAPe4TcfUYrE5pSC3m4Ea
Ymamwt0HfTDn8dx2FVvPvFEoAwUJMdriVoObsDUWfflqsChgtyn2kCSGgdqweOjCwYSbVcCJgrcQ
BsN0qwrV25clnkrFfTA6jxqr48VOfatapTP+NXDN5LXKcM8kEWp6nxzLGDl10FVz0xpsfvO0GfIE
8m7yWiJ9eKH6EBeWPhPFLUu9HBTQTpo3zhgiE7wcuvAthR2+I6rAX5DtmqYbmRYhW5WS1XAfusbj
K5OXc0V5Z3HQ8ivFcpqVfc2JgsdwgDDX+OaKPgzJkLV1BLmuLEXFnd/gGzY4xBwCUT4Xv2sz+c4h
MFCvpOqaDylUel8HvdUmNUyjoE7mhZAwDtG0h5RTw7IklYHDST9L5HqnsgdorHHMlmZ5wC5zlBzB
cTFr+wpniC9IEU7ls5rg5pA26nGzmLIB+2gsZpD0JcMsk3DIeIRLiOinv5YO8murSGd0/Gn5FsGq
LSKJPQwjpBHBNIGrET3apefDCTD8skN/gTMdoqzluMCYziwTO8dpUGkeXXdjIB+q0UrXRWkjrWNE
3rqYzfCRAc69742yv4biW5pS4abQDnP6xnqJuInwDe/qHJ9Dhy7Aop5bbCC2FuCDqs7n64CZtU54
3Y3lhd2ZVZ9kHjTbyGjOwJAg2e+6cevqZrjEFMEJz8IGsXUBFBtSTnVlXDAPt+PEG4v6IbU7RMJ5
CF+fzAKaBMTgI5rqWm2HY6LHIgqSolEcd7waACo4I6mbxV6nTBXjRjOX8N9nZIsQVUcrlwh4xamR
B1H9dxoCzLnTMg5YZp7JfN3nUathtnD8HHAHU826yT259ViTFRvH6F07ts2maq8DFGhKbEycWWLt
MqPPYzR9A/cSCEfQ0uxAfeldxFNMtngatiPgo5kjBCAp9OKDkCgrhMomzk7/qStL79HROW4dlTtA
wtcI8xpFMrofLo2uiSQZ/KLwkAhAvR2K/vuxoZOCEiFRrJoTD5Yaus8Nsu7Q1fFKxOAH6EYQ33a6
HfPQdi09ibeK3EHt7S6TETwrK7yos25EuaSPalsyh0Y1k8KMRmQcs+CJ2RnQXW05dai+HSdA/j23
jI6jo9yKiJr5yE51XuETt5UFtCPFgu1EemR6S1kgTOL0kchjrv1eoeWjKq9VURjvZtgFCLRFvQQH
UTeipADUgWXcYz0puKoZgGVe4163YtBh4rZN0JLaYCMjjbSDg8EjL6OTi2wJQec2kiS1zuCJDqhl
/2iQvwEMwu3dXY3fg/Zd74kjGs1wd5dOIf/29lBcWgVnZRJWDbZk7pdhRgW8JkZFVjgBsPCBh0aK
vMQzeW4/XZkmz5uVacPQwKLUwR1WHr/tBx4iYGdyZsRWJIB6FqXdHMdRsSYRM9qSwabCBOBnqOFK
MtfME1YXGa5QfQihndkuBDX9qhyoP3TlZecjw8CsHGRUOG4zw1127EEN7wcTkp5oSHjUjshvQNn3
EWzK4A6bqoC0n0RG0YZanVlD7Qm7ARp2roXJknZV/M1lY0FH22Mwg7wPoymJ/Jm/TV073+hscKfY
SRHnwB/J8x1mtgHo1vLVpfRwc8WsB8btZAv31VKOMhOzyX00W1qF48c2Cg8YsaCd9wBrPcq4YHmh
N2nAJz8OcbN7DkXqmpB78+VRZvPoJ5Eh+POE2ypiQ52nPVJXcIeA8xXhEd25JbAEYoLVtRsji24G
r3PU2s0KDv6i75ldMnReBrk9mOCNRDoV5fWNEhax3ZA9W67blxe4TCgLLmGH4GUWGriuorpyhrZB
KmqVBJPFrIQ5frGphnwKEjC++FstenmlEJTmG7sunHpTy7aubquICRzWndkqOvQlKklELSWDjFXZ
ZKuQz9qNQ1XIfqst2TwBnBziZGw9sJqlrGa6HKEBcWezwjUYwsCcMulW1mYWY12sIQ2snZXF4e+G
GeC4VIEcM+PwcCwIThuWdfRZDss9lmZ7bGxLwbkuDBv7HuJRQNopw+Z71VhNt/OaDhdG9AkiSYIq
2Qi+PqL4G/Qe8xmwFKtbLKWNVtmKu6Amcy2divhYgoi3j3mK6bLdqo9bProhbTLcA2IEiB/w48Y1
Om4QduLM6x7nUKmR6rpRuIwZyFcepWG2CMNoxKRINKLF48LxrDGDR6WbMIauRoDGLqwEm1qNyyzI
WaA5gQRBDmkDhutzDQvV2uXOz+3UjJU5iEsnklFFcDmCtZvN0nXo4DA3p07AUPRetEwFSarmAqAV
WdYo0oQOiQXTlznJYOXFfFsOCr5kuXS2kMlJjZq2wkciAWF2ZO9DXE/+mrMynufa09bKh3etcWgW
rgPdZLS4k9LvdHSsOItSRPyL4Fg1bIgQKxytEt5lgdeAqBKwJKphdrgRjidfIqueH2zDntD20Rvj
hy3nEXcZp7PALneBrA7TKb2JagMrfrALnH+Bw3CMdygreDTysMf9wisQA4sQt6qxk8tpVYUw0SQC
BQdWb0az5Qr36QoVYsJt/UMHyhfQ6JMIoBdiZ7CxHRTgw0TkBgRD+BR0LR3y0QxpngICQvno62en
LcHK4zlrXILrNaI9fOjm13DonPdycnyEb0rPvu3rqQWdrIVvBOapi82sAq4ckOZVgTM0cuRbX/hR
Sf3Fw0eEsJEw4C1zlpoM1ZVUawstASISsGNDhstTKifDwL2rD9DmYxfqmA5TOCehOVYshtaI4xyt
MR01LWAO/oqqiEzSu6Y6qKZ0EB/MVPtoW54AM9ac9SEMa5XFk0KchmQcaNdDVBQ+3/hB31orexoc
e5UbPZLCvJAlNpmVOv0KCZ8BQBJvAcAVdmOy2OgtJ9/0sO1XkZcLI7YzHwEmhJKCjNazp7KjNxl5
thucvGSktSxgVJoBYkdQsgozl051p98crq0q9ipThklkoyqUVpbMQgA2XftPiG5XfJu5qHvw2hvX
TmaHtQ3tG3t4DPugv5RQr8UpANJ+R21WNy9GZ0TwXtvOA8q7FND3LHkOlafBqvynwVvikCPKIbcq
MtSwrZTJa1pNlqMSo+y8TYRozhRL9AZYpGTS2gQdLiBJFAmZrctJypAg/xPBljIjvKy1AT2kmsOr
UqQfYRpiyA06aBKdcGAbE+IzHWvETS0LgbjxoPxgnWugPWkOxyok/RSODWL+ykGXDvqfIFmSu2FK
LclMRJgl0qurqG4QHq5xL+NQfwS0EIhpo4hR0SkR02u4u2vdOmg2jC1Xi7oYscVSHBGoeEdAE0Vz
gWw0teoxqOOutMeXHKtMQbJcFHB6qzBD4DPiVTz0dn5hdL40UDFjOAjCYBJBbi9wAsLNcqsdRGEQ
yhkRLL0EXR0y5xFubZsGEvItFCtHc0AAXKq95p2JR/A6VBWAJAFGz6yyt5CHsIFsMh8Q1Cmm2AIR
Ew5Tic5PuDK1gu4lei41VPzgtSFSpMMPK4tAYjdU35pruwpwtOYT6v1jkDzMcgNHRCpqYY2+9fhc
8AomlwfrYHJy/tQ5TfoKj2zilOdjBrHPqq7sdqNGC8ruQW3K/6PovJZdxbEw/ERUkcOtcdw5pxvq
pCZKgABJ8PT9+WpqQk172yCt9UfnpvHkaI6b5l920EkQcWmwjD4RP2BT19CbFFhoXdZkj8Q/VcdI
TvFrO3rtjSm7GK/xEI4RZZUYZT9Kbdvh2el06bk7s7m1v0ubjCoY26KiHq1dV3irpaCDF1QlB18J
op3b9Xrbq7Yg1zYBIv5aa8uE1PeNeaGlu/iKqi36MxbNJr9ayZj5NHGFRG8+l/Z62YrWq574lJaq
MHeKuNoIq/Nv3ajwix/Tq40fTI7DnTcYoXOZdWWf835pEs6CZKS9h7iQb4V7iochlOnbaFI8A4Wr
BcOJawv5ug6t4VgTgqhdRqO1TE3ezb0gQSGdYnD4wk3D/tGEduovpT/3HmlXfTzK1251PH6LQcf1
Y9s0jbOPGHP5pVVfv3RdXyPFYlvSfzvZzCkAOYwBaz5KDxHfqUDSHFRUmyuORVE5Wc69Z4gYWXRU
Ljdz4yQ+B7asnL3DtGpuyAjx3kHH5/sxYYE7tUwRtJcp3UT362bU77JL1YorXIbzQ9C5RCUE1SpA
sNkWWb2zPoWq5/9JXESr9XieY2u7/TIlVt9oKCuO6WvIBJObt9yLSa3Dx7TGXQ3y0Md4eEHgsX9O
Q3ju7OKK86x7RMq7KLVzcULd23qHsSlSwvxITKgorNn4uRbtuN/MunGza9LWJe4jFRGkkBds189E
IXtuBpecFdEbPt4i4uQWwG6aDkymEWnocomnXegpJF6OD+SRt7OOhxfFjtQd6pRzdE9VTzEeycku
ixMmkeA9TJhS+NrS2tnXc7f+VBScMkMuQ1How4aQjLZZo7vmMmdTKG+tly7xvmooz9vH7SzqT7Nx
JF6agvGmAONbvcrbcU3M0b/AjV2kdZsXX+YynONd1gfpN1Zf70s407D+recyKf6A1Nnkmes1YAlZ
5VWeqARDUuXRLxX2fQKBVXdMsRKkhtG+cs5TGPYAXarqCTktgLZgBVAsrhZwTIXZduakUm6+ZZSM
/Kd0v4lbJ6qEOVZDIh/pNh/RxjlbwJSmpo1YwUr5XV6Pg9xeWuaQD6dhwMvXOO7eYNKhcoht7Vfn
JqsznX4OnU8c0rgxS2ykY3WXdePnyYfUFcO+nNw+OcXC9NFjZryaQJGhnX57dRAjy11N1+4Ger3i
c0q48WNipiberdPsHeKG6uHCr6V/GApGvkPQi+3W9q6Kd2WRoZEMKXr861etm9zrflxcsCiAMIbU
2MY5B85UEQSvlXqJet/Cc/TCxWXZtAy7ZStCIGmbChDOOa1YRXysFVqK7eKPafNWXZOuD50TowFd
NJ0b49KvL5rpur6gawBekNyN8W4YejaiqnD9D77M9IkNw963s4l/dMaPtevDSp+SeivSXRKL6XuL
sjnYiahj5KrGOCh5CpIRpf5QzwCkRsXPHjimAC+IE6wf45jaHSDASrWBiZ23Fsjd2SHlLDjuJQ0E
pC+WrM/ZsFJaAYsRKj5NjyUl4Y7mLRr99ZBwWr+ZdZC/FPDdU6Nn5jDHVX0e0l15qTuwp8Owsunl
XjvzmeqwUyN1gtr9TwovmHfhMHpfXeX0v0q/dZbdoK14CRmwwv3C0m0Pk6/UsyGChHov6vM+l04y
qg2pjA5btY6UOF4HTPiLuP2o4o2lXMQVVE/sV8VH21EYUMsrUD+zeB8syoeaWXZszL6yujZ73XZx
xvsQqtcMIhqMaq5X5IQAKTKfqiH7WivklZeO4f9hw0n4WtYaDq/wRsqaCqPXx85RQNDeWulfZZEw
7ld1h3rDAzm7mWTTxkfjyeZSTIaQYFxSG0EVQJn8jizyPKNOmJ2hgCIGmkbETysYwAeXQ/AHsQ/M
UAolDsdWbOGb03C7szEtw0fAF0kgvOBO3zlK0MwQydr/FS9T+jB14wCD4Y1jmzvprDnEAl99zJlb
PHshIQzpvGVva1q0LtSOJpHaqxVAf7d0IHa29tQz3raoOXA6MpWIsow+F99U9WlMyH6vwsilkwce
6s4aSR+X06506tpshp3pw0arPGYCvNgsFD2Jl9n8t0zgQHaAn+I9Lj0JEAZo+EIehDQH9P9Tlrf9
6pJt51VTkEcdQzQ7hC74pas1uEnIfWt2o631n8qVmCm5lAFqvciM5swMqUNAevjsHMu8gDQbQtsc
h6lwn8ZidJOdseBcedpbft8ldM18UgOdPZSyYwyyxhdwybqz760umv/MkI0yL+WcwCI1c/wmHdkH
5LQF/QeUPxXVmWEHzuXUpf2Jv9p/KKuw3naTqbNTEzAxwEEUuJ9FXb+ocfOny9jOPFQh1Uc9SyLR
b7zka38exob2aHpa2tdqnDZB42Zm5SFaSIrK3WBN/2xNgPtsEYV5QSXQPgk+5uNSRoYnYrqyGizF
81fvzP0dwED5d9XVxOrI1PZrHoPtXrQ+EE66xjfCuxpY9JxFr0FVRdg2ZBf/J+3mZwfdLLF8tQFU
G8/gOlyWmcdKuaH/yW5xhcx1gtBMl7K/HZeqmwDc/Il5yPUvVbcWyWEKohU5WtxWv7LOzs8U1fGn
zmzL6xF80ha5NYH95YRSyuO6qOELqQRTT1pGdbxnrHQIEAcPuDH+Sq6mMSVB/9KtKdFpxWqGY8PI
+5pUwTZ+oztdqLFRUT+JU+AgpM1F4oxHx5ZqvF2mDKY5DtbrU9aMejvHxq/CM3yFX0GXu0JclkFT
PGZjS51HNTubf266THw2vGohSK2Kgt9gsbP3jrM2UN/MliUSC0OUD/x3UB19p+m9nIPb+waAl/Fp
tlPtHrrezHyBysYOaxT/aMD8BIXZsnjEN6CDnqMnF10A42BdDONNtDHJ7n0Y4e9YQo3vC84o9yC7
NkQyAb2Pnpztoz6zlxUmT60psuO2zcQzhS3w1ClrvG7EZLaOgBSJ6f+lGQQUyFszfyQsZSlPe8wX
qVEvtjkvxPynS1MhUIhveJqyxTjezchsr46BWADBd6IZ5bssIWn+pPzXye1Qu06dq4HS0QMFbukC
HVGKYL/RJefUuxXqI9mrjf/DO860MLsdiqmhFwz8nPOkSJ6iNQ7/W8bVLQ5z6g3erlzr5Cel8wIs
wl1c2GCY+GMcNY45NxVmETTRLKQomlxykNcp1NRsqrkHMqDa1JkOkbEcstYBnjziUY6nA48dqABc
dYiYblslrnrt8KLK1RFPQd/W9eMU9WCjMegJSogQic0Nc2tISljdF6S21iEyooIrV+RdFNYyD5S/
MrmOafTqetlGA9WwskpG09jC24tkNCx7WQWUFrhtd0QGg1V+DdEdwXomEqpuSb331veuPEdH0M7F
rqZIdn2qY49zO4vmvKsylp+FiT7dOQkQqcngeHPg+PQ377FFNDIsM4yknadyT1RJur77reLGT4WZ
nQP6qaG5UbXb8GBuFbSYRkYRH3TM1ppzoCYLVqlyDfaEp9d8QWsj+n0r/MA+lmbyYHgV/Nx2cPyp
2Q7LINbqyaoyJtpogoF6igLUfxXnqU6WJwOaZvYy6rfqph+0aB9V7FbuSYedby6ZMsD1Ympc5wld
la3OddxlCeumlffp1JczQ7iT6eYdAK/VLDqD6l8CtdbuCuMTDvWbV0Rtdkn7BNJl6Zwo4hsGZv4s
q8EbT9ITYPTZ5pq3gPUs3lVE7V8TeKup29s1M+spK/oE/K5xsKD3zmD/IhgDDqNPONFHtH5U4oFW
Bv2xbbd0OhYrZGsfrua3DpxlOXpOIfu97NPV5s6maN8wYY9Kb+VzQbCw3T2JSi/lWZPiyv0kTWFv
Ud/N9EqkMLN5FWngCBcICuRSGJnly7WLMWf+MJiRhI9ZTswbiGw6q2F4KUUFUs9Fa7aD10aYJ8Y6
uwqLXBOvp3ZM52+2nPI5sSV8iJ/Uk59P6BhGkA8yuA5zK/W9guffjsIZy5IkBQaLr0YnMza9ekiL
Iz8yajjZwf5SnjaU834wQ5+hqvC3DOhDFuNd1lDDvKMjyjSH2vY8TGIOLMoyNfb2q0OvSH2c8if9
sfFX9s9TgTzvsEQiqF70Anv+VaZOG6JEK0jxjry+Y+a2ndCPCu/A/UhL0/zp+ZseCF2KR942zeWb
F2NNgmzpTeTZDiUBpdmuoB2ufhUChiYvQjwGwMCQu4Ba1Vbcr7IPoYuSpK128BixvCCYtOGNnNDa
HgCsa3sclgxDqB4y6x2ZUNP4AIgj8RnwkxeXtS7VowOJ1Z9XPC3N65IBZn246VD5N5Krp/q7yCSd
b70V7/KuSdzInlfTxnden8zVqSys2HJZrR5RpTFClPvCdhi1kVYSWLVsG+hc5aQb+zakQv3uuEkw
UduQ9NnDnDnp8h0OQcPTFZbGv9mYc0h9LUKlcsUfK/bbbBroSAQjC+FQncet1RZJekfEUpKdFgu/
eO66OWvBSmOmuXyeeH9OMMHTsguEH3pHsiyb9TAGUZHxlM0JgoxoCqsbmRqeSoPIyp7G3o3lP290
txq9VoDQbR6yTMCJTb113tOQGsZDszhFc0KlYdu9E2lveORU7p4G4XEN9l4ymKeOPy87S2W74kPS
2ahfXELe+ehcV8V9awrGWyt0+cdzMGffeW3CyRyDUTu3sId0FXTgvSQ1DJXX/DU29ml+mPpAHUrb
h7Cn4PDFpakBBlBsbBZGioPbdofNms6jhCyN5jcHSme+0jbwfcybKZpEQOqiuizUY/4BiTDS2SG6
Cda9VGsR7zQcXndZYAJgkzOh/KMjM8ccIzcih331m7S8iZ1+9k8RpctviSzq7eysjV+dtIb/3k0q
LP60cYk8Z8F63sGScG33O7AYgF0kLywb7McLXqvEGZY9zDiSfEfPMddHxmWNOE35VynJlMxnp18c
dctrjpAh3UTY/pYd+9hu9UcvOphM+/E+1EsETOT5Q0x2mpXNbdwn+jYbG1bAdXbIZprDLbT0ITZU
vri0tddHZ20RjARRH4a5P0XIfrkluVbdYWUtUAWz9NjCwp56BMh2Jxh61M7V6ezshZQkXy+FjwCv
BvSBxkCghc0mg/o8NHKMm++2n90fGY56BHNQ6PDQXWRqp0ySfMMQh9RXpb33yn5E0NE6NiFHXzON
9QOkiTAnK6F6Lo0Mru/y7Fre/UbYGNoqtlzTKozHfGyVoqRyc92ZxQ0b+I1TOj4PwRYBbvtR22y7
IbzuV2rxgxXdivTSi8QFsJ6drW+gZEXJQOaEUXCdICZ2UTzYUbaXBbIJ1sAuJZNo2Uo6KIdp+k/0
1NmVcdPEBwG38rz1MWhNtkgXL3CRbB+cHNiNRvbQ5yCDDD2NxWTfjVPh8s96Ob0A6A+PWTrWBSvQ
tL7WpHqYUz1KtR07lvsNNeEY/JM8TdEOmIfJpvaCNYQy3WLIxdh4qIuydP4vcqY1PJfx4vHHE/zR
gg6tNeEdSeT8gkSZa1R3Q/wyrTBt+ZI1SuSFnFGUqdLV9wRlaCJYmFC8s7dmGYGF87rSm2nn6tOt
M/+b7Wx40AKh924xmdvmGsmxd1bQbn8dP2wG1OOxULlL2Xa5h3edMBYmzXhP0nGJu6pqEPmsEAfv
CULA/pysaIR+K+DuBWlgwmOLiFzUN8AU4Uj8pdDubrF9iqqs5Jk/oBkzMxOgzwPXqtEFXZhi+y/R
3Ua7IPWuznEuNaoKS9P8dkJJ5t5p3p52L7PIMMLyW8A8RQHDq5pq/0QKaIY0QKbCP8gAbG2/INnl
ngmDtT4Xbq964Id2lifZ1wQA8rpir07iuQHSSSv3sgWpw72ZBJ0msyGNbl03Q6eoBtpIuAu4tFAY
2Ko8xkuT+rn2GTp4wSY5HGbXR45oYwhcVqyrfjD2F4s/rUe3BKtgvJX6joIHvNArCw+zkWvPk2j0
Q4VcXALFMUGQiNUQh6GAls2B0bg5O1nmDfdQ6NlbBv/fHZJwcRDLTyKO8sXptuDSIEe1NzAHvA3O
hqz6IGrDLGCCUaJjbYCF8rguR9oDh8S+pzH7UQ7KSUGtiTs4/HbKVH1QsQi93N20C8snlvFFNXRq
7qIkld8mjgYktasu4rO/pHxmZaeHYG7Tf1HfOK9IcpInXSi0BsOE2u+GDwP+ZRu/6/IhNhrJ+ZgS
6MQasP6ZkzGSX1YN7rBL5OpPuzZuyugJsiKoSNMTjvChWcrQ8y8dHB2PHeSyhxQfrfFBuVO0vVcp
8O0OBKoml3oOiDptw2HpjlO8RQ8ev06W95Gqx7urluYXkLjocrGN9ZQHsi9fikYx0QuerBuIEp79
IGKnPMp6ml4rmnqoflkhE0/zXDqgnZNbfHHeb+mREXQr9qIYgObUxBueJ5ts3XuZBOs52KYSre06
S0btegZe5i9vna8k2RSbZ1vjnNEmCIufGSbofG2SiBBq8Aivp8gVE0J/1dpXxwnnNdcpkMePnAPF
vjKMpPARZut4RPBzEgNltOuzKFaJxitWlFAkA+aSY+D5yt4Ijrg3eJj0j4pQN166dFp+RjQU1X6M
Qt4uH32xOdcqEfikk2nVzz1dRfRLVetUfSahqcyR71ZyDM6B86GnMYkPTck5nI/dHNkb05eFStB2
hMGdwdKhEWOpAJ9jHSXZDhRh08ekLbL4qOu2v8IybfaTDF76Wy6+HVABy+DNEWr6CkeHikuamNbm
IONiWfOl3tLnaWgb7ltOGnXs4sZzcLGXBE0h4BigZ2XaBsUDgsx62s86Ja+MsSMaX2FTYoL2egbR
PDExufLuMIBoz6twf5ZQV0/NVAV0aAUrUGPXsa49+NlGt/RQ1hY1jHFGIsblnPr7q91jBMGw6sM3
0h9z9CHFm6Eda0AAW9clVwIH2YHNWNyKZE651MISFJq5ChcGcHL3Kd1h/sv83Nr7vlVgNonRS3pw
lN9Xl5pf4d8cDW37E7p4QsCkOHn2ejGgFYFSXKHZQAHxforKaj7E1VS2v/gBK6TZbKjL3uKDJwKX
21js4yBsfw1cj4+uce0PGtw2ytMtQr80ejqa8m1y41+LDcboOHNy1iyG8ei8e+3VKgf1zC0t+yJb
fwd4GB7bAa3Zb6Ua61wmVNHuHr1ePd42hAtur1sJlZnXcQOqAMsLHnzASSO6C2hyMf1lDArd45zG
1r9prZXDo+MpxblmNxPsdGDgRyKlAg+lg1e0we28RlOxRyC4xITkzDp8iQYbku3RcAicN+4FGjhK
U6PFG3xdndQ2mfZYhdPYnaOpFMmN5op2LmDEEKBUw8LDx144e3tux8o9ln4EP16yjIF5pOX8Uk8Z
27obheOHqYZ43Q1xCuProZl6jbO59vZchh3JqT7edqQVFXToLNKRw32Lh4dhpXGdcUqF+ogE2+NT
FyuyeKo4LAK7LeDQgAzX8jQqpw/veByT8mBn9vi89ADCdyNOi/DEObgtucBE65wz10PFN6MK4+tt
B5rUXeP8kOQwvnZqVstzNnVBeOiNW/yOJxQndRd1xd7Iovpb2rAIduUc1PW9TVYHQAZfVnXnk4v8
G2Qj+637hBW4tW6UvnRs+y5SExRt7amFLkNiDFO4vBaYoJBiVGJi/Iwiy7u4JYV7nOp5rS4mQv7L
OeVWZu+qYFyPnZnS4s51C5+by6T+8ERHSkXpupqu+r0mTqb0J3TYFXhIu/XT9HPrnTxPIXhPiyHz
7nS8wf5Yua3BfREigDl6ib8xaHier5PhIDFZjAsKnw6BGyiYtEN1iuo1GhA09N4AHhBGCRGPzbby
T3IQGUuRhc695wHLlry9XoQXGSJ6eBNQjvIoAAS2fJwKn7MhE+3fmuetylPY5uFDRUlNigBGCNYO
tzHBr6QNJmxAWWAwr1HxPhFfMVUbyDNTmDFa/R5gwP5layjxEPrkGr44dpVltRuctAPAGFb11jaz
mzF+O77T385u23I4deXwqfC8QRtpt//eBqvflLsuwUtmS5qg+mGRX74SS5hrMRt3F9ESG39RLDCg
Ga3R8e78ygoevc2MgIgNY5SfGxut6TFIycHApZNs/dGuk731Q8Xig0Btqx4NGJXHslyDzSyEEPd/
wmEDMp7TfqZXHd9GIA6TSbePtcrSJ4FNSTEp+01y7wJUCrqei7m8037VpAf0W3V7H7pKls82kFug
GJyyWqBhYLBakU72Nn1eETfrdyhx73ty4YYORHg43aGaUblwQFcJVyzIgtmVciE2RHpR9UbYXKvP
2kNfDcFjrXgMCv/qtMFyZ1j9qMo4FJ3DfVF0VfMHSt0F2EMusGRPsSIr7rVLyYvMeQa5WRBWp9/z
1Ii3NoHdwUMjBIAsm6t3nNos5jkqqtnPkcDOd5C+7K1TH4oHlM9XZ7WdfLPzvTX6Vom7iSeYT+Ym
S85yuU+8SfyAWAXcX7CQqH6WqMcz4QG567ihFDna6hi3hLxKm93aM+kdSgRItm5JJnRRrF9dXrZ1
m3EjD7D+RcR/+x/Ab1leYvCj/ljHiJSYN5DYc37N3rjH9+mJ+4LaS+9QM+sif0k7jRyycwNhHktm
xfpikmZbTq4r1U8Db03y6hasmo3f0/Uuaarxn41s/FO548ABIb0mb3TaPvWFSb88TCA/idMoJIgl
Zue9l6RTtJdLjztUeX37o8zieLd15OGQQMRe64NfZtOlNXNEXTEquegumE29fDUqWoodL29CpQc0
qtoncY22eQkddL9DFhDI38gugAUfbfrJQE1/aIwdgZCnosSRhtYfJWRWrJZfKFkKe3VrrNWOr55J
S7dzNOa4v2eX8TyifnOYhGe+lykAGKT03pbnNBxCLKPZ1XMHjcQonzuQRxX2x1X4OONS9RwpHdyD
U8wL6Go3/5E2TXDaRGCgAE0YaLZ/TEr2w0KzLcdyGBhEj2WCclbu2KLM3o+rjpA3NjvW7rC1S57W
Be0T09hLf19UCoOFDCvx2mdxNSAaEbHKZ92MpPZ72ulRahTyGdsmD1vma/eGEb1I964zVq8UHITO
7eYLT+0buxTrwxRXgqlXDVm4z4D3S4avmLOKlwJZh1Le/EmT1hTnSwLXV5BUo+HmUvtZ1EtlPje7
AUMrP64XRF3Xx9SUbfgPoIbfocF5WZxdCk6Zunmt+ZXsFvg5tGHELxlqSkVCNFn7ZAwdojbMFdoo
tuuQNJYBRt0pg89ESl+7t2ud4Wz3RR2+jeU4Ut+Y+khw4rKcQNJKx1noI1qWNyhfiRqnw30A8l8X
xT7xlbmlHaYBEOWbfGQvbx/jucBMBAbVizzqF7McaM529W6ZribpyHEhc2uMnuEOQtO/BRVZfnTr
abOzulnvBetezdVXFPYk9VWsCf/sPluXL+VBz3AVFwg1PZAROMk/yOYHFvQokg98gY0Fn0PVCgFS
B+roZW0Pw6BDD2sRgkbcEf2mniZnGbp92fXs+k7GhzhEoUp/BcGC0QAQFP25CP2FIbwke5bizg3L
N6+DGNElXEWdxhEsjm4qXdy7yANzAM3sM06y+Ld0m55/D579OXeue8cCW295D9/0URYMy3loth7T
wFK0zxP2NW+XolcE3wWW2yEkB1nhUkLtOwAw/+H0HcsjGnrMgvwkNjjaurDeLgq6lfe9zEgCZ05a
kvt6c+ensnbWp8r3pLuHnBbjKRaZ/U+MeFF2TTTDHKYsp+8wGMM75iOuqTTo2ujsTejvbxWc5R/R
FvgVtjbQ0aGKq/aFVFXNsj8Gy0M0QNBfhQALdMc0itfQqs4/EJKGZrLcbHNTUNOGF0+6xLrEQ5Sw
9ntBISVHcD1k95zBDrKvIvJTVASeUw8/IUokAnDw90zNrxotJFJFnghx44XOaPYqijIsIyV1C8+u
ywb+FI4yVTecXfo/QgfC8Y4Va6lOo4jkp6UELULZ1fTTWzOEvXOsZZc+1CCT3K21yw/LH4KcTruA
IiQJBIgQhiaEymNBncNbDzfkiNGps6E5CAmG+bGJqHwyFkrvDpDTfWndtFO3TRaDZ8/BENQPJpki
dVvI4CrJXjKvOnSWuR0LUrv9wUAMc8SGw0jDAgjlDEVcfqcTUxP/iyL6L0hAdPl1q55WRP4xkLoz
csOz2kya5bLzi0eyperloG02PRuHEuVLBE/sfRWqCN7CuZl+baFnRhRKy1Dtwm5gWUWqkM0J0gnR
OtVuaTNqCJOkiNeLcjt3u8UH06fPOKvX10C2SCFsM+K6v45k8800JJXlZ+ww+OHzgEezXZM6+2ZQ
I9LJ2gTFwXcFlwUSquIMSaDfZ18Gn4AuDbVBy9yQqz7FaZqXVal+tjQNkHdrd3V32D3qX2rL5u9M
tg4voA0xolhkp399JiQIxAkEJ0cYbfWncdoFEm/hVDzC+QTh3eRZNmLcRPNdh+0Vc1xWchyxvrf7
bO1tuCtTgVhaA0H03Akb5OAShC5+CcIx42PoMuE/Z8Zk2VOCXwh9X2LKFwe8UD/a2GRkMwQsNRK8
3UFqi5WzIJXKkchpBPbUOXfHXgXnMKjQoLVsE8l+hdLL8jEspzfZRhrn3IJBCM43KQ46DNzwMk79
AFlTJep7UM40nbTocLFWy9LtPVXHMad3IUd0+dQJMm6534PeXJhoOfRArU0gzh5I79XApsQBTCKa
eH/sJnLd+GxwS+hXZ9NxWNzghC9QttetY76YdgSpS9Bc9UOLdGb+xwInydDoCrKBdqCjXcK9Xq0P
A/6BD+PPyGblzCyxC3zfjK9rmIUo+TbUpHzcNOo+mEmX+kK0l/7bVliTdkiVRs6HIQm+I+msD627
8hD2dT+0Rz0uw7ttrHhN6m4DjDDj+rNwWf/VCFTiq0VqeZJV7Qx7IrpXH12/i543SW30GhUr6sFI
pcFnVw3Xo2BNCpFjt5MdvwejHgpAVJW7epwJ0plDBGH7jM+Z7FbOoo+IqAm0VqouP+aiauvXACUX
zD/navc6+rZ6b0VqV1SK8/IELqwGHsUNG81Suqk+QwUBwUflLKKj62HU3Q1Aj/+SlTlzPwVb8zCv
Bd5cvGYTWhdMcW8dEXQF6lyf5BaaRlfsNWvd/czbkGK1NA5CVa7GXy6vt9ojH5U/Ccg74VO4EPUe
GwcJBtK4SQ45bT4JiFtDXIhN80hcf0b3Xuo67mlmxLxHFVF9okNCSx8NW0O6Kskdn5i7tDqSUFyO
pwK9U4lEfGrHXxv3ODOY2wavbJhplYtAoup360k9ozqx9Q2KpZL/ODZWXmKyZfq7rRPLedyU4imB
TKp5dsMYCTSUwCfB/fwEyTTrh3brwx/lIzfdJVQfk6GrDCC3k2HlQUoUo5cCFJ7eQtbzP3g8xHwS
hfL+I7Zj9A+W6idKgWDnKc3U5fXXWPwabT2ZZtsCt+duETaRYYDaHQe/D/KkHVbS0/kDnIdEbf0H
0BikT1kY+cmhKx8sM4Gbg9CmTEtTvVxb7qv6DyfA4u2wg9nsbiWvAqrYb7IbkOIgOiOCFe1LSB6A
5s/swQHVMqeMiVlr7pMQXRZH3kCIaD0yUu3qtuPA0V00xe+aWLbqF4aVsjrJWDd3CKeCDGSRYCMe
WlQZA1ClPQOrjON5qhYCFaLmf9LOqzd2JInSv4gAvXktsqxUTtJ1/UJcS+89f/1+1CymS1StuNP9
MtNAoxWVzMzIMOecAD5p63LISK1BFQ3ZHnOjgxWgpdavCVt1bOkfiNuxMjuNgL0Yyoepivw9QKoi
ApxgKJ8iTbaomvedb54zqauKJ/pUsMsScxI1EIJIKk+xktbRujFS7WsdegOaw0RnZ5eeE7E8kKev
uTRAZ2nldKRdLgRDyoTjgRTZaqOW2n/mxSk1owm1Qf2dg8BVKCA3im1JvG8Ug3RKq9E7I9wTPjaS
DgN7hYMro+cEwp510o0ulYjS6hDOty2qoiCJJzRYSCM2WVhorgmot9GqH2PCOL7SoW4LUHaVmKrR
9RvGvbZCcwWILxXSxRwamFVbyZeDBDYPTMDEe7IGtBWKB1MBE0ymSL6leGsdLr1mQE2BFx7sGeZn
Coxt1qRYIE4t/eK7nuujSAYI3smJgjaHkp7qhrsJXKbnpE5WyjKqpKFJ9I0AVCumf/LKK8Bk0q/u
uqOQWar1DDp9NNdy1nVEXmKAgIKS1Ya7ahRp+K0g3ZIdRpeAg+aCmqcvXeAm+cHHE2pOw/CJvyy0
m8RLRSd/4mnj5M1fQpt03kU2BouejSlHFgKVfRA3+0hIjHGbKh3jnyclEUounZd438dBL5P9kHe+
squpdnpHq0P784DoHz5TrkY/cToxNPrnmjvNHOLU0HVYGWghfC4aORwfKjPS3CPcIphWMgkq/C26
ocAgJG5/La+A4kHIWqXcLo24FfLImspHKTxRPIG000e0bg8CCpv9SkT9hdszok6AjFEMLMerrYE/
SxO9XZF5d1OJr2AcZpekgOEsSbqg4RuBqW96aYREbNEgAHERftLaUv8uQ5/hvcg760nKx5R5xjLF
zoHWIjShOAmJbHh3UhJxy9VWkeEOF9XV1PZMa4o3jBupfqoUkwmcHnf81Apti9QB220dBK20fvZ+
4f2I+ADj2gcSLlJooLKzbkq9+pn4HeFjpwaUQI2E/pGrdPzNwB07OHOqPH7LR09wd3KUC+WO9l3/
uU2NbpPqulxt68rt21Pal4iumOAJnluLEh+wCTjAu97N4Zsi/tNxVowI8dOWE3gaM17YB98A+gNs
Eu+AXlDorml0l7sxGetindVF9jQMr++dIvWfCoUmnFPKPl1MqDOpbvvYNWy/s6SeGrkWwTIpGrXf
uVnkf0FuJCBraBLrESIrWiedGmfrWJU0YwXSApRqoAFDX1G6bbId7j3HZ6ktuj+j718pdknlirSd
Ql0lkoFNhStJWVdwMJ9p4dOaVopYOA++T8m29BJI625rNX+6Tq9JT7lA+ToET0GqTqU4ozwII+3k
QQ51kXzIpGbfU0N5MMca0HTPiHbmp6LeIz80Sm4Cs/YqsBMirdmCC5X04dpX8oqleW49PsoGZVBo
6aXb2l1FVRpdEWkkIalQH77EpdIHW7My/YmgVRTio9zCK6B1IFC3y8u+7R0xIeOyyX9FsBNDCBbL
yCqoJF6LxAIduXDlVbKSOXLkdb+BzpP7uQBO0cj0jUbdZpXhQSHhvd5mKIuOa8TBtCe/QC3BQbOj
vYqdSYu7cV0SJ/B5nLMYvNun2i1UmsVWVTmGSq0Z6JxYXpF+CahnQVkoHw10xj4PWde7p4yhs19M
cSidSJab9tug0PKmjj5YIXEv/XruN31aiLLogYJvLFtrRVtHTG1UQpF2kUJKkWswJ2BcFcQFAFyQ
mklwNUvtSz6lPY6rIRPML9bzZG+po/upFA34zjRutWcjFwcHUnl7Ltoy3owAXT1w9Hr9C/o+2B2Y
IdTfkekj2Rgp+4prsnjxjNCMNTGV6ZOuqEBGcNUhb0trAX4Toh3gkMEQgpmAVpqPNNrlpIy/REkX
uw9mHAs9GO9YdJJQRyjAkkz+2co1RM46rRuPBUn7zwyaASR1oQuf/LHUZEh00GJWIJAbhT4l2OJN
KNHh55xZ1UMmSq7M4BOrTJ9y1aOOkopp9SeV2vxHRmmYX1CmJkk6FYPhR6slpbE2raI/J5S2ulWQ
uor1WxcFWkgKvfmtJ0UW05sGqX5GPkLP4YybCVlRnacJSIFCOfRqSQ+lSjXf22d6ZY6ORQsqX5uN
zFgdE9T9gzRJDK2HzG/PONY2WtNoAoUm4Q6E7TS4TTnlSTN0DzABIEx0aI9I+yKAG2aRVIMDFKvq
h24YVv8IY8TSL9SvLRVeLJQOo7eQkmqFmCsHy9AXwp2eNJDAAtXwv8MYCEEEV1ZXn32v16uj0vQT
Lq2VguPY93l+Rudd7o5i6/Y0TKCyBNEGHIPJwe0iKIES7N+fATXg7xaciwu4IdDeBBStgUCQBdeR
f5azowG1QdiTtbQyvOA6i9cFXagMLQgoNBQlAjBqK5dYSrAtRoxFmzImceJmBXQF7aBUBNnRY9d0
D3g5hDw1RZhARGjroUPTjl1zAZCPjjkHPzcRM/FGEH+1rQVqo5y9SkiBsMAkDjoeNR9uRmlLOOvk
iRrQCDeTyWPapqstL9tZWgQxkWZbo2xGpDnVh6Gj6TZVgmUOL8+vQ2o6+nYQS/WvrimUS6Iiax3b
VkOV5zgwZxARqlQXXVymN9TFAyCbRP0qISVBE1gThO5KicovP4OW9KFSG6AIVCcE7gIaRqY9SG0Q
RZX0c2C0+s8YRwP6Q6FHYYytSr+n09F+BNJmxE5XAkMHDU7jdZPkUe3u405vjS0qPWW1tToCFh5E
MByWLYZllIN11i0ENfsybA5ZmsBG9ttSOfa9J3oWVWpfUn6MqVo+yinV/a8GgC7pUgM9ROBrHGrz
Kczrwn20IElSvcgFAZn0ETPbAsKt8FVSqzZjnC9/7Tk2qPfvrKKkmQ/7RQZ+Bz08UhNHdr3iWgt1
Ku8bagsm4kuy/BzKgYcSvCgTXBdRB7JHmKiQKc0I8UDM64X73uPG7nx25akuJbJMq6wRGUgM0/+L
BLOvtqhmNpdWNopqHXR60wJTrgVvD6fYE+28zQbYXJAQJOHBpHiPXJdr+e7VjXL5Z5gLXrHPzSI3
QaZbZCFQe/W/cCk1ykI1zTp0nDyzjSg2GIpJ86wCElN8zUYewBz+XOJHB98PxfovUyTepjYAA36d
BUOhnDR06fxdFoJEQBIN3aiVRiGP+cBx6EVfkGjpvAmjq4lPWVHl2ZkRwEyYKBW1qi6VVQB3G9ky
cQ9PyCNmlwVNKV7UJtdpUTcVRY+2Q+vNSSpfTS6Uzfv+oOjAfoRW0WECGGrmQmNrWpVIsde6I5rT
4y/VbLUAWG4d/ljQwH2vby2jYAiKRBNlnl95pq0atYlkgnyqj+CGm+BZjpN1AgYPg4CbxNUoeC/e
GG+aTNqbu9q22akF8WXpnjipKQMvEpkNwpCQ2U8o9NTIe4ufwFC7AbVrb42EiAMu5JjsmVdhe5vF
4QKTfu1cPpRpydqk6K1AVpzpoQosq40Nrzl2cTGs25IBKCUQLPrBHdMF4REAqrDwalFfNBtBN76l
UNb2YuvLZw+KgrugRPxueoQkW6BJGXdviCiozoXMtQYdHT/LmiPtj3U77MLkt+V9RaBrYbPfKw1P
dtB652Oj+mPOvvTYSY0MN6k5mte+fsnsod8bR01Y17YhvQTpsXQUb5sgxGBnDHM8J0uDWe7s9Bv7
M1lhCiC+jLoC3NPvZNR5zUBTbQ2db/ilHbsN0PIdnRNf2vjWwgeW7q6cIqbFcGyZtc9XbgRM4hPr
hvEruT02pxG9DJIdT9yiPWDxUGo5jII/pJ2Undf5BDmu94PyR+6ETZ5FC0f+/XegACeK03ZPg6Zf
B8HfSAeXNQTPFs2yI92ds1dsaKEdw+Lp492+a0RidgPn29Cl+aGiR6v0MQSGo6QmV7B8D0rzFKrP
/8AIqSptACIzeT55PEo9pdZVtz2iZfvZ0qXfsNavpq8saGTP18K1IASBDmhY1BU1c3ZfdcGqRFPL
UVEKvpTSk2x8MosFE/MTgglJBFyCmLBGzCjNRq5JeWsxWFwOz+BQ83pdQifVd2W8A13x8SebX/a5
odlRJITWapOo7Bzm1zp6itw/svWjbM4fW7nzxd4sZ3bVAkYWjHEpheeq/CEHv0zrPC7N6Fr6YjO9
Z82PYnqVfLFYtavmrPB4DWsA4Hq54DeW1jLb/VzoXb8PlPBsBJ9c7eSqv9RsYczD0qZMP+HmRiLC
1qtWy+fq3IvmndgUMXwaqv/xtsy3fjbdxW8VSFYiVtAQtGMJmQzzq6pf/93OT9t2s5QAnoAKADQ8
K1BPIuE38oEQLxeO1/TJbx/Q/6yEwFKRRJmbM1sJ+IBcyEU9PE8qZCsaZwexhoj78UrubopJM17j
UdRBub1dCYkceGbmoZz9/GyiJRsiNioFv8ouXzD07nmYliNrOBjFoJCiKLPbYrSpJPpDFJ+D+pHq
RlA9mg1qzuAHx/zboFG1o8+FPuZmlM+u8TVC31tJTLunM+ODvbSQAft46XMt9fkPmt2tvh7VQXD5
Qf4or2PkzwJNptXrOaWQQ6ljlsqXjw3e+9a3X2B2x5iA4eoVRaFza23l7ynKkolJX3PxS097Nj84
t3ZmF200CoqmhRefI/RLEzDLMO1AByH3Zm2R07OgXkb9xoD78PH6Xk/k3LCpGLx6igTMe35iGzOS
RHgh8dlKhTPESRB1F8T1YAIg3Cc8R0/GDzLF9jE56I8Jck2UwZfGjNz7xqZqTsMMCPZUffaNQ8XX
mgHs3jl3/GbtC4xSgdmvpUtLnV6Qd0vVJF2GYaAx2Gf2jQfJdAEd1vG5qJ8o+a5QS4tJ0qRv7sq4
qhsEtYDyxfbCB56P9DBkBjcRzugiAZYu6zOXEAHxKikwDRcZIQ+RPLZCFYL5zGH7pHcvUvZAYTCk
YNMYW1P+0RfxZdoLADAD8mD5jqrHRmuThV/17o2a/aiZM6yDYOiRfBsuDcTLoX8JEEKwkBZrqF5I
2ebjT/DOKU7GiK0VhHUsmdEZb/1Vjvqnlrh8AcN7ovKzKsvf/7sBnb8/TYZCgGmeKVGyBGKk5cOl
o4unKEh0C98+tvAa5rw5O6zh1sRsDULbayap+XAhHlrp5qOv/mLNJzVad8h20xbfIwHSFtbCPv0/
7JKJGYZGAGbN7gY1X7QP03a4ROmpzb8hh+gIE23POgsmMkg/+ga5yaXhbu8uJIvlMxoMCGTOCSHs
2w2roLIU9PTHi4CYdJ1AjeBOglw5qv7CnbxnicnYEtkmEzKYG/LWklm4btl5hXhRPaTXkZRywz26
4QClFgZYLxmaf0cr7SPVi8VLg7rACZ1fgXIlyrlc3HhfD5bpfHxg7tozZOrzr8mMOXujB4oLZMS9
eJGraBXXzxbxE+r4RbL/2M67B1HWpxqBKsuURw1Znm2V5oFNAvciQoA3zrUWbevixStKJJVU2jPy
pc3E548tyu99ByYNYhuqEiQdc4eWwG2v1G4QL0aGrmqsCj8qVzc/JSOtngS9rwdNVbJDRdvuoFaj
9ItqX7FTqYI6aMVWpySkpTVK8INXrhcmD30Nyh31Nu2AksiqqfO/ahgvULO1etciTLGqaX3YQiec
ElML92h6+t+gmPsLN+3eh1RgwSCIxYmXtdlJBEyTQUCRxYvUPaffwgg/aI+tU5enfOEo3rnT5LZo
RFJnwR1K8zmstGOErMotrheq4VEubXJdXwfjQTF7O0ddp4ej043oOo3D+uO9e791kxthpLmJkzQI
7N5et6yKZKZ29OPF0IUN6geofwibNjn44Ncq5a+Pjb3OQnzrM99am31SaP4SL187XsqfANPrb+Mv
6Vk8WJtw4zrqXt63HgqIK+t78ui9NC/5odx8/ANep928+wEy6Td5q6bpr/PlbkJ+VUC6BzDqeOkO
3hPthAdmRQon7Ul3xm3++RRcEka7WvtqFx5BZC0YfxdtyKxeVUwmimv8jzx5iBvjEbJIIISN8eJV
iDfBrXrwdW2nhslXKaH3i84z2nD1jwymNJwxp1bGr//kF1gUWjnXskKR4O0v6GUNNDy6I5eqErhc
5Wfqtnu3d7pQ20NU/wuaNFh83YxWDXHtx8bvnTQiHiZva9KkyjrzS03gjWFF1/+ipNWLeagM20rT
52T8Y+bbf2Xp9RTefGefrjvEFf31TGcrFc48/fhDMsZ7oYPhZKafP7b33rNPZSNidQqdGs/jbF9T
BdiTFXnihRUeGt3dIAKNJkT+ZLYLlu46Csq/8H15jHn8Z6YoOvujKib4pHOhZxA/fobVC2PhQshu
gpuvilhcF5mx5J/urvDG7OzcoC2oJFGJWcGoNmW7DerSFvT8GIfui+vKYMrXvlcdvbxEI9pB5asR
ukNgReuc6ny5NH18isrnl5jXhgqloSHOps9OUi9nbYY+q3hJuzjYWm3/h2lD3a6PEAj4eGfvnVky
IE20JOYYafOTlMipBpqVdav036IRgeYdwMm8+6TBXv7Y1Gspc76qW1uzatdY9nmhxpF46bQGvhcz
ZWzazztVSD8Bqjh1siLYodo/jkV5pan1kIzqcxKPjyFqVjYK0+G6SgBDa8jrrwwLta5UUiBziWcP
mWh/rK9eIKFfKJSjk1FBRNuCxowr/fJNbSsDb7QL2V3rbQcoW64WHL/0PuCnVYvqhWmJMtVPa7Y4
owgD4KclQYmsoWis1Kcmar6I2hjaSZwy5UlJfyCFvM8K9S96g8fA9A9xmckwiJUduOxx4W2/+3sU
XgCKpcwQtmbBGKEnFXC3ES81scSq0+TQBlurLli5c11NAgSNuTcK6R61yrf+Nm8sxm1FgnTJVii6
Hrpt1q3DM3jgsNggevfxCXp/Sd8amyWzJRx+QVE8+WKW8Cdy+TExTiMT1kBui7uPTd1fGCMDdPpC
iihbM4egIAKp5BB6LvBCOn0TOsZf/gkhLqjyn/p/tDBNsWRZJHi2xNnCAESPQUNFmptBPoqaoo9y
KkADqDgfL+u9Y+ELEsLiyS06XvOID1GheNQHDI1NhV6LXIzbmrlWWy9TvIUo/a4pXaRxbiGYostT
8HnzRgnSkOQNCdClpP/9B8pYYHtBl/7UA/3nx4t678NY1JQOAPWTLdGcbxWC1JrlYSkFkAFkw47b
A3CKBA2tLF5oDUhTAPfWiWHMQqXZ0k2JRGTmmqNYjSoGlsiAJnLEgEHdGZ8YK7VTjZfa+CsBRBAE
n+E/IrW6i2B4Kv7CdPb3F5u2uU4Wgrs2aRHOzkrqwyAsOkaEmANQdkKchG57ov+Dg0IWZ6iEMhLY
zZkVxM0kWtOdfCGoF0HGqOAJ5dSWnz7euns3+tbM7LVXS6j4TG6WL1mMEzwIwRU9V7BgH1uR3sel
fLMphGFFnPt5jzevxlxwEaO7hMrvAWykEL3USKmmyS6KfwNYWqkJw9XBeF8/NnzvDtzanX3FIaf+
rhiDfPFo4KqJ+mB0OymvNx9bkeQ7Z/LWzOwrKnqudGMiyZc0Q9PAdBUnYwrZuiqp/k+oUGZ51O2e
LKg8IeMdHJCeTI6REQWPA+IEC79mMja7IEyst1SVt4dnQZ/dRrVOIfx3nnEZQO5QayDzRV9n5ZWG
skZ8uFl/vPjpvs3MWQa5ucXzw87Ozbm0UfRIRf6vDf9S0BOnVmZ7/VXOObE1zB6vefCLauEOvjdq
iVDtNdXUKe+RZvCjbnwbVJoWGltkXIJC2gnpanyOlUs3SI9R+GTqB0tfsHdnh9GqUC1CQYVElqmt
bw0qbtiDqeysiyw16wLtjyq4FtEeCXfE6MpV0QI7aT6pimQbcH5xHgtf+U5eC0jZhJI5eT7i0ukI
3qzYgkJjhurgX5Pmu2adoayu1HArAYmLersB3tOjv8gnZ76BkFzBL47D0YA1hRRUgWxYoyeMpPxl
aYXz8fbf+zKGSVZiKcwRJeednf0M5jRQHsm9RFBugFKJFfHjAWB6CzDeZ7AqhSHIxl/1TbA0rfkd
WmV6CJADl6ZMm3hqPqu9HZUa5K3nXbtG/pyX+zyy62ZDgRH9+6PR9GsLadZSQH7KGrdZctSCiyTs
vKBauHJ3HiUAHATxJGeELCThb3cH9g0kKSnyrnAmHUX7LI5UVcrn7KcMduMIgFfMPBuVHafLvxne
wvP7vor01vjsoc9TrW5RzfCuUWpuigGBc+QWLPUv5N7tHNSf5C4N/Z1O+9s7z8dGZl/hfRLRGp/d
hoAxJtDJFO+KeBPEwwBUG0KS1g65lKU+zZ2bPgUXXDuQhaox79MwuWscjMHwrvoRWUk12Kf9yeis
VaxH66z4JpgLF23J3mxpasgUFYa0ede8mZpR6Mqkjw0j+mDzO4iIfnx53pc1FYAnYI0o1pBvE+W+
PTdg+WQdBZTwOg4nbxer+8E7quGflg2MwpdGpcuOIn6+GXTvFHeUkG2p/xk6qDIJtixsLeGhQg7Z
RUG1yAW76LYwBX20zOMwWEo03u3525+qzPIZhimizB814TX77H9jw81L8bv41K+bfXwAjfbJBaq+
8HneRVozkzMv3zE2lrmFXXitum8KE72b3x9//ncv5ezvz3wqsnJGpbv8fbVFbsQsbIjCRfC9bb79
73ZMWafKq/M+KvOQ1WzLOh3GIbzW3Re1rE5mjktK9OEaeJ2wsE/vYnHWZKrcFwJH3mVxtk1poXW1
ELmsyUjSrdhnMeKjBTnwmGe7amjaPbzPhSjrfa6mAAci2sAd4I0p0b89xuJAYop03HhsbKaYrLst
p3MP9yFYhK29u55YoriqTAk1BZp5WJxoEBWD1hOPVKydfi+cAtvciLtg4VV7fzLempk9aoNl+Eko
MOy6OfROtAO8Ki/lt+8P92TCoqkBqmKKn95+MyswElFQA/FY76lOO5CXVpXz07vYB8SmHn/9ryfw
jbF5Z4h6JRPzRj5btPMdy5Yfpf3HBt4fu7cGZlc1nuKjQXzdl26N6Mwj8IGFPZHfe6C3NmbXtRAt
xJE6Xzwaz/BCEkgt8G+e+kc+3xf3HNguK+uc4ELR+9T9tK7uqtvDQdkYj83CJXv34r6ewv/unam8
3buaob9F0oXisVpb9BUs2zoEjrGw3vdJ08zKdIJuQr4Odk2FxCgnxOnW6NVtTEf9uZJX1LIW1nP/
Vv29ntmjh+RZ0rQh64F/9hA6gm1c5Z3gLJm56yduzrw5u1aIF8M2TtnBag2ax6EgiJ9Iv7fbpeMo
Le3QzCOhi4GKcIsl92rtmvV0ieGXXKNP+YN1kveKXWzkL0z9shxl4dFaugmzaIz59SioyViWbd/O
H5S1t/wdl1Y38x1j0UYFfC7xOG6sTdLvlB+E33b6oK4kG6FSWz9ZF6RarcbxFtd3/1hS0SQgA8xK
1PL2WBZpqAaaH0/Hslm7h9iR94UDjmTD1KcFr/I+uZiuwI2tmVuRZZcRhIxqOE6bOKyjnbFznXTn
75R15sTrj33YXf9yY2zmX1LNVMaJOHXcP+2WXsjpv30TMc8WMvMYJUWrQgEKcGw5icE64dx3Tr+2
ycud4MvH67h/zXTdAD1CEYBO2NsdQg8nEYS0EMGQRzsUW9b5Q3TJj64dLviNRUszF6UKaNH7Cpam
C1atXAf9r0N6cO2lW7VoaeaiJGSOxWJaU7du99UqWBMPOupjuc0WAK53feHNx5v5qJypNLE35JOP
6h3Vnp5L41D/+08391BpM2SmxoLQRdz3+9CpV9IfG0Gvp395GmYOCT0QSwoVFlRu0HFYVSvrFNmS
zVyphdOw9OVmXqlh3H3qRqyo4VWMIY0QA9r1VVxY0F3n9/cGzRsrbi40im6xnt6ZHl95TxPfXvI8
d7w4qEACdgknRy97tjtA9WmPQnDGiG+HGBkek39wTd/YmG3MGKqMHjNfjzQ6Q86qXq2yvbBfenXv
fK83ZmbbkluMvoJoMm0LM3ttkcePaRQLe/++/QbQ7uaD6bNXwUMDIRgDZncXK+j7dv3IhFEnxFcH
CI9DJoltc8mk8t6nvjE5exwYz6UiN8XClLN+nfyqYKdoyK8aR3QOf5b8wr13j3awRXZDzQPU2Ow7
SmgDhllrTO9ev8+/5Q89t8j4HjjM61tY2vtq3/Q1/7Y1R1t3TB018vrVVnJq0Wx+6vBGFeUIpog9
ys/uWbKzX/IqPogP7tOis53c9uy1emN+9mUZzlfCjXw1P7n12AE++nqbiw1TGWyfPG/BSU1/8Z1F
wI4gNfm+QIP59zexrizpUoxEHx83WMEvf8jX6qq3GfZuo2684OHvnlWyVXChFBA1VZs99HVF+b2u
IumYJJCsfdr6+lUjBfs6dlfNO1TJVQahpLwwHHfVQfk2BH1pvXcSzClh/u9PmM72zXolvwgiVGYl
njPZjh3rlP6AYN19c3f0VW3zJDy6dvZDFBfsvlII59/51u7swR57TUASA7vVWjijKV46gWPa42N3
4l19lD8HdoJ4NmPrHPdcf0eTyqmWGnh3ngkaZ5ZO3ksr9F01BO0Xvj1YT3Jrjam+jv8SPAVPk5dl
1tImeWRqGzPH/Kf0VK4iZ8lR3b1aN+bnz4dQxRTcGDp69B+1c+0cy0f1UD8Gu81GOm0Zy/udeW5/
Ro5eul044/dulWbpKhRPyA38/2zPtS6TxaFiz6/NWttVR583391NbkReyQ/LecJrTe7dbt9YnLks
UW8HTwlq6Yi2HhOK151tPHfbKaRJd5U9rEksKdigWvXQ77vtlMi6u9G2kHL/yUzFeFVslvMj+U4o
DNTlv59Bm70UoRBALh75DNZOO5tXuvvX5jBumP9CsMWA+vRH9ZMh9NvcZqIFCX1BYrGwE3ci/Tc/
YebfOjcI0UbjJ/RO7DCVwMmO7kXej3a4S4+MpLaFl6WA4l4q88bmzOmQrlW6wGRstiHPV9FOeU20
4cw7wFW6Z2u3sMbpM36w93OkgVEqWqeYpXT8S3nwict7DlluW86ioaX9nLmUminxSSyyMIXrlJ0q
W7DRhLURR+kcpmjvF9a1cIu0WSJQIsbijtO6uvWU17sEGcmhZXnJxcVfeP8oCX2zc7OMgDzLKJNw
2jkuy5SG9o+VbTylu8EBm74URS8elFnoOU2GUQWXw+k/tk5yYpTR6+51DlpEh3zpQVj6nDOn1NeT
XryBi2h4iNo9NDXmsDm1g1bVWt67OxcnIFw1QuzcNjg8TAen1rW4q3cfhRunMPNUpoeMQamzq8zi
fa0LoTJlt+fJWakOotd2dZn8gOUIi8U8ZXprP7gp89BVZ2YhU5/YX/PqHooTrnDNjM2T96V2gEnz
1c+U+c5A3nYWE2VX7SH+rJfOaDOlvl0Zh8aJT/GJ0a3/sAZ4e/b0madiQLppaS2HIVt/rtYVNc7L
VruKq6Vn8W50C2rYknT4HoTVs0MOyz4Km6iTjvpx/Gm8egzmFK+ZDrJbLOTeC/Zubc1OeCk0nV6h
fvJaBpSe+023bffM0cX/pzvvUq+MbXyansWQC41kzOpjFzId6ff7/fdSZ0ce7fCGGQeYbw7oYNoU
jnn0wiVA69IiZyc61BU3QOQdP2UTudvpObhObpEBBud/lAndfND5k4qvl1CaxxZdd+qq7YvrtNPr
yfbJK/WfJXvALKEsAJEFXDY7lbESU2AapP/c1vDRPCIbj79g8/Yt98Hc+OuPt+xu1EbIqKPHoKJp
qc/2LOkML0kZ6XhkbOKf3pE/K/X+pXCkbfEoDGvklnb5Mdv4x4xEU9hqSzHrvc3EOyENYcgI880/
cDMgg5QwSe1ocTNMTii4VxutLIcofSk7ufdw39qafdyiMcW4RnvqOGzJ2I+W3T/Vq/Tw/5EHTfds
fhFuLc1CEkQB+0oNWZVxRiz+e/ti7EIeVPOx/lN+T0/FRqUJ4NrD08eb+R62MZHybr7mLPnBzyCa
27JCxoJes1NLTKo9uE75xzh4tvJbXNUojSzYvLuD4OgmVBQDPedO3nVdKSq1RuadE1btOTt4a3Zx
C09afPgnDsa6sTXbQQkJmaAYa07LbmqGBr+rPYD2hSD23ot5a2S2ea2mlVKEIOHrnZ9cJ2H9ViPA
+/jDLZmZ7ZVWVt00C2b6bhG19/aAGvwKFPfCBb/7/twuZ4pTbhLicshlGtatTGO3PVdX5cFbZ1Sq
2q36JVjgyy8taRZB1nInGyPju197yAzVrhwmJXPal3ZocU2zNzXgjTNpx8u8qVO8760nt9zb7ko6
Fl8+3qZ79XE4Vn+f79mbGjElM5M8FlU6kG1OwdqnveDvCN7+5YGYeeIsHVFamg43cv2PU01q8vss
askNTrvwzjndLGj2fmaZVOnTLEle6elNi3bq9+E0JamIKToo6ztjtrV+/buvaMxyU6V1pbryMTq1
XEUKM4k9HlDws90Ff/RKA5stD6kWUaFUbTIWYI6ZNhIUkGN1kGkTdqdoB5jhUXF+1qAAOgdu+PdP
XLR18fzsOdfr0qe9EwC9sT3bwgphzQRihHx8+Jpf5HX0MK7Q5LZbG8OajXrtOtnE26VvO3mKj1Y8
29DaKJRc7lnx+EjbF71civcMwHlMLv1JJ8hUXhY2806N7XaZ80pPhbCdrMUs01gdJcd7yDfn/WWd
n6rLp92vhW96x6e8sTVz+eEI/lkNWVyzZlosCVv0GK6anbZw+e7FQW/szLy+1fcBerys6Svi4d9E
WwAWMO73vwH6rr59kzeobTLWj+O6BFVT7+ye9Ary0Q2Q/nOYZxVEtWz1BR9TbU5JUX6K4mi7sGF3
3mhZAr2kwlaA7aZOv+HmDQjA/UjKUE1X/j9tl+iYP9SnqUu/CK64v56/bc0eARS+FWSWJ1v2awnW
XyF9PUV2U+mJnqxjCYtJ1r0DCVZ1Akpb4P3E2fqaYCibRirlY6hXUCDXgvjNSP7oxqLoxD1Dsgg0
FtSkMsmqvf2QTdJEiRSq8lHdtmTydDEpru2fQMeu5Q21RkfkCV/YvHtO5dbmbHFapDIBJsamdHav
yVPzOd2La8V5YWCSXa7Tz/EpealPyrrbfWz43kbe2p1tJKlIJjBpSD6iMsrAhk2l/f7YwL1wFV7Q
319z9owzMcYz1AgLAlqMkx6y4bj5g+gymiVbp+2pardl/qNJhX2ufTELp2T47xL+/J5/uf0Ns+cd
AU0prWEYHEXbPUQPP6K1txaP0/uEeCdutHNoYzBwE7TJ0s2/h6V5s/7Zc9HKDePkWkU+Mip2HZ3a
vfIoQWluV+0qXqEhPDj6RlmXNu7uZeHTLx2q2ZuhSrkMiWB6qX4cfyBMu3p52m4vNAb67XO3WupC
3euO3K701fveOKAk4yAxW4bUy9a3o/OjWJ3/ip09mig8jjovcznl0w/d6te//civP+3GtF+jTC0N
fGSGOdGnFVbj/vyyvUxVkO/MT6J4e10qGyycqddC/Y1JtZSNnvbp5G47TIYbhEWpti9lEO8FndAh
RW1j0gCAaqTMlQ6NUgiYE6VN54dJEuFjuzlvzsHq9+9yXa4Z1fTds/8snJvpGZzHGrcmZ8+kUqOD
Hnh8TXq1wCuyQ0GZpz6UT/outxc7Wndd0M0CZ+6WgWh14xcs0PepSG+OL97r1ZC/ij+1g+Dkzser
WzI3/fubfZNVwQiSAHNalK1G8aRm4YKF19f8o+83c6pWGzJ1wv2/p1G11XWwzmz2a7oB8a60/zCH
aMHm3asOi9Vi3JoKuWDm4QRKLOgG6PIx/eoxl7B18i/AbgtlzfDgj7/fzBLUKADSmiZPbXxYmNrM
n8kyorBWKqefNojif5LwqGcmx+0+NjKP1P5jZVKZoaUN8W1eUO3EOJeiXE0/fQZ2E57/D2nfteM4
smz7RQTozWvSSaJMybDcC1GW3nt+/VmsufeMRPGK2PsOetDAVE8HMzMyIjLMWh5q6EAoAyGCugGu
JgGBx6pdndWWMMnS22ISR92JnmylQkmuG0lcYluaUf942oB2qcQYiNysE6BMq+pvtEs/20x3jbBU
F85xCoBxJ32yvWLdtmFSYeHFV6lnPkZpY1JfVO4ZXRlKrRfGsSXHsVCzWpLM3976fySj6w0FbgyA
c+Lk1vsc5YEg2o/tiPsCW1UH7Hkx90gw+OgTluXn0gOaZARw4zUArYuRHXwJiu9vqPbq4vx9Amwc
kIVEFiXeaZpJ4qMWYOJFbHfg85LNEjTVAC3QWb0HRrra/8Sh0YNDJjQHfq2Y4a44FDkqzbwhgt59
y/wMsc6uysoK/FUiPD1WyUlU+M+3YQJTlgXgzSj8RC3awG1AnkjHtsKAI5xKZRbTQglEB5kKqsGl
ms5oI+62AqPpiOMxl09PIXv6guFzURFiO+560DFECeELMOfIjPl4WX/gqVNBMBm40pCF8dJJfMb1
Yco3YpXYIkpUn2C4S6knjO4AS4d+Bs5aTuifMgMmfgu6pU24LjyDKowB/uCr60yM9UiBFjn6EANY
f+P6YIzahC/slj9hxBdU9A4Kp79urA+h5rXHx58+nRv7O5LrT58cCdhWQriOOrFlUWu7GBM8YM0k
EZDjEU5ZVLBOcpKu2sNSkvkPCOZuz6RxHJfDwMYdSo0fghXKlWADHVGVwBFALiGaNxvtCSB4KnC3
erMCaT3Jv32ztEfGHXBgVkgOfAEWu9z6/LoWFo5x2hfwz15cfdLE56Djz/OaDp9UGVqv83r/Y6zF
JzOBL/3KfvkVPHdsYLzJxMTZ6fE5cHOWAxNt/7sdExXymErycmZI7GAtHsOPV/734J8kS1zHW18t
LDcwK/0XiUJ1E599Q1jvMeN6QI8I/rvBaksJymni8G8rYL8UzNJjjPcOYIum0r7q8zi1eQBh5mvQ
fQGwH/SQ8WvTMPRz5YOuU+MAkY6XPusn53qI6WfgzMevKadE7oI/mbMbSFIJHGbd8QaZxom9h5+B
gSG168obDLpME1DSx19lRQvnpqCXhsVHnZ+oJvCYgeLDc0hnYsweP78Kb5ROAuF5KaU2Jsr5tewz
rJHROaNJFLibuBwcj1ER8QvaN33kjFsO1HW8ltHxyQOGfZLAYXsmZLK6Sm020kSBFIGOK1mkK+5U
oEnHZPoTr+W7QrQ4ZiWhf6NAcWQpIJ9Gyv98BOpbPGBcJQ44RrdL53qvZ4WsTm1qJTI7FuzEPMm3
OcAYe4JdR2PjuuT1BBRKtQE40OxLWj++CHOaByOKaSTgRqKiOAXr4j2XlTwhT+1PPDFzNX5PLxVm
JfzPBTkzOgU5I5AsD6LfO+eQJSw30B5W6qBPBAsth0vugZMe2pSH4MIFaQbI6RgBQK8UqQtXHQZd
eA4BOpML/+lo49+2oxONAZjDCHt0t2hQdUYun+DsC6NKN/bmTGkbfusRBCnfzwuZwjmbjwlhgNTQ
HC0CrW+0RVf6XTSe37lCn9ohQWCCEMAqQHqSqMIeFLI1kRIjo8hSaDQpKv6zRJgTwH4Dghzj0rdC
wb9AMTWYQO2WzlqNynuJsDXDrzLwBRIqTXoiNaABizz50iquYw4NvVSCY2cuNi4XDhuhh0zfIes3
TB44uPn4BsehXzrfpb6TjlM4LQH1InASihRY8wig2gt4JlHSVVK5lPZOKCjgKXWaMNRCjOaCGq+L
XBCd93UdbDHYVoYa3YfsS5Jx/AuoUjEPT3tli/l4yWfgM6SU2bptRCtEYVvv2clY4blIyga9hhLF
21yTZEtDxHO+DHOe4McEFiPGpKetfhGIUAtHGeli0dco6uBzkxqAIoUEDDcqlX+yb/gcasNyJH1q
c5AcMar42b7mhuioMqMCLI2IdLXw7pn2vY5KALAEfA8G1BEGTgHiWRBfFrXHuPbIwSOh7y9k0fQo
SmYHDrGNi4mUFmRsUacP3P7xff97vd0adcxrCsCmR9MnYJ3/LN+V0ue1y8sh+KVt7fW915M1Ogaq
NUXeU/KOjSCHEqNguZqijCmv4e8JUc/a7/GobjDEp223MIMonUXkTVVXR/yz6sn5nKjnTAWpOjqT
NpuNel56T9zbKFwYDj0x6FHFt0/9HlAh45xTHOfC5G/gjiNltQ69J69bcD331+JWzCR74DmpINcA
mL4gzaa70b4EhAgAhDCxa3Ggcn98ENMhSujArbSJ9XHTHI4nhDS31Xo1W0sEjTe/2Xa32xlgoVj/
fPUK6TadSrbDb/i01EkxczNu5U8MEdNURQu8KueiiSZ6vXfGZ6mCeIis+aenF9rIiIiACmxHKjD/
F+KY+wfJrehJkCezoSyFo2jQFvLZLxMeQpCpPt7f+0DyVsZ42Fd6DkobN4ZZcS5eZOd1Tvxq4SZN
UzP/HKDAjXA6SJUAXeVWAgVWs3bgUuoSr5ynH7PbNJs9AC2/Uc22BK1f0Jf7XAnWIyAyhriRk2Gy
Z3Quug1X1NQF0Fmkq9Yj9VoPEtH8sxJfWmGhMj97QrBNo5uSQIPB3q7NYQt+oPoG0gRMHZRmLD1z
aAd/fEQzMY5CA+ILRhCXm0ZYeyulH1D/lxOKuqR6qMemvJXJ5tdF1+9SUnfOgGBfePS5A8ICD61b
QSKa96Syc6hL58ZGl22CkiNlucur/zxkxoquBE32jSv5FNSwEKQkLd5uaKHgafDISsSnv6JoWNrA
OYt1LW5iscqy5kunUKiLBQ5JTKawR3SLEryvvxhVT3R1I1oLD+W5a4WQFMA7iJcAMDbZyYLLuWjg
scBIaXQRZHkC3u2P1WJG9xAAMmNuEBVO4HrfHlYWlRVYdGPXjsTipfCLLVhra+L5sf5YzsyNQh0V
5ClYDp4cf+2/VxZCloI2aIbStZMy3QA45+AI4auS+J9c3pM8bgyGpReu1UxWSrmROTmwju88j5NT
194ZB2DtA2wAv3XIwK+JuSZwtupm5ewjvGnPC9Hu36TSxPHfiJ6YK6YQxLJqIfr1lVafRf25VcH3
uBKIZhhrRccnfCJd7hLkGwrwv1m8JmKAS61MZAnLlZVp2u9CZnZGe2++aFSEqwOQKE4JhCp3bd9X
VuIArnGB3uYdo8VFpZYlu7D5s+JgZMZXFUilxIleBUwmO2zsunYIUmVW92sBmFyrsLKyNF64mHPO
FfVlhucwqoz055/zv1oa24Rl1fGya9ebXFZLFxvKkUQmGC89VE+JJjhq6ZAKI9vExSyoQ3jnAvja
jzYvSPrmlAvfM21lH33VzfdMvAfYegGvTbGujUlx5nUXoDXCAG3eb4CuIdVZ8IyTctadsInrBcOu
EDagtbfLwcxPzZZmrA8BiSRh1/+nwFP/yALYKGa4UENA1vFWh6iuouM8jDzbisluIAyj99/f1nOE
3NR3u+KW4CnnojYUEv6VN8mpB44nNDT61O02WDeVBcjD0PIaQwLjMk18Z4X8gD8Ayz7SIo/TON5q
/ANDv8bKmq0sdDLRJKM2UqKDIVvrkm3oSAtxz98DcnrPr79wkrXpvWhw6CbwbMxMg+PQQNEDSLEE
4eW3u1H3zDs7TjhX+s/lcDBOWwod3ur5qL3urNWZ//QPvpaoK0f/lrSWtGS11B83fzX+3cFpB2/C
SdnAe6Fns4IVsKR6KUEAizlyUQ2kDbCp000PkGO2WLNadOzFXX4pGdJ9VCcqUXvpmHkLyfiZhBPu
xtUHTewCciO+35Y4UgF0B84bQzG6oKw4J9PaSrGF1EiBGssh90QXwOzelJkGfl3lp5B3YKonkbNU
FZt5HeKDAFMAwhBkJQC3f6vTAPHpcgBZejatyhteL83hhX3yVfq11WLNcTCISS/c2DlXeC1x4pb6
hFXiyks9WypWYq72JabGk/4dqXlvKYc5v90oRHAgtBjBCic3qEaGtxF6bHfOGxzgF2KNPxd7D/OO
it7uI5JokncoaRQDzAG00STCHNzlseefN4eCOPLAgfwOIeHtDtcj8zg4QHHklTmIBfp/uE3gfrSu
mrPI7ybBOpZDk3UksMWXqrBUkpwLfFGlBpAhINs4uKKJ1RIaERTVCeT3pkDyXxDUBwTM0YyqhsaC
3582zfxZSGw2cj0gGwA44ES9mwHEuHnSezZmbQ23fAZjeOx4WkMfWd8KxJHvWvXB58m+5RlxKY2W
VEF6XtjwuZju+iMmKj1kyghUN3h2LZ1rWVXkFYNphY7IqdYfQ+/Y96XGpD6A3Yx+zeKJLxbsgg/8
a9yYGkb0d4KyAuYbcG6TbwizgYmGCt+AUqgRRxpTkTcMl+6TvW3bsRFqGFsgvzB5x/9m8WMmGfjJ
oPOczpB3pSBXLi3C4qmxLgFiisKgi9no+oegfqefwkLqeNZHIcj5X3mTE/dLic87AfLqDZpZi0vy
FOrVVlqlO1HzPooVtx82lLkH6wNYszYeqT8xS6YuHfm4ndPtRgMB0GnwXhUAjnt7xwq3qNk4Kn1w
uJ7Be+0fpUIHuRvrbiRlH4db95vacEtMWrNR7rXUiffzPQG4gQ2kepxqvL7vvK/aLNWSGKMffMXL
PFn3qoTOHtHXn0Qikt5HMW1v78HrRQpin/sXq17QvDnrKmO+HXwQULw7bEEFxMZKLDme7WemV12K
2krYNwnDoF1KlnZ9tNTTXR+NCnJ7EgPiiUlMDerJbIg4Gum9VveJu+l3PpHBULtniQSeuP/Gd8Kw
jHyxmOcAEuztISsFGlC5kPLttHZ1gf9yJcKxetYB20QxavGJTlUfA+7pbwWMwm0caCDwVkVejQsz
UpYe36Owydqxu2DG42XUD++A3FAGy3PfZQNbqUwxWjH0sXXMQFgIsGaeERgaRyYGAkag0YmGdVzA
ceDLDuym2lCcWnFaqPfekzx8PzYb498zWQ3aVSQeSoNIAPHt7dayfC3LlUBFdlhnGrqNgTJL+Hrt
7wpu5bMuQZfzwsN7Zv84FBV5jJIBAAJPs1uJPtOIXtgpEezUodr0xuK40Yxy3giYWOCiDHonqSEg
3Q9WorE/mYXeD8R76CtWLu0nZTzewvkFIdONSAqtIFNQzzxBCFDxkMf3pClfBGmfDJsg+XgsZaac
gsS0yImw7cBRuGPpYuK4YMs8iG0MhqYFqTSJBJdq22wBxrrFm3ogp4Zk+lMCVJkk0atnBmny8+rx
V4zP96m6XH/E5OJ7aHBymxofAcZ4ncc0Vep+PpYws5uoEaJ7kEZsysHC3KpHy9YS05Y5GrU6OO5h
7QMRtc2P7oIWziwEToNHrAIYVhC2jJ9x9XQuEifK+hQLKZr4WaIr2WCKItMfr2UuAruRMlkMkJh4
jwfnuR0ph6bZcFvHj1Sw80TMrk9fucEsOzAwLsVi98U/VH6u1jbxiXUBKuUh82JE9qF0FobfcjgG
+T5xL0yJ99A6aBdigRkjggiXhxEBxCWaSyYZ1iL1lSYJw9huBVJXIQnCU9+9FZXRsWgc9I5L7/E7
HYFBhCCAEiNpjJfL5PAaiQWvoJgmtt8HQMiNMpSNTdAk+WoUsguKcmeIJ7ImR8jLRdwxQZjYTClp
AYj5PNqI0QLug+Sopr8eK8ydVkIYgugxLQkYKizuVivTROpLyUd/ELiSFLf5bIry+7GE+2ffKGJs
fMCcAHL901JlNuLuMEyDPkU0VnioCTWvrwyg4gTDfWIti1pSxruYHHMPuF5osQAdHdhkJ2fFZSBq
AYlDhvI3DBbGvilAkrnkR8TU9wC4DwTDj1d4//SfSJycGOrwYhdSXGZbWWd9gh/CbNAN/BMYDQHZ
mXqsyfdKDb+0dOm2z5zemPSDUwOqII2OwMnp+Y4fBq6f23jdaO+KBSghxyAuq31UphJoi03kd9cO
C0UzBRDi4UgFPDZu5bl+KspO1+Y2b6YoduueAS6OISTZT7eQ1LyLLSeSRpd7ZS2DWEGaUYKk2v+O
RO1c0+Tc9ws3bWk54/ZeCRECik2aUUhM+F5N+JWoEFt2tIWH0pKYqQsTqZAtHCa3c31sPA6QiFb0
0CPMm3DxfeOxMt53f4w7B6x4FBlkGKw/r361KMSJAshvxRzqL77L70b8rpT7eg0M1HNLomZJBe9i
H4jjUe+nMfTMg8Fgsjix8soqQ9+ljb5XiVj+R54aJa+9iAnBaKEYL8443SdaRokjbTPLIpCEYbk9
NdrhsxK41oWN6lpPBrz2wNkDQp2DhKwVhgz4C0YMU01y1CY6V9Qp+hmWIsr7RMvkGyaa0/hgYivB
IGZjmqIegcO1LCaVpwKjY7PphAU9HffwJgaaSJvscSZJjZMrXWEXBjDcrSVY0jkLfbOjE4tJl57M
pWJZ2Lm/xr0m2s6Qc0KXb12orbgn6bLIYTiG3I9WNLGYGI4L2dStCztRdoJoNq8UC+0J4mPubJQS
bbNkKRW4qDaTGCWQMiGsOKgNl+4YShtitJ++8HoWG8FXhqEbjOwDhD9m0S2NxkDCUKHKvaFVRli8
MnfREo5znNAbGRSRCRUmPrdqQ3QgUnFpM+4pBkCUnBCJ2QyOWgE2sT0O+lKN/b5jHl4QbM1//Em4
+3+5tCubgBi+r/3QKe2ueA3RDmdHLwJSkvHYph7sZSLtEgukacNGNjgkih5bpJl4BiRRsEegn+OB
Tz+5KzTdcEGkKKWd1a9BrTaa2JzjjMj8gpwZlwEqtLGVQEJEgyGPiV3w6lhm0riyg+A0cCvJdosd
FKklXreA1sGNF2KivqCFYVCXUVCdAefprSjkRHKwA3KVTes1cjCf6DOSDHfj25ddUGDC+mPDIvsC
dBmAjZnuIVFV/XQufizM1GJ6bmlAcS7+wOcgFwUmOECmTHsohrxXBKcVKzuqVQ/sn0ac68nWt6Tu
Fye7AmClOShWWK2FYcV6pEW+ndL4vfwbvRbhgkO4T0dC164/ZnK13cEPmraQKzjV5huDhID9Q5sr
AZA0wjBUPAgJ0Zfm6RJpgUhnLaVuRm2aHo3AQgcQaIIFh54cDVNmYkNlfW0XIlifHIUb1DgDofVj
nWZn3J6ITke8isdOQwR4txpQtDHn1EBbs4uhIGAIYp+jYj0SOZIy1gPAdq48QDdJxB10vjVzNFOX
4H8PSPMhty+ebAW8Vddq6r09/q6/rPft8hk0NGPef3xi4veJq8BjPqilmO3sgiHiyQEftNkUOvcF
mKMV2PoG1/R40mdqm28HVmtTneEOUUBieiUlWhtaaAavzZ7RsvLb0UAnzSvg5dSd4TtkB/Xxt87s
4e23TvYwjsI0ZFy6s0uyg1YiwfCOqsHYOTDCBfj6JbGyvaCeIxWRxPeC8Pug7Fb4RE2RZfTlNB86
PFnfI3XX68hZhqB8+ByTp5edQt5ffPL2IZiMaqv7l48F+fed2CPt2sjMgMfR+PyaJKUohe8SORc6
hGlgGQj1YRWj/TAstASEAq4mkBYz9o66IPbecN1KndyOmFMqmReUzq66fS8gPotKMGmuYmapM4m7
v4e3kiZRGgsmSt4vsT4jJsZBe+/Vzqj1AaNiFdovdHWLLPUnIBlJbGJ8GxPjBVFpS4W1Jkt56vtZ
lMlej9965f6UJO7EnHE6O35OttwLDxjxYXWKIMqDPcrVCgrnfisB0Y4oGwAVY8EzTbFTgKB2uxmT
WzkwaDtianyAm38zlZV4pOK3Yc0TNnkLg2xs/AQkOFlQ8XsbBakM8jIj8TdghSdJEsp3AQfKUFg2
Yb4M7/z0vqa+qnVgiCT7+OAkdMM6B2fPkcikXTKiUi58wL1HxgeAKBXpSLh9WKTbfRdcX2EH2e1t
iO8jssNM7iXcuOT0w3+bp3V0NjEriMnjT37/vfoFFO9SUf5+cmvceLQmgW0YsyVovbr9AoqKAt6J
495+tl4PO9/6BP/O/oBSlU9OmWWa5l4/92Sz+SjXe3sT6R5B0+9x9fx4I8bjnRrl66+YHD8TVWzq
sBH2AQiIxYtUhgQIcQvHPXfhcJw48RHbAn3ht0tF60EmFWXW2/6gO6WkR4yiP17G3HFeS5hc6aJ0
UtEr8t4uY0DOCRHhOFzc0HQZSRNCPDf7RZbk+9hxLN//u6jJ+TF90AFjOe3tTHve7VAsSInVH19f
d++eerjkuwtcvJYw6qkj64GsnbVLLpy1jlWTEF23U4bYHiAt0b76tDoHZKMnewzH2r+J+q093pw5
y8qN7GwYycR46DRDyFNjgTbGZWvjkYz3GAzvGaaaY3nhmGfloMUabwe0y4If7faYA2cYgni8Uxly
4WPqU0ZwRYtooKh+H69oTmvHwjpGaNDoBcLHW0mZw2VNr4S9jT/UEkHAwKDItqRBBvT/S9AdjE6L
vYvGS6rEbw5rVbTNMa+PRczu2r9rueNubvMSVLVBDxpqID+72xgPAyZ8cbOlWt3Cpk0bjJtacBV4
096u+Q4PrAT3MAEdaR5668crmrvuV6ejTC6jUKU91UsQ5LR4Uymo86fVf3Eu4L9EiAvTOU4U3SpA
LbN8SkdFbzdhrTERmkfdvRAspGunENJ/vvFaysRJtBI4aPMEUpAq2sbj4+R1d6D1g/GUrRpy6qzT
CbhRjf72wbPkgyYa5jMeb+VfvWxqn68/YWI60TvROHwBBcy0VyslkgIzszOMwwmuyhz2T9wxIdsP
EMKcV+ijiNQF0zF3lH+DMxzmAtHfMLnSPYvJwT/9rzs0iacJkcP3xyuc08prCaNlvwqAyiwQ3aDD
AssQPQueJrrPGbPUoff/OElMs/yfdUwNhhCzUhlBih+sYvK8S8fuhMP6JCAjbp/apy+etIg9GoA8
AGBFHfcSMxgL9nFhqX+h2NVSpTYAsauMj6hG+6j8CHbkGv/5bqKIh7cfBigBJzG5F0zT5bXk9rgX
mN4uE8FwcnmdK0v94jMvaRQL0dMDtCqkNTAodHtqURjwXM02A/pdgHsNnezWGD7X1uGO6KA/c9Vi
I31k6mppuGwmu3kjeFpdA5lbIoLyc7A5Unim+OGHVvlOP+UNcTAox6+Up/Tz8ZbOhRYIEsG4C/eJ
mt5EQWmmCCouLQc7RhNTn+g8mgKC+oR38nsYLGRvxm2b3nbIwSw/RlBpPJJvtzXpwfJTtuxgy31C
6uhcM5mWcYR+pYKjwmWbOF+a2Zl97F2LnJxkUCVpGpfcgMee1QPjG+1Cqrt6B3iV4dokrtUEfQ9L
PUOzrw5k3YBlCwpVjFWPV+XqKrRsEgZyIw/2EBpKZOQdTbow1WLuxadIS2/rWse06vrxSc7UHxiE
DP9KHV3xlVS3VrpEyZ3BbkDyIJKk0dFELPFqU/8yqhI/gSEXEADxq8OuHkuePdcrwRMzWkRNTrMZ
BLPKk79hwF0SvtHpm8eZxSZeQkCbC0yvVzlRolRyBElJRmHusQUlvPCTpWbUHZd6S6bY4X/ucezs
o2EFJMSQEz8fYrDWjTlhsHe7UrUMZJFWzSW3Kd3EFKPqG7RmM+pXb+gfxxgmol5l5m+g19ZxwUnN
LhjYxDxmmHFR/15aV8fK5A7nt4oy2MjUc7JRrThPBQf0UmVl9hCvxEz3tUxrXukhJsl2zaHPSQtD
kADhTVaeKxCYPFaZ2RSUCNhndAYhoAYawK2yljUDWuPMo22GrNeUfnL1y+HzXcDQ6OFzvT6tAa5i
uNRiX/K9x5fQzIaSGXJ0KKNO+dPyuk7quqIamx5YmxIyVeCWrBx37whHGRgrBaoCAkV6ojhp4Xp5
UQetjYgGnlhUlU/GgicmyWH9k6y+XkBqjv65TVmR88p2iLf62KwAnCNp7svCLt9H37efMtlldBhk
UuSGrf3MEe4A8A/CGHjAoYUoNkeiOnptvrxhRm5fHs7HfKlP9b6PCVfxeicmdlCmgPvbhxAv26/9
L2b/1QNDjFE44jtx+/XCH4Btud9Xak+8919U6x+vf/60/z2JiUUcQr4UwwonkfUvcXXIpYVa+YwW
3y5wYvmqto0kl8cCMw347MarwavDOH1VueRJT1Dm2W7U1epb1hepOUYluvWlt5In11Wu6VYq0qhF
YFkCeorGi1RTXC1WQjUCkItUrpTI9JhDITxFiRVni9PGSx8w8axDJdNDG2JvOfIa7t9RjPG0C7da
rwmvmTptbLLNGRZxKcqcic1uFj6NASVv6EJmlGs1CM2A8xUZl59T8AJA/I3q6SvqaYVh2cd6NJPc
vxU6eSrFlBTEbAqhrSrUBMBz77vP5nwJj5d0s16bgv4SIXmdENp4Q3BIamYswbdkER9uxindfsjk
wdQLbZL6f7Yl18fr3Orv79VFIc2YoNmJ6iXQTmZikXi7fUsFfQ8bTs7j2A1Afxe8/tLt/otHrhwT
q9R5miZQfmr1/Aq8ixyxlagaa+A4A0r/9CPpW13ClD9LGHtzVLTjwu1e/IDx+l99QN01fRx7OJUR
DBBIZIju4D+wCT4BsKOZrZ4oSX3R9Q12INodPXPhBX3vmW8PY2Le+l4W4oaCfA/jhU5ryZnNANrE
SdQgX3hH3mPO3ZrSv9nxq7UGslJ3ymhKcz1GSW/H64c1WFyedGazV1k4Em1J6Re3d2LcuDLL6jqD
SHQlCAajrb2zS5oxLsC78oR2p+021mC4N5jof/k+ct/iaWmufyaNfLvFEzMnhQ4Fyt3xtgPUwBob
FdCtQG+KLQ56BLfurFCV1KeXF1BTAEJC53qigycwIc4hI2hRx9GvVgvHPgX4RmR4+1ET0xcmce4W
zfhRYCo6INcI347058n8IjB8/hNsPrC9v7n1Yyv092x4YPP/dORKBwbFo+JwlBsSfhcTrdruDAmz
to52OnWnLaGOUAV02eFdunDVFjT9zyhfSXaArOOENCRzeb5Gvsros9TyK1cNwsFIG1Z/vNKZtomb
HZ62uxVFmXpxBnmF9pp/7Lgt4kFitgZKdE9Y4tk1tIVDnXmz3YqcRm2Kx1JhBJGZ5uwcUzD8jbPi
D47VL9nNhfjwT72uNjOK/68HG2e1drtmO6TkcEgA+OsSZ2s+IeWWiAR4ymeo0SKDxdJRToxWpXRl
qow3SozNqjQdTNzHoGIc1lS4mEcZb+cjhZ3EX6HsZFmhQFZvaoFPXuGicmKg/ISFrk9Pkvoln99S
2DHN/j0C3sBaUFtu9gMkABKByGZk95wcqtxHZRAkiJJ4AOLXSG3mqnEKdyf54rcqCKjW4XHtGZXF
nVC1SHF1fENNjqOzWsnD2LO32Mg50zICPbv6pInTyl1fLqoAn9Qf+RBAKDuYcrKWBvSPOsYX2SNF
d1bxFljYitljvxI7OXaMBsZ5zOEoAE+liWomv8V+pjq5GTPq48v710V1d+pXoiannkqCEjUK/Abw
jo/N1/g4phH8s+pngilQHD3+ZaxLAS1Y41bv96yG4m+KCiCmdI3iefvCoY2XBlhQQ36KipzY9Utt
vAV7YaMDJEg7YkwAiN1bsV/apHHvH335xOOxkcd2PB+3du2w+zqkbYrhlurzMzXxUQHQzYsWJnqs
kd5GLbmT5L4ij2ETMlLSGLEgG+Xg9kv6sEdHGqY6dMywrBIUzyz3c5Uvjo/d64JMs7QiShxyqOPA
6u0XDDlbNlKFgmVNR1pQVevaoQqVduI9K0skoaVIe6wSzLim2429kTgtNOVJw7SBl/S2RrEk/AkC
sGHz1pHSoIwLou6t662oyfb2wKkKBw+La1XaFA6WJavWDlhYiFk8LV+4VffvawhDkRQWZsx/TTvs
mCatiqbDuhxP9XOCeVdt4TbNdE+OIkTUgXBagDGc5Lz9EtN+/YBCLOA1xqH793d3BViCgbz0B7km
e/U4JMbjPZyxUeicB4gYkPExX4hxy1sFUVCz64LKHbCHYBZFw9jn4TSsRK000OebrolqB3pLfoNF
duQZL4xueh6DEYAJwtjCdI7ZCfGioGqht4N607d6JomAJtqXFVq6gPsqVV8AbCBJtpRUvPcTt2LH
n1+55IZlPdbPIRaZUx1/O4Ugcxu4KrUQwt1jKQi3giZXL8gLqfEwrW4/I8mWaAfkQ0LrApw8zPwp
Vql+lubBBxkgg2zjyM18WG911gL9oA24YdNODXHVmJtNY4LU6Fyp+LVJjTNNaNJj9napkWVOvQFx
hHTZOGUM8JHbbRGrYIgywRtspj8nVp7bim+Erbeg4jMPDWzKlZjRLF/tPsOXuVK0UDd2Ux9zHlMc
XxExdX0/Fqp+z5GuripjdV59hFpkPlb1OVOIfCBMMS+j3CNPNJ3NsziLuWSwXcdVK+XgcOhHCyyK
izEOKS8Im3k4jATBCguMZpTEJWHyelecAFXIFHWBZEtZGUDyoAIUHg8nSf1Eje5FximClHKH7Elh
LvVCjao1tcHXwieHyTplUdQRErxutBKfMxHBjoQsL/tbwmwVOQKQahF4Ys7uX8ucnGyjeErjxlgw
s+0wwputJEn1KeAfFxzpUQ19yaXj4wOdsyAYQBJB54cuDTxFJoEO0yZRw0VMY0svMPmANE6NnNd4
ZdfYTryGT38sb2ZXb8RNgp26ADuX29GNzW8CDTNxwNxkYpUqn1zPdKoFVI0Zbb0RNv786qLw0SBU
UYm18apEGX2i5cVrfqjchTrd7B4iMhg7eVGyxWDyrRylqUSwBFSt3dFR9CQK4U5u05x4Ti/odV5Q
6zaIGcIDwTquPcUU+H6JiowZNWOirbgowPEHvtrYUTtx4+hQBc00pzS232l0YArZiGRJbeIX9pR+
5p9cS+LPxycpzkQONyInq459kckaByJ52syKt/qTYj55X818i04Ik2t+SHxm7XVvNI6504RslyfH
DDi2idkpu8h5jvtDhXZKAZi3P6ECrtNkI4MWtN+lzonH/61EuoioBIcnHPt3QBeIneENWpyqJUgs
ZDNKzBpM8edhw6EqWX0HQM3dJLSaVy9e9CUKX0l7EmuVa9dCWaqxsxUzvZPW/iYPGmCcVCqAXcV+
iZ9mxglgW2CsMNSE2T5hYjearkaNpEDJhM+s4VwyKmXU/CHsx5Gq1NvUHYCcdU4GNvtTghHsl26p
F23GOd98wMSIIPHQR1ziI+3RanxP4t/e+0WJOm7MWlzQ/Jn5AuAqgAx0HA5B0PWnI1c3jKOziq3g
jGw2NwSSgaY5A3mbERwaozASM1pbsqd6xmDFtmMMEdKKnOoYMZ6wZ+l/SPuuHemNJtknIkBXZPGW
rj17XI+7IcbSe8+nP8HR2VV3NbeJ/VeCPgkaYJLlsrIyIyPe/5SxwYPBLdwbczHgxVcxTibOew4K
Mvgq0Fu+Elc/ADY7wWc565UDUV8V7Bp/ZeSnBV86427AqcNTBXTlBHoXTLCSKLkCOuG4P6Wjgi3K
GykEzlOklAu07YWvt4/fzIGXBBXdsCjKTWQBTAiGAiyNs67oT2rNBc8tXqe6rPTuwm6eKR9QSaDg
6APhJVhE2F4VomW+6FLA9FUI1kDHwI5dU+t9E1RNeauX6mlEeRVVehcRbmIGEkARnRF3qiEPj0q5
rSpw15XcOvctQbJvz8A1/ye43VTo4AL1hwsMIJdLtxtSTxiiUe1PIbqgertM9jLJ9fvC/xHBhYFi
JRiF8ZauTJczimLl8frtD5h5ml5+AHvUkzCAQwZ0PHkGw5f93lmvpvcZ6fe/a1RW1uB1LTxDfGt5
PRl2+D9LObiZkw4WgAkwPUnxouf7cgLEosVjq8RzqgR2HdkitzMhr2kfR50/KsduH9xVm3C7Xhj1
zBV+YZXZeXU3gs9JBHBpV9sxEBN65BS6BCWjp4dk9VPr+87ef6kGYK3dZtsfTsbCB8y9ji8+gDln
mAuEp/L0OsY9INig9GnN/kP0ANF6NG8Pdm6GUfiWQRqAdnqQYl7O8JDxnOINPCJQ9J8RFCr653R8
GpP1oG1UunTYZm5UCb12ABJDCQN7mvHcCkKFtOqF8eQnhvTafESAUSD5dqcr5tfLi9NaaI8FdeLP
YxlhpEvTumR9+vmZL1d9rqCdCut1cQAHJ/ymhMYfXXNHfZCMAqEMiF2iteob4pNfOEvC1jN4HDAz
AUMNyRoVFLEsxCGOIiXK6wHQKtUuDr6gU+8XQICdj5ds7O49chzbtQdZQt76Xy/yhWF24GWngq+p
x3sqXIvC1lN0ke5VudUz0fCzhdfbTHiAThpojQCUis50jbmbtCJvOFriWVFL+/ZT1n7L/klTF0ZE
Zq4iWZzSAlQloAxh32kFXohCreF2kPTnAbKO5DX8Vn77vWCD7d4gdqG/j3Zr8sa4p6vuQ4BS1wrQ
htHIP3BLF/vW2r+hzWFrrfZ762PYCJYM2abNy2js37bb3yUd1pljJssqyPhFkDvAlTGOVE1bvgsz
cTjF+T3oKrXC1CJ02tQQnEHQfHu1Z8pCkBI5M8acshJNrbwawNjucFQ+YhN06yddfajXX6uVha5o
EEhy4FwXX7pFhz3jOi9MMzut1aQGEExhOImrAmFRoH/au+/nQ4UusvhZW20/uA1Z8GBz3vLCJrPh
uipP3ZrAZqIXz6r+Gm4OgpM/hwvuY+6xLgOBrSqgHkGKgN3YsVxX3NhiWjMkwFIzMxS8OUApzW/w
gK0Qf7l2bdHXxCyO3Ea9+yZPoL14WpLzmSmFYXXPPoO5E1s3dAe/w2eAMF4Aj69TY3LF7fhqyUfu
1H6i17JH8x44XzePAvoJycL2mnYP8xADBB1/K2ixAN0As8SyW2WYBZy8IfupQqeiD7e37x+Y9toA
HhciurOvEahjOKKY2lf9CXCOdyhQmuNefqZbYPcVwAliqNZ7q9KKNkVpqqvTI0ojmvk7iQSAXI27
a9HAWEM9CFqV+tIpnh/6v1/G3Mt4Ahd80tf9KVD5ahd5hDqExo+3xz/N343h/2G7z26putNqSchL
GHHFN1H0muciRXSJrqX0cNvS7HDQ7gaoO2jYr3Kr3oDGhabARPuh/1hQ9NpLSxf+konJL54NRiIV
aUO36U/PzWAkEIDAkh5z+w8TtE82aD9UJONt+4ga9e2xzZ5WcjY4dq3EnhuFP8uv4vZgT4Ki2eoh
WCFwNwvTehOxP9a/2iZGVWUpsza7hP/aZtPlSirRtmja/tQqZN3xz7z2ySujdXuEc/fs2QBVJnLj
a64HPxE2o5f91K6p9i9CYId+Yv4HZtByMlGLoIOQpT/uKxD4tFLfn/LcM2j96Ul2mz9WeHrftjP3
2EG88K8hZqskYwQeFXHoT1SorCRFtzZxSx07KNNTNG77AA5HAZJpofgrhaqRg3mvbVGecolsF2q/
8UT5WeuThR08Wb06jWdfxWwjiQAMr/FYyhFFzCexopHtxyWAkjXwJ75fRPdDK3+WHJUWoIRzAQ4h
qHqghxB9m2Q6WWcnJ4E0iEs4dEVXeX3fiYFVFPfD+ExSccdrSxn3GVg8qjtoNRDxAkZ7KJuI7lMO
r/4CeVm3AlgmMJVSTzUgxvUKInrjt1yjtW8bv9RgcgFdR/+rJMYogflwIZ85e5cj3YJegD9FRfbk
ENJqEK4BCrj4TbxXV5DNWLKy9hBKH6pshz1EdKCqM2qvC5tvSuuzyzyRmE1FNSqjfnc5274vthB5
9niAPXgjQ5r4wDm5nty5L/5CDmUulwoaS+TNFEgcAIPAhCvp0LdeKibjyRReBJCafK4aFLtTvXpp
FnzgTDCGGxRCPCgSEsTJjCUpUsbSTVHLCDd1Y/RmBQQcNJzjh6WXDYijr+cP6Gl0vBKwMMhItF/O
XxNVch3lCPo1KJYctH50FauqkQy2QW8sUD0uatE3itGVezsWVe6z6GX3dcj6llvxNO0V3Zsehnrk
40gYmeQT0Mi2Cpf99JJfR09NCmFD9EhQ2dN5D+B3AzLgUfqgKl4F0FFZIA8RxFke72mtBoql5LKW
WVmC7O031Otd3oaaHEeRYKVZYFCZ8INZyi2fHns/IZPkGDqWramlNLXTBkhWXYSwMGdpEIWQdC8a
hsDsOy9UNt3YafdS0sbSMVOzPt7JQyZ6h9IPSs5UfM6VdGh35/xqzFBH2YFYQQyPSVqT8lXN1Da7
a8Og1DZ9DbTkqqxiKcfVrgTAiI5dLNtaH0vCLsuHodyKieJONQTRVQ6iwBdoTulcSbDTuPKe4AP9
/jEZgrg6+IT4qlGC8xtqdqQA4WxWBiFeeZoM0nNNkYP6Lkq6PLRHIMaaVZJptDTlMR/QmjEkUL8L
XC4CE48Y841FXFHy10JJ+wC0TgUfnTI5btMvQhIg2XV/RJbsMxFzEVpmkZtxvoP6gJzfK0mnyWu1
BzH/vVo0PnrKhlLidLEWi8yKKzUeMPVlH4wG7ZIseU/BWKVYARIG1VdNRa/8kqsm8cBeNVZcum4y
Weu2HseR8BmMNn5o+eiCjZ+yKBSjQi8rdNJB0SAJFadtVRKcIL/goY0NNSA00WtRn6PeU7YakvKe
16jQ9a6UVHjwsq4ZzRj/XdR6QRr8mWtpeoo0aPhaXe613q4qkRj5jT0hiLtt1cbEd7imUcgbfk0O
eESidu17LdV1Dfm6VHuKx3gY9B5ihqJVNEmcmW4BQmZLxEzji7RQ7Z265KAZ3QyhqKy8LA7CfSNq
PnTCRNmNyB4JGi7YuaXLpwcuRkJsBQdC8UvRYb6TRrnh9KRts94agiyFIHzmVkViVGVGIoMW6AcG
/VWVDuWTB3VDKYRyitalj3meq+M+VQsIjsRiH3OGzKE9ai2lkQi5ZRWTJOg5khWdiW+pvU0NfdUU
bN1pKlgNV0rJrsj4FJPndzWBWiqiGgGtb3VEex3Nkhqnt1WXFJsk6YTiDgwEsQp471AMw9oNuIp/
JLQHZGbUlJK+e52qhp9jVuZk5Q2cUqHwoQSt1bqxNhiiGLS+LSheJGGppF52RgUsSTgbTbEV/EEB
aUUOgfpVXJVxCsaWQtC+uDSBIALvNR4xR+i9/WhI8fg2VCw9/+iXuc85QpkKkRUnXlFbHA36zBYC
kc9LveW5eDQ9NKPQ3y5NOQt0LeNLD2ofD6pHXf+zcMnMXOmgS0bFF1xp6AVhuZ/ksY1wC2fjKaih
sR1quzY88fxGDU6oUeoaOfTpe0ufiugTeBy98IPfvs9Nzf0JEvC8ar8LnzNz5/3DfCWBwQ0Fb+Z6
KJMxBdBkKnV7NlfrEK0TVkgnU10gJi1Wt61Nv4y5YFFVR/IPNSOMnm2STjXB5cC7yp9ShSa2xNFn
QgM75ZvQDPkhsW9bm3l24MqDjBWiFjB6ECY2lsopAG/RxDiEpDDTOvAs4GbebhuZK0mCTgvlAwBi
QNXyBzY8C9GkuqEh76N9MebQYI7neJM7QoPpq5GcJ09kRCNGrePhVVuxB0oNrTQzSk1lsT+VueiR
TgID35meOhM6R03WaVIBPXVJ0JPRUAjeyIFo8l/Nd7CEjGEW8soWExDzSlmWYkrFA2LxcP/Q5UBW
355XJuRmLbAxYFV5o6wEGE2OoAXPNICbv6kGtkY9X8LeLUwc+4YigRcT1VfFg3IIEgR9I8RTBl3y
jGGNbPvtYbGB3z/jmoqmyAAiY8kyoEhQiqwyEkqHJHTt1t9LpQnqXNsdM/jeby1wKF+bEljwFuxO
ucWzo3dld4rdzrapUnWpllDYRTFh3Cuo0UOEIkBrCsXfwqE6di9LQF+2b/kfm4CnoagGErSrGjHh
uzgXIl86dIOVrDtFh7qtZlRfuLLAHSActLclk7NLKUN8Ak8l8MGxVH4VkFRyE0bSAblVGuu8bKZE
D76Hp/DUh0tLOfmPqynFqxBsrwh6xSuu3qCicQMR0kPzC+LAdbvmHMnpn6OnyAYc7fb6zQ7sv22B
R+1y+bq2GUmnpZhKogMiIDwpCEifvO/MpJ+3LTH30z+LdmaJ8ZqcB6UYtYMlSg3S2iB//M0LhA1L
G5J5LFzZES9HFMmlIkaTHU7nD8E7DSdxErB2tkZ0N6zLU/WpbjpVV063h7c0kUwOvip5l45SIh3a
xAiD1CqknwTSpCAM8PdciDjn5f9mj3nB+wCz5G6MYYKxHZkMPrfVUo/uwodyy93930wxR5wPtLjo
Q+xH7jF6AK+T5YIJ/mng9SWe46U5nG6HM1/ici0veHX2Nyb6LLyA5jgI0GcieIYgLWz863sA2gSg
wv5TfUC0xGx8vxujGGTL2qGvKfpKeD2Oc0vMjzGAtRzU6r1iaWNee0rQ9CIJADaC6WX+l504G11U
hDkFhNc9EB/Sw2VtFS7dpAL4EYfGTHHuAOCJylbnwggSxncNtGwGTl6ij7o+HpdfwRyPnAsbLxsT
96CKP0O0ylL0qS5EY0smmKPAiSDf4YbYPTSyaIfxBu+sTl7q1Zo1gvwViL8Ri4GJ4HKvCJo2IL5s
3UPlVXqb39XFvtEWEALX+xFgNPwFpksZCQjWOcpk4CC5M/oOjbbkVTjmksWH35V2jNExU5ULyUAm
rITjurTGOMghg8gdYEK+40meZjRJKuhcJZfG7cPMontghqI+rkCgAIT6SIVdbXw/CXM1CJ16TDdJ
9hjIKA8bWazjWWWG+TOe4Tp0NCxt1Mtx00kA4qm5Dqb1Y9jmVqi0ljssMchNi3V5411+EzP0Qsy5
OkICxAllbVukj1Knbbz4vk2Xdj9bJf8bPRRHQW4A1mwgf5htEzcTeRwaiR0a1GahvuQppKIRZHq+
qd3zuu+Igd7/aGTBhbKcOZNdCNECmgCKPiDrr94MYwB5l6yJnQZMnShWWCiZpmZoeyvPEkzOqkxq
AtCll6sElVuAZVcKFJ1q+yR804U0KIs6u/oWxgWMWliDL6SNnVjUW/8O/WBBjYZiqdXTZtcKn0KU
Gum3RFYhVQ0KRYKh1rl4DRCgyL3WUJp/DxKTNjuOs7pCJ+FLnD4mvimEoe4dy8IMi+NA9PhdKjcR
0gf8i7aoHHt9VqAxgAgQcpgQRr9qUwjHaBCLUomdIs6+wQaMwKh/vH1Qrh3MpQlmT/o5yFbqWI0d
D3jMrN30ioms2W0bc9vxYhzMUshq64GaE0bQPAKlp7HW+dDq07V0GC2NGE2ti7k1LAV9S0NjHLTU
BmQQB1iFiGPE76rAEsWFZxaba582GWScJp5igAWQtGXcDN95HnGrKnO4srAr9U4oH+WoMToAU9PB
jMlGA4NyV0Urv1kwfR1oXlpmFs7t+kYaszpzEvr4LmWlRWNj2r7dkiLbzJvr0hKzepUmKmnuNZmT
R7YqmB61ihDoB72jq/ow6J2/EELMjgzar5SiRWdyJZd3Xi4lSajVGUYmv3E1Ukwq8p/5G3KEeiAu
BUgzPhlkGv8aYzwl38tJICQ5Bte0RhgepeZDzVYleNsWzsA0S4zzhyEgfiHchNIF65LVsBjLqMF6
+V1hVMJG8bcI2lW0B3DhQXAfe+UOgC1/OoQLnnB+ASmSLCLUZYGeYVIb2pg2QsYVmeOOm9LnTMjp
8HqZoVP1pPJ3pbvvw4WLgK2FTecCyAZwSqO6CqEZNi8GTtC8o76SO8HHaKd3n5zR3cmQL7Qo/L64
M5p1fFKXFUSuw91Ls9PWOgs++SqgSA6ruTM0H/JP0gKa5caIL6yKQ0PwWuks90sMVzI9dMch0k4t
Nfr+TYVGtuJZtxecLZ5fTQEz63XvIaGvSLnDrXlDskM7Oong1O53UMuIjTqEpspogKjGKkEn0ekD
ijJQErWyF3lRV/g6wruclunnZ9MyDjngiTlWI9yMYIwFCgQ5LiNdoyH0VTsU+3D9i85I7o5awub2
LMwuCIqvE4M3+tl5ZhJCsaC8mqa5k+WZMRC8TgfPiHo7FJEcgpAlqAX+A4PKpKoHQgF0AzEGu6H2
fKSNc6ciryDWN/juELqeifpGlQFqtITunXEf4LzGWwcq6EhLsz38hTpy7tCIuZMMvhO56YpzCz3D
27jRliLa6SphHAiR4RAnmQXkaK4aTCU+EYIyKCZaGNeMVkjO6CfvKC4AWuZiuHM7bOTsKZIvjCHs
tHb8VD+NYPkX9PDIWYXZQm6csxDMHVAdMF27Nz4G3Xv0LbpOAOSHQuWjtllS15gJgvA9GpRRiURV
4BcuNy+vpCGcV1I4ZR4aWRYaXbUwtXMW8PCB8BBcpHSlDCfmTdgTKS2cKkiEXa9S3wpVlF1v70y2
AfTPIQDLOWmyTUpOrLaMluWtUBZ14eQb0ZjA0NGat2SL7Hp97xnKerTih9w4dRMiKzaWcnvzg/zX
OnPRZRqHqr/YwDqtSmBDcuFO9INhwev91V/YXXo+SGa1ZNIlZVNikOI2feJegzWed7wemiCel/fU
DqCg+7bwfp0dmShiflXsECD9LzdImbYQMEWR1YlGMEYlO1QtF5wKW6X4Z+nOTDAhCfFIQeuoLxxt
LW7DLxC5uW+KWVrVXrDcnQJl1qXGqdkbFJyO/z0qZr3GSpCDrMKo/A35kl4xoc+hWX6mu2CD2rS2
DR+o7VuTIuPtbToXLSD9CwgH8r/KlH2+nM7AC4PK13D+SZrpUmUgWeSaPBS4Vql3EPBKoGGxcAD/
B5vgmSboWKUCG/KRFJo9EdLPTg05dNGy72JQqm6XaK7m51RBlI7xaRoqaJdDi3v05EtDV4AkXllF
69jmLERCvmtUewnyJs1O+p4Y+3/DJUH6uRcQgdv+L8t/E3B2A5egbEuEEZbJsTdLECmRB6AejqPx
oZnNTl1Yw2k7XhxCGayGUDGGLg8iMOT/LsdJ8qzJKxDqOOgNyoxS9Zu1AjFvq8RLzLy9XVi2NijY
XtpiLlzfFbQw9aLCSfqnJPz+Gd59aHObXL0bNE+n8rFCqSS/d0HFUuukPobv+PfwWfbb9uRtqsGO
PXFpOy2Nn1nnrmw8oaD4JkV6BQmxoG584ZHz34rRN3hfjzZttArBDIie0mE1doYqLPj663fhxawg
eXe5ApIm9aoo4Qvq7tddu+5vAkW24jhKnVmNNpS7s/FZKJYo7ad1vVj3KeuCsig6TBGKACXPWM35
OmiVpnGADbFy5b4VtqKaGjEUjGvv+/bCX80x1NFUXMsinAT0GFjSx0CVmqJQlNIpkvg1jzw7zaF/
0TTPt81Mbo4ZEsrqIPeAli8eg2y9P+1JR2KIvzvV4FmZ9BigabXLUBJbarmYG8+5IcbfRhWmNmlg
CFihpzDLDZpoh1HOFqZtZjxo6JiSYxO3BSSZL5dIlascEKAA48mdHOKl1D+puZ1pSyXmma2AjYA4
A0Eu0sesFxcCGXzL3VA6w7Mc67JR3hWy1Wj27dWZmbQLK8zhz5WupZk8lo7Kp0YV3gXWiJzxbRvX
Z4lgT4POFOlEHoLwrAYSeH1yoBPCyhEUDm2/bSGB61MoWxPvGjMLiWJElRsZeRsVhiZ6hd5XXGS1
dbRUBZ6bUwUHDP0y0x8K41b4pC27nEiFw6utHhN5xQdfkZwarhqgF34piXvtWTFuXBngNUKzEwCI
zFYJ07ATY+qVzpi/jd5XVoiocZuSiEIbatBSl625/C7O/FOf29p7V3urGtRxguPzayK2BmoRitoA
6wnKpaPWg5bg9rqw7HnIZUzfh/QkmINRZGK3clRGbcp3tHCaUlvXaWooX740yWi8C9uwMqKnXNV9
ac3x2zgKbCpt8v5Q+eqKutYgH0oowcbPtz9JvnYW6KhAqhTEFyCnouLl4WqaMap7qiLGHYqXQguM
OpIXgs2ZHa+KAGWhViJpUEZj9gC6qfw+7YrayYXRFINtj0awSFlwEjMbDb3SFOQZEFOazvDlOIKm
Uosxqmoni7bC+FtomhmGmiH6o65K8UJ2dsYjXRhjznCceYKSKmXtkJIaYnP08682/wmU99trM/0a
xpFjTXAtSTLqO7ihLseECkvfln7WOEr9yQHNRjW03ngQlhMPIn8iKMXctnf93MJjABwkSCNKqEhg
Q1walDovl2SlaxyfrqQ6RP3BS0xSvda1qEuaU22AFwtUa/jKnvhdtMmeQFKgRVvsVEfZVfL69udc
7xsZyTcEnlA5EYCNnbbuWQAYJ/HAxXLQOEl6Vys/NNmHarZwIudsIL0IHS70DqKWx2x/X85iDrwr
jVMC0xlAqC9Dnqn93+adMYQp34FFnLr52QbMPOWVKmzyxhntGu8DkAeCqxF8pEvP5ev9cmlnGuzZ
hKHdnAAPDTt0QPaMt2i4CpNVO0IhZuFIX3uNyRLONN7mgKH8baQzS77UyTmKRY3TSIpv1EJ/FMEH
u7A2M8NBKlvgES6DoQwM3ZfDqQrPG9E40DqpaUcGUs26vJDmnfbz5QGD2MaZBWb1G6XQQoCYWwcQ
F1DyQXJuQ+37pXw5284Orw+N5olNgBcnoUDWAQaqlpWNFLZOLCeH7knpEMHXG61Eq2JwSvz7sclf
+T7ZDJW7jSH+Cd7HXrYrRTageO89+YAHo/8/PmSpIRWPWZDtlTG20dPEuQ+3j9zMuuJLVQSoIjR/
rtpb6dAIeJwUrePSitvUcRtYbTX83DbCttz8//n41wqzsHlZ9mU+VK2TjIfGg+yyEfu4n+UP/05O
eoMcvQ7dqVp21/Ppc/6r+HY4Wp4YL/iXmcH+KShBwgMoAeGPbPlsE7eZ4uY0rQYH0GhdaxtQ+N8e
KEvyMA0UFuBTEVGCTozFa7Wp1PF50g5ISKDPXXqNHsKn5rnf13egTVkpZgwa0eCO+qY/WtVG1L8V
6/YXTCee2eCER9AM2C/CQLQ5XR4hzo+6iKvEwamgL6EkviFku7iqzdtWrq9DDBNtmTI6hnD1/kVl
ZxOpxFmSjb07OELarxWQRhDwVKTpi7iUkLuGKGBCRYxlgnVA/FmelvTMUlenCl9X5egMxmj2G2mX
P3pgH+6NzkytYYcO4zvP+A1X4+PtEc7N47nd6edndoMkaFKeK0bn1bxbenlPu51do/PfPc3u2e+W
xbAW0UkyOpourz7bXQ1uO2LcR/YS6nQmOr6cPSZGGkqVAx0DLA3GZ7IKzexAN/ImXY+r6rUyP6r1
sOJsxUFWGtqTpela2cKJmzkQCMvRYItqA9q+4GAuxzrSUU2LLhOdfugiA/h+3eVeQj7Q5R/CW5BB
QfHSUF3QZD9k4nNZ2Vnp21HaHQMXXPJIUubKuG6z/ThY4pKu2vV1AwzWpBOI6gSemX9vqrN1KH0Q
L4meAPg/4PlGNqIJbBQVfx33OQhZ5ESxOYVvUIaXlNXt3TVvGTEy2AtAx8bmIFSaIUOL5KVTAmPS
AXuR0kTn+5W3yarXAArUt81d+z0AXCQI1AHrg9if9UpU5UNuDEPZCUrlQLjcBtHNQsQzE0mCZYNH
Og0BOSVEYraaMKgJaoqa7NS+ld+FLqq2m5HqdJX8xE6yzx2R0yNR7/ZlYkqyXUM8ULgT7MAUjHYx
k3jtny4/htl1oQv9z8ilsjPc8yAlUHYCqK8QhQVG0G+qZk0hl/w0PkOubajXoq01m9sTfp1EhYgT
YFWoQvFTbwCbbs9o0Q3glJCdQuYA+DQk4R49N2p6ykNRV5pt7B/EZhvRLRF0daQGje2QfIJbqvu8
/SXXlaq/L8HVCx0XpKvZrDFHCrVQRjRQql80Bupbl+uHyDtyRnBHgmMCLhJulRSHYidu/a3shPfK
sdzGD+OP4FqiLr4I6hrQK20tUQM0QOPCRXIdj4FxiVAUwTVcyqD+vHQPUVmJWR7i64b6qwH9Za3d
J9Lvrwz96ILDs/zl9mxc1ygwG+f2mPcOB+a4Tklgr29X6rbbOxpkAk4fzuP3wsCk6aK9dPKwBD4h
zDkg+FcoLy+JJzGmiDjSEWK/FB0ad/1oew9odSM2ul7jVUf1rn8Avq/MdG9XPGuCLR7at/FdbQ+c
PcqWWNujek+Udcr1Rg5Z6cLmVoG8JKhxfdVdfikTMtRRWbeqkhCAZFpdKaAJP26JvAR2uL70YAXZ
EEC74SbQ+nq50qIv9J5adcRxByMqR12T8Yp4CNBN1vulLvu6LKOFJYrspYjoukVgWnPEuOD3EqaW
Y8ayhsbuIeFa4gTFF9lxk3iomVZmC6LNYV0HxwGg8IZ/GIOFIc/O65ldJnQhgys0pKoJPN9zGTyl
WPH8P1o7OvXkqHQKOpmEQVl33BBlI3GaoHZGNVq3tF5JpF94/U3O+2ozn5lh4ncUC31F63vikJis
SBcrhjrkXyWSsrHWJlYQN/nClTVzQ04XFXLmWDsRie3L7SIkhQs1W544cf4WlWD8t6uIPKBVXe+4
YO33nHXbM8yNEOpMaNmcOFkhX3xpL1MiVRo9hThdn+qy90LEbhW6jynaJvsyWRjc3H08AW6RgkPw
DJHYS2NJgN5U0LUSBzyTis6NYC3K0lRdcEEz0R9ArX9k3ygX4nXHXMl+wxG0M4uyo4BcLKVgcY4e
kvhZJujJkS0FG6W3NAjEWR14/1VwU31GqV1oUw83WuY06S0E2KoG52STWIsJhdmAQaEC+ObwSEY3
DTMJpAnGRowU2UnDeFsXVIdos8lhfdGg4Suijq5jg4BvznXdzBg/IF6AvtOJNF6SnjxtnZMXDare
j5Dwbpt9HCylxq6L9HAbaHydqMqn/j4WiVAOYy11FFc4+A91IhkiNH7Lau2aYMr8cE1AoxvyENxB
ydYc+FO11MU1uyHPzDPT08tI2GG7Izjt0ZRZ++CkDsKiMCsPDWSYTWAjtEFaOAVzGxPIc4jOqQDP
ABd9uTHBQal26oBLyxWraoUEVwjeS+gILpy16dtZdwJtLNz7eEUCVs+4EzWX0BDcSYgVnxDhW5as
P2jG/sHT7XdNt79WgX7gDeg626rDmYZl7bcv1o/+sf84PTY7cE1/+2CpfwSj1tt6fb9evz793j+C
N9DcmZ7zutu6xu5+CTI1txznn8xckjnt2roasFvrsTb68KQOu04t7FY4CoBr3J6f2Sjl3BhzY7mJ
N1Z0kGVHAsQ+L7cAPIrqSU5t4ZMrbFm2kpO0pfsw37kgYr9tfO7WOrfN3FqT3nUVplgbKX6Tkbzs
ShNd7Ldt/Gl73toAjHf3XD7P616VnR24Fnt7YuwBgRpomEQQnaqTnpMVWb1OTSjseOjr31Z7PI8h
OW4uPZHnAlCqgsMMYHxkhNlTHsmNJMUR7hlveM/6dTvd055ej8eg2vHELtNkYX7njhhqIuC1gvdH
QMTs/aKmBTdxJjiFy+sELVT+Qg3h723BTi6StPBdAl4YeINcHmIgClLAuGLFsaFvaGyeRv1HMWX9
S7VU48c1f+4CozAV3QqB4nhcq5v49TnRoZjx8L3UCDd3zs+/hPFhdOhlcWynsZLd4LhShxfYO4AQ
C9vpb5FujZi56MDP4A+pihEn+rAFf+erBt2Az0rX9HL/+mk/baj586dxY2rG3Vf3CpEmPdeRYAYr
nv0x0XhF9v0ug4Tmc2Ms0cbNHSgQXgoQHwGZNBKtl8sxFj5Ng7wBdwQYO5ph20rrLGkXdtXsTJ8Z
YWaAI3UJGaFKcXr4CgqEJahQGjCKZh+3T+7s7j2zw1wQlYpscV1jMI3XQ3xLrdAoUkTDQnw0P2Xo
dZ8uInQMTF9xlpjhS5pqY9srDniE8FDYt8NaAL/H7aHMRZgalgS4axV5EVm8NAJikNbz01RxBgrI
5DN6EvKT2qNTFMmJ7PO2rdnlObPFOHSRB3dUGSaK42m78YsPzbwoDaFaCprnnBkIW/9Kzri9/zQg
zuZNaJuuVPxCcXKQeYfSpqp4Y/ALs+/vEUz1KCZq2sPtkc3ci1gnPG9xjWvAHzC7m4KV2ctjSXE0
Mgw7KviFVQfCasyVQ4UsEZh4ggWLM1sQYrHQx5ZBiTDhiS/XTRtkCHJwcCpSCV6jEBmetnq6PaiZ
5bowwWQJ1CATQRgBfyJEsi4B1isjbTLaSbKkGTOz0VX0G+ARwE//aMxGj8fAqyMBhoriG8gQH93y
Q7/QS7hkY/r52aYYa1711BI26ugdY2nUtdAvwKFn5wvJTJkg0UEQvF2a0JShjesB27uPlRT8HsOT
ouCJL3Pg+IrQxnF7dea2HJq9ANwj4MPA0+HSmuilCWTDO8XhxMy3Wj8DZ/VII92tfLROJYG/ajJ/
4QD/6Z8zVwzSxKoK2jj0SmK5Lo02ues3QsJjiCCIPvw/0s5zR24s2dZPRIDe/CXTlsmsKpWkKv0h
ZOm959Ofj8K9fTJZvEl0X/TM9Mw0oEhuEzvMirUMuJq/hPsv5aZD+rFASKNwzp6N8OT+5enp/cnc
vNgDmnEPEppxTmfLMAB29lrssrgQF79pthCJAKgQrgdOj1W/1kFvOpHZIM1AIwZBZbvVctW+vfRL
Z+lyFeTrVQhLWFCYhtNRi/qklC+hfIyDlQ7togncCVRA3Av2+NpEl/YJjEKSflLHc+d9Ghmj6syV
+73kQgCY/WNj5rQsDyL1oFbxk2P3s5fqn0JWbW+vlD4txYcDc2FjdidqRSwbKvmMVNwNd1+qLTm1
U3N2yKb5K7LLN/Shmrs3xS53BMGvvzNHmA4WVK42wwuZ8/L7+ML1OeoMBAUO2jTITbq+3fNfJ1JS
qKqIYb62DtJIon3QNs//5XjpCgUR6CcAo8xvdVupQz9kBputeepO9mLopJLsLR/0o9zIyVlnZmqz
smoLi0bNFPEngH+QoM0WjTg9kjojNk6a8XmIj2RAGYpdchb9+wCDcX9jUldnrh+S8+tDlgzN0JVS
YBDGMMIgpkq2iVu6711lditXZumS/q8pmqXXpuJUKwtNEzjPVfkpVNsvai9/NQKptqFD1xwfLdnd
7UWcqxrRhJ5GQEDSgPD6W/O8NunFJjaDxDi91QgGlyRUXyjnbGInJM9i2suJz5UNn9au3pjbznmT
t2hj6+WBZsDtX7J0lwmu0Fmn6vtxsCnVtKKP1dI4WcKdoD+L4m+L2Oe2jcX1BZaiM8JNJDeXihCM
SBtaLzNOhT+GDj2wJ/TkKc1o1JSVpzHc3za3+Emo/NDznrSp5vzaAJdGOXBr4wQdnK0xj5aZ3+vx
820j8tKDSteUOjmDMAAIZ57dGHxVCIbGOJWo+vjdfQdrFu/28Kevn8TYbs2dZTIcKT4VOhU6dQ9j
X+zep2Nlp4dAeOnbyKbPYfeCZw9u9+j5kCch6tU8iWvQ449TCdNh4xIBOwXwx9TY9WHr+rqsynow
Tq6fABVXdn5935HoeUe53miSozOe4VSy9R/2wWAT1GnWi37jzIWXnWLC2qEYJ6lDgdow6mcBhra9
S7FxpbP5tzMx9+SXpqYTeBFAlR1zAkKIqcZpdz1/aTTLB/j8KVcwogSK7CU99shAW0QCZ8KA3o4c
D+L3kdnF2H7y9r+9rf0QsAq2bzn+3fNz41j/IcozgH2A6AR7JM6fTQroqRbDIHIKRv2VIOhVL43C
cXtZXLlvf8OrD8tBsI8sC+hRJAKvl8NHmA0qRwsfzUsVHyO73Ui7YVvZZ9pYB2lzDuzfrf0zth+y
Yw7JGyQRdH2lLb7O5sNv35S/+cWtXzPLrKSJsjr3+DWxPthqs7Hg+vwldHut3rvpvZ6cQr9yFJ2a
ncV8DsJKwO+RX6mOQ7ZVOxmW2X4HyRIqS8CyhXtLOYJb3uT6/VAdlPDeDEmnI6euIwiC3yT/LukD
u4nOVbOrBKiByX4d3bTFU4CqmZpUm05H7ME7avng6O3ax7Kyt751CmsuDqIQwgg+9gZeoWXYEKJe
RjdvL+eS36FVTL96yumoz15bqKIo54575snon+oRzs7g1VRgQGxWnqilig1DW5C6T+AhABizO0XT
wgv8lG0ruTeZ/QYn08YgNqInZ/MqQYthMfunOxymFwQrtr9/mvbPn6qt/1VUqLeO+HMKfwbb3D5H
GyoR9iZ01hooCxUCtGBQ0ZjUenRFn2WabSHXhuKH5knxvovD97SvYDT7XqTfLa3Yqmay8lp+JOPA
lV7am0UlYdEXSp1jzzB/iN6jq+wKBPOq7mT4vNp5YYuFk3S2Gm+s+yDsHKvfuenRJyjUh+dajuCh
6Z1Y2iqDwgFEFB7UPVXT5FNVbGLpfZCcEa3BRLDz4iVuv5jtp8i1tTE6RMLaZMXiszCt2zTEASZk
DuXsmy7zCi0xT/HR7N9dOPV8mk1H9dAinq6e+pVe61LJ3Li0N/dKRqRbfoG9FqrUMUu+atZXsfEd
/axljmc95yaeGnKEMdjq0TP0ha42rkR6c8GEv3HX5W+Y+yIfooJpGuHUu2fRd9z0EzTjdoDOjLSx
rD3TH7L6TATjKMZuTCA67beG+F0MypfSR9fJtaXVqd3pyMxdBn1bqJFoFwFEnj2TteiLZRBxpDr2
/6QUVICyn3nu6Ppd7B2KcMV/LIyhTH12WqhE78ggyrMjXCCRIWRebp5Qg1CqrfakgT07ef174dRJ
ZY/wf2TH2z5rqZF4aXPeA6fKnru6l7HsIKCh8Nn5Tn8QtpD32E+m/TXFT0CHtkHg8sQg9iZZ6Y1/
HFvk2l5887weMehF5VeTfa3f1ZV+3+Y9yMsWtbyNXu39oXLq6gxRbpLeq/KmytYGQydf+XGP/1nz
v0iUi2eh6b2w1jrsF1Z+pwhvpuIY4lFUmJ/0/ZUzvnieiHyRCKM/SHfh+oEIVV8bTLfkWg+SDXuU
Y1WbmIg0NO4F/UlWCidaaxYtu5ILm7NnD+JqaFYB7p4UZavuOwO9ahaXRjDIB1uvv+afJffP7TO1
FOXTeyc9hFGIuYjZZ5paWMAc25mnQBM3dfomgsbJotfbRhb3jVotXMWwVwJyuF7LoWwkNStN4xSG
iRPIB7eLN4a7rdXKEdaENf9mzh8OCWcExnQqdGS918Z0oQWvXuEImP7ehMfwKCKLzoW0PVulS+TZ
rxbvsA8LFF24cSPYP+iCHfSHp+yh27xPGCnXTo4Pnzv7V+ykhHKQo9BFkXeff91elcUTRi5H4YGF
+ZAv+4IuV2mHI9f89GS6nOAhuo+aDVnILhr6b1FZQOH+dtvo0kuPLAkoY+CgIDJm4YgoZQ39cIya
lWKnEdHIQ7JvLKjXMmISaSW9WzxdF9Zme1HUZRQWGgdaxyXm8g9V/jWQrd3+pMUckniC8UbUTDnH
szM8WEmUyoKP6xe+JE1lx/qPtjo23avnvcX1Ia7tBmCfGPAaPYbpKZEOvWZA/pGBBfkRWo/DRBTQ
QEM15NtSyb/WXr0vg31u7vPucPu3LtwEIgRYf2AbhwPlb/H1woNFqjL6HfTwJ68aYM5/V90XJgft
qHsqwzXCq4VZBOB4wMkB59FasuaZUmQZQ2bFkwsj0CcuKQ6+vx+Nw1CqdojUa2rYYx1tIop0rd2P
/J8ylMCvWrdy/Rf92oQNhLNMosg21wv2pLEucqE1T5K39bVtlu2Tl6Z0NAoLPtBo6aVae56Xjvml
xVk0YCSqF4b+5NYCcnVvFN69NNpmbs2M188y6t46QpLbW7tmcnazGjdrwnjA5BBF21Elrq9f+/ic
MaXsxd1WFbSVSb01g9M/vzhLCZ83Vm0/Gbxz75IqeIjcX4X3gljDJg3aw+3PW/JWk0QijpU38UOn
UmtkpSqp4JwShEqE8l4yD51g66AYIdA13xphJcBarO0xgT2xqE1De3/j4IvP68ouBT0BTk0GImPe
9WRN3iF/UnYwB9rf1G1h63dTT0KyXyPIk1r7tXJGg9R3m8YrWzudltmTYlKisvhs5lshbLleaclr
BwTHqQ9zkLeG90POq0NtmHbWrXEzLfmHS0uzPY2FPIZrA0ux+60WS3vKhSSz2cQR1TFhZUsXP0tF
p5XpPR7/+Qp7re+hauwbJ5pPRFDhTpWRadEzRxLXasN/gU4flvDviAb4E1qa00txsZtR3o5eUQTG
hD4JwiODAKNx1LOf46YV3qN+G/n5JvqMIkP9Y5Aegmpw4IEADtMclf510PdytNaRXPJK6CkCfaOW
hFOeY7OKyCpTIaF4nHRo7Y6fS+lFNbe+/i0XkqORPSle9kVRvt6+RosbfGF0lr1F9Bb0PsVoi88V
+t8gFzd19rthToT+5crLOMVVHxadB5GGKy8+lePrRRcFRU8DlDVOYpDIThyDIBTiYo3zY/EYXViZ
3Y5mDGKxHXMKctLdkNCJoxvUMgXfoeU9rAEmlvIueGF41yb5TZCes8e+UyAD5OmmDPZWi5sfIyre
LqQ74YP54n2JVxBGi5/G0nFHyPDRBLhewFEqwjgNK8r64btZ48TVH1X1VRbWQC1LG6UTkQGcmWah
PwTIRhArbTIYp958DcaTWa+EmkunbkLY/o2HUZyffUdptG7NdIRxgovZ1or3HhIIK/1SIP3Tad9v
n/DJRc0PHXM203IxivNhJL5QujAMGXNjInQ7yqWdyZ/ikR7Mc0X5es0zL5XXgI7+Y02fNZ3oh8Qy
+GnjlFbmUckexQxmqfC9FI5S+t2HVMt1Sg3P5sf3Yexv8lKC42e86+NyiyC7PUZf+wq9+Opo+l+M
PrFd6+x2z36GgIojwHbfU+QO7iPUUsTjNAY8VnfwThzhOjdbLu4LI8Kwg9ipwORI+gCJdTPYQvJi
eIEtD5vbK7vwBF9966xmCfWzG0B+YZwq2X/p6r2pCw6QeCap7hn56Y61tNZyWjqXSHMy50npEj8y
W92O6BHJK/YyMUInTMVHU8iPtz9q6Yoh3MDAHLeaQsr00RcPg+U2zQBNpXGKMlW121i2HEOBCEBM
qCjlnmesPHrK5CA+nE+LxitKAxB9ztFQhuhHSVO7xunxTbM3YF2AYn6ZKvxv3x5/hJsfqHLbb/yn
Z9OSdqa6vspfez122s+3P31h5JMAnZkpkjEaz/B6X3+773dMm8v8FLXfKo2dGJtEv4/8g94cxfHY
9pHTneoKpu87EbDb6JO37IjdYUms1+g7lkDgV8nC7LdYZqB4klmYJ6E46HVwEIqtTnIyvGSwu1p7
6h1p+MdVnJL86jdkIsNap3qpunT1C2bvSCH1CHUNpCt+/C0zdlXVHNsAvjhtZ2h22z1Psx/j7zyO
7CQ79mtojKUskkl8k/lIyoccyFmEYjZxK2RtbUKGzTxzKe+aZPykgrup40+hcpbdRxTivfBnnfzR
lNewOw4/R1jYNbqN4bsYDE6f25JS2aWMVCyBoST/qt+TT/2aTvNSWkfvi5Y3rSlRB2x5fWoaVUBP
q6jMk2u9kcd6ibtpGTU00/JRGxLHVCPbCu+T2vGfFCt1cvcwjBvmZzbS2potuAcLjgGDHjHhE42D
61/SelIS5J1E4j1CRZLexWt6D0uvPRb4kyFDsGAAnp1K31OyXK8Qha3NfYMq7UGonyXtceKTKZ5z
XbWL6j5YY4CYdnrmIa6Mzg5i1wRV4aaqebLSV836MTW6amW3cvcX3JA1FcMgskJNCVTm9dpxStrc
zAQqAWIISDmBeV5N1AJ0QvY5xT05rd+Hux7QMT3fPjxA01g+imFjPuuGoNtSbv2H6irOCPguG2rA
gTHLPSq5SBOpZjdr4VEq9u6ToN3HlPCTl9ufvhAgUAcE0mhQDYDOaLa8VV2EahGxvBFFIZG4X47u
m+pAy8IjmvPXqg9Lu3lpbvZZg5QNboV6FeT3j7X8PQ8eNei4//8+aXYlLSHKm3Hgk8KG6j+CX/lO
KhVbLrbGQ/gf4m0GzNkmSZl4lsTZyTHlOo4aNbNOCePEkfSqNDQIhbdGXjsQS/OEV5ZmLlGF3iqL
0hR2HDn/GjMDNKBkWqr7yt0ZXXWfWbZRfK8aUrlNvQZaXnRzKA8ZuGMqOWDkri+IlCmV1QSFdZL3
6riPoqcY8QC3cRT5HEkWnb2j1rzU1l2uvAow+oafFQat1/Q+J/8ydwWTg6NuLYuQic42Vh1UJai0
yjq1zPTXEHqMGm3y0nMqc6WasxCiAzQA7KkRNcPoO7OUZnJQh6NgMZCUbjTvYUgauw6PUvBsdl9u
n9alG/G/pj6wEaYoIfRW67mnRLyrXAgKGBkHGHDbyEJwg1+TqToyr8ls+BxUl7lBOAghhyeIPxXa
Jo0drXmTKhKC4NHrjjFIhODYJd8MAchOsbXgRWz24N9q4WCsQEY+7iIlDokoi7/xkMwLHTFAu7rV
uTFxLr5nUvEGyAU1GqPbxUq1lnQv1BWY8Gb+l2LnpDP8t7B1EdGKhQTispPYSUlzYJfKy6noqhGi
m0HuDPFOtNV8e3u1P24pNhm1IYNE31j+i9G8sNlF1Pr7OnRPNZGhV+8apGG7FXjQ8oddGJk991Ut
D2Jg+u6piv+E4Yu1S1MbwkwdOeOfgiJu0nEtL/74VKClgKoNzBE0Lcz5UjJIP4guLZSTrwDBdd+z
QD+Vnrpv/V9x+gAu5d+v4rRr0D8BJ/xAwdKquQ/pQ2idROY0h/GuOIpFuNZEnXKma5fCN10YmTnV
SoEFoVR866RqzVZSHjJUGgyL0S95n4bPvfVVd38NQr5y5xciKczyXugoJFPMnDdJUt7jKhq5A116
yuTwzkXUDU0Muzw2E0zI2HV+uy+9YLOKQV5ILa5Nzx4sK8lqyxRK61TSxuyjz889enWHfoMilBvu
0435y6ohDmh3RrYVtNfbe/r/+HDKyAAD+O65HzJURABif1pvKW3stPsdgmh6VORDOvKajRQ7HcXz
PlejunKaFogRqFJJQEJVmAF5qWdVF13L6zJIeTyQj3l5haAIrPNPw9FRvRGcno4kIndbz/422vxP
Stj78mUz3FsbsFaoJQJx391eiqXbdPl7Zvc3LBIFnWx+j/5Z66D/9BxZ37YUPyX5XV3lw5m+bn7O
VRir4agHkEGce/1+ewHwM92suUwmOgsBCVGg7QvxrXOtXVn6yBbvXBVnJZlO6dKPQpdXeTT6kfRO
qxzEocXml1jujJjaEXSX1d5Yoy2Yzt3HXwglMnO5iFKI07Nx4TRNSYk83R+tE0rYT77gI21cei+3
1/zjs84ZUPC+cPUDDZ4rVGZSXFfdwGNgQS1dwfQR9i9VhhQtue0q0fHiBtNZnHo0TEMas5CJgf/M
RIGGi1YpTiQdyQg9ALWmmdmVnNoh89yKcBajfSD0tiD3jqnvs3xkZCraVqZhq+arh+jy7RVYeHyZ
OlMsaJEYBgXGer3Kalz6qhG4PIfA3LR7l8KahPJFVa9ctzU7s7SikctqLEQCKKFRH6sgPTAmeKeS
uoUrcxtrhmYJRVD60M+WGBr6rWbZdbL3fWcNa7N4Ni9WbRYOBlKW5FbFW6u30XfTj8D4oM9ye2cW
H/SLrdFm5T2VlAWSfL5kdB0XlJ269zg3n38a4cZrngZjd9veAk0Dl8FkCIG/ERLO8UOaEYqxNCTu
KbKFTyLAR/+130zgjFco0GuqbMZehyHswbg7tRDV3La+dBNhrJummlTYUf6Cqy5ue6z26oTTc0+G
5tspsR9To0r6VazAKrcrY2JL4dilrZmnZX5eEtokJRzr9ob6rUieC23FxNJdn/jvDOI98ARz4HxQ
ubFLJ8Q9IVlvQAUcSnbT37vKUVLu9LWdm07b3FMyrIIlOi+Idc9Oo16kDEONFbCyRHwgOHGYXNkI
vvBbpxBemvKD3P0su5WMaMXonCK2RtI714fcPTVDCmqZsqh1X4pkfrBj12PMBLQBxlz214LORbsI
H1Ifhs6ceaBrh+VyJbKoLF0AROpdnXPB7XFwXGlT3Wlr+eXiQbmwNXskGzXNk1BkYb30Tx69muqv
QvgvASf93X++Z+aAE7fyBDXkezQdWO+dfCy3aC/1w7cweoR8MvO0FY+/UDcg7buwOHPFilJDCypj
UXf7c1s/qmBbRNOjm/LoZS85NWUodnXpoe+SXSn7h9sXfaGQPJmHAQwe8AluMjutWaLn45Bg3qQT
ZUv6dkh+5NJ3xXu28k9ScrBqxRYVO47uokHZpP/hxb+w/tfpXviZcZxQIHntgkaS7AKQkdYbB6Pb
JGgA6ytv3tIrAds+/4KsgjhrdlTDUk0jySPto7WFgoG/v72SizeBGXgmCJGYB7N0fRMGHIHWaLix
gGjOMepq0wea4WStu2/bbf9WZw4yTytGFwo/bN/0RzPiwZLMA4aqKywzTyROT1A7GVyi4KOEQz9u
YkSj1OKtNne57wTet4DJsl2YOUXxtZFWJUMX1/biZ8wOsUiPOdI7fkbUKGg42Y3+acy33nbYaft+
A9OdC/YEqr+CVRFWztCSczeYbKNYoZpTJHe98JUZeH0W4NyH8FBH72hbgTG287i0K8nJtDWmjsUb
81eFyJhiYWp+1/ZC34BdXmSjgW44vZ58btVjYTmqqztZ+lDXgSPC0luK0TanFyNCrNn8h+dsGnKX
Gb+EdHkObU7zIRSFEWfP0KQjhTsr3zOa4hYbWX4w85WXZcnrXhqbxcmm3DadJk3Gxs/TBFf5iEzY
f3GCl0bk6zU143HwEgHXTrjhluUmkr/FCmTc0tfATRyp8w4JA8Z20427PN2kfbx2j6ZNmz/aHB7W
U0SWBe7N6x/gNkoV+4nhnkJql7HqAMDZMAMBaomCW3Jft7sm/mHmj2mAjFGwM4Qv/957XNifv99w
iTIpGesuYpjbuCLZ7OOXwhnEXa61n0SS/2B1FmPpzgJv4OqA1QKzPdvYQQxDoZUt7k2n75PopMk/
x/Jr6d6LWbx31Q7XZWyQ25PqH4UXbqHmfNSt1cr1ZGW+8MS4hA5QU1ABmD24ci3WOZzXAm6TSZDh
k98czQLSMUgHvRpqyb61DfgCCiU8ZZn06faqL8xmTD0BCHEQW4ToR5+9CbLZFRU+XTiFD5PaYr+D
S5tyCxuAHsYp2pvHYCskW7nbpU5xWMtblnIKk1CDAjbjCOS9sy3wm64qI1kVpmOvx9HGD3aJ+tJu
o7PFAN3WlZ9WvnehnoZByGWZBrQQ3pv5yt41kjiKZeFUGaJTF8IWiEszoEhf2aa7N/I/otU5yurt
WtjkK7OzLFBKJDVn94RTFn/qpSe5gdTYMEFG2rBc7KCxJG6tNqW/xhy/vMAA18APS/CQzIvZkh/4
ypg3vPkw6kqBzZxUMm5rE/S4Xd83Kqyrayx+04GdHWgkhBBdAZ40SY/MXFnAVevNEpODAHc52lg+
uh6edg/7xPH2bi48fCYxG2QIkMnrsLVf+6w6azo9FHh028w8mlQpzOA+ScyDqQeOpHw1YBK9bXDx
ukzUOHCTMDCgzLueedhXxaDKuGmBNgiNJejnGFDq9WNgJoyRPaO37iDWsJUyePAMKJzBtalUcIiq
N6H8lnqfZO+zshYBLMXQkHhOhLog2ycCueuV8D0tkJU0FE5tjFKVsNVS/v0QKjgucj4ptauh2XvV
Xk66bZGtwUGmSzPf8Uvrs33QJM9rqsYXToY7JnZVAS/STnpuF60GUdoaFHNx12GQUOmXgFafd/mD
uJQRjsmxhhSoH3Ksk+YwKAFhBhMKcY4ukrRah194KxhhgziAzsJUMJulXmndCA37KYD3QEFPlptN
erbqXeaeUze3GZOAypa6mQ+DanYvF+c0uc/6lSdy8cP1iRxTZwAERavrTVaiLm6EIBVOvb43i3pn
FMHGoGXMbS6VX4h1rZz2hcAHIg5kLaHiRKRHnYUElQ7/d0/FB+1mXdxYOQ2cQJDSTWtkawQqi35K
YnERK+ceU2a6/ra6F10v8ipsUatwOMsHwRf7Ywv8amPG2aNnMbMfxZl212X+4PiSvvYQL64uvQ5S
Fxq4NMiuf4Ew+PHQ+KJwcjm5VkzVwKdldd/AGBPW7378dcWVLL1EWJNQGmK6lbbntb3R6obeTdjN
Krl3w2hT/VF1R6u1M4oPhhbZpN/iWrdx6aJe2pztaAR9VKNI2ExKWx9zO982zHLEP1zn9sctrSVS
0ROBNQ1jdf5tXdm2taBZwqnU3fe0yHZ5DGUm1EfxN4Y31Npbadku2aMZTued3JPHbpZ6ZpEkN0nE
3jWGE9bBXjhXe6mRHbF47ZPD7W9b8gSXtmbnJAoC0c2mc9L1ox00IO7X3OnSA3ppYXbPi7Q20jof
hNMXv5a3ulMFwlYALHr7O6a9njttwBK8FhQ4qdTNbpxe6rWUWIReeqE/9ubB619N95gX8M9LBQ/I
1n++bXDxs0ChTfzvNNj+Qi0vSh2amoXVBFo4pSOSVILl1C5CMIq4F9fkf5YcFw11Ri8ocygooF1f
raKRcjlNCPJy7UunP6TGm782Cbn44l7amF2lIuY0lhRuTy781e62+jKaByNyWMLUNjaB8tv6ba61
5Fa+y5gd896sY3dssWnJf+Lmj2md8/b99iYtOuKL75q7QV0RKKToHG8FHyTG9xIEyMpJdA/Ui8vf
3texXGNWXbpQjMwCHAZPxkzpLCS3iq4OGlP0zkbciZtR0QZ7TNM1RoylvjLxL5h2jYIBWrGzFzwJ
XNkr8xxwzqawfYcOI/Rkxjbfvn/O4bkUD2sWl877pcHpn1+c96Jyc1dSgLQUqQU/87a1frSlBLu7
tXKxFj8NvhdwwVTdwQTNVtDM/do0A51WrdVsIqasgvF7ccfUQ9oBos/vovLRt3Yjj8wgUYF3H/Tw
PRlfVk7O0uNy+Stmt07LfGsUfAMIVvK7gabhrn4rrc+kH2Deexs6dBHdkE2fnfrAceUHfonQPIzR
GuJ1adknEkRUfnQZgOLsYsYivOKd3LsnWITsPAIGGj4Wo2W3Ub3iQZcKYRSh/jE1f3Z0bzST2ByB
uKAvakJFBi7hLtXDA2Os585qKUe9RClM4qb0qKkvZbOCsVm6OQhETFw/k27TPJmtwrzS0pT8pxIf
B8GHSmLFGyxsKRdzQplNGDMe2Osj3OpGZphj6p0rC7qxwMMh8OZF3/yClK5aDQIXts4ijWPYFQ54
AvuZuTiXKq9RYv+c/FHvGLY+Q5Jxl2yjx/6FYQr3kwdhbchk8O72yZ1OxNVLiMTppLMBcEiEKmve
AfCGOFSK1vDP0MH3ymZCHagVeiC2Fjzkxq7oVqKVFXt/XfClYxjGtKsz7ElBipTlN1+ObWE4W9UX
FBA3ZXpXhk+3v/DDPk4irhT3+D5LA64+u5qNVHtZ56reua3ibZGqh7Lbx9FzYamfXWFz29aHTZxs
gRsCFTWxgc2nk5Ii/z+2QGEBldkX0I7VhrBfxYysGZo5dLNPGi+MTO/cuE9Fp8BziVJxItvFGiHB
oiHSLQ7khEOeE0ebVKhKMgbv3LfKJmRGyFSfwtE6ZvKP20v30aFMa8cVUHmfkPnTpgt/cTLiUIR6
t/P9MwRNZYfsZDhsKHJs1CS765XgPo7BtsFFwCgPZ0TMvq1+69LZvPwFs0WdWACypo/8M/iL3o2O
QntX6YgBqskmqtAejJON5P2+/dlL6zupTkqkmHQv5o0jQ8mrWLES/yySXMIqoXaQR7nH1d7msh0D
cn0Ae9yF6Z9frG5bMXSt9bl/VuOD6P2eiFcgr/D/NfUvm0h6/o+ZmRcLC0Zl9RozrTds8wA1vQhm
tKhyqgIelrXD+TFgm8xNcGOgCpSy5/ctL9CEJgvDXD04Ej7sPQw62/VPntlutc+D8BaF0sod/wiT
m4yiokfuQAr7AUGaDkNRxwOeGrawvXDonsMH/+hXJ2Wvr7XWJt80986mblKin4RBqJBf71qR123v
S50P2zBDKg8eF+HRDT4L8t5fO4jWlPN8sDWdDThOJkjubOs8QTPboW798/3bN8OutuezZJ8t+9du
dz7umP067872y/YFCQb75SXc7H6/QnToEE5uXn9vn16/PZ2+/oaS0H6AUefu5Lyftk+jc/K3v/48
f7GOz/eDczDsxr6D//b98On5Fyzzz86nZ2d7t7JBSw5/qqP83w+ZOfw4Y/DPmD7EO6lPtV0eVHtc
K5hMC39rsSZXcnGdImUMlDbrseGFxD56oxPoeWtBwd8g6qMZnmbidgDi8xFeKBL1MoKO9Cxpoa1n
31s1sP0I9N3wE3XoUQ0cOen3bb6lLld0h3osHRhEHTF6LfWXFAGeTsgYCFM2YL72tx3X5Axv/bTZ
0WQEBryVUOK47pBO+r4CxVhcX7g7SZdVPOO83KcLfRyE0uifIwj7opjp/pWIfckAY6uIyk4BHi/2
9QY2XaS2XWZxs2IN117gqvyhLDa3F2nB606Sn0QCiO4Qo86SVj2LgLe7JkHdi/2kOfJKEL50Pq7+
/Hk9xg2o59XTn8/U6egn0PxLW6M+0zCwjcPv3Hg1pY0efBGSGKpvu1c3+WBH+VGU/vhxTNTwH6Ci
dMwuP1m+Xti2brTCHFjYtk3Us5lr0lFxu5Vp8yXHTw+CTgTfB0eANbPit2kb0OTiqY58hoegCDwg
HhsqzwhkRzZZ19o0/UeI8vRdFxZnJaPOUIxYcrE4/gSObL+am9cf56fIiZzKeROYgSXNs+u7rw/v
297Z/jKdO/v7QelXbt3H2cvZz5hdO4hM6shXXP+sRA+iiVYFI5gjhcyp31TEOtjwR3UIN7HR2EZj
3kuKv++RspDuBfNXLWWONvzI5Xffe+16BjX3bbhpNKi6/MDBS+CBVoLvhQfsatVm1yxMuq71dIED
WsA9KG5CoIQNbB1W/DWLC2bIs+3tG7fg/K8MzuKcKPEqMVFZH1p8T77lbirx3nL9jZCtHMGFYBFD
6JHTcYIZY85qp3SVHPhNhFSc+F60QDLTjSLBJ1dtEgUpNO1dG99uf9rffuXM5U4RB5M5pLyMPs28
iaqXaVhmcXBWyjfJxLNLNXrYvryXBYjCXesIPdnWEvqjHnxWBcFp6qdRBhjUrXEzLThPxrwkBr2m
phDAo+s7XgWlWGUe394bkg+N5ABlZJL/a4aX6ahfWJmdnToVh7RG2urcht/UfajtG/9LnW6hzL69
rks7CZUE1phjgbZmFi8EDTlJ3QzhuR6Z8jpl3p3bphBntj/SxLct5k0d8p7bNpfuxaXNWfzg6m4g
JAI2LeJHhl636tZrHjNfcxBl+PemQNgym4cgIKPQ0425CFX0YgjIELPwLNVOO2mOb0FqFuqTWz8K
q2WhRTepydQxYNGiK6vPPqxtWwmighpribgVkHBsw6k32L0K+d71pMegRXsVJV39WfB3BRiLksko
K3jtQ5a8605F+7sTlJ/JD/Whqpyy/47CbxF8bWg09gQ/YXX09YMB7019DOVvobpGv7PkPwAJsl5E
3aQOM/8R6GMzCmERnoOx3tMIA8imJw+JBFflWgd/6RZBqSNx5JijB3l0vTFuHUSxYMXhWQ5+UWAO
18r0S+dap2ULQvBvmWz251dFMGhWxFZYBKZCOx7D8bGIH9AessEkdjUSFPW/1p7kFlFOYtie/jQB
z+xdDo0Kdi/knc6pzsiQ0tpheEdhdOX2LK7chZXZW6ySEdET6lg5PbTspDZ/UalfE/tbXL4LIzMn
x6KlumQ14VnM/vTJo2ZtpPSLaB58PbLN7D1cm75eihWhPv4L5wD2/zc/u7inUqcMhHMsneRt/Ogh
FkPbUGE+Stc4aZeO+KWh2YfVvVYhNIkh2fgkatVWMnj/z4FR7VJ1c9v3LJqiDUXcNJVQ51hFpoT7
QBgrblNdbuT2xWpo9AqOVX4Jhd+3TS2l5fCBAd5TJk1xyt/X10mExA/FTnIl2dOekiE9mKVoT1pA
bjRsI3fcKNr/cHZePXIjS5T+RQTozSvJqmpXbHVLLY30Qowcvff89fuxF9jtYhFFzH2Yi5krQFGZ
zIwMc+IciI0dU3iLoj0c98a3w7ZBjkZMsFCEXtpWU3VIBRnbvfJalnc5QgO49D2F8I3dvLCy8k16
MAoWlfzwuTOlwi5Bnurxk4Jg9Tjrr4l6v7Ohy49ehRsQ2YDqp5fNcNpapGySIzWlsh49d7EsPvpJ
WrliakByX+bdIRDT9KANw3wapQoy3dLwH40mis+hbvhHRqty2pxF8XUayDxbo4t2TtbG7UQkieI/
PnrJr1aOBnk3yScUJvyyglMD0QVl9d+tmtljxii44rtS0/5ATv3f25uytSfvVE083guMfP0JBPTM
1ZHHdBjLL0mSfc4hhFOUvSh2K7+BCH1hnFugXcq6TK7JTdDGRpI+Q84znaDWr+xujtEcDTwBEIHc
BgR8hY3qUUfkWe4p324sE9lD7tD/pdpav4K9IitZlfXpcw3XfTI6+vcZwerbW3ndRdYXbcX/b2T1
PiWzYQit1aXPw2RXEzTvqmDDOVrZ8b+FC3fYMTzctrhxfzDIhC2zltAzrqspsZhHvs88zHNdm8mB
wyKeG1OygMzl4T+G1FSfAjXb4xZdG6U8CfpwodoGfMLjuHJLoS76WQTtxfMg9+B4T0bgaYDQKt04
xcpO1eSqhr4YY3wFwiaG6Rdo6aUfUoRQn1sFY4H4vezgvpYEWy5RtIfdxny2DLeXvncIVGWi7RuS
k+g7Tbn1uVnsayh/6JACqTLFm0v7o+5bY1776bPipzbV7BGYSKL9L0YW9hU+I2Tya/BGRvPDSkCM
P9daY+vat7FubWFXcHVzKR+srF7JYEbOQkyi7HmifzOwf8XC3QFx9+0zeZXULVvGP0DPl+SDz7fa
MnVo4qGV0uckkY6NidhgmL8x4KT6d9KDIZ1ELb+XMvOoCi1KIQ2Md0hR713FdTry/iNgPQRXuDCI
rtHgklQLfWeypSAYTbf1XVi2nNYB/W4LD59///6bPQ8gO24vfetmLEoKhKcL5cS6g0xbNcjMlMNS
tOErTHMUOjmf/lFKD4W4h/jZvBqLeg55M8V7nrPLfTYSORSVelnijFJH6faEVxT9liZ5SlGiScb7
yBrtipxkRmKhDP9m8Bz/DyuWSZsX5hKgWqvfgBiLX9Vo4jyLvCGOOfCsBoRHh8lg9tgvG99OizG6
u230akqIj4uaBokfVX0mi9dNEpggZn8wsarBxiL4P4r5Th6L76nsWAPcHrD+Dy6Mnor1U9Qy155a
VDNocSvaTsXk6nsvbXTAT4skpEmOtfz5hwBX7Ao/DcGqvpiKIB5EX3R0FEOdeZoDClQaRJhF1pxu
L365pR9jGMicCclAr/JaU6p5n7P9YFPQQmFMFCt6KdopdJtQlsDVy/POw3J9uBYzcO/xXirQfqxh
PGq9EHKpmIG4pR3+tGXlKJN0zNvoqJfQFAzfqvYxjHrYMb2o8tq03fGJV5Xg94V++AVrzwuiTRta
M3rRU5hqUleYHvvkSVPL73TDul6yaS+mY4be0K+RoQbmeh+6ErIz3W7ls+DfMV6j7P2mJQ272Pz3
sgMvLfGZATp7ddzLGYL5rOODD5lU3EdFPJySVJIeFJ8B7SqoFXuOGwlQq9TC663p56QsWrdtIvko
ooz6SQ3NZVa3bYeHuZVm20r81BFKRDFFHm+3zNqvoab+FDrU4Ssrig9hSDHs9gFaR/YLQQ2/n/4i
TkOT118WMdgqnfS0PXeS3x1yVdTdnhfoFI8xshFoyN7ftnd1W98NAgjDDTOKxLm5vCXaHIaC0Fbt
OaR9lWevZvsqEx319Wtfj7bR/6gH6V7Ih5P/rbkfwsdO+4n7mkNj52F6rwt9/HrLD4EHBDIOiV4a
vuPyhwRWn5tD0bRnpD3uA+mhHb4h+4PydxU6QRAd1ApKP//R6tHmFtBX6T8F4cH/lHY/A60/lsE5
V/W7ov7O7GHI/xEwx9M3z9NXXZBOwx7h59XA/PuvRfuTH0OmApfQ5a8dI2p2bTq2Z0o6D2NhW50K
dbJhTykii+2XIOnQ1v2jM3RCefhByedD02ou2huZfj+UD1m9kKx7YaM5OayymvVZm8aF03QH/vKe
8a53lVmFd4AWgf1aA0es6xbG17Q7p0ZWznY9aOVLLi2ivPIcdmCoAjFS3bTWU8vuAiN8lKc08u1q
RNRdjOh0m4zMQluo1nL0pSqBUdt6p5oPceWP+aHLasmLk44Zz8qPc1BRgpn9muMA+HoZdPGvqtKG
AJ7sujyPJBQ/wqQWKd7KdTy6at6a8zFXEgWEwJztkbGtY4zlC6nUu3jtmclhhvLyC6lqBO2URtWx
gb209CNX6//m0o82nCATeTL3JiXWr827ObhUVGY0mct9d9kfPL80T50eGJgDruVXnFT3aPOtb9/W
qzXBcc5DyHgeqF4cxSpI1KURKuqwEM5B5J+z1Of01Q+GNj8mwllNWnInX/p22+SVQ8IkHUWJ6BNa
CISyLrcxnAOlpqMrnPX4gV7v/dCeR1LESH27bWf9cvJWK3yQZWUGSIe1mJ7UBX2fcHK8xLHNHd9y
vQbqQcyEEY/hVMngL9fQjVZl6BOZkDDXdmrWd3X1gC7UoS+nneBnHcUvz/JHS6sGaVYOed2keuDN
5uzIwizawtD+Flpzp891ddpWdlbuJ22qPqBThB21eyLQdMs8eNSCjFHg+Fda77UPlpfzwovg4Agi
F7I/ojvYqi43cCrVxAhKNrB8Ipg5j74Lt4r2Rm7QS8fb5+D6iF+aWv78wz3qlULpwg5TYeo/DK9K
dfC7c5L9IMIjetg53HvGVhGDIBWGStuSbcyjBxOxEbjw7TLTGKoGC9bMNiSmt5e38eE+7uS6QqkH
3QwZGxbV7HOU0CExfXeG/oDh2zD4e9vWxrG/sLU6jL3eCWpSWoEnAsyIBkftn3IyjUnfSaw2Dv2F
ndVhHKPG6NUUO3PxHXQAzNfyUSp3zsVV+YardWFl5YiIpUc4FbAyCN8i3fzW+9nX3Jcf5S/pS6W6
QhC9yjkzcNrcoYC4M5d+7Z0uja8c71yUllJLPqfSeLOGP1P2H3OV98UtwF9G+4hc3ykbP5x6vfD9
IZuFwEstqBtGSYs+d7o8OIFUl8e+Kguv6sa9KvLWd4NUAFQDcEt4S1dusc+EeRqiNvSGVBzsGGT7
Q2ZMOU+yuGdqy4FQPlmCOyoodLsub7Wu1xFJQRN6rVrFwgFuCqLZosnA/ZJMfUqbLKjhl6yK8VTN
VXfwxaDf4xDcuA5LtoSAM4NvKqP3l78hS3EtwRQlXjAM0T9KZIHX7/zhII2t4Exl3ew0Qq+KqnxU
5Hkt4HtM/dB7WC26MFJrHq028cYe2T3Zh/uR0ib6iEE9HJI5OcW+73R65MmQrt2++tu2AdUx5UGk
AOrocrFVM6narEmJB79x+jW2CvE0KRXqb5aSOCPob7giJOFQWcI/rTQMblUVwc5buOFcCeOpRlI1
R8lk3ZtrjTKWhVFJvMLqq+w4zrP2uelrcECmFRbVMdRVMXWUvMoj14+ScG+CZ8s+zyQaIvwMJitX
37s1/FzQ8zn2xElBsy2u0pPWNf2bKAcMoZCfP4qh0J4MPZP3xmw2jhrDL/R0l4gbQq3VzapmcZKS
rsvgiJeC5wIGt5PV1r6bF+axryv1dPtrb5kj6+VywW0AAfnqoE1xJzdGXeVeMOewkZHOFlnnVLhi
5ov29FmvKogca2Yo0SLl+yzjlMu+f/BVeS+a9RDOhSe3pmsEnT2k+r0fRXeJfM6C2YFWaBBMu5N0
J5OEZ5Vec5Mpj52x9yRsfGCkM5guWiROyJFWu5w0YRuqelV6FRWm0oBUICxOVmI+lPXYOXHcvcpC
dLi91VdtP1b/zmIB+8tC8b6uIsZLZaCRu8qrC/OuD/4Vqpcq+2b4zxayviAGtLi9i6bPgbzHwr/h
rcHDG9S7Zb40LKiX225OBWPnUl55kpr/bY3gEGsDk6VxuvPQbtkBSbF0LGBqAnBzaWdI/KT3Tav0
kgQPqaaZbutf/VTTd+wsf88qpqTasHCCcEUURnMv7cQ0nNGaLSpvaqJDVjNJTl1OG6Kjmn5RtJ14
eeP9NqlwMOuMpjCAgeUGfTizQdT5AvPUlMKCrHiRhDw/BTBg7gRCW0ui/GctN5+JyHUOU4By9w0r
qr1ScWBgvjMn6VTFwblv3gZxDyG4cQ85gYvMNs/p8oyv1sRBFazBQjYPHfausQXG4h+mjhywfdZO
2UEvf/jzU470a2b8iK2943i9VrJBSBBoMS1XYT0+IYpDMelKXHppzwx18ENUAmqQ9zwGrhUp9u1b
d/35Lo2tXrMuKYQpKZPSy1uUX2og/nvEQ1dzfQwkLVyovJiQ8PIFVyaEOmozozcTD3m4Y/EgPcKz
9Ee7a5wCyCXI895Gebva69Yt3+jyEixW6UeoTNCR+648d2LqA4IWWJXE9DBCIZUw9BU3/lNmlC+3
9/D6Xl+aWsXPHaKWixJhAnleE0euabwm6R6aac/GKkwW6liooRRNGYbMmanvyyiF0z8zXb1o26+3
17NxAC+2bvXBaOUMWSlaiZcFlT0X91XKATQfRaVwZnOHA2vP1uqqUW7X8sjgM4kvhX7Uxq/tT8R2
nTTbG6jcyHIuv9LySz44Kg1oRRlnWGKysZidET4XK6W+OCnh5zCs3VL4nMVPA03sAIjaIO0FTZsr
5VUFYgrYUlFWX9Bq/S6k+cCBHHInD+pvcTMcxSm004Ckv3i7/Q2v0wLKWbxmnDvKCwyJXq62NaZZ
H8Uk9dIK/c9zV57UxG21OyE5+82LKv6+bW5zdz/aW+X7RioXU6ZhD5pTWzzk7vPrr9KeDxmMSzum
luR6fbM/mFJXwYk8N6lVJwyRtcFBLB6z8O/YIuc6OZBcMxvNSGdrW5SHy7HfMb31CSkSgotbPiDT
bZebmtSTqcwKCPx6FNzIDlTPNKl55r+Svdn/Taf50dTqXoRJZah1galx/jYzESChxiv3R79AG/6u
SKaTYrjBPMBoXMLMUzmRf9Sb0W5Qa7693Vcqhov7/vhLVvcm9NW50/QCz3NfecOhd6F4bN3h0L3m
z0C0vgfn4VN7gFccOb+ktJ18dEDx3/4Rm6f5w8avTjPyPlWAgm/qqcE/vB/zPzC8QTfVfcl+iflO
QWLP1uok+ynR2WCWqWcEpzwsGSYBznKsKjv7Dces1u+xmVz3iZYNXsaCQHowG7ZmD1uoVXzJ6FJv
Fo7zsWH+QPiZgRXM5jtpfhW638pDP58jHZ3fzJ3rw9Qd9b0y5EZWi0cilwQMpS1F6VVFq0FIfop1
djir4K05jY/ZPwyhZvQrfs+jHezV9Lft4Z5QnsJLcZsur1ItCElmtGmGPEWtSDbJ/hjYeYyMhBPE
vbQUmoyqpUvWFX8zuh4ocIkiKN6qNqr/4blj8oSwcUmprwYqm3gcW7HigGtqcxSzO5k7PaWPWfE8
puPOQd56xj/aWl2mSoxpZeDtPJpFQfOWCp8Ea6cxtdyFtXuk1gA6YIk6+KSXO5soetl1DZ7YSgYX
7XHKD25oQpUGM9v43Yz3ClBb9iBLZf+g4IPGchVo6a2oznlfpZ4/n4NFdvOPrt8H/eOk/xisu9t+
YPOZQe7DgFpdAZq+TkyjMDKLSRQw1nydYjtDyxv6srgfobWWbBHYWaA7QqUd5PnXtFeq3FopJIsK
PT/4vCmLX+5sodR5FPZJ5gki5OdZeBaCY2YgJ9kljmAeUNK+vdote0uyCOSBsEFbY3nqQFGiURoZ
oo7EB014BNvj+P5roLpGDu9MB2vPbYNbrg/2oeUesLXoj1wuUE17seoyNeMRL/XYbv2XP1PIv38N
mi+Bsoeh2VqeuQhzcHbIH9cjsaPRzfClWBl+z7cDCHv0AJqP3NEiKh355yL0d1LVK2gF3476J9rz
cFQyirke4jPSAHxUI+TePAOvoEDZFYo3VW9K99gqX3preElN/zwodqkpB2ZWHPkpoBkOurCcewaf
NXeOfgnRQ/ft9r6/Q5ZWd5Z5DuaPQMAuHA6rO2sF5ewHflp4Zh7fR732WLfVT8Uqf2uAnyGVHDhw
GrPsaiOeKkF2ahLR0A5CwldJLY5+rTtiPX8S4hM17p3fthH0qAZYKwpBcGBx0S8PhaLXg6KPQuEZ
+p/Rn55nObZN9CmK2Q2E1xw6lvpFnxO360N79O9Us3MEqs9Cfz/7CH5Q/779gxZ7671CWYmuqQYS
k/26/D1xVqu+MASZ55u+o6mMxqpGfo6GWHbL4PNtW5tr/2Br5a7rPhd1f1aXWMAVuhONUKdi45vU
zYw9Xuu9da0uXxZEqUk5k6dBCQ8Kg8DyZ0Fsj/mwk61uPb0cfwbegAdSRF0P9sTUjMzCwo3VA/I7
iVoCpCjQu4RXJxGdLhHdMFWOM6N2RrY357/x/mEbBVAAkrQL1p0C2BOmOOujzAu62iki4z6Z6jdr
lxXsCsa13HRTpCtN/caCQ2vlqqWkF4zGbzJPAcheN+NBjIanLvjcGT/TwHJb3Z511R386C5ohn9V
9S3dlRZc7uz6nMIcJy7Yb8aSjVWyUHW1Ms9+jnvT1dSRzQLFQ0v/c/uAbj2INI4XBmmwPTpwlMvb
AFAmCbWahUb5XzMN7rMwO2ij/nvKxwcNrKsRGY4W5E/aoJ1N0W260b39C7aOLQ8ijyJwQPWKilYu
e02t0ipj2g5rLVgdBJYCZoaaYNrx31uHhzMLXcMyLEyr6XKtcq7wsYZ2AfeIkm12lgDHsiUfJH/a
K8Vvmnp/JdCPpny0DoeZTtEZCl1M5YcxQH12apqniKLBjnvdNrR8QSSFYZldrYlMtmojY+D7KSpM
yW/RADY52emXbRlhaAfAJgP4UGGuMmaF6b2ssAgkBDhHD70h/x7qQrT1Vt9Db20derrJMmVuMNCg
1y8/kZ8VpVj6RBC1MFAseimicWfDNmIUbbnVDOKLaKGtpYy1vjetsSpyr577wn/IxpY+jE/z5lQK
U+vfh4JCriz4kxW7Ah3EEw+VmB1uH/qNDaUSTbsCoaulCbi6dbBYT3XY9jkIrVfVpKrZ2RZSxbeN
bEUFEEHStpbA7lmUji43MyvS0NRpH3pR5n6zDr39BxJt55P39u3A7L/9tbOhkth5Xbdq3x+Nrqsr
VmlmapxhNGlqFz58NEhG9JGmojnU8X1rOWMPF9nBV+/K5GsdPQgQFt9e90ZcCCWLTBYKvFgW15vb
FymTTEqSeyDa9KMRhf6hZlQH0mcmsUylPNY60m2zUu4V3rdeDQBSDHEuA0HArFeXMYvGQg75H4+X
q/y3EtvhXi9G1UEXYbiPWnM5UVJ8KqdoZEy60p3BAkkQSXH2woSh4KRK3hz/+2bQZzU4ZXg+ftjl
GRhRbUxLlEW8SkjMx7qwpENDXPQgl5X4EFRWcKiHcnI1NRRfb1veOuMMDSmLchF9Znn58w/1UjGc
elio89ITtPnol/1dHjtTJZ5uW9mIsOgaLZgrNpzsceWaRCucx3YuCq/zD1X1r9zffRu0v7vl0C0z
TAqAIsTRUmRZfVm6tmNTiDXbWCZ8xTQmdBzF+2FWnot+1lyKEHtD7xuOih4SUc6S3uAqVrd3zsIx
y5OiRA9JeZByxqgh9kqNc6FIrpbe9ScRTZ/bm7l1eT/aXCMz81JpIRqib9sOn83gHIk/evO1S8X7
jKpcqjyriEg38qcZYGqWf6mD4lTu1dk3XoCldbbMDcGfzhNweWwsyRdq5oZL8qrZEcYfTbEXv8r8
DavACpEQCAVoUBNvrN8YEUhNklcDzenkTooPIqj8kqTx0Pdfh/SrNHV2kH5Jk8OeFuhGpAN0nFiA
qhW+fz1F2U/66PsK2WOXys0hU9t/FWRSnMSIRDsrzdK9/TG3zg+sNsvIGZVmop7LjRSFpOiyaSoI
rLq5svVILO0Azt4Xqaf/01v3VaKja9THFYLIgrgTa204YYJW4jpw8DCFr+fPCgrbRhwJNCEtwOFN
6KCblKTHWrkbhHxxxTsjBhvHhklm4iAmStAbXeM6FH9KeqWs6UN236SuteM9Za2NBVFdlZYpfYY7
AIJdbmecAkbpQZt5saLWd8EEwXqhjdOnRkkTzypkUFOCHMBIHhg7La4NR7pUqhBCNOlEXs0BDMo4
NGY9lx5UedSrrPap76a7eP4fWrn4GqYwwauAOVsPOICm76RhSmj7z6MTBrodKIfbR3Ir2wAmAVyV
ltLSnV69RpBpZIVsAdEIcuHBxMn0c+tUhmv6tR30xWtoNLD2GL07VKbtt+mxzfaE6rcOikx2hxK4
BPJoPbc76WqARDZgDT+JaKN9abo/txe5Z2CV8/eNOTODlVZekz+O4rex8Pe89HLUVg4MwPcC8WEf
CXJWyalWCqGS+XyoPD3mCNDeQ26jukVzJx8Z25Iq29zrn2w8fwahFOEUBTCQUyuLeVhlcTQFlZct
ZNWheDZga1cPhQKR7U7AsrV9jE0tQ1ocFLKOy3uWzaVolkVTeYVRS4eimUUnSKOdHs3WeohNJEAF
Kun9+hDoYiIXTalWnlrWTjfLrohQhd7ENgRVL2TEOznHhucnhQd+rsoGcLc1yh0Oy9Gc+qJGBJrm
VzA+GJ16UvDQdrizsC1fwd6ROC1l5qs2DEVlkawmqb0kNquDalXPQ9IVd3m0c8i3NnBRG1tQO8to
0PLGfgjuZkQCxqZTa4K79DgIoSeVJ2YXafOXr7tE5htHAtUjUhgQVgALpNWN0ss6TGI9bZDGK77O
1ujkcbXT9NgyQZQFZAdOJWrlq2AryYZpoEcIdqzpoSsx/PjQd+leq2PjHJiENayCwhKRx8r9WT7+
L5UAVsm1+dgbsS3MUDTpmdtHp9tOaMMSwSpoGcbt3psdl99HoN+aKszQeVCiuGr0uy2+itAT7pKJ
Xu8bWLRFCQSoGGWqNVRMFrIyV3tA0Posms+jZg4/gory5u3VXIcyWKG9CR6Hohx+4XI1YiTHgxQQ
yuRh/6QOeQ6DCNqSStBa934MA8I4miUqwY1wMNvJOty2fr2XuFpiUgDKOAxA2ZfWGSovC17MwmuG
EgmZNNZeVN9IXb8YqZGNRriz2g0g4+LbKa+C9KCiuQ4URxly9FAtS08ZAuDAs9BKT40Ym3YqCcbT
2OTx89wQCph1BkxZb3z9H70vkXDKmSE73l789UXn4+Lx+UUcJD7D5eIjPRtC3SeLi6TpK/yJT4r4
Ha2mrqkcw9hzyxsJNNZgKoJgmC4GYfKltbZJwgFdmwXhKBeZ2zRl9R0Pow222qfyy1gU1LaFvIKC
Jxci9R9orlT5aWB+OnSGpIbhUumFCrWw2Sh3Xt2tU7BMLANrxYVTfr78aY3VZ0ZUiaUH6c8UvLTx
Sx059bAT621tN+JnwM7AZ5PNrrY7rgMt7jOfWK9p9LspKPyT5kfSIU1izRX86DOMVPKOzc2VUQ/l
CgO9N9dJXz+JeazGhBNtHR5FQcgWtcQHo4pLp9Kbf2+fp+sweim+0rEn/iJQV1ZfWMparchljDXF
ZC/9EAuCRqRiJz+xu8Q6UPHeeXy3nAfhOuwpZF443tWHKwifiQFwuk3yWRZ/lNIhNB6UAIbGRv0d
63s+/voFZoEfzK2+4NA1lgjzFVCXuP2EVNLdqH8HVbQnabZ1UCCdWqhtTaYm1rVsNQ7KysjJd/jj
05AGx2aczmNPfiCnwOrjndO/aY73fqE6ZrpxXVPrRiHqyonTbybSKQrBks9W92dWzJ/i9CuEV+T2
Kdl0gaRbeAGQLdTKVwHnQjhYq6pUevVTkvztXPlYm27yq+lQtXKkt7fb5ra+GU3dpc1CUxeA9eXd
TpJOaPpGLcF6MljdgI6HWMOa9kh8ty4aBGxQavGK8elWZz8M/MoyuonUA2XJvBFLd9KC7+OsfhZU
/evtJW2gghguZmCdEQfGahjtuVyT1Bh+KCQyxqjDoop1Fw7FcZQdBh8jxZk1UrzyKE9fDeuzmKhI
lRG8Dc+icZ6i4+2fsnV28CqMZC8Ck1fF7rwdCyWtzMqrpoOse0302NRfjOBOE3cMbT4fHy2tTk2i
pX7hh0ZF5dfWDac7FHb6S4tsxp/vC9jAkc9s3HmPRW2jIcpWQ2dBrZO8DBWFy62O2jkpCR8qb0YJ
VqLoC6PjfVoP96Kv2akl0Qsd3+IyfZvLvarEBs5v4R4nmFwaeFQ/Vu6mzuCmS+O58noAfiQXTOzU
1bmtv2eGahfxOZVeNflfkQHz1n9MCkheM+ETCl87ecfGN16m1YjPKHwTLKx+hhylFT0idj5jhlE6
Zo48cFMVdyc02rioOHGQBAuj4ILBuNxpdDjmNPSFyutkw2sBDEbyI3qtX24f2OV7XebXOLkPVlbu
YCqqWY4Ye/PiNH3QdQfGUJvay6HNdw7s5nIoQ7BhtLQJeC6XMwRFpGlRVXtm3x1EM4WIQ75vlfH3
7fVsmjF0UWfsHo7WddohdEE1+jPrSQXFYlRXBsxepe0ppLaw47g3HtslD/h/ppZz8iEvFER0aqGD
rb2w5wAkZy0OnDAWPkctJLWVFdtJBX+Sv9fU214h3UkDKihqZKuNjHrDrxUtrj2LIDW9i375e4Da
zTMB3pAOCmSgAB8uF6b5BWF3FS4Jb2wzYXEoiH7V2Dokxc5V2rJEHxfNODJ4nOay1g9b2FVNM01x
XXsByIoo1V0leWAI+li1f24fiy2/hWgB+QWDMciUrENaq0GKewyG2pMKqXtJiqk+SuU0/8w1uT3V
ZYHIjKQ+9pExH2dRfmijYk9BYcttLPDNd4AD8KBlLz6sNYZjtWbGsfYguHP1DJ3l8UsgHCNBPVbd
/3DZPtpaHU1dyPwua3su26nX/5jPRv/z9n5ufTj6XUjvkaUyX7h63oUC5kM/mWsvT96CFKWXH2Az
fenttpXF+ayd0/sjw9gmAfR6CCxItXJoFKn2YKUtypOifL/9928E6MzGgtiSoZyBWXrlyXWrEfQ2
IUiBQi57Dlnn90woHsSY/6rMyDykbSraqKf+91l1WpS0R8AXMEfH2i7PQtA3wqgPDIKl3aG0vmvh
i9nsNCW2vNNHE6urVfdpl4eaSHyQ0vXI4bYS6cbm06tqtQdR/JSKB7k63d7PrSO+lOLI5QyK+Ovi
VddQcefPKo8b1Gu926s/Ksue+85R62CHwmDzRsPDTRBLugMcZHWfxD6IpN7Ua68u5X+FSJSOvWEG
Tq1qlctEk3SUFJgNiizI3SYA8Nalg/Xvf18vmscAOMiTaTyvfoKV9QGESFQG2+ahjKwnEpjPQRSd
pEB6bvWdst3ywdaXgclL6p3oBHF0VlcupllS91HUIu6bIpClwWaV+tLOm7Z1rz8aWbn+oMkBzsph
67WIrw/xabY+CYNdzv+D30d4ntYn3SUQKiszApOdod+VBOzWKJ5lKXOyyXhoYkt1w0KJ3dufaWtR
FshZfdHoQeh+5Q39NmfqAxlnj2NQQU0Cb30r1YObatWdr7ftjrmND0XXc+nLveNd1lV9MTboZad+
49Vty9nTzcqhFZSAoAv3lLe2sgCa9BYz0BwKlLfXmY/iJ1ZYd61nhGXJ4MXfPAbYHQWq4k7jbHkt
k01HcxbUu7QTlWMjZ/nzEBr5McxCExxs2e982Y3F02iA4GbhzwEVvXI7VWROjTHGDa8csLPAtJW+
c3Vlx9FsXX4aNEx/L5UVMpFVocOSx6oL67Dz9JNVPfjmIaoeW6OhsXZfFMVRNiJu/v1/PkbYhKOa
PJ3Ma83A2RhGzKBw2nkQj5n0mL20+Pe/Hx3qiiJpLKKOpFkrh5L72Yibafr3kLLTXktJseNOdP77
Qj5aWd2HJg0qpZ7r3htmu5y+dq1bSJ8GOuW3zWwcBY34cYGWkpXzlS4fOXmM/bTNo8HTi99D+BBK
jtL+um1i42a/0+lCvQ9iz1z7RLhQCpHewuBl8zmO3kpg1X4iHyyomm8ber9IK+9LORz0DaX5JSFb
Rd3NJI7QrzeD18XA76ewfKqrbxTG4VdUhozpSIZuKFMr1l2RSa+1AcXF9z5wOhlBop+D/mPWn4s8
tis+aK1Sp/iU5s96/6ZHuhMNoMTa5E6Pq5fbv3pre4D90UZCBBDxjNWPjjIYMWZfGjwjit3ccpGo
sRvtLdKjnXO7bYhDC3PzUsldBVLTlJapbnSD15TZCTacvlJeg6j4NAVpsmNqOTVXH4J0GNpJKrgw
dV+eqnEWxzFJlMGbTkF8P+jaiSpqrA92vTvvfR0eosnHPdRgJ6GhuQ5noj4dRzGGg0DvwcnwXrSP
sRuFvyrpbyn8vf2p1KtlQSCB+MLyqeg8r0NdBYX1md4Pebg22iM+fNwjH7i+jujggq8yKW1SRl0f
hnqu9KDJlmp0WssuRTR7UJEvldT/KnbJWWNCD3kpmByBV6yf27iZdYK/mPpIqre2GDbAj82TGMGL
mGTOnIre8Nwn6U48uLGBVIW0pWnBbCBx4eW58EcjbeaJpFVSqzNMgj8kK99xAhuVWuAcizyqsuzi
FZfLKDamnkSEnB00Mm46S4ZTGNmz3oapa1UwyKJUVrtJTadKDs3GHefM8aHM2LkCW0t9B9QyBsMT
aK2udVempVmIlFJQQT8kQn5Q/Z+3T+PyN1xeMvq2zMRRBOfsgwK83EwaJ34fNpS4yrK0s0jJ6Ff0
FLpq/1yqUusGpvrXl8F0itXO23R9vQnlaYwtC6O4sRbZEXpNo85n1F4UpHcahRU9PAcLeC0JnhT1
8+1lXrstsHdwtsA5SruTgsrlMmUVRDSjsr03AW68LxWUIGQzjN2wbad7QynEnQ+3sTi2E4gjGEdC
F20VrSGVUEhZX2CvaO/AjH0rfUh/BJSFbHXqH9REPd5e4LUHY4EfDK5OSp1MWVDKVe/llnEnM7MV
Vq4BumrmhCa+fGKa7HTb4mpLeezBwJHQklBDYXGVpUhqoAyj2RTnKpbgIdXH/F4bUtNRpXh+TFtt
r2G98mrv9qgEMx8j8fwz13H5CZGJNDVfLMqzwYSfSvM0osBfGT9ur2oN5no3A3sns5tLyRes36UZ
Q23MlMYhZmJmU5Bh1B5gxoXtPS5LZzYG5Vc7pclrP8BNKU2T8ehL6ujK+TA8TJGf7aSCq3O0/BrA
QqAqERsi6lmXhq2SfmUky81ZUKfmKM3RW27EX3QN8hUryNR7wYfa6/YObOwzzy2oADpi7PO6YpFn
TYD4o9KcFU4ww8dCCDVuOBDmzOHOEVpj+d+XxwtIlRgBAd6R1WarRabA0iyj1BRKiXFEz8cHe9sx
wGolkUCQH+kJ3KZNXX8Li6Q3D4KEOIddKELwy0d69Z+u6YWXpJtq0866uYYsFklrBebz9P9wdh47
ciPZGn4iAvRmSzJNGZZcyW4IdUtD74P26e/HmsVVMhNJaAaNbgEDKDKCYY75TdUeWrS/YGmXpRy7
MIzrnbrLthn19uvxztJWN1je26uYdOTdsBq7C1olr0c3i9LmHFlL4VeVhRthN4wS/YmoPHa9WZ0y
aZJ/AnkUqhv3jXSUmhTpO1nqH9MEe2g9RK56qMN253NuE6i3X7n2UVZVNCo22++ZZUs8x6XVBRa6
HghfpO2HTooAh0354kV23hylrs89w4wd2jwmVn+YLO586LdT88czw49Yk2TqGW8sWlKry1NVzSFq
nhTDgiXMsGws1NCIfHVaVoJwaE3kWVXSfeF8h/0xBmzYH1uwocIt5yn6ZxxCDYDZKBoiM2Vo3tnF
bHitYaSPiLKUEf0Se67JQSdkgO04Nst/knkahFciSE+eMETaKzq6hFqyFi7LIZ/6sEMvbJJf//bo
KOCG0ODTqGCu8OTLWbbJMpvZOIugUpXqULadAi2Z1GEwnN0y9xpob1eUd4X4mBuY7sdmRftmTVJl
mbFQIffDKFdxNOhSnACd0ParKAw/T1YFhFKK53Or9RwEdfmOF3O6s8HWgbY/hNsCAZdVQBwZqstJ
R1Wb1JLB/qqsycEyJ3kNzTw7l2NCqSfFOzbt/u5xfdtMFKThuq7WyPgiX45odbrRZvoiAnOpUcK2
CLvEoqPqjyLygX02noDCiYf733YTKP13UHCOJAcmShDbOkQyRLh+pooIcOZsP9A2TJA1Kivfavr5
QDTYnXol1k/xPMdeuJjl/zI84TbneOWnbpERMhJKRd/zuc0aF2bdKMbvmC0oWGbov7KiKx5MXeq8
bGhVj9rsHtpk25BdZ087hViNF3FFo2/SPkOm3W2H0hCYcpd8ys0OSyRdRq/WnsxTgqLiQZuS+TD1
Ve9FRO/HTjSSR5jzUQP444lGbfyqHKOv1iD2unOb0Oftt5Gpg0IFsqdSn73cDnI/Qc1SxjqIIioP
toDFMeiWR3aiuA2Fuw82jbT3de5oOxHs9UvJG0lBGFotvLcr5Tp6SfVAa7ANBsz9JreNOsiejmT2
8inUOfg7W+A64IIPhLAkhTCK2nyKy3kuVh+PKTySoAIA8SHX4XzpZjd7tlHD7shqI/l6f8uvf+Hm
ZEOz4GZ8s9dAUPRywCRK43RJnDaQ1HQ5SuvGo/a91y27Oa21eESthbrtlvxM02YEhhZ1QT+FZuEJ
ZdDazKNsVUvvkzBfiPSkUBuXnSzyxrA0w5FrX4WnUJPZrKaZLGAA18mp8w/FAIYG+LuQ0PGJxE6K
dWN/EkYZ6+4EbnhlkmzVitOSTXZBg0mcyA3PMsXBxMS2B69VW9WpK/fUAG5EsQQlVBhowkBSo3hy
+enqsS2zoe+HgJvJ+RoZ+dfJzKtDnReGHxsYxjmTlnsDYaub4WPmUQ+jMZroBjaUQ7gnvXhjI+GH
AkmZVJr7esuenNKqDjtkqAPovPrHeIqWYz50e9X4Gzc0pUG0OXFMBiG5JX3XNBiaJFGHINOLd70T
HjNL9mcJdaLloWqRFLO011GPdyL0G/uIqhFMZRCerPb2Yp6UpSytsR2CNuoHNwaQo4jih9zF50Y/
3z+PN8JlqBGrbhm+ULy1Ww3EoiIL70JjCGRFJJ+0UOrNcyGlg+OlIkzfmWlffsxCu3bcWOOe9uW6
Azcq2qb4pUV6dhzlynIznrF3UZ1M7yl+f2+yTjkT43YPbSYp7wcNi9b7v/rWAuHRSUkVc56VnnC5
FSPwYf1UR2MgYMWMhjOAOhl+alNTe3Wbn+4PduOsUelc/TGIyddy3uVgtTlqRVuu79TUDt7cLpab
5/kvEak/4kH4XQ0oUxd7cd+tUZGIgo4Kj8Qg478cNe3N3urrZAxa0/jUFc9L8++Qn7KQOEQcDEwt
7k/yxkbnzlpLbm+Mv21SaI9pLU2iGoNuMM9TZCEt+qVEl7XODo5WnspfIY5z94fctp/WR5ZGxdt7
RxOWst/lFO0Zxk8m52NgLTbaN8VsPwy5ie0JYrknocvDCTHa6hwlc+YXhv2NOFMcFGqdbuHEJ2O2
93jgN7bV+ghyza3/XKHnFbwvorToxgDrp/QJfVRxmqlMn1QuhgcpX/YYPLfGQ9AVUAfnjzdx3QN/
gDqWflKknmc+UPTFr0DJu5y8n5FWfSMWFX9/ZkA3Es1QkluBZ5sNVQhHmNghTkEfpd8bSjjO8p/a
mD9HZrMDk34Toto88tTewKTShCLj3wowpjxCqewkfTCb6vyKnubnvku/y81Q+3K6LE+Rmjt+3GrW
KzyVysvHrn2HqVd2sOQkwT46MdLCnevyt9mbcwNnwak/dUzsGFLBdeM0VN20yqYT6inqcaTqsHPi
t/0adiZvHE26lVlAFrKNH7pKsuy2y8Yg1a0UxQGpzx9IHexPUaQds2FIz1Eh2g95Ykfn2EKgWVFB
nY9mSaabFNaxjrUJuUtT8wVdk1PbpM6xdwxxroZyxj9NEXjTmaEr5/bHuEglP3Z68hyYbF7BLeRn
df6YDAPo00Hs6WDc+Dp4kNNrsYm+wFtsMbwTfC6nLcQYNBmebgCLkk/p0EWvCT23wzgObeHGnfYZ
avHsiUUbj6U1Twd1blN/6Mfl0M/AQ6duEI9IaIePNheU19LgOjlGZJ7K2QjdUk4wpNMa+ZD2lb6z
ka9ffn7/Kty9imxwZ60h9B+nppXVrA8NYwzCpQ6hr0o1Kk1Yit6/na7PJqMQQPLocy2ign85ig2n
XM5K7gJdSMIvM2V5jtRqPOaWPPjW1Ks7s7q+7ynHA3BZa4SEM1t+kGJ2Wrcs8RSYxaB6mW2NzwhY
La4ea8PByqrYF8KusDkw9mQYb42M2hRVFGDk4Ms2cV02oJEc1txC3VSHp0SNPqcLkq3jYKAALavz
sxDaqe6mvXr29ZNDw0VbCcLUblQI35crbBa9KdljuwSDOBGB+SgETR8Ms3tUpNNce92eCtpaNLi8
ldbx0Cd5K0Qa9vr//7FvLJpKc5kmSzDW40lNEldTsOyLPjSK7i3lnrzHzdnRAcFGiRCFV+5ytLlf
F9zolwB1h95vnQYchyNpnHTDcZXZepEAUPpzs1adTHPZ2U03di+FdIhIa3ZNGXEz14naDGBE1nZU
j/P0kMbB0P6w/6dByLKgeiMwtYXxiVrLq3JGMbNVxI9OKfwk/zGav2Pcze6fxRtfjtk4SJAhkA+u
YRMoQFyzlFHulgC6T9y+k9MXo/8sZ7OHQtj9kW4kOSvOk8mw+is+V738bPEUSqacO3MQteQuGnjj
QxL7aeZ1FCF0T3wVIndbFWCk4e8MvZ6zzf5cbb+BhLNrVp7g5dBhWA1CjZYloNM6eJTpxOjxBtlH
dovx5Exx40pGQnHOiAt/thBIipsh2Uk9tl3K9elDH4lSmMkaEFtv7r1c79ups/gVpeprX8NXKh++
6aq+7XoglO9P+dZ3/XOsTWQddX1sNzpj9cni67m7UNVRHo089nhjdr7sjVuONJkyEbVNzsNW4nFR
JnWaKl0OqLs80wCwR+I6g/9qiP6Jb2rd7kTU15Uc6ircbSvEmyXdgquovU9V1sxKkBj5g0TW8Irx
dOLWpbQH1rxeRkbCYgaTVuAafLrLjWPWcd11Y6gEHVK26ge7+TWYj7KgmzVHO6t4a1Jc1tQMiepo
5WwiVrXVWsvJEzXA51A8la0dY34jace+FtL3+5vj+pnHbea/TyFthitfZtEorRUZsxakQ1kf6Pb0
3rTYexO6vijBmVFbJ+BbD/2WFTJZZVnIo6wG/aB/UvHekFvHTfC8b/M9h5P1M1yeb4biSoGnRZYF
HPjyM5FZmOacWGqAitp7TfYV+RmTlWM0yyeEFk4tVRvY7jslqesPtkIWSe0oKoKqtTfPELpPY+aI
QUPCPkTSlGaGhD3FgA7mzs64kc0x0qqGy0NAKLyF1pTtEuVpwfRqUyiBMYgfg4DM15dmfSyq6L2i
4+raSIg3DRbOSZnSLC7XT+wuS/OuScRfCqRxkdHEAH5Dj5PIhkrg5XJT6htGLZS1oM5Kty1+a+GX
+xv0RgH7rU2yxtAs8ZWNim1Erb10ioY7o5ymrtJrHaomIarh+sz9JXdq+yVpkrH0yTPIazSjzUES
g6ATXpdI/XQYezFJXqwaVezlcozuk9OLYucg3ejWIW1LPrP6VkHX2fIknGaK63QytcCqO93Ns9w6
9Vk7PFWR0/gzRA7PWNj1mhZi+NnY//RSP+9swxvHDJExtiDtpbWls7miRiOz+rHt9SC1f2r9Kqd1
Lp3iWITqzq1745Chh4SnKYca8YBtOWsOscdK+05Hh38G2jLgoJpbkum2dV6dDLlOD3Uz5UcpF/Fp
mLRdde/rW4tsgbIsOjRr3LVV2YqkOm2VYdIDCEtPepW4qZy+n0V3nuTkKcoQMNAe9ORnoiT0EVDg
NhQ8ed8P+L3d35w3zj2wM8IywhmoPltwihUaU0/lQQ+4rmGIKIWLqcsTRPLX++Pc+rCrD9maPKx4
zU285MiZaFO1NgIHAWynW04zJiDjEKFRvzPSzRn9MdLm+lST1q4iuzKCrG0B031NiuSxk3/en871
U0o+CeGaDgw9GCLby0ujrWuayGIyAhTKcVsdp9HDKfQzQjtoCvQw3Galb/+HT4WEC7BnA3DwFdJV
L8OOd8Q2gmmkvDvOFtAPO9ePtWj2fJFufC16L3QaSWwhYW5bbnmsmR3/0oOort+bDni6WH422l8N
2tr3F/I63NLXGAGBEMrzK2H4ciHnOomdCufcANOlR8l6rLXEj2VU5ZV/tPZ3qR7vD3ejqMF4FJ3Q
gKRPytCX4wG5G+pezEZQGIvc+wORg8qWV+aT0i9T601N7DxFiPF+s4sSIXNBU/JkSSXU/VlvUAQa
ldl4aRQnkd3BxMXVyw1tNXSCDogKlyHiX7paxODwrXysXCla5OfZsmrT1VIr+ef+bG5kIcyGCJwp
EYNTfN7MJlRMPMBVI8BxSW0S1wpnN5eyUw0J2pa9VMFERX7XA5Kfx8ll5jtf70YWsN7V1AsZnT9s
i4W6RvS1FnYCK0o9vQo/jjkct+6rFqcv4qslPxb96ApxzGN1D8N367miIsp3JGbmBt82/6cmA3CH
MlSgTj+TxfDADf7IuvcI89IqhHWupZ6pTjX089P9Zb/xdpBVUQAGcE48vUWDFdnKPTAaMwgHoDbh
FA2HuBDSuRwcDCJUuTrYra1gu1JP6KfT7TrcH//GDWdSMiU0XAHXQFsuv3qDijHx1UAsiqKxH01V
7hsAiL0m0bqdzOttLptglLcBOUgkJiCTbQsEYbwY2hwTraVLekC21k+d700SvsuAbIaaN8cdfE1s
8aLhaLavkb7KjJ/n8lwbL3X0O59PTpy4CrLjHUUU1FMpphwtgUaF9nB/UW5th7WKQZ0SGDWKTeuV
/UfZJrSoHmlmrgW68j1sEr/pnF90In1bfV5rDn09HNtJO3fZniDoDSzW2mF8IxxjCcBSbUZeKslO
CZyIaKOzqkWnMDzz1b7Z9eSFObCwZ7nJz3pmnCxN+GF/jhNxDsvp2BrxOY/Nj/dX4vptWn8OkSav
Oj/qLRz9YyES2KlFnM8mXIXDaPvSy4s6f632rBBujsJZov5Bs+u6umplixEjBxvgzFx59YIIf5a2
+oHklVwF1C+VEPuvn/ZVMRkQ5mo5xx2+SVJmLbXrMExQ7OyW8RR2Ye2nqlq4xTCn5/uLeH3GV90q
YnUZ2TRS2E0U0cq1abZCN4kiHK/ONbRpOm8sqpdl0o521JP3mUQX4v39Ya8fXobVIASs0S8nfHO0
69iIQbKZZiCVr3P7Pp7+zSPqrXuv7s3Z/THM5t1QpTKf5cg2Ay2tjtT5fyvgVbSyf5eO0EaIRBEr
9Edph7W1N7nNCeXglkVPCBDwrmbnyQqsR3uvJX5jW7KAqNkTs0Jz2LaUhrhvG8tE1LVp18JNbEZP
8VQ3D3leFr4t1eJg12hn3v9q1xfy+tX+f9DNVxPxYlpxhkzlABvRp01EOX6ovkVNKA73R7pxyzEU
1A3yZmqAV+XiUoSzMWbsy9L5mWA9YjlnbiZPzeVzqT5l7eMQn+N6b7/cnOAfo6qXN1xTDwYgdkbl
Mgc0TKw7uNEeKma9Ji+fmnVqK1+ZL8cdvlnFWjGlOCoMk86GryznXcuq25P4/79/s+nNWgexNPD3
k+K5uXiNlC9muCfrszfIZo+reduVUr+erEnxW8t0w9R4rvW/TgVYKvB49GgVIPDbSl7kpCaCdA6X
rxNFh47qodcX5S+qf8Px/oa7+VGINggw2XakrJdfPhrqqVGl2ApSA2ClqaSNVwPW+B9GQVtx7TZS
fICEfzmK3chttioJBWOpVA/2qNAAtonf7s/lOtdAypaGPZH/CmPUNhssMxeAxqGwg1Iu0E4vGtnL
ndzG3cvpHpHaWdyxav7JkbvZCZNvDQxklC7q+iA726oGziTzLMmTHYTjgneZWZhHOIUFhsLJcphS
Kz8rQu1ORlZWh/tT3nrFUd1a2WVIkRESEBptRYs0bQSBLo12YNSvi/wFF+FjkYznpUCTMfkxgcjN
lLNuSIfBeBzWug4NUujubqrPrtNVZwhGjzaCWImcPFrdCmrc7TOvr/bm3ONh8xayUVtFGe/y40dF
ntZWInHuRZ7+RsKlfu0lOSRwC5t3uqRXnt1omU8ZRT/V5kIxFKMQxDhjD8lCybdjrT82ymi8ow8q
e22q259TZzTBgpqN3yvSP1OxZB8TWRp3du2NVxROCPqZJD+kQVvT77qvdTufuRWtRfHS2fDl0q+G
r7H8sFT/iua9Yny//zVvHEYiEkIgmnWQM7Y44DmZnXoOSxSlDKk/KLn1IxSA6u4PcgPUQC7OUV+9
pjknW0lhqxkq1GJDM8jnJqicQ2E9UcgX+Ji42eJGTnxc5n/M8HeZxm4Rv4sgGoXiKTJfNNpuSjke
E3t86kiHWjcbD6392tvnRn2uOsihhyymoTqY7U7c9GaEtdlELAooEqCHsAK3IueSTmsj5FYM5EWp
2Nt5G35SzNZ5TYQpCm/KNPmk9tZQYMCmc8B1NXYisMHl/J9eT2BeNvT5liNyZQmwhripvoetk0Su
pYYyUt9WXoJyHpGDiq1MFb5aIJkUG4X4d1qMBZOzMUs0X8kW/d8UAEfsq1pSyl5HHN6hRRoOEPYq
0ecHyUAZ1a/jtC/AmaartU85Oz+MprNs15CKJlj9qDMAvSEqAmpuoN0hanXJaQjP3SMxY/gRK0Tl
mx5nISWITqV+URmZ0nOXhZLl9rmSpR6yqM4pt0f9a7Ro7eg6k9F+FnEhp247dOXXHF8Y4UZdFZG0
GE6PEGZUZz7YTQAdoSpFnuQkPI5dMXe9P4/o4T2ag0V+2bYUaQ9GX5nJCUUns37oRNf/kAdJUQ8S
ijb6yTTm5kdFLfy7GQ1FeWSJwsiz+nIZz1jJWpqbL6pRH9BTLT/JPa2infv2jTP7526AsEtVjjYw
KH3aGVuUGl00TZK4WLAFTRfhmlnU5m7YgVb2VDVVJjfrqaRqSChNriTRotVjJ39vSbgTu/HizE9V
A99XXmz1qA1A3lxlUMZfTptHX4qi6nZ6qduYFeIGJjAoLPCirxzBTWCSdJYjlk6isJfI9alS0GBV
6in1nWoIn5JRFYcwlv82UP7voABjKR7hAG1tEhy5VRK5GhIzmLNz/8WudH+pDkp3FMnflivWkZA0
5nHnKYIHtJleK8cw6rSanMbR3DA2vzhN/0Bd6C+zC7rhXI3kTXBnVz71JoYoklqv5UKmHCRxYA1f
DdEZG0+atkcBuSp6rSNxxfCckIvCBN5Ew3lZh8swCCOY019T173T0uY0Ds9JWbhiMN5NtnaSyw8i
c35m455K5fbNYWwgZ4BM173CTDdjG42zSEtI5BfOq9xYeqTT6pal8WilratA8VQQ6ut3Aqf1C10e
p8tBN3tFA6+V5RAFAy3+GeefJazvkr/NodaJsftZVrRD+cNmjNwxuwwwoBn0TerGIvVbOCURJjM7
r9s22mAcZJ6Ak1IGoYawBW70fRwqaqvYgVKV9invbIjioMc9aGnKUe2F6ke5GXlIf3TAYezlW2d2
9dEenG+ZpfZPczEqwRwSKeUt0sCzIbRAMrFmlESWPugD6vqhUZrHUIn3VIy3ZomwMNHBoiOMuh06
C+y9y0ApWTBH1Ls0DJI8crVsKd1YKj4PkXyUw+fQPjX6k9NanrwqlITS8zi3h7KeAdn1Xl34hvTJ
GqNDGyluCyYktfd+31U1mvIvZUJ0GflpYJbUze8TbRbJ1NPDQFF+x3zEtDkq3YfsoDeRX8oLvjgU
wzTeNqV7rtq9L7sNjtbRAfthBLQWbowtBF8VGP5oXR4GBZQ3t0ok2Y1DcycCuzlHRDfpHaxn8Mop
QFJiq0ZSmDhjbP6jWQAOUvUc/pZCT5OCJOxejWg8GpFyRHQY39w9tPc2vWSS2I9oWJNRmUKMfJPC
xJVK84dQNrD10o3k4ihDJO/grNw/JXvDbK5szQzjyB5mKVCT2RXGSap/KdjW3R/kqpaxTmblLuCC
QDZL0Hm5n7sc54gsdKSgtbOTOg4uYrvmCPzA+N4OCIPnXejZtfDyOd95ca/YDOvQq5MSiSC0ADjX
l0MXqZAgoKTRS6igy2f5km6dGd0w34eKQDq5dRfN+CfXhk9SL97jwPrviL6x0AnRpke1NClgv09y
z54/3l+Tq+D77YcB66KAz+LQI778YTEl8sxsiuhl6A7Ij+De4WmIADXVMTceLLju0ISi8mOByTg+
AQL9R7X6uJoI4cLmK8VZAZXbp5/T6uA4H/v2qKbloZ7OaTpQh269pH60O33HzO76TSJdIMnkVWQt
rxRMgKOlWqjW/GbpOIPnZiRaX32CpGNqebbM0tU2RCqI0vdX6/pdWgde5XIIK2hfbxcrTnUDBnf0
4iTqy2iN7oyYBKaMh6yIH/52qLc+LyJsKiV+gLeX3yVXrEjJsRp+aULb9oWVHjtdWQ5R+QOix/Gv
x2JGQHwhXK6V4E2PMqdyoRT6kmONBSyB/t45KsNHen0r93Jnw11/O1RU/hhrU1K31LxuIDVhdT7n
K4M9HP1qnn0HKYJjGdvfUklfjrGcJQ+RnHbn/2GiDsEaeGLaM9vAtwnZTlQu8hcpfZajo1k9523i
O/1eF+tGxAaidy2WKZA2QPVt7jOq2W3hFGnxQm7m9RE6vu3nWv8PhYfDQqc3H9wxPjWl5BuVtROW
Xj9LBp4Rb3SZNafe6nxr9pSHjsAcl18mPiHqqzwVRqZ9uL+S2woTCQ8q+uQ8MGUQDd6ygBqkNmxr
wkHWGMLkcaJD5wGvrQEUTWrC5GTtc0EdESf7tg13tuutsVe9ZM4f/j90JDdHA3WscpIwPA0RCxyx
/9KbzIsldGqQrMpU7UOt1d/+frqAiSlrsXdWA6nLIRulVyWn1zCtxV05Wdiz2slKv7HOx6wTUJG/
3B/vOkMDs0LHFQIP5x+R/cvxbHWuSm0yipdygPhO2WOMI8mvq2ks37dTlaonJ7OX9gzaKLN/3R/7
1gZa5a6wkmX3UkG8HFvMVd503YJrbQGPcJkF3VNNL/2/H2UFoUIx4kKAMnE5ioq3GZgkGaNxURbc
bbLyzqmVeacceSN8ArsCsBauIqBz3orLYaJilItMhMULnUXXMmJPjFCnhrMMhyCOp6NkRAdhunFh
f5LCPsjtvcjmRhAN9wdwL0Hqqju83a2yRYvBMWbsXaFpuLKZimNjFS+yVfxUjT48IroUu1llcR1N
IvRKfflpNeKctvJ8DLGQOJUif0UcrPAykjF3xSh6kVD7g6UV+jGh9fr3Lw/oGErwJOqgvbccxmbB
4z5DYudFONIRYah3Ey98175vdxWZb70FCNxzjKG0Ac3c7IFGdjKn0delaY+m8tidokMyPqaw+g54
097fb+uNe5lSGjAs7JUfjL4MOIbLjQCXSu1leShe1D7MvuAcHPq4jE7vx9zR2XmGurPzbp1gsmXO
MNJBKuqKl+NZveaUZsEpkvPfjpO5YH8KHvPxsYz2nIrfHECv5gZ8l3SNXPZKL8FE+RK0usQ6Ytf3
IRsQsFEjRT4bkVM8x/D1/UFAZ5MLqT04hcQtjYquD94sPaVmWx01rXCeifRTD8Cx5lljMvh51Eof
iiiCbK909nl2hOV3XWw8RUaTnWjfvouaWjroaVmfxlSLHmVtBI4vmuG3bscz6WmVe/htNsisau3D
rHYkupVlH6nqhVAnM7Hztt96FSjBwW7nPiGU3XzgIQfPSkkRb0Zp+U3w/xrLoaso2ZEz5Old5M0y
mN7/YVPR+l15NCh2buvjhWSHaju15QtKAU+tMmP086zHZWCJ7/cHut5N3GDcx+SakFPZv5e7KRMi
kbAGwmKboAlL+ELJfcHlkS3Wu2JYXu+Pdn0uedSReoUjRMkH1Z/L0cKFnNIx6/JFM/8drPPKECpa
tx3/o0f5E1j1j7il3x/xDWN+uYUZEv0wwA9gZLGxuRwymkQyygpmKEaM+xmQ5VlUbiYlzi+BGNLi
VtBrSdQ0p608ag5wCEac2N5p8VR9lbPK+KwiTjS71lAvvWtVpta7tZxpD4so1e9VH9afnNhofkag
SAZfLooIGqRRGz86HD2POgDOnQnd+mBQA0DdvOFVts/bEJUNuLixfJEEHK5adqmHg1ObXzN79Iw+
3VMlvfXJyOLo9bGE/G9z3Uxx1GWkXhVgCvNhhpsdROV8zPGXjUP57GgZNM89r9nrE8elCS4UKTY8
Izhzl99sHky8xOeofDGRDKudY2n+aOzqEVhCF8cHh2T6/ia5EVUz4Mo6h7uygjc3UbVdqIkFQhtL
dlkS9CLQB/hWANB/jMY6/AzfxR68QsvsTzFoc5MYLaccOg0V8nCxMYF5vv97bs4fMQ8OCNQv6AWX
81+W3KHO35Q8KVnm6SldwrgcMFQcspIWolN9iHTUvbDDdXZGXu+y7WmhJku2gqXjGgdfjtzTJZHl
jANqT7o/mJKXZSctlv86zWaZCfRpRLF0vCuXo4TKhENgOJcvo3JGTcHN048DrZ6xWjxLHuGFZAfK
GjuA/Ovocx0U5QzkjoBCbQtOqpMNuTwv3D0jOiX6O7Ljncjz1uIhVbjyH2G2U9u8nFZTRk4YOat9
PCIRFbFfFuS7rf9b519b0doADIAGblPq2AoVjZitfInwQM7gWDTSxyn8FIJEipaP9/fhdWizKiSg
WbSSKEjhNzGuiKZGmyeNJdPywzLoBLi9p5XLQR26PcXA9Ztvdx54MFS4SB/Xc7hZvGRuRbwa0mdS
9RRGn+T6s6y7eoSPC6HNz9n+0Tl7qm63tgToNDYhHEBsNTZjQjvuQENiEE4nMzx2lrH4KeIgx/ur
eKM6SGEQMUSOFLIHxOyXU5sH6IWa2lUvSlzjrkLX+H1cNl44v5ZnzOD92jbcbC+CuLUZ4XVyhCGf
8NxurrRBE5m1qPCndeupLl5z47GV96oRt+6pP8fYvA3UccohHjCQ79IZ4dqHpYYMj6Y48nEahMad
3Xhr5/852vpr/kCDIpPbWlobYWtm5Ic+U73Sql2t/pJ24mxoe1Yrt/YG8BrAQqjE8zZsDrM89mkq
DeR3hgFYJBXEeciz73Xgbpww+HGIBzsEKcDpNnPKJ6URS5nVL5FZlodusbQG6HuvnuapSM4l8lQ7
i3hjWsyJ7BiCIdyVLSVvcdK8LvO+fsGSJD5G9L1d1H7+0i6a/g79KODDa95gg2LYHKzJtpN0tvFT
0Sc1fDf0SDXZtWT5Owfrxo5YufSQ+FHGYaTNMBKg9gyngtVVhars+FpP8XMmv+rtSIJbv8/pPAtt
flj/iwbXQUPdJMa+BgcKtyqGI6V8P4z1nTLZG5Ds4iajykg1h3ofPwoq/OabkncORsecXwarn77n
c5akXp3CdPbHWa/OotES2etpC6S+lmSSP6SGedI1KHS+0heN4WIFb/3MwEb8FHOIM0jUCNVlF7ad
N6ez/gE5sRaOQuvEhxC7Ieugi3icvKaFxUzw2QgIEogG/5J6VY+OEmRy06PxOf5Oe3uajrkZjv3H
qjTFeG7rNtPcBv2izrVGR00OkTWslcsyzPhjNJvgKWpEd3e+3HrlXa0RJTbK3Wz6K7MuNXPq0alj
kyi20R7Mon4I5YKqdzfKDyWoRs9ahDW7SRx3qtu1aJAMjrwaC47Js42pwI5+y3UAyKu9spGA3ACs
o2xyebfg3kQuCurmhc8k3CrXHqpC+JpzUnIN+droEfHq4wLZK8rSD8sY7gREV5f12/AUu0gvQcRu
hY6TMlfs3srNl7GLjmVjKuQpiReHVbIT6V7d2OtAVA1WP086b1tdgaZJ+3RYavOlskvAMGjO5C0Z
ROG2AtK9eB7DnTO6M6C1OaJO42jAvCrzBaaH26Pn6aAJ3NW+Yuiulf2WnC87O2uNSTY7iwcdBDaQ
cx7bbdspsa1YjDKnD2D4cOCmqp60RP/P0sPrgEyAeWNSLfpr18BYGEqtOtbjaJ6k1fnn/i+59U1B
bfNRuQsZZ7OlsNvWB3yzAJO1it87J105UKzb+Z63BwH6wkclqN2GFgRohYmopPkiADZ2dDjpiXPv
7xzXvVE2WUHhULKJwpJRukdBUdMqT7qxEwBebxS2PoVwGoXUO/jj5QlE4BVth0rXXkIoo3ABVeUc
Zg9om3la/kVJ7J19+daRudwnnDToJXRR1tOwLXzEMo49rZHqL4RQhQcOeEGZejbkQ5F8ULP3s/5d
Vr/IlKhlvfQEdat2mI84WQeRDn0o33sxb03/j5+zTYmEGU1a1PFzNO1ZD5H5NJ+F80Woxyl9Gsud
Hst1RApMiaADGMFqd8FqXy42ez9LLUOysACXzecpKy03qoFDhkRzR9Cm7YtaRLwFPCkfBqOevQbX
8+P983EVifAb8GBC44QuIIJ2m8KMqsUZyFDLesl5H+l0+Vnx7e9HoAPAGwwWDQmwdc3/CBjtVcrK
WTr7pZYl3cs47L6c13vuMDe+HCUK4KXUY9Bo2l6pXdX1FWa3XKn9eJS03wCAn6Uk0B8wvvRJ0//6
WqEiQgcF4AZQN22r6TMkGLcOUsay2fKjoVJCL/Fr1Stzz5H2+tDT5SNx4d8gZ8HQXq4eRsy1omJq
gGPw/5F2prtxI8u2fiICnIe/ZA0qDUXJkjz9ISzb4jzPfPr7URv3bBWrUITP6W7ABoRWMDMjMyMj
VqzV3WV1E1KfD58kz1rZiWchMNj/z3aWG1+uKVSI2In7yTZhQonDr4CRt8WafvaFS362BOSE4gN/
+yjpfPKHEBc3u5mIKONQ2Jltrdii7yd2CxZ54yWecOiaybuBlBhmM28Qdm2baRw/mbm97phnPAo8
p1Vk9HhfaMochC9uRRGiScHwPQRvR8HukV1L06+BvM1S9cWj3bTcG9OmLAY30rLnYhheqA/OgNck
Lle+5Cy7N3eGcVnOoQeH4LIpQvdLELG1bB15o1BPlrL6UCZGfzMqWbwl8O5oPvWkXdn4xsEbZelw
fSIumacRHOZfVkQhzXDqY4FeFpGVYV7oLShV/XpTGISBWWSgJW8dJsjG9QztWm1l2GcPhw9cFUcg
ic0ZgbY4/+oqF7UI1pJj+6uMbRAo3t2g2ulKxuni6JjT/29lcW2GbP7Qn62IT6LTPbavXeRQJ/lb
rtVp5q24uMuAif3X0HzUfnJsiH4aNZ0wpOQ2qcKvyd/ry3Q+XRQHeAaTwABiC7XP6e+PuJhp99Da
ozq6XvhdIykZTn/N7OBpK4+n8ylTyc9BbQP0DTKmJfDOG4UYBrFqOE4WdLpCi47K4AjeN1KsZa+S
+xQcuLNXwpvzEwijM3ILvTtE4JdNLWOvBL3my8NR0r6AFyP6gOX/MdPHlWDtwjTyFp5toVkER+P8
80/LVLcisliBMRxLui9h+7FbM6NNH2i+9CyF5UpA9XGInHqFSm6LRCcJT+rTy3I79FleTKliPHYb
TtMfZmkPJme4U6p2q9qx7sBLY+9/vD6336q9cJv8BIXf7MNdMNjF3+Fv8VTcZs7ay+/cVfkoHAla
FPJ8Z2mVwhfb2uuj8UiD0n0PoqMQEKbK1qjWL001uUv6eVQqJWfvucGMKoHS5Hisa7rX+8cgALuf
2Q3c2/9OHTC/9z8bW9xgrUkDBsIt49GYAtzTEfNqY4n+g5Kk75n6q6rvO6G4z4ubUFjxqEuzSdAx
c2jM8L9lG7EoiGrnxc14DPRDaAiHLLZ1EEj/vPvBUvzXyGL3T1lOD7FYjkeyt3tDDe2kH+/aez/Y
TsLaul3YiqCv+Y982Nz3vQjZBvoaLSOupqMSAXoNfyi17Ijim6GsBB0XImB4M4gC0BwBrQVM5HQv
Vgb7LtPb6ShUtEcYe/O72NDPtsmJ8aEX32bJStx2DhiBUPuzxcVdF/dyDEcIFo122plq/qV9nCBj
c8hHoZ085PeDWdxkgy13K5Y/HoGLg2Bm1wfrD/Xu+SORXpw2FOV+On7//hDau4enu9z+6Ya2a9mp
Xdqh/TBsCPHtwCkdf3uIt/H8FzvYvb2Vdm1LNr1S28cv3+5f8u+OaXfbH579GtijLdvVngf0PtiS
17bDjWw/3bDdNsbmeWt/2d/f374/3QX2+5/36x750d94bUSLm7WyzMGoe0ak2bnt7u7uup28HbcA
iB1rhzzKHTAX19p69/rG+lnfw7apOaHbPDk3vX0L9N2+UeyVy/7y+n6a5cUlHMXVoOv+/E2ul6Xb
qtinpLJ25Pb1+Ff1BCyvnr6shRjzL11MBMpG6tzUCo/AWfwG63w/lhIScVFETjwUtnERr1zJH3tu
aQM2CvqYgeXRJrIYGG2mYuxpuXiU7Nx5Q1SIf9H1cxL72+uvwBbto/plZX0vHAN0Bv7X5Hzufbop
01Dtpt7CpKr80J34JtkITmOnzsv32WF/wsNh17v0u8IUH51386gcwOvZ+raFtlHcwc+h5zZ3i7z7
0a9xql6IUE4+bXHYS2MUh4bEp4mJstWEgmcfqu9h1dTEKeG2HsOjUsObooorx/DFOQGWjNKTQtvH
Ej0lUfWXRqUSj0bXPnb5TZYeavMtVtsf1yf/fIAfIo70gs7HIzoAp3MP7LIaq8iXjrD+1s29VXR2
WqD4vRnlzskkZWvUf65bvHAY08usKEjCcEbSXrXYzumkJo0U69IRdjZ1Su2olhw5eu8TOLyyO729
jbv+AM3044rdeSinnj33UNOjQxZ6pshceLaitSbvZk06ZveCeTOpEgl55FfG37Dr0wHbZM+lnm0l
Y3vd7nlwMpsl/gEwRnFuWZqLkpazujWlY1Tz8ojvYuFng8Zy6IbCSgbkPDdxamkRcXaF3EjRYLCW
TWS3v0T/RRa/ZmW8CW49mDmvD+vyMoKFIxoCtUQH26nniJ3RwGPOuOpxO7kWkQKcMZ6G1GgkwQLq
QYX1x+eavW720hiZLwrUlI5VntWnVkML7jVNzeSjadDTae2C5tFAOtdz2vCXIK5M6KUx4qLU3mdF
EDhyFidTJYbxFJm5fEzpwOz7TVjbKk2VpblNuUnLB6GL7QQZretjPN/7c7//zFpEYlThCj8dY9EE
+jhFiXwsxQdwpm1cb7PxxW/7lXjywlxiZx4eERFV48XhVnqJEpZ6JR+HonbM/FeAJmEUFqDvOPAt
7RbZlesDO5M0IwNyYnGxekk2dJNm1KxeHttxgvRHbmfdd4A1guKUQ7nvhI1aW+iDGjaZPlsILHpF
Njl/bYbftVbeeda+Se2+RLcJN6tDY5/5+j6RDUdTaHIJdte/+KIHgPLkuJiJJfG607XIo1Ru9baU
j4WwizyyB1G1yXYA0qUSZtPS9gza/Ne4fC/krmCBIVQlR8JRCTTq1GowSgWolg6/C7Q/6JQ5gxVu
RWVT8EYW//B4RUOgslsDivrUurk+5Pl3L45JrgS8nfIYDQ7LflRJq/qprVqZoNzUoBCq893kJfHK
xF64d5B8I0CFAw2+G2tx7/RVOZlp4OEJUfbsDdOxnBQnD9uNoGdQI4gsp0I2vF45jC/N7MxATUoO
CCTLuVhPPaj6SiBTfsy731CT9lgYBbTubYWo2LTDzFb+1oK8uT6nF83OfFMf2wzEkLxY0K6Ui7oS
qD/Qoz1Wu1oYN4Oe2uZw0KXvRVy86sJODu+hm1yJVC8t52fLi9s2p4UiNmJfO+ZDWdH/3xO5NKiQ
XR/gpeXkGoApBJU3tHEX06okoZJFXqAdI48KfEzjfvM+lgcBcQS/67b9UxkZ++smL21N4C4ze6BF
jAaq53ROxUmjSsyWPfq1LW6b8VmGd7aM9n3+KibGrp9iW1qJIc4nk8cjwdycjp/5ZheTOcKCIKDl
Mh0TOVK2bRvqh1owqsP1kV2yAhaF0GgmezzbgWOgTkoeFNNRnojvxxBpOEjj/1VginiEa5SUCcUF
+juWkV/lIf8Ql+V01IUp3ZkhZF3moIQrp8n5XXZqZeH4eWrpgF14J3Xohd8b6KNtkXwlupdN4WB5
ar8ydxfscW+ScgIlQq/kEjA7WJOceHEsHb1I0X/mmjXupM4kPNC8oLJBFUUrW3sOAU6PS+LYD2bT
/0S0i4NslgCteJYRdAGTocnCawIaLuFxFPKy6Va22byNTo3B2G8iOU1LNdtsWQ4KsgGkKNqVxyoV
bWPk1T7wLo++aP7fybxTopUtdj6Zp+YWu3oohT61wIYDcYwcLRkdNpxTa6/VvwMyTg3Nx8unF6BM
5UltfNEAvpb/TorkPgijyW5lWzYCWzDuBEGbqaNbV/V+9IiwXd9vc9RxNqtzPQQqC55aSyIfwyx0
KybOPab0z/8Z/YP+o0j+xpBGXrdzvq/JrM3NX7Rf04u19M2kDoNSQMv1OFX+W0p/DBedl67ccOf+
iBFaPcFC8HonA306lRKKooOZp+bRStLQAdjLmKg10xrU9P+b8XwytYjm9DQz9QIiKsrHZmYbapFt
wwEu6v/FrH2ysnDC3p+iLh8ZkOmlu6aZkL1do4m75ACf52zhftD811nnszCpscmEInNSkACt8WLq
CbxM0ev1AV3aVZ+sLcuBMx1QrntMm6Ql9c5qvXbjT83zaPn3cTVOK/5woTCAQ1CzhqeCtOAZ3aw6
1VXYKaV5HMdsI8OP6DX1Q21JWzEyN1N3azXtHg3Ugyq3jngbj4kdttJeytufVuR9L77EnfHXij1b
mfaKxOOHUmEQS26q6PbobQwoz/CC/UgzTq7aXdwRkn65PmHnyzP7sUw6isCCG3Fxh0xVCN88aDo4
LIcJ7Cx3u7xpho3qHTLVXDtjL6T2TIM7kRolcSkP9oVbq0NSWBpNHwTf3yLrhg70NEeeS7CDCnLc
sB0db2jeFeExSGW7TYV/JoSgq3gmByaoIdSgoHO6g2thhpwLhXLsYJvdUCNXbDUS17BhF8InOi5M
bBE7zOz5i1jGLwWBHr1QP5ZKYWc1osdb3nzGV3Roq5fezYJq5Zg993vqYLDJmbCYQKf+0X726ZC3
cjq+fK8CItUhDSGY5bciJekkxj+E0upWwt5zKiVg+TwtYJ2g8s4sLo4NtY0h1Ap1MIexvC2zicq+
nO0BfvG+teQ3wJMRkucmJEtdckg99kXTxHuNWpgXHhS5UCBKSapbVerG27HS3q679AVAEl0DiOEQ
eYGeJZ48XWSzlWiq8wLj6JvSXS/o91XjPcOgYOfWV5lnEJrsG71ub7w62cFTnKr3mnJbS+ZW6lx5
DT3+Ebee3oDz18yNwiDgZ5TQ6df0wtBbngfMRP46EFiYUCH8sCBPd2g11dq38LfUO9aj0d5cn4Wz
jQ11IrAs5pvbFYqYxbnb6rFcwyVmHacu247Bd6TtHSF/NKYX6K+vmzp391Nby1O3BMZJOQZbCuR6
X733yh3yTb0J5H1p2mstRrNzncznbIy2Lcr9IE9AfZzOJ00UappFDcYUfVvnz6hg2AKi6wm1lfz7
WgL9bGMtrC2ufEXq/ILT2zpm+nsz1jYdnjAi/JhVgK9P4llsgSEETmnpnfv28dvTYUmVPgqJFXjH
RB/tkmtYDn5a7RoL2qXhzFkvLDBzmDm1ovd+hPZE6B0NeRNbG6D4aXBnFivBy0WHAB0LquqDA3sJ
+a8YXp8YmJlAGzxNN01l+6kTUdLqEsd//veZI6MHwAqEOKiKhaeLUatGhRB5PEsq6HU2UvampCtn
yjz7C6ejSZ3xgLGeW7oW72GZ/g9dLHzhqOlpvem1XLCVXk4P10fywVFwZmYGh8iQJYHjWSxPEyVq
3AaJcPReq0fpRZUoejnt38m3x3F3q3/Rui0NwfDar9idP39hF4QvWb8PNDMEIwu3MLRKyBRROIrV
fUSFf9Q0u45/In/dNZmtehu5AIAnrbj8+RHFG9LkoOaBTSPFkp0dXTsh1ArFd+lyt7vpj9XUdte+
GdJ3pMpWbJ2fGtRfyPlyYDC5+MrpCMuoi2IhmwK3z/4OofRitg9i3G5A40HnqG76NW3kD+Dn6ZRi
i2wY/zdAeDoATw22VVBXE6Jdrsr5lNa/WicWXTTXaMKCWGW6b7TfPaSUbfuFbilEaekeEZo7uMb2
4Vwm+o7sklFAY26xYSqqKGsEPRcmH9gjCZ45GuO9u3C1aZx0zwr70DW9+7jwSZBpO6H+W3jfESxd
OQ/OGGeJuMjw4ld09rN9lu1vnUaJ2UPGw8265yj74fWv03g/Qhjt6fW2l/DoP6Vgh7w/aEjPfmeV
K0PHqX7rCgWqqUm0FURomrm/wl9DZJ/vbKJB/H6m4uXGUBeOITZ0XI2pErlSCFy6zsicJ4Nnreyw
M80EZgAXR+aGSgcQ82Wuexo9Er2QoLiazGZumk0ixof5FVlAzucLj01eHtpC3BjfvCG3yaTIAQgU
cLapT+ku+UY/tCPwvhiL7Rjtmg8w9wCfkrZJw7V9OR+YC9cFOT5Ld8CMAOfUIn4CtekZwSjGbhs4
dfas5tWunPUc9LdW7m+8FLmnlYPvgjOCv+UhSuGJeuyytyHIZCmZDDN2K+s2qF6k9jH0b5v6HlD+
yjlw/gKh7jP/A1gREVsCidN9CZt4Ccmzl7lB3u2ATdthPNoVI+1lzS78yiWJgBt6m3j8KnnZQzl0
/zxY5hbyA0pQoLbpIjn9gjaMjaL3Su0oCJYTjoAtaujMqHrIyd5cQaycTyy0vXO9iz6q+V2wWEpf
H+NKNkPurUxrdmEqADYZNPneyyU6udRaddV2VSDkslFYN4kAQFKcSVMnwZSGZiwcw0JCDkQNetPJ
LF/aTgnIf3Gsa6ehnenr9Uvs/IQHBEeuFWgF2/lsh0m53kmFPAhkgMxqcrIi1HSH57tZccLntWfX
o2dRPQ3FWtyC90rXVHgvuBZkpvQ8kUQEBYyg0OnCkp9KVamf+ALPD3J7SGCAAfgb3GeUBpwuY6N2
SZptBOh87SyN4Y3VqxtCWXmvNbChXZ+P84DSBICJdAJ4RcqQy0daH4RZZphi4gbiIG0zQR4cbAIJ
KNq1+OGCKZKmtMcCOiDnvez5ynoy3FVgxW49KMomnrGlQ0WrWzmMawSB51w9jAlWK4DW6AFwqM7O
9+mlmwuATMM2St0C/ciGnjKzrGGQrZzuTidW4dyQh1f28T2HSDdussq4aZJ0X9Q7Q8vtqhp2Y1q+
1XQNyyt77fylN2viEFvAekfoezbjktIlQdCkqSt6FmLYXPXSvhvTjVfQB/NTqlrH0HYKyoXNvjHu
klT45xWH9c6c21FRgOJ8WWx2Tle1kXMjdT3xVs1U9lyySddKQ2ebmwYTyFLhsDFnlfOP0P/T/Ptq
yx5A/Iq4Rr0NVNlp6ycLWppWc6lA76778PlDYmFtMSRNFdrWH/3cnczuYJa9LXqHYti8RvCdQmCj
HWVlLVI8D8JnmxBCzQ8kFtFY2CQcqztrqHK3hq3GDqQu30Zy9kSf6a9KHesdl1V4F3UhDPNtOm6U
sY5uIYCAkVm08k3hRcKvIBPW6taX5p0sOixc8N9BW7K4t/xOGZuxG3OXyhleFBo0iTedQc9D9DPo
k3I7qeuUmDKb6SQSYCp4jkCiSsKMIH1htDIjve5rPXezHoEmrVblg6/SK172qU8qq/ZvTN/n9hIE
YaPHqXeHiv2PXDLKQ1825vuKM8wh6dnXkEaZQVtQui4fr6LZ9zQ8yrmrPRs3yl1UkFayO3t4V+By
t8ND3tj0Xq4Bac/ry/MkMHiddB6lyY9s2CePL0SI4o1Szd1hym9KSbf9p2osNnVX2xZSjLF+21qI
mW0QrLs+4ItLPr+P4IsRUdxa3CdWOEJsMvmFK7bNa92O0dYrYcGQtUndR5loQIw6ZW/XbZ4d5QwW
9kV2OIlQ86x/VhPAzAnTlLshmWGasCIkRotWcCo6wLbXTZ1F3rMpCszA8Ij9eIScnuT6NNbEWlLh
Gt5PRX7Vrdfrv/8sIFj8/sU+loRA07NILVzZ2HhfowYdC7sqnSzZ4yjXTc37YOGZdMfNDUC8Mim3
LVYqQS098hKjcOP34lA8xrFtbsrWaV8C9f9oaV6/T87YS+iDJZZSuJrlGuYh7zZN7Az1l/FZ0DZS
s3L+XvDAk3HNO/KTtVCe9D6Zx6Umz1q4lbSn4JefvqwmIC4s1dz4R4TEjT7/eWqnREgu1syRpULW
Hs7d/r0kYhL9Z6hInXgoN9eX64LnnZibh/1pWKYljASBmJtQlI1e2jUowyV3ALUHjAbaAoIw5fT3
W4JpZiGpfzeRK1uoX/TxNvbevfIglY6OPnQHF8v1EZ3HHqQ1eM7zwiS9B2X6wiRMjV3jxzg7rctT
8RAiyQOv0j3J5j/eC1QiuXmIYCBYa/i5NJOoJ8G4SaoPPsyFWZmkJQ2HOIiZ3QWCv1URs7s+sjUL
888/rVUdiBDGmVigo1DYprEP59hIEv+6lUsO+B8iIFAbRG+Ls4JoCViLghW4JqWXRD0oNT2CN9G4
b9uVPTX78vKsoBSuQ9hO/ERK6nRAepSMVhzmpevruwDK+eRJTjN7MFZAzpfm7bOZxcp0sN7ldT2b
wRGa7DaQb65P2SUDtF7RWQKHEjrW85R+Wpih0ceCB0/pmmbtSOlDth7rz1OxmCp2EGgMk1ckaKPF
sZAgtqqRp6pco71FCoVeK/3Qb2JCfMXYieGjJN90ozNshxurfg0DdSvbUWz3TtVuNGlHWSVda7q6
sHgnX7Q8ObKoTOvBoMAhNDdiLM6+aGfBeyf+cz2APBm0Cwwfbgn6Ohd+7ws5gZ5k1O6wi8zXpL8v
1mqGFw73EwuLqyRK2wYZEywo/eiI3btu3oXEs1LkI13zdN1Z5t+1WEmaU3mWU6KEG3EpOTWIelIW
adG4LQIrDrnGgHdDlNwkERiKfzeFU9LFCdkQ5dBFWNHrHZFjUDfu1EuOKj9IEYmHcX/dyAU/gIpi
jsSp+rOJF86P3dGcjKZxU8ix4xQ2nDj+ZeTjbdkXK1HgeVphzphas4wR2SryqIuzKeprjlhUKFyE
uu6kej8aOL/6rBjPBq2HqRrtYmjAPUG9qQV9HyRrXM7nY4VfgOw8TYCAOuG4PN3oKtTUiImUtcuH
gMf9m8gvnrAZEKy/PqfnPsK7GWTuByUrLr/wR1Q4wgjF59qVBKQoshxCbnkv5GsZwPOjHmQeAyL7
NyutL8l+G5Qa5KybGjdTI7uXXvLooE/OqKAPMWa0dB6uj+qCOTJgtI2Cp+efZR12aBSl6WOlIaDW
vwrtDpBeVzti+1I5UymulWLP9zS8fP+1dlaJHYD7BpHUuOW7/wSpvxHsXrskWYs25iU/3c6nZhYu
KUFAjWbI2Lh69nuM6Io17qryh4TYpbcJQ0INT7Wb6M/1mbzghwoyG+Sy+IM9MY/904XT5/VgCana
uOoeJqEv7f0aeOg8bGNUnwwsNjWMnVYbRxiANMzRHcnWN8o+34S76+O44OcnZubP+DQOL06qtEIV
2Q0RyVW7uzkX5RUrm+mCI8wYbF7KELLQBb4Yi5SkRTHmXuMmBfQZkM30JEC9DHT/k2cUK6f7hZWZ
RVbQnASDQvpnYazpyPOaYd+6Y5T9meBbigDFVZO00fq1N/GFQBcytA9YLQiiOTtxOnvNKOq96sut
Gxz8Y3Hofou3aEzvm9v4vnn3vncr83ghA3Vqb3EqiaknDJEotW6zaw5EHi/qodjSr3aA3/af/eJk
ZPMsf/ILqRejolFELKmvll++TVb8c/D/HY9C9gicFzlyElzkahdmWk1PcsKY1u2jBy9yNcV/rrSt
INzq1bveQ93jU3K0pJtoSiGVz79k/s31cX509ixOD1K3MwU09yd6bIsvmEQPDuw2b13LTCACtntR
sQP/Ts53nvY4TZspyZzKsMcAEuzHhhxcYd2v4VJnl7z2DYvDRJZzb5yGruUWIFXb3LdKcm829U1d
lXTHTD8mcU1f5sK2h4lBJ5kGKoeLYHFm5q1c96C1W1ceb4Lxb1YEdpHvVqb2wsF8YmTxuOgy+PPN
eGjdpL/rDBCWkjNokMGIX5Rhn/iHSv8WPl+3Oa/W2UwCusWnAISdBem5HKV6Cg8tbhs6CuqciPtl
3zxtrbxy0Q7kwvBIko0E6nu6PSbdCtJEV1o3jKxfPRKKZiC8pdG3UV1jkLp4xiCa8T+mFmdMOxlJ
D2q6dYsdYUGzaUy7qHZ5vmt7O0g2tAdVzWb4sSZ9ciHSY2vqytyyA1AVRZfFELtImsSCIVpRfh/G
D02bbUsIOyjlbMDTbPuJcjjfIHUeZGvDq5jV7vXFnEd2tpifvmDhP0I9VHqIeKqbdNVjJDevWrC2
jhf3wScTi3VsI9PqMyBVLloL21oKbKu7V/WVcXwE4NcGsljCtC1HGCGxotyEP2sY7v+8BZIdbmWI
5ks7BYh0190kpI/Jon6nJF/fFH/zt2xwdPon0LikBjw40d9VHMraBC+uE8ULwtxvca1RzjadtDX6
tfm97L3QZtLiBqAX3YZTL5LgBzQQhUO4XbbVmBbzIdhUh9/ysGs7O/oVH+Qv153m4s78ZHD++aeL
K1RgOwr1eUy3yWHYiU6vrLzpzqt+86X1ycTiuG77UEQT2ZqvDPUlKR9CH8oXB8HBorkldX/QEv02
Cx2Vvih6pY6xqd37um9rQ30QC+r6amerwmhrCD+a/Uqm5ULYePJti+gnKYnnepPhl9uiKUlPPOlP
UvxK/6Q96I9jJa+8KC4eE6B9SbkYAFYkceHbQR23tSL4nds2X8QRYIwVPnjhjNCSH6bhS0bifiIH
mIr1vtLEmyEo1kg/Lq048QOwVvo6CFoWT0Id7rdRl6feFfrKVvx9Lfe2Uv1W15RZLp0Vs1Qr8jA0
HGlLHGFWQwEUW1JPlEKahdT621SOK2HXpUgAMUeYX2BKmnn8Tr1XQUelko1ocMup3EbivSFvh+Zx
GLxNMWzXhJQv+QptwbSd8kijpLY4X1OrFTxZTwdXiDunD6K9Rn8uJ3rZZHddZNglLPHiuLm+Py+9
BT4bXZy4lUAZPknjgdfa3yDeGQaYqu96fuDhdt3QR51jceoSVCJSNqMJgX4uPLPvYNTPdSwZue9U
Ye1kZnXTis0L7fMbL35Tsx9ZY5dh7Ya0vqLKvdelH0X4Kxe6n3po7idI3PQq2w5S4hSKtysR2G2f
mxJhHTFdi+wvODEYcZIBIHEM4+wlIWlBgKYPa5GKN22+0b8jEekPW2tMnDR5a7bp75Ae+L9w1g3e
76C0u5XEzjwZy8n6bH9xTsOBPdSAzvCFSD6UhvBsDvlaqD0775kN+EZEjk8KVMsMqlGFUqKV5eBO
XAIolP40laOuNQ9p7gaTadf0e+XtO3D5rTFpaxM8O/PSOKTwc8EauDbZuNOdlbRaqypeP7pJa/WO
bI43IgqqdJIr3osQdm+iAnmV3wj7sJTLbSCih90a0WaYpH5lHi7scQ1SJ+DiZN3J8y9uqE7g1dOk
EV+iij/K/K9otY8oEzu9QOfbT9Faa5C4cG6BdqRKT22EtM/y9Q0Bsqb2TTdSeiwcyR9u1GLbGb0z
BIk9BRCj+rdA+8biV6p+q0rLrX61vnebRGvMZeetEAwZuDfyBnNV8kxzxMxqM/HraXSbzI3ggmsD
W1bujG5vGtux2XWGtS/goIKB/DD39IrhToSbVvqbaf6Kt1+6tWgeBTdCDR3lKnFx9HWmbPitOI5u
nd+1BbFVsbE6ewJ4eZS7rfEwmd8Nf41x55ILUrehekA8D2Rgscc8YRohhUwnt0CWdUA5OGjRykHp
aaJUALjSJMEo27E/2QVi8J5hrSXkLqwADRgzTxsirazAMo+vh/lQGZoyuWX0DV7T+/oXU3RXRlbp
lD1MUV7hCKJTjDbtMpVw47fQRPl/uiz7E8Rv14/n8wMH1kHyx7Cesg60zJ7uR1MZUTiXxcltB+C0
ejkdYBZZqwien6qnRhaRmhRnWoD8w+QmzW0Oc1NBhWu7SoZ9yQpYdYgj4Jrh0l5caUHXa0rVVKKr
Rb6TG7INwc170r38+4TR6sy6gRHmvp6PlU+BrRmhH6oJpejq43jXy0ZoK6n5dN3GhQQTbe/cmrw3
6duylvtCqIBQ0hMpukF76w03iKyFwkMTHROvppKrbBTLdwJ1rS34ki+gp0eFGiDdnA8/HZpcRAj1
eFhFBnO04aSMtwZA8ZW4/dIyQRIL2QXdYjNf46mVIDa0hJNJdHN+fxV7e+B7zwh6/yqCcHt9Hi8O
6JOpxYAmK0vEJtFEV1KnbTc+IGewMpg1C/PPP3sD+sdKWapYEEeghWVuW0qyEtufXxzkUD6A8lSu
8LlFYB1EoWxUWirOmJgYMT+xfMilaWUgFxBNs5X/tDHTDbmMCsK8S9vCYPdkHVR1Fm+i1lZu5U12
2zxkP4sVc+fzRkpKJaUBJxWInyXOxwjqTmJQsuujy9BU+wRV4utrfz5r/GriDDKaoC2AoZ6ujFUL
Qh3VieKKE1i9pNr2dPil4LOumzn3ZiIpHlxzwZsbbFmAGCpStHkzqe5YwLAjHhq6mybtNozX8LQX
DHEW0G8080fwLFmcoYaQyl0fS6qbNeUu0sPHwjPflZpekib9dn1MFxaHRxyCcFDE0qiyrJbyfstS
ZFMMl5vSDsSfBQfpdQsXvA0AG5hoyofUfhETOF2dZlS1bGpy0zXA6aX3TTk+1Z7Eqd1bdh21GU0g
wi8t7EFcDA8W+kErH3A+m6BTOIFod5nPomUFLqQNcpjU0HKD+qFtRdQ9HvSKFF64gv9dsbOsvQ1j
59dBF1iuEESOF0Z2B9ZXtg5d8nZ9Rs+j2XlAaH8ym5TTl9HlMIpyNXax5RbWwyjfkiiwPQh32+yX
5EsHGtK/XLd33u87u8f8AKdJgx4xY7GCua5lMQQ7gqsFDXy38k0t3Yp5/1iZIk3anQMRDnxh9Iw/
WNPTlAR2LfwpeoVABvYYILThv4d1px80L8Wno9gyG9lIRFNw5acysYXvWmMfvMbxX7Lb7qF6EHbX
J+DChIPmgoGHKjySGMsJV+AXn4vjwaORC5tJ+BW3yk0llNvQQ1ilB4K3CuU+8yUM0dFISEDoiP7q
nEf4NEBT631P9stZ7OPZGhFQEXxSzp0hvPcop18f3WVb85nG0wiHkk9tNVVbpYHZ68fW1MbbsK5f
zRq1wKqsjF2kKcnKZM6H18mrcKZ0oUkArDxxMa+BU3NVgSZuU2mw4XebokVSQN93Vfes6t5XvYvX
rJ0lXOZe4bknhNIkcFZxcZT6RaE2NSw1x9b4rhvfutK/0yq7MUqo0UldqaajtmsTej5CbBJbsUOp
r7GOpyNMKi8nHQPlRdVN8OCWzSOx5b7qPBLPyag5mkWT2fU1PN+i8zjZFHODGbWl5Tnex5lUtHFj
HssKCmhs3uSGXu9zX5RuwHbcKa0X3Qex0OzjPPuRk3JwoKErbC2Y9OfcKpGFrB9BI3mup0/JpuxW
6cHOLmmVUh932bzu8BouITNGL1gh7DvmMRIauoGhJPPbFJqC9HllKpQzB8MQLOREthxX0EmcTn8q
SB0iqD5M/A+M9+vU7OGr7lDUbV5pibHDZ+V9PJBTVJu1jMfZZcoQZ941Hrh0CsPIcGq5riw16NoC
Ev4o6XdSReMiXX/mSox43qCAGZ7ShIe8G5jORbijWX7hVYlqHQ2x0n+OfstdIwWq9d2Qp/qtbFIO
6bH3re8TDBWl3Xph7NsCZ02xG8YeZpI2DIzkJpjybp9WZr+m43FpGhDQQc4brRDSgfPPPx9efi2m
7SztVE3+dI/2VW4H8tjvV9b5ghmdG5C+BEDDFDoW06Dn8FDUskeTudEUdxPBv2VLVQyuBi1ZW5/0
fB8bo7lV4147SgpQ6UwvfKfp03YrmJGxLVo5QWw5XuN+PDtzAHbORNhzdnHma1uccHU5FLEYxamb
ynLypIaBtPe9pHnyfKl2gpBeRzqD4PA0y5G+LJgxrk/M2Ub7MI/a6awzCfx4Of0BHNVtEdCGZKTW
JuvEcBtPXkhSs/xnOKTOaWMSOWoUf2WkYU5XeizDBCowM3hEHKb/k6QE+F0oVTdjnYi0zwTtr+tD
O38sY3Ce3LltYH62Ll7ksZ5pbRL64aNe/1aHlx6NZQg2d+FrISPYFpQ7T3AEdY2H7OyGRPKYIwsn
oxuDE3bhaX6AkFsZm+FjpqjVjVzK/q6amv/H2Xc1SYoD3f4iReDNK1Cu3RRtxr0Qsz07OAGSAGF+
/XfUce/dLopbxHyx87QdUYlcKpWZ5xxrVzotC/Kp3lKhuIo3FvYWN/IARTmGZztG6d7z4Rm6pCVA
IDZytGEFUbXbc/rx1L+4kGENUQ2anoHtALvB0mt1XUZbZKLPQwhxuKO/o5GMQOAbeRGNwBMKEnMS
7gcURX8Y79W510O7DoettmhlZfEVihpTQzgLVC5E4C+3EtEhPtkDIH2ubCTlasjzFhI0KZb9D7hU
/ymz1NuIQ1YWFSGdq5A9Cki4PCZGb1mE95SezfxBnyHZPZ/fpnaLcGhtx16YWTgDnbcWlIYqCuGE
9ABUmFun93qaH5py16RJSFH97k3vyHRv49l95YUQzn0e3yIKgTIYHd2SlGcN4vL2eF/QL3wEk94Z
NagApPxOwXa3d9LaEn62uNhIAyk7C4eTnsX0RHwRQUw0fSRsL6A1f9vSytohow0leaT0XTxeF5Pq
EqhAGrlRnS2BhLrMD1X+1ayGp9loo9uWVtYPlwyoRRWREGKsJUmFJwq/m42yOU+NC+4yO8Q85mMI
ia+iKqBwFNZAE9kFQHEbhtWGvzwQ6GJGnxZqFgC7wf1cHohBNLkxuDMoe9ruJx/DaQ5apO39vZHt
uuqkUx4I7aDn9Ohssuldz++l7cVK+rQDG5imw/b4koEmkNbHqk/D6dvGGK/alYD4wQNWbVQbFcMl
z3VdNJ1XlLw5E/3c2iCpbdPDmDwU/j0yxsiJginhbJP321Y/HuLXM/ufVXVyPsUn05SPbt00zVnC
wZVv4sX+p4yLL/LeisBSGzYHdFU/NHvtHtDdL9MDeyp29DCftWfjeTp0e/u0dVSv/f3FNHzswU8f
VKnUQde3zVnvSETAy2OPVliJk65BaGUWIVRGf9yeg2vncGlxcaOJbCxSbcbEyzZONbj5+bFu9zyP
8uEJ+oSAWhxuG7wKShCloRcFh0gl7EEDcjnnXcVqiYilOYMbKJQ6iVLPOFb1hlLPmhVcHvgPdxoy
gepp8Gki/ZZ7Pm9mdjaTAFEW+bnZv3OdzVLhJvYrRCKRzkIL46WJJB1rPNczfiYJ2JNQhJDRAEHV
wDRbc9dx/L92LLWoGSG9Ss2x+ga8TxW2qctOt2d05YyiogkSC2C9Px5Vlx9ST0mOqMVm59wa8F5T
aqd3wJKAIn6LsGJlVpEdQP0YxNmok3uLtWsYCrVIy7Fz009BrY1ngT60AsCR2wNSM7c4lng7oVMY
9zFSHkuMiG9VpT3Lip+9mso9zzQQVffzlob4ys4H4BRFWfDWISe4tNJmMy9FPvEzytZ7OxnuQFUR
F/ckn37oxPs10fnA043Tdl37RJDx2aj6qE/7MhvSqW+8lp8n0pzK4isXyIqJu4rIoBZj4No9GsFP
IwtrQt5SkZ9vz+zaAgJkiy2LmgJ63BfHQhrumFVS5+eks/f92IVS9ruONBt35aoZlWNBahxFq+WN
lczIafnM4ueMoKDL0WdHOm8/Mef37eGsuEt0Lv9nZ3E7eVluD+h34GfbPRlcAAz/qtegbH9o6Bfg
8jfau9SvLbelp6jmFDgVeLfF2qV9X5WZLcR5bOsutprC+do3pR+iagg5qsZgu0Ivtkju1twMmibw
4FBIwWv6KJci1cqtSpztIjtqHQ43D2z9HbnV0nwGOxfeV/1cHwjd4q5cmVzwfaOsigYlVD7txeTq
aFHwGFiRzrPdQEfRe5Xca6KxLmMbgNa889zQJ6iE3l7S67OvigMGjOIdghyK2lqfDkiJJoSKkrY9
T65Ax4ROs6+t4xTxbSsrwZySSUVAZyM7gVTuwpPVvNJIXlkYXDWVxzabnDub+3lkEjsFFY/WPjd8
GL8WpAd+2+nJvsT797jxEepuvdxQ+AjkhyBcBw0AVMYux+qUXldS3W/PpuBGAO1z5NyE/0sHnfBp
ntDZ6ErFH5LYVdjQvtnRVPjIxhZ/DeBUKSRkJ/GaRm0GLVuX39G0oKpH0qQ998hE7NA80h3nouIb
F//ayn62sog0pCdQtMqRXAQF7bDDmwWka1Pb7W5P6vUhVWPBxas0z0DUsLCSAM3d5hXmVO/5vdkl
BaicnPfCyA5pmtph5vQbLT7Xvg4GQYgBk+jYxnm5nDyD55VJfBi0tQna5pn+buhJA8i6cDe86vU9
jwexgzeAgcYl1Y1waQkZThcQRtGdW/Fbjl9NCG1WbyLZ8KkrE3hhRb1GPh3AGpnf0eRNd0bqDgol
YCgMMkgVg+UQRLy1VQIWUrtbhDXLvYFwBEVhlJZwH4NRfpnBmwQQf35vizP6ZoaQMS6QIM+sjYfw
lS9dmlmMzehYPY/cQ0O714ILCmRI0MUe/k0gImq0sZv9O03tCUiX5i/3yNLu4tqdBzZSpIrF2Xe+
DsWhm97G4uvtfa98xWdf8mFCzSEiUZQalg4ttVAZpm3ant3yp9FCfB7tpNBi3wHOAi5voGssO4Bu
84a3/lCUXpqF50CziuI4QMr7crfwuRKMJRPctbUvvuRvxg/nNX+Ud8lD/ccN07sGGSOo0oftiaZ3
xbjhUpZ71QAwA24LFXIki1RZ59L6BLXBJElQVslpYL/XQ3YqPCfiuh05lr8ROl11ni+NLbw1o5mR
VanenX2KJNJeA1MApPzqCbAzCbGtYCbldDeO8E5Hqx5dZ0eMus3CrhfgCLVdO8kPie5LhV5nBj0m
vHW9kJY50HFODsHuiMlWm4+GQ9HnYzKnpSGf5fzn9j5ZOhGMAg2gWCl0NaIqsmTNwrsydTo6y7M5
yeJAUP45lFN2DxBScUwmUW/dcStLpA42rlok89DBsDhyOWsGs6J0OAMZaDzmVUfe2qlyT04+ZLuE
yBbuhc1ILGqtDM2SkYgxEzy+TiFDPO+MsJmNY8EYco2EGKcCxhB6VZuIm2UCAvOiCBkdoOwRZcGV
X26llEzWCOri4Vz0iR84RnNv+6L9QWddPFCzMIMRacIdd5r8BNCOficgULLRGHl9hFX3lyqvo/0L
t+zCv9dDbbKmMYZzPljDHdI+TwRUCt8twbpdTsbmS58nb25qPulMbvGxf5QiLw+yKiHB8yObjlft
svmdGhNFHd0cz0Vq8C+CJuPeNswJ5aNsDhGjaPvSBCSw14l88GeI7TqVzI5o82a7KmXDr4IW9VPZ
mUZYDAT0nNQekMCA4ps5tm5QDpBvpBmHn2XCvYNIHgdrkyyfQH84hJ1vJQEeRCCZbRI7dLTp2cln
fy81mR6JdF5Ew2UIwOeOID4MhqqDClVdNxvPzpXrAdVY0PeCulnF+MsGvDotBc20fDxn/j99Y0Tp
BDHW7CtktI5eaZzHBN1Yxh6B4Au+8PaxXDkmF6YXNwSKxNCjmaCqWxv2k10mL8LRv49++dTKu5Ig
5X7b3FX8q7Y7Su8K946KOLjpL7d7y8B9N2p0POtFAVUyKypA6osO2ZAaZtCQLjS75kQY2lZSa79h
+/qyv7S92OdWLXtXuPV4lu4EdTEOYM5sRJIeevKrStzQ8JNoqsHfYbXlYcj3ruaFaJk26Vbr49qk
f7xuwEYLZMkydPMLbZZ8FFjvog+AQtUQB0hg+qb2DzouNoKPtVHjisLHIgOAovRixt3Jb81Wzjhg
BUHtMbH1oy188ff7CDSPKkdj4v0ErMzlunpmVvle4Y1np7JjmUF51wJA8Lflg/rlbWMdV6YPRTgL
TZ3wV/Cd6u+fIsXGTTsUkZzpnHf8mGd2ILyvfDpZAOZMAwl0f76zW/9LDQ3BDHVnjHXys6Bxj637
XqPxuxb0cPuTlrE4fDceqkg6oIiFxNxyjqdRJDbj+XxOEwuv035swZqL9uN8wkV829T1cqp+SeAp
MHhc3svXsQ85T7Oeq/kMHdchyBH875LGrKPbVlaCDlxFcEfgvkGjPJIAizmWdk3SXOjnMpXdjtK8
OzHNagLmWcNhmIgRTyjcgxQ6TfcpN90ImHg3AruuF9lylgedJu5D6Tf1Ps0q/tg1VD+42uCGmeih
HpnpvRn7IPLdCHhX4kIkSuBabKR6gbJYcmtIRidPeoV5ntIqQsbC2mVR7/+x+sBhexv0a1NYBNAY
BA1GHoFgsf4+q3MnAraVTFxxdZefolby0zZFXdwldoVPce6csN5n0Vn8grrsnm+FOiqUubxCofWB
OBpNGUrzfkmPYvpDOehmbZ5x/QXVjt/pUbF/N++S+zosX25vjJWdDlt48cGVgup2CWeY+0ZLHR22
OsT3NfsKQVXhb7UvXceKH+IlqqUW2w/NQZczB4pUmbVFZZ5F+Qb+vn0xtTs6QFAy25o65Zaupg7h
nA3tcFUUWFjKTZN7ndOYZ/rDIUd3xw9TcajFHjk1cjc34XC09aDaIpteOcPIgxoAJKEnTKVDL8dX
DDk2aT7bZ2E7dxOfrNC2S3/31ysFP6zUP1WXjrdkPDeNIbfGUnjnTpcicsuOBpMQD3OXb4nKr+wJ
7LsPRRtQHiGSvRyOZUhqjKnhnQub5JHt5l1k9VYV+Q1obW4PamXmgDjV0LAPqjfAyRaXmWa2XZUV
rncm3HIgZWJ4UOsct5TRVgekfDkoKNFBt7Tiktbs2Ei8c9Wa4iQRhea4RfriWwdJk/j2iK5sIe5V
2izoN0AaBeWNy8lzScooy6l/bg2ticskbcw9MaCJHgiA8zapRK/NoVkGNV0T9MVqUyxioBzwN4+5
LkGsTwMfcjl+8tM1B0j7Hoa+CsxyPk98bwGn7QgepCI54H/tJEFZMt3oVr5aS+x/nDvcl0AEoYt4
sZb64Nt5K2kaTw1oLyBk9aec0y2RgRUjYB0HKTFegMAbLNNyHoeqOvG9LP6y2/AdW7+82PUa8XVc
+/hlRBzh1jV25QFVG8ynz1Z+69Pd4XZ9UwHXmMVT/g2e5GRbX8j3EvzZLTjl6Lw3rZNdvrLsqU6n
0BCPqaHdj04oPH8jaF77EEANsF3wMkH38WJ7anrVtgWccdxZxTHLKUA0omOAxrp1UOZbKPsVa8jD
4R8egijHL0FVJNEJBTNDEXM5BziYaCqUkZaBtn13+9StGoJUC6JwXCDoUbucX/hcVvYiKWLPI/fz
PBz9av6n8MrQTTfZENQUXdwx5ofYDeoKJroo8NK9tGVX1PIAsi3ivMjOI/tRzQdNvvT0IMd/bASK
mhMUOmSfAOWYkTNDtyhKBIGAKnzxr0Po+fbIr8gZ4G2QgMFa4hZHMdxfDL2uen1qNVnGE4K/Q94W
tRn4/sACNmR3fuHXz+MIlXHDR9a60Btgj+0yOw3SHu4xlVmY2u0mEPrqGsa1oaNfWcETFfev8lqf
t7vPIIo8WmWcDPQVsp5fSq/fTZoMjNdGmKHZHGqUlRE9Sk/LwLU+B3TrmXQdrikWPSSoNNScUPrV
FxEvRAlo1kEVLG6cezxhn4oy5uUhs06Ne2oNbEOCPhetDG4vx4o/xhsQGSrgk5HL/Kjbfho5mLhS
D1mVMkb8HORKKYD96bOtvqgVX4UbGuEG6iAIBpZjk1mqCRutknGue2PIaw3PTumR6PZYrlrAsbVc
RVkOaluoP6P1+XIZWeFaie0NNE6MCirfe2EjfZ91p9o+mKQG2dAUUgnGjGYM9C6PhHcv6W90W0YC
DWEWeayScuOcX9W9Pz4JnHeI7VTW0VqsqpPZzE46NMHSjL74iXeSjXi3h71d+++cyXBKkoBMx8n8
F4KdXTntb0/J2sQjjFVE1qokvUSeETLUjmyyKq5H9AHrI0SU7BQcvLetrHgz8FOo9jCoGiKJuDjS
RWHVg151VVxB3Mrk+WmaX+eqeCHV/2o86D0BiB0NsMjcXa6wRO1SZpaD6awbyFyfunTc2ERrBwI5
SNBtoJiGsSyu1VyfB9PI8yoWQA6E7eC8J2MP3nFSb2H21k48mi+BccPk4SZYxq0lRftRz1kdTwcN
RC6Dsy+n4+jESf7cG2cyvXLt70876PDQxILhoRtpSVaM5te5qtAeH5fSsCE2KUngE/OkGW+3N8RV
RhenHJLZuLIhQ6Ibyw3B/CadGquoY8t87cAkHGpIKPpvHRgLxbMw+MawVm64C3OLoDIRhTvTqa5j
zW7A7jGZMupZ928+gRSfSl/cmV5K/n7PwyaSIKjBQAvXWth0ZKsn+gybhf7v3NO9bbHQnuP8r1uh
VXQOZTycKwQLkJBaOrUkqYhF2zpO87Ar/L0+7cY3wM1qZBE0PIJvr9wHN9IiWoA5/INyDd7z3uJt
mNReAbmaqokLOqcPZm7lu6Qr5dlo6zHSZq89DKk2Rl2KKqJghrXnwjBClzhQGknLcW8heR02NuTS
BDHbPaSrTADtLT8cC+ac+DhqSiUii4zBsYMiK5p7rWr1o58MoLxLofdVO12/F/BX+9wfpx1jU3kS
BSseWp7bgQR64I3qsxsmmBT0fw5w4mlWP5dcpwdRQWdc9ig2Et5FKTGyO6S22Z2B9PaXdhYQZHH7
/nB7ypQLX86YiaI7hF80pAt85YM/XaHCwG2DPzbxZFXVwUz0eo+YfwxtFynmsaL6XgpXvPm039r3
14l77A1LQ0kLATLiqWV0nM2+2VYW3m09aBssPZS6cfDm05DHo30oRRFxTV13bA+48+n2qFd8Pm4U
gFtAe4mn3NVdS7zZ413RxIPnAT71VeYsdpVP3jhna67ks53FBWrYvdFAXb2JE743y7f6i2aRwE2+
e4oyXP7TbbGGr/mSz/YW+78Dvj1F800Ti/ynJ58HENX7dyVF5hG75/YUrlw1SP2gmVKJJqiWzcuN
07hlim4iv465kVsn6eWovHhQUh5o9+9tS6uTCMZY5JhApX2lPpfIqqF1hUFZ8qEZ7dBDodwpMtDr
vSPN/Q1dY+1WJtRYGx3S8UBAIeYDTfpi4YgvEXhKAgeZRTo7pXkWeOJXbr0ORh/YtNil1dGzy73X
hE2SRQMC7iKwj3iVBiW5S/sQUbaRR53/MGn0zpHQerPRXuK93p6aKy5O5V+RZkH4j7VAJXDhyLvM
87PCh8NjkQLrhmggbUSIQDvdaaf2O/AtUH7LRACg78tt02ur8tmycbn+bj97eWKXTVx3XshmZ9+y
MppR+yHesGcJ32k8+woY3MaJWtvhgKQp5lgUMYB3vTTr8UrPzII1sQdYRCurMKv/5P67Q18L//n2
CNdc4ydTy/CzZ00thIG5tYUpcDWAn06nw6PnoNHTnA2xAzsGNMJptcUkuzHGZdplRM2pJm0DnzzW
L7PTB5P+wDiLxvw7LX/fHuTqMppw/OrVpsS/LuezNOt+dqRo4izJA8a/NECAl180r9gZfv400EdN
bKVn1kw6WDt08KHBGdqVlybx0jKY05csnsGPD+o0fqztqgp0k1shzcbp3pd2GqBSTw7ZOI/HLsua
PfehgjGYM9hJnfz3PPh91HKrO3q6pMc6YfJo4IpP9KyKbk/Q2lUBCiaUcdCkgHvSvPxa6WsJEoq4
pZLRlwDhVdXJo8AFpw1JQc0othqc1zyPem6B4wcATMBgF/a8mdGZVCwe96cx/FvkvfIXn399cWpn
SkczT/Drptfu9eGlrH5Q+5QkIOIB3+Shb35JL42YB6RKfHsePwBZy0gDAieQs0PnPaS0F++sntX+
hEPE4m5mu6S8B1nTS2f6oZV7O270L335G3Q5zng3imdO+8A/z/R+smmIpzKi/eE+0w6khBrccAdK
dFBu36VFUJEtzpurU4+KMtqxVNIfHSFXGARtLpwmKwiLHXcCXT8Px+TRkw+tph15U7wiuV5v3KRr
z2yMAel21FFQTFnyE2TW2Pq+NmJmZCoPmRjx6KeAJkG2bA4LYdC7DPdeMBojP3a2PT0ZxVQdcrP3
I5QDja09onbY1ULBGQAzpbLry6Yaq+d6XxLGYoulO64fWx4k6al272oSzs+mO0EB8al839geavmv
rAKWYaACCUITc7EzkSGbutmrWazl+h6N9Q1IKtLfNGOBl9r/CjZWIR+9n2W9L+sxIF76OAxDOLAZ
tz/5noKWzeLpkZE/rQn5pk3ymDWnBTA6ei7w2gUp2+LzGJS1HG3sWTyw4SciVT8kLegjLK/qTgYD
FYpZemgPk8Takb5pNzIhH/HGcnawEqjdgPhLcX9feoXO62vi1ZyBmXQGZSgfK+QcCy/tf/h47zwM
3EkUmmWGOiXO01FKDrI0X5rtqSsKgwWTm7J7zWrTb6zuUebHhpIPo2GxQVXPwB9emeWP2yu6Gt9/
NKHDeQKuseRRcAot5czSsI+M6a6xx5PDk6CoEfYO6a56MZ37LAlnYYWgr9qIEtayE3hcgJULESDo
5pfUXzpY85pyNDBf38t7Gnj4z0Tteisl8f8Z4392FtdnV46lW/iw41R/3OQx85SSxzNlP2bhhehf
2PlOoHvtk78V6V9fEzglioZdUeNgehfelNOW126F45KjHRGcO272u9pEMWwZWdxF3kh95K9xWxhx
OjeBfG2Tx3TwAilYVBTHir6ZP1z7oUS8iUayqEEQSjaiBRUMXG58vA7R5oP+GOBfrhaS2zyxumnA
dWjRvVnJV6ltkXatbBa8BKF7gBwgegBwuC8PF4jENTmKisf6lIUlcC+0sQJASU559ZClIPhzp5Br
X5tkY2zXcd6lXfX3T29vLSsH9FfCruPcz+Ju1A+Wfyjc0NxqHFtbR2QFVROpCUDqskWuakyP1GnN
49b28XbK+iQktsmBh003u7Wv/TgGhWse7hApH8jpXQ5KjKQHRa7gcQ0R17yzHhlk4V2F5ktxXXF2
ZAW5NxLQ1/r1ecPjqFhsuVlA2QmSI/Ajqi6mS9s8mSc+AhwW+2iXBbMAAg1Xyxz0HhaBD0zmyKcm
ah0Q9RZtS3f1mIvQm4b21LQC7MQQ8d642q+CCdxlULt1LJRH0FWzTHEk8Hb2NGg8NmvjBd2xz46s
Mf/ue2NPp9qqj+645fnURbScA5XRg1Hw+OLwXM6BbUhwVQwNj2Vb7NwMIhAOO01DjDS6wadoQGiN
QkxYgtG3niAFmswbY17bbICQqTStwqxZiw8we+BFUH3CZnN6RJbUAee+g8gBwoBbY72OzUEj8cmU
+pRPB6joqmYudWiiyGb+OY4FQoU/6UD/pEy/m10RCnN4yB0/1KwpGMvqvpVWmGYu4hftMNnHkW11
fq2NHYUiHbUwVF6uaBn7kvu8dCmPQZ0SaFQLUImVbCtgXBs2OGFV9hYq3XiTXA67tCgkIpDriZ1E
HlpmBK3m/8ssdgRbwW7jSK0cZ+To0MKmFtQCKPfSlsU1Mx97X8ReQnZcY6EmvZh2IhgrZOdmSV6b
hoAompePTra/bXzF96P33NdwfIDRQcfUpW1UHRoXxJACvW6vjfM+uRsRyso8IscDIJeBZkBcoerv
n7YPM7R61OZexEBQEwMdHfOjQR/TrYallU1xYWbhETOr75mtw4z4bkbWuX+9PUurP48eeHQyIBWH
+vTlKEQ7mf3czyKmAOFodDeBmhwCX/8LIwg9kc1HhRm8hpdGWs3NKUPXbTxbIuQZJIJQgh/+FtKm
QDBor/l/Vhabjfepp089rIjICjbc0upi//fby6qOlssOGgdYhaKSe5eSUDP/cOOXl/1vNtUnO8uY
KdVyTgfYmbuTl4C4KRWBXxxYueVnV3oR1Gyhyw/yBfD1y9Q9qftiKBoDR5Oi+wHkOaZE/aAKcoIW
pMAHUzN4desDos/sTUrvcHtHrM/nf9YX247mdTlwCKTG0OEJTRMpRgckyBLMACCivm1KLfviSgPE
Avc6IENIGS0fP/Vo5UnT0habz9H2Jif0QAwJVm60m9BBZ+CCNDSlW189Omho2922vna+THAxoQMF
1ylEuS63Pvq9Gr0BKCiexDOwNnsqi2Cemg0rK0kABbNES9eHrBI6Ai/NEL1ue8NhbcxzHfBHLveN
aeyh23VvG/3eT8kDq46gSDr5Th8Vs7m3bXK8PdKPl/3VRIPrEwqPAEqjfnb5DYYLOivdE20M/vAf
zHu00devEW03+TSAvGSPhAurSWQPRmC4bR1wnT+Q2TxmIt1L+1XPtpIxq3OPBw5CVhCFofHm8oOy
xPGaEZzaMaBis50HEgDqbN5IeKhRXY36k5HFzKfNBCyoLtuYkPkwOTzwpidT/PLSZ10DT8vGQm8N
ScWwny4dLysMQtGzF5OOAZ7Zl8HkxJXRbB2atfOp3ob/d+qWYRjVSIFYvI27JLDqV9+bg874Xm+6
IXV7Xc8eoK2QxgJL7DLelxqzsh7Q6xivJKgbGbs0O4HyKWh1azfZG5O3Pqj/jC02aF41dmWnMFY7
f3z/R+q9oWptInl8+yCsORxVrAY/B3plneW2G3mDoGGcupjjfaTV79L+LtEqOIwHrXw10vuy+X7b
4PXpVw2WeGei1waJZm/5nM9NORs2RGMRtfMwH+qotXnAAbxAg72vHcuHoucHu8wDG502fwuGBnOw
akhRaD90jxlLiLI3pWleNshtUf8NAV0huqCVxt/OKfKqIK4HzA7hJIguF0uXdpOtzY6DhEX/PJ7S
U+/s3eSgk3uTyijb6ly9OmULa4tIgpakLyfNZujTi/WkDwcrD7ix1VB9XX5TZvACUZgJrJ6/8E9u
7SdF4nss5gR5GHdweEhdfjemGgnwBrPOg1kARIGH5rHy6uZgEIPsPNqbezF197gteYAUzxBlqtp+
e0utzgC6ydSrH/14y4jNByFomcmExVlolb/F/OpsMc9dnXw1+E8WFnM80QIqbwUstDnek6zem/CX
1A6gM/tophvDuc60XVpbxm89t1PRt7BGGSCooO+2ii6EGFlYNt6j1shAILvYFVkA78Bd/Xh7Nq+e
Igvri4Um3TDTbnZZbJMEdJjOnIS5y7baBdQZuPClsILWLRR/4HpsEGst7gYEOZ5MMEavOszsWNhH
SYCcPFUo/bkb53F1QnHNQwDKQdhxBQI32VT0/ljy2AaNBoDnv13xwgd9x0rof0bC1XftNHSq5rYD
eUV8ez6vc25qqJAZwq0B5lu0YVwOtZ5ALFYJTGhmQdOk+QPMQ9RY3WtmN/FYkEfpWnfg3Xl25i16
z6s75MOywjkBM4zE4iKem5um0u0y5XHHtUMH2izyS7T+AYR0p9tjXDuBaKrRobAFKTdQvl4OscgE
2IgEEiEahaJ5yj0zzDyBNglUEzdOx/X2xNkCGAZMd0qsZFmdkP0kLa/ReUxnOoejyx1EFd2WFvKW
lUXo0tTEll3u8Hg0ooQEnEe3J2xlSyI9+UFBiCcg6pSL/U8odXC/uTzOXtu+CJrRCwZ6APX7lJmh
k+xHvveqJ0q+3rZ7pTaImhPkLxFzK1YwcHUsPNnYWW6htzneMsJAr0yGsNceETDlGiMHkL0YqEY7
BWD/5RANoC8B1hZqSABGIDqQ9A2Nu6BkTAV7Nq1s3Ilae51BT32coJIaDtpQ7SvC9zzREBVZ2nNj
pdljObkmSJboAKYYS+5z4YGq0yViY2OoL7/0KGpkOOAouIJTbYljmmcuPZNmSKGYYleIbAdwy74B
FfkZ+b8eytaB0cvd7em89mKfbTpLkCUko6DBNaciJt+qt/Kn/7UPKrwZNvzX2mZEQd53QOiKwuny
rWID5FB6FUPaA3qJodTARtDNGt94G1yxq6qtARZ3IIzQb4J3kfqMT+E6qUUDYqNGxIZ9n2b02zi1
IbqxFTU+kkeHjhWRQ3zQqQ2RBj3oNJ2fshkgSUhTefm76VTYKwDBNSFDtrekX9gAJgIUshn/fnvW
r92a+lDAW6E4gVh8eT+WZsVQ2q9EXJUv83ifviXA5ekbYPvrKx9GEJEoplmQaS4B6GhXGGffQ0bO
SM68mx+KXIZ9Zt0h4xz52QazwrX/hDHFAgjqHN2BcMfl1NeJD96XUiA956KxqeRHrUgQWm3pS6ya
QZkQ8GtV/FkWR7IOB9RoNRF3oDmK5sbLUfAxtSO4FbaonVenD+9Y1NbRa4mE3eWIhAmiqNHSRdwa
d7mvgZbrmAFJRtNvabcxeWsHHxUfsIYAvI5CzMKV5jnnaQE2rrjPye9K6Tjg5TwEmkBrh45Muca+
aXyrmXTVKIo/ACGhcxqIscvxNXOTAuKAnJDbH5IEnLUyD0Du1oQmYpjKPZT979ub/hqxjOOJm/X/
WHSW7yZt1hqD1A425EE/URJ9M0NrP+3LSAZJ1IRjCLGAnTiYL16YbLi5tcX8bHqxPZPB6Vg1Eywm
SciL7fNfmd5FTPAqcKuhBsGG6W0UuFZNQsYCWSK4IoSKl/MrXJ7WhcrP8PJk7ShceKcDk3FIq02o
41XeHxMLjlFQOoP6Rm3WS1PQW9FRNkRSZBp/5gi2w8LaG6UT6fYp8+w91559saWbc8WMr5wtdBcU
tyn8C0KaS6MsbZHxzLM2tvWo+cnfmrfprfiSnEjo7sCg+90gkbvFjrl2j6B5Eq9fBN7QZFnY9DKj
M/WGtzG6LtBs00X635K1fowKLhMMNUidAyB1OapKpE1t6WOLUPe5qH+O7ZECG+FnOyDBd1lah1a2
lWRau4JB4YguJlhFZKM20qdbyyNlYU3CRN4ste/c70XTH/RnCk5nENF8xZNxI8rYMqf+/slcm9Le
TRKrjbV2ChIox0gOqqWy/iXMR924Z8hj3D73qwZRWkX5DyCNq44pmjYu6Zneoiplz/vUK6HwDeH0
Q1nX1dEfxm7XdKiLJVAG3PCra7cFIkSVqEFtFY/ry6F6wizAbOhgZtteBaRZu0/dooqatKPR7UGu
7UwFulK0IyjlLtlwZcbHSSR5F9Op4btuMOrATXFr3LayFjd8tqK+4tPamfqsl5pfdLFDkyAv7J2V
Pafpm8XFxpqtGsIlq3q7QEO7rLY5nbT9Lum7WGg8NEgWmfIt1791/pahlXmDhK2vAGPohQfD2OWI
cuaLsnMzGRtVMe+0sq+f3CQtN5o3VjYCgiy81iEUqrqRFw5S0mTIUglZCPj5N/QAxXMG9U07O9xe
nhUzSMopEBzIf4CnX7y5Klr7wmRuF8u8DlBWDzBrpr5FJLVysaAHGNBWiLBhMywhpFKzksnPqz7O
HAjGk74uQja0fyTaK/cVQIgPbHDaDaexOjIkzhC9qfTUErtfFpWhc5LBZv5Pl30xqyeSbzzsVrYc
LpH/Ie29miPHmWDRX8QIevMKuraSKImSRi8MjaP3Hr/+JHXv+bYbzWjG7tl52ImZGBUBFIBCVVYm
aruglQSbic4cg6CubScdgDev5VEIy0ZFtLgK+NEewoZWC0jahouveJ4EkAee+6jGguKW8QnAh4xZ
jJTeK1qjduZOpWBJAg3rfZdYWyzsIdAfo16KujXjEkpAtUBNxx5ZIpB8Bc2ppIopPQt15ehZ8Xzf
2NqbHE1iONKwkZAaZq+Sthr4KIyV0TNyYXqIulyxDK4RPXRjKjsO71kzqg0wg9ac6GR8LB4GUR2c
JgUT1/0vWRs2alLocEbws3A/XW/rWk5Q59aS0RM6tXBlDrj4RpgstSteRTV9nOHeGx66kpUHxA65
OLR6o6cMpLrXJo22altD5gZPpTHuTiBUrUaIY8eo0g61zqp86LuCtxBbcA+4b6pjHhpIWfBoGuE1
bktNfSW6vvoa5urhkEyahlEdvKnjK0sqg84eVIMzQR5VWFMqxYe+ktDH17f9QRjCLWTRyp0LVBGC
CWCVF8JPxrxRd3GZ5/noFbhotUb/1Npzl6sm7f7Smu6igN+SqV8d8IVF5iBHI6YBkW1YzCJIYQ0/
aj8Nmt3SSQViP+00R+/3PWzluEDaFd3XyAqi0steuCU6DopALSePgs638EZjIsGM3M+WoPvKyScj
R4e2ZjTt3/bcSdqgKNClmLwE9Og9FPBQlTsUwsf90axYQSlXRu+SgrYjcH1eO68O3F2TiePsNYp2
kjj0GodyZnNdu8WVs3Lq4baFvC4wlGgIZhOq/NiFFOxw1EsGlTtAZ6O16kqsNwKvWysL0MGA9+HW
xf+ZvVir41yDbHbwuLgEQLMh8hac7HbCYAF4Wjxe0ZqCXMb1hNVRyIVhAHdr59o2anRGaFpiQj94
61hZXobXSbnFEGIgwAoQ2/GMoRRh6SBM3ejx85mTolNdgpiRJs9LoU8kFf1RRH+C8Vc/btF03zo4
qlTLO0SH7hguROatI8eZKAdZO3nTr9iwB6CeekuQNi7BtWlcuolUpL6xYAqza6VwiAS01U5eM9dQ
6O7QxFyanf73vnevuAOA+CiSQNIJ/M2sdFU7cNAjhzS6x4ePVZWQnv68b+D2uIMroFMFPx0SNXhm
XHuDMAxJoxYh7zVaOdpVwsvIoajTE9B9VpEv4ocQArOnUck3btw1wzqymni9AXWHi+fasNYqQpbS
mAfUXyfN7KgTxNA4c+LNeAA2Idvi3l5ZL9R/sVLoh0Wmk+0Ai/UgHeUhol499YQfd2o6kGl278/m
sjsZl0c3E3KGOCiWXjNm96ZIUeFMyKlXzru8/RlJsplClxsvKKXcMLXi5Iv+FMI+cK+DkJzJy8xV
MY2S0VB0aujOlA3PdFStEWKBGkf390e14oQyhDCRfsYEggubCUmQD270mB94b8gzw9R6PrKapt4S
YF5ZINTn0CaNPYtHPZvDD7QMwizGxHthPppF5tGwNrUt1q7FnZkFAgIejL/weZCQscrVadxwXcBJ
vFfn9kwfuVQ3IQUF5XJXksDimge2yH/dn72VhQLRIPjrQUoGviJ2oYAFD9JU4XivnxTIMbU5+IST
kZJUrfddavAbi7Xigiipgs8N3GTQQ2EJKwKhluVarQUvf2iggFZrmhMIRx14pqnYYvpYswUyHlHB
EYhcAQuKKXvRqNpAFTxk4uN4stopNuM0eqzE4/hyfxZveWNA+AGyA4gRyAaKuSwfnjQLfdJkrehV
nOwG0zniQvD9NUQFUWfF/5xbAg59EMQIjlyU52wIbD4qbDpW+z4SHqpwcPjAeL//UStn2OU3sZSe
vYLm2XKqRC+tYpvG1hQ4nHroZDfX/V7uti7U22Tlkl5Ddg1JQ6wu26M5RTpFWTflPU7dZWFOAuk1
bjILXGxa/pByPoq86NR07o9xZfPjeoCo2KLcequLHZeNPHZaIXhdPkdk1IYJLbOBtHGarXjSlZVl
E12kZ7RcHjTaJoK3jKtU0LkldBCdoWYozkRKNljl1qwhoY55FPHyQa/otbUcKa8orQfBawWQ0Vem
GJzRFjx1Vt5ueMjK5l/eVdLyrFpIXZZD72JcopJWfBDKghc3mq0kQwq9gmQAyzogrEW2lc5e8Uek
TkScNsYC9mZLSbUyFqMyB4JnjK0VqOED+DoS5VUYPgUOGnejd981Vh6OiB/RUwRaQtRcEXFdj25s
tDQrMqAmRCTU6uGVln+lojMLYd4rij2VnKMHIKtOT0ZqnIZgi2F/pSyyxK9I5OKyRcTMXhmJ1mWq
HtbYf/nvOQnfZ1A9Qjxlz3XqodIkMgOGlDaSi8jJSQT+q51mM1SHfV16oDf0Yyc6Vc/oOL8/Lbe8
uDh2MScLmxa0hLD+19PSZ5CHqjUkD8qusaQMNuWnRveE0cn0H0kS2Uj96yhUpX96g4RonWgA0878
AYzWLf8HBOunBD1mgbH1YStolOXDAPIFtNAAQROzXhmQDSEgY5gvPF5mqDsl4WwlcUU0rbfDXiez
DIKXbHbbTWW1lWNEQ6iCPC+K9AClMOGKUI+Z3Omj6PU9BHAHbqiBTOe2qhxr2w0NWSCFAtnL0kR6
PfPjqAgF4EuiJ9dv05hYSkuRypCcoNhiS1s5QpafD2A4sGG3Z3GbxFKkS7noFVSy0jy0gHYB1U9I
YpDvVLp936XWrSFK1kWEzHjsXo8rDycJfCdYuDzRNadW8KwJ0QrrTCAgJRNSFn+5MSr+fSQBNVkQ
eaFQ9Y28vzYaq2oaadosAlTxphSaBXi03XPnsetdtdjK+qxgDHG74EmK8Hl577BUJHIT9R0U7EVP
4KhdQkayB4eMGko25WcLRApmoFY7NX4I4y+jSg79+LsSdqMECpJ53NjAa16ExAioCfD+RvMpM9uT
Ogo1Fano6fPeaN/H4TXRXuYt9YlVKzJSFhqa8HHjMKeEMMyGNnUgyeaT7EkYprPU5KWr6N3PwFC3
wCq3mHecSUtnEyj3UJe4adma1SQvU5xYXt4i8924RuoAEe4obXqY+PYljJ+L4Vdl2F0vE2rwtph1
VpZr+L1mafVWp+bK2LFDwUaNxmWkBlh5O1qMU5EUmeyVuWtMI0iCcqJMr+Cxur9vbptHgBO7NMRM
chgoUpFNKQzJR24EQiVMrbmHtLsxnaQifZn1Z/CaNMK+ECFmRbO3vOU2lNlW3jVo0UaggXsZrxv2
4ZloA61ApyB7tAhCO+7KYRckDW+WMtoJ7g935ZC9NMWCYyArHvN1MsleXvInbspeU7Ao3jextnJL
bwrwfoBv4t3JHAog0K/yWJY9vuiU51ZEiTcfS24/QbPdkberAGv2sITIJOFViP5Sxl4BvTVlxO7x
hrmwG6WzVM2vFNkKu41C19rcXRpaPuQiUhN6Pk1wHmDuajDEFDEZde/+1K05ArY6sJI44dBEsHzB
hQW9b7JhElvFQzGohhi5Btj0BnBpbZujAPCPDWa6IBFVaXzeKDAw2XNlRu3e4NKjELTOzO8rEVhi
Wj0YmdVPT4YyHPrmser9kXcaNL3cH+7ayl1+CjOh/EJfngM9gRsys0uxNZdJjSHJYmzd+qsTi0sK
gTzUFYCTu57YWWlnvBkxsVkGLrACRFC+mGzkZddiXSSyEdWhUr1wUzBGDLWuQQCgKV6Qd1lGUqFF
nFkpSG1qzWCVgRSeRGF4HuRcy4B2j/dSgJaUsteqky5HW20Gq5OLixmdsWAoviHoVYxCKoshULyp
d4v+OLQnxd902C0jzD0I5rpgrkF36JUiZLLoMYiesiAx/9v6XQyGSQXGPTB2/GAoXpNWJE8+ZTAm
DtxGNLPqJBdGmCQWMml5nEKCAxQWrjhBEuQZCj/3PX7tCEEJ9n+Lwmzwsg+LMGowDsxVK/8a9X/d
EY3bDCsONTMDRCMCe5UEBiA2vNGoXmT8agQKOOgPKvV4tf69P5CVhUch5ft4B3HmDaVJALKsIZYL
2IlAXdVCzciG/mNjl2lcn9E6tjWuteTOki1FLQqtnkDyMR6gVW3XJHyseiP/Q2whrqM9aOOxaIuH
LApNFWS46aw+xaqbqCRXtJ3e7QdfTsGXZBdbJM+rg0d+aYlOoL7Lpgh7uaRJAc43L8DrLS+fuSaw
tObBmLd6PVbcBeq9/xhitlff9HoFgAfcRQ0JKq+g8/73oQccBUkbYIiQaWdL6CkK+DwNlnUUJ1Il
SKsDcxY8/wdnuTDCeL2y4EmjsFa9RjzN2knLj6BOGf91dznIhIGpQcYWVXEgUhgrYEju9KDq1WX7
okxPsH/BXb5xZa2gAGBleYXwqLgA0r28wy6u6KHqImVGrsOrs2Q+jUrgc+Avs4YaYC8tK3hw6Bug
GcRrqdoLg667KU1BNg5MVurcn9WV4wrvShFwFVw1C9D0+kskoHXncsg0TzB8TYFwt+rUm4WyVSOL
/B1oZwDYY4OrOR6nsdY6DSn3PfieJPEYtE/3x7G2m9Bw8D8T7Dj6sEqFEiYMCRm2SPjqq48+Q++L
sAFh3zLELF0kRBOaaWrNk5ofaaRbdPDD3hv6rTLwlh02DuACldf7HnbaPR2VlzycH6o4/jPwGwHp
1uIwTxel0LOhCUoNHo/W1om0kQ5xm7/3l2fDCPtiiMcxC4Sy0ryER6kZ7cdDfMgD676RZUquiy7I
faIAjAcQSjhw52tf1vouULPZQFoS+qo2zj3RVNNZspuSGmaMro0oDqNdpHdb+dDvSu+lZcSCqBjg
gYl6HJKEbOUqg/5tOXUB9ZVH2pMgsHUI9pDsJTsNO/rB1W77pu+B9j3muqme23Miu9NkaQqY4EAo
cOhAsVbZb5GTgwbZ63f/blq+Pw5IggXirCFTyHhSWE68lsUD7we12pjjgIpaKaQqqaqII+IUVCSl
PU/iiavt+5ZveNYW08DrotqGTiDkT5n71oC6PNjgR96PEiJ6VH+eQKLwNf/UDk3qGoITg0To74RE
lilBJPQhfo3ijViJdbzvLwDCBglBMJKga+faJ2QooqdprPF+pmQjNms+E7EWNLMKhmgj8rvBWy+2
cJAi8QgUI45U5u7glbqPprbkfasknzX5/Ojtz/ajIofKvT+vNx1WrCXG09sejcESn/N+TgZLISkp
yfK73gYqZae6BkEnlVkTyXLigRwK8qS4fUz619na2NerK3w5ZmZ+40wDR7eCL/kovz/iLJC9+0So
2VqnQ2IWm2o0y3HEbrVLg8z5W3Vh3RXS/2ewszRiDQOxanMZ32CHpmmip2zrul5zokubzA5K2lCU
QqiN+cez8/On8eAeQsvkyctu4yi+SSOx68qcxfGo9f3SLu8fB8eix8qR92ZuDWdrI0Ww6qooKQKC
uPQ2KSz5v5LklT6g1uqXBFTyn1FjN+/0OS2JGhBzJlFv/U7+3Hda9nRexrbwleIYQI0a6cjrnZgl
AchV2on3HYUzhWeOmgdP3GJx2TLCrJQqDtiFGYxke4NMJ9CzDWAcIMbGTXPzkGAHwyxUBlmuCc9w
3q9lp3zPfsh7/Q2g5egRNAOanR3LkmixCWLrTrcjjcj/xVFUKN+BFGzpX2GvurEEjDmfR8G3coLn
fyqTWiZz5ugfD76ZbgXFy8HF7jlwBWooYwKMi8LA9dIhJaHr6Kucfa4UQO52FHLeue8cNwzhy4Re
mmBOtFqDViflpNmnL0FK3tKvT0cgzr45DoQ+A/REjDNYeAryYO92ACmR3xv2l5vo3hCZc6xMOXTQ
osvDBwdGY+fE+nyN7dLVrdhNx4MKyzhcdhzOlsBWfm+xv29NMLM3eGEa80xXZr/KpgddLXc9126p
OSwjuDdCZmuA2EwVUUmdfTF0orazeX6vV7XTBvXr/blcNfTdzwgQFLAhzN5QmkiRqZRQX4h8aEYb
3d+SOvJW9/Q3gy07HlQawH6xNDRCAf3aKaEWPuWlHsz+m0RwDwgfs/nRfFgfjwJ5nUhuCiF5Hn/E
pm1XxIzIfHzx2ydz68heuxouv4JZOdDT5UmTcLO/9N4rZ049jlvUE2vzeWmCWbgsFvI6L7BwEHcg
KcgzpXEmTX+i4pbk2c27dNmFCysvFD9kdeE7vJ7TLpbEcipi6id75SPfCUdwlyQ/831ekQySUD/v
O8pq2HxhjmWkU+pRj9IUkzf0pDeP5ymyJssprH1pupp5skfL9n8Ej++/ELDZ9teLBx6uDWe9qVUz
Q2bZ4cc8DnOZRtQX53OtDRBi93gddOSUjL1AlPYLuR8ujbcwNiuLCroGXL84To2lW+56pkHxG6ap
oFM/f1DfgEATnP6gNcfSSegekrQPCeGgrndKIQgbboQzN9ThGDIUzqDIA3IsEAGyuFUtAzFAUve8
P4Rfk/hSZu8gFsU+JTL9yuPOpeNThHpdlMovXTzsEy5wa+QYtY9eIW3eoRN7VwdW3n3VUWkp4V+F
UsJ/3veN76cBs70RJqBghfzj0kfIuCKlaiam6I/25fP5Q0BAfcS9MP2aHLxXMsQqZWMVD6EpEvMl
tLy3+9bXvOLS+vffXyRo5hBcLG0xU39qD/3zqJFce+c5Z5LQqGZh93Eba3KT9l/WBJcrCl388opk
8zBFqQ/DIKjUDyawS0MrJjTsIA5AP/gA8ptBjiCUoB7411y0RWmLoOmmKP5tXUAFHhEhFKFYUrZE
5eM+6jjq94fW/pgcq5zdjLNB8Wy+WMNItujZVldXujDIHJt0Ri+6Duopf6oVUgHO0I1mOZQghrCm
nz1YtfTMbArwow2/whC4mgdOeOQWOnsrVN1RdpvYNnpkKwwQkG5szcU063hIfENKAZTt6GFnIhEV
vBwdl3f4NIF86mBq+2rTjXzpqglgd5c115B5ZUw0XZAYzYANmBOQHdCd4U9vmX/fhdfeiCou3/8Z
Ye7HFDiOThVhBJrklmiWJjIuLg5W1bQc6lSnYq+cnFEF8s2CQ3UujoD6JTrwx+IcO1s5iHX/Rjsc
0u8AFaJj8fq8k4RqEEOt4v1Qk38lfWyL7b4ZU5vL/srBqzo6Cfenh8y9MJJCse5PxdqzCqlWsMgj
KgGQhu3H08piSiRa8/44cWTqP2LC97wJrcs0O/QT1D2zkUSF4JSQmeGqtyzZSE6uPRfQBLGQHgKg
C3wS4+59RsFXFWEtguSlVz+qylPd/k0PzShy5Ff5RZrAfd/yoDh3W5CUQf2vf0SPycYhsxyZrGej
131RKMOxekPNgEOgUuNM5X3I2kj8U/3WGFa8byNLbqxm3siTrgRGgCEj3wS+cfT1sp29mt5SecxC
wRd01E+wjySZ9O3GO2jtFr00wlwSc12LUzLAiNG6k/qWNATM2PnwseE/LCB2OR4vzLAXZjrUrShz
HPxn1kzN+NENb3lyjCJPV87ZZA9jSYT9fZur0wcwAmjpEUJLLFFwOWmQn6WR4EuibTwM4caPv5F2
+x7SPz+fHVIHWOrU86XoS2EIptGWl2MPiOBKdEJezQooLFMoxAA8Q7+EscnBto38JwkH0J5bCZ6K
E5GNATeTHMax4YxzldmJEkwZGQ28v+2iBxJzksoWNxi4gEAf0fV40UCiBlqDvF5D57UKOqhM5COX
/oYwWv8ZoeIJhE5DcSMgpQTGZ6h3DpJZ0M4QTWgLpxCsb0ehcAVlGDsT6AzkWCmHl7BZVLnyyA8I
TuxcyuS3Uih02ZqBXG9RxwMWxq1mClC8SpUM8tI199GMzTQ599dsNWpYECT//6JJzCHXDmVu5ICB
+1YHPATRdrmbIy1FTSCaC/e+sbUXM7KM/xgTr09UfpTmmhsSwW9OguW05mBle+rEO/2PI5rdI30W
Sfcwn3SHt6Jj/5qQbAOqcIM/ZX2IKXX34AFXlXrxUf5J52wO/NztoyKd6syu6FPI21O10yGVmTUO
X3+gSdAa1MKSA2+OnLQb7EJ/MrItos7lNXRzyF1My/LUvojcIsgN1qWKIyFrbZw8PDWz4F0k9e7+
9K9d4Zezz1zhcwvZnbmCmXAmiXTSInswXAmpprzd2Kqr4ToazUAWjngYnETMNBsQlIJ+DRZaIcpg
xkjrHuO3Yd+7OU7UhNQn/iTvwPq2yw6JN/6szKxeUs6bWdDFe29n9p/vYGY2raKi5INc8PPB6p46
CGgd9VNBiW3qzfv92V0NSBfkwdL4LYC0nLHFR9nUz2Uh+Pxsq26Y7QQISQqW4YUfh+BX+1hRM3/Z
WNLVGOXSKLOmAa3zeVZLwY/2CMvASKUuUwz4cmvpj4PfVA4kx+8PdPUCA6QcfRZLJ43BBGliGEGk
uKsEpL3EQwku0tYW/y27x/c2vbDBBB9hWLV5JcAGJ5m8pxY2X/ilVQKFPW/EtauXFsB6uK7wYEN3
0PXew5oVSot+fl/P3CD7qahHvtwIK5Yb/cYJwRvGoykNPZHshHUlJHknvBf9srTR6ou6UhKeKpXw
T1DEiZWNvbdljZm6OQr7TCphrQncSSPiY7DkQdLOfNnqSls9Ty7GtRxrF8cWT7s0FAdY0jOrQwwc
PdWJPQw/Aaa473Fr5yM60hbmHDCtosP42pDYzGHUIW7y479pSBy1i4mQ/Ch5yGCr/+U+vLTFDKpE
amws+kb06SOPaMKICSf8kiCdbkDn8bE5VFtplTUHvDS4rOfFLKp9rGizAYOpPEAbaScpH9mf+/O3
5hIXJticlU6FoQTxmOj3ppzb9PQ5HIs3XbCijQTI6ml0aYgJJqpxGmaQtIq+UtM9F+rQwHwLRICI
vyjWrA4fJvmlf6mjnkyxuuH3q5HMpXEmuNCnEmQsZSH6kXGgAaRNgM6Cg5DCK8y42tjTm0NlbrjA
mFowJGOoLfjgO7PM9mH1xLWH6hSXz5SfzKxz4n7XbjVXrF4zKKNAlnrpm0Lb6bW/yK1c5yKa/fwc
4htLesfSNfT175rqcXqFjnOxn7rQ1isLLCeqQ7caANbKcGiHBtBIApUzJFmZDSK2JRdgjyIT15lN
91JU5mxBLNiWyoOQuLx6auX9JFvGkxFvvJzW0udXppmtwolz03V4sfrKLyfdKQ7dY3s2J45QK3Mc
zgzQ0wkaYjPYa568KyOSHcSjyBMRvziXc+UTBVch8gb3t9fahfjPjAAudL0iidLmI7LTvI/CAUH+
1dM2kgFr+3dBqkFoHa0KwAVcGwi5upqCsRF89HTObgWx2Qp4ITN8RdZ1I0BezTtANwkNEUjDoIOM
Wd65VLoslCfEopbwM7AeOvOAEpIXmFvSYmuDwuWB8hy4VSCox2wgEFtlaTgKgg/oyZgC+G+UFiDg
9jikSws1ibunrNrkc1mmir2LAS8HExCglJAJZ4KXKtD4Ya50vL53ORQzAF202yflLSD5k52+HMvj
Vmy/Vp+AaBn4HhExGSj5MBYHNE/TOTUEPyXH5nQe3UwjtWOGlvx83w1XTwbUIxXI5WBwaD28dhNo
s6RRVAeCH8+fI/eH0/Zj+Ftt94VduU1iiqCk4e2mMeMfyXishY1LenU9L6wz4+TkdjaCcrGuHvvS
lb/q8D3V9034qCAtvCW7t/bC0JYOQoRueMWDYPl6sFPc4q/mWPRnAA1NEXh+g9T0QypskL2TNkWi
yG7ORbrLf7W1/QLekxIZs7LaKXsB/d7h3yIE0oP+uL8GK+4FzM6CREY1BERQzAXYUqivlbow+xA2
J7QGTxBkTO+bWNuhVzaYe66f80EV0Ufqg3rJGbnckTn5pLb+2O+m5pyE54mzImgPVuXolPWj0Pw/
fwGzdYtmFnuaovBdznbcDm4Dutusle0J0Rno/LsgPA61REBPRNpxcmQj39ftBkhqdaYFEaloIArw
FmHcDV3Z7dRP/OzP0vA5ga6ZS5KNxbxh/sUrREcK9n82mLhT14D+qylmenZnNzlF+2jf2p+PIcEv
tyPTM7JLe/lRJT8OL9AEt+4v9FrBAeYhJAb0wve+vnbxpFeEKZtQYf84f/4MSWlyZu52u9R0Udn3
ce+SkbS7yPW2FLaXuWMOyUvDbKFv7gDUgNjQ7PfUbdUHrf8ai49M3Xh5bVlh9ooOrthxaOBFUIuD
Rl3dP7W5vqMJcm58zzn/aTINpLRBo4eDmNk1VfR/J7M3O+t8fiyc1gUxAXkmmM0fOun3tfPi/d7q
K15zUzz8AEsycH3fiJUnE6/MEAAEsEA9pOGzqG71B3wfdOxiXVhgg3tBmtAxJ8NCTsbZ1M+qi5Yb
8vgK58xI8macjfNkduRXbk7w25gUlmhP+8h8RV3lzzvhDp2rmIKJ9LrJSWTcSuB/Z33vfR+zzFzW
KWER4/uAtkN+EVm/zEmc0i3PwVOwz03XfvATO3UaN3cgXUYKcyScU5gIOu67wNpNjNfj/9aCpf/I
9dEA7oFSH4BD2QTm+hOCpWf6MCf/xdkuLTEHpKo1QlsbKATnGHK7TDqGrO8jcBIDlfMjRJHyBVEi
2jjczLw/yu9g8N58Lx558Z5McZrkhvpt+/MVBPakBs4y2oOSGL/Dok/k6VfvVPZAut2f0zuks8gL
Ur0mZO+s9rgJE1q9rlDBAbwZlXs05zDfI8utJAURnTEXzWuZ7kpPt8bmQZZeckGwYqdAb306m9r+
/jysPQdBe/aPXSYaKlSl17sMdkUXyvIf7Z/AIGbu7DZO6U07yzF3Md9DPEpjCElmxHedwx8sNCSY
/kh+bwxn7bQEiwO48FCIxLuLGc4QSLEIBjQeZpRfj4+vtbuHvmRi0beywD2wCx42Xlur2+XSIjMw
GqJmIIywWFdPhdIBrWeOGdKJe8UaTtHZUB7Q8LYxypWqFbgqkKRG1XPpamVuXI6XVchWAwt5Hiyk
/j7j1A0hd0b61NziDVhduEtbzEsnRl5YF9MZz7aenD9GHWThGj1btrLVYP5dQ2G35MJ8Bc4LhISI
Vq5dRI/mwKhHASBrXjd7t9ZO4BV8Eg753iXP6G8iTuuYf4uzHpLM9Y7S65v88GZYZYujcGtVl+12
+y3IQ0IjAKwk7N2etJQWgoxRn5OP0NNM4WB2LshryF9s/g2n/eb0umeMOftHDRS5YbMs55E6Pz+d
z94dXf3gwHWfnw1zINnx6fWP/W5/1eZ7405+Zu4y27DCl+335g0jyhLNIQHLowsWvdIKC5IYJz3N
DA61gG6Qi+Oc5lZjZJBsAmzHbgGtP0BlL7IMOpWPPBfisgpm7ZgWavkWqwW/V1CacxOeag9DGWf4
Z9XoSlTWHlv8h2670Ng4wVbjv0VtE29jSDfjs6/dhqNxVFEI1SKvYAWuxhN5NAPeSnYW7kZj75U/
/3LW7qjse6KbW3CXZaexSwdKdBCoLfHvDdq6Lio9Gktk4FtqU+GnJLzOnBMRdPVu7PktQ4vDXpyf
egJ24QDJfn/Q/E+5r8Bx51WY0ErYMLQazl8OiZnPRJVKDAlpFK0g1scR8UiP2q/d/ED3kGIjp6Kg
LeFJP0LumyO/d28bZ9vazltaR5eaCWS42eXMm8EIsxzmqyaERthZkf7ISUr6ODZl7m8A4ReeM+Wh
RsWRtNVBCO1Upq/3P2LVp5AfQPccytZAzzKHeldUQaanneAXoZseKTG+3lvH7ULy5Np2+OPhcPC0
Hzh1IKl537KwcoEZy95DARs80/ApZp1zTtJoA/Rgf0jJGWmX0aYz5rtBgsmTnnqyEe6tLbeBpAvS
Lsuk39BzT6meyVBDEfyjFEFIiLw3fws0eVTkgaAUUpiGVR8LU9q/7Xb3h7qMhNk6C4U2HhrAt4EO
gjnu6wnnj9SIvF+MjlF81uGvbjxBCboHwF5KrEHcqo8sjnvPILOFFLFQ9AmJNj/5JZRnTWgsVd9C
+61sUzy00RULKTlZxYF0vXy5yHNqWcNGPpznwaZmTK2i2+Jo2LLCuKeslm0VxbBCWzM8PMZeuuNt
iQi/RAMEdpa6w524y8c3vrI33GUtr71kEpCiA3kRemmZuypWIyheDDhtdXAxhPqLIZzK3M5TG8iS
euqtBkp90x8NslqcmbV++fO+06zgrXA4CN+cSUvUynLPxpUs5APtRIBHRU/7tUAxUtsVtAf+AwRs
O6AQWjuw6dN9syuAiGuzzLpSOeIKvYRZSPqoc2iJBVB1Z8PRx10zEB1tj5XmGBY+IY++lGceeQ7F
kk/Dm5FadbMRndyeEfgYceGQAJchUh7MzhnCsU3xlhUR/u1jEh23ijbLv7/eKNc/n9koSKFLY9ZT
DBY0N6q2l+PIRGrRVOixaF5kaNTz7dlIrHrel/TcDVs+drtRr+0zk40kBNh8lvGBua98n55a5TVI
rSB/ToMv+pWqj9poar9LMhMAWO8v9Eq4e22b2VqVNg9SrWDsWWaiZjW0FeHKp+m9bncNgNK23G6V
EpYA+ma2wYcDZn90mEJa5frI6MVuTpUauXYp7TLANfkBpElan6GDUhtV+SUNRP6lb+PBgpIXCOzH
IlIkkjWpqhKozgNbOOSKNENiQ4+PNE+riszROP1M6Th/lXxOf5daCLLS+xN1ewRhni6+mnkW0BkU
yYYKhFADWUK+VXcSgNtpdFSmFmKTWzItKx6BroUFuLuAPW/0bgShq/QS3VJ+rLzL9V5PXvPeuT+g
2+sIXfmLeBnAnOAiYHEpfaaPUjEPCwYmB5wxM+e63XNRamnVm5RZY5abZbmVArkNdpDuAnoVRBzK
t27z9dprRm/0PajJfZo2iRvl2dc0RFtimSsxBaxA224haYaeCMspXIxyHgZxJPpqC3x/dmgbEsvn
HpQyaRY4wwByrrahlt47cf4BMtQ+9/KiJkryawtbtVJ8wadIIATBFQLhEZYsOmzTHrTJuegH5+q1
NmtLsffxoTq2lq0TahcykTZiuZUSNEzCc3AfQ7oXZYfrOeYife55BaW62StJi9xwbsqW8DCZD6ml
/If4DVlodGSjAomOdSzstTU8mjQtHjOACDLcRIAxVr/5L9HMzdjUBRJEpP9Q8YfP4/sWMfHKyw3V
SMwsEEciGgfZuY1nFfpaCD78qCSoY80k3gX77qg9dEjeHjv78KfeA3fv4+m48QZbOcIuLX/fnheP
E/Rl5lkoVpIvDKAmrlx+BKUXoJs2zawg2jh5tsYpMiEIJ1LQhXH/h7rv6m0dWbP9K41+Zw9zGMw5
wBSDgiVbDnJ6IeREsshikSym4q+/i+4+07a2rnXnvF00NtAb2tLHKlb4wvrWwjjVjyqoL41glayZ
j3bQ+KoJTfSHxUggtos8JfW5etrJrfRljj8Dhy8jbd3JZHEO29VubAmYk4LkwkDTna+moQ8J2u4C
8+uzh38j5fPt5R57yy08eIixwLBTBfnB9Isra9xYvnoHB6OgZxyMU7cg8kqgLkRqEN1ix8pAZYvk
muuNQKiMF2Pv9x55S6yo8gKAo4f0MIlzkJhTB/wXg8eUOfqkeVPa97h2geCXZNSJDj92gx53az1s
DvHDukAMci56P2f1aCUh0T229QirI9uopS+6RWf/WyMDbwQ4PXDI/8Jwqwx61+bUAN5Gv28VcwUd
qaDVKLH0fW0QV1kx1X3Wyg8RR4Ue6XSpxMvhnITQicvNAnkwoKa4RUEiOH/+ZdkWac4rNSuN/eCP
q+KlWyUR5vOc76TjV448ma9Wjl9ixccCDYiwYm4ZMZ/HAGJqz/UjX6GMfy6BfyJuxX2PwHXucwfN
5nGILltcM4X9OaSALc0WLrk/3rh3r8Or+7rXiacR+0LfTlfo+E0joyLmTXku2jtx7n17hiPXbRST
lXMLz5Cj/wZEJNnOWEP1enhJz+kWn4i7vg/36F7JCpU63Tzcq4nYb4tkQR6Isf7gobcU54pRJ7YF
WkgAmpqndk7Hfl8tSiNjOs62tlb4dnaVnP51xHBQRQVQ8ROy8GUtdrqdcM/gxr6JIEjkR2x5ky1E
oEYhf8IyCX5267QTwQwG87e5+XG+mGtyB9J37vyOSBOJj2EBYDWuQ/Wq29x2y/4cZ+EpdwOH5ozn
Bn4GHGvzJvliz3K1usrLztjHjJJh3Ruh7m7pS3YNDhdi7vrmRp02ouTnxnlyLXrIVuOgAbTCPFqL
HUUybcgHfR886usJoQr1L1My7odbJI6uz+F1ToDM5hwVbgGw8oD5yZw92y/DbN28k2lbAVjCwkoN
cs+Puywo1AJNjHmYFG5QxgXmYFNVIMKsIAVvXGsOHLB0CHu514qLdFoXXPcFX7YAgVSbXA+c9HbQ
fLPx7WcjRXgZqP1bgTpKsTizKE5N1kwlBAprJDHAif/96dMKqOnB6vT9fTDppF+ucr9fqjgcEeHV
aD+90S8C4SBfDEadn02faN7DxH0xfbSR6VBbIHvGnSOvQaWLBr42iK/7wCNWRowHtQnDJ+TefDMj
T0+Ly367LM92tp9cowgEwKY0i7sjNPg+/DFBV5en43o3CEUWh/uxRlofDaHXZwneT+32r6aOZtqO
M+CEJ5i6D4JHc10nJFeItlXhoC2X5hm0yyfr7/ENBGoC6LCBexBtJ0fWkH1zkibH1Wo9ioN671yM
QX9nXObhneMvNho4ZEC1dt3sb2+N/b4hJHwolxuCfO7tdRKd2ZEnsjRgvv77WY5etDNKozQUF3Bs
dJqCkymyTLxu81zG4tRShhQ7WvuBnVN/kbrtrdrJpTsZ+9a6oR5h5SIJR7iGZZjl+5/X7inP2/pq
6+hikMqox5KrOLoDNMd4t6Y/vWR7JZTRpjy4ZL1eVv6Hf8bqqdzbN6tHJ2qPaoegg27s5xKAJNom
Xtvr/o7YwS7cbBqiR4dp8tOl5Yu3nwd8avGC0AZZARtcLEDzft8nWdyWU5fbiDRcv+8TMtzS4eln
E6dWifHZu6oD+mJ9BsxfztFmyrRMFxhcIQHKhcSn0W0oW6dnPPoTPWVz2AI2jVmIA1mmo9Wot4nr
MAVDGdBOJu+TB/QO7wQYGfolIWzzigWKkPi1J+9K+GIIksqFdmY27VPT+fUZjrxQYZlpomWusecW
V9DWlIvCWpTG5D14dVrv25zLuwSiG+82+Mu7gHcx2sVNJXW2YzKhF9Cr+5ZB31WWGjpEamkQK4eL
QewqV190ZgKYw3sUlUhdKwJKj4mSYrvTuETjrUYL5KkSq3wtbJMVkR0zJ2yU7mVCy8mlTLuqJ0Mz
dU/A43erSRs7aHJ5irV3dGHf8aosdjpvoDlQt3pV+6UEmZNvlLaRhAKIpgT/n8onyp0GuVKtqpaK
yeCYtY4HwHlK3W1uGcWyKhwIAFZ28qZbqPn6nWlxvyjbUiMT69u1W+rKqqhKJyOFVjm9X+lFB0GF
slCHsGzQh0nAJQDodJk2BxXiNSqxh6GLfXTq5i8MUyXIrLp5Tvb05I3x96v7RT58yHp0doLrf0/v
aiiE+9atJ8G3xomySi/i0EuiJD2TkDvp8n61eXzauLaQJUqu+3Rj++ntFQ2Sa22hgRiiCIuFdWYj
nqj5YYeggowOauz2XzoG0JJaerSMsTrDdBP00XabL2sAkzh5tK5AgXbglW/WgV34vsIXwZnb4vRo
beQ2UVOZ+TuONodlZrG0R2buzT7oleuJX+f3JhqFGqKusKYcA4xFYtuNl/IcNm7+5eNLE8pw/7J8
3DCccJ1Vk5WZe+9Rr/ycGM1C5xveL0S/u/75tDt5AsC3AHk5zlSoeXw/UNETCpHvsTQRcD96ctv1
AA2cqV6cPum+2DC/22CV1DNLhY0m2l6AXQSkQWlw8x5Hyab3Sbhe3n4sndW9ezb+PTk4QCZNDZhq
xE7z51+OcsWYFKklk7m/yGDm54mbHZdf3tGX3z7y2DobPYbG/NtyH673KQCAP//+6Q3+xcCR5+RY
I7W9CgZcuowXKYCFj7xHSc9EOc+pyGRc884mHt8M7Rmn7dPb/GlsR1dT7TAswBqmebjdPl9FQGuR
oQbeB3SDm029urxc6yS4dShJgnPX4invaYa5/uudHe26MaEVTVLVnNsOtvLjGfEIMUM0CK1uiotF
9fHwxO4u13sgSK6XyCH8W5v+b/PHqFRFq1RjoBh6/6htruYAIA5uHF9e3bZAPy7omVV08pBBwAa/
H+EpQPZHUz1OXGhahiM1B9pxK31oFLehvFuDaOctPkfoeGpuvxo7mluoctBkkhbSCGaYrx2/uFlq
T2eW7XwHHK8dvDucKDM7NegOv++5ss8TSKUXJlIVUXWhRv7y+m3ZnYvZTuUQENIjXwHtOPC8H3ug
2Beu5eCEzBo//ohealKCmJ+8eBdXq6c+TG/cJrj0jZzs+30e3P48xlMe4qxtD00iaITiCb4PsXA6
ZtS9bu6p/VLLg+R3TDnIc1rZJwCxiCG+mDkao2JA5sQWBk6vx/nUTP1+R4GYqsnLXUJS7AeTkI1y
DWLujd+CfRfslVkkiRJ4Aci7OlQcfh72ydUDbAjQqdosoXO0eqpUr1VdOuZefVauimFhdysoZaOD
wj5T2z9taBYY9hA24vV+n19HrzWPu6m1bwPXjowXNV6WZdjny8r7+HlIxsl1hLoXONlnIcdjVCFU
c5WKMZjioQgdotxO0WT4xep5G0Ex5BZNu+/JnJyC/MN18RGWJL8DlybboSs5C8Dtt//5eU5VM1Bv
BhHSLDQGJM78vF9urJgpnpakWFrBdvC30EcnKOv7zUNxwTbWOrX9zj+3Y/VTN9lXm0fXs2vFqdJC
XhdHkIHsB/i3Zkbd8TbCMiOLV7IJ29oPlzMH63Vwf2bAp14Amo4AXwHaCfDZo+NCtObMdIDzVrmt
Ci8yikc3vTHAEzSWIYjP6Fj5br2A+6VgdZ9Lwp+8Y79aP7pjzayfuOnKeejboNl5Dw404UGIRf0P
0N8tz4z1V5AwjgukA2ecMPLjxxm6yY1HTclsc8/QDtOu6kXS+GXqBDnt0RfuBiMN2vT1Z6Mn7/Kv
Ro98oC6Tpajg3sJnv3+Mt4Byke2VIKv3YbfbPfDNxvAv/eXSvz93XJxYVuAMAD4A/juI1uyjXZzX
NKa2YNZe/wBJyYA0bwCymlFZ/DzAEz7eNzNHO4abSZG3Y4XDwpqqxURdzKmSUV/GqED8bOpUtgXQ
bniy4BEEu+5xyJ7YeWVNfW3tkYskM2XqzWK38BuSklvgWc9sjXnbfbtIcbnBGvbFzLKODOX3oyCf
VOjrWcmwB2l8EqQdBtYNaReeGdMvh+1sBiod0KCbr9PjfrQBmXirSdx+P17ll1pgLNkWafF38HUt
Mt/aPrShGYjA66/PDO+Thv6X8X0xfLT3rMyiJRhthn1iX8bNhXLbrgy2ytIIqNa+PTj6G5N+6tsb
NN3wKE+jF+9QmCFDeO5BUEQQSHve1EG2rfeyW+XZA/gpCt0vNumiiYno0Z0hAgG3OUzu+BUv/H7j
7TX64DI/DVhCmuJqrBZW7YsMfGDL6taudw0USqEdKhVCl+WhBgeK8KJER5xrLiu0+a4zgEDphmnB
oAfMz1GjJCUQfpYbDgbgKHpL8stx7t7f1hYjaAxCsb1VHsBmgryAGaZb84WKs63t81b6aSrnd/zl
1vDiDMVo1+n3Fhr670XtGy34kDca2PzwMM61pYQiDd2bn5fO6ZWDmpSGQji0Oo/vjTyVvTO/QC1K
rxzkquKEnOOyO2fj6PTqOYr7TQUbF+YC3W/VhX5uT/9yKH+u/79HcXQBjWMl3TrBNgNbfVBetYAq
3OdYIqS+iA8/T9ivWJsjW0dLfpB1afXabIugWdDiS6MIrevLmFRE8+touND8W4+daVc8OYWAwCAG
hvMG0vzvi4NJuxatmsNoK7qoiyF0JbV8DPmwahgQR2M73pepeo6x6ldc6DxYFDNmLfpZfuVoYhmn
zCl7vDpKn9UJ/Wo6umEuy0yb8cRCJQYoJ8eF/Zbpm+pdvWrcALoCxOzOOJOzV/rL3vjyGEdzDtyk
LNWSDnO1v4wUlMEbDDkOM9Rz6ivmGNHPL/mzWvqTwaPNSC0+mWOL+TbrqE2J5UEyIKOrxgzaV25B
cwsKAhycb769c7OQrXJnyV+1934IUoTYofqmAUXIH35+qrNv48h5F2nWcScr5qXHi2Xe3Vian74k
1Z3nM07MVfc4ZJscU1ISYQe5cpHJM8fFr3W2+XoBOwNcPSh3oLj6fSGWOhMdq6xhL+yLzEaOeFfu
PMNvOY7cJysuybi0SlKsagviCmgZocS70bKH0Yiki5M9HNH8YiGXO0A8emEMW9tcWWdxNqeO0vke
nBks4YQfZ/8lqmOmXtp4SMiQr+mIF2hfl+bKbhfJuCiydW49C29nGbdnXtCp6x4UCDNThuGoiHy+
z46BqFIodjtCvmOjZTdiGv0J0sZGne2o8TzaKih91o0eaTENFQhL2d5z051Bvh6HAmhyhECBi149
DcEXwtujtZsrsSOsDk1Wj+biESvEpcR9QmC54AtINHU+kGpyCZVRNF3GN0BWBfa2BJTE+vzv5wmZ
j4cv2+iXRzmaDwWQMqD5J3WvAtZu5APJ1UuAuWN2ZszHMcCxIe3ofDRAwdDnCgw1YDjMtLcx3rl1
BcFyPbQaK2qZzy6MrgVZzrPsyjOnxdHp9IvxIycvyabe5EJV9y2/44eY3U7qOuuXmRZobWQrZ5Jr
R1fBL9bmxf/FT9BUxW0Videbo5hj30EpCLo50Jprrlh+rrfj7Lwebfe48NSRW2jDLFdqmIioVpdl
548g3KFo6zbKJdTEz9JrfL6t42UDvAWIFTQbXCmfAf/XIWaNdKDzC+5bYNHdBfRZIgo+bchFAH2p
vZxjuDk5ypnSCEcFlHcA8/w+pR1VwYoKKP6emqFV+Fa7pCvPWNZyBycyLT6Et2hw42rx68/b41gM
5vNd4npVkTYEGw3wu98NT3nt0Fii/czo0vje7uSwGHVU1HiZ6MRgqXyWWc/uFdegK0115JIpEm14
BX9iU/ORa2xYCMfk1wWwcFcT14FbUq1DJSlf/vykpzYyCuHoZDJ024T68vcHHZma8iLGg2YimnXC
U23BA8M9qwt1dIB+TsjsaQBBYs9YqSN3tO9jMaCcAULQJkCdyKc7sHTu2LUd0rdh0YLnXgmtcONE
2cpaDAFbqVGNUhnITa/zwFtBtQD+ehYp5xzMeQsfr8ivz3W8Qrimx4aB53L0d5sVyz5qRRaOSOsk
ybMzIIwxSt/60+p/vI7/mbzz3Z+/L/75X/j7K69kAzGt9uiv/1y8o+no0GaH4rfg0B5+C9+y9r/m
X/ifb3z//j//u4Mk46HIDuVvpGveD91v/OO32xY/IdrsVRx/99tPwfhfDzfb+vaXsGyzVl537428
eRdd0X6axTDmf/n/+uFv75+/cier93/8/sq7sp1/Lcl4+ftfH63e/vH7HL3+x9ef/+uzywPD16Lm
UApl0clDCc/9zx/817feD6L9x++Kpf0Bun5EpWg9+FSywioa3v/8yPwD6wpdkK6BbCEQ8zjLS960
6T9+t/5wwDkFeXrgWzzsyRnqJXg3f6T/oelAfoNoHvBc6FV52u//er5vb/Hvt/pb2bEdz8pW4Nuf
6fO/VxNEfRywByExCqJOiK79AmarW03P63KwQEoX9/mqUybo/0rTraDhKvIewjR6owpfL6yx8Ies
Hp6MJjXRvoxafuDGfTz5HLLOWdBO0D4C147KQK8BYuKF5UrNjOC75VFG27msb03DEh1WtRmKRroe
yXIbQglVl9iHVGopeAOaNLlqhMKzCOFhUpOkahWouutVCv9emyYt6OSkrPjQiA/PFey+h9A0sPBx
1VrLyYnN0e+hkF6HjHWxujClAFa9oSDp8UWcxuNtN4J/ZBC9GH1MfvOElZa2PpJl9nXNR+PaTtC7
sISsIn2DtkV9k6te/oQUaj+APzmtHxO9dcCqNPZUuXSgUL4cVKNuCE1r+c50ruoBmsic147r6WPb
QTQNmAAmIRGKS2Rjxhp6+bOpnGKfAyuxrwsPcHozV6hLvEFhb9jaNrtXk9Z270UxaXUQK6aNUFvr
jbu+ZKPlJ46Dni11sroSzktfaH5rjxny81KxGwJJNzvbqSxJcpJ7OXTLJTM6vMW0H4FFpp1Sb3OR
MnQhNfnULLqyyTziQZtzDZho/QYOHjXzVWnQOoLejNuQlhYG0tRgTZRh5U38knUDPBuNCtGtwX89
g+QrcKSvMw14B2JPXY0ziNmKtYg9K78qq17gdeo2A5SflRRkfWnZvqXAnjebLk+UeKUzo3mUcCYO
pT6Yb3ZaCoauNFuiPK4kD0BGoD04d0tWh3pl2iBNbGswLBnM65zErwYhKr9C0mtrOrX5Dpbrkl3l
tTCRR8gU6CKTno103wpDIGYaS1yrCjOmkegd5hZMsVm+1VKbgjgb7rQRiQIaojeOUzUVQbOnukK6
P9GCcnSQULVTu2JB4dRJetdw6iLVmmlyGEldYZ/5vQXtyqZUwT2boA7+ovPUjYnsQdOF1kHZPLJ6
1IKxbtqRNMx2r3macSUCNVrBrtEDlTSk8/igrMzCHD4gNgAnvRA0TQ84v1oXmyA2nAsm1CYhTGrI
LsCLEJRMRWnHUckYmjMb0VfwsaextAlI7FDj0Yq09UjvlHHr16IugAGgSUIXU8KzR7W003dAP5zc
L22n0gjYFi3EUIYxMLwrgy9HENdct1Njjsin1xVWU471HmSOObVBxU3TDZEXco0go0OfBkrvmR9K
nqBNTaOtYgcedXWxsfu0PDiaqEGyYBrNbT4YJlwaNAgDdaEU7uSXnWfW6Fri7RiiYBxrgZKoKWTA
uN6th2bkUH5mdhJpOqDuy1Ep2WKkVtUEaaH2wFPU8WOVJo3iN0XrXjJVxE2Ak6+9K5CYYAGa/PO7
JPHynPT66DwkTPVuKlQqdqpUQBhmzJWaxO54gMeBihpiT14HDWMQWgBVJ++waWv7GSdk9uC1YjzE
lnTdlet1SeHjpK4ZMUb4i36cx+XV4Cp9GtqDjr2ZIF+wk0WlGYRpXWz6TOZ5SdQGVBngrrQ8gH7Y
ACJS8HB0o5/R0lkmE/QvAdKCWNm6iLuxD1zAgLDqe7C5hE3WO38hBP5Xd/w2e2244B8/X+xX/XvT
4kb/bXuoxG9RV77hTufl/wcXOpyl//t9/t/Te/Pynr1N9PDNC8CX/rzOLfUPEKGhYQbMiTMzy4ww
+vM2N80/gI0CzBgwLBVUFTP1yV+Xuan9gb5P0LOhHAhvEn7r/1zmhvsHoAlotHbmvDyQuub/5jKf
HdK/r3LU+JA5tVHyB5wfZU64rN8d4ylVUyq7VA2diWdLpY6VJ6Uz2Rkwx1Hm59MMGvzAmGIaUIaA
ht13M6XXa9qE0CXEKndW0jGr0C5BnGDrcniQhvk26EO17BsdsHHI8OxsmlTLMdfygz0W7dae+gR1
qTKzl72VOzi5WigMNHF9BgnxPTb9fEzA1/EchoVAAcX174+ZQb5Z6HmJoNswITDBcakQNnnJRdeO
70laxNsMsj1BC1Ut8mXR/OVkfXWqjhoS/jKt45UD22bCpzoyXVJtyKSb6+GU5sXNUIj2oWWDGmZG
10RT59T+xNv4wOIEFYZUbR84TcWD2VGxZXYTakUvVz8/0omlgYZ6iLnCqcFyO24cpCn4lNQOoErZ
6J1FRkXNo8Jh7EwQecoM2ly1ucwONtNjaotaaC0zBU5vnrJmRduh9i1raM7kOE5awX5x0BQ09wof
BUDcrsradOsxzApoAxdppUSuGr/8PGPzOzraTOBCV1FnxBJCsvkokRLX+eB6eSbDIouNLRCFMpB9
yW+AFU0CY8JFWnjg0vzZ6PfsDRYOThAXIgG4YVHTBY73+5rVDRGXbR/r4VAMz1XOs93kglKeemXy
rHMgUhyw9USCGSD57Ll1/7P1X+Z1to4TBAEHkpWosn63Pk0KFHBrTw/tvthZHnd2dtx3Nz8bAQ7w
eGZNAG1mTTzPQXUQmkLfzSSVNmA3ChrWXJHBYKXDltoJXeeTUUxQTEvoU+zJPETatNk2g5EsJiB/
ccag1bToxDvaGtrnSsUN6tdqUkLMpDeG56TTrGURW8NFmg9QBnIzGuVZ3uskxoiceBpruJCSXpfa
hBaFeOrsp7juIZeu5KpYuEyA2SujfRb2lg04ca6bvU36RO32XSOzsGkN/UI0FmTJjRq55LSxn/Kc
TwtKPcePzYJ+wPlU7pCul1HfDYBg4zVLH9LvNKS13a9NyO1ui4baviGlEcFvocSoi3eZiOq9s+jW
KMZ4jS4fQ4aDGvMQ6grxJRu5AI5ipM6FOhTe2qjtAq0cvTG9TWbRrRm+vU7jge4F9j8iJiWTwq8S
G10fmCkGcepKe+psCnRxWz70Ttv4PKsL/JvRdABEz7if2i3iByfpIyWWYiJVogNLCa86cKeyBXWr
7B/QSgqPjzIvUKbCvFQTVzRBIfrpkGjITJmNEMCdM9Mo/MrMprAZOn4jmd4/CqNwQ6hsV0SnDjgz
MntcunYH/5VDQKSQVb3SBTWWTlvSlWMq+aLhllKvDbxC387GxxSo7NA2GnNhVWOyrHCIE9zS2qpR
uL2i1NaCaXAhqoE2ggVuaeemkuozGiKnHfJ60TQZoBCzlXZHaeeRZGjtsFV5v+RmrgY6cpaIYm9l
p9wkXStXtapGOUIfUnc8mjJRbkA/ejB7BC4xVJshsluBY1zpdZQn827Tjmbmp1bdh3lhLUH0MK4p
RPdCpebi2enapWHHGmJcrKAK5Mplt0kNw0TlPXsowE8Dmo+LLtNfOoZKcWJauywXN9Sm4JpKsmrl
8cTb2Y3LVlwx9VXJ0VTFUVYvqRUC9dMvTVV/Bp6TU/7aGsVGKN19mbQNSWS7jtXy0aqMfuUmmLHC
RtVWY1Yf6AlKHkMaSx8qw3pGcq0vEK1YXQjndQr7UYyhBm4e4B8IXHFKuAmhQXAPL5WGqkswGiQB
GJm6yIYGeSzba1cCtW6Wpgjy1LhSXXqZTahng42ThdSZleDyXI2J3lBxiRhYJ0LzVsLNjKAr9elG
oOlkldY9aDCb/GUEKHyRya7f6mkKnZk8GdeT2SmkU5oi6EsnzBiT276SYPVMenCWVKJfCm5cyHpY
gjTvCelvvnSz8rHsITbLR+uKTuW1Uhru3uO83+mF6j31HZj5qVpc1WXr7UoGOq9sqMtAU5op1Jv+
DUJDRBoOHtuqdjZqNWWevcXdBCiA0iDkiCsBFLfV+O2U7LlubjgyJNA5xKR52nOfodvA0eWhyEsZ
gFnmZXKrpSY0KF7DW/Fcomd6e9uOA9jM+NSEPUg5A8U02WtiQb8PQV5SVyr6RTgEFKfqQcnGN8jc
JiizpmB5L5SlOTjTpRiVVyU1YrQYeCl0uqghryScPlIN0vCxqiiRKpZW28agyLfFSwwAM2F2uhi8
9Fkx0ivOmwc3S+ut7YCpX2ECG3Q+BKW10q0k9718pAuZQXupdrxFrsXoI7GV0BzltTYVK62erIgr
OuAQ8nM7FbtR5a6vU8PCeQC0VerhABfOQjTteqjpC6Vy3TmdsbaSbkIzvzz0tQJCKtPCQsEr5lX3
gDxQA7iFfOo857LrGLBbg5cFamPFoWmU5ouN6A7P4WmrTE33paCPclDOqe7+2ZvzzQsAEAF+PpwN
eAAA6BzdVYUo1LzOnCr0FGWSUdENVRnpVjZvCiv2Ej82RhBbK6nV1JdJl8f2cmgkgIye3UPmsMpZ
PQUIX+s4Gts2vckyhnURj4aGfmnG+csgOu8QF/CnI02oJUjf2+GuG7j4SMyam76mQLpsKdAK4yFy
7+YkvJe+KNmkJr7IJYB0VpnELEo6qwKyr2UHw9QUaMmD9vO1lHC/s6oAOGVgijYGk+OyD6dQ8kNn
okWFTNxtYZhOVR2oKuUC168jlKiHPO8Llp9+1Spqs1OtOZbX+xQMATJVsh3nHYeITwJaERBFod1W
Y7pABkj0g+VDrKsSxHVHwQIFDT6XYNF3b9SqnejCFXpfrcYhGQ+pMqBqg47n6TB0xQioh2Nl03Wq
GnEXqnWDllOO1lQ38MyhdqCrOTStn8AtE9AxRbYiGtyYv6LHp64ir1d0yDs3JQ42M27ZlWvSkfoF
B1oMogRFQxS9BaOdGRu4XaxeYDIVd3RJAoqbjZKn6AS19XFsSAWqFoZcoWoNQd0Ork0gwd7fGDZ3
gBcsGoDlB92pcoIYjCGgUEHZF+R5w7aZTqGBiRwcSNZaHWkxJMecwQsbY7BHn6kZpVFVlcilDSXN
H0ZHAQ991vVgd1Ba7srA0emUkjhhOihyu5LJC88ZPRY1VhsvHTtB+VRXc0cFc5A52sjg1J5cFl1X
JMTTC8cKoFVZSd924uTNmpESQREnNdiEesm9wFKs7N0UBY56JA3BfVyNRQWlzmIm+UqZ6Sz0mqlj
2KhDxXCF9+jDa2nC7CX+9M+dzHVU2dlY12Gn49q4tCeF5RvHaoBCJMwshbYu3L4sM79UxyZeYVnw
PECiVYLBNNGzFe31frr33F4ZAg/R6YMieGb4cQpQdJgBe72m4DxtgrEAlbPfUU+DpwTUoxG2bOz2
SKrheOYOkrhDX+d5kOJmqEhtDQBJOVgH17UO1EmQ5AkzyJin7Swzl+eGP0mhhVUz6VCcVRMokgBL
ABFYWSdSQ3rUTUCn5OTNrc2z9jHVNOXa1qbxET+ZdH6e0vy1Q+B2qGUxHnRZWzss+ab2eyWzuqXU
nZEHakL7K2nUJTApE0PeTOsar8YBZTpPSa1bQKBBNRR5p8FBkyEO0Uz1aTuBLh4c9u1F1g2QTy5y
MbyKzMJBp8Rdi2vSSAeo7FlaAzSP0ls3WeI0NimQH69I1quuF+E4d2yQ3CT0QVHcAm1bWdNliC+n
fuMmAz0oyHXHwWjruM5Mbcwk9pBQ7rXYxUSg3Df2YaHVALdxlrYaAd+nvjY1q82vHK3TIWWr6DG6
6spxU+ZOBWEPbYi5Xw8tYK3M9URLFCOJt42nSuDzh9bsSJEI9xlUS4B+YK+ImrRO3l/xJB8a4mRe
bi1EyzzkvdFPXpAmN7zHSXVocaHZExJ9NO2QF+wmG619nsspOIw6dVzBSXEPltmMe9lw3Y40rUBd
Ar3HRhvhmLDumaRqH0HGr8oXUqETDrCuZURv7QnaN0I6b4W0cwBGm//D3nnsxpGse/5dZp+N9Gab
pnyx6ERK2iREioq0kd7FK93HmBebX/W5BzhzgLnAXcxigFl0LxpNiVWVFfF9f7t1Z3wS2sOy6em7
CirTPQU8HXli8IEtXPhUmJ1WuwhUqFYxsTjkKwfRxnO4HKTRB+gTVL+MSSvt7bYuiAejbCvTp84b
0yoi38sm3VDynQnl7Kk6ouKj13caqgAVSj6835yvthm2LSskUSGd7odDkNsvljMLnD+eNTyqxVD5
7R4P1+1Lx00fZme1cTRVZa6Hg1noeghwm7ZIGXJZJi0ox2uAxeu1Wiwtj+aGrLA489eSNE+vW25u
t/UfwSJyKoqFS/uWvo3qiY2j+J6KrK3wVTrWzbZTs48NZYgPl0fkWKuCRaLzCyyBwbIAodjB0JOj
cj+swi0lCiEyzL5/8xrPE3wZ7VVGK3tXf+70RS9CvcruWRktOqms12yHrC0T9acrhQxdbQ2eZaMs
K2rdzuQ6ouP4slRt9+QHWvbZ2lr7Mm8sMVHqy+FXamv6sS59G3Bbl4MfAeXfu3d4ZT+0NVNm5I1F
18UGAP43LGIjvX5GRdyMXPg1jlu7eAET0uQ4e2MY00+zW+0vGLoGAZClzY+j32hfgaMRhlqamFHQ
TwtSehvBzSlby/kJrdKMSWdN4r3m5C/DTO/mhiYRXyOu3U9Vg5Kzd3+qSbTP0zKiqqmcRrAzIAm0
0WsK2YbCC9QSepvB1eTJ3An5pJkiqy3lHFusQc17exXlt4oFAglXvrbi6AGU3eBEi6dezzruAadx
kSVLfSijtpyMLJyNiWQtwSijjvRnVb8sMaw7seg53wDhczGh1l1ows6zb6MzCsYst6zGhDOkqfiO
WEZ9zAZtRqo1tT78gAJljlQLlBSCsqikI3Hu1cw14YXNoJrnhXOMB+u+16ASfDXTZXke3cla48Kv
68dlDBbmDS5WL7QhrIZwcVmh4jyvqo9sDjB6N7VekCY59MNbObj+zSoK24p6rzFYWmU259AxSyYi
NWfVk0nKxxCW63ovO3eahn1GpHAg5ZptH+1MGROvTZXv4zyy16zeyI2uabMtQm2eq24vA3iHV+hy
m8m/yH4Qf+zCUxbafK5J4nPOC8WmDyXAxXO/SrNITDP1J9Yfe8qiarJJUatnz2mjca2aLhJB6r9w
XRBkUfpioDHgXv64y90FXkfTprtH10vT0DDb4te6Lqgz5VQN/jtL0p0J8lfS94fUMilyzgdx8hYj
/TGbTVFGFhfSGmVckFsCcjm+tIWzItWeitF99/3J9hc+HamWBO6Jai+lL8ARq9cPO7jc9Lsz2tzU
NKkuT9XklH7iMUBMUIXj2MRmN8480gxxe2sOOi3Jm637YXkzPbBbsW3BFTZNaYQWGboT1hoJlSy8
nnkdJkc5sVDZSv6lP+jVDi2Vs1c1OM9Ommv30hciZUfIl+zLy00uwqVGWRE2WabohGWeg8fV+kkk
wWBXXxlyfoU/vBNYDs2qOGWiHtubPZbDFJYy79P4v8ad/k3fArZ21xSTGAF7TpZ08Des/S9CHkIP
Vs8UYsTM7chX0xZBHeZODsdCu0lFQYxtvLZObVwKmw4dox37BHXh1EWmnPm6VMHgH7tgXo99q7Ua
4U4SDRnvhGElhbYav4vcX//xO//fIGTaL/ky9l9fI4zM/wM0zB2z/T/zMMRNi199Xnz9q6ji/iP/
YGFMH+EEEiWYE55CyBgQxn+wMKb5F06ne+gL3keQ97ve8J8sjP0X1WPoqsiUxeTn3oVV/ympgKAB
REZKZNwfjb/R8f+GpAKc9n8HOJlIHbgcfBaUPGAS9v4NOraXPIWpm5doAcu8zRaxN0zftqJqtdH3
KNzJW2vL1PPjmuf1q6z8Jo1Ki2U9zvWheHf9zjWSmeH1occzPiDHmAoZ56o20qgwR/XdsDUmZwcm
jwJIMM4h8vnPXlSujtlEo7n2wbGt0u5ZWTII4iAXeFdSvzWLMIMKeJo0xyOjZSWoCeql2aZQmpVA
HBoI43dn8OkUtbO+FeT1X8ZU8dfOYi3TsG9bT+c2qoDHyvTLNBD4QuG3IvTKLttRGPk+1/UOVuZm
WvUtc8bvGoDJuvhXzckuZbGGbE0xzWY7kOUIiCUxxZqkUEVZux5SWYbmYBz4/3JMTBaj6erox84X
igPWscbHFTj5wzHptGqcOdQz84o/J5ZBHrVpn2CVOgx6+6sbvYeULUP6xbntgm96uT5tPqGMWjGS
4c5PTuikNNEmg0RKt/qRvgIED03HeYp4pGPMxoTj6wtgzcaP2IqQQy1qe8KIJ+u78JrdJutj39ly
3dUde+ysxSQHHtactanKnJ/MFsGPKs/nXT4WLI3NsK5O3DR2F7maL941ujK+G0hOSPe1Ku1rMTeb
6yLf7CsCFq51ey2ou8fIQ16I1asxNBgFBCNj3Xoh7d0lTtW+fyh8lgHE35Z92bLK25Nr7p2r0uJO
LwtI83ImvNh0s5zLecy+5fDjW1xuywKKM3RFFrrF3O56asKzSNaZyDHFWfmzCChIDq3ByM80F0z7
1HWHpPTG+klHGbhDH6LTG64NUNh/r2OEQXl6uvzRGe8jsI/0UBpSVKwqqZfgXpN/GB/qM0/+ehgF
CpMS9CT2HTkfR68ZDh2LaTTIIfvcRmmzhjhNB0lflzdRLCoRafsp7GlJijWd/txrt8Kgs6nQSet0
YCWpN//EGrY2EeWXW3lH8nJ8KuMyE1rVpM3vcXVZ7ZaxfTd7b5KANKlQobFYwZNVFQuAejPwAVM2
2f/uA6t/W1kL3sEs2JHT2XEe17mzybCiqfcn3Nbw3m+187FJ/uoQNd2Wx7IAKXasQsfoUY4Ms7Xe
Obc0LTYnag0ZfFr1svGMZWbwbQvq2Yjq2oPvSKts+BiEmugI3cSSJwVKG/IpOhHku8otMlqj22C5
2OUIhE8jSPlFGgnxgSzw/WVY7FQnhXvipc/6ttVh1YLTXJrKrr8IEV0+PYuR8cEA5u8/yqI02ihb
BrlnOgdjLj2tnfaZb1fdzuub1D+gazFsKkPL0Y75Bx/VOmzWdx4eXiOnk0mZGx3s4QZ54IS5W8o1
9pa5bi5VPRX5sWQpGY4NG59/NUBVI+moEqvr1E+cQGU+NJHJF8AOyTFBNLON5aYdLGyzxgWrXe7u
l3UEVzHSPsOsNQZ6+qCGsXHRFOsaxWqiyNI4FeT2xGZhtpIOewVDNhmzEUSyWlzexgFJCePW/aSp
M+jQUAI4ZQ/C4Gsd81aBJiEZsg6FxWPHstvqPxBNk2uGoTTXk9YOkFZZrj/1+5xsuX5vW9q67KbF
FXPIZm65O4JfjDbJbL1tk8V20vU9y4blluNXMJJqq7c15oR10cDavW4dfIVbIjYYDtk8pR98Gmrs
Z36Xts5Ce2MOjNZRDiMZxCAPUUHdaUMQkgy6S8fcMR7bKR2NKKiQT+2aNfC+B00QkDMzb1Ye9yBh
yKG7ajaOpi4VPZ9p1pWM/NJh+/MdrT5ZGyzISdNTuVxqMckqSRGQ7cU0+NPjWg3Ww9ZsBE1vbU9p
KmyNaA7ushDzutLoqO36bixWZGhpaybmbKXG3uJ7a4R5ruOkUJlYjNixXKe9gHPmX6pz+wFmbWi3
m+c2tXvxZtPIEkDw4qjPPMaRQQg266BofTthFnUdGlvXwA6LvlzG47I68lfQV/Ml7ZaZSZH+QLiu
CishV0Bhh/zgbOy2eSCVXq3jfG4RIhVRytWJGUofc7q++rpzaAPXJwRfpfLAmt11I7FHK+2fvSxs
kdwJhAroc+uDuJJrHVvFTGvj2mpkPGqle1kGpypiHe3gFHKp2zwAxgT4pObVZn8wewXojqhuBHhp
CYkNuHf4L7UlUbuxhqCY8gFBooUiwja2lQVGONCJiPT/jgQFLXvTzsgLb8QbkZZeLO3CsJOUHjMj
nN08C+LVyhrkcCnqCUbVzuvJ3lPN73ro5g/2LSePuoncSE7r1LnkwdR+DZ0AZpyRpEBqyDmdYrSU
8WCYL13AH27UGRy2XmT6C5FFEyKjqqoPU0V4Ttxb1XZRYlneoSIELMXIFmcMRRPfA7o+nLu+MxTp
ki9xuxj5iXSG4VzNw1BB0Kay2tdNned7wpO1p82sVb6bRSN+ON6bcMosAmicftdrv1UP/myv37ie
LAtCqsry0HdF8GmnAIGICEdojE3DK5FNi/kGxYcFs4I+rEOtmgREmiXdF6+1rU+rGZs8MheWnFgC
Xn76EmoySbu+sfZ16sAxwqZaWngPV4NmItIzqtd6vAsOWy/Kt8VFAEmbLipn3/pDaJP12/aEN8Za
t1o/zcVyimREPEtc1eYiiLXLDLlsTmIiOkCqgf+IpV3s0GIL3XZgsCVbkGrYLttg9EYUmcgRQ1U2
3nMz0CcbBqocPtdBErbiLRMf3wg7PIZFo/MhkeLDbaSD5CcYSUjl940G/Kyqnq2+62qUbVXah02H
Mi3KPEUU6eAFEMndVpRTZNZLQyi1XLsh7JVhn+bWwuvkyEYgYfPLZbe1np9HXNDaGi9W0z1laY6c
VLAT/+Q7G/xWA1wq8JbL9oq8rWe3FNnMEOIuMwC2ma3PlW4jB8wt45fHKs4XUknuLaV68ENwMvZW
xXV5aqqe2WOVmaGx67frGqZN0fMM1/PWg20Oyk6Uzt4VBoMyP/zcLz9G/g3Kn3oaYSJ1n4MA3kGt
6O9t4v/vVf/D+y/3qteh+PrM8v/5H/+6V91/5B97leH/hWGMKIF7diWri4VA5B97lWH+hfOeDYmL
xwu8v612/5SqG3/dG3YJRCda/z+XsX/uVf5fzj2NnkT/+3qFD+2/o24jtJLf7F81OfembSRySKpg
40hj+feq202UvobAiRbzvgF+kcVtYE47IHn6VkhtOEKSMZkUwI59DkjdT94vq279x7zWvaTS6LPo
/Q/dLp/yLk8EsGLZ2sNlbnmGtdG+KoJ+H4ARzl5dSHappQhd6dH6ifjcGZqjQjSO1gQIb1jPVY/F
OzOA74KkcIqK4KRrL5qrBt1dZA2tcPVPSMrPZkkP9tj/GbTg6g3WSW+958ycdxPm7eotC76a9TwH
b6PSD056EstJFvnF8L+RQP4wFARld3YV6XS4p9s+YN7pLOczaD/47djJrjoDWJgaKqE59HEM1lg3
S3AhNoLurZrlETlCQui/RRHt4AyRZ29RoV5UdTXBJscyXUJH+yxKamZcdVwC9eAHNGp39UELXhdm
E9boW9H/UJIhFsd5u+EorWcIo5NYm+tmR72bI7n4sLN4m95E3e55LxeqxYP8uloP5njqdBWNvuSc
cr40ob3KAVahDhC+2TiaUvj24bUXv3zHZuiLRPWSNgBuhGQb3brbDPT0bvoI5Z04mRn7vX7N7PYA
+8llHtjOFcxvDwn/ma7iNFgzQChr1rYuF09fbhnnzLplhznPP8p+t5YEvJUWxj8QeTxUxDrEprnP
RftE3uABEjGyNCCooo3EUo9H09aLJ8JT4kxY7Ocna37suYuoWp9QC7TLYzWi9WjB+OcdBQRYTbMg
OyIUvsylYUalJiIn7Z9FlUee8ZhKJ8k8K+ZUfBTu/NKTrwtgvu0HSzphy/Edalv9Y21oXEP6/iQa
/2wxnUCZ+IDLaqePqN1W3YZl0Z9xVRJ5WJbfrXUb73hwZCvjj6F/2cboxWZDN1Hxpg/1Xsy0nHhc
HPN7a7nGcUQaXjgl1z/wVbeZoJArJK7LJVkgS4ZopUweRaYzynNud0U0D83N3a6WO/0pvPVhCKpY
9k7sj80e/oZ8xh81CmwUT/Hg1zBZUAT4arOXvoNBNcd4cn5tU/WtF8FBFFziUx07+vw4FFDKjX8Z
xinyLSOhuILskt+ZoXa2Ub2P5vSS5vJoVnM4K7iXbaSi/LWhKcvOnafBu0N01bGytcNiLVciSz+D
yvmBjeSz6L8zGmP8iNORXi+EiHbz5vXeaZaxX8tb73gvE66McA0ytjQeQ3c++LA36Vz/geLmU2HZ
iWwq2XnKJ+KDnYdJ/Z0g0X8GfXPK/v4wxh0md2o2GOhWkiBDN+tO6Mt+ZFr6Hvh8STTH+jME+hdS
STwC/hxAtHFMpHmSqeJsalUy9SKGYn0kGD/RV/9pZZDc1chuIsUetUMnRySa+IGLQsUw395NQ1MW
aso/Zg1w0iY2RIm+JnZrRvaER2+8MfffNr5H/crZoFcEHjehlD9Um+SO8x3B7qFL2Zg76yUfP410
Uzg1VIy0Llzb7MMAAs+AdswFcCabFNKgymuiXNM4glJb3QCU12fO0SU2vO1iSL7WgG6/wc4Tv2GZ
9cwzTHT30mTaBQEuUfi0sOy77dsky0jZ5vwItPI9NWqW+4beG8/Evp7niT0OVCxVfRfq6fACkMGk
vpGdPMgbUdt7pU+RdFf/5FcLqiPRqkPae3XSGJq7Q2NrnbxpKZKlzH+W5nBu/CCZmvTmz43GDnLx
G3t7dWr9va+2x7IozsyRSKgGVHvnSRMqbuf8a8y0Z7WkNqSD+9WnZgGNRYTOsBXZIdhMG0mmX5x6
u15joLHHeXK0H9YYQKe7mV9Gm2NiC9qmMZx7rDNu58bexrfJ1tJLuqj+Ie86aPJZoFqxK2jztDuk
47b4nKlyfBg7O7/mdQrXGUwJyig31KGkjqaPtV+ndsNrRX0sUt09+mPgvmiotWKvv7vJNf2abmmK
20gOOxcr0Fs/tsvO2bL2iQekSIZR5BevztezoOIjFoPNalexiEu/7ZJK4Bip75qibnNTbkUoiM5Q
V68Pdh0GoW7TfGQc2V5YWsSx9unoC4aSot8o7NPLF+GnXdJPvZ/AIjZHQ0Elms3vdhQvaFcOVqeB
lZnPQ95Yl9Qe6dWCCUh6TqzH3oOccln95ENv2ePOysb5I9OCEU24vRlIyy0BeRQ4nLemfPAWX8UL
cTm3wVJTsrmvmrMiJik8zsdt6uGq/1j360+YP22p67CfZhwsVn0q2xGrvR/zJuMgsTsMOWtZgjxJ
ZKXw9THk7Y9xzfSds7SICYLsvQK82nTrgsRgOtqb9wJRIPEXIQYYdVoGWm0pToi97ry5Q4g4uVLx
Bg5FXxPaLnhtY790jbvjfWcscM2Puig6wAqDBxb2dac1w6Nja3PiSEh7u9XGxGnrETDx/qdZkw7s
1Nc3Kc1fllGtKB+BlIYsO9Sd/7pY5g3se4msxukuk86g4L1BXSG0Eqi++mIFL222D7OAdNnEmp99
Z0mp9PJx7TJ37Qc+6ggn2LbudcWwpP6IEYt4oPWASW7/rqT8PbviidYqPcn8mtPArK7GVnyz8uE4
iO2a1caT0jzsffIwOtOr2dexAXfepepz9cqfTceUdvfe8bbD+e2JXt6DqIT5ukvty7q6sQHvCIqL
aMjZB2UfZXkZIpyPmzqNliE7qdrPw6af9lXqc1F118YpT8Fa30QwRdVy6waHFDftoWnbfWq5iTYD
RqcMbvi+Eg1eELlD+8B7zwTxokHmn9pKej+adJjPalZCREHG85/ps3GroOyioQYSg0VEVUCGaaBH
SrfTo0dDxb4U5rrr5bySp9VoVjgutsxJMVN6jfQ0qBJbDW3HBj47B/x5ZATlDeJVpzeCU9ei5WNI
dj9KrDxRhrL3PPek62Vi1PdNqzLkJlivw8xsqt0w1xoK21Tfu4L4MrMGZZjnEZP7YBrRQClXBCqk
znNma89GFhT7aVHOYcpK4zLjR0MfprrnBotPkmmKKWnIVfrSpY2E5EbrgnC2QH4q6US5OaZXHrvW
0Q9FtXbv2LvIYl4stwz1OZ8JLZLy0Ort9lqozUDh4UynwR6dP7VB+UUzLuNToGu/nEU2THNdMT74
o0fOm2iYZ+pO1x6KOit3EzWCr/q06EeLlx7Ome4RNMqQUszCOVaGhzkkQFXUaHMfqTsJrluZFbsg
QNFiLPWph00sI6+jAI3zw7IOVmsd1soVJ2jk72gvVntnjLrzblQmypfZyOLBm4rHwF0xCYICWhNn
tIeMvvXTb+48BUdbk4oPldwY0aeMKZtcIqMetDOc3haqIrDeraJOv9cWACE+uEWC1ipGxXbzfqmZ
wVjrDHE/nCiUWbx6uq5SK77fa3SPq+GA05uwn0yYVTv/VhWC4XXW7EjLxp+OO+ociJYWe5hzrmbj
P+eBs3fWhi0c+L13/V3Xm/Gka0Tpzzi50YrseSe1kLTrayqbB79f3+yS/X1bHswVFXOEuXM9M74P
FMhJFRWbpuBl0p+Wvewqg6gPq5QXEItLkHEDbn6FOqt59Zf6G5L7XTG2XEro4+3mlXv1ZA1+ost5
jNd+JU8IPb42GXStaMZuvWshO71RyVIMjyY8HuCTjJB152HAeRkWRXqtzObaGtkxGBD5KeK1ygUB
pSvemhJQpE5vQ6eZDIA6QDH08KnwSzJtTErZRq0QyArtd7XoZjLNJm++B8Vu+h/B6kLbOBmykS3P
T8Vmt68mAZLQN8p+VRVhIveWo9C9y5PA0MxdU6Cvbov+m0LA8FyW5RhKofxorNxT7QXxlHtilxJg
cOt6QLC25MH3BSwXzH2bAAGehGfvzDZ43oyfTU7aeAvKN/d7dNURN0ri1UNkS4K93WIlTcVskSiv
+xX+AdplpN502pHdgyoGkZSQ2v4eF/4QGPPvaUDq6jNh342L/a7KedQNR8cL3aAZ4RXygtkBlvKs
q2mO17kBrvPKKZ6YQ7kntPqM4epE7MqD0HDhSn16JNMKNNZz/H0VWDgZhmzfan3sDHYKdOei1kol
uu4Kfo5FpfeQsRatdy3xYCHPFfnByS3rXe85EobMdaHFysHd2bXuPFSjdJMaDeots/I5QXiVx3iX
/DOrHF8CA/puB4RHrJpe2QcSo7KTllfy26ppQUKOVPZYwfBHY2Z571Y1bXtX7/v9mLY5DJdag/c7
wffozu5MAOpWvXjOZB50pD27qU9HWtVAJt9NnKzXjCK7ayW14EVWWhZ10Byo5PC0sM4s3dFA7fK+
wMe8ikrWv1YEzR8z88VpVJN20ukyJDGiM8ZvwexNt6mUxYnuuOonpm/M7XM5I72RPaIKJ6iDh2CB
MxodM32huU88G1PORYSYjjnXTPP6dbI266dybQoE76QycUPIfGMrgMicijKNTFN6r+iCzZ0vy/Wh
dFr9rIycFcy7F9N6tfGSosqLm7zXrtIW27Huve4BkgQfse22HPVYr0f97qx3Lxz66qxs+y46cHr5
Ppbck4azbfA+vf0CTJZ9hxhAmW5l2/A+Bc5o7mxqOd4AEBAtCPJE/LpsEs0pjmrU8uMq8n4E+ezN
Z2IkSZGSDLWxCffDWzNzMfvIZE2k4W9VYdtJh2brMYBc+jPZM9VLg7Ax0qaNmni0vCzdK0wQkZma
xt3ixmYIt7Sdy0BwJwSlf8IzDxPcyER2A5KJRV4ynto8QNmHVBc0MLR0AwfBCihhjy4RuP0j9yzC
oZnpIMVhUEz2i15nrDBlirZ1yQ/GqtUkGtE0YEll/IZWc0ML6UhXWkjg1qL+2qZ8fJir4pjjlU8k
C3oyOQYItuYn+OO/N6lZ7U0v2y2BnRQWZ7ZX5k+FM5Ar4i+MXeUPiYOA1dz83tf1Qwuay9dcF6++
DZapk3UazrKfmBtMogykms/VwlqZ/VFgJXeObJ70dxJVjsFEaKVtTKE54AHoTXXCtJbGY2WdVglb
ky+of+tquTRmtZtLrwdXJagIsznb6H1/fPK9ErGMWuaDm04BdrQnV30rHHR4xBSW4Eko4+Jmyl51
pG9wlU0D46aOutccnL4nJm0huzwcjfZqtl+jSUgLk5azktlT1A+gHl5klK4TZej3KboDyUBaHboI
sINz3uHgp1dSd/MRdkV8FYbckcf21a559U3W2nVYlz7xuoGxqk7tg2EOTNkm+1RZtDc2qSNv5W8N
Ryl0SUqE4jDu0O/+opj7kUOOM35U2Kfb35jsEr39niK3R8psxcVdSCEbNoGxuy9lxexzIKAhdZXO
r4/sjYtJexvFkAx1x04atOeJloezXrrGrsuy/ZC6qLARVcWqrOe4rAEJHaRKWOh3tn+xqp0oih/w
RjdRtpgpggVZNnem0MotgsBGpiEbGwsEOExfobXsG6pJswwQpdtaiwDJujvg6tciAiCGJ0ERBUe+
z9ECN2wMr2WzXtLJZ6osm7cejD9o/V+2HczRiFp6b+jldS5x1YBKjBqhBKW6GrQ+ZDXkRxFcRarf
jRwjETRFR9pBOjjJYLXALcH2kVb6ZQpS94Eze0mEHM73CNrQ6JsgkQFyD5DeqEJ6oYMDJa6wi19C
FTyEbte8q2b9Ayfp7NR98dT7qkiEbz5A+54CATu/FWS75PrFFu6FLDFCIIgdv03SDa7rYhHvOfTe
fmna2My2c9OmyZRPJreS80d3JZeMF1xdnoPQ816Cvm3erEXRrluB3y7aiAa8rWAX54L6g6z1wxGt
x0UDcXpBXDOjUl6yaBzGB2Iq9m4u6CtlpLdm821j1046FTxYpuD9kjURV5mPZGKwJSI9Ugwa8a1s
rGofwLGcXdJywlFmR1SLOz/lKe2z9dGoaue1Bl6krETbiZp6GbvKvH0DwbYzm41kdulVIXO8/0RF
7Ge3iEdT2Sd+kzfuxKs2wPB7/i8oWXCtzeQoLLgbYaYR9NmRaeAKW1upJw7dwl0aAC86d9tame/N
tJoiHNNdQszKOWDi6eS6/eSyMpjtsd4ABRGMgaiTrtMiXiAnH+fcaG+MBldjHM64zK14XmyLRIDi
qQw07zSk4suYszKZXfXpOrkZugbV3SsRIgyCzZNm9RyS/TrtRNU3T27ZoZ+vGpSujTH7u6FU5ql1
WueyVYG4YefJD3i08l2+TGAym0TxjTaTi+uxQnOMIsF9s6Zyv2w+PLzXto9cPHvZ6cHBUL5zGx2Y
G8kZ7DnFzXDrF0gwzivr99yqv28lPpF06xDumGVUMdogn+iQw67lQdicqNu4022WiMKMx6l7s9yf
OW0eN7Hq1i2j2jBtcEs8oQtNKv2XBg734pMMFhqu352MXvUhm5f9splbufdHNb/KFH2o8tfpVlDY
lBhNeexTpV+dbNqSvPB/TD4CZ2avtw5IDJidg3eS95VpwV1RBcSLoH/lla7tpdBX4p3g0cPJzMpz
1qbQjrfZdDD+aahWEKqGRKfCkmsApV2iuw3h+BlfiMK1AkbcDdOUDig7dccywCdhaFdk2eFsURrr
Y07IvzH0kiTSm4eu14rEccYEZwiNb73zTiLQcM2GzAlt6PNo6CYDn9RMQq2NbMpArYIzGjY0RUd6
6PF6rq0LX/G97EYZOl3jnGUzTESRTPZB2kEGYsDY1YzDcOW6dEJ/3rgHi/YPAtR4bcouyX09gyhR
xc41J5JGqkxzTnoJM5E6nr5Dyv9pCu9MiNBldYV1LKfye78J/TxPbn8qy+VY16I9FDqd11OqZnoJ
Wjpj/xdxZ7Jct7Ft2y/CCVSJorux64K1KFIdhEiRSCTquvj6O2A77hNpHSlu69kdy7YEbmwgc+Va
c44JzGc1dI3x5ulpuxvM7kwoDmbcjLfEaqpjH6NONqZp05vk6/Vo1wEVouAKxxBNyXAePB7yOHSP
jGnqbeaRqYLsg5hYo3ntUrd5UKHzJnOi5SL7CIhnPcgcY1Mn2ZHwP+IvAbe0ylsdGkuSNS+VJ74n
iMVw3IHaKb3hgcfgpsuceF1a0RvVj3lmoHvEzSNOo9BOUa+yADsJ+zT4o01ulRElR7jRU2xwBgoF
2WnDISqBcZkzB8gisy4I225M17h2IhRg3UTLwc52YobEUikTeQOiJaa8mGIzeTbVcLQzZwg00885
ttMro9MJ+0ZZLFUCwhGW6WZYFO0X2R3dbO8mD3lyacv6mmMqKBEXdwiKOFE76dZFoZAXWZAzWV0x
Goc2zOmXnuHWK+uLrcvr3jbQBdLPlHWyaWtEwLrwr2GxjijUxxEX8JvGKDnjwS/0gpHumCU4iZu9
paPLa9W9aLPoILrh2qirYz0UU2Cb01WXMDaq9B+hE7PSx7HYVfGSfMH/cO12ERhGhyn/LFBqp9YE
WOebXuvvlNp7V/Py9aR1W23y7v1KnfMpBqfb/cjt2Dp7je2vYubKKAjFcD1p0QnjXbIq3flrGwkd
33PBxn2VaemtH7UrWoWQl5DAWNM+b/FnzH6zc0b/OPiNv+b2x4ExwCqtptve068xUJ8H/Uvl8mLm
MlDQ7bKkYTCeRpusbu75WlcUSjgTeoqkJvRvpmR5gXEN9PBWo6xOrvF1nrqJzEO+zSiiIZbP7Bpu
KH+YMkIdxakXigcN4LQ4RGJhxaPiaJlBurW+9iLc9yxGhvYVjYCz0SekpIUiw9vi5cdbNaM24pVi
iB+i2XfFgZ7Kk18Vt0XPZxlH/5B3DKOiXTVrJT+rtsuE/4wOaNXxTA9EWWht96OX7M+VvgZMmTpX
PnazyJFb3zUvVYhUEVFnyqmxxOKXGs+paeBkc17wDn+L2NucctjMOVJ542GqL06uXeyxOzIPDjxd
23c9noU4PCErq9iKlaIEjHFu6MampteG3YoX3y5MD05tRfvN4aic6vO9z2D3oWpGcV+6kwqwFxkP
VjGgVWwEjLIVDavixGH5aOdewlEtzIKo43w32Xj2cD/eKs4fdKixIyN3R+YKMCwqtGhfGd6bn7M0
GgxvUbwuPIECFwcy+mGlKjIpkwxvBQrOvlRekC+HoBKp1KHKFMDy7jqJUVoY+uRTB6YNZx/tNunq
o5ZGtzX28Nyzr6WWJsdaZjuoAu3K9tsT6ZTy6NvasB3RfSalvJ7q5GBEOF3LdHQ3tO9cTCFNF6hF
BIkH75TRQ/yiiuodFA0AL5dzp5q5gDb49y4r4DouWppceWrvNMsuT5gb9wonUdHPd5lprjxOKrd9
Y6tb2UoGaL7GZyqB8l2ZvnZGprTNkvZ6rkzwQooaZ96102sbVte6wI8T7rusDwQJatTlTITTYkt8
3Q452p0HEcuEJOUnP5pWbinr98SEsrKwdB0Wg2Pe9Tsw99uYdlsVVUy5na2vCG1Dxprj6BzEWRl9
4BYnhKpraT84SXNtsZxHsrqK8XCOLScwa4AcNWv2s2/lzaZrEjtou8R81FqHFDYn4iwzDGHoBnPH
p9N9E+PFA8LWIKkf7XTahiinpU1gGQwSmI1EJbpyZ0evWJmvOvSYFdWANjWMasyVSN/NctltkSYn
/kYk8ZOzqLbaV2lvdat8SlX9PZy0G31YtAXWGgzcQjBDwZ0BhTiniRnoEBAl3AOOm4pluGq3BBVs
WqBlGU2Z1HnOMlRqOFrWFPQBNeARCfW6dJGeVSIOH8qqwKBh0LlLSMIJnC7VD4A/mGaHpaPfqdSN
7uuoqbCp0xAs56o/NLXm75BymJgZ6/hF90N7RwpnyqiGdSiom8HYMKkvEgDMNrJF6njvlHigp9AS
8FEnOV3KsmuOoZUDs+xFuSmy3H7MY5PD29iw1CuTfqJf21jmJM4MlRvIuHiDRTm1NG7T6B0hanTQ
E5ZoZevF185oe4AeusRFqrzybkxDJ5hTdZ1GBvD8WGW8a6RjHEdXZfzxzU1COfAwUtQHUZ6uLaNh
kCeeKh+/a1bcq1r7gqGOQttPn0GTbhCfMfVKWUQLs7ttdNtjs3pkYF7siskuVuEAIiXjmJDHWuCg
J8NqW4RH3PbVOgnTV1M5NwzrHs3ePgAXeB9EwhGjxK9b49qDdUrJctd63tEP6euWgANw4EbMJK1r
PeZtaXw/wkjKuxQ+scqjUS86esLWGpHJqheMAd1wIcHpvC2D3JdMMWyzQGlutbcg4pyVV2Q3+Ab3
s29dRal9XQn3m2aKO2vQjspqz3Na75TAJmk2A7bgbtb2UaJu0sJxqQuj+1FXx8xqn2x219VUz+zg
thRkDmpb+qPDyrflPaK1G8xpa0+jK13grRtG5o1onlsjuYRhodMl7F5E8l4bnRYgfeSJMhqUJLR4
rWRETt25762knxUObG0RQA/XgATi8w/TSHGa9mIlNXllW92th9gTlkq4s8bkW+cnOPgjYCahfLH0
gvLaATE9mvnOyrV9GAkMbnLc5xrqUWDm7hwdfeB7FJIFE+3opEL/kcLwyjI0RYUQQxLAfSanK/yd
mA3FuAL9cFYW22lhebx9NdBzd1mTjWzthHIdDkQW5g0dkgIYJRaF5Kmc3Z0n+6Nhj8tAETR+7q91
HD+7UnBkCYEwl9m1Chv2fk/e69LRgqrymEsCpLbmAHnrN1yeB7vtrgGUYLSnGSXLd9PWdJIc/Ie4
QDvRgGbX3E2NH2Rtd9UODSJAE+z32zYbrc2sTD+Qts12DTsFR1/QZtZNnzUHR2V1wGHyuyEZzuiO
9s3oJps2o/GuDDz/ufpr6k0TGZ2uHI3r0B+vcDFfa0O4dpr2ydSa67yvt5o73bn+i99tCRK/YlxY
4oZMNsKxCJrEA5LizG85+yR6v09V/CYYhyItrAzeSb3HGU1kjGZc8O4SXkGLJTMPiubaaKR3U3fv
AfqKzT0IxtsxuzcT3A6ts0gBBP48XdQQI2uObWFyiPzxVGGn3sjBBDQlBXOXPD65MwrRygivFRw5
5nx0rea5YIzEyZaOMsWtDlFvW1buTiFoDKqEk7ufykBX0AqxoP/Q5uyM9ONeYDnUZkS+RddbK51u
XYtPGmvHtJUjffOePS0wovYpLadj6to/IrgTjm/cMVpbu8R00uM4clydmIcx1+R8ucJMWQQReuSd
BdbQzYvdVIpdh/KaWVBtrFXbmbscaPMq1vqSR44JJGUYOs+iP3ee/sNW5GjZ1peqzF5CNztNfv/W
pdUPTQt3OtC+tYOMIDC7+rX11C1eIHpRXX3nAdWQvXOIywGlVXT2VcMYKg3GTjHRe9e1tt/Y7luT
eF/qMblqjGnpeGXmVZ1W57Ztr+Uw60GGkrzs/SzwydoGqVGcCmzjcE+QuJQqfaLIPcBT+J528mnA
c8gcgtTkwXic+uo9Z5C7Mmng0f7WHnRebXiw826e3maxOPEKVsnI9ILOc77TPq5QI9lwYmR1w158
NL3pxvNA6Gv2blFluKmxZag/rG140XxEwl09vlExmWcFk5OWnRvIRBbATsuzlqFckokGf8iY3uOO
uVVNpQp0gWAfnclsCoAo0qJz3ZSLLpp6vzHbidFGnAUuuROrYtIOXtVjUUQhw6NMnEpEnEuPRXKH
NsXYAgi5NoSvn8NEEnfmZ9mXhnTPwtRe5rZFECUfOs3dGYCtAxd76sZKPHmK5cTtK5mKRaZV8Dwa
p5zBQ1BX5Gi3dUm/m3eV7UHblWh7djWqYBi18btQ/v1kdzSnlUnfLtv5Uf+tBY3u2ee8ZAQz1dxo
qeK129ff8no825wT5LbEArCySyQZjnj023jNkFTQ5Wj6zQRlYDXl8jvonS84wOUJkby5TuDxvlia
/u7kNWuq8X0YOGdlZflsxuocT0jFRzNaBlIvbWM+FzqcECanqhWBxruAmqhihXuafWQSQ0oRZZnZ
ORzJvsXDAfnwhq/rpPlI0Rgp3ajUXpfovksUyUGK5gH8NkTZ6665+PJqbB9jV0FWdYAxmeWRIN99
VfV3sCXKg17yasGxehCtgziiQwQzGYga/eHoWOOTUJVzpY+mu2aCez+XE9Cq7ASU4KqN3YfK5BZa
5taV9damI7YawMruWo0qJ7Kew+K21tC6AaXdahY2mKpjnpXJu4reNC25lS39W5AChzYav0ZO+q0C
ZrprB3XfaMlrj+AwdN8sygbE68dBWMw/xNFsd9qwK5PDJErUCkxdk/SyvBaq2KZyDiL1pWOu53d3
S8zIsEns9YRXLNYZcpRgWOmIWBNSw4meUZvF5jEXnX70huQsXSRhnr75Iv3AuBbLhB0xWpTcVtKR
D3ElwzucOjUPQ6MfzQkThZvk8z7rLO0tcdNkk8o+v5+RP75b0mOHMdutkbATZUMsr+JMDNMaYhg0
Rn9qvyaItK5Q0Wa73ANdp82dOqGn9w7TXFlbDxjieaIEOmeo8l+IT8bupnFutUL4EgbjzG0W6vVe
Axm9GpiJPuF9+Q6L9lIL9d2tmCWZOKaYtbQMevA+b5ADludezvUlVTK5cq1MPxhN/9jk3EY9pAu6
sbT8EXKKYDhuQv8xUi9ioJn8qKM6YM3dyEjbollfj52zlrlxjSPr6+T1iNicxyZGYWrEebUcom7c
3DRhKrG+WQzXHyrlaLedT+PT+l5QWARl7C7MiIsqk5sqEajbw71GA2JPHwnjs1tnmworxj7u2xvo
Pne19OK7wSlh2dIDb8x8PNYIpSGRNHLlpt1V4RhPcdyeCvNVdXoQ95xAmMy0TJtb5vEq2SX4SkZm
VKEeP3n6ZQjB7Q5nA1ity8wlcm4Kt98zFF9VFHau8Qb85gnJ2V51GqC46pulXmbfp4f8yHsb0A/2
F2fTNy3upy1uTX7RwMo1ceusvGn+Dpfq1OpIToVTOPBmh5Jq0T0mLvbqSl2ReXoQJkPcKUIwCK62
9sN2Ob1UrCrRelbNBn8hXzQcmFq7KTxODCx8ZrwGMlZg369cu996cbexUj18StA3bq2CwhpbzDik
cg0+46vMd30Zn4p4ulVLM2kkWnkzaF5zmBqfE+6IFa7u79POP4c9tO+o9fP17MXjwZxVtMHYhx5b
Eo2Uo5uFqaJ5j3QG5daafer+UmIkHPRtny9zAHRrSZkgBbUtd+273gbXKzVLHS+2BrbWdHTcVZoO
QS3kJUrmbT8aX/FYnZoWbW4uAIpFiJWV/8M3WSJpr2jPrjEawSRFBH4QIqCnzSetGHZ9Ou0SzZk5
FyceREDAu05jDqt8HuEv+uEPaTIBbNG5an5/qTp5dtu3uMHTSF/K3NtimoNuTL+z5fLqDKjfivEp
n4tNkSNx9djSGZXjSfGhGfcVhVlmvLrqtS4bVOimfxlc6v+OXwgkoyv8Obcpnqyg1Bs6rikpXBIh
HCjRUl6hpFuxNvtMIqAdhF2xAfT2MLVRsSE8wX3L6jJf6/Tb1rjVjoz/L3WsPzLhlgFEgwHFtcgm
uHWAmlI4Sn9jUP9PLovr3/nSPyQH/Ffw8HK9158iCf65/v/PVABDB6373+3ruy7O395+9lj89Rv+
SQRw/+PArocFjEHd4ejpwRT722WhGeI/Ou51AzDmEppDPNX/2tdxYDgu/79OkoBu60iz/te+7v4H
3ir/lr98Q/Bf/k82C8P8YLLAVbH8SY6O5pofzgL1zX//iZOgWog3xH1ctHqov4+YCKKgbskGWaGS
yIc1fWj7RhiNyXC5aPNuY9K7nw8A8hRnii6bDknbDPkf6A0fLfV//1CGRWY66kST8ItPaFI0Kxyq
x/QyT1N5n6WaeC4HRlVrxw6Tb5zKhy8+cMwnITrD+NssxFP164iE5Y/+fwi4fy7tGwCPLd02xGKX
+fl+pIOphb2rLnmpGBRiqTwPGblBjMj0m5bUgj9wZ391OTjO9HpNwhpIgfl4OYvjouem6oInV7m4
9evsVWFm/hZ6sMh7N3N//PRo3vz9QX6GFX/01Pz98X6+3vI4/PR1WwpiWcf1DBMRupfo5YF4N33n
MXHa/P5KuIf+dSP5TEiQdIZ1oBs+XknGzICnObload5elJagZybw7/r3F/nVg2LiAfJoUWMR+nwR
rVF+h5XgUngdp7heGe91Fdfnid7qwQzb6qWrnGFdp86f0pU/onv/uY8ABnTBVXl7P91HJqh6nkds
PqblwTPKwaIQMhXdebPw7vKx608jYQ9BljjaHYMsPMi//+C/vLu+sTyituA9+fSGoPyZErhVbH4F
FuY6HnbRQEv79xf5xcNp2DZrjOdyFc9Z7v5PD0sivFa1hYScHYvXDmo+6oVZ3SKmlmhK6vbm95cz
lof907tnAF/UDYfLwUP+dD1z9BIBhPKixro41UjynorYBD8II/DWM7Xx2Z+yZjc5FqApBk3N1uW1
cQN9oPHy+x/lF68Jr+PyN48wOVCfvt4+71k2w+jSdkvgRsmBKOxoGZHV0P/hHv/iShZ6McJdLMB3
rDkf73FXa0mehe65N9sId8+S9OfPznaolNr//jP96vZaCMOASDAWoVf86fZmFSuZqyyUobHx0HIr
v1Gfey82QN+cqa2TIjgzJuxIocQT1cks+U4hj9IdLft89/sfZrnWp6/aZtvh83oLGtr6dIOxMYu8
dIwz75DLrB7N7LdyTspNps/zBWZp9jhPaXYA4NT8IcTsFw+1rbPeGmws9ALs5Qv56aHOZqnc3rLO
AOq8vTn5CJNSQpRVwjmOpnz0BxT7p0Sxv1YKuvg4XwBtUxgs+//P1yPjQrL1kgZjOPQZaQCILOgw
7zCYrtzuaeit8cyJpPsaa57BuSW3vtZ0oP6wXvxivfrwU3x6zFjpQ7crzbNIS/b2cJLVezPF1a4T
jYDadnZdO90Bjix3reXLPzx5v1isbIyhNB956BziEj7eAidPJHI3A3hyNh+T1hR7owcR+YeP+Is3
aYlhNXCsQhpnZfx4lRbIB3wG46yFegvuoDd3rcz0oDHy9g9ZA3+lOH5+ei2BP9WkRBPUYx8vxRkP
FHCPvjoHmBfQgkS+50oJmRCf9DIudKLLpDfDITYZCAMBS85CaaiXO8asj5Osp4uwcXyO6TLnNEXt
/RPu8V/LmF+97CDdzSVWzoNN9Bm7DkBPwt8bzwYDjPNQN3AAcj+9MePB2U0Rtm4J3Hu72AWgTdBG
LuqxOoSFW/7p+V/e5I/3ysBKjIeYWpe90vj0/Puy1QD+Oqc01oczYD99HS09xa4uCdVzaX7HTIYR
iIzprZfaknlaM+ExrZntlLo3/KFg+MXrCPbJ4CuDKIWu5vMiaI3Qdj1P4MnAfhFOSXdBl1++gG5N
gxBr56523W5v0KcHDzlkm7gT/ePv175ffDeGQUiFjYnascx/RWqQHjUz9XZPGvaaS0G6xtmMwvBK
MOVjMu/md348xnsAnP4xRoZ7O5FssZ4c7Dx/+EH+/cr8dScIKeFm4Nn+9GKqjmGc0dmnMGsUkg1B
A1Yg0E1yZ931BNgEUzYSXNrWFc4uPX73jbp/wkYGN1ta80HqDrSV3q6vvGGy//SSLQ/GpwcHPcRf
xyaiV4hM//iSGbHJOdexToJRGKyeTpLrOk2M8rqxu1TZ91Cf0w31Vr620RpvSADDMWzp3YmDiqxW
hdVP3/9wv37xLJu6BWKV/VMQ4vLpfoHVGlGJ6qcWb623Gkc7vQEZj+2gpQwBmszwxG8WeB9WCKwa
UJEL/xD2xXQr60j+KSr4V88yP47glMjXSCn6KXgEdp+K8RifoimJeG5Dx1jVo2GvurGGYlW05YNt
T8UdZpR6bZf5lWax6/z+lvx7H8fPCg+AtvqyGC5H2A+7WyswxQzmSe9bkhERcUFK7vRk3VZW8txN
Tn0YjOY5cW37T8/uLx8PrumR2KgvZ9ePV45zu9NTevUqb6q9rbXxDvSIu2XUrt+mNUx2QF/1m59J
1uZEj8PD6KcHBkL2Cl4a2e+Z3/5hbfn3vRCUE74D9AP0DflpH38ijApjWOP1jYti/q4jSaTzNdFT
d5LIbgKLjjjtRao99Nx1t/799/DvLVYY1M2sJtwKg03w47U1OdiJ5auTZ5Tqrh3ktMtTM3n5/UX+
CiT5+EpyFXKAYKOTB4/h/uNVRNyWJm310+xOxdXkND0R4FqCmqKP+XzYZ1Ieh51Kwxgp+ohnnzyC
YHIlmNCU6eozfE1b4W6vos3vf7Jf3Hp2GVKPqaHZ//8Fbg9LfIz8YNwdcz8WRnaV2ehZw6W76uUu
U4gixKHYhX9Yyj/GxizFneObFLFw/3T4Op+jf5LWoreeaUfPSbwUAaW3tO4GsNgbuABlzBg2xJRn
AkD/0wHwrxPex++CY+9S7FDOs7d+/sitBztjHuWpdkVxxhTBPGiIcSwp47EpEtTmjkEu4jzeRn3l
nIYByZdABbPVOFngZ62Tm7rKmO+IsL137eraR5ByCy2vvmRV3wdVH73WegecXlnHSZEanS9yybpu
tI3DL/9QJvy7KnfB7dvshxQK1G6f6lO3jlPk5O7RhJ6DXRnGLjRZhpe1gH0DG2eObn//xPz7hVku
6PHIcArx0FB/fJR5XDIE3g7iFEQeEYLgbYKmNfj9RX7xqXgrdVMIwJUccz5dBAh8OWtKHKHxhze9
a2ch+pxIBROmqmmFA0S7//0F/72hu5R8PmQHlMGsx59eUPyMNVVHfWynKl77eHAYI+FB1kRu/uGj
cVjiDv38ANKuovqldbjkXgnd+rQAV3najSp1Nuac4OauooVF2UR6/hUmHCoTL0ZlBMcqm7+aJSvX
auahI5pnsACVOLg0LuZgUP0KDTabPiBJ3zeEj6K2Gknf23TM0K+NgeHvWuWes8NeMIaHrJmKH4QR
ZG/aqDcV41fG14HdlajUmyq1Hoc6Tc691fqvDXWkZPYiy+8G9DoyMUynHTCoSTFshtBLX+mnu0w5
Q5hTK/Ig1FXJ19Vx8G0brLgdOMKgHjMB1G2G7VE0afraRuYM9LkamjWSj3pGktoQddIxpGVcWabJ
javPyBSd0upeefnr9yqdxxM0KExAcTEk9PrTjljnMh/btbQm561wlbrjrKq/A3Iyb6140aDLsnaH
IDIN4yVvAXSuAZrN5crlZPFdFQ7qjR642zc7M1B3FXmaWohhdIWh1U5uO9SKGArJ1nmgH2DKHXME
6BsqZiRwmpVdMDexTQM6Iaxtgk5DH5mxFipuXgE+uy274qA6fBumqrS3mnMQ8eK2xLI8OkQXVuVk
9Bs3x8CAn3lSDpPS+qvZdXm/9g1CwLaKfFGwmkj78c5Zyu9R+CsXapezIJ4o1AQzTb0+6n3qkJ6Z
4A6x2CgxhWQ5vwXgtI9wLcb5sTLaqCTOwbOGE5E4c7zuaPw2MNfTfg7SPqzw1TrMRUyRy2El88lH
N5qzFa4bSGz7hvAsfKb4gjDeWTFqAVGJ8BoNBRoSJGMxSjEtNm/sMNPkrlb9cGxVvVhqJvICAseM
qfMSQKB2UOkNYuDQiYCv+D7pp3B8krRAr8hkTGqJ9ypQFeO1zlueKqiaI0rMNO8feQ2WOZouEF/6
om5AfdUojKzGyp4pqPCRsvKEL5hdl68kjzTcZfFENq/p1o8siuMYRNNoPWS5IZ9kU431JmlG64cD
SgAgi6zsuzq1mKmHkNFIY5+nceIe6vPStMpFwtM5iftBt7VnT1pcviPOUwWlkw6n1KtSsevhL+ur
uiVnYR/1NRmkgOjgjMpE0SzAcop4P2wXKTnejem1dGIo/xUiR3NlRIWxi4ck1RYpNskjaR3F/joi
wwbmn4YifwXP0e5ONkqgeBcpl9LcN+EFYCUakVBPtRg4edWw1tnAfET2pesh2kiJ9O3W1dSGGJHK
YnFXk9X7Ar/UBYVvu/KbO4OI5YtiZrn16z4624M+73o9BvIKAEA98iADXYsAk16XFIMyQD++iLU9
aWMD84dqPeQiwkdaCGs/IidHUkgcrreZJ43EXH3Ma3xOyVwFBV9yv1gjwheb7LIS4YjuJeuobgqx
HqpMa/cmCpLn0PNUe+220XAnRpOQnCpk6LyyuJERogUvfMzLJB6QOy0ctHbQS2+d2jELDdRVPDp1
ZVE6IbkgqyQuPXADbdx3uFcyHdBS3+Ai3bBV+q8lKT/2Jp1Dz934pZt552QqIRVMVYGjXaUGxf6s
WHPssPReosqWlED0x19nN8F5oEOVgKqIIt3gidRXRZJo2c4IZxO7FHi6xbwWgTE0urK5d5wYkCY+
Ihe1juEpi4ZZzgqdYgWnoC2XAjuOze5L3CUoLI0BQTeNb0VF0hn5dDVn2vzF8hqWnag3M7BABbZs
vxu0d9RFoJUG24lxVYtRu1Xh2IUrZ6LExtbOwotRvOkvhB0zha3KAi+T1dSYTUd/+Kob/fAszNq8
cKcEHijpqS98Af0dRDn93oxT4pdBAPUTJvNcZySbwYzceI7CEhhaI6bP0Tck1ugodu99TrPEUxYM
FILGUubZAXn+7HeUXqvWJ5IVN9rCf02EAXITabQe4eUdKlLjeg+oCEBfj8jsIbR+CG+IL5YitSuY
+ITlXmizvAckXX6l4WK+9Hoxgs3IOmfjSC37grqJJUjV/qNGIMVVZIWehacg15xN3ugEIMOuxBw6
p2NMKJIRhsm2jQf9VpcC/Eqb+nwzSFeFE9TQTPk2osbAX8sby6zfbJc4qHTYx76lvhJzZ7zRjw1v
UiZq08rRR+euwG6rAhzH2OSXYNMzIcIGx+p6jt0dZf0idx1mdkkwbYueQNer9wHfRrdn1QWINJhG
pzall6J9itsmIcKXh7JYl12dFMdGiOHJHxpHbFDBuMAI0lg9VcpP+jXvVdcivjGc+jR5UnuYAD9v
tKqz5C4dsqhd0ggUxok8T78QXOYXK1mFzrWuVWmKTRJMzgr5ClY6B3teF2ReRkKz3U3GmaKF3j2s
9rIOYBezagsha4Eji9ixlT0OxdvI9AbiQsGOS4yRXXcB8Hy/P5Rjkh9nRSFhsOBdxwPzlTfh9PSF
2GugZyPF6I5jC34GjglYxcA2Cu+6tgsCTnQrYkm3ktL6ZhOZU60phqAiVLk1JVCunf45gaJ2IEUk
7yEzWXkejL2h3aFvQZYwmWbyw2NkNgWjHOnL0RMDeFPbEDGD3Mq6O07bs0I4D0aanDmRvTZOD67W
duu+uQyTmKxDlPrOPif0D9kKoD4EqVMqXuUcRlft7JSvQ1wj7SOxJLlFHKi9FIDAe1opOYhLQFoI
nNrOp/tjkEpNOjx+DRYcH6cmUvmrjFWewRb1OptCR4T7CrgyapW5SvWjzmlkPqLVH7SvGQlpyQ6W
qt8dQoK0KtBUNTSqQRByfjFYf6gJUVM1N4QwEexmaWkBwQNtuxzWI08UiGiVp9YGng++GbPg0VyN
qSoMvFZ00DfSn7tHpwipKXryBmmiMZnaEHxXPzWVocI1vopIbWvXkV9jvXZ+OJjIseX0lD00b2Lz
h925w61gYoiy3ExJSrNxT932oWssUBj8wSvAz4iRsZtPbFIedTQxeQPbuTdPJUHjbmRQEHmWeCIn
S56JWvHuZ6g89xPN1wfLkDZE2ryEf8exy3dXmQ4GAfXU2JPsLvsSVQ/C57Vr0fW3p2R6E+jFy3Xb
W+JhbOT44HsRil7amKx/sxkiKnP1MryWjHCGrZ91bXhXiXrxVQkBO8F0IE0FgzVDiieWp+xxgJGs
tF0K64XJXpVYqolTBYBd97fuMMlvRIi369af7YtnimZTGmkrd9TyrCnD0HhqZVu6eaX5YHm3YeUn
hNTxb8gnpWO8xhPljRvMfuIiur5/mIWeVQel2025r4YpuyUQxd2xyMT5Tk2lvbC9HVoAoSltYM6F
Hb4RCJXdlakrN6WdV92qjQCXrvVhZp+0WD6HoIm1zAHyMVXzSmlu6eNgbjW5RdNiGBtCslCwYrL1
3wkbL4mJCZssWWdFz9cHers1Ln5im9GW9B2wqLnX2vAjuhn4/DSHArREn34pJb9rm7Dl20GvNe1z
L5VWI412q+zkhREin7qNJyOgLSp+qKlQJGSPWQzXge9k7Rhe80KhC0XIb4Yo37ZTS8sHHCvfSTp5
Rbf2Yco+FRpofkLD5uxBr8ggJIWHWn0jehrROEfD6GsZD8aFGfL8bSTM59FucwsMWifroDSH6Q68
ndejosavAO7GxQOLPYTyZ+rBbNAwDfdW3zxgHPN3llZjb4oTiq0dVkltk1N6WRdi2jghuCpW+zIW
3pn91pacTXTIbGvZtB21kOoXVwUTjuKunGv8tHakgyJwdBwiaBvbl8wu+ucpzae7jIcKQqDfqnyl
jV2Rr30SFp09y2tI6Tdhdw9mlVYnZjGhtuB56D5g7kBRp0Z7/EF0O4+DtBErzaiW5k3ZNP2zFfWR
hmw8Mn9AcE54oker3GLKRfYJ7iS81yZRpEHUTMkVY+n03Z2VjsXcne2nwhQEsWuxoZBHG8CJjoi6
xmENnoI4J4AnnsHBqkLqV1Q10nPa2SjNNJBItBH98X+YO6/luLUkaz8ROuDNzVwAKEsWKRpJFG8Q
R0cSvPd4+vnAPn/8LLC6EOyrmQn1kSGZtV3u3Jkr12p0VymGCvaeVtPpwQzE8VYVgaO6aUej0dbL
PBrXpgQdOK2M/N8ks4zO4e7VGzehof9FryCu2BmQEP9JpE4+aMrokfPCH/2YyxF3QTOO4YFVgN4d
5nF/E8jy8M2qONo10Kx704fx2KkmNehvFVOAIdPn7UtZxEQzjFZ5/QRboGXCnWTOEqzlqIKqbv2f
QQVRg6MWiGW5VgCqw65VHxJQS6L/3ESEDhYAORW+tLI6NXO3lkjDHAo2f6a4oqWnGiVo/0CFzB0t
mWX8gHZfOo19WT/WXUIjuMfU0EUXp6pd6p71gkSMnG+Lmi5xWDjzNLELPQDvPPmt8AJqCT6MoKTq
ve0VMf0TG5kActOMmLvWCBPCJcviJ2lJOAehEs00NBdEg6NAUUQLSkSstkn7vkWkNtWyo1ZRpd1W
WkvEnIJBRIuPqHSO+VTC7DoLtO5UFRqc+XoOSSwNZIH1qsoVDWVkXRDwEy0hv/ehpQT7iFYWHYBi
VdxN+HhYaVpYFOhwFcYfTaWUipM0g5lv+zwyn6smqKqtFMj+17dUzafwcv8RBfceBPc/V1F1/wfx
cnMx/z/D5ezqrylMFqzE87f8A5hD7sVUqbCQvyK5pKmzqvg/gDlD+dcMy5JJshsSbRfzP/0/XuJ/
yeTdDfB1BjIsYMdItf3DSywoyr8MjZw4YDr0p1WZNNxnBF/O01462TWEyMHtzZk2E/bk88Qh4gVZ
JPv0k5RQFKE2GDRNtSP5oeZA4bWo2b6bnC//zqddAWxhjgANcKBkQtAsAVo4N1cIhtdC0THMBE1c
PUMSI8NqZ9B4q08+wf7093V7i7zobI8qhgGgClgTkMWFPV7PMXTt4PbJKGePDcCG5zLUo92KlTdc
y/vs4Vw5NxRNBXdIlVAyF9U9/or+o0B6uDncb+/37nZr29ub03brutuTw59PLv/ruo6953fu6WZ7
sA98zenEH4+uy7/t3SP/tjnyW756ezjcu3v+9cQ3H/hSxznw07Y7mx/Jj5+/ZJvz/Yfn7f3hwE+z
+XH2Zv7n7WHrvPIlfATbmf+G3/OHjW07e2ePXb6Wn/hld8+Pv3FdftQrf3PY2JsNP/HFPdmHw7N9
2Dh8z2azcTaO48xftuH7+XnzD3Nu+c2JkfCJHmfzu71z/LY5zl+6OR7sjXPnuPyeUe93OYN3+HTb
zf7WcbaH03b+oHy2Hd/56PzFT93zpce7p/3+aZ4mJmr+bvd0Su3Z7JPDX19fMnmxM4zFilmL4mca
ASIQI+nhtL1/PWyfGdTG+cvZH52nFUvSMm2+tLQ4Yk1dJXLD3ti6Dy8/73373t78uHNEe8WOMn/i
K3vQwgm9L16SISZ5MdthiV4Oj4+ss8N8syT7m5N74zgr0KMPhf/lwBYpc09qkEHD4Ml9fWa3sE7X
1wg/tzKkeRHfoZtquTA8euweTg8325t5Q29Pb//Pf+9ft5yNe/bq6fW0fT3dlzYH5/T6ylratzs2
1uFxd9jtdpvd7ta+Y4cdnZs92/nH7e3bdry1nbs9683J41i4zsONY3M+N8cH5+aG3Xfcr9V410az
KGeoYtd5EfPlvrjPnBtmbG1Xa8sqxnJJ5o/wbsImPHlG5pXper33NxxLjvv9fOCZtkf+72Dv+N18
qn2bER7/7Aunt/+4+/3+T28/PK1tkbei/bVNuXDAaWMq0D+yKe8Pz/db58/+ENrb3Xae9NMWH+c+
nWY3ycKwEBsbH+jMf3Tvt8/u8+Hx5L7k+Lad/XLzc8sPYCj3O3v3/KVj+ly8yONhx77bHNnnhb25
+yuyj08stevKtvvAhni17K+bOzzJ1rX37uYBP3Q8zQ7m+lbV5r1+bZyLanmcC4MCPd4DDvtkv+Bz
O5vP/WO3tR//7ZkZHk70xnFvtnyIDX73+iegLrbyERZ3EFVsODXnqX7BvZ+YhdPs105P7r3r3BwO
eOv9K6cFZ43H55bYbTYl7nW7Zc65evbzLeC+sDjbV/dwf4/DZt/cP/q2/Z1dtGVNuCU2R07hC177
aL/5ssPucH94/H3w7d+P8w/9+Xz/GtrPk/3Ttw84O/zQ/SN//P2b3YjP3zt3T/hY/vuwf9o87f84
uPz9k/3MLTLYtm/vOKrfb+/uvt8d95uvh+P+19MDN4XzwHXgbDZPrv3XLRfR/uHGfeKI2pvj8Raf
fdwz9S6z+jbNjPwP083likXulv2Je/l04+w3dxz1ty/89sRfz07hyb15eHlhIzq/Vlbk+nkH13J+
GE2YngSDK4Zb8oZf7N3dyeXK4+jbjnv89yXnrOyDf8P1/vNWBEN4bjbuDIMnMz6AcTLWe84/R222
Ot/epc0psn/Odz3uknNxsPlCvMP2cb6VWWgWnt898g0H+46AYMvv5u89HHZ3/Hf/xKS5R+fhLbBh
WrfzrcmJuuPkHt7Chf3xyIGct/p23oP329mdBvaeLcT04623Lv74Zl5Gd/9yItJx9/cu33N9Aebb
4f9PBI0qxLOmDL6J2rGBZOn87++cYTdNli9CLG6Dtu4QQCZ/ZChqs7lu5XyV/7GiEP4BCrXkDxA8
KJkLEtwpjCpZZG28ud+tyobk1R+m0iVhIdxdt/dxVBpFeKC31ERMlQfC+ajQ2DI0CzCQ3VLH24Zm
P2yhSZHsz1tBjdIwwK1TeJ+1KN/PndSaMB6JqPVEaiB/h0AiRXxhmFY268e5o9JO9cPgEUJ4vgyb
K5KsQUPHPIrnakB3tTXAJRJXdMLYuTXSo0ltOni+PrLzK3JeL1A/cxeASB8A4foiTLIyhUb3DnEN
qnbykdQ7LFt1HJ1EusRXhnfBFC8/3jlA4eeAczGJckGhK22pkudJR78c+NptEbbU9qM0WcEXXphJ
FG5UVTaYRoCEC+evFXpmClla2V1YR4c2jPS9zvPtViUbfk8l3FgJZi7swvf2ltjBscmnXO+wV2Ww
5u8R9yyETYTm14qdS1OoyaRMNPhgeD0vppBedVjDIYqn+FyiJhhBJTRSRmynV7Jq5YqxS5MIEJLu
Bd7lJi0i55veKivdrEnM2jMnIpjRSr4LdMjmNXhfXCQc/pFy+o+w5ouDo5dRlzln5NQWR7mj295s
Qrm0SWqptmZF8iZsZAiVQpJyn971ug7YjWqzDHBZXlwKkoC0FyATWIAqiHsaGb6sOppQokz9auWA
zSHdudtlKO9MLQ5YNxlFhVwbPKVTfh8Ehr8z47H8ZtDHcQuur/xWme3L9dFd2o3vTX6YyBCNw1hi
Ikm/O2rlaVsIo/yV43zRiqQCpOChD3/cYi/WVhFUk0C3OcS/7Zc4L+D3MjNlBXd50QqbncOsA8s1
F1EDxUu1DCwaWvM6hclxQIcBmRZ9JWVxaavrpjJ3rdCxSSr/fKtXlhFWYamXtoBiqO6YFsxfiZ56
f1KIf54t/FWzcrgubXamDncIspA63cJiJARJFepKCeuPAQCqa38AMvspl7Kx+fxmoGECsDV73ZSX
PY86jWR+r+EyAg8htj6F+E5NpGblQC1ev/M9QlLHUk3FAm7HRbLwuIFAh3miwWBRKpUC0kXpHY1u
nE1RFP4u60E4FLq2o7od7xSt6QUbdvvWnkQ1+HSYo3N0dPQ9KSzPQc/5UloIhHUdNNM2rSGJ/pDV
alAfAqVN65UVfGtuOD/ZWAKVi5YZcmm0AZ1bGmrAJtKQQ7cQBvERcqFuW6IQ8Zx31cnXBYgH6iLf
UCWnUot9BzZ5eN8Mp5Ea6wDqoVwJhT56GovLlROJ3httxUvMHgSuqil0cP/PrRVId0G/oUPx1vuK
24tz3TqsOv2xbqExWln9j4cUy3T/qCZ4wY/hERIIQ9pK3BSAfkwH6QrqQpCurqzsxfG9s7LYYmMH
OwiVjXImSQFd4MOU3ZceXIjwTY7WjzwC9PPZs8O4WGAmTqf/dJlDMo0+A2jGjKK8CLWTNVBApGq3
MnsfnQ9WZmSsqSsIOGiLezbLZS+ujaacyUzBa5hjCQSpjmAbSqKfENlO2+ujujSPbFmdqFnjnCw9
ghfn5PA1biQ96tXC7UpTuJE96kummdYnuaNtzh18osCVca7ZXYxTb33KcLlaQokK+Crq8/xQoEx1
gjejumlRjXNEaG9X3N+lyZ2jTboRCeCRc18c0sJMy6QCnxCHkvbSCPSXbGSri3Z9ZolwaWZC8/36
9H707NZckKABCXV6ihkLz94qPsiz2geDARGZq5clNP4zcEXIhs+HnYTSRDCglejz17TFiYjVaYp7
XaUU3sNIL8ZTux0a7fPBtKXRX0jbvEh7H0Wb8ynMxhqtc3ksIIcp+p0SI5AGdvBBnOlYkkpc2Z0X
fMmZtXkXvXumwlCl14OOtxLDxJMcJYQpH0amahpXdsYcn5y7b3oJoTWedwdECcuGZM5xmAQBwNuk
E2tYxwHJ5VkqHmcRqE1h6N3z0AsCvI+kkfrPHwV6jKlWzY1GRLqLQRrxYE70F6DAKDTWU1Jq8j1I
8xYcgFYe8kqfQPEHnrYy4gs7E5pxHspE2GDx5cWFxZtEbxQJ7ktInFq7mBUSihmlHYrIJV4/BBfO
Og0Mb9H13MH/lpl9t4pmUY9UqAsCqiDvbvS2bA+QHVKup3V533gGfM1JCSnZdasXlpQUB3kHAhFT
k9+qHO+sVkEpwwWGVaWFg82G8R6uaFDcR6Rt27tBRdwIxe7aKcNurUH1w7adL11aIelpo2dDfsv8
vjON1DAtFCUexYcuEy7gTNmSi+lO1wf4YQWxQvYBSoS3Pselb6m8Qan6GSw+hQ2Mf3ULiTBP3GSv
FEZ2e93WpRHhXQg/TYNczpJ+IVZDKPpm5rTYyobCLltheu0ENAFXtsrFMdGiyJKRGaBt+/zAh1NU
mL3Yom4uxaNbF6N6I6IseSiHtl7xLZdMGex/kR4KLlpjYarpkVyCEglTJdyIpD0Et5jGH0EurnVf
Xpo8YiGOAGI/lmTMO/XddihTMwgHuQBjporhphKIdSHyKzefXqL5muFqZPJEOqPPrdS+EVhliBBe
ok2DLergXso8NVcW6MJYCKjnfB42THlZFOcUSeBW0PvqY1gsKdULPzs6CD79JgcvQoYSUV6uGO6Z
hXcy5LQMhBmWp5att22gnkGotYvQX7BW6jAXB/TO0vzv7xYny0ek7cYIXK3efTONTNlksles7LX5
Vjy7XhgOqcnZ9+FzKe+fG5GaoUwRtcxRMsjFW0QFy6dU6fOD5WsqbRDQsO+ub4YF2w9vndmiJMu0
7MAcoi2fYGA0o6RHoxGCMYsJLBFPGzLk1jyrkyGnRN5mnw2dvxlDzdplYin/EUYBBG9WbAOljx+v
f5xLk8xC6rDDkJsFTnE+flgPA8kc2DXxDOdvBWEDOV63kue7ZMSAxwPxHV6e5CHOjeglSMK60OjA
CCuY0sc+AqlVi1ahr5yBS6tJTyR5HBm2J9Ao54Y8Nc5EML4IBEfZ4ETBLOrZC1tJ62CgF8YVa5eG
ZYKSsExDhTdoGR60Q60PED7TE9Ro3k3cjeWhwIO6n18hGj0tlfiHGHKZ1DYSo6IzB28Y1Wl1m8MJ
shk0Jfz8EjFtPKDwhizUcubiLBdiKwzmGNUI7pKebhsp1ILPpolmJi2yD7gN3jVwXZ2vjwlnQyPM
ez8OlfSUjoPsFl5mrvjbj1mO2QzYILgOSCp/6GRMdXTFxRRSk6j1wlvEDJSthJRS3muo1YkdrfLa
Y0HzFnsdVj9y3bDVFsVK4uFDbMWHkDQJ5jEImCRzGQSACW2txk8IAvROljaIndbZF3VAiflWa/te
cQb4DsJD1VnyWor2wjHgJQAOC3oMiJGWYZ2QB5rYpgD1xzRSwMeLOiThRQgeH0q+FuWaNYMXTgIX
D1248FyAWlre2LRJQSsya02qQRDafa1UWyOd1k7Cx7hAYknJjrGDNMhcFrc1+WZ/gBqCbu4g9J3E
NPIDuH7joHpojF0/dB9nEFMQstGzhUVx+ZjCV+oifQg5bTlaCF9knkAcI4Ib+WrVivYr6FPIoK+b
nKOa85uINBUNKGQZcV/qslE1iEtULMtZ0YJuZle1Su1bidLoz7I1EleSMvknKZDhpgiUfJ9Wcv16
3fzH7QpNCa8XXjlEkXi186M50735XQ+ppEj7mJvoxi8kC1+1jORUaWWp3aprEeXHTTNb5MFKJW1m
v5j//d39XvdhFMpSiVy2IPNgLdt2z1HJVlbyw2PDgj+L3C0HQZ7vnsWmkaMGBFze5HYFmnyiEz0M
X8ppTFW3KjwVstJuFt02A/JFBkDwtTviwp7V4F7h+apSu+NFdz7IaiqgG6C0DbrZK7eaH8PAbHlS
8JzXlRKtXEgXHB9lEp7JBlSHs/dbDFaRhVjtG5GDr9PSIanxs+RZsQs9SCK5KhpGTzFEg2iAeT1q
cLJHlwi9hXX5NajUrPjsM4/6F8EuWTlC6xkwej50OanRtCl7nH0ZcFy7tvnZ68TymTjAMQ9z+ak2
v0mlH3z6KsMuJXSyZmA1oVQ5tyuiXaCVNNDa2qgm0Ef7njLtrE4K65XpvrS2PLrAnyo8JaEjOTeU
ZlnkgTpF0rZuva8dZK/GZpQseGJh1zFW4sZLxmAO47FOgodfi9lsIKALhCaGqIus+rGQ8vauR1rI
7fS8f77uCi44P6gUMEMx0aDQp5yPS/LoCDRmpXkjMrxfUSONX9EZ7nYxTc57ipnB9+v2LgyN/DyI
Y41sgAlM4Nxeogph2o45fj03UD4PKF5WlU81ne/5/JKZlJu5EhkameLF3gh12tXqBlUra1Qreo2G
ll5HbcqUgyRn5AGvD+yCT4VajYHh5eCHWfIuRUOmJ0DxM1tCOsrx8gAxL6Gk6EcfUy3/asaqE3cl
d83Ky+mSXVKNmJyJcqA8PZ/QtukRZlYM7PYZ2Ruw9eqdPFJkrLIw+Nrnan5rdoGwEtxdWEbACYQA
BsEXv1kch87oVHqC6CFmm46uB2s6Cr9l7hhGra+4lgs7FOJHQAMS+WI6LRY7dFL61uj6lGbhGhlB
2uBkKAk7c496LfJ99G+vJFkuDY0n9Vw6IVfMY/F8Qsve8MvBRBQsr1X9IAsTYl40oT/CrZys7NB5
By7CAAhqZ7owAyg9F+S5KVUvYSEc6bgW/TC5UytSR5GqBdvrO/OiFe5dTYYsh1BqYUVM0dKBwh81
ChqDNqWHVA0CI/2n82ASBUeyEfCCzgS68vlYaJ4jSToWWEm0AT0VUU/GPU1kCN2NcJaWKy7y0q4g
OzW/YwgqkDk+NyeKE8SqIX5LaJqnrpke0rykYZZ4yoZAvVxZqEvWyO/N8ClSxLzrzq0VGRrPSsHh
rqApOGZhpSDq6BsHcRiKm4le3ZXRXVgyPDJZaIt2Z8qmCy8ZG3LRDzQE2H1XwLYwBaLc0eSPRt/K
wC5sdkzMSTHys6pozR/kXVw2FKoUNCHneOg6I3VTcAOuEecmkrihVz1d34gXZpFJpCxJld2Cn3Fh
zBukAWFtE0lZK5hpxESr/Dur1JnXXSCJS9YfAYbrJi94x5lcmFhX5XmGFzkf35SbtNYhkYMKWeg5
seBDwQ6LA81Uwkb1qoG+VKl3r9u8NKcE1ZBdwqNGnmmehndzGjSRUKQC/ZYGygcylcRNkiq+TVPk
WnJ9zdI8+neW9AJIGIigzC5aiAsOuOom2aAwjYpKGBcs5fWBXZpM6GJJdhObcKcsBpY2lZkE8Dva
zTA1iJhowpeJ1jRUtupyIwzWeDTK0Pv+XxiFsPUNfsRraWG0Sq1eCk30AOueSQyBgXxNR/1rgDTH
VtRRW+jrQF2xeeF5huMnqgabCmRBXcxrbU55HSlVZvNSQs06yI7IjiffR4ha/0ZoMn3VUhHxd0Gs
DnI/pCtn8uMrZq4I4UKJqGd2s8XhF9XcGJQEscrWGBCNRDIclabK/0vwyvY0mYK3qb2yPglFvXLz
zefv/DqatysnhTiahMLyOkK30Qob8pO0CwMaopzho9kdyQ/XF/SjF+DVCcExiFfuPsKz803bGVkL
fQUqNQTUwas/BV3gonaRZ1vVG/JXOmL9v65b/Dih8zuXlBqkSnBDLf1O0EA2I1ZEEGmDeo4N37f2
xWonmt8rSipbTYE1xch8sUMQzovWEAuXrL9F8VBHwyOvLd5pnZDTPK4ShopFQe8uuu3w//QaKkIo
MCQwcYS0uPZuMYhFvCdZLP2+PvqPTkLhDqFHb6bEksmUns+3TjWCMBknIQ+xcuAXQqxqv5MD09x+
2hIpUjJDlHHeEuznlng7yNaUcEtmnmVkbjZBU4nsH/X8rd5psENdN/fxlMLVzjOCuJA1Ja1wbq6G
5DwaGmiidRkxKC4QN+6j2JVijwxcg8yUn44lTPZGQS+8on67bv3jYcE6qXST4Bua1SVlddPqetzW
WAc1Ft1IhS7aWoSK7X9jBUJsAl9uZ33hCzghJghtlFNJbVvHaFTvOnMQDv+FEdgGOPUgPaGoWkwk
OD8BRBoT2U/FFwDpHjJQooiOxXU7F04+yW3YzWVo9AiulXM74DK0tM+QlPfhdaRxnTZHGF58GLiN
4WiajfDpkBSwGfyh1MjoIv2ABqt9eczLeYkEIVI2SWcmdxp5r03qD+qX60O7tBdBXYr/TliCST8f
WhpBeJGFI3e+0dcHMSpVh2RC6spjnxyKuhKPJbX2B62Kih/0wBUrR+GCjyGMY0rJOgGGX+KCtSTu
gH0QfHuDL8h2SUbxi2omMJmIg1E9yzLkAramhuWzGvoInl8f/Me4gAiL9lWKPWTAIXE/H3wuTIWs
kX5BVTQXf7AY4Vvneh/B7eaj5BoAMXxETF77LxwOhsEWsMi4nSWLYRNCjOV3PAJGqawdgU94gBso
eJGMNl6JXRfHnZNngeaRoAwQ8eFEdudj9Dp4Jy11hA+orzVXMpN6J+VdtOJBl0m9f8yY+DNYEnHa
i32UcUGJoaKEbkSNAhqkFoHtSdjkYoRuol6Ld9QTs2OsCF9Q6h62JdXOB1hhPrmdP3yMhUdQC7Fv
CG5DN6wquFs0o9oRGPa73EgVN7amTa7DBcZpJvEGkHFzfT8tbqw364D7ZmJVMqlkcM7nusqhLouM
NkSl2W+PWqmPG9GHmSAPu7Uyw6VlfW9qPtfvI+hJMUYtRTq2hWNuA8mP6cpDna8s68LxvQ3ImhPD
JtEcD5/FARG6INaCMEJBM4Rn8CiCgPWceizi6qCMkSU+GUXjfTKam42CoqfKR3/53Iu/mEVlVMtK
yy3f7T30sGFSbuANUddy3heGZpDPk2mBoBfHWIbKLY0inkCCybWG0UxvWilR4n2jpIa8p1W/pv/H
QOR5JSW0cDhvQ5tJRKlfYJvHyPmq5R6SCeGohm6KZKtHAbhow8kxprqXIB8eYCtzGlRJEeloS6rt
13fnhy1DPZ+9Dy4CoD2+dnElVzAvq8gGqI5WNv5erLzR0QG9rlhZeHT4LwEMw55LBVVXqAUvrLRJ
SPNKLsOdgrZW58C6l99H5WBtBH0QNvXIbZ1mRbadqVpX3PmH44dpk+IzWDiZcoq6cHVWlIteHKWK
I4l5IH2RtaIrv4VNIwuqDb6lblaqUZfscS6484nlgKovzmAwqYnsCahEj7Ha2Uk/mS6UD4mjtVPl
Xl+7C6bI3Vuk8AE3cQ4XQyvo5qpi4DRozEJa45XZ5A7cy7i0VTGXRUQwLyAoCErs/DIQGlns0SjW
Ucxse0ZVI6geeFmxE7wpdWTB8B+bjho/HITo8KJIdNuj0b2yiB/O5Wye0ghBHcgddur5EZEFyyIG
DmSHTWruhKlBsBGqHAchOIX4IBcfrs/sx1OhEGExrWwe4sW33t93jrSAC8yLPNyanMTqHsbCblOG
QbNyKj6O6szKUtkithRLKGPFc6joG45v6jnadKDuJLQoO0i8VvzMJXNkZ2dgNk0UjO98ErWM3GmI
0LWLExNRJy7UagwDJ9ASJUEpEOFiOduMTRKq28/PJsAh0gCE/iS+l0eCVCP4fVlwFDPXfwSoppd5
/Uk4EIsE0wlXAxkdKkCc+PPRJfmYBDpqUs7IcH5YImRSVDGKlQzcx41B8wPyL3NLBnpb5mIOIcX0
/D6yIleGwszWzDCHLCqUDp+dMKzMOSJKoiSmlqmpOlf6oDCFyC1UmciMdtdtKNZr++Gj+4B+HADV
TMFPxfWNovndJidV740Kioiu0KHbA1cV1xukyvvBo1h/fUAfrrgZ0URMBWW2QaPQ8oqr8rnDNgxj
t6RN7O8pbtNnDfLUbRlpg1ubuXD0SaKu7PdL4wMJAVUj6Vnsz//+bnzVxAT7JbOIzkFJyRgYO3Kd
BmzFUr9yki+Z4kRxv/BeIS+y2BYacqshbV9UcCaluS+CPIVmzZR+QKvfffowzZ17YJDIqM9pvcU+
F6cyHIsW/tiin/KdVSd/KkVfgx58XC/2A+UIMP/ztbn0t7UiwRpEVysb0Bi/Qpk9uZOgBrf0vNYn
MSiSUzYJqL9e3yUfD9e51YWf8PQxp10LDltF6qY9eqHNLq87eX/dysdYhKImGTSuTdrPqW+ebwtt
GMO4RDzFFcw2/JLGMFGOxpA5qVrIN1IQeakdwsO6V4PG++u66UsD5BLjZSsTAwGyPjc9THUhCHBH
upGuD67eyvFt3IhrmaSLVkhqU90n20sL2bkVLWpBPHkaxJBy122VIo/BkElred2PW543DY4QrUNS
ICjcnlvJDRFK6SaIZjZEr93lfVHLWxTQ43RfptDGrrjEeVu/y+YyDMzRjAJ5Fq8oXpPn5jo/U8ty
UiPXm0r0w+Nyesg0mOCias5VWW1nrWyTC0eArB8QnDlvTni8WKsAsQmhM5CdNQ2ijaaRqFkZQm7u
eag02w5M+W1nwBC+ub5FLkwr/hjQDVZ17szF4jXCHHyVXYQKq2lstSyaDl4IEbed85hfa5i/MKkE
/7NKHQcPMYPFpFqZOCJgUEZu3aADS+sZoR+K9aCBnFC36mAfQ0qbrpzyCyMkqUIaiwsOijBzEcup
BsSgddums0o7FLsQvT/rfaPsJyXv/r4+mRdOAoUrjjmJYsq5SwRV0xpUAYIudcHQG04nwZsKI/Cv
/8YImWjyHLSBLZ/DolT44Pma1AUA3W8C6H3drLemlRv0w6yRPuEao+5HzmYGup7v/4HHG8XFKHfp
Ky8fEtLurlhX/S4YJf379QF9cJDsd2j5CT1m3Vnea+emsiqr/JlP2I2gNn/2QGZ5h3AaaXB1c68S
LZebu4cQXe0hv3yN+tZSVrYIJdQPS8f7CagkAfKMBKGR/vxD8JyLafiMy82oiTE94MKkJHLypUum
2o/ha1brdLL1MJ0Sy6Z3so7gTjZTUYdCnNKdV26sUJRS6WlKlTH4K4zBYqiHPjEL4VtgZGQovsOa
Csn23hC6WviVpZHgmY4Qip4Q2WHcZXG0EXtf9BQnGLOuFKHVpdwb7RorqpTnbiighHT0IOjnrw+m
UvlRGkHa/EGbvui/T/KkK3dVinz4rxKFi9aR2zGUNpGQh2UEOWkTpce2iMKjaER6RHEs6saXIcga
CuRZ61eRsZXVMGtR+4i7HpZL8EfVSUxmpoRICRLzG+kdWb3R6aMUf1lonltfYx6EqFvmtERJmcPM
pIbbJULUZnz4fPCORRWljUPlNuuf0G3UaZXMm8jz3JQieQxnemNVXwdVqaL7KtcEZZ9YlkeCkLHk
2o8yGZHhcZWyHwxtX5WTPymbpovIxTiJmFiqsa+CWuh3TQrUytYTs0NXgM6UMDSc1CqtFBb5whPd
HG2W8TFvJyn7lRQZOgm7BpbA72XNc7abyeIL4Q68bO7dNaE1AXZuJeSwYems+ag6yJIXqfVFGlqV
Kcump0IvwLRaPrQRm6EWy8ZpEXKKHuqZgyZ1BUVore+aNxr1K6TiSdA6JJmy9qnOI5KuUFlHSRXw
lPUsaR8ocjM86uHQxLwi/KktqVdGIpIAdiJX7fRdH4zE/xoiuF0KW9gD+i45JG3XBg9G0BYdFMsB
UdtD3xt50kOv7vdj5MxVWWLscNSH/HuFnpXIuwtm5wahSqX3Bhu5k0l4MGvFT/6GhTVGeSgVBNOv
3amvItmk4i9q7VOuB6L2W54m1Y+hU63LQHQCH8Vh5AnMroJ4emzLHIEqmErRE4cOOUus58gbUzDr
baGbE/J9Wpb9MLVYRFgcvESATkaetEb/iq/sZNFuWjWevpStCQxyJ9TWiLy4HGWV5jux3ygtDPEm
ZNK/6yqTNbayp9e0LQgjbL0vpjpONf3q6gDzr+NHQjn+KGDalo69DH/zVzWrWv9JQWA+e6azdUhc
zfKE3qEtYjJsU0Svwe0gaBVPKXRONPuTjJ++JQLokcbNWx3jVV8atyPCIeq3JjLbaWt6OR7IAXZX
B6Jbe7nkC/tyTKi82pBVj+MPmMk5qNtURAVPQURLnICIZJGQVeIN5MZpYcGHCx9nv8sCQTMSRwxM
0oBQZsfUAm5agS5Oy5G6tJ1+aYFAFcv1ghoUkC3lo5irWyBCmUm3nCRMI9TE4pT1P0BYCvDV0lHu
Zbey7EPkjUB8BSwZOSnTRx21RKQ2dAxfnMRHPSggTqBrZ/Sg+54aIDKtjYPV2r/TaIwCCJVl34Jj
fsZD1PXRkJJSbe7Q79WS6lA1SVC0u2qgLRjiaB4Fhu4Wiu5pt5kS6WkLb1EYZMGhwVtHYKQlq4Fl
Hv4azZFVQShi1K16s5APk5Livr56iTa27SNSKGVsbWoYfXvpa+XlvH2I7kxNieaapGCchmYahhsT
0FAtbwp/Unu7t8ZW2tTI8Ziiawl9VH1Jo3Is9yVcHmEEorDJ41nMRO6tX2YqU/PYNtGo/2mgrzZu
4HyuxVcjlOv8GZ15sQT1B1gJ4CFNpPkvWcEn23JHtACvc9h1N6IOa+HzyAO5/SbCTJ7sksTX5Zva
hIvKwX2JP40mhdwobMfiUHlTsoNEXoIgoi99lCP83j/pUIrfW3QebOXEiu+pqxXUe1LDqrVn5IvT
eEO6qRpkm6J3HtzrRdfTuFsopQpbsULu+2/GFCovjR7VpAVoRrJ2fCxKDhL0yqMDDiFRdsCtxeSm
HjNPc/WeMN2JI0suX5RWNtG7QDakLG4FLbaSRzkOk/JW4gb2vpRqOIy3+LviZZbYDb75mVV6f0O5
baYPUSyYxkNTipP1AhaozLc1POGGG0gFrN7EqmMDwXIGaHRTCqn3O7dqqfoCbDVMt4MfDtZPtmzO
nvMk4C4PlY5Ywi/LUyOdpsKKedjkU1cpv0O1IzttC3kls6vZI+LwoCno4b4I2djoT9k4ldMxECLk
SgGnekn8zfPNRsz2al/rtbEVIZofJOTV+sIbnKk3o+pPZ469+LuL1TJDfqeR1FZw6kZQ5Z9yNQyt
Qvd8NugTqjRiVycOLEi+P9iWFYQavRp5MKNSq0Aph9pBJ6HMfhttKoqJnZtlTads4MuN9VepRmLx
DbGQNORSQuSmR0WIa0WXnTgfFUj5W6lNmwxHag7VzjS7hP5z6h7lKRS0HlkUNJ5U28zRW7WBHtTt
jxRcaGXTQxWiHRRJseTAUE1dIJdygULSkIfAisQ4VM1vg0/h9JvXC+kvH1V4k2xl0sVkgwvpmySQ
MXMU9qLiGKVfocbQTuYjAC9ubCsVg+FBz/ph73O+vNs4UIIMYvGgfDElCr+oBHXxjxpQz2MCpfwv
PdSadF+gi/NQ9L3+QNOp37xdCz98U6oG+hxr/Zj16GM9ESkgN6IFmpXuygliix1kJl6zEQ1P/V+O
zmM5dh0Jol+ECBrQbUl2t7z3G4akp0sDegOC/Po5PbuJeKMrdRMsVGVmZeKi3UWjd7FPFrIW5L7N
W2cHPKxtF5fjuFl2CjZaWMRM4XaQIMTDisAjUaM6VgQI3DDdbARjNfX+XRKsGF32szPIQ19MKxLs
eW4O42CrI4GktjxKq81PDB84hvSbIvVHoQsq0r5pOyvRiMbTEfZiOa1cb58uWsxzKg53TOIpzUMp
iRmt8NzfHZImxpWwm4mQkC2WOkQ7hlNclOMeZFadlpuYzFWO5QUJN1UbXKhmnA12NWtop5bgGort
869Kls5RaD5snO2T0e58kbrGMTYiu7x4otw575PbEb7hENb5Kqsgf/Vyk/0rYHYe7RHrE74RIaxj
UXbwSFYwWrwPWOqvcRRONKuYxvT+TZ81Rj0S9dhOJ0dOVX9pOnZ0jos7O+ZVsWU+pHIIRBlX3rRC
A3UcTX+KGnnIttDqkoqfuT8/B5DwTREsPmeZ4yT0KF2Qyp1eBF3i1nCJVEGjY79dnO9o9Zrr3O12
k6JsLvkMFkkgp1LsAxvle1l9dTyaMiFETBxJl609/toWSZHn9S2yv0Y5CcNOc6xkzf8EhqUHJwib
IB8Xu/23UVVVdiHzbHViYjMQfPpViGU6JvL9var9sDgGToWfTTQt/nx0iZmC0o92koS6feq2pNAo
e4kOIPmCV7+xvMNOSsvTGkyN99yovLKT1RfVHDcm6KeYJCpjbr0g71mzzokhSdp8Dey043n2d8Nu
ORddXjXeZefWJuOHhKS7DJZzvA2bQTqeg5liNu2lrI9to8W9g7Sq+7E7tZEaRs3ErN4seUoiGf+s
S6SuOuhI0/H5QenlKMXJ4Y3qKpCnsKaGL3EdtepP7a5Z/3xMVz6auuc+qYqydNN2iqLxOO+5xWex
J0LuJGsecbsi97jKzOi9Od42hVdtxh5AUrg6f9qDvLXIWxzMNSm1NJd6XWny9N5HTup3MjcJplMR
louFKR+2wXG+JhkVN2Xd4bQ/kyYzUwyjqkzaTFMYydGWr6NjbV+iU1kUCy1L+8lZZuwKPPRGzYca
Bw02pshyaO94LTdyWlrDzednpSUeCvral30R2LpYnVNed7a3REmH6/ceT4oEljTPi9AlponN1eO+
FOvEUW2jJ826SXXITDlncQ5HXVyUqxj8o0Kqo2LNGlNwzOYMOHgXWVPERWfsD7mKsyCKbc7qCAg5
HSJXowbNTJGddkdbeBB5ed6cBP10/15U7hr3YaBKkgQXahfMRkCc0MqKZHMxsu/6cM5tqVP4I21f
DsFMntcgmFl4v/xS6BPm5qa6aCX5TNf0KkxtisdSXQAy8O9Y1eJN6WQIzoxZYCEWhlfrz7H3/L+i
79b/sH4pvtdc1TethzbvSMZO/7BXi3ppMxIiUosD9bG4rTWdLOW2L6MSFjWzsXf3GBi/pimwskik
Hg2Fe/JtY6tLt26mF3h2L98T5n2mt51Qj6eRHbvtwAZSnxZZ5XMXCG6tBBkv3lhZLcOSZrBlQNW1
6z/AymNMsbPMFB3R6FvjUQRjYF6rNgrV5SwV7fCsreCw15p7KJ7K1p0PPV51ZewLUXxWOZvzMaI1
q3mplo38Qt0M5GtSirtbRBQZK77uTgJasER+LPcKnwCEFNE/a3TMP2sW0b+JJKsl1lU2bMliLR6k
ZUj2XYLAjtRAaTcOqeuM5+hezmaRxm6G73Vd2XQh+rhR8RTt7i9kCTPQHNmKFlmMr2EWdD9Nuwn3
ymU7/WRbflgmwNkjcUEhKPCRzRXVJ5VHwktaFIP9prtM87p0e/7lt/165+8y+47mTTwurrM8RkTV
qFNPx4N8cvbYKg4aSKdDWVXDcZXNVB4i24QZIULldrsOtbGOtVzNT4AdqSKOcpt/KxePBFxeWtdP
yZANTrU1agvgJt+/J0tqVuX7sDUXWk3uz7rKJWCnZ+u+e4rHfgiWsLp1Ksf65yzNeqcFOPjRHSb/
W+d19VJ4OGSw0lhPV4uf0yJ5kClEJKLx0Rc1ItwtHday+WcGS/wQ2Vg51Ldtey67GUuWqdvr4r4q
Bwlt2uj2z66nkQy1LSL7iNShuka5WS/XoiH4igFhG/7lvsy+NrfPHxeu8Ae/LubPYvZCYrr41n6D
YR6vTTPY9PotzzzGf8XYSa0EfWBdF+e1XUmmIiPeVpNDUBTLXTQyhpPgomamqq04jwmhVz7YTmPa
Y2+VHoi8jZvRUU+bJr9sKL3gBHNpf/qz8ny8SSZxL0eP191h7TIAqGKGTw1r7aTuBIbYwQolQQjb
JLbosLqGFQ5lTHe1w/nK4+ow2B+cYYb2nOU8n4KK7zqO5mb2SetzljxepoBDlmkp77MhLN5QXtQv
q7OAAzH4LVPs9tFgxRkODH7c+KF5UnXu/WmiBm/XqZzyK1MIVx6ikCbmOJomnBO1nBkVK7PzS3sI
6vloTBS9cKd3Zaq9sr2u2PCeL4nR9L867YpbU4ndO9phUbwTi7gvV0E+Rk9FlBHbydfLjsHkGi/7
f8bWIbRNoC4GW5Kfl8te/hcOrkEE1Gb1tdzH/U2uSz8nozf5LXZHm1jjjSdzaqAi16PWxf6R5WYz
N1QLrzlGjnIOjQxn8gaRTNDO9jnDXcaH59vZou2Dodt98ZSbP6uRRd+4nAfPiXNBD5A6arP+EdTW
XLPudy7hoFf+kaDnPjhHMc0PwbxpjHvxduAL2Fc/2VnLusfTzTVJ0e9+G+tQ+MMhp233ElFL69LT
K7mgEUsQ+EA2axCQEGPLXxi+7NXq5fQukdN/QRNs14TgEAYzF3X0Hq66+w8ksH4Yl775qbzdvez4
mGMCS874a2CJcMtA848Obo2yS7ed6pDfu2ycKJER+ppZriarUmbkXtLDr+Agjjc9EZOmGfYdVBFU
z2B40Eypa4yJb2Vf92TGfelt8m4Dvxq/61LJdzeAQosnWc8/asJ1ijgy8M9kajq/oexVtROPyxR+
wzDTJBNBk9/sHoGd8caXeEuQh1WyWmWWm37JaVIse7HTLQvqjrWuQfjxxtzxSaJS+RmWvuTvdnpW
QhBudCfZVxmJVXo0jECslTL872U3nAguXW+z8BwK4kPFzvFQOEGeTEUXLge6JpJ45bRXH8j0swdn
8VcdN8xHO5GI565tkLq7aH38CGPd+0GX5C4L+1fhuI3fjt7ki08WK7Vb7O1j187hu5e79nYZqVy9
9HPV/c5IrG+xj+i2Y+mX0TmN1nI/LAOQGjvcwCz/l4P9VOuWKyArsM2kxPrBo2mt4H1xe0Y5VMTy
rdCaq2PtNrZ+/FGZ+opoNPe6nhiS6X1dIrTc1hYfZdhhS8fMkDGQhhIjp4mu5abZ23mKe1kPOuYV
93+EINXvUAwrxkcVE3FS50rdty7zBDgQnPKpHrLqZtwxSjhlIrIvw0kFf3kj2yv063QxtabFsOfQ
vIAsB0OKDDlbExOKsEhDr0dAXwOIYZXJ3vxtCdn0u9Zz5B/nuXOOnq/p6Nu52gllG8fp0xrW6MFH
3IfWvsWShMC2ph6TCO/Ha6jMzosh3srnvFFzn/Rz69QYsmp6rxDTKDee3bx5XiJBKnCz9u6ezNI2
NzLMt4ircC6fQlx4yZfr5zI4uuFiH3nG/U7nxqpz40ziE3ER6+4svTtT6tXedFOzHbdeKFiil0Cs
Y3GFaySXY0FbXcTUInFBJKbRJyvvgyAdvZAtdS+nyEjAsqvMrvf7aa6H6EAKubre2o1wRXskfzCO
yBknNdHnVmuDHBqzXsb2ogwgig47ysMPL+v37yEy1pDyDNXNYmbHTsmI5HDXKmveZ6H6n6ipJRm8
dCi/kAzbbRWsc5EyM7d3syH168HCimHOn6IeEJjwdXcmlSdbyvHTdjeiaKkAcrmTmZP7aUhO1/aj
dmFN8TlwGK+9cOYpWLTqTIaTq1xicKOAFedyjH59rxzbwzBO+/q5Zov9HEIcXmzaKnhxdr18dGTV
/jZLRyhVaLftG8bp8n3pREXYpCuaT6vk1o0tJu5XEsAjTJf8qDvao88pjXxCjA9iWqLwQPxaX16M
YN0TIZfS3m8Ib6RnIW+wf/blBLxoGwdnABcAu07LXoUmxqq0MweyZjsFzOE2z8pgnIB1+t4SZjUW
5pNQNdpQJ7Db4NDU/DFppwd+tQmHYEotIoJvaZ4HZllCQIekAdErD2znE3s7wAl9i037Yf5b72dI
YbOG4TGsRBgenBDFSbKuw7Yme+m1IFPBMluJ2Mzecan0Y590cNr/nC2wsP3lOZTOhRet/deQLbic
ZsFCvhYYM2PNFrgLSI/wu/5qko6oseh0XdAhjPVAice+aJJ2372HpVrJ4rTE2pJ7uTIK5TuyvaQw
IybyxTj369Ehq5rA4iJHBtz0DQmfFct9T9W4OBb/d93dEThJ37ZVu9Ucd1Bfmfht6T82NaqB2GxL
D+KmmuAOSzo3iOfeX/5jId4sMWCI1ac+j7lPm1EUAFZ9lD/oDWOcGKBEWSeNandNibvMo8RronDk
6Djyts6y6QlSpWG237rWPpfv+rs0cqFMY9XEj5d007HIbP3i7DK67xszmxNy/eqBJGjbST08Ih7n
CPNG/LxnHN9bf3Wgq2xyU5PRmhxbHJcIyOitKaocjUeVazvpurbcb8kCZ1TzuAabOJwXzxxIo8e4
U9T7Wl8TemlfjH0/67iH/38pOFUzypo6LMAqZJdTjEteqBKtTB4b5F4Mor6Xn5bcDfcUY+IeKjOr
5jwOMR3PEn/JzLckFtw6FUypl2Cq7n0XrP6/wo0k2axrTqrpxAEKYq+ud+uoiF/b0zFz9MvqiUbE
tk2yG94Ysg4gYcqAMOimR/C94Y1lQkQX7r4C86KHVXcr/mleAk+7DnT7a3gLSTS+ZkjkLAh/oBC8
bNcd1M+eIQII6t1FsmUT+lG75G6qCTf9EUVJ2NwmI/VyjsruD6ShRlsimA8eIlPRObFdRMKpZU07
OPNWq8vMddjrnQ20TOzhzNCmAZ3rmCxwfA1Pcu8YAIz0xsSrevkcjTZztc3S5ROUD2Gh9NkLjdCy
qHhWIZzUFsz9w1LS8qb4cavLRhX0GOQf6iHVa6F/nGyzCB911v6mUk1tXzpzJl7GXbqPaH/3Jvbm
LAJhtdpxPDSwfbd75wGAFbk3v/6fZIgj8nj/nGU096LN5jeRdUN9iMah+vNcxXXaa7P/EJI73rtb
W/wNHRYeDAdudt9vrU8JyjrnTdcSv14N+nQROJ3zmy2UPD4qZwxedF/ShcDsL3L+AOb3XeO4tYQF
ab/QgF/4tVXk+rqlvIdBm54YVfc+cXNv+0AkLb4Ihu24yKLCTHG92KK6xa0UPimfB/3ckwy8offf
iT3oCUX/Gy08W+jW/T+BiaOVMIyGd46zViC9o5lehWnorIt5sW7r6lxpTFFkjy3X55yss62vIUfY
vkXIHIg4KyfbvzXeLgkH3Zr60dgb/S6/sr13DOHy8aC578JAU6zIkrWehrCthuspCxwDwdRoj6DZ
GpgSC+3QuVgGiVWWh8OKl87kX//jGzoXK1pNlfTAqW/2WgCWKvzx1tiTwB451iTeBZegDa7dZBDh
zt50j+rsNHCMWme7oeyRVEzMI9Hufii6f5loJFnzpiDnMdRu91SZiDhI+PJyOkayxfTFMaX9ONKC
WImPyudhov0fKQdhAfnE+sjCZryxRprs3OD+njW9jhW1jvUkXQbbpWQj8C/0qkrGjb3IJuGQbB96
qcRLbpNaCxU8jt+tykBrNUFy56B53T/4WJP+jtw89yDN9gN+vZ3zMKCFz4DsGkX0xpkhJoXWHt8z
kD/rVLnb8tBY9tRcZ/687/HA6+UfWUaE/6vE2fD47DV8aKaJXt4Ny6hEzTOJMkFiW/y0CmyWJcqR
gVaMSkET9ap4cNiGXQ7jrEcyZycofoOUj+93c2gqxtryH5Wt1MBXndMrdKhBfywFMU3kNqU42SrD
iQ07K/g3u9b2JLdFT9d96HPlbOzc2EmgPfMNDh7IZEKEfPKxvS0uS4k8/nzN4YfZ951L+9fl4HbY
0DhZAqy7f1TkPX9uqg4JznSUuGbpvfvzgxXgGZNnzFYrKOD3pQ50ENdWA4fv5cFw2UyCf7kZ9UBL
K4PaI0Y+9P7Be3iwHagIzmRxw85VKyfGLEzjrV+wE2DxlqKmEwV96NxsY2O91kIOzkGQV1gmawnL
D46cQcYHBNVXKV5y3ZNa3e3HoOT65AOR0MKwUbeHgO0QongHPc2nFe/0KwAfa407jtAz3VJbp4SX
Cyvpwl24p82e3U/La8s3VKrF1wI2+4mVp12c4Kmbt6Eqvb9x78imp+mxwPzh5n76bpC3JgqHdTx4
JK7/Ihzv99jJKkwASKKQ6tJS9freEt3lXTlFm43pjBqEg8xi5z/eRzOAHg7wxKWuN1o8lDfDwVei
6A9kx8vrCbcJ6Cayfv8yErXJTOnCLC3G1V+PQbmjJiwXzxJMDJ2Y8tvcq87xwzADIjGc1+3YLYtb
Jw3P7qq1OwsumYXMP9Wv82Pf7jS1Ipsyst+Bq92D13qmSnqrdq3rPavHLMaYyPsUjoERanPy2Y8V
A+xToITdE4IqxHZZjoXzghwWZwDLLugNgg4Pl262QWfycx8Q51nW39et29cU97V9FiP0GLc0aR/x
bvfBozX5Oj+uYm6+gp7uKClbwOq4FrnHfebU/cs8GO8/di7AZ1q1dEE8zuzjyA+Jk6F9626bs9+o
UZaCMPMMtEnnXnCPVrdXacg9vKfFHA4UJeEtrNdp3CGOOeEtNVnMQ1BdO5QPkOdimO0DOZXlS6Xy
DbjHW0V56NAlSeA8B1i5n/09cbYF9bCtdvXGXhfBuw1+Fjk/Pu6p3zok1nJFwnEs3DR/Ewa6MoXx
sa/8tckUHpaRf+WrUBgA/dU8F3yVb/2+s2RsqqjsEqGofYkunAK74bYb+iOQUP4wFWd/jnr17Tdh
Fcs7+x68fu2SIUDZmt5MaSHDSSa56JFiyCx0LqeK9+8bnQAFUgYtRJfjUmwVbRYvZ+uMfWyXQAyY
myCOxDdxYogt/WEmF6ix3VM94/vGbRBkB2kYImKJY+qx1bOobrxtzfw4NMRlx7nGmSipWwDVi3Dz
vb/eG4r3lpJS8CUEy2Vn0xKlIRoo+bSrernZpNWVN3Rn/s3aW0F78nSrS1LvG0Q1dA6gNbat7ZEg
Y0cAwOw5h6fwvO5TbwsfZHDL/LFh6Ho3zASs+IgOg4M97LNXFeb9xjblHiAD4uqoDlC943Xf06Yc
GzB1ldT9Ni6sz7rjnb2s3a+ohVdeGwLJL9i+Xn59XXsHyymW4Q7oHs5rZilyoygN/r9IN+V/G9zq
Xw36+iZ7H+lE1uPok7gqp3ubB1rztNS9vJ+Re6AQg4PFR0lvBspBS5VsDhbkmG6u4zfZwRTBpQAt
5yaZgzGpVDnxKNaAoz+HfSvjtpjkW4T06LuobfNmDUG4xI3Tmu8Wg2g7rQotHukndhQqA398EDav
Ui7jmzKdFcXUartiBwrdCcoxOdK0bHlfYnnktzuz2z7NcYkBDFAD7vHAXH1AxLy9GPnt2bN8da1g
eZSCATWeQj39Olbe0o8wBPVpBq152fABaemyxb0uaUn9pC711KFZwbMas08XY1rdI7Lg1W/6E3dh
8RPI1Zuxlt52F5+nofRTiRKmTDO+QDtBlhvwrmacg6R03BLZMp5h8Oc9gq34XJNZWuEBy3gkUuqm
DYE7YeRU/4bBVP2fMnrsUOHv9X1b03keNp330FrQu00aVVqao6mgtQfjN0OyBUryyTK2RA97xgUD
Nx6ar15Z6puBgD3ushH7i2NvFlsrYlhfZL5VT86mbUAje4WF4/ro+gS9Bsx0Hc7dvZ6z4a6Rjvs6
tkz6j8BOrkwGlFdfG5t1n3m3Nc+Tr2ixUYBXaMLKzH0rvK1jA38r3TsBzV1cdG0+fBe6OysQmUFU
vGLjNp8Wq1Ui1kvEfSG2pYJOgkx88X1ELVWBzWW8Emv+p1m4+PIZQXP6DZf306VJoJuA44oOnb+W
czJMe/5qzzZioh5G55yoUUBXeN3K91w2WE/Hy+LYj8ZdzWNDMFkPdCmrbxR1DCHbrP8zKIsJHp/O
p3iaZNld7L1qPzoIYQ50VJsyEQADVgx3UEQxoBNQ1O6r4raY+zZIRumM3MMrP3QcCrkURHsUgOO1
Jbb6gjRshENTbubHfMqQWFRnoX0s5Vps6NHI7mY2r+9dD6ibb74S9/045w+s02Cem9mtvHTsGQx4
PEuUeOE8D4NI1S1hGgCqvQEq9p9WvjreIbBqcFk9lvYdmsnWT9grAbhiXvNhpSs72BLqLOINWq/2
cVuIh0nF4PLAixkqOeUVYMsjR7H3IQoy2VO32KyLVUC/U8Nz8x32Xvbi0cXwPfli+bHdHZYfB8+S
iBnb2xjUxVq82VnpZVdYsq737YBjzJFXgcKGNI+7svPIQYaB1UNO5+6O4E1N73NVbN14IyS1JQ7m
fFbpXMthj4W/ZffsW+gn7YTzj5azHC9sPEOu2xoqns6ty6AlpfcNjrdS/oIxv+hcNuzBYsvuZK0D
yh4jRX/NR52QNgROUSQbK1d/JeeH34B/+3GyGv9fL4vaP4hRt9/n8sCUBueBjzedxGWQmQZbQ/jS
zyFcbfYdCjdvuaFECDwDRnFXjywXII/xs7s9qEnz2wHi0CIUe6fTKOvynpZIlle714Jg9xk6dQAM
1B/HQWzqTkUdl2czNKvD8RndK+XBOeF5Y3U1M5SvnqzZVL9rtwdfBXpwBJmFa71P+8BQRKh79i5N
gdomdyx2DPPFymjLfe2+cwqrG6T4vyab6iFx255uLyjpz4M9dHCEbGvronJ69Exmh+SkYFdDcahC
WvZYCybRuIKuQ2wUrc4lopwiPOB0Ry6T3wr3u0UMR7VyuYarVlsXxTTwSgD8Rw+T07sPPQh0m2ar
u34ODrcmh0+uP05L1FBcqcq/1hPar7iNuvJt3aDLwKRW75Yd7JUTjriyOCwI+0a8oXrJNB8oWAx/
tK0rHtyIVkMZ8aIikyNkOwsQO4+0oZMedEnBzdrPkSXSj9WdurvWKo17UdW9dWyFmeWJ4jqoJJi7
uZCoJoAEiQICT6j1lWrhP+0zk4imLowDNkr1hYm8Br6hKf2JCuQA9hKSwqIDPvnQ29pVvE88hGxE
xzR7PsSHDm/VWpJmNrnA47cslYEetEb5AbkyI/pcYAnQCu6NYj7oPqjdIylBQNrV4o4fXeWsf2vL
HYQjF4xzWs3b8BxEtqhvEPqW1xXVokmC9TxVwTHzRyCXKfM4oPf6wIdUXLO1CI0d7Gv1LQu5/sHx
8VtHNakoBbeqw/tRNgDCpBvuzAP438K6tqE3vrMH13vXhdeVr4gO5pmGS/cLkplSoBkxrLKoZOxR
YF3kQGrTDeu0061GaL4kIXDXfkE6Yl8W93CtxnlBYbH/0Hhp9PAmkNn0NueKVZDDiAVXcCmg8r9x
+V4/TO6a5QQnH3ZpxFSMxmIRuEMyXwNu58EuPiMs0bDtCv3orlhUVKAGK0Ka6657nqDxEVZZpfUj
kEe06V4qLzsgDomQRjGaNqmc0AjBdJ9fALlsmBU6baiHJORO8emwA5RmMH3Ry9wN4eO+uKsFWbnz
MdlQHk4obdfbXU878NtOZUghRpanHNH0Aj9kqwFMM1RvJfYIbrp03YjrDypAmkzVbGDFk0fJGW3F
0B8iDLGRjM3zjC5FFAqKQXBs4G+xcVT9HmQXA9hyiUkRDW7SWQ6UIRRc6x+xHevxZsJKLTyC3Cvu
JteBmpPIyPGMG3fG5XbUDqSVK/JnmsdVHwocVK8wk7FBWKxWCIbjieO7GgtXhaFqtixWG+UdHhHA
5xJXcIZpBCcB2q69sr895Sj2h1tsNHFb1cqkjavlf8XeUgNFSRJNLNwGjDaq0ADHC8X6aayH+hVh
otsfmOrNm86LprgUNN5wG2XvPga5g8OWsXtO5Oy3sw1raNu3K83N91Dp8Bm74AjxEUlF2aGOdlY6
d9eZ78awdL6Kzgm8tKqMdbl7edffj1E3Pq5b61loN0IU7N25tW8yV42JtBZUYXTkgs3r1p/e26Jm
zq2wBaXII+LMUpBx+Ug5gENixwxJrtvWQiB+E8sDZWrXiVspNI59haPROvz/HpBzpOPO6uZbSiM8
MTqi7INNjPpiw1nVpAgeoAeR+QyfG/txUzogeBuuyEyx/uWmDd2TJcD4EmACm6vE8kmPpLiI8GCv
LuMnxuPzf03uTCsNtcrf8NjVj1sxam6Y3s+/h3nb/uUBMrujGiP1E3FJjwefFwsmYqjCAQuaKkAX
utFyJpx4yG5ZCN4bthho/Bi91S8Yffvd9UG5xjbW8G+wuGA06zRvt123Rt94v6DmgTH2BliAvUKy
7Irwv7pq9p+S2YpPZddo2pYm0DKpysqbz3SepxOrDOqvEm9XQnvsnXV7CVIH61medzomHSEWbbu9
QXxiWTz8HNrualo3Z46twFk93gMpClRGVT4ewj5Cds3dQpxSmMs9TyBkhztSx6wtDSzfuvHylrCB
0l7r7kT/qN6HjqpME4f0aHF6Sj+Cx+YXuWn1wF7rjM6wdBpxQBGePczUpyKhzbcZ08pueXbQir/2
cDcvng+PILkdb5qudp+q2pXt41CtC1Y7Uam3CyfU5nkqpgkb1H10sQHq6zk7bZ1bPS29O4E8rRtL
K5u1gzbSu2CaujuhCg9MScI/lLJjXDTT4I+pM/PWHPK5NNTHaB3by1YaZ2Edd5VhBLbqUR88d+Y/
F6zz/Pbl3osEr7UOR4PK3qqfsEM4ccIiQ2e3mhkHQRcp9U8G3dyfZDTgUdtnM5c2B2vPZIGcbEMB
g7xhtuqfdTTZS0an/x+mUGeYdTOrpBDQAx5YxXE/2QdB6dGwHvQ5lIaLfJzt6DTUq4JlZUOouTDo
O5+YVXpCjStnQj7vsRy02vtgJ1PNJmKsHKeuUZgAkqRZxpoMfWQQPIBN0216bAVcVyPyu7QkXjKE
PFi4nhDXuG/ONpQ/JkTZm9R1QJfL9t84JIMVZg9tJdEZ0fnT5EK7FurYuY3/LBoHIc+CacjDJOx5
T4YwW9aY9TfUTH1gdS8qKLevcPHtZx9CyzrY2W6JtIgiyAlyofIyUWNDa1oLt320wzl8Irmx+7TE
5CFY6rrcSaiHwIckw7U3rKSJlr3m0f3GTx7BJ3Lc5nJk8UofbHzf54S/x3rJ2Hm+2ve1QyMCgPrf
pMr80wFNQ1E7mKaEieWIxY7biA2loD7rLhG4IQ5AAv+etVshUxRJOzR8EPYnFPb8pIu2ruPeg32j
OUaSHy8uPmmHfJyDu7nyhKFU17YH9ldVH2OvypcoU9EDtCGIy5pluzgDXKaLQ1+w2mJKSbu/Udm+
aRoYNRxUlvHcsewQs1iV/fgFUMVxioZKphtaiAid17xdyd1v8LqwzjdMZQ11eZC6AJatUXS4B7sJ
g/vz3OlRVJb9cuqmfEyyRYPt4d/k3Ex6l6+5oorFGFyWpA8xlhzDsaedwbx5/Ley8HdTDs3spHq0
4MvLkK0CvmkOZOLNQ17Het/EBwuIPGOzYYkelrv94poAq5YB3aUDNEaL9j/mzqu5biRN03+lo+5R
A282pvsCwDH0VhKlGwRFUfDe49fvA1bNDA945mDZVxttIipYUjITaT7zGhx0chniTZxZd03sTZpN
sh4QNHiSxIEQZeFLHyrTFy/sWglA+FxnRgyufVajWimdqacO40w4UHizruBIw42a0W06Fr4AfJa0
2h4VQ7qCLlZdm5YP4NiQUiJ7XzUajKKsoh+46WnPy/VIq3ca4t7bAhRV/X0i1dadkAWoaFgWHfsL
pevpZtAOr12Pa7+GYsFbfyZHqiXYdYOPcpNVArloQ9t9Q7KaRdAQozy/k0cJWACYsRoSjSfS74Ij
127KIRgLtxIHSXXMCQq0M4ht+9wpvdBv+raSoq0VWDFnKrB0Ii0AqBPwOd+PXImSYPhr8CnMbNpJ
kDonzSHAE5iNMZALq5TDc/THrPSq70LzVgvjpHSVbkqgaeVg7G6g/NDUbuEpsBilkv6S4kyqt2Mw
eYM7DpSstn5AYOxKrGLlTlzixBYRXSoWNikEiaqQ7N2HpUEsUWJ9IQD07AhCRs7qa5INmKmH8D7u
82ZE4WW2AbjCEKF5AjOr0oTMa/2q1Og7O8o0FkCLzSJCi1H1JJC33Fy2QCPlWvIkIC8DlVSQeD2w
bDeBP/Qr94rxS55I0Y0KKl2cAYPUjqnGGiSiefHb9DqSP+q61AqpHhJxRRoNm8ZIxB9EfH3jkKJk
hKBdZd5IhVJKO081px++0ItXUEw78QIymfKr1yRlLs4kwDPxEvLPKAwHE/1RMbuBXKBIYPiVNqDN
jsGBAwiIE2UMkXgXYHoQO7kq8sE6UdQe27qirVy2Ou3dWKyts1Hwm37X870fJl7wYa9SzTiLqJ7c
NUpHDQmNs/YSQASvZA765JrogOciEeu8s6eaIsbODMuKApYMm+CBmmRCCJJ3MnipLDbv9DQHDMtz
49+UCUhiu2OVv4FQ727mRA8ojpjABxOEvL6FJ+m9xAUVZKdTBjIMdTATYCJYqny3gpHD7BfBaIDP
SihXpBHCuhvU8NSXhGIbyrByETwGataQ+YpW+R2dIT2hyJYlL75UVqAgvJiSEmzupACTnhWPUg4C
gEsW/IWqoXlshzWG5C6nePxhjfrUEccrYEF6SrUaKBzCRnDSanKvhnAZHLpQ+k/NrIw73qBa2eae
T5+brVttxMavCPGrQimc+XYet3JEcWcTDQ1lbM2cAEYGZnozY1BHNxjK4YrIJav1vU9He9wEqmSW
SMuVwlXd8Wru4zxXzkxqIrJtIjBPCp8PhXRTQwb8VXnidKOHZtLYPcCKdt9M1N9u4Z55aJsKRs7a
BKqWb3DxaozLqdGT4it5gfBVsCiM0gYqRPD5ekSU2/SF9D3JJlUkBiQ9erH8qBNs0i8wip4EaWpX
lKDGvxk4hlq0XKxM45JQKI2Bs/UpwgMACscvoEs7/DYsqEtbpYDLY+ftiA/tacb1rCXwXtwA8wCk
P5FrEBE5owq5IHcn0qhZJcAfGsKq/ENoc89u47LdGXE/3ApCgtir4Pl8uqZ1k7iVdqeHXxK+5+Hx
aYWObyJjSxfskGsNh7VqgK2kNtQr0qEEKHO7F0EJKrA7ixt6FJY9aap/UQ0JsODTgy9dxTCXY3RZ
FOk6Kvqsn3I4Oj5hukbrLrNjjyd3U0keBynFEnATk1WEwJqoovkws+mfh2RUcEQ3cQbahCCGgnep
N08rv9GSe778jRYSKwCevbJK+Rx+rnIP08J0I9+SHUKlryWhMBcPvfAKNtomaXoNfS9z3GUZFQC5
94GGj5QcwJNYKyu1lAB4+7UwMJxVbyXlg7JYOXBDtyopcZb6lFvhzvkAOxKqkXGd67l7ehWW2hDz
aLPChzGrm4KJWcikFL2aYfEOEgQ4sPlTDQ0FeBx0KcLCQRt+YvIrr4joHNuGSO5JujbvQUlbSF8A
kKzzuKYPDx1QvtWBmRDmSmBxG3E4Az1n7YoM7nau6J+zf5jtDXWQxvq8AxlfWuxAM4eBCP6Fdh9C
eFCuKP+GxZdU5S04oxJEa/v00n6c6OF4i/016gLElKKAeJiJ/SyqOl6NjHsBHkMBK142bmmW5b2l
Jf729MgfdzYjIz6jIWps4Ec1/2bvJJHqUculUGVn45AknvtgW3l4i/yTWi1v64lJINsGRgZFnMNR
GDpUrJITrfRSc67N0Dczlc5pyvcPBnjrlX3z8Vygvs31QfeYhiBf83A4U7U8KxXYqVXDa9ZQGnao
OH6DXCPtTy/fxzOhorNh4EROuwd933l53y0fVK6qGkLeBq+UyzMiGLhY0IdDB4AnrOSKcu6K5frR
ERWEmGDAQ01YqhdKZNhl2nLmi0DoX7yRQpfVRHMlsQriW9QazRWdkWM7BOsEEyKEifzTUl28xxFC
pXPLbVy15CvWVNSFWxh1l/0bWxELIjThJVXlqy3WMgRMTkTBWk6lUYJ1biwwR0O5Msqx9UOuXAI8
hQsKmPjDL9Yb4HTjgFEaEAI61EJr2keBXG0Gaqx08KmFnd4ixzajJVqgBwjLuM0WJ0zPK80fzXmL
SJ1112cIgziD7xvCpk0IalZukqVI0XzSLMUQWUUV1YilTUlutQkxMMzjSvLT55CGHvjQGOjKVFya
dTbbEQtN9/X0FI9cXzwMiJBJ3JUYv8mHazp55qRogERtNAVgdEqGt6tH6q1KGm3LxDOpQijqTlUA
PK5M98jXRASWbjOaTFwu6iJQ6eQwD8ySk157rfldhngd8RZL3R6zsnbrw4/enJ7qkdMwB2RYsygS
T9Lyaql7qwFjl9DLAh7qaihbbltBWXMkP/IVDRlFN11CpQjp58W0kKvxo2w+c54cSwOo97iOdkpd
S+JWauZcQqqhRAVSG1kr8zs6Mg8BFDbMAtFLP/yUHrj/ocENjGZJJz7Btoqp78ReeDPijPGTqx2s
aw+T01u5SI+cEoYTCS7QugbeNv9e7y7SCsa7AcGUdY2L4bzOxG6DEKxwZ1FAWbnQjkwR9T8F/xJO
yuwUfjhUmYjy1GspU4T65woVyLJBq+DdhvSP7gpQyk+xZK3JFR+ZoDVLw2MfpFFAERefFL40Eswd
ZyTk27liBRoJZou380VICp/eoxaQDwuTDVxv0MA8nGAE55xyEhP00ANyrQYYU19qa3JvH0/CbLgg
4rGqIfimLxUBxc7ExKPEBkZAP+Am7mPgfEHUrURiR0aZpfH4D5cnCvqL27OFrpJmmkUv2gAiWkiZ
Blgn0Fd2/ZFRsDNEWh4JRVlE/OxwxQYx6AaidzAWYEbSmwptndzNK6EJVrb5sYEIKBGzF3nj2AmH
A9FQUv2M8qk99QiThqlcOeAVVwSHP16Kb46iyGXhDk/0s5iNTLzSDxk1TqYbn3N3huMmrIF/FAOk
/w0E62L8/tkthxYvXo0g1LXZWWVxbYSguikfEDArSkHGFpjFthiHwT09ypGJGSbXoirytumkeYer
1yPf6ldxSSZulXQMk8C4xEum3ppGGzjF4K958xwfjwwAH1PCu6UofieLrWFQ1gGBINS0/3ATpbnq
+RBtIjHK79qhUl5OT/HIBmGKuJjxyCD5/yHzRh4f0goLOQZZCHE3p7mQN9Pn9zuSPNTFNGW+da2F
+rZV61Dc4RzYbSJ6t+YA36mO4nHFvPJjWEAlSuMlMXgqYcQvzq6nB6hNzeqZCs52ALURZYE00z+A
2Ld2Vm9CwY39gQ5e3aS708t45MsRbSEXqGFVKFFKOdwpXSiGZYlfiZ3rqv8EA0h7gpmn1tskR7XD
1mMQRdvTQ358VvClYCnnRg6P5/LNDno5s3pMtG1PyaadBijrRyLQkLwUZLLzWw8Cr2TnZUA59/TA
R7aMiaqnyQE0OX9LqVlsL4lfkRu0u6ARriNNTe26KPpPh7FMz0L2UoZvheL34v3KiwEqvwnuy0rM
bAet0UPjTcgMjkKSpNrKBj22dXiaKQbOKwpm7vD7tQqOWMBUSUvNIdwh7QW0LgkFROk9I7pCjnC8
0qjZ7RRi68fPL6fBMmI2YrJ9tHlrvYtEjJDSta9rgP/BMt1KSD5tciQVV1LUYxvUkEmJCSE1MtVF
yIzkU6EgOA8wWY8Nuwav8EMZEPUEflvuoYnU+9Oz+hh+cC+TSaNzS9bDVX04qwk1lRyGIOyeNNCA
Rqo+LUmd7ixQL4SyVrbk0dmR6c8RCP9vLvJ91KmAhqLSgIqLB48Ad2CaJnVuDck+TjWxvp9g/6xV
w44MOhulkPuworzji9dhkoEqFxNcmxHXNvpU0LhGsPA52jZ+mrqfXk+gCciVkqvyNCiLCybtY5i2
SOtAi2ogGDnhNJTJE/wvoxxgiY+9vJbZvXmjHNaEZ9sUsiuTdSWEWHzCIbUCX6c9YVucvXQTdo14
1Q+oiFlhk+09k/aRFJb1LgAdiQ+gQIvK9keDpmCKTt7K/j1y6ViIn3CvKzoX/DLGDHrQmThE5eBr
Kn+DmS4wPh+1+NOrfHzO74aZt/W7wxjpTdKJHg443jQNul21s8AWdpGq5qSK1dywm4UzsafHZiao
1hYJ7WjEy02ceSJxxavq2P7ii/9lrsD1sDiyOYJynqEyZR/8uKOCWH1VqjIGFib6511NnnZ68seW
mAI4DwrP52zsdjh3VZ/wp0Ca0TY0pUR7DRaRMab9yqyOXAyEbbRDEMhX+JbzrN+tMOhgNRlakgVk
9MrvXuTTSyxl/xnz7bV44OiESLxmlXLwveJiAVFIBiQgEXVUGIm7XgUqkGZNsBJ1HB0FYgkXD/UP
LvHDCcFt8goZ61Ssgv3Q3CJVpLYu6RYs6NPf59jKYeHD+0rxnQLEIpaviPBNiK0MJDTiVgCd7hp5
Z9wVsIYf/p2hEH+25ugaH/DDOaX1UDeWwEcqhqa4Mb0moMtpAuUFUdRHX/6NwXC8ogxHnC0tU3Ek
bQIUool6O5ow27ZtML8EJe52TZJuTw917FsRp/EKIsnMM7+YFzgmVa9TyjeKoqV3yFmY17rZmSt3
1fy3LC9OhJKNuUTEC7HUY86STh/DiX2X1WAn7Ra86BmXY/81oEq1LVoYP6endWxnUPADpghiiT7W
4vlTGojjqU77DE2tzIkmKHJVhFEYwX2w8rE+zo2Sicqm4OGjnLGcW69KVlKDq54Z1dUu8Mq73KzO
gcvpe7EKu5WJHRnNRHsZCwV8X2bI2eE+7FtFwHGcFrvWC/q5n1rCI/ZO0HekdrpFps9bCTo/7g+q
6xLmOcQRMmzXxVkORR3QvpBDbKfP/r2QppG6m9zfn/5cR0fB6ZBjTD2DvufhrASh04cJhSZQbaiw
qp1fXQPjXPNVOrJ2cyxEs4UMgcLz/PN3Fy0lexhSJtj6rBu7W0nyZtgEzN9zNe31b3LpJb8/PS22
IJUmGcV6ujyLaSl6UoV+QF6AyhgReyr/CjPjkz7VVBdIClSuJS50Ho9lXCkLCE5kU0eOlyso6dbo
x1BhVjMHOAYkNZFvtnKaP34t7nUNC04SS0LMZVOw7ApYOJ0Fpi8p20tjirwrse2V/tO3O7QK0cC9
3OB2l83F7W6mYH4AgcSoYzT5Jo3T12mGm1V6tGaF9WFCuiKRhhsiebKMg/niUKH2WwmtCBlRKsfw
e5oLxSZugk/X6BmF/JRwYjZMYEKH2w8wKIhvA8nhKu6V0o4zEzmcfuxj5aprC6B7UW0BpIMrz+FH
7bJc7ZUdm+d8bZCWc4PQdTz8DRLSnZn0C4KpSsDLhJUSXKqhln72/ec5mX22eJh5mbkaD4cRkYhv
1bmWBzXMdC2lf80AGu9Pn6051j54Uih7zpYhcz/cmv97OEgVZnXV1PqPFp5wkQt3erhPRWObS7KN
6w0BDsQvPBtW9uSHEsM8KoQjarvqLBq0+IbgCVHsHfQfQ3tuBeZl2m3k3HMSPXKn6en0BJdDUUAW
6UBglEPZFRb04vII0ZaYgIfCDNYH/xrFE89p+7S7ENBc35ipB6CM19Q9Pehyh7wNSp+fvqZMiLGs
70UoD2l9PgQ2Gh7xHRyBZDOZo7kyyvJ1/msUk5hXUWZzvcV5oxHtIwnM1AKoTj3AEmGux6Kk5MAt
XwNNHBlsNgyBi0bXG5uMxa1f5TlWZdqMSAw8xuoL854HjRdzaLxPbnzmdTDUYuNruucZU8lQ8BN7
iAypt0Ng5bMh2zwK5R/8MSiucZMs7sW2lQLQ9yg0cslou57OMQ23ydh+difQoYUJwT1FyYkiyeH5
gnUwRZoOQdELi4Istg5QWUw+e/PS/jkYZXGKSUjQBRhIHhEF9Wy0s76LsfT99Ew+bgDKEcizmki7
UFQyFl9lSIRG9ifk1DAu0n9JA5oOCSTdWVvCWLNLetu6768lAgwGo0RAy4Qm09KlrkcnQR07Wll0
0lGSIWYUIGwb9WUlpOU1ANx82+htu0cAVnaGMJLPUMpNVu7GD6eYHBnfEwkElznzOBczTktU1tPA
eLJCWAAlUovOoMdr0dTRQUB5sKa0bXRxOQjSL0gJ+9/jsUytjVIq2nmGX521+9TXm1ExKokQfRQG
wgNlcVe0STJYgT70NoZ4AejlwvyCdgo0UjUKVnK8xYz+GoooF7tW+thYGh5uecUzwjgjuLX1FAJ4
zQTdNhGkz10Sb6PQ/3mbDDaYSzTClOdISWUBbJsAK44KVvSlIk5rXbslhO+vYWgxzAZ8pKvaYt3Q
zulooglA6Tut2kdDOV6iJNdea62v7QISZthdgwYZEw5XH2OkAlm69c80tFscPunaQV8cwrdfR6cf
MB9BAuIP9Ugzk5HRQy4iH4fErtU4uRiQNNiG8NtWTLnfsGHvzuDbWEDlZDYODXxi48PvqKop8s8j
3zGIqscWgg/yWcpu8uI9ssV7La9+tGH/o5Ww0FG9h0xrnwba0CNRX9nEZ2jTr9Up5rty8QvxkJs8
6JYMlG6JGIJmATPXRCZflCpLeU3RgI3Ps5pW5y36mVm8jcMple/RhQtfphBF6hXE0pHFn61sReBK
gCYQ4DtcEK+a5BYJ0M4GHoaOr57nLhjiwi2DKHFPH9cjZ+hgqPlXeZdjldIoB+O87YJGF85iNsQl
wWj7+ZPKKBZnFDTb/BYejlJBbfWyhDPUTn6wla1B2BYyelP/xlxIqyT6gHQi9MU+snBaSJBfYx/l
UfQDZnR9LXSCfn96lGObA7gHR4L6CA3cxa0D6sIvuhRmdRxK0Q7b1sCAFSL5G1/1m0uxQNlBbovi
XOmi7svnh+aNAlkG4OPjQYFenUl9Cr1QoTh3NUha/4w3gnAG3Vu7TVGWQz5N12+5+9fwgR+3CeB5
8i0gSwTTXAmHH1Do6e8IVYSGh6mWV1Gc5fvAqtdaLh+X1qQNyKcTTZEEb1mvD8Sy08UiHW2oefei
rj13qvnoTfp5h4oLuq3N3lCrz2FbuHyoSMooBlBmlYHpLp5FOEg9aXc2wj5FsODJKhAH3xeSEuoO
MrNFgG5j7dOEQaYz+nr6c8475fCaMSXeLUANtF/A1SyGBkEDoSxmaFMHlK0MXrTJi6Dc4HcE4aGp
1ioPR5aX8VRaIeCSAbAudu4oTZ7qy2jiIIQcO0OW63srbQV3KOJiD+HzEcG/Yo8m8ZoP4Mf7bO4L
glUCXsruWVbMAzwHIUijs4iwkeDEYi64sVpb2wKdrZX77OhQ5O2QQdE05NU+3KjICfVGKqCVkyX0
550AjYP4Jiw6dNKaWfDj9Bf8cCyw3gNUoavs2rlnv3i0hQEKtalBxNAGJDyECpmrIsY/7fQoH/bJ
DFhnCC5QwIokl4dzsjxwZxNSVOjlpWa9GfsgytxED7RfUMRMJNGKaM1u+MMyLoZcLKOSwAM0MTZw
YHwWrqTGr5EhNW5aJt3K5D4s4RsaH6gDARb9a33xNATTGIgoIyEpOpbtGZIlqQNFKFvZFh9HobRB
N55eJ68qEu6HS4i4aBcZJWRlK661TRl0E8JN+rQS+85/y/sDTfjCweJoscllE0HSw1EgaElYP4F4
aT1PvB+sDu8kvz0bFaOz8SEa7rt8rUP0YUhWjNxlRm/P4O1l2pdIhjIoNXyKsK4kdxiDUnOsvBFu
JQSWbiyzmWXrxmZzekfOn/9gouRmRGoz/JBBwVweTjQZ+rYTY/ygmm1ot06/yXfKlewGK8Msm5nc
GYfjLJ4dAsZWLxPGKdwfXzMXCw771/nt8+nJvKUkp2ajHM5m0OsAAiCjyDuABTaWHhvpGrUXFxsU
R9vQfbMvKvscFX17/HZ67GX++WGG88Z9F3+RQSdqNTtrCXvV6R2w8PaLcWWcf/ZpXa7kfODfjTMk
GbIQGeOod96uhF3/FVzzubfywZYvzHKUxQsDKz9KhHk20xaLEAf9QCdzipWz/CFVWo4yn4l3c1HC
SlKj+XtdlZufsfP4qu2evz6sGWi+efye2haLaxc8czJKIcOUG+CnDjIE9lc0N28mx/iCjOfZyk6Y
9/Kp4RZXroVxJdcHw/XOT7Rf7ZfMPv/tPHxdGebIhfH+6C7z87TOagNF0HlWCGE51IscrIMc09Xd
59332v2CZNDaB1u5LpY8qMZUCiuYx+xccjsOWLj5NtkvX64D+7Z2n0kLbDQ3Vx6Wte+3xNgraHXI
yfz9RufntBV3GGNt6m1wHZ55drJr7ZWFnd/6E99PXtwisQqVEpbhPMnASfmPaiP86aDRtrKc81E9
NdDiylAFHIkCmpe2lKHw3XkwIvKqPe9iY21Oa3tlcWmYRlSb2XzQTO2p9fYhksmFjOdZFqNIstZz
fiu1nZrX4vKITEHW0B37awGTG+waXGOLFZzzJXRD9zfcey5i0f69Nsu38PPUwIv7pPdTLAVKBlYe
5PP6a35dnis/vVsqjqhvF8/jY3Ye3ii32uPKjllb3sUF4zdDqOfzjlHYMwgwsD+7PVGe49mGU2yy
je+ajumsQbc/1FsW96e8uGlGOYuTej4Y9CC34V5yH1Nnsl89u2B5861sr77jxy4AeoKA+WfSHDyb
wxu7js00E+ctixfxRuJ8KK5F5KA61kXq4OR3V98ibL2rduqldbayysfu1fdjL1YZWZkxoUdCrOL2
G/1rsg22/XZ04219Ju/XymbHPiktBfoW4Oroiy8Sggi96misitquEIEXJUi4qFSp42ubVW403Z2e
2vIiIOyn9Em9Q1EA+4NbOFxVvQllL0jUyRGURtkik4S4slSFWK2N08qdM98p748IQ4HwpNcPFck0
kMc6HCoxZX2QOwy0PMjqF7mVZeCClWTlDl2u3jyKShOLbGAmzS5LKypm1dhConrUQM69QXvSOK+6
pHbEUU5voiJNv8Bokm4/vYoUcUirCNrpg+rz/nkXTeToJVR1gWUjvpPFBnlW7lS1Se9QrU/W9uIy
k2OC5HDUbgDka7CwFucAU55qsgxhdIysyywHCYz6CxpwSClVWq7Ej4nUNei+pgbytRS3a8FGIjG9
TaLR+6o1WZOjI9B13VmZ6vIdgJISq6EqLEy7ELFPOr0uH4Jv2q60x3SJahPQMNpXhwuj4qWRNYaB
l6XUdViPCIk/chsiXRu4Q43dK2rQWjdEW4xOu+eK5uOLX1u+6Uo0CKdtVCj6GtF9GV/Ov5LC/qDD
heIrdkaHv5KAVlOIWfzg4LQQozesyDaeFOl3av9oEvRFZ56PhcyzG3bDSmj78bApfDQQapSEKdIr
i9cJQVehH2GJOFVj/ijBb3xp0CC6QXhzDSh6ZKSZUaPTiaeqAJzncJJ+PTvfWfKEql6kg6aA8+Tm
Y4RoKK2q19Mf+eO5popJ2Qv1ADgb4rIr7xvikOYoWjkGijibphrweSr9lQ7KhySHzwa5UgGVSQ+Z
J2Ce8bsj5tOfUKKp7RxPCDx7wFjUjlJfsdlQ6XnYTvnGSLxkI4uRekVDP3nV0lFaucE+Hj1+B6A3
M2sJpNmy2DZOXe/nJafLRNJZ3/i5JzyosQgs0GqQxDlDxRhFl0+v7nyPQfQB7SNRrD+cd6oFqZIn
Hnz7OkcIZ1TjbZoayv7zo4BvnvsFwA4gzB6O4vcd7akx6lB7wdYTQSTEhvHU/vT6qaLCRCQKa7Qr
377xu28Yj0psNGBDnLAvsqtErSU3FBCh6RERddN28LafndUM2wBUSROEnaMu9ow8inWCJS0y8VPo
n0e5MJ15WLOsJAkfLxRT1qBuMim6bh9wh5B/6eqNZu1gE5u5oogMToJW+140NQHQhtYjEDvU3Zkn
1H+jsv7jZfg//mt++9frWf/rP/nnlxzNpxk5tvjHf12FLxXf/nfzn/Mf++9/7fAP/eume62atnr9
x9VzUf9j22a/npswz5Z/5uCvYKS/fxP3uXk++IdN1oTNeNe+VuP9a90mzdtw/M7zv/n/+sN/vL79
LY9j8frPP17yNmvmv83n1/rj7x+d/frnH/N98h/v//q/f3b9nPLHdu1z85o+J9Rr/vrb/uuPvD7X
zT//wM7oTz48VEn4ECoow5lI37++/ciS/5wL2CKMdA3DeWqHf/wjy6sm+OcfkvEnvR96FJT14cS/
QSA5Xm8/Uv6kCggICcrdjIVjU/3XL3fwvf7n+/0ja9PbPMS67J9/8Hhzsv4nKqKOTeAAiA/mOO8C
DOfFHo37FCXwKYt3aolNYFYQ7+UaUsVp1tyCzE03jQSJNI7832YkZY+iUQnbBl3zwTOwcR5R9guK
eqvC0UPyXh7PPJS0zuTY6A2EWxE3ioNdnyHIbI9+n2LrpPyUpyFzRxWERzv2P/IojMHWB/ZEU/TS
DFU0DQQD1U9FvIvN7ilLU0zivf5ZKlAtRU7I/20MZrcpxzFw5L78reFat/EjHVV2ZfYPLOIdPbSH
zBC07YwXx2qvHYdNZcKhaINWhjWuNB52OklQ7DPsnLdNL85mJLQvUDdxk8A0vzW4OqL26KtZuEsq
hMDBC8YvY1M0l6M0Klt+rF8hazfeFRF293DdomTvhUrtoimJB0zv5RMK++G1UUjXA2t5ZfZ1tlXD
4rwrjXCnmKXsRh7ug/BofQQyivqi1TBsR1S+zHcBloSz15XiViJ8j0iqrtHx+oJnZARVOtZ3eHT5
v7F5qFBwsqzr3A98ZDAL1UdHXf5uEpO5GC5GCJDHiIermbDvY7CGsd8/+Wl4pdbVtFVTVfsypuMX
DUDOvsS08wpdlfSszkz5Oa+yxHfLsVFddF6CH0nf5E4mTTK3ZdzV5zhwfxdxnPmlGQjlYpysn+GA
Mz4h8VT/lPPyGXswJPJphAeNbSilJtpyhQ9cPI3twGpa/YS6U4/491CFZ70mWDdWEuBGquXlOULA
AoCIrHxsZPTRC50gMrQypyZzf8KoNT0zY6l1OzykL8y613/5Fcr7WaXHv8IKc00bw59WvkPfD/fM
pi+jZt8MqG/2TTykl16PTcJG04L4HIOhSMOSxusqZ6hwPQW0BeRt8Mts3+WCV3zzzAS5qpZ88z7w
8TZHnKLB3LE3JgfV7+YSQWzlss3ae/pVA1YjiG1iBt1hzxGYjliZ3/Q+ubawW8OcdnTSIvkmN33u
IqX3tfas2lWq8UEoVRUrdiW+MPIApCQGTthPtUjnAU4LjHH8ViB7Uj51QpJfaaVi7puqa/AEaetv
g9CH21AKjRdziKLCjQlbH/Q69s7TkA/o+/r4TfT6ejv0afMQ9U12maYonot5au1wJMyQfR408wKh
XY5HZHZbQyvle4T9kpuhDtMnZeTIJm0uXhqIkCib2RAzv0GsBlfhLFXCbdabwrc81YfbNpORoR3l
suHsQ/mEcZlikYipR74vtPoO0ZTfIv7TztjnON80FqLXZpu4E2RO1B2V9jw08bYMgvQG07OnWBxc
oTPEvdDflLnRuoOGbQvOQCESwulrOxDIAo5Hn74TtylygThnYO+rUCW2M0WyHBWJ0UeJXmHmRU5t
VPIGxaRtG/nCvRf613JU/8LTs3ltgqrYtqElBQkS9rEndBfkoYHwJa7xKg8vK19Ikvq6UGPaqxu/
xwlz3NQAiUNri9a5bOVu3RftVxhxmLPoyouCgdCvxkv0Jw3J+lsPasV5WUp2UzW30yRoTus3KLc1
Ov6t5pTsS9ye9sVU4ehLj9W4w9LmpWnGGm9cXBtkr9hlQWdtEpz9bM8HJEyxX7nOhHu9rEfd8XSj
cFXux6u2hP+dZFF0iaMzfs1W490oBPpXXpj6V1hvo8EqK5m3DSpBv8a1BpZHLShbLZ8uhz68bDzj
wmzhtw1D9lMelTP4aIAYa+hILULZ6FBSePSqh8FHerK2xDttGi6AghtuXyBBqmA059S4rKHfXMbn
efkdLUYnVDRUrtHLusBH2LytEi/E1bTobqwIN08hVaKvOBq0dpGgGIdvahnA+I9ExNuaStuCzUOq
TxyMAT8kI91JUp6HGy/tXcxsXxJNvRsKHBtsUem7M4zeZDdDxv53Z+AUhiiKLbTdeDffmQ6IpatJ
Nbq9NkkXfC/FIcfNz8IsRGy+LDELGYL8UY9L/Ht06caE57rPsFH5JWtxsu3rWr+1/FGCZhE+oP1N
vlGN+aOie4mTt4gfFqImumNl9JtCRrAf6wd/w/4tHCkED2FnjfiQVEJ+39Vw2vCheRIFM7loysjY
GL7/i3tqO5S5gOorJy4fKjTOoW7irhGU00MjWV9Rgza2WYbWimnFLmTKb9iFgG5SsaBXdGzxBnGs
bn15YD8OA0Rdedbs8y610B9/4PEWuqbvm7biJeJWn/pdaiQZ0uU4l6ItvAlSq79ppNTBGuWLmnQ+
YsMdOt1lOWxROja3NW/lIz4GXzy1rPjMtenmsfHQ9dMTiUn80NVR6Xpq310mnZbu1a4OnHxoIRPB
5XOJQUYH8ThHqaIdunr5NRa217UlpxuplM0LC1gmwsXDeNbI2XgRgCHZJ4hbO57KOyZ6JhPtR4SV
LSPahACta9qkDr+iaIelcGeKbcWVglGtEnk3MTr3SLEbm7ytu22sRp5tGl11Ieve4KRAjalhcFMh
jfrYDqT5rfo04TCghB058n0wtHXIA1TLWqSCgQlQebWVNwMPJEdROggMTzS+UkuId4JidjI+x4HZ
PNd1gYClld9kkoywMXrASfaVq5uyqI7vRdNhYjSEQkaOipE9lqL7JuvUb1IjA6mtA7T4rSvZgMuT
RZiwdeOVkuM3pPioHOj6VR5z2+CECw3ajXB9DITwzK+yys5DE1y2lG0jSOZ++I1n9bnrUFKXhw55
yBhHYLaFOfRONZYVsZaOGWdzDZqh4GYMLnRrPMuCcDPkOuLV1UtbAMzxO2t4wPjillD0PuykYBug
/7AXUI+GuR/PltO8drqbDIjEs+e5uUwvfinzQHoosLo2kjlOCyK8EXpP+6L1oFA04BOun7fWAzxZ
kx9Yr5rVZlethE98N6gvQz2lW7T0qzuhahEehvKG7GAcXdJ0FxvUjtWulwMXl/QQfdaEwHtTtDCt
8ZTMIeFeVZUvty5mu3l8rdaAO6/itsYKz1Zwz0KR3wLEiQo28lln6ohqybfY6kPrBdHZkYLLWxrw
qdToMU/57zLHOciSdq/5nEjUJ/+l/zXF+v8wXZoRrP97uuQEYRK+T5Xmf/3vVEnX/6T3D952rgT/
d5YE+/FPwnQT1Rmw9H8x8//OkgTSJH5CRg8fSIc5MIOt/k6TMBX4k+QG7DWQaHTMZNTnPpEnLXJs
XaUMPpOd4NLMIkLLLAn9esBXaNmfhaj0qg9eZEXW72ms22DH0zIlbpBWZbqJSBOQTMYOs14pXRz/
BUjfJBCIcOMWnbmSxJxQEL8wQVeb6H6qEePGPbwucZZT9R3KF9E1MqH1zVjk/tO7T/R30vg+SVyU
nebJk4dKJvVT/gey7bA4E9YAkKZYmc78PqcZaMShK6qDgVVlYmzHnsf39Hhzyvk/KSk1QxYa7Dz8
P9Re+IZLZEZsBCVQPvEsUOtsE6axttEq8bXp2n6ldLIo1v9f0s6rx22kTdu/iABjkXUqUmqp2x3d
Y3t8Qji8Zs6Zv34vej98sCitCO/O0WBsTKmKFZ5wh4uRVsWtUdfzyCoN9dSir75vR4nRR9VXh7xI
owOeOtnBGqctCBtp/eX0TKQ7wJMRt69lWNp4Mns/ZHp0PkKcEw3nvh+TeqNOT2fj2jjUCvl4yOuB
ezz/bHk2DW1H0HOq+zgfPqGz7URfJeYBxrfSLubkQTXDxQKVv4SRWlSDWfSx4i08IrTA2puNLqtT
gHC4eRph+se7UkyoeysTnoV3RZEtquK4OGGtFbam4c4ARuOHmCzOgT6UlFzXGYQojwewq050J9L+
JVGiWXdF4PQ/Mb6xxD6MqlbH32xRaLdSTUP0OhntHpRwQwCvNVqL8hNCtMldYMxTf78k392LEtoJ
AVpuhuM7WuPKPyKKS0hLKAkHD1bvEK5SMQh+ERgntmeWdjN7VRclb76JBA4qTFHbuXOcR/Gdqory
KRZjlO4JedT5QLtdPJvovBMkGG3+o0hU82BinPPqVJn9UvPjH3i5tNAj58YDxa+HuoGJpUvMBEE8
V6QLPtkuwS2y5q3mAODTMYRheq3+NLTaHH9pZoGKtC0CbAEKnIzlThZZXX514s6pv7eYbZi7vsfC
+wEx93x6Qrc//oQ2eujD0m+G4mCFpryjZGq0PzDxiT6mXZYld0I043AE8z0XL2rBkfmRx3ZSM1+c
B109FA2t0XbWP451Yw77ZujidF+OZVe8xBQbZlclE4zQbE8LesgOtP2dwsIYGMLWOqYdVt7LI+rb
fnTi8M4oxI/w+M2ibJ2DSGptorZBtcvNw7xVntO2F0ih44mG/L0ddP6/oozFfdvqZokpCXfOzjDD
+Iti1U2PV4mWjO+4zevSo24UGM9+FJslAVyOKY89EeR8GgK7Gz7MVTeIT8JQquJbkOB3ucMfqz0a
tc5WpC5DomDGuh98UFofHPU4diYGhGHpmw/1HJnxMciKejxhfIcGeDr4iuYRcArKTvNcIdU+apiJ
pE4tJ0+NLaP83DeRPXxuLKXRd2ml698Qdg+bBypuKtuS3K6CVAPF/DhVSgftxcZwnuTOKJ4tS3BN
UuSzVcIn/FQOhej61zFrqtDjQ9BQbUMhI7Bh0PJj4kJ/qndxO6f35OfZ7M6lpX/tk4gQpp7jWPPM
lKpogrlmunNQBf8OCNY3+FcxPhYZLQpMbRZt3AT083cSNfGb5BSXD7kjx5+ysSPeqKHks1u+ORoP
4L4t5WS32oTmTowmzGEWEk4CGlsBJkKGReOytRTwEg0ND801Usf4XluDquwrrcd3Gq1eXIgyqsaZ
F+i1Gnn5qETZUcs6Lbt3Yn+RvsOG61MxFt2DwN5Ld33HT19VqxU448ZWqd2DF+2n+1IursM2DkEn
7uBkeKaDGz3G/aQWd5hrQrnMfnvg2OHU2Xs0/rPgg6q1A862qTp8TAM//GHBJcRiMx1rHfsCsbjW
DXgM7qZSiS3PF3WXuH5TptadVMP5cQLs+sCqsegdOKl+V+kaoriTo+bafo7xtvYg/oru06i2tf0T
rkUn9k7TYa3Nu4AsKqwa3t4JMIkbN3S3vVHnyfqZl73Qfoy62n8aUWl50QhV/7HCxg/uojCl3DU2
meZNRVsZD1VX1fUd/wvj1DsRWwzlUEwx0D/RN0T1fhMpV++qXJ5yg94HQIY1u9NJSiuK08ihTxQF
FWXB0KEIqJvfzGoSHxNzMr6WlpU+1qVRP0ZRQMoX6IIubk0BMOjz0d8PbeBQo6xNbQPAeCXGQP0M
Ra5F6gY+1CrGUESkO2On2Cf4jJXLti8PpEPjA/Cg6UHtEQC8HWNcefmhnHLwoMkvwtbL7/mjFYTy
fK62JWsRV7X6WpOqjDteMYq47GXcWyMh37Hh6z7dHvbK2y8hYiF2S8cGOcDVsHPRzMqcTPZJUhz2
pqTpP/gqZsC3R1le9vWHXiQnUSbWAJCv6V6doYpW+hoZT2rIdEeiTNqrxwM1I8NMPtVoMj+YVtl/
qMJqeKOOUv24/QOuRHAwRgU9L2h6JqDl89UFEBvrbc3qzjrWRY1hDbsyGMePVCuL4+2hlv/Veq4L
poPQGA1a2CznQ6lVLNSx05kruIgdeXnoclVrOzVt5JO2jSK5OjWI5oueFuj8dfRG0RCbTgT2Tpoe
fjMDUd3PKebiKeY6GzO7tlc4qpCiQZKgdrukBH9sUTTs9ITrxD6ZQWi4OBFpTxZmCm+31+/yIBgA
vi0Us6EBwHpchcD+JPSq10bnZDWK+hBTHD2Yc2iziC2ECqkWLoYkWy3Ly0VcMBDsEMgNvxO386mJ
2cmipO+dk44u2S6v5mqv0tvEMqjX9rfnd30oJCrYIQhErc9CG5dYwwy1c0LJKTwUwYhrGB5md1ns
hxvH7vKDAa+AAA1CgLMNxOh8VnhGRCGBnXOqKBDBjx7nR6LeauMav9zwjAKBHVAFWAdwLeejzAj9
d/Fg2iducl/d0w8OKL4EFpXbQgGp1VYRciN/v4iIylLhIV9YjAXPx1RRicA4JZanPl4clUZOAQX8
cFJc0eJtdnuw30Cs1ZGmRw+X+PcOIb0/Hy2z7SKaoFafhsoJEDrvfOtpaX2bLobz8r2L9PgXWBnE
+rQKQ0Y8ZPqcgmQ95BSwcoEH2yACuzzAuFKKO4EWneb1ZRAnh97p5torq7x2vECKsn6hK0LJCKhW
kH8MFBnbj9OMc84H2ZkC6Le0jfY4+diEuvYsnFM/1xO4xjgxfsxLj2nj3rzcQVQYAFdx2NH7vHgF
q6KfYcZwcbdoxBzD2ggeZjXf4hddeR4WbYeFoYZGwcX6SokHtoQDeCrKoXjrJhjwVS8LfBV1fMVp
l9rhfZ6Fi69pTTOSJnD1+fYnvvwFyD0LNIVQWVlwGKv3oWmaECZTYp26MaNIWZl0NY6YCsbVrkZQ
DnPb0XBeR0HwTt84tHxvcPKx9m7/Cu3K3QeSh8scrQYKCmviiYo9Tu0XjXkyBjvX4UUbIv844Gbd
PTjYqUIKGUOZuSkp0ntPibG5G6Wakb1gKtj+G+LKM3joLBf5saK87u+xTo+qB/zNbLytlUE0BzzB
qnyDa3y5SdgZBrJFCx0VeYnV4i1eUSVb16Rooc37KKZkD4NyS3X3yr25nCkYzdS9OParawYbMyHr
SFqnPLdmt01SetNlxDmbq6WvcPtLLCf6/MQD/0SxSLUBgy4sqvMTTwvdbAOVHrJCTux2cpy+9PNg
xzunDacXyNV6hbafrX6IjBYpwNuDX1lPYwFAUFijWsKSng9uqDhVJsIXWC5TtgsmuG/tZG09Dsa1
YQCqsZjwF6ljruY4BxktyKpzTrKugQOMy/SmMmteG11BF4C8ZFIorKktLfai5WgeMhVpgFOSK8gc
Gb4aaJiBi/mbaSelSh9wAn3WgJTC1S6OEHyqnTmne1rUarp3kri+L1tbkW7mF9FjJfUIemjS1f+K
nogjAArhdL0HNqRS99gbyx+O1lZIsNuV8SQzsnzSP50ebysAQe5BiKC9NJaD/OsbjzI8ih8WEKmF
bba+6/vM5z/GzsnpsL+aMF0+GtBdNz7xtc3MVl6eFKq0ck2jKKTqi2Aku4jCDEexdnEtY0bPcTVt
vV7XPjPKH+gEqbD0oL6f76ZeT3lFdYIATUcpR0M5B8tF3Tnd3rNXJ/THKPpqlBgJMVrVLJsezQAB
y+yAO2X/Hod5vzHUlUuSKBQdqQViSeSx+kL+gFxCEoTOqVO14cnE1Ay4YQRgArxQ+kFWjb2b42SL
rH0lykEsiuNoLrh3INXnE/TnVsfAj+Il+JH4YOG+fFAH7DFxOQXLE1ZbCOprnw0QFrR+EhdgzatZ
ZirgFHMY7BNGd9nT3IyT23e2sxHaXFtL9gVIZK4b0rPVKDI1sG7vpX2iAin/LdomkOgzUFcZZ/2+
bAblFGFVtyUFcWWzmAu2nnoNQenFg+FQ4sNp0hQnOI/jISqV4DRNAVAW5KT2t/fllc/G7b1o0aA2
spiCnH82bvchl7kqT7A4c3LOxNJ/YIE1PgUiTh9BRGcbQqZrXC4lfAM9uIV+zvu9YKvPRwSqwyIa
mX+i+gvEYU7sn4pMjM/Up+Q7OjyhlyctF+KMF3OiZwKH28IfD7enfSWeQR+RUAqIH/jS9ftFpFPU
tV0E94WgtO5ldjw8ABIZey/XRPYJqu4EUt4Mk9CVeh4QpGOGFG1cclfW3uaYCmeR7FYBG5yvhB1m
WW6MtnJqsQua8FhWssl1EmX6lc8+V2oowmLj9l726+rdpmSDYj0WMAvee7WfTSsMMfOWysmRc3Qa
+1G8FEMwun001ccorDAxkTg79mQUd7dX/Mp5RQYCzCIAStZ9/dnhO1mlnCleAsKyXwaB56nMZbpx
Xn9fbusJQuggGmczEyWurqEYHf1glpUCrHFUtaMArnPCK0LF636QU7KznUb9j6rYyUucQTDYUTWO
nlUzxvlUm635HUFJsAeC4DAkawIt81REGZqTRYQRoQvYUmiuVHrY9yrWdtqhbbHRcbEoVQ037wJJ
oTOLjXnfozz/AZPG1vHKLkW/rBFITPFJJ2dwe5S/kg99Sp8BP8pBtY4l1oXvUADkcETar6C3EfTG
WzM0/udaFNFbC7pP94AzFc2eVkrY3k2p3rzi9Y7fdYuFO+8jufu8S6fKnED8+Q1mz5E5fhRJF2ou
sD7AWePUac/ooAgHv8ksfevzMMM5uBP5e0+0FrmqAyJx1/oKQCcr6mQJ1iwDsmiDEGu8DJ/YzG2x
ORS7NtACaHL0h954Zvpk52CmCaOyG/F9kMWYv1p0+GEzjxlmkRD6Rh1jZFHkXmgaoIbixJnuscmu
fmVIGfzqgkI/lRNrvB+CLvuaYCePyTTlbIg4RtR9t+rAeK+zKPtOS9P/t6uD+oeTRvp0H3fx/I9W
cEA9h6mClwg750PSWTbCIbaSHtIwIfME9YUfYaAlJfa/GYoi/2SKLcKNt/fKzb1E3zCCaDzrqImc
H+mpcxpD6zrlZBTR52nUIaPENVZ4JrjUl9sH6tpQ6F0uKGWdMtBaDhX3y4GfQaCi5vn4in5G8ZJn
in8fBXaw8UhcObu/W/IUfyyY/+u3lgZf7OsOEUVLx+SY4Kz8BPTfcG9P6Mp16CDlyW2Mch359Grt
RFF2eYHx18nsNeULH7B6CCOpRq4xGQ4pU4Hfn3d7yGsTQxoehTWw/irBy+pzxU0Q0+CjTDBp40mx
+/4RL54tHYhrX4oIk3WTpO9Utc5HccJBqyJkKk9Do81e0mejZ3bDD0Mdko3td3U+3LAWZU74Jmtz
C1MoqRAh87FjLT4aeGx7ovS3+uHX5/P/RzFX81ESvc/TXKUYaDa4p8sqvaNxBF4K6N/x7z8Q79Wi
oIFYB6oP50vX5ZWT9KGkjqV11h7Asv2zUez4+1+PwvvLu2QtdJOLKk5X2GAH61CegqbP9kZXTAdA
i1sq+Vc+DlpUKo+ShuQ0Uev5XOKJ29ZPAnnCp8vRyNAGXx6zuB7ajUW78n3ImBbVR1hHyGWsYrpW
nf0sa2p6FmXXvSdDDFBAN5pxRxe9CjaCmGuDAcoH1YMsjcUhOp+V7veUX1oSG0SPfC+2WsVLmx7s
p6ltkeuvBC+QKJDYoRVDBLmOVQORE7no9GJSyh+K22hIm+7wVI5xN0eOtwUQ0Dvf87CceETFFvH1
yvWEiwKfjhSH0Gl9V4SG7QOhoO6OCTeykJPilO4QluaJfuX03phGsPEZr03XoZW6cFDg0a73/pxS
iIsBZ5x0O01+GJYVE7A1/uzR7kuflBS24eQ46hMQQP9/kX9TXYHdRUeKZsZaD3UWSh51S3blxMN8
34reItSxavsR+Iep//0tjOk1FlhLRU+72EINF4g/24V9Aukt9rUhsycn07dE5y43KkxKuiY0MJZK
7Xo5ewP506lp/JME7nAE2dDsuiYsnkc7MDe+3FoshBxnEbxCPgnpYeR/1mMtRCC61KF/yisKPR5Z
+hR6S9koooxhOP+QUtSDGwa2GDxclRp4wJnfBDuzNPNAB9NOfLi34btuEUov99TywyhVIzIonAty
oDqkqmjyaIlP5iA4UPdMvmdZYB6KBot5YKpNa7r6FGDilhaVlexvX7RXh1+AVHQmuGzXZ2h0Cmxs
1UVTsesgKYW0+2BeRPkU7JSgKR76QTU+B7lIo307RKRgt4e/PMIg1RaKFu05aldramRR4+qUl6l/
mgNT7ExFSi9Xy36f+9J4y2CMvt0e70quy4NCXo3kGueT7XB+OdZgsemsFv5JXWzcexje6k6wye+m
zsjdTmvVvQWPydVLZ3iJcSw+dOZQbvyKaxufhAsECUcaJeDlXfqjLQlHtG8aWSuncBwMd5JjcvDT
Nt/ruW399UleHlBKptwZJkS51cuD/6UIiqFQTvqYqqB6yKdtPTP+F7uIHjWulzw8aFCtnhx7brsy
z51lVePpoGppdQfwK96PMGvdzu9TvNYHw4vscYtbe20D0d+ltAbllVh1tZRhh2uKD5/pVEaWcCsk
zh+DrgLMrSr5s0IHYut1XevJLDcJ5rfLWWXMy24vinXozVmtPM3AQ5a8LUv0r3OZBtWb1c8iO+RZ
l3+229b4B6tfM3VtjKpsN/edCNOjtKh/9WVmvRpFQ3VnY3cvX/M81+a38QEWJiRQkHW/20qgwqh1
CSQjtZLsAKUg+aiKWHd2de60n4cJ1vyhbKz8q6rIwNwZ+My9QtnTa2/o7Hh2K6XUtkw9Lis7QFAJ
Rzh1OJYQVZ/v9iaxlY7Sjn2KI/Vt6rIPBWzPu0g21v0UaOme8OBn5+izF6Q4Qd1ekctqIevAP+Qw
CGJjuHQ+tsj10BAZ1cJAE48dgjVJWLsAkdKnFJj9Tu/ldLw94pWzDTpIkAfivkQ3xDgfMQj6RDGq
Sp6kH9Z7oF39Pkw19WepTX+PbqCyS1C5GIv8fkHOh+rKSW+of8hTZMNxwVa38yq9bTdukKsTEmAb
6HfCcF0HHklkEKRSgjkB0wv2aBVkZBhplX+cBxTnNnbwtcHwrAcXglUKsOXVcQ4WLJU/kkIHAlAh
2FPEuHPf2gkd/svtD7Vsu/VZocxnEg1YNDDXKbRaOEruKJ08ZZbVRccWkVED/pIRU0oJ47FwVeQ4
fbaIE3xU60TZOqxXbi7A4IRZi3s8ciCrO5Pah0OIxT2iOgoyhJE572ejrbzC7lM3HYZpd3u+y9Kt
58tXROJkUd+5SNzCaNS1aUnmu8Ya0FdQzSNBxVbP89qsKLYsIr9LwrNuE6EhTB+AxOQUTFJE91ag
FR+zyOAaVkvb7/b+CFf59sSu7RmB/iE4cN64C2QFKthOowdkcfZg/EdXm/pDmc3+I5U49BD/fqiF
5s1ozO3iLExK1smBPXoaS3XY97B4DjU1SSimdbBRnb0yK7qD+B4AMkD+YP2kqjMIGGMSxim0QdHv
54HOByUzS/lVhk2S7W9P7Fp8TGnWQZ2Di0texMdJpc3DjD7tCWRn9WuAUYjIVp6oyS5OyZHvJgTQ
xzejHubplAR1aXq9HNTeSxK9pgrbzHmzH9VS3dICurJrF7dwSlDsJao1qws89luYvMFsnVJTqT/P
avB5tGBt3p79lUHkktaRvhkWUK7lz/+Mx6CCaqWfi5NW6oGrUSk8KRPo/tujXB6NpaAFVAMcO+/z
OvRs/ErrzAW42DlF+aqITiL5G0UCCM4cf4umwNy4TC9vOAZcBJQopOABtQarJjF/1Giwthrgz6+t
MLPDGMnyYwFuBN+OsP8yN1nuythqNor+V6e6PPjU8IBmr6/xRvNbI1Z7G5D7ON2BGitpJiEtoBtJ
RyfSiA+3l/byA1pLdQ2RB8zQKEbo5x9wSqSgw18By/X78a4Yfe1Y94P91087kKqlGIVBg0YMuNqL
nT7TDwBTcaohjSL2bQQf8nr+LvW++Pv103C7In5g19NxX21I0+76RB9AZAbZrD/pnQQW3Tb4gdaK
dpjVaEt18jJMotMIkUbn7SVGW69fbfdxKGBeASEoOjcWUb0fS6t3e8Uf75XYnFy1L/qN83B5w5GG
kfcLXiOe4XXHD2AG6kZNSU+1lsKLiqDy2FDlvp3n4p+/3h828iBgaTl85ClLiPrHAQfs0zH+6B9H
EYWvfTPUJ6fUhv6vnwfAkWAwqJsAXGAxz4eZjFaUIjD8Y+GYSukqEK09HTZF56l6stUCuLJ8uIfC
qQN8zQlf+H5/zknXCpOrMfOPkyrSu6YrjZ0qKv8Yamj/3l6+333Ps9gBqSva+sQkFMtRSl/tfMzj
GycTdXivTA64zHBqbHuvdome7OrJbH9MWTmMXmE1ldipdVqAjUGn7Fs+yxj5QttCxmIex+pzbhXZ
f4acotOhm7sJHbMoLb6HjAtXrBqwrzCtzk5x/qssMJKGo9jPRsA303dBsDhGIuxv2rtCiToY4yiX
i2OmW33pzV0S+B6P6fTZqPzqP8OUYAeBFVfWuUYGoIObfULfondCvLQxDeYP53zI93lnIwZVDn71
bCkzJa4MawL0TWYj+8xfcLgo67z/hZ9AfQRXZKFamEsNvu7QIbiZqnPyNs4ONJjbK35xoS0LjuLR
YqRGpXGdM8FAzHJf04J7f2wCj1ZPfsp1AA63R7nYQoBsOYGcQTIukISra0YNFeja7aickHOJ/jHV
EumWWeueQp83/fZQlxNahlr6SADNF+Dk+W51wjIkvACdYWMCsTf6Wn+Y82wLRHB1FN4B6kmk6Rdo
xDntOhFYM8W0IZV32Dkp+xz+2sZcLl43BLYRFuJypvS8aP+cz6WcJRYtjuWfaC7qe99uU1dT9OiL
j4zUvVmPUbWxG658J6rc4PsW4BsP+mrxaIU1Yi7Rv+oTxA3qRrXvfLB4yHz0W1nRam7o1OO9QNRJ
IM3EANmcz82weZwVbZwftNBqYMY7hUhf29pJfUqkWaH9EwZx8f323lhLDPKessXBkPIQYL5Anep8
UNRxgswPUufe3j0Hu7fPH54+vm6dqFUV4mKM1cQk7k6loEByn+y+fH0Pdh/83cZpWleGLoZY4rE/
XplJlFk1S4Zo9q9fHt9fYu9ldv9Vd1tT+X1Y/riOLwZaPWeVWaeTNTHQg9wh2xp6TCbz8o1t/jsD
vjHMGg3j66FGqZTPkviDVxZ3dsYNOocHPG53lIxc38g86Ryl/VErEhf5friOFiDMFKwrek7mfZLJ
RfTEu71dNr7kmttsgvj872WeD8/P0r17qnfy/zjE6oRXk2ohqMzMs93X0H1vd086Gs63p7E61Ox4
otUl+acfQUNpHf6UgT/jTG63d4UNk1RJ/NATkYF8U6DYL7eHWoV3v4fCi4sEGWgwCKtVqFAqPtVf
WbV3iuUX74Hl3OfzGB8HJUjuBzm0uzap1I07a3WRLM11A+gAB5ra2wIPPz8MyQSCJ8FF71g1WkPM
Ooid1Xe1l0EYv890BLxuz9FYr+cyIPi85XDgckooez6gr8SVXus6A2ZdCOzeFHsTPSs0piAwd+VQ
katW/l0bh3IftpX9YFl1eWy0waFhHlSHIGmHb2VJ+dRtNa1z0eRxvDRCrwcVshHSNsYsb4pAdQNl
Tvlo+9A7uywqqKKUzl05IicVNaQ8FJyyByVOqj1ZoOHB3K4Olt447mSr4R6xUo1/y2AN95l1uL0G
q+dv8X7EuRstPJBrS/KwuuOKNrMzKhTBwShD9SBhnB+KYuj/dpSlQLdU5xapSVCt62tOsQw/oT5x
mARlx8Hy+wM+rPXGKBefk5rHwgSC/GYu3sIrEDDWroluTZkJnkvWn0rIBPcpQeHHDoDk3+V1lIwQ
uIAiBlAW6A4IyPOdoyd+ZoeJbx6mwEYSgpHRdGs7AI9m93b7C12ZlUapj1ILfXP6UKtTUWSTU0SU
3g7YuWNAAk/VM6EbH0I93GqtXWyGBXC35N4Gnwuu5GoBYz2fSx821YEIxsIOtIRoAZZz45ivrxYA
cHLJdShSsfM46udr5zdd1LSD7I62r+m/0D6cQ7dOzehX6kuutbmxy4+y6eVW73jZZH+8TbR8GJBe
ODaDQDgIjc7HVfVQpe/d+3dBEBTmTvRp/YWex5AccjWKPreWXf8bwdZDWkFDhWHjfVhfbtxuCKYs
/bTfcrYXJooZio09UJujlqhV4M5BoVnHscE417XrRH2jrwDV4PbWWa80/UpyZZDVGAD97u+cz9jJ
xjprc0Xc9VURHbl1gy+lQA8SWAmaaQ7quchybgFX1psIjWVCdtQvNC4Wzsnq81qZP2dAootjtnSE
Q9UqHtEnijboOOtT8XuUhY8HiQRF7HXPhOJ8MHEACzhATfagQbfYidRqD0kzKhuv7pUJUb1h83Ag
eIHXwUMAbGIaHSYkajl7g60pO3ue+/3tb3VlQotkKVcxpWJkS1e7My6q0Z7RITwOuV4QJDUzYiiB
RCwE9QnuoQ0+4+VwvOnQXCni0HukM3m+Nagn+mOit+NxUFE1KCwjfHCMDJucDuXE2zO7XD9qw9QA
2Ie86mjpnA81d0pbhJaYjiraCE+Wn9Z3ainHjVD62ijYBGCCCTqZQpt+PooCFDGwMSxCBGFCK3WI
6qNS5d//eiqk1zwXtKwp/q6hD03LZpNKPBzLhQQWD8WU7xBw6H7dHubirmC1SH3BUC5Nakhn53Mp
HAofppYOR4U9+Wx3lf9BV+vqsZyc2W2mcfpxe7xVeMwuoEbD1wFLbgsHFNj5eJqVlgGllfEocjN4
FUmLjZGBhEmcZZVXySHxkGDV0Y2ArtUa0Vbp8spexIwAPPnSAaLYvfz5H0kQWuyaHer9cGwssm+/
jJRoN4TqiO6H6P+5PdUr22RhP3LEuBIRZV/nQZOapXmvDccgR0MfX3upuzJQoy0PoGtzQjacqi+4
IAHP6nxOftkYcWzQKka7O//GitrNERfvSLsrGKw43Z7VOh2G+4ENAR8OiXmwKmBzzodrog7LVyNV
jn0wGM4hTAWaj6oSFJ/yQFGeZgonzb9xJp33wXect7wuDAczMxwMd0WXyk1j1osdvPATgPmpAuwi
33R1vQSjiM14UNVjwDr0OyQse3mH7qmdHvQ5NGuvguzX7OEUJ5XH9a5qhyQUfekiIlPadwmC3fhE
WLYy7jJlxrsUgXLlkxZE04s+5kbs3V6/iwPAz8V8jayDGjpHYLV8o7DjLkPq6IhXnf0z9xUVYJfe
tW5Y69bDoAfxQWKg99jZg43Y/DRs3MYXD/UyPu6V7Bi+nlgndjZYGMvMquk4UYrc6bk0XUrNCBZn
Wf3Fx03vQ87cNzbNxRZlUCo3UEAtFVVyuZr03M3tqOfKdIyiuP+ayD7t3CBpCugMgDL/n2g5snr/
g+Y1O/As+lpG0xY4IpOkLrw65OWQjHUvrOmIvGUPtNluol3QVDYKSbq6ERxcW06grFydQAUXW+Tz
08Cx94eu5fClrYK+LikX1/QUdUdZRDjO2WgGjzaIwY1wa22PwylkjrwOvN/AtPAhPR831IxwtiGx
HeeiRaZmhsx9p7eG/2JEzmC6sZof06k/lKWdfFaDoXw2R/wEciNxDVjnO1Qdo0eNtCV1Ubls9Y2c
5dqZJAx0nEXuBXT5alWQuVbSQY1RTDLR9wrzZnpPu0AZdkrb1g+Gmm5lLtc+A/VOqv9Ea0vd4nw5
fDtGWXjI1KOVCgAgWS4fK6Mp/inNKth3tWHeFYNQNlpEVwflIkSvbyGpidWgamr0ihXq8xHpjlTs
8thEUKDXq486JL+30FBDDMPKwrA3Pv6V00Tx4r9BqWC91pWvsYJIgq+OeowGiQ91gsmtsk/93vkp
+Lifb99XVyZpEJNCEoA3QqSwerCVUfopCLHpGCaqwi5q0xSqj+iehhDtPn4Hsrpl1/xtILe8Y0SM
MFXo7IDXOP+eoseSwqjFfFSpi5a7WjOrylWH+G+pKss5YiBu42Uh8b9YfUMnDA0jpaIMsF7tPBKq
5JiO6l8y0H+PgqDMQoLGqxuo1/l01Mq3Rw02/7Gda0gplj/kUIdtK9vS8VhXeX+PZNOUhTgHMoHm
zPlIQGGl4qOZhoK2qo77uZ66yiuliSuSESzLp1EHfm/awHS8YcbBYVfWehNgoVojrNOC97XBwlhJ
dIycyNqyxrkIiVhtInSw+OxeWuqrdfClDysyK7VjnDql9Io4sZqDMMN5q7xw7Yj8OdDqs5Krpv5k
MJCVL8YFc14peNyNVfqm1ZXxl+oGy6KTgGrwFbFpJrpddUCqqu2Ql8y5fRTFdhHzUT6LuNVPiDRn
HzOrsZ+jGhCjzAxjixN6JZww0fahaWUQZMr1OzD5QzKl9qJNl8n83XLmVnXrSo5vvAtQ89JWqh8C
xZ/uYUmU7tSnZbxxG135pqR3C1cTq6jFaeJ8x9l60VUS5cGjyPC73OVq0wz45TSl3GACXxmInU3+
SS7OiV3XifMJjVKovvZRDSzTS9Ny9DCNzf7+6SJDIULibUWfVKyCh8bohlYu3he+pcDGk9kwSq8f
ouwHF1GI+jn+1F9uX7FXNivynfC2ORkmXeDVkHpShGUVpvaxUAbbqwO72RvTpN6TAvobqeuVhxlI
H9ufSJmcfP1OEhk5WtpqJmXotv2aJUH+Ykj08D1ZZSUesoVddxux37oftJwOHH/YoEhwUJZd132t
oi4nmsUmzfC5sg/NNOvTLqyy5KXWwuphHvLyLaiC7pfZGkMGlzbSXos+FcVG5I24LFtxFRiSTVNu
XFACrPTqcqQIb2V4HIhj33YydpORaOTQIovxqqiBKZ40wIH5nWOVbXwHmxWTtQT83I82MKR60BOU
MjhBeW/tReQkn+IAJw+v4QVBYz7W0Rhs0xrCfR8b7ac8x6jCjSIMyLwAIcXUVSFpfyx0Lf2sIaD4
pIZjU30x5qQ2jjLRxudM2EPpwge1hNdT2BJ3uFr75UFJYwMYvq6Yw0OYVK3jzmZtDq7sJzt2LSfT
ftZ13/4iAK2KDyEYvAaApp58qpQwU9jALWiIKG2KN6vrgSegmaTOu7Jp7H5f6K35o5fOMLmR6iMx
UuUaSzJMivyCND22apaJcq2XWL3i4DDRIpOk9Dh6uFli+M/0h/riLQYsgAum0UvkRKnBWQcjrhqc
FkgCtV1WObq/n3Fq+Kq1odI+x1FXP/aDZSQ73MHrr3FJgO4iqqF8a/wCluCURcPk1dKaPrV92b2X
bZ6j8N3M2rsRxcp/plo3f4QkffWdlirzq5BpiYj+iIzJboa2O3l+QmZHGD5axmuqCfTUe/S/X+tI
VaDNo+n25pdWrOJNGvg/0DJFw7OP/fKp/S/OzmxHbhxZwy90BGhfbpWbssou2+122+4boRe39o3a
9fTz0TenUimkUMb0HBy0B2aSIoPBiH/BvMIBa1sNX3BMs8IPdh9xe1h2qmJ4X4nipS+1ukVgPtPx
WDNGRZxGqyz+HFH0Ny5G6+ZfptHSslPYjP2/pjrMUdDzd2R4HrbQqq1Qtf5xI21kPg2chOe46NQS
5akJT4SoymiJ2GaPZ13Y84PObRG5zTkpeZV+UpcRey4sUzSdevLUImScG2p4VYp0Hg6dro5YYhpD
hjlzEetBJupKvUxYV4SHSi9a4xhhAIPCy4CyVWVFludnmoY9S+aIASFPpc7/gno9/UMKuVxnB5ac
j8o9ThGW3gjjLNwp/Dty1epv0+gK7YyZa64ekMlH7b6aXeWbEsEUQrE6F59q0giyiF7lZ7DPgGWr
HdY+FiA4LKQR8wPPn0+FiakPVO7/GzJUK7AWMLg+kc08VzPVTz+ak3oPv31XlicScc+hCslLFA03
+eevqj+pUcP0D1szMEdDxD46Ok12yqYp/iYi3ML9yBJlILCuJacdunDv6b8VfkD/AcCC0umQDN4O
XxhKWI5qjSsAYfJF0LE4Fnke74S5jYSdV6+cH89D2jirScLZR5nWKPRAb5Whmn3yA25+V+1R+wUQ
VOaH3sidv2PIbdV/jy+yrduF65m+GAB5eYveTtDsq0imCnowI/RVoLGJDF9rqMtvVu06F+hp3x+P
dz9VCR2FmuaCmwObsRovBBWraPFoBRBYATnFA4S5A5pddf+sZMjD+kqLIsM5XhTS38dD328lfN2p
gYE2s+iXre9sqQyUNMqUIkIQpd6p6hzj7yjJ1BR3j9HFUrVyyv7U68RWH4S0t/f23CjDUbilVScf
LbzN1g+Xbo5tc7bT4mondhwFA0Y2zaHEdqNBK5A8+9TxpNN8oSStgVOcXSvnwRRGQfxXO9BUJZK2
j5fkPo2hlUdNC7QAKTDb4PbrI+3QGFOeZNdGtPShvVZ4z3OrWU8DQqF/PR7rfqcxFmfZk0KMCBeu
3od1ZDVlpebZtXSN/hSjYX4CdtW/j83RO1suJk2Px7vfabxZgAyw5FSuEQC4nduANIab5IsbuEma
XUAEub5tLcV7CGXaJWkzTQJu9ywBNhZUFghBVDFH4BirQQ11ApuBLkhA5MZjquhQNp9t1KB6jFEe
z+8+NIG2JmCwJyDR3DVORBTbTme1qH9btX5WzD57QsZ+r2u+8dUQ8uHUUK6lk73Ov7Rw4bFQ94By
1FThCsHdso3H4ZSM6sgp1eKdKsJPZPBtwkcmTz+N3iBHhWr87WdLp8UYJ15t1Ib1Kqf0hbDIgXqG
0TxPY2N8qppyRIWyy9riMGphGF7SWIs/gMB1PiaKWaG8PU60FjFyU35Hxx20o9YaRf4+RfUBNVMj
WfpLW1vdp1TthvDFKWfzexfO3pclIhU6P/5IG/sBIACvPVp3AF7X3exk1kktrQ6csKpPGjgQnJRO
oBodBw1Fa9pjxm0OJyEOQNYhv65fQkrrevUC8ieom96FDFAiF3Kiaix+N7GQV978jASOIxuS6IVI
FYJVbt7MmlCcWAsD6M2kl9Fgf+/tQuxgjTb2OaOAqQBqRF9m3ZPxBCPkKJwFla1gFKBkRtp/USf4
VzsDbdwPYK11uqvcEzIg3u68zDGHxjbrMFicxFmOpMs62R8enqLtC8sXoY2LlDvF75IZ36adtdz6
crIcwPOVbY8Uxu3gOfViZWj1MFCVLvmdjKjTv2WpUX7RFWHWv799V1IaJLXiDQtgbFX8iFo3Gr1p
UAJFdIo/NDin+FXTqEhweMnOCdgIIGx86rsAK8gy7mA3Ez6WGHArQZR7xTEfoBOqkT6eOzH/PXM8
dqLiRtSnWQHuk0oaDd91O9lSOxxDCk0JaI3HH3S1EUd7sfN3Lb5PPhrwylVohb2zc+THWcUsySei
+ifLOer6auuGuJu4u5VArwsbQ8xCjcND1mitdertdgKHV4y2h5VlOf6l6KF70dt2Nt9c2kZ+F0wF
oBnpdr4uI2blZBeW3SsBhctCC+IKDtJhiKxxPBv5gG/v4kVRe3CxM/j8eDttnVAUlmHDymoS2Jnb
vctRjIe+LZQgbxb7uUgX5RDxnN2Z39YoLmeT/hfpKkXJ21FapV4sgZxyAOUpxuiGPpxxLHsMFHYG
2tqxUI1I0Gh906BYTccePDOzwpjpOFST8OurD2gr/mtG1FxFhD3e49XbOvkcC3RpwG2CeVoN13no
/9doJYGIac2jCY2b9lOHQVg6/MLhoIcue6/A0tgqq4DtWuBQ9T4Pgz7rgIf1eJt8wqnaBMlY9AWI
VLNmemnjeW8PAsRTCFXkvnBM7oJAxdbvFubYh10XUJbN/UVb7C/5QH2GYuueDs/GmrKW3Lf4V+Nb
tM5rrZyiunxMBrlmTb6ORetxjl2D4mPb7ny+jW1Jk4UwimixLHKuAjetfHwt88ZDbsRKXnIss596
e0gvb94kMgWjMAd0kb2/2vwR0AD8OXWyoiyf8FdNu1PUaNEPL7L2APtr5iZjkLracCRB/IPeX1+4
el4LvAdTL0i9trqa1FfO06yn8vFtRwcVn5Nj3oXlAWcfUHrtgN0t+tlfhbFElzBX9vQ5N65lZC3I
ADR5+u+ebTmFjULg7BFUbZ3RKITreKl6MTxF1NEOiRLlp0TYZHxcaM3x7ctuGDQKQDrztl/HVJRw
WqcvGJtei0jfjfYkTV5KE1SurUyoZP/CcLxRCTsE8LvHOMR49NEMi2xR8eprbMNXOvK5xo9jPVt7
uhMbYc7DNE22uFCJYfvextMxXFCXG/jMiwOUWpsmxSfjgRIM+MJvc9XbmdxGUZnMlM4gBR0YQlQY
bwe0lWHMS3QuApzLusVH5N0oDr0ew1OfQxULa7sKo/SZMn+bXYqoHapTXBpwX7ximvOdA/Xzsb26
s/kp1CIMdhWXyupEodbfmkgEhkGbjoV5QN66b55EVVTxB4Fc84KyRuqGJ0ywBixv8yx7Hop0+mHP
dv8trvG08Zs+tyPfnVD75l7QiuKidr3zNFNWH/0+hHx2erw9tr6YzC5+luZlZ/J2AUsMcid1icPA
S4X4UXtG8l3Nsuo7eLkcD8p0sPZkm+7PHk8xOuVkxfCs7vBQDufcitFLBxSwjM3FbAftO35kDX6T
+LJ0J9wVRHYElGN+XhCg0Xe2zH1sRQ2fFpnkRsl37uq+6q028xbUv8irDOGhqG6nzjmbAPjt3E/b
A5mAHYHZEGxWA8Ugf3vpohM0mLFelDgvr31n7knL3N9KTIdbAsAaxRb23O33a/MIN+yqZZQszs/a
MpjHQoDVBpc47WzvzQnxBIL8BBwR4OPtUPFc9YiEMFQeAqLx4AcEtT70h8cbcnNCpBEUDqnqkJXd
jgLIVl3a2XaC2BEl3sNacxCDalwdRbw9S2LteEpTjEQH5Q4Aq2OmkUw1DOyOUIHYqDqfai+eDsuM
bfUvzArBXvpNrvRfWX2msiDBhq/nBEs8fdUACwHEHtsLVk17uuT3B1oirODakjPTjb27XixQhos9
OQC7qu6aaKV7VotsPExeqcN1Mqw3BxDmxOMIACy0dtD8t98rjA29BF3kBhBd1adKDTN8Opb2VBrt
cNDscS/kb8yP3Y49JTpc/LPmQZQo15I4dIQPJ1U/9rS6P/Fuw5s+LAbrHzWsUn3nJbaxI+FAAN4E
sCdZSqtvF42dyHqldoNY6Wc/QajKp4PvHOd6rt+cG7i0K2VyQKqJHtFq8ztd1YEfw/h9KRf3Kba6
Fpld7orSLN+oYcoVz1DUwkjHIAiQAt5+N+Q3Dbvj0gmMgSptJ9rsOAllz3hz62u9GuXn/f2q1YIS
YVdjcO4GHA3Al54+0/Obh99nN+mCqbDtX9iNbHoq4hjYyKTndlYj6dtMN5dvVS2lb5aV92m2p9mP
MO84m2aKkt6bDzblFfgdHhuDctJq+yvu4FDjq9zAGcLo5LRef7YB5NHlmvbYJPKL3GYXFIHhvso2
OlVgbzVUb2HGg/Q3aylU/dDVNKYykx2ZFUt2WEZDDWqX7nMDU+FopUL/9/FMN3J4xgeeQBUEcB39
ltu17bASRaeKtcXRwqyDRIuyH16z9CYC0y58+EK32+rj3GRivLhCdxoSIKP9XNh6+1RTIqPbPMZp
sXNkNtIJYgEIT3guYKrWOVcp5rQXk+FQd7LwCAIvoL3H7cX5q++bdjzQdvZa3zWG/j8kB2gBP14U
c+Ob0OVCyIwSmxQhvl2TQkKjGzyCYWoo7XHKbcSwTU25Ph5lKwKxuQxwY1Aj+QtuR0Hw0cRPnLaD
kzXzi+gRrUuHGbvNqf7n8UgbCTV0EPJonmhAUXgv3A7V8a8WCjxuAORh+DCWgDUOGn0O+zCVuf3d
LNu08hE1H6+qymPb00a6vZ2y10TaWFcokmhg0NPjQXGXpRkJUv/V7AXoymcvfVYPKJ6Xb4bmIwKF
CQRyQkDZwY2vdrSwTQRMhOYFYZkm4c/qCCjs2cWu9fGyylVbHV0JTIdiQZdBlptuVzUuIomriMIA
kkEVonSL+hr2uyL7I89DFKjGNG/eY7Kr7hXvN+IvmsEAJ214nPedDyyfqCVUOfszz7R3Hav9NDlx
9N6MRHcoZ9e+PJ7o5v6ReEOgfawqfefbmTqVTo6YaVRJTGP4nrlh/d5ucQoODXoH8RhOJyshR4Xu
6l3aLC3Oo9btbZ6tSdM+YP8gD2AiyHT7GyYTcRYss6kMCSv7PqVV611sp0g9v8YX0TjxL5Y9idKN
I0oKLjWTsM4GB7gKBJQ9RqPwuOjczukPYokT36i8+pyKuTo9XuOtoRiL0o0Mw2TJt9MzrLkveyvm
jgPI8CVPPPNHS3C2/LiwsPt8PNhGeAWr+v+DyYP66gJX1XEqrZlXDCarqnlQyMK/90veXifgY6Uf
L5H2EbAHZqEVCOEpeDz6VhjguSEb+1KOYx2NdHqPpodkcqDoY/WSmNn4DqbAGxVGZCpE+VICf4kF
0rRpNceMfKLuZ8LrbImTaSTRYZpt8xQ3dbiznFsTolJKCxmg6D1rxoyjZVFzsq6wTxsUvZfk6JZG
9QujSGuWn3ht4IvrIN6lcOzKzA7ivIgvS1ZUxyVp6p19qG2dM9kWJC1WJeh+tREpYE81WqJ2UDU5
HpKh1v42G4rnc8Cp6ZmZfajDOb7U+pQc2zpUfQWq2zvAYzQtzV45qsqo+Y7TiJcijSo/XFJrB+e4
FXepE9L35eWFHNbqF4aDTBVjaK9eqvcHvJZzpChOahmrpwndw51l3wx+r4dbHRa4lEWiRpEd1MOg
/RXiM/svR3Uozn0lRvtQCDMLMDCvfocoYNZPgGcG8+SFS7MHC9kKEbCLCGaySUxWdLujK1NH58Me
7EAZ0+6bF2vJAfxW9CGzynhnF2ztaISZofJR+iIFXi0xXz62S3d2oHUqBu7IKhKpWHocHgeCra1G
od+jUEUB/i7NBkY9Ji5hJohjtOni1tWPBmAtyhxV+bExh3inX7OxcQw2AG43PCSQtVmFBEhvdVd7
oU1av/TPIV4CJ7EUygsrgPO3ZZXgV9tfCOy0vhFVQpgLZuT6saRnXhi5CoMaXR76WVnrx3FUrEDv
rWQHRL2xnnAQAM7I3gmHd71T42VATiPmq+HafcCUPDkOdRVdYrfNDpD43qjPKkPszXir9czVfkmH
NHUCdLKSg0h0/cWp0C/3pibduTM29j6VYGAs1I5Yy/Xer/Fl78HbIrpVp4UfAXn9MDbK+KWyw+Ob
NyWcfvADNJcksGS19ZFLbxuAXdF1rJLBD5OxOYnW7Z6X0U0PKfDrneRKntpVFonYlmRdIv8g6aS3
p3pICsVAfTW6GsJx8msXDuWXtES/7ZChlvina09efqIi5EY+bX79ucuG9Pp4yhunndIG6Ax6UyS0
6+pcF+OOVOKVdO3rVjtZNY8/OEPNzmnfSDoIXbCREQiRWJDVbrH0PMmbxohIMrr6HTohw3sbHdr3
jrDtd1HYVd6RFeoi3+m86LfHM1wLCv3cqrJHi2kxzHu417er3PGeL5SpjK+xU3kNmQC4a7pBhWu+
69sRiLHWIEd/QHpQgAke2jh8svKBTieqsjVSemFvXsRkm8tZ6j0sfuOmTn8ZFdfNjpZbC5QYNIlU
dkaz2aMQbC2cBaeGtZP/XdePelDkRm15ACMo48boHynOOezj+GOeLN2TpwJWcrNWPTlzsecIt3Xs
uAToNElg1103MXSqMHeRaQvUQh2PXr/ol7CwpmNWTePOJtw6B4QTqcRAFnX/xuDQqUWJEVnZx5l3
aUB8LAeQznn3px0a+p/uYGjfJ8UEgZLEJqZOGi+gHf7s1nRRIdPle45mz7rTZeReJ8ykj6+uNiUn
zxXhaXaif9o5XnaizMZVBGqApwza4JJhuDr1aZZGqolIXED/rrf9OMGo7JD0ilgOcQE40h9srxtP
CVDzPT28jVuCeg8PKKobdGvWAUcfqYsaQ6sEBvXr/n0xuNK4d6h481f82W+tGffNzs20sbAo3ErA
En190BKrWscUJ3rtpZkSgJH+kjdd+UXNiy9F5w47X3BrXVlNEkCwREgByD9/9bLJHatXNL0KgzwX
U+zjosdrBi7nUzM6g/AHoAUlqImq2HuTb80QNiPPAD4nnYfVtYG8fdd3+UjzOe9i95jVSokJq63h
R+NMYtlJgTdCAlhBvh7i9j/VRW+n6fR4Ozk27WYxoRt88ToHOqo7D24XVKklKpS9XPtH7OTR5xIz
jfntoVxScVlo3sWYJK12b6YMMcfVDQFo6MoXzSvg80ROO+d+S5oxveth8laB6aaVuDbLOCh/PA7n
G7FCKuBQvafnzhlabSdkjiptFml8xbfPGf6FT9HFTxX7bzgu+gjxoXadtIT+gN+d34P8r33Na+tf
KOxLuD8wCGkXdQfFAwjXzFkNnElBKvM5d3ssj/MeqpAT7Tplbu0vl4awpDiws9fP2ap082xRHCUQ
ja1E773aiNQz8iUohg6zYV4rp6ohIPZKizZCbKtF+9UronQ6qHqUO+dmKER6ceBLPlmTovTPo6LM
LxMma/bO1tz8ofK9BBQCOcd1pmYVY616IlJAU4+9hQhfFv2pDIMwD2Em0Et6vBO2ghmbkNYzwZSP
sTp2RRaioZUBUIxLFFkVq6ks33TjxbhGRh39lXB+5vPjITeyJW5EwOI6b09qQqsQQ46D3gFSH1dz
1opzi2XoeRlt/fR4FF3+8lVeSKKCFyj64ADT15hZ/DQSXO4sMhbRxcW/TZRpyXNroSzqC33JMPAy
9Mh7mjuvnC696iA9WvWjBbsF8FZ6jXQjT782phljVC0MMT6H5YC+6pjY3aEzhto6zEuKLWIJ33t+
0lOnFr8lvNbtHwpZWOePRT2R1UCB2NNp2aA3wPDk0IDSpRt8d3xHU5syAK5InaMs7101e3EmyghA
XfxmxvfxfZ+qtTjoIYoqh35pWeHCMlv9bBhK/lJ7GdS3x6u99U2pFXGWTS4/wB638dTWlFYdDTu5
YuBZX5PGrg9xDpzv8SgbR4O8BnwymHV6WevCRdPo7iBsN7kWjpU+qaTDH7NuqS9OUmrfHw+1OSHg
DfyDy9VdNrVgJZeIhSXGnmC6TAAvDhr0w51l27ht5d/NMYcuQ4a4isO52mQqVcvk2vXguhVHNLk/
CsAEVQ1frDb17n2kxfXlV+bGIqKjxftzHWHyZTDKpuMA6viOYmc9m0p6rBo331nDjUsWbKfkFqA6
AaVB/vmrXCIc3bayozzFdSDmScQcKVImjm7UfpGV4XTxMNapX6j6D19QXUnfDoiWlsiIecOpR3Zq
HWiiZqknM0OvxZwFzzKcPw9N0dQvpVDDoOy6OHi8rhuxlKmiNQRJhOLI+lZH8yGqqaTG2JLg2r0A
Cw7MBWHmZI7nr+qU7gknbIxHPdOglIlPFNphq90DqsuBhNBE1yJr61Mep5Y/pkl5QblpCtSm/IWb
CV1h6Lwu+NL7tp5jjAj9hjX+2YMAD9Ll9XkmlJ+hj+6RUzZOOkNxA2JKJbXrVtcSoTsd4yaLrq2d
eADlbP25UWvtWqMndn381TaHolzLVpVAlPVLAjVVLa90Xof4pZWHJW3z57CJ3CcMQ8Ydys3GcUdz
k5og6AJ25Dq5XiqtGIc+i68LGsDlM/6DhvBrHoTGsW4WGMZznKbhN6volvjr41luoPDosoEroylL
zne3OTUra3SL7vS1wq++uQAigcg5uV71bxt3+nM2kXii7N6ExpGm+YwQMNg3++yg4J4f7LTv54Ni
1ObXoZUc7KbvnXe9zb842VaavERYH8Z/PP7JWx8GiL0GwYtCGRXA2/CRwU0C1TJ4wdhY0SGCuBdQ
BcqfePnsSQtu1aipxaGTJVv49+whxQQOQVPXkzBm/SURjUkiXEmfmKg6FA0uLiPGgqcmTJJjI2L1
0HTJnjjyRriULoIQ9ugaUN6Ru+dVuGxbdxSpKmTftR7+w7NleEIjwzyGiJkeZlwMf3Ot4keYNsPO
3ti463jtUZ8AM8qTb91WXmKrQiuXhm82hF2ANIj90ZnGPdWRLaQEGQumx3iKgVNa16+mue6NCcMc
MFhmVkKyV8zwOONQFZ+xtRPfgcGkX7tCGb5a3cD/wEzjkrdmXFXVWVnizL443eLFO9noRhClaAcF
XVpMsv7yqfRq1XMtbzFGZm+1QmTvEyda/rO9aEESaY79eg7rb4939cZXBobGQrMAyL3c4QVHJ0L6
hV7XKOi7ePZ/jpZ8iIX9vonsr0Iz/qpK4CqPx9yIO5J46nAPgwkGFXk7x3aEFCCyCQByZFTf27DA
FMRFSDDCrvM6LvW/amabO7Fu4/RydHlYcHAlJW+1rrZRxB2pL2QLL/1Opak7YFhDr1ks4vh4dvJv
WiX6pIISzE1zm1bBana2sGyEok0a24k5JAel05Fdau20nnzM3EzXr+zOGo6YxjV/R2Jpw4NXCOXt
cDjycFaXT0r7bB2sKpErQ9JQUNBqRS98J1Ptl9axQohBdtdUb0+EaT7zsmFMuF7rRNhqJyCtJsWS
UbppaFYV/SGsOD0kxtD8ysReDSWDx6vzMSTKEE3FEAZJm5aXple+G3U6nmctG3/hJFLQgSyH+BEc
x1X8K9CG0NOwhzNT4GtR67H6bhEEB3euuoM7tebl8b7Z2qGQKYlFnoS5rtO12jAopuXYrhhqhgge
As9qf9LbrvhhaIu+h9DcOoO8jXix0Ri5750lpdqobWfD9bAtzGm7KSnSFw+sSHbU57mmwJLqWuwj
PpHstaS3JkoaDjiZIC/bkbef0DMme4xRLQkWNx1O0kfipawK9WBgQ3N6+5pSwaOt7ADyusNkKVNi
z24M76mpouXc02c9tGakBlrv7lWAt2YFPpgKCbhQ0EqrY9/Fg1oDUHeCrBrzj4WqRZy92TkMS73r
y70VYkicaAvKdutdpj06XpktKo3B2uydjw2KCdc+NNVPQPMRDdC6sX3PM6u9Qiwdv4+0Zvbe11u3
BlhKSwofyyRulQtFZqYsY2HxMIzDUL3qTVj254WyyQ81j8L/GjSt22M05sZXsoV8D8+3tdTeT90K
Cvv8gvUGoodH28FzAqeYiw9dYU/n2m1xBQBD/vXtG4jyIzAeOI4gcOVPeRVunKqJE4uGb1D1Q3gW
qbEcmyHJntRW/wWMNlxK6vcMxDddh2xDn3lbKQzVeu7yrrYNlGIAuR3iJp38IRN7G3ZjE7F4EkwD
Duy+ORJZadkni+sGEv3bgv2yli8NKEZBJaqKvs9Wxu0lSjSVeERUTziEJj8eL+5GogcogSuZKCuZ
T6sjM0edWIwK4JBeW85BtF1+HNDPPz0eZWO3wPijT0ntErrTut1muMgg6jFw7X5ynfPYmDEsAn26
pCKzdxKbn6np6u4nbUcbDPrAhvREXOB6ZmEQFgy9mg2BNSaZUfodvY2/EQ0bva8aDtV4QfR9Ln5E
Sme9WyYzedHq0Kj/WEzEeE7mUDvjy4he0XQeu2bO/1DGwRHXrJsdDUGnKireF1pcfK5q+i4+hKDl
xR7aXjnMo8iWd0OtqZ9pAHfipCAd3l+WOZz/9dIanY0kbHXjrI9zc+zBhJaHce7i5FrlWAjIsrOG
lBMU4/hpHkNfeLn3TXPGefqEMJ/XHnQjMbWgTNr8s7a0eFa0kMaHo9561X+t2eeAnOu27g5pUepo
3NlJ95dSNXqISlrPVnKbNv7Nztx58ms7M8tr3g3NQJ/BxAKvLj3cMtQ+7QAgqbTJTlpRW4vv1q75
knpzmn1FI89Qd/bGRrYNt4/HNqeADbg+3rMYlrSXZ46qlnIYx7S+KkaKEFZpLddBL+23J0qMJ4FO
iBrdq4QkpKChNUJPtUbV+VTh7/HU1QCvBtXbOVtbu54YCIUKIw/UDeSfvwpc3YDCC0qz0TW2zKw6
O30Z4UeZRW571pO03EMgbqQT3HzSvgHaFs3W9VFuADvwdlaCHmDQmesx+t2ap9ZPkW8+pqZpHqkc
jzvHbXOO/K1STBZs0/pkN7ZoWvCIdCGHsb3y8cIXNLTsDxCdu9PjILIVLOGfI5CLJhSNutWF1zqT
OY+toC8BYGWgI6RHFC0sgeemUETqHo18rsxDkqvmE3QrxNjS2DGa4PGv2JowuCPZcoVyfHfvQ00v
IEpQLazjMfoCWrY8mItw/ygUvd3ZqT8v0XUoY5dSOwcxCzZ5NeMiEY7Roa4dCBLB+XPvldWf9EOd
2q/zxIzPeb6M87nHTTl/XhIlfRd1NND8tM/sbxl6/C9FXnvd1cgtBeflZbLp3logmqAgKWb6KYls
rzzg1+UkvhL34kuTl5l7GNtORX2sy5TiUNIb+QvsRvoHqWqpnCFja0/4HOWxPyJw8iyi8K0OwBJX
IsXmpbscbV9KmbfHZqImp2i2rqB6U3zJMsO71Djn4s43GTvfcuPykxocjIPUNlewPFE3BzTVPQQb
ODFZl6NuXxB7qzrZ+YxblSRKzdKOl7Go9K0+Y1XXpicKk8+YmNO7pjKQxbCklrenscRpaZp/13Dx
T5OdfRuHOEGwSPvxeNduBFl+AlUkQLsbajFaTyGz9BSOKWoAgWJm+ehXSb2cAAppZy0rox3QwMYx
IexR4OeyNyX6+nZp28XOxrxFeSQD3u6XIS7Ypqckl17h7n08t82vSA5M2PtZJ1stb7Pg8m31hhJY
GP4EqHvNwegJawfouDUKD2sJ6JKqquuiUFI2uMSMoRK0EQaqrQAYr3dgeB/PZXOvSJAcQqqU1Elg
btcNG/PEnWYK+GoonKsHJTYoJ8P8MNhUvi1vWv6jZ63avjl49jujsJb4CALM/vT4Z2xcJQiquIjh
EdGpYayPoDcWuAsllPWzKQ5mWKaHoRfpidQU5Wdv6i+0Dffk/rYGlVgl4Adgy2Fj3E69oTNVmNFI
lzuO0F5XlfDJ0NryfY6KJ+YJZfOb3jfdToVh41JBNYYNSiCQph6rECDaJrGnCWGTKE7qPzTESU9R
1wBSXIzkOCmieJ4gqh/iiZtTK3+FgSHxJphi8cC5r9qoaFRJbTbOJU3O92VXl0fNq3+ELpVGSbp9
81GhrgG4Axw6TLy79leqdVqt6y22souj/+4YcyzprvPO2b97mUoWhBRwkUBn/pFH6VVYnfWmazq6
GoFXt+4nMYj6Q+/p7bHPe+elKQwHEl4NKBH80psfGgwNqURqOVJOJqe/HRq7tDDFz6EPpiHuVX+x
4+bPNlyW2XdKK9yjyN+fVikdzuOblhTtWtoSt8NFs2sukGxxgxnIoxElqJQcJc50iT4MztTYR62m
EHpYyjqb4RvWue7n+liSU1tWmu4AwjaWXRrZ07Pk9Eihntsfk6adrUZpOTD3EmnZDOB+cYpYja9p
07vfXLXpzXPUGs5IU8niMfE4ZmwMT0VZXjCkR9ymqzDcL7ExjHT4A9IW41B1FJb8brFbv8yS4V1b
guqs89x50vvi69tHhugsX5bc5XfNCg/HJIosYuQCCAUaJXX+rJZmM/lmUY4XbYncZyGa/gi0Orw+
HvqnW8pNiobeE9hGEm5aRKQrqx2AQhkeIJ41BuniDE+Z6MzsOJehftSHeLlMWqu8q9Pe+O7N/UDX
KGnPqWqEfmO3i+xhCh81vPifPiz3VH/uoqkUouLC5/+AHLINmRG8OoSVATE6TvUh6EfF/sMtkcAq
68W5wEFYfhdebHzpzXz88ng57tIMim8WxQwY5zx8uJBvB20UCrmg8ftgTHvkkpXQS6+zOqe/T2Y5
GieBsG65c2Pe3cuy3ieNrOnYSD7/etej566nUT0EXsm719KT+aRSBj89ntjmKGCHEMPgsriDirVO
pyWV23K2eJH/bXhx+dLpS7RzGW2NwhuNWwi8gOyRrJbPzN1SJBQtxOhal3aYKix5vL1OwdYoNOwd
FZQs8hFr2Fs71/heIoIclDX+w3WZ2ofZFXu2yveIJD4MsBwpGUF3j7L17WTqhkqFjdZAYI6Oe+n1
KhLHMrS1j7nh8P866UidgQKI9bIkVfURn8/KPZKTGjCD884cj4+/4N3WhL0BjgQVcxIaOgoyfL0+
Dw4cfkdrFilOkOm+UVJ1QYBcrWLf9ipdofE9zf8+HvNupeWYlNdwjoPmeddk6+oqHloAYIFCevqx
N7v2pajDcWdvbs4MsixMGO51LqTbmWFBaVnorS6kMMj2Vib2jWmfNL/RvtUvWhJ7e1T+u0hPP5yj
Rl+NJI2saXXKowkNbr76HCy5mZ484GzvnFKknycjrv1Ji5wLdvZNEHVJ9NYOohyZXgL/4Y6hlnw7
VTuhGQQKRA0UpanPZmEkn8yZXoLtKd2eF6b8u24iuxyL+4yvJ0Gx68eha8DV7GplCYA2mycRevO7
Ttjx51GYxR7b8T6RYDBU7+AZkfySwchv/Gp3TnQIkZ3DGmfMlearMerxM/mom5yLUQyeP5hokPld
a3X/jJFnvriDN31IUyqCOznE/Y6VDVrZNQV9q9Gyuf0dbtTVA7YnS6A3evkRskZ3BgmGVvRbD4aG
rBEvfB3LdQ3myu0wQ9FVVuqwZdlgYepHDcoXB0+Lpr2399Z8Xg+0uh0yTS+UJjeWQCsU8zkVQ3Mq
svzNqCuaW69G+Yk7ffX1pK+8YafzEkA2bv24HJZPtZn+E+rLcER/ftrJtO6udjkc/lmS8yNZpXLS
r4YTC1KPMTIRAXpYy6nCMOWamOZ0GdOl8UupATQWFIV/4ZO9GnS1kmU5a9ZiDkvgWpN2QXmoeIqa
Ud/Zf/eHTqNAwrmTBWE24Sq0ZFjrmPbCOcDjev4Y63Nz6pwUV2aoDjtD3W8NEnYkOqBiIiNzJ4au
KGncteZgBKWSxUczBsFj9u0e9e1+QnIUeaSpOCMWvYpYsmIJ5hCtfpyqm4M+5+NhNKb6c9JTfX/8
he7vAQArbAwYBEBH756yqannYZaoRjBDnfZdXJ1P89K6p64okuMIGvfr4/Hut6G0wCTxlpwJGE36
7TYk/8F0pI/xKfHy4YKZWPNnVaVo90Z1lJzSHBtuHyirulOI2VpR2SdAEZCvR33pdtgKirCDToQZ
AOSMjyD1hv9xdl67cSNru74iAszhlGS3RFm2LNtyOiHG9pihWMUcr/5/6H0yonqr4QUszALGA1ez
4hfeEFUGzfJas/Qre/7SjFKL2eEUTCsQrOdDKTK5Vsem7LatRJvkwyiestbd7jfcS/4NVkq2V+7F
/RA9f3PAmhE08Rrw8ryQW3YQzy2aHPbnjCXaP2jDe+0dZG8ICVYjaxSR8ShwbqpO4s1HpT9Rtln/
fH1VL0zv3s8lSiKcINI9vESpOfdVUygEuFLcdMfAw/hRpMbJ98u/1kmjJ8LpYNMSHb5s7K5rTpcq
gxa/1VZ+AynOjTfm5vT6B11YRKgxHAoAqtTSj7hRKKCOnLhGiVZaj9acg5RG44wxxNHmBl8NHE1f
H/BwsdCJ5WFDu4QYE+QPBZDnu8YDBaDoMFUJlRX/3kmRqx7s/Fp+d2EUKNC8LCBIABgfs/2qG7Ew
7asKvo5Q77Cg7OKt9q+RPA9nfP8WE+s8yjgmPM8XzTnPboVogH4mtqHGsBqFcULU4oc3GVsT2iva
M2EGEuLKDB6OwZ9RAcSQ1FFDpo97iGjHYTBgWXRVMjuF+oQvTX83pZi2ojtc1kFYi3anEY8FqHEk
d6z3wqef9r/8BljR7M2dw3CEXmqWvS48qlWCerP/wbEIuHC58sI2S8vILbburaYFbeiupfxa2V3z
9PomujTxwPNo55FMk2/uf/6fN76paP1OdVcntJlRuFxn61vquW1IfDZEpmaqt5DDuPX+elQLSj3y
AfTpUeE5bN1t7pY+WNs62SCbPWaDbt607tJ/7vXFf1s24t8CDMbX18e8sJHZX3TsPZpcL6s3Rq2q
YesmlQR1az20tdaGuaZXt6+PcmFLAT/gATap1YC4P9RpUGoCINdqKkF51//ut2UpTnM7i+aWyAa1
K2lmqsbVKCvdUNQB8iZNn3bF4+u/Yp+//9zv+8YGx0Zpn0ifNtaxtTUPfjBi6VwnKk37r6k9/VzV
6oRaMZqfXh/p0qz+AR0SIXKRH1/J3Gg23AplnbRpOpyDKnPOm7WIm9dHufg93HF/ngpKy/us/2eX
5n2Rd3a3qaQvST1pQXZhbaUemYr2l3CnP1OHswclBYg+uxv286F6x6lLhQta4nmL+Xm2Khiho8bZ
fYsY8B4Bm/XkJlmZl01MIdKRf380KM1QyQCf61GuP9xJ6MSApC2GJtlGocX9OK0Jnozjaa5tGaPf
TcSzDNaVWOfCKgJC8iydKvqu43+Y37msM7y8pjqZM906W+lYh8EyX7NjvLCKsGLogex9fPBzh0+z
EOYn109VkhuVHYqiaW4ay0SFTtOm0+sb5lgV2peRsSiI2CTV+3I+X0ZRUbvXNU573+bdcmN1aduH
GOHI99WMBd25AXh+n7ndtMYTejji3oSxp5261WtnXHoDdU0s8NIUo82DaTz0OPOFvOMi82zcjJWP
nxb1szXnATI8fqFXcraLw/B+grCi8PZC13RcetES79SJaPvuMZuFl2BAq8WvT++hMvNndvnrQSTu
fZAXZPu2qMxuCVqVOFMgrFBRzHRjS46lcR6yfL6z1xyl6XLSypvaRALyyupe+MjAJh2gHg4FiQ37
fHED/N0yrd+6hNaH9Ulz6vnOCEbzylRe2kPoLxOQ7+ITlEkPw9BpmMlLZJdkmq0/BVqXPjSd7t1o
ndFHjbApauKcF03TNpwxbwwiUyztJ0eT4koKeeHg0KOFME3P0iAdOdxJxTJ25pBnXQIKRL2bXEd9
oUzUoqKYTVdu2ktTC+aEbBUkAf/bf8p/btqyKbbFKN02GelpnSYFeY499Jct2B2sRDC+60BBOiHy
O9wE0J1TjUxZJLqnUG+t2Gl8zRxMnFGeT/1MKb5/n5npnP3t1mFkIp0dmwAJ+AVYvlKEQmULMZB6
ZfbBGuB9Q08drxCpX8wiowAe4gGhGEtceViwNOgG5RuihEPmjaGC9hiqtb121l9u0H0YugWwXy0S
1OMGlVVWEKGmRZJNLWd8lZAQQqeTQfNuEnJOn8x82PS7eTZ76zzpUwGYXTpKO7U2nq1+iCBHaSav
Xw1HuZY/a7u3RXdCLgnKMbZLG9WbXt6XiWpWa+Hd0gkfVzuT9EYXNtxJl+maNF29eWHul8FPi+g3
DeGH6eWbNC/2RtYgRKh3+HGGi2v134wVctIZM7n8U981QiGIJIprTJUXh4zJRAUCDDqEUUKMw5rZ
46RyfJxEggrM8qZ0VZEsdYU7ZSWDK8/txaEILkBTIyHy4v7SAprEMthEAhtJ3G59boZLLbzbYque
Xl+NSyPtVvRseuBOL/i2mayBsGVDyUGTbjhY3ZBU6WIhrFBpp9eHOpp6/Vl46K6kcXshilvz+dUx
oVicYSAmEmJN81dt0yeDumYFTxqMrhXL40p+b1mD72Wpi/LOhXXrh0Y26t8guXVV1HajbdHbFtr4
1mkm53GoBkc7eVXh1dFi+uqHnqa2EU79Yn2ufbxYQ7OSoE3nzFqvfc3FiftTmQdd9PLuN1uQ/DTc
y8SbMSgDQ1yGrd610URj5UrEd+myIIVHrBvCN2f5EKrgcJkrcMtlYhcYAG/jWtwD3frLnt+f1eHJ
Bue2e5RRMnq+OgByh6DyvDJxy8CPyxzZo7pY3fj1TXDpWzj5vM0AXV66F+Bdu1HMH4vEkasTYzdn
neEd/qUdy/4t3OBgP3aw687aef4tBXyVvMbLMpmFmb1ffFS5HXeUf3+JMwpxJIByUPrHJvOqubOy
xoxR9LU7wUMSZ3TirStRxoWNRh+ECtgu2k7Eerh2Oi2oqf4J7gLVrt7Jy0SP8uLi+yp0G8x7zq8v
0IvIjanb2SQ7sZUY6vi+C5kjwThsZQI8ZL0dJ19BIqlg5QXYBH9ZjBxRcL20/tGr8lpmte+wZ0np
PjSJt/Pn2nuhltbnnrsXVMqkDjor7qys1WA+GZt1u+Bf+9bIl/mzAur2G/Vi71erO79e//RL4++S
zQ6JOQzv4wlwU0co1QUimZSs1zNRn9/BHq5GP3EDITLMA9vusQd+N564sTA7sDZf1FcCrH09j7OA
+CygBQQFX4bOFRKhFu4rIsn1Sd5YS89FbAPd+jAYpfqYi7Iw71q7v1ZivrDNLEq1pB9EkuyywzZD
EH1G/dbBlnR2rDVKfdU6YUH1G+wtNIa/f+BIIrlo9pISefsxvrO83ssdpZK6nXUzNHDG/tD6bfZr
sVb3Wkh3YUafDWY+vw2EnbaO06Vk7KOQbzS/zGJ0+vWwL5+0Uv9ap0595RAdSr37/YM8AK0WlHC5
Uo+HaCyGuQ0aWyQOitFTKKpy/tQr1IZxoC50f1dSksvb13fvkcP8Z1Ca+87e6Kc4cES61j1ynhNO
94n02+0RnfcM6bFlvUXrDhNpV83nCdvkeCldA1vNeorKrO1OxI/dj35V1+gvlyadhxFcOi5qQKIO
dS52T7H0pk9g4ZR8sD6Nd0vgN/djlpdxSt4EXFzgcvz6JFx4XvaLkrCaki0qt4dHDB0noVytFgme
6NvjUAMAa3XN//H6KJeWl04MFMJdIMU9Ru9I9OCoPhDIbLmvnRXO1GcUCdqPHeiDDwKb9CuP5qWz
yRnhWHJeOOqH58wdCM/7QGMuLerN07bUJycbsahx5TVx/stDEZdTB+XROTYp9MVdMM6QInE70wmd
dvnR2MYWrYFzzWDl4lJBewEkSIf1xRVQ9oWmVYD2k3ws1b3uafNdSm3tSrn1wnO2K4oSRe+sshfC
yoHe9aM3k2hhar9NDyrtsyVcgmJrTwWq/B0uzJllxkG6tN6dyuv89+tbxbgwoeh2cBMgiERsdcwa
Nrv3vH4jlBfKR8wR5Lh+m2loDSTa1on5q2UUXvVFtTW2zj5F9TkstBX1+XAIvPppLUrXjsum7Ppo
c0pbnRROmu45aALjmu/YhQXhlwaQA3gDXvKfwBkrK+84O31PViOqQr6huHHl6FwahH1MW5heJsMc
tvKU2lR/QVcnBe37GxIbETrb2lyph1w4oHtuySYGv06t9PCYoSCkpl0WNHHmzvtgpGvx0DtL8c/a
+NVTS6x+zS7g0oC7VhL1gj8dy8N75oFo1HI5ZYlW1208FGhpDku2vvW17ZtF8/v0+q76E1oeggQi
dXqjIF33DP9QeWpS7DrmesqTQbb1o+VuuR1C5cudmJ63+mjM6VS/9VPdhStIx/N2HreJ8r49r3fu
upnO2RqFX8Zqb7n9U5bSkuACynyN3UFOVqivIkujoVSLHY2LaYAlNqw8O7lBYQmq2r5FHQaOjxYq
WRpaVHeZQEB3l+A5V7qsz4FXat1dm/rWEHZLVVqxLL2OrvUc1N65M5a6+Ps7koI4AQXvH/nlcUZq
U9k+NFY0ZFZ7Pc0+BkqQbaw4Hfr1ylCXFpuuKrE4x3ovUD2PJyr+aKa8Cj9gCdYkVab6NAx19R3u
oh4VQjP/l91FLRMhEDSjeNgP2zmFV2HLDFPX2Ri9OKutd5lhk2/ixHa3bdo16cNLZ5SGJ7V+4pjd
ler5921S6CPgHTxkdb2PC8vJ4gZznis386WLkRq/g+kEjIMXOZqODnnWBq52a5iDDrWrNd70sus/
IAgiPr5+XC590H+H2hf0PzVLCGKoM/vIKPXY1UW2JuSNVyNG9T+MAtOAogCQCUSUno/iutuSTztj
Jqu6LhTUxW/o4l3zAL3woNE0BHSI9NvOZD5coFWRLxU+DlmSehaGIMLQTtDBizO0WvNOul1+k/mV
HmcVd97r33dp2wd/UHk2nA20QZ9/36gPJrwjTti4rEXUc+Rv6qkywkDwufMknej18S5EkJQuMYvc
tUQIpg+7PgCCSx7qIVlmr9qj3Rv+WVD+O68ZDnNoqFQQZ9drgMCLg+5mD3SF+L9jjWqg2VqVjp8n
s2GmJzFvUzR2uZMgSePFU+0MtwE11StR64WjgLwTZpjowcFRDfb9+5/96fVum2paj96Nr4x3jXAH
kl1v/KxNgXV+fVIvDgWPCnQuzzxH/PlQGDa6k1/x/qqi8M+jm1ah1GT2zm+nX//DSOR4QMh5gJ0j
oalUgXRkgyKb77TtGBkFBgo02Gr5TWKLeQ17fASu7tkPBB8CPM4eb/AL/YAly5tB5HnSD+N4b/ua
OHvY3Vuh72fux35Gze/kyG2TkZ329ne7ttr7dpPyWnv2//ND9uYXh4XW4mHbZk3rtXWFGnlhtFac
G624wfhrPM9mg5XpFGjkgO3EVBi1H6Gaxa2Ujt3p9cm/cFb324E3CvYcSZj5fJlh9ajZWdBj78WI
lFrp/ZKW2SPpJBwKK673P2xgi6YflV2A/FT2ng9X1bNtpvVuJb/X9+J6GQvoiUP+YwAffU2Y8sJt
zm6iz0UVmYL1samx1BsuL3Wj3RZyniOYed3dKnQ9eX0GLx2UHby4q7OCCz4+gqts3dGpIP8uTdFP
sQNe63YV0LrCaSisb68PdnG5yIPQ39nFzo7trnzW3bo2YRzm0LecSA01K5cadEHK2ojnjbzgyopd
GhEKAoJbFLrsF0Zaje0tvC1w2GEioJPv23IExlBm6btKc9chdirp6Vcu9EsLR2GEFv4OCn0BQW0b
jUStGrOkLEqOobQDSALutVEu3eCEZcQVVB5e1rFTuEW09gjFO6WNADFczINvOghrZ1TmhzcDXQh8
x63cuXl9DS9smL3VjL4mjD/IToeoMJgpLuVKZ1s6pXGX53VxEtbshSmwgSuLd/Tx2S87dwcu7K0o
WM3uvrr/eTBQ/d7WoJyKZMozqd+YMh3aWKoq3aJxNjvtczo7rXu2pCmLW+U6WhulqgcZY24p0Bi9
1P2Pup/TR82EVd+KUU5PlexL91w6qaNfCRwuzcx/f+3hRuy0tayGXqItAnAkttcJ8bp5MEMsNf/S
2/7/TQx4MRO1dtyajolf1Zf07+hRU//Zpk/6stVRrWgdW1rfPtRjY8f9MIxXVn5f2UMytpOkiCDB
Vu9kpuergfRy19YdMYOngvJxmI01dDUjj0actCPfrbQYDQz7G8ujx9MYyMfXN96FowwqZxdmoNa4
P4PPh5/q3B3mMssT11SWirOuonHqO4M0b7IFY45w1b3xWg50IQwlPQAERaBLVnLM4yWCZAAxcVMI
NLN4Y4x1f3bmWYSbVhlsIkqsBhaAQAXzv6Te/FligjOiJHouFMkPn7tkTSlMMJiJ1qTuQ+3pDQ2/
3IjMsvOuLOylmYV0g+bhDsajLfJ8Zr3VBasn915Ime4hfWsZN9IV5o3bULnM9Ha7clIuzSpcCrIi
4AeQUg4DlqMsLRCCZZJnU/Zl7kUD4KotT51jrN5d0Y9BHXJlBmeyd01eGfzP337Yx7iVEmiT8wF2
PZaqnNFI6Wq3zOyYlyPEUc1u4woeR35nIXrSnbKynuh3TlkeWwMpL12QXDfDzvLVg5b381PWacBi
RWb26gHKaedETWakd541DuIxTYvhMej87i2avPihNo3fbOfOd2p15URceGigm0Jj4obERvG4OZcu
b22kSPOkbcrlAZNRIwtHLKjOrx+8S8ME9EzIT2gYvagyQXsSKBBWeaImbb33R0SVlO1dEwG9cHsi
HYtkBlsQLeVjPOn2zja6syuTxoH1ElswUNDF1hoQcjZl4e+vf5N5YQv6aHAB8KF5CoLq8IxNmDw1
Ym+WpFbvZ+e0b5YpBKFlfiykPY+RmzcqC9mmg3mzmmtThuhzBjCs+2WtvkvTKbcz31FU8Vqu4y8L
zbctshezq2692uMvWKSGAv0Y+Gl/U2/Z8jhDzZgfbD3P5o+D62YishV+HtHYppl2h6Jty4s1jdUb
OxvVI8ymrb2ykBemGCYfIjpA7yiyHPcLQihy9EZLEi0ruUVpO803VmbnTTKW/PNKGHSkau83GB6p
gH9g/MBHPQ63VWqYcPdjiovJ8CN0riojGqXeyVA5VTZGuTnI7wPmic29DnVcv2kyrZxDN/MoMIEr
7f1QmzpjpD5vocs4b7Jp49f3waUpgREHrp+YHiGMwy2rdENuywTeXpU+668341lb1j50quovtS7/
TAekUWCf8MhAfB+GGuw6z3F0qRKEUo0zYmjDz1SmKhrNTf3++69CPRqux95dpT/0/ELP9u52gwRM
og+1f16F5cYDOieRK9Sn10e6dIx4nwDIUZ5FUvdQLJlTMYqtl1VCNeZ7JQv/FKA+GeqIpjzawTxF
WLmIeDaa8koqceFS+uP+szvIAoI7BiPp4GS6dJjNuh6ak7Wu3tsV8Nff9293VRiqMgh9oRpyuCWq
3q5U3/VsD+zabjehNad8we9LG41ryu57dHh4lRiKeiQvExClY0hXDHoqDb3kg/wsv8vlrKLOJSMr
xtXgAdLyqGr0+un15buw/QMQEOwQ4Agv8c7psBugTFBnirXrAUP16ZvSwLCt9oorIJILG2XnGWKg
RIzxUmdnKMyg4zYWybxo05YEJnK9dzmXaRO11gK7YyvrZXk3ATV1P2aZb6bXrqMLUc7ejeFS5oF5
CXsY1k7qWa1D4NHt4meqUbPHSzovPxluVbVh77nyE2JdVGqR/ivdD9raQLTpiHjdcHTs4sEc8PC+
mVBkeAPGC2PZZs4yO6xS6LWn19flwmYg6aExyYsIM/hYVCo8expLQTetISS7kebihrUuttvasbao
ksT3abFMV8jeF5cIkCbZJPUlugzPbw2/qWc99SaRjF5lfTOCunpaazWTl9v5TdkP4l4yvzxvupO8
/rmXiklEGJxinmMy5uPQVI9WhRmkSExvzbHxllCxQ5gqWxlVSLG3MS9NVSEoUjcqmiZhWNjc+RYU
7anVPrz+Yy6dCSgAO3Sc4JBG5fNpGJRF7uw5FeqTbuuH5Pfm1yKz2926RR+WKyt94R6DJQNJhlrs
Hv7sv+Y/KS5ZtszrhgcI6J8HzaFHiBF9ufjvv4l4l2rETl97oUOUEa9QOBwZpTK8R0C0Vpjrqzpl
vItXPujSMSMYpaANDXsviT7/INwHRasNLgw2JxU3vZReEVlL7n1ZxJxb9AtG9fS3HwcLFxwReCqC
OSKb5yMiCgxpPyhlYlaIt4e+jbsh0ovN4IT1hhX866NdKEoQCdP9pLDscp0diSnKpgyopdwj/uSj
Kj7WJVrSSjriM6biZDK27P02GiAINo9BPedZmKYB8PG1c7T1xuUhXqkPZ1N6UrNb5ie3tWd1apU5
pCE2FK391wuCYjHSTHvUAbntmN2ZPbomCpnPBDp5dyqCxblzRIMtsm+KhyEYtivjOUz384cMYDnd
STA6UIdemHmAp2uou9RlkiIdHBF2dFHpY+ugrMm7vbIW+/t7HIvogwIpxShoHof3GeUw/NKMoUq4
VNY+zscJQXZ3l6UOUZHQP9Wk7d/Sqm/rm83rijFaoWssIRzVMoMr3TYibAeZu29ApS931ZIFvwAx
dSNCsIsOjyGb5yyG6urO8VTOvMZXfr/58vfTEPmjrwlMlGbq863rbWjgei0AqsIzuvcp5bYfc0pc
B9XT3NyoSx37XxLHABaUDLiBhGeXH6UQcr13VYVGcg6fprgS9Lw8wcjUsL8BxlB4e6FVznyOOM3t
T7VRN5+MQnNDaw6C0yQn46kZly+vT8KF4fbKPRcuMdZLzflC0+e5mooK5hz5SI5q+bux3AA0BS5F
HXsrr7FmXj6uHF2iYgAB/gWsTGlzxWvCAftTDMWHOQeTvej6Cnnf9rEGXcdb5M7LK/HPy3seTDOC
7NgSEbDSU3++0rABajhsYkoaobenze+rXWfau/KQcsT2LXM4ErRMSWqJcuDPHTtfrixSfRJVkPRZ
Z+VnFxZL9k6tnnMKjFXLQzljbh7N+eJ9M4a57k+5s/RejGzCtIbS16ZfmLAoc6eluV+HxckemrTK
5Tun7fFS6ww5tfewSoY+mtWy1rSZuzwD0mNm/U26poidtdmwTO/7WVVuWGz4jEeLSCvch0dddije
e8E/nV5pX+3Wke8lr2xGGc9Mv/pZlm+hWxFWxcAOtd8bymZrrLapfmfIbPhnXZdK3gfbsvx0jGkq
oUY4k4osAa8j4lPyKkRxD81AAGP95/0I5+FCWdQ5t4OTr9EWeKt4j1JZ9UlXUnz1SrP+aixb2d3k
ZtV/zn3q2iej2LYtrLp5xg1oTIX4F4mYvE5GakNa6AdVPoeNg6frxzlVAwYicCOFfTPPLq2TQBvX
5p+ssKgRrmvrfND02v9RzEHrnAri8PnGxJlNIKMghu5eaLRK7yV0qSwenaUSb0aprfobQOOW9WOq
gkILEVeat5/caAK1rbYygasbm0qjIlirt9J0NV68rmuQeVJp+1E6WppNsEWWQP+1LW2gbjWzna23
pVXTm8UKeNFNrmZPU1WX4KkNMPWX6eejG4HDUgvxruX8orOg3Dck8OuNWLe2j8bdK+d2oeI03Vb+
VP3KU3P8SsOYSEUCZ3gadSS4b5eK/yAEZTmruBxWcwlRWPQwDgJz3+CFl89tBIAo++2rxrIj+I7l
Fo5KVt/rNZshd8tspmnR+v4HhI2NCkSYzL+0Ttq0UMy66tuAomsVmX5PTL7y2AVg3ADunTAfkW0I
msfYQrlVQHWqTgVgrmDM/0oz5NciwwDsARw/W7MYnFpQxZR7l8/pmhvvCGOGb4CIBnXKm150p6nK
5i7s8LobQxe5/yryA6R+o87Z+t+ccSeegFc8rn2girBYB/deU6MP1M6j8ShrQxgRmYiIyrRxx2gK
8uJR6ztkfx30lMcQmv/4RpR+VWO2WXefs1ZUb0rHUjeaks2P1XJlcGOK1WjiHt+MKgoQIX4shtot
Q02Z0xKx/UWJTSKKLmG3Od6/xmSlXzec8u7qcimWE6wavMGUXllVPOi8M/d525qQS0Rj3+XUq+tQ
b+b+zVigTBYKL0sfjU0vvgY8oRWy6kX2sRZp+Ul32u17rpX9FjlFbqxRaabZT5yQci0szKkqIgHL
Mgs1bMjWOBWe8m8bY1g+W2ZrvQ+ayhrDos7E50VszlOQ2eMcbe3qvhslyNI4L/z5Z21rqxmOU039
svP9OofBNVpQ//umRMDbk4Ue5/W0jmFQb5PGvx+DU+mPXYrTRF0+INCaGXxZ4bVlPPa108bW2hfr
T2h7HOU+KJw8run/Vbfa0Nr3kpbZw5bmQSxhqKNkgunkGgI7tLdomKD/xjXNPRlKtPsiWfXzB81y
uz5eh9l8sDOr4h+O6mLZbL6Mlm128kgGo/paiK76jW2uBW1YNQaru2bewC5U6n274mofOWsxfsmz
qs+idsnkFuJ/wgGZumVAGdpR7Q/hYHoVplxmMu5xqE3PQ+66n129nH/3rl99ttQoltPgToMTBb2b
v3fQl8tuwJNDBFpVO2ZxXnXOCESLQmBMwB8YRDlZ2odzppk3di9kdrZqmkjhlPXd20WYuuCmk/NT
apoUv5RN3BzWXmn9LPQiy09rh2DUWYjVp7RD9+Wbtakyj31KZdi1IgL31Gt5OkaycJ0v1Pe64VRq
WVeH8DK33xp93p3GtvhbuBna+gXjbdVFQabJ284mqY7mVhiITaDLKmKXPROEhtao93Dcyq8ALMCA
Tf0wLWEQ6MP3LEtbzJNUrf+DX8TwpQJrgYRBb4rvlbO67SlD1s8Ng3lA99ErGCsqi2LnWMA2c8Iy
LZrfcwGEKO4ct5SnaVo8L2p9vXowoQM8GrASlmhY8nzAdC23PsPkpgapF6PfPKWD7g4g0ib1z7YD
TDiOhtadtkxhnWh6OA3ahhz0GKe3oYt8L18+N7B0CE2xrHVwe1JYVAu0NdFDwcXACLfORDiToi0a
v67aNu/ka7MHBsfTgC+AU0VE1babNan11Elv+rrZGX+eXTAp5kLFP3KEMLUIFUhDnspZMz9THqhb
xF5nAHpjXVu/ehkEb2EfQTf0VjguYSvrUeFtWa2P1jI1947Iey+0sw5wE0+keFjNbn2ya7E91VXL
XkUozP3tp8Rxp3ojnObuEObdUgo0X6su89uzvWBbFwbNOKzAKpEDDbVS2tW91U52UmRj/k9Wcy3g
jpjnIlrLqX3qbSsX53KC5DJR5q/vkOLZWto/dp8sTW/8g/lgiT1Gw98wovZecM2PenZSnTf/bqbN
QlIbYg/VZNlzDep9HbyF5JBm8Tqu3o1hqr6NrNRxVYTm5/Cvo9LKCbdGz/NzuQ6e5JRlwW9I3B0W
stwmWrjVvJaRBAaYY+ZaYAVKD1r+Hgt32ogt8ppadF3Za2gAKxgiI+uyKjRmFTzkWY5oir46S7RW
mFuFttWWX6dqzP+tG3Oe4tST/kpVW3MfM0uvOf+OZis6TpVDgIGqKQAlHlbRss6hPar+YfPNsY9W
QuYPqQYd7txz9yeju6RBvMiU4LjhJTKpFa6jD5y6QPkWqh6vruum3RfTrs0NEE4mPnXrFlQnVQOA
DXGT8h8a9Aam2FtS9mRtDkt/K2Cr/WspTb0XmsJQx5G2nKPM9xsRzWUwLfEq9luLLsb6uGR14d6W
Zlm8RaoKWckeuz7wHE43vRc4SKw3aw3J/8wtob/3cYRfCAqM9VSPsgnekcKXj9hbkPt2duvJWDkr
ULdV2+ESvDcrN/KWVc1JLxCmDJtM59nBsS33EMSp9OJe07KmDoeurppohmzB+zgtDUeU2/5ftQ3l
e+TSyP4NO8czFleSzbzdBrX8Cowxu+ld5QScl2H5VLtr/SZfreGTrkueQST36T+otm/TsDa5YSP8
JOQcSlvn8deEQCbF98AduN3sfqv8khOmb511l5bSH/gCSp9h2nEpR0Y1N/jnaflUh5lZu2/J5Yol
9BCwbWK7tEb9tInaNKMlb7kXO2txnBiQDjCiCnUGkyMS+A+AgHDm8NI8FaE2r6li++XafY8ohQyb
tp/4w2IKHuqKvh3vjIercDoH83wzDfQM6Z9VBF4lrgH/NqYzFjDzCWKBU0qMSqveZK+k6yh+4X+7
pEgl58ZHKZvsSXPG4KvX6zzyWcWdPpbYPN3MeZ525w6XTKSJXNPoqFA3Wo2LzeJqbHil0UJxVf11
CvSpoXInxlt8X3N1Wy2F9Ul2Y2WRfxiFFTadCaYxGDtDnfVWswF0O2A0YroaiB/qs0ofbH+3VM5t
OsVgkRykLsmwKsw6VzOfzzmtmgENMg0Z6AV62RiihSt+jKbaultl59oHKXVEinqA6k/GDhCJnA4B
tbB0gY+HoCPMWyW1hf4dCrBYjy3z+DEomlaPxOBP33vdyO5zvGTWSHRW1d6SJxtlBKWCl0Qj2RGE
h9J+19mpojfo58bdvGrGfCOB3fVh5c/jJ2RSHH617lQYfa2u/l00ZXk3u+ksIuUhVhoNbbN8aQHt
DWFu9O6MEbC1LFE+dtMQIgOTNjiOzyI/GSOBeBQoMpuYrWqoiFZS9zMX9oRaUVB4Zcgro+lvDQ0g
yBuSA68KTWTTSKUmU35oi6LuQ6R/zJ/Qzh1CkEAhVu21jTzNpWKT2Ri1zCGCH+37DEhjHaI8kP6w
RmP4vDWyW+KF4EMxT3sm0MlFdvG0ioHCub+ILkxpWoK+adviY19uwQOEBd7/zV27+dwTJtlh2QbZ
z6G10n9oexoycvxWnyI3tRuG/T+Ozmw7Th0Lw0/EWszDLVBVjuc4duL4hpXExyBmkJAET99f9U1f
9HC6XAXS3v9IjPDjBI/0uYYRE3bjxi8DgYFrPjpr91jPLgTsPkb2D4VCJMNnHj7oIpxmacqdyetv
GHnrr2vCmHM2zCPvzuFtX6T2DR0e0i29HtLDrvKO6eXP0Gv+PF/uGnQZH8BjBR9jzr7Ti3+saPar
n/tGQgj0PKLhMK8d24ReTN42IYdwZSM+sDEeoS09O8YggZiqQD2gaIjCohvn/h/lUeu/sM64NfqQ
gLd8aeQhStU64Xu4sZsVoU3MOwstBxkHFjrJlOP5vquHUBS7J3RTMubN1+9nIFJEHf3+Edl4mXPq
e9gtI/8IPjCKMvk4QitbdlHWr/iX9PQuKmE+o21AytEOrE454hTniYk9Yn3dlr666GXwTL5tyvIz
99EiThTNS8wLwA2KW9HuvwdBCF2uktV1Ci749raiDIXTZu32v46pxd3kW9l+Hz2kQJMzxD8bjOLd
eTZ7hhlhmrPgjgB0MZepHOpLWq2qK5k7ZwQs3q7ny6CJZ8jtugc1c3Y1jchO/I3NeQh9XuvB9oVb
xVfAeKi5xmlmWf+jNDftcrMfgh0Q7K8/XS/tj8MJrcpjpEFdyRldPdolEF9xrMK2jKTTv2jfFWN5
fajvJrpUGNyX2F0KfAU+lQ5tAtAmFeo5w/T4I93jbS2kMdYtkIQ4XH9Ot3121YEnLXOOKcpZcu3N
2GaLlzNarW91uqe2SFoSKHJnXZ0/PZfG38rG00cX1EeWmz7bOPujKWIjjpm6vNB6Kcff7GRF28/y
194nkaBWx67JmXt//9G6k/iDTGb5Tv7S8LHGh5dcrPYWVWSEwde5jPeZG2MYt6lojiHh+B+QA+cD
Gw7LcdeEf7ZtVY+B4P83FzSCfNq5G3q27sNU5Ai0AVcNd3VUuIs1zz3/2UsvnMy5xIO3/66GIXup
tGqzsnIQXvEmLCs3cwiAn//fIpQ3yBq+6bY6msLptwA5WHpEfmnMKN46Zt9LNqTZhznikHM8G9uI
846Y+nyeq+w/Mn+WLmcYXNdTtlZhfyYXIW2LIG04UPfKDL+YGr17Q376lodz5NHGnnhSnid3Sf/Y
qt0/QuOr28i7ZtRR3bp/clzzrKQq4v8wG7aRUxLFYJ17QACfao/Spy05lqMgPFb8ZT7KwnxPnfEW
U4ZKQCk2FAfgAUv1rZkPcCS5uIe5tJlpgezdltsjPtYkY6ENhkvLZm5vVjrGHEzxkeOdGtnLB3Qr
+14IlYqJi2kBghqdml+/Xba1z6U/9lxnwW7SO2c27tvWrNsTlm+GoSMcmnuGZta1venrEZWE1BRS
ax/AThxOwFyI0q/Pm5n8/dMQ+fV3l96Qm9H3pxdzSOlQZkHtTF55qZ1KUzXJnB+pNiMBEWkqiqbZ
eTs2LBXAZdrfT2nY9H8P7WUfrqPWlt69zIOQXY5sy3W6+3U+p4DkxbbNwWvg6umjVZml5HRNjQF8
lrP7jb1xM0ysZhUF7XauVzQAy3UepcSu1uHMvhHrpXl0naxfrlHjjXPGmAjbgQ8yemmb2BvL3t/I
0g0AuPY89GICT9rETp9xr6npq3VycNdnqfzZtbZ6MTaoqhKSwf9P8tc8dpmPnzDx+vS7FcryGYf2
6kb2k48KSdaQdy1LWS4rQO08XLP6jyLOsS6GaZm5YeomXU4zW/t/fmDSpiRGfOJaUTo48mgOsIVO
CIsfq2DgTl0AaOTZuzrsbtWx6Cenb4cGPaDKnud43TigHfcA2EjWQJUOaOt4OqLJ4WGA8fZydzj8
22mb4pAPXMXvZLngZkt7PXx3Qq95oB7ExiB6dvqV7JsMCzcW9tW0fs33Ve/xrbNOTnKL/Dj1IJa2
2hJyWyfxLT3m9msmm43aB/RzX3O4A8vUoUuc9YAchXlF9dvnHJltzXfV+fdMZvt2Ga5WvzwTYDyF
HWf7tDLGfoxZvJFTAxn/llEX17CQy3YiD3JLP+it61813QpcFZaYVHSQKbtYd0z6OcumtmHTnnzv
FA7HEGOpStwfEILO+m1U7NZ5VvnxYx9VwS1Bw5mfp7rePmwdDX+Z4PyvYNjhAhp6hCmnmwOCfOYq
6RomtsNbL9Uo3Ds8pPOKsLqabJmaev4jgm1PodCyWhLikMXypI56/anB2nyG97qbT8wCQIvJdggC
o4dm+erdxZVwQNXwT681x2cPZpuWJp0c3rzDDs+y85ovFDrs2P6y6dfDk/ZpDxvzm+cjeIkpofvb
gHJ2uZWoQ4nGrJaPgbyIh7qeav9ydLr+szMxpsXa7vCAWcIylh+dP/2qjR5/H53nvuvRm3+sZAW9
O4Nc44tBP/iEXz/5I0RdzcQi7l1bLiBwY3k4nr2gS0NVyJDp/3egAv8tCTF670c72IKoIxZXJlX/
c9jB+UuSpGKeuY2XZEuDjuA81+te47AiPq/zK0QlIfe/m2dEM2f5PvTZWkSutfaSrSAsjC2T+glx
7X9vk2z6sUXNdOctIulu1OC6TdmRDRIWhsvE5qoJXFpQfHoS892E9WvlLHsND+e3v0zWOByb1rjB
aZrW6L/RSXbgVCif90NsJG42vZhDoO3OnU9wPuZ2jo1NUD0k6qdX+83CoVYHyWUkQjrNeS6RPPPX
ETWwb+49BxHHm6imCuZ19vQXUkJOFXdv6I+EXJqcM9/Xle3jMX/d58SyLyi2nG/BbE2U7xM8Yj5n
nU1zRg/9seAaGHNsLylYXMssm/ewAmO+zCKk2ERxwuQDAmwBZbLxYAW13/8nARjAsz0XMeYqg/Ec
oi30ilBRul7uzYodF5sIR+Pi9KzEx0yqSh4BFO7lBHpaIyXp++etW6isbswQT9y5U5YVdbust8Yn
3o2P2Oq2HCgwf+iXIYsLyprcn5Vd4y8JffFjrDUzhup4PjeUvis4YTSFHE/Syejr68dfviKsPLci
EW96C3TwRpFL+LIgJZvHczpDev+Cs5b/bYvvcMbLdKMZ9SK566ILfQDzQ+dnG/vMMqz3nkDPcUMA
nx5Ou56qj42z4xuToR3O7YyGouhjNX2GomrJTa/6dCW/NQZ6puouY3We9Pa2SNOAsnJmNxedqO0h
UwovOC3w+qtZzHVjY0H8Hu3d/LwLLxlJOlgDw/DfDg9m9vznTltXnBYMWiJPJ7l/tUMc3E1Nsr9G
s9f9GnhKI5KOF/O822D9M7VL/HOEaAdBEzHr5hi021uP3Hq6T+jNWdmIesNaufgMz3rwWiAhrSN2
CQ5SsTzOoKurd9NPaaA7QJhojwKgfXeflIuaKfGHGLBglfUJVmBMmHLancndRRjcnZrVq9i5vEDc
zvT/8W+P1KjlTmo9t1w5X99apwueU5BTxg2kOP8ZQoB+bZ103lc+i5ePZPjv8ELSw57Itv6ZqCCE
XmFFDgoUB+2tAtOay0bOVxyQU+aRYNl+woXlm+XUVnwcWA0b32KNGMOz22AQ+uw93Mp5CPmtSJ2r
NJNMxkBJIhcbPYcDMjRFhlsVi+oxsqFrC70P2Y/RLHa58Ynq3S96IOX1Ci64841vWOJOkT9YfeqD
sf41OuhkgS9WIB1qFJu4cIl9bctmbw5158Z1W51scCRZOY5xqnIh58SUE1KMlLFEjS84NvYWYn5f
kGInhi+iy1bzAyBikkWb9W762bh9BCuYNqt7KzfviPKE27Mp5Bwwnqm06jteJsb0C8QQZQhyY3FY
4nkZymUYlh38FOvGKfBGlwVQ1C5pXNmOwONMXaz1nmnD0Ug3ueN++XuVAv6P0TXVcQ6DwT1R8mJ/
6mRTWWmCROFgjqGycpp4zPHEz7f4hYph3Eql0/mOS3t416sJbrK2X/513GDNjUaZ251Tsw/tOV6W
7GnQcuhKXhYghNZPloY1I+6y0+ThFs3FFjEgCgD2+Xy9Hr1vtRFT8tCyKPyr+pDyukUHvyfV7FPZ
9t445pZ0lqnIerwqpM4d3lc0hkw2OXCYii9eMvvqeY/EdrwDelj5cACBx6eQMabJq97U/+Hiq/eL
B3U33A1UHrESbE0y/JzIIPXP3kIURgkoGC7fkBa39VknazM9hvtc2bw2RzJ+M8DpK5toSFM47wVD
MGi02G+HIJTeO8cWG00240IQuTDrFue94A5+tG4vomcnI/gkyJ1st+qEebR/Zaqq4m8+MH79FC+a
xa5Lo90vB3c6PicBFPhnu5o3L4oHTfHKuxB3jXC9U8CR155Ejd+v0IrKdE7dcfDOS1pv7KY8P1Cp
niHETRAdrPhvTlV4SxpVrO6y69D9Rm9Iav+1vbNJ3mAOn7xjfeT7kkLaR7JXN462yW1Xsnr7IHhI
rI3FLdvu0BXYI1qAdGMakkMrbvz43xRHc3YByh/qok8l/EgT1Zk+wU1kP5s9c9ACLof/L9hDaV/6
KpbbaTJdl8Gqjko+mFCTW9Bk4eJe+sb3vQcCZh3v4rQCUs+hTWU6c84tXzZwVpde6IrYBgUXeu4P
z3zOdQsO0lW7NQwvmfel+YfreyC4pTsHgJjqjZyxsc87qpftfRO1OihmzAkMtyTwBAV/9KLfiefZ
7j1aFNdPLpLUFDBNo/fsVEsaFE06Z85zyMA2E85wbPoxq0wKJcn7br5707aaB7DpJHz3CABJTtLK
EGZl2n1z2+6pUQ88854q2CpncjkVL0AZTrjic61l5P7z4LXXMhVA8d8C0/fzN2Bc0gTQ23NpKPwH
knOKy+FmjdTclFEsjLz4G/KhHKfK7r/2wEEyHzrjAua4QOfFsk92fBgTydnfs7fK0qwjgnRLVs2Q
9yQ/9znCCPfO9XQLyCSCdS/8OcwUqxCBqLcZQNvnMe9wymjRpTqxqFbBuV4qkv9qzgd9P2YLzw2U
9mFLxagz/WivZgnuJkEMjt3s5pQTFdIdH3Or2uyEBiC2RTUp/eF3hw6LDCP0kfOAqfim7pNWnWV3
xGwNGf30J3/UoyrWkK7aUtJIuJ8qEuX8slHhsv/q0sF3ISfDLX6N5OwltxlcKkshOYZF4Ix8cJru
1Nu62ApHC7XUU6ExldpC0uV8lKLXmrJbtStlb6853ntpj1C0J1w0Pn9WfOCfaZzVTI+ZGaMX/uFc
iBN/3E+pjPTKQ20ZcRbw+J9sTvKR0KN6v1l52X/GgnzwnCbx1L13G+ua85wZJonIMF/C0DmMdU1c
D/NtWyvuwa5xjrhE8XHAdqskmPcC2HQJbuksCn+ErLOo7VpFoF0OONmNrAnVdvycdncZcooW0wo6
YYTpnbKtqs6udsP5DeJB8sPodqjvAC5g/aVQCkwZPis+9bZBeIjOTEJd172nfwK7N/X5sBXpojgj
4qWc6fpB1x2lyj6OW+I8RMgp0m/AB/GcO7MrvLsIrOON26jSpQJX4HwHQ/rh8y2AxIVdSCFSgtCw
6PeAJHzpDzOAnDdUzVkldTzkrWB5vJ2PiAhgSgC9F4BYNgp/z/C2yNjBEskv0X40oTcd5WQOURVD
fMySZrwpFGU7Itf5PQ8Dg24AG9XmSdCP/c06Cek+ZR2WyfOgh9R9cIm348DWIARQmNAiDDk4AYLo
RLZqS0olZFd/Su2IiWxbJU6epu3BdD2Evs5jUKE2/x5dAzh+dappGrhfDTl7mtuKNTdEaB39mGPh
6nLT5Al/tqpKF7gBjs2ecRy4BizW5TlfXHauS7iCUD4evteK0kHnGpxUZDJ1M9ah3M4ZcsDmx7ba
lekBE9x4tg7B4XOv9+nGUL78OhA/fbfSaL2WvlAHJCKyjjJovGi8T4J2mr9xqQ0IC60AERFKwguu
ItCU1QdieAfequJCLGnV0AITbV/kySD3CTtXL3dzvZLBpHF+fM6zJ58MXNc7Vnb7f5jEBfdXag/O
IMOOT6sQaMBrWmfpTlNbmCylP7dORXQQE7Al8xiOCzFBcB5HkgJfiapBoZ5QPfhfu0l73I6cgebk
GJEi+uDEI/Z+hqUxvG3+C3KLaXKLoQPt/m/qTd9eMJh2Q7FCWyelPyaxPi8hrDwuMutsy5QnR9vR
9u26Ws8PNSnimnRiEJl7JK5Cn+N2Wj54UpnoyAoUAImZO5KWQZJnxYFY074u/QM/fq+P9RfLw6Cf
1ihr7jERr/WlWXcdnCcwYUAB3UHTyuzwRlQ1Y1CVs991FI0blSLmiVcwQLm4YZJHmNCG3DqBeRBQ
9NlFGM6SwpMwhEU0WH+nS2tledscKbbz2C3zRaGtqouAXqrm3ocjG8pqwyB8k5KHheh2H7u9pFl5
m4vJ372jVHU0bQWUAhc0t7oIoLHDzSn2KKkfLO1C5KaPJgXIy7rmUaHYRDjUbBF/mPCOUyw8FVz2
bFx/t+NaP2pMykhfBJ/bI/93OB+sTT+bZokfdz73WGRVurFs12L6ZWzv/yHzoHsJo37+qCtvQGih
j/B4vgpt0gcv0GCsSJUkmTVg3HMBFjUduSEw9iPo/KQ7rz2Vhr2LvvByWGf8zxO80efeVmo803cY
RRfeQpWe/CbR/ZmECMRQatr3+eI7cWcvMcoBWUhRJ9EZ44+sXvXGUlyuYXi9CEbl/uIf5q33isHU
+0O3bBZdpsnx/HJqzNGc5zSW2XlvKS152Sot3sI25J0V01r97tJMglTYMPiA1kGv1RIP9kPtAIMn
W5voY62xiuQLixycMMMJ7zon0k8JttYUVbMuX4Z636EUcECPIH8d8plYJc9EAKyIGNJIt2dYdMsr
5DeVm7vBJNAVTZs7EgpYxyDggzu+NZPN3to9nr9QB4f9Q7i7ApHygMPB11M/FMnUgKVFrpjxri18
sh8qWqbmBokWHYZWg1C/bsmVnGCi3r7HZtn/emhuBkIlU3bT1JmWT4i4VtxTfshFX8WxDO+CXUn5
btBFJueK/q3wsjYcLLf7OC3igjGPEuJFBhptjG8GrKYVC0wLdGS/bSJRP4jg5dl0nHj+GPCs/TUo
rL87GYnNxVgTJsOrSGv0TWuJBSjjxMzmLahHjY4q2MR+0+yOni6OXuyLtgbmB1Cf8BcFE5+VfrrD
EdVOr4DlGkEnwDyzxiLaMLu8QbC0mZL/qfuMlQhUbMKySH4oe21zHlj7/pt0aiGh9gTSea159P51
o13rPPDt4YNWart8Q9zHl8AAMeeSKpDhHDTKa8rYqvA3ewTSAMCyffi5Tcpwc2+ay4jCWdjrHA/I
RA7y7MvmtAG2tg/d1Iqfjen6rlymzHNPXbKt03uyVGPMjxbAlgS04aob11OhIUFocP+qyiDQQXQf
HUinjP4rlXOQmrCITd2gCKIaIYkiWtNTQ+tOmfhd9OQmzWo+e/qGw3wLoOEK40qcwv3oNBNKrjUW
5yZsyZDNyNYjhS+Y55/GJ9H6vJqVplwOoy448a89/Air2sh97PE8y2VQBt+pON69pq3GC0m+ZJwh
zwvVqeJBBd5FUf/W9rWbPCxxVaNJqJVXn2yjwMrdzIlvd2ebAYWaZOnhatbrZEr4ZVRQ+YYwpMZg
DohauxXKI4iW8dvYU/1S6jGtbYnGrWmQk8zAVXquFS25cwoK6E2J83MfBzYmvq7frpNSoLvN2MVg
8KF5S6sb6CA0lS5iB45mCj1rfuXy2PpkvRGQ6H8OKYDJEjBizfxWd0wYolletRaZ/mYb6/0Xyyau
Tis49/f2kIiJuCMbHBRzEl9pyGE7Yb+OsY7YJizhDaPXBdlMfMK6UP1H5iAanGtYzvMR+0N7yarB
TW45N3VXMmYHPnfDvLD5RoeLVoi9vTnXjIvpJeKH/3L5vhbmWpWIS48guf8jVxLxc2YNuOdcJKN/
A/xf3+KAd7ZvmEez7qp3OeYiHix7vA/UuLxMMah57o8pYJ5sU8/ecW62poiyOT2lV49YrmAOvJuI
gNbhwkLU4Oqru6a/RaHcWcSXkcSAnoConXnCx+7BQ0g68AaCZpww5le347qvD43i5z8f8eb+gCTT
L1kaZB8rSgvwfBKBJhcc2uXhQZDofok1c7pcQWA2JYSPF5y7zEJigLb3KL8sgPe2iPUlMaFrStpx
LNbNbZzTXCGQMwiUpfFPoOsd5J4nfHTiYPHirqO7ZMUW56kawh786j0Zg8m5FwETQJkt0L1F6HbE
0vmN7xzf0WaAsKmlyuLS9G700KP1al72iU/c0lc9yK1AfSIeemW98Sk4zAqZJ/cmuwSOENfEfOm9
uPgtCeFzhG+/L9lUYxJ2Z/WfnVRr7ixY7/TELLJfswvSikF4dCf3AsXKHBLGavGfQaAmRT9yjPpm
kWn7a5KmC/Og8qP19QDnZY7qajDgihHC+eUti6Pv996DhTswkUSPwFy9PtMaEIVvztQfQYl8ywIR
xyJIr9uJwaOBOKkpJROtyDvTKoevac6eWxYzYGoIUPcG4XL2O0Dl3Z7VFvLcZFlvkSwGwf5v09nO
HdgtUMw1ihkeqkrVX868ZvqlDhw4OQxGQ/AcNumOWhRQyDwfwaY/EM52K9JVFHr5oo94uIQK0dOp
VpkjSW/epSwmm+jnY6Ohmgm2mn4rJqAan8nk/KagmCmxj3zcS1kwaPOa4vdQ/2LAXyTjoVGYYKZj
tj8OCkLcZwUwhDTC38JwuRFGc0HVKN+++8kehuAdUfZr9Hr3z5Ktyc8ARf523e+W30Pdt9kPv2oR
ifvH0Gb3xp3r/tkewRWZSkW6XHzktWh5AzTDxexD6n4/BAjS/bouS3bvzQk8Qqh09yPCTxo/Omrz
2wujT+Wf/A7ChEaiTDvgWU61stHGtbD3bQTudDJbrP9lXLW6kM08c1TLyR0pfF1Y8SvPk2D85Lw9
tWgPhzwW84bMYmQDft4BiqaSTK+xypk0Bjpa56PXOfLXlRRMqufA6O01tYCFSzO1zAf9xqtKkeip
8KhUkaz7BOQ1+VtQ1HzvRFRti5mYLuJ0LlwO3Ovsij+wnHY4bgB8tJK3Fa9gVuwCrLLoliGdmF/m
ZSyIO+YTptnsrl+HbQO/ueqgt/20Zn7kFx7w92/Rmd7keD0D/7QlTRI+yHXidwwlIc0P5FcglZ4z
f5avPVjscd7pIrk+jRngGw6Mti+OWI79OUSSsiO5vK41JHagfeK+5hLUcfTuzQBKBSOuN1w6R87r
ndGdePXWeZCFlu3ulJtFjQvzGqBNDsGpnw6aNpwzpeZDcBrnup5vjbe0zV2YzppJNdBoMflqmD9H
YfbHkXAEoryWfiJF1bZTy7YpR8nMne23+D7a/h1nc3JDMuj2sgQNMiG7zPMfEyX9F5xj+koLDdD3
5lfI7Ck6ffDdqHvqcTg/m3FS68nCSKDk3Hb/pWcQhtuG1n4JNZcQ3CVRR8xGZlVF1fvInN1N6rMZ
ZZDdA0d6SbmljfzgbVi4Sln9ocA9Q3vDxBT6e0i1xhSxr8je9jpKv2qb+fWpFbKzBQI4Od9kzRJ8
DQ4y1lPcI55gg6Rbj4jcpZ1jeOfO/t2Q+v+ykjviyl3H8hweS+c+eTvnfAFd4a/fArFVx6VDmv4b
NRRmB38f0lePhuP1aUaMp4CqEs+Ar6TV9LSlO4e0TDVxddqm0Z9GdG1yAeKAFZtqKW6DZM8wL5BU
399wqSskpkntnugPXIcT2lVEchKv5d0xHzARLVmRze3gZd73ScnpphonhEv+UvFH7cJUDDKTG96m
ycApG6yT/K0Hx3fPSdNyvrOwc8jyIdmOOtHHyx+PC+XNNrFci4YYnODkRk2Q3gyCAf+E6ymcmXLG
iAyoqp4S/C0zCrI2NsM/26fbr313lu3WSVzzrVO1Dl9mL5r3MK+Gzf+skwQWLRx9IH9DZthvffig
fQsZzc754PgqkZO3Ix7cecnOxxaxfoHU2mY4e471BIYFsz03jjN+ku/BOry77voxib6dzgizUCe3
WgPkT3S9R0zpo/uLojTZvOK6MW/sKTjobLpn5X5we6KRCFy8NCu38c7A/pdiQ2NLZ9o4zqjDRozl
Bili54EN87FFYflGhADkWrg0y78EZZrK0y6b75JgojM7rTawHHl04g7kg6eIfFsri7Txow9qwtuf
u0hFkkvokSZfd0QdOK3FofOwbwSqqytVeJ/SNGNPXiWZLhPloQvHYo1wwwSOD4Aid7K+FLkZr+Ex
1LAUqCL+JRve5m+JNgeuafeI13PiIwsvKtcGyyVgWKuuLH4mCg1tcVqchhmMvPrpn+B1bG7ViEkN
KNH3+9IxAcfs5kwhaBV/UHs/DBAY6PYXlCToB5HLjz5rwamXqSNPc1bbR3KSTPz34JskVYW50b2b
k3DAE9Vuvj43ItuCU2yCvbvpExsufF8RJ0V/9Ap/j26sKFluSKvPLeMkj4ML8wEkP08fJG1h8eKn
CEQJE3qVF81u9ted0Vnl6MR78Xi4sl9OTpyi5GIuCUO+3HDkhB4XXW3nFWuMvEkdIHaI2wON7Ko8
njmJ0lWW9IdMGfqaHUGvYAjHpldTGnYiv9tHyNKox44d7iFJlKzLpFF1ch8Hu/c3sCQVw6NqE17A
lex+kSIz859OJtIvhEYRf3vVhs0lJRhAICB8qS5jp8bTxYCRpjfSM237cCze9I8VeX/hVOvEBd+M
eHBkvM0XY2sR3SEJz14JoxL/RrXtRJqhaQ4RAY8rZV/TKBrWegK78yHRXNBoqEbBboLItMBagPkI
srYGY5pYFs/ko1Het4iACxrZXXRQoa1V+IyNyhPnylftPaHLhzpJBt7uUbJnnMctIGUrc5aVM5PC
wy8qe8L2Fpmhfs/CSjyG7BuszHWn/qtjN3mfA0xWj2lm1unmWF31Pelt0P12wSGOt6PWZrhJ1V4r
nlE8I+WYLDpjUOgS+a2tE24YjkDvzXpk3BZ92HPWMfJz+HIPbqSIsjtJsme9Mbw4ZgudEmfC+AJ8
Lb4mRzv/ZkR7bHcb3CFCwW344wwjcyJNgAtd3pOMxSlq+o4hqrXNiR7VK8GVBgI5EjPt/QquMJaL
iygXJ3vQhafOS5wIzP5I/o62garzNL4gZpilO0o74ik99YlAPagJXQtuYge9yKXdDv93sqGfKj1k
2P3FjZPqb2z4qOtWbeQbwb494RFBWLVZRDDX7BuUO2oYd/UtAvk+d/FuF/QNPEsD9rdx/dW02vFv
EC2SN7gGkbGXBehz4VAY0j84hoPviCn8v5ztOr4qp7r6DNa4ND+8xt1mlPzc1Op705kJ/gZNaXVq
B7sbLqFIdDeeX/tM2/HOiomofZxKB3D8fVqacLsEOwsXDFY9DQ+NT2UKTr5q2p7dJpplqZdd33e6
G1GXIoVkgQrg/R6wWUwuIlhxQPUPwUyPZKjEZm8cD3Q7B2D1bvy5j11UXRYvDxYN2ZbE/4x3UTsu
4RMNE816jp0rGCN1Jp75QOMHqmK+n/yAFWNq270GYIFe5flHUFkoj+3QClEvAfZ4YMy0y9s2mbLh
lLno0TrcdSjviSZPL5xxrr5xGuSqSCEyyekIVv6KHH1nio4Wv36o121UjyY7jg3XY3KgVXAxP0Bc
KBwucsNYfxnWqkpe+FAj8C1Gnep/pJ3Hjtw62KZv6BegQJHStrI6u922294IDsfKOevq55EHmHGr
C1XwDM7iLAybJYnkl96wHXzd+uQXjHG3pRFR9KowdH2gdzmXsRsCEJz0DpJ5D1jgzjc1Wx1yKA63
ScKm/6B0dJJOVOvA8am0gMzJytD81zQZO9qheTH8toEdzB7FVz0eNYa61g3geNJNmSfWAWB7ykaK
o+S+K4wBLCqI+Be4UmC92KdF+kwK6v4E4JjAElZBV20hcJnUrciBhi+yCoPvoIrUdCgR7rSpJ3Di
g58llHmosj/FJ7p4FueOlvtPcyjrYQN6Nr6nU1RHN/g6ZP12zJLm92iGNLlpCYHyr5AIZANVOV87
In2fD7rdlfNNwVEOdqmIoqcoyGL4GIqj/JnonIP8BwcQ3Idgo50bYOSRtesSyKdAIxna7vyprW6z
1Ir9LX0850uFxFRyhClIPtNlSVx6qjaS8MYwowIvTVIM6DgMmNDKxOg82gQ+U+5tnYqm/DIUCafM
NGMkLBFHw/TAzvW23dPsdtJHYLlo68txgosymWXwiFFcQdTt03HPDED4+ywe6HCXmuV8wkW9AH9S
TYN/zyEDULGUdB/1QBjdKZ0dMhdfOVwR0oaWJKH2OrvGaAj9rlUW8q4bFSQDRTOAy9cY1P2QyPk1
qm3QcQ09eXebWT4zNzfRqWzMuJ+eMtbhrcBLiDjAJfUIfeg82uqABey9hc/GsM8sWID73BCazg1L
d2/T1eCqtjIwRXIEfJM4BzNyMnEcNUalKHDl9VF3IsC0VTNZ0UlIPxKHPgqtBS1mx49tO/gFiLZE
lo9zVkf5B85vIT3f0IbRgzZB0zgV3WOo4M1uizLsgYfyEsnIEasy9dLo7tEDGp0bt6zzh2CCvu65
ExojgF2SmUoimhywLn78e4bXWnsMNymiaEy5kf6UabZTbhBUSwS7LZ7TXdaGdrGrGaL+aDIG93vV
aEW9rRSdJFKsOfjQwAIYv1ethc1FRMaW7H2gIPJY9gy7TmVfKzJHzBB+W4RIGB0KN6adLs04P/ad
6Ien1igSCZUvnT6rAdV+lpCZAz3Bqm+dYgz0o96Cct10c8B0AoEHLvY8gJ1IN6oi8mQJwJfNmEiD
H+rHjD1o0aWAk3VN/nJDFdTbwBzDaOvUU2XsMwSsvdHl+tyCrUTU1CZbrolfY918avpgloyp8FIq
SJoEhKygmz41ie98CJjwGKQOAPh3umhx8DaAIYFuLkJIzjlizXA4UrsZNravqu9MQhjau7lrUcmK
EGAhLyeic0FemJyAjhvJ3rTUTMNGdiJiCAaFeI9YTqAORs0IwJsAztC6ygGbkoIlekNLEDDdrlJD
pG3jpCG2+eg8Cm+cgY+f7DFzfjF5gHpFUygO9tZYjdZ+LrLpE6eYaSLUy2njGFNhHK0c5VnkE3rx
UoE2LO4Kd5jam6Cy+88c8MWPr++CfeYWxS+rtabfgHMj+GKVNoEAc0ieZQe+k6DhwHYq4yza627R
Mu+GQucetbGZ6+0Y+P68ry2LKort/lSAiPrNCN3dgfhbmEf0p+vXeernmB8nyYUHyg2IJH1QPTKj
qkgPRxAuHpn74JCX17WzKfyZW89yEXTYQrTJiz2WHTZol6Xg2Y0hIvAbktrpS+/a7UerMpqvY6am
U4ooUXRT0a2+VeiiLZTVAapNim0KqF2F2j+dLT++q0C8vZph7eSkloVRArrm4mbLq2rco2Dl09fE
XEWdnEFzkt1khRCB3AGdjdAB6nAsgfUh4KBVDngEJ8ifsAWrviJuGz5HU6J9Nbqc8U6miCZ3KGGl
1p52ZW9vgbk7dyoeoY3gryOAPelY+FmJAh6R+eZwWmagTPaA2NNdB09334ix/KFjdjzsu1EgO4B8
Agxx5RSBPI64dbj0BQEYPbeTdCnwiD0biiX3cwPyLoIl43cSUSHffrHBLsdHegnji8rm6osUCSZT
llGE31tuvXGf0oX+UWnguzZAioPxiAa9/p0tgU4oZYpOXaSG8RE5CbHo4822wDWkTpJ943ZN84Sr
Sw2E2pqNn7Kac6oRpnH5rlBoZ++CWZUfI7R+rH1VdsFThGDUL4K5kjutSyeTctqwwNHmafojZ143
AjivFHXNPAgwdVbCYKvuC8BDs0UyP5cwVEHCOol9UibF2TYEZU8LyURxeSNr1Ci2phEy1xBj4KJI
ESFe1DKm6Y5JUPQ+YX6Qr/iuD7BZrMx+DFRALWTErvXa+8pk+l+o8UMcpUF6K4Gt/Jaqj14breQs
Z5ytP43Suduhb5epLUJI4WdVFHF/qqIZdoYKlHvSXMscHmCD4erVu2MHetKMrOnGkWBMSR57eiJF
gmPpJmlH+XUaRlACY+e2/jFhKn1rQNGLDiVeKTqpUbM0j6E/iuOszdNdV7VD55kQ7tydTCha4RcO
rrplVtpkHMKKX6F1Be1oWJlxwiQUBYmdbbRx+ZAHPoIW7F79U8JtkR8BaOHspFnJ1Dwnsoufkmaa
fxpwG7zRgEO5jMmxn2/7ogrwiJ/sGSqSQ9va9aVrbkVJFuDlshI6QBQNhTkRhUlwtFFiYCZviyLY
jYL88khfPjS+jc04vBSi15oDFEZ5P7dBVh8lAhBfo47KgiZrmT0D38yHzWDz4tgG6BJsiZhoawy+
nJ+LtLOnDY2ECaxuraG6FhgSLEunTZQ8VPtTcAroVO5NfWTAH0eZIUhc+upXazoUCS3IgnbTDnIU
VDuz/yHrMks7WNAFfuppaklPDKb1XzeXdkZrRepP/pxkAOwLp3tdDKMb0GF1Saogcte+mYFVYuyO
RshjjlKVgNYfsLUWCZTHygWwv5/K3p4PsMxzILLQaDY20qPfB5jzdNEdu/nuyizUvI5+28cKYkK8
gQsdPbTAh2OGQqV4MuiNs+Emi+GAORWRfw/xMILgmdTuY2Ok6XiEkIn7rrmMaMDSVB81o6VTpeem
G+7tNq04SVrddo/uEIzBfhpSPMQaJN+LEzcVyZebGTj5sjNTPINGJ0nZWgoRkSgHRRIGjMu4lFrH
OpamsEHy/GkWZQsllDYHEWs7Qey+tYuxZ/NlwJnIoUJGM4i3dGACDYZYP5I6dB9jIh2yMMSUbxJe
V30ThX5g7rVR0YqgNzFYe4W4SLSDc6ueTX82wLpbZZjhU1GrpzasuPCbjnxPyyposWjhlFzlCCS6
jAncNLB2c+KXNNzMUh10BlWAnfLQsrcdwxgakrpePJOvkdMNhW7AcWu4sY6zbU2PqcF1uukn5mqD
HUdLNl3TgJ57GdMkK6JwG40AgDe9j4vSrVXqabPwUMgqf1DeKIUUiG0+8p4JK7atYxUGkX76IBDi
+uIXVYPqQmgBwJ8jLpMDcl1tfaNTzDwHg0rg39tlBFgIJlW/KWJw6Pd0IOiJBUUjPvtO4j+1wezf
64xu/FtRyFltEdvQhr3rDka2mSdDTqB3BMJpY6tnv7EdLL9qYed/nkCNzt4ixfWbaUiEk1kOJmLj
tHOPHHgV0iYzfDe7Qxea+9cSffgDIaNQHVGTwyVxmtJJUgmhh+Bpqqwe/bAyaMlLarC9XTP74zOE
OQQmW/rWSWmg5yHiwzzbOXVVM5QoHGMn8gygKy6D9ok5GbMLcDKxvxOzckCxAXHGdCNJu/wZskP3
NMVd/8HKioYbGyR7Aww/HL/UYilVII70N4gwACBzkkwNt1x3vv6R3QiDQk5W3oNds21jH/j0TWCA
AmTbUKMuivt6O9z6zgho0tZsZDKZ5mVb6QSGHmwSvJX+qxi5L+A1KMYbuvj9185wgH5TstTPYVuC
1UcG57ZoZWTv/YmZHIJNAUQ03wqiX0HVGeMOrDiaL4tYhrmZwYD4B5sWTItSgOV+sX0z/IxGe/Ex
GSMOTiTy9jTJQteZy4TiFmZOYG5iNg2a/6Q+8d5OLOQkpkh3j4UbW3eMadscG2763o95l4LOoXNt
v7Su0zebsrNqDgJAIJ/OQkDwFGSSzcPsR5W7CVCpsreNkS/07YAUZ68FRvwqm7iaDxWTl+6Jnzo+
18QpFPm1yqWZKm2r3c/wDABWEsYkr8tm5JmJufmM1hPjoDR1yp+N26t6YwTSIWqkHZQNUB2ASETd
au0mWFwRtrHlZ9Gx1seSsUFX49lBY8hqHszZjV7o/Uv7gY2YIhZqys7fG5VNeGMawCw96IBZ07+0
q2CvJwNSMPzVvtqje4xgQaxmNPAgMqLuz7uFbEUniR4smg4q3tX90MaHBi3bkFor7B9Ms9cX9QAn
vJ9nS3M+Br6YXrLlMNKpiCl4y8KVLzqQEHQN7DK5DWontZDWcZvXninoeMwg1z9kxAZ81HL8YAPm
UAVRohu+tWhC/4dUgrgTWibQNFKO72wDAXr6BgqbjnRzWYweskT2TV3jtbiB0QJMYibJYr9S8tvf
DHqjXwygmmRQgJDobYKvVB+lmVrlvq97icQNsXnbwC7yUKDoqyN/FiabZhiZF6SmLPWdBaUoOzii
m76laqDJPfehG+xMiuHsG/1ZZw+3d+nuWDUpNJWeZp2AFnY3vdXTUtKcyiZFUbb7nXGamcK+N8Il
PiALDVEiHawXJNj0j2Njpj819snXJhuL+1AE08IX8blBbX/Kf8LQ1xdqskHnzEW97r8w03CxYyAj
x81E/Lp12enTbSqy9ElL4sTezgCE442twB68IokRQHPDgBhaGrrMtPBnikbiDNPnXTuWw/MYx3P7
XDC/gzDl1u3njPYkIFEU6F+BXAzOETyZVQELyrkpcYNU9qaqqEFPg15ozTcm5Xq+NYeoKu9ocRQ3
BanWfKzByZj7UA80uAxgulDnycbwAymJ+c0IfBLRfAZHAni7BQ0363HVoqOD5cOmYtBU0GG2yvg4
z+4ElSxPyaNLqbvsuTAXZMxcgOMho5rjFigao3x0c5E8wKKp47uhTG2wQXoGCisJrBzYcCyCvU1b
uSSb7JfBaIX84gfkz+Cs20bk5B6wGWltAWr535HeCuKnsrPr+IAHhpnva9MdgGc6ZvWAc3NVbYxI
51fDsDHNG9MBBw5c20mPqZGl4Q290oIUDl8iEPN5M+mvrVNqvyjMc97uUKgPk8wEIMwpruUGvcgu
+lgFc3OwgnHq9qk5UvzPZt8AhbX84gDMLn4ykDhCI6ooyvkhqioLv1k4Nji/gcMNsof/ASMotTZq
B086fXiDLmep7nsz8t3NrKbR2P2P6Vu1AB6bebPfY5FlZHmZo7Uj8nQ/IAc8HoCj6wX/1AxKoYjL
6VTWU672aUfEmjo+HIyJZLgi63lGQVSS4KCriawr5cry539p4jINnZj5lJ2HUrSOvWFhARQByWtS
cl5ThT4nl6jwP3MkGpT8t1IQjReZUKg8ndehj7DzUTvaR9J0HiZUYbY0i9Q3zZ8pLVzyQIbcgNEK
EnMYgLF1RXbznEKksvCMZ0Kk8GNaaYFqbGk6Z3rnNWpuDx1CmOhjR/3xstrmGfFLqVCFc0xrsXOw
VjqUWkBHd6Ii8Tq//sgHDL5YIWUjf0HzaCVQT1UpTOzLixpn3zLK9wbIZlyD1mYmOdzHwaf/6A19
bzyBa3COwjS0rWA2cyDrQrIIwM0+a+S8K4ek2uBq6m7Lobjmxntua6HX9X9+yCJG+tfWQmapVrXk
JfdZhuweuCvHMaJbeKL9FW/Ws58T/AZOUIui+ztpVznKVIm68ySj5KPlWPaDRC/uilj12VWUULwt
ywLptvqcPYCVzmgsKlhsWWlUCftUDLW9v/z9zm6av1ZZSWJbbSCBZY2dV8KG9rCmCPYOg6IvSHDl
N3ENspKcr79yHs58Krx+dNxLDV1hKLx6NJzjXXqOovMUQoh7RvjtQ5cMPqpt8P0uP9+Ztwg4FJiN
BL+ETP1K+bxDZQmASNx5ONSZEGdb6RzATjJH/9d1THaDbmF7Y6BBu75swpzrHFQLuy9urIdiNsGO
zmNwZU+8F9RlFdJISyjIke+kZlFpBCFus/N8dBYPTlGZn3x31MabOYpNj5agb17xZF++/1vNWYyo
dIGFgK5Qjl/vdROPE4UQUeORInSfQ5syQ4vTZD/mMkBLeRH5T2SB7JtvmlcUb/84dKzWVrgluBKx
ceHgh7M60QxgYIRFs9f2mjS8BOQvmktCcymAy9wsvF4BRPTqjnzsxIBAVpQphn3TdfAUDonuVtRV
PmRixvUIttipmrIt5AjfPuXwaMETZAiAMnR13OAmUzYD+RK89yaFi5/t8YECMpshdgJ0MJ3Fi6pn
q7xyfb7fnshbExgEEBqBac3KdtBw0yKKInPyQieRLyhEAWmYQ/3D5c35/rwtqyz7hRsaV6TVeasT
LRGMNyamVugLhNrQbrU+NL2hnJvj5aXOPpArXccVaCeix/T2m+lwVGcnUCyFUfY+ETRpFyzhlVN9
7oFwt8A6zpJC0nN/uwrKUW5duwJ3QdBF26mx0TyYKeogMVyzGTxzAGhy6rRZqXoUA7q3SwF2ziEw
OqMXUCAVmzQbEIbqhkXLCOVCM7xDXzX8PrgdOFwz1abwysWy/PurQ+CwvCEUXFVGBKsLjMZqnHWi
Gj3aJRrdxIzRbTGA26PjcFtVeryTVnHNffzM+3VoBtpYlHHNYNn89qFLv4xi1daTF2sRXh5ySPeq
7oa9hd7Nv39KlloMEgTWHThIvl0qkDHq8Ql7MxbjqzDHDp4XY19piezKSmff5F8rrTZNW2lox3TZ
5LUkoc/AuORD7hYTXBmz9yrkTRjPOvJw+TycXdRlsGjhoKOTcbx9PJhxFNAODI8GHMcPTkzwMysp
XpwcCm9mdOb3iSHsj8uLnvt8gpgneKnC0ddC4RDYAuY7yeAFkF5uqgy2lSagQNCtrq+81HNLOdIU
gPNcw0SK8O3zITpNiTqUozcI1MAHUcFGivr/unFwr0SiM28SHIVuMwEhFmA+9XalahJF3hty8OKm
b5+QD7UOE64hn5jyVneOH4BnjPSfl1/k2TXxCIJ9RgwEqvl2zWiio2gsk9IenHDGALhJb1O05XfR
iGIS4gA6uj8T8HJxurzw+0BvGQbxACNaXS7OHm8XBhaXJwgiVQQ9O4RHzdw9xfziV5F1xX8W6iTB
le/4/t5mQaHbxFkcPuTaLavm4A2h2VSI2GsNNSMiclkSNVe+4flVSGlJnk3u7tVuMZocWcexrbys
GEGSuOD4P7ixNK88zPtNycNgQusQWs33n82gdSp6v629ekDIDCBPMx8l/cRhFyJb/PvypzqzmFyi
N3ZcaPnazupTMeiaVBWFrYfSjnbb4jt4CEc/e5j08prT0rLF38YCS5p4+bIVFzeFtSWXO9g2AwW/
8cqyqdpfCDVTRZndlD6gTAiMumcO2d/A+vGfsC5KqXQNQv3lxz3zCVE/4vgR23GBW5clSD/OfkJL
1bP9sLvT2w7kCwSkz5dXOfdSyVZcqjmMg+x11HOiucBXqui8MDPDgz9n3+HwZnslgB9fXunMSVvO
Ni7fiuLVXD8Pw4UhNEZVezKe9WM3OkFMDxsVaMbPfXdEa7X9d69pakIcfHVKIELfOiaUBS4KFhoF
nl5r4xPRADkhObu3JhTdw+Wn+5NArrYMAZy4w5FeoKzLDfdXVQz1LwQSgxqSgAya3SxOdTXDc/g6
G2gW4qax6+I/SLLDd1wIzD33oP5iou995T478z3ZMKaJ94hF3raOSICcR7MyFwgD8N4XRGuZWDpR
o52mDLz95Wc+80VdC6VhrjPskAiDbx9ZqSyVXRR1XgTQ61YbSvuTX3UZDMCGRhH6j5jD7P51SQGi
nKtTgFXBQWh1BwDayfM0ihsPbwkkHWy5Zwzb7HT0zrf5AHf98nLvzyDL4b6Iq4rOGFGtMpl5oN0V
tk7thUbYeShfQPvkWa+s8v6bsQpp7+JUptOrW73HFIix8Ae/9qLWnR/Q2XGOaeCCs140Xi4/0Hop
vpSuJL06Io/ELmsVF7RKINnfaczS6766aQqrAbSqikNgR/+asPxZisNuOYgNuu+8GhnAACirU93D
QiQ/kbS8wiQcFppWcOX9rb/SeqVln/519AykHJKkLXCmCMvhMHS+3AkNHY/Lr24dE5ZV4NTolOkG
Vde6PunjySBSdIZnkI0gtWrLz5blKo+cXe371oj3yEG695ilNPsRccMrh+3MQ2LRZXG2DfIUSrG3
D5ngkYxpEVqRJviLm1xzulO08A4uP+T6SPOQpEN4k2B9Q39TX21FVLykiLhZvDyxIatnEFMj9Dsx
kIkAeOMD84+WPst6/ztHMdmT8HLePlU3a2RDvqZ7DAb1fpvNSfxa1wohusvPdWbf8+bIgxwAM/q7
SNAD/Jm0XJrQWTBvhUYdz4grtTRyId2gdHBluTMfCxAqL5B2mAs/bBUM7KICQg4VgbLZhpVUxfEd
H1d5lx/KWt7O3zGHt8dFT9lh6goHvPXFYbYyppgFkMeJb9zPUZGHNDhE0bxUpQYczMHWLaKnEoSH
XDQTtheVaRJuZ+QxgbL25lYLIgPpE6dT0SFw9frE3jaabe24gJ2rOZywP+BahafOPO9DUeettkNZ
Rz7NwHZo3aSaJQ5ySCL3K4rMU/MtLM0eKDbUApOhGA4nN6OvJ90WKZk83GLPowMjB/w5XYm/5z6w
g0WboTPzUDQs3m6kMTARoEGu1At1J/ZmCIibWEsLmgmwzy6/9jNnhLYprx0P9zOtpDhG0gIh+dnT
x7D/orCu8eCnDbtOdOV/49RfsVleYszqI1uMDiwOytIfWRcMTj10+ayzHP58CAzNQfYbh0nnU4BF
xRbVW/MRlQ8snzOMSi4/6J/k793SNqUKFQtt0HW0zdIgbqoK5BW93cC+LXMRvYKHcJ97zbEXk1UH
MbuwCx7nTqtezayrDkD85UvlF+aXoe2zx56W4f7yrzrzpf/0fwGr81Leteuz0TCCKBH4n4aNfQrq
trlBAaT4BJguvvICzi/FaIvpq1z6em83lStmtA00yZdudcQiixq0jh3l94UGwOT/4amWLr1JE4j7
fRWYs96sMFQnWiJpAo0Jdex2l2ph+AwFvX26vNaZDWwt9ZOkxS1wmF49VjWRgsSNM3vgA+bkc0Bu
92kETHDfpcgD/TTNSbsSvM6uCLVx6TxZ/G+1YqhlUWAk+ewZQ6kg3aMlCQAOi5cuoA+bBtcsqdft
BC5G4qRlMyUga3tXvzW9VqoqaScvCQNzN5rQIPsSJBXwjAzQaPBTdy35j5n3nzXZk1zEZDyMH1eb
JQTSmQU2F3CuimfAIRA8QQMfiyGN/j+XWsLPXwlPWzC/Dnpn8mbTiaN9juvAhywBG7TRUt2crmzN
sy/TxlNWSQszw3VOgEawdEJgIJ7bDMbtgLL/sRNp+nvB0Z+CuSw/I4hbXtmj546eCaFLMMNmrLQO
bQsorxw6upU2/KOHEWXBY1vWEcJIkLovH4dzFyxte4fFhCPV+pTHTQ3xO3dHePsmQ4qgqE4wFg2Y
kwkaYAPZD35Y2JOCxb3Spbm28nJs/v6OqJ7G2pTzkCATt1WmQD+5E2qiY+6exGh0v/qwAVNQyyK/
srRxbu1lhsthw9PWWYeVyi57BvAJX7Wv64JI3vo9iMYp6nfoA8fOFo+RcNzllEXDVoI29iYorjHa
+757g6KWY2x0uADh1slFgLY1dGmEIafRdza1XTW4FM3mAFF6QAhof/mDndsbdIFIfphLiHeZeBZm
vjEhfOZVqZMeBldTO7QEUrJH3bmy989dXCQUukkex721rpf0Hm1nMcyz19fVdAiKsDnhk1Ps9GCa
79ALmY6XH+3cWUMzkDEgSb5Nq/ftjgAZbAUBqq9e7/queRCd1d2DbfGDp94qTMfL/EVmwkia9vny
wn/mRetYD2IEJgKhnkx5tbIMiHM6ihdeoY1midhEJL7XLvYvXqsqpz4KcBDOAYuuJNoPdRIid1DB
hAFnOdqvAzoK+SMElMREUz6C2eQXYnB2JVZtGFuiN5AcGmjg+qmo+vhThibaIp7jlx1cjrAOboDj
z59ilEfBKE22BEIKek18awOY2VvoSe3PuZ1nBCQcIEI7iDTVyzTEClVmpxoB6Hdo390io2NhGHT5
xZzZAXRrUQtziSZk2atrfYxzVP+W24HzsgialUaq3cZJOHwDbhunh6brourw72saihYZfX5a/uu8
q8RMIuxbjQ58oaMjU5X5xLbjZtgDePUNeKs9TY//lzWZQAvbtWjprhKQOqA7PNasOQnl8xEMAM0t
d8PB1sbxY6+7VzbcEqNW+w3ABaFSt2i/M9d4u9ORKrR6H/V5L8gwbdj4Lf41WxvF7mvAmTNHStCb
timRpCQvWH1AF2lYOGjZ6AnkH0IkJ3RDAxOfYVOKSGuCvn84z3dxM8XfL7/RM9eUEGgrkz/zP4bC
b59wHuJG6jazPRN9cXwhZDS5e7x6rH7fm7Z5ZXx5bp+yRw1bGOjf0I97u5rIxnKq4FR5VTt3iB21
KIKKSDPHnWpnBEwkyuVX7uEzIYQRhs0WpXilybPaMk4RBq0VVjOIJPQ179tkYQrLMJFAHrPvaGXe
q1xZ4zZ3Wv9KzF52x3r3MC5d0n/Dxgx4tTTyaLneUJ563CnVics/3WctAL3aEbGHlaw4Sfyqdnkd
a/Om7Kv6yts+922lS3GNQ4FF7261e2kBZyTnBrdCm39w8BDycDr4MWO/cry8iYxzKynEw5fej0v+
tfz5XzlCgvDGkAcV35U0yXwMY5umKsQDLd8h28NEZOPOWXlvqQ6aMGYv+beqqfITIC3ns57lFihE
SI4/OAWVvInArbQemsr0kS7/zjPHmXCFXYgwyaJoj739mWBUWuVm4+yJEBqn2bVIgDcQkq+sshzW
1XeHOgPRnr4iXe511qKZBtaBCER6BlE/Pfp91pW3wK6Dmw5jIDjL/VBbUGyM+FbhwIn8U5DPX+nj
FtiSjgnUFgD0+VFXEaB/Bbf4V6OD7EZS2bRwN5lN1W6RGNPyIwI+UEwoMfH48rMJukfsurH6IbUG
dVu0oHXzlvownU5OU+G2LIVKBiRNM4VccNlOfKQoKVHeb7ms7/ppin+MIiw/iCgIfpulzNqdPxgB
RF4f57UtLqU41CCRX99YyNQFu0yTU441zmDeWHqT5V8vv0njzAeTdO+NpRJkFrkuAlOkY9FNCGxP
ogrgfwGoWsOoSPqJa0O45fBfhxLQF2jXYfOki0ZY91UWuuMJAgCasd2ImGjOlwq3dNam3wrUeHYl
Ip35hbT4OVs07MhS1+MFx0ACM60M4VkFMPhNYBufcH0dk+3lN3Hm4qRAZPiFc7rFe1huub8OmO7W
+VCUNg6bGhcNQm9thdBOrHAaDlr4pM/MHMJ/r27oqdCQBFPDkuubM5gjM8IAwEIlIpPyRA7hRofB
xInmdRKGujZ6Ww7f6tQ4QIRs5PWWsn+dT4TNxKRxNiwvs+B2W1AYjrXECAD99ewLWO7hkOnlh8uv
9UxwYHPRSZaCwYaxRg5RR6q+zUPBiFsBRkUGaTEYd7Lhqa5cUumqp2cVzMkt1OjgGvr5zNbBlh7k
Izge7md39U2HbIaLj+siEFV0u+E9Ia6Fuvq/33lEdWCCjE1hlaxhc0OEg0oy5dJLOnvAoVJhth0a
11zvzwQAZ4EHLfhN5vnrFnnc2q4vyM68ERH8nYvSF4Zrrba3CsaIl7/ZuyEmPQwKQhshK9c1eHvL
e/3rLADKh9GLUbNX9wrWuczsO+G00T7S7PmkJjXRNs7aV9H11i7UnHg3435y5a2eOY8L/IQvRxeX
X7L6DRJCAopTsfJsOEhf0thukTo3/EPhDPYX3MKDa1Pic08NwlgsTT4TpKyz/KK/ntppUlnC/JFL
6ptja2/DnZlzqJuuXe4YLOHeN2GSkwwjGq1BNGDROKvd5Vd/9qkdUn7yRX7M+rgkkz6NYaorhDtd
cUhg627xzEHHCnzBrrBUfK3+P3NEXJ0OtkkAWMDcK0AkhPhUxn6nPAhQsYNwiJugYyvyXetgcKJK
sZhfO9EzKAgEpRy9wdye5v9kx/Wmp/+7Q5XeOUZo03y+/CbO/TCaoAI3KRP1GH2VSRgFwvSDrtmc
XUc8K/Ldjd31wZXnP3Ml8qb/7yqrG8JGOAlL9Eh6eoIQrBt233CnN7+Mg/jeIw980wytdSVn/TP1
WV3DBBrG14x5YdW4q52NYD35u0PILeus0zal0rr6UORjiSkKvsCbFjMXSDspYgKPOToXEJdKhIfu
zbjLrbtEb/uvSLlOJ7xu/P5rlGoCFwgzR5hnQkEF8RBgWwgwwt0NtvUwJM++HPA0SsxeolxsLyx6
LR0/M9DR8EEMgsbGo89u1C4CvnIMkxZtNgsDYOiHiPtjHFPHhr/Dn8T2nx1/BKRUWEuTMQCXH+ya
Ac0HJHhtcW2ee/ZAWvT9IKfCdtCF+fZAKkSzUJluJH2xYnIPcUwmd6wrpYcnI8H5ddPUwtU2xhSp
kyG7CWEGEygs7KzQl8fL2/HM9bvMediN8ElAZq/OiRt1xuL9Ir2ZscM+lgEmabGJxZeb6VfugDMh
k6Voky+482V8+PaxEzuBc+SYRK0gCn8lEJ5QNS5xKQzq6R4W3Hjq0Ce4Yb5vX8ur+ZfXO3OBONBL
41JgErtaOUMYNJ5m6TUzonC5bfZbMUbXBmfnXiUDUUpGsizMv1b7H3HGKYkcZXvDPGKZGBgZN1ts
fUHG9tO/fzRuNvgNDtgpsse3z4OHBk4xVkZkdnF9TpKo+A7+1rqPWrAVl5c6d5HQOMZWeklUmQq+
XUrLUR4sS/ZHNirrJrC16kVmmXkXUYHfmSNi7ErWV3Krcy/SpdSiWcPh4Ap8u2YQI8YW40nqKSvo
1F4jCcu2kd2Xe3RX4iuVwvnFKBKAZpO0mqvDKGq3yjDxsb0IT3NuhmJRNzfiE9JP4soBeL8UNaxO
wgg7j/TYWm3DKYpszJi5lF0znW+rekLM2rfnj+UcXmvsLq/o7Y5fymULrwq6u6Qaq6XQgUi4VE3b
syHdQ5UmyGeIIR4ubw75/kgbyzUGYHdBob3r5Ll96IdmF1veENiVexwZYZgf7K4Ywlvsn7EBwpyr
u1321a8c9wq0jQmriIg1yQtGhvqLKwAZbussrpCzMmKTGToybgpRWBzVsGBoWqPexX7rfB6VhIhu
hGb+e4bo8LEvAesf/EIK2pWj7/+UKcTGjWaHwSdoY0V256CS5mzijkbkBsaFZmyd3pc/0y6xrWOE
eOBPZSO8gIa2Zv+HX6/1s8a+7xF3VedHi/ZusaWexWEl6c0S+8NKNcfQLTv1AvGMflcyz1X/3Ixp
nN8mGDd8mHN7SA5+X86/8FGss5NfIO2/mwbwQchsVubLAFUeQFIF5HcLzCs3DjTo8IMRaT5YmwDN
gJ9p4of9/+LszHqkNtYw/Iss2S6vt+5tumeYAQYIcGMBAW/lffevP485N7TbaotcREFJlGrX+i3v
csjHuEFBhID5TVIoFlZ6admoF9wY0QrU1FT1WnsWW5eWaK2NZ3zldaILzxNuzwkj5Y7FgYgaVcVT
IRFnomB8GpG/coPvahnyGlJ2ixxotEmMo2VouRKZdGqc6KGjHInMglO41Ua4tJLIcyjnHFJjJ2v2
Mpfsmq5HQlKlRZGGrw6GzGh/xKiU4SU8VG+c0W4OWDwjghHTxMoVw92HRhijQyQE3SYFRSHqyx/u
73ttnoPF8ZqBbHC0SCRoxS4u4CnN0ZqUuX425NgmCIg4SvYUZShzsNXc4B97As3yMGQRMi01mujx
LnXVSbnA0mnkJS3SIT4aUYpN5cYPm6/j5Q+jvUyUD9ybouXih9EIA3E65mhYhXneIVXmF/FBjn3p
vhldtf02KW4yel2dOPkOjUcVqwBaWvivGFiJfdLTZlAfFASgxF5gllsgENE032jUjy9FpHX/3v+1
K5eUDsLHmfHVhB7LVMjE3xNX1ErQNk/V1wTT0mE3CtQdN2bFvZ0USvFgjAEBM5q1eMO6FkqWE6ri
rPaZ+0V2Ad4OwDlfBHEqgjdY2KSoP/eoEg21RAmpxGVB24AI3L6jPC3g/5EhoZAIapDf+EcSpsAC
Rzuo5ELmD68sqYOEbKojPIKYfIDe7eg+SACSG3nA2hTzCtDfASavgYS+HjYqkHaqm8k8u1On48Kb
xheyBn3jkK48bLohAAbguSXoaC8m2Jdw+mGnGGf6AfiFoJ/i/mjdInhngJWOj3+9a8gyiCMpTcNC
W95PhPTdkKGXfc6L1DyPeIW8m5o42KiAr0wcmaNNtZcuLLCHxSeVvZPFyOqKMzFlcPFVxG6gdZXP
979l/r8sjisYDnB7ukvRl3TgenmyqbF90Zf9OYt83/3l9rqV7GEYGEhi1hzANxnd640xV3aiAasB
yjGRwW1nPJuswbFziGBaKeqvvTrjVBAe8WwEd/YFgoJPY46Z3/0PFfOXLL4UDwOTygdMFKp18xn9
Y//XAufqaBDduUtwO3mT6iWoOVT76aIAbKreMj24W+E22syqsgHdbmTAzENg1mEx68fD0umLEFOR
KE1jbR8gsxi8DPCMP/bRRMdrhmy8sWWZYWmQhIX2gVpqTd5POoDtcsKF+03gu5J8KUitvilNqOUP
CRdGDaRLj+xjLxPUY1NC6+C9dLrU8sJ8m6a5NvfsKRCa1H5UVv56FuzQFbZRNs05jsX46uP1gocI
aoMAWxr9OFDJxjVFK/v392d/ZZvNTTpw+3TqYODO5/ePyQ+zElU3AyS7Bp3qrQwQRkchyN5BfnXe
cVk1GxfufKssF5sCJV1JstuZLno9HvWvlugZSHk0hOa7PtPqH6h5hTv0E1AjrZrpB5CbcocOVLax
z1aOLYkld5BJ3sBML7aZWeh14Vd0Q1ujRhsN5bGTGZjD6f58aisTygicovl2QD1sEV6XkxP3ZWHB
VotaxEsa01frByvW9LNV9FbAhs2TycPHSFH2EkGi6dGs2ROvLT6kiYepst/8WwV4Bxy56DoUz/RK
BwGUK/1HHUdqY+P3rmw7bks6bDOL6ZZahPMI9sVVTDsP4QcaxVbxdpQSXf6uEUnrRZUvz/nQSHd/
f57WxuWKBlkA+FnXl/CSIhZIyKD/f1Zyu3iQbRO9M6ocW+Au0V54JmtUWqvo0/1BV9bmd2Gcst9M
lFx2+rtuQGZ9ZhIKZyqQTVQxfnI65zC0+Scf+6nz/eFWdhzef7RpeV9V+tOLI11liWp0uFme67pF
BMTuXBwajEJuATVuBDJAJtONnaNN6AYuF8X1oZrMksYgvpZnE1T0tO8DEX3LKC/Ner/ZiDNyWBln
DVHfDtBGEr2qiLDrp84oTbzPdWP8dv+7V9bWJqQRLBPBGzDE658z+JmCyKxanyNcN3H0lpH9rmAf
n5pWzx8TBMf0gybD/O+rLHOkyLEQ89reNHumJFEj+hFwCzvUwX0fR0WZBPVDR1hwuP+JK3EjeswU
P0hsqbIsU4/RHUlUo6I+51Oo7czA0ryyUt2dGkfNcRCFf9J8tTlGnKVjiMHeh/vDr2VibCpaSdyl
FCiW0I54AuUe6UVzRkRj8ve63SJOlOFd8DZCwRqBp640ERuyeTUOIpIGJdZYC/5RQ+SAN270lQjP
JoYkgoU5CC5hca8OpNjoP8LhGXCh3lugdSzPUIa22tddXm1121eOMDc4XAbOFaC05TNJsguIq6lh
efU52L0mbB9Is1rPxV5nj25+tpHzrn2dzQVJJYPVJlK+3sshpm2FcOPmjHoz9O2yEtgMDdkYfMGo
o9Zf7q/ryutIR5b0jIeKrbUcjdZ+gZ5i1cAra5tdq2go9Ztafm5jTTnaA7LBg2ab70p0oTbuY1Pn
Q64fZmotc9jMZ84N2sUyAnSJ/VxCJYLrl3BUO0L1vWa26eRRw1Dpf0EieZ6k07+6cYjHYm444z8o
giv9HjSfT4ndcXzrEEyT4yAPXai4STl+j5Re39Q4P0zlEHkjxgraHl2oojrUvUTGrg6AzZycJB9m
afUJmdBA+Nqv1MWWBnXHYLQ92y/sV62oFelNqJo9+61m/kpsTQmP5kDL4CwomHzIAx954K7KWiAf
dfvq9khRHF0oGwgCNqYiWLwR38rO7t0O/T8rAdaLT9nehJ+Izk7o97/yEKm7M/S9xt5hCWNm+wrV
SX+nYSM8hJ6ZosS8C8rQMje22W8O6NX0E+UiZ/G7bAvvbpmN5dqolyF+fGdsSMqPkZ2KZu/Q4X1C
K3bqvCzFyAej5BadfOqCPdTR0Gou0JKC98hAD+/1bFBfB1Ogs+dL/Fe9PNdj5yCnOPuO1EhVnu7v
1Ju3bf69XB/4YhJMkaNcnwsNZ/ehsYRyttMsfqdWbfQ11RN1IyERN8ePYRjC5chTnifjWgwTJLjH
WK5/Jl6KsIUMg97dD43ANBZtQN1/SLoBFe7aj+j8jCDrlQccsix0CDQsBNMITfB3uLcpHaiSzvwM
2hi93JAkVDwkWYJblNH2De5eqsyDx45cINmZoVmF7zR/mKXvstTCZy7XG/OEn5xS7/zRSr5lg9GN
u7ozVXmg4I6xLlT6WhxMu8VzJBRUvvbclKrtcWVOv8Ail+M7bGz0LRb62ioAXdX5ixI8Dezr6VHM
WDNBSPnQVIwQel45XoRfIuh4f7HXVgH6Mio9JhgKroLrYbpa780MJbtzaeDK2ZoifAMYFIFdK+rQ
y/n7wUCGzAIBlPjxHb8eTOsIH9Re+mcZd8kRaVUdXTyZPply6g73h7q5btldIMx4vKhl8mGLocBn
YKTuh/55jAZj1yORjca9dA6jOnVPtWNYJwUHYNwfLOvn/ZFv4gdGnktbv1EaBEGLfd2F1MAVp3cR
BSkAYhYjEtq4KQ17SsJov2PQeNAtrOxQxZ4OGAHk5/vjr20cmsxIVpFu0ilabJxem9DaaGv3bGY+
4n54uO0wZ0iP90dZm1+iMWzoQPvQWF7sG8rwU2f6ins27IriGfXg7iTxr/kSy8h5UJT+W9Xb9Y53
dyvNXNuxrk2jGaLv3HderKySu+EEm9+nyTEhlFwJDB27rjk4SZFt3IQrQyHUO58M8K5AGOap/iOD
RvOT2uG8X32nSp4yXc0es7K1j1XRGRuArZVVY6vSRZ97pOhlLYYa/YFWHmroF4AK9acSayQPfG+3
URhcWTUyZJh3hgnF4QYUYuGjMg4GpS3ROcmvQO/6U4ZxRnQoqt79Ommp4F4zs/CUJoW/sWPWvnAu
36GXAA33plFqJ4rjNERXlyJvzZMqWtHvVSNKuv39nTmv/+K5pUFKgmL+X/5hcf7cZkoys5uCy1QE
Aw5z0cOUdgc3aoYHcJNb3P2VGYU9baNeg2AVu3mxG0cxRoYeBtEFlH55kNJ2j0i5WwB3rfijKPXy
rDtp9bnpA31jc86p1uI70XOiRjnzwaguLb4TgKNLeRtjG2l1+Pih7XZqpEw+GKMQj3KqfqWV7m/V
R1cmd1YtRHMMBrwL0u/6RIyphYeBLeXF8q0CdxndUEhO8EqoPbt32uGAz1+KhWkU5+LBH7S6u6RV
GmV7hEaDfyScYaRoqT/9qJ0KbfTOiLLiQBkBQKLutkjk1nndeKJjm3q1oQQnzPUs4SHYZTpcY6b6
gtOVJi8VjnnFBcM6v/Fyu0GYIaKu/q+TjtUXS3Gjc1eg2DfLC0fPJT2izxbc3s9+oPa/IvRGci8o
Hdqv2MTrP1xFl18yMFDBwSLNCJ9NJF++NolpvG8oMz6jvo6D7zSpFp4HaGB+uL9fV9eRcw+5j04X
NJXrKS0xMWkRig8viL8k+td00hoNm0HkWrw6DTCB6Wd3vt0Qk6Ac7w+98lSBN2ZguJnWDNy8Hnqq
lQiERBpiRNXK5oQ9coCNXR0Y5nsMB6o3bPge1y58rsMua/UnukZ6tXFcb7tqghx33lOoX1DCW/ZI
Ik3Itkev/TLGSZO8kybP9lGG0A69OudawobMnqadAkP7e51qw9sBTLS61y3cvndaaXevUydiZeM+
vk3D+VnUTQW3P6kh8fD13FhD7wd1w1WZZ3XdoZFt1wUaqIWWe0OXGZqHln9knjStK5pdPZYmpo21
hd8dhlbaRgqxtk4QW0lVEZKj+rE4dUabBXqB6x5uWrG9x4FqOCC56z8jCK6B47bggCpZhqzUUO2x
u/F/3N8m86cubxoTjSJNp5J8m8D4Y4d0qJsGF+SUZ4OC0XzyCao/3B9l5bEFtwA+ErAEm3IZN41O
3DlW0DBKIN1TVmO3CGosOPbltHV1rg9F2W4ubNCdWwQvoNhq23cTnohEdw9NOxjvRKz1e5wny8N/
+SrQp3wWssXL1mwRtEQxcRBc4rRH+CtS8XTBk8JruzbZOknzz16uEx1mUP0zi//mOFe9DLMcitVZ
Zon1KIM2w9hamB+EgjHuEOXUHtRM7lR6D8dm0EDYCV9+uv+9q8cZTu3MnqHyzPt0fW5K2AsIjRLI
tNpof6FNHhEDl1XxUqsyro/Ym7bpaUiMcEYUcL29AaaXT/scwPaX3NBwcdYtFDs25mbtkp1VtqjA
AOCGY3P9q9QknWxukeDCPdR9B+ExILctA/Wj7Tf1I8V669zrPWST+7Pxux66WBJ6sGQiv3HbVPOu
x4XXhl47+e0FAD7QlhI85vfcMNNv+TCqX7ArLd93oy2z99il4TDpl2qresFoxSP1mIqk1G0a+/2A
XcnHiQYdNpMYhX6Df9Rlu2xqtQ8CMX6cNrOy7DxV9IqxAzmitXvHCkeqCkpRHbvc0N8UhsvDWvYF
nkVhG9uvQK2keRFl64BgR4bZ2SEdWn+FlJHJR4yi5b/Qijsyf2kXB1gniesNuGu1O+mGIX8eZfw+
HsvyXyWeXezyWuSgalCzxIQpDWOB9WHu19yMY/6tdrRcwzZkLKn4xCJ9S2qo5J9rx8wfe9+txWsw
DckhNeqpfiyxc/5RYuT2MwrC/t+NBbk9IlfrYVyvRxGMzpgIdmdvJt/0LrLR97fLHYLw08Nfj2RD
8IDOC69nxgdej9SOJE49cdAFn/rAMzvoAFnf2fssGsy394eaf/Rik1GGI4Igj6ckv0xTsrqktYug
+6XL3fyxmfwB/kqVbxyhlUuTvgK5EGiSWU50MXW239GiFUN8sUq//cfwkwgBTD86ZoByN8LM266H
oPzEMaXR74I0W2LmfEQcw9IM4kuvuOW3ulenr6NhJJ/UOqCdVjT9Cz4N6Tet7KLiIVLDHvh2L1ok
+w3H/3p/dleuDt5dZpa0Hk3MZWYW4gPSdiXxCeV67GMbvO0wlEcHmiLvwcxj/bNrSmtjSecXfbmk
CGNqsD1UxEqXNbjKlUpW5lp4KXECOOBqBJmU1upz0OI4DjQy+PgfPhKZDpUyJa275RZScxNnQL7y
EkcRNaYZB/EaaJnNH2Xkf0nZU/i0U4USGzfk2t51KIzbFP7JfJcrzV1IYdxhdhGaQ9ZHZA6KgCAj
39//vlvVF3YU+cosljyrDy7f4RHtg8bWR8iUGCEJtCOT7oNqSOAAjY9xoF0EeGKg8PejzHzkVrsC
gUmMxt3s0Kd4eTWNGmvHcurKjYVeO1Uz0hZUAJudaPz6mgj0pEurNiT617XkuVfs/tT7jvuUTDgC
3Z+DlakGhcE9wekBh7rcyDLscPwqyvCi4+zw1a50cWwmZdio664cF4QdWUqDywIqwuLegyhfuji0
BZdS58EZxLSPWn83qvG48xOMSFobwMn9D1uZQ6ikPLOU/GgRLa/afsio5zfQJTNcavaGhdulpQGo
t/Q03LjVV84l0ldAWkBzMeJyufRKjRVV9tGlGGvlsYud9hnxdMzwJFF/c8yUXN8S0VmpMJAUzq1P
KlDovywmtMgrfL00TogqZPWmJPJ+rW1nfKRhoV7CKGwfTQvD8x0ASaU9/P3MspCzyhhHB82S693Z
6ZNlp6pFGbEQ6cmwoy8YROZv9bL8eX+gtb05K9tQxuCpRJnpeqAx0VUQORzPnC7mC6i+b2rV9Rtp
1NogBP3/V9qnSrv4GuCqvZhmxxOtBr471H4dHkJhVOrp/sesHQEeAxd5GSQCbzaJYmL8FDZ8TNt0
ryVl6JOBdM/RaGSEHVevFruoGqh93x917RTM8sbEG+jLsEOvp9DKQreHAMRNohj+26roMefWQJxC
Zd0iiv++LRfPE2kGMD4uLpjRyxpzLENRB1YhLxkPg3/U27qMXwDgtL8qtKRegZ4OvWcPTWDsBfVG
G6OtsHlbBGn9qlpT+CWO0XfH6swvvtWhL36oQdC+ZrKpOy/NzAIHIbewt4Lx2+U36cvM0QSNUNO2
FlctRwi5uHSUl0Jg1Zy3vnagi1lsFA7WRpn7ZmhezuCr5dQ4bkuwi9nlxeqzaB9PyN+gKVL89cFk
GwuqNiy1RXqx2MpFGw5h05Tyok6WPIJRkacK06ZzUln9/v6+WvsgavxUGYmBuIYW+6qsnFiv+z6+
2Ipt7gtZF4cKX+6N9vjtmZlFFyiAA8yn2L7sBqZjg39mE8cXXMj03tObcmp2vhXYL37juySFxaBV
h841BnNrweYc7Hoz05EiLJj7RFBel7mhRTKFwXGUXnQcKedApNadXae31bAvAByGXqxNhvvbzS+v
T9RjLQTR1UH9Vki9/ZjJqej2fdzCMuQ1tWg2dXX6o0wbDXh6GQTQhAFEBU8uzoYYS6qK+5My5PBi
qkps7QqnN14MN4zel5rVpF6puxXitnkqMLhrNAmbqGkcC7dGHOf2Pcpf44nmGh7kkZzAhJgYRctd
NdRGhWuXljY4NCsCZ7I6NSK8rVXj0yRyA9CXi0ezF2M7H+E5XTmPTmbyj+/vlds7iKlEwgK0AZEy
3knXd1CM4Qc1AZ3nMWvik0RK4KDneJnnduJuXOZrG4ZK2Iwwg58EqvV6qAIDx14RA77uJS1xjBas
70ZSYVZqd9VrVZYQP7BB3TgLt88/30daB6COobXlFYK4lCbKhDBZn3TtoR5nf9IcVa1q0BWMFYYt
ybfbwh+MDBI6NNzVWb90Ppt/NKCqGquuzMzii+bkptxHSWj8iCvLRzY+V5LEw1TZPdqjm/UHjZTt
hx5g1rdxPm7jjxnGR7gDFQN5imV0VcYhmu5+R/xRxJm/6/wx+EAtWj7WY58+WY1ang29atU9rMet
rtjafiLdpM3BtKPFsrh74EpZo94zNrbF7i5WOxsPi97wTDQ6Nz5z7ZqbORQWeQiV+OVUJ0pJipOy
n3x1qg6DkxUPuZs2G/f2ygYiUp1L3TOTH2+a6wWVo5g4t1Zy0ZV0l2MqefKpv3tqOYxYz23F4rc6
K+Q72pxDE8PBDFvGBNgcJIqZt/El0Ft0S4IxsB5i9H0/OGFW+4f5Nhj2ZlC35gFnuhF2eJkoT13a
44sTRXKXKTCiHqxe6a2dH0buY6wG6QZH4re8yeL+pbI8d7B+q/TeNLICbjxAZbxlAZij0wT8BSQM
HQEA3w2Ou0+aRD3kULZF+xL4g4GvrS7wT4jaQn5QYXb9gmGcTo8W9jEQLdRm8ExZGXCfsSE5zAJF
8V7tImdgwtUiP0vqX8oFBK7sdo4zI819xLwGTO2tOrkoxCZ/ayM1p52EZdi/zKknWPjrVbeoZERj
yzJomSs/GKnheiI2iq0n9AZtP2e38zlFvBzQ+HIiJxwKeccBGrkO1kqXCHSm5uUW/TEMXJWseqQt
WwQ7pL1M7Z1Z5IayEwntC682BxTd9dlg0yuUsfd3sa1mr34wGb1X1xpp2wBriJJubeCQDK4293QA
VenRbVXu3DjIZLXDkdB5Qz4CS2y0CnXaIXEW/Ugao6UVOVnf03YS78187IWnNYMSeWodRvEh0QfH
wndUMet9LZ0oP2htaelQ8SH2UGWxh095JXAg73o8p/Pc7BsvjTT1a1lE/s+08K1nHHnBh6GuY31A
w0Z8B7nrWOcmcwv30c8mxGsKCp/+cUym7ks1hanicYnn3V4GeIge0hYrG5x4qA56ed8r1R5jF/cj
EZaSHCcoDOcxkeq/jp/ZPVYoVfM9LTvMoHJlxPBsQN9GelQ2Iu1NjNXOJw2jDxfzusgxiQtGsZXu
rlTHyGJYab6CIvvNKztaIRhnp3LPVT3oXk6tdB/j2LsL1HR4meuEz24d53TMmuxNqjQtML1y2tl2
uyWt8fvuXx5d0E6zdC04rpucg2qcSJN+RMIvSoVxcIMuLPZlXJfV8+QOJSdLD6PgMcE6OT6lDdHB
jiw1idCiHCr8zhu3d0/AtPzxKEQff65Tu0SFPGgy0zMpzTtPtE3G9qeqVVGz01OLsnfKdvmotmYt
IZZOYX+og6qTu0HpsJwuWqcrjnmT9N9TacvYs8nL8zeOM7lvrAnFmH0VWtXb2FTizxhtmgR30khS
/rOh5pc36TjulNruY0/RRf0lyic1Oaa22mj7YYxITKbQSPv3lkBxzRv9scou3djml76OMDjmxKnD
XmKP+6LConQgD7HPNh6qlcCH5GKG9nDMCQwWMVZXako8Dbl71lXIt6WeYjjckGPte409oCRYF4ZE
uhujrm06hkVHBWUyGkzL9pyPFV6AHpJzDhXEWGML9EafpIgXFi3drDaXOyet/V2D3flO1Yv+0db6
6iTqUd8I/FbikVlIBX2vmWOCzsf1ZWqHYxrT+uCH+IPY92UyPSMI1xzoRZnPTasORzRr7aNpbhWC
V4IRRJsw84FmSZt6eYvb4AZcUcybXXWzo1/HuNWW6JqoXSBO9+PolXIlDxU9QyohLPVNqWLIaLUa
GJCfnWRo3hnUE7Jd7PQjKhFiogdspcn0Lo46Q3p2qdLJjMTQRh/aXpm+Cr0qRInSqw1bNoh8Nftr
hBksGKIYINqzkfVNsWYIehrCoXt2lEoekiidLmJWi7s/B2v7fO6ccb/xet7gvPgXaToiUARrKlZo
bgGc/TAmbjW/Hq17GdrEhuhthtFWJKitRN2CL5xN20C/3iDoTPjqdlOGyhnv4Xo4CPxqiG5T1wS7
wr8yPMDGhQlYtxu/D2Y0/OQuat6zb2iuYoaiQQcORYMsouab5QPRJgKivl10/yACqtPMs2Pl6AwV
/fuYnPT9/Wlb//VzNku4jerOsk9DObnHJyxXzlhV9O/BkdLTNmNZAxLQUuNpFIF4sTDFPha5pj4O
fqCjbwgrEosoxXjuY1fuaqVTXlwxKMfJadXXYKz7B7Aoymdh1MMplEqysdYrYTF8VV40cmdgqMvs
v3XxPXdDIMfcI/IcT2l46gsj/RkPQ/IhShVtY5JWjjIgfIfkiurJbbkxTEqQ6A3j6VDkfkgrEOUu
79rqbcCjn/x9Ugyij+sHej2Kb8sEqvFD8vjQUs7j0MZ7SlDhPoj0+GEyJ/N4f/FXkhgBoxTLFUJB
kLaLfClPejdX8FrB4RNWtTbp7T4fzS0J/bXVmjHO7Gg+h3W7voH5QsKpMCNHkEBPinKSB4MS0Skg
ENqHOUK7979qbbV47aiCw2NcqadObVIVMTDMIbXavUlkdVCQZ/CCOv/7Iio3O4pVM3ABS5QlGMnw
fXuQwfxpOCA8ub2hvvaJA51AdtHGnl/9KoC6lO/INoEPXs+i1vS0WdsEd+Wii960Cmq8VC3rr6kW
bomBbQ21WLABDEo4BDHHS8+CI3LJlNZcK/oY+JF2+Pu14llAhXHGsoJtuP4qGwxgjzeKjyGjCkmr
HUW1S9K4fxhsLpH7Y628EJRF/i85iIyoPd/jf1RHlKrRYzAl7jlFcv9QG1P8jNlxvLfN6WvZhj+N
GgWo+0OuzOSfQzqLTK7PJjMBBuGeoY0UAt1wfXjNO3JJgtN6C0Kw9n3wdsGs/EY7L0MutFFpyI+5
f0YzMntWHF8+JmVtPGZWHR/NPuh5BCd7I7xa+0LkmcVcdaGutgS08g+npm59B/ammlyssKX2iiEx
Zkp9vnExrtwjsOyAkaKIR0S5vEdGmKFajXjROe+UZj8VaG71ooGSY0TRjlTd2tiba+Ph/UgJD/w4
/h+Lvdmii9F2WekibdjFx6jpp3/72vxiNI1+iazO3cjHV2aS7IxKD21QwtWlPkKkRSiTVTPWJAzl
E48DTPOoyU4tKfnGSVgdirX6/X7yoC225ZBHSZrCNrhw+fZPIjPHZ6o+1tvWgWt0/wSsALzQuaL6
6eLXREt92Q8wLRmIyfJ5Y8AMHocxVXbFkBn7AVzGSdHskURkQjTWCYvnShTNp7RPsp2uFcpjgOLj
Rl6y9uW0fa1ZV48XfdluESXj5y4+zhPaOIcxS0F5u6hgB1RqN1ApK8cR3Ql2zvzs8fzp19dNV3V+
b3eDcm5kPj7h9Rw8aJGiHitsng5Vbb4dlDz+en+255t5kWCDCuAdol1P/dReSEWgkSulPo3KOa4z
FP3GLHlHL6LaKMGtTuIfoyy+rFDT3OqcVjl3VhyRj0OY82K3jLwy6gAv3f+ktUwSfD4aOqzWrBOw
PIazHXYzUWKEYm9/Q24B7TR0d/adD0OAUNQVb0so3o+NP7iftDIx7F00CaBkpf/XqiJkFxAu5m4F
acZNLi0qkvdYEJoVoyovjWXLi4tG/8aRWZ3eWcBOhbt8m7EqamwHcVoEl1qYw8WRpfAcM2yeXTf9
D8065hRKAGESYJLl89uDKIzLEhCtM4RAMHU3e5Bd+np/BVcPAqovzNfsGLV8IhoRu5XjzwIplQgw
sB2rA5RLY6/EbbnrZFTv2iTcIJ6vzeHvixv4zuweMN/tf7z1gJO0wUbj92KMQU1tUM+hnTKbiS/T
jQ26OhQlLZ37jb8tk5Gc61PGAZvCgYG3G8ck3claTc++EtTH+zM5b/Xl8QbUgTc3BJJbYDcdtCpX
EZ87N9qEAU3rqGe7b5NjX2vxPkXT8gsJmPmxQfhk495cu1gQbyP4BMkyszmu57MfMEPrXS4WPyzc
U26kyd6O2nEDDLQ6CvXo3+E0AJLFqiVBqPWmw1EHeGydtQpPvETXt8SutbUNSeKIgNnMU4f1d/0x
dqvRbnUNH5dzc0KwTA9LULRNN2qeVcq+evDtSfykQUYjtZq0odhX9dhVp1RO5ly3GrrCoxPQuHvU
foDTznsj9HI5pf+q2VQhVhml+lYraG2bUUabyzxUUugJXf9oXZ/CAYKscs46dbxMTiV/uJkuDpY9
aP/hwGJTZdHFm9VglpUrbVQrUCeSgkaeOvsZRuVFltqe0Pnvjglqz16a51tivGuLguaLhvQIARBW
RNffB7LRDSsU5C6K33e7HOaGZ4RZd0hM5Z3ljNAVoGT9h6M7C0pj+cJde1OZQmERO3bUEC62Fhiv
SV5FO0Nk1Y/Rnr789clFSImiN6OQlS53dhpPWlHHwNyUTA8C2glG9SjwA3tGPcbNvAjR01erMYrp
BLR0K/FZOVazAB0gewf2wg1Ywo6bskeAJLiYA+BbT6vwm/HiFGXJ+x+5Og41MCphM85kWbkwct8K
y9oMLl2VFL3XmT2SSQhCfL8/zMotSFtsltZDGA6t1sUtEaaFPk5GRxFT4sVJs7k90BWNPPq9/qXS
4mbnBtAEI1lspftrH0hpkXgWaZW5HnS9R3WaXVaNS+25atPuPQ2tEroJrof3v28t4iEfnsXouOo5
g4sP9LO4RPUOymoYxha0lqisnT1khSH1lGKcKGP2WWEf0thNfQ9qChq5kKB6miWTaO2dqDJRbASz
a18OBA5B9Flo5KaYnTtDYMY57PvUUMfnmuoDjIBhKzpf/XISPJKFGQzK919PsCn7US0gq5xh4mgP
A5Xpi5NhNRVYUDyEVHTwoGnwDPpm8NCr7s5q45b7tnfKjWrL6i/hqIJunh2Wb2h2vdkqHYfWOUtl
THhcQyAM8MLNqNxn1mhbDygztV9VRS1HD+Hl2DoUWmZWRwHUwPESxerjjZ+08gC4oOmBrsy5KA/x
Ym6AVlajmfjnZIzksQKl8yTiQTvO4MH/sNpg0mhCE+0C2VtswHTK/c7tI/a5rYYHsynjgzKUWwSk
+f+yiGaQtp/tKzGJJTuc99wfMdowZr6oy1I5WwkIqrAsgocOFz0gQJWPmVn84/6xWps/kG9MHQpX
tEMXw7kk06ia2PRILCj+aoU0RJF1sad3idzgTa+8ZbOE9Qwzoq5OJnb9ZdQnShUPM+WsjJF/qkUd
K55hVcVTV0+mIBINNYF5cjh9uv+Jq+POtyKhCXqoy+w2xxSuSQqTVAkFxlPVKtXFscfg0Y8dzcPN
QFyGWmwFJreqfTPWb+4+0XnhjVvGhmEBvV2D1HzxCyUzDlGRO8YuwmIbxhjGePYOImd7aZ1gEF4s
wupHi7XuD8fGqcmDiunz0KuJoewhodjjQwNVI/FaWNCzxk41tgcnlP27cXIVsCdVAlJUi1rkZNGO
RK7PFAOd9XRKo2OTm/Vnv4CVuoPvW31RG5gnb2u3685NDgjqIS4q9Ow6rrBgIzxee5K4slAocTmY
N3K4thIWUVkUlJyVMB+8aEAgsRwL91jaMZXnFB37c+gmLv2fIjrdX/S1qxkIvQM/n+uZ/sT1ZpMm
JPJMK30Eo/Xo0JaiOaWRv4UiWDuseD/OapA8APTRrkfJU/rras/Tp5SxfDDVSgWnWlUnvzBbZFRE
slFX/P2zl7fDnwMuzlBVhLKFeIAGj41fSxXV6U7kU/ASDAAE+ZPrGaMS7iWAN0/3NWRWIjol96d2
9aMpAXJLUW+8UfArQhsdFXhpXBlF+TIobnWMpgDH6FKYXoDQ1F9f8fB3aCYQj6JAS/v8epKVso67
EM2Ys5p15Y5jhfIPrAQM0+RWEnR7VVwNpS92TR4DMHJjcqDCsbPvUzr1O3dsnR29O/Fc06dmjtMt
qaD591+vKR8FGGFu2dEsXd6LJRE23U3WdIh15tN3wUMCQjk4kS87hKrr/F0SUP1zlTrfp9KaNtbz
9glg/N/2JlSsaQAsnoCkNtGb0tvwgi5++BIOU/bktGUxnWPArVv2bKuDkT9ZwA6gwC0/tu7qXlcw
/L4kQSCfBTLlZ8X2h7cyb+KN93ptKLJCh/76HOYvS42DEYxGXEnArZZb7Jv/cXYeTXYizRr+RUTg
zZbDMU13y2skzYaQNN/gPRTm19+Hvhs1EIfo2cxmFF2HMllZma9J7MpTkCo4t6meHUS6vaGofxnI
MNnkIutmvtwUlRx2MGNxSZUeJ0XK/mk10XnWpI1f3nr6qIFRayAFQ0CbHfP6NGR9Lk1cO0CseXtK
LbeFoQ3hZTG/8CiSzOf7w+2kfIxHgRFQOdgPZf2uaNpkisPBjH00ve0vyIcFGHsGoJGlXDmLvp9A
oJnapU/CyQulOH2qqh4gUapoB2WQ7W1CqQXmAZUQAObyutVnZkMkKsEPCYYu+eCUhnPSTN6myBZY
J32cDDeuJbDfhTA+HszBkmCvT+ifQ69OCCJHmSH6KfXrWcZc0O3bqjPOspGmz7M9BLVbNXMsXErP
EIhzpdH83rTtyu+zQMbdNO47Zq/WjgLHzm2A8QiaF/iCcIQ3kgZjTxMLDUGQ1MUUeQV+pNdOmuNL
gkf4ycmz6lETbeJ1ArX0cW6ia1IO8n/Y+i/GJFQMnG11qtWVVpXYI37aGdYpKBr5h9IjzmfmiXaw
DtuL5wWpDo6aKxBxptXlJ+SwpoQEkSqt5m9IKRTyyUaNxpNa9O8KKgkHAWR3fklgSFbRssQWZHUd
aJGOVoUhRX6Q9NlFjRQqXPGUa+4iRotDSaCfjYa4VapK9N6oqdmKRfnv/u7b+2oyGcgwPLsWAdPX
B74FoVO0IWw5/L3sv+WmM9+LKS0uyGq0jzoZ3JHA2O6AzC+KqeCDNlQOS0mSIHOImwo+EL6Ry9mn
SUryR2uQoo8ZjiIHqdrepctDB7kFOLNE0FVEK6M+1Srcyv28R6nCGgZUbotRSd2iTyaetiLwmkTX
Pv2HaQXdseA/X8r8r6c1Csn8E+x0/Abb5h9jFXVuIUXJu8EIaNaG8VGVeu+Wp1Xzwo2B2rS+ZdW6
yeWusCPfqk3sJwakYpRc/JjMAIX5ABVJmC3paeK17BbZ9M/9j93byeh8oX0Js4R4vr6gDFFSpnfK
5TUi48Yd4bAzXhQFtaGr1JnzJRdK76OkbF1CVMafKZdpnwoxR9bD/R+yRMpVJKWUubDrMKwzoIC8
nnWzNsYoG/vQz+hnuxkCC5+rQZIP0uTdUXhlAuPGgnXDsreZYTuz6RVNca39Q2Xua40k4bf7n/KS
qqy/BRocUW/p9G+wdRp1j7ovYom8VJoNlzIRZcR4jrvnXq7wPZmoEPiyHVnfOblZCvZ1pA9YCNCl
btaD+XWlKJgbd3LYjK5SVBhiozBfFl4Kb7/z+kIA/hjLNJWOLnVtZxmWUh1BVCUpWKdGGXm2E+cK
T3FTr52TNET4HI9Ri21bH+vyLSHHKUk91e57mMvC8Cx7lB+VIK1+hl0fPJllZuceuQCK1PdndSf4
IC1CMVGlkLgtYw7wMLLCkACVSeFwGetOu0Rg6f9RkV79OKL6fxBd97YKmQsFRXQSFl736w3JVrEk
EXMwVHjpvqEGiA/1cGg/3P+sl+xkvVkW8CwoJV6Lm34Yej9SRBUs9PMsyWwXklz0E0sy/SvOsjU7
IQ9QM4SaFP5Ue0sZn6VJy29oFjXiNMN+bd9pU5laZzVf3iTQO8cfkWWCEKhsVbJvlpHZDaJCYvoO
yt/61Yikk6/KyIn3kPSuET6Y8/xzaQdTPLj0dOzuNqAo5pzLvmyhekBDtd1Zhtx7GUYkGm4owU6z
O+ll+Qi6zwndQSjp52KqVPNZjpK+ogzbh81VBSvxt8UfSf/tIvjpQGub0Dq3FSnSGb5MHX4+mMmd
rUv+iwGgBmxuE8ksdU7Leepg6MqT5oPeNt8NbVvc7o+ycyfRNyRgEq0ojq3jlHDiEgEA+i4VRuuP
TTXUj2YRt342p/k72IdfnTJQvt8fc+cRwbOIUAIuhHbiGpPdiapV85Ktj85CdRpzPX+o6QF7MEji
gwCwd8rY62hh8fKkTrUKw1z6SVbPgIamuvxdObZgTdPpM/rCzvsgdIr+7aca3g41g+UCpOm9ytym
wA4BleRABAJtgkC5QAYudSZRsAolrRlP0C3l5Ov9+dz5yEUmekmZeHBueoMKbcl66kXw0MWScp4H
9ZcV4cpkThXSjNWcHUSSneWjlcVcwhwlsK6r9LUVtxCU6E/0DUaV7hgu0Zt/beinMtaSgxXciVuA
Oancck++5Iav41aoa1Uo1wv+o6xRiJBL6wHM4JEx5c4ULs7ACxLCWcDc6wRYh4RdmbRXG5kmyqVW
qU58NgcnAgLtNHN5rpoyNL3767YzkS8IId6alGvBRrz+tCkRBt5GNFrrQa/RPJylS1phoZXy2D2Y
xZ2h6KsAhVi4EDRYVt+XtVMSIVoGYKUW5cXi+fosKg1H7zo7DFzqzpItaS6Pl0VcbFP6gAJqSuqs
Zb6F7nJxFoECHdOcZUO4hiHw2I55Rv5ueiv+G6cW7JV0RYwpNK1M/1+aJvUzEbeaPa2BuXyuUhWN
5zGM7Is+2cpfcHlszMqdSnUgXvVwhCRkxX8pQpX/0ewQ64ykTIbPtpXM8cHG3/sukiyVyj4lnU2p
VR97KgSjlPpV7DSeyfnyArusDiLy3igvtRWqHot5tPp6V+jcRMYY8gY39Dm7VQMSN442HdXC9kYB
1QgrjASV9GO5F/7ovkwhVp62JjAay6vuKYaXdWrL7sgd4WiUVTjsa4YZ1DbzYwMogTaa0UU1a/k/
bO4lHC28A1Kc9X0CPB8mO+QSH8MD6TRo1Ivov5UXHXDqQcK9/ODX2Q1YAYIEYrj/L271etpAjYxt
OyeprwRh3GBWj8xAYOb2J6GYeehpg2FdUP69aVYaHTzSt0eYLJ+y6Uvl0tgcYYe80JRHPfXnQi98
Ayl+V9PF5EdSPx08Xva+EtQiDSxrAdqucWFYKOUI36NKoeG1lF+jNmn7S2ONdnjKCgj0v1VLoFeg
51rgd+MEAfd+YNwdnz4zpGcyyY13edykA51oZrmrjOJRn4fwHfVT2bVbI7rl0Zi8g8YmX2CUtQcj
704yolZg+nk0bHjdnWp1MThxRp5lZT5VNKl/IfZvhK6tVkf7dns6UAXi+GGzwJCbPKgYqqxvUfL3
Y8jYLrTG6AlmXn+9P5nbDA/GABAk4hb8/q3LtVYM9HkLCNNI6hWo941G7qFD0Ja4KtTE1jrqgmeT
wstR02inpLqQFZB9Qb2O5HK9jxo5LPpWS3O/RILia1A243OWJaaMna9S/I46Q3zs2sLyUNjvH1NN
CtNTWmRlhlfikB49gPaWlrIdrGowNFsyfQiiOkFTI6O2WX2po9x6iIxI9WAdR1/ePuOAJRaU6JIH
rmWfQBmrXW9GuQ8yPUNb2JE/TlDWXSer2i+N0xcXCxTkQdN5p/KBwA7KT0sjABnB9RXfiprabR7m
fiHK6jKZIRoTijF+GKg0e72l/jPVvXNNmw5RxqwtztQ8jnrBexualWanUTdZ3i2vo2MsDQF6BVbq
NxTIr31ta6cEXO9BuN/9UlAJQElBomw7zngKhYocGKk/Ok32UQOW5riyOjqJmylVtKDMh+mp7MLo
bJtxXrpFZQ5fZzUojsDJ26xxAbSqdLIAXONxtMzHH5dooA7Q1ZUUgek2xsur0qzhV5VC+0Q6cwzP
hZL+l8NM94ygjJkUneal3vHHiE2PlnBPXrBQiPXqbHO5Pg4tTf9TOgRm7WLqJNJTo4rmzf7Yi6rG
HyOvvpXyt1IbbZL5dinN7/ShNv3RLpuDyvfeDuIi59tAgS7o59ffN1IgDfM6YGlbxyh8SIABOqdx
2Dve/TO6u3SAThB5Avy3EfWN5IHXhsMVF+hqfTG0f1Ci+qX2jnoqHKSb7w+2E4KJBsRBarDL03CV
0vWdPIZWqiV+Oqhq8oU+SfpNxTFDfZ+aVnDFCKF8kOV+vN0fducbofbR0iIuwAtel3w6fdLpUhto
vrf4bbli5nVwChJKYLGato9q0YuD6s+29ot4KcKQKNiiHbgRfAfWKaq4odZsFgPVdXeoB7V+sqVO
AhVrl+LTLKtCu9RFnEX/tihSdZd8CDv9y9s/HLDsIlxIeX+zuCgqqSlDx74NIPoZSmvpVWojgMmV
4VNk9UeiUDssF74bID161PDdN1whQUCkNYLyjK31hZtFQeWJeNKfGnvuro1lYh0SpUguTWp7wiun
OfVFiv9ZqPwgrRMHy76325Z7F3TVAt5a37qItPe6TmHHx8qSimbW61J+MVpn+gt1rtgTvd4+OJUS
vl16ELwzEFfwCwvQal37CFFxC9KcrlWIAZOnz0XmNfZFyYH7x+JJdM4HLbGKg2tvJ2CQpGJIs9QG
tg1pgEIgGIRDq0wOkG+pOuudM5dHXLCd3IFRUKlcJBQW1bzXYSly1NzhoYTgqSHFJ8gZzWVWpsCb
cvtI4nRvKIh6yy5asMlrnFoBoKW0ZkScnHmA/1R3Da5PaecEqDkL/ciYZS9EQFGCYEOBf0G0v/4w
LIXHvo2kxM/lsT8BSVYRL03smzPHv2ZwVW+PurzPKI8BRqI6sM5RwmQu9bhRE19t8/qBNrftYWve
PvBETM9JYLQHue/eZFKEW8rRvNg3iLgCEZFelRhPDG3kR0MwnztUdbwSeaHz/ZizO9SCzKRjv0M5
yZRxkmJk0n0pJympZkxm07FVvnX4MB3M4nbPQyhTl9o6Kp9EudVubNvQcZJqTH1U6ckveXme1Q46
5P0P2kmzGEaHjM4NslMzAoJvsvFVhkFg+KQ2SXpdnjPnygltaP2a/QH5sPpqIWnqSsqoe6beNAc3
5/ZCWX6DheMXL3tU91YZ5Zh0SAlNZJSG0bNhiOK3UUjTU8J6n4bKGQ2XeF66uH6hrTMlR1zo5e+/
fu8zPqh91GnZsZvyuNyFJgqDNvmI2jZ4uJvNY2q3zTmkv3fqQf64opqnj52Vxpf707+7yBxMSmja
ot6yWuROaXFjtXNmP4+684xs+rUtdO3Nu/alME63dAGawPZ4ff5hbRVxjYOlP0ZScCr5V6ehUSwv
bBvJvf9Be1OpIHFJP5TMdQPuXnj0ktNVDBV05W2wrO7SGWPlWvLswJsa5QsoyuFidK1xxNHaEUjh
M3lnq7zKYPysX2RtrXeYBLaJX4vC+jiWevI7xww0cZdOhLhSmsScI4uk+JnOW1XfnM6Kz1wEvWeO
bfylnSOwJog7vrmkw8+i7QLgiNR6g/MINSEKSTPIC0OznkBuJcGnGVnI1pOaBtDw/QXY21GwCoCP
o8MAwXC1o8awyqw0JRgGiGdrLvpY9pfa7tq3SwDyVRxWALELyWq9p2KLxvsclwmv/r4RlwRJx682
4sACvQ57fCy7nLc95OQsRJFQCw5eEC9+6Osji/IQerNANrdS+pYusqpzMLGf57lOP6l5N6JZpoVz
6CmL8uC3fKwEUk6FEqMtNiSDOnkaSDbNVRXE39zY1qsIXwT8mV0pBhnojUZrt7dsntvv3ahWUDL6
SqDnOAXmpcqnMb7JstACd570SDsIgNtrhab1wrngOcTeXdc2DVRv87JIE7+R1dzP03H0OtvIbt2s
He2P3YAPdpxjgpIOJbBVsFUDR6lbIRI/Akz1vhS6hlIZKlXnCX22c1zH47NtDMg5QXD7n91FIPIU
bJPevkvRMEKSDo4efaZVREq6uA8NAwFZcIbdu3EW0snKc+sg7u2dBXJUvOhMMp9NsQRJ4qjobGAL
eVqLB8NqpBuaYfZRgWBv9RgDIUwWDz2O1YzOwhYlcnN0VxvF9CI5Nk9tB2PTyULrgJW9zeQoQICM
Q+cLGPpGcYugPUBMGchy5qp7VhCIf8h0SpajUIQ3a/bk3V+n3d0CVpKuGXUuqjirllKfjmgvLk5M
2azJv1ADmsS5swqhP2aKVSheQzG8djPUBTPXKdLS+hD3hf1eTjsoTPd/y940o8m7lDlJiDYvD2q2
oWRPSLpHkIQ8W28CP0oc65LgUHfw2btD8Yanx8s52QBKdFAkkEGB9ZZgBYWn4G6tPA/ofJ0wb6Hv
e//D9haVdyWlUxZ0CxKJsEaRLSnlSdUZxWkE0vQYJmAPnDjQfwPCPIL37i4q+BCYRrx3kKRe3RFq
haI6JTecb4JBzVw0DrNHrdP16obO8ZyehpLqAepU4ZepiJL6XAVNeEvHSjuqz+zMM+LKS/EfPTOd
/Ot1YtIyKxjSG7zrhnk85cqMowxwq+QmiqE+uDJ2xyK48j6gFUud6/VYataz1HjR+MCb1ZvpJM3Z
seDTpQoklPsLuhN3aPVSb2IUWujr+Q2HRo+gEbN90Aq85nlbXQI5OOKj7N2B5DoYi1KN4Sp8WeY/
yoTaNELbhUDhm6i16i6ClONvfKWUvwE22e80pSix6hgCtXjsS1FxGeI9OP5Eaz1xzqi1V187Z5L7
s458/63E+Fj2hioZUsXVlAlbVEVHtfqU8PJuXMxN0gXAY1tnfaoy5+1HGwgMj2He3uiirDM3vSzo
MKNe7EumhiVvbStulofpLTUz4+Bo7xw2hiJ0cu2AQV2/NXIRa0Id4swv0Rd/VqS+s08NdKQfcS+N
F00PJuXgeO9tPDg1kIZIicF8L7vlj2WKuhm1jpzsGx3l6blvdftaS2GHaGLvHDwndrJvXDwAnZL/
gslcf1w1lbOA1kcXyA7jD1LhJA9zk5rllcnXn6HMWT59zRo7SniGB2u4t+l5xJDHgDIi918m/o/P
REsK6EbO2DE6HucJMOa5M+Lu4Av3JnNRxuJKJ1xy374epdSEEnRLN82p89p0gTUZaLRLyb/mrCcH
dYW9rbJAboDvUWTbIAHQ1EyQue8yfNrM5ByrUfU4SuGnShWlV1j2cKANtDccMIoldYcUwI55/WkD
4kPVAJzOL8pc91pum7/CHnqzpIv0mmvGUQNrbyopGZODoRlFY32VthhxajW6nmf+jC69l6pD4LEl
C6/QpLe3jPAJoBxE6RCO/wYDw3sFLRVQWr4ciOBRqUR9TsL8qKG8+0GIPdA0ASS1UTkEXt33uk2Z
q5tC6zRSm31XVo7uzujzfr0f4bfVVz4IKg4Ebmrum1JhKkrQUVWW+nbTzReJuEgPLLLfA53Nr23b
pg9ZHchvroIyKHIW5MvEyQ1CtwDBV9dhSiCpSZWNUBHcZdU/979sbxdCSqEuSaZF22v58j+PcY5l
ugpl1tdA8UJBb9zSqadLOInak5TiYB6PRlvtQb0uWq4FVLBFGRtPVZb/TOo0/dBx9E5VO6Xn+x+3
t0MAs5GrU+ZBa301nKNO8CqKMPUnAc+gB3JwkiLYp2HJCbg/1O6XAUoGqodC7CaFxId3RtCYzahL
knOJNTW7qW3YneIkls9NNIrL/fH2wi/7HjY7Yglb2p2mzo5V2BRenFTJLqTylR8sqsr3R9mbQHIn
xC24prc9rkrHytfpS0TgbOGcDWi454lK5S3s1eY/rBUdBl6otFtIEldrZVMyzgaTcBgmanwpgzjS
PGmcxzPizyI/GGxvtSwkdWnsUCXbFFvLcLaaUCMWSpEMSVGJhlNsIeQsz/TrrLI9QqDsxQ9QNyBT
IQ0CoFt+zx+nDNQJzJOCa2xy8uJrk3eti4BufImrVv6Kvsx8VmPpCLa6MyhJIjcML2FWb51lsQ/z
Jl3q5ExA65cZqslu1pndaTK78GRKOWbGfdN+v79ldkclRi7KUFzca5UmyVLhmFpz4rcFVocxL+hr
RovokjWR9YhMT3GZ51J5+z5dBDvpTWJ2QNFz9cKphDOLKmkYdGrTd30xR58SJU69XB31A7DYzpHg
3U8xDH4Rb4v1UqpWpDsiwJdwtCLFvgRmVr8PU5CTD6XJ0+bgabGzUYknC/YDVuSiovF644y4eWRa
FPAeTzPr7zqqg6vo6/ZqxIPUuvRah4NLZ2/5aELwRFvktTewYyZxLoTA4hFanHSKY7xEVD0Kb1qk
iksBPP6ky1hh398zy9leVfeW58DS1n1JiFbLp9Z2L0xs2v26UKoPljK+4xlrXmILX04rquPrFBbj
dcSs68v9gfcWkzF5HiB9t61LKUXTpwBPKMQh7JWc8OtB+jcfYDEJ0wz+w1ouoHXK/sTtTXlqUkkZ
UIePfc0so+6ERn7VniqtiiiGlVCqPtgFF/3BvbRzT3ABcq+j2A5aYZ314TmbLxkvdLil12I6RfZs
48F1sIB7o6AjxgOLjI8YvlrAxKyhRXXUvOvcqLx0WsqNlSgOovYO9IzzRsvPgvjDw2r9MUmYDRXS
2QD5FJKIk+Dd992pK+lDwzFMTimqFYXbFnVRuQpMIC8MdSPy5higiWxp3UGFYf/nLODUhTS9WKG9
PpyQE8ocBCPphQbWIxRlfirwz3hS5sL8hkt49b1ApxzvKCm/ZfTdvD6tu+dwRDXy/jbe/yVUVhc1
tx3KWOSMGSdX4UGdpUZzmkY9fjISKWZLm5njt0HYvWuURr9MpTG9R7lZfo4aPOVx0eneznMFpCE7
bAf6z2gerWYFa2BzLkpqvU0a/c7QnOHVlrQuoqvqdUik+j9sPbIuIj9hf4sTDrMWCIphklIqyfzJ
sOr0fQRU4eDs7gQKjcxfwdVhEctbF7AR3zCnEN10H/DZcG41+/fURt2FVLk6uF92YiGMf4IEx2ih
jC9H7c9UQQT2aBUyZPymrH7qUZmMD7ndZu9k2AuV20Z5AealxvSit0dTut7fSXujU/hF3hWtJgDr
q0QlnO2qzShX+BK1VxrAwG2Sui0vSjNGt7TWzWuD78BZJZAdrOPeDFOGpKdPIOZuXX7ZH9/dh6Ey
TVlOqVtOp3NiSbYXWUF6pVJVHsSRnf4z4AHgEVDxCYnrHYqSC1G4HUI/ndvOl+WuwUYkz095G45f
LDT83QK7tKsV4RXp0mR9O0uQB/hyCXDjEJjXrX5sIwbMu1niSaRnGCrzZe5meDZdG3us7MHE7tzo
REx+JtQDyrxrNAie5yUajE3wUCQOakySIZ5sHDROjdxMXkrf9hwNcvjl/j7aYQwuDEg0nUEP8Kxc
FytbMu8yzLgRZFxDxvMcWnSFzdnM8/Nclzi8CNBiqFdraanAGx7MT4nRRVDwDTMQp9GqlG+KEmJb
YNvDv/IQZbWnplgxnJo6l57SKggzeNYqArUN7lfWVcxj+DFWxk7HTairHoMynWUXWY4wuXRNW37X
m1KZrryl0sylCd/9pF1URxeaXc1fWNTGOouOYqo3ZU5s3wrDnGIvV8LyQwE9sPd6pCGz35THedyh
5TCf567Xw9tYl6HyTVW76Qv+s+0RUmLnOKIYCzWF9i6Tue66pkgmQnCMI9/Igvqa49RwET06eJlU
Jf9LKhoyU1BEkHFi+XZ/AXd2DXQECjiIFpB5rtuGUaDUTTHQ5FKrqPTxlYS9OUb9R6oe6GOIsEEQ
NT3Czu8czMWsDMGlRSJhoypbZ1jm9A7syLwPq7MzZ7KXIpf9rVa1DJWerLqOYSFOrQX+TIxl/+P+
N+9kMVQLFtNCYEwLeOJ1CCotkaTQQknQECJ/aGMrvsjZ3BwogeyNQqUFEB95DE4NqwBf5XhkOVO6
tNhEGbr4+AqvzIrxoLy4PwztiKUcAeN0nZK1M9dDBHrRGOYid/MpzH8WUXnkbLHzQEHbiIBNQHvJ
MF/PWbjo1LDzsXuMHOO5svEjiltNdVsEE7xymI/62bufRTKLfgykHTbJ6/G0AacopyCJLjqp8hO7
yz6PmTjqteyP4tAHdbiLN17oCPsbfchVT70PlX8vnGTjFKZZrL49rcDvGFgn9x1Z+Bq9YSXQ2EEi
IV406F3oCqXkvVVaLbTlQQLk/vb9zUhUi0BjL7jv13MXlYqa5DWYuazA/qypQGRHzaHQ4F7MgmUD
C5i0DFTKahSz6/uqBoHk66EmveM4WV6CuNvTbKctypaj5RFRipOijG8X2X6xpoJ3o6LEsSkhzZID
VywFNqrMNDCnUsaWbpb6j7AGv9+fyZ1khQ75ggqGk0Erc7ULh8jWxibPYz80K/GjNIqaL4vbLyNA
6YNF2ztgi9I+VGCaShvvzcQRmh13eDrj/0kfonH8Ts2yk1nMf3VR9+3+d+0OxppRD162/TpXgHBv
S1qqY/bdh92zY8SRm/eyfalw5z6PzMVBr2znnC2fZb6U8Clyr/ZKPOtqNmglEjV5Ml1IJKaHGS6p
d/+rdlaLUchnyd2g261Ty7jLhnFSRsy41Xh+P7a44Zh0A5/6djhCce5sfhOMDZklJ2ybbJky3kEY
oEQ+jRZH9xM5zRLPnPvmVtqSY+AtaCbXhk36l1PP5kHI3/tOoKOQNugp8S5d3V+FVuIbg8+QPw5Z
k3rBkCufg2RIKk+O1Olyf1L33pzgCUCm0OWkqLk+A1IWBoVZm4WfoWF4ViYt8FJ5zNzE6qSLsNTg
FivOFx6KeCAbhQMpWYk8u08PjuLOll3c2PB/4PqhVbj8/z/eDWjN10GTiNzP1DJ8KFDCOY1g1S9G
7pCkieQoR9lZ4YVEuAS4BWO0/mxVLiW9jq3CH7RRbpAWiaPv8iiprWcpwUTmEpvv2zSKvQlC4j/3
53znuADyAzoCVoX22vq6qO2ByzzQc7/NgfixwIHxIZSt7khDaSf5A5xG3gfwH+OSNYddzefOkGBp
+tkgQpSJBdRY7uNz0QLyq5H0PrVNm9/+w8dRcQTzg9Dp5uEbJhV6aI1S+Hogt4+53uQPzZDUB8/r
vU/jTQILljIceJ9lef/YLuBQ9SqVpsKnM2T8bsWs3gLFSn84VanBpgmRckJ7OD3CrO+t3NJSpjBi
AD5ek8qAqQBfDKKCqnjan9PGihHdVIcDuNhOAKDTA82AjhASDuv6WEDhG+pRVvqyVpWyC4xH+9Ek
bSmwpQwPTc12TgIFaU4etWkF45VV8K47MjQhBZyEwHT6m20N7TPdFvG9dZSo8CwN6OQJn91eAX85
jaVxvb9h9gDA/ACIULQueTCs3yh6oKTsGpsuzjxCTpl7PZVdcGLNzzZyEoz4aqOab4KwEblWGub/
aLjW/zVH7fir7lQ7obbchYorwbUODm7tnZXgxuYIKYC8diBX+MejIWjy00K0VOXQni6Wluk3Xj7y
wTTsBEBSEDrgL1FpQwiTgPCb1MAycrm68oy5FE+YI/ZYoy3W61CuD4LQ7rQTaQlCQD+2juSSkYWw
i0F+9E7QvWsT0/hA7l/bF9xWJ/sSj7I04x84prLXIvls+lpmNp9RW0XF3eqlRH6Y81S7gcFHzvL+
ltibdl47SzkQWhoG269Pt1RFQ6mM7IgyMfLfUjzBbZeQ+AgGQ387zJsZXy6AxUZwU/yVVDsbyTfQ
J9Dif41Ad57sphcXjeLD17d/FL0taCiUIInIqxtuhDEUxKqR+emUlt4kxzGvKwTmcnWyDt4jL0/c
VSeGTvkCNuURvk2hcdk0piiuc7/LguTvoWjmj92QzYE7pE76oAyOfjWpwJiunuRo79ilcR46yjdv
Pj4OgYUWm80DeYtVSZRCcpJSy/1aUwb9BLOwTz2wbguobVKbI5nQ7bZxKNaTQSzPvYXs93rblGkv
bDkCXW4tYbNMp+yvyTR/IvSqvfmSYyQ6lOSjEGE3xXHBrV4EiM/7Kg5ariEH80NdZkf4m+0lxyjo
MGk0SkhW1oGRMvmgCTumMYH+7lf2iXwjiUt/a+DtLFeOzP4sZDTmD1ZtG4mAg+HqROAD17epGaXc
2UmdjIgSzmb2GSVgFUZz2b4zJ70Or0KLFfVy/2hsr1VG5DFLTR5ewAaubJUNDzRDj/0hDnHaHrrc
kypLOYiwe9PJroBlseAgNmmXVhLsWtr1fltn4a0pS+U85b39LsZb7cJToPu8yHm+/SjStkco9+Xh
x39WmUoU81BRZl6zcVKobhpw9Ganj04UCqfPDcq2/w50Sx+UvskuiBCGbgVnvDhY0r0JJsoBRFq6
OSSFr09GZesDc0Izh0p6fg0iJ3gkeTkqg2zrfjQN4UVSqTJBKK/DNviOScH6IfErSZr66xTrzk3i
8v4Sqmj5XdROyDL89yj7BAA37k90UpsPb99JIAyptKrsJOLO6w9Fti/scjWCOxCI8EHTJMUbEMs9
qP3tnRCOJphN6lcG+dHrUXomue8wqPFVO5xPUz72H9JGRQ89DH8lGWCX+x+1F9cI5iY1LIDDG4Rc
gYoLzjzQB2SF4CY1moYrTWQ/dMiOHWyUvTOCi6OyIOSW59hqo4hc1dh+FtDuKKu83jGAmKNFCsPE
MqNFZbkLb3Mx9X/d/8IdkjZVEci7C0eZa3/95u0nqRrkkgd3aNRjcLIB2pzGMZCfQiCv/xp523Qn
OPPK1QjTyXF5K+rBuZ5n+z2eWxLtnSK0f9//TXtnZlnchYFLVrx+keYoINrNJCK/HWLtVxraxQdd
/AdD1+WapgoFxBII9fotKNkSTI2G1oBtdIFvDciwOKqYns1GPpLMf2mIvc4KWFgk8AiAtKs2eE7e
wkhOOQT2JI0zzFxRc3iq8yGf3FmrWzAaaYhNWmgh63VJuEK/4CaYh7+asIxgj6jtN2FW/Xu56/LG
68xaaFfbYstToutm052jUldcJBw1ejAjqNiL3TnGGcecqr1KvVydq9bWM8oJdfy905xhOmmtoA+g
jDPoLUeJS+s0g9fV3FGRWnEQ/XeWc5Hsol6KEtVWKBXRaXI9CQTFWDpflD4znzOE2Q+epTsnlUHY
w/h8EAvXETDUMrVLOy32IRd1Hn7h9ATUuX40xCAf3Jk7MQhwLpiQZSm3ryY1SqupXjAv+iAraMrP
w/uhU6Nna57Vn4U8ioPIsDve0utkn+4IeQmrQDLf4o6WMkQS49j8jg5ndhNUL9+j4Gsf3Jt7y4Uu
B+9C3lJbloRUOQJ1jAidukbu6c8p4xmGencwyt568T1oEVNp2xa563BW2hLmpT9OWfKo9GbllZKq
nKCGVQeP+iVyrg7fIhlOArBIh3NDvb4zSvQYcSEB4BA1xvQ7RWvy1NO/v4191p8qyU6eLJyiPnTJ
oWnVzkeimsh7aunKU85XX4+sdArNRQ1xMocykHFB1zN9F+dJ8yNLpO7v+0FzZ5cAUqKOAOOLKV2r
DJmNNiGtvNAJ5Cm+YONQdqdep2dcpK3UuE2hqwcPuJ2NgjEvryr6LhDs1gE01bS5GOMq9+dIKk+m
KLTr4jlzvv9de3MInYDyxFJ53jgUmZIBJ3GOc79pdSrcYRT7GPWaJ0BpR1Ide0ORQwHjJr+gVr7a
KOhe9Q5Go7mPDtf8E0fBMDjRkDO/x3D0/rn/WTvXPYIwgG4MuqVc+KuxBMFZTwwMU0t1yJ6VcZia
U5C36uc4UOPCHVWlRC21zA5i8f6wFNGwilPo8Sxr+kf1rl/YydUEjraxx6J3e8JK5YooM87RqEvG
qUG1zJ/kwTmy29ubW7owoD7BkZOlrr534pT8P41oGHvTi/EX/FJoOJ/mo6x+uj+1e0MtRVfq6gsb
cZ1JSamhjmlucRV0hYHiDALzrlXp2TkfNOAO9wfbCy7cN6Bwwd5sVScGLJKn3MSPQx4M81ubjQr6
tlprPZhZYzwkc6XdFNhDz0mR6Eek4L0PpcQMPYtJ1S1Ve72YOsjZSe/IKgwb2ktZ6/NZruP6Esd2
eHDW96LLn0Ot9k3WD1lYjQpdYztPLkVit5eB2+PfWYvxHKqj4O2tVhDQuAq+FP8WcsXrb9Oktq7i
AheCXhn+jXURPGVtfATW4p7hz6zuhuWiY7tQGqIWt4rQCKHEtBkATQVVZOhfcp43c+nClpfg5faq
fMnmuLXcIFDT/+PsvJYbVdq2fURUkcMuIMmSx/bk4B1qTSI0OTYc/Xcxf9VfY6EyNe+a7eUW0P30
E+7QB4jpWEOQoOBPuQyxBOuVsiwCRxuU+WQ3rl0Hc2yp73C5Mb44XRE7PsyarMVPoJBWqJp5Z7+d
F9H+FlCUMt91W+9jLKyyvPNs5CZOhtto8aFLyqrzFQS6L7mm4eruFSJSg6SU029bLV0cWCpX/arZ
paeHMSjJd+M4Re/FaC/dYSr0sg5tXSLg7mXx+EaRXtcfGy8zvrqlIsfQFEPcBGVuLEWYM6bxws5q
xsHHRFdRMBpdlkepG7V9rqcBrPukALkPPGiuP6yOwvJ9RKeNmBHZQjvpddtBf5wX+rQjknPBnFYi
D/pIcaQ/Wz0j+QXYIp6Ic1F2jxCOcBpucjevyS4q+b1AcBCFa3pLIFPKWH6WsRSfiFLO8tR5DnMp
H6x/bv1EbFIiBdFpybcua9LpXNSmdypGOCNnRZ+6+EA2r2WBIVQ3P0RqLuyDWsQmLhJmrBvEtdRQ
gsrI0scFvEAe4vXU/SJ6SPtez2WqH2JFacFFTVk5fspmipxwcc2ifLtUTfehzhr7AXm9uPAXe5Lt
29muk9rPW3v56lrC+zHZy3z0JB5W/pAi9HOnaHbrnEq1KVA4nMbxcRClLh6mbhonH/5p7IbUlRPp
fWGJOFyKEe6o8CZzuVPxxov9WOXWOyDT7+ShNg9mG9STjbNhTW+quxPqqBV+nNeNGba9l96X89QN
GH8L7ysaZJMb9LK0PjWe1ZW+A1jHfdCVabpYtTblKAvD+Q1ULhp5NybV3CD74BZmir1JV2h+78Gc
guhTT32Yg49qzppIbLy3uCwa3x3j/mdjIvPnR7liN9jVMXEOOlzk1fu6X6zPgxIlAMCsrAzyoURU
0RbMqP0ZlFv8dqSY7PzCtRvlcylb3Q5i6NUXpe6WD0aGyP3bEpvdxSdny0Y2pTePZ5k27adx7qze
N+ve+FI3+qIdEVq1q99YUupFoGOmsddAunFXUhfS/2OSR95xXRnXQsYw/iBiWENhvAWIG330Gs/9
UVCbf2g67Wcr63nnOtmE9JWAgQQUFyTJzkYpvRPu5DQwCLDTmdOgW7F2dapkh1mxvr9+cW1aRnT4
UWumJEUbk7WuLmRJW1+1Jqe42J2ef3OlV7yLjd4Gc+Rl/dcafc7TILqKkzfLz+B1s/rw+g/YPCoj
J+oo2o+kq4wSryK8zGS35FODbnTjVe9kImccGqOJsq0Vx/9lKbQzgHZzpVyjJLKxLGNPhQgYTfA1
izJeoCfU1lFXoj2bqvVXX18oZHOMDlGw2XIU0mQB7OiWzHubqfm5unX90AYmZf/+QKs2Ljfkqhl0
3VWMU7TdAPNTPRkjx7ZdZOYFrptZ/63yscvOprx1SVLwYnwK5G4FF7+8i82+NmavpIASMPXfeKkx
nUYGxPJkG5K0tfFSeTbHUjtUqib3TuGtbYLzNW0xps2AUK46fmUD+I4WEaewwzqy6M1W9XXWPZdK
3/+7Gi7yjOAC0OUFuraB05R2qvbJQh9V1+D8C50Q5fby1GFGsvNO/yBPX2yUFbrIVckbxbd2U9fo
tmJXSLIy0M7ybArXhun93Hrd98Us3V92YnJfqYUrdL9o2/JB2G3iPsxmbShhnyhufoxknn5To1Jl
ZDtR2L6+wzbffP152K3BRGA2utlhWHbOJnalxSWJ2jLAU517pFsmI8xr778xdoyD68o8iKJyj0C1
STVZmUoBdPkKIUWm8+Vuq7Q0meJmKChDInlQjLI45HU9nizhLG/01Jr3+iubHbYuSMW30nepGq4j
IdLDTdQkLFjianypZlVyrOr3UFLynSbVn0Bz/dFh0VKYMIikJbi+9b/KL1xvZhC6DpNIfYlGX59i
ENtSn6w4NI2+5V6MGrfyyVhWVmVTNkjazln7rIuseqdi4vRRt1JzDpcZRvzdOCCW7Zep1SV3htc4
n4qusyeMIGrxDFwg/5brEdilWfJ4h1GvtOUwNcbyo5QKYp/1GAFuQHBVy7HOa1v9M3t+6P2sW+T4
rk3o1B2cDlIpUzYY9j5pj01TDZTetyaOLelTDjhpgMNo5vlchWPvxxXuL4+ELfGhRQYq8rXZnb68
vjE3AZavBW+QnjUKePAj9ZevsCwTWyYlsvYpz3qwl6j/ZKWK+Fdc3boKXTDGmTBwNoFAdTLcr9S8
uKh5rxPnUuWhLZo9VcstBIxlmE8RvyhCttOhNMtyOwdTelmcKD3leTQdyHfUUKbZwPfXoiDJdfMp
SfsUlzlreU5ax3iamFuHr7/VTa6z/hDGgGR+kAhhQb18q/YUqXSymPunwpwPmBER7JWO2bRqyFC4
CnuS4LhzHG7FGJbjKJj4j26odZw0b1mBJ/RA4vJXbBXjOVNi1/GpL51jZFbmM/yw7CFClHuPcHfr
0KPnsyK7wR+QAb98YLZWzSGry4s9zNN9q+YjeLMIa7TR25P/vbkUIse0VFlto26TKTXl3gpdQoza
pcGpxDBVEAuQYnF3Ep0bn9FVGbCiykpTjn7/y6eiioiNGb2ey9x51Wk2RX2phWMfNEYNQd0k1b3q
ROXOojeej4YS6jDgJpkgXScjrdHYZOZLcUFqu382cKQ8pe3QD36qL84esk67cT3QL0MqiHb4DdNL
GmdUECObpqVs9NvR0s522xZ+1eWIE6az6gPXzw6tGNzfE6PCsE7B3Alb7e4ySDQnpVysM12wflWr
XPyoUffUjG5k1ox76QYh1KSCNby6wFblIE1K7pPUcoBPIfBYECwRqTti7VB9xAyo+7qAHz5KgUYU
ahv5fPf6ab75jtYxKUd2nThdxcjGBe7SUmpfFl3Y9+pgvcWgAmXOqYAphcPJTi5zaznmOjSDGVtu
pQ1ruykXJk7FpXY15ZNbdQgPWAXKo/WYHxZn7uXOgluUDW1I6C2YTYJR2g4tu7EuvbzowaxGdv0I
jig+FH2doLtkiewb3kTTMW/62gmM0ps/Rn02nuE6VTs50q2NT8sdij5V1NYfVJdK3hYmIJvC7tL7
AvYTur1j4/dKke7E55uvGOcs6jRyMcBjLw92katL44qpuLi53R+cOPVO6KXkd14dO/f90jrfXt9B
tx6N3r4JMA5ECs/4cj09kfU02QN82DjpnlnJWgKUl81P1ji25s7nvPVwbB8OHRMn9FavDsyA2XSM
hZVAawl3baGJ5aQ1enOqECYJBkcm/8PDUWXjiElLk127PvxfWViulcKJFpwSak7KaYnK96Mn5SHF
EvXzv7/Gv1dan/yvlUCVaPFCOnTpGTKHwMIEfS/6bvjH7jVMb30x6gmskVZCpHV95vUOFxhPoySc
u7ryK3B8D3nX4yoF++3T//BUK2aUbij8tutkYYb3ihkv6KhMLftL6nDYw8olvk3YsCk7pe66065S
5hWybTA1+KN3dvUKBa0ylS5RdhmSeAgm15jvk9pddlKRW29vFdYkNbduFH5TZ6dmDxwWnerF+JQt
iTjI3lqO9dLttXhuPRAFDuUGldU6G3y5J8bco5/UMKjr4hxVItrJF8A7ewi2G7kVG4HklWuAaff1
EAQDbjuTDW5jEDbRRVW7xDfduTtbo50cEpf2bNqM3YmEcC9U3XqVZOhQOMABbvnkhZ2DKuBSQ5Yr
S+FrqPMdXSgR5FJUx9c34s1XyQ0HSoSB7Ya60NkSk6nEzi+k17Cd5x5NzdHZAzfevG3IpmB8URMz
H7y6TtHXTmTnrCVH5A2HrMsWGqVq8mE2luxIcplnPvpI/cEQC526aegwLHaqHW7KFjXMnbeyUqAv
cPFtMtZoQM+T4ifHS7zX40OmR7akl56ZxzFDigBQiVvAClYg2vtV6bXDqaoKFI2FwLGVarsofKAE
w5mce6/pdWuzEXP4ZfRMtmDtdoyzMtIZApTApe8nu2GIYTvK2yKtvk+RVP/zEGt7Hhk57NwctzYA
oYHigTptS+/VI9dWDK/OL1Id7Qenn9IvSJXsSVPdyqq55QHvwFfDyOPq+2NGoZeiLoqLkzrxj2KQ
8VdP6Wdfk5DcgRBJ35Niz9391jHikVZNnhUQeh1kexMLHbdHzskqLPWh0Oai9iPP6U0fSJb+/fWD
dOsDrgpwOIO49LuvEdJ227mLWrAYPwZKrZFO9Qm9iIj8uE3ME5pAyaNs1CmkO93tlNprAL8K8CtW
mfoSkjsdH+1lPEzqPEaUk3jIQMl832jKTyFz7zdWXAk18DC2O6PMG3vmxXpXX7NNIn301hF4n2tj
7pd6P3/3Fj0LX3+lN5eBCw2PhJRmk4MT/qE3JoaAv18pD0oDX5kh7k4mcys0IcCwMimBfpgbrXS+
psrcEhuzMdHH8Q6hIVpJ2LXboZ3mthYqtp1qvlUOtu4nbd+WPi47aR4W+I398zgawSrkWwH4Un5y
UK5uatURLcGPnLGpimfDErgIu4MdgDqt/v22xtoECwRiMq4g16MDNTJbI+sRmhyGovrcVy5dq7KC
HZjP9v+QGawfEUHLdVCxAfCODPeNIacR56Iz8aF2hPWUZHUUOnJ0dsq2W+2gtSlIqKEpwcm/Sg2w
ASkVu0NVzerMAe7JrA+/C1FX31u1qd/ITIuOWt41kPjxUDtAoRzPulEOmo+XnbGzf2/EH3YUbr0g
z1Ch8LyXx3Lu2tpVNJJk3U7iL0M7a4E1Ve0lz+P58PpReX0pgFIvl6qwOR4XD5hUMkdpUA1DEyJa
VTwqBoXz60vdCOXwBlAypA/jrfibl0t1BmbA3ZqQJ0IDs+TAT5BJlp492YtTgzL63ZzsYSe2kQDk
EnBB9isFHDf4yzWlnjZ9Vra00mWEA1sUWx+pG9U9TeBtHGUZNiMNoDUvvy7ZjCR2rMWjlziO7nxI
49R46CalDCOltN+kXbcnJHBrPR1pQyjBbFo6si8fSxdNZSwabZ80qTW/q7XoQZ8S8agbow1+CeOc
1z/drdcI4xOgBkPZtQf8cr3Sll7fNfBUu2h0PgyKJh57VWt2VtnuRUyiMJ5gJGmQ0VyXUalJLW8j
inCZSP1/oJkbHcWQyAdDFTtCcds7l5UoQFf2NtXNdR0gTOZZcwJ8DkpJ/WPxcE0KnF61Tm4kGQqg
W3q2LGavqYth5M4xuPUuWXOlflDx4Evx8l2C44BtbACqq7BVOndSam9SWe8hSW/tkL9W0a++mBkl
STHrJTvS6tW3sT6LY53M89HWhm8KwOfT6xvk1nL4K67mBWSEGwRkNpCYI3SL1PFc90E5KU7mY2AR
36f20J06/p8d/bJbX5C5KBmvBtxsM8G2O0OLJliJl1ZrpG8nDhAbNBSQ+pPRBwXsNk3JMfuGsbu3
F8f+WP69zJroOYGLYv+sRf+mvgPPP1BQFZcpm3uwIQ4ZlN/jBq4FI/ORj3UjNKKoChLFiIaLkIPy
BtQ+RlaYQX4hn7P/Q2JVtL4ri6xAqCoad/b3llkAKZdhKieWlHK1IHi5yVxdWBPDBgh+YEHex6IS
x6kdo49oGI1v8Ixe7oB4YWKdYynSFK7qo9lsBPHYuQ955SQ7B/vPnr5+YwB6+EUUxUTjq59jqaCh
0n6EbQuhv/QHu4jaIBOGeZmKyW39IbHKNMT8sJiPylTVVehKFED9VDNyNwDWZBa+G7W2GwDmxXk6
1vokfZtlbecE/ZjhR+YUC9irNHHp8Mu+1dWdR1hP5fUTcCeTgxASgI2uB+CvblLSuEmVenZx8aj9
DiZNpOOAwhCcULd90CPUfbwcobi5nko0WNs9Ldsb58vCYBN9/hUgu6lIMOH18EvXy4s7tsrTpI79
UbNy69RWsxfQE9qTe7yR3HKYDdQXKUzopF9HSA6XUsYxBi9N5qnnGZ++oLGML6b0qiaw5mXBJqmu
QCBA1h4fm8YqPsODkv/61kHocspWkR4UMDb3alXa+MQzzTzjJPu1ac3iLfR3ex27Wndt3RZPxtKC
AlOXfMVjWefXg9omYWE+tVKEoeSuGvHXwxUezMYqRNpnT4ELUoEbe2J2ND4wepDHQsfilObpHvn6
T/R4sdMQzF4BtFxQDlRE66omk663uJmaeWfPRHbwjaHbkFS6SZji3rSk9xm5aReRp3xIfbt1m7fj
UKu2j2t9loQCWa8nenmqchd5M5PDJRLxh5LN+6ja6KIuZrfckz3oe/XHZn/yoxElQGyZzi6iW2u4
/ut40KiWMq8U9zw2yZcMg7mT6cTi2EH1D/rObHay1hvLkRfbEE4Bv285PZgCdtFqmHpGrVG+j5yu
C5gQ4/89x8p3t2k//utGgIwKOIGm2irceb0RXCdWRxP/13NllAYDLRENb4xR/6rkkfm2QLTyDiRo
v3OlbrIhHDnwncXzlc6tSc/y5SuVRd2M1EbeGbDRfHbNxg3MGXXBaULc8PXn26QkLEWbDpYdw0SA
RlfBbRwqGUedZMvZ6PiFLupy8Z0JBuTn6+tsPxtUBWhCKxmEF3qtCDdanCZ6Vc65mXI3zMxcOTsD
8J5oSdNjXzfazjbZBG30qfhsCCoxU6aderUre31ym0Lv3LM1xO07T1T9XQOg4i626uqiSW/0Faeq
Hl2J1vlsFHvt8238QKaDYgctOvraG3BLY+aeuvSacy4MNXpC2iH/xthyYFWrtJ4RNuRS9pwmDl9/
y9uNw7LIcXFZkCBtkvWh7VGNh2NxThxlOQnwxQHyot4RLfFsZ+Pc+KAQNEnCaB4x+rjeOHERozpo
jArHXv0EQFs/T6nqHLHjLsOxlvnn15/sxnKr+QdyPcDFOflXaQRqhUW16qKfM7udCh+6V/dtckX6
KKsCIf5p/mc8FOgImHN8RMb660T35RmcOwh0dAK8szuV7gelqVU/Q/PxK7Bzpjta+/v157uxYVbB
ybX0J6yxb14uN+D3R62qeedoregmuLaPsxi0J0NxGr/1tOG8qMZwfH3RTSa9PiNCBUx6Vrb2daoI
DQV4ytJ6574wvfgU43RW+16xwj4WUEbijIij8mzlpfZfVbT9nlPxNvawPPCMVdVtDUNX3xQt1mGy
bUJ5y0MfZ9cQdxEPudO1urUKfx15Vu5xDuO6s/66n9zMMIaod71z0zbmlwYN0UuVxv/cd7TYLAx8
LEAtcPuv26lF3MnYUyDPOmlJG17p9MNQi71s+sb5frHK1RtzW9OM6fMjqjZ73aHxanDDkaH6dB32
rvUbrw2cMHuSO4Gvcx2w44ptb8Yo6jr90oTaMOtnY3CjnYB1cxU+DVBvnf73NfdLJrU3KWT0zGeL
5axJAVY+Xv7Zt5CPw7TKYY4DsYIL4eUW0GJNK5oWsUcjKz8vfZSfilZLg8axp52sleYvf+tlDkee
vmIy0L4jLl5DBvSimXSZYpncTa7z5FRN/HVEv+JJW9Qk8wdDIDGUlqkp/akqEFkDF6Lnn8vRglIf
jYMNEjJJwPWaU3qHoAeOCyZNyadEybPfQo/hgHCkgfuuTDLxkNqoh4VJNqg/1CqxBx+qhv7e6R1A
oiVtPZwls9F8SNwin/3CpP/sC1JaTJwV/D0cULdp4PXpqB9zrW/0jyTlhepbaPCMB+THHRLNvFCz
sGpwCQwwfmXWNTuV/dZeRKlS8yhOflAmk5vNGzT3p+kKtYa9EHPfiFaab915oDbq4sVb/GRqlvmR
JNe6t7oWxchRuup/lfSy30liOO+g+MZROCnozfs2zie/zDYv3+c5knOnkuj/hEZSVIWT7YC/VAdF
GMGI68uXTCmr524cCi+YLKtww3ysowkHTCf5KFyYNWEP/e5gRO403EWDtB9whC/Hd/biGh9qy5MU
4l1kfM16iBj0640VuJMI5TANhox9GzFG5Si0tHlTyKlLg0ko4jlFtSq9K9H+kr7Taa13xBw7KQPX
UxpApCmKD5BgJJpjg241T5icaU0YyV6vAzMvGvO8dCg7IeqUfakQh2+wYUzguSjpMjS+1fWu7dsi
GZUQWpkzBFnFf76rWPUTysWKCJsIxnBok7upfClboQ3Rcws/zi1AKAZGs3HvFI5sHxS9mLt3XWyo
v8pq0YxANEgv+GPTLM1bPRLilNkVFhsxjSvFB/DS/qj52GMwLSLKgqYrIY6YrqzeLY6cHN/KvKa9
U3S9+Y0cQZ6cW5bke+gwanwrdTPvrZ3Vuvo0jjb9GaqT7g0BFx0F4HA1kCwnd/7DISURMKXGInsf
QS6tdgQrtqdwHfWvTETC8lYWI3IBRpkoKZ+53a1vYxz1n7laxvD1+3OzCuRDkFcYLJE/b+E6dbIo
TMKxTMMeSDxmqEg9O6nl7aSyN1chgJHOMecB4f8yehWjUCJHscVlJP4Cl2mHC5Ce/O4fn4UYSX+B
gTtoIEafV/mOnTaaCicvvcx9PN1rRhcdLLtsd+rqWxeYy21MqUh+uiH3zFxeEnMXxGGGKQ0hRS2M
74csbKNpz2no1lK0DejXrEpvTMlfvjacDZEfTXMk4RcFEyUKNrAlqThRPHY7VPcbS5GZwgGnwXVj
vKHqXTVZWaOco6w3gqxpi2Pd2PEbox+9PcDR+rWv7hfISlgGcCVjeHp9v/SWjZkcSHCMMczhYM+q
OFiVlf+nFHH+ZsIMsd1J9Dfbj5SJljXfihUZTF1lpjl8Yb0ay+i8OJ0MC2wqwobAtNe2vLnMOhpa
Zfy3Cl49EOscz1jSNBLQMG8GL/BaLNxdFEJ8e9LNH9bYijt7LoywsOPqfmzm7xzOPIwXu7yban0I
+rYad47Fjbyc5jUydZQcIBGus0cGS/jYLLF77uwa/4LYS4D3N+qhd9zq2Zxt60QauwewubGfWBRg
+Oqdu6XHRoTwJQeNfR5oNYcRAiLHcYnBBgyKsxMot9uJTvY6DaGXviqYr5/lr+x4Xly0Ba1aP2tx
nA9+Esso/dyq8KenMunS/6op2hOG2D4d24nRPAMDZq40+F4uGZcQcmU3audUTm7YIp55iHRA71nZ
7AVoUO3Xx4VFqKj4tz7kBkRSo+k8uw2Dpcwc3eaAbbR91NU4soM+QbnBn2Xt/BYljuxHkfeZ66tm
4bhHo4rqLEDS3/mkM9OLQzqAaRTKKYZYCmBIcs9WTuULQ++aMBnwMseOttKfUjj2EnPlijQPjWBT
HJVust56La7Dp7yc++cc3PYvLRPFZ8ubY/3k0aL3zmqMpcAbg5BlBgUTaS5UT+o/7b61uiM2GtNX
B4XA+a5GGsg5RLQDv5U4AKWQl/NuOfZGnh8XbRoZCbaV5ZxX6nh91LxsdkN7RBHkXhk6UpUYxR0z
tMw89QJVmQbUKrCCiQ5JJcELa6SIzwXM4QqrjKLJfB0GgRWmrtLrfmt67Yeug/VMquGCaUDhz9GC
KhroMKANbzhIgI9t4iuyryJf8exZ9808Fto3WVR2BRK+y2GrCCP7bqVtGgVkAeJHzEjMPJap531V
ahciixeX+X2neVF7asl0qiA37S45DpDuv4tCi/LjYMn+vSbqIcP8IK2kX8JMy/3KGIw307JMy71R
e0n84AnFHYMIUNdXa0ptktnEQYO68MRyn6jzlIcumi59MKotBubmEFU/e0xp8fSr0AkMtTQSCmRt
o37jerkYA1RmZtPPZGz8WvKieBZ9b9xjsFJNBz2PZec7ThY3d5no1DucN9XeH7wCIMhUKj91G/1D
V2ut53nylDsx6vn3oe2ar22JRQMEiPcI6FRDlJp3eWR4H2ZhzNmhi6shPazREPqyXWSlnyzZ+IuP
3jxkxrBob1H6t+2Dq49D/g4LLJxMRyiQbdjoyvxxTCWUoyIfx5OSzalxMKOiR5yhTr0ntJ6UBhL6
lDJIsZf+ULh6lpzLwYiqgJSnfs5zmNG+mbZWf+y8RRV3jh2ZvypZe01I6agAbUvIfMJ8WKCxSmFF
x0aN6zLQe3NIw7IbYraAqsh29idNdu8juPyrAXhlNG/UmOrB78vOcsJJjQzh4zkI81wuSn9nj/ni
3TGfQL1R4gL71CiJyWmwp/dLFXkPXWWqH+aEAeddHfd56hejnX9iEJfPfE0zbg9N77rxqXOM7hlu
C+yuGk7j+F+sL5MWFl6jUX6I2WpOSQo7oEi7VvhL31RJkGhuPYVuPRZ3MtXqNiQI6+97LbGWR0+R
3be2sr3vDqYEyj2W8Gp/nyQxNYYSp9X9lNiJe4j7bALzI41c82FE9E+tMHIIjXDJldOsIKsFyTjy
PuG8JqcPaErxKvWMHc75JMg/VaQQ/QcUQdPu3aKXXRwMOQXuha+ig6tf+i8RcmXWySyX+mNdtc0S
vp4Nbq49MtsVUsS8DgzOJht0C+S6oZkx9W/SQMJ5RJF1MA952kLQXzr7MFb/TKJZlySaADdetbqu
GWZOxYAQIANY+2Kajn2KV0bdtUlIk6I9O4uThqOZzTv1+ibrWBcFYriqdjLdu04Sy7r6o0wNM1B2
0edBF+Y7irs9IbLNjfdnldWjF7wGPb6rG2/UjBR/4xjehGyKgImoFsDDb94PZrWn+rVmtS/Swz9L
0WVdhb+Qebq6zyl3aIajpXzhWhlTfxpqHE9aAX4RpYXI7zEHAuBU5UdhpPHX/2HT/JlbMRynBXK1
dpXSy+sGcFQ4aDlBV/cOTXZTHnKnR1lBpkIJuAjU59dXvfFyATAypmRmQtPlGr1VFAmiG9MqhVGn
7pscp2y/cZTsGRXUva7+raUYlPAB8STiY1613+D/9qVcX+6ymCIYZ+S2NaMowwFfin/tWtILRgoV
EQRyzu3cyXCjzpQ5Thd6qT2lZL73LeoLO0n3JvkjOQLTsx46D73Pbc0HMLlc1dsQXYOtFavZeHAt
BjJpU5q+Rym/U0tsXyBdZnXVP2CcTkv2qpaY1AS7+R6afpyxI3pFNe5RX12CGLrzzgu88WxrrczL
I7XdSio7Y6RAi8Xkroib4q4RpTi0ed+fmkqtAxRKdoe3xubk8WwELipoik0wyy/TWiAWlt2nk7iY
fZrPYYPAo4JdtZG/K5RsaX/pmiA3Sgx9YjYrkvltKbF+GpNZ0/x5ztC/sdhcd4OzWjW/fkS2UY4Q
DmOLs7mqI18HhchMijEx8RNWcrfDzUqL3nXRMLz/X1YBJs8HZvp2LerjGS3tEOHS+Rz0OlQQ234k
Yxl/vr7KdgtxMFbw1qoXxvzpKshYPWw3bg+UHrokwjoxin2EvZOP/SDbHez/raUwSSSQ0tdHu+tq
qUhgWiDgT1yiXs8eZplb76JimaTfCzmlO0dj+41Wr1R6PIyZQaFeo0ygwhpePCF3qttCDSYjSY+G
1u7xU248EvfPKn3GTYT48FVTZLbFUtHKz7DVVZ5FVxahVAr9jBDptLMbtithT7rCIpnBIrdw3dkf
h8Ya6hLZONOqljdRM//MnRnX9tT4Z7fsdcdB813vb2ZY1yN6M5uWDp1SgV47TOKxpEMLoU3x9aTe
w8ZspsrrUjwMzThgyRtQSg+wS0UTmtu1QqQxHlrnmwft9Jgjtfmlqmz7E488nus0hoGrgEXbqda3
bJT1B4BapFfHVBsf35dBZhwdq6pqbqC5dxp5KsrU9nyjUb364NRRGfkGwzrnXYvl4i+3rzUR9h4j
B/w9I3QKcuEibNMntuPHmmL9M7mbH8eABdAOAWDrhIHilWd0Fo1KM860S73Y5omuvHKqcPnciWi3
8lPaIzqTWZTY2NAv3wPyTjNpHR8C+10IvoWWP9qlLfxpAgfiJxGjgKpb9nAZtz4/qFHgJ+vQdEMx
7rEMQHMd7XzM0q0DWgtE8qmxTwb1+KlnNPcJ4eslEFNy0pI976bthUZKh80ILTKwxpsg7hgTxn81
eU6jWNUnjNMUP0bP0o8KQwgfCx11p6t56x0DaYbgBQaF/t/6Nv5qDWFeqEZKD8lBWlb0eUxiJcA2
J/JFPxUPQ50ta9+j3knIt2GDp/z/i5LQvVwUhj4hMktJsdArP1mIhN9PzUonb3bl0W9EXHAPYCTX
wAuR+GoPAQRuBhd672WUOs0QertPaiT2LpH1r1wn5KuhxqrYuYpprp/1r7doJANk6YgHYkqmv8ft
tjh2o1UGCGiZml/Jwj5lyfRV0bq9ucGN3YpYEWAbbklwspuCqgFO2cxzfGmEPn6Pkb9aWK/VGO7r
gHZ9hMO85l1dOs4PYy7V9h4d02wPHXzjJevQU+iNrw60G4ULbTQa+NNljBG4PQPeTOKjqVR75Mcb
q8BHWdFFBCBtk1f2SyXJdOn1Z8gU3HuTTKzAyWp3b3feXIc2IuJB3moYcLVlgGXI3kbgDsp0quGp
m8dPObTAnTNwY8uAesSZiB6/vc5kXm4ZzRW2PhWKctaHogwY1Hp4e2sLPaNGf3TrTA8ShOXfxsDH
/j3joTq0/9BuwGNcX9q6lahjisLxJY0j9OosJTogz+6GQ7wkO9HlxqukJcthR4EEe9dr7ElsjJNO
8MY3F/WCt+3kaP/BkMt2VrkRw+hi8BNZ6g9D++WrXNImHZQhii+Vi6nkQWti/ZclbA/JH5m37hHW
Si3PVUyts1Nb3Qhk/4+SxZwLnNQ1AC0vx7ZydaAa/US3zEtEG6bzUoeyVJLzP6fE5MEuwQVxWUBE
VyFm0ro0B8yGlnyd4nlK/VACVIzTIyZH+v/wWFwI61AN7Nemny5Ggd555MRIGsYD9ip5Yt/NEFEZ
K6fltOfSeeslMnShnAKIDPN93UR/Bc+ptbxWSbv0IhoudweRpnBqIit0U2Vv0HNrP65FKYA9h4z1
ukfj6lrv5vpCLVxG8QPtxfmkGNPv17/UFluNDTxoZjIWkDUMj64eqPJaa7LJ2i5UR/UhM0T7Dtko
/NfbyTjIrG9CZr1YkWaKfYjSyUKec/5nNAy/YVVHQNQNDR6i88uXmqTOkKkRmfmkFs05NxrtZExI
qjdxN+/sllsvldO9CvJpXACbnamknpqVKKqKPOnvXJnNJyncdIdaevOtQkYGQsYsCwmXqyeiocgE
FBrBRa01PUwq3TlWS7H4Dlz4YFCHPJxQFQsqlGj8dh6Kd01k/jODaX2rUEJA3KPdtsFDpvM85rFa
p/Bpq+qY0gABdVlNPsiXfOet3joV1PHETkjxoK+vznuCFXY9dC2m7jLGM2yYHb+Vsn2eu12Ew82l
oHqDm6O22mQvjWMkpgXR/ALzPjv8H2fntSO3kYXhJyLAHG5JdpRGMxpF64aQLJk5F+PT70ddqdlE
E9o1sFisbVVXscIJf1CRRvO1MYYMHWt/jV1FYgWkJYeD4gEElVX9ZFEY05xMySHad80HgDPWZ9RJ
UExwzMjcSU6XFVoFZQucguHooSOmsXphJU63pRfoukiZ6I+yLHfuvPCw1SaRTnJR2T8en/uNZWQ8
hvsNRLs79rLUJaEqI5zTVXMeoUCsirca6dgLmK1gZ3dsPHkoyCxDLejxO5Zur1cDxIWF90ibPPEN
Yj0fmQSnQD0hzfk/9DQ5oXJrfXg8x42oBZIKLwJ4GNir6/qXbJRahYIskbtazodGrWLuNzl71vpW
Rug2aWlMdfJzkeXD30ctFDJRcIW1slRqVudhzHOJU2KggyCG0TfCKPIxSMwOY75rErx11bBH8UJc
FBrJHlZXTWtOyHllWIvT4dVr14rN8VCpynhMCtOEwq+p9bEzS+uqSgCv/HKsO/NN7Wjdl79e7SU0
pORIQfX+uaokIw4zVcLjIOiap0hKW4/aG73eNPiVqlj6ytjX+OMI1ezxwBtXOgObsGMW8fO7rYw9
vTZVJllTlKvOE3xx/UlUSXx4PMrGgaH4zY2O0BNPh71s8j8e/iLMat4oqrcqjZmPitwNRzWcFkGN
XaXTzQn9MdTqLsAwtLdG2o9XMVam7yhz5ltyt1c52jgdiz2xTka2iAz/Jhb+MSFgrlHVLsl0Ogz5
d7i74ScVDs+pIua46EkRJ9AIjYK+rdkVnx4v5sZtdzP26nyo2tQ3MqntVU/z4oA2l0X7ieIpt4fi
xqztzha5J9QvpH3KMxRnltB+jVgr66SdWgllKdCfYQSIIMwuiUjtLxSvsAIcOjSt3BbIjy9PQcjM
nUx7a4Tl/IR0YL4HAtnaS4tuAaV5hIhRS7ndS4k+8/Xx5bvy9CPYb9FVfTLBMlSurg3dx79fa3ju
EN01A9DQ7/vjj+9MIXDUHGANiAtV3wp6bMcoQV0ZpmPsZ8r410ghVhq5kuVd4aq/6186yBiBTp2o
hsdOdY10vfUSS5f8KDSNndrj1g4mIyVqJMG27jy21agOhkjDUldrQFcAFw2i94NUIpwedUBeBiuk
hdHEZjD6II3Sv9/DRB9L0ZVr4T7mAY8wjQaaglc5nk2gOvUveULvxlCr7n1iJdnOFt7YM6iy4OnC
G8odtH5SlEGzpwz48bVvevGCdJT+Xx0O9T9VL3V7N+rmWAu9lIKyeQ8xsw26QZ2Jmo6wjPFtEZjG
RQGKdukMOJaPd+fWUBA+CMgNGgB3L2URyPQeFK7VSPTRu1ka5qMZ5v3HRKrV0+OhNq5VYlxubsgs
VMzX4VxaDKZcBvRpstFIXkaAwWcAH//HdyIsZeVU6FMb3ymg6Vzb8tJzqqN/plbUngCw89R3rbYz
IXXjANDg47klnYEXsz7aEjpySYDUw3WwZ0sCvFxZzQFjdN05jkBsYk9r8qTzIJyBs1ILy/wRFDoq
v0mjyd/EjDszqUk5gdc0lPRjm4/8K5EYTBxSpL5FzDcL+d/CmAw4nQOBsJXnNspWHQJimNhPSe85
kSPFPpZDbPiwzLVfmFoPyVE2AlwIYmGD3Hn8FTc2DI2VJfaHCbW03W7vTtBcHfB42AxoqdYHaF3T
wUF18jlqh5fHI22tLq6RwAGR0yCRWv7+HxenZKdB26BpjgiLirwxeMyTPZrpCaOGEqO2PPe0Lhwx
5MMH7/HIG88jMGE+Kn39hQi5mmNniSbI1RJjsT7JDwnr4dZpOpwSEQo3L+R+Z6YbJwOEK+12nRfp
HnNCr3vCuQkMdGfq4aEsg/kryHpnJxzf+nK/SeNLAX8DFqFG0QyGMb4GMyS9pFeHV2lAnQz13b3I
f2sosM+YGIEgJc9ffzrqhEYYyhQUGrP06zhsjhBFMjeFsb/zrZa4b5W40VVcUPCQrXjMl7X9c5dM
MO9lNcCiRU+k4WQKrf6qSihZeU4ZxMd8TPL3cE2r8P84BwuWAFEwAri73nY9KNYcJjbjRgADIU2N
/+TB+K4LrPr18W7cXExeHWBJRBB3dQT6sgBiDSO+WlKYIDcX6h6So7o3KeVekL218ZctSC2bisXd
IyeG3+2PKUYAaMo9E8Ls9yzIZM9wwumtVVNAeTy1385I66+HwD+BEaRqtsvqpGEoZoLtRAbIGiLj
K00H9UsNcva9DKr1i1Hl0ccxq3Hoia0m6pFjD9T/SrATH2yINbInd5Y0ecQ7GHVafV1cECToJtdu
Mc0bcEEVxy6x+u+90doVbc96hOs0GnXuN2ppvNHnQt9z09vosFA7YCKIGvFf6/Ikb0WvIxuTXIvO
7ml0S/nPirz3R2klTe/ps25T/2nU0Z/pEH3SBruddx6lrbsELaCl7LTQR9fnoTXs0WpqC3r/bJRf
NBNkWZmG4w6WZuvUgXqit82XW2Sgb08dJCHRGwuyQ2qmAqBi3J7GOP/kOGN9BizceA6eyefHm2Xr
HFB0XXDidLDuEu2ZzLMNdMAXvSX9gHKkPFVpEp3VTHQ7BZOtY2AvpGJCMIpP6/xgDilQEHCBjpll
6Zst6cp3rc3SEHGzuXw7tMWe4NjWU+cAx/kNOIQmuFrOyMG0wzQW2+6oqZ45EpPnxBhOVZKtu3I1
iM9aK02HLGPvPl7U+w+pUcyCbQnkfwMU1WoQVcqSm1o4Q3bAhnkANG2PBxt/WW/sMLWscyPa2T33
02VQ8ng4kci53QH05poIJkkw7pQCUZxVSf8xmKnuZXOo4naUGc9tUBq+iv/lTl1oAy3ByJzMRbGa
nsX6dNiToTXxgK+IXlbpVxqumeEO8TxDRcRb4AAvGdJz0qQoEAhHGrh3DOdz0LbluxpjJ9VtCWFV
r+2zaO/qvVfpoe8FHWFhQmgbkCxE0FWVpJB8xkisz2A5CnBMaKkHvqH0xS9cxkoDdoGUPLeTKH7k
4UxApAtV+ycFNDq7dA7zbOeRu79M+E2I3MD3IaukonZ7zJVyLKWsI5iW806ctR6NU7OBk/h4D94f
bMoKoLfQKNhSaLSKhNZ3SbjlBLlx7aXUjrwqiyXV7XQn37OW2dp8pHAg8ihGLNJbt3PqlDy2O4kr
Oo1i6U2eGbLryNl4IJmUT7msTccuLPU3Oho/O6HK5jxJpsAno15656AD7QTmYwfUCkwKdIAe5HRT
84xJCsJLj5d0a5KLqDaUR9B9d/WWWmuTHCYlsV4Y5ZcIAkjsFYEj6b6dSQWWcFNgf66DtnqTzOi2
7myb+/uT1gvhCtJ+Cx5nHT+HSWgmOl/wWmtT601ZnL63Qity53JITrqaRjtvnrV1i9FVpbqNQsoi
z3P7TYE8TXFdLkbVvZY8xaoYSojAVSEgWjRowOPNmDd8XJgV3lzakFMzOpbfrdRp7YNld2N5gaIx
Na8ovMEYmTUb9mw0xMO7XpuF/aWPB0kcqJkl+dNsqSW3YgfKxie/M6RzY6ZjcMJ+OE7dNpgUx490
PPCOY+202iHvwbii5xoUrUupotMgFfT102D2icAwKjCR/lKV4E2e9lANSns2v9CNtkNXjupiocuU
+lNQdZHsgYvtK5j9onzNrBhp0WGUtPKACFMeH5oZfoRrZQ01s5B3EVsLPesXEJKG2FhP409i0nEJ
6QYQPb5b3aSNiDeZ/Q8D1K3qD8Zo0eFs+oxDHtuT5RXtjJ+saogGnlsrFYM/y62AlTH2qelWs9Gr
ftYGpn1UuzhS3KyS85HzG+nVVUqwhD92KOLXZ+I47VNeVHL3lEP3qPx67OUXmQ5/7HaB2Uf+LAZF
e318BDY2IWkBEp5LGYA9seyZPxKDscIoRa14U1N8zdycXos31YP+LuF3/zRDq//4eLyNPYgTgrGU
OB0VTYYVOCpXyllIdZxcs7JTJU933ubIWmZuIIfaz76Q29e8t6udl3TrSln0SRdVNzrV643foWLB
8wymYEpCzad2hf8iMfCpHoTYiRQ2h1oMWrg0EXdaH2pBR76OzQxMgTPnR27pxkNZJnjT4pL+eCU3
vhwKMiQhqDMsL8PyKv3x5Qxo+nMe9zRvkbPQ3K4xk1cyLfMkRlv8MGp5D8W//IG3WQiSI5SDKWRS
yrmLLIU19wCjapjOuVUYrhSENd6VEvfFzrW8NTO45xTCFxLnnTKWbHYmvRIcxGc5abyBnrPfKbVw
KTv2ZDDTnmTa1jej/waXhSI3scXqXhwDHcV0G78gTZ6rE8ZRtV+mffva0cA9PP5om0Mh+0XqiDkG
paHbjxbymvZyESVXU+76NyFC6Fel0trDNJn6/7ETyQJIcjTIsMraNqKYgFJmycgqFoV+kNpUd+sw
ag6RDmXh72e1VLrov5pLiWE1K2GaoxZVSEZP+YjgoDSMyRnBtCAgyUTS/fFgGzcInFt09qgB/Zbe
ul3CWFcmpDUWez/NTj1tduzOBbbcuchQVCeBVPY76hh74I/7lJWeIUwkDfAsWev63qqyEm1VmXgo
H/X4B22p+pDqSm27jTFiIk73IqAfY0K1gubqmJ9CqXN2g997Ui6YLP51pJLpWiBSeTt1S254d3g/
r7DMLEpSRS29k5wBvdUqqrO3KM7Y+WsIYblB4R90voeXT/Upl+Wc+CJGmWbnU2wcVFDxi1PUUuCl
iX37e0YlV3szLpEKH0sk/5CZdJukVF0jatKDKYI9PsZGg2zxhoBWziaj9iKvFsDhZQKHR8gUqYnq
iskZz3U3225SRZafGnV6Nq2yOurhHB7SeU4oNnfBdbZxRX28CTfuQuzrKX4C1l+IcKsfovSGHOc2
z2aSZd3ZCoz4vZPrwfHxKJvzpYxM84i2OZKKq4PV0O5E/hmXlMRe8BZ27hxxr9axeUcLpu3t4mI5
Ffx98iCvMdBPCVuAPDoF9tPjX7JxbwHAoqxGB4Sfsp4von1laaHVcB2nMfTRNOQyMdLZw0p8r9q1
OWkgKywvXZCl53u7q/I2DuIcmt1VD2qtd+WytQ2YrmrzkxixeoZBmXwq4844G9H0dkAen1SvUC9t
1O5p/W9cNUubkGlzVwNcX+9v1SQ4mStmbbQS3Noo69/Q3epezC7uTiTjzWeqDuPezb0xLAIGcMt4
juB0rstjoRBU6KioXpRixJWwnO1I8TSkTI8NdKXCg8mOhlBb2Wg4Pv7MGyPDn6NbuNTG+LNWKI3K
CluzF6lz0Q1hHdWqKC7OYI0nSYeim6D1g8NMsSfOtXGWgMwu3isLM+SuGqihN2JFBYPGmDkcwchk
B7OnxvF4ahs7GMsvWjJUJ6g9rllWANRt+oTIRydAV32pTkK/0bVjC4X67+8GrPooQ3MXURxbhxPh
PEdAFbkQK1AX7qg16osIE3VnlA1EDbrAzGYBIzLQOkPHh9UQOKsg9Ipj2eANopZeE8VuiZiGMJbc
uatM/UkGOb8woqoa9dmoLcO3NYWd5O/DGj4dN5SDWASbdrVvEJgNrEAW4TUgWTyWqBZ8GlLLcCNr
3tMX3Jj3wjoGlcwDsAQCS1L/R9xL1JuBeQPlbRY4rBZOME+8c4ryo1XzufYSxanFoarm4EO8aEN4
RdL2z45otJ+PN9T2DyFa5EGCXXLX17TrPuo7bugrGg0BjlJl7GF9q8UuhbIABmOrHNuomjw1Vic/
j0fVVQPd/PX4V9xva1YDpY7fjM17p7WpLo0K92vp0skVIs/8HoSibBPlYSPfOUGbE2ajcUPwArPl
1NuVr8pcj/rQkC7p4lbmaWGdaG5caljDZqAnzsgKqOJURrKUuFbQG9ExN8LmihAyvMbH0954JAA7
Ml8KoxD/EEa9/S0M56TCMEJ6Z20EbLuszA8JYm/v8rDq/00kLcbGadZfp6yZLl2J1vUBh1Bdc4s5
QqPr8a+5Dw5vf8x6YRSZ5HmGMaIWcvEaGRaKXoMyWW/rpBq8bFJsBIegkDl2+FKhC/b3VwGhEMBW
TiAiiogb3S5G3VZa1yN/d0XWGwUGnQj/NzL6Bw4OhH5ZWjnvpr4Mjgj6LSp3knNlLaRi5xa4v8gX
qDnRELRCazFcu/0Zic5mDM0uvKaGJc65YU6SN2dx2+2Mcx928meTxi+4RVor629fCsuJpEGBTaKP
kLmsBFymUXbH2TAjF1E06f3jz7t1xhZTEUrLjs6rvKpZRCilzbozcrvlleS3YzWemrnvXKRGnB3e
xdZQCy8P8AzTI7+/XcLC7sPCHrhTEkOK3ZCmnh/aMyp9BeIcO9H75lhgMkEKLiYu+upzWYlR5EWR
hleRRC1kYECRRiuPYMuMvXbb5lALPcAmI6WJsuycP+7sIgVAMEYmoreZHL1HTEb/lJtD/w7HL+fr
44+1tQkXPLS14HVMyvG3Q7WBhAW7mcDe0vvhoFeBdLTSLN+JzO2tYRZ2DFBSgglqIrfDaHlolMEw
BRcn7sb4aMW6LJ4mSOnhizCU7kvcpJni5dZM97mvavE9hrmTnFDUK1IvKp3S8HggphgMn5N8zKex
TY5hT63YrcUk/xwbnk63CsayRRyoiVPMX0Smnxoii9nv54nKZRuZ4X+xnjSVy1uEFU2kxWPilU1m
9b5oJTiOs2XEkadSbPmvgGhPamAY4wseRWPgUiHKxuc6KNnOMqKYwhsctSBnTBrLOoe2XOteH0Vm
wZOaaUc0N/IaabvObPxejKNzIOdPewwZwBI9yepsf0qUdMzf4uUrUKtGFvMw6Qleiy1GWefMKnLw
IVYVJec5NbVvZoYjgBsUXRgc0rHP55OVDVJ7UESJbGclV5n9lnB/Oochgp3uov3yTpNKMNHTIHWf
GzvLg0ukNc1P0lsnOkhylT6ptahRWRpyhHOgQ4ruIMCQo/sUxKhDNkgalG4rt+EHEib0J6IQ41m3
VfF7c4tCmRCPahvqZrGkl9+p/cfJzkOxcQ5AAy1NU1kxqICuYpcgph2son9zSfQhe8O7jqVvFgL5
mKk2Rzvn+767QS68uMPwVCO74Sw/5o9DFzRNqYVFE18dM4wP9BNGF9Hw2c9nWRxQGPCLPENL0Ir2
Br7PIkDOUIFYamkGBMrVxdKpZac1lh1ddTlNPyfYL3wZlCFBjF21xQVrYd5iUYXmznw3XmEs2QyK
NIsoO1Sd2/naWhR0dapT5Y3K9tlmUc5Izz8Puj2/SRz9X9qa0qkZewrxZVfvXNwbPVPKeZSXIQYB
K0AX5HZ0x5gVPRddfEVGtHDQ1+qrE+ZM1KU6AQexbfS+vKIOqbYugiT5N3BG3UunOSSTaLam7qg0
2imOuuH8+D7c2HJUKpZGk837dQegtvIwn+NGBjVVYqXJ00n+mHSjP9IU29ndW98da0MuXbIAnpXV
houRX1PnpIlQIopNKKVz52VO/kvWwtJNOsc50DPe68xvTY8rWFdgpCzwptWDGSVTng02REWY++qR
C0S5BIiSvU0kZU/1e2so5ERJIsnOF82E2y+cCuBnBFhsa4V2q0Hvx+8bpccXu5hOjz/aRoRDPkwn
eZEvXfxfbocKBscGnKLziCVToLll5oRvh67sBW33RJxiqGHyzunZGJJ25NKPXMwpKRjfDhli1YLt
nh1iNVZFB4wGjI/0n8KjEyGKlhqjtHNgNjbL0uSleQEh6760VSbaQAUDnezYUXmiu/FD0WTlN3DZ
pjdzTbrGME3/x80EOJmVXchS0ExXN1MGHNwyR4fcMa47r+lV81maCpLnsc08xJeFN1bVXzs48hUV
k1o1GlbIxZurQU0kDO3eJKYbjRKhxJCSpOUFHAjr//iESzRCjEpOCgzu9hMqYVui9DZLFw1napeG
RuRpSWn7i47cqYwz6fB4l27EQBTFofQsSGLqwKvxgjTIE0uM0qVJm+qbZRedZ6fG3kZZ/pTbttPC
RKbyTjeNqtj62ElxPydWakuXrC3U0zB1hVfOhe21ZWP8/bGjQwg/x2RTktKvTvg0Tk6XOQylq2H5
NEgQPnLN+ZoktX3A4HNP1WnryP0x3JpQmoBhNukPk7tHTuxGkaGcJq0QvhFl6gF02l65fmslAaPx
OBoU/621zpjQonaygtG5TPo8uAjTlVd0S3Wv6yWxg9XdGmphH0N2XsTw18WpqYLGoSB8eWmndJlL
WZ31amQVO9jkj3fh70bWaoOwQxYAGv3d+zpM23C2UivCGK5Qi7OJ1HgHqCAZLjbN+6dRDojrhrRx
0gNe1snPRu+awR0oPQNU6iZOpK5N9nwWhYaad0bybH6QY2cWH9Ht1cVBx0xG9tCnD2o/L2fZeME5
TT3ZRWp8SXRRDp4BNudNlBXmB6ucjS+ooRK7m+acae8oylnBkWe+/FllWo6oZm+Lp4BcKPxhE3hO
LrwP7L3iEWCZN6pKFPsWGHbZHaTAdtxKByLvovUv7B/t3Av5AIs1/BbjWDK5mTHI+sVuCnnwglju
v6ZqMnQnhHCMz9TjeKTIUJDK1yLE63RJCVO3t9oJ7MFkJf/llM7pHD3+GBsxJ2UI/lryVx6SZV/8
EXPOppmYcYWic6Sm5ptsSAN/UlBaXxpEJB8kzRIgkV8ZFN+ds7ux4yi6whyCYI/UzPqaaBUCKBk7
XkwxjPI48E/4WdRS75mM8fXxJLcKYQuMgBAXJU3GW962P2YpKkmAM9Oki4SD33kit4UiJqUT8TU7
UMomyeXxGrwmMvVnvdC+o31Tv3/8I+7ni6ML+HTaEzpNmXWTIMcOsTMKIIm5qBzPBMbrBY01f9RE
Ou881ff3/CLeszT5EFeGLLW6FvNcL6zQpFU90Bg6E91K5yytu/8eT2hrFBtxJpshNqosxgyGpyoI
33F2VN6W06BfULFV9zBfyv2ti9wSyjyAT8wFILsKdMRYo0UEzgq0nt29V4C4fE/7cTY9ZOSy3gNi
TQkdZQzxTDYrPuEuMJ+mGFpsPCvmd8ir8b/J0DiAleXo44SNwHlgO396vBi/0Ru3lxplVlpOqPAR
3N7VNynXZKpdDNEVAev2WlKrmVy5i/L/eskOz6QVCA2qUAPfTkXYk/fm88d8TodDlUiWb/SWfOyt
znzuI3O+PP5pGxuPbg3SHLRr6HEYq90QdXM8Yg6DkLrd9idsBpuzEeBxU5hK5v/9ULAGgPyq5MsI
ld2eM1uyaYNlyKoIqZN9OevwXCjq4JBp6a6M3Mb2A44OE4NnBCznusFfEBaAiCMeDSF9f+8poeZu
SZkxPQVaN3w30V+svI7kNXRrI+iegb/0vQvaR3w3KWuItyJE+mLU214HEka1xx9nR/1RAfHCgtmG
LOMiwzqPxyiUBaU9qaxTt+619iMWjvEXu8mHyNVo854ndUwyPwkDZSm9lOM3xwCM68tG171UCxbb
18wZUfVWUlBFzfMRnTIlNCoD8pSsfRf0YCj/ZqXRuD1vyH/jUEa2KxDWN2lITEntqRiIBFSjy/hD
Hc3OHn5nY4cskEoybKrRtISWv//H9SjR8UrbCF2V3I57Tx3n4qAC234/auUedGfZbKtjsjThcUWg
44A1yGozdk5maIFD+jcXyTel06LTLBnCs3Ot8VW7lV8c2BA+lvSyGxdi2tmf9zkMfEAKDrT7EOOh
gXk7UQXEgd1lFIYbLZX9vHGEDw259kLHwV0YXgiwxnpPmmdryhoR/mLhivDh+lCEg5WnEvLg11FO
7END/+UizHbB0nVD8FoEwQQoJciDU1SV1BXqrgEi/Phcbt2hC2lpiZPpN1ADvZ04UjnD5ARqgOq1
SNl3TpZfaAMFzn8Tzg3Kvw6Fps7taXxcBKjJ+IzDE4/iTBtdOjSFrr4MaWJ/VufC+E8fygE5Raun
eD8P0h5yYWu5aEYA3ac2tFGXqXVQXFYTXHJsa2qQE+DJEKmOiQErilemK+JYteDuzGNzrswwkj8p
cavbO0u2cb2ApWanApcBVy2vQoYilsmM0obwRHMmb1DN7EUvRPXXlAwSJLYjjIGFqbrOyESaWi16
7dJlqmJ58A3JiV7HEEVQr5zKRj2ir119fLwXNp5TNr8FOQkyzX1VJMyIMdNWBBctxfrTb6TKPLV5
PzkHcDrOB5vm/qfHI25cL8BV2f8L+gZa1GrztUoA9LwNg0vDhVgTVB+ERr1gzNJ8p3b2ux67ul6I
5VEUQ8Z0aTatHiAjrYM0noR0GUZTetIjJ7NcktFZ9uJqHH+w4WaMA8AigUCuiny6pIkS/xio3RS+
VFTNdzT6tdqFbef8Ckz0o11dMpUnIx2MF/xBxsFtlTpRvFmRR4Qvc0luj00vFcZ1UiuqZlZLBf2X
0qLn4qnhMBIDBFXo4GYwNq/dEGNoqk5jAOwtVatPRtxSVCVJinLMVEglD31f90AQgk78oN2CVJI6
SvrHXplpLjWVU7xIdEovDvUsEhYh6c4rUYn8BgczRfH1XjfLJ67vUbynUwXK2u6SfPYDJQP33ev1
/F4n5JY8u3BSaLh5ITXnOC3QsbeLWol8SW10PNawVjw50FGz94T+AHrUckIrorGd0fDwCLCEF3eq
3GGBXXXPtSyanOqpRfM0yuRPHVySDx2yTo0rRVL/FGd1FSI6w5XszSPoxjJ37A+aRkIFcLu33mlg
wT7bSlvaAGcQnfbj0qr1Y0TXFJz7nIyzX8zzWLt509PswuEybDzBuvTuHOLI5NZFENm+HZk291Ee
ZJ2PHU3S+bAh5AxBltmBYDKWGbwTNZRk10qr4h+YEvgyIamafH682e+fGIw/objbMN2QT13n7H0j
DJven3GRKSYfhKTGXzPUmY9y3qMoORrjEXuCvbhrI8FZ7EbZ9eRxcIrXb0wkSGYMozEvE+piqCTp
tY7OlV5OBj1JAP6uqTXhr6zRMDyjOmnzSdSombI3EJbSdmcJ7s/77Y9ZrtY/wglkiPg4kgW7P81D
v8CT8FCatXoY5V1bvY3VBuMMXZu6Fi3mNdHSMnMO1qDqF4Wb0wPeL187o4xyLCxn5zhzUJ6EhrrY
42+8MUFwpQQxXDJLw2S5Yv+YIMw8EXd5r116rs1TYMq1j7QB3IxhT2l+YyQSc6AC/IdZruVfY2Gi
Up5gIdOB3fZrYSSvQo7kN3VnRF8fT+ruXfitqgdQx1hgbLwPq0kNUlz1auhcKlV6nVnWqzK0H502
RkNw1sK9R2FrOJXGGg8CM7xr+yqFXgJLSvA5xaPmMEdC9wgmFM9JAs3T83nPg/NuJZfO2pKZEHeC
iFyLvOIUEhmBPIPRC6z8U9CLAHyVhM9pVczSnvzEXQyzDEbBDkkEXqO7QisugaGRISt4MdI4Ds4F
OCLDywo1P9Sq2XbePNX47fW4c4TcklH23HZzsSMWt7XAxHu/WZAGD+/qe84q7Qi8Ta2LTdv6KZx0
Kzv1oE1rYvuseFNxhe5EFr+1fW5eX6ZNOKOhsU/GeZeS6dzeOcAe5xKlttmea6XNZl+jhwYxGJpC
D6gKz5BCiQ04cE5XaL4i+uBnWwzqRVgd5OXITsNPVRwN4BuqNm2h1mdir+Z1F9rxMynA0NYFIUut
f3V8JXvm+ZFwg62BMX5UUW3+ZfXaXyuQL6MgfQhVDOgnUffteXJU2Gr4bGD6WtTjtyqfTDBWEz3+
EIWkT4/P7taMFpoYkD7KD3eHqdScIZjpZ1xQOxkPxMTdm7iKVf/xKFtHCKETB77NIjO0PkJEd3lO
ssKuTobUS/HCOVFfrdzAoab6eKitA0RSDy4E2gov6SqOM4cWx0UA7JdWKeTQtYxe+1rxbr/vujz4
koFKiLA7ChtC12AEwWfSNpl2MoCtAwRQD+WxhcbPpG8/oIKpFUZZk32ZwAcunqCUDSCDtX1CIbeQ
5AuOpHvz3viQlNI4taQE+qL4fTvmhKg5oblqXkhpbL8o8vqsIfp/eby6vyGXq4NKhkWcwuXEhbhu
q+mNYkuJjNlbCMGqav1ybofmQHyRfMgRFBCHhETW9pW2bgXWUSYSnnhuZc0LCqZAaObYKGsPBxTJ
+NZgjPTSBRihuEDEw9CTlVlM7xxkcaJ3gRWVX0VpCOnN3CGM5U2OFf7sdT0nxpaK+YjcrtN6soE9
mB5ImGx1+FdgdtUqWnaphjL4LAor+Wl3afoBK2zN9lH2meyzquMT5A1N3X+TrQmMyagPw7+D0Ms9
dPvGpl8EkIF+LIIO1Axuv4g89LaVDhiXWXbTnBQ5bI9Fr0nHUqTF8fFnuQtmqIfQmuOVR9WQh3E1
VJFNUWNKOHFPxNoeYBDHbfUo8SGFzCdDzUmZkBE7PB70vnC5jErFkl4n/fg7FAYl3LQykE28INEj
HcnLC9IB+jcfSkVRrjGhZOgV9PSexr42nuc2zZ8kChrPwkyTi9k7cEiErprfHOR4o518buM4GKw6
ejXQ+Pl1q2uAh8uYk4pagCqZ5b+BZMzvp3Cs/591J52Ao6KSEK+D50RrLRHXtnORSjTqEgSCSi/I
Ir15a0Fo6C6J1Jb/1kmKoPjjtd+45QhFlgeChGAhT9/urUbNmqpJ+uACMJlWjyMcfx6dwJvMpDgM
SSlfxZg5B6GE4ytGvX+NguXLU34guGSD63f7DV/eKUVZ3yG4NLpLJZzYk5IsP2dNV6FmpWRvGyfv
Dm03qMcqM9SdLsXW7AHk0Y9xCMkgRN7OflLMJFPqmAjQtpvPi5zDs6GVMktvodantIVfK1nrkkAO
3mjJu+jojfsdS0ies0UUhl+wnPw/onjmO9lBkQUXfWHvIpfXFi+JnSWKL7pZfRlnVSrIEJv6VzIP
ERsvtf6pjUh/A6JjUBBNnrXxLGhkfgsCnSCl0OPwZYQdXe1sk60ryIFzvvD6f4sC3f7QqUlxue4J
XYu4qb+NamIBFkgm8vBBC4edR37jyIF1g9xO13HJYVdHzgrHUWpC0gAVVCudUmH8Z45y98/jnb+x
9uRPAASA6VKsWa99ESmZLEklD1A6m2eUt5RP0STEUQ50SfZE/df0L4i99MMWRAeKu3fRf6qJphqa
yLkMaRGcWoTEk4OVd02+kxney10wEBhTTQW8RWvit03nH5tqVpHiCBICl0IRuGZkymTa1CA67Rue
WlL5wQmm/ker6ojj8hCI72oW6zi4ODq1Z6uIq2tiVXH/9xvo5keptxsIX08Lp8vaxiyzmY5oxQfv
VQyDD7UczDuB230lYlkA0Aq8ZKChCC5ux6q1wmrKSrYvox50pyEC9xRDznWt0qnOObeNB9FCczky
Mc6kI0WqrsjSnU28cWK42HSq/EtVhIft9kdUST2nUtUS4fPcPummBB+tKYMrqr17bn5bQy1sMzqU
6BDfhflFNzeTkbOzSl2E/7Wi7w5YlYvPlll+fHxmNk4mGxes/kIg58ZehQeKQSUtBjt3aY1WP+RB
WL7ObWTtaMlsnEzGWACRYJfvy8OzTePSaIh6kaKaP8uRSM4Dfk0vMUsdeqnTmT8eT2vjGVgoSAvP
n6eQkvTttxJJLqxQLuxL2QJTdq2hjr9lo5WMXyMlB3Kll070P87ObDdyJEvTr1LI62EP92XQVRck
3SVqj1URcUMoNq7G1Yzb08/H6JqZkEsIn2wUsoCEUqI7STM75z//8rQNtXq71Eh0owkP1XML5LW3
dhfFkuiDEQC+fCcfAtNmb+yb2Utw/py/MJtLLwbCicfQn6ymDFNagDxEzNdsDCSG4RqOwHa1+kSd
nFk/L/gYNBo7tMR5vE+pTrffdUvxvlK6kwQ58GemfCs0nLk6lAYux6Kr5ZtVbVrkYCV05jj+dd6e
NAWoJVizu78JDoEni8Yjcsebs95NfK/ztoO9jPaxJyPVD83JtKYbTC67IbQwg7hsAyt9n0svfV8G
3na3jlV6bgm/UgyTVbMzktlEdnHj89cipcXK6zp1ElMMI0FHPJ9wRvgQu9iiHI1u6A6+GLanP7+M
r6wxLBI9nAQhBr8USLOhQ5LvhZsI5X7pt765RouQn0FmXtkycJSG84wmmsih0xkobWWNwJuvJgsi
7oW+9PiGr2r9Sl6d2x/+/I1evRgkDaYvELwJWjm5j2W2J2yv4NGlaJMG65arPSA2DsbZ/vvVOgg0
PE1G2vu85+SRDbpw09pdnAQUB3aG6ORx1Z3qzAp59T2laEVNzrGISeFJ1bzowprTtXSSzV766uDr
jcD5R9Tl27Q3Shn1m1HeqKItq4hEyPxOdVCbwmaZSURudIEj89+/w8i997xRpucvRtqB145jvVa8
qWabX08AS204o7urYn3ybXXmaHvtDUW9Ar0CwttLaBGs0l42f3QTjfFeJJklReQA12daotfeGkS3
EG4RFnOUnjxKm5ShqWm5CmN8xHqWM0eV3a9H2Dfqv3H7EKhznu28KKwun7+gWBl2TtdwKfQAVVgH
85IE5RLEaTYYZy712r3j1WQH/UWaPq0682LQtg6BaKJ7mriauB5Mx+VcZNsrhwl+Kzv4x3yAhMZT
yCAAKvHRg7PkChF8l0Rpp1G6STmHm7tidWxATf1OjeTicSS2mrDutqliy54Btf78ar48zPkkO7lv
t5Gl2j65t2PGxNwvDCfxIFHdTlU1wayUbjYREu2JG3OV5rn+4bVL7vSnfSXs+NLJm+PCWC0ySsTE
RKl2iW5pd4RBcnXMiAC7Wix1Ds19+aoCD0BL56H+imU4OboB0Sdh+YWXICCY4lIM2RE8yTk0A4zC
P9/OVy8FIIFx3A4en06XrUW3YEg6blJrrkA1rZPZhmXpsR9L/YxEdL9Nzw9jvhUzH6ppjxr21EiC
CoxBM4FqidUN3kFPl+m4yunJKBb7UJUekGjup1hn9QQ0rOV50t0uh3txffq/Xd/vurC5n69KvbS0
HPqPlywkE8GByIZ3JGYZ1/qUkgXcG/PFZg2tCiuSl4rQavL5Dtuac1yF1244ex1oGJSVl23ihFSu
dOzMS/TREEcTcUVkW2t9aZjM6//8bF/BwXZyIU+Xs2XXqO6f5ffOrYVhjObbTSBdY6CKAZj5rS7z
labF197XMBguNEcE74ZhcZNlaYi7V8g0b7Zan68H3+ovVDGVbz1VLT///NFsz3z5NHi9MZDBThDj
4dN1bJc+Xx3OZ5JWWTA9UX519pvZqQ0tsjTL64/25uJg5mFaZt6g6pEwpVdtXcPdYc04LjkBnl3Y
OD12XUUFG9B903VaM3Y3TmU71QMV/1gcesGfD6dhaYtw8qr+J1w2v/2xNq7Mjr0Bg/VG6k1p3vQB
0933TkFHECqC3f0rs50y6EKr3m6f8zoYm8gdbXzjNCdYidNxrax8gvTTz/Fkrcq60DxLGJfSN6QV
BV3q2hH+3ir96RGzJWAcLJixRUyys/J2nOYBi1Lk6Us84RnPcWS36ql287I6wsiHw5ULjOmiTMNf
JGp8JWRMfctMYsRed73PS3MCuNeCsQ7Hoeyv1FrMaVigSVhCbPwxsMMOyXzwi5YJyjD2mM9U1WqI
yLSKkdoTerQP02iZvg5OO7lRYeYqj/Ve8ZtDkeYPWOf16qoqeiO9zNJeNw+k2MHbHrNgHj9WyhKm
G3uA497TNg9Gdmzs0UsPnQWx+7D4xUo0BBzarX6EnuF3N0tZGM31XDprexxqWoKvcysWPYLe7k5R
s5h2eygahUFUi+3n8EavO63GZ3Rbvwy909gxSo/6ncSFXvtKbnd7l7WVpceo6htnTsZtNDoZKjfT
7dt6Jasm6m1rudm1UbApJul89ZTppA+GO4J243DXPzpuP1Ux9sKQxwyZw8JCWW3qIU5puP7iO6JP
BF6l5kdk/fkPw1IBFZe5LDeiR6x54Xa8Pm8R4IonRhxeH4LWV3mIPYzxaU1NbbxHrLUY4WCQ0n3D
nMe6cyZ3m3GLssvvCvvS7mOe1fV6Ad483+Ab1YqHjSMhPxSZY5ZhOVXrGErHXa4IyZnS47y100es
YMwgXk1tfmukjnOt65X2MVj5H57F68oZXHgiUmuefm5p65xQH9Jqime5bjgiBEbjBaEqvHyLkJm0
T4JZbhbZdmc9DIAc07WL/R6GhivfMbSEstaos3qit3L2lw/e3MgnOfrKjANRMrnQ4euo6yodhHVR
aYWlLotJNT+QWnVz3BAW/lUEqurDKnAGK+xoR4+bdIunAtuQL8IjxzZ09RoLrUybgw/FmOsGc6/K
UGE2qeWN1mnUgmXZFWMYOAznQtW7hXG0IXYGR2wOyXzRaMPjJU2ZseaTZ9DjFaJJJBnl62VliS7l
Q9rFbUni63c5+0YfG0a3fFDZ6uYxCT3+g4t/XDPF7rBY3pvFSIUdWUWqnCPTdeQKg93lku5MGfqj
NWKsl9S1m7XXA4qIVIsGV3prbCGbhtiXOzCtmm7nIw62R389j3mQYokxO1R+yrK0t57dCe8avE1+
EJI535O/VjWBnqNK81tjKA3341Ku1SXFKnT6os1HmLp9vczyeqkyK733zKIYbkun89oIh8ngmkm5
LA+ZFqy3XaAvX6dyAwNDOEDoQGn09psur6T+sGHTFLAV4g3DTlrb3wxGIFWEXjVYrix/tKcLBpHj
zQIQ4IY1SVpZ2OL7goskVG75UJQLTMp06klE3BCJhKllTDDPhrJ5nMlqRPBgq21GXg4296C6sb7T
8HVPL6e0q6aDAlHKeOnE6mD/VrRvu7Yx4B2v3LHe2fp3Y1+180cjV2l9yNhe7jclSw+5i6Z/cTu/
v8dQV9rYW466gba7lahagaXWEHfrzQt9Kb0HD2M0G70PzmQ3RofLxhsUfPLTNmisDyvzh9vB5d0+
5pwHkEWHyo90F51OhBt4v0auRfpW3GBruD4Sf1Wtx8yCznbdbkZBDky2FO1jro3SuLBRqL/L1dp4
R56tH9xx2K8qIu1suu/SNlsiOIHzfNutHlQ0XGE8GVvFsFVYReAAGNbFOorQ7vW8jry2nvpjXZlu
duwaymmOOEPVB8vEEJ+CxGiPjiDdLCqyCfbXVJnON2Uv0ggbZdYYwNPFhQB5vLwrsWGht9bt2wXm
y1dDU8UPzxush1rgHYOcsSm/F+Mwf9crzy3jbspGL5xRFujxrFb7HUh5CTPV2HREMrx/jxzIo4gD
1a6fA6NP303uMl63S7P+XHx3YWpcr+rDRN/NPtEsUoakH/aPs7nVhObW2jYca2E0Hzxr7D53qVG8
A0vOCbyp6u6A86VBIEYx+V+cCsyYgNumqOIG656frs9c4CrV86lNDNW0eTxPuX7f+lrVJ/g7F3eb
8mc3qmCUp6GcyJmLMJTKP2C83Xk0JbzVUal7oksk9M8yZu7trjeydZ3HHEpQSjiE8vQQE+/l5+wz
scFJi+AoHzHh7YABsh06g4PLcO062Y1dN10VomrJ8Wlf5RCn08h+5lTeBhQs5cgjgx74RjBvYcop
s2WLtKYsvm1dutkHmgqyhGxpj1+mrDW6x2XxxUdmi7OGFKnFlKdxcnZakpU0L1Frlyc+SRMt+4YV
fJmntftmk2JjH9iKhP55nZbeOaZDapDVkK+6fZB919yZnhg+W7jvccjPprxV2mB+Ak+QW+RYo1pC
a6J/CVuTv3fRtWvhxv24QHsJZb11/pWHVtpCGzZOQ1gNdYEtBLZvmJq7bfNm3rLFAfoWtYrSUU8T
Sknvk0uzV0VAbOl7v8HINvLXfhweKCFNzpe66FDtBmXQxqumbd8ab9KdsFWErMQDFAV6R89dratF
mn4Zo9VfjcOi1Yt+YU7OcDka0nNirS2n/KY2ve3tMLW9fUGGJO84tKfl41DDp4yUND0V5X5Q1TyR
noa7GqDmQkVyCMujXujuCHLb1ksH91B6/izdPsgs51sG8GrfiraYjch2Z7wTl9USWo4mN93c740c
++Hxz2XvSygUrsmOj2HzufuznjSv08RqsPPKSIQn7KTSSjXHUq8gM1orLVCY6Wl2PWIJfVMqz+jP
NGCvtB7YRGGQRZUJQ+20iUctrtecaEYS1MFepGXFA2pgEXZuec6b5JVLQV4E68UhnWnYaa/Hhixq
TbIXY1w9xxl1VOSl6Xi5yu5vO/7whTDEB9SxDdDl0w62tfSszefeSZrRcg4p3urHbBbZmz8/uVcw
gN1QDeDWBKV6MdltpVC6amcngUOsbSFCmO7jwp70zkrn4ehiHfztzxd87Q5CbKV9QyiOoPqkW53s
oRVzHUDIpK48GJM0b+bGw8mrrs75ir7yVu6G7ug5iC4gxeoET10mhILEDtpsPa3RHzY8pQ9pt6bN
pUy18QI3Pp+cIzk3nI2dkZ9L4nh5a/fxxP5Gggzg3XDyTUU1Fk3WthBCZWYfPb1Ir80abq0dTHqM
md56BtOl/X2l9yQEGTQQJxRIcyfLUFDmb5NvmlgM5tpTh8FhSnYDnyJ0t8Gqo2FQehXJZpqmyBW+
voXVOI43fWrp8LIaUgAPa4bslhQTwqH53KX/ZI5kIIUlM44ytDN96uNB50zlqLBaooh6PXharWHD
n223qIprr8oItLVN+Whnk7Y8zk1vVlFnN86nSa9sNiqtqCA2b52LcXNK0abjKl6SwC5Q1GyD7Kib
JkxlaAa6QjtUZiDTK/5Kul139r7TU9kbQ5x3TGYqTHBn/z6Fd7K+HXvPLw7aJDr/Yunr/GHo9NX+
MhjWYhFkZeKTTkFpZFEH4IcjTM4Bl8V1F2gi1BGopRduNsw0R6kxvg2Csd39pfe0rLtSGGq5hGph
YvBRNAtjll5obqTrMlWxXVgYavqlrhkXwMhLFU9a5rjHIliMJqYIahRGLW7fXvaLR8mdmWbZ3U2u
gZEHaoa+/ODhM6eFPh6rxTW65b47eJ3dYTpETDjRXBbyjw82Lfz9tsCxj0pXWirqVLltUWbhIB+6
I/wGMJ9Vf1iEP9W30Lmdd5sTlG2UB6hWD1OeGeJgBFlL3DfG75DKGQ7Yl93Ubk/LshkfU5x9OIpF
12U3muGNTch8i7PHFq3AV6UQxXABj69/UMFO3cKRRATUSeay/4c4MR5MonDQeAJ25+GaapvPFDDr
tIOchkJGHpZRYBXKKceo6YLxjWb5gpOBc0weNdlzD6KqXa33TefWKgtF4M4ylJWq+zuRFv3ws9yG
5tHVC5f2wbFX/7ow/OwGG1FiI+mlKhXB3Emv+qEi5jVoNB8HSr1uxxsxm6NzuWoujQtSbfExaOre
RcZhOqwDSACP06zcq65bzOBiXI0ScbXI1itZO0MbdoWTThezKI0tlq5ff1IFqj+MCCc7D+ulst4p
pws+0+aU75agN68zBpFapHJH1DedD0s2HNpGCy5RyKvb2l6RW87V5pWX2OWPaTRWDAqOsi4pHARk
5DYmc1N1IUtVx2+pN/27KsfTCFJyg5fY2GdNF7mTaJ9sm7Q8lmAdfLMzkc+sm62zDxRbOvPILEOe
gi+BsUUmQhgH18R2eqv0xq5u9BqLBnSMa/poC7EJXPj94hM1oldHbu1s7wNg8Z/T1uvboc/q5X21
LZ260JCbS2zJrf1vlktRHathct9mm9wVG7onAYIap7nrprpvGXw61ndagE27XedAvZsbnF3DCYmz
fqj9oq+Q8ayed5H6qgDuEURTHFu4Gj+02u1WFC4QBcPJEpYgVMBZ32J51zdRDsZohhYxBiIJuma4
KEYRBJHEkbuN9DXI9IgSXjTXSwFRDd8tveBhKYnweAuU1Ya5ZqWHourSINQ1t6+OdHQW3R1p0jxU
zTlac66Ybhjpcq3MSZURg4dFoAjuGGl7rZzfT8XgM+IMzPF9ObSeGUMrcN3IcOi+mDzVJDcTGvUp
GzPbvHD6bInTcuqwH2OKk0cyG/WkGqxlOohh0FRUrbCbksXMSCMwprR8oOd2vwhT5cOZI+LlVAVT
P7T1INVQuTglngOntYHKHGMWK9l2CIVR8BibUxacw2f3P/MckeYyELY49MDeX1jBGF5DU9KXdgIz
VpXh7IzjfdCUzcB6npsfTNWb+3VsnIsqx1w0DNyyc3cNqYl1olV+/nPB8bIKgDyLmamO5R+l6el3
9jcCpj0wkISIo/YmSOlPNdNUV+B+3hsgvhIfxUCFvi2qiz9f+bUCAMrcL8bJK5M5Wfej6Y2jlYyD
6b9Z1GLQY6ziaCu/uZuNVDszM3v1m+4Z0NC0cBE9La3sHHfDueutZC/1wjaQbez3VnGs0/ZLGgj3
Ey2SAKscpuOfv+jLmg7rdAq6nWiO1Oa0ANfKCVGi5ZqJW2cbFliOihez8kG19PXMpV6WOFwK+AoD
NHQbxBU+f4OBNqqydDIrge6wxbUYs1vJZnaPOXd5rCxGnpPrudGfv98ry2aPmqRaBdeHsr/f+N/m
DZO7jq3aSj2Rdt8ngUq/Oat+Lr7glbcFGQq3jxhG0pdO57jdlLcFBvt6shjS7SNfzeIrMbvyFq/3
oD+MfuGcUbS+8th4W5Du8A8colNOa+EqDNAza0vWih1Ud/ICG6WmOCrNF2cYKy9nZHtwM0yNgDoY
sPfksRG9aE6to4yEbJDtsA2u+XW3FrtA02ZfDTgyRPR3A+YDii4f+9QzO9Ir9xabKBf3C1wf4Fec
XL7Iq9qrGdckEy5wh2GCwlu5ZUpZupWRmu3/xoKAl7KX4b8MN075OaJiEiakviWTOehRt1UtNpDF
lDjOVJ8hgb00x4M8wMu5U2+4wWzrz1/OwXHnxlGunoi0ZWXrmjc+7fb1fWjM+fAtqMnKwRjLarqw
LAOtjGj5FolSdDDulOwrpI6ePhGTvATN324u+Wh0lRgH7iP209tg93J0FbUX1qSF83awrPWrMS1l
Fc9+Z3/rDICTMyv1le2BnR5eFMZnJJycTgb7GpWf61WIMmBbJJM+LvG6WQQyOp262sMPI4Vs9c+7
w8tlBLK5i8j2Ps/BKe/5A2iDZjGcbbMSJ23lwZgbZkozY4YAU8C/fymuBLMYtIUk49MdHh6lW6Q1
J4rROCnTtVnVF7jFuOuhUhgFnLmZL7c9tjykb3TrbEzo0p5/MXzVCYLTfDPZJvj0YIfu7SZt58zW
8PKRwWKDg4oGDaIVZLbnVykJ5ezrPtOxNdKL28Ghxi1M4d44K3LiSde7aLVq4+nPz+y1r4bgDw4h
oV14zZ5cFB/J1LMLXU8ICBTXo91XSRuoc6Zxr301ViccRRCWndj1/Kv5yGhMm9TIBBGRf29Cc2DI
JseHqsrs930f6Gm45jBVz9QBr12WTQ6CDm+IR6TH88tKtp5iK5SeGFanv9GKEsOa2imOE0MwOzIq
5AlUB+XUn7nuK2waRCncUBYD5mS8NM8vzItk2hM6pgT42tslMAOT2Xrwt0cc9eHU9PPgpPFICXrs
igVbMEMKEVfN6J2Lc3m5JvkkiHOYz+9Z9KfnjSbRnxiipwJdt+qYAmgnpj46B6Mfz3GIXrkURiWg
dHtl8PJoazwpC7GPZ+y+u0sLX95VhsSxpNHMw999aX8dKS4MLMIDOVqe317kZmM7EmSSmMwF+lhL
HeZhTiuMMyvy5eJAdLtHyO6kFjabk9fWXPK6EAS7JM5Stjdw/Zt4nUz9zF72SrVKMYAQElEbDNbT
bwOW2WhOZ+uJu3AQoKZBXnNc1rI0j37Zd1PkSFV+XUHQGCWPTXVucf6iU550KUTr7OigyT7w4h1B
nGGrzF0NqjpgyHDELhn1StXQ8zN5rDs62nXWQyjp5lsMLBiToxO1v+ERF3wK3M76plfL/CklFp1o
Hmatd6oHso+WfLcTn5lefqms2ZyeTEOBJw2M70NdQaNNLAwO7i0aoqcq953PnVnkfUzQujZG3uip
L4NTbtfWWEkN7zo0HnG3gticWayvlESQdvcDazcyfhF/45R+O1aQ/RKLYAOwtgVzci1j7kurHaEz
U5d/fnlPlwmSMH8fEOg89J3+tf/8txp6FJbZ+C7iPDXlA4MzJvW2VneRJvIuOXOp02v90tdCDYZA
CEudTef5tTAUEz6g5MI+VDLxGwH07mrNW8y7rYJIHwXDIq9xXCCsQMuK/DNHrtaGzhTY91Qr/s2y
wXkJ0ZLhricZgZtRObdD+6m009W766EERwPc5KclJRz+++DUwY0+y1FfQr/PXRfgaHYwNJwco4ox
snDy+zFfHKbmQ6faaNkztqKsdtMMubmnf97WYCPNEBdReVxqHadUs+uHJdZGtx4jbVdfheSNIbHW
t6HPLtWiL4+OZuawZoXLF5TC97M4L+eueZjneTw6i5zWOzsVABkjVq/BpT0HhfXQm1nJ8ZpNFZ4n
FKldAsRXZBct+Ih7CU9nJb3PB/b98Ocncnoi8UA4FwxmM6TVvpRLYrFSa6wLlRR+52MAgdvahZWm
qr6emL5Pl6CO5qegzZfsnDL4xZnEpXdm+i51p2KCLPb8XSA8xbQ1zZ0Syx+yKvLzjlSlfG6zL3pb
eVOUkyCiXbkSh+nEkJrxkdWKw7moN9jyf/suULix1HRGO1Bb9yX52xLwVAkrHvQ9Gcd0ilssFcLS
KN1vgQ2jwe1EF9nemJ3ZzH99wd+3OW4A4x2YcnDm4HqfMmkJDgD461qVzPDkJlp0N7g3BLgcpm8z
JmelvYAG52va6rdiyRBS9Fkv3VgruxHOjpGV52wCXy5P9BucL8y3KIr4/+f3IW+KssC9ck3spg3u
M6WVia/PVrz1Y3Vmlzs9yjxUTfg18QLQEZgv+L01KlKa33ljBKTKS1uK+qqDfnfx5wf72lXwj4Hm
jl8XduAn+ICogi3VzElPtlqJON8q1MdDfU5v8sqrbIFj/crm4ea9IO07mD7NfsWWXRCIvjuN6/gE
+uPB65URm9UeVY/cpi3660Dr3TujaeYzm/jLdcwnAEMDPcQvg4nv8yfXziO8HXvVEzXX6SWMu+Ky
R5B7LLzUSyprWKPWzbYzhcKLDnd/iOAurGDcT2knT+oea8Lwrp4xWyTWEn6OmXrE1GponPOjahY9
mbqqt5lZAPca5jpizWfr/TV8u1zi+sdsJvcyzYMniW/Kmc/2Qp7/67PhtIDIgbPmxbFWZwHeHbnc
ktqozeu2nN19mOT3X72N1BpILZNYcItjcBOP+9ACTlCwNYk+DXYeQbnOmghWKBZRazc3RYi2SZiX
g6TaiDRJdGboYvo1RJakT4nSfHYfLWt0l3DosKKJldmPDy5N9hLpkDg+kzE8dvhs9xMDFJD9p5nV
f7+IvBzCdC9nwkH2ogn1TJ9/EmtRgIVKryxCRzIuCGt49g82rvafdSW7c0FWpwXffqvQDeAgw2N6
aQ5qu11aBHLcksEx0jvdabwbUWakathbFXxvYOX9JNNYDUevHdz3f16hr+yCwNBgMtgDAMW+qJ1R
lJkj62dLIO8W7cFbTednleFVEdqV8JadbJXe96Uq62hkc2zivYh4rOVCloNhS9DyP3+gvXd+vitb
Jo4VYLV7QUSv9nwlka6EY10v9YQNe9YYsqzlhD0W+WyGhZF0KPOK2ZAB40vEq20VVJS6Zp3pgl/Z
iPGjpwBn8wKnPz0aFltrsnQd5qRrhxJKg74edK1K31EIdme2yFd2DhxAqccA9ymWT2We9pimFPvb
kmzMaO57WTFqFn0XzVmnXzXs/LGoyvq/bvL//Lb8r+xH+/Bf93P813/y79/abh0KVtrJv/7rfvox
SDX8+MftUzf+gw3h+5Ms2uY/9z/yf3/p+Z/4123xDSpN+1Oe/lfPfokr/fuTxE/y6dm/HBpZyPWN
+jGsb3+Mqpa/LsBn3v/L/98f/uPHr7/yfu1+/POvb61q5P7XMj78X//+UfL9n38xX/jtzdv//r9/
ePck+L27th3mH9mPl7/z42mU//zLMv5jF/TDw6Blx1fC5mybf+w/sf8Dvx3aI/gCDj/xLfOvfzTt
IPN//uXxS/tJR8wHrjm01/wSCPj+I8f7D/ptwvM4Vjl3sRj66/9892fP6/89v380Sjy0THdG/vDz
VbJL1AA1MSNhkSCq/+WV+VvFlLp4zc2y3WJzqfRvrmZ0D27rePjVmR2uTBgzi5see++/B3xx2R0r
dnZkCIHlC0+ozfJWIjE3XLWJqv+A5YZ7QULk2QTM/bT8bQ/4dRlGNaRfYRbAuP0EXwsaxUAzz5x4
pVB/NIC93zmrNtzTCCiMybFeem/J2csijPtoCnIh7Xe17FBXTj02kFjo4nZ7IXoQ75hDIdhAfNt2
PAzKzL7pv+6QS9sp43qBixaNxVBX8AOLFBNAXRi3xVpvMsaYD0heEKK9HD2YP+/Zl1a4HngDd5yn
E4SJVq+Y+DuLsuk44L9B1rQy9vClHNV3nVOkiM25VWPsFK3xVOZb+T5QOZq3diyr7HrGNepdPuRT
f+gRmX+EuQh1RBptgwuj2+L9j0ywMsPSdcR0lc5e9c6qy9kIjXQuSf4VesAbBAooLjYf95rLzcYU
IYKiYlwNo1fZUU/GE1SeqbK2yEAun8ChYJc3MBK409YsHw8kOrZ1JDKoONH/aOoOeUg6uJTAvf3Q
VAV+9QLu7TVzbqyDS5lzpwq9LMpYt4piOVM1nPTe+4NHnkqrz/u9cy5P6sVJX1vLKDQr7q3WOqhU
gx3ukIzd2wRYFToCqd+W/L+X1e/LyD7Z6PcLsoB2ycz+ugFIPj9tcr8FAgMijmFEEoLQd6l1p1qr
X3luxgy9B7gw8TQY4XAqu/K+9wpRX3SlknW4E9TKENMzN8mI2xgPUqWwUpVlFzm0kCWz46Zay0+O
o/Kv1kZkHNRKNc+XHgOXn9XqUx9q/VofB83HWVnvJvPtNPrD/gAzL2ygIFnMy+chySYxpBGD0TqL
tLRsrXCstT44pthOJrVXBEaI+/9SA0VDDA0to9U+jtPYLSHq80DFfS+Hq0r0ZYMZxqpId62z4svW
tOU5IdsrDxBYltYFUJy8Ke+kDg5Wo/UFEF0s5mk75LWdXRT1oh1NXcjLoguMM5O6X14UJ1vFfnqi
Z9u7WMqY5w/QqDzl1HpmxFlqeV/hjpcxnHw4FkE2UjUSO/q2zkoUtqrI3re2laHYqMkUgwHcfYQj
1MRe5QwfNmeYlxAu4TCAbulzfUHZ2n9ilOrlUSBa/Tj7/BbYxjnN1i/M5fk3wDRg70KBFXefxJNb
ljWenzVbagGMEjIcI1cprkVT12gflikAppBr+gDuOLkHp9A3SEUbqh+IGoLVi2hILHGTL6KLyxRv
aJTDOFKEbasyO8xI6E7Dph/VbkU3qWs3s32oIx3erGFgDeY9CaF6Hkp/JOBkLeGXHP68wF6uL28f
3HIWMsfAqucUZBjtxrBBzuKOr87AVm8OlaMa0tiac7DpaRfIWt7trQBOuZvM23XO3t9RBFjy3qCW
TYtNjfy1OK+WLQ23ymtLGDdjj7UmO/qDo4LmR49V9DXWH3OALripjDPH5MvTmfkCJzNeEByU1HbP
P0k7YfpMHlRGAwq9MhtNJ9x6DLFF75uC1me3Denq5sxVfx2Lz98kwAM03DiXMOfDDev5ZSWetz26
g/xgT+tQM8600V6VsuvurFTDZFbH8g7cDUyMeL/KH6OpyvFhR7xi39T9AK9OmUqr4tIfcRje8tpb
Q4TgkxdVYHX3lmzILWkYVaFs0ZoqvbEdyxwQO6R2QZVqZY9Tj9NZmOtmeU1lXluhn1aCqyljuld+
taseRs6yK3zBikeH5jUD3dvK7eDpq6vHprcn5mWBhsPtAmj6Eay/aRMhcnRVC7GAwV25KkJWRWov
hxkSXZLhD0lLV5biXnQOiQDsqNvFGDS2Cl0VLDbSN7V1Z17rF9sc0mBosygRsRjyULme3Ol8y9Jg
yOuDKabgh1CevLJnz7nEkDc9QuZs/1vXA9ogOJNsZ4eK8/dXe+FYoHsUxEGMXXb0Bh/DMhcFYzQ5
0j7ka+30Z16mFwsXHcBuw2hgb4qdmH6yr66QrlwjaxGlEAbDcs2JCcLH/1qzq/n9n/eI0xY0wDQc
7gptn0NJiVB//yy/FbMCh6y2ojphRLzMN4ssrAtFbEEbVkrJxw5WsIoLzVluyibt3hF07SOTy+ec
KcCkzJ9nPs2+TTxbRXwaUEhqAdzECNZ78WzdtDOHrj6wVg2Z1IG53s1dDRTg9vWV5dVthC3D9n3x
lWTPHJdPwCkUYMjcYosozhvwlf6iSftzU+dfbJrTT7bzGPak2//N2Xnsxo1sYfiJCDCHLUN3S7Jk
y5bjhnBkzqFYfPr70SuL3ejG3JlZDGDAbJLFU6f+8wd2PHNXTMFxYtEVVhEZSxYXx6FotGdXYzDk
Yxdu4fBSyDZnlsj+EOBAwwys1crqGyzKLPaVFiw9iCUikgjGr5MH3Txn79Q0a90TGeVJhehMKceH
Ujo3/fAvrCZeL8gYFDoGx39L9z9vOF7Qoxoi88KC1O5T64DE8Q2r71Wla260kOfbgMZUgocD18FA
3r4PuMJoxqiHMVHCRtbaj5Gg8hNIFKLNJNOeXAyOvhFPQk56Na2HedDdH1ba3YoruVAftlMji4jX
RWe5+3pWx1zmxLbjMGfHzQ6LajYvE+mXx9VcIVhb1VAvN3CTv6SD3ergpmEebOQaqFi7GpGrRodf
VBWHZZa21nEcKjUPS9XscHVzs+ojONL4NolLvMVLC3KlN7RdF0yYy3pBg/2IDm9zdmw0SF1jhIKp
3EEiN6uD1sicj2iFVo4TrZp/RKdo35oV76HMrQaYm40a/kU2OMjfP/9nhTSgBlvFccJmjGMkzZCo
q8CO+4nUrNjOsRvuW4dBeQ1dOjTHDF8y7CuQI1b8mp+DmSgVSgJh9H7rMVs8XC8Kf/vW3cOlOaM8
8ZdCo9F3JcpsE5n17exgyF6ssO77XiohVFnxVsQi0/3NkeidBce3hZkhlAcxuWYZtH1nt0HSTe1j
4ZTulyV3c50ZC8yDjd+A9DKfh5z5Wlf1oTW4JLAoGvEvQYbV21Mph2wIMHvrfytQ39gqFbJMwlFf
SVkHudLmSEUPDkMYuu/0EXsDRpXTlKYvNhm2acDmPsxfRZIt6WO2YjgUZ1ZePMV2KV6mYdR/mpVb
/vFavLj9jo5+oinRzcyfWkaSh1L1SnSjrULqTZlY7lupeeuHWJ+X37XBD3u0kpQTzuyAxvpixonV
r5KsY1zX/3WYQvz4jjyb+CtBevP7IWf+F9SrNZ+GnBgrf40BU7NWsX8VxjL8htkdq5GqpsgTnXUq
v6dD2TaIZCFFB05iIIlFc1yyrEdX2hg44e1wnNymHcNlEMmNU8WFzxf/QEiblBDGCvbubdtYZxit
Qex22S/tIxkWAyLFRPhFOtR3yUKncn15XapZbLG0ykwO2Hb3kqaxnfM6k5USjiDZz6OItahy2viQ
TSXBpnHDOTiRjnFoSmf4iaxtOqRad8td/NJdUzVpMLbyQWvzehu2CkmU3TgoYZWb8gRLBJ6D6dUh
dIMfi8zS99dv+tLltu2VT58tjUHG68u5NXkKhY6bfi+qDN2y24QxQQc/q7F+XoWN8cL16/EFnO/s
NhMJ2zH4l//ZVUirVxSPOqEQwezByIeS4xRNMNVduoQ9Eyo0BNUyub4tSjGftLxiZAExqH+Z8wpF
BqHTjn2Utao8FG6elv7Y0JSFle3iZ6KumfmiwI/Pw3Fd1B8NGm8csRQ5DCdrjSljq9nzrRtpriI4
ZDK2ILlI7dOQMmgNYsvL3jOUTwjOzpFoBF2FQNv3NpMttgtMvELUQqvld6k2vMCnVwu/Lhf3rUiU
4SO2iObvkfCo57Hs83dDkcVEYLi5h9QzX0rt2GIc+FySDpweHWVdf8HCxGwBgL14Micl/TGVBhYX
JGmnRjhp0D9w2CmXJkAjqbf+Mq0IZ4TKTuZmsOoCOjmXWO9VgXzheOvq3c8iFd96x1IUTARM9Vss
kP2EmV6MgDdpI36oXUxuyIIr8Hsp62XyyR7HNmi02+k9Xg5FF+DU0r1vCgTu0EmG7Ftrm41Gg8X4
ByG9nT06mHQQApEXCMgxmLTeNsOEkhtW0NqjONQ1wxdlPQGayWlx4HEqShYwsN3yiGY8OQN7Mso3
boPYKygsR/mSxVn6q7OINgo2W6cnPoD2i4X8TnCEacbf6rxUJh4TS3vqsWz+oxVuWge4zVTvZDra
H+EseO9Iduw+DIojPkkP9wHfHGORBARzsMMPniDTR+DdkAd4TSSfpaYXNUYPilcEA47SxIcAeQFb
Zk2P0Ly3h0M2otkLRm+F9GJktfuS1/aC/itvyYKxpq70tZU+i4SRRj22Ve4V97YtVfWUN1X+tnAs
JDhmWmt3pts0cDeKDbNMhEimGzOSC9/vdhZBPgiYjc3c7vut5rJA1kHWYl/07qfMLYsndws/SPq5
OwJb3SLvXfh6t0M1oSQb+E7/+7peaLMxOY01eCHm/HbgVn19XydJSQNgK4cbpWLnHLR1I1R+Wimc
VuHn6LtKoWcMoRor98K2NJvPgEwYYqBuI5InR7PsZKP5cTWToTjWIhMPNHvDsygmghCu/44zHGH7
GdvDxSrN5ii2g4YM5Hh4h8xe6OqkxJ6GnoF9ZC9ZMgZW3tYJbm1WY/umzFfj/7g0JEHErzCUDX7C
66ft9iVeOV5Pkg1KtmdvmoFjZ8fBQSCOD2iJ5GOqLLfoApfuF97D5pcPmHd2TFD6QVgkGbCkFt0Q
x87EKf/gMRhefK/t7bfVPHmB5o3ZDSrIhaXMSuYuufQWILdbWtNYl3ad1BwZ3IVKnfWj4Og0kizc
5LYIJPSXGx0GHfn5ZsQEB1cse8sZhn3/+gHrqqyQe3Zx2CR2kR20flW/J8U0CH/qsWM9YRKzuKFt
lUkdeiTnaQctRQ79PPdGOoYoDcUvdmwimqQ+Nd/JB3KGILVVxTu46lbgaoX0L7+QawLTVOACFCQY
1b9z4j7/UU8znXMPaPhYGpTxEHJm8iWj/20iYSZYFTVicfpD43X2F6Tl6+Lr7sJOINR8MNirPfux
oltd/GRtis8IaogKxBvPMwIFs1XpixZ/RV/mVfIwO2AUkQ1nWzC5icd7rTNk4g9TUlK5RK6iP8Sj
idQjAXKVAYD8rAcZ59Gc6eIbEmSXOVNc4hPN7Y/cUMp+AAOj+e448zIcbH3SKhhhSBJ9/Ggo/0tS
wN3vWndoQjtxxcc1ld3bmoiS7Re4MXN1Yy1wnFF0PLG8AtuTtF5IKISCHAOtT0iEqbAjCsdU4nE8
4KJt+r0s1tFvVdztgfXT8Xcj5o26r+V/6OqQ0okOZeEHOMWYT4g0bv+4MiNzuxxKRMFlY4gP9pgV
SrQsrewCMWgmcVBpgU9DNaap4edtlSlBPog+edMiR3uuSJefILNOw0mAmnF4BzzjgNQXaXlcZ2f4
7WV4j/tqs6ifa4YIAHompFS/Yfe9x/V9c/TRDYwsZuyXmG11Bi5I6O/ET4pObhIiVZLjArjW4tDG
ns4BQ/bMytiJe+yrGvMXBWdiLZkYTx7VpqnKt4ZM5zZi1mYnYQwVwvSrLO7NN2h3V+0OTtRgB2Oc
xPqh0hsCn02vKboIiyHwR8Z0rhU0esY9W0k3fxNVWdVHSM5F66fL5HxZMsUu8UpRPPbEJOYJEZ5O
SIKGOPN5Rk29nGyhLD+ypCePxUV2+VOFQPgz8fia/NZUvD80L5Zz7xZG0xwzd3KyU4mBZ3efAXwo
vt24zR9jXZeBo3mVv4EbhYuF1du9EvZ1PJO1tZry66wPy0NrqXX2mGaGPgVNauafR7fGRGeNib7N
O4VSlNnkv/le1/TTSc86C69Ql5jr0FEmqflGa61JtMgZFgNeeEZoxlhj+ZinUL8ZCzZr0NmaYgVW
Eosh7Mt0togGq+sXfknZhLBfcfvUlBWJnrZ5Gj30OVjyoQXDSG+cQM4roLbZ5QIgbBA6n+rrauRm
DKY0r3bgM+dpxMHW9iUeME9YxTOZ8oSIru9sl6ofzBJOGRtpCrrt6+slpWMtrgSkIWHIY26VOpbv
zOZybMaGGZcFbO509vJM4hj0ULMBsr7+A7byujvQ45uP08IG9tFU7H6AM6r5qAwF33Jm1ffW3GiP
+ISYfual365f6cKjhcUCnWrrWxiLbZveP8jG2CKmdxbTxUErpSFPdOIS8JRb+6PVWsZhlsktCs35
vfEy8TnQGINsjLTdvTXd0JjqxGaNkAxumNpLjs1L87y6mBxcv7kddYlGiUttnRJWzzAb9sMruRil
2s3ANvqqNo+FjaIXJ4Ke60GvciqeJs2oPX1B5vD1+pUv3SRZwJDUYeMDyuxWbJU2ZjYoFYhM1SJZ
14z1ndWtxvOgabeSsM7bEpiiGhMsEKBNRLr9lH/eoMzhqJeuYodZX4OmdaMmq6BlWJ/4BsaVdwN+
JMeiGW61oRduERttFw9NrF6dM4ZunvUJrlMqK8cW2pMKLZ2hjOl+WlkzN77/C/ibxpkYqRG8akQ3
e7zfqudEnUzCOxQk6/PXVmZ47c1jIhlGl+Nvp8/N7JjVjr0G7LTkWvCTRyyY1pbgMaNN5iaQqWkO
d0Va9zdOGheeA7gm2lyGpLBI3R3u7TQNldFFnkZ+q3jUtWI91ZjNhKaH7P36qrrwqpFlb0JwFB5s
kLuPNc2tMZ9XMw4dTAl9XZFFWDRT43edUJ7QYc8RfzDearbPq6FmglUzBdmyvJib7xaYYZerJAgz
NJhpJcfKJdA9L2WlcYJWzCVIXKW5Y6SrsW/oo/rs9GrW3rjzSw+ZsxxzJBYC0pbdImcgUGlLq+Ke
l3fVnxr45KsqMRbwK4aBz//5KTPs3sLl4Lyzrnf32wPomXbRuGHa4B+FOZvXST/lC8sPmrmU3HWq
frLGuLvR5194u0DIVOENweN/zNfPuU0ss1uk7oY9/h+RsOGY+22hdp+GitzTLhHjMUMh9t9PrhQP
dP9/R+DQ0nalCrcZ7BSYkdIGQMA8OpJlS/dYw7akzbxxsrhQkblDeFo04aQBWbuL1aqj4MBU5FEO
eB4R4+nCLzEdN5oTWf6ScjSR9gnH9G2vV/6jumzbDgjYwlmOjYeHvB98O8WcapAs0iiRbvKhnoeJ
vFyhPirl4EX/eQ2BObCDm6SAIcXc3WeBfwjMpzmNtBUTozeGiaFKXLpzjHGRK+uowvEuMnO4otev
e/6dYGCLhHaDaxkGqLvvpLPq0rUMRrHaYDh/HLVrPquumxPJOFun65faluPrHuX1pXa3aIhuzAUh
J/iDAlQEJckjADrQrm58Ftvfs78OBPINwwH0piF6/VkATE66igVllNdp/Qbt5PC2Zqr1hnAzaG3Q
yw7X70s7/w51CM/QdlTiOayzhLiJs2Ou90UZefMWFYwlmZfh2soeg8HPam5qwV586LzUWw4u9Mrn
ApzwMwM0jHYY7mCpomhKfiB43kihiuW15VcC+7xWlvkdHGqlufHS/8pe948IMSz+4wSyeLTIrx8R
h7gcxYaSRtjIZfVT0yflx1TgE/q2A1ljABtPcxbEmumNkaAd+DM5RIKESl+RvEHaR10cEz11vqiQ
dMZwhA4P0Ns1zre+bJlkGHCaP2ABnn6Djd09L/CBcr8v6kocIALNHxEdmjhjVqZL9rKJOSSIoSd1
v9VHsJHrb+fCAge2Bihn8Tksid0C15zK4HSXZtGwZF+TRaveLW7xnawb/eX6hfZu1VQLuDrsOYz9
2N9xRXn9UPNJOpWjFElkgBAfRDVoGFXM7rvRzY0nwOv1XaN24v3EgeWJBBVcCq0sHjiwtjJwCq2O
0ryuILvGDqOa67/twgo1YXfA5IWZBe6xewgrRj1em2W8b62vj31arQevXfECwGv1LalI611mrbec
7vcJ99sDwbZzY0FABschbXdVjBBkvmC7FWqzNC3Q/0J/zNRy7cK2FgtOxbXWYQhhFpqBfajUnRcr
SYZfujp13iNGjgtOZp4AE4olAR0+jDXni6sZGRmXOCV7x+vP6LxroSFGtLwBssgl9yApLKwkmRpA
G3yg88gcia/wcQQqEzIjkPveWwbMfa2ejCEyay9/4rDr/b7+Ey5USH4CGCkkbP77u8L+6czZ4d3C
1ZI04mVUh75W5t+E46yfr1/lQn106DvhGW5nAIxdX6/TTg7QBtY4jRpySDq/FJoSrYXMQseZkKJ2
CfDF9Suefxobiw0bV7BB6Deqt6s3lWyx4+4zK1Kx6EuAAtryxVqd7hFqdHxQmlR7l0IAOlqy7e88
EMTedxMLs9ihcPoPIk3UN+OaFcdMY3B1/bedvXasK4BmYUEyqiTUcPfVIgXB6663rS1cx8WMbi6b
yl9r2SeROhiddmyWzk1x77LtFzR9VgVJyoajcv1XnH2g/ApIwui+aasw19m1kDIZlapqZlK5l1pA
dWNYCZEaA7RRwep1lsV9ks+3hDp/019ebQMcdpkb8mliIugyLH29EkY9EUqT5XE0DeYAMojRWHeg
b61Xn3ShosFdzc6NQ1LGxnu9iNPNsWv4aaeV+IHIsAU/NNzuD/4NHeXdUDwc3F0XCG+VZfxdb9RW
hb+22p2/oJT942CkZVLvMQo4JJjHP4vZ7J9pYjNI4rkUaVhXcJoDW6/co5stOHuWi7H8sEiSVSM4
MNq7EgNhJ1hVkWC5YuaOHpgJeepagQc9/sglxu90yrN1XzqxYd/oX87H2kwPcLsCVaewMU3YltI/
n6eiqTjrjhRqbAdGJzJsS/yRZgcd1GwyvO3Tzq5/wOIYy48uMcbdiSGS/WXADLH/78uFeEgoSFSE
rTveLxdTmbvW6Psoc/I2rGXVk/1p4NFrqg8cJdMD0IV3a42eVSeqOcC+xn0hSmSne337clgs2TXt
EHVaOpwaIHnht4sDjeX6t3DhOW+aQ/I8kE1xztiHFk3CbttWW7k719AeJ+ZZqACt5Ejwoxl1ON6E
uTfIk5f2qBqsTRMHofLT9R9x4YNkG4c1tyVnU5B3Nwsjzehcx+yjXlMzULVMRtQmfAPkYESFbXYn
GMyE2l+/6tlphyKAfRJ0W54vSW+7q2rQkuCILkO0YAZ7V68oYipVye6wPiyjFA3FUfbD974ebmWb
nN/uRmODGgJq6iH22W3VqdLphBdoQwTb3Puqb0LlYpKd4Usvr9YwHnTs8bRcuaV1PduLuOFtQbE5
8A9Gu6/XVL/mlWPFHcxvrS+esCP1jrNRIPUcK+0BL8bpx/UHfE7O3C5IL8TjJUOFbmh3QVOJx2rN
hijzClWGfV5ZYVzlcbexNdw/ToIUxM77yglGzegGzKFJTu7EAjUg03v1VtLSORNr+z2bY50KmGpY
e31gozjpwv42RESDNHUW9nFvdNiCV5hMGznZrzgC9LWNx3VreZFI843+XVemHjRVF3cBCR7Dg9o3
c3mPB5xBehLSUuE7JjQzunu7VHyKuNYe+1IwSteVNf29lpCW7uGW528FXes3xRz6rdvXlcizS8yc
+wQ0MOyI9dL9osnM9c2ALdpXZYIG4ovMmefQjYfhY6EL6fg4+/Cjyimz36ZTGb+wbIwvhrEUI4bt
XfoJqeHS+uWAuxCzF62xgiVRu7uhKfXh2CZd+gWBh/W0ikrKUGM2ePJWFctXu4MeGqEAMeIQ66Bm
+RX3gLEAHWhWdAY/6GgJFsPFPS/wZ3jpvSE7ov3sNMKRRdqc4syQ3R2denIgu3up7gxOKh9roTFc
QYm0GidEDNCQZmPs9GMxT86JQbnqQl+p5B/p9X0XmV0GW+/6ItzW2OttF50OpxEKOAglZKHXa7BN
GNWJrG0ibP3xROAZBqqZryeEk7cS7y98X2zt9LTeRoWi/Xp9qYH8t1raGUHiipd+6lbcXr1UeuGY
DWvUN4v1cv3WYBWf3xzgJsAyJ2+mm+qup+gw3cW3T68iBOzu+GVWzPpr6dbYP87IyLG5EIrzg9N5
zASeSBlcURpD/1APSikPtIXqz9waCJqBCUjucLPO/R9Nx8Y5dFVllQ9TnIwfC2Bk567fqJf3paIu
m7N0XcGV7/O2QfrkzC/e2Dda2NvSNsNcXfFt1wgH/5CXqpEGbaeAhi4LJ/Jwhmb40RtssakM0W1j
JgyjP1os26hCrF7VPuxUAxXSRMD93TwN7US4G6qzABsLopCZ1ML0MsVkWW8wG+67E2d97+1SF92v
MqvXBbHBVKh+CZvzWZNSdUKv3DLZBQ5bbWh5k/KBIAlXjZwkbd4wtE6gLHbe0N073UqChoFIGS8R
1rkVJFbVfCuUcYbGM9oNMqkqnYj1E7Zz8vCMnw/FAq+AGmcltPSpRjIN1Ekz6Bmei1CWDM1CG+92
4xBPmwvwunZYchMMX58yohf0AF2T9ot4la76gq2zQTLJqIKIA6Lj3zPbEwymBa4GAQVM9vxCSZVf
dHKtHlkySR7ncnQ/ixGQjr9Ty8wnTLsbIzChHJHHYFoyJrK5azXoWAXB8nBVxq/IC0ycMhIj+z3o
Red+wGt9REoPFd2GtyTi0Sci10Q6xlCTxq6al9hnfpIRc+9Bl1I82GqzVCJHw9X21KdDXPhTMory
hc9rKN728yiey8TRykiS/lGHY+6tTIGX1jwMGFTModQGRTx6WlJ8WowkM4/jVLdWaCu2DB3R12ZA
SzyIgCTkucdPBbDS10qbCYJnKTmSflUO+XGIqzkNNt9xOmn+sY69xzjl6LUFsRmcXKYirDKz/8NQ
OXcP6FG7PmhKy/qeFYu3MAjQmGHHqbE+JTFxAUOnql96CDpDYM4J2n2he9kXi0CBJLSWYXgptAU9
lVZM/KghZqgYIP6TT1CXkh82ghEiBMY+W6KubpW3KPDB3xt0Yx5OR9rYPA9J2ZfPxmSvum/ls/sD
lm5hhHkp5BcMfG9VhgsdBlCOB0MSDyimebtKJPVxUXmMVUQmWQoMhi/QxoM4YRsOyWpc9C9lbqw3
+qlL5Y/nhlyLYsRi213U6jilzN3SYHaDibVABRzpymQfXHPRP6WdsI7Xy9+Fm+TYTmuM2IIK7+mv
y+1ErMlUJ1T2xo7lAReYlaG6nCIjH8Y7J55toL+b9rMXtpMNYEE+zdySedLuMFAMc63kjjlFetvk
7zvSE+/g2nhvINhkN+7vwvPcJFkIsmCscWLc3Z/RIQy19WGKwMvFe+HF6R02+79cJKLPQGK3xuoX
2uENmN7mlJxU6ddeP87E6mpZpsYU1bGOvTbjOqCJRekK4LRiinjp3QHdckmyd9Hd8tu88C7xkgGP
wfEWNeZ+Ipu1qSMMrHwijrHGCb5FeUdQJd0iPXQEDjBGZZcphxGreeYSSRniXgh1ciCXk5NpYfgN
WTiHztaF4XeO24a27KuDqo+WG15fdRcOTNZGcIYvRawkC293MMUUFNxzMucoJfb0E5q55C16PPmC
t/zq+IpIxNcOEXmEJbb1AfLbeCqmeLyxNs4VG4w0eU5/yc/Mwva9BiJ+z66dbIZzVRbF0STUsnqp
EmbKUQm7cwi7QnYfUm2Y7HDOck1Ft11UHydj1T4n7CGbTLpqnwTk7J9EZqn3K27oDlx+MnFgcDXz
Z7jQ8Qcz1tYbXcuFVw1TnTYcxjpI0B4Ra0hjr+1hHaPGW5yHCQ5rNM7Z/KC2dRvlsPbvV9ylo+tv
bTvL7bpAMGKOIhxyLYZLu9qkJHA+3ZGhluPm2HNbdU9SW2LcxN62j+TsOoD9nKbx4OMM//ojghmS
2xRISGvNZMgDPlz1137QkyciFUwYto7sTzh0jIcyNbv2sHXHb2Itrv+PZ8xUGIYW1ZG0k93ByyOv
qLDcdoo6DwKHKVTtoV/TPgSqzN/Uw/pLY8u60WiflytOVozZgbiALoD5Xt86VBTPS0qumdV5eVdO
qfyRIU12A45aaVSmsXEjRvrC8ZJDJedZJMLAicRJv75iXtr2VKkrBXLJSi00JYk/KY71U8gjTd9p
qQuXby10yIfNaGUgY2aqPXVAzt+UYtJ+X19iFwoDOgzOu5tBJuPafWHgCF/FnZxFRB5TimSMEmGI
sTopwoV6NmAUUBMT+JgX6iak9TKESmby9fqPONe0oyqliGNJ5m6G5Xv+jufNPcmXlogmzRi0qF2h
9gd6VXsPePgWAimUwg9x0TQrnFv7/rkjv6zyG+maz05i6dLXx2Qm4aTv+68xcWcl0eutsoQLoMFX
qcSI4GuslGbiDRVND41RcWy/MFP9lpPH+USDIst8DxvJbUSAfOr1652BATDV60SEpggDsGYdTjgQ
En9XOwYPT2oLNRaLnQL4MmqUTDOgZULD95FEAXqqOGq0uNbcOUNb3Wep2tK6Gu3p+gM/P4HZkB62
UeRWV4hNf/0j23HB0gPv58iia2XYU6KIrxtYe0WjvEcksLwjqQQbaaidkU6e640P/eLlAeYwvgM9
0+zdRwdKlS+w3mRkp/O4+HOOQaMvHfyY31ROo7jB0DPjhr5bWsKvzQWiK8zaWLmxf//V4r+ue3hC
wjbnTeFCgGX268ewWm65OZXPEdtQ6z4O9ZqnbzJtmrS3EG2RGyXMyd7FQKlfWyVNlSdLF3PDybjy
7r0t+/Fkp4aB/0IjJslycnGAKLUVD5ZOdgsRJxpnPN9Taq8PFmatOoF8MBGQGqZGd2cqmfK9NnKw
7VrtaD6X2qxgEscNCLcmlPzUVYVrYsWV8haWCQKzxBP5IRHlZPlFhqQ8zBNMIPXVGeJDLfDXwJMl
ye96suOBRlOVYIumSNfhfh7t4bs7Lu2nPp7N94mdFsVHEZvFXUdn1fm2pAN29dJsj5J04TfObBPz
Bqqs3uAGnneiEG2QIql0bbAl9i3TLEfwo9nkS7dl9qY2ObSQy8Ii15v6cH2R/201d68XMJ6Jycbu
YVfZttd/wHjhrZ46q7GIgJI7ElpUjUNY2MLdmgizM/U+SjnrV0+aknQcRxOsdlA44vj5Uxv6Tr2r
7WlIX1iKzC6u/7QLuw7TQzRZ9I0Ax3sQFwbm1A2DPkbTmilfcaCuQ7QW3Q8xD5/xirlpm3fevTiM
17BcpfOi/dtTneYuxsWtBnFRFLx9/hCHBWAWC9XJIePP5XRwSrUx7uNxbIlCZD/oQ1JlSjKIxTBX
kYfuZQ6qeYbj2wgbGXpLjvTLXPTD/G6Ol/jdDJfdDK8/pPOlQrIaugg+TGgNFKvXr8/xMmKCy7UA
44+ZG+XjNB+mXoiHdkhj+79fjEtRk7AfZ7a6n1wM7C2J1FeMgrTOuS+WhuhflVEX8aO3Ju3n1Y89
jh54K39AYPauq6vLGMNWUZN9oNYi0knF/a6AAB9MMldbf3Sq5iToMg/smUmASQ8pJdcf7PlqACSH
L7WN3TkPutuf//NdOLGnMx331siisf4Jj8R5WbwGt44+bZ1IgXo8w2i3GufGrvP34371QRogfrBt
IMKh2kYG8vrCKVZHc9xhftEvyMnup0RVn/phLYpHi6Dk9pD2Q5sfdZRnSFIEPZBfz3X+YmkFwiMs
St3fjHnTd21BH3ewCsbDbPCQMv18arvFL/tsIPTDkZgbmjFFXEHHje64G7YAzUKOrS/XyoqDqTEh
3dsE4P40ldH90vQymcIW+t16n1Xq8h4TUSAdt/YslHT8tt82mPnsL/E8zT4wXVLcDYOTfvyP74XH
w5NhBo7g2sGS+fXjgf2YmnqSrdGGQRFj2RDt2Y+D1kS4+2uOPwolObizclONu624/XuBdY4Vnwn3
gx1xd2ESBAAGTDVadJHW90us9+wk6HCQCExWQeywnSc4b7iagLi+yC/X7/vsQ+e+oZfBimRgiVX7
9uf/rMciQeyNxyGHvbJkj3OtBQlgrh1Wl3P79UudfXsMUeBfbk7QG436TBBrJpCS6p5HPNTVQeaT
+JT2zKL9xF5ElPbCfiNNTgPSQxfjpXFyvH79v3DS7lFDe8XADt8jpsR7YD/LVA5SSatFuBMh5URu
0oAQe2X3pom12g0xHVfqUHFj61Rmc6UEpqhBCzGZydMT9Z0FyelBXe7mOEGHp8pVhqDMeh41bZ59
MHvI8fcS2zXS1J08PpBA3ajhqDa6jNxG6G2wjk37dtWl9S2rSSn2UZ1rz13iJpAu+mq4sab/Tsv2
N2xC7VA33ivJpdsb+eflWkJrjSm2tMgjxqa9JxlP+7UYTto/TWkCpI7VVJMcYstZf+AFJ5wHdSBT
PsS+eGmjvpPOsRp6M9mEaetpoRWMg74uGVJcfzFnNZFPDl6FConbIydhb9s0EY0YS2NDqYcU6T1a
/nXznnHd5REIyRZHkrwREHsd/JAblz7vU7g25uvQgmlVTFvVXz8ihGc1ZXHUcYOplTWQMnM/zvMo
/0zapDIdyIBbXZxRfXg5zhMe41oLZpgmX020VAGi2uzGV3J+KOQXQY4EVsOPkFW6KwiukTS5q7JK
DaZm75t6lncrpVkPnTr3ThzSmvuR3TlcCQ1+9uZVD9eBhurWg9katN3aQSrP98J5meK0Z/ZqyGx5
GFKNCoi1yr3jjZigFyMtJIESxvKzdXD3CEwLevxc91ZxSkdYn75KMnfjK3E6vqOU4a9gdCi0g55B
qHnjJ541cgbHqC07xEBL4JzBj/pEkGjVOGak4Yz51CDwCfhUtfdTt9YENbflj+vL9ML1MDR0aB/o
iOjldl8TMvcJJiXSVLcz4zpIMFN9yBWl+Ookcyp9pwZJunGL55sDHiuAQ9t7IHlpXzJFY2Up6bbk
QU4aEYWDh0+BWhXYxhkSbUSeS6ZgebwS1TCTQnn9fi+sRHYknFIYT6LRsvfDb5TVC1JxQPmZ+OM3
feLpmxtj22sPQ55mcWRUsj6pLgoYTZjtfU7WSfpgQlS9sUddePAclHkE27yX4+L2lP4pY10xtRax
W2bUTlSnEc3794Fzc0lHUapzsGQ6qT/X7/18W0T3DpDAQATDrfOmffWEYXaJFRGHIe+RWk1bhGiv
PPR2ZhaH6xe7cH/gmtZmCLkRDf6Kd/+5v6LRGYUvFRdzJ8DooVFwDSyTR5lVv6BgtDc4+/vL4RlO
q7FJL1hQRBrvHieZCpVutV1yKFdIrx5Gj/fIQeQQaiK27nH30+0by3hf4P9eEW86PPm2HgMz2lcv
EDcTyrilKhF7h/0Gnf+I8UDXPKsYuSCw15uAgMJbhFHg9V0J2y5LPh2u4EyXwIV2lyWPPHYw1Xcj
7DH1J7pXrz2US7d80SYYcH7rjcYvU43J4mIsDiCDhZ927zEIJYUkjr1NCaOp77D3QHo1k+2qMtZt
irtaz9NnfHgXju61QV6qHGTyvkuN+oPNhBzfTbWYfglMDsUhbpJNEUtiKHbI6vS5WkYMc1VrtR26
bHtKAhw11DKQGBkfs4a2+2l1m+73WpVO7RMJ4hwErA71fsiX/3F2XruOKmu7viIkcjgFG4/cOZ6g
juRMAcXV74fxH+w2tozm0tSca0ktdbmKCl94g3jQq9ZBkwL3tO9JSkvdr5HylL7a104TeNjW/8pq
pSNucfs4812lWRCzXrCr4v/3448YNH+3tozjEbcfpeKvAvP+h12CNX25EFQHaU3zWdbw6XD4HOo/
edKBE8m4zlvMVeScHTFBZeIYZkbmAWSQ8tajzZkcceTInqQ1Yjw4ITJ876l862OWmx7CSoqR/SIx
QBqjYqNF/uzZ3aeIsLM+Rq2OGqlmSU34NHOp1U3CyJ8VNYXXAY05gZNc6HCL8RcFSthrXawj1KP0
ywuiPjTwhN6OZAemoXR+TH3yqePP3kVljICsp2MBHMwV1vB+UqatJLVqDfReaM+HY92Mf+zeJRKc
M7P/WtO++jOMNVkLma4LgmyI66962Uk0TieJkv1QR8UBdMiEaEumJX+5OXEWzma70QMhZk8CKI9Q
i5M4KTcIkUSIHOE95XxxhKrFd1mlZneY+U6IX2rgxnzCnQb4aKeu2nIm4q24CNVDtQqxz9Kn/Zo8
0A6JDUYDr+ij4qJYnyVdYOAOIw0ZqMtzhUJx7IEVz3QxxPeGWO3rJ0/pHIBF4+wESOzK34saQbOf
oOebflWmxbMAqI1GmFj+ZiiC/3aBSRQB/AnKbOgDzAduxjF5onSbf8+snJOrlZMtA5EnKf47cCB/
1RJ90KPUR+epxcXqJwsHjdpSUHDYuT0uyrqo9FEpxUYOF6T1NdzUksTatcgmrwzRHpiBikgbsdUl
GUmX0lFvMJCFn00j0LKbv+oczwlvoix/wfaInYPZT+XbtEWz/CCb2r1rmhWXmrguXi9ypCS982sv
7zpQYuTAazZHpr/tMVt5X6ZG1DQhXT8tqFsAuikgzB+iSL+MifmVSaof/9v7wT3n/F+nam3ugSM6
v14XkzqRtGyU35SlPqSxB5kSi6qDKxX51Ody3GmjbEPDdTz6FfSq1uYNoqPn41myrg2lUJMwAoqc
QYS3xqemrqIdotDlSq4eF4iawntaiyabeMulXL/YxRCHBj1z7ajEefSG/rrTBrYzDqcxyzMKhPae
LMiVVwOeOKEluQjI6202gi4KxspqmoTDGFdHNV60OyR+jBfy8v5FjxJrb39fgAxZT/TNndU2g1Ib
1m3n6+kgAF3FJnbICEQ6/U+xzMO3VJ2b7uilSuY9um2c3JVGhehZh6LA12GMIOeqWmdowdBGUfHZ
6W0AViXl85e8guV3ZyGm0QboEHnWQY97pQn6QdM+aV6pD0FPS+dXSs+7Dqtmpmcv6QKjHJTCEPej
FLFVX1a58ahEpTr6yAXLN1TozM73It2oQlda6lOSN+OquVGYg6/Am1HAYZVVSCTGjijLCCdLvD4t
i8sQgGVgZIXxSSg6iRQEX/HFziU4obpVHOUwgunX0QvXlK91qaQ/RygO+rFA0boNMtk0GHvLRZwi
7izxJDoM2LGOdxA2nAudJyuTmQPiKTLS/oD+oDYRFlcO93KMHkiXA6bx8z6xK7Rf9eol0uJ5PKgV
7b1Vh3DJjtSeJ3ni9vJ+dx6laX+xKEMHS+zlv6RaVM9Y06t7NlwXFC/utFcpAq41MnQSmM03by38
7dUxDxcj0a1AVhNi7a6toI1uIXlRWIUedEiShyKptft+EUrgiTzCfhxv7sy3u0ldWL90+FNVhoTl
2UxIf5ONYjooPxiR6Tx6bidH31br9DDLxfW9LjYCRIyqoLPN+QWZvUoekPr+Oyu1CG9fSa8s03/T
R+a3MpqoNcJho5Gz2dO1iyCMaLomVG2BKpVRR/XdnLdqfWyynnphl2h2FeiyAs2H/wXGb5ZSzvJQ
6UNvBb3U285Hl7z4CNirQvFwGuzojd2O9mmKZiI2Nm8GKBidw08pnIXyYM9a2xwkojRcfOBR36ZQ
VoZnA1Mv+qlz3R16lKWW96JOjPSNnhgSxqHpABlPUih/pTKj+qhGOdpSZvwnFrH1xQIvl0IP9mb5
kOtF82OhLY7UczzQKHTcgf6SOib0kd0srl5SZR5+lssY881gpaKUkmnDRxiwZnGquPXf28VaOvW0
vOwx+aicL+Qf0/hggTqcAgEM5JuYRir5Tjalz54JtJkIoaz+dkmi0s/iCUB1O5bVoW/ZvrRrI+WE
fJ2qANpcEroJToGtWdGCrgsILMavzazN0yExctHda52N2VeqFYjmxK1XfBqWrs5PE8jO1h80Tvrh
9g7Y+vqBsGIHUNcH3ELXibTtfId35WK4w+hloZHpSXLIY90g4FfN3o9sFO+dcW4ddHjG4s7CWUX3
tdm2PmFQsVQnPbFnI2hBvX8fCqwWnkaj08uXeV0OHz3WyiBBwsj4GX5m3gXcPIQehkRG2Md/CRoj
J3YkulWjqn7jjfHwjEmBnA5FHhsYwhq2ohxUvIj+DF2hvC29zv5t2CUKkLeX4PIlQcUT7R5eScoo
7ra2NEOxdCpT5qE119WDXBBWy2IqyhU2ASfqffFO0nr5LjPeyjYHsg9LYFvuG6eiG8emzUO9TBIN
zSSt6p+9olhOt+e1TY75sryLlKwZjMrQVh/a0uIJTXgrC0e0mZ5xda/R7+z6N7LT5c4uujIUDWJj
RW3QroHycb6JwFVStrPmIuyBoJ2QNgTy3dvuW+ozysPtWb0SQDdXFryDtcBDD4Ce9CbeiPQYhqib
puFQdlYZKmTGo68Ah7yLacN7L9M4u3/wMIzuhSXk71nwNggxgD93M2GTYxUojAaZakm4k4ud3XkN
Gs4vUeYukBStwXjr5YXgVRag0w5snC55GIa2QyBA0eJ70x6tv6PuCch1mkBwiHKP+NxaGEGBfV7o
t0haxEOgWn33Sda9YcO/oj76FPX2rlXF5da1OUevbVIOMj2583VvlRrwYDOwCqoyV8E4ecL7EDmK
8qgUHfmx4o6TtfOtLxSnqeGtLcBXmRzwG1sMEl4XmtpPUxVmCk7ofj9Y+qnPeuuxFIr6AGvZuiux
5fHRMBN/TCWWMujctAs8o7LuPCwUfAuJzeeuWnSBzO0q3O2VBShdTRWVr/dGfHd7y1xGqDaQKdUC
wg+EgXDxfJW4t3i3QcWtqCw1RMMU2FAP/NAa9DzoULA8FbPZ7Zzya4OihwFDBvly2tibezXB8MNe
RrcI2TDOaRoMRLGwhm1ai9aw05WPg5MM4e2JXh5DD7GI1TBCW//ZJjVR4+YlT0wXQoZATwgtRutT
5RQgwxpKgLfHWiOf82MIwRLmD4gwl4djq7xowiFEIKmvw2VpvGMP6cmrixASv3UcZem91MgBBvAT
1G+3x72YIw1hZoaNgqUR4G8lHqTNzdnMUxt20v1EySFLfNfMzVCORvv+9lAXn5ChaP1ajo1COZf9
5qZR3Bmu1qyB5is0+VR1Tn0sjMgJKTKVPwECULVx4mUna7so54LxQj2P5peOhAXe5ZuNY/I2uF1f
N+GACOiHJCp7CzsSqHlN306n0tJW9Z1k4M95uR7ohVYhGnHuzjV77WdYJHNYZ4A6I7HfAJBwdWuQ
K0i6MMlS5VemjW4A/sI+SguqFbWzycQTNlMMuHxu4QsVaJR0q2bnsrm44CjrWhwecIA4715AxSTd
KHWxFhGqfIJn0XnLgcXDFLWIJ5VfgbPVTjRwsa/Z06Snq5wDTzM7/Pyy0Eb4Ilj99dhg18tdoVPw
hEaSncp4Xp4tbzVWEdUS0D0sdhLpy52NlBEdXmA/BOJAkc9HHoVhdgvCYGFqQyKEq6aLh9oiwiUS
y6KdaV7ubQaDs80BYsNR7j0fjIOrSEjFfej2hvEDwIF21/dqjamSPh08uJH3M3zpnUGvzhBUJ4p+
gG0IOc8H7UaD3j1WWaFLYeeg6nD028bT74omH3au32tD8S56NHMoOwLaPR+qypG4jHWvDw01sX0h
MJZOxfjF7J347e1b4soWZWuixoWaJlHkVihlTuZhcgp9CkfdHJ/lNA/vYg2qYAsk53Ok7iEgLvcn
MKX19eXWpaX2yhz7pwsBUVeBTDnQ1lGm4pcT5UngLJFr+65Fa9rX59LooGx1qMZLy/3wX+cKoxZG
mErwtar0beK8JOu9AfAhobJWuKeEU8+tpHtPjlpGT3AT/4fhOPQanNYVA7YFw5CSd/OI+2649Iv5
bC699OeW3poVO/m3CcGB4+3pXR4K6lJ8RfBwr6HzZtOskeWYNDbT62HX2MKeH9RKRIdWiMbXek15
rGZjD1Z1bVASsBXUAjgBgsb5Ti0Je2YQiLydQtqhrDz3hJzNfPRoSoS9WRdPdjPGOzO9PB4GHkSo
Yzgg2sHgbk5i40jPbcy+ACKk52+UxkUehG118Oio7Fzh1+aHfgkppg3gF2zd+fziztEnMuYinGZt
fKpysr+oKNGKTUr3J7pJE0jKXV3oC8AACD4gCgRedIHp0m8BXECCnEVZrCK046l+F6962aelpCUC
Ikq/txYDzwQEWelmoC32nBaZ8JvSs366mBoFCzrlP25vrctjC5yNMssqIweLYLWH/Lc5CqorrgTS
pqFXqvXbSsLFFAYZCEbayFK5eEc7vaEcvLpz//OnZuGRKtRgLbCxvc2mTkiNXInxR6g2ef557Kml
WDoG12nq7vkDXQD3kSbjIwNRQhnldV+dz9Ia8OkjnXUwmHK8O9Iv54VG0vJ2VWW8K0YLJ46sFm44
ZQY0ESuCR5trxeeiUvdANRe3Mr+EPYCXN6UtFXO581+CEpDTlNboABcHFVTr80d67+k72ce4VZWm
tfN2X3xeD7LayukCGEOkuEWDFFllTLFhzzjCze17cCNPtQfkQOnb5hFRgOitWYvup3B05e72vrqc
JwDj1a6b9I+WrbU5yCw2rkjZooatqC0a/uRdJlLVb5w8/pFX+h5M9tpwGrgK4hSXgtG2B54iZavX
WaOFA3pyfg0J94QFBz2qiY7PKBrl1+3pXYahFNPh03L/o/IOGmxzO6ZepUpbWbRQpfzz1vSm7I2I
7fRUJwTBvsSY3Y88m7Q8y8uvMinnoFdNdPtu/4wL9sVq+mQCbABVsqYe20s6bhSrxIVRDXucBatP
PerW9ovaZNpXiCGA4bzJSqYDudZgIjJduSE+TLJ5oiuIJyRGCstn3eHQH9vI0BZfadXJCvCIaUFc
Syg3fl+19hBUCA+XaFpHGEtVMWQtXBYyJO1vT+Zyr9KfAAsB3XEt/m6VM1GDGQqrn7SwBmAuwVI5
zicJ8OxNrtjRHS2j7JiisXUo7HkPq7LGB/8mjViIQMImsKYbBWJmS7IcgA8IvKmWIJ8MPYhr137I
mrHeQU5sX5x1lFVGji8GNuriY80IA5hdoi5BpenLr8xJv1ezXbwMqac80+ugc5t0eypAFw/O/w1K
6xM2FLzcrSz/5JpwEEZzCWKC95Y22Gh8qyO3PcxmrH/UOrTTigYOZABULf1QD57rL56sXkxchE9d
OrY7F8PVRSBkItzmzUUw6vwCNGc7T/APUQO2I/es8+qJy3pJQBMuqg7laJxaEC07J+VCxo91oD6O
hD0xKgmsvTmwVhl19BiHJVBwkfQjo/ROiqcVH43Jy35lLfiNrIHrLzUX3Y1CJ5dEdUi+gD9rQy8C
NWw6VXmHcCIwsXIovs4xnhlx4SY7z+KFuO36Q1/d3LiNeZW3lmBZ3c8I1wMe7MzBebINGuIx8nyo
pSkx5BK7cwB+Fp6KOEEyhZ2Z2wc8W52jo2fKR5CcxDFDtlfdvGiir79qBTgC5+O24d47/2yaUlMl
ivUZG8bG6Y+90NqQ8rj6vk4jRT0gu6rFh0QR1CpNpFQUv2xUcQ/UT6GHRz6OiZKqqG8UxAU/N3Zq
vKX2mMLpskB7hLfvkW0Muf5UDjPJHFkyMfrmS48gfaphzCVwvrR/i355+iDwQjkI294LV9dKy+be
WOMmhuNgUdnarMpU2IRlBcAQBA6ND96CPgpQ0/g5Lkbxs41V0weYlZ3GqBvuPCV2dm7MazMlk1zx
SWs4sWXJ2HHPJTWguVsby++kSkCvRJr3URt6c09o8SKEYlXX4Ina1vrUwAA43wAdWTHcZq5IYxFZ
kCSdc1Bbqj101zHdwokI/4c6d+45WfqpBO3r5/MsW78xound7Q+8fsDNqq/CZiv5DYDdxWM/emhL
1nG7wMRehjBr1C5slhnT42hAiKJbjJ1M4ZVMdjEgLRGSaJgPdNvP564g1RUx3hIMSAnd6xMg7her
nnsaajA+he/2EcjCQumJ40UlMjuIwcv/EBZ0Qd9cTf6OuZF1yGtEivw5ZgoqIJVIUBMVo4roaysI
S4ENmd13zK7Nd3Exl324xM1wb9mDNe1cwdfWD7Age5ZSJXfwpn4Yy96zENyR9C4rxe8nO3+RrtP7
E8j7YMkj8+X297py5VPnBogBaZFIaRsL4juQxVldSyzy2jnQiiQ/KrOD00fbliiwK99EnGX/dY4U
Vwg7bbrjRNnIMJ1/snaJAYOhToNDoOk+jksJ1c/N4zuEQsAQkE3tvC8Xc1zHW2u/Fg0gkrs1uPmn
/NHGy7REist4eq88YUAyIUBeSWhqlo2gWW0fl7ofdhb24vy/DspglMrwSt/askT4QptGjusZ/eL2
h9sgstd3Kqq4q8L57W94bShE6VacKTB7vuX5/LqMQzCjRAVaHE6NMS9hIhLrHbSXbOe0aRfBGLNC
nA0LgrWSQ6PifKgGgyJkcyFrllG0PFDyoLrisbaHfEmjj0aUVwGKEc13eyzHN4kmga3xm4LKLtGS
iAbH+jW0oxnmqFjsLMLFwcF4HRoUeGrqBbzRm9il09tJj+q8pkRoeB9I8uajDQI6iHo4XyNCPzs1
9ysrAYrYtVEmNOlibllFOJMg+7fQss/ynGZQ15mn2aInf/vTXpsVW/Z1ZpzS7c2ep5kEmcBRwWgb
NHwGVrOPkyYY6h73eKkpO6t4ZSsxHy5uUheHG2id9T9HBY5YXlgQJw5Jls9f4LPW+KlE83vhuHuF
3Yv3mQ+GpiNzAuRPs3mTbbsgAVRzAdUG/wkJ1ClrS6TGZ+MnR8V46jGTeUG/aVTCVrGyowo/YWdt
r/0ApsmtB2UQUN/mWqgHNXKiCr9z22nnZyBEypuqK9s7Gn5xuCDaGyxyTh8mVNQSuo1zGd7+tpdh
LyvwihVaWwcElptzS+5aD5oNSXXKhro+2qbIxhOsEaywibSju1Yl13qg8kDfOEHSyDlFZjlhogz2
1vybL1UbQp9xsud2KcxPraQA6/eLknyPUThEwXSsvJ2b+8pNevaLN98sLisl7sjlDxjk9B8cW473
MNsyeK4m0BzEpT+MJjH57XW6NijdJA4aKQI7cz0j/+xJnq9h6h2D+D/JnBe4Gc5H2XVoTWl58amZ
iuWxNoX56fagl7kZH4e9SdeaexWyzuY+Qb+B0p9S1oek1bzkW+ohxUqMEEfVaVk0iJNRBnbw0HSj
eV8kff69X6whPcJqn+e3Sxeh8+RCRftw+2ete/Is2ll/lQeNiPcM+catbmxdZAAnE4KbcSqdcB55
uwhK9Hs9N/R3OR7nQNRbswzdpthz1r12FYG9WJUSV0E7a3P1a1mqmoUsmgNy3s1vwHraaU4H67NL
jRtP1/bH7Zle+eqrJTrfHG0oPsEmpm0xIisS0M+HPm8Ry1jAYi1jBnivEOqRKyH5hdjhnhfAleuP
PgU6PpQZViWRzfU32ctithGDZrXbH1FqVsNcosJWFu2e7uf6V22+pM1jugYHEID453xXTw4D1VHc
HGJiPD0UrlUl94ip7AqjrN9lOxAhObk1LSeQDJuBGrRfIneiyxoZK3xskZl9GkXUP01dPyFKMyun
VmnyIEpokPpTJYZnexbw+qu4tH2KEIk/aXq2kydc+7w8NGthh8iFOvP59DPpIRQnNAT8APm/CH3I
AwUsxl3VRf17wHPGU5fVO2f62pLz8EMZW/smPG/nY8J8LvQKw5NDNuE7U8SF/ewoSbuT+F2cE5CR
5JyIEKx3B6nu+ShZY2pTiQhosEbOL5p2yBCCylacnz5qYuc+uDIY2jKEZCBt+cSvmeE/d2OaUfFT
aNrwWas0AGuJa2yEH8o8C/VBgHvaeTOvjcfFs2r6Y7xAwex8ck6j97o6Om5Q47gOQnn0TvQ57WfV
rdqgTaddMO3FNwOxtVIB2cBg7kFOnQ+40Htw9FlnQF2BtqMUifML9MgcH3s8YtNDg9TDG9BU2Jla
S4M4sh4jAJZAudAR80572McASk5ZrXfGUcF0NrALrrHQSkVShTi2Jn9nIMMePmpxe2wN5Kv9Jm3y
pylNm/GE82nv+VQHmj0ZjYsDwMRIgFD9ANevmdvqv4HeflU1pRu4lgLTTQcMiyAP/MZjJRv9pKHi
GBrWrk7eRdDDsEQ8VCVoKXFBruv9z4ZR6Z1JdCPdgHChw9xwtpMTLobDEFBztJ9rHZoSkDfvMPfS
o8zW7DmgX/uglKgo9Bi0vq3tvVdKFflwix9gro5sd27m4GCBi328J2Z9bSA0QCgqYpXGq7l5wBuF
TL5VSi8YK7DV5mBP7+vaKj/ffqauHQi6N6sZNBcsS3u+npNdG2ohJW6iujO81yb85WpR1AhMpOr9
0KJ4dXu8ixeKjtxK6+cw0KeiQ3o+XpeIEfpZCamryik2iqqvnwbUhjW/1uvu5+3BruxRLhbW7nWf
elv1jgkKUJrldUT1RuufNUP+XYwp880mF/deVZRPBdt4J8S8sqCr+Dg+p+B3SOY2l7REFo0sx/KC
2h1hzM0YwefAawMF59Gfy6jvwdkvA711RenRgIugvQH29XxFZyvHjwOkRrAgGwUEvSxxvSBHb0VJ
2pUjgB8X+LUMHU2AuXNaOMKLd7KnbrxD63FPROTq9Anu1p/Djb6Fu6BaFNVCT6IVoCFO5UhANw3D
9L1MnK/E82l4+wtfxJNMfg3pXANCDnzRdbv9cx2MFEbmEvP0gNDBwnzTxS4y96bxKYM0/HMxF/VO
GRTxB+KIsmeAdG13wbA0cctd46BtLGtyywyjo+GBGeH2bCFB/NSm0PCqsus/iDKb3uOJPO9Ry1/b
bmfxEFOGMsoOA7ZNd31zA/a0D/BFK6Kg6mJLPiJEk4tvAPXRtBa1Mvd1kFmGRLHA9Yp3bg/QPZhG
bfilLH2bBr2pODOsQjiaJ9dZPSb1OXLfR5E+dUFKBlSd0oSWtu8N8dAGeLB45aGKLEh+bTQn+s+l
VJOP2YihBWVGG71lc7RRlzXRAjo2do3wrScir3rMlbkr4H/GiXIfd0pnPKJ0Nt5VqVpPfteX5Sc7
shDcloYbFTvNsKtngpB71e4jx+CFOt8WUo3Svs5mpKo6aaPYgUbjXzuqy4cWtPCh15fyO9I2CHkJ
r7nXlqz3s8abPhQKfRm/iGWz5xVy5ViAE4CwTdyBpskFqke4iIr0sx6kUSW+LO1kr89kNj5m6Piu
isJxvFPfufJQku284qSJUaE2ny8B0r1tTfuJKGLuzUAs9hwAUddOsgRT6Y/KQMk5a1pImkQnHWW+
FGLt7cN5ZdKkIYTHhO0mCL/1z/85nDlKyt0Yt3pQsip3jRFLhuwL1TuiyixeRClhct0e8vJ5AYyP
1gbHjo4kcIjzIWvcV2goN0ZQZ/XyNJlt6WM5UUAaFcv97aEuZwcUn7Izg+D0dmFAoCe6IOWhuVlk
kx1gzCtDR2Q/MzdLj7qW/VfZKy5U+PfcdRiamgSvm2veVibVSPk3AB+KzsM8JqeG2+6z1Ch+357Z
tUVcg9b/Q8HiTHi+iHLUu7hubB3rGsfL/blOxU8hKtsJ6VRBGbo92uVGJXtEYoXuH88FXezNaI5M
STgSg0Aydx/dHEdmHx6UTP0cpdfTkiZefxhyBZawljf1T72YlL1X6zLWWqHyqIbTiML4c5tZeZ3p
iNicAPY2nfq4FIvxgV0jdmZ6bcesXoAAjOGMWPrmPEwWPqZNAdMtm2sUqWwZGYfcgMFcUXr6tHjc
ureX9rKxxqZZJRWMtVUJ7WYzotq1KGWlJYSlxnPrUJt1cRxEjyUVYudvwSzA0CrsvAzacmy/RHQ9
UFqoom9x0epvb/+Wa5sKjjR6LYB9SfQ2+7eXw9jOExyvwU5wYqzL5C4dbPW02hzsrPOVoTRkoygV
wAZmwTcx5iwNQ3GgvQRRphVvzMz9QI4ePfXx/PH2nC5UjDiUzESjyoPcAk3azSWLmxveSllnBs7c
Ve+ptzUfIwKghpBApmxgQM9vQSSY8pi3cT/7c9o5+K33MKX8xO5xaEqcShxj0da2b9lwSQOthaf/
3w/06qtKmEhpXOdNOD9irq6ofTGCW6fN2mKwXpl1iPpEOaEdodeHnUVZH9fzAGXdbuQLgDCw4rko
jVioogy9MIISFxADJYhGEwv+TtqSvHdzaUKRyOLu21x4dAOQE5r+lC7dSSpXuQhUc6r3+mcXgKr1
M7ERVpVp/pfvdD5/+lidWnaZimNeUhyRUDB+C4wmQuyIlF8DfN/ed80SawSwECl+D5UaymXodxbm
ykUHdJ+7m3gdwMNWbTGpllV5MuZXqFQEI7GgrYE0xO+ZhPIeyaSs9WNPSRMCkLH4Rlm03GnpXduu
a0wEZg94KLzpzXZNEfZUIqekqVQV04NqDtljkandJ2uI5QPlUTy1yrnGjWohGCyUWP8+qmp9V8zp
eKq6vvgAzqf+PtVq8WDVVvbn9sa5cgmjgM82pSJCgriFL7om+qdlnauB3eDgZCBDjhxJZyc78q7X
dgNwchS9QJvgKLfdDdKN6lbGOIw1rW7jtjnZTdANEDn8eG5aeKvm/LEhh9NXqQn1TbZAJ0QBNt4J
Uq+8BvSosOBapUjXSvH5ppxsc3SctFMJy8rko56n7RdTT9PP6DbYjzNo1Z3HYA19NscSfscqRsX7
w4O7eWe11Ve5cfHhsGDqv6lcJz6KqSgfdG9q7gejA7VF1/P+9je9uuWgy3H6QGoiIrT+qn9iwInZ
NAu5U2Dz9v1YW2MPtDzkR4DY1alylyKFIhxFf2007r+Wq1wWQP7VyYRMXX0x49mW/hCrJdgBd3g3
lTXuRrd/4rXvAH4NWggdfZAL67b85xfWC80nHhEchhT6ZkI23lvoeGj/Qexu3znm0u3s82sDsvno
g4EP55LcJCdp7okJR1MtGPU6xle2lek7oh4cNObSTttAH0fkaG5P8trZAn+4skNsMpDXVt4/k1R6
R23MVmqBKs3lAz5vnzHPnL7dHuTKu0sw/P8H2VwveZW4zUwXLJDdahIPkW1B38+LqxJxzGH+X5YR
eCw+azRfqUWef7do6Xj+K5yhUJ41yiPpoJiO7H8ZmFNbH8Y+2dPdX3//9gStcmcO3AHoWVv+kLKY
mlI1KXFxqpf3jcBbcc57KxQY09zj9POb4kfzUIHuvvvvCwtHA8YSpQ5AEuvC//P1PNxAcqdHswU8
MGxTA0vUIe/GFzhz/c5GuTpHzgHv02oqudX8zIBMKDY3f9B78dx900otmp7mDGNpes2VgSQWilJh
bODOFOjaHO8VVa7tIQ4FdwUHEtjJZg9ldVpMiUvaqiN8FcYS3YVOXaq3LZoix9ureomGRP0ZFgr+
aSh84Ye+uREbOmk1fkV6sNj2PD/aYzbNbxBvm+IA9QUWGa9yoMyVmnfK85hO5vBYFlJX3hYD8hj+
0GidEzpDIj4namem/8O9hBowvVs66+Tvm2sispcUA+UIs6MY9lijpfiELEn/hEvPb9hty05wcO15
WJlc6Nqoa5C0OU6DAHxizRSy0LuG1lgan0fs0+4iURQnd2qdQ2Qmw86+vpafUCmkK8JHINv0NnOs
HCs1Ro1rqVo6UX1x8zl5MDuvBftiFM0DDqOIpstxUYQv0koxHqY+nypfSQAt+uTLSb23J65clKSj
oC3J68mBt2wvIAhazc5Tg0SZa+WkxpY2hACb2/wrUGbHC7vW6Yvj0BjLdEri1EXCpY0zlmcszK+Z
VuojGTrIaF+dKxTHokmL9zbutd+47tjVmwWiz5amOuhKSc7cqxTzWpwi0kjHHNuV4e3jceUk8rcj
eYqaAg7vW3tbuq5ixModB00yivu5XqzPpRDv1KxV/nO+xqXKDlgxARg9bV9gz4u6bogbG4GCqTyl
sYvsB+XyH1k7Vh9uT+pylzMU3So+4zri9h1MqjQ2eqO3g9LhsXdTRQ3ZTLgwKBAPpKJN4WzJeWcl
rw4KVnBtA4Km26o3tIvpSCfHbo0naaCKYVOOpxDghh4C1k9pac73XqvuyaRehhkELRQzwJTxQnK9
nT8aBdY0ht46mLyl0E15fxFgmVXrhOBYeXJqrOFuL+2VuBreKUCAFS2orf2d8wERY5pETpUn6KRc
PiVlQw8e7FfxAXpxfwRPHD1rCPwds043nqPZkR/7Wu49la+V1PNHemW/MnMqjyuVffOAJJg2TkjS
2URXjebkSEetSkxxNo/VgSvVySj6OvP3oU70N8Wy6lRZEeQhX8/s9q9a2+53q8qa4dkqp/YL6gxI
aibWLGvfG3P7Hu3nSsOHz3QfUtPqjAd4Jcqn2wu5rtPFDCiZspIgaC961FoizcFARipwtHZST3ap
pS4eeHpNUT7BX+4ogeiEgtsrP+bCSOugpkZh3t/+FZfHn3IBzUdKG2g0oxNz/jU73e7VyIAY2JuV
eFZM4RzaPjHxgRiGnZjjylAkxVDYVywdNYrNUAtei42yuGagzpNWv2/HplAO5mrg3Czk0juPztXR
KIWRca1qNNZmm2IbKvLY9rCPb0RjPJS2ZlbPi472UeDYPbKE/3kd10oU2gaotq46aufruKjzSufC
NGQZUve77WbVUURJ+rXWd+0jLt8FSIjaan8MM5t7dFP3cmPE6GprcAJFJt5jIgwXFfN5Tz3pyr3C
KCwdgvBkL8bmXqHj5oKy7EEyqY1iYL1Q5yGlvQRuz9wt9n2JhMT322t47Wo5G3NzqD0doIg7Vg5u
HNCnADwkx9VI9B1egHVg5hmKm1JzM3wWp/mUzYn6OPbz9OX2r7iycc5+xGbjWFG3mKPkXErEKY/O
Cjqf0qR75wLt+O97lL4mHB14AeyZLWoEGGFfUll0A4gsnY7GzRI9KEvLNaXMy15h4Mp9AxQaVB4h
z5ogbha3oXfYeEXjBrjBifwON0rlg2n1i3HytLLND16qoyRrD/ky3en2BJcWmG1U/ufODfU5DUQy
STGwCnOzrdQoNjva005g5739G45n+YOMfR79zNCnvXT42qfkhJB7g+GlKLIZbKR7X0GvYLACJZwu
bt2PRA3dne5KscOSvTYUznoMQzrKk7RZXTNO02zUAP5p0lG0AwoG7uRrqZpGh94d6x+39+hr8Wrz
ePAJeT0QCYEZu11GJPpA6QtOJ2k6/zWnSQxBO6QC+FZR6B/SJZWmz12Fww7kmuo0dgYllwpIZjGM
yTslwtb09m+6dmFgJEwMCYMBmtf65/9krwvaf3GC1G+gqKb4hG4NuBxlAdeCRDA+qt30P+wkNIhY
b3az6W2JU2qTZGJJPFa8dIx7zI7Mb141/+0HkJ47L9e6TzarTQOALBKxW3K0bXUrciS+yBUgmcSy
cLzGQFj9jbovCkuDYhh+p5Tq9wy37Z1hr5xYQHogGMjT1qLa5k0xa0OWBARuMDWmW6EUkbRhQnBp
htjhLbEv/x9n59Ubt7GG4V9EgL3cktxdSZbkEseOfUOcxDF7J4fl159ndOXlEks4QAIECOzZGU75
ylsWu1xPutrEn4duLrDQngbnaO43/GAoG1wZHsw9qNiSh339XT3XLRu87r0gcr3BfVqEoq1h54Ai
9kG1KZ8SpSzTYLadGBNjQCqxX7taSvt90sSrOq3rv0tR1N+A37KAo63hjEyU4cQ+XrRGH7hqj56p
s2TNo9ImEwgWo8k83x0wR/39M2oRtUrZHemFue2PKGlq9KKVaj+z4YUgATCgKNT1h5212kH1+fY6
wMiEkUBv0O0ksrpetH4y5lpEQxLSIxienRTlGTQTixOmc9VB5HF77hjK5XaDK+/AVtxcctrg5M0S
d0loibG95LYUbnaN6pIvuPcC2jDO98/5bfhBGVVG3JRLgY5usTgKiZUHOlcJKg+x0BireN8dsyO8
0+0CSrNNmgQMRTHMlL/il9ukXdOq6AeII4qhV9SKc159alSvRjN4v70tGIpSADR8mUdtsWreLFxs
0GZapDXglq4ZRz9bcZboXaM+WLvdWcmBWD5gG1u0fiQM7LS9RYHGZkfnoqzbAGk+9aQ3aJrd/0y3
2wL9vLfkFxIUjRDjegGzEbplluRKoOsF+n2ZZy2nVIkWwEvO+1I1f94f7pbdC6kLMDEBIwV2mEab
a0JFxhfZMhB/a8514tNXQaJ0iDBkxU8AdUz03tVBNggTaMDQ2Tpv9IfBUr+5KLBiueIYy+B7fWe1
+NzhzPNKT2HSLwigYcvjr3WL983BT5aB8vW1ThuABhQtetk13FboI4LJkY6IEsxRbf9hd/P8R16n
s9+OGBLy00QYe079YGfGk44M8EucolR6/zfcXvGSPYDwEG8YuewWXJYs1gSsdUJ0d7KnB1FLFHvS
6uesK2tqYY3+6DRRdkJkOkOECILV/eF3+jaMT32J+RMjgV6+3iVOgrU7iFAE+3Mubd+DrBNkSOT/
0A0F+wfEWnu/hHn5LVm07lNirumZhrD4gb9ABxLeGC9WonnnuhAiOmUeRnr3f+Dty8vvA3eDahwd
1ZtW5ltdLlMdhSae557MPMrJDbQkQI96vKA1sYRaX3YHg8pYbbsvgIiYoClJVEGsXC9KkfYdvuDI
tSO1onzJFe8vLHBFqDfOEC6qvT6OaboEmSKSA0z+3vUglStQVaRRdePG2sIRBrlZIFWraegaZLoT
emXkPhlWdVRA2RlKdqgJWNHakpvveo5KoqfVYrKwXTYQszlTDmhrrqc5nOquPNpmOyeNwQjS4GTi
s+NtthkOzSn/8mbEurO439KmHkLalGOojouanQq9iH+imeNF58lEjwqiuOXB6KuOBJv2Zi21ByE8
MHsu++tZe9qaQzd1FdjuWhoHnjZrmEEmkfOud63ycn/v7g3G3qWVhIQNmfpmsLp3tGgcy5g60ujE
Qa7i3eML7FXB5aGqfgR/2BtO3mQcZYlU3bZURK2rbd1B6Gi9CUyMUtR/lSrgXAX/jK+/PzOuDIJ8
Sm+EOJtkhzLuGHsgYALFJG0tTKd8yPoUN44ZJdL/MBTtP6l0JbHG+vUXi/qpQd/KiIJ4zjxcJ1Yj
DvpMlP8qmX30ZO6tID0YG1YvglYIe12PBdV9KPGEjQLTjMUYVt6kdhcknfFGLN1yOEqY9objwURZ
iQK8zj65Hi43Wj7YBF5Zx8DtJbGnPKgLtMYJjI34YBn3nmecF/lUpNwAU7cPTaojyTP2aRRkpmi6
dzyHw5fIspU/jEarfq5R3vbo9bTmKymrQ7UcQds/FIotDXo26/zPiFh/xA0YzwinE0uAabGN/D0J
mPhx/4PvtOvohMFUdpHZ4tI3N8cGuseSIEQij03ZzD766jCzlagZTlnrmJ8I4EbNj9eked+0arKE
U4wUIhxy8xmkRfcBGAc4TWVsjSOS885bLXNumQkBzCTSvv5ecY+oWbVYBG+xo5x6L3eeoT54fqdO
xomapxka9Yyfcyt6yy96+CL3V2YnooN+i84aJ5yl2TIA4rScPDMDyocn6HjuRkU8UKrFlmCeX2GM
HBWndoeTQh3w/6AabvOKzloo1nrclVgSP+lIQwW4gBMS9cV00Wb1dH9yOz1CamByIFwoAMBuH91y
VfV+UrE8zIYhPXfUzE7QHZJHb8YspTXypsJ2xRo/r6JovsaOVz0mvbAfO7E6B/mAPHeb5x84Jeq/
FMbB+t1AqpEOGFG3VgJD6OuTNLhFhdbsH+5PeGc3kdRzURMqczK3EgXEOooXR3oSjsriPeRrEn9Q
ssl7IptughKI4HngR/vLgEBYqo2/axJDqwitTSIc+TjRE99s5spQRtdYQNngeqidS7wmsJDWEJDr
EjO0Wkv1XaRHDuKAnRsPKhdN7jdcGtO+PkGDNktJH1LVVoucE7jQPMQkzzlF0/GFtxNyIEhAtRN0
IqdlWx7quLU9TmISamu3pgFgD/uL2U7zU2eqsqycz8/mnK4+UsSUAaYcRsMQp0dyDzuhJBk+gvgA
48HHb4uuae+1CPTZcZiukwYj20hPXQbwE6TmgnyWawT2aJmvI4Ha0Y0vo9TNNjalzAYQFvr96lbF
OsUNyqGrn6A0UdSPDb3kz52tDJcqzYsHUfbtX0U+ePJhrXAmh+P7aHYNnJHCiv43tpCl5wHiyUG+
s3OpwGqRWAf5k6ilXe+ADqCDaWSAKBQv/Wn0oEuMOHFPdimyS+3188GVubPhpIgTiSmlWfghmzLM
2pogIBsd+5G5ov074YrEdd1Ch0lojx7MbSdXMSl9gryi/kuDZjMYtdUepfqRwepeJXGdvefVXt1H
vbfFBXiyMfidMawHo95qnfBWEoxxY9Hs4r7aBGPOpBfpWttpuDaqfhGD4Vwc2K9hZEUXbHbeg4jF
zTqbiseYKMRvcCB933dCC3uU2Z4yA7lKETfRwX2+t/IkMvCX6G4Sk25e8Qw31cXNjTSs1do9Z6v9
tUOSLezHKD74xntHDI1iwjVcr4Cyy3PwS6WIqqK6OhaXCsXp93YylH8PuPxSUKiHZ6/S7I+WM2DE
5ijFh/s3+M4UaWJQAYPxw2ffnu1Isc0oiqo4VCpU8eZ5xRegT9GcMcR/CBXB04NUoU0rCdSb1QR7
5I0DholhLar1YuHO/s5O4DDlfXWkLbDz+lGfMjibb62/bRl/iZDhL+Ws3FiLXowkNl7qek1+PzdC
o1sqJlJ+ARm7mRBEoaRorSUOq1TE06npRq89ZRP+832qageD7Vw6nEs+PytIp2Ab+xpiAKqTEslQ
ubaevVLwwi3VnPpp64kujBRz+HZ/a+yNSAwhXWspkd6oJuTVXOqVwbW/tHV0cZq1DWE2/kzQ4nkH
eOiIALI3HFkfghvS5gYL4+sj0MXqKlrHisO+bZVwaDXzxEU0+MmauH/mvZseLOjezpdpBMoIMKOg
P1yPtyLwE/W1GYf2RNSbR1Rg7AX9Ipyt/kNWCwwTA1SVwJCcfbNRqhY/Q2FKV6q2WcM0qrvAKVPr
Y8Tr9PvRCXvkzV+XKwt27/WsnHWAfVUZRTga+urH0ag8qDHGDwm+Qb9f6KG8xGDSwgbUxWaoNk09
p1rNIlymtn9v6KX9hMPt9JytynTwPux8K9oCOCFJPgCP0+Z5KFu3BFyf5qGeNMgK5AOyTGbbVa2f
CzEfLKH83ZuYQ3IvpFUuBIQbqKUhRnd1aIyFuaW2X8C3tO/6+FD+ZAcnYCP2DP8Pwjcxzna/A20a
Zcc8D3vInheCys+JFakP0+rihAXB3Hc6Tap0LiNU6Kx5SDrndz36iJ8hA0pKmzwA2tYasOWbNl42
say205x1JYkDZ2mr76iADo/1nEUHO2YvLabHSbGY8UgDtzjomY5EYWhtFuZlR4xhD5FJhdiOpnCO
vPJloKwIB7pyTkYnqOrV1fCzKqPsIa5MMw3qsjX+Z1pT+s/9i27ng1PUw1oKyAR1ve0bqFW61xll
nYVrKlTgiQoskyQ/YrTsPPFsJprdoOlRotg27qKFWGrEsYTvvYAUBcGP9aNOqoIIxprbl3ly7HfK
OCH/jRzGkXfwzgminMaVQMJETXgbYEAMWZqkyIuwKJbs38pR4ud4au2n1K2+3l/NvXnSQQeFRXkB
8ZLNZaePjqj40GAxqs5+IlvJH4kI1BOVe+M0IdX/HFlDdiEUMB/uj7zzgvAK073RqLoASJNr8EsQ
NfaJ2lgZc6Sbmf4cLKs/TYshcB222v5hLKcjMNjeVCk8k+FI0haP3/WAQ7La0I8AO+ejKs50f4Xf
Zyl0uaRIznnWuh8jsTa+juD1x/8wVThrGrEpwKYt9J2cJ0Wzh0U2UY3w0bKe/uzd5fuizvPFrTzn
8f5we7uHYgK9YDJuSSnYTHQB/GNmM3oBwqr+mjsrDqg6Y8eVDPrP+0PtfUTp303AIeOcrcZoU3WL
V61qEepTZUM1q7T/VUNRfhAafVTDLrwDvNbt4afYRtEGfhV1fZ6x66ml3dr1IldwPkzXPMBTp37t
xXok/Xm7gNejbIINzPTyqi6QJ+j0QvtTVBUVN60aPswTnYPfXUCuGPBuPCt8KLLm6wkldLU9tVmr
EPRV/3FKnO/Y2doPdtJGLx2qn+f7w8mE8Pq1lD17+i/kb+CFtwVFc7K0NlfjKnSlR0ZNrtr7OVy1
V3VeO6RgcDL2rUlmbzNukDxqedodRAcyMrz5CR4lArr5YCzfXtpfzj164orqxBXaftMYfQbw5vbI
qZrNZ2vux6fI8JRLlafuj/sT3/ukUklDtmFgf2zfb1GZtFzcpgpVGmunvJEabWY001KzygP63f5Q
QKS4vfmsby6hv0ywN5uOyk+LUuQokPatzKl8B8Y9A6sSWd4B6uP2ADqYjUJuh5IsqWbyx/wyGOCw
wY29qQqFkqivXpWiOT+hy2Zl4OuwhU4PgoLbS5TxaN6CAYXLcSM+l9bzZCGPBj5iiPv3drbqYWbM
3nlZ9OLU6MNycZNogeUxq3/f/4J7IxOEEHwRxu7oMzl54tauXoaiFp5vTKRUFafnEaf6LIjMeXlk
3y+hupTioDq7t2OlUDYBFtkHWJ7rNV4NJcKzKirDVrFfBohLoZUtP/u+bNATgHgY9GTSH+7Pdm9M
9BGk9A4xAJC76zGzAtRyrHIFqc76Y9JWc/Traqqe5wQULmrNjT8mQ3Kwc/eWWAJS3izvYDNvBq0R
LWmLIa1Cz6RH1EdEVfEyqtCxxujTOGr5JU+99IumjPFRcXhnH6MlIGWIUYuStdrr+VZpM9AwQjTW
RF8wIE+vep+KIHQGx0GH1M6Wg3x5p/rPe0zLnTYJW4pC6fWISuU2tvCsOqRqi4pS5SmFGaSFbXzn
hoiHUwySpHpUUBSliOYgBuRjDN0BThZSibWf9COU0869AS4ElzTJVQb5t10C4sAxUxH+W61O89vc
WZ/Q2UfPSh+in/d31046w4Rx3cbxiiLeDaC79rD3LSskjdLJsv9OUDFofKfteE2tVDzXU7J+BXlO
CKZpafqkz/gmKY1mHFxeO/tNdnt49Tz6EVieXn+CspuhnRmIXLemJT5BEsv9KBqKry7O9gTbbvlo
oUQSRlw1B+/g3gLgaMTob56uiM1dD829VSpRTuYdE4mpL21iTS+mu3iICnS5nLfhovDLLep2z4qd
Jl+iAjwpwiimmxw8iHu/hf6vtNhgKSApbJZhzpQF6/A4D1etb+jGRPXJaZPxnanYY1DVYLcUIzKe
snlSfA+C5NmLzfKv+zvidvMBGaRVS+eCV5k6y/V6LKmJk7RAcmpdyj7Q8ecLZkNJfDEqXXh/qNur
7Y33QYsE5ybU4eT//+XJQv2kmVN8bwMgdh4cW635Ipp8CZFZLx8V3FS+mrOtFsH9UXdWmUILIhVQ
lEmj+c/rYYe602asFTx8TAb9oYd+E+ZQxV+gVk0hFqteWKy2/gfsh4dlcut32tyXB7/hJvpiYW3Z
/yKlAabxJsD1y8yVou+LwcCsfdFS8F55CloTpn5dwGYSiuNr7mp9SuolHaied3N1oi5aPN5fh5vV
5zfQT6bHSGZAjrn50JMC8IHzjKJiZMVP+TLUF8dss1OSKc7HaSywil4O7U1vbve3QWmgIksgpQDl
RfDLxHutH2LRNIgNKnWDHEkyPkSNOZ76pfyqxJG43J/jbeVCjifFcCD9gXfYRtVwp4WBBPOEKmbp
fakLu3nqvKR/atZ1CQ0Umx4Gz56eEBF3PnRjFn3EmdR6GAdvfK5n1fjexsNiHXz8m8tOFvpAvNFL
l3HEFq3IpZKjiNhJM3vFPVd1o+P1Xg2B2RWzb3n5FOQOwmG66M2D5bg523JkhBneSiZIPm52voUF
pzfSyg+GwotPbdd2IcT2LFic7ghcuDtJWTmVXjlyzOsPXdLKNTG9E4Fjd8orEomqD9VWe+jKDONX
z1POnd52vkpb9ncDUzlJhpQpNkH3VhvGs9dK8Rom6VoCZl03t9pLBZ7r70Vf60utud3HRHEQ9kRm
7ugdu8lKGVt+W8AENF55Ua5nLUy1jiiwTkHUDmP5WKeG8U9MvfUoe9tZXfk+4N0FlwZ9kc3ZRe5g
rvq5EwH4+PKyigRsZEkv7qXrrPU0Tf10qY0SaYllxLHy/pnaOcKoBLB7SDdQp98qXiL1bnjdnAv4
reV6iYzJfvAGB0OkOHLPZdwfUXf35kq9U/aTwX7f2E4Bicby1EZisM+7DOvjbgxxlTf8FrZUSJAS
/TCcKX4c1uxIh3XnuMDuQIH2TT0Fvvb116RtrQlA/SjPVmr1uGhD/t41puJfrdH0g027t6hSXRK/
CEphVHavh8qX1hiIO0VgmT16MQJHJLwwmv65GA3zparj7s/7X3Hn9pcCtzCiiTQl1vR6QF2P0ajp
W4E/ZWKe4mwpHgvDQ+NCrbpT2kXo+c1p9bu0GQobb4AE6lHcDdvbmJvY1UDWiyCrk/kcIQL3NDV9
/A4mdnIQ1+19O5qjEGdQgKWfsimnqCynbQlOSIdI6SXNOvXFnboySN0x+nZ/Kd/W6qqQIacFy8um
bEr3clsiHnoLDwYnFoGSaeP7UckzkKy8JlYA2dRLfGQP0+68mNpo+63iRd+8WOSfCtOLJh9rmfFV
m9ocZkhk6EuIBGbxwVB0xQqqSU2cp6HoHS9Uisj8y1ud8iWrivh7iyo/nnwDJX9/oSb723gviqPE
oJw4aJg8UZuLTMv7Rk2ExyU6Am4bjaG/DG0Sf6zwW5BI7aNG+puTxGYNpeCx3BTypG/xj7a2xKvR
Emx2IBxcHDzwcf+XClZh+VkRTfHTOkz5N4eVXB9EVZblx6xdiimkkonk5ehE6QdXRKXnW3qF3Ab1
0GH5OhfzjL6EhdCwv46r+KMQ2nSQKu+cXLAdktrI+eUm3qwUndHCTiKFAlKZwwXHGy7+0Y1Wi1dk
6iWxDyE8dQ4ShZ1nRu5rCuZkbUTr8jf9EkVp+IF1U6/NgdUszcfY8/4e9Fo/2NZ7g2CuSnlcMvup
elwPUvZrqg29TrCQFKOfVKYNP6XKT/cPz849RAkSCBrgAoBGWyzY2jRuqg4KUagm1gc+qXg010Gy
+uPlYS1RHc8Tz/v9OMigm0JdTvrnkghcTy0zl8ErVyKwvOuqn0m+auUJZ4DqS54hz3YQ7u3NEJwb
ejPsE+LeTS1FFWtvZDGxftOkRQu8zmw+DqjCfe3QZUSPIuvObhfbH++v686rSXEXnDk9XvQ8twis
DAbcVMPwCOZaRbk8ruz0Y7agzSiwy0V2rLDyZ9XM05dimJSDb7pz97KwsDGlGQm1ts32BFCXapXH
5SFbdKexW9T4QgOiXyVHTzniYu7tUzaoZL+Drb9hTFSqNwMhSubAqSr7G99c1301s49qf3uTkl6w
kFVA4EKavt4zq+e1xFZsVDzrFuyPm/6dmCH3I4KB3uL9j7c3lhRld2i4UmXc9s1nXmd1GYEej1Sb
QiuZCXd6Te2es7zr/8NZkNrvPFzEOs5WUqNCzxHoIb4BnYa2d8T2CBbark+LqmUHJ2HnS5GIcWnT
SpXwyM2xG6d1QiSUk2CoyIP3jRm9y6uuOQgydi5kSnkcVyhuEgonf8Uvl6NhVoNRLvRjtTahozA1
mkMrzxpK3xJJ3T4thW0flK/kHb95vMgziYVhC6E0tOXSUzNpeZFcgfRZkyonDrf6LyQm8wV5peUn
rnsgHrSsb1o/UZYFq87SSfTzb+8ZmetC+JC3KV3662knZQzeqcq4rima+Nm8ODTnx/oyoU1yMN2d
7QmAiteOFIuS9JYbnE2znlHVEBjr1vbF6gf7z7HNDBhreXEw1M41ZlGZM2ktcsABPVzPyqbUNnaj
KQIDAY8HXWjo9mjW9Ko4+vzeWnP1wW2xEkD11jiou+9NkkcWhDSOf1Jb43rkdGAdI4NJWtaSvMZF
YxBDpFOD4HhpLAfKWHuDkcRQiaUdhnfQ5sYcHejB4+JMeH72+Z95BglZVQzrGbxs9nh/n+wcDykw
R6RKFQac2GYos7XsRsUjAK6kMr0uvaafLYng7NnXodFNR/iwneeP8RzZJUKqFVTm9Trmnt57jWah
OluN4hxTEPMV0f5pa4nx4BTe/Fiph3ZYO+eRu4xvR4yEneEWAGorKkqiqRiDxTLz0o/p0PW+uXj2
a4y+RuPXhii/FvxZ24+btv6su3ndnO6v884npbgGeIOjArnSkTv7l2to9CINDh3rHFt5+U9iKvmn
RfWWF9sd0qNofW+NqXHRYaSziRbTZo3tznLT2ExI5vARfxyN2TrBVRIvGebYoVR+A1ldHEl47y3y
r4NuNtKgZdoa22Q9jV2JIF+d5bFYY9i+Se5gHp6l7xS7+lGS8Urptf/wbNF9pNtJ7xiRmJv8NVet
PpGjo7RjhvWkYeWKmhpOrtVRi2DvS8LGAPlEqsx7svmSnRnHlI5Y3TkRy4NWkWwVsEPCIbO18/1N
80Zs2bwkIJbJuCQUBgHZza2DNU/VDbM5Bo6wcdfqmuzdqujZu05L8u+1g4aA72Vt+6kddTq748PY
lHbrl2aXwi0orIuM2AmbV/sH5gRrRqI9Wv9LRsRN7//QvVsETpxkAklipS03xy+7251X3QZOjRDd
Uik/nDmZdb/K1fZT30DDRgxE++P+gDsfARYDVxYfgqXZxg5gt6shzzhOUMTSABOO/qWkhHx2unj9
+h+GgnMkwUG0YbaeAsZEea8T6oiGdKd8MqocJFK+lNxbrTAOssed943HBfQ8q0hUtM2z6Q60ZWWB
FWxdFKEVg35fzzn/PFaZgjRl1Tw0gBr9bsY37/4sd4IxRiYUk4o4lCs3wZi+9NS3rXkMCsNWHnAl
tQPPSLSDfXLbbAGSQCFBgi08Sb+VV9cvG6VtSC9Wkw2tlHr5ZHf5B8dpp9PkxsrJjJXo0yS8zJ9V
eEhxY6K76FTewYu3u3WklZSUupRl0+ufgLW12bMQvAYqp9aMXTNUXPJakHtLeH9Rd4eSJX2kLWBS
bx2r+liFvpS57FJvcR/Q988R1My1M7fKdPD9du58Qk4J4CIpkdzA61m5alwkq8HCeo0TnVJBjWhI
9PgSJ8MYDCTNaHzXR5yWWyqn/JyS8YHSoDR+3OyaNbHVMqmMMRCom5/X0slPaACury76cA9wIZzl
3NRme87dzMh9u6ax7NaReI7UYjobejZdhDIhk+fEY3IqhtwNq2FZjhRe99eG1NOWUTkH63pt2s6N
s7jQOFV9LN6P6ZLxTNTeE3y97A9UEb3QprH4cP/b77yHNPXIoojgOE9boIaJXgEWaGyzbpzFI7yP
7huqYcuLuq5YqI9lbvl6NEbPWQefX0lG/cjne2/WnDKJHjcobm7fqTkbqOUkRD2GMruXonfnd11M
YhebKOK0CvYXq64UB5CYvWtE7gMkAyhEsRevlzod9F6vqckHwqrdlxgLEX+MpyMDj71zRaOdEpG8
SShKXo8ym3qDgjeXldm2/Ulrquqftuz/jbJ2OMgeb9WtJIaKdIMOh1RK2cLjx4g9A2FuDJo+cn2U
HpX3TTX8ZdtD9aorcUWr0tRDNVYWhFcrsPNq3YdK15rPVV4m3+7vqd15S5SerI5JeNf1vGsxJSLX
5fOAOfzZGJS/kYAVn+l61AcNiJ3NwxNkoXhBeRUY8ObIVH2uE5tHQ5B7tRr7fTUqj5We9aaPmPj6
Pu1q4yO2E9G/vz1BCWSn8IftDKI0mwmumTeKem3BylOT+65FrevP1mC/n8v5kIa+N0XE3cGMUmRG
PWATsyTo60fcw2Q+o2qemyaZ/0RUhGqEPtmg8zpaLk5b9ZE/Df2AFxUqhOc8ddpHEODVxTPrZfbd
KsvMkzBH79FLaTuFsVIrp8lq5/+w5UG3EQxKdDupu5zNLw9nU2hdk04eHsUJldfCS9KwyKLs2Rbd
b3OUZJ7CfUFp660nvznDs7LUo9I2QEyi4aHwcEseZnA3ydik72yndg622s6mlnmujArY2DdSWF2a
KmXMkLRLWLWejkzIoz+GI/rGl/vbaydMBeIgdX/BlQOh2+Qo7TLhZDli9Dyo+oIE71R6zwUI9m/N
PLivmZJ3P+8PuDc3sjBJ+SJ6gvp7/dVMHCOnpTY4Rgi1PZjm8FlTFGxo0kNduN2pUR+EYIP9MuWW
zUhJ0bTtxEiRtRIlwiYL0jhCQKhQ58cxq5KD5+0WJscuIUyUATGlA7wWrgdcEjPWnZa1pL8SATpU
k68zspJPhinwUuiA1Jy62ly/F+mcvcvHSHlVeIYfRN6O6u/XR0kCiFol34e8bPNZ+3bqBH6LqA5O
Xfu+iEojbO20Tnx7zOb/MhYwaYJ06BFI5F9PG/y6QW7LOjdlnJQB4gDWU18jaegbSj5/ur999q4o
igVU7AGrAD3flLtmpSuUldZVUKPM9C3Nx/yvFjAKIqRpPoR4Ly+Vr/ead/DM7DzivKnossv6AZTI
zac1nZ6/2TKHoJwjfF+HPDorY62e709uJ0CShmlAXpiehElcr6SRjo6ddoySecMURhM4aPh1sIKX
0gpgfObPQP7S56nORwjE4qggsz88bQnSeJqM2zRg9cpSowQkj2ZvXHKxGCdjHYbH1RnWp8Eyhos3
ewoNWjN6mJvDnt3tpwVcyakhYgdcdyMt0k1zmw0mYIJcW9dvsyjcU4R8XhbWs0dhuIwcQH2idtTP
91f99kYi7eEfCsOEZ2Bqr1e9cu26rpJkCrC9oVazlOqH3u7ed1ah/nV/pFs2OBkWcu4wahBmpPi+
iSEWpZiNrKdQgp1sZ50mZCY+aClWqH6ydPk3tbP1S6Q7yvd5zar3NDH1Jy/Nknd9PRR/NZpQntGj
df+o1OhI+25v8Wk8IAxKXiYLZdeLAIKkMnInGqmZRBBvehULpA6P5hpzqD7BvNG1/BR3+oPs93bL
cZipsUqIHTfIFioz4EjtmNhxBZ6Xl61fr+5Swpu2+29gDTU7QPgguxiiEd+TFfHKc26s+ETd/yq3
7wS/AQEoKmXcljftsbXsG2d2AHoktWgvvVqI1zQemi86bevPdGl+W2dDVjv5czDlwNvBib9e6tVJ
at1NqfdOJfUnLIfyMOkwHQPXYh88STtbmxmB7gDtxW7b4nNGJIydruDvLniOgzYRMWgW10Y8qTri
quwOhVwZRHiSPEr117NSsqGyW5OakOolr7UrPY5KT6ve2fp46BS4OxbXFGggRIIJXa7H0oVTxFVD
jk3JROvezdbUeA91jhO96lXLl9/eHlBlJbkTCDTd2s3JSBIvVYXHYE2LM0GUmK+ZsUZpmExOGWrL
lB9xgm/fGuTtqGsRbeKhyWNwPTtegdQYOvaHA3zjFcJhFmoNN8HvT4sNLwn+9DSBZlyPYna5Yg0z
ecWy6ukcIkAJoW+yo7L3U7vTT1kT1UeN/t2Z2aAZiE0I3G8q/rFuLxhMc8lEijsFXlqnF9Ab6hG0
cm9/cL1St+NCA+Mof8cvmYE6QgqmfEyVx+hAzvYAd8vJSIKU+lt4fxl3h5J/GwKbMvbbDJU3RZRN
tKYCo1HjgAhJeyqF+MccK/egELpTKEQ5jlYJWTenjGD9elZQwd7ciLko3L4NOrOvf9TV6oZFa+aP
9arYz+ZgforFpP2dpen6FZ+iIzuLvQ9IgMJ5QIKCu3kzW7SqrcFDNy9IYDIFsb2uZ/Szs4M13XkU
6PPRRnBQQqM7tTne0ITKuitKsJtLsvIETNGjsJbyZNTu+DK0Xo913kAxFi3tS2t46cHwe58UzCgN
YnDn1Lg3sZ7RdEZiCTo245pm51nJ2xCSvghaex5Ov797gGwClJdxB8/P9Sftk1lxy6rGHLrKMHlo
lywUFuZ7s9kqBy/t7qykOhrzknfZ5tPFA/3nVgXuhxZ6/7cq+uZPL8nKxwRQ2MFO3RmK3QHxzMRo
BcrQ5mopl8GslLWh2UYGEppl0p6U2Zn8cuq933+7kUCzCcyRAuUB32yVSY0EWiWUFNWV2z/VB4HY
tRSjdSm6xUGTY+ty/5PtlL8kAwd8L2poQBq3UIautAqhyje1yjAZ88tira0PozJN2qnu5/YfezDT
AcD4WFlQ7zLnY1s6GgzHPnLezzluHqfYrrTxfwc/a2/RNcmA8yQ9nY7F9VbKZitWbJf2T1HN7VmZ
7Lw9j8OERxr16uZf2wJIEkACTPQvfTLZL+qQgMLGe7p5VjQTmWgzE4XxPFuJQ5+wKNU/BmPOm4OA
ZOdoyxIKOu20O4hINmdrna18EQgIB42Clm3btkuIVLt58tr8fdrifMhDpT2IpR3PhV7/h8sa7Cn+
HAjz8wxtSSW1Y5GT29R/mwRjWOFZyrs01v5WR1s7KPrufQ1DQl2AW0Em8DanLfOKWGlJ09iBmLnX
NRVQUDdJYK3zkfChXLLrhihEHapFFEB5hcBGXH94s85rIWrZcNCQG2y6mLJrpyz/wGge/XKcbUxI
TEE5IjvCucu/eTMy9jioavEpaZNthfcdaqw91DOgJzFbadLn4ptt1dUBwGVnyzCKI3GBXJEwF67n
h3WQlgkTgAvzWcNyHfR3SZ8b//OyzDkrg5mc0ZKyw9SLdb9We/PT/YP1hgPczlLzuGMAZ8iS3Caw
TYVnFrDcRTAILKof9Ag6DmCbKFr8qNeSCCYDtJiTMzaKeYqSeph9XCH6fzN4tj8La1S/t1XSXmpM
gs4iipLHCUXWP3slT+1TnE9mfzamRFf8tEh6qkQTF+oprXu7OS/UxNKHPKPb9GQ1g3YqjNirD+Z3
m5MSTEicuyw6UFTZFh1ynLgGmxgJizHvS9qIixfZsp8rk1JP8WhUlRg4LQtkpLLXsf/m0kPG/q8y
tT9WA7p01vDx/pLf5KJyRyF09ka8J6zavB+ZJfKUDuIQJNjAfcqytv+bxv782PeefnYGF14zkd+R
5sVNGvg2Kg0xwhpK7VsBz8bBIqzgBQnixcMXo0K31OzBuq7R4oAJzfuDh+Tming7N0BLGAvQxPbc
ltSuGhTGh0CILnmItDF5EGaENberzwex/t5QcNWkoIdL8L2FgpiKpgta9gNuQV13UfI1ReIdr7O+
8Y6ANje3EbMCGCDxdaC1+AzXp3WsdKtPSwFXy+2iGp7WYP6vzLXo6yCKPsTCErHDLJtfx2U1D8KO
3aHRKJWAF4AJ20a6YU11ppoTH3C1E+RoddN3m0xc3HmKn2epKF22XeH3cxNf7m/YvfWF7U6Lj9Iv
895cUbnSYz3SAyLOYM35Q6GvSHbb0ykquiPF5b1dqgMOlXc+RYQbsJjRWZn1f87OrElOm337n0hV
7IhT6HU2x+M1OaHs2GEHAWL99P8ffqve8vR0TZef5NCJ1Qgh3bruawkWTSBlX4agiRhVBhhlVq5b
7tbRs250+66OB67rMRrV+GV/DTiSl0wvIDIMYeyrHHp76zjk1EhSMGn53dLVXx2PqyFzyVHNdvRy
/VB6od1dsy2CvZie9dAGOySRzbnzEugm3XIrn+N1v54Fa/ubKTeCVxh427v97a5oiaYFE68GnG1x
ujgYgqiYQyqQNUX24Lvvqtyr5M4O/IFjJxDJu8Zw9PSXkRIdDtMonaaw7u1ahrIYJMEENTpN/tD6
gBje/eOryfZj8aD/lbXLxfhidriEziamESC0uC3ug1nmT3HG9Zkbbvn17TX9+rrJWNCIuKlvdAZI
rC8nJpmyulqVoH0iDPGVb1Z9LZzVOfnDYn6vKCk8oiDq5I5dwHt2hFx/mkY3yD+9tmy/gqKPAEVe
kbzU8cULUoQcN/PIKON1N1gy/7bUGgdJJY3y89uPfG3tkZgCO3lL9cHR6uUTY6ZYomXr6IUN9vBu
jguN/fw69uTQxHmx05m6RUh4VUHxdGxWyARtIFewzpcjtkkB97pr2S37RnwMkFm8T9P4RgF1dZAN
KqONTJl2CeuToLKuk690VI5i/uQWOHMU82id3p68a3sgScH/f5SL5WKaEEoN2XCcxVm1SzMriNKg
xBSsz73920Nde0/sEKBX9CzpWl7UB3KoRr+iAx0J2S0PYJFk0FGEf1VUcE0oFnbd8O0Rrz0cSMDm
AMEeCF/m5XsixXKuheIANYlMj2JyoI/ZIMEcO5zQ3x7qtVaONYHBIWUefBEuthdPh4DNdWebEzTF
PSPdu7q331tAOd6BDnf3QUxK5+SYtXO2Jxl5yfbUM4kful2tP5liXPzQcxqzjFKa7+6ZzQJxfG1Z
Yxo2pfLsMDNK86887SFBuaVVnPNpEE444i3xY3II8w1H7COtG6/s6gTyNBvJGb3EJSLX8068xpU6
CvzVwqZj9A/aLoxjQIf5xgReWx3AtCA4Bk6HgBAv35Uva+XXLl2sei6WfTdW7ndwsSKaPFfsJtu6
daW99mibkodmNjsHV76X46UGttFmvDKeBaZZi4ESzq/yo+PE/8syxPME4hz+c4iaL4Yyk9IBa6Sr
65dxhkny1D7ky4Lypa+zGxfYK8UUWIJtgHBshNLL5vnoCm90lnSIBlLGf8Y4zDehcpYx8gzR3sG7
rPaTMprd5A7tH7uKQpaCpI2lHw0SPruLXbHrZZE1qoaGYlUq9FpXnwookqFvTrdk4ldeHrAbDEE4
4fSfLoNWfHPp7LamtMiy5L9RN/bBUsNIB2rKD29/19u7eXGN/OU1S3QMzS5cKS9RRVWk6K8NjtOk
Fg36FkT+jqtuGfVfex6XfQP0lPPr1aWCrTdAis3zaBf/0DBtu+lrq61p5GKpyu9vP9L1wTgoURKA
Ol1yOZegN1xi24YIh7mMUIepvyuJX37CYdv89PZQ2yt/NXubHJE9BC3CpS56Jr/Qy0vwFDMgs9Gy
muBor+NwKIrJjfCANkGkpz8GF7dXBrJI9QH8wMXp5ZeNjW63qoFBobPED0McGJjPTtZhiRGWjpDO
blzTrj0kFzRuLqz97RbzcjwrReDi4+4UDZ5u95MzTM/EcjsnlpNfo5zqmnOGB+6Na9OV/XJzyGZP
4Wzb+pEvR11np3dB3jhv2s7fl/UkzwEeMwQu42cHCXXcv/0qr60aGib0nTi5wQEvvu4iz5IGa+c+
aoa13hf+YJwaMf0LiftWH+HKfCLRpsdKlBCg36XCfWsu6N4XPeccjOY0VtaXwikxX28MA5mAb3SC
/E1tOf+8/YRX9s7NenbTDjE63bWXM8pmGrfdVtXNnT3vJL55oTmXzWNTOevm4G+HeeOm9G2q9sZt
7bWbC16jXEK3Ywg851WsQEdCTdANpI16nW6eCzTPbQSuOr3TI8AzySR25OdGdcgH3eystdPv+2DC
bB4P53/VYnT7ROTN/4CssCXxszAB2I6Ti/lQ9mwPbsP1GMbLtBdua50T247DOtDL2Utc4/j2/L8m
Ym2zEPAvRRQChcsC0e5kamQ5SIApQOejXjQUSIVVZfIkxmF9NrFMcw5DHiR3ALKNuZtEMeaRo5bu
v1GO1A5v/6ArS57fw1eNd+xWImx//tsd02wzmVgGvyedhz4sVe0SMWH9DTDxP5TGm0kAXfEt6RWa
wcuRbJjcICs58AAuFelxbblLhotva+icbpU+5YFd3qK8X9lAaEYCEaCEpzS+7Ff7ZuUqBHJ9hDK2
PYwDAUDL5nxccVA9ryU8ybdn8+p4nKFb/4Vj+1LxWALWJou0+sifG+8frWcVaVFa9DkSmghz9cdu
+KymzVsQ7Bk3kFcMXKnTdii122Pn4sShM/VGZIPsHC0t/peh2MwDslE21cLlMSdWv0zd1uxRJdl0
PvM2e5yX4IcTTMnzn08i5TFmPBxygNrbJP+2JK14LafOXHpcBbz05Pb4JZIK/VV4PdFOmrvA28Nd
+wLYCDcROlxMqBsvh8uwS1x67hXRnLhDiLImiJwm06E33QTjrhRavKqN1EABhP/PxScwdFAZYO5A
R5Tc1SiYTSxis+7GTnttEW78SkhcEKY4YV4+kFozgulMGn0Vxk2Rxfy9S2cKBMshzpNmbn2jHr+6
pwHCwAOH37/pUl8OGGRun5eSrwwhS80eAgSYNTrYi84kXKSYhsOipdghd6s3UxUvHKyqPyad79z4
JdeefJNj4c5GLxmq3ssfomWHUsLi/DZlXUTtSka4pfwunNPU27Ut3tRvL51r75MICj49JprosYv3
mdHf1VnG+2zLxDwUie9GXRB4f709yrUFujHQSOazwZkuIfKMu4UpdaGjbrXrPeDXDyWT9llB7rgx
f9eqg637SZznljt4SSUFROwm26be8nB/jjJC5v+Op655AOmogJuy9T4ocI+hdkg+vP2MV2eSj56t
cyNqXTZfvbnA1lcD0aRjZX6pm0xB4UAD8/Yo2/u4KNW5Cm/yHu4feGtc1JN6hNjkKdAZlATiRMs/
+zuza4Uf5DTv7anHAwCHp5NRjUZkzkN2o/i6+iI3et3/G/7Spb1TU+ZVAQ9Z2cqj4T27f+HW0EVI
3LLT2096rb7krKWTzAZA3+hiU0u1aTdFyh4gcEPfNWYCnpG64q6OVzuiq9Yd5jZrbgx69fPj8Sih
tzTfyxuryLNh5dGJ5hZJDh1tMXZOarhRSnEXLS3q+7cf8upy3UaDPbht3ReXktxtNzkW4zVVWj4F
aRUfl3FTfMqqnIt93DviOV8H/byasrlxavwiLVyuJWo46Jkg8xCftpf92ynlaV1UlkwAFempLOep
tUcTV7q1+AzXwbDOXD59M9QEPPw15UPqcUSXxb4c09gKWyJ5vEjnrREga4D6GMZF0DfhPM/GFPat
b4n94vTGF5mPUxfyDm3nxtxdW4seyOPGUsS9+1K7IxbL7nMCPiNs84c9xbiZhrOxYmKmAL1viVSu
LcffR7vYKJcmN+vcYqPssNo6zGVh0E7OquwO88KESfLNyBB1fsOY4dp6BALAeoLoQyKeLg7CCcpb
PwUgDpZu14ibWHUysEONZLk0h6BX6Y2N+tr2wqtFFcMBz4F4sSSStcqrRdCmhRct7m0sIY3Q8ZYF
y/BkGVXUYn037QbaqZ/z0pX/zouDpvXtb+LaRrrJAdiSYcqjsn+5LIssTYVXwGMcytS4X1XnfvC8
6pZ+9TXzgMKTq9zG20WMheb95TAWrzGPe0DTpknX4pgRRPoj6SZ86AWfgB2SUv6xqskrwvq4rHaZ
WaY//Vi2Ge0hAihBCRMaJ9M8V4+itmO9wzN3XMJJ2OsQyq5a/1GD0lUk7Ur5Yd6LGCsxz53T0BJm
pZ6y3jJRkpdtXe4mqVvnz69FmNpvnVrgI2zKL/ZPv1VFV23KyHmovHejjBVSXaM4aG3cOHOvfIgc
7ZtOjDYtSqfthf62j7RrS+6NAlkpWtcJMbRwT5RZcWjlkKHfXhuvDQo2kiepnLwzcLFXYmrMQylm
JLf/IM7zOvKVQr27Yo/yT5Zb4j3t1NwPkxy31TMyocH9oFXjsYbdZKrCzPWIFViX3HyUAGFdmBtq
yB66vpve9wtTeVAJ0cw3XsSVnWOrCuA2b4025Akvp2eFDLz0OWBvWTjZXuHAcyq1982Ms+BTHqdJ
xtdc3eTuXStpMUYA0Nua9hvd4+Wwyi+9Nku5bXd26TyJfnJ3tDjSKmxARlAJ4wONsH8ai0gWKOLH
RQSh18lmzxdu/ff2a7uyQrhPWqA1YG9bTPPL3wKrXa/+GrQRrhD29ywdrb3ZSpiu/bgUt87UK/ON
OByqHmc4usVLSpEUoA6mHDlT47Z+kIW2o7EfkwO3PqwtS6v6h0zx4cZLvvKEDArMzXZCEXjZSSVk
CWuXbqV9NbXlrhkG6+wMhkHMtv4fuj1bkjFgAMc2+P12Zvz+ueHoZvWy66PeGfGNU/RNx3K29lih
3oJWrk3l9lFDRoZx8orWuko5u1XJRW+08IOouCNFPXqlo6cgByv8Be99J70lgb42ldsUcmHgCo2Q
8eXzrZP0EotsMLwfWzNy8lwfHO3T/M96faPcuzoUhR7/cBhw2rwcqpyMzB2zuo/SykqPSVDbRx2o
aVcP9a0Yw2sdf3qqqFIQwSA/uCSYZ5nR0OoHfagzvrQClXBECyjdz9ZCikyJl6Q7NAQ9Zwq9QEBb
3JiK/sbt4ZeN5UXJB/AB3e6XQRkc0ZcP7PjKUCPGq9Hmrt4eGl7rR7CK5NPaKV+HfiHZJlUhyuQk
+xFF42wopcJK61JG3uon97450+4D7fPOU925wa7D6+vT29vFlaqHZHAK0l8NfIDWl79yTNsGVxCr
iyS+ybR00nVvD/annhyauzhwkxsY/ZVVgDaOEBHAPUqCSzppYyywVDwgKOg4JcnacYO2Mk4elFqN
W+fXNsEXL2ATw+EDsqnAiXZ/+WjUemNszwANqp1jb28v/rCzOsfG52ts69NcE4semnFMzrS9iGNO
THEVesIVhz+eYsRyHKZYtqEWvlwICgjHz2ZuV8a4kBNM0vwutbJl7wZDd9/UbfL57fGuzjEEuU14
Y9CZuNi0lMFFYV65l9vB4MEhI4kPpEPfjaACf1yOcKcJbPYtDBvYPy5q5mZeTEt7NilCSRmciPMg
aMtMjUPV6ltBw6+fahuKQTZPQeCai4VK8MpMorLXRYNRzwcXTXBojDHs6vjPFWCgNJyd9MK3kxRu
2suFkwb0bXHl7SKjQo9vOGN69hqvoi7H2vztd/ULCH25SJm7zTOUcmlr8WyP/dsJg9eq39Af47GA
8u2oHqXbHEbROW448nm8W9TSGrirINwNlaud+6ZwAkICHJn0eMlPXBrsKSnHMPbrqtjjEUVoRBWP
P3JZWYc4znSx6+bZfGDaiBFU2C//leDdke7ffpArey4YJecWFGoa+1yxXz5I3IjFMwomrXCc6Sfw
PZ7oONyd6wqRWegLrffFLIJjS5DuOZCx8QWwvbtFOrm2StCA/RI3s0ou5eJp0+i+KjPSLKw0+4sF
kj3lrl2G/qRupXhdqfrwlmCpwF1E4EOp9fKJgy61bbHtZYR6u4/1PIEl2DoXJ1WmoSzzQ+o504Pr
9Q3GOcF40KxW073pefS6cOBn4LZnQSqnPXipl3AWoksHzcFqJ84UppY/HOcyHbGl7inXgRxPhZPf
wve3Z7tYttSYEK5B/miYXHrBKG5Dc9m7XRR0EpWP3ywPsZ31T1NQFAMy7xEf4bcX2Gv4BodGaJTI
ZflaXpUqk2/UTbwFlrWlgATQGktUThYG5i0Nr0wIl3i4ydj5o9V+fHvkrWK+fNZfRin0YKHjXp5Z
4ICzmhTI25LOTqTqJn+U623ThavDoKHiXy4TOMG8XE7t0BdrPAfsOk6LhUTsLc1Z9ssSmlNAdWAu
5WLtBX6G+2QBb80zkX+cqszcGUGRvtdyLJtDF6fpYU1teX57Cq69brS3G04Ot5S+zsvfJnrMKa2s
oJbJG+uj7SB06SaiDvwEesvOjEH4bpze11Y1fdZNBoLNEpGGL0dsY88AI2NEYeh6X6WOE6Va+u90
UGA6Jzi0XbCxG4Nee8zfB724x7tts1aekdJnHwqPrkTe7gJBveB4sfVujOc/toRjRrfiix7nlvl5
eZs3jCmfkmL8FWu8nGGVdWGL5GVPHNEaDv487YEsnSO5y7fit189KQ0IhDZAPyChVOQXT4rnweLR
2UfxIjK/PzlOl2B4scVc4OhXGsWxXufkVkTLq82Z2yhlEFc3VJHwvi4A9XhFubPQNosGlNTV0Rrs
/sHtYvO+9sz4j63gtsEQumxOHiCvv8rz3w7WpS+0sppmM0gT/X1RWi5xeYW/C9ra//j21/Fqa2Io
1O9Y92z4+evGjjGlLbUc9JppTN9nivYAOkkFiO2vobkiVZwAMXd9s9zSIb+mSTA0myHYHbdTFxu6
l5/JZiHZNAJwbOmk+W2wmvQnBS3G/c4CMYAqzN4in+3sB+HZ62fcjpIgTGYVPMV55y57VRJUCe07
7p7fnpJXn+/2uzgWgBUhLfECXv4uX1bmLDRuVl2uAzsKWmM9DCXR4clIudb1ygUFMQlFeHvYV3so
vbzNgZZPCr43TamLYTemc7DRyr0qLr7UtUxNUELnJt35yuMBeWwtZzBTKGrb5/Xb4qKuaDsWA+PM
Rn4snVQWoSnnzI6mdpGfQIzZsYUYxu9vP9+Vlbb1gwll4UCiuXfxBRVYDSJJYdw1STe6fqcPMmsc
WgG+2LdNYxFqJZ0QNPIWpfz1zGLXy40NgGIrvi/bxO0MASrzQdaS3B8ezVgsH9pM9zegndfbEsUj
RT7sGqqKV9Uw0r6FB+fi3udJEOX96JwIp/u2rno8pTMI79vT+fo1whVjsUDhwuIaZv7L10gyZzDY
Ds38DPFyGRGh0x8KSyen3Hbj59idrLtO5OpP78AbQw0g5FcGH+v04jCt1Mil1IXNteLEdkiaat41
lZ1FWTGrG9/D6x2XodiRNsYSV+BLYqN2RjfPJCyaAYfv72kzxz/mvDTf5QC/X/6Hudw0Dr/QRxz8
Xs6lMNOJqaZdKTwiD05erRJzV1lJkmKSDth5npJ+GcjsIPz4xmu8+pSUoVsbBbf5y87eIuy2A/nl
azTa+Kg8p7iXVeUfbYDZG0O9/gC5FEL346OHYEjZ//Ips1m5QliAOmj55VE5CPyOQbeOR9tu5U8/
MRoZLovrPzp16t1oCL++YrFwUKRtK9UA/b/kRFn2tKax7OHvrJalQoLBzZqW0dDi6J+o9ctomWN9
6EynfU7zxMPsBrKKFYnWH90/lWJsPwVLDyDvzVP21duO02KaY5qpRdVX5OCgIo3Mspb2jfm+su1s
FiKI/bbLxqtQ9MSESQovW0euU3X3iSXaw2Jlt2yfr207v4+y/YrftnPg+3xUWOVAxBoK5LmEy8o+
hg7eaKUP+HuPP9/+WF5r75k//PTBzDm36ejYL0dsQP8E6h9oPW1h9yEQX+uFcWn5T7WW698j2/Ad
cI2JX66c7LPlLfqhDOzsuYrr6s5PbTRzb/+kq3OAywFZDVxx2BQvfhEGDlmxsTkaTLM+e6Ip75bC
N/9uZeXvJGHNtwDva18tZdAGVEFwwnHk5YDuoKtOr8BicSGy00RPexerpdhvVko3ri9Xh9ogR1gq
bFCv2kLaXydPwhFrkYEdVr8uz9AN9C43J/f09jRe2yDodKIyBBUDgb7YBr1KDLlOiLMdDL/0d67M
h586jQeNpbSzecWSVGx0mXFAbZEf3x77ymP+Em7yaXJZg7T7ckbXTUJR4+0RjVhVYkbrUYLKyXvu
Uc4c3h4KY90rnybQFdUA9SfXtEtY0+mJwWg7SPM+IU3dvZgLSUBxS8OW7Be7ee5SwWOyDVnrsTOH
4SOC9xkMW3ZCh07qF9nBhEv7QRSe+EZURvyh6eLYC3EjIG15MeJ22vWyNYOQ5MxlOS6mm4y7rPQz
46gGV/1oO9tRh64b9L9eXc9z2K0dm14/Zv37xUCPFmWecn7Idi5+mHrOm9Oypk4Ztr2a/yJIZmhC
wLStTs/t8l/KevNzLbvOo0Og5Nep98f+uKxN/nWLsm2gGzu9h1A1Lp4zx6Z07SySqEh579M8RB1s
PPb5GKgTgCuKQqpOuBi5sXY/kEV75VPp+eIAnZRbOoUrWV4kfMXxbi6zzjuSwYlrik027SENVpmd
4iAOuOPL2h93+FnWabQ0S1/u6aLU6040ZjYfMAYpT4EqJ5A1JaQdVtXSJu+7MWm+wpdNvtVdPXwl
d9NtoGxUqkfliePezhlX95HsWaIyEfeOT2BEptiJeBjmSATWbN7HeaWckE0i/7d2dSoepZ+azxDK
WuK2Mj/+YHbKDHYD1kq4UKYl7PPeqP38eST2Jd/LET5fWLr18gUdQJqFlqWHhf+kzT+v8zraXIqw
ZXXxGwExG9P+sV4F0R6rWfObBtckox15VfYzqP2EsDSU+knkzMXcv1MaBSCuX7hmHRLMsoAbRWY9
CdJesjtc3eqnzPdjnjQNirvEFZV7qCTLP+KEcr42Y55+m9C9foWBGJAgjq2/QTcgX45V11n2PjNd
OgPlnOMcFzsJt+GyzukS1AQQPjqGs0z7pPFbDCEzc67DJO3IU4VVu1RHrWzyueok/jJWq+nCM8AU
Z9dNZu4c/KEJSpQ5tSoeMSEwYTxUY3rXmgbMNZ7CPCTaTZ074cwA3NCEnCIkIzlVoRyxXzm5o2+I
nR56iwxVMKE7QR3wE2skcq1UCmrEhOpgOqMryYnBSQz/mzMFrXvwYvQ/YUlOkgwtE1/s52Gui+WY
BeUsz/XimjmGWU7jHu045i8TYl7uJidzBfYQefNeWm3zjhRkpcPS6PoHeuj28zRlBubqQzX943n0
+SNrggp8JH+rLGDkac+9M2Uc29xKuGXuM4gRw2Ht5WoSy+P20NgyyWOW/jiXZ8PDQvWecru2Q5/4
kGdXJAKPSCPRzaFcuhZ7k6GN/x08fylOThvrf5vYqr/MLjkN0N0nZwk12cLNYUkW87809/KHxZgz
tiIvbcfQmf0O+byfOH5Yt13woU8Ey7VZ2qLf5rg4zaxFxJbeUL6PE4Wf9cyt4G7GLtg/kg7MZbJu
rPq/Pqe7AR981EtUES5bhGJo+7Pvl7YbdtTe9aEElgK3SctqOE2lH+8C+PnOngz72DpDTGiK7aMY
/wUutodwArd7DsjVkLuxq6Zz4srpUzeKxggXp4j/9maWyq4mtbU7j8mc/uTGvfztOq3X7sbKnjgp
F3fGz583beyUDEQVlXIInrU3TvXeStIiOYt0neZIVwL/IqtWbbK35WSYO9sdjDWEjOEYJwoQ2e11
V8Rt2DSooKNpwXd735m1IHtzNVaSgmOVyF1vNLURdnWaQ483miF/StMBo/c+G5ZxtxR1NZ6yOJ/j
+6Bupu4uMxD3h6lPEmKU6Hkcz40UJXlQugfZW2YMKk5imVUb+qkh5n/SLJnLj1xynR+mnFISRlTa
NY/wFywg9WJtuvV9z8+Z9tJeAMYwnZ+rB7O1/fmoV2KR7pl83Om9Beq5AHUoc/1ukbOd3cerGON9
K/28+eHZo1d9TdKyZk9cllYkZF57EouHo+d2gf/dy5Jefk/MRVtZqOOxW3DwxBLX/2IVLnaa4eSu
g/jQOm4e/FyoF9VOFkvdiaORxrMpQneJaX+Gswmf2joIJQu1hDWUp8WIGqPwiiP++X36DW9kowy1
vcr1hzDHsXVJNfFUe4oTF5Pu+1gG7FmRmQXa+KjnwZw/Q06MsQwzG3N6wisx0z+KwUqtL8LJ+/Je
cKrYEf6LSfxfZ5PpPhyU3Og7R25IS/4e6qw1Pc5zujgtaqIApnXYV6Zo8l0H8tj8zILVqmvM0HUz
fMDmPGvui3lqfRp7ciWru6t08hW3NtdQLB9jSJ7yqVUOcX7J3DwkIPeeGw6V29sfJS20EkDeGUYk
MpOt8mdRen2R7BursHPOq1bHUmHDYKXiA/Nm2Du4SFb/TtK9TES49jhaYk6zOomzRNww3Wb8Utoo
n/a5UctFRTPA9JyFSyKn+KS9QqdPugpG9bPK1s0ZcrJZ+k9OOy3uweTbgIZj4HmLv40BaJP/pHXS
J91utInfPqdcopOdFXvV02jNWp86AvUaGvXOqO5lI5I5CYMKdx478lrV0JuzGoW1oOmviyPDWk0B
xj156gwZCtOm1I/OuqjgMS19PwmXauhjaD/2gkVUSD5p4H2s+oyXAjFNTEUR6jkY1HEugnw+FfgS
WKdGur1zLprZRR1uNEF+UB7cuNApt2K2EXZZR2s1DEZCykCQpD+kv47Jk4LgaIWrW+E8l7Tj4oTG
MOAT1YuUFqNlL8u7fnPd2K1xSWGqSrshGcqaFBEWuNJWh2FubCdqp3h2W2JLdRbsCBCs6I4XmWkg
sa4J96iJddpOyTVOdwSP4STvmkP5Dgo4xszrYOafUw31O2pG7YqjDZ3xXVB7iR1ajcACfBwt/cVY
TT2GJWJAgjqMZDrHloWFdN35M72rjNiZXVZ49rulnPuv9PKnNRowgelC7kLxfFerwFt2aFoGWB5Z
a2V7LC4wMvJ8XUI+iy3+e2Mqk++Vi6NKpIIxqU+Lu5YPhItW+c6eVXOvhWmkjzEigGW/jnH6bmTf
Y+Ig1n5yN15dGq5W4UkOLPqAka7bkq6Ez/+LZGKgOPBz36qjMQVWjfIOI75IJWRQhLXR98Y/qugr
2nI66FRIqSjbMIh9ZR/IzhuDo8Tvwg2nvlZy5+uGnblTLd7TrTn02F8Zw6I/qkpP7THLqnX6Tulo
OSGdvjL/mYophy9CTsJ0jHv0YPNTMqV2cViTdVpFOAX11H6VdakN/7ASlW3h8Ra73b7tvanct2YS
iO/m2Bl/qw4Bv4XjfbucjambZOjBwua7yvLM3xuk0otwQc9T0f+Rlr6vezc/GbGb1XcjqW0yNM0q
Ht6bxmQY1N/uonaJEdfr3uNG190vel7m4zy3lqaw9YeKpZ5rZ5clFZG5ZhWAz3rVvKKiMccJg2RX
rmfCndJ1FzS1a+7HrKMuC7lOd8kTm7FZPFmTlxbvMw0E8m5piPLc53bTNQio5PwBo764PMHT889Z
W6YqUnGm1qOTgbM9BLzHo1OuLmvDoerdYyA6F+8bb7HtfapaedfnYv3pKziOc7vVpXWZ1U+FW3Vf
SnK5+tBvDUqUdqbxAEt3qrxQ2hlMVH+1y+98Nfq7iwjDCK12Vd6DWrUa9o1Ref95ckj6ve1NbXVn
F43/3zg6fYpx3JI8NB2mbrvEKyBvVxS4VWS6TZnt5jaoPkxsE89O32oUjmBpnNNVVsdPhBXYXdgP
BcYu+P5a6a4uA+sZS+u8CSmPm7/WitPt3KcWJ62q8zW+4xzucDBMa6pY3SWb15i/8COkm7bzY0C6
2GOhNs+orhNjEbKltk2UirYm+SKr+n+kqor37OVypdldV5/noiizI19C+iFWLn/p4KHJjGbovFRm
o1i6/ZRnGIKNCSGDe08vDN/jknwSljn5IS1mxHZFEdT1rusF1zGc2IKob90SLfQcG+/TLHdzyiqT
wDot++Y+mUej+gJA13+L47aBcziaqrvjm/SPYoB49LeXlklK37vK85DgkPjzOOZjG0KxW/tdkJSd
EVLgZf9or9UH0Qa1Cq0R3vvH1ZPV+tA7SmQRQLDWd+U8qO+jHaz8YFSDMF7tVE4n7bALVHkTDIfW
78byzsv89Vx0vK3nJpbpgzmyM+6XzlrNOz7NuD6DdjRV6LQEijxMw9r2R+nQRTgUbU3OgwjAgCgc
9GjvtU+q/dfemor6qzkZXh1ivFbnn6dKeEEk1sbJwyKvW+xJajuIITi1+lsiSige3HzyzImqaVB+
NAfUd0DYFgUubhLWehjzcpJ3aWcXRVSp1Oi+Yqa5yDDxs/irxd6K6UaZjJ+cXKd/G8U6fZGr035u
F79+Wiq1fqPDlZdnydYxh9nISt5ZlTtWx7hJ609+qmNA0IzJq7H30d/E4NtTaHfwuyevlZ/b1AvG
U6L74LuM9dof3SQeneegyx133y6W828szNnbBXntyjPbOFuqm1GpdmtRmg+u3zQPqUdRFXJQSDiu
rTKex4oL+wnHG9N+SqdO96eJwHM2GT9u6seyX4fiNDkqNz9V66C6vwqTevdBjdl8zKs5VxAHRnHH
m5z/ddZ2VEdHNFP9V0Vhaj84gzP8l0LM7HZdiSY4dCRsLoqhpm+iockJwNMu3JfHNCtRnZsYJJrv
YkuKAj85V/4wjDn4SOd+1WfAjMwKp7ysjceB1KjzlBUy3rnCkeNx7O2YUky75bGy6yk5ZY2R/SXG
aprvvdrS06mXZnxIgWT0Qz3l7tkbzcaNkslajfuK2SFg3HdFfaxnsz7ThPXyc1Lb9kc7af+Po/Na
jlPZwvATUUUOtwxMUM6yfENZWzapgaZJTT/9+ebc7u2ypRnoXuuPguHCm1vk9Cr2Ph3b0KY2DyC3
qTWDJEL8koqRu5PntvzryFBTbNksFUOb6F/LVowNrTQ8o420CzcfXUe+oBr1+gN3pnU7qlE12RZ5
FCX4I/9wSp6H+ut2VsHUVsy1jxpa1Auj7ex/BVq33cVVkniiIlTeDUaPJjqs7L7ek56W+KjcKC5O
gelckSplmjlfaVjc0rXjYco4QTncmP/0f45f1X02jKtlp3EZ13+HRu1lvoShvqk3Ytt0KpzSAzym
pVXfiaEYVOovNJ6wv9cBF8rQ9MPR3imaO7HkzTG/uGWqbUidnrohunfi4cENrFafKU2J6AMl4p3D
BF+WurYpi1vXNMHtTsmrndqA1c5zM0yjOQJ6ucFxhWL/9HTi7oexIajzaIMUlDdu088mQ3lLEknh
1s3fviAGP53HwXJOvNauc1qZUbqz9kmAvfil2evbZtfXupq4KfxUzIQkswNaVXyI+Y7G8+hV0WnZ
PRyUnDoOvgrCkoJjWSzVeEDC75h74jTXOe+TwV0+Zos5MTf8ODkzKwb2Ei3FcFil11bgbyw6vKNJ
GZBdZoOdTPzTY1pbUfRaOkUfpXVVdlVaDgtIS1yVI6ajti+sg0v0/WNt0Vqftvi11aNf7dG5tUWj
MnAr54lDXPwK96TyU1f7/Xdl+d1NvLhIcK2uttuL3JgTiWYMtjBrWuO/NDinfvPTXhskWieZTg0Y
xRcZIN5bx9u3noQ7jiInGCf47JO9HlPP29T97HM5/dtm238n2NqZcnT4zcNSrrFhIwnBfoDQ9t+4
fHzqQlftVoetce36zlJ8WGm1DttFDh7SraJynecFb6x1rhT9a3cBdMCSkewc3vZYT9ps6OtEHpG0
eS9xZ6kE1bHbqDQMrUKx9P3/uzVbYv2A0kn5amJHTo+RT61lPi5+ueW+P8UiW5QzvQYcEn/NyqR6
IEOsCy6emNZ3W5Fsnkt070kec904nP7xeqcxJ/Lk856cWp0I633o2+XbuNE2ZLOovPHo+Ju4mrZ8
8ziPchKXFavjnHJ/eh+dE5gyi7ulKs7e7hfPxh00rxPWqvO+WfaYDWtFihKZoFh0qqnCU+DNutTp
YubR42st+dqWwkSP6JnBDnl8ZjcVI4KWbEdced5W0mpSVyKWz3Vv2yrzWxwrTGNLT3xDO+x/VuS2
8tAUYmvTOhpqYMNurl4Ioy9aArgYoM8kD4PjtMHUPs8Sa9sRtFa9qaBFYoYecVYHTExQnHWl4h92
G32JLPbHFCxBnrraBXtIZjEs33PijtNxmGxP3vZBqaw/hsLAf4mq5+Iwicq/K5SQPzHAcJs3++a/
L0tRX4xblCJnZAjqNNgqSmZjIMR/Xgt4lleLIvRajdNGPEVfQMinfPvt8qIGV5vjjHtpzQwnxcVn
mBY5/kL/LSkGDWVXWdNH4vX6RYdcPWIHJzqMpXLehr1a/ZtOS/Gs962wX0KGguVo2Rv05o5TQJ3g
PKdHgTdBpByt/aNlWB5zf1T9Ja5RqRy0YYa8D3RnThuZf+wJxhFd7lbN/OmifJ4uYhPiQYqp6NOo
DOb15FiTOMd6cOub7qohYckJugGwSwyMTtwRWKOLrfvZAdN3IGfVuYd19hjnt2LDa9WFZi6y3Y31
Z0xTq0jbOPKerLCu2Ad1bN+PdFDOeeQm+g+zqWgO9szqlkXM+OJAppH+JZMieCLIsOlOZRv57yr2
AevWMGwMfQ97Agw8EJy3rPX1q3ZNkIeW7r+utEd1kKZvfDyDi3nu/Y4VjhALgnaNXVRrOplyfHIs
XJ/MRtHCiyC76BhvfrE9rOGY4HWfzJybZgmnhyW2mJjKeGzvGWt2GpPr2l0zHYWbkyZA529DSZPZ
Rzu2HR+TEfb0arOAfZU7q8tBelQvP8i9Xu58EmEC3gbc5Q1HnvS9tKUj458YoNlO+67kA3ax0MAG
UKXx6NUhDxxgs0wbt7kO0+U2Dqeyn6acUQ7Znet1tN66JHa/zijL+tugrIvzxI3yOpjevRvca3eZ
Gy8DIuEuKcyzlVBA3gxUOaUaPJPkIduS7n25WME34GAgL+zxwb0Zh7A8b2bEbIn1y/uNSL79Ljix
QLExuN3tjqiHlIFr+hBeLSw4HGu7D7fB4tWnjINc4X30vYPfxfWUxUVpN/gqOt5PXtVkyyOL3wXg
VUd3e1xGfu4QMv7Y9JQmPxJTDj6xJ4sYkSpMsZ2COPlW6laxeZMqYLIY9x3dc2F58DGTtRWE2vvG
OZSOlGUK6sHLw6YFBsrMScRv5FHBwvgAkXEJml3aYKjGbc6A1Osrd7TlZO2ObDUPK7PWd6Ezce9o
5rbxAYRyb+7WIWH9IWXYlZfOKSsvCxp3fywa0/1uxgijzBrQoerF9CA+EDvOx0Y4XW0dWjkLc687
r/tcAyawD9GF8x+x1kHwIjxvolFwDhbnLqYO9mbXfr3mG+0wvFGFV/tgqX34I9qkdFJIs6G6r6S9
3c/TBI8yqWT55ZZ11IBAkqZHB7yJUoW95FaGwLVZ11X6YSiadXlV61zHOQkSCo2AV0qYGypobkrd
VuI92RN3uX6tITn92zZ8edHYVZeVTdjKPZL730atV55YKn2Sb08BxpUagOZj20T8iROVH7ruSkq1
k7DQRbYMehmyUHuFPI+djvStiNv+eecB3W88KYv3mJI7/60fumg8VFDQ+iuUjbqhyRgNjLG9zjp0
ytXgc6tKKJbkzJ+Zl/hVOFEEEfz4RqzkXAATW+d+sjzrXtSIEO6vUOKfsPFCTUZEyFiyysk12d7b
asu2NVj33LIa77e3zJOVOlbST2mh17E+jhtsWmZ8T30A6STWeW539e300BkP0uvUTzjbzeMsVg/f
HhJX9zC7O67O1tGbPER1Mj5DxOPTisoquexEh7lvbVBDJjkemVoZ+RZR8qlh0doziLJe7+I6nF5F
B2v2PfnL0hykMw8c9GG3Z4ItYGf/YwFPV6PD4NZNeJ/O5Urf911tZCCBHbEVXnbyuMXbVFWqThli
xgqCxwCnTix4yaGtVq/mU4x2wOywfdiCze+fk20e/lEd7kvsULbDadqVljrP8ITyTFUpvxD3/sRH
UzkmOCNAifbDoIL6vFuFP2QJ8VZXCqkobqF8AvaBuk/uydChTr6rk4YshGQc/3k+G0fm9ROVr6FZ
QnP1oAzP2HD049gIpQ+SxMOCG1TSdhFCUYF+c6guWRkP7vkq/sK7KaOlfoJyJbAM0rz4z2ZjJ6Wj
iyzY3TlU5hCHjnqo6elUaeXU5g/0LxQhraFBkRJAyqSCrpSZ9ZpAeTuEpMqfJ9k2n2GccHJ0jSn/
m7qh6HJ2bv7whsCX3FuceSaVC+j5seni4seEnfrr1yPD9tY6NXN6Hzz7xD2ODyOpKctxkp6VM05a
1XGsx35+DtZNnh3mOwP6KIIhrSo2piPYeyBP/C6RC/TV7a/eimL6ZWT/Hk+r3qyPRMw7aUPrmDgn
ortHeWlJhJ/S1q70Uwzr0uSzawYU13Wxb4SVGFYW0KTZptnM4Rw00+Tsv7xdj5CJSa9ZTmOBKUDT
K64PJtL2y1Lp6M8yVk5DfPb1+ejxgYhMI7CGAzeb0xJH7ia/bGUqByZjEv/1TkH682ANGDurzg5P
azw1dcZf2byWozU6r0lPwUi6uZOYjokavYk0oWgH4Vk8aIS210F4hC7zG2B+G4PEhlDLpMFQyP4G
+olYRPrDtDrGsvbtrC2Hcr8vyN18NN6OFofDyf7XT5G4E4i+l5OwGxrj2lCHecORcoUiu1GgWeE1
rxKsVgepNrchnMwDwpLLHN+1QSytiyedocmpAurlPatnuSCOoscw87qwzWDztLxJ2hj62WU1hauO
3XXIqSNIAJBLC2COYLk/yvNaWN+4n2Ve9e7IprK4skv7Veovshcm7j3tiRPKz9JwvHZ+fU7qsplu
fPhNPgfn+sAKqcssLBm9LgEC3PrgRRv42DQURBaBoxBBQKhY7xOu5oYDyRhVotN2qBI61LigUJJ4
hpfe6jH/5GJc5MPY1vCRaEuqOGUxkV/Mz82esqiLMHUiRrKsR5L60tcU3d42W8QWZE0BDQ4kbntH
fDidykwfbc1dEIyyy5OyiAFQAl3eJonV7ncWxY93w7QZxLuzC4Xn6wr7/lSOy3DmmrLfB7ez/wbu
TilFdRWpguQMHTXgwml53qxCt4f/B2zlU+lNx2Jt+/5L94Ihfm0D+2Gayw4dvO4x2/qucsBXrX1S
aTxUfB0RNTIX8kJgFvwtEH6KbLN6bWtfOMd5KeCyGG+WW6jsrTpNjg9tZ5ySP11O6HAuGh2vdQh3
f5apUb1QMJz7+lJCRk0H0ZUL/6FY4eI9Qxbi3kVNfWRm3kIwfPrtUvas7ZLsbRAdoNna8ZrcYV7W
FnF/VuIMis+iwolxqQmF+hjhJ282M+/DYYCrLxmZlk0cd9lbVipYJkLWake+d+AqH73ZDRlq21Wi
sMahmLOinsggwkPejDcWBPXryNjkv7MNTvLJ9/QY/QV3r5AJRDXkTQcgpDOxVQ4YD2pEpt5yG77b
RU0Sl+3kMrp7dnEpuobouGnHF3/xHD3tGVJOzmpY82L/F1qGP7iyBL2i1BDM695kvBTxj81qNCbJ
sY6rIOI87Xb3LIRsX5tyrH+XCzwyiS1DiWDBSVaDr7Nv/sJpOBAMBi6u5jjX8XSklGt2M7AChBDM
4zPFNpEJCfZM5uS23xVleFE17iikugBN0TpI+c2mwChg4kj8N8CbramuQaFyp3NWc7u3rZfvlLuv
GF7cMQvQvcsLu8Yy5aLEYZDRPxjeuP5VfbBWnOUH5Bc7N1xQaZhyGfT2QdBiqh6HnWQIsDG65dJB
crSNAs3BeV0GzutYhf0Tap7Rf7ZdvqffoTTCnBfO8jid7LUKX5tYulFOig0UtiazpXqA9+Csg1kG
hHMn300w+pK0lpbAXLytoeiBWTpnA3kT3gfMEVd/Nzel+gg3jv1P4deCFfR653O/e/thSebpDbV/
0ebXTKwq42OWn+O2RMt93dtucwFlgfXv/v+rGDsWPl8ws85zWXuIDbQ0zSdewmpM205ju0tk2RC6
W9eNhwXbyIvWjDxXtXUbH9yxIOBlIn7llw+UwZOFOKQ7aEo++qPT+VxVEf/zz7gFwQaqHttv4aDr
H3tHd5oiOrG/hykKq9tCjXTLQd6F89HZpXzb1N79jaVQJifWqdnu5NItCX1m8UhQqFeRy2sWooFv
HGcq/3XWFFcHwqNJcsTPaL+wAyFBn8G7Sz57lqzVjVFiNYEzc39PHOkUGxdyy8mEK/9bkEa9zYjp
N36Bxgmz2B+BIZXvW26mkr7cfstoGl7pqU8QKZmpFEfKqV10BVUdZt1AGj0RIuNINJHtKPQDZkxm
CvN8U9V3k4hcnTYtYVuZV06A9yPQ5J1BCICyaNfBP3S35PyStj6+09+mSCZR8f7ahdJxUu4eD+a6
JU/xzkiOxCwyc0g7KfBwcT+qCYh/GrUV5ZJIy+33sva2f1gbtdj30O/OmPs92W25axXiMZ56V4NU
CW6xYlrM+hxuVhhmSu3beNNoi5FBtcq/Dwtv2XOyruYqM5rqjJzjTdppFQc0z4zQNfkQS2WyuULi
dsVn97s+npzwuO6r42OJGuWe91YThvB8u/iwVuSBQAQLn3m7oQB8Luoo4cBeZHhbMCe8Fp6P4MtL
kK2u4DR4Toox3I5JoqJHxpDhC8LLUw/x1Dbn2Xb1dh5G/mqiMUT74PjDSojZKOWj1bfRv9AIpgQI
17g/wsP7j4rR9wuyYAhSLDIIbEgCJyl0lDqK06BCAHEpfBAmqyTT+m/rVWZPG9QhsKOb1G3GlIn0
ZTJQILKbyAwZx361iYwlziuwyyaG8LBZmVJ0N8ygtkT8nVNuy31Nb87MJCoga/I+6EoUYND5LyOm
o+Awb970U+wcY7cNIf9uVjjCWTN53SRZZZuFwboo68dl0p16q1v0fncWzXtvV1GpSWN/N+cQVHn6
Yp2dvqFqO+9hFoXuMlQzRZBbTK53ZoBHPTibZe7qSWt8IFOdBGkFvr/cEQ+lXqsgoEOMJ5kjaJ8D
jj9qeOXDYELqSdFf7CJdt737HXZL0N5wnwXfW7HUDzvpOW/JNIbEje8BenfkEu07kf5rcfBtEFeU
THb8BMbvz/dVyMWTSlUlhPUt4fpjah9Innie0pyFW7X3u93UqKTg8gE21IQcIh5FfMOQ7lVZ5cCA
ZHtYdm/bSgn2kYQIZT821crJwy6pfvpdN4+dKiweyZ7T/jAXoj06MwUsEIggsZ97T45+isGLfZhh
fn8YNrOp/4LB6MfF9db4xHBfOPlczGuChtFKfhvZBiyEZP2DKqEqcv6LPLSCebt6w+lajYFPrfMq
Rr8toV2Go2ibbhuv1DPsATl3hzWsvUdpBcsfrt1tpyLGG3Tuzs7wWTamRX80EfB57hNblzeyXSYY
z7FLHhy5hP5hL2KoZeLAhHsuk7l/Z/fuoKR1XT5yCIxRVqHx/ZZ71Hx5awkYfwXHPv1urN6aYvCi
QwlmxO9McA8PY9vGxyImxC2PjF2+C7saiIuckRyhHhIFsVly4EAt9TS+QH0kabFRFoySdPIAnyZU
rYwPcfVLLLWY8jZO5FtRFxwKKAaCJ8SxCLlIidPP3USrNEdF2XTpokZ/ul86q/wCYKVo167rgWTR
RHLMhmU73Xi+0ftBDzWxjiTm6b+gehg4yew34rA0ENw5wWikxzpjmKjrLhLZL+0icDK57HQVyelW
92CS1vu14LBwb9bY2W5Y2lzuNG6V9eT6xjPPLeDXnybetXWQS8RWwZpZhsd6WaMPQ2R086Br45Zs
sKL/CnYrWnId8pFwxtaGraSeBjuP9mgG+KlEs5ybBdMtSgqvvIBFN/2xd8LmNvRQHsOJC65Use+g
/MYI94+l/cQ6lUKU/DrJ6N43gMwWT+mmZGaq2OPf2V331z55Ijyh69/OLkvAdd1X41O8WW6VT0HA
kxkjwvoiKw5YdCu9Hum4qF5qFZXlYVyW4L8ujFAcdVTyvTtd77zWrbVaqORCon22hDrZwxgxehyt
bg6+onUW/9W1s36QkBGGh3Dg42VOswwIVpNQpRZE5t+K1GQ5ueFosbX1i3cn0Az+qlHxjccNGidC
3XGlnSHlFuyMlGZLBN5MbXXvy/2AOKtkLO6luJ2LaOsPanKbd/qfnP2wkSVjnUx3pfyp+lmfO7RR
cCdFJD5Q8PgDagSHD8qtwwDKmD3iqQ7mckvJu9n+rHbDaWMhB7grbBSWx23f4i0Fqy2/inaxUdFa
gUPUlCe6PbUamHeGRzKlZFnj9gcj7X51CBmRZs2OoF7IH8ibma6pOmcA0olT3plcUMOmfKYtNkBc
XlsAFZPqYyQtftgTcr147rlaHLs/j06gH0MojeYwI/aJUpJTdJMSM6PUNUwkWtMy2CFdKC7pkqeo
LawX5FKIMsppbt7XFY6uT1e21hvCEtoefdVWI3qebebdilER4siS/oksa3/PZhUlI39hiZwO/cNg
0gER8ZxWqpBHwH8FYZjslc8usZbr74QEqv8av4j+ogeKbj1F/NbF2Zjr0enUYZLFyVLNeelp1z1F
fAZvUVK7fo4IbrksZOXMDxN453/baFX2A2KMYL2ZBi2Wx8qR8TN859Af5Krcp2YjgOxmHZzud4/o
G8mVb9MU11nb8kBlYbil7eLVd4hM5pHS9876gCGs0B0jVD+4MuSmcLdOPA/Sir43onOT/xAbevOx
QXXuw2duzT2CecBHufjJz7DGwEoeyrJc4Sql+8NtB2K81tm3zlQwNgb96m76m2AutD51k9N1mUJd
6N9BhhRPSwz/f9Sql8DwXlnYRz01kPvWOLb0Fng1cBBb66uN/lUcWSzCo9orWx+vZSQ4RIyMVxRr
C8RiC+nW5zpGCvKyjov+KqdhfVzCuJTHpVhGCIJQjQVmQhs2vQ18HyRgtTxFeqAb3JYb0r/UnpKB
tH/B6fOx9X6rvsl1557bu7GxMoOsrb334r0fX4Ku3nRqS4YFhPtr66RLq5csHFlyU8pvaicNZxht
4r/RXRxl4UQwMTIQD2V8bfVEFGcfqUtx8UEs835b9itHPckQSMPU0JU/NQbpkKEbeOaW58LL+63n
LISAlS6645ErnPR3sRO7HYzfmxvjOSqGTfmHEOM6oE+8LhW3xtiO787sAuuwqMIublevAVLyce5O
NNQN7bmg5fqlpHO3vVN+vfTM1M12i8ZFfuykqN/uovQcAKuaY80ecUVCSe2bdjLf22Inp7Am8u/j
ZbP70+wsW3+WQ23vWT8zCYM0AQSnDkVIXNj4585jgIwbj7HXIswanPabpcjHXKScbcqdGu0LUvyK
flWUltVtICw4oSqqGp6E2NP3XU+KW44Qrc/tOhwG1t1Y8qMIrb58LIzHUa7dcElcCavMEwEfvvFt
TM+TLBFiKuHL+0RyW6SltVdhinBUFY/x6pBK0hW7nzxVCT03ebtQTHAfrexCB9o7Eu8yi7LrGTdC
sWaVDtlGW8RLd9DNw3Big12eg8VHn1b6eK5Tp4hddeHYmmZWtWH4G0cAW4ju55mD3CRxfwhQMxXH
gDIjdCfCHpzLAjpB7QMVeulK8debqkX7E0XwZDndaLy80Tgtvyxgdo/TkIUvRYVZ7scBqRkFdLIh
yap1VvHu1tVWHbvWsx1CFrlcc6uSAcT0uG7cNH1JI3zYyPjDoJxgIE/CCvSj0Uj7N3QD7BMDwtwa
eS6QWbHA/1ex3Wb7WnTBYQv29ZG0B6lzDOq1Ohiz7BAE69yL+x7yCPNj4jZD1hrqYFPD5655r9td
Z5CvaDFmK7ROK6faepxoyqmOlfGvGgO9FQ++XiXotCWrIh3tbf0k41o9b4OaWRupNq0PEul9AGWJ
USYNurbWB69dOnPZeJoBc7u9+BXwTz55XjS/dhMhM3nPBwFjGK0IjZWIlLzxQEruQbIWAkX9a9KC
y9XxqDbTNse4khE5/nutseCgflSHUtt2k12t/NCmnJrfEaYBLw/lvLUkObsN6/iiKcyJB2pm09of
EM8mPocCIsOxYMVeEUWNaHAWYme65tVa60hdliKw73p3iYHWHKyME7pHsINg8MJbO8KEhbdha17o
aZ9g2KJ+utXtGvFSg1J9t4U9hEcAaP5f0XKpHgAn5teZuaNIvTmpr+FEQZzXOvDaxyiQy+vWe7b+
bLyqdC8zTZPJd7+G+iImT1mQ9UVl/+wwZeqhVwRiZajffTLvnVbMp8LV7clFrN/8deJxC//Z0tZD
ijCAdNTGnRyawuPRfqITAaBOmil4Ncrruo+QNVkBx9bq+qib6yMj9w7o3VLxiZ/S2884IZYb4XVl
eA494SKyjUyXOyBiOsen2wm4J9IZLyU2J83vo2DbC0C7X2XZc7ZYKOv/9aVv/5A4iPiIlN7wscDD
BNS+lzgYG6Cm5LRswNqHhSyaGZpWLMjI7cb/BD1zVC4jOWho2DX4SWaJnQTZJOppB0H01yyl/btQ
KgnvlVjN8rlx0f3iGjFJ5oeE1h1Qc5QSUqcLv3HGANOqLVD1w8rGWuaNM4r9QNW3FfO1tNvZl9BF
KKKqNsz6cQT36Cdpv6oKjvPED4MSkoVFfgokwVMGmutOuUsdU5OzCIi/E3bF5p8VFv1P26PgODVT
5M3ZQEXwS1DDtjXKsP97wCbBDNVc7R82jzUVwTXVzYckMeaxQea73/B2j/Kj1hEirnRbh/U3MMk4
n3wIcs2C6s80D4bRPr+LpXSbl1kGhOovQYi23jdJ96fofOfOUxsQEVVluNS6mGj4otxAk53ddvZb
JIjCHBojlpc56jF6cHduN72/9qTzWx0SSRhD3lVFxmOTeovg7FHLHD5VodBI2a0yvp+8YY6vD8wM
02OHpmkPpaeS6lfX7GWTMkJSxwB745AzVPNtkAlV3tZICtVlXqMRLfsUshAUcc8cSluWYkyW3b5l
lo9DJY0XR+1MLB6zBT+E+6Rhl+bTWtv6jZdLreemmRv7VHLxnWHKEFLN4+zek3Hq7N8r9EGR8yEj
FPXJqEbrtCzyLmkJOMmciH3oorEa+ih+KLFN9aBd1GKNY8yf2adz8NGl46o4rbB0/p3UXXwUDUbx
o0tO6s+GX/0eqAkxtgYByoPmyvTw8dqQxtH2/6O4WSuw5mH5N9uxeW8VUtbUUUv96pN7tWW2mNSj
tfv7cOpDAfzXW1tHFG9QgtF5hhed9m70Ahkd9IM+tAT29d99NI1gkM5Y/ANkaTGXuOPaHscJx8ih
rXnImHDa8lclbEg0ZtYtOXS9AW9pInDnQzkgWLnZdnCipZtAabXT2NAMElyevbDpxLmBy/KelLWZ
R0wWuMu2OdxvBTs6VzKd4dzak13NqcFlzbTmd5gpa9DE8EGvmDxw23EgxKNrvyCM0CJzuJ2j+1Wq
frzsFFZiLSOTzcnZr/QjM2nTpk0NbsxijRsR7JeQYzRcibdk6G9tPyO8LXKzdi7Xt7hhZL5x2opF
ydus4lZyX15sL1w+5VTAyXnUjnRHVmwEaHPMSXEsLNf+3BQjWto14/Ia4Mp7wgoPftKvhfiy5rV4
s4GQweH2uR0O46jKH7A9tql2Jonk3WYm+M/2QFeB7pjkoVzF/jSafeWhbzHHnGK7t8Os5W56BnYJ
gLcX7LunOC6C991reus9abyCcbiL4s9hkObXwNyIysLUTF1roMntsHvSla3VRlqonG56EDyoIo9K
LJDsZVtY35XkQMAZ8TMBStBPegNKEthHf4nt5V0EXVRebDGX1++nq7CMVNpjgGWygxS5RrmFY1S/
AkYW9bm32+oLe4ytweF6BX8YYFk6ckb0/WPf2cED5Tk1+lGCCt+6trd+8dX0+wGZXPc+XDndw+CV
0d+VVuR/g7IZ7xdPekE2m1iJn6Wfm+B6grrbAGks7Xfl0sJ3g7bZ9K/w70HJyTPHYDcNMVU/ijcT
pq4IR8bfpnIY1FrbPRBLtiLI2q2mgeNp29siWj39gvTWu1kUWY0EyKEsOPe9tMazOwHEM73Gi38E
RahRjG8ohqBSmwRGWvnfs+0J7hlSs4h2q7b5iSAkXJ4NtvS3qbbt/7yp3G+m0mkBNQXcORJBo5+w
/spn5GrlAKxBxMyzX/njez241sfSCeUdFuaOR2eyreIsJ8u6R+NZzO9uj+8uI6Z0PSfTDohtdWvz
wpTojXx95eqmGLzt23gcImS5CU9Q6oI+ERkQaPscdUs0nLy63MeTv4+rzstmQR4ayzlonhKqSesv
b0hU8ggwoNd7pRguM6nDU2KR5zEv7m/fNO4rtI49MXNPe3CqCtutzxPGhuFKdrn/aNUowFBlMz8D
j7XVGVFj/djuZq2eAB/iKq1NuP0l5Z/jqcKtrq2UuL56Ofq1Ew3gdH1tDv/j7Dya60ayPf9VXrx1
ISbhEy9mZoHrDa1I0WwQkkjCI4GEx6ef3+3ZtFgKKaojatVVTVyYzDzn/F0b+ZzQVYU6bFU7qePv
5olB094tXb/eFLPt7MqOaPRtEhOo8WJhHJlglpVpMOcM7hjzLUYB636WqLxhONAirudRJfmhqPvm
na07fljszhg2ZpEBVdV2i04mI4z5w6AKP0Gbn8eT8ul6V046+smmNxd7M1q1m6+bUmZyu5h5ippi
YmJf5DxXIlM4gV13Lgdg3tJE6GpGpn1AqZ4+wSGROSJLCVZIARQ1D8ZsVN/RbAD/1AxGSZCe+9pG
KKLReaZKqVMRN6a59TsSDXdji1b7K1bdYwcUxgwb7F6lHkW861AoFzP0oNIJ+NThg/6ImZ5PtOxV
Dr8c0TLjccuAnIjGAEpuY1r8FD3JdEs8Qe3CvB6CmFmZQKdFOdo/AywWrzaHgMkHRkMNCTmLt26D
Ke6FIeA/AEMk1xOinCSsisZRO+nWkG8Hb7GBvmXtnE0q8w+r8mdzu0jwhbDBKuZHS3ufHADn8ncr
dWElxsMwfGcTqSc49pShW2Ry6ltqpr5E58KmE6Jxs3Q4Lwhi1wV9IUoet4oAlp3Af0UmSzCOSktp
giSV6rvvo5nWzFv9VUbBd4riTpKJph39g1IADpkaHTfA5aJS1cGGKXFfEUnPoiymyWVOmauPoRfy
xemRPOCNBKhrxRPrPjAcTsa6bWu507OA0hp71fQdWDtr9pDnvGv05+l8s3RQT/Y08wCMOM4vPSrK
TryhO2M4hk4hPpYCLQlESLMoVlNiT+YGASuiTL/z5Mlk+lZsiyVAaogDARw/x5TWe72Y/lOv6/4a
nJYReSWr4bFjHZescq88IYaB7Fb1qKSy0gazEHOe3oyt7Yjt3MYOW0msYdonkLuPhsuJsyYuTN/g
D15/l6npfMx1k5+WGT0AcJmjQPQQPX6Q7GY/2PSloKXkHhnb1O9I38oHpoyWXS3leuhx/4avGEO+
4QfS20KZWG5Z1foHjEe8/9sKJGqfm7W3pwDASKFSBmoko63gIeIama2Txrbcl4A2ql9nsVtZK6cK
knlvd4s1HMYir46VK9JkFRuV7+zBvlW5irEcxD5CiaV9dsnEMA/QycHdcTcoIS9BmGuhgvDhh6Nf
TWe6vDQ4mrRI7dUABflOTU7p4URQppznktp2IwXWfGGWDfOVPV5GMGY2Bv56bB2HP2L4Vf6aLuhY
dgzG+cxlbhr6HlciR62cKAtOiWFcBm6Rl924BCq+C0gkgv976p9EIuNXOoFgwfw0KrwDbm1VcaoL
ptn3ZtoY6aFadLqsIxj9EFyrymREhMzFz7I6v9X5mJkhYxr1WgYBsJNTVaCIo0kE4aaLzSFZ56jN
rxGBIlekrXQQa3vjdEZjCfbuU3hYYW2VPZTU3segss1LZ1pb5pS7HJqkla7qth/OVtSmb5bsHPXi
J5P5bQIXqrK1KJuo2qA9Sq4l461iN6o5gNVH+kGw6tiobyBj2NYP1lMZncpEWdfskwmbs3LH7qzY
EBA0FtyfeS4YrdnH3IvT7OCCCd6MSTd882EjvQl6yfsOj0VnMy1Z+yzbNB42idNV430F4XudILtF
td8Qu1jJ3g+OpGXGe6HKEdQz1skmtSIVr30Y1fHWjhxZHpi5Vg1B2wG7L79fT5RbY/7YB63oboo8
zU4+384MbtUwa4gGMi92PUNgLKOKvFiZMOrR5GEH/9UcL8RHmOjBYyXR8Ybe6Dev8ZA4Fww6I3VM
eeTgrQJQ5DR03Dz+piogGdgTzD4J0wCuWHOoTF9U5rG+0gw5Zmiwr+lDlEXDs0u9ehubhaJ6cKzx
zTX1+DBlJG9QZPb2NkCi9ZrptC3XkMeMvaja/JvUHQ15blddCJpl4aAOddleJ4DYwzZy0kStSW8W
zzCe1DfDzdoTX0TDiZhk/n1ZpyI6WcQenLA1mexDLPHi3sKcRRKJTVB/jyFyvawR7iFIqfETiU50
T1Bu/BLAP5wBHtpQW15v0wcp9wVQLkj2Jp89R2Dul18ZI7XDOYaeV2w9kkaHLfYI1QeFu2sTUxBY
glPKwnMetYN09poOCBld2ygkIdYUW6ssu7DVVJqZ5RkDumHc5kFng+BWhborQSEZDZmZhNY/Re5y
VWWU0NQzvWcfqsYKFFWLlUfb2WVQsRl909omTK7pi8EgIMdFZbPKkfsS25l3MyrP2TIO40iBshk7
4KlQMB+BUTCrBKOJYVR0Wzgl6VM3XAjhlsVpg5l060OnipCBwc/MbkiVBcuys0ljRTMORKWVRHRu
ceVeOGsLfF9CXOf06zi2xUPUVnN5LOZqvmnzqL+mDgastB1rhjbZOs05gjeKxNqIWopw2+hvLJT+
Froqdzi1lQqWr6j/l2tfdHVC62/BnKaY1QzcFomQnCVxP/kYIW0Nb8ETmKcifSxe2IWOmeS037ld
WYxbA6iRwxYiXbbBx6C8IfSXRcvR59zTKzvVPqpxNcGEq6medRH5p8Vkuw8pbMuvjZ2VVwP2y2od
F1G3pQuTCNkY8hwodGEw5Urho098mdy6lOEeDa7ygK19v1neauXAmqgXt1l3aRRdY2jSxWdGhW6S
rXQpAm6rGb4aeewea0TePFUgtN1UzM6waSER9qFiXMpgPvWt8s0aiRc49RmCtyE0UmdSTwUWKz/K
xoY9ZnTmZKFpx/B+HBx3CitlK39LSUfxk2EikIfYEzbAZfkMLxGA3ow35RCJkzK9i1QIoV8God6w
oSFcWI+rfIJ2jgbOcpjSdpgNhrqeZnftX8YwDGacCP0cOvUlbGAiddfGDFfkps5973vd1TYcfQoE
vVkcgv6eOOFqeZxI3luAztl8w2RSGnnY5BnwIdxsOXo5eEwVGuPQGdu6oSJcd6JhB6/gdK4E2v54
FUBfRD7M2biaUjlcMy8PWFgNdd1W5+hUV0FlTvYJOhXp4gwHGiiHaabfIq/v4keYo0m7dfmOolWn
GtyFJOgW4v681yhvERAmt31k1ffQiAb0sPSCcoVXR/DDGXuZH3yVDG/lNCdXvRw8TH3q0r0xbNe1
vuX4IMGOTmCqhDXoRr++FO00BUmO8FAPszfiGDBeVGRz7N15giAADnWjZhBq9W17V+ao57lYhWxM
elPabmTaOPfRRQpLxS2cckMP66BObqFmoGBKlLiDXAE1bhCxur7ojg5TCdWD0UrJhKPUCfKmJkib
lta78tMdZRO6Btubv3g1Fqmvc4wCbBgCWd7OykmqQxIlunofDab+IRIKwH0FTt3u4ef6V/DZO5Cx
xkLbEDBWYwwUBaz8EurgHeg/hY22enx/PAx5nrSPeiS0Z3d+YBbu3OleT99TUNAXL1pq+9rOswUz
GzpghjN1VVIF+MWHGcfzuwDDicJu6dsvOT/oMhUB/V3nCepEerFUPLfKjyw7JKBFsjQz7nYAMqvL
AKC0Uy6kfeok4Ftsj1cZlhkgEkwyNmZMclACabfbohwSx3jxzFTt2DN0cmQrueTCQWL2NhY8Qk5N
YS/f4RSRVkcCs5THPGcEuXIcPZ2akvNrk1t53GBOZSn7i1c0iT7KKuq/KZAPtFAYqny9KFpTrBTS
6ZodkXrLTzmctzopGTvrlm4dtw14FhvYVkn5mhg1e24vMh0csnY075IZ48W9ybqJw3jOh2ujD+Z+
FWC9QJPhtlT+baP7YUVfj3QUTGBEumniPwzXX1XvZoLnYFgGudtt7IqgKiy9Y3Rh3EnE+Mvy4nMH
6evFB9AAFEgTHMidzk+CdYxXSrrK8my6VYQGPBnlvLQPnc0XwlfKiocVWpf9Iw181j/5HtR0JLBL
92hg0/PEqOei3W8SdRvFOXcDTNqfceZoiNAhp6wOg6pzvxCQhwfBmGYLpwLNPXxIhAdyFWRC3gRm
pxGAT7B9B3CDVLVnx7clTA0z7m7tyPf01sSj4ok0Su8bj9t29060CBr2Ft3qVuh88vZQbLOjSfyo
WtmtazI0YziAMVQH23e1kDMPAE7bK6+CYqIdHpTkz86eN8tTo+bxrOK4aY9jGvkgaBKbmBVDJMlo
hMkDElj+F0ZEYPRqiw4AldBA8FS6QgLSo+LKxTKuqWCx7khmi9U2D3HkrPM2gaDb6xgKAKNUStYa
52S4AvilmZsJPdAOtkXjbQykfBQFTPnEGoGlVYZL5SAmt5Ul7po2QonNFqk2aF8TY9X3cBRWabss
Fjoimen9OHrsL1mh4uxHSW/V4blD5mw4zGP9ksxLoPZw+xwvFF0TP6TeED8OiODBLt2gc0kUqPQ3
RlU8L5nk7UtbCAE6hKjED9ER6TOwPKhAp2eMuCx7SuQObWHzI+9xqsbMQ85R2KcVuo8Ipei87dUw
3i2EzEahqGDs4nlS5l9wlVnMHTbtCNIij9dwLKLBGgv2NXFxOMZ9roCXZLhHiTq4PqaFjwVBRTXf
7ujasy9zy/a+iuGwdfwBRskbHyn/uC0qTFdCmWIGt7aTIPrSlyIzb0xVegfYAH26wmcn3mLCnBf7
uUq69ATpjgOthckqjgG+tioEOevQZwT4B0JK8nagkVqfTQzWzJXUg3poRyd4MBFRO1vNwrmI3pWx
6+u0iXd8npddvjc0u3Rf51tQ3R720GT5T61XQjNsJwMC0+CwJoPecnZj08PXKFKrlLtBtb23HpGU
bi9wLToX5KeXCaXDKBSBo6i3UzfKe0MrSB+pU3XFOoCr/zLj3OWvC7jC9zDRQZsiFMdQ0Qlw1GFf
W26JIUoCh3nSGk2PAVISQDJFlkX5ldKoTS4MQuRFE75sFzJh0phNFnbYsb0NnKmPk1rwGoCAZDU3
I9e6Nhf0ExvMM4yY6xbtfkYyZZwY0dreakKFPkLNzd1DhEC1XxdVwsCUnWMMQtRr/9qDG5nelpnF
4LMBnQpNsMboNM59JbY9vurBxR/Hdt5b35HXsun0CByPew6cuaytzRD1si9WaRT0d7y8oQDMqNT3
gCDg5xpCj3/07SgTezMQc0DZbFnV2Z76xWO1udYr8i7/Kyd8bm56GJ90u6kZfDe1YX7BHIDut1Uj
c44SZq9GuPgWNO1irUrsZPrjEsVmvGOIHbzXXl0nB9MWMd7nDOGN1Wj39bJpiB+azphO2Omagoo6
uFSDflp05CShNqRCwGwkJgQW6VKz53AwhoPplR3LJyjKaWsrRATrOma6v/FcXD3w2yN5F/Q/Mvwv
ODUgvvBi2LfbhdEiQz13cg4mI+AaIMbBeM3FS/HYE/ntrvAbw+dgmtqJRD/hSLYQCIt3WTNlDnh0
z5w7gSZ8siXCdvxgWaLrDMQI4z7LmL7hsBI92p5RpXvUZNZ3wCKMOSnPRmw4e8vazMzezJUn21aB
c7mIh/Mhx28uQSfDWS4G4qbc4WJDDXGYgs+H712FeABXHw7yLnX0XWqzVVZy9G/I+vIvLn4JOk3W
VUDTj/9I/0ixxVtSpDUua2f2zexFNF47QVqrMUSJk6W8tQPyIHcTVTBfOHOB8h6PTsWscnGYJeRs
C89GAed8Dz22xU+y9BkokkJSwcOuLC9Ca+wLXvpo8qhvCg00caAwITqdbmrKj5B2xCUyesixHnWL
RKLrlRgnIMoG/lvKhpOczWJZTn7RV2hFyqWQ10hnu+qaAbT34jdAcg8GLjByMzO344IGtC6MLZYa
aZRdZMvOQ6HKrKxP4+Z7AO3xWCLems/Q3MSys0d0w7tBaj3cgKdGN73y8u+i6tr0HhI4vEW+wZkR
JUpjuojGJs5E9IPrv9qM/LMjirk0W7dlTEWR8wIVAk8LKljTqs44JlYkvuYz2Z37vJ+yB6E6LA4G
pUZkBHmMTkjKtDjxYIbboFUq3XD8qPJ71lLzbFojXZpd76bzFXxy3MdnU3vPSQ69cGJ9s2xj3SZQ
YP14uqku7EomUPJeYE+F3Neys23DtH8EcgFAuK9iD/IFOoK8P+eBPflbYZTVbhF0QGh0RYMlBW/j
ZJr10KzwQwu8zZA5g9wOeKnC13cx7Ed2kfXVYbSlfsH9swaisMGv9tWEM+RmbGls9hmmEJs5Czp1
E7hd9eymS/4ksQykBzKj+WFeskydrQk63YayRlqb2IK/vI6nJY7WnZxhYSYYMrE2YrhaTJZNkCIa
QfD9SVrQCEvSqhPsg5bThIFQv1NBnDsrnl8+oO2NJz5Wpav7wshG4xF6MRm8QUZS29knEDPawD5O
AjAzQZNkjmNV7Onhcn3VGk17Kya7HjZDNw4pLIUscTcm9pfPOcysdOu3QdfvAFeSI751NFxTbcHy
ACQpOQgXIxs2fdDUZ9tWtYOPjL8UuzaaLFaxC4uXvsMo+29dMMG+ql08AJGgB3K3QGdMQvoJi35y
MUsb88e8U08TZxJ0D9PoyhCBUAV6xkx+QmXlZCW2F35fh1Ba7emWetCqV3hCMsiVuXKPVgbB+zBo
NaaHmnfBmADqa32GCTqOmwUW01Uuh9i9Gbs8yK/GKZ0Ao/N22kEfTd9Gw/AFkV0ZL820FuvA9Ayz
J8urLgu8NdyPKhma6Rrs19fb9pLVeZwMlICAByMicKC1Lt6Y2H1ihNU64quh3J5JyOJ1HP/+zLAH
35wM2aiXStQKbnnRqBlEFMmuEvgFLqCRTN6s2Lxp6yAe8SnzfHdTY/TNltBRdW3NmpkRjkUY8y22
Mb7B1nA/cqXRX8syQ3ZsKzVfoXtL3qhC6vIie+/WwTjB/7vs5WtanwlUNpnie6Uz5ruQN5gICi3s
DJCt0u/4laXfabIAkCLqvZ3PDCA5oxZrg7WCfdYTzNEV/Zd0VPR1XWJHd3ljqrexQ3+MkwPCwk1u
tuS+JuXCUMOUJlEMPtPOAC8HC5styabBQYS84WtSNkoeo1j1X5dqWb5gooH/AtX4O2IpxebjB22N
CUMb7O0W9hZmPcv8IPLGvZAZZhiBHl/XXWsn2T41vPiWtgkAyusQzh8Lt6VPuriOqRX2YNgoONo0
slB2g+kf6i7Xb30zIpG0NLJ6/GgbtEuS6cO8F6gR6q91gQnt9pIR9s3Np64/VqzdHWrlqDtNXZV/
MFFsBeQyos9caBod9qNoUD6CAbUUkzyYvqzfmMJ7kKXdbDClU0Go7ajcBVkQExdVMgg5TllWmIB+
i8Xc1kWpAGumzq/xKouLa0xq2IrVkFPlejYj33VT0DJemtghOkoBsLgR1uKrjdABnrVuhY4udLCT
hZ+Jur27Vqy0V0cH3Vvjq+iM8Y+A1Tx28EHaujEvRvJ0NtT2Xr5sFpmYd/hAQ33SQVHfwY4A4m55
zfsWKzAAfHrEVwH/PV9D48XYGedY7NeXqDbzjZHb3gcvS5urCg/u5OCkk8W0psYGcRW5Re6eOOr6
eIcfkZPsUFHyCvgvh73MqoKTybX99hxBiW6B5eeIT7Ct5FNCjaL3scDG2qwq490VUb7sl6pPre2U
9Yu6qGnKOxivzGKd0ei+CRyCbGga3fJRltjsXWHfou1tMojuB0b2yTv9zHSdQm28c0aF7K8qzPpr
Lk37kU0vuE77snsO0En2m9gIJBL50kGtNVpPMYXkV3dZxjGM8UHoaNOWjIxzfLAPOawmGHGpcDjO
xdy165w+A1W7lLD+u7rHljlyIvemgGZvsIVm/Q/6ZdDLYkzNbykczdeht/0XUQ8kRpgZZkc027H7
pbB6iFGKBF+OqdwbT/hjefaqYDChxAuQWBkdlIrluCkZezmrDPGy3jLlMr4sUbq8WkJrvSad2n1h
TM5nTjgRnRLGs/p2xscACwMMW4C+oSPdODGD8JAixqJUqsz02mjgY4ZBF6txExheweQMLGjd6lT2
AOogENBVrfHdmbPilmjfCJYzRxhOVZHTQpyLiFteuf44ZWe8OMVjN1AXGEMRESM7TIwuhQRnG12/
MlZRYAfetVwCE9fN1hUvHjqHO9g7SbLKoaMSP1qRJY8XVtTvQUSQ8VeNIZ/IUfXNtUENuGWYiRdR
XwyYjRD2NCXbihMP3gBcvBXqKJ1t0IQxx3RLrNjuodsLtHK4iaA+q3uQ6+kCRVSAvEgtCvRF42KZ
3S6BVnBxBGgLeq4UDDhsXbBBnMMgjx2xL7R2NvGtzU3rZxg+QM8xrF1hTkQsRQwgbdjhtVd+7T2s
s+A0c+077bUX69ySXzQ3unuLUwx0AO5Gsz5SS6lzNnYmBhvTWL/PniHOFjMaRvkA5Fd2btX9Vs4B
zOqcBWufGRMu2dq164Bd1+bEvjZnKBObpUyNclsXvXyiNyCeTWjsFkOAJc7SdF6w8Gsy3WEWQwU4
bku5UHZHtlT6gi3H6dodUTSsncy6wLyGGz3O3lx8dBVV+odrUu9tcSI1+1PZYHATYvKHR/7QgCKG
TrYob1ORHDmCMTA6CZPUcR/HpFbgDdJitp81KRJy8KD6bfaWcsKdMW/HdYrYdQhxI2tcQugt772E
43fScys+LsSiODQHegJ2H6YPYY+74EVzBGUfS9g5+GKW8ZDfjobsk1Pa1h5CPkT8LEeN6JUsogxZ
lI67XUnoK4aiTlDQfxrL8j1lpIP5ndLmVsVe5zDSkQ78wA4j5auowUcnJLq9Lfaj7zLRQo8mdBh1
hvslxS74rfPwRMbCJRhv8kBH8cq1W3bYKGX9bt0EqsK20O7shrNdq2vcdsHvDfxZ8I+dxJPX2u33
DhtyGDUWZehOeoN4zwg0Kq45bdU1YiaCu9tImP3G0JGAKF0gUOQG4oz5Jy7dRzl22QP2J+BRWObp
x9ppOgz652z4gUNXo8KBoMZ37SgRrbGdAMjA8UzedoWXUB2w2+Jl1zjZR8ASxP3XGjJQJ2f0ziMF
MBqlpPd/lFjYDvhN4Z0TFrSCfogLE5tAVYhxRHGv0dMFwK7HpaHcoPWaqAzw5vHevBaKd5tpHa2s
IuL0ULb2r2CfI3CBiRQ8wSlP9pZOcePR5YgUOXMx5CZ0zoQSgmF5B2FnkuSNaiuBbWHaTV7diLK2
fig4AfUhwDCyxKO8FW8kexj2ao4rG8lo5XXZTsBWv3bkVHa7wIqWYVVosM3NTJaO2MG6m689OfXI
VqbYnNZl7tbfijhOXyKIjI+OF0wYvU2axfRGqqEod3g/9W3olSIWkG36/i4lLyLaZzrP0wNcB2pq
SHbdQTrKxEQK+vjTVKXySWKtT/0yDBO0l3LAZdpchm9paVOtL10Le69waDkhRLoPi3R8hpnYciFD
dIlaAYPp8uTGMEz30QgKtMBG7hSXVE9m3D0OBh5ciVJ78IkZOV3KANKd1Re3W9gU6xqlHWhnO7Rb
b6jclz6uPeTl1mI/eAuEQhITYrHJwKlhauCtYYE9O3SnrKHExW8UocUaOrKP6LJGHxgKANF0Y84+
YyZnwPI2jEu21nXCDGwz4s/Us9uA1K8GH9L3NTyQDr8yQCCcrQUiCCtdca2g2Yh+zIuHGKeRCJvr
CfAR7mQwbPDbRXcQefkEHBfJudxzIKfxmnGIU+xtGzbdprYG+zvevzrd1yKBjJ34nX3GzX7I1z0M
fnZ3hzwIPjbDfjZ17D1E9LZyY5fmUkBRQt62tn24HGtYO5SpKBjVeSIu5WsJH+J7r7RRAf1J57Fs
5wGXDLTXjCfi2nzGe764l4OeuX1YXlcBVhSaFGVC/eZjIzxSdAKG8B8Ve+sM400lEjPFoWbmjgU2
uRq+nB7LoZ+emwWyuyGzHApyuwwnnU7MmG1HpHjhwu9+LODhWaeJDAJ0YdRYF1sBZFY7Upn0rTlY
fCAjlLqHubYVsYWKpwRnCPkyJo0jfCq8xZFgeDA5jS0EI3ylOsIQv2A/F1uvrtcyMx9J/7pO2MV/
OGZszVsvw5z6ykBdwqx4DmTG9orDO8PA0pa3TpEgP+gRcDSbhUjbPsyS2Z7XMRTMAydKX2BIqmBO
t4bj3vel23OSFRxONRrSPkytxsipJz199IY0CNZZlfgUKTjE2Bt/6obXxZ/tr2YyV9a6BZX1V2Jo
JJ91TKbdmic9Mz2uENXY0I7K0+wKWzBkCaLuJRmRb5+pV+Yj+mWr22qbmX7MloDEHvgeP3DkvOoW
7ictKtBt8jiQGQrju4/tbA0cJBnMR8w81rRU+bOB30ezwrJy9rdkh+XPVdJ6E+YzxnT8q6ExoRsC
ZfILl1NGKIw6Bt1gYv5XkwTj2FQFSTTSLsVZkyPy3TaTjClwKcBOhghtAtbcjf0j7hCdIkODvoZP
wRjf1y6IDqkuGeO+qsSjgTGM6CC69PgCvjIa7+Vto5OqvwLKtqjhlY6jB7OfxLK20sU5oDVKS5Q2
TVKFfwWjbc8Vtd0abk12AlcI8A3nU8+3f5k1E4uaAeE68SPvDayue6zsLL0UUNCwBMrkp7+WBTGj
GGzUv15rRZS1ArKiAbuVWUhdetu/EE92gfCjYqM8K7FXgsPzKHJCePYZHOb5D7FQv8gzsi7JavwV
X2BUcckc+rdoLFPEmLvYdbeCkzTjNOVCctlOYzfZ+6mPi/MCx+51jvL5IBkcrP/7v/7X//3fP6b/
id/V7f/P2P2vqi9vVcrk6//8968ihhywb4p5xxGB+SnucKSm8dnraH1Qd0BdwpKWcV5w+v1VfhWb
hFWeA6kRhkkgP6UAxtmsiQyiezIswFVcGD+MvtPX9BnT8fdXumRo/ZQkzD4B69wRNr2PywP9+WGO
WRIrPLWIltVGehqX3tpxmI4rxyAXwi3tb9obMTgnYOPUuv2P31/8chufLn55h6bvEPnqgUr/fPEm
GeIcHT7ZEZXODrVIiazEqmPbxh0KQWdI8ODJi83vL/q3ZwvqB/LH5QSEOiv49AaXuR67xIX1trR9
/VXYGGNXdWPcYIef/tNYRW4scB1b2vj7kF/26TUClk0d+QYIzOq63VZ+UK2RqnbrKSJV6Z/elWMy
UzFd38GZ0BOfQr6cyBpqPPAxm/S9LzrIiqvJbj6cciiv//mF6CUdMuhNHqP4FMpWmJ4LsQm3AHxy
23BiInBjsatuwcBRZ/7+Wn8LgONmHEkOZEDQnkSq+/P3gcKWwJUycFY+bqN4Sc9WmNsKwAKWcEgg
xvBPF/flesHldbGvWGjlfr5eVncxRmdcT8PG3+H5aGycfinv/vFdEe1pBYAUgtGG8+lVlU28cJpL
Ck7iyFaRyoItglGccTuB+Yk9el9+f72/f/BYa/toewPLBxH6vMRNAx1sKeDgFaInhd71AHMb7Imc
US5ff3+pX7ww1JWWy/fu8wydTy9suIwGypS4iaUqvMes7gEc/Nr56DAo3MFXTf7pPuk7JKDD5WM8
wAKzLrf+b0eBQR4AByQsOgMz3v0SKypyKFQrTu8/BTL+4inyWRBhh0WTgzrm01vD46C7CBcwnMEH
dE+gCyuA6cwK7Vr/h4TJX18KJ9rLPwFf/s93ZUUoU9AQXday04SGlYpDBIFQG5nzhw3qV++LPYO9
EKotu/+n91VbkAynhFvR8BhQ6NJgj/GU7RJ3xHFtabLt77+PX94ZqKnjeW7Ao/y095L1MRZDwKdY
EYS8m0Y7Xjtkhu26Nvv4D65kBTZWI1L4HNg/P0NE/mTn+AjDcw0sv/RxtNGKoPpsivV/clM2ckrB
I/Rc+9OlYkp6x0wndqnRwicPp4CDGyG7wPjB/0Nq5N9PayKesfUEV4OgSKztz3cFlRzSTYSlMF44
FWTmEdecbUw9DiBPXujHqDV0vc4yQEEWeMnHObBpeP+DRyuFDBxTSlt+DmpXNO+VnvB5sCKjIQMJ
tTnDSr0Xcsz+sCH/62/9XCGgXxaEWHgC9NcyP5UnIi47BSBmr6qlSp4NDYITdhPRRjUssxuRFPlt
qrVzAhxrz4ThiRuO3GUD1C4PUHH89zmvh3do2ZWkv4ebBbqf77PUZLhrIH/5w4F1WZm/+7mf3o9h
QFPNPWmvcvCKuEpAYKOJ6AOCLjbYtYtVOXcpXsMYhfz+nfyr7vzdla2fvwycUZC4jFy5xbwRwgPO
cqW88RicrRrTG07BhRLAkOAj0rY+i7RM9k0f/eFX/Gp5s/nzvrzLxiUv//7ftmPEQ05mw+5B6Ye3
ZJTiMd5C9z9gEt784VKXRfW3+8VAgRUODdjzPi06Ri5Zj3TPWUXdqwtHcwcoUwHr4iNbYyL0+6f7
q4vZl2BRmB7IH6xPNU9Q551z8b8Fdqxic6VMpz4bfqZ37jgVzOIdVGd/uD/zV89SMimgIrE83/oc
ZxygsaaKIIMTA5cWb1+yCGBgR/XBp1w/zKR9QUaxvC12geNtzUkBwkUmwIbRSPZoWIF3mmF9N2v0
M2LbMCzf/f6ZXI6GTy8AUbGJfYpk1scR8vO7ri6PX2GhBSsOYaVs4Ns7QG+b31/lF0+BYymgoOWA
soT49FlHywT6iu3Bqp0FlroOBim+a4Vo7+ft76/0i62V7dvkYLd44rb36dstRnuAbUftBzqkD0tS
RYcadGfFGOUCQXjVbmjNBC/IwDiTHKL/+aZKQc1e5zHzZlf99ImVE8rPdEzcVWAo467zBNoKMdfq
jOS6eP79rf7ic3aJOHboFPiwzM8NNAxJNMAN17JgBe97KMmhZk7H1DXD4IOK4E/RvL94ix4nI6+Q
hG4XNO/nb4UQHcw8XUb6kNbaYzPmeP/VnTxrSwZ/eI2XP/Xps+RSgWlR1tA5f45wJqWnJRgo4jAu
fCCgok17LErTBBNwQtU2oyOsK5KxjD/sEL+8Q2lJz4Vz47rmZbX8284HiVNnuDP9P87Oo1dunFnD
v0iAMqVttzqc5HFOG2HssZVz1q+/D303llpo4XxeDcaA2aTIYrHqDSiiQbo4U+cERVKiiQ6ro7i+
+uvRmUCPnDPsCORGl0PZClry0EtJcmdf/WBWZUzfANzxFVZl4oLD6yt9Jxhtzs61eVVy52vCWc3O
MlqNGMiGUYOgrU4KomIvKJtYsRdBLX/9c4VV5BPajq0bZMDL+bU8nFCDYylRVrFBGpHnCPy6T3UJ
vPP+Um7Ni8jluLqJHawwVvNKkNEuwB9bRwhnFgZDqA8rKR61HeDDnQ3yJ1NZb0xOAI8HSjpwPVfT
gquv2l3HtDB5EnSIcMaOvXiizQziFvZTOrj5wBNtGn7VddU/YONTP86dRl7++knbXGP0zYmnlrWK
NE2KIZQYkMjEb1dcO8hP59FtPnUDfNj/YSTXRQoLaA8XhYxDfx0KHm54k/ILSBR1vARghqFypAN5
xQxvZ3m3jr2QTzMM1Wj5Oqt7ohlr0FkNSIoSpO8DUow02DCu8mraN49oRisPsBKd/+Ek8rSAekvQ
pjxhLOfnlkiy0plrjobrlkiAgMDIQlv7NpnZNcsq/ev95dycI50jYZJdIWW5+nAF9AZHn5Bs8qOi
eyciMz5ivzNfEdNIniEI4jaBTOHrX4iEbUOiqjQyOns1xxn1OaB1qLanwFS1k+SLAhFshf7GZewf
VhRG314/TUc47E12qE2gW64qImimPyLhcbQnq/k0zmiM1wVI1hgz0s9D6KTP3aBM/90fdCsSUFJG
TNTlJWdaq0ig1rmozAGRBFgwo1dMynS0UwVuAI3iy6uHouRJOYaCoKz/rFYUg21JMqNtAPNX80IK
lc9UlJNzWvn9zmW4MSsq5DCcVMFzkfRmuZQdzCX4WA0isa6qnhNAlbRBUhvla+f3/UnJf2kV3WD4
sSlJnSjEqKuPNqq+3ySlxlEAUfKmxq96hOaZY895fxy5x2/GMXj/wpJTmdIqijqiypMYVVugLrV7
TRVHORtZqx7Jzul4Qkt/a/TAFUpuQvwPRPLj/vAyYq2HF6oNpoQemU09aLmgTp13ViCM5hio1vBB
+Or8HkA3aqVOn5+rKVd2iq0bR15gc0pxnPKW4awjaNL5MI0TuokJ7lWXSHfF70aBzxlxeaBdgjNl
Fg/NP6+eJDEb5RfDMFSVN8Rykqgeo9cPTPvYu+jSFQhE/GPTmD4jBYmcCY/JnW+6dTVyH7I/HcPi
DIpV8HbTYaJD2qCp1iXJDyvMxE8Z4n+oAjYntKkaaXYtHEPYSzN8D4BcwceM4qPt3Z/47WpbwnZJ
JgwSLEzFV8cFHgfKTRE1UtVW9Hf4Jaa/6UZgfgr34AmVBEscJrg15s6FfLupLMExZf4wQtBrkKf4
r2vSRlo4cvBTwroQs7EklyomOEw+QGX5xSaMdma5OZzmyPaSq7lcmsvhUCvUYC2Bb5Lyfx+B8JgP
dQolflRG+NhhgcLc/WXdGFCuKBZf8N815rgc0LGlIHExNDB/FDqSMQf2w9yZ9kNs+QPemUW7M8ON
74iXG2MK7hEy1tVFaVR9lJFfwfp0s+YaGSXC9bg6eIrvJ9cwVPyHWVH0nVMjI88yNFDOJ57zuuEB
x8tqOUtqswUdJI4qdh4Am+oRf8GEjEdoZfmfHVbVf3HbYB0Av2jn/NxGeTmyTWbAU9wGebUc2URU
aKoriwsT6dITXWfxUBuO/ozET7HTLdz4lBRvNYOCHFVcguByKMXX4zI0TdANJXKN9TjNJ2jV4Jzn
8kPhY+J9f+dszowvSEkJYJ1prW6VJBOhMkegTmA35+eCDBKEv6+cUc1JdxZx6/Np1HZc26XjpIrV
Jo31EXpHJqVjZrh/fa0gBZPnA0pWjn5pRIooBZHAm0hgd46HjCrLjUOCxZiOSx7Jkq52azJMuBJl
dQv9g9qSgkPROaLosXMmbr8cbw9Kx2xMYs3NIew19EggfbfHpomR04EQ4CFAU55R6URtCFeYnfXc
KEgyoHyY0XXSSY9X56FWSwSSW6Ol4VSZGPWG5olKeQ8vHBbNRS0bOAK2ml3LqmhhlQYGQh5D9aIi
o/bp/i66/bQ2in06xTt6zVwcq10E1jqAdMenHQcrR2OxFsW7VEnEd5SB7C9tC/fyGo/wCT2Q28Aq
74++sfAuL0uSPf7A1FhFd1fYI0zcilZ+M38PEDym1YKt9ASJich3vj/YbXpE8NFozHJcLIN0YHk+
pQ0uEoj4UaiAua9YcCGrI+bh6meY5FJKEw9FkCEf2bVtfLIAH7y+Aiw4O4zPr7CRYF8do5SiqIqk
U3d0kvg/3kHNC57sPtKxifnu/lRvjw0jkYdBGuXKZr7LqXYVZnyJBcJGH3M4xlXYXiIanDvbeGMU
Ei/elTIjoAux+no4CMFdR2X8qDtwcyfsfh4REOxPr56LLDrK2UBoYbss56KHlgKcEKORukb80IeH
i9gwkun3R5G/dRlohE6+wB8ec9TIVslrj0QZXJUBG1egx7iXBuIxQ2oYdQ8jfbg/1O2R47xRMFc1
NKnpo68/TuhgQmNLpRhcHhs4EZ11Nkd9eNF0qvPwFKL2IY21GGY8auz3x96apg02iLlaNi3N1XFH
iZdCTgZeCpfC/Jm+93wqBgQoE3U0d77b5lASneD++Wrrzh9iL30nOn1Ad6eCD5XAGoPkHr9F1nCv
BSFXbP3xBDOSiBUV5Wj5U/5KEh0fNyptglZZGbPxAWG78kup2PoXXQHIe+hbx/WyIi92+utb258g
bvB81CiSrb8jujzjmAZmfxzBTD7hoFR62uBaO4dsaxlxsqPgJ4EDdGyXcxsmHKBVEy12qIUIgM4G
oqzGXB8x7Xt9SYqp8HokbNBBpfS3HErToSaDpgbfJPAmEaixnrC8sw6Bge7K6/ehrJxItACtbmt1
3PS6wf2nN/pj5TfTZXaRwA7pCJ/Tfvxxf6Str0THjdtF4qjoQi8nZbdG5s4pthpVXXYPbd3Yx9wB
0n9/lK2vxD1qWJBokb+0VkGqNHwKfTEky8rBHwT5fTSfa6u6zm3R79yZN0MxCXJo3r24eQElWaVE
M4JKjd1h4qpavbgEQeBfByWvSOBL7XR/VjfnSg7FytmURMlrzdWFpeDYDYEIXaMkz4IrOOcAraE2
fIv5WvPN7U24pzHWHMXODDeGtclp8RGiXcDtIv/+r+Pc0bNmH5SYXmotQl+i/Yo/onZJs0T/hbaq
U6D2ZFWvPWc8D/4edLX5LTRvsiAcZ0TrClhoOk46yG+05yka+uv9Zd34grTsXGZogJVR15ijrnat
uUAcQbbPjAe8jCbMkDBuqyukBu4PdXPXyFmBkaQvy1qCjFgupQ+KJDLGRDpwpiMebGi4mgZKO+AU
lEvZ6/Z30q/kwyianWN3k2ytBl5tHcRbwM+b4XxsW2048+pDpiiy4GRqc1w+Iqseekh2QbXHZfiZ
DnK2cyA39xCXAQefVgl16OXEUdOb29rF00QNcZs6RCr6lV4QpvmzjxZADBejQgJkQsti53bfnDiN
dwSmaJeRaC4HJt+qNOzYEfieYHQg71H9q+M3dIHzIjxXtPj6wrM44BfpoisTlTsl6a150xanCshF
CPZrte5Dqbha7hdy3uD2j5Sqmuy5a3mt/Zz7XHnbh02sULkt6p/3d9pNnAVJxOuXqi2FEwNE3XLe
djGb1YTozRHFBWWGQNIBhMekWHx8/ThknQb5JqmFtW63cXHolVNDmbYpP0kTHZb5KQyhqux8yK0J
EWSpWHD48FxcTShqZ2GmfqJKGWT8WgssF+am32vJbsQC8fcoqwMaJsiyo/WB3kaLNPxQYjhuzxBH
UqTCXx/hwPIwF5ok9PHX4FSko6qsD3VwNnahfwuVSXund4IuFxAi7/5H2tiFgswWo3pbtpvX0Dm8
cRw3T331iMgbAnvIVCIEPkwPsWjGB7+vXK9Hj33ng23EOjIX26ZtoKG3aa9yClWEQsFXS0NVLqt/
UnH5FxHE+c1AdHiCdZ971izt5FyBjvz96W59RFtWtigiUOdfbxX87YI2S9glXWZPF5joeC/GEPt0
5HX+h49I/g7SjYKIfYOPdenx1IGFKojQGmoTrfO7KHNxxl5yD/y+NSkKhSD3BKRFZ901DIfa6aYa
8zYEpKqzO4vqoa0K84ojsPHaUhaxQ9ZBJJxT8DpeBWtFH7um0Bhqgph9ws69+AK38BtgBXXn6pXh
b/FSkCMJwodK2m7xmlxGKXo0ZTApjISbOYJtyjAcDK2qkQU10aRKq3nnGtpcRK5CSopUBelSLMdL
IjD6mUj1Y4MT5gPUBfOhxDPl0Wa75Du7cOvQ8bUIjDopG12t5Vh4JcRta0dcMEb9K4GgeI1aeHIJ
nrhei0UEdtVzcbm/87fWk7fPn2o5NZU1SKAE4h7kI1F/cmWjSauS2JuqIcthzeO8iOx0/nx/xNuG
CJ/Q5WYDL0NsgSG7nKaFa30+hMAFE/SRUaaj9EBUc85RaCE3B6FQO48RPvIQsnr8UspIQ1hhdLWd
L7sVbZg2r3hwXrRmZB7wV5KaCA1jqDAC8BY7+lul9SE8QqkcLlTThp950VpwldCh75va2MO/3Y7N
6Se84txHEZ9S0nLsUgnssZ98/LmKuPI60xwThPEOunuGjNR4lRkOpzZrlNP9pb+9ERnW0tjGpgRh
rR+8MPQpa8lrHTN18ySm2H9JELvbOaK3R0YOALybFzX3hLqeXOLME85xI+BZ33owjAD3LPRdzmNZ
fbk/n42RhEkUkG9rcrV1KoEROjW6UejQEQ395CZzeBkct7po82DvTOr2bNI+l0hdxwaCcYMqC+zI
UvImAovvoqNu5AVy4aqCDlXu+GcQsAraAs1e8fz2cNJtBgXKu5dHKc2P5TbpBOztzgK1B1kzupoV
ZrY1vnLXsYVq20QAh1+7nrKsxLOe9yIdpvV65n2SNBhOoYsVzh3k3rEmMBQ8QJ4zUDU7m/H2DCwH
kx/3r/NXdn44DBIyJOoW5WmnQRwi6AxPna0Bb16I+qIwcPzCxnun7rMRgXRwXqgnADaXac4q0Baq
1VoBHU/67LF4wbewPyqh+TVXLOyJSnROUSLFL3ZEs7SqsTi2Mr3fiYK3n9bmvoRBJekkBAC53/6a
fRG5Ttiq2uRNteI+KsMUXKZU+Nckq2Ykhaa9hO72qDAe3Wd4KwxIJWY5XopmI5o/7oR1ju6+UHAe
cT8LDS8wu72iw+2HFSpBRtd0m+cxzIvlUMjHjDPiGINnlXWPjGHftJ8iF5H2PB/h6s+0vNHURygt
wH59Z1PdLitj81GBMptUWNacqnTSEFAdi8Fz8AZ/Qb1eecGhCnt4Q28uoap1O3ny7bLKrJH2L9mP
A2jRWM4Vi5xRsSMxeLVREbzdeDygn4GzqVp/vX82/zQ6l5mPkIhWbk76abLRtRwqDWu3Utxg8vCK
RZdxyEARHWoTb1SwfUb3uUck662NtM4/wHAnxP1jeiMHqQiNKQGOuochzeydjunthSJ0ArBKyiyv
sjXsD7WoTgU3jGyKr+IyiH5PeDSGfPp9f+63T3JyPTg15CmUAm7iIMRwbLY0s/d6n8fxQWA2fgTq
U0UXDaNREGkGsAaoUY6HPmdrHLIJobz7P2HjQ1N8kaNTtEP9QW76v86r6fqIxSYOm9pSk2dShPaq
1pb6CELe2HkGbexhIHeysyhjPlDf5VBNbJCFNNrgobuX/9NkrX7R81Azj2HTIPMsjKHbSTw3AiKF
Y55cBhg4+eJbzS7s2YgqOiXIH1GKPHa6BkkaIZ1HA57qsW81yOrGFF2gBjtvmrkO3gaztkfy3PrK
cFdpEjlgt6EBreeNcKCuFSOmQpr2POkG5jARVbw8mxEpxAIWeUtd8dIUUj+ZTPfx/hfeHJ6zRQCx
2NPrJ6+ZNn6YEDw8TUtIPhONTnLSw4V2YmtEJBFQvB633xsTLQmn1PdaIFsbjEca+HhK9zwPV5+g
tcF0dGM9ekGflT9KXAovyJCHB7NSh1ffPfKtxnaGB0pZZE1kCbTOafV5GJFGSZDPwDX5OowAu5G3
iVC60dvL/ZXdmhqII3q39DI18qflh9W6qhRFysoiZ2IRovQWW7mseFatIN4ZaisgyeqIzJgAea03
ctupmEVGgBwTo9SLhzB3kFjC/AyzgftzktF2FY0pUnB1w3OFVbumuYp06sug4JIrKsN5whDVOvkF
0kNF184fWguha7DP7un+oBsLyd0tCzISUaFrq9sGbVMxBAkienZQDhiH4Q/klYY0BqobBL92osIf
KNx6jnTZwRnBHJGcg+V3m0AcZzmNWw8xAXPQ0DjPXUz+5lwV57nqtfk0+FFboLWcTT8QYrDQk0di
FZHfSkrQDJUqhkOrxkiAJjhZvAGY3U6XbEKH4zx0yMfP6Gt871SBqSxybXwjrGLs+Z2iBYp/sOqg
d06os4/tY6xHxQsTD1LUmPVX80TZKwYpDxmSC7tBX9Wd8rCoU2F1CPGhhPlBLYbHYEBiEd8s8Zia
2Ce8+itCgePBCTrWomQiv/JfVwlifn2TpqnJq7dzvzqtCJ4LRAm+GXo/72S6GxsG1rwDSxQ4AZSR
1VDNUIHgDjvTq4zM+YA0TPbUqlZ+tUfEDe/PauNAyJ4WhRmb/OQmoe2aEJRqx1C0w8cn8mvH09o5
fIxTenVwLfVnHcOjnfltXJXkl7Q8WUm6aebqyxmzXgsfGTIvy+38XSQiKlw5eVg9AIlv2z1w4dYc
/x5udSDyVL6qqWx4Mx5X7rV1AkTW1BmDxIPbcFP1NEtxnzFL9XR/cbe+I7KY6ATwAKVGujr4EXKp
SAxS5R2mUf2WUK/5WqlB9SlNsvnt/aHkPbM69DRbeCSYwKnA9azm2GgonQR067xqmtVTE1UYeHfG
b4x1MO4aFf1YYPryu2roUNwfeGNxGViA2eRjahBxlsfCgifi9H6jeUkr0N4ZdOUjuKnfRaf2b8YW
QKU9afnOum7sH5faDyVfWvDEuNVkB6dELlkwZu/XDhcFoiQvGei/+NDoODPl4JLP92e58SWhhqsS
NkK7herscpYNUmBuNyNaOqB/9E1T2+bNZMbY9tLV27nmtxaUdoH8mgRxKl3LoZQUSliGzANSo62K
ImhbD077TrS5oBHS6vpRrx3n7VDCEHr9HKEzGga6SyRSllz1vwJcVFH9Mcghvdr3sQ1qUUb9qER4
Bh6iKVV2suWtBWWzUlKUCTORYDlYLfQ2ieize3nuO1+MYiowk4gwirCdaNpJEbfOhiWvQ6D54EbW
4JsEy74W2xfNE65fN3i/af1TnzoWCl28RanIyEhA10s/oQTQ7aDltwbHYpJcg/owo68SxDDJFOju
+CJhQmqrj5NIg6vw0Zc/VlMAUqxNdfN95hv2R+Ck9u/7n3RrcOqUEjlPV5LfsFxlbECFNTSVQR26
RjHdnjW3u5hFav2bJrX6YOExfgqB/XnNFDR7nK6NzJxcCQgZVzMwtTWKwaC7MBb2YKANFubpaRJG
UKFtqVcfEhf4rFn4yRP+ALbHY7U/wXzfA3xt7TEetwguSBEh7tHl7BN677WCyJBXR0aO7m2rHqLS
Na8Kahz/Q3yAECwR86QGN7l5qCVxKJAn97IhRL4xdLpLhqXrQ1ZibHL/m8pjuI70DAH0iec7SeXq
5OhBrqFqFhse9vRGcBwonvzKB2DIB6xchqced+bXD4myAkeHCiNYZKRolgsZWEWJNFg9E5KG/m0H
RfKETSdeNfzf8d/SR6bs/hxvY6CDjBVQXSmLJBV9lgOiJ17b6ALOXqrp8deq0hG18hXtkKi4N2XY
Ix5QXR53Au+fa2O5sg61RVo4UtuBwsjqtIy6iuVz0k8IfgZq4Y39qD0NpuWjAp2ie+tP4XMbNAhg
T2VuX1tYLi8JBseXqXfV/+4vwO3WJQEkY6CfD8XtpqfaI2qKJoRC3Q/t/48qrOEfOajBlzKv8i/3
h7o9piSAEtLEbcqDaJ056EbQG3Edz16HuPZpzHT3FGJPeyqzxvoYOZGPsy9qGmkUK09liXP7/eFv
t7PMP4kQdFdJk9ZI8wBitE0xDBEMNBNzRBoSFPFiEA3J0Rgt/+K6abHT9tzYXZohURMUwWhKOvIn
/XXROZCie/wJJ0+TVIw+teuT0SnuCVeW+QeWR9Ul0cW7+9O8jcQINlOjd7hgSTLXhWM8ybSxq1Ak
rJso+pRm+tvGd4r3RELlqg0hEqO8+z2HPHhnfbd2EsEPoDAQbJ6fq8kGGR6dbpioOK0id9SOevCk
pMD5kzYJdsqKf0LP+gAh6MQ0AciRUq+ObdN2dTpY+FkYQEMx4B5iBOUTfAOd2i/eNNk4HFIcZb1Y
H8YHoQXT+4iU6yPqqliftmnyolciuN5f+K39RceSWj1gLC7/1aHGTCzGu4BQEs3wCw4hSpO4UeSk
0vCmrPwhdy0U3u6PufWxSaCo0UCPAzm9KonFBbZd8TjMXlOWwzPWQPpnfFnTB6cxsv9ybBqfQPII
T0vM19eIqDFzEYHv5FVMbXu5tbUCJSy/QiGZQn/7Zmy04khjVvmCAlb7WIeBvxM8tnYX55fjZAHG
peW1HC8TuhhEhBElbNHuPKI/fSThwxJidIqdO0F+qNXmIkyxmnTaCVXrUm6RYbkrvTARwx3bd3Qm
TD5jO3x69aejSiNfUlSjyIJXx6VC7m9ymnjCpzMbqyPOhOKhypHGMa0yvqoavjJeE7X4iMLuUHb2
zUZgIkmD7EtmzINqDQSWcNIeWs/kzcFc4pNVVQ9WOehvOkzInqiTd4dRG4vT/RlvHBAyCa51iVFi
76w+oUWr34qiXGqlNri3mibmGjhAn9Xe+uQkkX65P9wfnMD6OwLXJXVB4MDiwl1uGQPdWj3BxtGj
Q5ockXlOTphSTud5sOx3pdEV3zU0nr0Jd5TTqOJ/eKpr1YZn6icfo65EoR7tSPPoVjyFdn7axm6m
z06gpXyP7/q6DEkWRwOzaSfPLoT+NnGV+UH0XfUBxFv+I8D/7aROCKcmQx1+BTFm/Iwx91EP0A2K
M96W0WnGKeC5JQxd1SQednbHRrmfkgkNK/n2NSn5r0IZ/O9yFkY/eoNVNIjolMOQehGCOt8a1VDE
WSg4oj7a6GH8HAD/B8ciyNVnVJgRHthZqa1NQ1FYpWNHNxbw0PIjZnHvjmFB0d/q8aPERw9iSIeW
85Nssc8ndFuMxwljtauNGzLS5m7+s4YZUJyMEaX9Sij5C8BY8xKJMntO6gG7vS5RrJ2tvZHaEAXJ
oVCflB0C+fd/XfRRX4k4n9TRi/1iLC/GbEZP+lRkT1yT7ndE3BHSLdB1ZynzqTyo7eR/vr9QGyda
sgd0hG2APhGRl7/AQpYPb0iVwxURPx4DjLEfcTDoP9mpQ8emb5HYPuHL5+zkshvfB6YVQ0qWIoiV
1T0Qt5Xe06rHlU/pSoxFawyhf4W1ocCY1sE9YOkuMv3h1ZOlMa6Z0KwArhnrp67la9hgRYPq4S1U
l98DZQqvMe3O6uLgChAdggZfqEc8baZX1xOpIRK2qZcQxDhuy1UGe2higJRTD6qTssLxxsWTxUiq
FNKyr8xXvOmNYi9YyLi4imMgy6RmK815Mp7VJQ/bU4chnaBUX9jo22n+kGAm2JVPbj/9MAAfnWO1
ezu6SX8ZY1Ec6fx2H+4v+G28oigBsY57HrgJwnfLeZtGPA8h9VkPhJn+hRKRBYvOQqqpyVHtvj/W
RvQB0KKSwUr4BV3d1ZEPXZ466sxhmfWhKZ4yAlTuGWkovpld3dQv2TxNztk168nEAR5y47HxUdvG
nSYr9tjbt7kAKBDxh8xFaosC5nLiQ2TMrg8bAxP2bgJTU2nhZcYcZ+f03p6i5TDy7/+KH+1QQi5x
jM4D5+YEeJA63VNT4mGAe0fzrxv35vn+Im8NyIGlXgRggDbYak+1sd1ZY5b0uM5BlXQKvIEwLYVF
hdfhwQdns5Mcb60jkHn5OakloFu3nCB2mhpIhKb3jL4OXoq5yT/q1rh35d+GYaoUiGMYiDSRJWqr
ZQQs5w551vWYBlTNGRJmYh9czGbe0p+q386W67+tEsV4Kcog87CZMN/eX9WNY8LYZDckqJYEmixn
SVUjNIeY8ZHFyT1ctvAUb5vmZZqn6nR/qNvMn4KXAdaDQETmtKY/IFvd6TMsGg8DpwQzlDJWvsSZ
Lh4DTcPEmx48nh+57v/iZZDsFdxu5flkuY2qkMGhgOS1fspXCqYCgd4y0QgbiyPeH/6TGJrkKVdb
u0LnCG3aP+aJX0NckY++WXaf26r7mYWt8bGJ5vSUlOGIlGAvnukMte/vL87WPoCEC1RW8krhli+/
QxGOJuZBWU8DuyupY6Mp9F6xi/AyKaVh4BDtCKg5/YBiUWyoH5Bvt3aSz639Th6AHipBjGfS6hf4
Tm76tcsvGCy8Vg+hnwHUjZ1mp+a7dYwheYL4h2sKe34VnhJM9HodPzlPUdT+U1WoCZ6S2K1OF3ee
q3NPs/jh/tJuToyamf2HmnHTq4+jxsQzIOcgczF/UUfdf2PYPFLuj7J1kNADQXKJoAHFZxUuCtmN
dQriYRVAgpwTDfpE1quejiCC9/qhJJeafxJVOV7uy73iRyHRNhToY/ROfCmGwfXsUA1PfuCWO7nS
1qzQCaI8QhVKu8kSu0Ir0shwOw8oKZquXdee9FDHwjwM94oxWxtDENelnKJO7Wm1gGXb1k5pEd8n
rMyedLWNPSy+c2ydY1v6WQw7rKStqUF4RrkOji6tpNVGpJ2Rlx3OQ54PdwhV76y+1GMVeBqGbef7
H2wj8ukqSTbICh4oJIHLDwbyyYgppfVeKxzEZf3ZPQa5EnspL4SrHrg8EhQTnOaQ+DuHeuNFiRAR
IQ8Akiw9raWpQx1QE82fzjOVsPmUJ5OIPOw3xUGLqJZcq9LVviEojde1ilvadAwHKqm8Qs1cWqlj
P5W2aocvGTfYNShhI75+L0vgKsVNCrpSpmS5NMXklE3qZoNn4mlwmav0W4kREMrg9k6A3YgCi4FW
n7vxecIPITDKGbTA6CEagjmJ0VrNTqHv9lXDExRyI2kDADSaEcsJdVhtD53CNtbnWb24fV/z8tWU
U20q9cFRc/WNUmPRc3+Dbd1ukCltmgK8p2DarXaYTkegMxosSbvYDovjrExY/hozduzOkOs/lDJT
0a9QWwMFwzIaMHUxzHe5UZbvy2pCe5rI0SVkUX7wFPPsvHBixi/3f+PWwgCflw03Ioq51ttJMB60
zRKdlFhT7I8p9qsnI+qUU5C4lFbiUXjYZts7UXkjqEBJArEvEec8MVcFnEGd58DMlR6Pzro5xWHx
PQXcdGoxIn2oOpwP789x66BTSwVxI3sGlCKWHx+Pbnr7ptt7qZgACtlF/zVBBvMSlW3+rLS9/xBp
IjnMitjF0spX6/LJRVbMMQTsKJ1O1qza0hn8VrPlvQqHoPGypi7eRJMI3MNUTNYlKtr0mPnqABFF
K4drnQIOGpocdCst8z1Bp61l5+0lJbIkT2td0cfJMg36VGPZR6N+kPJkb4ZA/7cV9fRoj1WzE+Vk
anIzdykei1wLH3kNz6Ys6cdKhbvEPFvtb7x8IC63WWmdrKHCeR2P0ugpQAnujV+Z2T+hnr8eMw1G
hvudLjaNIlKU5XfXOXwYKbmtpwjtDVI1xucpGEoagcO4M9WNW4uoQt0E+jsEkbVuX5KVIX1qRiIj
HU9phqmxYtfFObFEt/M02NrMUGep9gJ75z9WaUacz1OS4ZbqRUIfolPjWBjNUQPFn6tprrxP2l/I
OmNSCixbf32wkKxFCeAFkXhrxKIHRZIFjN3lin3ulFZajOEP/OLwf6ujmcft42hXzun++d3YSCB1
aHMSM2ThYPUdCxAIk+VjxRv2lv8ZsN5UIAOvDhiTKdQPYj0P3lTRnNvnXleMDxMA9tf3R1ygH9R+
bdmGQ6d7uZVs3PqcWfEbT3Ha5OxO6QdR9vhXz3p3Vku3fEBdP/Qa7uzX7yyQEBLPSnBHEmgVKv1I
1O7QpuzhOHK+Yz5rXtJJL2lL5d3OXaxvbC2DKx/BZykZDM1pOclcnR1/VjHWGUZh/ahxKH6kF6Vf
6j7tH+a2C70wsMOj0KL8c4fnoQ35AWDGrJqYHCWO3wcH6AjDQz+OhpcHYA8PzZQj3wzSvPlalUaI
KVJu/zP4c2SgqD733zO42wPrOQ+PXRpVR6KE5RyoRWGrF9vVNZyiPfOMzVlCIpU1P/iqaxCm44R4
1jZDi+GUUnxU4GykaK9NRwtMzVFz49rGmHKcXyi1VjsX0UYABqrEi4egBE55vZF17AvDWjSt1+JH
9Y3A+aEyiqAB6QoewQr1T/fPzUZyReFLcjlkuL+RGumq2AlJH1vPbkoez/ATO/2Q5Xu6KRvBjzSR
B8IfOyMedMttI6rG7/NQaT216nDQyJMswiGubKbH0sG+8/6ctmIB+Fl5iaHjSV96ORi2rrGV9nPn
5Yo5faods87fza0PgbwbGuNloAw14WnU9phX8qg+DQkefPd/wgZBBqQFsgk0LFEQp5a5/A2go6y+
hwzsdZpVjbwq0YdFJ6Js/Gd7zkG41IFRf0YdxMxeRDjp0vO7D1AKabWfSTklv7QoG37e/1GCMVeX
LaktXSDydYCN6wAVNm5apQY2xeAqh+csxp+6b632nAX5dIrqRg8PqOjs6ZRtjAp9WOKVXPIq2lDL
lQj1xMVcUqm8vmzsLy6cMkwFK9/8oJa6OR3olbhPSdgVr58s7WLwqdStiFjrmlXt1D0gVdSv+9hR
UXWFHfScFPRtji5WJycUpAFncFPtHN+NyIHekZSLp3yucSUtZ9sLC/+Hci69HP2j8DCYZno2Cwra
kADqoDyrbd6d3cyvPdfGveP+B/5Tc1x9YdAmJFKy0Yob4+oJo+ZanTi6AhA/4YS9GFqD9XxvuOmP
iQL6+9itjeSQwu2+dpOZ2wctoZ3g+UNc6YDbQ/xkHWRwPQ2F7/xgwFRAvKzFgewwF0rw6/6P3QgJ
fx6OsvPNB1rnQ5qVhEPpDshc1bmO0bCZutH01jZQ48hwZ+zqvbCwNSDBnB4jr2oC7Op+BrlW8knQ
1VJFCbyfXDp9qtMyesxaRBB2PsXGrueIUaSQG4GNv9oH3eg0Tsil7/l+bH1pavtTUc7Zi4NxsDdW
fXmOqmAvD9i4OpCdI9/7U/pm2y/33kSX0kxKUXlToeACE6eNwDZcTdGatavhS+UO/0MNHCIy5HH5
WpB1gOWImCCbc9tmNVWscEigTMRzew2dkQ5uErmopc2aEr6IwByyx2GuTCU+5LWu//vqnQS3GzFs
mtwys16tdUTrwc/qqvK0DEzxJGrjoASCaBbiW3e+P9bWGiPGQwcczRMSvdUmclOqAZU+Vl4Y1/37
QEunT4naZweGdi75XIY7ZbyNfQRhEjsI9JZIBtaKs8KkzgEAhWdhqlXv0PnDEHRU43BE07KN/6lK
nzzP6fs9vs1GXiBVaqAXkk6jQra6Q41Uiy29oS8WAb05hQhBeJrDa/z+am4cSfQkqV3TWDBQLl01
dCPVjYSblI2XJl0BsdycHmPM3Y+hm1SvX0jaXnQQyKzkmKsJzcXUZr3RtZ6bW1V1CBIAXUkROO9Z
gV/QiMQZUkNwuj+/jd3i4uAIM4vmIppn6/nFRV9k8BQ9w47yl37CzHbGuwRvqkk/D/4uLG5jtyAM
IsWy/v+WX43nJAn6/RXj2V0b/s7VDGxwCz6hVI3pTRWrybu80PcKGFuTpOnAc09mFRTQl0GgS/O6
Rui69arRFO2Jizaer6y2+6RGQ/C5zXTozvfX9ZYNRg8C5hnEY4rzdEpXE4UUGaX91FOr01PkDgaB
yMN5oByexYcIqmLsVY1qfNIiMScPWk9t9xxMVXuB1Bn9CJs/utFmYek/amsU9SVQrfiX41v1dM6Q
siQ9GOo4ezdzMKVehOG/DZo8+C9syxb7N2Thn/t+dr6khZNlx6kxRnGmY50GO1nkzefkSHCVgycC
aE4NWv79X51aXnJjZ0U1swT98i7mrvKoyqiHtDTna2z1P1mGT/dX9nZIkHZUKaTIGzyUtR5KOAOB
TPLC8qq4cfonoEm85swUr/oDJYN6PisJWc9jB6BnL1G8CTn0UOnA8JLlKqGdtgrjnW/H6qyGDD2k
uu0F0tk+MCKg9veneBN05DhEVJ4HtNsxvliuauP4GCdU2M4gbDJMhwn98KPVGvpZSwecme4PdnM4
GAy6C8BESeR11+Iq6HTkokOV3YsN3784Rim+1rXxtlNC/1RkHRfiq8eTmac0VcXYg4rtcnK6yGpc
LAPLa1RfxwN8Dq3pzdzMwwx0nz38wTXyZI+yfZP0ShQuHX6a0GBkbyofOFPXGm5QlgcsCEV0NW68
uYwzr66jzptA7RwtzIX+0QNjzxdm41uS7NAdphpBxX6d0xVYCndNFNteE1bKpz4Ar3aNkc446kG5
6z75J2lbpNfMk29JwZAkiw26WtxG71IVA3jDA5aclof/4+y8luNWtjT9Kif2Pc7Am4juvkA5lmFV
0UrUDYKiKCDhEt49/Xwo7ZnZJBXidN+JogEKyFy5zG/qJjIPJY7kvU/+Ed+oLgxHP9BDnXK91FG5
tqJYOWnScm+xkMl+6mWG9AFXzIwlBJlpxnrmbbRN4ooE2MMr7FpNIg2ZiiAadm0MY8rXGxXUpBM0
MvZVBRm+Be8v/mbLZHz689L5yBRg7qHaoH7oo80Is3c1qxlZpG6Yoi2LUKgHyAJ673uDlc3I4iqu
/H5wW2tFqVfsWws90oUzWlXsK4NwGtxIDCe7+vMdfew2zXc00+DpblG6vp+tq7UZVbQr5dID5Nav
eKlJvRZGOCkr1Bh15h7TRHWS1wAUfAzh01eTygeZyBC/vMUUq3a9qDBnr3wVFHxOWz/M5HIaVFNd
C4gIyULUcXzOSzUVfmXY4xPtb6vwGzTqk5XE2uR+1B1EsNLExBMDR+ZmK6beE5gLWBr0Hkj6L3/+
zB9XNMIdKKhDXkWShZ702w08piV0qzEvllD/bCTM9PSqyhpgD1P/2cDrY2yCg8RUh6KIif4HwmpZ
wQwJ80Iudbdqn6LOtGFv2Rp2PCj7+Spl4SfB6bcrjGEX1cKcKiDI8vbDYUKHoTtg2KXexP2KEx6o
bFolK1c2EDq7vFoqpav6UTxZqwkcx1U+BsEicqT4hfv6X2/M5euL2fyLLMZKIPf+7sv/OhWv+V1T
vb4218/Ff8y/+n9/9O0v/te1eKlkLX8273/qzS/x9/++/vK5eX7zxSpvRDPetK/VePuKw3RzuUD4
Kuef/P/95r9eL3/lfixe//OvF9nmzfzXQiHzv/7+1vbHf/5FlvmPBTf//b+/eXzO+L1vrfih7GX1
+vzhl16f62b+ffXf8+B5BgBi9kwf/69/9a+X7+jmv0ksmUfPfkDztP+vf+WyaqL//Mtw/01pMoNP
Zh0xusN8q0ZdYP6W8W/MJImWiJeaTHpAp/yfD3/+FVt/vRcext9f/ytvs7OExl9zN2+PGpY+t8a+
mDsHqJ+ACnq7gixMcdj9SniOlXo8R9aQLjoLjXULp6pj0E7yagg7/DJclFcEkxzCU9GkVxlj1YNd
p9EyMFM8bQPQudegrrHmhqYD5ctzoo0CdOEz9eF3AMPLDQO5J32b8Qqg3/W3N1wVEQg1GgxnoU/K
jRGqzWLQkxZauB4u7Db7StZs3Js51fICJTa5KUP7M42pt0ndfA8MBxCXgmYwwwnet7MRWowa00nT
sxLb5imYHP0567Rya4rEk36t4ldrwgX+8o+F9bt39TaUzZflBTFU45PP/3hPUsEruS45C+WZhFvY
p6Z38icrs/XjqEuxMZ3JOUxFEd4LelXEm05qOh3SyXX9yMF9GYZ37t7oTR8gzAqeZKU7lfYJpunj
cuIoBxUPeoouDSyft28Hhir+9kWenhtvzA+92ZV+hCJ25dt6N5ZXaulo274ZrKPRRcNnNfa7JvHl
AWHGNCcw7DUyi/f5hFrFlN51fo5EdYzVIro3kyQ+tkTrayUuxc62U9wSp3IgCJpatYX06i09SGu7
ZIy0T/Lij0t13qAaAWTe5B9noU5btY4x6NOJaX6EyOkkr7XJNV8SYWpHJ+jloRjS44RxE0gzi6FO
bX7m2PbuxOeRzPdA8oqsADdCL/PtC3F6rWic3FRPQxu6xmqw1eIpYyB9DPNOScmzRPPQpjg/r/Nx
io40eLW7IS/lq2xFNC1JFYunIEyaclH3VfOQIMa0VTpTv3HKwtpbJKn7UHRyW2l2/ZDlvdwW6WhS
5EFbFuuZHKD7HEZYRdLYk9vLunOmnpX5yeaAJ8dH+X/Z5OWj8jEpCZB2piB5vyvTHK3ssO31Uz1Z
1j6Vo4aeUiE20WQ5dLEcbV+RyS5lWD7HrZPe5vN2oPFr7VulRfogtGAawB060D+9C4WNuLmilL70
MsbLljUtQ6bYr1XdG0f0I79WRmftkbDtt22dOWeh1PUjmondwk4kCMXZhsxnKGecyql3oWh6fUzC
JMpuM0WmuUJWdbwdDSJmE+mpT41vT76GYNtxSCx2qAKObu+NIjl2ercq7UnZd01c7traLX0vaSzG
sX3+tcxC51y4UY6ms5Rbibb9DYiV8JS4GmsrsbMfDXnBbVnw9BVe1dZ2hLbzirG8H4G6/JwoJ1bF
JFU/6/TwOopFu/FSfVrXgyIfnU5RvhfY1NH802rES/k69el58OEKPCSWDhyODazm8jpI3WEjPYWl
Eo+he9P1udy6xMmb0qujPTPrdTUlwc4MnS+qUG5QrzVpFDDe5khpxQsem+5hyr1s1U2Ndoy1wt0Z
pYx3TO/ExqLoYTAarROncXajHg2ratLLjR50wx49iXSbm7ZzA363Z+pSjq857nNHEXfoWuUwHJIs
7fclRpvbQZgw3fL+NZ8S79hji1b4yhhE2ypw9UVkZM9Z0no7rYuVddskne/GWnRCmVE5ZMHU5H7e
ivGKZsdZgwi8tIvpQOoLcq2nabO1ELt+YCTT3WZxQxTmdH10kK7dp26tDYsqcvjPyw+ZKuqrRVRZ
d5WW7AIO8VXlxDYWI70I9/gQpg8Wlu8vdjHoOPA01r5qJu2o5OzgKC6tbRbb8pxQWmwMC46gX1rO
cBNZSYt6ZTDIrYgQScpa09qXLWpqeLXx0gxo0ouAjON7nCTmdVuqziavh9FvOw+7Wt5ceTXOitp9
vW8QQfpmBN112mnOnnfaLCwrB1CCy8varK3MD+iJU6QG4cYyx+a+mMCYRKVlHYRVu7sqSYdFU1TS
T/QSpmdoZnAai56QUdoI1xXlNPm5khv3qWkW1xoC+NvJdJVdkcp05TDrOcIxk4vRHLrvvSzlOaea
2oYWfVMx5GLZ5do0WwAUS6cLm43uSMfxAUgoK/hj3jVqMbdd506H3EMyourNZAkeR10HrGRf1cNO
Lgoz0vBKcCvhq2NZL9tsnjU1bRsvcMGMHhj8xYY/CiVaanYbLPSiMr/UpRh+OrMKTWEGWzXx3H1k
FyiFljY6bn32qNWYjJpR8JyFaXLbDI7zjCTS16AOtRXg4mwT4nR2ZnhoL4oqR6BrPo2hEjYPedus
FZj0i0IAzcGiPVuwGZ8ngvOxxHfURyXum1FFuu0PuexeKrdOtsR+uY0blderRF2FjkNnPPdIOjzQ
0msezEplY/QZG3coUxYhM+Vpm40yek4qop8SJ+jhOzDR9M5xN1oJqXqil7oexwpLCZBCG7sLpocy
hWvnjeG4HrIuWNStWp/jPhrXo9mEJyVrwm3n5MWxw6pqjzwJMd7NlVH6rjkxk3bMaVxpRhav6USV
X9xYDY4B3bAHTzqEF4EQ28ppxttA98odM+XiqYhKAmEzhIQU8LAtujE2CYWBcO+2ruLyKUL5qKK4
Z7Ffnl462vZ5aqsdBU/2EpSCeVtGz4BWDTW/6kbJtaJ16QsjGOsrilb9jww1nOtBEe7JzqRyp7fl
uKt73VpXQ21sVafut5pJoUu/oF4htlisZQs0D5Vq4OdBXMDNqsqFHafNg+OOvZ+nUxcvpkgWT5dQ
Ng5681AUXi58U+A9AreAFCzOnRNze2vHkaM/2hlR3TPkvS7U62nglJ3yoMr9AhtgXxep5sO5PxiK
Nu2ysZSbpByTQ01veinCkauNo1Y8mkpbLod8qns+p0TRr22qgz14X7PGLF6RgTN63ykwVcjzTn2S
trjNe33cKH22DuKo27uhEV7ZSWquq3RyrxvkHbazCOeVm3QoGXc2Fb/bLyT4vbtR7+OlV7nWSmdM
c51F2dm2+3jftY11487722sRGvJF2xZPdRxqxaJScmejE277rLuDLOhLoL8rzJSmV+E5E618+Puq
0TcP8ZwcxQLMjRLFzkLwqjZpB/CfIb+CM5KToMcUprZvK5F6cLo8XbaJV286VSoLvYxDzjYl+uq6
xcFWrHjdh8hdqH3YQjSX6j2V+LCBQD++5LFiL036EzDNET30/Mlt6gclnlPp1ivFsgi0H6Y61F9M
iaYz9rPquDcCDUFipZTbHPrvDrBCuwBekm26sdL9MSiT6wqR9GzqBr+CuXqEz29gJ5GU23YI+03Z
qcqyz/pXaQ/DNXBrd5fQxF0ZpQVczjHFnZ6o9k5i17UekcteAxAPbhFFbPa608hTmo/1SjODEs/v
eddnhP8HW5jpCRtphFOiUeu+aXZa31Nois0l3SsxV7wpjSR7nSC4+XWeV4ghJYiIKsCJpGUGPmwb
7Yg9kuH6ejxUvjmWzsmp1crPzVRbNF4/PqajouymIq9XuaVXR0lo3tQ1W89Rc3NhqKVrLkoe5LYt
STWBVtdy67HBvwRtkPhgc7zr7nJClvG0rQez3ELnyCu/pc1L76+FjbiYWo/TTE76QsBbPcXdvJd1
krawlMZtC7PvJvfUaodu20rGdhcuk5Qn1bpuAjJtDCQMbOF6d6PR2/u2KJQNaZD2oCr2Nk96a2LZ
WS5qGcKhmgXIcJOHcs6K5/jbh7b9TU0HhY+fRO7NAJ+dfl2q6k8FaQW4KtqvaAYjbhIvGqcm8qjd
xP/0fdm/XPJI+HTFk1cVfGsIppgdYLvtbVzzvxjec+w5Y/01rENWoOfKwvfsydxRRsGljjX7xdOH
5giODvwx0+5pmzZKvRe11Ftfmeryu2mWXC4N8GlJ1am/b2gZ3IeFq5xcKew19lpDt3C1Kd9ir0D0
1XH/KZadoXM/GmIh5tlMOltZjeWgtMc46BvIPslw2+filARGOS26jsv5wnK6O7iq9Q+1VbqvjW6J
A5rGGX4wJdmEqw6Ts2WK3TykuqP/yOtA+aqS9UpfLY36xmiL8lVWOhL6dRSl29gs5LcOCYDWj7q6
EQs71MU2b3TMIq3pUHE7T0SeqvE720q2keHK63JywYhXhfpN9DkGi3kW9fth0h9qtzBvp7Q4j7H1
4KS29zAag7sljs4N356bB4dJ1pWzy6TL+45UXyfRWI12rCxZ63WOw2AYKgs706pFIREdzYI2BZ1R
3FqBmmwh8Y2rsq4sP1Vs6ylyEGfQEtdcR0bXrw0nsPeTjHZmbOUkEUJ8dZ3omXqUzC0K3OE0omy9
0PXSBfJLcyJpxnJjRt2INsrY4QVuGtXL4KJF6puhPY3LJleq70Ud47MYpU1wzK0eHaJmMMwfrL3A
2w7cX3wto8St8EkdhysnM8KvuV1YxzCKip85jc1+rSCG8oV+uBl/Qe51PgHcwYx8jQHXVyztagVC
+tSFqyHWs/LgDJnyLRKdsyy02gspVMZNWqfuIlBk6IdOeMpcuNl91u50tx+w6dDitY4q73UcqK8l
vLFpGccivUlzl8ObcyB5JiIao58IrGsXSEQ75gqeon4Y3UxDn7jwnOe6I5dfpDZk8B0WpeZjGjaY
BAuvHU5dzaDzDJ4xKj1fa9My2cCYVh+1Mc35e+7QPNBEIwOyjElsekfmq7SkuOjGJFiUXWB2/pRS
AUyqgey45XXa8Vf+gJZI7cIqtoNTIYz2lFV8Cw4PsHclyFZt1/IvmzoW1Qiy6CxQ2N961rF19Eyy
dS4/FquaGNEDbeRWDWNSKaRaaKxcco9iDrVxRpVy+VHkkp2bdGzZ711vu0vPzLq1WSEqG9lGc04m
lkalZtqRQxORY7uhYMhE+STiqn8hnvf+pZTjGOaKwVw10+QlKXCl90WVTaAue9tEEyw30uKpTca0
Yqog7J+t6EHmXnLJNJ8Lgjxs471hS2tv222yTMuB9l2eCfnYzAVvmPWOscoiq38JhEusM0fGmD4Q
AqTRAdzw0VuDc6FJTMLOUNhNwabCPXdFjpI4S8cdbswgrU8KY+oHwwrMte2FbMMo0H/dhixq/qAS
FpcoafLU+ijGfKIAPQXRInF3UzZpazUpxLGcShn49Cr60Afkoh0vFWuE/6kfuWW5rr1puMKL9Wfb
uYbflsO45Tg492WmYAdd5dss8oIrooPzwLCZREG0HFJ8RJ90N7xSEjj1SufFB7S2c19x0/Culpl+
zZ51wLB53bCIzUa7lU3bPPDaeX5km8mqGqJw1SRTGPihnt1kcJamBVJt6q6IFJROrfI6a+r0WOYK
/wjT50snREN8YStrplC6mgSMW6giXC0Jf3iKO12PbqlJshgVvSah8nDqQASu380Px3HnJZbX3dke
YmM/KEa6TvHuBVXJIYVwTv2gDVr/0jmJfZVxolOdwCSlB2XdJkV2dXm1TGpUKpgEL9VVblLb93WT
fXdIvO+63JAr0WdflDSiXO3CMFv0sZatTC227zM10bbUf7pfTSrNj2QIV5ihRcc4UkOfSY1xp4iG
w5Y4yPoIA6FjaUzVgKKZoNxmBcfJxIpNkCFxABIT5eaD4teJajACWZS0T7fl3LGIBoTqmfeOu6GX
D5EivsOLsk5xOTURJ6A5LpEF1Rd9p7eHvg5gatHuusH2pnrxzMC9ZUaZGIQGHphZesorSJciRWYW
azM/HDTnhoqvOIZj0KxQSo9Gf4qF8WIJXb1yh7pBxFcVKbaX5fBdc9qEvpZKmji2QbouXeZdQdhN
V2aUqltXcdJV7w7JCWouQDpVEd8uDZowVdgswVjYqFqWzvjI4cz7RIY7WwRdCmLCsL6YDCiFn5RW
8k2pE3dZN0aErFQ00qUK3fxHOgRwm+cGTRl6wY0ktwhJd9ndSZp4C7ohxk0zpPeJJFSotgzCpa6V
tu6jWkAUCemWlL1CNDIETbjSVpi6K4anXP8KR5ru+ZYzwaVlPzaO3zdikn46NQ9gPXVvo8Z6tRgC
qa4bLSnogOTVjTBHEnhL6SvNbxDlxuCesjuDJtbYflWF0uI3SpIdNaHN12D4wkoP9OzbENQdiG4j
Ol2im6nJ4orh3J2ohHvsalK+9aVLeCmR6HSgqSicVDsHRmE9VHM6eSnvOI9oFjY9u1Dvw+LGlWg+
+5ySwQGerHvTW/Qtp0sgRvYFOl8Q7eNGqmIRDXjBt7nm7Uxl6Paq2RTHQTeb5TAk/NdU7kpZdt+t
yg5gXZXqWVWraC2hqjxZYqy2AqvVionbkeaYcpu3NcXL3OkrjKl/abQcwiBrLbvukbp7Sk2Q61pR
hYsUK4nbeMqpfTBh3NvQUa67IVv3pWVuGzuvT/l87sxO1sdLQ9JVavklNZlL23UoKcRGZVEVQbhS
5NwiqtE8vMWwIz+mzCJuOq8LNyrCSUfc4uTGdebAWjjWM0oX6V6dD74ojNpj5MWlP6lx/1PtYsRB
O1yr1Wow13CdSRu7gGCU9mTQQ6ZmZ7VEPyBrxmirFYb34kwjPRt65R0Yi+9o2LRba5RHzZgQxWyb
bKFCJyIr0ty1UivOjRMDgfdRL+H+3LGofdO0oqMlpuLJHGqWCGPj2VspIfA3TSpWAB4sNJOiBjuc
xEvbH5oZh+auHWM+TTvE/UtrTdY+ufQqLue8E3acUc40NwKceaq8tjEIeGlqjSDtiWAh4fLPA8Hw
piCEb+geOTQv1PH2spaYhmhr6Zk0DWSX74zWqzY5PdhtmxfulVtaxbYMsnjrlf2qyAP1oKlddN8l
xfMo2uhAQkNSZsXJQW2mq8Ts9O91YZL2qtT3buGYWzUACeVVWXStUR34WjqM94nuDfeBqSZHjATE
xs4Nd2PFjbnLuk5fS9M9OhTVB08q+g/Wk3jqPFrplxX/SU98Hv++7YirMx4HVBfwfdCHc8f8H3in
KUZo3mqkOP/qRneFgc/g3GJWvaHO1hGdpueJhcijpCuYSI8kQLeK8RAqMg+vk1zPomXbjUSdz0dF
vxmPwN1iXI5YPRBihP3e3p2lxJYY2sYFdEnoswc5Hd1er580jaZt7lae77aejhW42ezTOFZ2ULCT
T2Y0l5nZ20eELD9oQu6A4QGgwrc3EcXEmAmk/nlgF29sqy0esNkl9igs8DrX2IoWPm43YRJRn5Is
JeGi7igqGELK8xhFWuYrcerUfhKmj6Np3gW2HPzCiurSvzRfL63bXNZkWT1nEoVvsTDxIlqPyXBf
Di1lkiEdc8Hgr70K4nLfqxpSaa2WqcLvwzx7zC/V3Di/KFUlbJfTOO2J/Y1PZ6y9jSZPPv06d351
+Yp41JYTolxXlRTjyQuxl/zzypqnRu+eGkNj9AkhhLCu3lvqZZ2dVObQxGdQJPbBytXkKqJJ+zVC
p3KBlmB3RDpCW08jysRmXeef4Fh+d3m8ZxmbMdiCYzoDMf6xrkMsUgyz78W5ViJlp5Za8us0ZZVW
V0UvO8XHTLRcA1l7KXCPOv/501+wrW8//iyEArt5JkNAB5ynoP+4PhZxXifRqz+rY8WquORtpYf4
vI93bP8CNKR4uizqYVS1Y+VE+U8NCWqa3WVKpJPzpKKww3IjA9fql03KGMAv2lo7dvZEWjXqIyHT
BLSEIWwty60iBvJwZOc2YSv4liYpWxYGjc/JR4qhuguUYfwycVi1bJrU1ZY4G5BjCGvgptBIo6Um
Iy7dC7pQfj41VbK4FEJtFagDcgZ583CpmRQNf7RkLl6iMsy+RmpXPjTehCceJ9QenWI2hD03lKVe
M0kUBX//z0/3dy8XaT2I8DpqCzA83z7czqpxkKus5KyAMWh94hoDLs0It7QhtCuMS0ZETl3hZ8YY
rZQxND9ZXG9RPPMYkYgE2B/cJovbeI+IyPQMJIQV1CccCYqn0Ut53sUcoS7tTHOeeP75A2tzjHm7
nKCp00+Z1WDwtXiPymocLWtTxepPACx4vEnkVTskGQBTzSM3qeT2Eu29aSFUB98806XRq41rBdD6
4pM7+XhgACICWIB7H0AxEou3zz4oBzdUCpoYiGiEhwYX8HXBiGjRBWFk+JWlius0ruFgJllyaHJW
ky+EZ8/6s6s0VijBp7j76orwEy3WD7CCizQ1Un8z9OUjSzLDQaugbFBPzqVkHjpagLoRrfRE2k+k
mJ5veqPmh3ISn6yGd3oCl+UAhRw/Q7iZLlDFd6eUZtHMlGZjnty6cB6KmRkgScFy+sHslA5W0tGs
O+ds5OQKYZDC7VEsCiSl7mGLRGqxHPO+vxqiEamm0GmG//Z2YckQiNBOstV5x7x9ZaVaeyhV6Oav
7nnbGLgqlm37rdGi6hCRJp+AbEcd9YRmLUdaJN8/WTP6x9U7PxukDExuAyzT2xuA/Jcg3i/AwTD8
/VKPGRJCbl0vNT0c1pcutFNq4jqsFBLQkgHjYxcGlMOk6D2zn0r97Ej/5H7eneiti49u0kfmKcvs
r2EkdvBLf37ymT9CDTD3IFKYAJDAm7xfFC7D4coNXf3kVCPuwLhZt+tLKyivAnFowzQ8xImjrPM5
URySwroKp65EJjKnvxkpNG/wK2h+yFzQzYfE/smi/bhdZu7HLxo+mI/34t9hj5YtRDl5DodAP5gJ
NRD+3hn8uZEtnNI99nA1Bxbi7rIhMT6JZx8DKDX7hWAD7xad33nB/ON0tBuMWlPgNueqh8bkp5FN
6y511aNT03VyGtTgPnnlF8ngNxGUygJHAhQmgRyRzs0P5B+XjBJoC5nbxjfQGKpFG4UYNdexNNYu
1sIIhxJGAWQVi6DVmuvUaapFWlrNucpR3UDk4+9hnV456hpiY+MzFuKJIfN53cwzB3K/Yd8HkM9C
MT1eYFMJ8hb3f15VF2+Yf34K9AWwcuDgQzTDIbN5t3IdPXAKqx3bU1iL4uBVerm3zLJi1G7ejVTh
PtVMcpBZ10z+kE3JS5uUD5VGucXUPix8DZDAlmFQjPasYgia30O0pAV57kcvu0bC8mucVCQBnZZM
3ygm5WaYIQGh4Zb3bmT0rwkg4PMlA2C4wvTGFtPtQB76w0uDcp2pdgmQYrCGb9mk62hxOt02YaKy
z4UYrlS34g7d0rjSxxK56iQJ1mXf2Yjd9zlgVMc7BRqWq5ZEt7UZLXfFLKLQWJhehnQT82YXuMsz
XUWz8tMxbUy0lRKxEUPMFWK1P7tOjGLIVDwqRLlD3CjVqrPa9i4zSbwm6wQCPF4zqYYPPeTKc2ZN
pPCADlZ2RlXpNo3WbpJKjfASoFlV6E3yM/KU/OHSDA6bQk+uw6GTD3peqPs4yDgBgeW8uJGuPYks
cLYoC+G1HJCs5aWlfyZm9X7fIEsEMJtxj4EyFwyVd4HUQv5ujLVKPZU5w0CoKhQL1py5mVa28rp4
+CSJ/10Q40CDk4JaDlv13aahuJ28zo6N06VDV/VVuRkRpcv8rBoouv+8uLWPaR3C5gYi9UhoEJre
16KKhah47nbmabRm4Jko6u6RqXe0d7N6eMkoshZ27SKybShhckXR2a1Mp+4O5NEPrsAqwbdCnn7o
Is4X2XWd+FpYpdtRDWtEHbP0Sh2j7jO2yTsC8OX0B7hragYh7Tc1KqqDVg9vT2NcX9CYjls6YRWZ
+0EOgPf93KNJ6xeV0ewdgFP3kDt/eHNK3Laa8bPp7X6nEyiWXpaA/aqV9L5jkz588mjnjPifcYOM
Fegui28uSlDNexc3JnfC1yfhJuuSrs+in5v2OTpva1NL202YFt529LzgPp1xf5PW9vd5IpaZxF3E
6sQrCuVd/UlW8tsHRzwjfbZQttAu3/9HROaaE8RO7W8wXj33a+jIEkGRlL2LydP2TGuHbarH08JR
UgaETUfui47bxlVjusxNaxziueF5AUGZM6zqf/DYLvhrA51B7vTd+rcGDG7KPNUA0vbzuGFKz1Yc
fIFCPexbJtuLjHbyFc1YuafxdVtUBfneZLs0y6bmpITRf4ud9mutkcmB7oX5R+P13bkZ2r0bJF6v
nS4QKbARxVMXzLPkNFITf3T06s4IQTZ+8hjmsPJ+9SA7psH0tWcDlncJrtcybAOeoZ/C3Au/6y2y
mxbj7gXJZg1KcepvLm3NyiucG0Ont/+rCPwf3AVyUdCObTYJNqBvT3Av6YdQGWIN3KJeMGs33HrR
Kna0Qjw79NNWflfLKXg28sFcANyIViClPmNB/ibXZxk4yHbMLgzA4d9F4LKJXSyGGna706T39It+
uJOQu7rPEw5NK99VUnU3fVZltyLqvnRdRxTSFddYCC8PXn810ErKpE1q98H5z4/oY1LHu0G+C1Vv
Mjo4Jm+fEPaRLXPvZDpB6osXCcltcjnlkWLXs0Unk3jftnmUL9WiDLxP2L4fodUGjQ4VPxnMISiG
3psVBKmFb6lTmqcuFDE8dG8oni4TDFBd6koTSXmtRupjn6cxDY6mMM5GIaPXRE0lCVcm1n9+GO/P
SqixpLjgtLAU+02TQCDQ07WB4p4wc7YY2hbgfNVAtfaqA4ouMRl2/PmCv3kAKDJqsOJmgW4VVca3
j78DeBej+qecRoVZD7If8JcGCNc/NH1UT2MhzVtFDt2GiY53jfM83nE6N+f3ZVPtbGF7j3++octi
fLtvuSE27Rxd4Yq85/7owmSG1kzKaTLBlDlB5L1UE3hItQr6dVPXP9Ou8zYkd+PWmYaJ0WF4MzZu
8dMzezn3edUWuRaEsHNFjVdDXQV7NY+YEAvhPpg0yK/avhWbP9/1b9IAuJTQRDUs5Hl575MctfP0
tIGhf0K3I1lN6CRfKWUEzirJVYiqwTfajs05zONg9E07Q/Y8z5WDE6MH30pCbu5NxuSTfUd+KDTt
XKlNddWHDuq183zFzVL35pNbngPg2wfNLdMSgaAIIxJZzrdvHg2IPMJo0To5iZMeHLXGTDUyE7wG
OiDNLv2gpmca7Yaj9TQg+bzGYOlJczVQJH9jsNx1MmIL9Ml9zSvuw30xYdHwEIFx9v68gKRS2GBH
zFMf1fEjHu7BJjZF+1A7CYL/aajfZEO8jKthoBKwvR3OU2Ppp+TN11o72Tt3HhwaNGyW+IrVLy3c
Dazy0s9s+H7T3sKxFSIk90ivFuH1t89v7m31oSL0U3JBRF8wY2JMiifBWNznzjqAe2DXjSp9zkWc
LHt9Apk449///MQ+Bg2Y/HRh4TyR0TnvOxXMKDVMIiAIXAgQatRNPzwL03Kgj9kxmBHWf77ex5SX
68H+hOVKmDLeqzH0eglFqUv1kyGDWAV49wJ8Od/IIjapjV1r36dete2rogO0TJn556v/5jRzobvP
q0PH6hFFmLfPXZTovac5W20ItObYNzYI0NF2j62XAvpsuh2I3OTgZqZYDAPFcYKOw40VeZkv80x5
GWRx7+IQcUMx8L+ZO7PtOrEsi/5K/QBRtAd4hdtJlnRlSZabF4Yty/RwgEP79TVxZmTJNy2r8j7V
GDHiIexACDjd3mvN9daT+c2bMNgZ8hIg1ThArH69tbZOakcfO3EkSZ78+PV8/vOY19kjilEr6t7Y
6/3mTTDnrPnq63rB7urXnzfTKLapdDhHn7Xz4FgoIgYjre/Lokb2XFoaOuze3hb0ii4dgJ1v7Yb/
fYeOzHCl+K2zCJEHJ69CawnjFNJzjqRX9Bc0iOJD5RXVUxPNXQAZZIP5lgoelohHOAjVtTl7D53f
9GGWj+IQt8Pwhk/rdx8HN4S5BSQaIF5x8gYs3IrSkkIc0biJD21Wx5yhrSzeSfbzCH+E+8O20d8m
LQMkmrVD3+RqbyRJVQaTKeTWUEn6bdTj8WlaVnvQnz/e37wwnhKPmpomk8bp4iYJzNRiSPFH28hX
jWhrI/nuIXhlq6khN/Lp6Wdz+ed8NU0LUt4/38BvupMsrhTjHRIBKSud+obVVNt+mvTO0Ruy+a6L
ZxtpbB7WM7lMtaPUuzIul51BUskhnaZivyJd3zI7/maN9/AlMYMAf4QgcXpEQT9di4VJ/dZ3+ksq
uhX69UnthyXCPqAtyyfQQF7QENm0ivftaWem73OR9++sOomhKrd5s+3M7msfG9Vm6qv0e8Z2/yg0
5EdNtEC/zbFMv/G1/2ZdoodBLxUyFKi20wNFQaqDNkmag906x6Hwct/3OBvf2VKsXfxVJt87fy/T
/5ED+aEu+efUVPyLEflV6/Evf2v/XK/23u70Uv8P/cnr4/3vvx3A/2ZP3jyX9VP7VaXdU/L8X3fP
sv9WpM/5f4X07+uXjuX1Mv8wLFvGX6An1pgHIjlXVzKT5d+G5b9WAOmabc3xg/AbCg3/NCw7fzEY
QQogjMHpTIQcp5d/GpY1w/oLghvbZnpcTCuwEP4jxzLkBGbr/9340IThCIKTkRl1xYD8G1NlIJBC
0yYfz8g8jYjrYM8RmoArS9Y/ar1ja9jNsqigs5Zku8wcqaON3prouAX6q8AQeAIC8GWZCtiyoIiJ
WpFcDMqvwI/7ZdFuonJBZAr0zL2147T5Kvo+vk9yQP1bi1OXSzb61C9B1hb0NOigGhZUOElUqpOv
ngUPyWmAa6wWIcY6IqU526dXdozEPRj8HmZnjzHkowYGgq5aXRTs2eIapZ2lSzsUUWy3OO2Y1Xaz
trTJRT8OSgV9UppLiGZYPCVJNH3moSvvXc14B2FV1cX3qHVztRvqOrnu9QwgpMpFgRtucdvLmhQY
GbSzWIqwJdB13uIkQLRF1S/6kFpp9cRkvPSHwfHSDElh7RuB3nEK7uox0gKNjaUXjp1Wfek58YkN
oXHmXlfmWoom6BK/DEhj2t9qvNfySc4Ifny3CSp3bD5ism0lIp2sIQWro/4RGMqqUFVSD55Dn5DO
eU8elF6EpproYDejP34C1g0f2iYhDwfekhZfPLsuye6hSN8GbjHYP2adw3BpzpTWZG7HdxMzon3A
ayp/uJqnYWjM02G6oLCjVQct0tMF6GkDR3/Re48av20j1MhU6yBEpzTHEzGz/l6fMNgFutD0B5nl
zpfUHegFZLnyHh1k1MOeoBLrsY667im3PaEC3Z30d0tbZM8ACYfHwZpmjy8jWjoUn8J8n9QUBd1+
aAxOVrFOOhsa7YRm6mAA9ZXWnG2XoYb7Yfa9B0JwoJj2PlEREnQ4IbYWXZTMo3SD83RM1XXeFboR
2Ng+CXypG50yeuTpO1Gynu+H0tG+NMQY3+iZcJdob0gqAgfRyhj9eaQwU1qxL/A+6LOurmn2phhC
+iXGdVj0KCwzXHFtMLhjSjE/qiZOllHnNlPCm6ha/aopJ1Xl4dSUTnTTKriTW5JY+LfH4SJ9rFqI
iLtioAF6Icw0t/VARv7sfGF7w+/p262Rbuucj/HdkqG5vUKUFi0XpG2gPpRmo/XcccPB0C8qTLRr
zGd9icFh6MJsEJYXqlxzuw3rSK5fa9XsmJ8sOMzx/WJVqRNGoredsGu9Zdz0EcLND0NBimU4VGYS
fSlMPy0fe4ST442ecPR9R5hY5nyq8DYU76pxyhcTFUYj/W8oC2V2V7jVkOwmDO/2nV6aBP1BWIwa
dHjTON5ISf/jnUQkRT+eXojPA/M1jZmg90YgqN086vd2Y1FKM7MsQ/yRRe0x4yXyY9CbZmkQKcv5
zOloibd92RjdpupS8a20QVtvdAu48mdM1ETZZdlYPI6aKcZQ89uJjCzNQZHZlrN3NYsO64urHD0s
x8JQF0bVqWd7yHFmjW4+Y7ssWaRDSGaTdvQ1GodBxDSjdm2UWP3XObGX+yhLQc4w72YQseA6ptdG
g9J5i92u7O50slfHEDiX/d4day/fobQe3ouJphvvnWCFEFApcJNIOeNVGolx/BGbi9rhzWU0p0VW
sdEAmlkFvhrrnjxgzbxnfcrKeydL07s0b80pzKslPoyz7mFPaod4oFupnCXaUYd03ufd3D0tqdd/
Qkksn1KX1Kzd6Ezjtzwm2iIL1NiWcGYyCOefG7xHaKOQuGUHKxdmt4HQ1bLrABo3opkqXEIIxrTo
3uPLayVq0YnsuwINDN7WOeVhab0+0mvg3IR+qWrQUOlGhzu8twES5aDTrxOTZtWGQuRCvz023Wrj
91jYFLqbPLcC2fjzD1MmZb7Pes+DvE6SkRcOXlEWu65OPbkfBr24JPoHMijP045u8krlH4QJ/g2b
vsmk60e6uKW7ThRpVUxWGiI8tfSQnnb6STWD9Rm2vsmfCQPBpciEsx0B3cRBjf+ruWv0RF45C+3Y
EIybmHiBJkYttGOJvykYzo9G4/dYMoek1YLeTMfPVZy5VN5F220SmgjztSFjTNSyjH7UHa6goPLi
5aGOVYeTDcP/eBDWQIE68pJYDxyjLx+i2MW4iq5vagEAZfTiZteY8MMbg0R4ZA313mqgtgdk7nGr
OaYTNLsUBuad7cQuH0eFUR5Rk2lWYRLJYthiTSqK7VB68/ukLObPTcdEvU1yoMQbRHhoFnF06/Gl
Z0UJ4uSyk00YkwrchUnSux8mK+llaM7ukNJbssjl4su1DrXW+SzPnHyrILL6sdwmGZC9baLV+hXQ
OuUGduZXfliZaSdCZS6tOFClpmCWSn2oNuUyakZI60TIzdQW7n7i/OduVCa9B7POeX89fde7wtYV
otkszb4VrMxVOFJx6UKs5PVtZxrgeGj6WR8GuWC+y0fsFHwT+hcM3mgoPJnOS9DxNL6xo3HwGyAg
+VxUY/mNFrKbsCKbI4/YarDQ9ZWlPSQgnj4teeN/L8wcaSFbgFyEGIa4CaehuB26fqmzbCbeRSZa
7gfPZ+Nc6W3DK+RwgOEduAdBYr43Lnz3UzkFHQfralumhubce4yZcQMZFzkbzo52JbA3XXnlFhVO
gpYY2eccs029k2rM7F2sNHmxxAg7kb0ZsSCFw/A/4cOojz0H8pLk3y5ldkcIAs+syL0wY7lOt+aU
4QZyIxiDk7RqShSKzRXB8HQptphiS+jn5JjctaqOmq2V1Ngsc80oAUQPlZ5ubYkpPojSxRtCoiho
HKeNZJ+ST1MS7VBzFlcjCUby0OU9G7RR8KD3BKpG1c2SavPnobXKYe+AJfxhta7Fx9Cl3rR1KFGW
V93kiWn99pYr0VryuzOl2sccUNlDjFBJBJ4a/W+yqnPOjGYxP5e6G/Ubip3N52jSfFThi2ZdtVHf
UfmZ7dbGilCmh2Hqlq9W23vYfgvNVmEbWRrfKA0xrHSzLh97MjMG5IGde1NgUOqpmjCZkO4+Opjr
2ha7z9Qoc9ukTXSpO0NjUYMc1PuK7ez3ERuRAWirK++7tmi++MOUfY8V2YMbfXDLIZgGK/3SjPFY
BGXaVh/6pJqfoUFJbN5ppJC56P5DC2D0shnH/ivb14j3Z4ztE6ty+76WAvIf1BlUalkrs8fUSY0f
Zjsv937dLIdRK2vuuNHML7hgy7teMzjaE6sEtXpOivTJ7lTNvqyL/W9NMcQfZxfSvdvHPm+/J1tV
Lm1LGTif/StlCfZXURKtAeBYkT+XfCnXk9sbdlgnWZEFGWbiMqzIDMeMqa/oPn+R3hVky3IJKAiB
nEWBPSJqL135TTTN2IYUJTGGqraXDzSjxkOJmSDHRjV5ty29iD4YzbZvAntZsJhWhZOGbrfMFwZT
Pr1hPKgfmdOwH8ZT0c7My24dh9piuWyYLAT9eP8Kp93K9Wsx88HDTIpPLt+6ZUuuU+e1zrhrZ6me
pdm1X4D74lUUI7XDLdHf4OpsU2kfo4kqiKiF/pAxY2DXUErDQ8Em/8OMvEORHpf19c5Xguwg7EFs
Foraj0Mr7rQojNQk5q3jqMEldi5JVzSe3tYH6Sw2REp0djGqwzavtpWWK/+gsjUWYGkyi54P1ush
bMnlY66vbZmF0Wx7ZcD+WHuIukiNoaHZ8pL/JXpsCIIvMD8ls7bxqgoKAB7K2NqiWJ7t66mIqvIA
mVo42OsKkB22GMRHyC6dgb9/kCkMXnbs2OtLaQa5V7G4D2R0P0/TIPxtNLLfXTFrNltWMCbI7YSV
fVV8JWAlLKrwgVSD/mXSRk6AQyI7wexQdrimI1d5odT5obigJusT71neGnnqfG49cvHCvm/HG03z
i0+RMqHguYuviMmh2fKYEJfr7dwFauA7zpZ1ueEEZi8ABKPxmcJiZHNLBs052TUq3jFcEHTXPow/
0JGQMXGHUCIyY93sWBt1QHGrRTNli+zMMGwLw6uCFQqR7OxpLEHGRA0Hy84sOz4jVZjy4OklMTWU
n3QViLxytcDumWt2nVPg+4BTOfFqkhhaReEYpdx384SBxzCUt8sye54CR6iJU0c8k9bh0aA3A1Av
GOWQZxDAWvgd9Pwpw6aQxR6p4BiFoxqEAlMZUIyZGLximIx011eIEUJ3MIpum4uoigNZ0OO6Lyzy
TjergkML3HFJ40ONtj3BK4R5MBhrMcBiAAKTBlNdG6s3uRTVhUIdVhGoknNEyAa824G+OAV78SUi
b81hZbFwfU5VtWcz0z1oWI0BpiBBw4VJR5QpI6cVsimkZJYdaJHfgDy3POIwRu1uKtna7ru2z+pg
xgbpX/fEAE2hEcMtZcH1/e9Zq8khbPC7DwG8IkgektNGgfNDEKiQR0aTHgpbDRAw8l7bS4HVBCxQ
Z5qXZqL78Qfdb5S+lWk+NoGYCyRoBFsBeJwLI+02jJcEukCH62/jTi1x1j60ZFbVJvXBk4FPS3at
GFKNh+tlbDutgu/XtvAWbLrCKLQNR8Im2hDEQnWg7fH0IDkvekx3RldEl4nVJZx6kN3LA7TDLLkw
3SR2DzELc31DulubHRYvluW1WUZpemD9T2PGt6KLTgz7rC4kXdqKINYZtMWqMudoPk1VsvOMlNds
OlgYbtlmjzIwBU6R7xFmabmTArLvTRzDxwh1LS6amymhb4sJplyyfeaMZXKQg0iMLTeYE8zTxq21
XZySg77qHdVu865DVBdzQPyBvmsx9u66vG9UTdzDZcKtLYFaoH0ee87qxY3mpmrZTEuDq0ABJ0kv
fGe2e+AA85RutWU20509DhWJyRiS5ftuMPUUQkAeOTvpZa6xwfEX1XtbjyJy4HwUu9SQzKb1dpCs
QX2MU+2O9HJnfbgpVN2X7wzmiOK9X8s2fYjcppChSqNh/Dw4Md8jZvNlce+GhcPmlW8Vjh3MY95N
uwFizMdZDm12OfJVF+FoSsfZWTiWoodeDqnhsZfuM5bjvqlm7Iba0HJMp3Ky5YPCAT1l/P5wrZOF
mAXVGGoNmV/qLXHYsRdyhpcgmUuhkoOJv97Y0lWldYsxIiHZmPZztxWi8rNvuaw1HOoljBFZd4uH
LNcjkHvmEZc7D2igumphtilW1HTW9mqOrRknYz/KvbBKTpnAWzKqURLWTmjCI4zR8I6VsbUzA6qV
uZhZsu1UJ7H1N5OQF2legghjge/50py2FXeNZSfZXe9WxspuWchUc3OrMXbOmPYT3t20goWONZ2V
2+JR7i1/sq40b+rxxqdKwMIho3INGLHau0wU2VeIAI6GGVCio517hClB2y0abauemsNGyKK7wY3v
3upTXJbBPBT9F08Z7X6ZOuRFJiNKYGFe2npTcceQJCqHLeHakgrHyp7vQQjgxgXgMNmb2Swa3szi
yQeh1z54o9FQOoxWn4yPjIJgum1zt/LCtDa8emsTRnVLeUCRxlJM4oLSWz1CHc1EDNc6Kz9704TN
WRt9dYMLs0TGz0H3U9p6/qM/rPHii+CrRahau18QVeffZmNeNJ65B8sm0magA8WQDpeowFLCJEye
M7MlNUSW85Kz7JT05BPYbTGv9nXf/1JouDqDxRDsVgw2WywlmcCb1Lp1953Br5Gc4bZgb4ahM+aP
bcr5ALlYPD32hLCmPPy25dQYexNbUVgwPdyKLAaZe81gqrBSz8OkxpsChFdfEK4GH60Na52TsxUi
R4nFRmhlWkxAvgTntj0S3Kk9KL6S8YbqVhY/lCT/uPlta4jauumQnw5aDIgJ7+4u93G+73TR458L
NCfu5D24pQVnKgUlsXUi+mNPvbeYhmI5c+q43SStrrFxj9KGY2TVT3r1YNSl02w9ayIKmsBdO93E
HvUiWD5zq6Mz6GywP2iOElPa2s4mK8MLE+LX090AzKVnBfALcShcKyo2Q1MLeclZcFi2ds4BLgms
nqr43q4Mx2v3mXIX4+tQzP5wV8R66WEgjhybly1i967K9Xl67gZs81nQFj2nyndj6jo4OjnRcIQp
m9hh5eGAnDBd5HL0+qfET4bxWoc8lQCdc+liB25t6HZCna6MTQsAiWnmGZ548EDfoqydoy/KpAv0
kEcl3qIg1SNOCVCEBIWxACuaylb1N0pU2NlF0j048eJBLcIVk3w3U21MnIDJexIEbvlsvv0S7A9+
JOWnJjVMe8iOMZ9GDS+DrQs2tzaTKPuMRm3tpWguMysmJigxpmw/eFatMjxJ7o0OHpdKGIkbga3B
W+fo34hNY2o9MN64LS+iehGQkDQwqDDxpmEBkJwUzzpUnWdZp8ajMjIqPenY6AQmNjbbw7QRiWRy
nTK5j1WeJRvfqBbtws7Tqtq0mnKvXKla4xI94lQHo/SiLhwNO3WCyarg1XlWamAWjyX7ZINzOLOY
Juf7TiNYBNN8M6pLa0EfFyARSdjDNrnHrqipjHLj+X4Oj2tem9fSp5pEeUhvPvmGTL7jCHR8akm5
di+T2q9pBsiSdF8qTEvo5wzsi2qqk9vB5EphNGrqmjIRTTxQMhr/hpi4paA5ObeVWZtxQPnfg0AU
4/jCHjQW32uvmh67xR81lB6eRNOtJROYmLGTC0M7SlfDGbkvo5uspKrWmSgCmFNnQkBz4y5QtTc8
NZaymc5NS7IZjJRhbLN5bD/VpGHyCxeDeZeNiixBQ83GE8e0eJe68MzyakrGcPQSLViUaD54dZaV
Yb847rBRyuw4O5hrb8UYxsxDjebFO/ADURLwNXMan0hxIsBJLu6XesJFHbix2T4Pbi9IPNCHHFSj
ruKtt7h8ZmTJywP2lfEuqlyv20IkG+4gd+b1hkNe8qzYIkKyKnk6kLhG0qDnnmKg1oIcGrTOudXS
WFbcHBZ7fJqM5JDdQ5buZOv1cyCqFBlXodXjxxKRDWcMkgCufTdtyqCdFjaYmozYiQL14tQ4JpT+
Nugl9Hyb5gXlDkDj3lct9UfisHVZ/qjjQj0PVpyic5X6ZoaHJK60yGH5TlswLkFCIZqlLJ0rLShL
L/+MBCOaNw2JZPDAtXl8QCDrJxe4zuKRNlQ6QVIyWHFDW3PHa2jioqbKaWfPnKNSh6dbe1dlno3a
FvsyVPzBE2bYVlKbLlaFWBMW4E1/4NAUaZgp9GKBIx3qK7aVsU/ORkMH5CLRa9FTyXEOpLZogFNS
JTG2OJq15LLt45otsqKAVGPa5oBJUDVHV+ZGHZSqZjzEcTHoAYRwXRHF5HURaAtSVQGYwYcI6IVV
+VqhoR0kAO1h4281Ch8cesV9NFr6o6cif9mVi5W8J42B6FaVLRl5u1SavhMBaFIOGT0EKgDvOI5T
xrD1y1bK5smfmumDwUiycbYb3Y3sSxOKuqi198USp2Qlu5C0YL8oul59YUYPrW1EkFNiywB518JM
CxqfJsgNW0LvvZzq3t5M5DyvpXn0FzBK8P8cFlEKfQOSJvkESBB0EMEn4rBEiFV2Hvr6Dq1s01DK
EcR3h2rI+vKCs595z8nNvQQ2FNvbDl7QtNHR87p8WfTl6NdnxhICfFxEaDVWm33ullr9yJqhzAO9
LIbv6HPK/E6oTvkbU18LwJRhaAR5Xt3fKbn42jvhVtaN8gndCBpbZZ9EWejvR85fam9Lu03hxOnG
FTQLH+5DHy2PNm0nGbLUWTr1nkr+QLWw9CGqKHYZnQYrALSHkdwNZVd/xXvb5JtZb7rHxq9jJI2Q
GZ9+9qP/o779H8nh/x977mhvX++5g5apvv7SW+ev/w0Dt/8iWgnbMqQitE9rkug/euuu9RedbPLN
DNvWUZusoN6/e+v8EQoQBFPkXhEXsrbq/9lbN5y/Vkkuagu0/9hH7f+otc51XvTVNa7tYkCCWfer
Okot1NaF58e3Ok7FHXkW7qEe1fyGLOS1q6/aqBdOAMQ1Ec1hCOM0AutwpJ++a2mc71484tt/dP9f
gsxfuzpihZdXzwcHPNZgeMccuGxIV20K+siWh/OujuDh5dVj18yFI337CAvQZ1lJr5u+dd/QOr12
6yeisIRzknT1yTk6nf8B8ww4FspZZ934qWbVy6goNoiKjmWS7Cerfjfmb+GtX7ntU/P70lrkO2aW
fdR0/cEhji3Iy6nb/Pm+T+RX//oWvROZNSUiPwM6jE1I1vnHJPf7SyS+1RcaEe4OVp+zpYuyMmQ6
84DCMdu4cIPfMGK89pudCFXbPBYGEF37SHgB9J/MOSyD+Y/p7pechP/Dd/rT+/diFJSRT1QlHJoj
Pctj7PtjUOuow//81F678fW/v7i4jjBFCrBxR6VXUEGX+FgVqCLOu/jJ+HU1xIiTgYrVmcUTJL0P
orCez7v0yeDlTA65JMJ6ssS8ycUhQoCjzHkzw6n6tkbVMKdRYh7pyNm72tD0g+llyXmD91TRyZG0
iFlwzSMhgAcDaX3Seuc9cHeVP714m3KuW9z/XnlblhzOJ9RAO3Pq/TeU+K98K6ehNI5VCF1ZWnE7
oz5mF+LU3W2PJ++tdMjXrn8ygB2rGQZ3aJNbuqlJaBK8HlidfEPP+9PB/L8SsH9ND+7JENX6qHLc
tohvKyd7MGlzbkCZOfuhzswZbFw17EatM54FKMhgyChf+Z4S2zkrp3vloXR3NMl28qyv12WVf/me
0Bnb0EJVg6012wMz9w4YR8uL8y5+MqTxP6JXcpPmqIroPhrsOhQLXLLzLn4ypGMzXupMSe/oND4N
g0Z+Y7v/hvj9tfd/MqYJWQHUID15TE1X/8BBnB5lHr3x/l+7+Ml63C+pAYVskkfyL+AA25z+Npmw
Kv/MV3qyJDfWSKoFAYNYPfr0Mit7xAJDYj2c9djXLd7LDwamsJA9oLVjBVom6PHhXDuTNX/689XX
z+43Q+PUzmuNVEw8v3OPI0oLUg6oaIx95Vw60Kk2f/4Rrzx+cTK2ragZOL5OwLJHelp4MpGMn/lq
T3O6rTGJWtnY4tgLP6EGDImuMyvtvOn61DxXz1g9LWMycfaZ18jHrpo4/3LeQ1kf1ovpmi6vb9L8
q49m1tAZReBPFTWSzXnztTgZq95YUIBuDPdoGREcwgd0lts/3/hrH8zJSI3sdM3pmt1jaif2Fuup
eDSHIgn9tDfeGK/mOi//7qM8GbBC82RktZ13LF1v4URvdJdNrO7JJFGh5aUpQlItrh5TiuTD0vxY
stjaN5OzQPVdGf2zNPYqlr4WZEMlLqFxdSyIFGeSZMrfx133DTXpEESyvuvr9MKDPRsaaNsu2qY0
/cspNR///Kxe+fJP3evUonMrVbpxHF2OSE5WiB2l7uyNN/HK1U+dOmB94hZWY3WkHjyHZW6qTaVX
0RuGsVeu7pxMO2OdDhInknlM++xpGMerfDDfn/VYHI6zL7/9YYTlEWuNf3S18aMlpttlqb6fd+mT
uaaoqpLQg9o/9jrUelOXx8j1zzyTngLEyrmiJTVx8dhx34l3o1G+sfqtv/hvvndnHWsvJgM6B6an
uOjRdQv9xqEVtY11Ywl4v+YW8WPzlRRrJ/Q0w34DkfTKKHbWt/7iJ1rK78sY3cqRAKD5Ck5ifukv
5Nsh7HE2572K0ykI7Z7T6Jl/rBlWgfSLazTR5525nJNJCLEqueVF6x8FmJ6HqW6aT33UvpUy/dqn
fzL9lCaSZ8Sg7tHL4X6a9RdpJm+86dee+8lWwZrb0qYE7B1bo0hvHEtbwzc0813k9cMbi9aJWetf
u93TjGWUrr1XofI5Dnnhfs5nxwikMDWQKWn3oCqnfo9XaziUZR95W3Iul32eRtp2rCvjsGTSuC0J
C0Ul7tLvlFn1dNbnYJ8MeiwTWhlL3TmirNSR0ed7Q8iP5137ZNTnqRCtY2XsMPwctUsVhzKjz3ne
xU8OD5VlIxF1cR32CI53dq1nu2Tw39h+vfKprUW6l+NwMUhCGenNcdzsViSI7n8cvDg6b6K1T4ag
RdFWM4EtH3uKL9t8BrONTnU588GcDMIqmUy0PJE4xnmhAGm3HwrMh+ctP6d0kizu7bx1uDhJQnei
pJuVts6Zn8vJIMRAiDIeydFxgtmR+XJTZc3hzx+L8coLPY3hHgZYU2SFiWNmj8U7PDPxN7t3k3sR
4c7J+gylINZKdWcXURwQwODe14v7BGyzfKhSxJuGmLyPSTM34ry3tNaOX35hXt4TJ1Y6xdFEo0Tz
1zK99ykho+e9J+tk6Olowmj0FuWxccSeRffbInrjzFs/GXlr2xTgkShgjLhEsnQtgj+iNs68+umi
C5FJ0zy3ONLbFNee1wZ1bHfnLVDWybimKdyJmJP+sazse98V+yQuN3/+xF77wk4GtSbw2kaKS7MR
vjK6QBjO5XlXPhnQud2QOyaMAv128W3B+NQBDjvv0qdLKqwlIOLzckT78q1qTdrNiIbOfCIn45mE
i0xvkdwcJxvN35iZ3X70Gvu87+TU0ku8RV5gzo6O0SSjDUk/dEeR15x37z+TGF9sxOhfG2AQ0+Vo
SNc/THRTgzhDYP7nx76Owt9sLM3T0ZlglG4i3TsCln5eqlJtRzR7d41r1wfcC1bYpctyXu3p52Hu
xW8ySgMrsYv5eu6r+B36g3I7WUV35tVPRivBN1pROGV+RCUwB1qkHsg3f+MpvTKiTm3jfaw7Lml2
CAYz6V7Q6Up2/eQO500FPymEL55LMvRkYY9RftRIvSBPb9jpsaG/8Vhee8EnQ3bpRkNkso+OruNk
4BDmor8mhBeeaK1GvQwsmZLNJmTyVoj0a8/qZCDrkIp7K5r5bQSHQgxA2BGTGSreG7vX165/Mpax
WiJXtc3sqHqNMC272c2xZmz/PBxeufhPzMyLVwGCPh9tq8+P+C2awFHJjFTcmd74jF7rQv1MTX5x
eT2xoePVGkWXJu23qVsRfr4Y+b7s9GhXJp26bAZ/Zstt4TIm5+tZ1Qa7vvN+t5Oh3kaRmUe2kR1L
hQy+zw8YHN7AP7z22E7W4bxp9EafVH6MPWLTEvuZuIaP5931ybAuNXjRo9EtR7tosD6R8Y5+8MyZ
++ce7cX7SBZtso2yy444avExVZh4R/ONgffaMzlZhU1enTlaUXQDNeY7aNYhrBvnzCPHT6rUixuf
3GmQrGXT0R1h7LGHvBFT6Z03woyTEcyEX0064it63wkuPJr7zmfAmuOZlz8ZwF4M4Xumj8zOJ9lL
vw8Xt96f9bHo/q9bWVB7eRN7dnrU3Rn+RAnzmd10qp15+ZOdsrtg+52RRh7TCcPFovz7fiLW6rx7
PxmeBgaYJF706Shz51FBPw4rYzqzMLVGwr/c4xMptHCCj6fj0qF2M2fMfRVyhs15t34yRhNyl1DZ
G8axcDP7++TmhFvhOXg87+rrAHvxrfsaYvym05cjCUvPhtkc/fmteWu9wd/sfvTTMYq4dtDloI7J
3KW3UTv2gQT1+6F1x+7hvLs/WX9R+PbgWRsFYjzP3mukxodJWdrnzY76yVBtp9osZ8ftjgknxQNW
Ze+aU6X3xhS2fh2/ezwnIzWJB+JYUGkdSRqwUW35xSYbkcTOcdTvSWPMmze+/fUb//cfBAzk11cM
xcKJVItVE78LjirZul/dspaPkzfHd8puVvMxHuk3luHfz8zonH79aZi2JdaOzrsxG2eX+lqImPOs
kfBvoHsrEwRC6VNz1PsZW/Dq0G6c4S0Szms3fjKKEaV7WVwa3k1eQ4o17hFwnnWwAxb86yMReGjH
uCFCBpNfH3bjtF9sXL7nDAEO5L9ePK08f1iSitu2bOwKuVvCYY7asyZlIqB+vTpm0cKRlqXhNcPC
1nUgas6TJBmnJLwKx4g26v/D2Zntxo1zW/iJBFAURVK3NXiO7CR2OsmN0Ek6GqmJIjU8/b+qgQPE
bJcLh9cJWDTFzWFz7fXRIIXe8wZCxqeZbF6bIEjpr3tdmgyEYGQ8U4466C4MIW2tPAfEidoA/u2z
GTc0bdrPpIMCwypz9PqUrv4L7h8WBBYSpEUQR6iDR6XgBLcQv4niSsAaCtDYWMdBCq2ygjdKAGsT
s3glGFDG/nrEY5NwGD+bIA17itL+brjOWMX9Pqd0IhOOmGXerSxIUfr7guKdfV7nFx4EzgS9q/Ci
eZVZlGsF6YA6IMLi20q13/y+phOYHGQY3qJcM4WS+iqcvmhUUvi17ASlDU0Sg90VpISoB7uNV732
E6XB8vv1d7QyRuU3CthTOrGPduQHKVAV5ddtJypDYmpjNbq95MMHeE0cm57/9mvaiUoI16e1S6YA
j3cy36vYfIt16Ld6u8quGB45yrZou4MX/G6blycUlb949dvVdQE8hpJmlMGlkNR9MorjzdGKyW+8
XfNb8FFyVLEumICD2JmY3JRr5DcDXUUXz8axpvACShe7gqC94q5hmN2u/EbF2S9rFQ0DuKiYKN1y
w+PggJy2Z8edoNT1GIFSDog9mKXHEUoVqHq8rumhcKISOxjVwAFg9bZtivMD7PQunBTPLFLCCcq5
Bgh9zGyQrlUX7067MJO09pwlTlQqeCSbQIskZcP6Eo5sg0AL1it+X9KJyyFnc9KpanjcqAl2oYle
QrjvHN5v/DQd3jjX/keZNeWoVAy38RHs0i8ljGWuVrF9guo+8NuPXXGWHlFO0i8KP9CfmEkUVXMF
x/nq/e6f+aquLivuQ5xMGIfmrihgRNGGAGBMnl/VFWbF5Yzi3FL0j5U0AHHnMAZbm9lv03R1WbU8
CeCiDT2PTXME+ErewgP90gPLaVd/67M6IQp8djRvCiLKsFrM9zhpQNPaenND6xp07w4OwRcm57n5
4wRs34kFuc4BusGoBkCjQib3OAHB+sw5R4y9/5XP/YgTu8DJwmrdrv2j1rJ+YpsQ9/DqA0F4iy+c
SE8Xq7fGyw3gvg7wbBRDasOYhs0MiDuHLWdVWvVb+GkYYUUAzJ28gkXeVnrOXSeuS7laEYzBaU+M
nrMkK/fwtP75/oidiQtX+QSXsAFMhaF9pPCEhoMtr68As478dnNX/AT6aRDBYQW3jnxJ7tm43YJu
5ffMFsbOKbhHcglX7fyk5C+KDz3LyKctrDavl4zQ1T9RnmcBau4skh3VM4OfwWxgxeQ36Kfp+0ca
KIe2XEW00pD81U9DlT9ZOB/7TRZX7DTDQxKeE6N+jMkAfxBUiJNq++7XbyeGp5HObKiUfgQE+mdG
6FPYNJ5NO5ELG998sBTWXhoe9g8MxYIHKMDMhTTJmXUhdqK20zaJi0DaR+B14MSiFe4fJbGoiLcT
Ho78RscJ064Pm3U8JbLhxtijbpbdh9p88mrblTmFYUAnMKPWRxRb3gWZ+Ga4+eXXtJNCCrCjxPCB
kumiAw6ny/CB6+j/R5z7P3kWqudez3TYpRccrNoCr+wr3Jna+hNKfPymDHMuqhPkq9bO2Qz1iXmq
t+y7mGjv9y1dMesyGAH/qyBJx2FKdiHVH2Ppm4txdVBgi8MIoldJWpSYKOvUjgfYa0aeXXeCFIeF
Sk9jOz2Cw/NA5PoAu4Nnv6lCX3/NNrd0gYNe9yg6rC1sjXYRMp1+i6IrghpsBmrIkIyPRZx8yxl8
psCPHfwuOS5TI2Ixjmh8a6GwGp5K5Eqr4lJonjlBuSKoDl+zDmFR+Uhm/k/fhvDHyvg3M2l+0wnf
fKmrbIqTJebwmMevCLx8VBO/EobNftu0q2tqQz6jJiWrHnlrp5skhKmYUu2FE9OZE0bkhGnVWDjD
Jz2e4ASPrssA1n0ghfjJGcAkej0llY6KagZd+JEWAtWPeOve/5sn9JrwrrJJdR0AMnCawAN98hzk
qOmXxE9Cgrrm1z3vYyCWJNyXHhf4aG9x9nMLhtlvDXBhDijPacbNyvKRtsXHMq5+xysMAPzGxNlL
aQ2DxRFOoY86M+JDUk7tN1ZEwYWd+txscTZReDyqgMC35JFXwSei5l9Ta61fz11xk9BlDeZjVz52
Q49KfgOHOFirMr957oqbNBxBVBGR4hEcz78ATvhiGt35rY2utAm+H4DDJ0P+WK+Ql895eQND6dyz
cSdAica2bfWpIjYos71c4N/Lu0sspjPfkzrxCe0erdoYPSfl0u1lDA/NauG1Z9dPv/rHQbrZJtiN
wwYxhWN8uQe4Mzku9eqZT3HFTEIF3QpHROTdquQ7leZuCNWTVxBRZycNcr2Bq9IhD1TyazhbPIsm
9DyHUidAreWr7WHFmsK5mxyrZcoP3dhWnkPuBChjparDtRNIjyV/IQd3gH/di9eguIol0N2LAQ6x
Iq3V3O2afA0A3/AccVevBM1AAjP7IEu7NtA3YEReB2vj+QzrEqZ71kK8pWueMrHI70u18t8LiKLC
b+Fy8VBdT8J+LiqWrj3cNYHhCY9wafztN+puhIKMFcDDKErxJvsi1v5+663fCd3VJNENRX985jTN
Tw50Hayt4B/k1+vodeQbTaoAIjD4kDasPVqw5DjgD1d+jTvRucFwiHTwmkrZLO8DdtqILhGgz6yH
riBpSKqW2Tyc03glyeO4RWS4avJJ+Kn+wBJ5PS7rAOcbSONO1nl1jbeZEq70k/7iNS6uJglVVKTZ
YImVRoFud1G0/ZOsxG8auhyfoc4maI/plAYdPS4ns3RRwznXr+PONXSobGRJdEJ8qelmM8Enk106
/p/5oK4cKYYMpl+QS057CQPgcItg9FoEz379dmKziCRbRhhKpXnbgl+RfE2KwPPxkTh7Z6nttKBe
UKe8YgpggwbIvsjzqOWqkZIwMludC51OEXupTf0krPJbVIgTnPU8jr0CXCSNKwarzVCa8HaF87nf
AdSVIQFRzKEYlKfmi1+KINnK58Rz83TxehvUn7MtY50OUbHsY9kA4LHpzz6TBTy716EfSltXSCh2
6QIv+r00cLylY+4XQsRVGrFYb4j/Cm65cPZdTXMIGfE6OZPEic5KFiDMgDUHrQQ99OZvitut35Dw
10NiEqXAIUPLmi/5lcoXWOmKyLNxJzjhRMWAw13adElgeK/qmVZwXm8KdfTrvBOgJjGFsRttU8rh
73ioKNPrNcq9Nz/hDnHlB0OT24SQbUrbrbkD2Sg6FMnsOTqut8xKgmluwN9MyZbF+62qPwZ58uv9
kTmN8H8fYYjrLBPM1Tri6oy240jeARET/TwdwbpdNHd+GymQhK+nziY1ATMiatNJF/fW6LSV5EI9
8ukDvtF9V4uFtxxtYx63KbzANUw1IV+FJXQcdJ4LgXMBoAvssYN4UKkFC7mDid/S/gb7Mfr0/uif
675zxAhh5YwKoblL48Z2X+D+yOEjqajXcyfonK/HPVKDToowV2mi9DN4m78MG/7y6rirydqGRoDU
UJl0WL+3mvwE29BrTwLD5HWnNx1nQVOj5WkO9/EGkNFKvI4uQBm/bhrviIaBxGNSC/7IrmVkX+Wj
38WCuIKsiot8pm02pZmJ259IGG0vuCU9+w33af78cTkHOzcH8xbTvJSwJ4Bp9me+xV4iDfDhXrfN
4fVayoy1ab8OyVHpZrnBo8WlQqMzM9wVIfXRJuuSzWMajhycBbiZd9tj2en4khHNuR9w3lwyuGOC
X7GNqQSmCm6fGKbjGrDol9fIu1qkNYKMGoySPoWj8mNje4AtFRzW/Rp3JiSw0qsU1abTqhw+UACz
yqzy0jUS1y5KqliZalM4e9nqObHjdRyPfsuKcCZj3HQbXhdrLONVIPa4OD4rHvzwGxFnMgLNZAcg
kIbUsgDaki26XfTg95xDXDnSZvKtAHRjSOshWj7KDCixterzC0ev0wL1xlYknK1CxNsEN46gT6eW
JB1wL1Z+7wAIK3ZqEmYfj6bZV4o3nkcO4ewdG3gLsB1XQxoswNBkDR6rjhLC2PHw/qc446ZDXJnS
CHdfwjI9pn0tjPh7C+GX/AHuue1XvF1L86L4YCUccitAuK7hfwfDFziPkP7LjKEf75gAtQR4l0D3
d8hyAyqE5BxckKce7uHRHEbbfkoqlDbK2oLoMtR5k5qRPIMNnwCOADyEui+DKTLXti1W8NfzhQLf
EoFP9v4feGblcFVShsKut19onxaiv4am++u4XLrdnynpI65GSmbSRkXQD2k7nODnC4iD8lsM7+Zq
L7tpPPmIrfql61agC3vTDg34eBoucnOnI78zr/umq0H9AAao6NI6G6+QtPyBMlK/Pdp90s27QgJE
Fg7pVoMalnRXYTFfuDOeOY+6+q9KtnMGL/EhFeVokuMk4al/mLayGnCdgU+657c//fwfGyo58WA0
uBCp3NjJxV2AmwJ7P7+J5SyQQE4pI2s6pIBomU9hI4ZjYXLt911diy7KQ7gRAtKRmqoYnluloitg
A2q/gx2nrweGg6PTwA5Np9EKYA1BrzlK1/32O+4skTBkZ+VkMG8GPMLuokzeAY7oNyddV6vNButG
pxWD3mQor0nsCdej/TwMiavtIjw2xdAuAzI8sQZUKb4VQXdhyM9MeVfZZbJJ2Qz0pTTbmnhPkJa6
FaWAK51asgsz8t/U/Bubkyvwog3AgPCNw2ahEvV33erfVmXtDZZ4FP1u+fINlqvZfQD+0mFZCCAV
IGbcmIToq3AwxUcVWVASmh4vn0sl9G2RUXl3glKCqIZ/ujAQZxZkV+HSJn0U6h5xkxf177Fp7L7M
luXaKyhdERoXk6oJ4GgpsHMft2goDgDWeR7+XSMuJZKgAiwRq9bS/FPk6y2InF/9+u0sJhGQl1ux
NmMKAPPR8PoeRgy//Jp2DlsigJ9yrLshpZ0cAMcNkhuj1XRhzp35mq7XFt8AQukyrOS6Ak9EPIHD
6nfpdyVo9cK7rDPJkCZD+CxMwR8DUa2f/QbFOVah2HOBjjdHBi0C+jZbwQqDu8azV+Ou9iwzBSqo
ayTREjDO9rIA8sFIBNH7rYu3T6CuVVYRL9MY5PmYEoNEbqBi+6FaSXsHomdzp1jUfcHJylyoGjiz
arnKK1AGwPiNR1yMGpD+QK+qd2vQQccLqbDfduHaUA1ChmJc+j5lYXCHe+n1OG5+1yM42b/a/6NC
tX1CcDgCcDv+UiPn8BFwpslvrXH1V0ADFUXd4DPDqzfYdyUy37bzzGW6+qtmrMtlDhC1pQ26K5D+
BJgm8sf7U+hM0LoKLKRJWVlkqsN1XfxiOaBGS69Kv5OLK7yauzwDRR33Lz4GywFmICW4HrHnfchV
XqGqB4DB2nQpCcr7DZXtKPvEdd1vXJyb+gZChpk1HgS6rfja4zCtG+u3mrmyqwxnoqRebJPyIZju
dJfs8bw++s1zV3WV99kyo36vS2XEDrD5/qtumy9+Q+LsHhsIZhWTaJpDLgYuUP6z2xK/FzXiqq5A
QhoyA5pcWhPYky48/6436nk+j5xjaAQv/ADI+T7tJl3fUBY8Ac44X/kNi7N/6HHOEhWRNrVGdMcV
+qtDWUq/z+nKrnKAnfq4PuUBg+kHsIv37SAuXLzORL6ruVJxZZtlWfs0KYroejZ5tKOyF3deo+Kq
rkD5gnndggeYsMYeUebBbTv0F3aicz13YnMd6jmq8rlNgx6kcRajwD7KLmyp59o+7X5/3BNZJ6WW
HPsEGNw/AS+7LVfY5PiNyek3/2hbF8ADVQlSi1W07uDDsx9zz/OoK7cqSrvxIMYybrT4EoMopTO/
46irtgK5trJhazFNOE12wB8xnniOhxOWWT/nbV+WTSol2uynDCBLduF2eOa0Qp2olBOtad5yzJE8
wUlFVGb5DUjrsJunbX72+p6u5ipZBPzARtFAiDY1x0BWj0s8D357p6u5Qh49ATyWNWmLjFnAsluT
zX7XLldxNRZbu1KCvU3I+i5a2RXQo7/eH5Izw+6qrcYpT2CovXZpj9vm7cTaYV8hrXPLxObZeSdA
q46YBZR0HFgApz8Cisg+AA/oZ9NCXNXVidiokCfuUvDbrhhoyFCONKXfivsvdeKP+A/XIEQeLe9T
AEava35oC7+6W+L6QJkxqPOgLosUMiCya1r9eapLv9XWVV2ZlscWFTN9GgyAnclBPOow8NveXMVV
CZgZaHtYEZHD+Qpjog/lOPqdVly9la6pEPHa9KlszBezyk/xWPqdmV25VQTq5NSN3emJaLK7JOmR
6Y4vjIh8+0pHTle9P+YIWIlzrXrVp0NI+j2PiuiTAPP7WnJQ2mSczTCoJ8F+yIdLzxj/niXeSBX9
R4VlN1VqIbu0Gab166pn1PYWClh4A1LhvSqBH5E2BPI8AOduN6qk/pRsBMfXTvR/gVC4fOLtZPbI
JpjHOszUdd1U6zNRbDrkpfgUgca17+p+22sgLR8m1LPv6ro3h1H38rrsR9BN5hkEcXBFO62CazBM
Se6zxfDE1fVYAjjiOq0qjTn/2CTJzzALvYocCXEWIhmbnAWk7dOITApo5Mjsxnb0PCu4CrOkL/Ox
5Jhjk8Zlkmxi21Wjn1cOcRVmNoF8msDVPeV5DitR0KjWuK4P728Bp9PMW9OJvp7BTdXmNBN1m65r
eBQrrXZZIvz09sRVmHWdBQ6jXJo0VHCqDGL5lETlP34dd44MogpBH85jMMfD4SuPk5uV9l7mypiH
p3D/I6zlMKoaLMcmFVX+Mw/UDyAnjx7dRtPOirGi3jPJDIakCuPpqhbHBakHn7sN2nZO2kDbh5nV
IofTFO1uKemah9Am+kJwvrnWoXUngrgILPAjnUorQLOv13ltbjaIBYBuLfa1YMEhYC1QwTb2Mu7D
D56m7B9fIejaE+t1a9LRUlscjUGhXKxCrEV+n8K5IZtCqJ70bYslgV4DpQyodN95yULReSeu1lXw
KVO4CtqyfAnYrA9DsXlhu9C4cxRfs76lcEauQCodI6CtCMj1sVd1Dxp3Amvb8NRAaFGnA1LOu6ym
gD0T8dFrzF3NE2fRODUKWYkuGL6WC6O7ZGq9shIcJMzXEwamx0EEPXWXFpXNcK1/2Fi/XJgsp/j8
zzqJtp241RBrUFrkLcRx2coORBsgdIN52A8jp7cM+Mb7Lm+9jkP4tf9Ecm1WhjoZyPLLz4W6ZZz8
5fcBnCiu8dwN+eak0nVu613U8hlgHfXp/cZP3XtrkJyIBZagXZWgULStyVWRJIe4ktckab6F2yVV
wNsYDAyNE7UAYZfRtDH8AZMky3Hm5a8WDOOnoEHhZWCL8Hmbc36fh3Jiu9qS+iGCy4PZKRMNTywT
6EkfzuW6D7Ni+QnMfXNJN3y2a07MwzohNGDnIv0TbnoAPhq7aZNn/UPZwnNkryLVkauR0fKmxz3l
uhBj9MCAVPzarmV0J4Z6vQnmpvjQCcEPEH4NPol6DJmzXCQ0L5UdApVuYo0PDWlQbKS9Uq9o3Fku
JrJxVjHswyZKkqt4ps1+TaDFfH9GnWbOGzPqP/o0O/Fg6nQHHzVboI5pbg8ZbNs8W3cWjGGkPDJt
j7RDiCrvacvNbtFe9w6euNI04H6jCcp6XH3JLHYc8Aj4q0YXlqNz4+IsEG1WmJULotJom/ddQ35n
NPACgKDjzhIRAtee9wpZgUYLTJWWVTu4tl24MZ0aeeuDOksEsf0IanmLt5cc+M2toMu+XSN5vzTK
S/6C/jsrRNPCeo91vE7VJOVhnNSdXctLU+Zc/50YhxcXYIOLVajck/OthHPovh7CCME8CJ+rCvrv
hGtZRjiCd5VKBx7rl2Yun6Jgar/4BZQTrjUsmxSBUXGK18gQ0rfkSz5BSeLVuCtJm/ESvrTtjJ6f
KidE99DI4MmvaSdUi4XZUWYq+IAsON9VpMp2Quof7zd+ZnOPnUGhWztTHbZ12kxLy/Z5X5MrHkbV
l26ASYgRfH1YTNQc3/+1M7HrvoRl4MAX1NI6zVaj9gMZn3Uj/IbJtSBYu6KSFar6UrMW3R4bX7Kf
4slzZXDfwqAYaPlazYgsRqLPc4KMAuzSL9G/znwFV5TXKOSA2hGhBdLbMWvGe6nbmy6SxxK1cpQX
fkdQV8K29mMSkwwRUOfZ1yRPHpJ28lIMA+3uLJ0AO9MZiK5T2/YfRoqbPImf3581Z85W3Fk4rcWT
dQwlIhJ7A1L7RdS3twQSoOu2NslfOZP15/d/6FR+8MYK7QrYWnhHA0SeNGmSx6DnNBxkFNDa2+tp
I/Ntuw4LtPlLN+5kRmpogLS9VIjybwL0jZ92n0OTuG0LbPcKWfTefljmlXwSE4OBkc3bq2kKzA7y
j2RftiV8YOM82NO2Kp95K8oHtQVeT4T4iO4ST7C6zBwfsQ3p17Kpv9e9l00kmnaW9qU18Mqs8UzA
hLqqFWp525H9/f53O7OsuAq7ZKVD121oewvWj1U0Rbt+7rwwFDxxBXZDuC0lQHNYV0R3n+VxdZAl
n668eu4q7JCy7ize7XCENIrsazP9jedfz1yOK62TcMkb1SirtCwoFJPcTruo7C+cZs6MuataM2FV
1F2e13jwXX/O4Tjtt7n27bmzmEC9TYNwwnpYTfTKTsGPqbRe7t74ns5qEhfFMPMF3zMhksHBq/uq
89jnCQJtO+cva7u5b4a1TvOFRFdZxuM93FzLa7/J4kZnQsNIVFgjVj0Gn0EsuOtCu11Y+859Tyc+
+yVcV8WwwbF1K266RDa3SPFfeq0+c3Z05WVN0hUDrgBVWhBWHmMOh+WQx/lxrTuvXDFPXI1ZJES+
WWHqNBrgcbk0n1Bf4re+uPLPPm6Nlost8dbRPy9j/WM13Y3XN3W18E2lZjrMY53qRRRHqzuzRxVP
7nfecuXwc1t2oBphxsyL4buSJXcNQS2EX9edQAI7NgFdBNdfyrr7RJACcz32MiDC13QiiSCbS3vw
ntK4hEogIdWOGOz9fj13AgmIv84OCxIpECHED5I2yY50wSUZ3JnjiquxG8J6wI0oruHkHO4CG/81
ZfpARvVSJdXs+Rc4x/a1YA2S/qxON1TFjiUs8+vym9fguEI7FNTQaegTxFHVvsC3uN3bhlwq3Tmz
yrhCuziGFj7JJxyjh6rfQZe87LJs8kxru25bYcOCRRsoqVXIDuCnvqyUeY6KM2Us6yjVEssj3+xX
PVypWfgtLq7maw6RcFYwIkyrZbht5uq5buZLdaVnDrSRM03GRerJ0rGC97wa1f3QC/GSR21x6NoW
xqSkKuAFxSMd70Rb0B+LMZnfTd7Vg8koWKiuFgWndAYpsYbRMziav72mqKsIG1gEW7IkwhTlVFwj
38Gup84av9hyFWFqSBowapY6DQJ6Y8es3dnE92TjMgX5BE0IMwTHptpGzzXt2IFqay+cEM5ss64R
F8/HOI55gUvYsCQ3vFjzpwRq69+6waK09xt8Z9mXTC/EdBZ/wdjoXWsaZPjaxXPsnWUfFGw2shHn
4T4u/lGZTGcYL3p23A3hGQ/V5ahrvPfieXPpr6uae5mDcxzEcKP848HOdnLjY2lUOuZBf6ScXoWC
ee7irkRstltPS4UzwihPdG2aPw3t5nf+cKVhwthmnnOE0hyPcLWBGUL192AgdfCaLK44rGNrObIK
V3eKSs295ibpdhUVued8cRViMV9DrViv0pKzz6ScG1zaEy8HZ56Epw3+j48qsMuWQ4ncWN6H9Z7R
oN3F+XDpUflMrP77lPJH61UjzWBOJz8K34zbYpu2m6BWdB/XNPC7XboisWiicbU2U5MSVgy7Cagh
El5CYZzrvhOpOYXIFy+BNXL8Y9PugK8fj0O9tB/LorcXtLln0mKuWqwgWQMZ/ohUP9n6o9zqeW/a
0OCwhgk0C/HV5IMXkwQf24ngeJ3Bso4gdk9yIh7XQqpbWTLPy4mrHxvhSts0Cldx2/TXXfU3Hxe/
I74rH7NbHRR8jiuYMMXmaFkYXwdD9uIVvv8RkI1zDJoKrm3ZJLo9p7k8LOHiU63PE1dBhlKCeVAL
1oaMUrUnYmoPQWS++vXcid1WrU0is61KF8Z/qn6d4dqVeHHN0PNTTPwRumSYplrxCYkVFJLfNCyb
7ljT+iVWXEHVCHk0a4FzT3udzTs7JT+KSHt+TydoIXSSMxWkSo2cktsFjIPDSorFb7lxTbuqZhRi
jCEzpvHyaaBzdQS5yvM51BVUiZFsoyS4lsB8Kb8r+KiedJFoz647B+UVxKpeEzyczbr7Jely38lL
eITTjPtvZle6yj4zd5xUUYVpPtBtwlNrgpfwLQSZDWhpfdN2Ib9w5v43a/jWTzkvReW2bCTgUFit
TdPseJlnu1oQeWP1ZG7jESbnU778E/WJVnvWBGyniNA7VGvrGwU80MMoKL8CSopeZ2Ml92FMiqeI
G3ZYDTEfE5gkwZYiC29g48+vuolUV5nBvWgfa1iRH+i6zcc8y6KrOembY5vYjOzKYWI3wswof57g
on1k2/pSBK26GqulY1fh0vXLHs/n2bAzywxXwLzp6XNdUtBhlylQ9gCFZ/CBZhs8/QBUOBJyqp0q
YfZ3raYK0OO52ITcySJubkvehy3YSQPPvjITqs/g7uCBI0T+84uken1CNSy9FRIHHUJE/wTL1/bC
VvX2xVa64rZi492qamy1MG9IKd0O7dheOKKdVpW3vqqzlM3weeFBOOL5w5b6iqNoD6i5RhzjwOa3
PquldAVuNNLjUpeYo1RuqPgYyF9dP13SD50bGufCEAhWCXwpnLuFSPbbEnXHela9T5Ea/JGdJU0N
MLQYcNVMFdxwdy+EUa9SFbTs3hfkBs+UFQlFXa/RjepWoMQwO71uI9IVsoEwLjswUJHBsbrdSxhA
Hmepu6PfB3XWs3y0VR/1PWRytGv3kYkfNSrMvS5p0lWyxYEQFZKsOPoF+Q1P2mKPfIvfiV66SraQ
NsjNqQ7V8Ku+iir7AAGPn8hauko2YqFZjyEgTtd8BdgzIPlLYnP2/P6Y/1se8UagutI1qKtjPE3i
dbtkubiPcC7+B8/Q0WGBFm+3rRn5Uiu97qeedNcRFsOrdiZRsR/Cld9W7byU+J/4X34TzH23ipug
IlyqEvL3rnpgGf2hx9peWDDObGqupxgPs8gyVA+nKggAIadypfBGxYvTYZhOT6d0AADNc7o564eM
1MxxvahSWWQPXVw8yYWEnm07q0cSNTM9QRHSOd9qHLYUrqddG/tFoeu92CLPQ3ABq1BHo5cdCvYY
NEWL11uTdKVtRb+YOBeihJFPRGAXn2PnU8zrPATB9+sTblnM89QIrE5d0oX7rBXYRZf50l3rXKS4
2jYBXlTSjANS5GzVn8tqia9XSImOUCJruRuRzHtYwWb6oBYFBIFqmqdWjnqHWuRs3PdxYx6XcY4u
zOUz+6tLjJyZkvlmTnezRH7XBexJ874NkCJd9IU96ky0uHo4i0eeICniEoYTat0T1OBCxJC3KMmR
sa33Rdf7ieOkS5HMlzBbtjhBwpdvDxZ/2q5sogt/xZl93BHHvb9GnmvDiWXRd3wE2hKxzGeksuYK
J7faeCWbpKt+iw0eiRMDbTiAQfyYDPF6FHXw8n7P3zbO4tL1aKs2Pi+QZFZpqMN5j/MnfDIKa2FD
BE4OFOONvhmToal2m2DrDpzG8UNQw7n0/Z8/N3BOeoICfaBMX2IpienfVV5fY+G6cG0417QT6220
yolzXPIbZj6KFXBDwPu8EMkc5bGvF5JmGHBWHfBNWr3AXG2aXpbuYjL93yzlGzuua5RWzHZdswDH
nG4lDaCMQ8Y/6wXVYLtKbu22m9u4+9mIWmf7bEY6+VBGVdbv641MN2G/set4yoIvua0RJ2OTHWgW
0bsVMibo/ie5Ayhv+DFmlHhlPKSr9iBxOAsYepQp3PCu5NQ18MfIn7wmiCv2EBvAQf265XARisQu
YavcBZtXMkW6Wo8IOoatiHiBYTb7Zu1emAk8mz4tyn+kUnqIX6emDIsUJkjbYZqG6gEZJy/rAA4e
y+vWpZ6HQDS4PxZJGz1NSzz9aGpR+603rmpvpj0dA7NWKbfmWVYtXHiXhvkd31ytnsqjuMDJF5qD
cl8uqGqMY3op9Xwm4l2tnlgTNle4PadmputxodTCBDK/sFCea9wd83Ds64GhqjdW6teKN78M5Yx+
xzVXoIdT52IkzApTFvThjsv8cSLko1cAudo3MzMIvTocaddK3WbYpPBQ4Rmcrvgtpsm4VUtTppno
830yhXsxzLPnTHHWbwHswZKbpExtrv/WtLK7KI/s0WtUXEUT5MGxxueE+Djmn3Opnrpk+OTXNH0d
nHXd0pazBU03bb9Pok4edCQ91xVnv5So5Ue6mgcfkkr1+0Vd94ue/Abc1UxHfUwrOIYGHywqzfdh
kJU71ver3xx3pVKFIPWCMxJ63kzhQ4woeq6Mnfw2e1clBa/XKIvtUiDRWR+L/pBoLw8lLl2RVL1F
2C2LsUiZHK6Hbr5Z2fzDa6a4Iimmhii3dC7gYb+KA+PTigpzufida12RVKeGTZEQHa833DFYiLvO
WDIvqzAMi7Mcsm1EQrPB5zTFTB5mVpG9pDzzOxa6MqlqRPV9Zavgw6jK7Bog2PVgIB32G3YnQHMh
xQRqTfahzvunoDX3duC+s9yJz2JDtSL8fBBDdYu9rUGVStCPnpPcWREXs1GO4uIiDTi9icMuv+mX
pLiQjj2zv7n6KNnn2OnLvkzFujXHipRyH7frJT/Mc63L14tiEimcYma0rufHNfl7yn57fUu38gKU
3bIYQxwnony54dx8GP7H2Zksya1yW/iFriIEAiRNlZnVOeXePseeKPy7QQ1CqEd6+rvyjFy40hnB
xAMPKBKxaTbfXqu6Ve977WbkVl6YJW6JIAGOh83I3nGoZGcNTeWx75rk1bqIX7LROu+LcnkdzPNy
mJfe7101ccsyJux0JSiX8rXtxA5NxH05Savro9+gObG7CU3sNgr5mmPQxnJrsmaWfquOy6oFBF+5
ZwmUUMLKHKJgf7JRKD077kSu0FKtMmDydTJUR8PmA/PzKReJi6ul8xojEUTQdCHqrNb7l6jsvZ4+
ExdXC3toZwYN2m4GcU6r/lenIfng9S1dIG1eRdlAG1y+pr2sMh3a+mHFqczvKuASafXaBrZhA1qf
1iUjqTjpYt48u37BI367IzWNUJLOWr5u6zHMyjoQh3mCTanfwFySVr+1DtNpeFpaDMw+tJ9hKvYp
nUov5UORuDya7NIW+J/CEQ+k+gMr9KeSxcpvIaZOdCZED2sbLpgtNMITY/C0ghvzG5Po+Zh0OCBR
EybYVi0eH4pwp9mazJ5PP65SGZe6F/DNkK/jYOMHs0Y4RJYDvxH7l5vzCzkRF0WDI0cD/Y40yOuA
FBmeDIesT5Q97pAv8hx5Z3+FiEG6NoQG+QSbLqDHEhrxq+cdzyXSkqBLxaSUfN0tXB/2qPowkv5/
Xt/VxdHoTPB+rWialzjIbPXykJDUL0hdEq2JpKk7PL/nMST/UD+Vzg9TvDK/zJGLorVVsqxNuaV5
YI06tAOJj32x+d3YXRItnirW46ETr+zJeCoq+2qI9Y1RuZL5dgm0ljYQKjNrkIMq0Hds7NbHuoim
x0VM/F9kquo7nw8bu8/vEIJvC7kMKQQE5DGw2wY1Fk+4M3Hl0LZqjZMd17wc3mLzUw1bugeUl/ld
sF3GLZFp0gYGh+xia8PT1ENEb9FBdGP8/9uAXlgNXKxt3mNZqRmhigRvfQzDsHtqtloc1mb5ZtcB
y09IbQ7tzipbi/ltzIY3SofFcUsv3uypfF+uQtzbrV0OeJYFz9HtH7qIq0Pf8/B+VuU/albyA6/6
BzINb8YaMjIQqe8yHi/lmZC2BtmVfPb5yolL0a12k3hH2Yu8xA+itoe1s+g/erXtcnSCUoo3tiDJ
t4r2x7Io3wKkuaV/fdmSXvgKLke310pXdt5wk2LtObHQyNKYnje+8bXGneNBp3u4lYRRmhcmPk8s
udDBfiuDq7g26aAMWlGnuRqidcyUDQNzMGxs/WqIEpekS9O1HkpK0hwSr9NhndOveO73W+xdkC4i
80DmeElyJkMpjtNSrdWB6CC+cYK/stG64mRkYHgsXLEmN40cDgXEWR5WPtcnMsndb3FwiTpaWloN
k0jzQYS56jU426T1vCS4RN3Gq31bFCo+IBgj2gwF9JBnsamRzC854Rph1qmB3kVh03yfRA/hOaXv
dKCTG8+2L0/72OXqYlrMikHLL5ezfT8E4b8b414dj10RtHVfsEbuBhFFt2OrT6EpPfepyz7522F7
3yHZGZkOAcXYHQdag0IHcuuB9sqzeuxiXIAZdLPUNb7oMtdHW83J3Uj38dAW1jzRrmyO2CPVNzwV
hTRTgyge19gEpz5O1X2tsF8u8BK+MXVfNvYQsathVggSz8JERR6bcHwySaOf0hXJtqzaQ3lqE8V6
3GXk8HlYh6I9ACOPloyvoKGOlIjqCe911bGJ4n7OUGy8PbVyn+4uT7BVFpZVc08aaMD/fe1/OZJj
l2bBJZnM5dAnuZ4ifSroFJ13bcVHGCXFXttLnFxm8W8fvmVQ3RdrlOSVZN8lNd/6Xnj5WQjgi8/b
LuoWKpdDi62r7Ngh7AaeLVZ4nfVjl2EZ7Q6eYGySXHb0E0dR5mEOzZe/j/uVEHYRFiiwTZDWTOIc
cIc4lWq/R/nPePRq3AUDLVSxIjknaR6y4FU6zveEq/d+TdPnA44jG6DGGKfNfqef9DDBlWYZ/OrT
4z/AwBaRsKsxzaOZvW/M+tgiWP367dzbFhHRgXUTlswieVu09NuSUr/V2GUCRU3HaCRoeqTbU10k
v4I69mzaSYnaqeTQkULoRFw3Bx5PUCuELJbXkLhIYFn1Y7eoJMlTsTbHYgYnbfvmxhp4bX47qz2L
itZ2SKPnNgGdFTbtDoGd2G8SuohWCu/HKARFmpO9mO8LiNuh5JV9+PuwXHr454EVXO7zGc4Wai2e
oBPcN8Vyv7Z1mLG42I9q3bHC1CS9ca+9nFFf+jvOt4UKJcpq2ZzgND8jlbDCaq+ESj4xRyHC5iFM
F9CrJZwn/v6zrnwQF8SyQdrvW2PivDfh11TXbwQhXhlAyNQ9H7EE+j20DIY413hwzLiY3+y8eevX
7cu+9dvmcZGem1pYzuQDtx/MKL/BNtfvqBNfRur3puNyErKm2JfGrvgyi7L6BKNbL19LEbtElqAs
3W2DjidbsRwhOvdPz2M/djN2gay9XqgpCjTe9HuSnVMGmOzv432ZfS/NSudxao1YSUv45uZ9HbFX
Uc3qp6qul/sIlp+ZivrqriFzcKdDaW7E25U4cOGDpphKm6x9nFeaI4/ZV1nVyl+xjfIYLzdHqpaP
f/9p1yLA2QJUlSa4h85xvpmGvzbBSA4qiP0otdilvaKL1nQpljjfMReOtr+oqNrAbx9wYa+96Wcg
XLVAhk2po5zVeBqXW/qdV8bFZXnqrhwGERuRA6Q4K9vc66H44TXkLsnDq3JpILgr8iip0uNep2+7
i3u0X+PO0tDMY7+zWXBkFrBa44ZYfgB/I288yFx52otd6S0O0Q06NR2mS8rCLtMlH/8poXvzOrXj
l47026lr9umEYJmz3i7TKxy2/BTFYhf2mZNwtJAU4zlKleRx0lFzx6hifnuzi+TMS0fltsc8J1sR
YdMP2Zs97KJbV4orG6grSaVoOcCiNhZ5OpSQGNlEfYRGNW4sxRDadzueijzPiy7njyLZnXJkVnJB
2Piei9EeLFfmxgZ9JS5cZLGSJGzrmomcl2lyGqCbaEPPy/AfyOIkybbsE88XPTxJE/2Q861ajGvd
dnZjFVaoDEb5cx6O23zidIseR76ao1fQuaaKDab8DLD/MuR2PnSsZUcOZ2C/xi8/6bcdeQki0Tct
w6isa5Mhsxc8Rm28e7bu3BXloM2wEMyWmHSw9m0suUcC+rtf1+nzrldLhSL5OsViFMA3uaM5Xv38
andi11pxTnclmxIL3SiaMDP7fDe0pecq6hJdQz+haL3beS7HIDwWqkANAByk/aaLS3Tx3nZbJSzG
fK1+xYtYD0aiUsZrzF2gqytQYqJEi7modD0ewgmUqCgY96u+wbX2+TdVSM5icVQY92V7HyJ/l02M
eZ4PXbBr08vQkUbzvAqD4nEazI/dLJPfCu9yXXLneHkCLp+n0zY+FkvS3UH+41ZV5iUcXzgjulxX
TJtqoqhcx12afA0ZOdt+/PL3T3rZu19q2onRepxQx5rsNGdNQ99pG+pHMxTDg7RN7besMydScURY
+xC+A3iXMwEUx+IM9vPi8Pf+Xxsa5/jMUPVEeBuwPCKQ/ZG8u+N1dEtq/FrjzgE2GvakDdcejVfr
lEH68Uno3e+e5aJdAUXeJeDlZa6HcC1YkW+H169nisTVvgJ/VRCoYvO8TCBa1KoDiFTPjjtBOnOO
KSM6nsNy5+dQ118ayj94fUwX7ipKSaJBoddRk7zZbX2/kFte9Fc+5R/w1l6U2pQVzSPV8aNde5P1
XeDHEcSuoqoqyjWumaE5/Nq+kCo4jiH75TcmToBSqznvKxj0zCncOeB0orNOsv3o17oTm8tCdxDA
Hcsnov9JucIsB+Tmd19w8S0zowB2wfU2x3OAzZpayqxKmGfkuwAXTyYDxZCF5VDANhnsd/+32/Zf
r2FxAa69j+UwpivLuzb+RYfwV9LzT35NO1mooeqStFoEyc0AR9IMGpXqs2bJ4pdj/IMfCIdukWFP
81F2PGNd+KpJJ7/wdMXKBpqIAeciih00PArdhAdVln7MHMQfnu/93bRWYSF1lPNC/WB4clHKL4L+
AMMgdEkYTNXzcGdvIR77KiWp50nR5cLostaF7FeSTwyCFPGikNeVSfHgN1ec2Nd9WqUbG0jeKHVg
G1Qdaz8pg9jlwjoAB01EejTN+M9Ulu9bKGT49drZkjXFQx/gfJoLGAJAECP4aWbPzKcrT5YMw1JF
60ZzUk/hqe2SuyUtPRt3abCgTWXdNzLKS60/RXsLpct6+sdrUFwazETQ2lkm1FF2o1WZHcRbgzT0
wa9xZ0veOgtNh0TRPO6E/l/UhOUHScqffo07gbn3Kt7qbqb5EGz2IVqbd91kPV8tXBysKEIWyoWQ
fOuD7S4a++CYrH71J7ELhLFoi/oaMu75ZPTHJe5h8zN5ea6J2EWpSlO1yLFMJF9kMxwknCaznQDN
8BtzJ4TkXrT1ZHCpVU33y8oVEdT5qd3CJ/H5QguRp1bsNQ3zqm75fRy00yFKUOHm1XMXbZKjrGRJ
TJi3uz5Oip4DVv/Pr2ln5yyhTWOoViFWwz0vefJ5aVevIo7YlQdbB9r3lhd73lh44h5QKcs+TbMt
Pv6951cuWS7a1E4M/uZrGObzOpXtMa6HDinMIgq+yrLXN7It/029F65yLt8EUHZRepdhHrUVLw4s
Muq9ClsYS+6dOiSQ180s01Ani3lCKHwF4EVpAyyjeyC379yU5envP/fls7ZwZVXCtjFpz9o9T2A2
ep8E4ks/J36yo7FLWkF6v4zmtNhyU/e2P4wDNHgzokkCC44i0X76YrELXBkbiXgM0z3Xm7YQjFjF
ofU+druslTbFZMYR863d1l8Qg6wOrClv7DSXdfmlaeCsHXpJ0y22ZM/jFBg/q6n6Us6Snraw5U/z
0NXcM9SdhSTEeMiKxjuyZHz7Eld8OBCold56Drj098/fAT7j+Tpl9qWvkrra8zRKlxMKWOqfVZ+I
7wEovkcRryU+e9gPp27ZyVFwWLCwmATwA9vryOskg6fP512QdChHiCiG+c5+xFiKsyGs/HIL8B9y
2iZ26vB4EuaQJeOHFj7wUdUMNzr+33nopcFzNu01ILFBse6eb2MoIWYGAQwLdfPzVG7dsaiT6p4b
FAauttWHgu0kU2mtDw3pYNJVpU0mxqLDEz8dyywZgugEGVu8pZYLfJhYuW33tQmj9ljoofW6iELy
4vlwrEvb0VE1NrfROJ/GFO/ae7j5HdMhDfG8dVMZcalCR+talhle5pe7mCWrZ98vy/5vWfQwGNoi
tMpeKBrUc24qKxPpt12jqPN544oCQx73ZM3XBi9TWkFcEoYSfj13IT4Qt2kzbliHAgIT4qJ+6PCP
1/IAWf3nHU+3fSqrtNvzhW1fe1Up8KTcKwclXN5KM5Gskug9h6vWt+Xt3tTfvbYuV4dtQrHJkOwj
Fmbd9vACEEhHZzP8Lj0H3FmcVbgrVHSXe84gOvgqWY05sGG+5Vp9GdqXot5Zkedi0cYUZs8Fm2gG
5zp92mh3i1S40rqLXTVTT7u+R+sh5UUmyj7MFt54ncBQ6/d8tgSoA9hKJba8nyT/WI9keyvGMfCb
iy5Y2PGEtTRItlyXnTqpDfWoKZv8auaEixYGtWKdJv2SD4z8j5KhPnYV8dMiFS56JZsaGF1vUTfR
LvVhXFVxD25R3tgoLjvZCzPGZa9woomoLiebE9HEd7ZQkTqmVRifVcPrbzymw5ONJUiCdJo8f5Gr
gVUk0Wog6DbntsRi0w+o9Q43r4wJKKDn0wjJjKpno5xzsArzYxERcsdRKOx3sHW5q4itShRQGc3p
QGAzWcXxPcEbtWfrzjayGrIB3xBj3mj2oKYPwOO9wCvhgldjlNJp79iYj03xI6x+VbDF84ssl7pi
rY2XAjezXPP9Dt5pQzat4S+vxdiFroJlR7UJnUZQta/ixpoM8FV1o9+XCfHSxHcW4k0PNUeJ3pin
ZhjuuNmmE4CP6CGCufeTXgr6LZbLrar1Kytn7KzLaiG4FJf4IdGekIy36fLOjmP91WuYXBBKpZOx
+xQNqMmZ90fw7UsGOys/WEm4JNQmOok6rHbI4RL+cy3CnKNe2q/jTrBGuiFjF7M+R7XMZx7Yr1Ua
eG5WLgg1NUu6EI0pr8exy2sqzPGy7PiFqitq1PEgKoJgGfK0Q60aD8MstZWfXIVwOShdl/NgUfiU
Yy2rX8U7UBIVGD9Tc2itPV8ho7EJrJxWCMbVew1F7hmFEHZ65/dF6fPGAct1ewrf9Nw0010QtiqD
eaVf7ZlwKaoYV30xLqLPbR0HD2OdtvebGj1j1IWoooDIQtCqz7WmH1CEcGit/fb3UbmSmREuNmVR
5oRP2fd5REfxUNj4oV8XbB3doYi6twHhpyGNvwi5lk9qkvUrpgE/bba99Y5wZZd3waqttEj5rLbP
E6I2g5IWxe7HPqHfdVnaM1xZJclWFa3fqr6s/aaCC1zBnBrmbklqck3G8dx1gzlpzYaPfx/SKyuq
qxI3Y9yaBEfdPATFfVyC6R+jPO8ALnEVrnNNRjWZfNSfLRIcWTfq9ca2c63fl///7aoYd5z2qWZd
DvPP40AmVEbcyvtca9oJ7M3aDXoWDYZkTT7cEfzjN9ROTA8mTrZarWgXBT9wmG8yFjC/YlXhklYm
GoOUC2tyLHP9XQy10lNEWHHw67qz7za8K/47nOdzXJDMyDYbUGPq17hLWjXQWJtVQLp8PTQ6jLNx
056bl8tZgVWYcD6JunwoQ30W/bCcaedXZytcyKql/VgmFW/zsSKP+zJ9au0tpeYrU9BFrCCn3dZF
vOu8FslXlKHJrF+r917f0iWsGtEWoEG2LmcJ/bgE9lxznMH92naisgPVGlZ4l8sDJmqVtaaWZwgJ
VH5LoSucldqZhYoKlSd27g+VqreDDTfPbdHFq8qk2wpNU52ztPgWVMWezdPoF/uuvSCtaVmVSaQw
V0Zy2qNgPDak8kviMCc6u2JiKHq8jPoQPuCK8nkoo/u/f9DLlemF070LV1URq2rCN5Wj0kH82yUB
P/Id7wQjbFJvVGRfmesuYQV9ny0qig4rOQs+wswCgrNp4Hdf+0NAK45obcWucmaX5BjEgwQiqv0k
BYVLWYWtmIkkUueJXrZD3PZPO0zZb4TStZF3LrF8KoXVQWdySDmM7yZG12NcJP0rVYDa9/u4TrRe
nNdRU1h1Od0RTvs41QfRd+WpsuHuhSyKKHq+TRu57Gsy1Ygp0eUwTX6Yd3Ej43Jt3tDnTZdduOOG
3LS5pW2Vwxy0ONU2sjfG5lrr5HnrdTNZU9jR5C3EiBtTpFnA189+4+7Ea1JF0BAKujYvw3Z/lCtP
zsbY4gjf51uPIldu5S53tUIEJFx40eYkMOGHYF1VlUXNOr6q6gS8cVCL01ZScWOVuDJY7kv4WJtx
6CEol296eyOq/427H34p3FdwqDIIKa1p82Hnn9Ogexc1txTkr3TaVf8KB0nBpiVdPsajOk3Dee+p
n6I7/Cyfz55AwWQXeWmcO7ouztp6eSKk8LxguYDXVIVLn65Rm09dCQWIYGky2Qd+qQSX8UrgPEQ0
pGByTn5tCWjDpRKeyWOX8WqGxYx0rUzebAXSWyltHsd54Td6LjC2L2xV1FlqJhpHYxX0Kp+AwCRP
jPKyPoCaXGGxEHP5U3Hjp5EBlZnnn3cAqLZsRiuI4Ib38bR8MIufeZtwhcDWMaFN1K06b9rmG7Jp
/5oAEkBe647LfHUrAGnT4RBSpqXqD0rU28dmlCiPrKGK6Xead9mvdlZNQQjOaHZcl0OidnjcFbeU
ka7ErAt/4SSCMpiNqpxELD0QMbcnkwzixvhcWTRdNTBWBTxtpxH7edr3r9a10LDY7eBphdf4ejkQ
Gpv7rVXkBmdyZYd35cH42IXr3i8ab2+kg+nBSoHJoYiRqOrn3z/4teFyzhBMcqJQo4otMmiyhMK7
gnLpp0uAOrXnQdCNxQjnYTS+doydWzLf96K+pRNzbWycYNbrmNopNAgDqLmc0rL/0bKpemooVTc+
9rWxcWK4TWNY1IykzRVdD2MB9wFm249+4+4cHqZ03aqgHVW+CPmzDMynMehvHKiuzFFXlGqGRc8u
t7XNe75O7wUwy396VHvKrGn4kHVVr+EbmvixxMLFuZZ2KQY8nOMz8IrcC9tXx7Rgpd9S4dJcS6J3
gYQ7lop6/FnR8YFAJdrv/OYyXIuwtdk3o5CxLvXRltEb0Uz65PV9XXTKaoWqOfjG5SqmyTEVJj41
UFu5sZFdmZkuMTVXMCSh6axybuvXEe4sWTpM3/x67sz6uWSkBMSi8s6Kx24UZSbh7O75PZ1pX+k9
jLvCNPnKklc2XJ/aaX7n12/nyDxvc42jCalz3ZeQNOs7m5Fx8rpJcBeQCmjK5iZe6xyWPu0BtE9w
kGT3uoJyF31COs5O806qfNDF5wb3xF1NN5p+eS3gLvkUTEVlRpQn5jAoD5GNrkzxyMwwPa1hR97K
ICBw41bNjQK3l6clTy/nrt8yrmmcCl1sc5V3yZw+wDdSHpDPLG7E68sLPncBmnKUSvBmr/J5Krqv
6zYNd5KS7WmC7+SNpfPaD7j8/28/gBf1Jis7VbmuCpTnjPV+UD1hR58Zyl2SZipUAmVbidb59rh0
tjzZXoz3fo07YbuNqzVjKyRqOpY3hs8Pxbj7mf1wV7qICDsVTEUyr0E8HpQUURbAQ9lrTeCpE7gN
Kmf1Em8yX9P536aEhWhcfvAaFBejiWc1xxTkH9hu/qkYh9dtpP/1a/ry/vPbVCmYNFNSKTS9Jg+z
6v6hKvju1/QlmH9rGqbSxTLKXubVPEKfh+24wgk/PI//gedFtjdFFwTnWI3HtR0fF2L+8eu3c5ak
wRoih4amC0I/0V2YrA5giebXuBOaPfbqRdSVzIMgjk4WQDIkFyo/rIj/gUQFy9xVNA3OPNRvK2bz
Yk68TgLc5aGkRnWYtDQ4J5WJ30xbF7+Rc+G16YElfz5V6LzKdjKlzOcuWt4kJVtPfZowr7wrxCae
t74F8Uq2jkvwUORSfV5BJzYk3/7+Qa9sTS4OVVaInzZC16u5CsosDVj/hkPHWUPun073M160jyQN
bt1sX36X5S4JBfRySci8BuemDyp+sEFXHTsppl+JmsQdkm36bjN9cNgZL/2WZBeQIgFs66q4Cs7b
Pne/giSYjrhQFF7Vh9wFpIhdiLTjjB9EzLexlG9jiJz9/dNc2QYdR8D/K4uOt5AOxl4ifkFevztW
lNMbm+C17+DEMYtGHEV0IHOdQIipFcbc7WRqnpTCa5CK0jlrUdb/hLdavwQzd7EpUcypnqYxOGuL
WZzUsOxsjF9RLyC95yFSsnTB7EVujVhzgkTnWzPIG2e3a1/Bie0inaIaHGJ6npftU7vWr/d68zvn
uJBUuaxVoFGykLNiizOzbv9MBfebPC4iFa4bpOU09lwWbk9RLH616eCHM3IXkKLUjpWA+tR51uOj
2oo2o4SEfjuMKxU1M2ghc7kW56ZpH9XIvmyoX/UKKJeQGss4mhYZBWcwkz+IWc09JZOfUgh3ASnY
ybX9sNv0PIXtr5KAFx6QT/M7nLmAFFOY27QYsAUYyDIkavkah7PfWzD/g49KTV8Nq07PW719gdHM
u8WsfsczV3iNTVNV2JAX52qHTOgeLd+2gcsbSy+/RPefiWTu4lGq50xIbCRniO3ofCPxdLdMyfxa
1nM4P1W4RNz3KJnPYLBb3MeSB2+xxOnHDdaU8IYc5vVfkk7yLSUwMcogaMQOk53SJDNLM/1gKIP5
GHdR870WO5MZLRvxbq51LDPdCuRxZBrNvyrwgf9GIQPbFPSNAum40pOSiTpMSTh/KxOz3+GBAUXB
a9u+KUsSzJmtpxXGrDgIZyZIpzkrMWXyTrAdptmUHoRMNPSUVLhmrCzxOL8O8SuAF/UXmwQl5DmT
hd/RdW/Osg3UfQAx3UexrgZdWlM/aI67cJhhJXwhogiW0M1YZXs94infz9mRu3DYxkdw+kNanDlM
XLpVdNlMsYj8Pchffl3gLvllYl0286XjBjXvvwZc9h5hS/qzilv5WtJuevj7n7myLbiw12jNwHsm
ijPpw/siUR9WHOlv/IRrbTsX+EooyN8sQ3IuQrzrBGo7cdb7mcZwl/VSbSJ2IBPFWczRuSr4J+gT
+h1UXT/QYkF+RqVjclYkKbIo+BAQcqv07krawXVKTLq4CxE86bloUAI/RZu8b8eZHPS4+xkcw/Dz
+SFCtMs4tz1c0Ccx6kywLa/hf+v5TZ1jxLoDzm0CkZyRlHkke00O3UJqv+3BFdiiCzjouNmT88SX
7Xixvjr0Tdf7XZ1c7Et21RSU0Gs/92Pxo+rIdzi9vv97FF25fbjYF98nCFSFU3EuF9YeK0mXUxzB
X7tOYN2T6mB/3CGef+OPXQkrFwNTSMtYqKUXZ2tqiiScfsvb2CsVjH3n+dxBcTkbygqrzjal46FP
7UmusR8yyF0QbOFsTDQf0fEiVHcmNK/lWPip7XFXaQulKRRGzPi6i04YpAiS+sRFmxz//oGvjXn0
fFx4awVUA3AqGkdRHALS11m6U+MXVC4INpoYto8xT8/M4NkPHiBLtrP6k1/XnYiVNaku9tfpWegZ
Nizhj4oVfguly4HNpR2arcWoQM34Iekfurj3u624GJiRcI8LdpKeYfSUo8QWgh58eOc1IC7/FQeD
ntl66bVAgXVYNIc4CfxKALgLgCUN2XVf7+m5g+9MaQKbMXga+M0Tl//CtJNRoVl6tl36WrfzcCzD
uvKb4q7OVrVFIzQFZHy2lb7XdbQc6qT0DH1XZmtM6lI1lRTnylavorZ4TKznsd8lvmxZiU7wUpyj
VQ6ZJus9HdKvflOFPg97Q0oCZ4NanJvx88T0m6Zb/BZxV2GrhY52GNeVOKsK0Z5S8Rgy/dav106i
rcXKRJLNwBxxCs7B8jVq9g9eLbuUly1Iq0NyGetAhGcS1MGDHZBu82v9kuT5LVOtWniXDVsrzsjl
cQgDrPbQJOTGQfc/HuSFW5aLSM2tsrB6APoGsWKE+6bn8GBrIR9h44LjO09/pEFcZlti+auQt+Ib
Yrl92EasPWXRR1Umm3A9iWjieGYMUFwgsaG9sYaWBG/UqjhsdU/8FlYXDIng3iHWVPGzJdllUo93
XiPsEiBCzh2vFdoNhVihY9KFma5vXGOvbJEuJVbQERc8GsWIw+YVai2jjMaxn3s5dymx1eiUl2QT
Z6Q7vouw/TIjGr3GxIXENKzKBaEpP286XI9VOKx3Ed9vJSivjYpzcGjKuhuJlPzcL+wDb0ydAfrx
ywO5VJhNCcx6BOXnqk0POF9+T+3ul/BwqbBghoU2Dxg/p7g8Q4ZmQbamSTw3SZcLS1OJk9kIUQvI
6f1cEmi6scjP65e7ONiuGuiNL4D8KmYCCOb0HVQjblIeVwrCuAuEKRoNnVowWy4QUrZcjChiAdui
jGB/O2iZRG9lQYePYQHD1EMxpUOVwdcqvdfbtB7I1G9+0/YP/a2xX8IgLejFKO51sJszKqu8Kvq5
C1pVFdILwzaz81hG59Z0Z1JIz6adcEiqbRbaJNE5XMC6BTB8jqb6Fk53Jdb++2a/7R9Y06pw1hE9
m2o+RkLdk305eC0SxDlET4abEXAkPeMh9VTx8lVp+Y2mr2QE/mCZWYUHhRQjLTqjYZO6/YpG3h/3
hiq/i6/LNPe00mpiAT3jIP24k/HJO9pcOqyr1zqESBY9Ty3GRITvjEr9poqLghEcBFK7bOQcJcWc
xUH1iuzSb3lzQbCQV8YYQjYsb319TMs5zqBgo/1e6lwULIgMRTlSGZ6NpT+2oce7SHWj41cmiwuC
0TlmWzzv+7kq0+2VaS+TfFrqbEmZ5ynMpcG4sns5G7qfO9G3WVoUX0yd3rpHX8lquvJZwzDoSib9
jtczs3zUTNbv1NqXX/j/c3YmTXLiWhT+RUQISUxbcqiqJO2y23NvCLfdDQIkgUBMv/6dfCtbXdUZ
oU0vHF0UJTRc3fvdc1ZRPfKhMZ63Ate2cEfykWfRtqIYkH1AfyVY0ckv0HENC0sqwUMu0XJN5257
DCqtD4lN/PpAuMuGkQxFjFDj6RlLjlM6DudOEO41M7nLhk3JtrfVPGJUrFzyYMqeB6Tz7oTvL89N
7tJhe2dbs+MSeRXYbA4yVN3jKNLqYa5bemevfHmH5y4Sht59m6UKnc+VBssCYa+D0fTe7fq197/9
+y/HR0CCjvYbWa7JlsB1O+zlFaoq4nkuee8Vf3NXWams2wFcxLhcWT0Mj2MAGesGmeyjzyHFXSIM
4jIaEtkYHQYcIe8o/cYS6xVrcldeaeh0A6uvbkXTSgNRgyzJDWyb7syc1z6rc7o21A4Gtj3rlUR6
PjM44DwQib5lv2Fxr8MkC9O+TedrnKqjEeZ5UeOd7fiVF3eJsHlgWdlLO19VsL1Luzo90MqOfpPd
FWNEum6ceE/MtZuCo1U/4AvjVVTnrmQb5VE8d/s6XnkWwu1T6dMyt34FZO4iYfPAp5VugbnyQFcH
XqXvg6b2s7rlrgfnkHCZNkSP1zr71BJpce1pfcf79pF/Xf/ZTNDAgGdbrr+JavwD3a1+K9MFwrq2
b4eubkZwHYHIIec5sKnzWzwuEVZLhvRXVI24YYKOqCk5BPGQ+h0YLhG2rUpWZr69eD3vh16Xl3hi
9OS1MF0gbG01dEHg6nOFydibliTft6z54PVoFwfbB8ilrmi3u5aQd8kbNr0Tmd/5z132yw4Wx2gq
zdVK8nc5xx9Jt3ghz9xlvJA5Nu0y4dHl2L0ttwcyjV7XRe7yXTYq6z6DTfS1Dm117HoRHuDZcK9Y
/co+6CJeHUyVhx5WqtcRVbA3TIXx+ZbC99sIXREsJOl0F1VBf92y9SNV4Zu6bz/6zRP2+5rnpIHF
hq76a7zF+7mT5GewJ37NLNylufa9H9oGXYDXqVr/ogBT7HQ32HptxJ0jMymzTO2b0Nc1Wd7Epj9s
y+qV9OYuztVEdQvd/VVdLSwOiyzO5icSSj8BSO4CXT14D8vBLF0R2ooDug+PfIVRn9fndIku1gkR
UiTqrwrKyKeea3tK0iH0yqtzF+kqlw4ODSsdrtuWPUXRlc3xnRDl5foxd4kuNXPaoIahrlnZBtNp
mDXInpFY/SOBse37cK7Tx2Tp9t5vRbmQV9JmcVKHE8aJx+RUJjY7tKP57vcRblP2l3OURhI6vnHS
XRMT/BhUIvN0KKXfmeFCXiX6RsM9yOS1MvpTCINikYV+wZwLecUV2QcxaXkNEsse7Rgdu3LP/CJ/
l/GKNpHRcprkdYzAJE8BmoRTgoyh35A7IS72x7TXtpHXSJL+qGeD7kvI8/s93eWc5rWvJTS11XWv
ku9Sb9fSQi3wv9/8/93S/y7LcJdzAn+UZmhCVVeMjn2My75W+aDMdrRcyrdQ9hLnaAj3d2ZJ7Jup
GbeTDHX4FKmgwd6XTPADE5083jbDLF94V44HSDEORdnYOTxFBtQXHeSG0YYa9aHjCAd0U81v4Djr
h/vDNO33CU8sDJsGgdXLtuTnzMOHwW5euQbE5b8/uqZJs4Vwb7uOQ5nrHuaakeV+aXjuIlSS7+sQ
NsgjdbSEA9fwXLae/uTcZagES2eGvWwrZi0fO/jg/lMvuv7535PmlcPPhaiyvV1mGzZ7EYj5pxyz
40IzPxaDu/SU5eWALHW7FzVhkJ0KR2haoTvJz3KSuyIQem3TNRVlXABCeAuOcskb3Xz2GxYnJiB6
BYC9yb2AQP1wWNF1+TAm3E8WjrtwVryUQZqV01YkdqVFyWWTQ9HDegEf3IWzkERO015GUbFatT+F
rBGHTuybX1zg8llNVqJoXbVJEUTzxwRJnbzOysBve3R5rATmRH0dVTGkTliUL4gk86aK/HTnuEtk
TRIVySG2WwGefDgvY92el9LPt5W7RJaJILI2JiErlij5Vilx5mPv1xDNXSCrIRZbedSyQkOmdcs+
qVL7naWuKhfKAGkcq5QWLMPaT2rDDkgr+12UXBZrZiMCDBgGFkFji9LCY5vAieXOaffKxuWqcjUq
LhWu67RA5+x2HLOEHxvmmaJzaaw0TTJdDyMt9iE0h1Ujw1BCFNfv1V0iK1Xo4w7nci00r7uvkqbL
+FjvpCZ+mQYXzwjQDwaNjY4VSY3etlTkkrR+IDJ30YQ60QHuAjuGPe5NHi5QQrwJaXrtui6aAAO4
Lt5UvxZkmddc12NyNDig/DYXF1ZbZwqnB1hyFW1YiRySmZcuvUetvjIbXVatWmApsncBNnMt+nzp
x8eBzJ+8RsVF1bJ54wxa8bQYWM3PKkATwJwh6eD3dCdVny6shXbetBbNtNFDS6enMhj9KGTusmpK
7PFuq4QW8aHbWJ/HlfGciC6rJi1Lor3MaFGt/BF6WbDLlPfKL699Tfp7qJhtQ5K2QxwXnc0+LlN5
RkvfPeG2157tRBaz7JO2UktShDV7h47iD9GW+B38rhlkz1RnGpWthQmqrjqYht4k/qMNfhxec8Vl
1uJwC0OTcKwgyHKikP+lsd0Xv0ffhuuXmy7pVBWLEgcR0jEwJ5l0DDfLWPhddV19KShxAlmDQ1wR
UVyCKpSN3ol1tY9+7+5Ml6anjCmNSE4HZsyTPj1DnPkPv2c706XqoJYejJYWdp2LcFoet3333G2d
m+6wR/GWbTMtICi6ngNuUcJMF+KZyHTpoWxaAcGGGPN+A+ChS9Z8TBMW+I25Cw8NewYR71itRTcl
7Jwi5D21cu38VpILDYajkJAXGrZiqkOeo86+5Iqgl8vrm7roICQVG5jBirWQ8dIA9aDmUaE44Jcz
cmmmiSdTt9SaFYTUb+0yX7Y58X1zZ5Vmhmi6xcFSRDPJLlm9zY9xuHK/lH3Ift8D5AyHIvjNLUWz
w6VrauvuU8JNdPQbdWeVhhnvUQVvGA6M9BiX5ARXMK9WD+4iTeOSCC5GuRVNHw95gLzOAeZHfrbq
3KWacGuJh3HDi2dmoE9ZuslTCaUIv4XkEk1siLKm4hh0ErXiKRTWFKXc70kS3qKIF1JSLtSUzEvN
OtzgsAlU0zkkCfvZZbH8wDZr7vwBt/zNS78i+X3WkMl0ASTFw8IkKn2uUmGOXWzi0yrTAGcI84Nb
uQs6ZQPMyoclCYtE1994MrwrS+YX4bmUUxfMwTgoHgKFa8kzS5nKqymO/RJfLug0U45rnbg9fUne
kyyQuTXkL69F5RJORkQ9BK6WtYBraftJdvXyvCQMOuP//fj0lW/rrNlksyQBC70UMui3D30IU5sc
xs79qWtpcNyZNO+EqdD/IOta3kn93ObNv+cTc+ud9YqjCsJdttBdGD1sAa6uIgjOBJDbFzj6bu+m
cEAm9L//wFeiQZet2iamt9ZwbKjR/Ad6AL4nmfA7w1y2aojrJeoVThm1pAerx7+qfvc7B5hLVjVw
BR/gmjQjbdDVh7mfUTtI/XxFmEtWRUlHIOM/zAVtY/sE67f5hLvm4BXDMhetCjnvLTRk5mIyEJ24
FaJgyea3kJkLVbEuQZoAvE3RRZrlaYj/VOudefnyVGGuylZEy34NhhAvHi7Bcb2RLCaRflpPzMWp
GpKABiOY9bKCDs4SzLkly/reZ5Yzl6YyK2w3OtgnF7jANo8iCcrcbkN6p+L38gEAjfTfD4B17NDk
0ndLMUNT7eNEoTaXdw3quOFUQ8tuajyljpgrtxVMwVaiE3IpxE6/TdGUlzPy2n5j5ETjI2i5Vql4
LmYxRjlUUVpwtMNXr4e7cFWvow7U7zLjCKgUDHCzN6tdvbJ8zGWrZqwl2S6DLbJk7U5wN9FIUSY/
/V7cOdyl1QAJZrsUpuLjw9ivKTQ0YBXj9/TbjPrl0glDgiVO2LAUQ1XFB7LPMidpZDyffouJfnm6
LmGcjkLcXOxisHk7QvtdZvqehPrtKS8cU64lph1tpjso5BdI4PIzwY58rbhOH7e4bL1OEIQdv/8B
YKPrZa6qsVgC9hbNAP8sYezn6Mlc1EqFVRMPLaY77ZvpFFmy5VEU+5VZmctaTTKbyqkspyLgm35L
ezU/tlOU3Ik4X9mJXdgqy2qCQ2pfis30Ol9p9qER0QevKekSUbcDOy6nZi4WTp4a+edc+XW5MBeI
SnlL44jQpdDLpg/btNN8Z1b7bV8uFAXRSibDBWPCSDefyDaJI4+Yn0g9Mnu/z8SwnWkwZNh4Cd2a
QtkaYvgwDvJ899t3/mWhLpaFyTi3eDrUx89iH81hSEev6zhzRa6yNmvXgIi5GNLwE0Qm3yY78ZuH
LhSFKW5V22DMNZXq1KjynSLBdvabiE7iiSsBZSvCpkKgif5QEaMOg7rz7Ff2LheLkpFtQW1ktoC1
4XqQveke1mlsj2Jp/HJyzGWjIGpQi2oSU9GwlJxHZF0fRBf5he3Ivv8+Y1SlyDrs6VSk4FquQbB/
CWel7yDFr4yOy0btM8OVNiFrgYxo2z5C5q9735KheRorGt/7Ja/sYS4mlVitYAcdTgVtpkcV8i9b
UvtFey4RZTfJu5vBR6FDw/LJBCZvyXbn4bcRfuHYc2WvBMSbCbyDsT+KCP31Zs5Oy2rh2gqa+UM4
UXWgfUUOQ4l2X6+F4GJS6MiiUKOe58L0hh5sTLoTqXY/qQDmklJ0ibYQUiGmaMR4XaP0HWvUnXTa
a/PIWcGCdz0lE9LGsaL8KVgGoO+W9scBQkJ3IoTXfoUTtJIUsEGXoGCX1nT9W5OsOS0Wqy43KrsX
Rr1yH3eRqRRyWJpOuMdmQ2N/2KYmJzsyfWzEFj5V8cgeo410X70+tlveDCy+cbdXbbHt+qdqhuYU
E1y0vB7u8lkZgQZravq5kCz9UvWLyE2Fnla/hzuRcg2KNSBrNKJKGP2NvvELmob+8Xu0EybrhiON
N92OMPA8Omdq7v4axj70M0VhLjzVxqIO+yxZCtrR7rkqa7h+ztqr24a59JRqehHZchyLdM2XXYmf
pivJD7+BcQLkBF4cs7SZQXpKf5FUvDc63T2/J/39iGGwCgAZsOnCim3Mxyp6Glp6JyP4yibqGg7W
063ZdIh0UZXhdGB1QYkS+dy3Yd5Gy7NIyv0cdX4VT+bSTqWKkVqGeFwBSk4cWFhHeZx24tHrG7i0
U0YyCQ3pzRaWVfpPJETI4xxCEdvv6bcR/CU0ZFs261DhK4xwAX8ut7Z8COe1vrMh3BbQC4eZizut
hNs5yEJbTHxjOtdLyg4JHGQqgBU4yWRCA7/Z5KJPPBpTqA2SsZhvQoMazlI5LTd1+O9ReuUYcNmn
OJbB3OrdFCTeyg9CwUKg61V4nlJIgNz5HdkrY+UE6YEOlN3TaimytQsPW4KGqI2q4M1CbXNss7o6
a2Se83QJKeQdcWv1HDlnjcP4nUxtPIaXaC370w7P7FOw+vERzCWkzDzTYd3n8BJUNcvLPQLP7NlJ
wlxCauk4SosRHt7Vncoh76ej1O9EcPmo2LC4ZyEencXQPUknJfMJeNd/z6ZXQlMXj1LbPs86oXOR
7QtCCQah5mJok/VOse6VyepiQJsQcZVwYM3dXNsyH0ZdXyuVsEKuKbsTpb72JziHcRvQnqwS+fE1
Fv+gVnQQE9Qt/nt4/l9VfGHXcHmgWhp4elejKYC81hkGHhTzdqsd1HAbPaFLsH8sq9Y8LVsjD1PV
yzOZZXliWsq///sVXvvzbkP7y66YtJ20C75SEUmopKbp97gcvvs92lnmLV3XSW3jXAThCi+nP5rE
T7WZucBQM+wwTeQTohjZvoPQB5v9aEHG6O/DsURAJlWGgkUUBe+R+/zOKz8zOvYvbStVl+ipMlgL
RPwTJ+hFHtP2L7+hdoJ3NZfwdN724eau/n1c39Ng8lzCLijUdYuyU1qHF5lJBHTricnszu34lbnn
Ut9lyNZObRW2HgmsIemXA1/UF68RccHJNhv3mpd4dmUF+MNRoQEi9mNKmAs3ouGjYaEWbWGV+sZk
VAhG/IA15govMUuCvkwycqnt9iHjwafEtndixVdiFBedEjpelJoCcqnYYB+DHZED7/v0rbQkOkLR
aP/oN/bOIkLZTOk9KckFqpl52ZZvoW79ye/RzkV4ROq9gRtleCkz9XcziqOFteyd3fi16egsoiZY
tyheUnJBD8zfJEm+bqa8p6LwyrNdgioo+7hSFYakUv3bQdLoCE/c+OQ1KC5AheWJeUjx4oPs34l0
gI1mNvrJByF9+vuOaOAJ3AxlRC7ZYp4rZh/t5qdCzVx4CvJwmUxbPDpdxSFl0fcqJvc6qF4bcOdc
04bPPR85XpuhNJzpHwGuSX4TxVWCalmfViJl5BKn7UfV9Z9Tre5ENK+9thOiioVCAcrgtdkePs0i
ezBj5Hf/cXWgDPy0EjHcRqT+rs12SVV8J3X02ks7i5JIRecuxHhQ3Z7S6bBKcfab2c6SZGUTDIh8
bztJ+5m0e771fj1kzIWl6AbFUCMwHKapnlXX5oJ1fvdYl5SqNltHMACTxUjmPk/luh/3erxnsvLK
aLsKUDu62BfbNhQujNXHOtign7ZvnpdLl4yqa7owYgS9ZLb81szZt7Rd/U5kl4yy6bCsbL6tmqF8
qxZxiBXxm9ouFiV1nY3zgmlSWtznpkpAMaxMjl5z0OWiuqxqtwpNx4URvXiEej872obduwu/9jWd
s7ID8k4CGWLBZ/bb3JnT2ls/0STmEklpuotGt3sL2pClOZP8r35Z/WI3F0lqBI3LoJIhkNQgn2b7
sC/S69HUJZJUs5YinYOmoPBD4k2+jt98viR1aaSEapmVKx6Mpg5ssPogbeoVl1AXRYIFmIQrvN0v
czSzvInNik5JqI/4vfgtoPvlkrYGtC2h6dgUs23ehE33Y4gHP4gKip6/P3vie5uIslEFFhAAKgKU
luWQB5s8v+Zt4v/y7vC5mJeWjF0xt/X+GFdMHuPZM6VDXRxprdoxi8ZWF03T/2lY/8Mki5+oP3Vh
pC4oZSdXtV9gRRLnG51JTgX3itmoyx/tg55pk8j9Ill/5LL8xFh9L63w8p5CXbO/IZXEAO1WRcDa
b+WOtvdRRn7XWOryR2RMU621pRc7rWt3iEyTQG6/mf28panLIJWzwGYVmq4og+jPAHobDWn8Inzq
KjytXUBMWCUKleQSmo/9uJ6ZyO61095WzL+TOdSVeFpGMkLILNPF1vf6+9Jy8ofRVnyo5ow9eG0E
rtBTCo1Qnu5MFfuy/dk18g0VxIv9oi6EZOhAyhBtxkWmpXjD+4Q8tdFg70z3/6vvvjQ4TmCbTFGz
rkunCih7y2OyyuHMNN/OVbeFBxrx+VANmpR5KKbp0x6n+8OCOfx9CZbpK8oC1VeK8708wte8fGjn
Ov6+GqQ44tDU6gEaldMBDjpheaIkMsdKjPF5HyPlFQFQF3BitYUmIMb9guLTEYZ9bW7WlnpdJqjL
N21MbBFfoJ2a2j1vZP/QTvf6Af+ftXpp0J3wudk5DCtCrQsRYAs+CNDQRygz2uSxASbTHya4w0QH
0gxQf4Pr1yOQ16A/BEG5Huas4qex5cgKRlMTHGmXhk2Olo7xI+tCUpTVLB7qaibHFrImDwk6yb/a
IU3eokkdjeQiy8yxDDd8mPAW1SjktD8vtqzPULE2bwxFeVmKcX2CWqEuymG4V794Ze9zoatyFG0z
jBjOWP40S1YQ62cgQ12YPIFHilX9qBGWcPJ+mKc1p1OWeNU20cHy+zEZTyAWmz4KLyOj+/aujNdu
bfIJxu6Z160kdI/KTreZNd1GLkrMky1MVmXZpW8q+tlnbwrd47JlKHyxLWKXJDop0w8ZCkfDUt4Z
n5c319A9L6HIxxkESnbk85ZxemJBW0KAPkOsQnv0Rnqt9PBfJ2dnIQUfVewyp1x/jo1av5QsNV5b
bOgenUlo6DTGcOyz6ziZYxAAdF4J/Mbu1NVenvuhe3T2Tc2krvR2aU1gx9yOa1rnJuhbvxnkHp+w
ZmAQdzL0sqdmzesbaH6GgYWZvW77oXuAwk5gqfhS00s3hskBfW8qyYNNB6nXVhu6p2fdGsOUStcL
2QPxbUBF6prNVXbniHtt9J0VHMjEkHFEopxJCQMoOSTmOIlm8zsoQhfhJVtS9nww62XKaCdyDsvb
o6iTzQ/7DN1TrkqCad9CQy6hbEZUrOWIg65upN8lJnQPOpiSpuUyYAV3hEcnKN3DAGar98WrThe6
JO+ocJEOpV4uWduG7+jS6vKo4Sef+i2uf23/3WxqS+ftEnWl/a6g9/i4I3f5h9fm6R5bkI3omR3r
5TJWZClqLfDeaSonP1+40CWGKQT6wdxidKJ9zDSYupD8Abpu/dvv9Z0LajcwbrZ0Wy+dXLojaZO6
hesfM35Yb+hCw3MUT8jmsuVSghv4gMuG3U5t20bSa9+HA8fvp6+Y5nnKKkQNsG57Gy9fW882IurC
1Blcw5CdQ29wGVdHSA98S4PIr3WLuqOiW1g5l1HQFsNqPmR1CVfL0mszo664ZJsEtEMLf130zdLm
U2qaB3jn+UnVUBeklnRNVN/1XbEHA3uzJnqFfJmn5xl1WWpAwlFW1pko4iZ5GxMC0LPzyyAlTqa7
JCuTHaQwC3Ql/FUG5tMe8jsBzsvHB3VB6n6G+XoghCgw9O+SAPXERK5+hvTURahlIzSHi6AoKmQE
800CTumrxiv9T12CGn1gYRLIJbjwJviznVBvQZeq36lHXYK6mmSwVfsUXNgmvtBKF7zz48qpy02L
ruZtpZFIn8zYvFmVeBoki9/57Ihox/h9RxmDrYvrdK7RcDO+RYw3583Y+4FM1CWnbblGPOF9VSha
r0fbKxgWVbtfstGFpJmqeAX3ULBGoShPUCDYEAsor0w9dRlpxeAHG6AWWsguWE+almmOXuwPfmPu
rM596tN9xSq6oGY0PUXpvh+loX6AF3U9czedLp2tw/Qy7Xx4I4FFPBKZ+cHj1EWjZb3B5wEmnxfD
1/mgm4jltp4Dr8iauriy0iZsF8gzX8Ywaw9juB/Xofaj6qkr9LhVCcL1eEsvgdZp3vDkz6ifJq+w
i7pSj6OBml4ImYeLCFj9tgzYn0E8DX6z0aWV0ynshhSB9SWumw+lZsupi/Z7vc+3lf5C8sWlldO6
MzB+KOMLJA34OeGsvoBfHo66Z34XJuoqPg59GLRrTeLLtNrwGA50+5itJrtzof8/cvLSX+DUpti+
D4zUXXIxyUiTPznCyg9Ll5G83kV4mWDidYgZJFvnoWzfcWVgjjiG24et5vP7CTbvPyfYMXVnHkFb
u+w6do6acfkjoSV55kgVnWG5ST6FMmsf5njPDhb+DE9oyFOgJ+EM77UnuLRsVM8hn4c2ukRM9m8h
FcrejDqGkJrX4138Gu4YAFfLOLrwpfw6BPpDiASR36Od5F0YYMrcYplL0IUbrtzDeqji7F6e7JXZ
6bLWKs0gEzus0QXaWBKiC0O8H2hswj9CMSu/wMDVl5xoBF/L1UYoFVTbt9Sm2ynp6nv3yVts/sLs
dIlrTeAsrODqeBEg0v5oh2p9arB5VofBZiM7kN5A6i/m9J469O0u89Lvc0/0drSz3ofosmRpdoSi
xPZQIw11hKCYOCuEKT/ufPfbB37pFzmJBBLu7dQsoDNoZ8P5g+ZpYw69UeEx7Yw8aHiA5BuL9IdK
RoQf4ddM0WAeaosvOBp4BWW3rhdqIv4Utw3/IqK1+ti2W/Ye4PWocz7MDOtREnCT+wL4JoB3CYLa
9ynp6udmCqoH6F8uHzvImT1ZZeoxJ5WKCyTtP+0Nr0661u2DRDur6fKUzeFDtqntYWCB+tQxHVx1
F09LHiWsyXUnxi8VRT7kzuC8MjYM//5LNVFNrerEUO4XZRV0jEO1nhLB7pQqX/vC7n5nZoPKQRtf
GqzqB8gANedIcn2Sren/GMXW3Mmj/V8F6aUv7AQq9TY2g8p6HA1wByBPvVwG2G2BVswXGACeQBir
LxAKGn6gNTE6tbT+O6Qtz0O5dbkAhvAw1lt6Bwp85d7xL5aWD2FboWvnMur95whNuLyUGFqvz+Xi
tMGgobzLkTHkNv5zlXk3Tnf29Ve+lUvTsqBqm7hD8E4CteazEuZAyBLlyc7TgyGZX+KEukJ8bStj
EZYDxadq2SEopweVeHZL0X+x92M1QPg/CS9YS8k/fZKWZwOviL/+e/DTl9eKC99bu0Ec04YcGass
+5yQab2wJpZX3iT6NFaVPi99ul0Sni5+5UmXxzdk3uK5HfilQfHzwjFVj3A0Lv2uVK4wZ1gPSBdO
kl+GjJuLUCrMjQizD/89Wq+tg9tE+2Vn2XTMCKoX7KL2VancaEQk1ZLST//9eMgh3LaRF1a9ayWN
cnPfCRRsL5rEdcUPdQN1dnPQhAWc5hlkxsgf+zLH40+BKnKm8mZvVuj80GYJIOUnUhqVJt9bnAd9
DmNZ1cTvKqA9c3cwY2jn+jClcQpoZtfjFraHIGEd/zz9fwnm0wqI6Z/KDlm15iji2/1tE7dR9QNS
Qi1SU2sF26Yw73fZqLdULN3JbBl9qOBhEpxGonFYrLMVjxIyG+mphqDK16kczAMguitttwZGwGor
0XimInLgso6OEE+GLGtY4wDOJjSgPw5BGl07KPu+DwUp+ZHsol5yW7b1GXYF/1Qi2H+WN4G7zk5N
PpBs+lIma/lWV138TWarfR5qRc51Ak+SZS9l8882bkbn3Rp35bOBeNVXmaYkeKihkdI9J3bE9MhH
RH8Sk1w0Qd6ycHjORGuOoyRNDm00fOOtndOjsZHEXZcNVxGK+qfQQ5+3cfehb3d+zfA3wK6hntYD
KhPlMQ7a5tA2Vr5PzApzZGqG5Nzjc74jEHib32ZduepDGanoGQ4t5XNQJuKxszIMcgsnjkO7Q48f
2eOV9h/QDBXrvJbZ16CBoGqaVDE9Mkk/8UqQHyWn/8Rbq1GnE+ZzlKWVztEMTMQB9HZ7RP9UdJT9
OB4Nn+y5SasRAKYISpRyE8j5mnnsP/djR+HA1dXwGDd1Ru3jUu+UPGfBiha4el6G5bEx5co+Dbof
klOgFX7ebtF6qwJz1R7mJJaPg4jDJ3wAjbdUDVrbnvqlgixbvyD7M+UCxrjN57JKF+h+jm221Sds
m7qZDoHqUnUNU/xozoSeD7upyDshK8IPHfqZz2WlJZzs7cJtcJzGRVdPU9uJ+lmt1pwF5vu12+A/
bFk/wmA26ZOjGgXLI1xK1FF10vTvkzbtyDkah4ScFaqC8bmJ1syUx17uyAnkKGHr/lklgU3fREM5
1J/VMMTkWafhPsV5iciRHFSt2qHFmwxd8IDkId3VQSiAHJeYK9ud6TYu5gz5iop9n6dZ7O+CUsGV
TaBprv+K2kC7wJdTM7oMOQUvMOdtP8/qSinp2HUFFiJ+iL0KxTUUI/5XiTGJ3sNDjgT5ho8RnWsR
qfjMRpOlj4sqTXpQpATenfcEHnaHedyy9E2pkqz6lqAzxZzRZwZVvFTjB4671AEkgZaVT+V7ODBB
TBOtVvFyroeei78hsTmCpMHlbK6ee4aJ+JDaeY4vWvcNPFZ7KZBv6CsLxmyCvfv8rk1tdWpMUAKp
GqphTvIxW5b4S4eOnP7bsMG4+X3KZYSIhaRYntyGPXvcFU/WfxpaBzO0DhYxwE5lDaonJiGEdAzr
pqmfprjup79ZZhr2JiVNO31rTbamj4xFIvhUSd4jgNRjsqbgIRvGD2nyP46ua7lSHYt+EVUiKPBK
OMHZbl93eKHcbVsSIISIEl8/y/M2Mz0dfA5Ie6+4j80bftewPo2OHoQXexqJ4UFzMq9nBB6ztc7M
TIbXnmd+vecxnmuE8puI1y5hYfyJdMuVYtPsFZ5jlFTl57Fbc3d/pHJRl7xtjftFDpGY+5CNs4zL
bXJklQUqMlN25QgAGj6mpv12c1p4Os9tjGSwS+9NkLcjDA/xhakckztcVL4/rj432y7LjlKrq4X4
7Pt0XeNo+zkczC6ncXVjepfgNAq0tto27U2nYWj+uWWMIX+PDTlLimHYm0wWMLJDNNvjrDBXj5+p
fZ7g/LV1kzczvSIuhPa/hybM/Eah5PmkJ0X7c7/j/48KkMM2NbK4hXtuEhRE9kUbd4m9YIwJu6no
sJH+Aru/9sPpyAUKTUKPL+YhYhm0OOh3Xw074yKCay/OtV6uu1334ZOjY5tdEotggkIjNkoW88Sm
qRrnro8/jmmL1rOJER3bFtPEt1AwRaNKzrGOTEmMdeu7TbgnT0M/dENb4KTREimPMXESMBUDjDT3
eUuO4ogtLqicGt38RY7GHr1wF8frzYBcPH/OTM/FXdzFm/jX2iSO/1sQKDicWpYuza80nvbk3vDM
LS9Zi4f0a0uijV8VxFOOFGOUxNnfjCTLdEmPLCK387D5oaDw27lPvm1bUEW6gcn6yRM9xyerYVq6
7xbC/N3uUixHRb9J0b2vy9rkDyLuZ/Xb40XYVJHxfW7+E0E30alt9oSdEh68vNOw70WlS0NMVWWS
LEXwbbRH525aHb3doSHT78COkt7BO7zF7Vw1OsmBsxBcJuQfemiJrvAXma6rvl+OOZRNBipoL5Ih
mQivExbT7k4nMTzy5YE8rO3jMG7u3tuBtsv7cuiIYz0LbfhPWNGp19RCo/m59joNtppExFZ6YjoF
nlQvyxiLO+S3muk5aSMyq4tBGq3YSyQ5LO6yKudTeRnzRodPA7MYrgdN06ypEbuQG12Ino3UF+ww
mjLUEiDzIyuWZIy2u0Q43RRD3mQct23TzIihZ9My0biGKo+JuVLpQG125isUK79njRg7et7RR4Qw
7JBBp/6nXalbQsnWDVI1ExrYsAsRBrmxgg1xJDaYcLU/N72wc3duUsZkXGmWi2i4ATy/ps/Jhuje
vUx9ztx7a4Z1HIu0i5W+seo70rHMdNybo+jFzjs4h7fxYJXYloGrMociiJzbIUKTIbJi05ZeEfEc
uguPhnj7omRk/LwnOhrPCtCTqOjBpr2cuWkxMHk9K6pPseWN7EHKbGyoWbsd4dyzvUt+R40a5tqv
IvtqDz7En9xsaXcZPerSliRLyn7Rw1MSeUoK1sVtdu4xbojbXCbEo0aVCh8u9IjTG4HOiYD7ejfd
qZmijfw3pJ08apZHDW3PMvFddBfmaIv/CZOQS5bFWXsWaIlva/RfzHQr8w0dufdakTi5tz4gqa8E
SpdAywuNz5M0ckBmi9k2B/thGq7ROg213FeExY8r8oU3JPicc4xR0x+IqCAbx48MQcB16vLd5YUa
fM5rkQrojosDpUTDdcdkiVNDt3otcuRPPwsooAdXYKras+EcuiVJXuKDeRmdUk6cvzHM6vY5imcE
yKLBJsG4hlc3RkIWT4dc/ZVR6qaL0PwmhrrnqhLEO+KEze3vfcyRDermo9NVy0MirjSeJ4Ffm4do
LiKgcPpvFxq4H49NReoGkzVLfy0Tbq5HSOxN8tKMB+mu2yLwADKoA0FsLC1dzNlPkcO/RHTZsV7w
/fnu+WAUbeOz0R8gnXAZts1xkSg3/uJ8VhDu7NuwjU8pWjHWOz6q0D6mMAXTx+AB7v4IKUwwF7gE
jFbF1iuKcog+DeGEQqTZfuZxHNFTLxcifmcrX/cfdIXN6kcjzdT8a/FvxbzTcX6oP83CI0Zg1zkU
ezxM3loEF/T9QvCTETYUivQa1sY5C3h/p3nzcQnEVofCkozLqwC+fWq9hd4Y6YmjPifdxmecFb5r
Hxu2yggTZU/QMQ1Roc4NBJv1JkQyvVJG0LBcEm2m6MdqnR73GsREQ8dL37f9OecCV/XCG5GrcsqH
KMVwdlD+0SAANXUl28adPLBtp/qa+IPaIkHLxPkwWfuDt0aOGPU59riTbW2mRbGTlZj7TEzDqIqu
FcY9JE3X27hYWVgZ7udoSmZ8cZFsj3vkhavVlu0YQoH/PYK0uadqfZ5xQeD4g42lgfxJznqo0jD5
8YM2IXpmR4bt3SDk9nbAmL4cONGS6QBel0XyFU8t0sc5QqX36ywwRBcwcgfyEC9OgIxtcprLO4Yq
3gwjw2bFWuMP7i8dYoT8q+Jjvvt7l8eje9ptE3jVr31PnjEoaIIggy4s8hQZwvjLmmNaOQ0TW8Xz
lI9qP88rb+4ysSC0I6fyjJFLdjB+ki43Zxig0vjxwBho6jHBc2XrCQkfs7tu1NLRYaL+xvdUvEX3
em3d9jXv7cL/7gg6ettZIj6xnOIwO+XBIOZ/Sxq/ViOCvj8CChJLDSrxtMxIemvKSTQyG0ocPukW
6naHfdadsxWbs7tKM1pXY8HPO1Fla2r2VzUquS8VGNnFySrKDpGih2edkvWJ5vOePKFKPvqt3S4g
VpXYDESZhkF34g2bMdK81m5Egy/6H9EMz8s2mliEzEZAqxmtVDYsiM5c8uVe+ZS8zylzaix9G7VJ
UyXbGMW8MC18eL9cnEV7FaV+WLuiO/Zmu3d+b1GXtjSYZFfQXaRP6tnLZvwj9Cj2usMbQV8Efoj1
Jnd8p30JymepWjeGFbItYfvCROy7OHZAJn2CdXfst3eb0jg+B/Hdh1dyH03RGw5ZwybsrlEX6kOh
lGwv8inxGS3ciFjjM+sUVffBT2l62dEBvn5uAoFmqlikAd0yH2Am6A9063XTnUEodZIjg3fFTdqQ
tOBTZ3E9AiO4Yf13Z3iGXORa7CuthlSmSTV1xP/Wu4jOPEmyx2ENUVRFHv8d2Hv66ZBpMp6W1rX3
eFbYbSa6HCTUEqJy2cb0atKwvbae2R8rp50vkCaaY10DkLkUMdiiUJA05jZ/ZVnmQUMM42faQuMD
aB2SEwjdjsLLnD2LDSsWRhKEwMZYC88aJy2E4EcGA/3ePc3phBPeN0d6o62ZbvF2zXFpUWQHoDs/
rh2CrUrIaxdM3/t2oWTBgOInCmWhMCU8TNO5HTdZxVBGXeaUNmcum/2m1TigRLzZcjSW3scxAJtY
jS0GNsjSRdZM6J45SM3nKS6QiNuVIkn3Eo3D9rxt2fh73mYcWsj1rNqGxzWSIBlGBCgaU7H/nJa8
w1qWYXBasHIf/Uxq1eLMWBN+lN3C9kJYFImHFIDH0rK3VG0LHjnYznBQNHUE/CTBZxA1p6UjEzYm
u1xD5P+hGpthapRY2AzHv0fbzpexnxt8/jKJ59J0i7sVGBGwBWTrl3Ms/m/scXxkOtp+93beS5dN
7Anlqe1/bdo2V1QdNzetcAPOEzcXaeRYCYGjrINOkZ0WMyNreLYwNqncRReoKtcquBYjHeqolj9r
aEUxNjAvtdCJvMKzDbaJpfIkmsRcuhFDIGTv/shKGpkGkblYmwO0R2corNktZNh2LCiOhrO0G0O7
fZouqvZNJgzCI6n/C0kkBmAst9mT66zG+s/9+AnrArnMWRReMsQunK3kWwfD4YEPTWpaydaRuk/d
+G/YdnG7Mjb/kH5M8OQnGmQKA5Ks8DCcHJVovWjH7EJbaWpUVeBBn8xw6fUUjjLky34yketUQVyj
PmVv9GObp/KX3TtWJFtkTJ2q2L71Q+PDqYO0kt1oYruTNgtbqzjrhx9UyvF5zHr63sSj/kKbaoRi
R4bBLBfiv8NGUXqP4EL1uE1Dc90TlUeFR+5ThVgYzAChW+1ZgwR6X3AOugs7AHNVrZLNuaUN+oaz
sSeqPHQTLk0eS1VbEkV7wUnXxtVoLQW4NW9hAnTUrkPV4fqqm6MJ8e/ZeNzLhYZs/DbO+LG8JXRB
4U1Ot0jXPfaYuca2nmXFfOTqIT24vE9j1q2oTuc9QCQT/hESzG8GvcE9ixC1iu8OKyLWyg14Au7J
qF64mH4gwxQJ29OKorGvRrfdWBLMUA+yTTyDoWPJVMG7Y36SMUbM5WjXm7Am6NscYuHkA9iwsXs4
MP7Kulsy+Zgl+ZBXh3Tf60iP+aIUuOrfGfP8Cp2fPSUsmr6ahUwHMM+9uYGzRvFiwKxKSzwdrSx7
gu7QMoHl6zHlO16jffuuEeUxRQRPP0U7PSWe8qmYeJ4jln3mo0GKQpu6a89x+9XGpO67EmTUmCAN
fVaJm9l9NC3ig3A9qJKhWBI7XuvNbzJmHE8xGABSQxCDMYXjW7V1L8LyBzPe/BOlq82ndVNKi1hE
MinZnmE0VuuwwYvlsWWWYcu3FS/LTH5pu68POBTi98mp/XMCLfe0C1j3C0I6PJPRfiz3+56zm11J
9Y/1C/2LkY3/HIjh2MnksEW3Ad0jX6rB/AaRfRbaSmJOetiOWR1l5tP8NpZzgsN8mZOXbsH0VhA8
/6o4tl7eJphAVOnaIZlPjZ+P4STnbLNXFltz4+JvCITjL8sL/BHDgrnTANTonerLFD5E/lMLmfWV
pCtsPgksfrRcdzQAPyyUdEjq5iPs4E+z5zjZRIbz7+k41ib65THV3dDJL3WHaFlWHcQDcUXyYJfX
EHgsPxBSjA4bknlBUQTXyPz5ANd6AeKB3QyHImkADIne3rmFEFfyIUTwxTicF8o6lvxUcswfj8Tb
Vxsj07M6+NJMZYa+Pci9XTMfK64DP7sfPcuOf8uCGFRPxJzVUTDDS7pk0Z/IGn62k1j07epSjH/U
Zd18CbvWb+zQ6VYR7LPPO6KsP9uj67sLJHbHWk4e0N6JGYQmwI7Ym989zEiPsD4PDyOHZ7ZuqFVT
DcyCbeWAHUTeSKDy6wW/I79JIDEazimPWVtlbLL4noh2svSCTGPNGBw+pSJcYeeA5mOplilLn/M9
4AvFn61cwdVwPBID51BhcVmgSiv1uLIsoqqH2122+7um8zwVLvTgM5jLxJlk0wIAJQQM4dm8wwO0
6W7nAGelqlQSoqPWqZf2Rh893tQOUo3kis9NspqmS3vVORi+fVhick3w0b1H6w7ovcdgcp+n8AWe
GjLO4cq7zmbXIc/4r2m1W/fEmU6GYu2OAS8EbjbmrgAPVFdPHADZ5Yj8xspsNeK2UT7A14mWMMDa
bNviR8xeYcGWsC2qFJsnGitcu+0V7Anf92/S2Dy/yEV2PzNN1PicL7GKnnmIk1BiQLf+HM0jGlK6
wOOndRva9245sEhTHQBnIlCtA7cSZ/G/XnFMIKmgs6zjZYQFisCgsN5n0Mcv2Gk34ivtNH8c22j7
Oy2rRj5mZ/MaGx6AFRhrxx41jKp/p1ubVvxY2wSPethUNTBMBhMWM3sS+a7OE8IOeNFpGv07Ns7v
gUgIdg6pC9fv2uj2XzpO5GWbpMEuNDXmbiSrcU9cpeQKCPJJ9Xv6GKMK+ga5rPhkbbBINpiShgNs
HIxKz8PsIVkd9Cp/j3kf2oLE6XY1bGmzMtFeno8E/TG/FtQB1cTNEwZ8u9+NWZthS9/94CrqqSTn
iMfjTzfOSV5h6p0snGN2Hc8ubB2u5BWLWTF2iagtgMq8MDZGPdeWqfE+iUW7FDMmS1NkqVle1IC4
JZwuuznbuD8+VLqCFe4V4tUfxmSbljrPEbZxQx2OfqC8AtMF1cP8ndgXYVgjiUPcV7FQnanKs8Nu
dZLleXvpGBGsBDqamhPCEM1eDYTpvNwlYnTYvDNwHoHBl8E0EJsiJjtO1DQb8gcqIl9GmdD/fNp1
G3YMTbZTSybL0cnsMfOQIE8sGfK2iHI0kWFzQARuIZU1y/UYxuCqwQYlir7frKmMg4QNBSpjd+Vr
yh6BW9Oq7VP5IJoMz0mi+RtbEuBVAmtugeCpxrzJaEErQefzHqNem/+/FDNru4qCbvz+USACKfZ8
la7Y43Q5wzFzkMLMaV97Ss3vZlXLKdlXLP1qNuBZtnx6WScb/lCyUuTaGBAI5T5h5K5XrXESJIIK
8qTQ7fLaH0eHBMxm7F6iDmWID06gzA3L+o6YLQtqItS0iTzQUUiUx7P1QHFLvHh8KOYR3S0FqLTw
YqULawVMH/dAsgL/K5aRjMuVyJ6/y1x1w9eRjntbYL0EWkBGiw9pQEv9bTOlbVIOQzZAj9uo6Hhy
TDbdebLR5jAhL/kdtPrLU7MiurRmgxai0hCtLZXneXeUU+Pki4evcisDEo5ewaxNn2PMAyrL2ri9
0D5uz7jncTNJZ24McDFYjLE1fjMLm3rUO54pRMWGnt4qt6v5JmjORhBqwBkuq8yNr/s29O8OYHct
baN/7RnbfiOQPXwELDY3AODx1KXBvyI7Ee63HlZZceoalz2uWG2ueLX0XoU0c305TLALY7vpeYrg
wDSaX2ObLezMjO3H67dEPpQgB/aHIYMu4BYE1pD/Cf6IwcZNmL5xYEzmcxyn8G86VCJPO9ni11aC
HZPaxVcoF9jtuscN6r1HOp/90WhM6CBjPhc24SmQwseQz6QjBzHMHPbeBj3plAH42+DUfBX7/pg0
NKsMzbrtggHBFm0SFGYKt3zk1s/bPbrOh6QemDxuu4wlV+HS6W7ZDT0rIo6xBCynKDBfdBlWrjH+
avFFAyBFiv3V8BkXHKY5PRfGZxNgB8ClqFCGUeIMeX3yoRxIlWKLQM7Aq7V9bXDfahz1W1dYqZu3
0DvP8XjN3FYymjYcPLtb7mnk9ZfJcgzBFDY4iiajDCwLl3q/H5fB2YtdRPfDRwokJyzb/3lcbbiM
50MDwPQZiGAnhpvG5PFLiFLkE6uI1NuY2Dom4MpanDE46FJMhqlQvE4TIm+OcR1Oe4q/PiaLOs3a
AvPLYXZaDUieYuBCnQALj7LY+aZdBS+je+m6HJsYQq5BvU+kuR+1xci7dX5539rOVc1EKW6VqDfF
KJLj1Gjk64Kzkk1ptzy57HzY3rhf175cJpwhcJzw+93w8ZKGZsjA7Wj2iA0MfDdIs3Lo6QQQoJHp
77nX22kxUj5DOSCqhfG98iPdf67RHKoElPOL41H/aFBWVgLmtBfFm+gNbzvkogQNNgXQsPi8NhOp
9xkAAu5Cee5TeLqg+2iwlgjUkZbGaLyX5hgwwgX4Pdiu3uPYIfyACovVTa8Pk4HeUzSYe8sY1NYl
mYEBkEnq+zUdkgKQqMfKuSCq2E/ZVKBfEo0HeZZWwbiXDaqQKklhZKae04uxjb9kMcjYYQjhDstG
OHm8EU8bjfQFkiR67XsrTktkjjMyv/q7pad5Pbj23wAjeYnfCkv0ODW6WG2HovNgdahs7vOnrqXk
bdc2qUBMkkeAuv3DqE38Dw97Wh2ZsmWabk1TeUvAcshEFjZVpGiGo6mbbmvfUwnMMDVEXmYdq4rL
Y8YpHkXvkJs1ADT1exyYOaO0XJw2AT0Wnovsg8P4v6r6QE+RrFrG+2fF9XICIg1atPG+Sie+nvkS
eFToZvuLoFtAM+16XJ3NPjBwfzq5sxeEZIRqRajPg2/BWe3A6V+JJPwM2jepdOTzq8in6GHe3Tsb
7Vh3ToFdkU2Ofm1Qe1hBWtyWLc9egSzMZ4BW3Q2hsIxDdOhwkYf2M8kWewEOyZ77aXmdea/fesJQ
irpiBoBDaW4Qjtp1t8gtFy9xr3l1TMAjThHLTdGpKU8Ka4MpwsJJ1QzxP7i6Z3yeG62OfDLQr6jA
eD0gM2MqoWQZinyn214qqCcULntYFyrXQdbk/CKfPFykSYsMz3e1D6lHTjcnA8tqiWblclWHMul5
X1ZchB2LwMc8udASeWfWOUmjU2CwVgGVWhZ5ULwAhm4/tyP3wwVjW/A/AKW2FmRVmLL8PzVv2T/a
BaseifLc1TYWYfrSIT2WrvB7R8dKzcol90eOMoN3oR2xN/i4ERZDEygJQHNPo3pMUNSS3h2T6apM
bib5GdL4cDdJFxvQjemyK/eSw1I24drbYtySpHfx/h+c48p9imhnLhTDqOMJcl78AqYNxE3vBbof
VlWuWSuB6YY4/7MuPWbojAv5APqzi+tpG5r/ZwG0dcKX5VXtqzbFPospqpvNtaEEqMsxWmYLpOO4
EVHxDg3paBP1HlyXgfNqooz1D1o27g0L5YgZqcdxY0rdH+GNoJljes612NUJsZIxKfPejfcAVRLI
GbqmG782qPeG17GlYXiJUbczlbnGxe/RvbVPbaHxsrZ3dh6dKfMY+dbYO0FjZQWu5WF4HJblwCct
D6C1RRcAWJf9Hk+gGtIMkpmbPE+zcIe0hUb+WiIbxCOmLaLfwk6PsTjWbNzf9ODwMCUJqKe4TsOe
/AbxKuKnDiCL/FII3/1aOZTYCHiFUF1XGyUC26wFwnC10xqnJZCmI3rC6LPIehYqes13PCVIn886
5QiECZrDGC8dpa6Q0aoH9KkuGrjxQjf0KpRCidX/WBTImUrPUD1FBbcQ+kJLaxdvQPuShqxf8T5C
wVeDz7MZvfO9QlnfzBpIH3DvL1OdN3G0/upoNOyfOSAlkSC2dvLTgHkMSeq+dLjWgSnjetIg/2Y/
yp9pG4ERRzpXKqKrGdUsTNWOkJvd9AkkRx3IeFT93OeBmvgCvc8UrvMUzcZWfDaif5j95PMzV60Y
3RXljRJjESrvjz/ZthpZ7gTmd4jQVjBNlTHIoP9PAdpKnz0KiUZX+ZmvrEFUFUWkXsHigz6gRitf
QVonUGiQDJ/QVtAGgoGxiCLp7+YYFTDmFjsptt1iSBBV+kEDpXQ+pRvTB+Q/ygKyuEWshrTTyesN
GNhKJOvvHfiw/h8IrOH4OePAol9tvBAQk0z3uyYXAhtoZjArcGjlwG11+NmrJTFaxPURs2HA7qSW
aEF++BFHQBvOBl+m7K84T7DAoWTWJscvIjc+Vum8CN29gCwIu30QJOGGVMj+csdfFkvm33u+qg4M
d2D9Xw9EYHUnnaZSnUahvRvLOaGHu5cHCGy0PTBkenjAA+Z8fCfXvIwHmn5BwG+LK8GHSmxGCHMm
MIW28CcUyC1OvoD3d7zG29eLrRJLmO6hSu+H+5hiNbMn3KVc9EWzUuwnIcU5gU/a9ONfvMxtdk+W
RLvC7emeneJ2UXj7OxSkl1s8C6R/LfmXVES/b5h//AKeS1Exl+itzo08j5k8+peGzbiuD2KmJxwm
rL2C3DL0Ryf02jzupN+W+2iEOvUGMVHoLm3myVTQrNO6xeOG2WRz4kPlbZcXPm0dXlGJsQIjo1ui
N4Mz29b4+fu11pBG90ivEWkdM3KsD00GQOedyoONf6D4Sj5c6g8BaAEEKmDtXWR3FCQ1dg5QG+m5
YRMEV7HN+xcx6hz9nZ4RxqqtJ8mEMJ+s/6Ugslkfc6wXoQQxyt093OBCn0KK97cec5DARbr6Y0xK
p+AJftvtsqd1HhM/F9gfjsdg7X7YYoPB4yjbFvjrUwTVCz2BYkYtWouQjoCBxLtbl7jVl03TN+qC
xFYFVlIFtNXh5YGb0yb+xcloz36SnRH/TgaRxFVYsZADHN3Cm0/ibcJwjNDk31uc2/OyQ7GWSsav
eboA9qPQlpZJ16NeTyQErxKAjBYvuuZAsHOYJssc99hRWQsVQEEPxVFggwcgeW06CpRo7KMeXvW2
f5oz4djjjGkXQ4taVg+2sDU3Xaf5cWVImLlCvs7+0dwTVUOwQX7BSrr9kPhmEfy7u4DEdMOgBuVk
epmgEeAfDNj836bB23Lx3bAPFVKIgAxyglHwysG+ZzcQJWzPmc4CQH4zCFQdUrI97F3Udrdtpyym
jdSs79mYp/6B+Hz8Ay7Pf5iGm67Mx0ZlhV2zDKyehE8kgnq13PNmE2W7tcrg4kCPGWBG/McVkzCo
JnxZstBH1N+PvWD1IM12poL7Fk0vO2AI8v0i2yQHGxLG6Y/aERtTzqDTcVdso+SAQpPuLZk3+9mD
KPxA/4A9fhwZdX9CBNvBc4siwuZ2mroICf8h2vJTA4Z8qiGcPMYqH2aDwWRP1fBAg97x2GqAKCd4
vtrohUHfAbPX0U1/Qcl964y/4fq58N6uQPS9GkHZdZJMDZgY2ablrlco4GhIc4sCTZF2uFApaR4B
4MLrVUDv2s1faHaUca0gZcGwRfI176qBBhOfo3GKkl/ENta94a3i+7f/AQDX7lDf/ZgDxp4KfHGG
f8752P3VsXUxnqFjVSekYI/sFhoyXNV6hu+L5Z3j5RHFyQUCpRbZKArAwjLb8XljiQO4OUGqoJ9k
YjP5AqCKvQCC7eQHm7FTkLXdflkkJz/DYuqHMmY4H2CZWmec/dHaRy8SZ9dz1njJS843KmrmVQfZ
KXdRpm/3fkz7n102DjgupYroZccCxi+5AGR04gzwyAkKL71WCH+ARMUEAe8OlQ4aH963JPxw+FU/
FWh7y3Au8WwQYa7R/YOwq1RKl7waD3DXn/vEHGnVwbj3JBd0+NQZVEl4rg6zm1KhIh7w7J7kEK4U
qGXh9lGFTjV/etq39A6A0NaIko2NyAqASIerU8c4vRcSo/EjmiGnq7E6zUBCTw7n0trm880iwv46
zsf/ODuv5ciRZNt+EcygAuIVSM3MpCyyWC8wloKWERCBrz8r+2kO75nbZnzrse5hsTKBCHffa2/v
s8gQtsyisK9RHVokzn2tx/To15z0h0mPcmYVMgAfAgfn0F2n5WrfgY+a5XPLrQTU3riav17aMaj8
LtaxdbdzSObJ1pnmadjMa87fwsvJH/fGpHkOl9l/MUMvfLN7nuSYZaqm8VcvXcY/iyb5Yytn+BGY
k9/uFhSsicCgbkm31croODYoy7xfNmefkUVjSMbXUzB7Yt1OdSb7Vxdnv7GrSBZLfjeUGf7b2onp
cUjt6s6g1HmSXdDDoJApc6irRGg0hnH0I9NwC8ng2NfkbERj1fTZg9s3lXk/WXCo5ypRxrmrIVq4
ORt97QzKKujsoiyvvcrQVCA/MVzVWVVthW8QpOFXahWo5VbqvDRwc8fWUl760NRDFs90CVFHMz1F
s/DCw9DAd06N0X9neZ8Moyq1s/vOIvjuQXAqZpu1UO07nUkKANC7VF0tQ5zmUtbVwMZP9glWcEtl
kcVm4C4cYo0dEsrmLDZnVJCt75622hhsWY43XN5+qKQ008d6Kob2OWCddnEcsqq/1f68KtGqHcZL
enLE0+KpHPbaBvDbZ1T/tYr8RK+wL8wqn+lIwnbbD/Z0de1GXNIu6Y8h9QKgRWjYzhNEy+JuaLak
fF0rG7zSn726esm7xGy2ebpA7FhoMEwE50SmV9MJzfvSMhuBwlDKcpfOSR0cmm4S+RmIr2BAPPUq
+YukUKj3Pqy69iVxVlQhCinFN7DW8pIwkHV3MPAqYPQ4jfxLqdp+T7wV3H+aoTEdwlZN87GC7H0q
Rru0d53dJdUGaVinD9aaIHVnBjDmtUYMI96ttujNI6e1zflpNUYe+65MlcIlwc0nLgjc/CWa3AZU
LHircMoL6UVNsqr+4rCwpj645ZqtCCwKlpMZ+bqXrVHvKhifYz9zVEQFfospplBVV2nI8TQEBOI1
bZs+hr5sT2qy2W0fGh40kKGhpwa0FrEV7Ba/pOhfcTsa7LHuh8RxvlNRaC/2Dbd1ju4q1r9Fx1v0
Mq9VfqkWu/8hsZykUdGyXzSmXZ/1RanQg6/g6lAxQizkX6dNq7gbUYfmbd0b8jiTMcyv2bf+g0hu
QfTG6IxXXXX5zyH0ur2/KBN/knIW8wDCL4ZdOK8+2b4rRXLc3KY8J2aZCXOcJFv3LuvEpz9BKIQf
u9NsNfGYq+YIhjA89a3hZtSb2tXhRrRcXTEY2Jw9TOMKhcCbqGjVfPMv6EQd16q1yy1/eO8iN/Se
c+f0RhceZd0P1QY7GNtlk5Ie/BdP9fgjXbXawnlhR3C9pB22nVXT27tVbU87O5UdBaGx3It+CnZF
WpQ6nsaRQE5lcVht2t5U+36V7W8qrHI7iXI+C9eqdzgmx81CeXceU+aaLZ6DH3PYFjyQXUkM4dq1
G1eq+sEqkq7eV7ku75FG6kNmLfV9b+TOlrPMRnNc9LQbqIWiIlzDg+gK/cCnrMYtJWHVQZN4porp
cKFLnS7djSl6wWPHZTPwBRJT92wubOhzw27cgFQQpb6kI7CqO4QQ3W3pD4wF15n7QkoXTaQdLq5Y
03fRuYv9rRgsZbn7GReR/X0YipyVP8VcnW1pimc784K3BPItjfEYJVMUGIjEPuZVGQ11Yf9ZoKPW
yAyn+ZKJdj5UTgkEU68ItM1wGxuwu+SO9SVBymc/OL+ctvTaHeIq3gHk7aqOp4bFMMd0hZ+oLTvt
DmYiQoeSwCYv0kzdM98YZcAyJIBVpdWzVcB0r0mQMyL1OtdQO4E7537JtLrwQ76DbRFsQhDB+oz3
EFNrGQylFSfZaB5WAW20TavSaOMBXm4lE5G7IlhlekxnY4k62q8D+Lh8bsvBSZgpeZN+8oOGQcNK
Lm4blYNv6CvALFw4RZ/xzZsc5PB5mG53/druLZId1B6hSy/bhivR/GOa421HEqRTGTOYgDGcHada
N4o+V98zFwZW42DpRbc1Vque2fVgcVesGHvaPdlzrrHpUUezJ8QlthaORkhjESHu9RSWhRka4Skp
smQA9qnojkKII3HnqxGFVHNBHzgGAbNU0yU0mHM7PdDPux9hJz0sR+6ULVFluOmrB9x2Mn2jfxBk
abpbdx1a60q5OSYbqwWRfzPz0mAsaBrB1p8XqmUe2uDQ80xQt1FgZ7GgfUQWs9jWucHUNeqo9r12
eFibOUsY5i1Wz+RbpglEB2ztM5XKNPL/zVMsGVXbvBAS7hunuaPj28rQ6r+5brtsOFDSF7Y3UdoS
a5tTfudr6LEgFUkqi+C0OQgYJ3KKm4gAV7JpKbpQ5act37H1YdKYbLPRFWLHVQmrkIINoXmVVNLR
MJeQJ7OGsL1MFKxezG26yDOrYPpiZwGB6Adr7KWFaMLyud3tHGbrHLKkGUSigmKI8ZJY2TZdC897
mBe84VHndYt3H9bCX+8B+bL5CBdx2xtk8lZdCl7V+jT5QroHnXY5vZ+5zO4+bBMr+2NjOSCt18gZ
dWQIrnNklknwHraB6z2w4166vNRGZuM0aqt042UmC2PHJSm9WHEoNPHQKWwmUQ/71j9qxd3L0Z9W
QFgxWclmE5NfliBGjImC5oy1A2x7Dsd+EEC0DLONb/y3k3tcsB2zlt4JzvXQtsnFGpwq2c7Nkr46
Y5N9YA9j3O1mYvY3w6AF49vQdYPxFTXWbe7q2Uf0YUwJtgnO2sNlO73cdSYddDRhmbKZq8IAbEro
eIZFUn6zMe10u1r6ublvAn/6k2Yd8YXeKruDcugXItaS650P9ZmizozjtW/VWO/WSQfDU7OOpQH0
kqesaUqybsi2U9iUvwxEfHltsjSQW9cN9d7zjVlHc1tlRlTcXAbUy3W600meYx7BrBx7ixf8hjNz
n/qky89Z66OABplNZxvMObDJuiq9GygllhiXjNm9oNvy0RupbzKFZ9lCEaXV5CSHse3q5OoYq3lz
e6rGASg3ocUuLvHAzXs7y/y+aRpfR6P2xIvoWP5Nj24GxdkWuCYvs0Sc+JOWPj6vtcn85+GGcSHQ
oSGfXCba9c4uxIocZSzrhQfJopIu5/UgpUgeqhW08rmmYX9wuXRhCPDVbRIhl/VsF3np7wJk7h8U
WyTa2g2naB7BOa9vphLhgBdwgLwOtDMx6h9zNyrtVfDgtP27DPtmM6D8/PFSU1OqkCZ7MKY5e8tm
2bzwNiNcisQ+jKi8v/pcrM/LIryz3cj1p86LakcmUnH2Td9jnxVMA+oDgGE+FL8IuuiauLKFxnQt
lrMBmCfjcegXVL90+F5jaKA17Ub/WuMM5Ybg7rSMpsaZWDIi923VvYe5ZyCnVesrEONyv6I+HivD
xztYJ2G+LVgkc2csbX61qonOeE0Mpl9+TzQOrZjtQ5in46637GkPOqJ+wJUZ93OWo7BDYt5hLO3D
LYa25jdolBnjmGFaL2fjJcjm4anV3fLBTozlbGFWeVj85VTyIO2plfpnc+q5u0x/GPfA5+kpmIbh
2Bo2dLVRUmMS/2VuLTH9Yi6BG0dmxRkqDBeYvVisTgvFO+BwR4rPEt4uxhooh93r7XFNhXmw50Zf
fE5hgJO6fWtToFqDb+RXNuXt36byMLMsynhZoIaeyDOYz+W0jEcXCOTsOMXwu9SOcWTYNx/5UXQ2
lNXZJfDK8JxON6JPJlYFSWhh8xyoi6upGzacZAGDR6tJEcNMvUUzRYUEyBaMxxaYm7BAm8RFjwsm
Hb3uiUymZQIBC4w+ovWsH20bwFHMRrO1VT5/r6eakSvDrSzcaEIdDzJbFG0xG2PioaDpmxw333R+
bXOlmkCnrIWXZN4IJtxxWoXgEaobRhhAv08v0uhBEYakrWKztD5k6RtH1kMlpyRY/PfFcB2GcoG4
oIGon7owRqANs3idLR/VZZztMwLLfDSmdbzDCNNsknAItinxyKduNPKNUaTLK7IoMeiBuUSKyvfm
PrT2Ds0rSeDLDoPUhw9fe1BrOB1oZp2PoO/UnVxF+8jQkOmrI6m1Sa6Ljc6fKuQW0+XIy409bGyJ
NcEMdwsmTOK0k/XXauE0KzCDv3mqGX6mOGgekcYxPM8IlZ1RTXtWpCpuSB4j6ONh3DDAsmWsG399
5fkFWunb4FuCvlVu7MlM/+qyMbYIAfSsaNZXi3cO8XZMTEVVajYXqUthxcJxrefUEP2CNG/WJ52W
HY10sdgXujDz1CF4ctmwDAGIGdWGlUeWhCvIxWumBxWX/ZjmEQs+sUgHMxWEvcpNaY9AQExV9LMy
xi7YuaWu3gLPZQrLCG5LPwQr50+yeIAJY6rDoMA46i6sD62DBsiSXIxDnNFNROVfbvDcjb+8xsu/
48+QiB7+TNCYW166NKufQqm99rF2cRFkWVd/lw1b4qNQk9YSZcoNaHDwReOoqyCKbFVeu9IB4QIs
21eiKE5jnTD2Thy1oAEu+pR3rnmHQ3vYG2gv9Zbat3xZKArh/3C5YcYwKhRG1oAKu3Pe6rb80QRe
j+9YjVyEo1ewk4eQFIRJz7FjawauPhR6ANIlyxQFGtf2hqpi2njMFMCHxnrvFlp82EB5V4mXZGMH
DTctX6vHLTLTAmVoEzFVcRnzlC2vJpDZGCGN4b/z2Ml3FOYCTN5LOvTMaPLdDA2Brx29wT/hh3Qe
29kbHtN11YfeqssJdTkboZp6629ZrPUJi7oJz18bcIehSwMGlNWHf3omq2mkb9a/2HJYBm+7Y3kh
AUf5d4i7hcCaT2t4AFHX0E2wRUVEsdMk0Ywp7UApGFz6bEi2DIPBSYbOiWtW9PzE14aQDAmmtqbs
1bcED6b1RpRB+LhYGlAj7fOxKiLPmfEAYkYZd36trGM9gOpg+Rx3ekrxfGV9nYzxZCr/1FcpqXxt
2DbLySKbgNJMWc1eycUim97s1gfhUbSXYTdNG9+r1rfEy5K4zkhF35fE8fxIW0/+oagQB01LtVtF
ZW6xz7Qv9hpYL6szWX+6FveKGIOEe2lF8pudKv2RDZOdgffY7jmrG7Ulix3MmHmOKCPWw/CHpjNh
7GFuWCeIi5k5pDJ+qBAzHgNmv/zWz7V7rFVufDBicJuDxgF9h7mMiPayzo+z2Q8XkRoNkGfY9ufS
mHg22OB3zTR/t1BQ2/JGMZIiIz7DwyTnMGL6tfx1vVxucRwIfidTvMzsvckjJG90OejdZzLAkosJ
vHJNna7ZM27r8CP1eqcYH7iRkU5dtiV+r32e2p5mragYxWSF01513rQ/m9xoHozQMw7C79eXHvoL
/yfDqDVW4dgVeF0KJpWeF+7ssawe13V2dta8CoYPbfjHw59EgMFq3mDssjwoUoxYTK7CB2cI8nOZ
6Pn1hsRcbZT9b77vTt+rjOoDP9X6e7AksLia6B0iGtjqxAhNx84wypMB//94MxliezF4KOI+NKfL
ImvMNMpef2Wm4zz5oNZHQsbrh8Jex5/O4MwO5g2vbDntkRogfZmyErNWIgLQ1EksEBYHoeuPyc5d
kukKyUfIIbFqTRG7smCYDRzhQUalQfstmPDMbrlp9H2qxqLZSrb5Pnsm10SJv/XnMrqgRUuIEH01
8WIVH3lioTNZGko8ZHby14Q03LrDWK1/cqLIdlK5Y3AfTBZckTKq8Tyk+C5O7C00X6VkTLXNhNmD
AKrOL45ZCmPSMhROVblJZAGDkxdE4+1xXgf1M1ErobWVOmsvkMLGN7tjCL0LG7fPdq2Pgh2X8I7p
DjOR+N1lidfudY9TJsoC7m/CkOzafC0tz7P2A5tR7VhXfAkEakzTOnhQfw2u7GU0kpPU0xL2ccc1
QG6dFlaiYxq+uT9D2WmW9YYDdirGScUk8Pxko6YHxSS9c0fDKZgHgNksu0EpcTR83ds/agT5WFWJ
NT1xCfrqZZ6DNDuurT27j0SrrUtU9gZvLs2cc+frf/Bymeh70K+gOteJUZHmRiFdyKuQfbEo5nDW
uiOpAyR8GXI32BhdPxntzhFevwFCt1lhN/hm1/GfkvM+mhud+eb8Dpx/kwvpdA0sR10bEGtCSMy5
In/PeW3Qk8IXtNmy5WSsSv3WZUxg80vnSQemoelna2vWRAnqvVw1/S6ybCkupKXYc8x0p4eNJHO8
nZ4WVdIGlR7wS52YbrfEhXDlcEFGCwLcJrUYUjgyH/ouEmkzrHfdGDrN0zpA3t2bngn8HWM3XIcH
J6Bvh3IWInwxG5Oo6GVyx+XMtE1/iDYEBonwyYy7NkPnDKMhAWejoPaFN7FUEvMKoQWk6ANTtI8J
AA62ITb1/vCWAH8GA8LFidHP8qeaGuU7OmF/4iuUz6EoE8YIhotZwxfuzx69+0eKaeU09i6UvjUT
4dA2NVOlEMXsJ68Lg/GBpBq6zeE+s1QetwLCUAQDCMqsPNwUGPjeG0c19IlhddFZF7xwK4R7t1Nc
THnJ3WsHcr/CrdIjMAPf0DG7715lOh2+BuLVIkgGKy6GGxXD2LGOq4BGa5MzM2FzUtvsvAqUXcqi
EsxNk8rdQCDZD2WVijs1TO0Jsq19AqX/aXVhjm2vkO+UjcVO2l6x1SmvRujW1rMZdOqBiPTqZRmn
5FESHCBiKGLz4g0+/ntTyil5Lm/j89gzpnTa9KvBTYNu2e6sURN4sPZp+d0Nk35+nZPc7/ZhwZyA
pBJOeyLZhpRrz7XcCUrTJf0hmOGbN9waE6u82qXJ9pngJKYiz4du5xULF+uUwCuSYBAwZv9nMlrP
9mwdUOGDR76PotquS2CF17YIHII5FFj/pqyCrP2dEfaR7HKSW7wrzFCtY3bjDfXFb5a82NnZ2vd7
gXDNybD4xqXCvQKbhXX1hzeueH37Nv+QNhjcFvTCeTCTfqG+9EiOR7wxnPCdmCVUaRvAptv15cir
vISk9By9xF/VEe2OucM8NPJjBrTPj1irKgOD28IqRAs/bUjcTQGr6IPUVafG6+aPfvYncAtQCZd5
RB+YkTOYuN6wHQ/lYaobjgUQC2k/rGzhGx+8IC3UfhC29l98aLezrXSXb7UmCOTA8GhCvJdjqWLQ
FlVvU5Ha67bSdl4/2UwVaLoBnDBQAHW038t61dO5b7Cab6asGKmjRWtZUQ0ESJNDLdCdWWBPyeSb
iGLbkilCvMz1Mj00ps9vWRad0Wy6pF3FrvPF1IHRlHKNMJDZNDfF6P11qporhSvGfx3tTh7Ukpc/
AqY14jammzi1vfBocreIJIL79UYMqKVILv6EteK9N0PcO+aCcPEkhWkX54Ftz2akRzxCbIXIJ/mg
MxT+vM6tZ+liYNvgYtZ7hYVqAFBtgi6yE5gWhlv4zrbtwm6G2F7SxgYhZuKxY0jDUgmTLxbIJDWR
gqHHluIeF0r3w5MdgY5T546UQmQcLtFMwAPKWTpw0siJ9VEUA9P60qxF+qMo5czx6DfMGSGAPFJw
rLzDeY6zZzlnReV/13Pmirhko1J+HFlPsy3spTHObleWcq9uCSR7CMuqiwhyTJe9xejT+EMw+lTE
Mk+HG58TFumvipdtZiPeZGvoc4tg1g9DhB3sKnE8Tfmkw6TmVRpVSdzAmLiZ+3vKi77+q2ofhZ/B
flkdNcEFlCjJQjhONlTZtAntoQG+C4IBR8eaVXl6pzN2S/zAuez73A5+I7qnsDEzN4td2qfpVLnz
7O9x8o4SA1Mrxd7JZ384EDfQPKGkhE9DZ00vau4WezvwpdQb7uOlvhiqHuc7ZibFY8M62bd18nQV
ewFI1M7x6jnZVQTVHNrO7e7ypmT+StuP4EIEhXVaeO7irOyD11wNOE5cCtZfuZ3o5OS0VBfvBYFA
Hs4IYkfh9LT+0MxtezaUzfID2JsItWmkxLwTQ5j4ewbOItn2oKqXtLTyjwUz0rNjaPdNUfsgkIO7
cCiJLHdPI6EKOhq60SQCiUo3eEY9mPvnImljYBDGTTX3aBeEdwnZAtugGHG3Bdgyli0Za9D84CXq
qWV8u7PVal41oQQXhEQBCWKkijxHEo3IPWPU8g2AoQBQLdNkd4Oq4L8K0B36M5HH9SjGY5FYYozm
2QYzMqvmR1rdhpfrFMwfjKGL52xcqj/LguYZ84ZBzCmKoA0HWH1gdJPsWLvN5g3Eve51JI5sP/mZ
d1cnBEi4oW1cw5RrZ+yYPe9Ta55Baw2UuJqffA1V4Nv7alXyKsmlwqIpE/+8eFAzRWjLYpslVJdx
aZblSzga1vcmrB1Sfu3ROtLJFjTrabFsZydtzQ1zeoH+BNLPFbEaBdQOA7a9mzhiEwYWenqn/ZYI
Dkwo0drVFmaoWhkJ8uyQM8Yr8HeUknCCofdNVLNVHwXGQ0JwenfdJ7QeEbnD00fvdzNW+1KF83EM
tb8bKD93Yiiae3gognjAXKpTW7BpDoVvvlZ1easUkuzatEUCUKOcb35tWOWpqGq83SMaxTVQfbh3
itDYDCJ81KZrnVwyeJDnkjI80Qt3vxWKycEvFuk9NH0Sygti5beU9mVb+Ha76fVCtlRoZJxMCGa8
1v36yG8hLtqmIWBwLwmVnRVRYYALRLHUJ3yrLvVpI46SRk/dV4TMYFojJzglmiCAA07yrP5jkNZ8
1y59ecJwNserl+DuK2X6C3RUfQ/yZoD7w6RPnIAkUsQL+HgFgXyRNTGURmoY8LSyjbA887yrfUWa
x7aqRkm/gF/01hncBJx5HLB7elDOm8R1BL8BWz+2eDfeSKkQsed0v2u7s66qIViPEwajcTbV+yZc
xcuYm/JXvQQDioYKj0NeOs8tbAv5xjSVKa+CBWMT+GAcgdXtHYOhGIMZdHl2hvWUGrgdvYhUA33n
yGWm5qByi3jHLJdxoesqgMpmSBgK1gyXurZk+Oqt2QWWNDjVU7/wv4lIXGO8nM3r0lvdNiG/5Zx1
bvDRlbP82RJTdNbeLZPG01BQCMkH7HwWwBfyyEl6RIP4tpte3bnynrhZp01tMVklCkM806UYZ6+a
x3NvZZXauHz7zQkA0Dp5LvtvefmJFGmxp94wgDF8beDrrXjhTs7PblV1H/0wWIcuC/hYBUzBNnVV
cagJiL0rk3G+WbnVfJhYc3tEDx43Sarsn5QH+sVMbKTuYOnbgVFV2m+xvXq7eWYJkVcU4cFmmSJ+
qKSi5CK++12KHma/xz4UCUjiPVNTXkcWPXV669KspoegLfuXYLDmV7ZRpCBrjUECXgctsNg8mGAK
fIGgMl00yYnyR2IWXikFn0hKFOfA+oeTmO2emsvgUEWutbuoVmZzpZRTcGeCQUCyQpJX2dAfdCWb
i8jCZKvcRN0tBcI6dG9ycnvD/DYwPxwQugysC+0tCy6Svfm762nv5goviOVZ2ROXennveVm/SW2v
ezXLsTqAKHgXhFS50/bCGdAx590XvQo3zNLKEwcbco2X5c27A2ozbVW9eqRWUnUk0HU3OYh3Ffn5
3bS0eJvlaOyMxS0udE2Ypa2x2voO+GXaBhNhbaQk/S6xfP9cb+et9u3ynl7N0psgr5eLNbZ4McdV
FVuCIiy8Ly19GklaZHbO7FrISUx1j5VNBJXehaxIKAhZyMlG/1kUrd2dCy61DDfSLHrJrhoQ+yoi
NIyKORoMXyRXM6NoY3rOcrrxCcgydwuK4q5m7lmQhEMKo5OFQQ3rSVoY7BNEUP3g0acLclySTHGw
1l63yitjb/oLWhdVl/fcw7ibo9arYCwvyOvs5t6tRIykf3RN4PQuWKHdngwQs/bP/z8z9b9Fsn4K
wlbpDITjp9aJau4aglT2+Nm/9KPt8H+nvZLjUPuz7uwTH857L5dTM5j/kiL9X35r+xbH+x9Bsrl0
Lb+qGuuERRJL2F5W6otbeexPa4oMCzqlpIw+LUrTuq1eJM25+1pWs/0pADc1EmYfQ2mfUjne0+68
cfX9S+D1f/tIxP/+SHTCIQaWZ5+IucOsnT4bJcD3177JTw+JN5uwIjY2ibZOfrpK//B51L/4sz+l
jaMywLk4/ngixabirLaOufHF3RP/pAT/x2PiONgybabepwymfuPktkMETTB88cv8lDAOPh8UwiQK
gZISk1O5A376Wqq//WkvQd13BDPkojuRChy1351C/8unfXsa/o98ZOvTOzlwgWb0ZN3Jg70w4goO
DnwGCCcnQPaLe1asT2+n6wuMF+3AH2KVf52uvscLvPnSk2h9ejsXhgPc8U13qsLgRzm0D0wy/n7t
R39+N3tHlbVf6hMX6r3pbvG4fm3bj/Xp1Vz6cUBQyvXJJIg+WB6ELr8WLG99ejEJnctxSqf6lLJR
eONat+0qNBdfe8D/idb/j9fH7yyzt6Wx8NoHzj20RH+EuBy/+FXeIrz/46dnErZYBuN88ubpTlrp
3myLx699lZ/eTL7JtSeffjo1ttqyvuld+uqLn/inNzNwCABUlpxOCYuot4A2Yuv32v7aJ25+ej3J
w8LtDrxzsnSRXIeFFpfY+vxrt6b56b0sCW/ohQOrKm8+8W70/iSJ+OJv/unFLEI4hnkgMVZkKP+h
0dIs1G75L8fW7Xn+P44t89O7ORh1l9T2qkiV9BVANjOlJLO+9pWan17PIJRZSWppzf4XH1g/PQ9u
+7USyPz0fhqpDMopHfoTGAWIfYWturcI9PrSY25+ujrddBFEUJNczgFOSISRfiuWYv7aFWR+ej3Z
Y73aohy7U2JZNzuaTzFbEqX0tV/90xsasH6SH9m2p7RZA4IypitD+Tb+2g//9I42ZCAVVs6vjhmk
jEgG2VmYXL/0w63w0ys6VjKvx4nLLTerF9Jd0GKasfiXj0X8s/Pi/33SrfDTO4qFy3R0Ifhg8Mi+
2Eaxb93xFRWRxLSOPYvk0rQ3YNk/dv56Wtoh1rJZzyII63VHnkT6iqGxPBaCfTZ+IkN6naGNb40O
Mq38LRYIFxCu8ZY4P8RI3Y/JQLdLRgM0iYG3dNAwiSOUodC2OPWaePd5+uUvRKPiXowYBgQPcxOW
95UJvQi5tlxxY+QnnzCpKMuMYzW6z/kQ3hdsqBrn6W3R2bJd1pIhGW3e2vDHdn5jzC9B05Q75Znp
Fqwm3JVDeFNVu8cSe8m2SkcLHjibjhaAoABRIDtd3y2Ln+7WVozyGwsADk41zG2Ercv4TQSwz+RA
TBAQpPFOhKIA8Tj7Do39jBO1ZQhVECSb5fdhnyT35GFuzVRO72wPxuGovA3Lf50tPP+dFQzfV+Ta
oztW90YzIT5kvfHiD+3ysYRUBp55VzclSTJJ5x8sg0AePJWEEgT5LenXtyaCHZYJANOQS2Q5DQAK
Xt0Gg44bMWI45+kIsNneWV11pGltnpcgSfbCIPzaA2O/El2GtU2D+E0kArr2wySchykQ844msMY0
6i+4uTCEx01iqK1TzGPsFWH1VuRgVbky9haIyENJwBUZbFfEqmZTt8W3taqDmOqs0bu1Mw7klbx0
hp4Zi2ChpN7chChiekO+8oOLCycGCiXsaFj0gdwAouzLLDiTyjhDGeizgdcS75uIrTRJWKRLirvh
CB/vvrfsE5JFD55jYTJo/B38lXxlygiOMKEok/nPtNKvvZC0mgqKMbYJ34oJNjF33mzYXoyzFi+a
Zw93gUNCPWk2bk/CMrqdcqQ4dr1W5yRU15aH8RZOuw1CYvr2wUCVRY7OLOJ60odReec5bb7NSu+t
MhibbTthbnJDr3qSKPVnLcxLQRLlVpIWHGd+iGXJIjpzImf2DneTilVvfrMgQnYmKdg8aEVYxyKo
y5O/Isb6cPVegNPXTfcE5qM9ypuuG/CBduPfsAz0pvbxY/sMn44jlqhN72KQTL2gZqPFSi7waP5Z
3fVRKdZOPYSpL4kxlwPZQtZyJvlOk+fMmujcuwY2FA3Cy3LRLEMjC0X3K/5I9CLsgmpyTil7Kr67
44gLcgjMZ2IpvLOYW4wEZNfWbzNpL3wI7hyz8CrUz4TXXARzDftb0o4sOmiPpeOZ55xI1+//w9l5
LcmtZFn2V8ruO3rg0Bjr6ocIhMqI1IJJvsCSChpwOOBwAF8/K27XTBc5bXOn26ysylhJZgioI/Ze
e+gHe6+d+KG3SnlcDduhME/AGJ0Cl71+PE/74bprxt4mdr2vNtpjfhmhwTpERQYfB14BvATO6e3V
2oMHZn6sIAHtG1PcjJV7hmP2Ncym6E6UDvSmUXFlL6tc39eirsEiFIV/AP3vbDvDzHTq85vGdtl5
NcMCYgLELSkTMQLywA+Ldd9PhXvxnbDMEkfP9h5e861fxE6UwB5HmAaNa4eqIrWSdpHXyupLnhNq
AeWk3vpl0P0QaWsxOK/6t6Jg5S2GVu1y/J6XaU3f6iK4+sPWqbn3GP3snaa7YQfPtQF8N9bXGVbn
oRpENL+Bm8NtJvWOuAw+MEiKt9iiiUOyTiIs29M+sZhwogFEPsufJ/veB3Sxm81isYeXV3FTqCxr
F+GGec1xS+2iQYVJRPw7byFTHIscc91S2O1lWOp7hDXpLbEN9xa3cNkyAXRdC3E2GhqyRAyIMW4H
AoT4ZxHIY1upIyeYdZ9h2dmnYQ70mAVDNKPT6lSDOsDvoWhh9ONyTvv1u2wRRlWDWz0j4HJQE5rs
XVixeS5tL3hXrbZu7Q7l49boMY6/sBzX3yzguwqqTtu/pEr/QLhmnWHfoZVcOJQoXPVNZoGkWzii
ST+G6xNFxbofm1yuCRJgJABsyb5NnqKfngLy2CwMKHaDA2jx6i8MxhciTacK85x0dvGq+iSPVQux
XT2MBiNeNRK153pjhs5EzRwZrwti0ODxF0aK2dEe++ITkoCxu5ksb1q2Iwq8S2mmONy68fhZDehA
XUDiN1NjkNNVQ7SwyAnGD43+YdvG44osw/NfYvcqJhkxIKYsDhLwJjjKYBTj/gBBI0CHbAewTsd4
ktFhrbrswuIE5LNQN/iAc7zVvfeAxKJJXNaNJyu2WTk4cuf6wKS3S5M9MHckoGj1tDGgfNycler8
k/VtEJ4tqOH9l5D1zraaVXbwZQjOK1YvU16LTzaHFF1fg9sKHEXnSV++wm5adRL1qnOTqHTC93qK
2bT1th3d9c16hMe8HD0f7c9M/MOhL1dMrpZXfWRVHjQJg/QWwZn7E6xG9NQpNqZjXXx3bVZ1qOpE
966X1j7LKc7ep+uGvMffm9TckOFMdHlYbqhp6m1e6BHbRwH3oqzFdG9p/NQ6baBThWPknoC6v+DQ
EqcMtSA20zB/DXu53Ftl4x2uaw4Uwd4sdrGDCQ0AHVsmYH/35TitD5690ni4/g03tAxkYg2Bfi+H
OixJsUDUsQ3Z4/bbxq4Vj6zORYsdC5YejWyHM2pCcFUEM+lHg+nxpSun4RKFU/uKWUrvRt/N3pCl
SgoE9PDjnlSg5cj2f+5uKkEKECS+3CdtamBNp/OWe1BZdxsjaZ6t1cPA4eVWgnB9V6Q9LP1gcRPT
ebcGUO4GyzR3NVO/ekNqiCpIH3s03ALzkqoPDk9S6jpYNa7mFao/vSVF/5pSiG3RkrUPS1Zy5JrQ
+m9lYor4t05u7JC0gQrzbsbO66tt6fQ+yvYBFc1ftIrXpu0/K3F/a+awmo5ABhYXZgnK3w2QBL55
BxwOMHEHgPNizH+rsxPxb51dmeNvz6lybnjCUEXqAQsn41cAF382Gv/j2/w/sx/dw7+/6eHf/pU/
f+vkonCgjL/98d8OP7q7j+bH8K/Xf/V//tav/+bfXrqG//z+V375F/zef7xu8jF+/PKHXcsyfXnU
P9Ty9GPQ9fjnb+cdXv/m/+8P//bjz9/yssgff//jW6fb8frbsqJr//jHj07f//4HO/p/6rWuv/8f
P7x+xr//8fZD/SAq5vvfzl2LSEAVZfV//esfH8P49z/Ev8DhjXwANbYthBNfh1/mx/UnVvQvlFqO
HcdhIMjZiWKaQKj8Y/73PwL7X6JAOGHkuy6XLEnbf/xt6PT1R17Mj9wQazS2SQbD/h//+1v45Tj9
x3H7W6ubh65ox4GPdW2R/+McZPMdOV4YslJ3qG6uzdWvQ6gVWJ7HxqjZ7stnUDGbu+3x/HhOfsbJ
0fxFT+fY16b21xfzAo/Km3fOV8GH++3FqjFfhRbcpRzUjTnqWRVGe7SsA+gbacUWiRt1fFaMDboE
JZx4E01fYJ+V7KpsAs7uVuLAfqZVJ37OQ9vdWEWQnZDChvsZ/clLlLGomHGVqeeVRK5D2PbyAbdf
cGbB6r23pleHLpZMZfxRUpx1/mJ/Keax+BKABCu23K6CTy7BmGkSeS2ZQ84894jT6gqQfH/dqII1
s7xn+LA6vq9ilvcJmGg4/zQkc5pk7iSnU5wBAdk3REC8Oxp3VtKNkEB3usbMuMcpFKOrTgNzHBFR
wcCGOAVZBe/yfACGX/Low+xM6yEG0+7aqScgIesbHGbs4KfoyYlz/OppIeb55KVU11u0StTjGB9r
vj6Qmolp3PlAJRHFrzyoiyEJ6j474pdeeAnmVJ/zbq3vDaEQ3gY5nDUd26getqsTXZvdyEK038hl
um38KEViu+I3xXhXz+GhuWbu4ETOwQlRHFzKrg+xxAcso6DjQ7nY+5OHJiSuveU7IhS0V7UMFv8g
py5UD7lJBQj50h5N4lHBqk1BhD1r+Ti4dxw5Uwm2XXXrLBbAZT+vZ6QsfQwXKSg86C/kdskb8ibo
bpZ1RSQ8LO5XQbkTPda4gdSetGjeMHzgEfOn7Tj7srYNqtsql/chTyH9snZwRLZNLNseW0YTD6dR
jvZXG9HhAZM3ZTupTBmiTlWG5qxKFX3OvSzkKZBm5mCvw5IdXdd2X1ehin5bNt34OBnpqkR3QfES
jyGk/pBoqG9G+ub7lAf9e7cY+9YDI3fs/Sw8a6vCtYlqJAwTE0/sSHM7WE9xLa2XKh4weMwYTxOY
yCEZfXl/9nRW4hhlk/MsSUjaI9Fd1t24dDhVB5NVb51Q/QN1TU3GXGyGY1RO6P0Gmoxy065T+kGq
1fytwxIfbcneWg9Av6lF3VA1U4IJK+h3ugx7pOONoPK1lvajWcvqGJSW+9YLHbM3j9Luh8J258GP
CRHHAotd7a0ysFBz31m3rki7x0L58qAi/+oEy8PwHq+RA1Oisle6C+IXYVXYWQjJnwynbKvdtPyI
wKXoQ14SpqXMbG4DQadfYUsze+Pn11wvUbS30YByABPAoNGR2Jn0TwHxi7eECy6w+Llsv4KMIB2s
aibxV1HMv45cQwyf3GUduinHJdsk8H8bMjaCIC6mI4LRTEImxTFQ2X9pY/mPV3ADOKnQfzw3/m1I
OjBIV7riFXo472t4tLO/CgH+Tz/DP73CbzdejPXGbSSv0PQ4/exjOA7/nc/ggf3isoogQv1WNAkM
9ZwuPn7bMGH5daTD+otX+HPn9x9PjwjbsGdH4BWA+Pi+4/++E8yknUO+x5hRU5jNkGGk/bxCbftE
AowlaLJ62fLJshEaVNTeIpZMd44MawBhGR4QBillsO9JtvuEGgeXJC7iZX1XYrIJnpxbJQ4pEqX5
gsegbMg+q6Bf/VON8I+n7z8/bX8t+PgEnD3Uk6EfU3pHcfjb0LcnJ6MP+lBgcRcXe/wexRUELBvc
q/cXr3Q9oL98V7ySE9uMVcEfIqL57YBbsCoIVrLEhrydlzRS5XkK18c2b9a/GL3/5y/kxkHg+Y7L
gf/tkV63QUPMgLMhfDlh1Ho16L/BAnz/r35zoYNI3wuZi4Nv+f0ixOCEgV+gMLKDOnEnzFt1G32e
YepbpvqL17qeqr9+dyEG+9C+/ldM/fXbBY/ic/TsokUTFM0nxO09s4tZXnPPz3n474XzL3XzP58R
4teS6HpKhHwolO7CDflf8VsvcM3L9HCZeJu5wbwevDEU4BnB+oiEx49welLYa5uLS/P5//5CoWj8
elP486WRt/kh8fQBZ8jvZ6PxiPeRrcII5Pj6haFtGWwWFdfhlmio7L41Me6GbqnD7w6ItJtsbNcn
10zdDpNZ7yWeyguiKb2FMJIOhSWODYkRDGBZTmXna+tdmqY+TL4kG8fhkXguhaYPjzFTbHwEQS/p
UojPBLzFX9IoIKsOWCOJuA7RqdfEl1r3ZNnoDPCOG5gFlCisLjSgtnspJap4AgH42z3L06+1JF1h
H2aOeQ1kNIdb1Qt8OZh6n3zdmOEpA4HYbmFdrSS4AZ9kAieN/XUkLPWhrshTgLeR9nprAmtlSR2C
KHCLuHhydfaD50O2bMAO6HiTgV+LNtkyMquJAkc8mwEAwFlH0glu4jnrn/vVqO4EgljtF2mRsrxk
44Pf5t2pcfL2iNKo3nljg6YyLzEkJYOcHIXgMyB9xTPDdJ1iSJtRbNTBJp7AyiRAjQmcnTshv5aM
8QB56JWMoJGp5nwvGbkilHf65rZRy/SRRozVyVF1k7zv7UeGU9GDQFOedKEXXKI1zUnHopzaZo0u
y8RFv3HvYMxq9tM02pqAmjosNmXfY+dF0NnNmI+HzJyzYJgsZFrpMAfbchgrfRicnJFwU4XhkjAW
Nc+yDfGfDUVUfYYDc1Nyvzv63Zzuc8YgjxSG8TOO7N49MDDf1w2qVFvDxS7pdt6sQKQXiw3IuMXj
mF1kAS7vhoPp7MHGzTj40ukGmy3zT6DKM/MEWbYvhqtmRzJOgEXZ4fZxgew2EdTm5KF/QdpVH9Yo
sN6ks6I7B5017Kag1B5ndaDyB4oHpkZD2Uc4RAIcfCPKv1vNLGXHlBCGIGiv4gRoKe+e9LjYcj+n
S6zPDV/lPVHaEEJhuTRwMhezvIDfXUHx8usC9kC4TqlV6p691Mvo4brXDnBxhbcaSKg0y9EfOs5l
tI1wnDMsHBDX6sJgfLNJtO4NyskDmxBTs8UpHNu5N1U2lN8INgvELp0BfB0BVtTmObCxysNmiruz
O6cgApCl4kuOuzpgiBb7L0HVquIyuu2AQ65YGj/pA1V+6dEGSnSjeojTZOKpfsDZ0M8YOXEmNhsB
JuaEXo34oI768lNbxcrbA+QzCQkVI1OnJX7OPbIeYR5NOAaIN/1wyArae8Cujsww1MMMN43y2ZM/
HWG8Y4lJcV+UVnQsldIYyG1UtVkxcHHNV6Sn8OBmM/vutdkUOp2OwxJZr0OK8grdLaF3QEB0/h0x
a/SUplNhbS0D+VS5rkFrK+v1I85Lp4PhYoP4MZN/MzgS1TOK+GA/Den4Hrh59LEsvWg34azdgxWM
I4Smkvdh+cXK7g8FdBEoYX1ALWB5QwS0tQNje+UFQt6rEyZombULPDuH18xNbjqQsz1cEIZ/6gA+
feDYZdnWluu3sgjIlzJAYrsdrXAPhbrJbXPAWg74TBE08EowO4S0ZrDUwceppxKbm3ixs5n2/jRk
9iWVdE38NDEzCA52LOH529BJnXvQ2YPA5IqAO6nw47D+JCbEYf+ULfa2IZS6P1rwhYjsxAvzSIdp
+lslMLS+oe43aZv0NsqNIhkxfycsKzBcaW7RezA8KJ8hHswvvO828RwE/3YJXePzSLe01Q2gSshY
Jg/241Qu1tktcaUcc2zv9hWoNB3aXhiGdqxbDmFYdt+DzsOcHJaOuoFuZZktCW/rLqxjYByTPVhP
xMHALiGNs3glb91/bTVe0gWK2U0sRZ4lDDOzpIf3+hZJN1gvYijsW2tZZ/2CxgXXWwHV8WG0yvyg
XZfYQC0gsWtiCZ19UK1MLO0uj9zXOsJUB/tFnmuVqRB4vheJU58KozAgLfB4gGIu0jzT+5XrTW0X
RbcPx9XxHsKRIM1rFL3piTBzdPEY2Djy7EbbNxgpOvGl1rlokd76zLQN9SOq7Hp6pANbvaPojZPC
tSCNJmMzcUd6SPDEfszx0M1LlN+RSCfsgqwtedih2Q+yj0BxXO9Cj6EyFjEyXfag0EV2nIEMOG9j
RWTHQWE/PIcK/XQ3yDi7XSbhkrSTTuq0OFb33DCMBndoxqI+E3HkA81lW/FQZ8aJd7OzNPIGaBDa
Wy+MyVIRY6YbPD2K7RcYbLKaia0PatZxtU1kLjkI1RmeIViAkvnFE9x+pNRTFTjBkWeDOuLL7po7
FXfDobAz/1MDFRAQLEMHgx1kGtndiOYTqFe2XNwAwn3mQY4erIjMJ+6206mvAxwZHptI8jOdXByg
fOoHgoSn8ALK+RoMOmEDZyEzQwzplth98kaQ/A5940EOXH3ZWCjU1HBwnsHx2bQELLQD8hZ3KzpZ
LPJUFQdycWHEEIhFObJRfkDLn/vcwUIioA/5uhbgpNbQPSl7EuKCtN0A6mMo3T55nYdlvNKT/Qwe
2GoPQ8xxRx6r4vDOd5fsyaJJIT5Brt7rmudP3KZFmeT2pPtjD0SxfK+qLIaPxR51Gw5tf9dLklpY
h5MpnoB5VvoMhs1n7BGUDAmg7fCuV1vBFO5tfEcNKT3bdCnnG0hPRD4CI97OFRSyL9Zc11x3GHSY
6RBZiJ3ULSCTimr2IGwyBf1qWb3Y4d6yyTpzJQG8fq0rLMKm9I9F5F5z01UpkBP0WXyF5cX9wshG
+Jhc0vSDTh51gvAMXJFRFDzGFBLEOxjXZXMmVgY/YUTuKgaztCVbIrX5FWpa/fc1tplDRKBCD5Ow
4d75Fjwzcjjawgebpqv2ZqjwnUe9IXSPFWeVPYkU/27ChK/qWYU3+AysNtvHfrBSQcnlJRraYXq2
fXbvRVHeRFmvkpbZTAJP69jbfn6XewguUhPn+2ys+20qgmyfcfU3m17bkOTWeT7ONpO3OvIVcGBW
0pcKeOXwE8xnuHGmgTka0B+U1ZYFo8Cv8IOjJ2mmR/ZifQXgxKlizE4I63KMa5+bfpYVNxJ9haBN
y7kZ5OxtojEmOIBpLrl8Bn50/W6YnzDz7xrYtkO3CIyWg6LqLfCy2gtgwNu48hyzmXVcfy15uFIY
WHF2Ynta4RmuTHCeJxM8kOfbPGAz6KIPg8QqewNyIhMHtlLJIy0IP6dZqva5K7FpdsZQTFj2Z7TG
Ecw0FF+Ps+sASGmagfzDRkQMHaKyI63o6lbqyzxyyE60XHiu+TqfyK5sMEl3gGlvPPBsX+HWUAwC
HbDIDhGaqLZCLtZz2OYRAXcrUibiffLlg9jhavnuhG3afxXg2Iq9xucEzYVow+bZhyd/BPmNNkmr
GGOrwxg36apIAAsqZLxzXAzouD7nfAsfx32BIkSf0Eh7uVkYEp4sUXQQrTzYRxeeGNM1eSmDxOD1
/c/Wq67pHkCR5rI6LQQ2aM2Gcmldb0fsfT4ky6qsUwX4fw9TNDuWcZnez1dVkxz2I6X8wGRoU8QT
F4A9u2Nzv/ojk2pRAc7G6oK1N3HXLKXdqNbw0Thl78IEHKK7CAjnji7DB9S+0EN5jf6JuoQFl18j
mpBVdAYn7OytaLB+iowra8uteTkZOyYVlDSK3j6vbKWpGokZ/xbATIHgiGLlVbuVO8PBxN647UrR
kiiDr3ePpG6ZkwUNzvQmY4/VWReTiMmihxgwZDXYbdZBJQpn/WWoHRv+HUxAyAJ952BjI9j0BGp+
yQBM5V6xFUNjHxqgKtPW1JMpTxarWOekyj5rL2StE6Loc9K+Fyps8e7VM9HKI6S+9lLp1Zy73CGd
m9tijnVIpzXUFNcudqI0yzeeBiXuPTDwKCRyGyNAf+27ACjzqkTVXi3o4bHMRrLfbRkMR1lmuXmK
Zu8agoiP72Ep6/5rHw7TLbx3/5CGVZygA9DIuvAYoQ2DuP9uIwlRG/zZRpO3qYOR22Y2zuEOpGgJ
jYEpengzprJsXsY2Yjw5cjzDXe/K6t2lKa621CKgCKbafbTmdPgSDcJGc0REF6tSezxPfu19zI2T
gWvyGru9XY0hm8y52kafgtRmj1ciPsAHo63ljMd9Mbves+e7CqvkEYGeMtfehMSZrIdjWshJfZMk
m93D/W2HE1PH6quXeUBuJ+grfhvL/bqItLr1ewC5vqA+T5yRpCkaVYuWcBnKT+UI7Ytkw7yptzCn
8nrTTyvajZHnz4jJ6Bp3FpAgGHQIMTJ0RfLilsYEJ0Q9CNEGn5oh1lBlsSvtETRM+6Kaxv0yl/WT
FOguyCoMd9qN3Ba7sh0d4inHnMx07UUuEup7C48K/0xdPHZqsN+UoGUl2Ku695lF7eo5uCKuii79
7CgZMqAT/TlyCnWXr8h0EvIbernzciRz0FmLnzUZvdTkczwfEDctRHEv9OVjoGZQrDwTEwhJ4z20
audQ+YEYXomRWHA65EWyimvMEJcc+qTa88iSNcG3YHCsWyRhiBWbzG4fKUm7z3oSHpolPjzQz4EC
yCOuUXObyOSCrsin02Qp5Jxc3/MPwQR7piqqGuiFK64L7BItnu4fXcB/L8arn9OWMsFnugEBv7Ah
ZHi1IPvF7tef3GjEDenKsbcHxWNOC/V7i6eybT8NSsscnWPp3VW5W8mkwV4JX6hzv0V2WO0M4PAT
aFphtq0cjNiUil4kDb34c9Tjz+9myYzKmgfyUdwBGvimdtN13oUEI0gKu25Ieu4Hb5ZVAaehk3wP
IEV1J7TtyDerPoAg6MgI9Vuq4s0Eg+rRKqL5s0VW31PQC/jqZFWca5Y1QNPSjpNOhOKui4LmOC1u
9aTSMdxBaSKwKKy7+3Eo4iPEtYlEJJr3zUC/1yQBicNftPah3IXOEBzLmeOFZr/39T7Pr85OXK84
XnmgWBsz8wYIAmnT1x7axmEVjnVFoAm2fwv1N5iSc14MZNqzJDipGYjBBinOmIAsHW6axZtfYlY5
jzlCFCJg/DkNdkUBjWnT+NaaTMzhn3VtgsM6DXAP5wAkAqy3pTpihmNiweqfUAANFLnTAlGCsXjw
hAsYlw3/9wSkK6/11lP2EsLeJEFy0w0ln7etxfxoOVFOm9yri6enMYkk68MUMuHBN9zXfLFId8P4
ln80xE3zRpKhUx0q7h8LOKk627sSijCMVZ7VYeBMlxaZxgCRQsFRHKpux5O+/aJR7EG7Lp9SMkSm
W7mSqX0tnl+jpQqfG0C9mrI11NW3NYrlp0Wh9tlb4BTrB74OLp9ZTgvYwblDyqIjOL3kJlr3BEkE
LP2us0HqAHI7D57ThcuxKEd7ubSZ8D+6whPcjJmLJiTFatIZC0uZDfWrs7OXyo4TwKdwlCFhVfs+
J+M6H3skTWmgd7EXPHiCCJ/tIOmkoB6a6aInLp3QskGCck09DK0f/QgWJlNL4xgQgRA23uM29d7T
YTFPDMHoJePSb88RVxc53NGgIwgz5A0kIMdYxq0sbHaAyIrnNF5LkKcFwSGiTYu9ZC8NIqTmJNgp
9knuJgrz3t/CIQ4v/sQSdRu5KnsMFAGjG8kmnuqXM29DIzZPz+mKtuvNurDIK5uDLfCzDGRoO/sK
u7seAO0BzYgbC2c2AOVrCJ/9I9WBJXZW2ohtK8DR+CnIGqPCjs2kiOz8aFoFPMBD4WOHnZf0uiuW
IzgvXtoMcLE2lj2pRwyx4n6uOXBxZcPMiMmEtJvCUA+JMb3zugL5cN97jr21QVT6t7B2XzqpP0L0
ZLdr5CxP3hQXl3XxVu6ygtXaDfl2jxWn33FJyVLaQiVdCeFSvkaIiFP4xh6bmbstrL1bZvIL5WFH
0zQ7IIhERB9L/9QHb/SG5saA2tk5lZmJ2EO58R0zPaZvHw9oMklOjY3AFpoQVdMma4rGlPFJNb2N
1MFf6y7gOKiA1nFXjW4O/y2CPLYJYYGI2zbqWpjzgJ0BoEmAMhvKToIBiD3BSlpiDN+W69K+xo3I
SbJi1A9LeUKWprTLjaMnzQuiX9xP4R3UYrJKpzEctt1Ab4HowDdfHU0m7qEekKg6OTz7Q0qt/1Hp
Mjjkcqo+LLL1iGQ2Dka3tURfSfOwmAPAuHsuy8cqZ3KQuwSp+wV+hFOstOfv46GAENRSJ8f7kHro
FjgAWWpZKmMCiTL1LovJ2wKaZwlex036SdHyxFtHR2YGlx+pt4AhbMimqBzcJ7djWZxOpXcKGt7/
3jbEmCcgSyib3Mkh6q6AhDlsxtpjMOgCv7tNsyX6zkDzR+c0oItIO9igXHfuF7/oxH5lFV/vsjCt
n11QW4dCOQVIFSKnqBNSCk9UhxhYwo6N82ZZ4uayAOwnzNjKkZb1g9+ypwi65SOTUWPDz9Lzm5ei
t4C0X5VnJN+g+cjzIx/RWaWtD3q19LSNDKE4O68JruQbD4oIMncwGFg3yIjYKdGwnxxtYn8JnhzU
mIRFtk57FszpsmEhiNYzi8GFDIWEalK1tXuxitG50i+zJT7mDfP9u1wEYMMz5c/kuUVL8U0wHJ9A
aDTFpfTaHj6Mly3hkcDgEp24cIIPJA6E5EkqpyCJs1ofZEda0mMm+uhFBo09bTVn9kVDQ2OURVhq
dYqhpllb5TNkyZC0y6B8cOLQQqs6deD6uIE3G5rU3nyQ9EDGSe/2/cfEmG79TqZRVz9M1L0neNjO
fGwRDJAqKx3nEV0eAMi0asWLda12jxnUmQH8PyzvEcYGWRtWc6+IInrWgviaN6u3xY+1QBw5t2Im
8MYnKXc7zK7UWzuAvFrzve9nF06ZdoS9pzYpbr1pTNdDbWXqccgcfTRICWijVLzeQ1suHijryOt0
wStuQ4GUchnskL8VzMRUYDJXW6v0K5cwCj8Do96W/ox3rTHemZxpK8mDIX1r3chG70c66AXZTAd8
eGQK/6QdLuxtwUn8RpoiJWO25halgciaN6WXaiGwT9fkBE4oehFJMD/daCsr3wrFOIB7c4BFo67T
ZA284ZKNIBqWsAKm2xJlQxs3f/BiVbpD9NM/W6ulXutGXrHQPLF+eJATHogAj5KWe8V4mIIo2tUB
zJpNEw15c+4YFz6Py3oViXeV61wKX8c/65HOFSaGFmsCfGQwB9del2Ifhxn8x3yV0bQh1LU+zu2f
PBREm6e2IcePr2bqDhXo6M8NmV63qbbkCZ6Yebav4SB9WU/kVf2IpbQeCblX+zL+jodjiX3iLVl0
MjmYKUCB17QQl1nHCPvHIAyAuWkuo3wDcqV0zxV+s0/kzEq1K3RNa2Yrzmd2yvErU8F7BLEvwFyq
DpktRHCyYcgLAGCKgmScNY2GLM8N7PnjAIQYmcqw6PNClAjPMuJ9oWzGS69u5Ahp7wTar2VlwKG+
88a+nXatnqDWxeRCwgVwVis724iUSGNt1xGjRMqAjyNOMCrbdPJ0oN3YuIVYDCVoWvKUNwm6bzMv
bK1QlCjY+ewMn+BxXlNcriLeIJZXQCpX9xcWfQJYUUsOwoYzFZaWEmAdeKI4LwNE+HugSVSChCdc
N1d0b/uZ2Wh1KMOa50ILAgsrVKGW8kaIKXwXlVOcLYOi/l7B4AYlN7s9FI5c4CUtTZE0puvJ7WQf
8RVqP5BRpdbafJKSncWmv3K4DgA+ediqIiS6y0oNqzqmNo/YhdYzQV9z9diynuOTRWNWP4jRjx6L
whnJoiuXDjVsG1qv6yDtexsuQr+xsWycfSALV5rfatPUOYFDoRMH820j1/CTa19H4RleN2fnQkK+
cC6le+ooex8vo25x7AuP5EzEnhvfF2iv2XW9gu3CtiTAisIVaoZwPThNFI1JmWWl89JTigHOdgWJ
KySlaF5Pk17L4igjhdIOEH8HkcXtmiAB641c0v5YhjxSN01RL185cOK2CIey+lLxsTdkyznWM0vR
muUKGvWVwV3oPpsxsq5DxxRWrhgYCGDOMgTE62E6jU2cVcc1k1IdMhBFL6VfTHVSm3l+HRfyCeWS
uZeFcfUjW/TySzsSXoSYs1EYaEZZHXPVogKbCaJAO8iMEspQqHZePZTPrVh60pBk1UEbWk383NiU
A7f1aJn6aezSMNsS+rfSG0/AgPZIGGS9r9UQM0gkB8+mGgmDnxail/oEaGpkWQORsEAnXw+nXFND
fJUscZZXK2iBggwp8UWcshmBCsviMdLHa29ep6mEDp7ORfs6mDmmRh7AJG7YrlsWGSyMzeG/A+l5
HNNRsvqCdEboYNacJILuI4mspDZ4JRzwYnA9dI9z9Zz7krmSl5rU4tgF4DaYc0AWLbFZqi3jGGkD
xstEcVf5xAM/5fnCGU4UbxOefR7ZJxh2orgp2TLTk+Z8+7B+HULGAPXcQQjpEXQNcfBYONyHt4QR
Nw/k4A7PEEIZnoLsk8VNCv7zMcvErC+GuPY95Mfsc0AhBC95Tpk1ljZclQFc8UdfRejzdTbA1c0U
D5etw3N7PltrVmAVwMc5JN2siwc3q931VPtp333qSQq/w3xCDG2bVfWn1kaBsLHFML6MfqBeyFDF
3OIF0mLYX3Q30dorAGqoq8H4u5ok92Wlh9g2feUwTJK6uTDQqx9575ZIPE+M3rdq0eo8tb56EAGF
ieP16xveqvy283HPwGKQuEfq6SZgbAJaymdzABNIWUt2WDCqtRtQZxGBlH1dhvNTWY5sPkNbOY9l
q53vnk2kRJIX7rSvakSdnwtqQGafC7qIDavH8DhwvZwU+J0LO7fwi5A6OruR5zNWV3ZPVBqop4NR
dtHQCBbuHpuY/Thh/zg4xZ9R18XivaaEIPOda25I4dgTFqTpidlaNoM4OtqjySpwbfwv0s5rOW4s
ScMvtIiAN7cAytGTkihKNwiJkuC9x9PvB3bsdBWqohCane3pmYnu7axzcEyezN+UG7CzSCfSnPjD
lSUBXC0qEyX9KPlRt1V1D7QweMqHGFQhywp5U536X46oLEhIOwMw276Ucik/1WEbbsO0Gx5ES5Tf
pKqR7vRB0jZlwT9qVij2Zi01FJnCkhZiIuOIMNb5yCpRM+TRelHvNkonROYNrZ/hK5WibEvmLE52
iuXobaUE/r2hFcariLb07NHRPhR9a+1DP6bfmdCD5r0i+RTwaYxl5KQ0/n+xlzy8rWvrKaowGhBx
y9qUvq5s/VQSH5WwBUJZJI3pphwnX1uR5F5kaW7ANJqQl7xATv94PrnfXQhvC/Ypaj74DCScxxgR
WCBggz4SD+jjpZ8iqe6/K8DDM5vCKL5Evm9VylMQ4k69B8eX3USNqu8HizwXh40hZ0WLQvoygm+g
nYlV+G9R9qZvcq3RGRHptFV7ypXjl3ISG/E+oAPIXKhQvg89PpZYVlih8lthG+48Efqhi4MHZCUE
A5MX3zepOgBkkV5QCY3IpKi62XUMcXIbCLQ9rbSBR+aHivkFZe9c2+hdi7VvHYWA3FCpn+UUlQmR
J8sXAjdtjULYklEUeG3QI9xnCdaXeCUjNNsJaX8nk9dZKMdxym2R89Zuwf21EnptafakmSQ5I9Jv
JpVXCaNuPq1H3jJ/uC2qbXn2SJ3T9L93UymzUSoMx7CVSGUXC0L/vg2hHrnKmDXdq56TZln+CH0U
vog2HFp5Uqk6mxTS2OI4N0wYo2A+7dOuqGtdtgNaulPSdBt9LHacF/GTNxhxeIPtVfwStBlteT4F
qorG9IVuu18/hKLkRdQPFX9P/9OHCRqyr7C6ffAlnSI1QD3ce1ry9GgLX5cnLI969gUkGaV1cG+t
3GESSmy9h6B6h6E2G8flTfddQxWl5XcH6VOdN9aAo1McJQ6Fb/hsdCWyl5aoL+qYpbco2BsPPGH0
x7YZqmcpxFnClsWMjkWX1kglCbxXkF3rULQtrDmnT9RtlNeqsQlkDbU9k3MYJzhRfKFxRuG35J+F
Ra2meoeRy6abFanbx77swDcmZYXFTDXzN7E8VcDShJ6Ob7aktvmTEqnyPZqRgXILti4fDooeUuIy
KzF/wvcjprmDnTceWkXIW6OsHv1K1dgbfbaLyG9uJTyyfnhV3H+qGoCUiE9p/V0FQbDeFIhrWY5m
kGBtCwuQpw3xtztQuZZfdTLvr0DOEYvzNIW2A6YtP9rcmzBpoB6ZPw3FEG9ULe4QoMeA8KaPw8r6
mgxidZdBvo7RE8UudIv0IJ7KVYOasW20EV0vMYkfo44J2pImSCa1pazG2ICqe/ZMFyIYP4EkSKo3
0p6qBmpWBnutCuI/tYhx7i61lC544ilvdruWfMZV6gTFXLFTLazh1dxEJ442rmaXugkRrgOG88Ix
gKBdKObcH2OR7ipYg18MCSNRj8LWhhkXvwHtQzqo07j/ZJeXDAk/N3fPI3bSKEfQM004lvG68+gP
1fR0rZx2DVw7ATeEhgQgptCHPhfy67AFkMBOAcZ9wVZLfVUV0XBjQw5+mSimVftKHYqaBkRuRrwW
JSpT/OIhuB3NevhqTXGob0NLx/meExevVNwTK/+rZVbmL3+Ej3TI+pwyEujEKtuQwOPUh4qAdD9a
FamNZPbjW5Op0U98Y5QfpdnVSNLGmfk9ANnUOEpZpBXdfB/TW9oXFkc8/RdKqL1ROtiEiBxdwmy/
jMUq/LURKgSqvpQRLWMspj3sCeuZEiYwENk3w09dWonFQ+yJPTbTY4R596j2RfeYqsF0E0jd8C5y
r/5W8tnvvYtlzh3kned1HpnDm1xI6qexFPDVzasw9PZzembQLaS0hDkpIAUcKzMpugOLlsk2Jn6S
6IZYLb1VvCZvI4w2cThBtNhwkT5Aly/qaCZDtJDnk9rvqB6kjW+JLkaS/szmVrR4M00ete/YF+pX
vHTVn0FGgu8oqLpzmXC1Njchrif6gd758NzEQpvv/qcZoIZnVccRjmBh7gqd2v0x2xp5yoAK9Evc
ZuZO0tvobhz8/oeMoAk1WFH8dh0deo7qNUwTYKol6WRRoroAKue91NVBOyq2XL+MoYyCscxzd1qR
YbkAtKUXKZo0Qk38K9QF90gsIk8Ym4huvAybVXgJLdwY8gd6uYX6dH1AF7CuliobFhh7TRNR6jqF
KYPPKpI6paI7BbzYRO9zDMvweogLc2ahjEyVR2E84pLcpClwHdH9BzlaPBcGwr0bivjXQ5zjx01R
Rf8CfJkG/+uDzHWkGIQZMFgYaLM0pXsXsQE7jHciMNkpUFbgweYZBtoUNVXiNrcMzMZm0tqxNlFW
GorlhWjYjIVnR5T1esy4R3OvD++peRNCy70+Mmn+1qega6ZMli0wIqDI9ZkKdxwwx8S5Amerorw6
OR3FQ1FCLm8XWvdReO/7m452r74Cvj7/YjPsGQybrJmSLi6x67JPU9MCG2cjOi/n7b7Lmq3Sbq6P
7AMufjoyS6QCrvO5EEuhJ3c6MgTBc4Ak5NCF2zv1Rt917uAKtmBLdrjB5tT1XMuh7uiUbuc0m8Hp
XaQgbBJDu3AEl/bDxnA1t11hCJzvCH6WRBkA9Lehq8vlWphJG1Y6P0uyHof2tTFXtL4U+eyLEoCZ
Rf4bZiOUh9Nx40VBldqEtlNu5nF3bufiQetQC7IhJ/9n3PDXHDqkDvgY959Rg7V0fNdzqKU6xcoO
+tB3O/kaM9geTo+hi4r5D6/yeJ1JfZF4Jjq/tjkeQpoSvkvHM6od/VO9lR68PWR7pDj5Al8C+9Ov
tUn/0De8Fn7ed0c7uBOjLvciwuMHDMdNfjYNJzt8f8ydxoZ2ZmZ2eECTef8OlMXObPiYo/0HKxIn
Wvn8H9plp78EqXmINIoEgF3npD/9JTVld2OodN1W6xabJdHp8q+RpiPrEIS2jAy3UAi20v2Q69ea
egol6UMYGffXN8fZMQM5BSYPd4ysm5K81JqU8hQ2gDVR81S0R8RW3VZsXsZIR1FBkJ7kMnLpQK1w
oT8oFYuRs+dFWImiZrLxFxsSbVEgu4FEbyWyHqrya4EVpF2r/XONstCYyRuU+x/o41LaxqfPhfz1
NJiKgwzEHUoN+9r3MWIaXq7PxKXvwa9SNO4QJgPayen3qOqRZifsL9trfqJNfiuSumuRWtpdjntZ
6/gDtgVZ+wWPjEcB744sVX7KqrTCfbn4QSyROo/FtSybCxoXxnPi6A9ArZF6dVpNcC0L4dfSdymQ
7WMqd4DG3q+P/CwLmNfAUcjFlkBvCdwHMi6Yb2wLjUIZcrE9Pdq26vd5sHLkn516i2CLbz9o6AQm
PcE6QFXkefS/DV6h10d0dq8QhJ1laLLKZcbHPP2U4GjHqM0UwxZHbUOvaVfEYLN5QlwPc5YNGLC/
DQjgnN+WCaX6NIxvCE0jNMosKmI+jZn4Rzc1Smppjby7kb9eD3Y2caYK786ilGIY4AOXamiyVnU1
YtiWneXfFPU20lcGc+mfT+bE8mfaOBEWy7+wgJb6OG9QtMt/NpQ0pt5YGcLZfDGE4xDzTzg6e4VI
6MCzEEIEUsVT1I7wiTFaF7+Av14AliqS2JI96apOynkaqUixc240pGQEfEAlHiS+0r2y5VeS2vPN
ShgLurGsKDrMuHnARwPK8WbpUA7zbEN6baJtCh4lA4UDA6B9M9BHv74CzvcpyboEUW2mxcGQWwyq
F7qgwWGJkjVRbTVsD53XbeIhfY7xJO6yaSXe2ecyiIcMg8w5zX8uj6IwNCmnSzLuHflPdHAekqF5
yXCOR0xkRejjLBJcODYQg7KYREtfnEDC3AnOIiw4g9p45u/M9z5OyHYZKaYbNOLKSp+PmJPrh4xI
Vow5iUfbARro6VdDk6dqQbty3rVOrX6StD89XKsMKfjI2KTdW9atyZeenUdzRNVgieBNrmrL86gt
U2TaRSLmkepo2HS02m9vXJOmvBCFJxyKEgrnHnzQxbgo5Y6ylaFTVw0PQ/FNqzzqXiv5woUvRQyT
b6XyUhDVxSlBs7gwoePz8BHuTAplanVjJF/H9vX6UpfOcleeBCoZIt1KZLJ0bfEy7RplNJHf4i1X
C9IdfP8GH6dyOCSDEt2OrfbHU/oGnDz13KLL9vEIpbGiQ7qRI29YWZ1n+87kuarTj5hPXZL1xbHV
1yVi6IaEI5Os9oBzwLSYqap8VtQuOVBgotinttlK9s7+Ol+mMBhnKjfodNbpYqqRRKo7pYQS6rru
reveu7f3/Lft/Md2a28PB9vmP+632y3/zT7Yu8Y+7Hb2y44//d+/dOgnP+0Xe8dfPvCfL/x9/L2b
+a/zJ2f+w+Ff7vwnx7Fd5/nZ3fPH7Z5Y7vwn/u3wx/y3zH/r/D/cX7evz6+3v24Lt+B/3d7yx6/b
+f+F33m7slvPV5yiioitaAaaJCZyLKe7VUXLKqOtCsKnsey4epfFaevFd57++fqSO//Kiqro7B0I
wcCWl4Rtf9TKqWpADeesuq5AEy7UcKBGMDB0CuvP9WCXBsUmVfFxMlTiLgaVKl0fShaVxzgpniCK
H+BXAzLu7zpZ2F8Pdb6MFJUjVRYZmE4GMY/76I6KfSXqJj8z7DSJ3dx7xYTApUDoQH/YZM07CITr
8c5PIXzq+Fq6hrgiV9U89KN4gRQrhRIFKGGioHYremniAlHIbwYh7TbXQ50f5ISyLE20yFc0UtjT
UGGt+6pWo2iL3EZ8kGg22GGHzfGAPyum7mKo3/jG2N0Cw3k1QOGsJBkfU3d6kYDlm9MMDnVlvsFO
43cYj4oDgpa2Zuf2939e1cojoCl73PBTdt0WHqqbOr/7LfwCZeN9gtW26297u7VfC1e0//wyHX9r
uOONsLJr5jNp+dMUHtqUPOY9I89f6egrTCA0I6POTbtVavoUqAIoaznWeQi0NM0PSQhMUM42zNCN
MYCw1uCNatGRhhZcrgj/ntekeI4dh1ispUIyW0OqOtZuKGEY1Qmjq415e6gA2DrlCM5FkTJMOLrS
6bPkUWnF0rm+xC5s1Png4bWKNBPv48UvSDFrCtSOXyDRkkPSU7rLdRzrs/ENX+iVb3YpFogtZKCo
x/IUXzwnYGSMtE14GiVN4ErCjWjdpynZVv3/jDPfvUdro8LONR8k4oAwcHvp3gNBFKJMUyYrycKl
FWJJsqZYvC7nOvNpoNJLYr+VQL2UufSMocB7ZKyt8wunDcRm0h2JEsq81E9D9EEMpjihlFAB/LVr
pXM0GYuWQFuTiZbm2T/dUXyYo0iLlTAgIYATIbPWqjAcw6eJhRf8bgQVxDie2xU14fZHDc4fa5zr
a/DDreA8tMb9RyNARIbjdJBRi94BEEaOFelz6D8CtVDFfVk/9fJOBMighnd5dyMOuwJOcPUSVHcA
q1prq+FJvyYj/lF3vvZbFtOgRk2I9BXTwG8Z852PAq743UMTRtHuIHzr2i4cPiXeLQarAFKwpNqO
40pqdGFZkRnqMoheypvKMiOQOl3J9YrpKCpRortWcF+DV7s+6Rc2oy6pXJiIwFGiWxbGWgD5aE/Q
L4Nr+EfOtS1cid+QlDelHvx9qFlKTuGYkXn7zLp3x/ux9PtSxSIc3UGj+tqF43NRa7dga9+9uFg7
tM/3Cy8EJOdo9nArGMu+koBHU4mGEqtYEXZlab4rWMFgVfTtb2ePMDyIZZGejyR9pPdHR8zYAcpE
2phuY9PdBQPGECrsj3zcUHtYqSZeuoXnl75Ov4Ry2T8qK0exLCSuS0SdKc5RTjCf8a4fDr6sCP3X
pCnKaKvgeV9t6ESaX1U81yPAFRO3FX6W+DDR8QgPkOL11wQRDOPeq4r+N0p31nQHzQvukQEQAm3V
VOOx00w0b7cgF5I/oweN1NWnUHuVIaU/iVViYQVEl5j3SN99LoIKyuCg6Bn13SLD8U6JBkCAQVh9
waXM/1yHTfSNxnFziLKh/e0ZUXOAHzZEf33Yz22PfxOBxX5tpq7vIRKa8H+FBLewwXeiXOz3E/IR
mzoXh8/Xv/yFA4IutyyRmFGnMuiSna7mPAO43ZqZZQObxE8dCfw4Rgq1R/UERBMyUeCqPiOy8aJG
g2MGcJPy7DaHmm/AepHwjLz+e87Tep2GI0ICBkQty9AWl6pVTVGCvS6+d5n6oqo+LOUKPYJ6H03B
mzlJK9nv+dnEuCH50NTi3caSPB29Hxe6ILeiACgh9O6i2vjTT820suTPNjF9nfmhYloKupH6ckzl
0KD3r6CJx5PIxfBialinKH1fn7mzE3ARZXEsjUhkTV1ElG6Ea0Q/okWbBJlohJtWDsDzJ8pHoxOJ
NwZFJrlYo1qR4GIQAhRNy58hCuiR+asMkUMsH6LoYMgrWcn5ipirWibtRtngvP1IOo/OC96YChjK
hvPCnJAS9J7B8thS292rZFvK5P11BokT2LwhaHFSTzPnFXMUTtSRB5Fqy6S2JdlY7WpKvzUmdHyy
lUBnq8KcO2u8XKnKzM2VxUOP3qmX+8BYbbX7EeYitBhjKyj5yv4+nz2i6LCGKGkRcOnIExeoGgxh
4DtFLb03RbbzUAMYBAPWYoU6tVSbu+vL8NKwFK4SSk68tbiOT+dvarOxw5fTx0Dvc1bA9Q8N9C7X
Ju+8J0WL1FDn+g5VLWqDi42byEOV5kISOLdvSCHb/lw0ef/qbJznlWqSdH5EWPTbVAo7sBsUYp0O
KCDbwInBChx5V7mUb3a7u9pNbCor1yfuY2ZOU7XTQIuV1ysy6owhelOwKz563xX978jRNzhZuAqD
nP+d8n+3b2/uvbW5f9zah2Ee+O7pXbXvVBtj3E2x0Tbv9hO8XxuciP11t/nk7J9//bpdK1+enTfm
6c9dfAEYm7Ff+cyLYOCJHLZZuMskBOhlP34xtF5aySLPF/IczqTRoaMTRqfg9DOAl0UTCcgcatnD
DRDiLdTqGxOZngFxZq7Mlc9+voxp3VAkUCieUhlZ+gUiNpNBLp89UAbcj0oR4vHY3xaysNKSOK+J
nA5rcQrgMWA0ZsmwAhOBUe8N6sEmrrnvW7xK6B7pWiLZeqC51xfb2fAAcsy9FrA9YFa0Zbo8+Wqt
YEgaO34+OTqlFi3WbSy7/j6Kxfh0XsfAYpR58EdnKUrkFkVeYHB9fafNmh1TDG90Zd+c7U/uPUml
xybx1kIMdHHglHFZiErWx3Sm2r0GQ4CjcP/X42AIOmuB01qHwno6jnbyW3xjGMfkda8wr7c17RUx
Mf5+zXG98a5AYxAsmbIYiYpabCnNN3dkIrg8S+SKd3Hydn0s55f3fIf+G2SRJkDoHseER5EzhMyZ
5ENSqhMHJT1n4omReH+Cofp0PeSFt7gFOI4Mi2NUlc5egF1Y9BAHhpDHfvgc9PJWhew8VOK7JPnP
Q4xNbyZ+hVBDg6B0QzVeWSFnR4fFIhdREsdHUAIysFiGLcIwSTfLdPQipvBNb7xbmaH9KBX8fSWg
AS6i+OOX62O+sMHYWIDP6IvQRDUXS2boIWviFBI6FXL4G11D2Y8sNtz4PZv6eih5rpueXByMjzSM
aKZOFqvMv+VomwWRqQE/xLN2xOlIooaZQYiaXr0ERbj4tU0GqEt3MLVvg2SeaicFnz7s9DTaFrF4
ENqHyvttGAetX0mu5QtbE7CMitQponr8yMUkTNXYx/jXhM6UoS9BXTkii7KyGn4OiPH0Ph7zEE8W
tLsqJxT0ttnnuaw9BYksbMSwar19ikdUcFNxM4wY5HqKC71Afu7hMnRu1Y0FSi7CINyayI+qjhRD
VMIBpucdWKal8tYaIah7MCHRmgXh+ZLmAJ2rWJKIHP28oU7nvEIzLx6zGJ1rSGNIW6DRPukHTLC6
aWvI6MW16CdiCrNmY3lhXRFX5f0tGsCyzoqOZYCBUwG7Aj69o8Sam9cCAqjSZmVNzWfNYk3NdwPl
aHJhiXT4dHx6PVhaWmW8JnCl8IuA9/ezZX5RkX5DB4BSVRNuSu9G8Xdd/ooGwGB+qlDh7H4Uxa06
o/Y3Q/tIIeH6z7qwoMjLwaPNm4oW/mLWIcCXWgg9Df70DrIlFPnauR7hvIbNhz0OMf+Eo83UDiUl
0poQxTvNX0RQkaTpbsa3/ufwba3geuFg0qges34gJiJOsTiLrQkniyQnlonQ0ggtrH5sZBVhDLde
awRfWje8P0XJmt8coAtPh+Ubuu6jd8AV5hd7yMyuH2sHJFNXpu8sKeQfT85EeYzlyZ18ls7I3SCI
VeQUlMfvKFhNmMFhGYSlkriXQl9fuZkvxqPBzYVGU+ns8o+rqZPwpowcK0hu5OabH8qolm1FdeUR
emH6wP2BCADPw0WyzJfCBMIuypuMaywfuLHe0Tbc+YL5+frquzScuXnN60nm4jAWX4lzcApInSMn
ib5L2q+u2+rKryJYSQEuR9EkzmbKmOYSbYNllRS0oRw5vnhopl8Ti88fnsLu1/XBXJozjioDxA1v
XJKa0yUX4bAtGJ4VOhGZ9E4ItRRBSzUMEVWN8pUSi3zhvPrAQpGt83Q/uwMj2sG5EcaRIwe9+Ioq
moVDRhBJz8MoQkEaYUChhS3I4s86641tBgXmS4JYwl0KS814Qh6oSDm7eSnvQNaIUGLE2vtVI/X1
eQr85N0wam2PBBgkrbEzjW9qlK+5nl+aL6rKIqmKKNGQXbRHy5Z7Cvey0GnV0cXEx1atfG95lnv9
s1z6+sdhFllmJnsxXTzCQOZAqmrvN6KjxTEiI6//RSCVVqMOJBAk1OIssNQSNVmVfL9NDSCK2aCq
XyUzLl8o2ijvkx6QGFyPeGEGgdFQS+H8AYSyTPTQzZZGswgTuJ8x/liDq6Jl4zXh7nqYsxR6rrRx
/XByMzxOvNOFrVSypzY4STmeWkHYRYWE9uDNaKF3rVHhK8rGbds//01MgCUg/XmOLu/9xqu80TeI
iSLxJuxYtodCeq5yHo3pE7p916NduJhwV5ifCTQ4567N6QhpRePrpSCYqWAFgx3FIe0MPD7/hA3w
WqPbXo926bNRWSE7N6nGYvxzGq30THhBGlQ8fzJvZgsUydQ2cr1yRFxY9zRrJCo4FJd5XS3G1GoI
kFgCkhhiru/mIkKUFnaP2AiKryu3xYXpY73z7KV3wxm7XCC1FSkcKEPkUFtH80HshHsOkZ9DVjdw
ysVs09NDWqmPXBjeP0hTSvlU8j8S1qO8RfBMoaSMCr2tR++97J1UFCCgpHuvT1dqFmuhFmmLOdEb
KWMKv3H+WiCrAaMRHudboK6cVBfWxcmQFvsM341GUzLiQA50/breGE24b6e/tn6g2427BBU+ahW8
DxfnlBiKlVrBbGXmTLeVqgcPgS8knldWucoqXmTUqsVbQYe5xcFhLMIoXZVHUYvXTx597fWKB/6n
v95GM7TGpHBAfw0cxuk2KrwC470cn17E8tip6TZH7BBW5N8v7hnqB0GHW5YezWK3ipgEBBh0Um9J
8jsaamAREHXOfoHsQYph/C+O9ONdO6/Fo2UdqqgiWDq7Vqmsz3j9YoxbaNPoVvpYfb8+fxc+EAcE
x4PCoJjDxfyFXR7ySwiF8uvBHI1HBAdXztW1EIvRjFrQ+YVHiKoYrJfJryLKir7/cn0gF/bnyUAW
Ky0YoY5MFlHMXrAnzh6VDsaLIqy9lS4cc8SZscCgx2i+L7JVFNnECYPUBNVB9dMMuuksbz/JAZLc
8b0imGt1nEv37lE8Y5EgjSZKZ76HKaRVQHOvqyB38g47SF8uv3kergChvwvyeGXfXow6+81ReOZh
s3xz9omv1X5YJs6UJzf0hYrktwwfCcZlqkhOa66Eu/QAJXn5N968ho5WvNxnWK6WxEP73BkRQhSQ
2pRUEXHxT732mFIn1hCWizbXF805hJes5jjuYvmrEjJdGAYltLqmHfJYavk8Kmh07hpGC3Qkr0cH
kbttWx9wVLge/OJKOhrzYl/o3uxbkhKbrhIrB31XcRCexsTHiqiH553+fWH6ZKyLHaIOqDYH+TxW
+c7HS7Os0dFFWuL6qC7uw6NRzSvr6EviOeK3mJ6hbWOhH6813/GThTrpR2BU12yFzhti8+ejwgor
k/oFENzTYEmT+F2tUsptNITEgxbZxdJ4xzgMLQrvc7TPW1tFjhKlI0U8iOgYRj88XXc63FfzlfPn
wlIieQRRAm5FMegxLA4G0USzI/F6ze4rS3nJJkmcuyfa7aBNWLlbKBW2GOo5sSdziyC/tmlbr7Wj
2VeiVkJz5WMvFxcPatNA9hMiBuwB01h8hjppVLFTxMIJg+G5nt7z8K2Zuv2I4E0yrfEll9/8I5hF
kgkxgo/w8U49+uZgOznUWzzVkgn7EM/AjgZ9k7fcMt6ExFizWrsQzUKewvjgHdNtXWRIYkjP3Myj
kvJb+tUsmg6HWZOq41TEz503VofrC3o+Ao5TGAZnwYvgfTpfj2eZUuB3oVlaSMyL0QRUtYwR7ZZk
JAMamhbXQ10aGUDoGTehza5Si+UcspqtQKxKR1KK3aynkHXdYQiNfYNo6PVQy0t5HtUMTDYo8MAN
WraS2743uromlBk1qOUPu8BYg3BemjjKtryWyJso7yxyJpzMRTTaMvwPG9p5nV//MnAAceXJ+H19
LGe3xzwY6G3MGb0HktnF1iup+hRF1ZfO1GWOKra3HapcVuehjWXsxKZ6iOXyRoqLreSZv67Hnv/R
p6tjxlTPVXE0PlTNWoa2MHTALpJiX6s8CIm5kfJv1vBiyK/yXGLS2p9YGa/y4OepO41K+gHtZC4C
sl6WWZuEeiTo9al0kLzcUNjc5E1ykBCz08vqvtcD3EVrOxUUN021XTYGa4CtC6fLvHJmyCEFSDCO
p+duhVGEUipi6RTIPdoJBgOO0ncP/lAFGzWaYdZGu3ZdXlpORzGXbJtW6NgJnVQ6QeBarfFd1GP0
HGX/L++veS3RZIDQowFzBpR1OrTU6BIKeHjEh6G1E/vhvZS0PUf4HibB9vraOeunzLGo4vJc5tAU
wXacxkKhJlEnTSlp36ApCBxN7VTsnXVXChs3pnxktiUiL6/wspyu83f/z/CLoZrYYvl+Sfi6RfM+
TamrqJhL9ciT3AV4riJjozziZISrbeT/NLToDo/Anys/YtnH+5gDCINcmHN1afmEDxPYzFavlWgq
Rk+6FqFmXA0oGpU/pFG+iTxl12JH0AaWb3Nmrbx+Lh248MQoOgN6oq21WMeZWY3omSI1Q+vpvq+H
l8KfsGcR38ppDW16afkehfo4w47uyHEszDjjJnHUpsAtC1UnZIfoSOuV6rnX5/TS2U7OCOMD6qAm
L7MiecQj3q8JBZtvo5TFt17V3q+H+BARWZ5A1Bvn5rZEqWx5uKcNTlhwKwqsYg/Y/Inl7TT+auN9
kih2Vr8FDW7K/pexOHjDp1L6FVnohGPFWmzTaW9kO3V0tGlT+Dut2PbK4fqPO/+qMsVXgF+A7SlC
Ls/kGv62mtN/d6TSlaXJblPq1/J7ZK2kfBfj6CSevJwh9iyhC4PVUd8oowKD+fl5gi5F36Kpf6Nm
+l8nBoyIIXHo4/0KmOD0oJgN2r0+RHx9nJADn14M9W3EhST9cX3izhcOICMetaZJQcAEInMaxho0
FVm7GI33Hl842Mm643noEF2Pcmna2AnAuyV6yfKyJlS3ArYgQVM4XTEktxjSCPc5zW5X7oNXDDDq
ldLN+cbjhp4JrZB2QYAsV6rkicgleWXhVFCth6bdaa1B5c5YOU0vzd0M3YUNRLn6TCklQPczTrK6
cAZjn3qYYb5dn7X5MD7dcHPJYX6rajAXSKlPv40RB92op12BcZurzKIEsG6CW3gBNnrfavv7erTL
o/k32vzXj04rSfJCdL6JFvbaBi/lOz0x3Osh5rP1bED/yZzIEU9DIImJpUnTF4h47Gu8HbQdrnTC
kO5CWiRtC6dxDT95YSXQLaUzB0oebMzytEeiLLI6NK+BhZZIpmNzILqxurIOzrDlsGExuqXzg4k9
3IxlqdAb+nz0W9LeBA8LPR8cwxQo8tOkG6OvqJZ8BjugAXOPvWdwNO8YRt6iLMKb0S3lZCWZOXuU
Ln+MfDrJdR94pjfn4Jb1LEycuM3G90MXBXfTbsyvGTagXYzJ+YTxSg+qcFw5US5MOQ9C2hvcQ2Cm
rcWqlYdIDaJ8KJ3UNz/zbvPRru9qJ66TtWRqzpUWywlMPxVmCpkUtZfaXXmBx5egYrSTY4bldELD
AprEp9Lw3zWkDeMyXkOuyfPkLUOSg8P+U2n5gpM7nVzsNjKzN5rKye7k75NtuuHm/RuWqyg2AXvf
wuews027/9LDvXxeI+ScEa74tLw65FluAaTuWadRNQUU7/u2crDGrCvbf8ieQBoGoGH9e/x9Xika
86p7SD/vY1vYXt+7l9YVAmmUQAG4cSgtrz6ftB/Ydl058j32QDYirYfY+Zq/5Yd4623+m2CKwo6V
5yfeUtBsULxWDRvmWfgEYG9vOekO7enDtMmcfB+tXBeXh3YUbXH0BYnhT7rF0ECw3fg3gh08JviN
2vrjN/U2W3tJXXi7sjGOwi0WkWElJUrjDG58rqDl2KU94PHqGjvcuFYu3g/o2WLBnsSab+ajU12X
IrZqS6z+pt38HG7jXftWvuloiAnb4XEtDbt0Ep6Em7fsUTj0QuGgzENr3trN+MO47QAV5bzQ7cL2
PzW76stzuoImPYMFsitOYi7eNBm0g17KiWk+p/vARZ3JHZ3gzrK32NWWbrNRt8PuW7ARt9nudWWd
zofZ2fSivEcBjLcMnPnT8faJJdRjRWzp3foV/9h69zKCXe2W6sB0kx9WP+eFI0+j4PGfeIuVqoWt
CPmOeOo9T+5H7AhAzjdvpePvMLTFDNhtnOTedLKVK+7CzX0Sd7Fkmx7bCqEkbusUWzOyf75oOxG+
6dpyvTw++m30rkGlL5/HiSQXgWR1nHA38q79nd5jV40mXupYTrWBP3L4EdxgQ5CuXZrzvJ1/x3/j
LtaQlSmo3EZ95VRv8Q+qDL7t3VU/q43kDJsssb88rwm+XQwIEwt5QXqk4O9PF47W4IghzwunF6Y7
3RBvm6xcOUTPhPY+NsZRjMVi6bD20YEkcc44qmPd1ZtH6TA6jy9vnuttBxdy1oN8uA+//MYr41vv
Bra/3QW3oas+WJ+/mCufdl4hZzNs0dZCl4qi2bJg14callQyjH8p/1yML0m2G9dWz4VXBmU/sj2w
HAZp2OJpP2mAbrxYQ6BaxRc8syUZ1zbv3l/DcZz1IOaJhXRPrYhX8LlujoDBYh5nauXAvR9vwj1m
dN9UW3uGgpv3NlzrO9E23OmpXYMdXrw6SDHn5jckHWKfLptALduyHjFaGbaduS+efNKOjf4o4Ky7
ct9fnMyjSPNfPzrJQxFtg3QgUrnBjyh38NGyVpbExRBQpqkpwpPVl3sAU5IOJ3a+V9l9CUQcT7Bo
DQ/mWuZyMQwCrLwEERsxlrlElVGw7kZWni/c6dmLXO4nIOTZ/vpVcPEaoqLEbgblCpV5MWEx2ju1
Z+hcfe8IADtoqOyMjW/rB/MOw0VcVW4C+wFJ0b13bxzWwAqXdhfvDjj4YDxoXiyWvjUGxVAarEjD
bJ/oi+/bBmHlfg1CcnmQ/8ZRFi+4dJLSsh2IM97IqMQrTiHbgoMfemK/oEi9mTTkiDeMEnEPxCmt
cTPD4VdO6zMQ5Mf+wxBuriXMhIfF4QkFCzmXnIWj39c/zBefR9dduDHd8d3YVvvghzLZyvdq438W
9wn4Zhx5uv9m6fLikGedF9gIi18QY+0pByO/IJ0O/fBs4J+jaxtTXruYLq7doziLI3xMS3PMA+J4
qbINWvy3Df0LzuIZNtcr7aFLVzy16f8MaXG0hLGmRGZLKNwI7nXJ2/YapgRl7shS91rp74BSMMlb
Sd4u5qfHURe7Bv14Zeoqok5YSlSYn8i/R8kuS96LuW2oh5ymqbRpGszQ5QPSQNc37YVbGFY0uF36
ydwXy0p0Rc6fRZnHQoJlkHp4bXkra/XCB4RsDjdVojQwgx1Oj9GU9hPvJoEHoxTYo25Pxrco+bTe
Fp//OYvrlUqUiCYXF8NMHDiNU8g+UB+MEiC92NK2eFRRi9XuxV/NptsUTnCPxev1qbt0FZ1EXHw5
Qx5bC6vuGglfxNMd+al/smq7ZQ73oEWvB7v0nY5Ht3hW4KjdYhJBrLBsbDR2+v8l7Tt75MaZbn+R
AOXwlUodpyd50hfBnrGVMxV//T2aB1h3s3Wb2H0NLGDA2C4VWSwWK5yDvN5tCSsO9EIbJgCU+3am
OTrfUbbfam2GZhQHjFa3ZawUf1A8O9skxkvn1agvdNatLfr6Q+R0LgjuM3dwnibf+OLIui6yQBaQ
rgCnsRSxWSgvoH1mIjrxWrxMsCvojwKPGyAvSOPrx/mdI0xesz6EdrjK8WJHR8Sl9Y2xXlehlrWY
HbZOojvvA8+yQama/ERnno8g4ra8VXM4E8eYXq1UyqDlRWtnveK0SW9LJm+rlv2+Ok9nIhiLSwO1
mBU5b23AKQ0PKvqtCOhCgbfko3fSItRVHpYnSUXKQ/xHe76t39UsNi44RMl/15OxRiD41/pcQHpn
l0tq6e5X74l2cG864lP51djR79sCV55dF/IYwwQ+vTjWFRZ0sO7jzAWVnqyggzcghcLpTl6ThBkg
tFcAZw7968vWnoWVCgbaGg0TgvaU7xuKQjZSoF9l7NCAE49dAXova3guibFJWZDrWZAhST8moA3e
6b7mnu5PYkWqDci1/YzsMCkBOhYwInGcyepBP5fNGOjcNIZMwVpqlw+ghSeWHZxSv3f/AJWs5ui5
ZqjnohhDrdNQzoaoam31ozhEJ7oRjsJDyxHC27XlI852jXY5AGJK6GPhFgPNdJ6jyOi01BlA/3Pb
FNeCO+wboA7QhIjnItsRQw0qx1JaLwrNHpiMQ+SqVJK647bZvEde+WYd5efocdqD82+X/kp5nbhr
OayLD2CUjWpAsVgDPsAEfFTYvNXlHbCzpvIT3dlFjkLZp6p+zu0diriK1pBWfgHJMGcR1nf17yIw
B7LJMRdvicsiHJPt9KD70t70xz0mL7/ybU/Q+uT1BOwxnrRrSOwZfmFH/niyyIux1d3bH7Pmbc82
5GpeJ286cZrwLTMa2nr9QS05jWvfWR3W2WLq3MCgPp5nGHK9NK8UzYMzutPBZI20BEIYH9yedxFi
mAV+x1c3sdNt5nvR552dtcSvcS6Y2epCwHxSO0IwuvTmrYi3rmiDthKMC/DxMdoL/dtLuRYNnstj
tlUQyyJtcsijkgzCTaSbAiJLDZ7WnD1bfujGirItxKYABuvUxJ6Jk21IdhvsVbD6oVaNOrWmekr0
eVux1RvrTDO25IpWrwQMBtDsIwSMBPmNGwSndrYR9AJQsiMmz0/wNFxCkjOXVJaCBD56aNglm6Jy
GhV1Hy/XMOhOqvwP+HVuK7jcFrcWlInjAZiQahpdLKUjQH4em18hvb8tYjWiPl9D5m4EL3HeaRJk
JAfRBvbWc7YXPhKi3yn/oSx6bvcswUlLlValEhaPdrY2vuQA0eaBoK4lyS5kMHdgpqs0/N+KedEW
qDK7wsnB3Aa8lslJt63XkGEjv6qPtxfxO5tzvVEAFwOMLWhM2FZRrc5SqhtQzXrSd8ZeebWQPW7J
fY9cjEpEr7Jf4TntDKldcSM60vt/SDdB778fwOziUAPXDVM1CLwlItcHcA5Gij/y2thXnTJKgABV
Qrul8r36Z+bf0tIQZuQC7TERCZ4uxFI5Fr/2NEexD4Am0EYCjipj8pE1ZmJnQhHdR13MTr6iiEh3
8b3gZC7gYrehc3vr1qOmM4HMynWJCbZiMKfbGgIMMg3k9V0m7dO0KTc8GMV1MzmTxUSHbY1UXhNA
VumKgQsObDcloj0SdUtRsSc6qLvJfXD/WT2GLkXxKj0otsiLE1c2EXwzoAxDHQAgGt/ZtrNNTNMm
yGp5qm1Q6FKCsqvTayNvemUllFiawRcYhyUTwSbLVCOdaYIhVTusG0fQ/SZ9Q0vuDIrtqjtxcRvW
VFogqwDEhc7cq06fOlP1uYnQiKZn4vyk0/rHhC3lFWyvm2ExZo2zbaB4iWn1q4kcGtUzHjS4P8EH
NDpg8ALpPGnFF5m+UXDUj4eieph56Ngrd8C5VPZSzTHkKLedgkJj+VVl2qvcyK7ZFm+3j8GKFLRK
/V1BJibpaF+UJVB8bXBSYx5GBk+jircYD1FgxSwAXIbmJbThLD3UTChSJ4GUFH2EJUQm06sx7Wpj
1hG47EV5qhvLfAzUun6Os1rb3NZv5eJG4xyCPHRtoHWDRY2lfRR0pgAKwFjchqbbWfcNwtvkWKcf
LbXT9OG2uJWny4U45hpSMewDECKIayaccjA3C5Wb1A3yi44EM70tbMX6F2Y89J3BMtFxxHiVULXA
JryUL+d62+epnWW89p6VCPJCAqOOkWVaFYEQFJN1ErAjU7tNHtX8WLajc1uVtXU7V4WJyaMBd0Ka
QJAuPrRDCarlyp3rPZiZCM3+Q5r7QivG5iu9mUagf6K8DN7UUx6loCkW6vChmq0HsaAyR7eVI4YD
tnR6G2gdwA16GTtOeacCBhbieuuhyLdN/MUtEKwtHzLLcIEY90bfGbN8fQ3+k0nGGFBb3mN2dOg2
QwqK4ae+4AQ8a3HWUgr5RxKzdmMQSRjvgaTJD/z8z+zR/a8ZRRnD1R7Vp/C+8tUQWb/b1rHmPc6F
MisYyAFGz1MINZNNDvck3hs9aNudKXqMes7zcO1Q/ZWFBOPlbpldnxRRCVl0fIqHncmrk689+OHX
lxAHTbAiZqMvBYCEYA5AD4BTeypNW3Tz4+CPCFQ1vJZw8Q94wFgOHjA1p/ixZobncuVLuRPYuJEQ
htw4bDA+8ZoEmSMK/0nIP1cl+zAbysyq8gFXJZ6bPmAynTwrd4rJAzxfMwgAOC/t4WgOx2DOpS6B
VfRtqEIXQ/xTZpshf5zLlPQN6JpwL/+6bX2rNn8ujfGCcqRKNI0hDUMd+scETvd9amQCRadsMC98
woo7wjrvqRRqtla05cEY6bTFrFDrikIW22PWt1sQzOrO0FDTpWn1dfsT1yqlaJbHJB4mPQCPwOKD
xqVSTDmGt+05ld2evnZ4fHeR7CSJ5Q31J4AESd139lhh9Evsj1QBxeVQI+PVvc/mfRY1W0FSd6ga
nTQxcCqr4YX3azfJ+Qcy1jc2JWiBLHygfhy95H7www2AmH2V2sFGfcq3xS7CwfYx0XR7ZdaO87lc
5lkxRIZcBwlqAmX6SlUwyG5u//6aJZ7//iL/LKgu1URNVRXuQsapUtAzSHvHiHZJch/0xMo5VdO1
M3wujbH7ogJfvbyMe9bTx9QsefMXzXq5rRFvpxhr1ztzHgD+iGbIzEtS8Pt4SurI0+NtKWvpBwwb
AKML42UAi2ZfzmE15GOeQZVZfhlCw27qbSNRUiKjqPl6u1PRTlDzkh5rup0LZXartZTaDDRY4dD/
yNJnLcNr+ajz0ORWXTxcO1DIdBUkvGx5VEUvSzzNEsImBwdvdk6tHxsudsutjoFrIuc3EPWRV7Zc
Mw4AYQO/F+1CC1jJpSnGRtfnsokVBZSbG9eowLX9y1zonJrKmsWfi2FOsolReTGtYR8R9efSwZkm
/TzbNbAERTElKg/udN1SzvRijrDQ6O0gfhvkRO0RQI8qBsXwmDjkSuIMIKOwMyU6lUDUs+qeE3nw
1pQxGDkKlFARsaaB+BB372nnNyOH32UtdjtfT+ZMC7JRzmIKY4nH7LE3ZcDLFH5rNM9N1LvoJOJs
31ru1DqXx5xvNAhQM8ggT3ly1F3mGW+K5QTgnZ3taYv6otdOzu2zviwSkyTDxKO4DCyYmCVlb2sU
xrS4DSBRz4TfUzL8KjKVI2Jtn9Amv0z44ZmOFplL21fiTKUDSORtNb8f0rvMeBZFnsda26hzGcvB
OHP1CoLsti8gw5DtcY9530fBjl19C4SD+QE0hLvcy/zxXfoKOFu2qtw3zCBmGAHWzijXm1lopjni
D21uvaAHwVPZViQPAk6i4xuA6nKj0AoL2N8Fpl1eBlQvNZw0g076OFDbeNL90pU+hVOAE22HwBtH
hsyRHDSq++LW7Mg8EfUNbcA781P8jF5ML+bs6Mrww/IxADtAYwFwTtlMEo2NUJ+jkqJ9QfMATOlv
c1uXiOFJdxgoTUjoqk57UH5L2xAcxX7i6z94ru564S8/YTHssx3HVNfUxFpBkfXfWbIro7uO97S5
vpEgYuEIQTewCuo1Zm/zVpVqsVy0rL665o+l9iRGJqv/c/sIXtvupRjGdlPU2yOxhpjMIm3/Sxy2
QXksZUCQiJQTca3U1xZZeOEgWYaqODvkl87pOEcBZIVj4mfd16zqeyr/RH7e1oeKSPpgo7m9JFL6
m+qxA26yo6W1ztygyzwxPSG7H8P0+bb+K5fI5UcxXk9tcVx6saZgIDPcLm1dAV3e03aKHUV/m+uN
Kd4pHUfoYh5XxwmMWeiclbEY7HESG2sqFRlpptwEEUGuP2WJwVns68sYap2JYNRSolQYp7qhIERW
XACEDpIvpo5QhdtJ2EXFvyXOgUu4EMdYK0D5qBC1EKfEIhkwvRdlLZnBDn17t1at9UwrxloHvZLG
LsDC6am0CVuvTFA6UZbhPQywbG/LWj3jCzQ4Wpcw7MR2LoVDHyU9wAVB2lATrQZRDXUxrH5byKr5
AUoGCGLf3AoKs3B60WR0zKFRI/2J0EWETB0C6ziwBa0neWJHOpF5+Opr5meh2xETqcj4Ayvy0nsZ
86jXpobNqnIM3DbKXTY0nJtpzXudi5AvRQAbzzBBUkKBP5/YAuaYEmTudKJUP26v35pBnMthQsC4
TsFYUUFOYaQIa094WM9ouY9Klwoce+CJWlb1zOfXcimlQPxBbhh40+BTqhoZrdx2Qw9Z/Hlbqysk
7+U4nau12OaZLABB61MuUizfppsIlYl5pFvVtWz5hJlNOwchBsDk3dnfmafo8Udi/wgdzbn9EWse
5PwbGA+CdouhE+limV3h5gBRnEtvWDA3pb0QOoLwdVvc2nE7F8cchBoYG1NpQhyGjp4FeUZKD9OU
dYV8xW1Bq6a5tHegKxGHgMUflJDdUISuo7Zae7NyqNSjGf6cedayunpnUhhPZVlxlmPglNpx7g9m
vxEEIPcF+7HN3cq8DzvvtlIrbWawmDN5TCa0qOvKCHpoVU7E/GOEJH9THPFBedWANtyTKrSFF7RA
bOS72qOYDwufbn/A6vYBoXAh2QGGCXul9YomjNEEfYWkJ2kY27Fq6y0nibjquM6EMCYZTnoE+igI
CdCqJ8qvcce7YFZacbCOC2YQsg94KbON0nMKVJAxwDoWwqku74vwvQl9Y/yM1a+mP+nJTq+OoeCn
4vN/WL8zuYvqZyc+AFpEGi0nvp1DR2ojohmIiPLH21IWK2ADj3PtGL8iNH3ezwGk1MWdWv4GQpmM
xBoKe2EFxpU2c0v9X+OcXK4ns2VjWdUWslOwi3ZnJe9xfwzbd413V6+c6aXjF1AY6GtGxMxcAz2y
AGCahpQqEOzEULwMpaLUPPVSzLkFVlI4EHEmitmoMM3kwSjwFBrRUPkk9WTexMfZF47qfdOQfAvA
j731LnGaclbcycJPDA54vJSvqR2qVuiUcEioTaujGYxEb5y5i4gqlUiou13JST2snOYLcYySVBky
Y0ghrpIPufAoJRtJ4JjiyhT5N+XyPyoxtjjq1WDWImQ02iN4BYQGeEPHDnTIRWEHsSv1f6jqNeZe
NB+afq8V9218akOng2OLOKu79qSEviaWFnTTmsEWg6VW1IR5SKGvE94ppw47W/5U7cf40B/oJnrs
vFwgwSY9FHc62UU/gEx/+2CuBBcXH8Ack2+SCaCCw6oCLxi9KnIi67237qrI4Eji6spctE0txlms
QZQSOnWyETVMmapfkfc7PXwmXvJaSk68De8HUhw6Ej9X/k9e1wtPWeZuNM1yNGoLO9/lzqA6KhDD
mtyNww8lefm/LStzK2ZGOdFCh65A/emDfZ3tpuyxnZ6CmHdxLCeC8aznG8h2pwKVUVGTBpIa+dCo
HzTlBNQrXUkYGvwmIjGBxoMszOUF0aoVYNDVjNrTeNKCE2ZcxsyrFW8u9tPoQDklBCeKqnGipW/U
MUYxDJXjUICHHVPC7GMhAhB0lY0ox1hUcRr4t3EEHqGfgG5eHtwM8KgJ2FEsfZNX+7A/CtG+RvJA
2+vK3aC96cMDutCIPIXwU34aOEnZu3NLBnGfzt5QOuD6aySFTOo2MYN9F0wkNke3bzWbFoLdji99
VGHu6qfc+Vmu20Y+kSrdT83JoKI3Rja4hgBIS0D6+68tRwYNCzAsZYQCmLG9XG4kZNDaOWuIA+AB
0SFbWkewz1iiW2uNc1vUim+/EMU423JQZ5rJi6j4EOtOGwHRLiGx4Jiho1ccvVaFYVoR9RX8wdTg
pV7hPHRZrkBYBlryMZ89UdAJld6E4VB2d0lFvdvKrdzMi6B/5DGOrWsnQI9JkJcKLyKGWBT5OWx1
b+7c23J4ejFeTQLWTNXqi14AtM/b3DPlz1LzlTnyK8PcmjOvA2ZFoLLAIi29XzgfbBZSkMEgJ+tm
Z0sgTAWtVzx/TPQoFPUpltx/P1KOJISMiTokYJErZ0eU88IALFxodbasBfZU/ZhQXo50byg41rFy
71/IYUyxkpRIbYGgaBfWaUyPGQi1e45LXnGUFyIYA1RmxYpRbOtsGqi2rAy2rnJCtFUlgDCKBCPc
FboALk1cnhU9LCIslhp1r7SYnb6KHouEEzOs6nEmZbGPs4C9l0xBj0VIAbYeUdD5Wpab2ybN04Px
+IkQWWD0gIQ6/13VrjIh14U06f9JCDtJrWqlEuKAoANgIZnStoOpwvNyqtOctWIxe8wcfX1qCU3E
TjtFvexgfs+5rcdachkjhv/s+jcKxdl+NE1aUw0YMxipn4+xftAm8CCWwKybFKeKi0NOUQyIBjzG
ReDYGW4tFfYYSU7UF0QbRD8YnmjKqxMsW8RcnhcfxdwiBVqGqCVgdfPuh1k+1dNdGO6zdt8DaTt1
+47TZLjibC/ELftwtgZJIPZFIi82GQ9+H1tgEXvNZD9I/3UrFNzR2VozZ7jrLbOtrOUMp8l919T7
vHi+vZ08i2GujbIOLXMUIWFQ34LCl6nEsfu1xOuFDoyX0ONsxhAM1irTxGczSRKC9gagLFvT/dgL
rpWa3gguMto+WiGPy5UrnHEeUThjZGAIcCDE5zxogB9u190pn+9bfTcmFtBY9oUgc1ReNUZkvXD1
o+ZwVXVoG1MPVSHq7RweKyjcWE3Q6mMbI6Ajf+qPIv19ew/XrFEBBTfoTgEFgRb+S2s0R7UF7QLk
dVb/J2/K5xG5sE4qHFHhLqi8ctDOZTELOlBgHtRpjBHcA5qwmxD9ctVP8NU//ZAfm8+Sk4daafzC
JPOZaoxrNgM1S6QC4vpP8S5+MZ7Su+l3bZFqb0y24jra9kV74A4mLB2GrDc5k8riEFeGnIVtBql4
nbrDH7TOa0d1C1SPiFQ8dDDO5rEk6iaohcVihCwUOp0CkOdzYafJo8kDLVy75M51Wjb2zGVFWoJB
mQRycsXa6pm6jwYQh068BBFPDOOIOylqlJwuYjQRPB27BNk1XtZ+ZVLlwio0xv1OIDGZukWIAOA7
02/ekufiIDnFvnxTnxKdxBw3vHrnnS8e44eBZiP26bJJbfES/jSI/kGBOya4sd/baBsVfld7+RnN
j9ZD9nL7bPPWk/HP8JtZEzeQrCifg/kiKy2pxR+3ZXDVYxxIP6WSIC62oR8V5Hw/JEL38Q4Est0A
lcq3eTfep44GomPf5D23OQ5FYxwKbm09GmvIRl0cHVPSSUUhnugYtA/ddxFtBQYnRlppv9GBqi5r
CwTuNzjV5UkIpjy2Kiph1raK8bY/5dkuTdxMcTD+78TJ01Qfi2DTdX49OUJ9l6Q+Z7mXst+le1k+
AE3c6OFGYZp90czjHFpZoWJkbWhI2qMLs9LsSSTYW2BkJRgAjnR3Dty8cjmSvzkhbolmTk5phmaM
hgHAc+p7tPzRJgeC0CYdtnF6FKxTXh6a+q1U/MZ4sTTSyzERSlcRf0vSTx1vlIW/JH2wFtyWUHQV
6sbDESzfm7kH4UX1jCyJLLzlZeNYVUJaQB3S5mOMRJvSUwhYY7XaKDIY88Jtr2IgEOmL9tDOKQo1
HybgSQWq2uPkSfImAYxpvtXqXSkUbj1sC8EPkq1ezISiwdP09clv+qd0PAbKSQsLEiYhCIC/wngf
5oBxRFSRoy9uvs+SUyE7uuyh4bACDEBxSvJtMnkiRbxavOTo/g42ibExrZeyelAoMgLFPpsesokY
UuqYzcaon0zq5Sm46vuDpu+S8EEvDwIArIxXCwX/+ZA2+1LJMEyzNcrHPPWL9mcwPKNuUlhPRr8p
dWJMfqqcCpwfsQdAVPzZqmjdOw2z1xuyGwOSPX8T23fwPNooiRAERal+jExblX4UyZNQ/lSm1rEw
nI6AheohlgsAb7W6A0OuFX/KpWar4bs43eXJSagArItCityjT9/0YH52Uv4IauAVezP9Q8HUYB3E
4IQ0Vt/+MNNfQzOQqD70IDCgxR6A3YU12mnvharbii1IlOsDDSdfk0+ZMhCxNH0zfUO3kJfHbm7x
6k4r1TVgnS3csZoqoizEAovkWhg0WtQtzTi2tDW2jQfOQTcm2aHFGC4R75Wj8aNxYWFPmM6bOIHb
mnjMkErgMwPbnI6Gr0vXUGda2TUyxCeHzJHtwU7t4tQA95C8PumH0Cl2nygcvbYubzRgZT4RVYcz
yczB1MtJNxpcat/tQYEr72oyv4Y1yRG62o+Gaxwrtz1Mm2hrOJWT+MJIRCd0eDfB4m0Z/3DxGct1
dB4l9G1JwwGfIS9QJBAdOLoPZzwAh+FHQXDDOcYhJW/W123PdB0FXarPXHN9lZqTaKBeNoZOlH9U
sttWFekUnn7L99/Sj7npxDQfakND/Son+Z1qK/vIA3Ed5v97n7rBvt10Ni+ltFLIutSNueHyCMjy
1MSa5i81ibaFV6sAdED+0flJj3eZr9kDJ2zmaclEzZnSAKZ8MWPD2imaH4x3irC5vWFrt+iZpWC0
kLEUwEvraQMZiR7+ErXNLBbbKmlBmvgTFSfHysafdJAJQM1TAk4Je5JA+xD3D2nKe2F+I+39/zcV
RbvLT7GsTK6spSSPYPDBiojiFdvESe8C51fqj878iFuNoMxCWs8kvT141B6cnZaQp9trcmXE4EdS
5W8CQQAZ62zT+SBEUybKAcKoqfFkDBvWcK6tceS27l/tLwR9Q+CicR8unM0tW9mcVTp4PJB4Axyf
XpBKcBXZu63N9Q4zUpgzKffKnI0tpIBby8RgD+IzUiZ+sQmeyq1iFyMpUbziwfvydGNOaIGpBCME
YbAtlA80ea40b5Ds25otP3FhL4xizIFExlJoxQ6KgYNR3GZpnb/KgqIn7lhO5dEAx9cfoUtGTh5z
zTqAjw6oGVBlom+DsdI0QZtMP2cDyoG+CLA7EVMXzV5W3m4rd/1k/tburxzmoTerMngx0ONtW4jr
HGn0dD/cye+CZYcH86l4rPbaMd1qdsvrhLx+li2SgfWEXktlQfFmti40Zmuw4hQgxVucuq0hkldM
JriK324TF1EaD1OXK5DZyC6su7jpIFA/0kOMzLAPyuIH42MAAHS0M++46YirxACjIeNYBW0CyXYE
gbUG5JrS7oHmQhpEal5htzy0gOvC/aW07+TW2WXcFVnZTyKkjY50Mv3+s8xIC4RNe3mfzb5+ahEY
RTb9CWuaNrx7a/Ug4i0AIgpxmRxf/v1M+iSVZSHP+YDGKrS09pthyWJpOi/kWj0WCvCfMTgHvhC2
iKBT06gsLCuCre5P54u27gqHelf9Cu4NF+Rl811+H3p04PiAddsBbAdKF0uox14amLHqQt2EXBSW
PtUHNNZ7gZP9kp8xT2jXp+4X51gux+7K6ZzJY46lJsgZjaISQLEyOlkoJeg/tWO/dURnAGAOXn+c
lb3uP1jM50wiE8waXZDpuQANzY8Q/E7IU3uFJ/TAtQP7FAgFThPAloRtApilP6Cw+Kh2woEHtb+E
rVdaY0wUeJgWVprtAWyyqjVB1wtnlB1U6Y/JIzFZV/JMAOMC0Fk25CGFL6ejji7vktRqYiei+Vh0
aE/tKgv9LijlNxlJJhUp6IgEI4rcQ7QJqwQkfBqR9QBMIfVpqIZtaipEGponU+uR6hNi3gPjOsxf
9uTscxkH0qeArBbl5XbTt/rH8HMmpe5FT9XmsQKOpvmZe/PgJDtlN9qS7oz25Dz96w6Yy0+wmMBN
EdSxyTSsGKBsa/FD6B7MGBRPryBa41jg6uYvOINLlgOPOeY+SHqtjpMW/mtGrauYq7txFH3OsVp1
Hxg7kkxwZCwQIZdeaiwMPE8XjwycJg1AdXfdnaftFcDJvFMSPms7cBCgR9LjsV7z5DLvtSRoUiWm
kGvF8lat5gOq1HZYTm7Eg9paX8W/GjJ+uE8mbaYhJJnWaxy/qLF7ewmXE8IeUXS5oOUFzQMIWpm4
xGirKBxCEKsLoea3SHoE92A3HAoflNF3Oa/dY02bc2mMG8z1ao7aDNIm67ULvZLyep54AhiD0I1Y
G6VFgG4+qdIXqENvL9da8PiNXo7XDxp1DOYES/KkKHrfDHZv/Go1p6R+G3uYZrFC3g21qsmCk/4/
SSZzUMsR2L9GCkmxIvbgzouQcU6TYx5+hUHqhbKC5tKMOkVvvQ5xAbiigr6IPaYZNLO8C7LWu634
dccuHAcQXMBIs3B9oq378qhNoVorfYHvSf8AisRyKJqKWuCh3qFJCQkRKnJesWtHDIiQmCcE5Dc6
aBj3ocaKakZ1O9hhAKAJ41ApOaZr3LJ1bivGBjpgEPie6Eb2BXQC5lVHtSxRo6toZo9x+zs3gZvX
IZbLzJAz3Mfqw8pZ/v0soFLM2ugAoZzZgiwBSFO2BQpKyPkjFmKO6bCW8y0JC6ZhimtBLGd2Kqxr
Wa3GDrTTwmQRpbSQR7JKjpC1ZVsY8UChCdqAq1ZgTAONuRgNmd2NAjHD6qBlwaGj5svt3VlbNWDF
LLxuIHAE8dblqhkYuI+krgercqIXz7o4ZdsmCLtDhLz6i5anr7fFXbX/LWuH/n5cJ2hJA+U0c76j
Ps6rJp4yOxNSp6dbOQEZ+7ue2cG064SM1MYxG5w28G7LXX723At/iwVJL6DdsGdwx5dqlkOh910o
gnNeiA8mrVQ/bVESEEutvTdBJZC9jF3ZEKP8eVvuVe0Hkxk4zuDQAMMjwjR2Lqq25onGSofm1BZo
UNZMjYMQjW9Cq8huGiEmyDvzFbMG8yuI3CaHLmFUm8aPoaJ8DFL4ophNeifo0+ynvYiZ0NDgIZpc
WzO+DysD7i8U08EmeLk0mSC2AhrSVVIrz7R6HXgAXOwFuMDRn/8+E0ICdjlS80hSSSn5aJ7DVMyY
PWS5r5lOFfLerNen5lIYY15qUqhzJUKZBfsljMAlGXpoi+S0l1356kUnpJOBBo5MAypNzJph5LFf
nKpKgJpIVONFSz8U5YeAnE2tHVL5Rz3sW0BMg74o5WFNXuWNIBtGjH3CTQHZbANtYfRlVisoi8rS
O4ooWYBD07uG+sfQ7KhzG3h0TRtca/gRpJimto4mD7Dgm5z48jQtnwBALsxKonWQNRlBL3Vz7GHU
xlS5UgUivprU8Y6qoKmI7Uo4dchK9gmOsW6PtWQXpTfKLnolhRmN0vfgPG2jTW09zmD8TGU8LhK/
N56L8WloHEWMbFFIkQKIvKWJawoCpMWe1GaDDkwyIlOGCpBahE4qHGn1kau/2+bJMk+q5SeT6Ieh
bQyGl+VPnbErCuWJc57ZFMX/Vv+v6ow1x7ERzEUG1eswdSIdDHGo2uH9F6mnsXOUrnKm5FHreNmC
lUN0seKMXScjSA+yAWL7yeuQsWiwjk+mvhhbeAjA1HdbzWt3ebHBbDfdPAyp2YYQB5ZddJ4B+AJF
3HEktAd9RUT06Us0q38dJ1zKZALlGDT0ulD0GtHw1AwrkACBkisGDddt1a6etP/bQRAN4Z2o6GAb
vfR3wTQFetpBzjQDt9TKSRM8FdlvS9tJ3YNhCCS1nDl1qul1aFJHlzxZ+QLjzndyRs4HIqjoj1GO
w+i3QAMRgH/H+cDlA65P198PXBz2WSAT5CG6GSUs/lJ6peYumWHzag5xOPPGZu5+Z+D0aDLZNcL7
Of4oq31aAEZOLJxitOwpLohoPXQod4v1yURJtAExVavzbrYVV4u5b4B8gW3IwFwA4wOBcAgY6xbr
GM6yIxi2lf6Io20NaNoeKQIrdFTj0QSydhQCtuS1Q7lp/FJLk7NavK9gziOwj0YjDfAVIjWIGnzV
rUSKLrdv78lV1vfbaEBJagGwARSZbA9YL1pzVUijRrL6IZc9wEkpKvqVkBQ1LIBbvxnlu4gFt6rl
v5/aCBhU631oDmn2fPtLvn3rlXWcfQmjcKmX6Ohq8SVtP5Ok3nStSoq03pvyzgoQ9DYYJF9i4JPY
PoqiF8534/RDFQInTDZdnaL/YSJyt2vA0NKabq6hwhQrBIMRJM/eDB0wGGXl3/7mlaAPR1tXAXyr
L4+67+v0zKKFNBvAUD6BzKh9C2TfMN4FJSJNq/pjodpBP9sAlQIbRAd8pNuiV80DWwZMJNCko4Pv
8iyFZq+Dxxo0St0ySdfRtnRyof9SqZBxTOQ6kF50/CuJ2ZfQDALgtUGSgksLgJyYFveoNm71jpfT
5Uli7gI5x6YFKSQBuMcJcFXORUCU7F7lDePKq7fOX53Ya0AtatOYIriduA4cE/jjMv6a7apudvL4
oRMSF5CMJJTsWbiTRF9WdmgRUS2EIS+Z9aZUL4aJ/v7uY5iOqYjydncqrNxOareUXxBqTtbD7d2+
qgV/H1MD/mhhRV6e9pfbrStZYBiLn9SF4G6MqGM0xkMoGRnyl4qXyqCuFGc7nAwnt6yPNPhsGiHE
sGXsz1aPZAMXtXu5tK5O69kHMfY3g2FulAEmDOjD2SsndF2IlEQgD4xk2xLAahnvW/F+oOhi4eHL
rJj+Ql+GDmesB4jcGTPJ5VwY4hyOoqCRayXCMegzl2YVr99rRUXIAdmAiZhYlL4rAeeHu03BUWrA
A4+aAIyEMEIjDfjTgM5JU6IEreDh/w38IMgzO2xwpeXp1JMCoD//PoAA/CM6gkXwvOOltyzI2YcE
tdJaBdJ5JKbJFnOfXjwXbknz/0fal/XIjSvN/iIBEiWK0quW2qv3/UWw223t+65f/4X63DOuYukW
4Tm2x+OBgUmRTCaTycgIgZmlBPzMDpdAJKo3RkEKO1FV/xh81clN5UVtIL8+5LaZ00fP77eGHB9M
1JVSLbjXe+U21LQV7f66mw4Of/YtXK7QxiZg3xSL3M7FDrruqq2sH/OJAUF2q+JtWU53jB7aVLDT
5v8v59cUetSYbYQHBXWQ87lO4kBXUAmkVoxOcsVHU92HYCsvutWJBS6eKp02hnKGWU7NG5+9Duq2
TvHi+qoO96ia6ulRIwf03QmsLqT3Z+PiNo0Xo/tQMzAuyp6V6dWTvHUi76Tsrgp/J81aClcy2Byu
G13cqNBmRn0YbCLgCjyfS9rg1qqPGKmmY1942iYFe3memYJL60IwR/PmHzPchFZyFQDXCzODn9pF
vw5iF+B5dXjIVQiWtoLq4sUD4LdnnpjjZhJZNmmkAqdUnN8p6UqKjlW2Cv2vJADQQQURB05GO89+
gazLSvv1/zKljEfPJFGaKE2CsKvWgdub8m2n5scuMQS74PrKQfPufOWmJEaNK8EYC/pQN7cRiJa8
h+sjWdxo/0wjpLvPTeShHMjtgFWLJ8mS0ebQiRrYRYPgwlmcNzKtPFhog2CtDrhcDv4OYkvu9YHM
XsxHDF1GDQyoQwI5Ls7L/XKQwBKFJakrFeSN0OY2jkrZoLVnL+kiYdelLBk5AFSP5yKJCn3Z82nz
NaOgdYSVKZVdN/6mAdlkzabMB1tHh0wAVbUJrSp4wqwYxOnYWmb12hgezXbT0l+mdiOrv3L2S1Id
jdyZTebUee5o/V5iPwzw48Vgsrk+O0sp8tkHc5kLJHCzpJhdKYpJfUsidH2BzexTBQO6hb+I8fKa
hi++H2X7YITgqtTLt0bQirpBl7YtYhDyhvl2DFQCt0yszRVPCxRqNUORuoFhlg5RK/mgeHlgddQ3
rSTrgYwyo8cgSUFY108B2rQowVEPCg6FiTbANwyDcxyGMhPYTHQ2a0pym0zColUM+s7WlLybiWzR
7A3kFRYrn3VjW0LfgbFHSZP+3l3P1oObB5TYcL/NsR5BiRII0YGOjcq228ZpBQoouYP+ehOJnkrm
mHgx1BOv5UK0D3bTsEG3tpUCKIwSWp+NVhVmLhgVwNAHuRX12WDZv3K9+RlsruaRiyc3DS9hmT5g
Z4LC3ap3UWIgyNhm4BigmbzNxuq3pqcPlS6iFlqqosLX/jHMv8D5nZokmOX5Uv3U9u8K+e2bslMY
T3m1bdCNL033BduX7WC1VHAYLgS9MzfnZjogbY0CJkzrNLXT7r2fYlvIJX+hvYYz8MwKdwaCmqfs
vBFWIhyxXQyS3PElHyecto5q/KgMSwkyCzVSljfwKVBbB86URSi6PRZR48Qh3m/fiIlKKQSPp7d/
E3FQ9p/rNzMWm9tXdZaBNm3ETs/b52HcJ+pWTVadWjnDtPHHX9C4SjU0BW+vm10qv2FO/pjlDrR4
AmuVmeEi2ZsoJsZujLgCIg/wnEmoCDiGYti596OL1mh1svIEr0HMlgCfHyExKD2kxCHM9hI7Qhmy
Mfa16Pvmhb/YgoDIIxUDmx2EJ84PjjxSWRlAxwxkQkCKjKEVN6C5bu88tq3j93F6uD4dFyC0bxc5
scc5opT7SR7WmI4oHDao4SghGgagOFtsE2kXFs+d8Ujpsek3wdCi9HgcwQ8X+V/R4ITKvV6I6D+W
9+TJ93Auq096qnSg4Ea58y1rp22VTCsFIa8Nn4lkx+3LqBEUU55KYOUHQcz9/4T6fyafV4TRoBE/
KCqMS8iAC3pIvGKle0cPD18prk/FLzP4jNjq+hLwK04UVUdGoqFiAC4JmWfI6OTe6EvJYJYvb2k0
2j05+PSgKi9V95CL8BkXl0dwkAC8bJrQ5pNBq8C/hgO9BJSqlAf22+rnavt19+nePIIMSHCluHCr
2QxogPCwy9CDDq7Sczf2pUJtgykN7RdqHVcryzpY67VluxtBmm/yxajZkDnPINpjwX/MC5ASjyQ5
8dEW4xyd4+rt+J8fq9VxdbRgFr/ww/1//+APa2tr4dfq+5///KVruZl1ONjO5v5+8/t+4+zvX+5f
fr1srq/zZfcJ7qkyGNHAQYuAB/ry8zlJy4ZqXt6iLdOu7dVqFdrfPzaB4EAl/CUSc6KCPW6WYEEM
gV+dG5L7PI1TtMHZzt5xVs4Kg3atf7HCeM9GAR56KzrSXC5QVaqZpmVYhkDl7/cve+f4sVq/fmrW
qytY4ovU9Hs4J5a4ECVnvuKZASztj0csm+2KhjLPx2nMnQ3gRROaXQbYeS4kSsPchLByiKR2f3Sc
t+Pqy1rDHeyN4HL/3SBwzQ43EKVL8yDOYef48fHz6enJtybrabAegBK0J/wZ/wXT7sG1N4+/C/vx
9yN6KvDz94hWqGD+1/11l/x+q738Iog2AYjDQCfCXVMqoD+yoFbgKfN22d5uMb2W7WDsG9sWDP+S
/Pp7mv8Y464YYHuTB1rOxhx4v7V6WGNnwpKzcQSmvtU4LsalqcjYGWIc9O64HTDU/tiY9WzqOO+A
1Xbe9nMgwPAwPmf+9W/m8sQml1j4Zjy0ddnAZgqwL36LLRQhrReMNrZD+2v9ur473B0OrmARL4rO
3+57Ypi7QLdlRwI5hmFEwNxarZ7W7/aNKKgsRXQ8t/2ZUu18SpmvEABn5uE5R1T3EEHv1vDUZ5Gb
XGQA/HA4nwShRKXI34benNV2bd2ILHwzDl94B3p0kXcCBUT5xzQ1yjMpBixmXqk9s966Ves6qzXU
Ad3P71Bpb+Y9IEj5l7f/iVlu+8eql6aTArOzf6DJrrXfXmp3RsaPNvrN3c5xGHaFhZNSsxr8TPDH
V7zw2yBMthNLR4tTht3pCA6mb0jwtfngzgsDdC4T0f6ztPMx6hy/f8PGmTfPfKLiGJ036/wbfseP
A/79vZmwnfDDmbfx9f2kz/vlylfxLA1S6ZWtfPZV39+2cv5zes9fMX8LfuFEmH+IvkCdXZr/AgL+
4FntA/pi/AtGnqO4rVVAlMyGkVF8/0CIfLBeMfobezeHSed+JUpqLnIaFEmhQ8BMvG3LOMi5HaBW
daBCpyK0uxbaH62OB1MTVIoxddXEF1wAvgWjzgbJGeOichNlUhQYKg6/3Lr1LRDe2ikaX77wp8mC
sDp+InNzMV4Lw14f7uyH7cN667oY/u/f978wLdvVvJFe7vebe+f+5WV/v2mt377TW79E/CRzUsF9
7KycICO/oXgH5/sNaNynGZ6aYrCxyx7I5MY4L91JUSF1X4Jtlq0nNoF0scoSQZBdWBId3QLoYIHY
zCxzeB79DE8qx0nrY7CV4h0SN4jWafPpjY402sVZJep5XDSnI0fXIG4DdD13flVtzqpuGlATkD60
MrAk0yWmZyki9ML3gyQ3oTpcW8YTIEid8EJ9Pi6/D2XVmw0pFYVwgN2SwQ6zwJqA6lFXgfTme891
thqyV8LWwMWM5DGRXENfX9/sl9eSmdnu5Dt4L4whj956+A498iyDeKvEXLH0DndgrTiWBmh2Dmif
TxW3zDrLCA+mJCCqmIPvtYng0tl6kopkJPgATQnAsWj4FpWB5KCgLsrk2E19z60Ida8Pe8Gdz0bN
nQig2mtp1MNoMwRuVOyqIUXHF5p4NtLw/i9Moe4BQCDIVQjf7lV7ZktKEzvHlHI8kq7Rgg3mEYd0
jucJDrrZZy6m0sTtEvwXs3oc57xGnDPNrwj2ink7Ndu0e51Er3PLJtR5h8gAd/IPH5GsdVlJUDML
oLYL2s5R+Z34b9dn7DIRmX0Sejf/NcIldEEVeFOloxAu10yuAe6RIWqh+u1b2pmJq4NXfePHk/yY
DUm0SoqiPzQFqrbu0ErhNgY3rOgidHEecR/EJXplQKYi1GSMmjhMtqsAMFPDod6edY9ecG+G29Jc
ha3p6OwYUvCBij5gNnC5slA7IEBcGbhgnkcL0sTaxFJ8AItmzXs7RV+yttXlI4XwMoVqDhgroN6D
J5zyU6NbwXpcXGu/h//HOrce0qiNdCzhwrm8DpqbiXkWCX8ao9P3r7KxSqpVXQlGvOxnf0xyM272
cYmWCAxY9T6S+GEsjqn2+/qwFmOA+ccEl1fnpTwpxWwCSDq5+kR/Qgq+7QmAVNm6bkk0mPnvT/AJ
WprLRgLxBVuNxpu8/ZBMeUWEitGLgfRkPFwkN2NVjatutgKq2wC6GBqoAm2GMjerXGYKwvbF1Z3z
CS5s52YWUzrP3jDd9dB8M290/TBk6xCg4GYHZND1KbyA038zsJ6MjovYpaTTqJVgL4Ps3Jv3u7bU
zfQz+elv822EJj9ocj7BIX+KRCSW1k4FXTog39DgupB31tUyqbzcjO2iuA/7H34ERI3oDVBg47s6
euIfLYmVtO9go4w9wBljwPQ2PSAs16dwKbU5GQn/nEaASev1ElbSRH0iveq2jSN3fWwpqmDzLnki
Xq4BD9dAwaHzrSVAz2qVGQCfBoCqX61SgGDGtzZs8Zqz77319WEtTt6JMW4bKwnVh06Bsd7rXd2/
j7TRqbqf140szt2JkfkjTlbIQwREVggjDMce6Y6pvkrQACB7olC7OBoAJdH2QzXtArtlNJk/jTWO
8AId4fnn0PWgok4dqqBlGyLpwWMC6J+S44qQgY/IGdXbYPhRtYLPWBzun6/4rnOeDBcI/C6UCnxF
Fh1S8I7QnZo8eiKp2yUrKMjiPgEJRBTj+Rhv4gzX4xwQvelGix3TuIEKkiFCBCzNKNLr+UkHGFSo
rZ0vnV50Qd2n6A6r/cHqzPcavUZ9JCCyuyyxIRwaeEsAok2Z8fqcg4y9EsnmbEWRgYVrkzLRgMzM
QQFGSuBPEf9jQHumpHL92GiPhjEVrhz1oMUYdFZDsdBIjPKrl1ArRf9E7pvEnqKgBYN2Qr7kOgGp
Crqz0EuR00wuIWQIsK6rGWnTHLpORftvktIBmUmlFeCjVzNfRE+7tFgGOtJwK0Zp74KDJcmIIrUh
mvlKhTgZONQUQIfBNjoKUIVLqRZeoZDjgOoCmT53rhRgcC4lhoksK2jMFBH7nRRUExzIi0bQngVQ
wQwX5Pv4vFYLJDTF4dKT1/sQ3UKgWxbEwMX5QgvYLCeDVm3+kVXvgracphB9Zw2JnWH4qJTK0gc6
OgPo765Hp6XhmBDgQrs2hYAIj8nz8O5QjiOiUzxCGjW/75K7f2EAFTtQ4gBUekEEZJgdlZIEg6Fz
91G7jZrPf2MAuEIwYiAWfNdKTgKO6UeDb2pBYk89+wWsh20AsyZY9O8Djk+i0c8OfAt4yClaK88j
QV6BYbWKIvSj1t5aCV2T4EabOpLuqPTFj3qnlA4ZyJVNSWB5cX1ODM9/fzK6rvA7ECXEic3K7EfX
MdDKEcG2WXK307Fx8UepEwNNoxibT95BJeOogysZdDVSwWm7lPah7Q3wKp0puGhyFxEghJgRTQD0
Vkzx7KD8HCpc2vvXqovQ3e7rtpYlBzkWZWGLwwOwW5nZnyA/zJlN8fzYeB3Mjp0e2EqpOnHEfia5
+pKJZLyW3QTnBArUOt7xeCCUjGJxpudlYneFauvegeW3ow6Z0C1Rv/JyQ+m9RJ5AQHh9B8xx7cI5
dRwceI6GXCbfr6CF+YikACPUq+COAE6c/SrRaGTEa61fXTe1eCKqOpmFOVFW40NsGWgkH2uEcqk0
b/oQtDe9CjLC2L1uZmnNUOj/xwyXsSe11uaNjkg+empnqT1U3yCNGQKeHLWJYPZEtrhDXouBBJQ6
2OqydyPZZ2D+L25aUUPrBUxhvoTgZALNFMAzlxwF4MAcaxWnsY3LyFcLDZ1Sbi2WBCgVa1YaVHdx
ljh5+TOsRM2fiyEEgl6zPhQEAfl9l2tdwEoC9ygbXO9qpdp4fiTCAIqMkPM4Fcksg2fASNjHL70n
P7FUZGLRzXFWaUSd80uD28jSyMxhknCSjFL7VfrhtuhHG411G6P/KKtO4OlLFxHzxBo3IFXGJb/P
ERVbZUIiLbcuSq6W3/8wAunVgzqRQl+vO/1iPRUMAWjiA6QbLcnzBJzEeqjQSGkowWQeFPf9lNpK
ET4zI3/J5NHq0ZxMM8VpMpAweirkqUeHtJrTGoXLqlxw7CzP9Z9P4TagB4aTJClx7JgUxFoStt5N
U7otbdxkEJhamGiAoMHzMANvcVPmlrWuyFSm330eA5q763XEnIBudJY6vvEhiTimRNa4ZQ1bo+mm
NMM2xH1Zn55L/23wCd5pcGUyd3q2ub6mC8EFnGuAWgBCwpA4cMGlLio6EajOoJbC1qj7tdIv2jwY
U+lct7NwtjJkcbhA6LhIAEhy7jqgD5LCKp0ZGYDAqp70fkOlXaZtFCjRVgS357+W0gF1kIJaMdj0
MTKcq+cGjbRFd6OHky6Z7obSDrJhT9xtG7ldUws4OhZ8kc3+AWoVQE0xxHNT0OipfHnmAqlbYz8g
r7CGFm3UNPUtL2Z3IF20r0/mwiEHgwwoqJnnxDS4sU1+PnixhFAd9WTdSobV4Emjxz67bmbJN07M
8KRPVU0K2sxmPFyLovpY1LZXEDS9CyLZUlbC0PUPmJoMuJr2/fcncaU0adsUE1hBpgKyraYvJVA7
yUi5HxPtXgKdJNimRvXTK/VmNWZ5vAoifdbXC/SsFEzt0jGIZ1lIeOEGBYVJxi2mFECroDEUfEt0
KIwa8OHGnrw5d7dUdSXJCGh4TzHLH9fnemnbn5rl0mhg3tOhCwjy90G6L3NsxEB/yQNjLYGRumRg
0cuEbUHzULi07Gyos5udTDv1Bk+tMzWxC/I1FO7QrYm29c0DM7dMuzWb5zZdlTSxaLTtPcEVcike
nI6XC6qylCps7DHecPgI5Y+erKD4YVXtDgoAPuTTQlGRVTTBXFydaq8Mcx0G81EC1PO1nJ5Tz7dI
DvXt9EMJBHF1MSYYM9Uqcipghbijsu2bKfdzuFEDymmp3jSQvezAHI7G9b4WlKsv2huQuqGaBskX
KLcj1PEnVOwPXieFGJuqF+BN10IAQPoR6ONUS9F+7H1qflSAmKUnOyIrj5KnqE7PGt1GAdjEIR6k
2+vevDR6gAxAw4RHbVytuQBl9kUZ0UyDZ3mGy2ix10D3BCJdKV6X6bS+buwCfD0P/8QaX9EDutlv
ipCiPpXdQsHEksqqROvgPYKXHeSa06eRk1XkWAarQgFDN9vqUE6MDgjSUvogMyu6GxzJUSLBhy2k
nDOBHd7BUT5DRyMfStRaQkkNszDgXTQui1scDYKJXgrR6DsCKQvqCwbTuS1sxl5QSc0creKQxc7Y
xcCXj6zfkmoqw1U4mM3j9dlesgjwLUCNIElBSYbbuF2JFzMjA1Z9CqvotvVr1MnkKT6WUHN1PL+p
BdnX0lmH2wigK8BIoNeem0RcPqgEJDMu5WCu99rtBI8Nvq6PafEAOjXCRV9tmGq5D2Ckk0wI74Hk
cfAlN6EqqIt6K++G9YRKShaZ9wMzQ2sKfwk+YOEVEgROf9ZxnvWTUKy1TUyQzyOZN0EdVf7o2md9
cnsFYInXgRzTABeJ9+s2F70TgQkeiE16wQedypIfRxVcJ+lNy0vrQ++J+lGWfIUA+orCKspSAPSe
j0rxlHgCsCax+/ogJ3s2PEhkbfb31weyGGx0AKoAClBMhXF7AFShVannc7Dxs7tYlXZlUD6ORuj6
bXsT+JVz3dzivDFklRpK4biucuZkUN03KRokbbUt632t5+ZBn0QEZkteD3f4xwjnD0WEK3rQwQil
g2PGpSVFsVMSQdKxmOwQMCsC64AQeiEClSCZzaIYPGWdlt5X4MyOTGglgudU8tDFH2sbcKHue/rF
zH+VZ6HcyhAh4XwqT1ijAyJseqGJi0eLXRa+K1C6DCqy6gLPHtp0ndKPPh/WQGkLovLF1KKtX8ep
NHNNMzAEcmcTDYvWMKUgteOqeR68BJdVgvNBLXqBo1zOLiyBQ2Z+PNFk/JHzlIgqAR4+QNOAh8Sd
akTQvfJL16uDD6/rf00meQlS1SZ5dqdoopaXeRRnud3MSgiovskI2CANvuicNLkHVYwwt4O6tMAa
oLGbqF/pUGVnhltL4ESxr2+Li70+G5xl51Bb1PDswE1ry7SWDnWcg4IWwPLgfiAQtIcuiUiJ5yKP
O7MD0Y/zmFLlhVx4OgYWIYmJh1fNnGwPDA30LTVfDUlUZ7jY7Xio0edjDk0nGBf/1MGmoEcIkTO7
1PdkLCzVF1E3XfojagoMVS8wrSgzqcb5gIYyyVnQ6pld4E6COk4fuTECDDgDC9Er+dJgwLyoy7g5
AoTEA/PRUpxICWGZnfiFRendKOo6+k61OLejJiBacD0DqG4+H2kBmogrz4R4I62hMODRPQOvy0oa
o9tAlm7TWqM7j/QHRZJ2hlFtJZI/l+V0LIjvO1Imr7o6uMvUWFsntNvlpNl4ElqzfFkVlc8ugVhY
WXQymiivY5NiTs7nva86tFrHQW5Xko68MN3IeKIZdbRqdiZuJYFdRp4tD5/+RJ1oJoPoKsGWWVh5
FAugHDu/oqExj0ul6sLTFHmUMjtXdn6HVq3qgSjkr8MdWlEBqsLDCMqS6DU+H2aapCUaIn0EAgQh
r5bXOoGiuKiM9E2awy08mmlmfSzQUM735nMzdaJN0LbEthxWdCXd/Byc9AcqO45hl7W1Hj+r14fO
Nm6z/SG+razk5VF6CnbFB3NGwXgXoi4GDJksMuME8WDIRd02KjNFjTHgfIjdrH1mYzVZrBk2U1k5
VQVWWK96ADjKsGgtCvmLK6rh2IZ1DW+JnG2Uvko1pLCtReaPcYAyTaHsk2ASPIgt7GMM8Y8ZLjug
WYVOvBZmQrTY1ol+0wTh+/VwPrsFv564uoLdam4iBM3n+XoaZTHFqYT11KsHzbvpsjfIQjbDg1G/
aUgLROWAywycAtN5Ym8O+ycJcDM2hjeGEVqWSievbmIojePeNFPe7jTpw1Stpn8GgvX6IC8L2rNV
8NEiHYDTXrAFx11hlkWV4EVqIzVr4152c5u84x1YdzQn3Xbr+PPXdZNLHnJqkRunOoV5Wvg4JotU
vh3VfDf49DaU3v7eCi5peEuEJjWux1xkARIqNKUkzW2ajG7VjNsSTciQxBT44VIMhYMo2PZAtOKi
y/l7AyjjYAw5Vu02OAyrbguNOFv5yA/aZ2TJojLHXKLhffLUGuf2yGE9BeW/3G4g8CVt9HW4VvbV
frpJrALd9IKL59Imw3MYhCzmhh4ggs89so/AI20oJTYZqBLU+isWGbhssYL3nVrgSlKMFbSVU1hQ
FSvZoike/XqyhBYdXXHiQ7eb7B+oj4mo/Jc8EBcyXDdRmIBYOXehJpEygT+uRoySnxSAn4jbJyK/
mL2YXynAQghQ1BCxR+p7PncerYhXDX1uQ1Pp1jg+6b/I1ryZdvJj7NiGVTuzYKn0t9xg4FXSNYQs
hF9UxhG6OKvxGOSe2iJmpRUKPjqo5MABJMpxLrsbODOz45yEqjHzWVAVHYLGbT5anYOMMLeNJzxi
xGt2hGzUi74p9+Z2EoSOy75KzjC322gh9WA3wPjI+gNwL2e6zQ49otZKfcyt+Ks4QCnMQYGx2ZDb
yCpfpZ3bQkH5x+iMFt2WouC5dEScTje3HXUJIl6yjs9papdu2GNtd3vdKVzyWOROvRpc09E25SG8
jV/BLSPYnYvG8RqnAGCHIMeXPKHCAtxqDg8L9X2brIFOg/z6PagmMu+r6h2hBMGCR89dvLN6GbKp
Cwxc0gF9ZsZNYauhjCvrYJH+vsnvQgNqOlFolSL+6oVdCjA87t8G2pIAGZvHf+Jk0ggdjEoG9Vqc
gRGzMT47H6mqSv5a+QAnH8VjLtSXkAIDGHJuJ1OVwgtCGYtoVNJu6gkU5zo6CDLd74IvFxAY2saB
HsQEIuPmtmYUMF9PgQi09Wfjgx1AYWjhMekOtTToygx260w7oljS0ViBSu/6WbgUZs9sc/u1jKqx
bEvYJnb9O32pDsmduk9Ly4CTmihzoApuFc/y63WzC8fHmVVus0KyBQ6TwGqd7ofuJSeCKV3YAKCd
AqMHKjfAI/PNyKRlcW4E+P9LlVtA8tYAg4bxpNQHMKARfz3WAntLudKZQe60KuLYbIpiNrjX181B
ObD9tDdd6at2RtB2WDKEEK9P4eIQcVChWQZpGp6Nz30zQUGyb2T4JsuHXWsOay+DEqr5W2U/cc+0
PGVmuCICtOviumkzUA/5O+5k3Lr1aAHqY1xLkcI3G+b3N6mkOdfHteiRGNb8Fo71A+LsfGBaqwY5
xU/bxxOxpL0k4TaUjw2qGK1ddc9khNr9HcGFMPyRtOsOyZUo810a5ekXcIsZ06EbykzDnvAmaaey
ltxqJf28Ps7LmInXD8ARiTa/TyB8ng8zlShQvXVd2G38CKJUPdo1w77RbiV5p2lf123NvnAeYM5t
ccsW95EEfgrE57H9wbQ1uGOj4aCER1MkvT7/j84NKSgb/lk7LpJVKmSvoZ6L+lMsuxL+XUPvgYWi
822hnIa3PNQMv2FsSKPO52405RGPN3Ncxi2yKQxbGWJHCW/LPF9dn7mlAZ1Y+r5Pn5w0tJrCMEiV
3E7UaZNq3io2I3fq9YfrZpYGZGIT45VDAyKDhyUnsVJG7ejB56v0lpn+z6EKj4BOrICrELwtL2Vo
6OOFEMd/4Nz85OmGgjYQH7ZIVOzbFnzio75mVWqhfLGK42Yjq3cKi8HQBWDNcEOUR12vDn4NYj31
ZxXHgqEvXW5Pv4ef4qb0wrxu8T0T9V7zTnG1StnRIttFcXBXp4abKJBVQ7mCMi2whuyv9yGyCDwO
4xZPkJXzcbTvyBj3jV/YWW1aqbIdUOdHXohW8FTCpf79+kIv+JOBkx5lIKBogU3hgtuk+9WYFiGs
AY7W0PWY/Jg6QZAW2eDCF/XyODE99IGBR86avHU2+k45Rtb1kSy47NlIuK3ul8UgKzVGosVro3mX
wpsgcYLI/d+scFEyKMy20VqMRR/tzD+AsQz1R2I8XbeyPGO4o6t4MMV7BBdPDGWKGNywsBNQjCna
xkzAiW4KQsnyhP1jhCdXAJlXL0/VvPTSMdNuU7YB89TQCuBWl8cK3BkFbDSXz+JSfOpfZsyLBoYJ
g9wMMtZmW6jlodWKxOoSyG/jwYj0oleHpembXwAgiYA0GdxQ5+E4iaCpZaZZYRtGhE4EyKGn2dps
lOfrq7RwLANkiPcaSNbAEN/kXMZlpIxFCV/QyXGc2Dr3fl63cHlOzmUuZFSgBaN4m+VyqqCvW1Kp
uFcwI0ydvgNVH3AhqavUGQjNoxZx0U8F8e9ywc7P5tltTk6YagrSVstxNje+kxo3kfdsenYfPeTZ
YSCCNvGF8i+QWyBjhZ4BCJyhI3huzJQ9LY1LrFQQGts8eJVVakfpaOsscAi4pMfhU/bR8GWKsrrL
mZ05L1BrQx+iLl8gHCekO42pIT9uQgetWJrqeu2u1z5aUdPXoiGU2VFxmxGb/OkWAr3T1jky1KJ9
G/R3r9r67UtFdlMm2M6X3ogR/THEH1t1HjOa9MgMlOoNktzWMKyvO+Nlgk++kQFzgU3HbXfedSeO
UWvdlDeNjlxq2E/NnZ6tpeC18jcQGirI3hfhpJYmbgYi/Ncc54e5n0Vt1cJcUoz2KG+nsVp74Yc0
bBoh3HzRloljUDWBzbqgquumuQHDNHDkyy+NEW00Ot0DqOBKVQudlUGQ8VyGJ4D3dSAWvwGoMr+r
qdREfj6fh30P7Q4GiaFn76/RoPBt9MbhYMe7HvgeuBMkjzpjzPsY2Xz+RceHMjoEoxOJAu2SzwGN
rCNzw9sceAPPXUJRyjSDgCGsgAjSC1H2v7/uc4vBCEcHbnbf8W9euBOfa+WyyIBOK8DS7ejFM/E+
fe1WjbbpGIP23b5ubMkLsEf/McYFI9R2g7ZNcCAak2aFENBm95QWFpO3teh+vuQCgHDgcqIi8YVy
wfm4GvA9ZjTAxJVgoU6qtRkDuxqIUqJFK6qK5BpILFTduNkLqpzilTYpQPhxP0L6jZgPkpBS4DKN
wHlxYoSbNaNEqyihMALyAinf1uHnpOxk5a9pf+DQaOJWkRWjZAz5vvMZQ5tCzeIQZoyY7gGHkjao
KoCRwx8+WKsfie+l7r9wB4pXSYQ7UDDxb7EBDTIqezibvPTXnEjUDK0LW6kvIIu5vm5qcQ7/MQX4
yfngOi1r6ijP4Q7jpo63ZQ+ZPorkVWBm0R9OzHDbVfdo2bY9zHjgLune2+ChCF+uj2RxD+Gd5Jvy
E315nGObUaBVYZIWNiH3XQT1mZ0M0iLAdvVQEBoWB4Pggz5NNFWjWe18zgLNK3o1xWB6qLMWo2pH
Sfo2aKMgKCwuzYmZ+e9PIlCS9oYezWZiUIsngBqG7qjoVpMLXmGWQunc2fHf4XB7NdRZQpQYdioa
bNXWeMkm/98s/4kJbqeieOxneHAp7M5/oOFtCGqeQZDQLS//n1Fwy19rZlvS2ZFrBbh/f98CQgyp
h0DLrU5YOJjd9by4g5DwZzz8BaYyk74uNRhrZ6Jy2teoqU5riX7oreE0LHW7SXNKvYUUWN5t4sn8
3+aTbwXVWeR1pQ/7CK8teeq0tVeLKv4CL6fc3ZkkXRgbBWwklemw4FZuTIuJmtAFPs5Dn4HH7BWZ
wIjiO2bjdsaKkh0Tla4WfQNtRcDYodYDXs7znaTKYxAoA6z0xaeXWeXodhDh9CCWCCr961FooWYL
1zixxbl6oPThAJFKhKG1smp34U1+kz/jlWvDJkuzBiQPd+2GPV23urhWDCBTTBYOKP6ICjRW45JT
ILzKT2rpJukXE0Xw+bsvXP7ExBxFTqJR5CeNangYl569GNnPQfkRmzb4uY2eWLIm8O+FStg8i38G
xIVYL2gS6GxjQEVuKaFF3rM99GmP0jp0zLX66/rsLbvHH2NcoGWdlOS9htt0JamWGrZOMAw28u+e
/szpy3VbF6z489XvdGScL8bNUNM6gDF53KSubEN03fZddtPtqk28NZ8ly3Q7t9lJa3VdPYROIUrN
RAvJOWjt+51c5pjaoKLQBLG74ZWO/VpR30lx7Mi/uHGcDpcLy4D/xZWvwRrJtJ8JA6U8wE+rsRI1
OIg8hldrY6pfAFCIeW18t/KeaOYwIJGmaANh0lzf5BArTIKNhy6O6ws6D+DKvuCBn5MyBLTQYder
4pfOjLbm8EShKZ7rYKwHSF/Bc01ZCTIQwRqqXGzOvakOfHSK2G0PaiFyX0CSPjXXpH7v0xyCQp/X
xygILzwUBG0bZSzP4SVDN93IUrtqiodEYoJRiaaSCzFEaujUpTAj5580sotmx1oP1cdNAJJa06r/
mpLsfCvyCEA/KQJpUGHPG4+sucnzJ1I+Xp+5+ZOveQcXWroyKUpzNjH1j8P4Ux0FWc9iGetkf12g
gg3P16MOBoyheZlG6UEx/4+zL+uRW0ea/UUCtFDbKyXV2vtmu18Ed9stUfu+/fobNPCNq1i6RfgM
Zg4GM0BnkUomk5mREQmttPgxAqJrtswjK+6rLPKT3NpfX5rUtBBIGkev1YTBtEXKNyPvb5IsOtr2
fMgIOzSu6kE0FLLXVgBSHsn9sO7/mOqGuBXngef52cllVEBspzc6XEaJQrxM/VSTeBvn0GpYQh8S
NbdLaUlAZatHAAkExlPwaL7g9DYw5ACiRX7ioC5t1WNQaISCoE8STVavohMzwsEmvdO4yYw97diw
yR3Ha0Z2PzDdz43fsdtKtnGlAYbL6KTzKuyjhZcfIzkqruG7AiGS9/zR2te3zS4aqL7HDXRIJqr9
SPayjv3q9zuxKyzTajpjUGPY1TqNdjl4QfttV/qNCt3j8ls6/Kdd/dtgFl7wxEyWVlfQYA7LN0xB
m843KKEu7caQ3a1r6SyvyEOE0bI5ifK5X5pWa/YLwFceY+p+UtwjDv9j0li3QxzLXGUtWp7aEo6f
phRFqRY4A5OebmMQHpeP/bJDVScAdw90/OiEkbvrR37NO09N8p90cuxIHlV1xrC8NvvKnaPSf03d
a4pBnBhaYddNrXkIf1xz8msT1GiCZzb90E1ZzwNnugHVZszedecmnMuNroMPTEatsxrLTs0JDpmX
tlH1LczVyIhsss9inSrOowOU0eLeOGVQ5b97y5IsctVdThYp+mWcdXZl8E8IRNO0HUq8DgBYsfTd
9c1cC16nqxMuVqO0k5TTbXjl+J6qnho/pLMkz1u76HjBnM+vYohVnHZDk6iPrBrxsXTKu6EKn5Av
SC4cmQnhLi1KpXLKrkF6UIU36OwEdSt7KK5uFEFjBgwDJqZ5BAdHUalmhYNAYZighIx/tOpEE9O7
/jVWD+7/jFxMJqEQxpx2QvCDHuX70r0wN94zFHynj1Z5TiBs5KT/zJyDTMcB4BVNXbBBgLvn/OAW
gFQ4YYuvk87vjftAZOr1q4588veFTzNBqnRQeILILGvnuOw+ToEYiEolCOf/Uvtw0M4FRgFYRAjN
nK/FAi3jyDSsBZ3fjEa2klPWdxjmlPXP1p3hf4aIUBrt7SnTUxOG1ApPiuqbC5bGRBbF13furxEh
zqnIm2yGly4Q+ANGNKgDfb0eUvKS47kCrIQHgHubsw5BwF1EqaPjrTsD4Mje/GjGNHz0p0/oyEKH
cpPvi2/RdjoU29lP9yHNDjIE8GosP7EtBNdCabvZMbDGmU/TRFnsxTnDYNnEvMWdaJVmuxGvpeun
bOWuwpSvhdkaCDNzzr5zN8kKM4kx3wbEdRawwSfDI7CHTekr7tt1Q2svTyDYCbYXasCQnxcOVzoX
hQVyNiABzT4gc75VoBoWphG6K8uuI78BCrgzUUBLZusmMWUoh7V1Ai4FrDFYATB5KB6HRR2LMQFm
iPQ1hPUyvQi0MXVpD2lTD4eo8NW4llEdrYRiDKT9GddGewe0wOebqxd9MYcammNZCBFOd/kYZ1eq
+bJqBLQ1aFOiN4qk+NzIsJitlffoVFkzecgHwLJgrTtCI684KPOM5/WkPKAuZR815B+eviQ/Ez0D
gMsaUsoiM4dUnOS5tbbZmBgwwEqLVtCFYlE162o+GVj3YH6a9XMapX5aRdj1GUKGruSeWIk/fHL8
f8aEoNqjDaxWFoxN4O3YFoo5e7oFoQQlnj+uu/DKjQRL6KTiZYN9Fs9KUaNY4bbI6xoQQ3hZjPQ/
YwxMF7Oyr2dmbprM1Wg7tb+7qXy5bnttlZgwNTA/BsTRBWtWEYdOB8g6AqAd74uovwkLFOB62Xyu
zIwQgzC/Pi+ljSUCrQsOTEp6EKzIBjUvQwGeU6f8EILLlgBgY5wK/BCRkm9IsbWXH1F4R+Zt10ZB
3zzq6otjfIH5/PoeXpwUwazgKS2eU05ugGvDTMqNYmwda/KvW7gI4dwCHwUycX2oIMs6P4tNpEVG
284YUR8LjCEF2vCaKFui7Hr0wjNmSII3/8FnZROYAwckgA9c9BZ0f+fmzCUEJCkGIYSm3WjuiI9G
vDZ5LxUWXF/X2s6dGhLcoq3MIoK+QuaRqnjul+LFKBbJWi48j6/F1rgWKgb8MUR4vhZGwsxwBpDu
xN13B7Sx9UPxX7jgTk3wVZ68y0y1y+r8D0nS+AouEBtgR9CQeX3kdfVDrf28vmerH+dkQYKTu6mr
1gAXYQg6PWjN4CHxoyPylknWcpAZEtx6UhK9H1LsXBIeNOd1yG6b9glR4vpy1r4Php5BdQxdbgcv
9/PNm5LFWazQwZnNHPQKlR9VVe/GqHi8bmbN04DBQnQAlB8DEoJLh7FqLsRGaHDShBwxodhDQ1lL
Xq9buZy+gLchxQOiCP+0wF9xvhq1S+yiH0ELyHrlva+NrY6ehsJUb8aLZpzim7H9MEYHKNhm4/ZR
EOFIOVXkZb2sWLAaDPHoAHwBU/6mKjaljMoaQSKag5Fn6Qgt2DDRdAKFNzqyJeBvo+J6JaupWzEK
sXKvXCzJybu41v7sxd8fIBwLy62z3C44RSJIUYp+k9rHYtiAK59GuRr0ZQmKLcmdveayp2sWtt8M
xySqIjwU3GbasO6jZdtyNPyl+5B8Zx6YxAh5akg4G2bhzsyGajq+68RoAS33arR9y24OURclaNSi
Z9t9oGy5HcciSHSMnxnSiSnus9d+hHB0SDroQBPhR7Q53g36lgBVRpzfi/lZWx9zfNtNvQeKhraX
pGFrtxF/AgKSw4eyRcIUx5jjFPzuCKlasotsl7pleKMnz53jJ9ZHMvjXN/si6/vjR3/NCXtdl+Cc
UcDp7EXx8q2Y62Ag1gHlItpw6kbN/bpubtWHTAOFLySZgASKF0bHEhc1CFBgAkwwY8y9ulvULarC
/2VZ4ALDqB1gUmApOg8VMVvKnjDYqfNnfiiGejuhDe/Ut84/Iyr5Drpovxv4j47RvnNTVZPHVpPU
CAWq5qnRzlAwebmZw5/MeLi+eWuuwVmrAdqzQNwj9kPYjD4IdOuQOXRBZ/qW9jik96o1erZ203aS
0752dZwa4z/m5N7VGJL/2IaxYmiL7ZBoKoqGpNvraE5IPpbMlJCApelSk1yDKWO8s+fPTHlAV05i
Y83xkIojw8NzFlOlwlfSWtCnlwkcouprmmJgFy8gWunoSP+n1ZxY4tHtZOOg9u0ubglLUddRxcip
BuqI4cd1V1gL/6fLEfw7qQeilgWMmASDt8ZTWzOqmVtNe8nnGq+Z+7oOrltc3UAXknmA7GrAKQvx
EJdNhIcxCF6n+I6Um0rds+xFl4FFZVYEr5shANZPNaxUBXSAtEh5X7LlwDT9PotDyRV6ydzAUfLg
acEr1OF5i3ChxQYwJ4kDylXUd4OmAL8o0JxWndGefNmZsidGquP6MQ9RP+xDXfNMp5H8hpUjjZ+A
rpvK6Xc08UhPFXQdKv4TbPKl28HQ+JW5H8qGqvbnIBVkWQn2nLEaD1KUsVUUkM5dU2+nsl34iyA3
B29mysZ1nBdiTTtI1x3zyNIkqyP4e8IdyjcWyo6cpBs403N7i9ZMvWHga0IHJhgtJwDZ6HWvXAkd
XJWFU24Z4NgTtbKLts3mxgClcqy8V9FdPqOmnUnqizIbgk+SjKl2XsPGMjaYMX5PbeVGc6bN9ZWs
eP7ZSoRvM7LUBMwDntAkJag2vKzeM+NZ62SYjut2TBEUu0QDGAQXrAZKf7RU76F70KMOIxX0Mte2
DTUBPnOHfgNIvc4/Pma2QQTU4Fm9NBhRoX0zVymNieb6oTaxGHJAZVwGeV+7QQga1X08TuN+ajVk
ecwodgRyeyjpA8AJcsY49RdAordLHCcbWOt/QzpSZbSJ6+LB6VyglNMmAb0im5bIpsCxQyuqw6mz
dz3IfVXPKVsjSLNKp6ayTN/CcVF/JFEb3bismt8nFNrCx7TXjR+kn22/jBVQiI6qHW2dTLN+hSxd
HoAkzXVfcYZiW1VVMVJrisbEW6amD7dN2NnDjdukSr0x2lSLt1oUYY7DHMZvSlMbhgfOlvhHNTtA
fClAVRee0+nDDlzSxWZMmsSV3HdrgQUKKCiL42WOErFw3y0VrsFcAyFkWHQ+JhAbpK8V2U31TUWC
3Hm67rxr3/rUmn7+raOkZ3Oiw5pdj6Axh6xqF1MHxY3rZtZ899SM4FJtusB9ZpjRjF9a/piGT0P/
WUs5oVdSf8cCIh5snfh7yLfOV9OEZuwaMRgh2/qzMnw93xrkPo0Tz6iOSrKFXohbP1jW4/XFrb0p
z8zy1Z8kDmMXRxneAyCiNH4Ng0nL/Clr0TEdAtMcgEO8b5UAUtKKTAzsEtbJpZgB/kf4RBcNbD/n
hp166RTor+Qe2jWfpHxfBhCYmY/R8Nqn7cGK5sDBgyBKzf0EccjUfMRVul/i8jAb9vb6JqzcUGc/
RdiDrgE7X6fhp5ARcHCjNH3FrKB31UUYuUn3eplLzslKIoWF44bCOAJKxOLISGiFBVAiY+5lpfVc
ZmXgOFXqmXl41yvlF9hTd+3cPlfE+XV9oX/muoS78dSwI3TgzFxLR0UboAhdLvsQ3T4tcnLb6xTS
3arWMI1IgdLkCHSHXR7SWAmPqo3CNURr2vgrnA1V8brU0sDDkg8Pqj4nuyR3tJISJc10Ovdh9yMG
xcHbEIFinCYkrg/xOJiHWVWzBzXBhVxEpeSBsubCyEpBZ4vGiYmBL8GTkmhpu3iYIIqhDIMXQghN
dVoTUYFgFtBNg6ZJX1CReTCz7VKnBtWm/uv6vmqXgQ/lfgMgZTSfgVUWCZDsyLTbye1zdFZezUrd
xFr+5o4FRNeyZ7eFEpijepkyeFrboAs+PTBOFmSy505/Jn1yG2ovk42xWkMqsnoZVbjoH4a6cM5A
ByHuDfiiDdKode5FhRshZ+90j9nLPWpLNCzjoFpUmswf05BvshY0/+bz9Y1ZCdHQZcBAB9fxgF6C
EDtJbC8KeHswNaDk3wwj3rqt/WZpMoz4SojGaDCviqEMg7eCeO+MyWSZNdx6HheAPTYDBGz7eJsD
XHl9PSsfmlccoZcHJgU0O0UUTauNIEJ25tyr9R+Y5lfJ9wEoK83Pl8OgvpJ+E/Y0jncGGoQZlAFV
4x4UI3EE3gNPlzYNL3eXV/I5nseE6A2apechVM2SRcHB4sJBOZRhdv0MglEZg9BKzMCXQ3DlnAIo
6Vo83z65IZTMRYIbL5nnb27vX/i/nraUQi7+eaa7mO52ksz38mNikNfUwAEDmQKAu4Xj3MeDbUxQ
P/Ai6BKA2nwy33X9bZJpTvOffR4Kz80IQR/powG4C8zkE4Dp5G52/3nMDeqTfDwCIB6TM74Jj1cw
ADItN2GhNPpgVl+LxYeS0zZbgrDYX/fLtcUAisCb5ny+TewmWdYCNhkV8QcUIt1DVzCQind5LvN+
fj2Ie3YaTYQ9SyLFHKyuydEFcTdDPWDwQ5mpocV3S/jVYHZrVghERPGemGQ1vMs7GoEMRxt0HiDr
hXuce2FZYvh6KVpEWDyZ2XCr5z5PjkLML6eyBtOaB57YEmUN2Ai57JjBlrF0GId1QGh6NBj65JLM
cnVN4ElFswTaX2jZnq8pjS3Uti3kHRDcpJpaQvRr0893WfdeKNvrDrJySWL/TmwJp3gaSNunNmzh
8Yqc/LeqISffWRzmYH8sKHAzsimhlDG9XDe8skY8xaDqgmOA9r7YPsFMM2ttUhbQ+viKCoWCCQBl
B6omBxtsN//BFsoMcA8bvNF/9uA0Uo1NjkHzqvBcvUW/bqvrW7UyQcTd0+7fG6og3YXuEMdqQOlI
TF+rbq71aK5hq91a2u0CgEg7aXTpJfu30n86NyScucqYGysDZZTX58c0vl2q7WT80p1gQpHU7ulQ
HNFzUfW3stw7bdCnkgfCZaoK8wS9PNx6KkSX+fc92dPCdLMIyWjhgRIMoh3QiWeWN/J+qP1cANen
G79SmRzkyvk7syncawaimZ4T2FxItnGTjZaHO9s4mJ2soyZbnBBUqrozk2qCrJ4B4LJjofZnz8D5
fGpm6Hdk8Ji6Yc6P6066kiqeLk4EweEun0EKiMUVNmpuh671F/K+tASPfG9Kmv2/W0NaipFnpAcg
ixU+3zypA0Q0NTz8SxYYkJlOmxsFlb60njZ1P0Jx459hYrzUfWJR+Him2bNitMHbrmjVtp1+KgCj
Y+52A6orqkizk7XwgjezhaFhvKWQmJ27J/jdkzhtsD7gaPy5sKlpQZJuLn09goin7JF+8e1A522Y
jsHH1nGpiw2ecNTHoe81Be1WcOB4GjhcYkv3EvXWSR7xYrv+7S4udW7NwlWHdyJqp+L1EDOzaLMQ
1hT3Z5tDEJW8XzdwSRovWBAuhTAmXV0m6EdY2+WT7bL9Ztn9NrbKoXpj3sdAIWVMVR+bu4klVEIX
Jw+WgUEHLpiDKIF/Of9uQ9narM5shRZQaUKtduju2vItAZNUOk00b3fVKBtOkpkUbltMf+MpqsM9
ovk9Q5cTxHglsKEZKOh/Do7puTLZ9Yv0XFijsLt6v3RDgbot6FvuHH1j6Hzycnv9E16ESsGGkCyH
S7TkdgwbMUJyGG3ckaP4/JpI4siaL+JxhUoNCp3wRiGOQASqjXUGO031khmYV6skvri+WX8NCGHD
Srt5wdAADEzPqEho2mM8SdID2Rq4g5xcZZ05G0Dtw4QTRxsTg3ALkfmYxIQr1FdKLUFVh29TG1vg
s3hTXcl3WN8mMLSAvwdEb0TIBsJJtwZQ0GMNScvVRRooF8gIAy9VzbhTOWhYQkAN0shibjNasaVY
A1Zhverb74OfvmX7EQOt23RfbNudDM18OTQl2BMWVRdg49Yr2Bs22rP2fQAf91Pqha2vP9yMN/qN
7atb279+cC77cIJRwaNJt6QxAGbYSWBOo9r0msZf3OPQewmxqWXfx0pD657RtPXVWnJsV/0EHOAA
45moA4rz81qUWqndYMV2eFvn9077r2/oP4v7+/eF0xQNw5D0Of6+MkM82xiC2aHqcpvJxnxk6xCO
VG0ZkTnzEFc2GQgOMQ0sQwT8f5zjf0uxhSPVkF5JRgwlUNQ57Mh/Z4/LzbD7hDhm/FUcM2pt8k31
Wks2UGpWSCxY6LJlGmHW1b356TH/wmA5zZERHscf32ZIFLy6fm7KHth8v84e2Py74d8QSIEmA3pi
5yGqV3tFRS9JwYwUrQ/mp76dt85t/dX5Lw9gyprvY5yFyG9o8qoeLUl8vJzZEqwLl3LttsBEhDgS
s0mXOCjfOto1dAoDZat/iyVH4A9j0eVaMRaEUg8QLCLmqMyZVi48BUhu6q/6TfdQDj9ae207PZXf
pwO0Srz6mKpU5rOry+SydjZXYgcrGY+xJ/cAlOanZZywzCktqWVCWZhGyV1jeMa8ryA5E97Vsv7n
6mLBFo2gCv0Q1GMFm20aDn2lYLF5HvSBCnkUWm+Lo/mU0fFm3jgb93HcTdsk+GdsA77pqWEhtlpt
3dWDCsMpdJqhcqS9EOAWa3N3PZyuBYJTM0I0xbdEn0CHGVX/YY+8f/T7uoHVXPXUghDSFDsM9RB4
T4pKZE31Q7UhDx2l0U0b+RZ16Gu7K7aPxt58kJ2LlRwL5HXoHBN0aoBBEdamT1VsLg3ES+v2VUOv
pvZnsp9kUy/cA4TjACu4DDhUAvpNwtE3Ei5t1yyIcyQo0DyJmxTt61hSclr5TihagOCSa2sAhSIE
bDVsbKMvJhw699W1H9VYMtX9h/38bBmoQJp4j1noyGA0Spx8GLQaZBxlHnvHCRJE0c69N6izTfxw
U9Nuw45p0B3zR87QMXnQ9317GLfmnYWXRkHzh/YeseYYBuTubtlCnWkPASr/NZPswcVOCz+R79HJ
+Y8d1kHPAUNTRLlLx2NqBUb4r8cBJvAN8eB2MW7jiqSvQ4RJqmYsYg9ip2r2RAzJ3+cuJ+4yiNJB
YI6yvw0YyvkSlEGNWD6WsdcZX1rzPHaHMd4Uox8ziaEL3+cLOTEk7FXkhjgXURVDLG+B0PyB2e8k
C1TZnIfOT6+4oD+5EMYPwVIjnrFsQVnSKHssyLfeJmoH1U0aGHfvFfQK0LwC7T07DF6+j2lyZz5m
T+4+95EBbJWXMpA1zS7OCCDrKjpgqNoTruMjnHcjL9S8KcbY0/QvUIr2gwyhtLKpZwb4Zpw4YN4l
kOqD2CMmdO6XcAMR4AqIVBluYcVH0HWD75moyGCKWDjqaZhrodlxK/VtFra00HcdtFOcDB0V/3pw
XjlRp6YsIUfTJrc0tAmmpuWBlNu+PQyOJCFbWw2qIaA+xJgchqr4TzjZs6yMydh3Bj4K+SQVdYoj
xm8pb6mmEpdf+/ynloQbs9CtBfgiWCpN9G8LdLFlHF2Xbw942KkJwcPcwoG4QkWwXxtbp6ylehBC
v6WFegSm5BE3ZQo2l086waLgcpELjFM2wWKjbNib4lLi1V5xjG5qpFrk03Q8GRj6snAtmBT8r1MW
XBEEJvsDWKkrtEy93643eep3lnvmTLUc0s8yEboVT+RqjgStN4TFi3nCbhyHlLRm7IF4WElfiRUk
zcN1Z//TTBNiFWxwel64IkbaBVc0FGsZismKvcGv7yJqU+dg3+dPE2XeuEm+LJ/LEnU0vSnuvoxg
pHeAvVHnLqc/Rxp9XP8xl2PIGJM9/TGCtzpN3poddCy92Us8k7qxT2ba+csN8eKPLgg3BZ1qr/RD
T6dWSUPJfb8Sys7MC56M+SxMG4bYi8z47RAaVWDyB790K4NcXnahhXUKDpykpV63CwzNgUFz2t41
Gz3IXkovf+p22m7Zvg4e2WTUCIjf3blb99Dv0JyRMDuuLhdUvxy6hEzeFu5dxxnd0q7c2FMUPwFN
JVJP536RKW+vRCB0i4F3huQRuOfEOZ+eGTqzlp55ZgdMywvLXyVOsxJMzwzwH3ASTJsI9TzWwUD3
CemFwYUIGjtGgbOPP5Y79d7cRl4eB4G7l5KKrZ3P06VdnB1W6/UAy21Qgjb+O/nqt8t9S2PgnG+V
9/qmZbjXZRm8bEOFQzLoYJXMNVit0k2bP3TV1/UNvXQLYI/Q8+Aj65ivFtM9Fo+u0TYRUKeJ3u3c
sLtzyNLuuxJA2nqKZfCxy7cQGgK8J4CeMdd3UYX1ZNlSpf2AgkhseGMAtD+m4Dp//LlAWqnLAwjR
bxL6lr6gZBB5v1R0eSSFios6Bf8BGEFB/MYMKzipzx2IOJPCKcpRtwdRtM+jHbmPHkYqLRJcfrlz
Q8JKa5JkkMuAIfM5uwEqd6FAyldHts+9b/qnvnGgoC55HlwiE4XFCTEtzQs+KA+bAK++qAfVIz96
7Odv5555AOjS/EPGJrK2ncg0Qe4MxAtaIsJ2DraeJ39mz8zapCQJitif3AdAINXEL7uRhjKg7qoH
cRIH0MsAsQad5fMPqM6DlSgLdHeTG8MHB3cwBi6oFii6I9TYJl/Ri307ON5MbfBa9F4vU9lZuUQ5
XO/vDxA+LHMtzFfb+AE5NTbKbsEkyY3z1d18/+Vs5sPkR8fpiOmEABjukhbH9IUAT+iph7tu8eqQ
ApchcenVM3zyg4SvjjfQtLgJtE9BZspFGu1mw5AqR4rEvS5jL2cGAF847m3H1MVOSpstfdj3YQql
43stbgH33YzVQ6+3m2r8eT0srbkVZC4hWYGnKFhahdsqrU0gMAlMOWXvPqaFOj2OWXtc5rTZlUPL
PH0eP4x2no4pmz6v2149uCpU0FXThoieOOYyRsakNA6200RsCu0iaGVT0/zGP0/DeBBEzMXiMJcm
cihGSW1lhZUAXgWWEFtB7mN3x7Ri3zp79gYgd+yCSXxkdVEncVc4NYnRs7jqEBlY/ZA4Fe3+GYkM
MjBc+1gQ2r3ojwpFoIbZZQXxFUBZM6SMI4bnOy8ynxRieIvxr6kbbEGAEFVmE0EcPEbnIYCFGHua
M5KjO/9shV8KBzE+9NPbdT+4OFac3gwFbcj8AuN0EWhmcwSndwl8ohpNj4nxQcrptiowLm3JUFuX
bxxuCkwKDmIobibRIWoCpcPChqmmrf2pPwzGLkx3brlTyFEz8TYNLAvqZOOPxD7msoC2tk7cx1Bd
wqApaBaEs+b2aOJXAyYswCDnxfbWdvZAkVIG1qbrG3rhg1gliP4sTtcETK9Ij+oYIM53Zxial96D
bszdFJHH/2ICCmgul6qHrsG5Z+il2sTELAqEwmhftSMH3FWS+LC2X5zt3cYIKwyJBZ8oBmcXaN+B
8TE/nOmxsn80kE9Q/5loFbuFT6Jy5os/A8DnS4n6JB1dCwifmRzL2r3Nie1r/857KlgRHifuOIyG
xmClqYrtwhqwEpFfeZFLXp6re4Ybg4+14VCJZGodMxO3HGAmsr4zMEZnIUrSfisjr/kTZc4iK1/O
/+wgITnfNEASSzMZYScrWl+pt8v0Dr3sBQx+sQVydvcOAKKi9rJhf93vLiK6YFeIfnoNrNkQcruk
CxylwxSwi8k6JxgmQonxpBayy3hlR/80nziDhA45bcHTiylkkPkDOxxilxdNJWU82zLewulfH46Y
fORdrv8zxE/1yYvLYkqsGTMMtUaWP9t44e2hj14eZwApUqgae/+8k2B5AVOXi9cBahTCunqArnoN
hUyvrdI3tZ79DkMlFNJZNFGLWyO3aUhkuqhrewn0monWBcSBwZ5yvsTU1hSHJT3AdBMQgsNAB4zb
FeBxqiVkBfyWFdyTZ8l4GYOIDDeXsDg2jE3t2AgdpuIenLyIIds90dKwZWj/tRVBNRFYCzRMeEnp
fEXurFbDmGJFMzSYGFQB3EcD3GfoFF7/Wms3F2pVfw0JecUUxij05zAULoWPyXTMpG9aO4AuXWUd
IL+CDhT0SvwW/cp+OTJD4pyrG4psHJ8OXCqggDhfZ+GW9WJoA8oliR5oCmRsZxJoevl0fZkXmS/O
AKrq/2dGHD4KSa9lSgYzUYzeS/g+GvUzBsr9Ttd2ZSXzklVr/IaEHhlEX0QaNzbVkzI6UDt38b3U
qjyq5IOx39HQ+nHWBteXtnIpY67KAcYZb2GgZQVP0ZRWrdsBSzNY8aDkxo1d/7xuYfUbnVgQAkit
zk2Uu7BgJwPUCge6aN0TSbPNdTOrCwEgHY8TzLngOXTuCh0rMA0PAjyvdaJH1Z6egXu/bmHd2TGs
A5FmIKdRRD03UTL8z3lpwtmn8ClEW6koX+x88XlV/7koAn14tMmt/VuFqlaRd9vr5tfONCYlALzh
uQcmos6tF6StQ3PGoEzi3CdW4xXjJ+sxC7xIzvTKXQb5cEy8Y5kYRxf7FSAyGTWdAZiaGPbt4lT+
VFo0hNSV62bbwdEoy2V3zCVmBQcMPWTwrGJjbRSizteWgSi5GAkpPPB8foOa0t4Ciey7nRnHqjNv
i761gKiOX6zGfmKYe6ZmGmv7hozqIczrvUkaY1N1dU4jzXi9vuvcshiy0alEroexYGB1hW/eVCZU
POYQqfmoUcyZW4Bc1BtQAIcmV8N86WOJH699Zjx4MbmKiAYmTuFxE2W9yawmAspaj2jYf0CaragW
j6WSz7y6sBM7Qubn1HasOKWSe+Hw2k0PQ7FXzQnAoF3l3moVnvT/4e6Djh443PjpAXjm/BMzOK8S
jjFSc6hYgR0IheiRto1sMmUt2pya4dt7kq6QrktaDVzNnuU+jHZJuwU0Nu7LdadYOyIopeMzcX+9
GC3AYEieu0CLe9p0F8a3eUOoY+/A5dcVQSzj9V9d0Ykx4UPFalO2eZYg6gD0WddHnW1bKJBdX9El
zIefQBDzcFoezAiKcPQ0K52xNhDb6pqLwBl0tAiwMA3KhlOCQeJwY46koUrdUzNJPa34zM3iNp0w
TTWDAxNz7LX5ZdYyuOGalyKdtHWgDUEzKs6WI8yDRivGg67obL+DAkykfaVVuy01DKV5SonunH99
J9a2GzgWTDqgQcZpis4dCGDODgPeGb5tnSe7Ws2IlxrxdFsamYzze9UU9h3Zu6uiIC1EPQI/CgsX
iyub5dadQ2y1+mLZ4/P1FV32M2EDY0U6oDMYNUCie74ksE5YucpfRQvETKHK+Tp07LYdfs/hL2Mc
904M9gEAWUGOMz5rbApMval8RVfpYPYyBMFacnN6dIQ1p23Utgouaw+kc4rde4WGSYTypmOv+vBf
IunfgyPOq0B3Sx2zCKYi7Ufl7Kb0sdFfahkV+Wq8PrEiXMuWO6aQ8YEV19m71be5uh8ABx4ll//a
OcAMjI2Ag8cRKP3OPyGJsiFhOV5hkQF1rP63CiVuWLPbklYK22Cc03NmWSK65p9gvcHnctHPs8Wj
wJJSzxsbkQdZfOBmNU0atNqkUi/8US5esadmhASx4yrvkMfB3I2p2+BQMIdqF7asS4LBtOdnEk5a
uAHdcWFSjBT3uV9p7vATsWr0Z1eLQJ7uDJniISXQyicH0jFvU6+xhCph69p+rTRwtTkey6PblPZH
Pi/u02A1WYVKgOY8J2HiPk6YH/OGPGx/1PgrCQV9l/Y9q0HE38VllG4ihQwd1Ss1x5B0l1bDYzOi
0uXj0LaTlyR16WCeTE03YzwZRTCOI2k3dptZdFwWw28bu3qownoBP3mSAXDcV53t2ZNZbWo+RBl1
kNxoMWuY0SnuK5fO9VjfuU2nYSjcmopfCqgmvs9q2jHK7BpMLlVE8KqayIKUuq2j3iNJpVuHFBPI
vm5H6vNYD1Ny25PZetDi3J2CbqhGiEtNenaf6hC20isjskAwY2VbAtIWh9aKGr5BWnyyb+Nch7JP
gmnSe63JG4yBN/ZmSgZkBzOpEnVLCrezPHdO7NcxqaOO9mjqbbWmKzc5capik7gdOhE6I+NxiDBL
Faox9OPHSamC2NSrTBK01w7hqQsJEa5ZxgXDYjgeOUZVWpBRhCAH1amTSi7+SwQuQilGCzDZhCom
RnoFQ22ikljjBcZ5ui/KXWwHibqZ61fHSWmVHEN7byi76+F79RSemBQymskZWrtQUBFp4tyr9DpG
eaJ6jKrlx3U7q3sIjnTVssFbhjN/HmLctgY4JIOdbmp2Y0y2ZZ28Job1VPWj5HOtb+NfW3/+/5Ms
bZoL8PbzUvBi7TTnQ50fO8K82flJqmBZgjaFUoqsTbbyyEBhCW9dwBt5JuEIkTpV+6hhLeZRM/c2
qh/K8baZPqP4JwhIE3Mz48CyF5xzqqGMUHW01H2Wfu+yj+vbfBnJz3+Ffr7No9Y4YQceJm+Ato0a
PjczCEnVyQtjf6y+xcxjspGKSweCRQOTxfyFj/K7sO7CTBMQSHWFl5qmV9XKhkDmfAxlZlaKr7CD
TA2AOjTu8F/OVxaOg1VlCwam3dF6Ju7/4+y6lt2GleQXsYokGF+ZFI50dHLwC8uRBDPBzK/fpu/u
tQRxhbKr/GSXNQQwAAYzPd1g2YfKwLaN7b1BKKTI1HRA2R+PvJayHS1BuYcKryVwrev4QkF/ETDC
iwy5jtTU5UfMVgoS2SUTS5vmiFg23oS51XntJLUgp5+QjdVj9e9PhWXkkPoBRH6hC+FuZxB0ZeCn
gdG8fqP2zzQGtQDDSkqfUv61n+4n9TDNorrN6rKeGdUuRyrnYRYxDY406vMWuMyPNu6Ckgn1F6+v
ZwxuKUEgxw1eeD7rIZNaDculpzmx0SmT3zP7JUe0sfT+uBrz8+aYQ0jz9ia5PosWmygjLlOKu5dz
2bxOO7tjcNkm/8maFNKp92E4OYX087ad1Tk8s8NtxtC2yykzMTbW7MvsGxAoyvB428SyDJfRzeVQ
ON8AVVmnKzmG0rLHGUwJ4ySCtIgmi3MEtGSbUInGIFIIROKm2KXUejSzO0vtRCW81cPrbL6W+Tw7
t/PKSlBiwWAK6ySZP6TGcOZxR/B0CZXDoIRO06r/4ArYUdCpt0FFgrr8pUmb1N04WMgwq63mxflp
ovdFTwMiEg1ec4UzO3y31hA3ZJJj2ImV4g4aAX5rZN4Mubzb7iAyw3v2mPUamqVAigAEsD1YfpyD
xDJvBNmWaygQ2j5wEoH9BhU3tGZwdgaod1MZ5HtuRYfZS8a+fql6dIIUjSQPXt2DO22nd5YyIjhN
qJ+CpzaorFq6pzLtfRARFl+sIe/v0O9PKOQRwBT59xMBiIWChcUxfQXEqnq7sqmclSgJjpnD8qxx
o3oI/a5Sfv69pfOp4Da5SZi2sH6BSSDsn8HG8gO0Hp5ZCl7Za1vj3Aq3z5WimaspxMKaw7vdVo5S
Km5YPwL8EMtAt6UfqOL/w7gA5kV5B1oCV5mKqALncKwi402pFQZJLev7kkDvBFR8ova+tUNMWdJd
yM1C0YtPSrZN1kblYqrryIGF5QMtDPf2aFZiQigWgzoJbruQrvCZ1jhMk3aWUfaoQWsUMfS0bVUZ
wP+AtL5iP6hG7LTd6bbRtaMT0wehE2S/EBFyiyZJtjxVI3Ld+gg4tNK62Tztck3zjaIVrNZ1zhDD
W3jMiIyq/pUeoJnaNZupCjqZPndmyZtBpKYYn0w9FsO+YK//MLAza1zS0MyHds5zWIuRRbaKDZFb
pFkap6SCGbzuCMBBgwsagbWNoA8s/pfnszSzrCmWcU267Fl6GxA79ygIENtGcoEN9Ibp3Qav0lSP
xzAzgzCZBJ6ztogLxwvIiBYeDZ5gKc/LKhoH3H8xHt1h/r2zYi+X651siyRC1va4qSBdBvU3JLL5
xk+pAI+bLeUlyo2k/5CnheE2HBSzceRGs76WxtScdBoNrSuhWonXIUJGgRutfQL0+xAYoViNujzn
sXQ2rCKn0oJwOfXWEIAJ0W4fdOtAkt0A+n/T/GvOZSzwIuOHDj/cjyjSXC6wZUSj0mS0dEfr66wg
qH3IG81plNgxAXZsRH1+KwE81hLPlMWnUM3j/EmFHnU+gdzDVTurvqsnzdonEotB+KLhniJIimza
1mqE7NbLhcjHaSDABwkZFKauVdF02mOgqYlkbBE6hAwbqjzXtjMWX/TpRNNTpZ0MkI3UbXB7py7T
d20XyTX08yJNx8MNIRbTadFgID6UvkqaelcgWVJEotLl2gGO+B0pC3TdkavmRoOFuarnWERTjR02
bcryYUwejRwptk1sbOXmoKrBTDUQJAVE+czlvw17kL3XF9JUdB7YoOPgwpE+T5ht1SBgD4uHGWxy
9WMnYrBYaSiBDcwgWjjJsjU4RzXbWqp6Ge31xpfxBFboetMH6N3st9HGtF2wFfk+MobA4uaeMLdw
tS2X8aEJ1gCyE3gcPkq1DDYq1AIdTLpNOmd8LgLbjYFwbyD140pu7dk/Z9Qwj1Ewzk5z1wmOwOtw
79I+H70u4stEG2G/c8NHc2cwtElZHpRUNoO/m90h9hT3+bbjXpeMOJvcmtIRTA04coHlL51kB7qJ
vfkhlc631K2/jxi8F/ujH75XR1Fn+PWds1DOoW6CcqK21Em5R36lll1lTVEK0Zh3M3Rluqv77Rht
dAsNTNJD36Ve3TqFIYMCY3N71FeXDWeau1irdlRaSmBaNcfdqPjg3fXH/mkWySJcgw04Q9w52FJV
CYsZhqoD+cGC+SPfaztyZOiV8rUAnDmdIM+4gqy/mFXeh5K2Qc+CDIvy5Gpfyu3oJafpGD31W7z7
j6OLRhe3eASx2KsCdP2+Eszsij9d2uf8qUiUUKYG7Mc76WQ/R+Buqd8SLz1YL1Pkz1szdXDtvaj3
aDW/vahXZ/DlXJvcC0HJ2mFslTh1Zwu0HOl7XFRBKyIyvD4iLofH3dwspEPSDBjeDHQtIA1Oo1ZP
DUQvy1Z+i5TWyRkK4oNIOvA67ckNbrkazt7sI8aVhovHypv+ICdb8HO49OcEWcjBUU+DN+7VO7A4
eOTlHyZ16eLFwwH1MR6hWA1NKgO0ATqcLHLUZMPKt/Cv+faWsSHjaOPPUhbjNolaR73ULzZq2+i3
g47c26ycWmmqtgBa/+1NfWmM3x+9TVK018JYTH7qsj8DpB/9fbaNM8JtAjMGTBEtvCla/A+h5vXQ
CTV7v8hJwNR9o/hz9V2VPm6v1OqZ9mcWefePk9melBA2bcTxHsuSo94jU5raEO2FjqFIQ2l1t52Z
4zZCLofFaJYAEcjkMQ4f6h5c5YL0h8gE5/OxncSzGQEzE1vfLM0B/6pjRoLzcn1jId8L3mwQUgCs
ermxoOGGgvkChtDto6S4c30sNTxRnRHo/Wyn0xdTitxIdkgU1PpJyyBI5aitoBfiOuu+OMzZVyyL
e7a97YJUkzngK0a2k4mjxqOjMt9Mv8bjKe90UB94Bqq3vSjcWnWaM7vcHRwz4LyrBnan5Fk1XDXd
zhX1DCo4Ra7TAhgfzCzIsIUokQcvNHOX6EUIO5IGSisN41AMtg1DECWGSErFC6O1rHhSQ/YxE8DW
Fze5iM0X26B1wHsdZMioa1zObU0SahC5hBtF0z2RakhiiHr2lmm6MoG+CHBh44kFeBRnggLTp6gY
Xlpbe5DEeBmIqIaRfDFKcxeJ7vhVb0Gv5/+a03iA/GhadTmp6aLs2rjmT+Q+vCh0tOYJmV2HFcyL
UcEthh0Cxr8/Y84Nc1NpULmZ1AiGi6TxamLsIspAIQBJikgEfl4NDzXAXcC5gAayq/Aw65qxKyhs
WSCfdHqC9FsHsKaeeZPRO3o1+svfs4bcp0q2hfNBLUXAErk+0WffwMWJYChti2zAN0hmEr6AMG24
y40CvddziZK9XCEvIkXzJhqtaV9RlZ3ykW1atGkLENL/z2RA8Oc/lJw8KbkSozSlE3yIbIB0uvX6
bpuY36U2SPUg0pwS+rADJgmcPaPohFw7IpBZk3UkDDV0/nAHpDrZdj4YNeaAfrHSTUp+2JKf6YK3
z9pZDzWopToA1oQrhGYijUQqK7bEGfq+M1CU7yBNJWwtWTsLIDmFQ8gE4A95ysuNamYVVawEYZTa
44gdQ+utWPTm9baSXShfq68hIUHS5iF0HIZvY1V+NI35CFYy21Vy8hq2GhGcTqtHo2HDP5FSRLmV
ZzgG6AUXEwNLbdrkfkjCJwgkbNu5dqWh9dKQPmpd7utj7keZIGJYjdXRIgnSJ/jVQhZ/ORtqmg89
kTKYrh6YMW4o075lwAjn7RPg3Z4SxT8tYP7B1dSD17OvPtsEt9DA1F2jpwjUQOlgf94+YZYdxZ+k
WBfkqaBDg1CQW6DJbOq6nXBY0zEBEOYxJ9Mm06EWEY73JcQ+w7QWeN6af59b5J4NKGFkE6Sk8URL
5tohCNcaOfuk4D7QhQS+a15+bosLmhSpnUd1gK0U0bQ9INFXvVWDIKRZu4zOjSx74CyWYLoUN4oN
IxPOR6CaIJ2+QadKiId8799erbXX0LkpzoHKrO3iMoZ2DCqGblMAXuaY9EuYRoAvpc4UdU7VCc7k
dZMa0AEQP1uIpS9Hl6AilvYGRieHNSwlLkvV3WTLTmfY9yGA3Xp+SqVZkCAnV/VzBBEgekbnNPoS
F/LlS7MQqjckNcP5pG3ou4bGdDxjD+WRgCXwTvInN9zZh9HTQIOQHytvdsKXj9oFTduevoQf9Q9N
sMZr5xgEtRFOGcDCAE9/+TlSzvQpVnAoI18E2TzrnkbCmG3VWYEDQWsQAbaVb5Esi3yGegTq9uGj
9qQE5T7ye9sbXTUAQUeQetXguCJutDXfXRYVGlQLMQCfGC8r5A7KpkWAYZhT9ZBP/QChBZyauoe+
U+iGR63+1DSlMD++NlgLaGFYBcQPVYHLCWVVjrte7lMQ95xSAgh4jJj7H04ai+AOBTRLA7SFc125
HYeC6kOK+ttXab6P4ldqvxpWcHtPro6EAOoB5kXgKfkTdDbHKcN1ig1i0Wcg+t4SBlmyQVS3XA1J
0FRs6kvDs3olRQP9uTCSxwlBqH3UY99I74YimNiGdQ+y7peKT/BQMg5K//IP4zuzy53X8ah08RDP
yxmK/Gya7Ej9VOaSYBbX7qHz0XEbLInoHOUDZjE2tcplxPy5GN3aFMgntSrMgFad4tVF8eX26Nbt
gpMUJIboWuePN30oatKAG9idwVJFc+uuNw1vmqVTKBVOoUiBYfy6bXHtKMEJ8n8WeYB12Oa0J1AW
dEkZuVZyb3cirYrVEOfcBHep44Wn1UYEE5YVQosWO8uPo4doeK8MNMhs1aJBTCvIBq7dE781fBaO
GJTVuc0W6pXezIkON+nBmal/DuiLH9PBI6B6p2zct1p+kIdpd3syBVb5yQSr85hCxg4jHU9zdUq6
BzV+Y9JDo21Z7dYiBv21vX42SL4gA7RNl0K1CwoHCXTc7oDLc4StTGseeW6D22/lyEojUmFDSxtH
0hxdix0VpBps8qbWn/8lP3dujtt4U26lE0AQqWvGXzNo7RSjz4Tif8uPcFEm+tdxj8PtQWJucEZI
GrV1g0DC7aYsA/Be7aNPVVaN7xRCKoFdKsXzWFrpvTm2bEaTQySdwMoI9q8hjYZDXGfZXatbg6gG
vrKcuM7R7wuojy6jMHJ5CVkFhDlbvK+RhdqF0b4xR8fqhTXSlVAGdWuw4xloQESEze0Mls0MCBMk
Coeh1g+SVasPUa7fZeOARyWzN1OvDh5iuCNKQ5MTJ6WoN3FtmDrAiIjfgDFFS8LlMJlpNlWe4TEb
Ws+W9lBaW0VEPnktlKaBdObMBnfkkL6aCxs5c8BUExctzb7WloDxy54ZMghKSgcV3FhxbzhUgSgJ
gepqDiBvoTiA2W6nAsw7RHVa+YuJnODtI2LlvXHxZdx+ssy0DpslcYo2DJu8DR320D4SVbhWTnU4
twWhEJBVKlctV0afNegQw6tSZb9S9hKLoClrvw+GUnQdowseUrbc/Bol3vCGid+fMU8TMEW48G/P
09qtgdwPOkpBRrNwgXAhWTTXYatHeFyUxp3dbsfGt0o3Mz+1WIbi3GYckHL56wo73Obc5nIYnr+d
Yt1QervAZfhsK860QbOKo32WG/t+Rs35rTnYnibI/a7tBpDsmQDeQMgJRKmXJjOD5K1WLs816ZAZ
GwmPNqjX3p7LlWvJOLex+OT5sBQZzPjtMqzaU8DHFnlzfgzpq2w6UPvuRCHo6u5DRWdR4UVgiNTG
pb0kjE2lGfE86UBSKb8C0dI7KIO4UAEI6ME6yajgS3dtkG0GwbW/OpsEqBNgtJYXIuc0TTNFRkfw
TqPKXov31fjFEoKllq/nbw/wPf3XBuckZZFqXRHhYQRZCIduI1/9DA9dYG/ABPEUeYogQ7Q+JKhY
LnkrEwqTl5OZ1xqN4xlDshTcCt+H/Di1AhNkLRVkLO9pE43bv5ktLo20yYgWBiolkAml9SsgvPo3
XU77N83Kq21XheoXAMTsXUgT6d4sknaf5EruJ9DM24alHO+ihLWf2hjKX+ukDLeyEs1BIukRsg9G
STZlH4XBGKndXgZ7qebMZjF/plOrucDrZHCPUZMr9KVazMtBKnRsaQYfaYwKHQCdemwmUzqxOhxb
R7ameVMrdfRVTZTsaORd9RhWzXgAsKh9yCTWISuFBiggGdAwFQDDFnmRrH6z5rQDs53WhKqj4pp9
6TpKcSv09F43md54VKfJ7FbgMQO7TGw2ljOXU/PWGqm2wcQNT7hSop2i14qPdtZ4RreUpW3jaiwr
lKZqdqCELF8WJrsevCieWndF4UxanHhguBiC2tBZIBeDnW+6qO62KBUMOyPMaeTKc0xeo2y29oPR
jMyRR8B1/VDLgDLXclk7oGct3EaDPSZO1chNAxqOXguGPCOeDs52SIEaubTtu4y6nan3dpAYPd3k
s2185G0MzIEsSy8Jrrgvc2iFp6YaNF9SYtJBUEIjGWhnzEnzSBZpkOqQU+WdzCqe+tFo3GV5p3zt
Mqb+1ECd8DCYWeKXTKF4U0IlLfOkosze89QYajeyy+xHEerjPiFS/pYofb8rC2VG1/2UH/Hfu2Ns
WcBIZSY5htKkoABL4p01qslRpXrtsXKmlVOjLPRu16rxOBSRnTjoISAVNAOtbAAwMIqyDcS21V2p
Nu1jmpA6QA+C3YLogEx7EKsPX8w+lsHIxlBUsqQy2gzA4QFKQ/XswYKa3H0W1knllPYS5thj9ByB
cvGpLGaj9JIqrnYdulo+I82IUWRX2PBV64FdczJlmvW9GmftRwLJkSCZs2ofdjJ5KbqKhDttSOm2
S9X5URlIEeTppLtSKJmPulmHu1ZpdJTuNdTw/bqrQ8UxChRP0PGXTv0ma5rxMQO0u3fGzA4Pgy7l
EEeUum1IK0kBRq8uv0FbMH5BHwcgtHXMpOdI0ZvCK8weNLSJNj6rUat8AR47caPMBlI0qZLipSB9
/VXPkHmE9KEBBbs4jev3csjsx9COgPwvKkI2naTld9YwAqDRQQc7K5vhRa0nlTmRxMpfYz+MvgLE
w4sKSofGzSwUldEKVI6Vn1M7fiZpmBxyqgPgF+H9+qJOqhSUYUdiRy7lDM3B4Ti8ERYNuzDLme0U
g2HcDZUa3kekxQYuQVuAXQRhgziv+rthSOXPCaTejprWGj5dt8Lcm/rSvM8ZEl8OqMXHXR1SCUeH
wdJpQ6uZ7TUmpQ9TMoOy0Yb28662jDQodDSEhPoMkqOm1UfIzyXpD1CWD6+VaXe73MpsANpQLDgV
SGMUEFWMvYqV7GtkhfE9TsPOk1g+fTNztQ5mjUh4QhYjOj3NCvC0eZqiO9pTvO7syQg3YAzNnyFX
i62eNGrvwFC0K+2qDkDHmB61qkyepHCKt0ZMdGwHgL+h/Be3fkSK8S6b5j4oZyP9zO1GcrQp7vwc
AjfbQTb70TEivfcYm0wUBxQVzI1mh7K0NpnWqdfqwadJoflln+rDpjIMZqO/R9NnB0wrje0MJa1b
T42bLEbeggG+olegBHJ69OT66ExtCfRtzNQ3lDR7sdAyCMr2ZpRmHGE6m9y50ebKteUm/RUbi5jz
WNbtW13aoT8RVn2aWthu+zhLA2jVN58kktptDXI3MH53rc9MNKOTZdLjQprfNaWTfw1aagHpmpaP
gImZh6i1mzvTsuadAkd87XIJiLTbYdBq6L0kxqCQvSD8+OBAl5twanCT5rZfQw8CPbxT7VlCWq+1
G1snUJ6GX4JviO8kG9QEb8sUkSsJ96r0s+43ViZIg4tMLPH5WUQn61OdDCNMdNazDRbcjnnyJKg6
imws/35mo0xZj6YURKZW+atO/bQ8jdXTv6zIn5m6CkytDpcRhlHhqKj1d6v8ApaWgYngz2vPlfMV
4VaeKmocGTrsFN1eJ69JL0jbiaaKCwmlGpdzqGGq6tyvwSrb6G+K9XZ7rkQ2uDgwSVXSZxXG0Db7
pHtn9nMaPt42IZim30+ysxW3wwKs4wwmVO0jBlVAx/4e0oNAdmGFA7YXdF/cOkxyl04yGgPdXNmD
o0LKKbpnRY+4tfj83Ai3GD3JIADawojxmH8FRf79vJVcw+uCoXc6t/oqb2/P2jU1x5JsOBsVtzJp
BsiquoxqcBXcbQ/z9qG/A/TqgWwg0yUfRI+cZZb4BwgYdYGvh54TFOe555VsSeAqbHGOTTnwHsOD
JT12+jECFbyon0ddOzLP3wVctoJo2ciGFO8C3QGENWAf7e40+JHlGpvkwfBMN4aC1Ee7Nxx7U/1C
o5prv2qKsx2QWPEF07zkFPhhn38LN+yYSlNKrDBxe/I000AGHEQxP1X7XQZqEEOXKiedAk3EQLK2
KQBRBnsGqAIAGeDMMpC3l8qCGJSaTT3mTsZEdImrz/MzC9xhHnWVGtkLXNDupi+V8iMD0s2WQ8cg
qHjR73aWPWitqHVvNb+CBhTw4gIRsVCDXB7vTdKQRkl+L60KMk1HR+Jha0Gr2o1O9Jtg7daSjufG
uD1ZN2bSjRKMpYsADN3pfdBh81s6hHm3I30PtR9J/UtgdHFO3mHOjXL7smQJkv85jMbUIVv2I98j
rexq32Uv8cdN8Sowt4zh2hweGzrU5FDn4yZUk+s6CqUFXPLIQGue7b5RNzq2jgnCEFd9CINmhyKE
dR+dRNWqNQcCLuu/lrnZtdkcR1DBQE4RcrK77Fd0kL+zt2RjCiICdW0LnhviZrSwU7TlxzCkge/6
uXwL5g1kCUHaDpqpH/lRf4KCg8vuo8Ix7tmr5QpmeO3gQyEeCusaek2RguFcFo86VauwoMfyqT1Z
Dxo4+zY1wizXdiM3+VI+THd4VEMa8V1geXVtzyxz56Bux6UdL67Ufli6c0JYrGwMj5hO+d2KoXfA
HOo1d/RbskGLqlC2YtWRz6xzRxCViFQgcE7c+m3Am2x7Ukwnexu8ai9taCDqQ1mdZVAFQOcIlV1k
0S5nmTZxphoLkrgM7ynaho2grTZDcwxFLHlrEQ2QHP81xJ17/cQmu18AvhJ76dgHiXbgr7q9cGuH
97mJ5RPOIpqkhrvS5Widzd2YA7igkH8IaVBmRz0J2mFo0+a2RAnKLk1dcIr2cDdMaFLybV2QIl67
hM+KGTxAXmnyRlbAjONKs3UYrGzf0tRTSuqSRPVuz9fa2p+HFtyS1HiGxgW0/9wJ/EDxNmKWoxmP
c7opRRoQq/cPsDTaQtImgxOTm7gky3Wjz2EqfExOpuLj/un3rUtVn/wIn24Pa83Tzmzxga2qgLep
SGCrVzxLu5+1oB/+JXaGtiHQMigtXlGXMrBPZUoIMF1bHXUbnIW5YAyrXvDHgM6VzbKiLQ0rXko6
/WsxBEZ8V4YbQyTttzpTC/sqeoGXfmBuw5gyLeqmW0oF5maIAqlOQVkv2JRrIzFASQY+QNxZV+il
spohgT0AOhJDwT4HlsiYnKz0lcS/veprGBXj3BDnzbKUMC1vF0NNC0W/3E73BRKSvtk2zQMEkEOX
9R2aCw00G8pK4xmzHmQGJW6nUVG8tbazUIxbtDAMILJ+X61nJ1HWkrmcVTwSzDSQVTRixU+RfIem
fHdUBGi1tUPv3BR3WRWVWiNYgKmlaYeSxyEWQZnWLRgA0yPQATn0MtizwZAsy81kKbO0zaYq70kv
2EyrHoIC9f/9Ph/QFKDPZSN+vy5+JF3iRQUynbbpEyrSiVtrmEOdCmE9UCIAqfBqA3BEQDYYTFm9
4aFxB9GoFOgRxHeQb25nE1hr01Ej6kcpGA4l8AAhbz83HbLavZNA/IjMskMHe9spYCyDjm4hmIu1
4O78AzknhmhiN3fLXHTSu2U8xMYe4lhx6dbtvq62RASwXJ36s/ngDgDUCxDsUFS3UuA9QODnGNUE
+c1thOTu7e25dtScD2z5kjMnKuwE4iwTBpagY4G8ttK9LGq0X/VTa2G80IArx/V8aWKQCh31SeAJ
E/UQpwpq7kJw0/p8/THBuepklBoKGJivDt0fLtjduvsiAEefX3vGqdtJXvGLvnTPliAmWE06oL/+
v0Pjrs9+BvVvtawTOtjoffugQlB6nzg/5IMKYUMFL3ERb9DqCfbHos1dQLTI7BLoTCD+qOxmzUsD
UuPsI2sOUi7qLlupIEOQCjkVoiNZayKHerlwCsgf8SXQWqajvV0oFcFo6EX0jUzqVpKMfVO9sCi+
6+PGszWg9UFs4U6N5iR4Orfmq5bEW63TXE35fttnyfVDYPkwAIHR6SProG+4/DAWJahCFHKGpKgE
dYouSvexXsp4Qds0eVPB5P1p2Zm9o6QbtokGXjjWtcPgVCq8MGpnaGbMafxesEp+KEI1CT15aPUM
XJlph0YOtLDui5GgYl5OBvHQ6F/96JI+GjxVyscfQERpP+OQ0aDRRjRODdRQv5k903cF7tO7KbI6
kNBFbH7qbKa8VK2cfkKolO4iFjdBnYPz+CAVnX1M5b58uD01azMDLR/w9ysahKr5mYk6WetzCJe5
5iTRDVQqVd+obWjLMrYjpET9BvA/Zyq1XhCBX29ywEMI4NBI6WNReGL/0YrNZAZcE5HXS1hIuPFE
nn99Ul1a4N6dA7JwU5Jjb0t1hcTWwej2oehKvd5dsKHhrQLBY2MBgF06Vj4tOlZDglEoB3n0uv6z
NwOS7qbh7fY6/V6IyzzFYskEMzmASNBf4g7FjiRmNIXhQjMwfm+9yssdM0hrx1GfKWgGqsfRFdIK
rq7RmU3ulLQKtQU1B2CDY6D9AlTYB6/Bpjxk9/UO+aZA34mW7PrWvBwkdzxmessMs4dBeRM95a/0
kO5Gv3JlQVC+4vTnc/k7uji7w/SKxsbAYKYPzAAtS02gYzj95+0lE1nh/C8p4kkh9TJ732cvegwP
IEhFHXJ324pgylQubEQOO2yzAVaSQ7iBitR74/U+DURJpJWH38XS8D3lnaK1UTLCjvaoBP22vWM+
zoUPgIEEkdPqtv3jdCoXOc3gvwX7BQwZ8nYOvYjtQvX19pyttAguWvOA5gDZbyLzx/lZV7a93C5g
bSX7rKQ9zl6vBIjCeArNwLI3qfrLlIPSFJT/roOOxSrISnBeKBBt5A4LPe5CYwnC3dDuQdDbOjRE
tRXpRVEtZfEs7qyAIfT4oF0BjCx8w5ySdVkDGGHuNkaHNvLaCa33Uv4YSoikh4oPeCoq4VK3adCn
Ec3pN8HsrqwgOrMtBG7o10MDDuf4lQZeZ63U4ZLgHfaroNiW4EhyqzvAYVSUHHTwP2+U5+j9tt2V
6b0wy+2ELGkVLa5gVmn2IGeWyI+phIi5iPNxBXWFvLuKFhvwzuDu4jWLTFT12zrWMteGrJaM53Dc
HxEeDL9oJzVbWetAhWKk1fjNKjSEleNQEQdNKpWfjmmzH8yRPWXponYMtev8lVEtfagzqftW2dIs
uN1/lzk4T0CLIODCgIihfs4T0NK8Qm+3CayE+ti92U7uA/gZe/Ju3pdBCezsS7O9vQgrV8aFQW4R
9BKqDdBVw+Q0jwTibKZIlndtlc9HxOU5Wy1qLQnBmqsQEECDc6ZyQkS2iebdHsiaE0OaB6xNqJ4i
ac0dEVLd1x1VEJ/gTe53XXpfkM7pevbXr34duD6EzMrCSIZ1ugwgirwHJCCFJkdnDR6E/zw2CvI2
ayEKCAFAIUgAC0NH/aWFIQaAo4cOkKtOLlN8tfB7oO2aoneYIhKlWlmcJc+PVAmE5hDbcYvTy1qV
9SHObqBA+uILG09t6SepyKtXh3RmhrsiemDgx2RCLDRtQFaTOapbPpl32Sl8gDr1ryJyUuqoUN+V
vFpwtP6+TrkNhRHamEnQaekQ276cTY2kbZimGKHyrD9reyDy/OSb9vhNvwepYO+mO2uhB5pyx6U7
4k7bBPk457Znrmyxi0/gtliqgyvEmpZJLj4N65gINTFXro8LA9wqJqAh1akNA/p3EJC2ofMfJDBV
HTn2u2+G6FG8Fiidzym3nDHN4j6J4aHxrjtC8ajwwsO80Tpn3heO8ihtpvcO3GFv5KX9vD2VK+9x
sJGfLSe3OSQpI5n2uzHmI9kVO2p5/bvm1KWjLI7ktk9p8PcH5IXFZQudxZ7x1M99RpdzZSwcWfKj
USQMLfIP7khJZBAF58uYCjXdGX0CnTTBGNa3+Z9NsCzo2RjqCjCTecIY6iIKbFK5zfhutE4raita
tQNpKhS6obOI9/ulHb1XqrjPYSdXHmdgDSPra0vuwTAjOCJXznoQJfyxwzmgYacN5CzwUoykh6k/
NsO71Ik8bXVTndngPC01QrUZe9iYo6ckTFFp8AszcaIBtAFHlT1SqEDZX6d/uC4vhsa5m4F0vkSt
5bDQ3E5v3K6WXejaEdFSiaaQd7q4nFq7w/DQHqRXJxYBGZp6t3eryAbndlM5g0oRyGgkBJ9ma1sO
yPjHgsN1/UQAR6yFeGkRNOXWqbNUGmkNJqy2I8yYZ9Mt6M8ZVIlM+XWagEh+Y9kz1IPAuw1lxQy6
BYJhrj61QO4AQteFzh+tzZduXzZ13vQl3L6rA2I+9nlQKGAvrN0wtx3ZHgA1P2RlcHty1xMM6JcD
XwjAJXg+XFpt9dhgE0VgxbzRC3fVN0imIL9gu5kTnaBecJSfRskRZfLXIlQ0JP0xyy1qIpEEs2Dh
ubcx8a4cg8hx2N3odh/1c30nesaunSjn1riozjTSeWKKiQxlvq20Y8hAVOMxEcPC8s18kHBmxeDy
oMzOIey0WNHZR1F52ny0esCcoNs+Agz/cXvhVkOSc2tcSKJI9TjXKqxBH28DXlgsGUqz9wiBEiff
4P2jfkTIF8VPz2TP3CzxBub2iWjfiMbMRSXlCGGdMIb7zKcvaOM4zlsQcD7b/k/wjgShwzYVkIl3
d6PgXF07E7BbFQ01iUUAg/PauVLS0pIRCmYMIGuGNLJrSk+3Z/j/8dE/RjgfHWbFSoF6yNw26D19
290jp/g1P6ATwek3w7YTRXhr+Qlsij8GOTftGDS2GwUG1Y2SBeFmfIkeS9CYu4rhyI4oibk6hwuR
2QLRWTRELnf+gOyuXS/xHi0QPP8PaVe24zYObL9IgDaK0qsWL227N/eaF6G7k2hfqf3r71Hj3olN
65rIzMMEAwRImVSxWKw6dc6+iTe96JmzbOKfai/lFlT0ddxHA0KaDvAjoLZDEtisE1zjC4nPWdmD
c8EuSWSoCaPsUaAPnJu3iij7X4geKL8i98efeMXyr+mUdqwBkgN1FQThRPo9DI9SeAhFF8DCZp2Z
4dbRhBpkWiyY0YJ9EO+7cEN8QbRf3KqTlXBXzKRighgTNJkzqJPbQ9u8DJ6uHxrRIuZfcJIjSnVQ
ox6BRaDvgrGd3yFUvEgpQHAvnUxQn+OFjje6OYtIn1uZmJlIpQorcaDbJeaQfEBbc83O81uUZmBv
IO7EvLJ4HtpnX0TEN3stF+fPrM/+crJGTPFjyEiGw2VdvGYWPcpdtRtpbgea4dUMtINAnuamaEx4
jmnXzHIxL0rjAK9vLHrSHpm/T8lhUN61+of29zPfKBxQHYASHWh/lG3O15exvjKYTGMnwrSgnbTV
bWZIdiqHgsLo5T6ac66l6DN+hYAG5dwOadqqyUcDAPOc2Xp7KIdjX41Or23lZt3Re9D0/61zAsIy
25JxjDG4zy1sKDMDoHyKpmiKoZznJHyU2Pt/MsH3XUmLeRu/gImStOtaf9Naw2Wje93IQrY6L8TC
mDDEPMB+zfm/r0DvIuxMIOUUO/ttlk7227LLHdMwJ2PTH9LBOCZusblu9TJ4nBvl3H6UStr3A4xW
tPcMkAr2oki+kNPABOjE4BIKuNn5EnLVNEEI3VqY8PKnbpU62Spe56BrSrcYfyucfKPlL3RdOg+9
be3jtbUn2+uLvIz157+AC8KZLhm5HOEX0A46j1uiep3W4c56+WszFNKgKDCaaCIilJ27Po5X1kHP
Fgtsn4m104YVlZ9aEX3BAkG7CVyohl4HeCqo8t25P4lUMlOtKkszZKR29pi8KJ0deLHiYMDbjm6i
te+m4Ep14kPnBavsiPnN66v8jsPnIevcPnfgqnRSmYXeh9PeTCvFTVf6u3I7rlQ7fTYPP+n646fA
4BwyrhjkW3ytPNVZbMKg/4Modi87yUu3U2zLI4d2WCm/wVMoWuNlWEbDwwK5AoQw5tonF8VieZRq
MsBjalc6xvfVbXeMqWvsjRKD9NPa+qE4IEf3HY0IG5oLzooHK5Te0cqfK71cGCDSiAFAP4AXpX5q
g4PhMZXb236S2BYsAiJZxKWFnlrjzn9CSTwB3DyDWAA01MuPIU+f1ODdnNTN2Py+/iUv8whQpoIT
CwHum2KS31UM9/oVuFscC0xHg/wxjC3ATcfrRhYiGphNEGkM2YB6AV8jH5ShKTBXirwU1CvERnOQ
PiAFNAVeuWTG0JCtQE1WQz2e/0yRmcWgI8UTG4X+CAkLmJWuL2Rptyi6fmhtatBa5FECkRVJEPsD
0GXKGej8XqyM2SFx/4URAGpwccKWzqfBOk2jsjfRaJPMh46t0tYlmsDEHA+44wtFBxWpwKyJedGg
HUMrU6oOogrUXyXTWwh+9jjalmjTKiuAedFcyETH93vA88Im8OCzAApWxff1wknKrDDIU0crTTbZ
su6PTubL/v2gUfg5DVFJw2aW+qx627pWD2xdpZjArqD0JVU2dl6CLl8voeIfTQxMvr2kv0DZFq+R
SIayblxqyeR2GhIqOTOacN32qaa4HZKrPav7do92Y31bKaBg3JU00u+NycDNM43TSm3GcGeomfxD
HQtzN0Qm27Y4iJGjKBlyM33SQYljoDNR21VgGb8zuRgw+GyOnxjAIg8F87NjKLHktUzMdqdbybDC
JHH0UJqBsSvzXIVwz2B1N3pqGG9dFVZrNZlntgcw7I0gFZXy2yIyO3eSUxaAXEnuPpB3x2ylBkqx
bQ34G4baaHbf53Uz7UCX1Pv3liRrd/FgmZ3Tg/aqgaRLWGwhmTe+lG0dQvWzw0xyoTSqiyaYsQbo
f4rQrC7K0Q3aMe7tSQ2lu1TN5bekmvyHomERcGOUVNusk2KXlmNf33Q6uMhQjg7zXV4mxQ0+Iwb2
NSsZf6mVWkDzqU+yp6hVIe+LEUd5lTMW/WZNlaoQwgb1soPA3gILCDXfN1Xvm/diCrpZ7NWMP5Wg
1rw6aEHZCESbttdDhqp6gzl/gQNeFlBQgsakGgI5gJwGDyWKkKuGUlXgzZ9Njj6gbCM16wmKv1FT
On6X/YolUZ3hG0vBuzxBVgA2WWsOGFxA6rKqCoMGcU86okCV79+gUjNBcUJ/egpuu13kGEdymwAU
2d5nn6FnIg2DqJUIjbkUFgnYNcDoMGs78SVX4gdUzzMcdi1ZGcB6tmDMuB6xFgjjsbknJrgrS+t9
UIM1MGH5K9La6mF0PlFHBkb43spd7aHaRvvatrYipJFoaVx6V+YpLZoedgMN4J90tPtckKeKLHC1
qWZUWn38jpQ4Xyy6HdQHwd7NNyzvJIaGvGKmjUQw5nK3Bu+PIm9G5I6FKoGng9L3HADs2qlMkFNA
2pWlqwy8FIhCmdFNdhP6keo2iZr9BHI3hv9CVxdaiF0luCSWln56nXKpQRqAnyLQcZ327bOElNYI
Bc35hbQKydSf+3r+ASdZs1k3SaFWA3oBvfqSqPm6sphDxvImV/+FJXpyparnlqwsR0SJAcNkw4+E
GG7clm6d9wCxKIKjsJghnFjiNk0u2qLsJVzebNwo9Q3DU1sVJCEL+aEJNAPyUYqQgnN9vpioG9UO
0QzZaAJKFQJa+7VxDKfM031lfd05Raa4fRsKGZQtEmrffhlt+mCbp4AlNm4jH8JQ8OoVmeI2blBo
0CU+GhXF4LuNEbkg30mLFwyQurkkGuFeugyoSTQUXTD0gXmN8y2sgqJrmYUt7GcyJYjOhyAN3li1
ZoNCpY9FTrHk6KfmOEdnSqKPuQRzY4Zuf+eO8m+/s7v05frXWgCIQ2kBAFb0l1B4gR7a+bI6i0BO
ruzwDPRaj26s4y/0kL9w5dToNWHcdy1v+p21Kd96yxVhS5ccH0k+yrYY7bsE9Bjt0JKUwHYIWh1g
u03gRJSp8K4vUWCFf3eOeSAb0YgbNcaUlBneG/qj0a6u21j6Wicr4Ysj2VRPFQiIEJBLYqx7LanR
IFQOk4JgARb8+PjfzHFnLBr1KmUpzGnaV0q/cmTIpQ/5j/j1up2lIgF0OP75QnzfM64yU5HmV1j0
YT3JqDXa0x5FM1yee+qhodXZ5q25+hdT7nBKpB1Ig4COwhj4uVPWCCG13ypAA+MGzYhjkcdWPSoj
yrjRLMrRjGJkw9L5ngGSszQ8NHj5aV0rVMI+KHTsaZGXTjlpu6Jtj21fQga7vu3QZJYsAWpqKX5Z
oPfDEmWLAqJ1vkxkwr1GexW5Xq+3nqTdk6T1bTPK5S3Uh98Mk4p66YsWZ2w/Wum6hZv03KLRNjqr
Elw1s9I38ABKNG2SPlJ+qIkvhSDWrfx0nQ1tJugKLOQFmD/RjFl9Gc8KPmHBJ85BbYaeYB6SbdEe
qF+tr7vqwim3IM05T9EhcaY8l4cEwLUJTZzMkZMEOg+THLpGzQYgEemvv7RkgvMV9Q/ESshsgR/x
fA8LzE50oQbFmKoG4sCoHKK9NknuXrdy4Y6clTninCQ6aZ3rcjLAihx/QemKtW4VfpHEGwEAiGOB
scvuJmeN80QiDXVGk4g5UsfskTqkuZepG+FN3TIcOLcl5Yo2L1FQeteXefHZOMPzNpwsUwX4RSIZ
ltm0azXeDemvIRQ9ZkRbyWfL2lgoWQUblgrq2rc+22bT2vRzsGlB5tMQcDtc1EnOV8RfN2SsI3C/
wVpmelLrRa0r5z8lsBlOaueM1m4QSel9Xy5nrwHOIpfclWYpRVGNj5ducQmoN1kKjplmZ3kgJDww
gC6Z5jyOq+d03d30NrGpwHsuDjdnn7uNiDX50K7AiqUE/GugKmtywfV6Eba+LQCnDE1ltHr5sNW1
EsZnMRyIYbGXNtxSa9dUL2HqUVGRS2RoXuqJO5IBz31c18wpx1UV/pxkDJE5ae+2hkgk9SJj4JbE
RREDggwhRHxxvouvorcN6qQVWDBE2m/L38acQfGaqUKc7XxBY4xRhNQAziVmaEehQWTqgtfu8un6
Y4E7waMcqpNpwPsmJbbHqMIsXYF6kL7vwG2YBsRlPRXcJt+59qXH/7HJnWiThKFVybCJIfvXRKWF
naV55UWmHq5SeQA+1gog8WtHYIV8j1o9m0WBqp2RotRr56AB+VTbiX21QyHta90cwGA/lD/0Jkwf
UcPSD1EE0V7bBCHcJptYAzpLo3artjF/p73sv7SjPH4iow2dshp0F2xKEqYmG0mzEyMINkGDEmnW
ENQXzNJKDrQLugMFweE2ko3hJW6aA2siAr5njLy6laVFX505llszschmogyTiXIVOypKZCggSgT0
sMNRLmm2Tipy1AbJ2uiFSrxaiu4LlJcFH3TxDIDbD+cMxQWFcDePlKu0bmctgUB51ysbQ4g21Ww9
2Q9UEPwvYXXzITgxxXmnUfeWKUlgwrRidWtIwKGYm9J6l/TYUeguCUuUfL1U9JJbitAA1GEQB0U2
DORwHgs1sljKwcLvjMACABOwGkHT0Bfttib5OgxiYMWZyxr59fpVt7SvJvqJaAGgoqjzbIZ519F2
NFNoNDAcdoAIoZYIB2GfsW8dZOWvH1cwcWqOC2WgjiaSPMBcIj/0KfOY+Rw3oubG0uE/NcJFMVqb
FiTcYCQofuWFDTqVLn2oagU0FDvVN9zrO3jJQzGvaa5jgD4cvSG+OBqlU18OVslQVg/t1P/oTbus
Idbq20n/1OL8MRS/8tG2xgZY0M/r1pdSle/H0DzmAP/hcudU0svYRLnboepP4MmdaHptKkFkW9zP
+cH1vza4j1ZlBGQQQ42PFqroWGBSQXVpjAziXW1/6qJp0uUVISmHUjigJDwEzNSSIoBSCnNyDfNQ
IfX0z4EUgnxo6QYyzX+M8FPFSa/LuoThKqcq2EuYk1VeW4I4IlgH3/0yygmz2BLWAS0KLzQluxob
x+h+Xv/+/0+S/M+tw69k9CdaGwy3Th54UrnWIV6eYZ6OaG+VbFvSfiqe6QhxUdEhW1refIH/7x3O
Ly9H00dtC6QKuQ+6LCB+fYTEhNrXlyeywmVxqNjlUG9DVKxGjxAop3er0P913cbyFmLcEpSLKP6j
vnWejgSVpSf5CCNtfITgo9w/T2SdKKHtB+ssWknss4aakwgHsHSqMBr0j1XuRtMltWA1Jv0QeT+i
6iVSYlfvdlK31ZJjQkRty8WNPLHGXWopjSDLqMGaJL1H2peeWKBp9/7jRnJ32DgUceBjSMKJwfrc
3qnW7SAD+17cjKHLAsi9F04fuEkpOdcNL11ipzc29wFLwInTqcGNTWt/PQ2Dk0XhbdsHtzUdPyjL
/kXibwIWBiYohFyND/iW1lhRFCMedsoLeB9UqHZGU+yaJV4xXSq4Xpbc5NQY5yYamIVUkPUiG+mO
vnGvmKXbk08zLVxCt2Ej6C8suQmSLAt9HBlsnDwHn9/mJSZ/W+ZoarkOaG3HA/HyRHBpzb+Zz5RP
rXCnGpNHmP9kuLQKqPolIKGhGKW+j1OBmaWU6tQMdze2/QDO8QlmginfpI2+Zl1r15q5KmddDMAv
8+FOhhTmdWcUbeF89Zy81izga6y+na2q71b7W21uVOvpugnR/nH+HlFLY6oCE20zgOXaGkNARNT3
Idd3THm8bmtxOTO0Ahw7GALiy4E58KNNp3cMisfEAzT8ptfJew3mwOtmFpeEouP3lQ9uQi4+lU0R
o0MJMwRPN2cwrfu21H9rQYHC37C+bmshXKAoBy0YXPKg9ePhNXUc6VWegOiVmJs7tS6dvrvVolSw
ovk7c05+ZoU7uPmoFyFI/DFJUW/KqbFrUVq24N4wgALtDAaAriHn3qMxRmPiwwBJmAvAkD0p+qpo
n6aagHdZ+gpZZjPTF2BwF+KRAtVIS1dmDVegbjj39kNDC+oGXV2KrAk8toOhP9AytON83+xLEgva
yguOcWaPv1MCCCH5EuxJ3QqT1TErNmkGiq5EsK5LiCwUAU8XNm/3ybnNQ8NIWQhDSrUtdQA5ncZY
J8xLrBfar9Qqt9NkM8RrMoFFt4XYjT4JPGbhqJ3+AsqNA+FhRKCagF8wjgfI1tqquUnyzXXfX3rd
nhnh6nJZ0OJ1NH+/RBo9f8CkRWzZ0cD2zEJBgsZei2gSKv2xwJNHsMD/xzjog6BciTlNmTsTyUSn
sVfbGqSuk02KxJbMVRq95vqRSYXt0y2wBXYsQswsHhTrj1XOZaUyVWeJhdqh7UoJ3Fx18DhcydU6
KOwyS1bQmb2+ycsf8o9Bzmd7X8szacIya3aozDtrcKpB8IBZ3EoFaAtwRs7odJ1b1KhTvwxKoCsU
OWpuByscXLkafc9XtMwdrBy6NYba2laI6S6iT4bd6YVojH9pnQpODbRq0bZBOnR+ZIBNG6Wkn2on
wPPWD1RHnW7D4uP6Zi5F61MjnM9IqWwqE9hknbwCsDN5S9W17LsWhZDA+rqlS8YOhIBTU9yeNrJV
1z4U9Bxj8ALDGcqHiLyG5XFo1taQ2H3ppckhTD81eT21GwBKJs2OIuAn36//kKWYd/o7OP9pIvTK
0hq/A3phEE94yeXRRW4NrW4Rb+XiFyQgKNEA+FYu+osJ2kYkrFSsGGjjsVhB2gVjv6vry7lEVc37
emKFS4lCC4PgegorMclcMHEO46cp33TyDvBBn+w6mq18dR8lB4U6Q/tOkt/+9MlEhMTzrvEX8umv
4Lx1LGWQsbUKgk/kUQih9wWQfAQwJGobNeqWzb+IApg3ggiiriuYYeIuFDRK/Vn+vXamySpdSPah
v0PVD9IQ0StZW8o1MPwKLDnMaPiO5wcxjasQWjPYYGJPbuUNLrHRMQNHYHILhtftZFceBGRuQGGV
/q43I2Ta4tdfkPe5U28jV1njMnsF3mEvb0Rju4v+9eeHfStvn1yqqKVW7dDjh1UmBC1C0GluE03w
ZlkKECCyBoZIBjM7urbni5+0HjqfuVY7Wf1SyYgR8aYZb8jkKWoluMCW9vnUFBeLIkz/D9BErMGM
6snoW0C14z9a4EJQVoGkK5lgochGmymVnYi6SYs3x+kiuOgSD0MW6R1MRPGW1LtQ9/rsI5TBZ+i1
4Lhie2X42zEqnH9wjc+Dt5ZholJ6/oXaOofumzJ7gQ49L6+K9pbIxHcHkz/dYGfGixyTqYCbc17g
6yFeDmCtdQq7umErtrYsl31F69cR2iClnbnAA9voRGbUZpvCkwT38VLIPjXPeYZUZCQd5yVGZe3I
iNPIjKl+E03/xg5yfRNkTeCp5AFfptFDeirCMsfhLjJcPf40ijuiHq9H7KVjO78o/s8KF7BlVeox
IQQrMaiTDGljBODuEMGTLocy4RaAXUD/ycA8Lv7/3C2AMWlpV6BOb5nZrSSv6wGSuC9+8ALtD40U
u8S6z2BfN1dWCjVVwUlbMq/KGurMIJFDw4WvdaSjEYQKVAAddbhjeu8O9IGGr2T4UvMnwPTDyWXG
jYlDod2Bke/6Bi8Ekrl8BDzRt04xjyViFO9PxdKZU8vST7Os3ICR7l/YwJARgEoq3rp4sJ1vb5tg
Cnm0DNROS4C2lZGsCE0Er7OFOxXqpijVI3VA94GnpZJ7xUjqLmwcEkJSMfKmSbdr83cbebPUYSTS
Hl04ZWfmuNBlhGMmRxPMSX288iXzoEmDXXfI6cmwuf6Fvq8mLqAA6o7kEpqxKAzzd2po6l3tW2nj
9DeFHa56x3cLm2C81W1vinUXO5NdeJ+mW9nksXNCmzpgaXG/MjfZa45s0/d6df0XLe31yQ/i71LA
LvV+0vGDphasgL9GGroI2SF0zrrgUNbjv3gQYwOgyIGh0VlCnjueXUAKneawp2AezpacDCKvsfPF
3sKNldjvfWYXUJgVyWR/j79d7vsfs1zsUesO5UkGsy+ZN8iQHLRb8FVaNkQY76P9tLFW3S61B4zo
WT9Qos/sD2v7wTb+PG8QrNjnbTG5zWp0fO/69i9lsdgPELWaM8UQxN/Oz1PQRDJ6lfhh/rO0KveB
23yBXt4ECVUAMJ5d2qB/cbKtaCZhKVScmlXPzWJaT1ImDWYDptmKBnDj6/WFfeMlL3f8z8K4D63J
PekqCgvDV+dqG92Lbovb+I09R45/JKgB28FRf5sppwFHcG9CL7F//8efwH30rExIkAZZ44wO9E+9
5lPZ627xfJ8dvt6huLDuX30HX1pyTZu4406kPbOEVjr7tlz2YKlBgN4qtkDaHIY7TEg7xYYYG3P7
9Vas5dgGjY/0Qz9Cjm9NH0b75/XlLz08z8xz2cNQA0ekR1g+ubub1be6T8XFHJEdPHzNXN+Npzn1
YAs46i5xtJiWBNX1LGGCyWnU9M49y0pAhJBNSeO0vsfKFVEjVMfn2UYXjVG5OUjBDVqHcuyYjSP/
iEJvEDUCFu/gmdwZ7EUy/uMrCGNJS4P22PepweNaa+xEhtiQbDp6tdY0aGvemWCraYESym8n87YU
vX+XLhSwXc5Eq5hvgq70+RZIoLUo9Bb2e7IzoUQAcjfQOfV/Pb097/SJGe4M9+BeVTHBjdAhIYRV
xV5VjC+pDh+Vxhfk2t86lxenGYhW0I6o4GnhWVog8NIoZPYl6853Gjdc+w+ml26HJ/NJWWubbgcy
kkP++0h+IuuAvJC6YhDsBiv0q+hULUfMk5/CLbuOGe1BC904yYhj2+ENjKdpvAKWP4bBoXYwoLmW
V9MN3QoO1Fwq5TcBOQ8oRhVwA1wMOg+jIoeKHmMTGqib0mEtqZbT1Pi0QzbZYTTeocD60TSapzKR
AMpSwP4W7oM8KJiG+FYGVKq1qhpxrNTg4Mu/ur+Wu4EzYSYCWQmODB5T3GtKHonVB/MFqYbjCLK7
sqBg/VKCNHZYFlSCa2/+17idnPHnKnDM1sw9ykVGsAeHOZXR081YCiZa61jVpgO1ZSDCf3SlqAo/
h5xr1rhAWPtKbQSzCrGVB06eHrLa8X3qFsZj0jMwYx30v+bFBnsEev7Qi5WxqTI/TgnMjp4nDAGP
RqnHarwT9dc4y+w20459+zv1A6dLRE21pWaDNc+r4+AjM7+AXcV63DUGAThEaSAnequC5VdVc1uv
PbnfqqknQRxBl9A0/yDQO66TbSWSAlr4rmdexKXScVCxESNrjZM2zTavIQPGNG/EBG6CgfMxfL9+
IBfPBFwWaE/A4QH5PI+zjCpB3/ZFg6sEA1EJ2w9yKngZL+2pipFsDGeAbnWujJ/bCOJilGWtbJyi
GDGcBPlmX7Ot2vQSv9h1eX7jY+Ba0qMNraFRD42XArMcfa054BMQBeGlewXYVszvz/pkF705FWyU
WtfWjZNLplcOjaNb/i4b0/XgDxsF88SYjlnR/qgUhpPJ2jptx22uKnZllnZN4j3IbzB/hIHpFuSF
/o84/0jQrCRt6eRJehgjs7elJkXjnDrXP9RSdQiDChbePRqBeBdfR0l0TFIHMn65Ur3Rfg/JU7V5
L811G96Dj3vId4bcCB6qSwi6M5vcqTd8Ussyg82AJXYE1EGuSU7Qe5kmrWQIE1sHJYVISAt04qr9
F2XhM+Oc24Spr4IkGMbbXnpuWHxjmE9MaTxImNmDX0Gn+1OwxUtH73SL+aOXm4QNzbzcElhL1PhA
0JugIG3orhEYdl+5Wr2Rg9jWdJRdGhAprSMJ0fBXP+6o9Uvwa+bsngu5Z+vnskD0xdJAHvBrKBh6
rAEqSEAME1cdvMlPPOrfV/mbLIGfKnmt0l+SeRTYX7qqwcxFwJiB6XJ0Is6PLUmUugrVFvuvPtXI
cvXwBdUXVd0Sw67pykqANRT15pee0qc2ueeGHilKOegdYm96DLuVGd2MEkRutVU3lHYRCCLTQvA7
C/actXDsNSkAwwZU14q3nJXl1mpUkfjyglOdGeHuaT3qpaCYYZNRF2yDACP55KE2IgedpFWj/wvw
Gqyh7QcGkVnjkXeauKHZMOHWtCLZo+rkmNGrEkVPTWGuxhgJglJur/vJ/Ps5Nz21yGsGIW1T4q6d
EZvA84JSApo6gZNAxvq6meVvBdTQnBUoF7q5EsRb+iIGmFfCkwyETtMPWf64bmLB+bCSPya44++r
WtmrM/ZUjvMNCqO2Maxm2EEeuEMILVnp7bq9Rc8A3RCUCAx0ivk6DuSGACArKiwptztJWzH/ro4g
Wu9o+d/zjM3Z1IktztW73BprsMEhm5oK+X6EWqIVGQ/tBP3oDuhoTZWOqh4xW0FF2R5YOt77qPd4
FQlv2jSL7xozy56vL3/pjXn2m7iTYXVl31kRfpOfxS9awX5kcnmbpsmX379kaAAmvu/2kr8mSWxP
eo7HfvClGqCLv/47FlICy0I5Fq9dzDSDr/c8zpWBBph4BWhdoaz76qNtXCt5zWQRwv6Swguf4NQO
96RFHaPyZdZjeM0FVWfggZcYk0IOAqtN1h/SYXTZ3eRB0OMo7UUs0kuH9NS2er7GzurikRazbTVZ
kzReoSO0zbR/s5WnXsblC0VB2ticEfcsv8Ws+I0CbTB/eKHt5u8/GSr0QDlZaBJcDKZOLC/Q8oOd
KHBMeU2DZFtghE0IKF2q/8BF/xjijo1OugGSYnDRzvySw3ZtjA2qyz59DkIw2KXvoJjaKCZGY8fG
zdgrU7v7llivJZxVyZPbeJTdyMoEEXcxTp38KO7cFMBCDHKIHyUTW6V7HakZM9cZBVQZQz/DKDgf
S75zugfcR5UkqYUANDa7HdFGaNyhcwtAk/7NF8XXBJIRIyJ8J7KXh7weYiAnq9IJabnyi9wmwLEl
iuAFsLx5fwzNf3/S+C5iw+/GmGFmIv+pk+keFEqtuSK5245fmt8LPtVSbAET+D/L4q7jug9ZBNQu
DoSmoQhgyxZbSxgQt2T3+v7N/9DFLfzHEH8LFxlFvykDGjmM3hkaEKnsZg1UzchrFbrUTHZDv75u
calKiSwDjIczJQQGqefr7WQnEx8g0O85iikbNkM12AqQITkoXFO9uE20wZGMcmWSn237m+S/VEwi
4/Fly7nlGm0m+DFLPnr6W7ivOhFIvOYZrm7Wx7ldA4rh9pUWunoUJpvr6176pKemuE9akiI1Yx2m
EtCVpJ0CkoF2G08gcx1EPCyCVfHDwWNbDuqAaQSHKNKhqNA80dSNQR+uL2jpfX76IS/oKDDUVlAf
ZiD8sm4j/VUqAJ4njSeByyltVCdRAArsjfVA0d7uYo9GaMHqYJ7sTe/6b1k6nYjqYJLFwDyqztwd
acp9K1UEbsyC3kmL2jbAB84ssu+bz0gB1U0+ie6spSwMDEgAqYCrbubxPHfjHglfHZqIptqoPVt1
G9msiMGuY+WVW2kqiMwCRXBYF2hUoDeIVhWqELNAqsXZ9Hu/SUILGqzpdtprO82tHOvWckov2rIv
+Uu16X7c4FVvPooEpeYL6yxOoER5aplLBHxrRv7MophhVG6KONobeio4IBdey5ng3o0MezbEENZ0
LAMNQq2/ywkgujQVuMrFd+PMcFdz1SW1rvjYwxEzTnJuUwgiVQlGdY59LJr1EC1p/vuTUAeEmjp2
xjxS0qAUUDxnBooCpmDfLgMqtyLuoo1ZrzPZwIqSF2uvPwyutfK32qF/b3b+Kr3pHkdb5A4X1wZn
kovhvqxgZoHhW2GOVa4TzLcexv5QGbFdG26urPHyvn7Alw0C1gEBcgPyfZxBpTWigaTg6gOzwm3l
JPvkfrrRnOj1upnLytW8MAjcQJ50xjbx2LMyHjFKqMMOjfZRduMPd4jatqq8GqD7l1copeoK6OrQ
mzZFXEyLzgLUBdpKM1CHL8znw5TEZQzTIbvJ2xCgI0wqx2vBAueNujjIJ1Y4Z+limpBwtsLAxDQd
gS9cRTfla17OANl6N26rY/yM+XX9UdleNy1aH/cJQdaImsys7myZ65iuazCUqs39dRuLYepkdfM9
cXLgqjyayERgYwDQNgdn+dAKYrDIAneNB31ZRpIEC/iMti8VTkec62u4bN9/++A8wa2hpnVB/QJK
PXXKmyFxZKdfR4+pS1aVM22MlxVgE053MN6iVQjxaHPF9s8AFW4EP+Cyzcf9AM5HBhKZhRHgBwzu
Acjsr2hXb38le2Mb32rQVjNy+0ZEn7V4vtFb+781c85RELDCFlkPamEzfoqhNW5nWc/2U4h6OtXG
ym7S8TEN2AcEFQV+KVwu5zSaGg2NUcG2cQg7mwaudRevjHX0kL+SAw0daa1btjJrqwp8aTHaYEwf
3LNAU4IHgXOmCj2w2Jy/dESCh8zUoD301DNQTMTlvsP8fj7ID/XwOTUvpRl7uiTKYeYPyQcDiimw
GSUPZVJ+4qiXMkB5Faw8i5UkXsl0lDd6J5GfVlome9MslOfrvr0UA/CR0cZQwHQq8/CAIeqVJuyw
YCu0laS0jfxuCkQPz6UQd2qEc1/YHqJSh5FQ+4roKsWAEXKitn5i7cv15Szu38lyOK8dhmoMunYE
1z86Qm2fI15PoHFFTigSrBNtHOejSIeMtM5gqbE+QP5BkyP9+2lfHHsMMIOUHphbE5KR58FTNwLC
pPnYV9Sd9rpnuJAf/0VuQHqwC9fXd27pvKOfBtmZmbDL5G2palWxqJ9w3v0PGq0SCrrDsrQr2e6t
D3SJquDzusHlDfzHoM5V68y0LeOJwaBaaJ4BHNpgNKsMr87rZpaP9J+F8QCUBMVZZYQqrKPe1J3z
xGJX/YkGO+SCbAxMYyZchCJc9sE/C+My87IgSq1i2t0pQaKbe7ru5ulRE0nTLF17J9+LJz4jOeiU
W4AgHK1+y+J1Vwq0IEX//vz3Jxc3jYwJKkFy4viDEzeBLaa6XPS4Oa1TQNOPqQLOAbqYpSALUJD4
0GMNEEk8vNTAJlm6HUjbaHyVO9EI7GIc0tFVQTUPcEv+fRyAWt7XC1i0lH3kd04er/Kgt3ugn1i0
uu53i/t3YovzAtVMJYKmK2IeGNMl4yHTBKHu8rU/R4cTC9zzLDfHXK8HWKgMd4xvyvpYBI+1jimu
dRvvM8Wp4xuo1fWSgmaAk4vELZcP1ox9xkCMCsmf+YCfeIjfZ4bS+vBAKVR6CJzRbnzWI6m27BqE
KW7R+LnTaUP1mFIjuzOCJCkwe6yFB4VMem0reiA6eYshBQVvGVSHqvw/nH3Zbtw60+0TCdBAidKt
hh7cnu04Tm4EJ9kWNc/j05/F4D9f1GyhiQTY2DcOulRksVisYa0LDiKqRyiMhAa+CIQPetCON91f
Y47wRV+J4Id/pbSRO3MdZwShYELv0x5IgEVyXwA09br1bJ6NlRjhHsPlMtjxAjHtkHUnk46Y3VS0
m2TCREJrJjegXQbIcxKdSA0UseuyN8OvtY7C1TY2lTaj5SL1njPHNR/0IPzWul1xUE/GU+43gf7M
udZkL9jNw7lSWbjsMDgWm0PFVQaAlqrvmvSlZPuSeUstCac3j+YfSWI2LknawY4aSGKd6TZEdTtd
cvglhig6GmqUlDYlJGQEb6pqp6NVn+SS9nGZGoKHcSatspiDbQJIBrUh4+W6HWxuCFqJEBxi6gfo
0eemXiRJMZl1glg4Q7bX9HJ0FmZ3SviYyCYBLguIOFV4nuGdDX+GLjhBlTTTksywkKysbIy5Gqdh
QFuYWyb3SgOqvzIYjQPNv83hXWU+gl3hup6XtSEund9COkEmD02NgqIkZUtc1gADe3J2ZF8+LwcM
TpNjF9zOPjXRd37beCgryiaathYYoT4hgLdC4Vhs2QotpUiUsMIGJu1Hw5SdNX1nlfMwma/AkQmu
a7nlUWwMkiCMxDwO5prOlSxL5DfsBTkpDLR403LKkx+TgV7vEuTVpyEF8Nl//yAQ2V8M/oCxDATd
5wKVCiFKhfSol9rlaW6/tWi8sqd7Zo/eEkavS46E7N/PhfOtxNAPmqsIxSScsJUU+RpaaAOEEoxc
pkd9OM3I7F/XjH+5+EjDfQeeS7yXML4hXLyOPfUYg0OurSEYgwuXY83UfRvJSr2XqElcGSD9Qx1g
x4FD5nwFG/QwWCnlj8EYHWnNwzLXiCbaeyD4BXlHdqxmj6CYekYVzHOyj+tKbnkXlIP4yBE6MtDI
eC7ccpbCqjGTjcF6dOZPgHX8dV3A5ipilNBA/7Buqr+TqKubNNVJPakGwgcaLnsTp6BS1F0UyVqk
+YV8sVkrMcKFrRqZXVIeh6E91e11wNLkO6BQEeZfV0cmR7ixtVIbh97GMyNEDBsDYTDNP2r0npp/
DWPIrWKlkHA7x3Zo9dWCdSt1FfPqH6RySfbSkYee+qimH1pbUmjd3CgU2oDlhgK9IXIPVmPvqE0N
9xilN/PyrlpgK/h+ffG2RKD9mc8JYrpYF+9LMA8jU60gB+okiUenoAADfScbR9yy6LUQ4ZIB4XBC
WAEhuWU/qlb/5BTP19WQSRAcgwFQinLO4X1qjBpq04OZSbZiM+ZGMc2kaGkGRKfYFZaqcwy+D5zK
1v6qlvdOf5r1F6X/krAnrfDYnXKHLPgie0Nv2fZKqvhSY4i1M5PnbzA4DVrxtw50LZUNsoX99fXj
piue1bUcweFFDfBYCxVytNoq9rE+Pw3T12ZxQL/0M8dsi0tl4zGbhvdnPU3RJorUQOcWDlNqqp7V
gui1f05lDf6y5RPMItdbPUKnB+55Z7+gRwtQITV1DSZ5scvEcOtcOdSStqMxUYip8OLM0D2SWz+6
8VCpsqkm/jC/tk18UVeCyKxlVB8hyEROP5o/lhAbdhdWz83Uu1FaoeSsI5KT4SFunC6Um0DRiGqQ
g/yosIxOEiWtzq/DbFBvuoLeD/3rdfvbOl68ooUiOm49uDvBiYdmOU5OyEXQ+r7maYFqcWPWA/DR
cOexRjrshhoF8OHep+hdr6LD9Q/Y2EKQPmOAH+hPBKxrwspaQ6/lsY5LRC1ioGfsE/LO1O9mLDln
G1Z/JoZ/xmoDUeGISEohpuv6Q9hNDx2pP7tC1sqycZzPxAir2fVLPcQdxGRtckcAjUFBR/40Ueeu
KQHVjPTA9dXbCHEBSwA/wDkk8H9BXqIpwE9ucdUnVv1G9DJg/ScDwqQyvsCk3Kn84cSy5plNHVcy
+d9XS6kQZTRr9OLhBPjN8tKkT65rVLGb/DVuIEGAgncC4loOgivOgVcYnIliLggk4fveZrthyW/q
RdZJvWkaKzGCPsbURHRUIQaIPLX1CFq5jB2ubxPfBsF9UKA6mpz9BYeZCue4C+uqSG1wDA+jA1Tu
wGmQtXIHhEydrLi6qQ2aZYG8iZgJJY7z3UGHMI4UFzUxDuZ+MKYesO5//xxA4y84zRC/YI/EabE2
Nwo6mDayTmPhZfoX9Pa4ZiS5+bfsDEPymoNQHMsmEjNH0aQrUQ+mT5Jo+5ChspEQcJiS2XcGzN1l
ExKnsYxeeGv5ONmYjZcUfJL4hEtGCw/jKgJwTWerntPktU+dYdyBHFCi3pbjW0sSPNKyUDAsplCP
OcSrenJbDM4xKtD+RvXjdfPbUkpHww5mB1FXuXgID5kSZk6KJHA1WQGwPvZNYgVz40hu4y0rB0M9
Vg9tkHjFCVZe097JyhgpICct3Hjeg2GG2SeLunOyu67Q1tqtJQn3PlPyJZwnKFQoO7SuuRb9MTjB
YLxcF7N1/a7F8HVdeTpN0dUI6kKMuTzQ0dmXZSVx4NuaYEyeHyXAYQoOHKzIwBEBhi7Yxz/nCcnb
r7QPRhmf9KYBcJSB/5MiuLg41Yya8SxxXz0C/X3G1LUM/1Lf0sQAS4wN7jXw/IgAmNU05CkwWKGJ
C4/zq7qNn+ebV8XLTtPB3DWn+EhvUM990N3iPtoppycVE8L51+s7tqXo+iP4R652LM5zB5j3+Ihu
vp/MN6XHrEor2TKZDGHLmmlscONChk12JHofNdBRyRrut3wfCvIO1TFBDhw+wfKmTE8nauNOipPl
R5Wz28HIT6mR7DKQEZu1jQkv1kqc+lYsAeRSm2fnTEArCTLNsknGLoJe8VD5mnqf4Nqo89JtMeFs
VUEPShkZpuGWx1iLFLZrwMhNVKnwGHVO79ERByaI/OdQaUHu2DsguEmuYZmGws6RhiZGaGFV57Iq
vY5MH2EFlupsaN/LQf2mOlEZhLFzn6PfUrK4W6UroCqqoNRD5QjT40LpLxlYUlczVhctZDsjjo+a
pXvaUAQD7Q64bJCNTHxOnj0Mxo4pVWBHH6oSPWZMchlcnlPMYGIqwFQ5iBwuuvMjMmYsr+IJSeas
d4DfeIyr74n9btHd9ZO4bcF/rElwOYrap1NWQd+FatNerZAvBHbn4OdU+ZjK8JtaancMPezXpV4q
hyoNpmN56xr6/i/gVJZcnyuFX0HjCa81AwCLS+w14ed1MVt5SsixqAaSHh2ZCeGskKkuJ6uEdrlu
3amp5c2Z5QMMY18rySlPv2Hk6GhOUWBG8yEy+5/XxW8eG54/ROIaFEEi2bs1DEPjWIjxwKjTpTlO
SgxqXOAFOR85qEWuC9tc0pUw4a4FOFocti1FLkwPnyvrLV3So9OC6VL5l8cMfu5/agmLaqJLPLEa
qDUz4iHOONGCIhynB7DXPCSd6jesc+0lCa4ruFX8Q8vJH7l8BVaXRoE/2fYIuSypDnrGESV716zR
8+9kd9M8eyzVHqOh8PREPYR995JX1gONx46PS+/rtHe1QZWs+uYW/3EXYqWZMyyClJsfHxQMMrZz
Ih+TvCGqd7LJ4c2DupIkaD/Sxik1Bu3J9J0YoBc6ZCh+oUkkjArXGiSmy/dQfAmt3KCIUYZpekC2
cb1ig7jq/B4iPa1hKvn6lsqkCM6HjakJllluSWBGGgMCvCEEwRIhm7fJauEER2p0Zs8AgIYt6rt3
EIzfst7yh/AtbFhArDiI2UdRyMjyJJpZwvOuqxUL+MoQGqq6T5ju2W28rxQZzOhW5GtweFFgSeC9
Kjb506ytTCfFAy8CIPeYWIdkyfb/skd/ROjnp25omniKFPiVdohuEsrQzc/ewmWRiNl0XytNjHMx
pYHp4W6GJgSsVE1b3WnDs1bY6PGxJPawVdJFtyzRVQLQRjSVCXtDnK5VDOYg+Ix6F7CDi/mcta5p
vFHyPi27PnwwwclFBrfvAykQrVS6sJ4MYXlLGiiqI5FWkieL3TAbFL4nvQmy/oeFLwGeGIhGAQnC
RokP3XQiK9WFVQYkT903PCFQxg1el95i7TFa5Ef5l8JxiYya4xJPAlmH9UoLd1IUsYrleNJ6bLk3
h6BCz7857Je4Qfj2bCjPme5PiaT3YNOQeC80PxCGLnpkIOWN4CKHzCpkwDYB4zcK1oWt7HuoeP1o
bDp/Do+HWSLM3Yqnb5jNfA51pAZMNqAlUQO7ItlneMgs5B2x5V8HhIB0QjQDGgYOlyXWXOcyIqZC
SrwrDNoCFib71dXOAKAhK3YX3fxyXbfNhDMfSsVQHxCAQIp2fiCj0rFbFYNoKPFWYM9IQeDY1iAe
6aLpiElfa99bxs8Oo9XuZPelb0x25Fbh8pJblSnxDZfrjFAYA5s2gijUmkVnOpaN0aOjEKg49hjo
U3a0AAzBMPebGd+iiXjXNb903efShAO6DPqQJA2kdYvm17oeZPRRCuG+LQSIF2gJ4Flh/vdVLKOz
dIqoEwNwLR9/jpM1Pdp0+FImXSlJ9mwIgrFwiHYDgyqmWL80iQJSxwnaOMr31olcoHNaqmTFLm9Y
QEUijuflD4rkNt+/lTIaUJ4zzJrhmFs/svC4ZD7GFhua+VN6Ksuv09tfbxDv+wFvLzIuyDgKF7ra
qUjDRXMGZLFAATCO/bL8fZcUUBf/iBD7sCp9BN50BRFNfZdF32orUGQMopcbA+pQDA/BdfC5WbFm
pOedMSFgBwl45tyQvgbqHb3LpBmKDR/Mx9exVLx/CFBzwmp1STTotjGgDBA/28VHNTyVkz/Og4fO
S1YErQJyMhkm+aUPhkyOBMFHNNA8JVi3YussLkPITHJPa19iu3FL61iOocQBy+Twv68Mj+p9EqkF
imIgCO76l7nY0eWhIV+v25tMimDeVTKaFrOhjZkN4IMs3Fx7ISp6W16vy7m0CL5q8LmYOgCkuehx
65iVndpxbbKXcXgq1Iea7K+L4J96HtafixAuZGZWi+NwERP9EdGj1vhRiYakz0VWx7sMTHE++eA2
5uLQkCQ2kHVtZyozH94Aj0LUOM+q3UuQ3zcl2HhaI1OO20lsjTO0hIVxiJIaqDa65Csx/jqOgAac
JtBRkaRA8eTctnpWzQBqQhJKo19aY2eEJcBCHopYBoC1ZV1rOcIbSJ8KdA2PSF5bgOUA0lUE4Acg
29REos/WeqF4jPItMr8mqtSCPh1eI5WF3HLjANL6v2yUTZL/zhwLxoUmaU4GwskI0Hp9LsFSaKVO
A15z1S1moo7f9QjEznUQfm/3cwBcAvftTr8xdmaAidPF/Zpj2mG4AZKua7vIhqBP+yMMInSKzHvZ
G2ajjxKJA2wigOGQMEUW4fzTGsxHFnOB51hvVm47vapgtWc0dzHG4jblneN8Eit56owefDBP6tAe
UD197XXDV0HhYIEqprQAW/nXZxG5PY5TiRgLvlJYrqbPQLuq42EVWtkpXPpTEwOjszZ3M47lvMha
IzaOPgYLkDNGSId7R4yLyzJL05HCzpp2qb7NNExtN1+AjeiVWQZ4R1BwkdFLwIpxKJQcU6uEDKCV
muh4E9XREDj9ktmgE56BmgEKJLQNq8nQfgmRG340y4GY/vXl2fCGuIItBw144A4A6PL5ls2lsXSG
Ap6VeDnM5Kua3DaypqhNEXAfQEay4XHFJAcbdK1ZKG75YXpBMW9ObxFPX9di6/rFoNQfGcLxnk2t
jtoWMpzmfflOsLvo1jX/0+Pv/fCURY1r9rlE5rZawEK0HMxMGaKx11XXkxKJKc9sAAb2GZsBMT6u
q3X5joTRGn9ECBdvqKl2jk0HhEEYjMoh/WxNPwFKrwNI1X8IYNeiBD/szFHGSA9Rjg3nqB3G+Duq
fNfV2TgbZ+oIm5T289hqKmTUMdAjM5fQt9nOXUc7GTIvueHuz0QJ4ZhGa+CcVhA1lj815SZrP6sJ
xJj7v1YIoT7oZ1DoQ9Oi+LwIlyFEhRe+ZUbpwg1T1VeW6caOy9tJ6X4VcS8xuS0zh0D4fZ3gikEr
lHBaKaNTZPOshtLELjAG/NHob4EE4dNl9pvaQaY/3yn1uMd0g8y18R8XLx4djpSApxgs2uIcHYbh
W6Vf8A6fBsdvRvWgqM6OqpjpAbyP0htflnjk3Byupr8OVSSpZWxcrEDIBckJvgAtw2I9rkAMsWAO
G+Fh9GMEE4LeyjJWGzaDZ+/vlgAQqMBXnS9uNkRTbQwhKplhQNix1k5TEfTF+3Wb2dzDtRjh4Qso
DUVVGiyj+lbpQfTF+KF+m30UTkjkzhID3fBRZyoJ3n0qmNaZEWQN9NhMkRvXD44M6GUj1cbTBbhZ
wQ+Ep6LoCNtmiZemRZMIGCJ2KaY63ShyNI922rzvnDR1C3NM/axMAb6XdNM9Gs5RTNBG86bNgTfa
LXMgWWK+hIKl4vYFJgWyfACfEVvXl2Q0bKvHbTDXaYDSEHh4NTfshxOtLS/UmwN1qntQbuxnM7xj
NHpiMuLIDVeHmj/K1SbhRWvxWjXicCQYRcDLVv9ET4Ob2/ehqjz2zoiuiUlyh2/U37ADgLxTec5R
xxE5t1xjaNFgx/ONlQY8Xkw73zqhQQNWl/W3IbaSHV48D1200Hsw0twltkL9ZEklB/T3PgurbsIG
QPgCvErQcfE1WT0TQ9Nm0xAyJFsqawQM8ZAbqhdZOXlVnET3u7RvIhcDBQU7oZschyxOUjRMaYW2
HClNmtfJSEFL0ymUfNhDZPipYoAIsiZ5eqPWcwFShAW/BK53q30tnVjzq7BiDRDqujmIFiv/olsd
buGu1F7VjiifddHWeydR9DczDGvQ0865nzCy3LKY5OiGCMGWFeV29thHDUBJrxvh5dEjOBTcUwMo
mbOgnq+GGlN1mLUYR09ffAVv8mn6Hi6ygVaZFO4112vuFLlZZZASGyeWvPQjGixldCGXfhGa4NrB
hBKwpakI6FY1eRkuDmTUplssALlAChKdsQzllutLdnlozgWJ8YFTdKFGIWjSMduo/IzqO8cIlsat
h911SZepNKCcIU1nUJASYBZK2Bwl7DNnoXBZKIeZxcMQ+x19Gcp7HJW09GkuQafdiOPAvQSgHLxA
kDMX4erTCRUSfSgyz9YBKqHTx8L82aGtBLi8bm8bu0k2WrPpEZCINPgrhHeLCmcxGSwy9hRpZSD9
OfaTAfqe/mtBX9nw0TtPMYpluG+AiH59WS+tEf4OlgKsdw14OeLjZ8z02aQZqioj6w6TFiJCSR+s
hkiWc1s7gPGhFwgNaZjbO7f6BF3Lzchz9GU4YszmRzujmfi0OG40oQ0p0OnNACibSvtrq4F6QADE
nAqoTok4B2OTjoZWjiSv1X1Z+pepuokSYDm7qfJFbQ6aLLmzURvA1CVGInUk5TFfLXbD9WVf5Rgc
QEK++5IP/gTOo9QP46BLXZq8g0YkglTr3q7217dxK9RayxXOYaKzQhlt6Gm33T6m02GcZRN0l0cd
qiGphMVEz8hFRbXpxk7PCuwg0Kqq9liPh7nO+ahUaS3/YJRrUTxYWLnItIzQ6I93uWdH4CCJwDgD
ZgU1zyTGIdNIcClRAoiJhkFMCBSianoEjaqTl144/2KgF7i+QVv+BO3TgEzl8IVEjG94pb0txg43
LcZinWcHGJ4OoKjDl15FHkVWZNe37AE0GED9N1GBuICH1GplqBuDB3gYXenAVFW9AI46SgKlfmrD
N4BHKeSujz7m0svtg4FnanUP5E90Tezt4aSSXw3QxvPqJVsOheXHRf58fTm2ln79fYK9WnVrgNsI
gUeMAXnVHeZdQ5+M9kcXS0Kc32UcMcSBOwUeGdJ7cHGC4zEau9UYaJQQ1jF0ru8Browx/Jo1bpc+
1dbsMw3I7l0RcMDDPvteGacy9LL6p2ncpNNbAXxZa/JU62mKJHfnZhS+/jTBzHu9MtBihUWo89Os
5lj8ALn0JvEN5zXJd1biD+mhVHxQQIGeWWL8W47fciAeLeKWftEsWdfIEiN1D7ZepnqooLoh8UZZ
E9DlpW0At+OPEEs4yG0FxpIUQkbtW9e5ZrcHqa3BXkfzkIcPuqwbk//cxV6vxHGrW/kN8MuYEdjf
4e1N0DNZLjHuJwATOLJn55b1cmoUsBQiukJ31bmcflYAr1fC2xrpAFCJY7M8MzxbiPaRycAPN/wG
rsvfo1No6EcR5FwUsE8S8JJCVJy8WEiK5bRxo/Ih0kCB6mH4/vqx3NivM2nCfo2JDl41XhNNQY9b
l4ARYhilAveU7ubkuwFgEqDKXBe5YYdnIoU9S4A1U4BoLfP0xgjUrvfH8g7kWteFbGzYmRDB3Sxj
koQNr1xH4OersxvEwVhW1278oZZEOvrmjuE8IeOP2ghaLc53LC8SkpGZr2H2Ek/HMb7vCgOACL4Z
BaR4jRPiseFXW/yKrdtwOVCj8UdiuYa6s3sPbbVdtAPdtq/1AYbJvSnrXXAxIKJIiVuyh9GR+IHN
pVl9rrA08I99ocf4/Qb9gQ46pbVmT+sfIxha6K/ru7CBvIqM8kqWkOJrbIwlLzxKCesfpem3ytcY
9SMH/GbsqM5BE+8q49bRAr187KybfC68Wn92zPcsZ/tKdgVtud/V14CC53yjWjULR1XF1zhYZrRX
RXfm4Jmp6rbD0SoiNxzf+2bam+Zjkfvj9A8l2nX/gVisV5ATaCcemob14+S8Aq0QqFo3E5NcgJvn
a9XmIGipLKHitDHEFO173Ix+VB2KupAc4i2/sc7eCH6jQqM08FmQvTHs4zD/Zw2vuoHS8w0AyEB9
Eat7iSFxBys4esx84jGI+qCN0F6I3AZnYdOomXgrNbHXMzeLv9AyyMKbiSzu5Hw1kFLpEOJI1Lxk
EUDgqwKoAmULAI9gyuDcZGiuzE1YWmj9cdu3/iMPjB+Gz36V6FJz4yMgXKNfzC2/dnf2SYbHt7GP
EI1ZGiBzAPVEbFdJm64OKVpHeNXHtoEvvh+m4Pqybuzib3IP0ONRoG2pwvGscgoqhhj0CFYde529
s9Q9M1yUzVwz9uGLElkLzsZ9vRb4O++6uq8tvWi0agphNgQc7EmFVvfj0t8mhiQPvrV2nLXk/xT7
/ThdyRlUQFSQ3MF7QgFlAUUyaXJb2RmQCRGiOVr1ZlHAc3sMI5JO6BnO1/Gv6Wxgf8jrAAkNKQlY
gnC3pJay5EYK+0M987Yte8+ok1M3xkHJp7qHRLJuG1fZmTjhbgAumBEpKmwu03+ldewClc/NlKC2
b8CTIp0Vl0kTzK8xezQeFZCmW36TfGDgBMxvhyn1Tf0p7T+v2/rGNY3MFdIeaBLmh1pMfVIzc+qu
i1LvhKL8fthlr+V+vmmObWAfHU8Byyt5iG4xsnmvfEeTTlDtk1sfDsdtg8i//i2XlnP+KcIyq2po
FT1VgKLR1nhs3HRkcItScs9fnjUIQTEdCUEU1oFOc+66zCVHJWiCvjpK2qT3ayVGMPlMleN1ZS6d
COQY6P1E0QtlajH8SZaoVKsYcjTtM6UB0lhL/VUHJccAPD06esyUXHAGP1jnl8G5RGH58K5OtDCE
ROPhe+wZ723wkhzjfR+8/nTc5T1+/pm3QeyBRiR2q84lfnwLmoSb8iXaLYERILW3lxVYLoOq808S
TDlTx1Kbc77YYdAUh8G5abtvjukXncR0NkpTa0mGGMSgR6caC27GC/g+keQNQyDsdmF0pxlJsgP9
iYnIqSl/EWZFz0yz2d7qnfT1+p5vDKCcf4VgXOoMIsMRaIHe6DV4NQTMc8BWnKnu4+wDj9SPcWxO
ykEG/bu5zASzLTZwcM1LNMPGaQxQn6Nfvb5rMamQ6U82/TaZft1IPOGmVa8k8dO1ukFyM1Gbgue5
07HyHTQq1JarokO+JAc2fh3IE+kk1f3N87qSKLh6m4TA7DAg0aD7cgwWnaIc8RBW/1CJwt79qXqI
7WJkYsU083qESr3YAttF6w4DsENVt+k/Q/Ksxq+Tc49xmus2s713f4otQlwaRmoSWQXXTwNEHfAn
lUfLCQoHVJ+SF9mme/2joFgE16IGIDElJCkkMLO7cXnU5vfrymwfw5UM4fLXFKWiPWOYBeEoQmWQ
I5ndLW3ghDEa+78MiavMx0GG6rKhmaXB7NFoD4ini9nrhBnRYKcxYvvklmqPmfme/33EgezhSoTg
XGPgDifjjBxVWjx2+mMzfKlLb5kf9F7ixjdSlueSBJ851ehEQokQD9H39IN4DWgr3OEN3MS76Na4
d+vRIy77uEHM89DeGIn7+al+zyR5gg0WCJ4sRQEQ9yQa68XC+AxoNY4UhwBLc43eJXv7Rv2oMzd9
K/fZqQCw5c30ObU7XfKy2DgNZ3IF/wICNI3RAXLt8DFTX5Las8H2DYeezIe/N9UzUYJjQe+aDXpx
rLOdfXbKu/UfG72yAgJ+f6fVb1pyF4W9RLsNX3YmUjCiTCEEiPTQDumkUXtf1H3j3BayWg//FSEO
OJMiGNAAAt1ltqGYo/2ahw9D8UPnuWbPGbjedIlP2dQI0Iy8B4+nN4UHqNqPLRtHZBoJEgUDqnJx
60XZrSHjWts84Ss55PzeScdBN9IOcqLlQTf9sHodZLEK/wlx2WDw8CBIWqIlQbCHorNZqYdotw91
dHOqn4Ys07wtAMCLwJVEA5T4rDRsZAfogrH/SANoeKq/LGYpgSLZFIFOSF6ZQmOX2GSVMs0coTT3
Ur/K6tnC+Nr1U7O137zV8v8LEPw7yOP1aSlydA7mTyqK6Xr6QLNnJgvntrZ7LUYwqyapB9xU0IO1
x6V4o7WbhJLzv+Vp1iIEi2JRG7EphSZ2+abE35wysBUk4EC0m8lAWjd3xTIRnxmAegCr97nx2ikZ
tVZFfc2Mb0kH0t78r3lJCZz0SoKgTIpgpSx5VbnDlYA8UGVKorDNDVkJ4H9fxX1NVyGH56ANQGFf
YvJqzABWHyU7sikD00586hJJP7E0GIVLUacTSvDl9KAovl3eGvnndfPdCF85FND/RHDzXqmRNaCQ
JhVEVPN9Z7u94xP0c1V3tXLoq9ovqGwAcMsXA2Mc4/2agxkH8R5Fd4OGsjyyjmze1Vbr6yWeXLOv
WLfwzzU62q/rt2nUK3GCfp3pMCBgQZzd3I7aIaZv1PDn5lDJOiq39+qPXoKzHAcb8GgLBPXTdyvZ
12i5JRKT29QFRSw+O8krxcI1ZtdOjkEYJOSN6nWsvsTsSCK04r0kiSTikgiiQgRe92Of5zUcvzof
hvwVUWtWeQP6sizJgMXmov3RiAqvwwhEVJ2GhjfPYl+VrHQxOB04MqTQTQ/toK8bGFGYrBEtTkW3
fQLcF5i44RKM8zW2r/YYZZdEiJs+bSVGsDStSxKNRRCjq0+K8l4r/nVL3npJcEAMbDFno0Bgf35U
QZGZFCFvFKiXPKgVdrKT1Ddi/aCx8aSO91NRoJdEL2q3cFpJt/dGSQRZAhM96oCSR7Fc7PtPCiOm
drfAFd1rp3yPlK+vKi4Kt3tjcsMAnWSTROTvgUEx/FiL5J5k5ZrgKXoAAEKkvi+O8fNrcYxAhPzV
8Wq/+kT2YM/utSftu+EpfqO4yq/ry71lNQbCHo4Jzf8TVrsDN4CxFDhsk/1QpplrJodRQc/X8bqY
rROAPgwePyAzCyricyVZNxhLa+MEgOVYD/8b5oeZyvLPGy1W2Lw/QkTEVxDb9EAhgpC+8tBC4+v2
XUi/Ebp3TE9DPbd4Tpx9m0kO99aBWEsVD/dsoGjLpbbFKe5Kt/r7IUOoRXEQcLYB8SnmJxp9WKql
woHoJsXqPUKTdm9gurwGw05qAay5V51ccgq37ksDnZNALEWTOoarz/drMhYNJRLIDDsQrrmYrk4G
4IoqNRjtOntvjrruV20V3yldiNzenGv7fzCYP0oTwTejgNymNle6Lj9yeqztb32/uy5i29OsZAg7
V48DUB0XyNCsI2s1d2xMNJ88Zt3jghRxG/qlEqh6cF3q1qXDiX04xhoeT2JfZZYpttFnEEoQSmXg
OMehC53MVbI3vZAEVpuHm1cIkeFHll/lp3LlWtTc6AfH6VEya2J/SYogUrraZZmOONGUTfZuHvGV
MOFiWMoiC6ca4ytq9TgTvxu/pLZkxzbXzgG+AWYqgC4vAl8pEaNZkY3YsLoAao/iUvsDD2v04GEC
k5mSmGrzDPyR5ggmWFt1hx4YKDTH5IXZ35bmPXKWp7xQT2phI1bAlACRNRleGqWNOUk+k434B43x
oqeMVYaJlbJqAIyRTZg46pAxmJVbO47/SxkQ9SlD/lVViwDTzZFf07H5vG6gF/uID8APgEcODeCY
1hSMppwnvco6fIBWIwuKfwxEtXn8ESrtEFyXdBEj/5aEBj14NQR7YsMvh+BKOlI3nkPCr0U2DJ5T
J1XQGYC9NcFlAQB3tzHpLPFtF1YkiBUu3ATIcaGhQWwNRHAyBDH1CQ4hK0I3kjVtX1wOgizh3iua
BsQ3ChYzbqmbFdjQSnLGt7frf4t4gUfQAP8ugRwvtu8toGuN46lJf1zfqAs/cq6FWHq3ccEsYYcV
i4rPGEFIzHQkSqKHrh4ksf/FmeOSeFESkBFILokTU6WO5rWeQJsUBA60n4Cth2lS520xZq+N08e8
qdy5rSXZE5lUwXWpVszMkLSwiORmBHd5Zd2CQsadNTSr5kBG3rEu/1tXJijKjXTtmtlIVaAWNh4Z
cJOWmgui9pcUpM+qqaBXSjbmvLmDq3UVbD7umwH0DBCXmbNrhEdreKrb2TNkc7ObcvCI5xRfPGku
qAWY50Kb5x4dvU55YiH1zCEPFHhKq5AlVzaP8UqUoBJIkJ3BHDr4qRZ0nx/WdIjTCRBohddY7F92
i4NWABYX3TYiUkav22OVFzgAptHb7lx+UJbd1LrOfEDgHBoi5RbiocfZo4Cbxx+BhnD3mFTpi0GF
3wAD0FGtyI0Vt6c2Uo9F/96x+gGpTBeQb7d1ruKYZMfr533Tp3A8PZvaQG4RHXM9ZWWY1djFTKn8
pDbccPkRmqHED2/aykqKsIFlrpd9l0CKymJf6YejypJdn5ZuJk2Pbt6qIPQFPi9FZHMBO2K31dhE
OWQpXaAPmZ/qQDvPfD3yK8B425jyA9k8kdHRbq6jaSL0wjQEtlPw/npv1Xk2jvArc7ibLPRIoSjt
W0onScZv+q8/csSHz8wwq5UrQ4N+WAcx5fe2CMaidwcwJIMw0Gx+Yg7vX+7ulUghdp5sNK0qBkRm
2DCH+bivh9xr6++JVriqJXHQ3BQujsNKmpB9XuwKxIg2FpKMrh6+RMqz5dwxRGUIaWVoGLLFFJ4+
o1VYpFAhyxrqYFF8QMd0C4KRt2Lw6knzU2nyTiaRBxGruyCtFI4yDokaYLY7c/ATJwpGQExFONnA
CvySxdMD+HN+XT/lm7HJalG59a7EYoYxHuwSYvm4DvowfUZkIfRlwyv3YwgliQ6YLozOCIupF+Ba
oPGM6ES5ZcNbU7937QktMZp+SJAHKw452S0LXkDJk60yF/hTk3mi/dGovCaKvesKbx7H1ccI69zE
eTvMGRQerOccQ2ZIjgJwRyJkc1VXQoRVzQyAV481NE7TG6OZgnqW1Ug2/SYILDmyHN5BYrqcYquy
bljgy7CEGjqpSeiqhWujI+Mf1msliH/IykBSYoRVggkhNHd2bjn8P86+a0duJFj2iwjQs/haNO3H
+xdCmtHQm6Inv/4G556zy67maUK7WOhBAjqZZbMyMyIiy1deJH3l7LqcFFXEf1MzH5l4gbiDpEwk
OQE/Pw4ScIwIbbjJG9XNgcW+7svltJyb4U4QwQh9JVYw90SWW5D+iZ4zhPUaWOFyas6tcMtdgO5o
3dZwhoyynUYvZRJS5v3utI/r3izbAYcWdNwQJfBAXdIXWpToiH3UWt9IRN2WplFQpas3nS6vEZVc
Hk9wCri3CQ6KzDLPZSiTeCxAFAc1QSyDYHhUAC0x7ADNxVrk4O2BXbuy8BYna2aRm6w0UPTYT0Tc
Z/p4Y1RAKpn+/fURXFx2Eznq/2e8Mbm13Ro9BNYGOCUoye8s69TXWDW8jRebfw29gFAitipyrCDB
AJyWC4mTAvwa0qCCkzjO93KwbWvlRq1kyt7BgnTdqcs2tMkWYJBgf4fm2UWPdFPlckxSHWHjYElv
rvjYU/k+t4oDqK1jtKF1b77V/JbWcOM/Kcjz+/ncLjdhEp5mZNC10jLoE9knx/Gucsbb1r2XrAR/
19Bs0+CvDWDp6ZPm9Fb7Wm0Eh9iaUzr1NnqRLLST2aaVH3O7drpX5ev6yMjTF1z7Qm5nAkxZNkCb
4Qtvg03wVLyCasAitungCw6F04FratyDoeMho/tgo9BWWzmALkOY8yGa1vzsMB1FVjVNjw8A4K8s
XyX9CSlpNb0bFNwUK4t7Idw9N8ZdQqEo+7kwwpgMHI16UjRk/kIqgpG/dL3isUQlo1g5ki6fY+cm
uQ01dG2UhSGW3kSFpzQgHjXQ65DT1tsaazfg0liiaCECDYb9i+r0+Vj6IvHaXDCwpXLaCwoADx4d
WmaNfms35WFNkuKysIBtNbfHLe8sNFRIdMJeFj/X4BYVb9LiA68/y8xPwoC2xAm5VJn29TW7dO4i
FwgZFrwcAJzlDo6+6IUgTlDAQ/TnRTshNGniO1Jg0hgk5+IzWaORXToTgdxGVziw/cAlTB80W6Jm
CGH7gcFgHbtd+WHkL723sg8vC2wYypkNPl3FNLmQ61LAzVWWj2M22k3zq43DDzVFxXKQ7qRCPRRa
Youkg5STD/qMV6irrOzFS5Q69xXcAoqSMMBnwNOuK6xC+8287D7tc1eCvFcov4ydj6fMURDCTdk2
YDpLVop+S5tlPgrcgopzSUvNDKOgQ/SGFcB9qK+jdNSiO6O/+/tVNDfFHXx51hbMqOCqiGxnWQA8
adhK86VUQLdYcbU12v9y+MwtciddrimRUY2wGA9PEdv0qeXnKQUFoF23z5XhO8DbluLfZ1rPFxZ3
5PWQIlbHyWpvPOcqKKvXYq6l7Th3izvgSCppVVXAQJWN4GCBRrbQoSaWhVB2yR1F8V4yIaNjpj1c
n8Clw25ulzsGhMorCuBicQwoLdX6RzWuqVEbVhH8idDm//dZmWkckSOZkJsoU3HrZaxRjE5A9mT5
6XdXt0jGoM5up9Lzda+Wz5p/zXCLRGZeKxnTDqjHaOtVw0mtVRTb1sCoS4Hy3BtuVWhh7YuVAjNi
9ZCBaGY0FDcrLAN8+Nf9+T+OlH8d4paHwrwh8gVYKoMCoNXa0cJXfbRlY6NAO1pzpye8Bqy5jQ5E
umJ7Oq744GaSv0N5/YfEhDvOSF9J+aj6ldUlWvcnjdV+MwnH7rLCIA20g732QSjU6nVsVWa3ZZPv
Va3onDJKBff6pywebJKMIj866lG/mhbz7ApREr0JjTKorLRV7SB6KqC9ileCqjpGuFIq+KkFXHg9
s8VdV16vtWFcwWujbOywG2ETxsbomUHNpTTfU2Ww4eah1uINk/V3owioCAr2tu+OYvstkNTF8t8l
4qcpBejCN9HjIWyi0HtgJUBlVW4l5lofxNr4cLtLCIoYmgz4ZkH802e7rnQL4ZAjiSuuvQXWLHEb
zDRVJQpSWCKmb+WGkxVPufjms8DJIVt9fdYXj8bZTHC7zEcCS20KzHqWuHUJaV8LGn9Wphc01UJL
aF6l8OW6xcUIF8R6/yw0brshehGMUcd204xNpO2ExhFVcMWCKg2Q9ubeHJBfWuuBXQ5eZka5o9hk
XtjUBsZUKe6BdqCidkiq12SUnEry3aysaTOlDO8HQktzHw8rm+uyOX8KWyakD4rDkH/i0bcMXR9G
VaPTWpOOuPCsTkeHfrAdoxts86L8IOgcavsHqbf07qkz97r4aqwSucjLK+vfr+CGXo2HpuhkfIVx
e6u/Q1tnU9rRDroDIlWtGtEb7Wxxl1ufBQ3oN8qFohvbgps4pj2+X18Gi3fjbEC4CZHY2JY4cSoL
nTExlbsPJDFCqmSD3Yhsp6mV3TerjQ6Lb8n5NHCHXAKqQLSLwCooLGnmBgH982HehNT7CvCMhDYH
BqCmOgWXAESWdsL274nauIXAHX2hnMZ5EuAL4pJCFxDcVXZe9CvXyiWu8NwK3wCRIwEeJRqsiJsq
dZqtvAmpvvtd2ulvjSpfg+U7xasnUGKHu2zfOjUFX+m78vApWaGb70B6Ysf2+iZcmXQ+H9VUtULa
6bOKJjYqcLpBLAyherX10AZv1YGgg7NjlJVbNAxmnWWA2GtfNSHU9kB50fxRpUhVQdg9mL8h2Rwd
2koyT2Kdkpr6makO92Pv1e95G7MjejY9tAkbWvUAgoHGHYIIqi9yF5t2Di42pw57oaF1UZjgqAiY
5ztg5mNg2NLqbWq0INIxGHKzTJDue7HRH5GDCJGyNQx16wUFeU2rztvHpT/4FAz4jY2Nhby30o03
aEhONpHQo18tq3Kn8kBQjRqTd0qhpmUjxQwe6LSsn5N86Paebgbgn2N5QtEr1p3Mosrucmjl/TKR
dD2lzVgAfogOdcjTBSmKQ3VhsNcKCilOwkzNzcA9T/tQAP9NUSnvIVgP73Is8NQ2e79ANXrM7LFO
gycBHG0U6nPkrk7aAWrgatlUVB9HaVsXRAN/Qz3onyIG8BAwPwOfotGIADCZhahQZgb9FtTg3k4T
EqPDYc3qfWOa5QsZ2+FJI4Tdkb4PbivRj/dg5pF2DPQiTtK14nfIZKgT5KX43tayuWuzAL/okTJ1
i8FgAwBZUr0rUZLa+7Eq3oteBy5G1KjIcyu29Slgg17YjInZlzcagusFeuNNykjKViJpAQZyPynV
fQOma53KQW1mLhJaakNLz9NSlJzipqcoCskDJZEsPQx95d+rngwmx7xIvJvK1OU7PNfBFqAzkn4Y
pe9VNI98iCpXRimAHZsZ5lZUM/VO9OJ6H6SKcDLRYFdbhUgip9S94VuvdNXK0adVb64fkz9J9MtQ
6Z8j2+Tem+qIfGEsYsvIp/ABEeFHZN/Fe8/+hMrrRr7Nd6H92h2M3eAGVFjLDl52uHLnCBf0pEGV
m+10XpLN7waptW3wCA7N8T6j8vvoECe6B/OKcTRuvRs0hQZ0TYpzMTwxgVzRgYxBLyVnf0iwrVU/
hvd1rtJ6YCddHYnjNd2vNCKfcdkcjQyTpuXD7vrAL2aOkLwBBGRSf0ff33k8HDLFSIs+raxEqlxP
qSCvRMxfccBUt1Ra3A+6gNBTQHJWTMAvIEhIJ+V5tpJumG7ki+mffQV3Yxt1mRMR1S8LlakbT+g3
qrAb0w2LOvu6v4uhwcwQdx+3YHYUUGKrrIY1SPo2cUuLyDtqovDehISikXXljlqMA8Hfj3ZxFVwo
F7SKQhKbWq9GlVV3BwX3zkDs0niUcDbXPh44dtufIsP5ey+hHzqJWiMYxEP5fFLVepCbZIBNsfyd
GbjttVe91ChpXrW1fppl/5CPAxQTBM+Ef46j41GsqxIjqotPYIpU+gMQvLh1bIKWNUN1Q2DLJWnF
wWlV8usFigAggZ3IDjW+ZNGaoV+0dVbhMMrAQh8dgjp0CjzSr4/johk0pgLm8SPXw+1LvxlS1noI
p/NxW8Ym1YWTXH9ftzE9cy5cmdngnkF4AYM8R4YN3yiYK5V1u2Ox760M2NIGA8/gP55Mns6evd4w
KA2TYKXtoNAWM9qBx66TbfBXrzy1lhcEKIvRnQMxmAs+tFDPikgQYErrSmfsEGzjDiFstFiV7zRW
62DOSGkA9IdaKGvbbWnGgI+AHgIkhoHQ4fzEG9mHWEJdWSbaIaDVFoIaBxDs7fU5WzqvJ1bm/3WR
O65GyYwb1uE5GQuAzQ22MsRv6KR+joTkQ/KwyROwVdZrdbrlkVXBaIemsqmCxgXVWow3A3ToEFeW
W1BSx9KmNV1VtkbZ0seeMokaabpyfi0NKFowTPBWTNiFn7fWbOGoYNKDyAtcNZUHDeslHaiurFxC
izbQtgbKfzQUo9R+vjhBsTWaeQG/Et0/MHkjt8W2KP5cn7PFm06bWeE2WlSTMqk7WAmBRpQGsEDl
8QPz+ttKJZbkla2VlqWttp2NNvsns8zWgENLd8/8A7i16RWAnuQpoow6Ht70Hkm4MfwUlGIrNmgj
BjDjusOLW37mL7dItVRqgR+Av1mwqduXsH+tw5d2Df680ECD9CXELwEjBFc6WGfPJ89Lg1TKG8Qu
YxN/jSL5gjyyoxkxVSr/2KqfYDmlIQTTaaOEe1VOKUnjkGas6sD6GERgdf0qiHQKQ0gv1GtxxdJL
bPZxhOtSzIAQCX0PQ96NlIWHkWya3DK1yorEyC7XxIWX1zEokCBfAog+j0mRIc7p+dNQZGSgRSYB
DpXv1CxbaUhZPH1A3PO/ZriF3Ktg+ScqzETta13cNmNkD6pLEgLNcYioIndcOdeX0ppj3Modaslj
QQuLYjpaNfETStB6nNf9Glp4zRC3Zv1AL1SpmkbQeI61m97vEJ6t4RAXxw8tllNTPzqAefgmpEWK
UKoQbHpofqni1y668YfIrrxfkBLDBUUrPMWuD+DiXgRdGwHjkoKsMxeQJUXT6ADv4+zRXMLIpqs2
qnkamjWChcXxQ08sxBHQCYwL6nwzxgj8xjyGHQ2906O6C5D5a4TYue7N4kE2s8LNUkomlfsRA8i0
4phBIMj1a+HdqMlIZbm5z/1IX7F4KW2PF9r8XudM9pC86PS8xQtN+KwhXwCGOJTQiMcsQULRSaGI
qSHYIkaOHHz4rKdabqy0eC7N4fwTuKdDrwRJEgX4BIOlthhobqw+DGp/Vzb314f38jmK0AU93AhW
flBEfP6ozAhTkxEoovFWDCz/YerrBMHJjemMN6EV7vwnc4NOCVxUduB4N/luLYU1nSBnMSn3Adxr
PPGZIPsSPiAFOfUEDG/XuIUWeBrPfeTufEMQU6GPgF3qXcnVHoOnILBbW92zTXGAXNkYWMbe8t/F
t5JCF8e9PsIXC/jHP2jDYp+gKYTnG0pTHCp6AONq9K2MAh07qmjUzJ61tXh0zRI3kiDn64Nqwpw1
IoRZkIoyLSW8b1uwN77/F5+gYzqBgicej/OtX4NBW6n1Htwq4Ec16puSWS15AoV+65UrkcXFKYPh
Q8EXwaACuCzaP85N6cg8hUo6rU8II8eo07EGfBvyy3WHLguWnBluz4cB2kflEmaErXfKfwlQ631Q
Syc+draGRBxN1wLsix3+YxCk59Aa1SYdi3O/clFDZ7U0gA3D+BUp3z2o15l3W631ii+tCbzLIaAL
ERvpQhKpqZrOLwPMlC8cG38nyjdJd5Dz+0Zf6Xi6DHknh2aWuNUnQuesCeppTUjFZizNQ1SDylfJ
FNuUi8aWWrQK5WwjQ5K4r6qvQnu7PoWLAwoPIYIHbhlgEc8HtCnJONbmNKAloj1BtX3m1EBD+t/X
7SwuyJmdKQycPVKIICTgJxUxouQQaQc1coVq5Qb/gZTwZ6I6s8Htr1Qaxq6SgIIX7/V7aRe0aFys
/oAvpd7qj7VhC8+eT0cLQBF7jf/nImD5mcZ/hpHH2sS9XihBiGHs29fBhHJLv436gfrK9wAuQXm4
EZWVB+7ixAFZCaIBJIbR3H8+oAYZ5E7yMKApeAlRKdWl72CwfXmt4X1xK4AYjYCHW5yqhud20iFs
5EjDAo2RYIl+FeGT0DlVcautBUaLDk00J/AHIHX+xE8av0JYImMnJMJOL7+J2X6aSYgE2RpUb80S
t+fKxAsHr4SlTr43iaumr0plWODYXwuJFlfFzCXuBgWXCgjOPQkuMXIa25wq6G1ss+i5qNSHMm6O
oYgnZvAkF8iEBHdonqZCODodeVfB8DEUSM7oIYIZNHm2we76hlwbBO6J0iQa01WGb5OYXZlOoZ7E
AK+hh+tWLl53075Al+XEMa3j3uNWj8/MTpZacEyT/iNpvgHPRUuJyPZDYXVf101dVrY5W9y0Binu
QbBTgETByd5AhHELyndEo7Zf2wjHEHhaXmTlv9fECZciMRUiIYjmFciU85pK6hBJHYmnDdLf5tJt
Va8BYBZnamaAm6lYEYohBp7OYnpiR8oRYJCEKW671hG7eETP7HAxgyHnbao3sKOFH2E6Uk26l9ZQ
wIunyczG5OvsGoDuLZTVJxtDk9IofusL34rRORM1D2SNbnRx3NDLpOogG1cBcTi31fktmDwG2ALe
N4CpCp07Vr9GH7m4wmdWuIstKKsOwBSc/AG2rB45tUfBot6Id8RzVfJ0fY0vHigzY9O/z4YPFcZO
kSaBv1A8edAWqCBv4JrSU4Be03LLwvfr5lZGULvIzQiirA0/wcFbk2968MgoT75oX7eyfG8jLP5h
IcMm5rxSi0EZA2W6t9OD4bZvouND/RelTzrcZbS60zb6Y2P/Qt10JRG+uOL/NcyTN0lFHjdZDsOV
QDajFNtMr09ebeyuO7h4QszMcIegFoK7z4tgJkAWMQxQsny9buAy7TwdfTML3NHHFAUNe1BQRp75
W21EysptZ76o6oPMXgPwjQvSnqwBU9emjT/4+qAVdTWGUa3AbQYuJUTjdhwGFI8fWzG+GmRSguyh
0fECMd/7MJi6uHIxe2rRy8LQdh+p3fP1gVhcsLNx4I5KAZ0CWuHjk9qoA7HHY1FA9OOhFDbXzSxN
KEo1YI9HnzvAU9yCTYs6bfNaB5uObIcDstLjuLIyF19WMxMXW08LfZKDqsTyb2KnR4GEem74PG4g
If6FSne89rBaNcgtUj33RV+ciOOjY/Od7bx9e4BMDXS4x2+RAmW01uW5NFVzB7kla/qxXqYhwRi2
r71o98a9ZLxpHb0+U2tWuAjMi7AcFAavhuRPD2iOH9O6/6jN7+tmlg4S9AVoACBq0OfjTzC9y6sI
3LsTBNYCtpJqQKT+fVIUm3xmhD+tiFyIgVzCCIPqTuo/msw2AXktaRUdqjyyCyS+rru1dLfNLXJr
AgggE9qGsKgzVwXqS8Yel+mQHbsv0EysGFsZQ4NbEMRsWnnoYEzIn+LG7ttnZeU6u4S2TSOIJg60
PZoy2ju51VDXgloODXiTtLJ6MqCftu0H2TXY+GbmUkzjDoCRvioHO/RbeU/05K3LGSiyIscMJ/z7
UUs7V+nHeoUYfSkq0iHyDGgk2sXQf31+rZtyowbipHdOWgF8QCFaOjyQOf2KdFqvNR4sDfPcFjfM
JZQFBGCYQfHHOrSRoTRZfqprbOFL225uhBtohEQ+GSZV9QxFvM6X7Dxpb1IhpuN/Isb9qXpOworg
G5r8nYVECPtIUPk9rj7J1voYFDy/rm+CxcmZyqr/Y2DydWZAjIhvGikM+BJY+SHJMwHTvPYlVx0p
W6vlLt0sAOQaQGyhaQLys+fGGqIOYtirE43pR9F9ss697szS7M9/n3OGBY1q+J6CFynSt75S2YHx
VANdc93K0pDNrUz/PhuyDBh+L4WCl5VHu1bbeKKjSq2VELxwH69bWvRnIn+a+OWAOeFu4qRLc0Im
LaFBjdC94CqN58rGyrmxOCn/GvmJvubuaF4rVyKMeNB8IsYmAIz9uhtL+8WA9oIiYymDN5JzIyuh
ddFHuKYUth1RyM9o1j9E/4VDemblstSqoWIgww/Zd1Ppu4cM9HU3LmtAOGAN6JjrZEJWShrnR9No
OF8GWNBBfpepO+QW9OY27DexaBNvV5Sv2KFxvSn8kHbYr3hlXv+C5YH85wN07sWCrpaoBIPLlE4N
rJJQT3/Oq7e+3V03s7zs/jXDHdi+GEq5VMFPSQoowd2QPJprocviJgLCQkZawQTtN3cUeINSyW2E
BE0mv2jloxbuxGyXV060lrtcuuWNmSH+TJDzwY8CpMOQRZS7U9c9D8JWrd/KdKuusQle9r1PK2Rm
jDsa1NxsSpPBGEqEo2s8mjSkQ0TRbn13pK+vo0Wdo+PodLvad7S4i2eWuYd6l0dZMhiwHIEpcYRE
bRGuXOOL6gtz57jlH6UdWFd6mFBum9SuHgRLuBEstvFPhsNstissh/aO/9jZ2bN69O219+zik2z2
Afzyzwhoq0YBa4Z8SI/+Tf4CrfiaRo9/hI/qTrrfN3ZJy9Na6XdlAencbsjlXq0GAqtyGqBaD1bF
I2mOrAYl3keir2BRl4yRSRUaSR1DRcvW+d0y+qaaNNNh3Me5G8qy1RjarhnLLVrwgYvvaV0WK62v
i8caUaaWLugUyKDCPLep1F4YeglC0zy0PEVEdx5VlJDWwq0HhAihofcHsTKN2E0sH43YrvvN9fNm
8YE//4Jpcc+uIIGUaH5u8QV+fiP39ujbWucWySnwTyXWV/Tg4cH7X2wibzYVwGSIIHNegw68rsPG
xKMG+kudikrzXVjcCeUh0NGYoUMDNI8nfMqK2eln+SoOiJtxe6CBDrq33AmREJKlmQ6zZqYIXwD/
VSilmN2h6YV0l1WTqgeEEDYMOnvoo4kUPEjkDo9UMor4MhDLtk33XxjLp2KgqMjoGQKh9PnwNxFa
NkrZT4EMe6iU16RUMOd/3Q2Go3FuhIvM5Wwc6tQLUksFq0Ww18ktwqWoWxnfpWNwboWb1WQYjVYQ
4QreGdRgCjXWxBGW7uC5BW6teqKUipkEC1p836XIGsIGOkGCtQaFpQsSpFDQDpanjckHGzERc1YA
f2oJfvkSGeZdKQk3it4fiN5sKrneXl+YS3f+hEjFqYP41eBDTYa0a2aOk7CjmNOsfmPku0AbxHUj
i7PzrxE+1OxRQlQ7E/qHpGqsUhXR/rAy/5fdgNMyk8CSBDJfFH35x2bud56fefAjAK9QStNv4TY8
9IfCzQ543IRHw+lwVYyOfhPstZW4abHcDRI7AtINbG8QA55vJAmJEsIqrI08sFqT4oI6xifWPca7
2I426FG4PpyLS+Tffcsn6rQYrel+HaZI/6CZ1P9sBEZj8ysr7lbFzRaXx7+m+ISdpA6kC0N41vuJ
HUbjMewDW+67lRanxQXy76Lnb/g4DSNt9OBRqzWbXurvR1x/1wdt0RN1wocCvW9esGnpkqe1fgoT
VfGpgKEpDpzOf79uY6mByiBIEUioXYN/iocHpHpStiJjKcTuRtc8qpa/9/+U2+DVvy9+I/GoPJCC
yl9QN59q9pmVZ7v49fo3LPh59glcQNjola8xoUiB6x88lQ6eKN6B0iAClW+WJaFz3dpSgpVI6PpE
TyPaw9E3dr70RSXxFGDncbynEQUszzK0o4fmrcZAg45VjDHAH8FWSu6UsnajWlzZCgtx05l57nYR
WzmK9bjErKqugNJUj2STbUKuRhFvRWElEl6KV86scbdMBa24OA5hTVEeaqQbxtopIfBkBC+Ngosd
CbijV/+Hq+3MKHfxaAMgWrWMEQ6K2wJ9qePq83Lp+XJmYlpTszjMV0ieCgn8EoR7T3Mr4iiBb6vi
SfPeYsEJM4GWXwooEaLACcLXIGomMRBkdSwDugjhoQO00X8f2BNp1/Ajy2OuayD1M6c1xutOQOYw
ZWGPb2uKlzT+rtpf2uh2Bdmk5ZM62lh8kMVZVT5c2EUERPSohEzFdcID45RQA4qYYNCHvfhHfWfA
um6ZrVnxk2Y1B+AvnU6E6sXKZlo42PGMB97BMNAfKPNZvyAS6kyQsXd7d3DkX96H7IwQKk1z1/+T
3ehuemtiZe+i+7Xrc9HdCSoGciMk+/nbUxxUj0mQQrS8nkbKi56fotq97tyib3jaQPQHKU2D1+VO
BFHpFaPBTpWVjdF/yok7AKvTZ5s+2lw3tRCqEVD//WOK2zEMNP5Ez2EqkOxEgNbL1sw2g7Hi0MKd
dWaF2zTQw65NMJelFok3vXxbkTXVjsVJmbkxuTnblYAy53IRwkAEmI3/HLZusMYUshS5QDtjKsBM
fb8XCm9BAMKpsIWqmBGKDmTyKJGcNP4de8DOHUHPksduEspQ/FzrhV/a12eWuXsK5IIgnVMmPTN2
36Asjtbm6DeSgyPqFIVdoki3lt5aNKlDIxt6VzoOE/4NJpmRlygtCiXI0iTVUw4l3EZA4g7A1wYI
+AZCnHg/2NcX48IsQt/oX6O8n8AwD/Ek15GNd7l+J0rfev953cTCJXhmggs/S88fFdbDhE8g2ISO
dHAR+EewcZOV2/aS4ALEqjNn+GJd1dZaJ4mwpBTdk9awfeQNNALGpoJKZFwrdq18l8mbLj3iNcH0
Y9oHjkTQd0OoGEeUaMEubHUXAH3b159lT7RS+TOUITYQiSAWzO76TruNQMh3fYAWDoSzz+aDlLAN
QFGFz26Rz5Bzt5NeTPRLZs51M4vzIINFG/R74gQpP9+wvhp4gIJC72bQR/UlNM30A6BAvaSpqgR4
hmg42etMhwyyGAfm3z+ygPadcAKAcxPxAqTXJSyF2nOIjq3kMRcPWbLi3eVCxu8bExhvQjnCzXPv
0rYISy/C71co1JrMB5Qpdk3x7foYLvTnwwwad5EpQZ0Ots7NTA0fWq5B1jIJH8ra6mJXVDa9b+u+
D+GZW220WUsN81hb7EkDZt2yZKoV7rh2NC65q6sTjQ5cli+apeugkKJBhrss/5PH+rEehM3QyGud
0pfXoiaiyqNDVBYgWchsnrtbJ5nEkpohCTdQ7UnctLb4ku69o3ECRyXozE7pV2alh2S/JpD9o0N6
npGCZZBMizqE7kGpP33Z7HoZRbERChEHcKfroG0T8Lz+ltBueBhyuZ1Q9zV6+WvwyAC3qFT3eZ9A
z3RMpVKxpTDM7ySkpm7Ru1WFYHowK91WOk92uqps0SGvN2lGBTnxc1qzOHjyjKZ66sYcc6eIMdnK
XrR2H08L48If9HpDWh75TIM/3VmTJroalai0qz5yM4XROImZSJYhEEKZnB6HMkGInkA2E3HWWjvj
JZEEAjcILeMthILXJQxC8hL0mZfY/NFO/vB+KbQ4CshRm5a6g1zSW4sU9bbrwIGzT2/Vm+DP33ee
nNn/ufxm0ylIvVmKJuznybevH7xw03qvWroSWi3uin+9/IknZla0uGgjbdLrI9VDHNtSmVB1jQBv
aUsY0ARF85cKWQK+w7GpgCMslHYCARV3cqOdAlPZ6N6IKzqnRFij9buM49DLDL0pAlk7qKvw7RMV
UwRfauAS4E+WWcpgOfl1/UxbtIB8M6IsII0R/p7vtNTLZVCiTiGAobtQ9LFZucIXsDhkMwtcqDgw
dJgUMSz0+X3rHcbuUYwOZlxRU3m87svlHYfRMifULbJdEv4496XxQCsVyx2W+XgDOIDIwNfjZB3V
iBWsdppP72l+S8+M8TRLDJFNmU1wsJLZqXzqhk3KHBI7kr/VVbdX7Ly6TUM797ZEWaNGkVc85cFw
npCCdkKFcXZT3Ys9FZ5Na3C6zVdy0uwTxKcC29i8Slvq76BeAUBLYQ00s4jVOWAZWPucpY03Hwo+
0aECZcWmcRfZsURF09z6a1IuSwfo3ASX3SgC0/OkCf3XJHbT72S0PI52V6Oy6ArEqvLt9ZW0UH+a
ltIEJ0bdC5uDu/r6LI7VDF2kll+4VX0njm9ytCXV7QAIXv2HgH9Q/SiEDp1Z4IYRf1XaXycdsemR
YNcMdLjjQcBtSw8kulGjwN/UBLYSpf1WXjktlzY+uvMhQywDNg2cyflmEceiiGV9apFVIFyZnsRQ
XYlsF/JvcAKjKKKMNwESuP1YMkFkXgzADPguPP2QDg+SuRXik187uW77E7c5GFIY/l8pHy5tj5lh
fm/GRuvXbQvDAKuZwkZSfkf1jTQ8V8Ve+vse/jMn+a0YDTiKisnJws/davhVjPJegDTO9QW55hG/
xViW6MME5goUkFWNt0l2wEvE03+L9RaNzivWljb0fPy43dagba+Kxckn9F4ZH1W9j7r36w4t3QpQ
xQQfj2IY4ALn1kZRaGXJaogcEg/spnoZ/glbWaBdPg5O0PsjuLUq2bpuc2kQpzQdCqwT2z5P6wSm
LyU0p0a8NH6saysl4PN8hojXYO67+Om6rYUhlEQIav3o+k40EOfbS21aKRd02KpNJH5lVX8qan10
E8iqrGyz6Ze4i0iCeDzqf3jYTfrU55Z80cPDF2L1VpiFVBrCGz+/A5jpRpCKfaHcgHLNBcnbWp3n
0r9J6w1SDHBtyq1zVsfC1GNRQM04yisbqK7G2BQyc64P4iVZ7FS3kvEIAdMKenx/3gmzkA7YGB+c
azikkDkfHPWE+s5OsbPD4CY2sUdAjQK7t2ieWV1uZxv7194izspRvPDqO/+I6SSdfURoYK2qE95k
2CC5DGj2b/Pg2dUp3OU784T4/Sv+c5RpfFvY5OH6AEw/fT6356anWZiZlkYSlHE5NfzrIKxHoktZ
U3FfeGqdm+DCM4WVpCUTvhcRGsip1I+PyNXfP7U9uR23wGbf18fwI73Pn+qb8bcegkLbkhxvJQq9
PA3OP2L695mfxugH8A4fgVw6i+4i0ZWUbZoeczQqXR/RhZv93NR0SMxMQaAkQ+spTEHZ8Z1B4q6n
xe/0+di+CN9kqz7UsWOsNNAsziIgx+gxRXb5gn8pzvpsIMN0eEsoyDQmSMA/r3u1kPyCVzMT/CyG
oZgJI0zkkI64BeYl3dQ2lFZvnyKDfoo0+NafXksqmFbpgELOhqgZQSHMDX/rN80hElZG+TKphZMB
wZOKxwNoKPnwCWJbBmisFDS4SXu522eqM5DvHJyMf+02dO6Qm8Cf6OEG9/n5ZGoJBKFC0cTijcLc
NRuQWmWtWY7UyDTdtw0zIKdQTIMbcL82uV3mKbvpuiR5DEcQ7ySpnOYbD00MEWWsUR1Z95JHWSDs
KEc9wMQyxE4RzWuA51VdV3k0ypEAdPT/R9qXLbmtI9t+ESM4g3zlIEoqSTUP9gvDVbY5g/P49WfB
cfpagniFcJ/u2C97R1QKRCLnXCtJZhVlxsR4RmKdggSpVc1d2rZA9ZFyRaLe7WNeW3jG5oeZRAtB
lGnxVjCcAX3WNDillhmyP480dPW2lXZjxwTWHfox6qgHxtyPQTPUohm3a1MP8SheYNEbAwwqz2hR
kHFMsgp9dsx+1ZuOZNGHNYPqi4YN3dw+6aoo5sZQpETkzYMFTXaqpBQA2G7eD7NDFJrs4soELjPQ
vwW6syYKN8em1QElZ/MOOq00qRxztJXiuWrvSsusHlXAYX1alZaIMHlXmpgYl8bkHNv3h7Pm61lT
0vVjW9VwUy59se/L7eQZitfnGMVsUyc7dH64yQ5RwKh1ch+G6J0Goq7GyoEvfgNn+JSs78ZoxG8Y
0oNhvMXkW4bc+J/v70IG9x7nTI760oKMhd6H/X0Tb9Lk+baIa2N68Sn5vf9mWtpOWiBCX+aNouTb
OW4F721NBMIp8LThH+SB7EueuQgy6rRG05GCqo1sEpM8jDQTnOJP5ebSsyOeOZPBGeyhQ8GvkyCj
9vPYTx+KV+sg71QwxeztIHYUkIuILkd0LM7JtgmJkXBCZL4APwaF8uHfC8aXh+JULEK1upSYhOZA
nmNXbQAtbjzpnukUm9FrvcG17smeurKAVGBlwupSMKd3QCZO7CkGdpn1mD8MHhvH/WbcqQ+Ja+2I
n0O8/aa8DcfQNQS6cp1TQDL43Exsg8ID8TmFaQwY2awh2SyB1UZf0o8SMG/G5JmLI0+ft3V/xRFg
PBMFfzZJhsCbU0yYFzvvmw6zOcr9PAyOgt4DkJonE6P+wRyaAcjXbktcMxo4oGXoKrCtAG1z+RT6
NC7tqsT6I0XoJ0/7Iv3Ri3beroMFSDiTwfT27Lk1WiOhAwAZIGJJfg/tuxx5aSx6cGwPgXtwREbS
ZwGcByPFV6VUo7PAdgme4fBV3lfPJlMLdVNbDuJ6wSzOyjVdiOIOFI9qODUSwJIL404yU6eIAcMF
xH3bUcy7xnDrRQB+t/IF8bRQvDVAL3kNp5sbg222A7rxVXVfa6OT6akzzIFeSQJ1WBVE0EbQCHBT
VX4iM1LNmtAMlLF6CEbvRHFs9LZiAngSvX66rXkr1koG7e9/RPE9g7DSS3npIGo2sQPZ0nvArH+7
LWJFuaERbM0MbSYANXJWo9YLxHQVRIxD5BWh9pBh6TfO5uC2mDVbjyVDLEtprMKOU10qeJ/Y0hjl
c+Eu46ZfnpL8TkrfInVnYDwoSRHB3S2A4E9PVf5Q5y+3ha/0frDKouGugMtqaAjGL4WbHWAn41Av
XPVxBEq1Mx2snZ8FWQAM/tmZN/ajhDwWo1u98yoFoUBh1m4RA3gywQsHWSi/XSdLEgHdi1G4ShG5
RY8nkWxuH3DtEgGwbDBEJ9O6YtcweqMMTaQWblK9gYF6UR+FoeJKzohviBleVCPQkrwaRteTYTYL
xURuatxlo2eDPmJwpsfkuDx2uVNLmx/qtt7ePpe69tbQq8OwlYXBK4CKXV7cUhllZ9Q4WOG0Tr//
aP0udQDOiC2e3imc+8FTA/tUbbVTuG0w8bYr3AwTjg6jrxD9mDUHi4Wovz9Gvfwx2VI0Vd7ixxi9
o9hOOjgA4vew2v2QbpBOyh/kCTu0SJAS9/RT8CHY3+Ys94Vs3gdZNFEyCtnDR/Z73ntK5NeO/tB/
+7J+LsG0BXbsdjyYxEkfSVCCqcEVIVWuAN2wfbC/x2dqfuai+lpPq4bdRenbz9rH4GDU7WgEUDp3
8qXjo/pYCbpmf+wbd2pAHdrIo6HaGpoRnEg4eyCiMVTeLkDXYfbbI+pe923rZw+TQNjKG2JZOrDR
LbYMzW/bzFFWNkuDCZAx2wKC0FmWbYKdqtv3uGIKGLcU9sHYyrXOO2DLKOsEoLZQIcCk9pmPxodA
wto1YYMXc4J4qID75JuZIYZ7W1oSzPGd2iB+B+14eFB7R35+yD5iP0q3KEi0zu1jrT2NC6HsHZ/p
hirFBbUKCB3dNoi2imMh/t2236p3clS36r2ROs0mPhZ3ChuWEAhnWsBpCVZYMZRiwj6BuIvTEmIv
UxUWFmZ3vDCoj+nO2ke6M32qDwgLH+lb4hm75Fv2njyngQhcccVAoZaOKVSCFhlEc5ufRY1xiziM
ERvSYxifkvpI7N+jKrCDK2rDGtOA7MPkBKZuODNoZQntMpohda7fFP3DzP9d91Fn0NiSGfgerkoO
tO27Gb0+Cl4aAMBnnkrvtV4Qn63cEvID4PKz4Vlwn3K3pOahbo4DS/aUQCleRisoybtu7mTjKTRy
jLeIwCjXrAcmTWA/sKqDFZo/hfUzpUyKYUb3YaZuB3JpgPtIP+zBo06KJrAoA1p7dReyuAcgLVkK
ShXIQv+hOBVH62e8Mb1+o27Uexet6KP8KYsyzRWtuJDJhVRKWTMwPsgs/RiTSSVcZOxlMMfaMT51
zt4S9TuEp+RyW0lWpiHtsRdB4IC/5LcswgjUvJudFnTE4TMok/f9TjQIxY7BPe+LY3KKM7ZqqZcz
O6b9vEh3OjDcTFfrCofOojHrtSj1XBZfWCmLwTC7CbKQhrU+ZjXReHb1Z3oH1hny2D5H3m3bteJ0
MIyI7Xuwa5vIW/iHrQ8UVk2GsewBywx3k+ov9SS6tyspbDAQlRasciLGh626tM6yHMoLkhR0x7oM
3TGvUqhDkuAfj8IJ4XSjrhS7CycIMUIM7GJNUaNBKzJUVyrPZg8ZRAXScIy68nDZsjJO5jRh+DBV
oeyaN4Lk6fYxrgz6HwmQgbE7NuPE3UgHHis0YTF1N9W2R2vPsp+U3Hblz9tiVq4EEQBmmgxVIaCo
Z//9zDaFZVMhj6wwrAlY8Ryw1OP8Hv1zWoCJMx3rVJg7gP2T+a8ltWVsNAT9Vxprj1o/eAZVAjUS
2KG1o5xL4cLiOQf/VxoyKVq2M2U5UJL+XiPtv+sX3Ae+F3oqOsrwnBkYJhTlTfAZu0NuHLpJOxIC
pNWi/y/EGKjfqraKT4ba5+XFzIukghGHwTli2xYBDdtVlTLBs2dv4cKk4WIw5A4viK1ODGlx3kIt
a4qKvomlTsPYjHbio+MfjJHptXn6NElA7wYd122FY7/7lkjOBqRWVZOpI+j7J2Dqkv2k+hGFnZdN
qNjlG70JsCZ0WyL7i5xE2DZkbjbmZrEvw6k4WUqzMjp0VC0LNAsZUpOx8jGgGJiL9TSEhSBGul6V
QJUaCQrYzgFngjYg93LjECgsPQOfHsM66HO/MveFHZQA3wRlQPamKI9x/GFHgs742ikVJKeAjkXh
E0Qdl/qCqGpMigbFVq3ZRzEAdMASkNy1E7ZMB0GFd8U0obuHOFtlY89Iii5FqTTLl7qEKATBu0IL
D32eYSei/t3b3ePtu1sTpSIglDFuCZfBV2t0WrajMUBbDHOQnVap+qMVz92hamvJ6aL5v7BUmDOz
0dzDxBdrfV0ebVStVgkZRkyjmj5GqYB3g3akqBCzdlcYJEWUi2IM4AC5JNq2sxnagx4iYLeIl5GI
OEtOHxMFrDwlLTczpR+3v+O6RI2djXl3vpdXk2bIG4bQBtrHX/k8BapeO0vUgNDRyjatKVpJEslj
/vPMrbRT25UkhryqSH7LcQfG72k/YbG7lepHsxHFSyumH5O5f4/HPfEZeWYNGjMcjwIXQnpRTGNT
ilZYV4Ug+7ENW2UpFndrtJxtLBDiDFOm7mrtsRsM31RERMCrGn8mhftyUdE3WcpmeaZY3chN+NF3
9VFbvqKkEUxCrJ0HzVYYRfgXDDVzuq4tc5ou6QxLPDzlow2wd8mJRcZ3xcOgOo05C/wPHXPe9eup
Pjch5vuxBKJ4sfwuJ+8huqw0bB/r5EdBBPZiVRz4yCwNiAjYyuTONE+xLOsV85pLtSfZIdd+NmPt
m7+qMdoNohnnlSiQYGIOQQACG3xFzuYCtqqX2wERR2bbX1KObViaCDLiNXVAeKah5YMwDbsulw8J
j0jW1Ra2FmWcndxTrx/n7+hpOCARE/jJNX1A/ETQWmItf76hlSg1cjiCsZWUbG1MNubytlVzgfu/
Lt/CO55L4ZyHqScFtRnwdpfrxU9pMcx9OGnNA3ZJ5ldFWggoPs0qwNRKjuI8ae/SCr1yhzapfa/a
4/BsFr46ilb+1m4Sn9hG7QbLvDafovd5tdA81lHgs8MHDTgvU/162wKvXqSGDWEYEORYBmc91Mig
9twwCUmdJftBLpQ0mDSljp20MsIfXTyIKqVrIhnQBGIelPmgQpe6E3bAoWsNGOEkLz5G+X3JtMcK
/XQXbZbN7dNd1zi4a+Uenp3MBhhhoTwSBv3zMTB731zcyIgBCu2VtebqcdCK/Ojaa8dUE1w19pJ0
lV8yUYB8QhbshoJurtslYH1bkv4Q5tN2hikLm36f6Y13+6Aikdw3HUpzDmkEkZiYdTrddCbrqwu9
HHyImLqkyX9hz5BfMrJANlalclnAMM+DHkmwZx1Ngp7IH1Su9mWFnixRj92M3cRChJC5pjXY3dPY
jgs2fnmjFtfLZKQ2Qi6CBpy+yFjCpHcALnOoZQhKcauhMt4bs58QiH8uNVQlaQYCEGhoiNaNlo2O
DvdKok2afU3EkbRTHT4TdaMTgRVaNXXQGOiMjmkjflQtxrjskulsJK4lDmAsH5ou24QAtrytLGtR
EKrr/xHzBwXkPAqy5ghrSRAjN5EfdW8SmhZ1uYnnBXxFAuu9dm0AP8B9oa2O8WNOUyJDUsAewWLK
KRywAGn9tOuRuFI3xZipzoLbJ1t97+e2hXN9kT1YGNjCbZm9dkqap9IipZOVY5Ab0UZd8m/TYgBC
7z41Y4FHXLs7TECgI4HAGUUyTmdIPdAwSqEzWW1kTmXov+2u2KOzLELkXfMJmEmDqSaYElP4PcGk
0wCOPgEpCHON30pwbzuaEBtg9dZAuYgkCi4XH/TyAaT9VIwYPWIbX7MDsGGgvqdw9SoWIwX54eqN
IddHiQdmhK2aXIqySgn8MCAvd82us5R9Z2tRfkSwCdJ7bC/ZJsP1bC3HHNXspHdG/KTGan9n9U0s
qNNcnxnpHCwLfgmj5OVDGkMbjbFCFOCik+GPJpBnSpBUGA4VMf9ePz8IstB90jGxTgxekDaMRq/Z
qPSH7YGa36cicnK6RaqKiTLBS79WyktR7MxnLx0rFZU26RClzACktn27RBglCiFEQjgfOxhGW4Pn
EJ2r0I/aT1sanOyf0Y8YoQ5iWfhT6CTs8uVBEmtoZJAaAmK9ajwzH7YFyTeaJCqSrBwFo9fwaBaq
CKCo4KzVrCBcqBTUm2lLfmCxOiAh7EdURQKrKJDD4xBoEipFo4ZGgQla2LiSNq00+aGhCMzhqhhG
9gxnArfJsxFJNjo8bW3iq83h4MpWaYE6tKRO14f//owVDE3ZKA2qqPRcUYBFdYM3nNvUTczKKSzf
IkDDP1pl4lnNd7OKN5ZSu2CMu23vr8Me1u5DJociLlY/LE71zKSN0zCBVCvPX6qmeVMreGkZMyoy
bR1Dytwisv3bMlfsBHidENrhlCaqkJyODFqU5v2SlG5I5M2gfebzGCyItWZgP96WxP7SZYUQivhX
Eq8lYVJG7TRBUme9AjsdLtSXQsNfpu+GitDEr0XtA+XKNFmoEiMbBmgQglcUYS+fWbkocmZLmBCU
g/aJbYIOd8qduaOOvg0Pg9t7siffkZ36dPugV3r6Ryybh0MDFHVfzmuPUTgUo6Y3blJb7wlKn0pp
oqAm7EIyK3HxQTk56uXxFANzx00OOXGRvLb1K3A0d+ace606u9r8Pi1SoA79c5ugHTq2YKLGbOic
v94+7NWtcj+CM2U6KZQEeDQNZhwASBvGbqIDPjjXD5IZ7ZEJ+saoeyXE3xYr+sYsrDhzBUOmGvAE
EJuhcN922O9XiF+Yu9tSRIdjv+JMipaUXTTYkNKg6IVjTK9astG0jzn8kWd3IXCmb8u7eozcx+QU
Vi7NrI4Jk6f7ceiZsUvtd3kW6OeqFAR3UE3kq0hCLk+FFFwu5m5q0MI5yFNgRN7YHzXl4/ZZrtvH
7DBnYrgrmheLKAUTox+XD7SQsZIqO9Ip2Xfv5q57rJ7MyFF+idi1r7MdJhbzMChmExV1Bs6IJhFp
mY3F6yvfGsR4yb75TUyPqPfgRiM5OB9+gB/59llXDc2ZTGbYz/Qk6lqNzBVkKtMmS39PGBlDh89O
T13cCVTkykfgeGAQBkos2hAI8LjjlXFHiqbFozesY0OPfXxs9PuuetOWR2Cv3T7WmqKcy+KO1avS
MvclZOlAtoxNvwo9HSyw0ih4ZqIzsWd49vkSRU9KM2aGDI2cEhQqdfkzMdVNSjvHpBqyHxEcueBk
PJDmMkZ93UTsK1b3ZfSLDK/Jkjq2iHVqTS/g8hAWoxmPJIe7rIbm8igRQMcwInQrP5njHlypTtjd
qVVw+67WDOK5KO6uQOcwlb0JUVm6C8sfMtkZ0a//mwjummhZ6TXg5Bp3VLDfmzxI1Zd4emH1Zv5+
Mj5KsFs9K0KF6VyC9bRUpo2ntIYCKGTLvEfdUHZvH2pV9xD5IOICD/BVjGx2lYUuFCgT9Ul9W9I0
chdz8ppxvpNz6swAYkakJpC5ekYUsoHzjCHpqwDB1rEV2YxhA1rNxsuYI+ncOfZyEXHFuhzMemtI
AdWrJnpUKg0b0GoAhjnu8sxN/4ADRG4lmvde85Ow5oC5wpAjwy/mHvCoYxVwwUeshx9tdYeEx9FA
5Zb5Q+Np1FdEUOWr7+pMHjv4mcEoKhqN6gR56rItQdqsIrX9RpQjrQRZ9PUmNDO30A0ARgCUApTK
l5IaNRlh2fEJx6N9QsKmvGfbapscm33+qqDPBriR6CH0w192v80+RShCq87sXDz3qrU2bmWbiR82
5QnLc8CCpp8Ypg8Sr93G5T/rJRtYRy8dBQwNLVPuGtUCqP5dkrbomAYtIJrBU7d4syqw9tdaCSko
fKKMhs9K+DSu0DNDnZcctPHpdjIOwFJsJk+y326/6+stb0Q3mOtBsoguFSYCOWs1j8oyFYPWAjNU
chIfEBVOGyh32knd2xuA/5ZBqznyJq2deE92iae37l3i1YLU+FpT8StQL8RyJyaawWR4qT+gdUsL
pcffzhsvXjxJcYpqE5cPVSPQVPaHLpOBS0HckxitKAZIHI47aV+R5BSDR9pPwScVyeAeA4YDrE7K
cBgZK/IAMdlZGy1AGTQAjfm230RB7FZYtKAOYgQv9Y2dHFiAMBDlVyuRJfo7SMwZNis+LB8D6fMS
jvKEOZPorfkyfQXjifdmgJHPX8Sn2/TdOCr7WVRFZ1Ex/4HPhXJPMTHsKVGZ0O5rxrg9hgm2zQHj
NLt2I31vTvP29sde+9bn4jj1VaxMjqUB4tL50AKlcvjCnvttEaLvyEdBfYXt5naBjLdqZx2JUzxK
jgIg3cO7vU+eu6NyFDRaBIfiKQ4mu886lQlU511q7DQ5kESR3bUrutANQ718cHNRkhA0GpjkfNbe
ET56lZO80IAI1OEaW5z1GP/qIN9pnLCplfYzu58dECSVw5C5ygajVS94C365mzf99tXyqRMFuQN2
btGG+jUeFiefy64iMwr1lqnj6IdufNBPwPP+VvjIru6mp2Hb4Q0C8zuQd8nu9Ht6UO9Vb/GTzxCK
KiInFn4Ldu1n7hh0m6kWdvgt0Vvva158SDcYjKYb288O6Wf7Ub1JQXp6jo+jmwai3GulynN5E5zl
s43ZMDJ2E/Pe9MPAyh37bvYVrCUwjBLrK/smPVpbW/B42PflzQE6Fsy7oMBu8GlmJdWz3ClWw6B6
g7wr7kBK9a89GFzxuQjO4kRaKk/LDBGjNGyrKtomeC11TwXFzjUXBeckA7iHYDyR12SiAVqy7BCN
lqPxIwP4jNMWZDpimvRpHDtrQw1V4EjW3ihGIRkB3Z8lDs626XNoqXXI8j0wW+XRaUFfZBj8eNmx
ScgOCK2ZwPCsxRxnEvlJ77A2ZFAFsuyofIvK2p/q5Ds6XIfFHGJBEMVu5UoxMKaCnX2wdF45J7XH
/kbIEgrAi95lUfdkFlmCuT3zZRrDp14ePHS3XwWWfPUOz4RyqtKC5aApZMSJJFoehmr0zML6stLF
tcn3maB4jWnjGbSeTjlLj2bZntAnC2TyKuehZ+vDnhpkU2XR0+2ftfKr2DAyoknsmWCKkYsXSiNq
rCVNwDUnPSbDEWSlCqk8Ewm9JRobW4mUMb8I/jyUfLAOBZzuSxvUlIjBygqxK0roQEP8sivJU4bK
qZJ5kyCxJxpgr+RxRlloeaJG6t8+Kvvzt26dU+maJm0YFrgApVvQ425O01iBf0TUnFpVLpwEhXqM
E6M5e3lK3Ur63ppgEorpu9npjj5HLjjnTflhwVYgETUkVi6QQf8iTzX+UJpylexObhZQU+JUefEN
jVrW9Xgslt900O4qQEze/oSrZzsTxnnu2jYjtJ0hLGwL36LZNmt3su2a8V3b7RQrFhjw1Rs7E8fi
vTOn1URNAkA2fMolDJ1xGP3UAHN7ImKpEJ2K89O9ZMrSEMIcTJ2NWYsfwMmT5B9K+j5Yd0T6efsT
rpq5szNxj2AA6KydtPiEJZrcCFe9uvsZTXQHMGrn/yaJc7qtRJtEZhm/SX+Xmd9LQANrX6glwpFZ
vyUdZ8LSH9ql3C1hmAxkKYqNyoKmO8BdPHVT7sRttr19nFVvDlv9HzHcLdV4bQap4AOrDiySYZko
23mMNP+2lHVd+CuFux6a6HJr9TiM2R6Aub3RyMcw7qouMEHgZ327LWxdFxg6AtYPEElwb9eY6GKH
4HRDuw0UgVgHIWbraDUBea0qCFRWz/WHsgRQ5yypv3xKtTkpWmji66nY7W/MJ61+JxN2asunjCou
gF1un2zNKqEsDZhgQIsxgIFLcVRbsBUfw9TTxnCy5tT04F2qHufho9H/dQgfHw5UJwxgl/VjefQH
qiPEB6UjKiKRYmyHJkIcraZJQCvjIY/S7uX2ydbU0ALfB+hNAV5A+PWCgZalXnTg4dCa1C/U6DRH
0+a2CFRa8Hk4V4XpA2yIYdJVw+oLpxhpaRWzkWWta6G4tTfSNP5Gohkwvt0oL06uZtkLqLtGX9ai
ciclWvHVASvKHbSwfK6MSX5JqmI5RTPFXjaVuo2VJgYKOZZ0GLVmOPWdMlIHzUl8pkrL6q/JKtqP
LJ8018BqwQdb7Y3dSQFSR4hJ708AJhhPbW2RU5PboVvUBQiKhmj6lfRmoZ2mUI93EWFxWr7IJuga
OsAvanms7irMDYE1asl3ixyTwuvszAjv9CwG2lOFfoJTTIUhO8CrUWdvnmaTeLKkAwEqM0sbSAKY
namccCl0oBEplYYdQJm0SCPGePRz2Rx8ZJLD76GfbGyfkTROXDvtbc0Nx4XuZkWb7lJFKg5tXowv
VrZUbxi7f8WexQNEDduppARDYfKyDE5H7NItYrXInSZUtU0yjPn3nnQWCKWr/KlHf3QbtbaSuLM6
xODlRcfYxbRBU/m6mY2DOxeyGYByVvPNVE53Sk5VP1dQozO1ieyhSZJPh6bdSQBD2xvDYO1mYFgO
6DmA8qEbpL77ysJeifZ6DmhF/OrK2jedmZR+rTdE24/xpLoFBjtNByFbCHtB5dotcgwuOZ02V896
k6QIXjN4L0ygvhVVM4Oa0rY30xCCobEmZu9Yeit/n+YUvb4+B0Ovp4OotHWVNEw3WPBLK7euhui5
X9rOes7zCUuQIJlQ3+nYFdtKnyrFNZci24yKMv+USZR5WLWpKh+c3sPrbOPOPIUC+SJYah0y1cbA
wruU1dZej2r7BZF3sZ27vsXcdlGH2nHBgoLtWADbtLZU6bvDpFaE7lu0F3Rvxr/3aS3HpVPaVmhg
gbGbByyG2GRx+qRChUcby2HTUwryiCLKQrfNKd1LhSxva3wuwMJFy88mr3QkTJlKqAPMuhdj0BRv
mOTu2GvdtIlhw/ZtTDGuK3U2KFxA3wKpUZZ6RO6ibZeP6VNjhcsO81poVi5Tovhl2CWBPi2R01SY
eXEiwxgjr8rJsBuaTKKIUibFqxdN+a0lQwS6jyFBYDGoU+iY0RQeNEnKn2VSjr/spU/82V6yx3ks
uy3ARJRfsTRVozOl1nKX0TT0isjQHutWkdykQAXc0XDajVEPmewsmP39HhU2OGdIUUXf1BQjgacK
oAbjQ0hpsW/CHITrFjhIHvWxtZ/BjBU9FBqdv41zizk+OdPsYMEkPd0uRGoPsZITuD4jifyiy8zH
ocrl3hstYAgeOjmvngxwLt2pgBACdiLCJmdcwNDp6no7+lZEe9sxM2sYn7uRYvQrrbu9uZAZHM9F
6mdgsJgFHltZ8aJsqQLJKpvTkvlJrRGs7IbVFrAKeBGetJTuNAGgh9geZg19+LtXo/6l5w0Fik72
0jvZ/nOOAMxaHg0hFtY1ujRaRec/hotSWlmu2ihj3ijH0PDwUtACI8rfJ0CvL330u6y/6sg4xCEC
sa5zME0kiNBXk6zzH8B5XgA95hadWOl+TPcp7b2+ph4FanFT6I4UKltwo/lmHnsFGrnYNHu/7bv+
P/JZnQLzvmz+9tLzS1KdgssKrstsPrNY9+I23mi0/d7n76UMEJxmKP3OLCMvr2LHriaBe15VBvQS
CIJBZER8MR8LB9qUE4bg3dX3Rth/4qnsB7qn6FULTnqF3cWu+kwU+yln2Ukp9Qvp+qZ1par2EtuX
09pHZdNpZHce3swkmOJ9LwKeWInjFJB1Iq/ELJiOcPtSKCC99RCNPARW8IDGMr4B1nG7LDLm7CjB
+H/2JM0/bh90JZbDgiNoJYCSgpxW54KRGOtQS95DZALikhHrcpEag/duh5nnTkREthJdYXgQgLQM
QBXrGlyYOgAqRa+0GSUC7asDdR8RAaOv6ce5APZ9zy4NZlCtSwsCsE0GbCBJL050DD/yNJuRJ+W1
d/vbsdfGB3JAgcKUIioe6NZx16UbKZy3seC6hudmfIvT90g0z7z6yf6K4JlA41magfkPEZMGfL+p
9dom+D8dgg95abjoo6lCQt98WsO2J6//RXcaWw/ofWHHG5YcI5aX16ItkjFnmYKoOokLEGDCy9et
IynKB1WrwxB3j0scO1U9ipAY1t4TlpHQ6cQoNiOkvRScafksV7LaukOrOGHxKRc+ojUpXvw2f5lk
Qatx1T3AT+n6n5IblnUuxUnFNEtqh/ac+Z16nerk9827ckL8tCt/AndgFshb03ZQImO1kbD1ZH4L
kPZ132rMNWbKS136+fIpkTvERbf1Y00KYKiwmGzDPlztJvcxUj1Zg36k9L5t3BmUiLWGEOLfR++w
onkmh3u7RmV3wPyVcRrwy8sl2bZLfigRouZUBOWy9qgAjQv0HcAyXmPjTFIzGmkMtUC4ccit5TBn
Iku+ZhqwmgmrwBJlpJKXqjAP2M9sI6iC1JPIGUxKvHpKQpeqaLrfvqA/+SJvhjADg3eFaTRsaXJf
DolGjZUbkHaU/vSBlAerg3ddUPu6u4DwOXHN53BDfPKKzrszl06zp4Lyw+phz34Ap/ej3WR5TtgP
yFsnmfaU/spE/BBrXSY2k/2/pwR7yOUXtcdam7IFQqRthWV1/1j43Sco6oN8Y+7Kr/ClfRjfm++i
netrjBoEAsDfg/lCpo4OPneT2FnrGyqhu9U2zvdlSwon+R4rbrR7rmVH3RaZKxw6YX/y+kL/iuQu
VIuWZcxCHFV2h52yjXrPfBg6x/YVV/pmbvWndK+epAd5K+rdrkbbgEXF/xkKMcAPLj+yalRzrHVh
6+rBdFBfUTxKvSQIt5goCFQHoxrJcxOMd2+3NXj1PZ5JZf/9zG3PSt7XdirhaqeHTAZxiyogZ2EK
eP1B/x6LC5sXa0BWHEFAcwAX83CX/gZM2cYGT9HP2ydZdQHnH5BZ07OjUGq2WaLjAxaNk526D3pI
fAkjlRsjsPdd8M/s1n+U8+/BOOWM4igZuhniIozpganS0evRyccXwalEF8QpJPLjiigDxHRecTIc
GQjSH0PhyLvwWd78aLfJu0DgWvR9/hk5i6KbUzIMBAK1L4zyFsdFdtXR6T/alwgcx6LjrUlj69Bo
FmLQDLNRl5emG6WSkhrqgdn97qMN1G8YZDla98beEOnHmjclgC2B10aAjyTmUlSbtrW9FFHnoqb2
pD0PHmYcu0P6Ye3iJ133sYm26X6kgS3wEasP+1wup5cJNbUsQjPUVb4yP36jHgDnUVSYnjCZbbjq
Sf+eSo4cMMxAwVWu6Q4Q6LA0hMobFm05FQVxQR2DMBLxZQp2tJZmKFMb3Tx7Evidd3E54vhLjRYQ
+G8L2FVLT5+XWm5fy5EoXlgo07bEatOxaiq59G//ONFv4/S6W6yGYicZdoEOrhpNu1ISLd1cLyTi
iaLMC7QaZHZslvHyxms5TbTRIohrFh3VP+1Zqb+NarzNisGtKOYKil9VJT8ORvz53xzu/wnmsRKh
7labzPjwYapsRhJvqJIHt0Wsq9Xfw/FMVLGJmt8M+AJ33FcH5WeL8gvcpPxqxU706yAdlx/5b9nR
RG3RNXt+9k1trlPZLWWsVKbRAvNffusqdRuFbbAQTL8RPXIykLFatfnQVvq32+ddC3TO5XKGItca
zPzI+KSFBNjkz1rak+r1tohVAwHKCwQ6loJdce650HqeLGwJMgfiEtQvjXsTk+QiWtlVxT+Twil+
n0h6Vs7s3pKfVrXrRcPwq1ET2nkykhOG/8NvtdG0HuUkQtSk3eMQLgjjyUl+AOvWV72xd/12EvWk
Vk+EFBNxPds2+1O5OnO8i0kRhpfwGIP6Jo2HTN7cvpfVq8cGM7akwUoC6srLZ9xgi4BMwE1Cmlxi
7Hhy5vpxWGRBZ21dCgGwFpD9sczNGYtxjGEJR5xibp/K0a/nhyYTGORVERjPQF6CysUVdkykWN3Q
jXB29fwnFz+F2ApKx/a/0eMzMZyGWUuBv8s8eJ0CdDxzinCrm29yIUg9Vp/LmRjug9m5jNI886fz
vC2qQ0Z2veRloiSA/Vg+fmQjLf/7zXQu9wBkHF3yCFJU4i7pQW6+58SzlZ01+YqIW+0aOoY5DKSN
bP8VfpMHcpMAra+PNcCk+h9W79eDP+0t6mhBvsfyqz+ANnzwwFygCWzb+pM9k8uFCAqwZ5T/Ie26
liPXleQXMQL05CtNe0ktL80LYyTN0HvPr9/E2d07bAjbiDMb956niVB2gYUCUCbTaCjuYdyad9ID
3nM3Ze92N53fud17v7u+o7ifjjKNY45KJhhbuNxRGumNSW1jCGrKp3jRXT1J90nzlUqVoIbMvZRT
Zrz/QWI/n47yjoVzGJ9vdvtqYxlHvXqV59eo2KcF1MfLfZfc55XThqIeF/4BuYJm0qtqI48m6WGk
/Tmjf+I1epQf8ps0dIod+PcHN5VckNUeS4+IyD+4PrtCZs7IAbWJsCvSzk1Bkzc+5N1J7V+m/jZP
TlMtmrPidTLLJrhOcb+zQKHK0mCTJGrHpoadrQmZOnIIUCQ7LP58hkbfDsXGGxVj3HfKw3UX4tYj
TJDjo9aDHlDQvl36kFoWdaov8NnOG14R+53gMdy/Rzf2bjkLoLjr+QeKdaJktOwwWGBh9QbSn219
q3+kv8qb+W5qIGmgbfQzpNl/hO+QDhccPfyduYJmnWge1bKnVkJmxrGdfJsdzdti9/4cuOVR6Dh8
n13BMZ4jD0uXYfwei7qBfMjuDMXzG2jMu+pDBqZ/85Td5B+iFmZ6rfkWYVeYzPGaUTmHArOVmLe9
a6RjSs7NCJJqdAL5178j9/ijmUw65o8CFv331T0B7+Mkx4x/58Y2BrU12RntjyHaXwfhXkZWIEwo
TY2m6+0EAUfSAyjmPKBKeR2At1y03wfcm5D30NikPWTH89wKsbkXVGs6cPUvYDkpJ7DbVe22MBtB
hzIvVK/hGI8IOxVDehDUxhsucDIt3PTNjVRtoK573Sxukm8NxLiB0kxJGEMTDZKX6j4pnXqnO5M3
HUfZaY5oq9N/9EdpB560+0m0v0VLSr/pyjGqyc6QUQc0VO0+0SNQOouX+rav3TWVa99rm2wb7hc/
8AvRa0aEzLgksZpO7XOsrm39zKNDZj7NGdoedn0iCCQ831+vLuOWdg9Kmq4DkI7GxLpwymirjEK1
Sx6KDXom/IfOju/z323eWx29w9aFH0qQqM+OYfbaaPsscPrkSKIHCXIBFXgKTonyBJb9IBKk+3gL
uv4FNJSvPiUJRugD0Sxml99l8yM6CBx0saDo6tiJiPyKa62C6U6QCaKBn82YmiTNF2vC1TCe7xTp
q843qqhsKoJgPFNqWsgUU4i5lO8LKC+rRrDpBhEVN/cwRVPSf0yhv2O1bOlQ5FVfAKezt3b2s5f8
RvHD8req36D32ItmKIPfTYPgGsg5V+EmEJRQILRAz/JL1GUaM9y7gSqDak6WP4a+dfLc0eTHKUCz
eC/YA5xQdgHHhLKhjLMMXWN4mIbNuS4KT+uSzYAxWTzu3OvRjHMKXEAxwWzBa9EaDfrSGnIf1GuH
sDX86xAiaxjXaAbJVGcoZ7tDfrfIr7P8aC2PxV88GWEIdCrAToNZZpaerx410PzQC8E0PqIJR4/3
RSf4LLw02RqDHRCRpS4ougrn8mxlni2Fnh3mDqZK3zswJilh7Xfx4i3xtKvj+f76IvJeXBfYjAvO
ijLZ+ghsor0llT+mh6zalfHLUvtt9Bzqu059nOv9WHkauVcN5zo8J1pdoDMemaqRptUTVjeHznFE
vhpQsKVR6AQleSmrQeAxIjTWKe0sylL66urts6z+0oYEbMKDQ/IjejmvG8Z7dyHniaubhvF+7RvN
tJpUymAFsEyfcV2upRNkcZ2xC891EqHMG7yXBVpNO/kB1a47S4sdK327/hNoyGKulRe/gDkJytyS
bDmFtcmEziTLGmU0uDWya8q1iA2Iu7ArY5mnCKTI8p4UMLaP9WMkhZtK0w+qDfIy0AJH+dffGIbm
E5ywKgaPmc9IwiXKChmG6fVem7ylRNPi9joE36A/EExsyeKhDiTIyLoyOkLBU1mlC/Ktp3TYJunL
dSj+DoQo3v+aQ7/j6uiRFQgYTjIuX/MBhbPgRt600HRBJeZcZI5+0HbZvehUVbjhmXZhGwYaKCAM
cIlpy1MqDzEwu6feB3ur0+3QACuFTuyizOur29yb/HxTOdHBuMU/nOC7R/XcippUOBQHOP1WP4QJ
AHUKtxwz/BD9LnNf0iO4XnLDVTrPOmF8yp13P1Ovqh3pqXhW95Hgas89flfgrCOh1zdudHzlOds1
o0vUYwepZ8WPi4fKqAWhjpcmuDCV8alyalJ7LOmabyoP1Abbt3Zyh13iQfbjofMjx5yFeoB85wIr
N6bgwPeMLMXlh8bq1qNCMhxfhuG0GDSCUgI6oRcnmYebTAexG+bxFCOEyHboZjLYKZXU6/VPzNQJ
3oXcLbX6JcyXjiJ5apeBvqMwPTbeaJRpTsOMdOONkehApfHmW+hbYTEfNraqtJJnWK0ditNN2zjD
OTl3O+MJDylI0DuqG2/6L8m7TzC1e307i8xkvjJRRrszIkBLJroWDEygdKnXND00/H5Fo4iUkn91
WFnKBI8qKWJLrwA3S69TpDt9vW/MXR6A3Up7so0zCDWcuBbYyL15gQRRtqATZn1jXJEWxejLBqBB
nzoz0vVUzRu8EjL4EK+vJv353z/kHyT6S1axUddrsE1pQApReIpBXjGgUmsKwgAfBBwrkH20MJPC
nF6x1XYQes87d+xwFbaqDUhSNxERyVx/WzX00KCmhSwz2j81UIRf2tIVoLOauqxypcVwwYtpKl7V
qb4myvJ880AGh3GJOWkkta3yyg1njNrS+QiIm1eNK0G2bhQNwH/baQBDXxCd8TJAKsSy20bd0ijZ
BKPQRjtgTk4BKQUxppeyAN0r0YqvOIPAa9kMyTNp+lyQ3eYtKZqQLPQqg1wahG/Mkk5Qq+snqXTD
pWqcZGm6s9616FnWC9RHF2R8r7sjb2nBj4lJXx2j9zg5LvFATTmEWgpra3CNDv2L3R76YCeHNzhD
riN939hY2BUUS0W1lLmmx1pagRqK5tF0jOGU0ZveGW6qBK9p3+yJZHzOlbKfiTCNwbMTDPmQscVE
M1SOmfi5pPYShmpZ4VTOb7M7mguN/XOxmTooijgIoem5/Rhu8GjVReJB385k2L2GZnZJMRi1EYPo
Dffms6y4ynDftQ9KespR45L964sswmLcJxtq0PS0wAqn8VTQ8aME3V9Di0JTdE4Ge4s7vOC78iDX
n5U5j4tWDwcSwoOQiT0PMghxdflOKsENMGROtZimM+iSIL3H2yXYIQjYoMjSQZV16bVWUlvViPkW
1H/c3iCuFDzLcerN4ce/X841DnPCBwjWQ6ICxwpG76bwyiJ07fospRtL+YsvB+5IBQ0qqKD995jh
6lwwpT7tVb3AlDt0zcI430Jfp+68rpF3una0MgHhCverURZ7rCEiODuJGehVrssTHKUnYbyrFxzr
mAbJHBC+zLd2bsteFgc3VSZs4qYeeHH+0SgARSvITIHwBaSSl59OrZWgiee6gsjOHRXskLMdqbd/
8dlWGNT41VomaaEGZATGlJgf3QBGuDh2ewsai7axN6MGLSwinUXeepo2UqRghqYXUya+gKG2tpY+
gryi/CRJrh2+m8u+HZ/yUcGYunfdPt4RtQZjIkrZKwEGKOPKNVEbj4YvLYFEPLg/iPozkyInGI+x
LkjC8j4bBslw0EMRB9+O2XFVFA8koZCSvGwmuTssHS6co7G5btn3JAPcAzd7FMvRuAcxYQZn6esZ
nNSYbVTG3jHUxzB2B1xdUJLTPSX8VEGen/+SLIyoTYI4xltUSisJOghsh28MNJgDBaFhhb1Opgk3
i9gHCzAxX3rjEJoPhRqD5f7purG8KPaP6gFerVQ9mTl7jT4Mk1bCmsqR8tiX8qHPFT/SJ/SviYoS
3MN3hcVyU1lTNGhFinXV0q9opmzsqOnquvHchDFeh+Ve6abaIZV9h+zty3U7eWcv1UFDqhFqfSrb
kFn00dBi1hV1l2xAJH2wcaUqCHiFpNAtKkFgE4ExewPjwfqUyAAb1E873Cpd5mXJaw2OGlX0/qV/
ig1la7uYw7ZZ2jRtTAolvyjZT2Q1r68b9+9jMM9A9UVBwo3xjxATrVZl4++3dv4oR8MHGAW9v4FA
pyzU6QmGeRiIijSqXdZweugWZxBUI5VoyPE7mxXd0ZAR/h+If/59FYyLiuQkS3F5N+/K2K1O0z7d
zuf6TdsYj4bzs/otowpX+q1vbSVwT+6vG8iNW+CdB+mKBW5EtrS6BN0wJh2OVcwHuzplIIUw6b8u
elATVyDMNQEydarVjABR7efa3OeZB1Y2FxsBvDJ3+ed1i7hesQJjThoopcy1XgBMASeEDMkGTXSJ
5K4ZNMJs6G1g7InNsEhFEZtKUyFXFcoGODIDDN+BnjNpBf7Nx8HINoICWvHYb5OPyJ7oPe4glhWN
W4IXjp8OUeHJctsLXt284xlNeFCapMJSsOryRiCRBHO+OsKfTRqMtB6S2NO7X3qVOqR4UoOHf/+J
EOrQHo1hE8tkJ8dszL+pBSa8wQz72rWQ5+4FfXK8lfsDAEHGS3PmerHyzAKAMf40YURtHiLRkSHC
YE7iyNDKtkiAMRsbO7lX9VtctK+vE+8AXJvB7JuK9KTqW0CMwylKoGu0r3pP+9fc9tidaxRmw+gQ
iVZ6FSiN2m7yOt3MoA7Ku0bgzbyDZ/XMY1/upqRg5I0GAaXedJYT2c/pWIEb47Owf19fNu6X+fOW
NemyriJqYvczrtZAqiAWbUDoMze2WSu48H3Ps9JlW6FQe1cotTKnczVi2YZ4uQcdiTPWOLYj2TO0
9HmQOy+ykV8aUNSNQU2xdINTlPEG5djbpp5EP0a0uMyNPiNZW2j0+d4fpDv7cb6nvVOpBgI0xwYp
Y7CbvcJPnq1XUdWXe3FaLwMTOWZNb5U5wWJPlv0yQhwqXspNBj0bs4wOk6Y5CF6UksGLclFNgxe0
VtAWs8sjvHF7TaGP+fhmmj5qyOSO/hRhYt1b5MfrPvV/2EkZBCFvhGFuxs6m7sq5DgAGkYNgn81q
vtH68M3Mw31SgyTKznrdTfXksbTtA6nnanP9B3CMxeMJryec0dCIYR+ktLKolk0HY0sUTLrPsYTC
yODq4xZ8ephmuY7GMxdwKBaBSx5KS2xbbobGMdtIkD6wIulWk3Ev1jvkvMA2CvH6dBi/ZhD0z6R1
CCop17E52/cCmtm+UBjpWqSaKzeXb1CfzuqXIhBAcLYLICywBSLVBfoV+hNWe7cwqiCepBY5mfo+
6T0JzO/2JhiOnfpvE806lAyRL4WSKLKVFqt9McyprMcmlnEwdsp8iMqXRDSuxrVlBUHvQytbMgif
pEEMiCL2k/6mBqkB5JDAz2eL9DTpwjP3+QtjmFVbmtGe0gofBrp6eXyYqx9TeD8kH9c/P91I31Aw
vk47LwxdZl/SWS4NrQJ6I3fMHHlwbLf4qfo9qFVFQpO8tzTlHocOu6lgHo6tAqSxYWR0tAaKIfMh
fJhv4+38Ke3DfQ60XjCIwDsv1mhsy4dZ2hUolknlZqdom5yqU7SJb6wTAY/1stW3zbZ7v76QnIsw
yg/QQsQ8iga6BiZimWnRRIsJ82w9cQY0YXejYBvxduofBIO9ZqVKbE9yDwQinYfpZLX7PBA8wPgf
6T9WfFOutCAeOwYDMOZ7VFBvMUBofDX+vAleox/S5i/eewrVHkWjKRKnmFu83EyQeFGGRa0RZXMy
eUkO6UVcw3NBdOVtpBUKm+k3q14l1YgHRK+9dZqbK8ciee2W7fXvzzsx1ijMBVUL8l6KYtiS2JDI
gwj5dMySjZS82uptsdxfB+O5ggJNTGS6qVIlu5es3mzytEbvaDQ3CnJuRgsupSryzcXSBavHg7Lg
zrSNAS9WlQl4lSovoG9AGCrTXWZs5wTUZgJreB8IzyHwM4JLn6p1XLpBNY2D1hboOYyjr0b1rGIT
t1spEonrfO9BxPGwwmEdIeySTBkzxO4YDNKb0IeINpJqZz3wM186VYXgPcFduT9msWWBKo1zvUlh
FmlTZ6lALjWiyVGwY0UgyuXa2Z09KHFDz6PxsR53WfuQhPt/72zrZWNeLBL4qKw4gR2yDgPKzYy2
cEM0UcILn7jqEfAD0jE4ltBSQnd0gFsfLrbh6LVLd5yJ/Rc7FMVhpK9M6EYgUl8uFYgJh1wJkF2K
ahWPlckt53KrIHOblGjBjj4sNResHO+ygFkrHW30mIhFlf0SscNDD1pEuMXWEyaxh9pRpAcd7F76
DNEKXfAKF4ExnlCrdd9nMn3xFX7Z9+48Hdol2cyy35ub6x5BV4q9NKztYjyilCrLSgNADdMtmTHb
pJROAE7L3GsDTJ83ZwlPzuuQXD9fLSUThpoxHeahw/uvKMpDWthvnaHcqBqofa7j8MI4fARFKBBu
GzKbghwWPMVDCYfF1MmOkr7U5outOaO5l+OdsJecv47/AWOTkWWXz6WpAKwKo92YFado7nd2F+xj
rXAkc/mlGBOYFyUyCqzkRtw/VrIsoRFJRiNJcViVuoWWlucpBDthfANVYAGQLFhPRbncAn2AoDtQ
E0el+hnJGga4Wx1nyXwyK3TAEdVLSHQ3We/ECLzSesaVbZu0itMZ451SPYWThpJq7BBQ3F7/0FyH
onPQaAxEHo4lSyhUKVMrE3tzMsJd2+JeEHe/60XEgMXdlagz/KPWC3diQoDckqhTJZzUBnlqg8dO
vWuK7fIVzq9/YQ4Gu6HGTQeP2OzlaNeDVC+In2miuTPSH7aZuO38cR2Fa83qMsBYU2dtHtUaUIiR
3uO3uGmWPEAp0cuz8tDJorsH/8Re4THes5TLglCG0w1JHMVpyNcS/ShB0Uh6bYOqJ0hA56eAPJvg
jjIykXg1d5OswJkol07SkKUhzj309x0t/TEnwWMaLRsTK3t9WXm+CIVevP0RetBLyJxMYZ72gVoC
qaxPEKNv6lMkkqTnphjAcglPBJW+jVn2y40YVyh7mBPB6Wd99vNTGJkOROrdSLvt4TBT4ijJo5X/
RVEK78o/qNShVs9lPHBn24yAijaCsiOuYYtyJ5yvBIOQIoIkN0GVna7tCqFG+wI+EjaYNinPqYrH
V6yGH/2ko12pKwXhjOP/YG7UMEqCnYabBOP/42wsRtfC/yX5SyamZ8zpXipmz0Kjp5p8/muvuABj
nN+cQtq6DLA8O/QYBB1NZxwF9Unu6q0MYnw8qxYQzQ5IzSxo8lqUZyV7SNvRiUTc9ZyT7sIW5vge
W4m0Ff7vQmXpua/1jdmh38iuvcayb+ZefYZeNtiPRe7H2VgXsIxzGItiD2NOvxeKvAYaSvLybhYV
9ThX1wsQZmdZVh/KVQPbMJC2z60aUwiivjiRHcw26tGwNWUh7Egm9Th0kzO1NgzJBHGIc1hfWEL/
fbWXosLGfWQCzGJuje5kdZupgcaqihtrl7vl13X/5q8beNDR64z7Mfvs63I51+0Wwb2aS09tjzUo
7K4jfJeJw9g2SN3+F4J98WWV1BaTBAh9o+5Gd/Y1d3KKo/R8S+7G9/CkusoT+m9uqm3gpyDV+sh/
gwr6+o/gHWIXP4IJGnrbWEVNk7uYvelHx5ZPkw7+bxek0hVEhnvZRWnWEMHyQ9Uf05noEdmD1Mkl
ULNad1r1Ps/fqwl8mJMTToIgIviQJhNE1ClO25qmXQ2jgjTu1pJET3d++PhjDP0FK8cspaGsWpsi
4KVhgd869Mdkm6dU795L5O1Y7K5/NNHqMYEjRhlzWnIALrW3BN6ynOMxxfSNN6o/riPxt/Yf05jo
MRZ2DnEfILVkO/fI6slOIYuyobQ2wzzYLlyQiR+1VrRdH+OCQWZ0R3tG/NoUPzpZcwbyo0igAukM
IhVPkVMwsYSgzKkRDXap8ksf/BCmKkXrxtyZ5HowDH3C3+/s6Kc0jzuSF69dpW+ufx7evWm9dGzZ
qzOqaFioc1chWLAtCCLsWkxyqATVxxsDBNnKQS9EoILFY+8ZcWNMeW8gEMPRrX3sE7AJ7opjvEf8
0BS3vpOeEEOKf01xTMOlQpVeZR3N3t9z2Lj5BApgLVDSxznZq0hUmNKnmYn6cLgG/gfpWy67kWNM
tPVAmhvMi0Bjr2r/Zl+tEJioW5pm3xN6ljVW6pjDpx5uwlYQ2rnn5QqDjbFW3SaNCt/Qs3fDflzC
W7QmTFkHdQF0kAvAuCFJQT8uZFHwxGNrhLI0mrVRQ3iKKPeqjGqN5U3tqY/vKml73ee5W2uFxIQk
AiGMPtVotGgfiO7pxLcrUUTiO8Afa5iIpIYKpLpGWDNKuDANvqR2PmQv5KpzatktQdCRW06oot3y
Jc3fy8EdRcPaol/ABKgZlNBdRSfd2/LLUD/Bd399Fbln1moVmQC1ZPYS5BO1sHgJxwdb9lvpHPTY
uF7eQtCgEo00CByE5eTTlyLQiggGhckOJW03WNwx/Ay1yB1EpSgRFLO5jLFRll6mvojEkUS/11s8
vw3pQReV1URIzBZT07IbzZYijRIapY+xFLly6xgTlGcEG4y69bdDkpKJ21AFAuUCc+bXy9zVAS0P
EOtVAsN2aHx0+rkVtYNzd9cKht1dSpy1Ic3ULOZPw8a3ORmBoEGF69orCGZzddYg9yCpgOtZj1H3
e9b2111bZAKzdUBNb6hhgJVSisQhaeiRfqsGv/9/IMz+mbXaGsEWBJDB8Ao1d6GbooZv/y8Q9nTP
mybpkCfAuxTnUKL4YJN3zFhEPy5YL/Y4bwY10VqaxpLN50j7EUM2dhK0PvyTSL3ivRazUWTTqrOU
WmKCxmk35o5+90M5J3fWWb6tveSV7Fsv6xzNa0/PYecUtVMfRWRS3M36x+/YsabaQgeyRe98k2S7
+vCCKW+3KU9pfJJtkXYcN7yusOgeWD0JpFiJUrMGVlj9DCABtdTZC0lUrx+J39k2OGjyjW7k79f9
RbjMTJCIgrKQcTzi2rmRT/ImQGVvo/jj79xNoMu5X7blKTg2fvFCNvfhR3t4uY7PvXGsrGaCR9fJ
RrbQN3M4/tCqZ0ldoFtmbDJZRoHJsJwihRzpdUj6J685FhNMymgIRotecrrKqTHPYQf+gB0iiSa3
RJuECSqg6GowwQwcyEdbk5ePr5ImOJJFEExI6ZpFIzjz4Z/2xpweiuxDONqgCPYAewrPqlmVEGZC
quYEjsOt/BA7aJM74xLaLF54o2/Be169KpvgIXk1Xokz7pTb3rW9Z8oJkIuyAAKL2fJDXVjS3If/
fLynrD/b7YMWCw4bPgQmRmiZE28Hxj+6TB1rQnfEvPROlOzS4FkRtXDwF/UPBuMbvaEEk2wBI87m
5ziH/NGkbVIoYlVV+V5oor4U7i5DQwoBazea9VnaoLrRGyVXcekwMcZUG6Vj95uhib26OkQJZEsF
bsnPEKHwraE9G0Nf7JhRbhQt1OxmZHof2hd0aMNF4hMG+3QnP2u3QlII7o5ewTFHRRNg/nQ2YV5M
3rX5YNVgynZzER/Bd6o/+ppcwTBpIdBZFdZYwippZ93PPrmJD2rpZa/Vj8aR98k2OaRn3Q386+GK
644rVOZc0NMMXSYFUDv1hH5GMr1G0v46BPfowdQgeMjwtb6RqI5Nphh5iKJGhvFkspNTv+3BJzR5
bbjVzMlZ/jUTP13JFSAT9ZtekVJVgk2ZNSsnA1diMAPoaMYhELW7bht3+VZQzG5ewOyQTAv6AXs7
vV+KyI1D85hNgjlvrgeuUJj9rGDrtmEPFCPbWhAo1M45udVFgzDfGUGYdWPjvQH1wsmmzY1LCCUz
NyONY0S3deVP5ctQulZ8xFhdHByH9mFOXFXf2H/1lgb1AQRNDUwrsgz1o5ZEkECiBTBUptTppM8/
DFF05PrjCoNZTRWtCpqOGgR9r0eql+cfZvezW3w5+Ko1vxZREnA/3gqOWdVWCiEdHcAkTXvT509Z
eTLsozDxRvfpt2sHKF8hLA5VJ8ybXd7vwPyulwX9du0MFpf6IwoEPsj19BUAs2qjFmlxZQKggXRG
fsjVX6GIXYN3jiA9BNILenShMn9pA4gOpMgKEWjVuQTlTdQdbB39OEuf6IcOY3S3IdHSraK1+e76
LuZ9InSjWugRBMmA/s/GWF2OlamYdLsAD2JmPJjmPboQJ+WYijIovBUEuxA4NyA3gWlKxhFGpYN+
XaTS7aV4QUz2ob54UqFurxvD8QT0OWI4G4UcpL3Y8kKrm4oEEpbMJZh+d0kUECeratHdkHPFuEBh
zo3Brs2pN4ACPbFzVeXoEss2phU/tijVGKjVXDeKs3YGvhCV6UDbo8kaFXVZplmTmblmH/ll036q
3eQaEhGUZrgwKhLtKqWZsNmXpwlubJJPVuYOSfVWgNxllJuzHf1FNg/pfFCvUJot+Bz9GSt/M2Mj
17VIyiD6W+i+VafJAzGityUNEz9W+1MeVLdpYryWaPZ1hsW4CcJcdUi31M4U1PY+bXVdkM3hfU8V
qiD4TaYOPUfmzMz1So6XOsoxeQturShx0uVWp3xjh9x+uv4tObsNXAloQECskglhlSMLDKJDtDzJ
XUzIYIiiDwMXfIOjK89pgJO6laDXeR2RtyUoMRD2NogtEVwu11sOcqlR5TZ3+2ECv15itNuuKltB
TuE7Y66OmUsMSmPrgUkAH/YShixt0JQzSr8VyFzJYWj8yL4pJMg4b8PMQ8Jh25CDUTVOq30Glh9p
71GzD/pzLJIu+E5jxvwSxsFSMPeGydTnbvrS0odU81F7tbu4v/ptigzkPjrp58i3/H5n3Iqk8Hie
BO4iyAlThRXohV+uwjAo4N2gnkQ7+0e7XJyiM2THxHvVDfQxcujyX/++XEgQnVPWH+zcfx4Mq/0U
TWZYF3KeQ492Y/eHQG/w349ZV9xKNNbFK3AZygqLeQ1osTEkhgasOQghY70roAIAuU6y3HZgg1Xv
ZzAcNSL6RoW3Z9aozKIaQZiU7ZSBMSlPs8FpJzO5UeSy/REE1nxjdbF6JweG/isYKWFUCOHnwskM
EuxDIg/345wVKMoqco1WlYnsbXloBoiotei+qNReLtwM3IyfURsa/hiHOKI6TFhN0D9Xq12QxuFz
VGgQZKqlDnMhwaALik886+Ax0Honpo75MSY/rlP5Zt2Cu0oJbZveVaUXhy/2IoDhRXcDrxBcxsAU
AX6mS8+0x6ye5TLOXSOXt80kb6w28udA9a97I9dFoF2FSTgox9AH8SVOqBsDGPhxJo4zSBP8fIz0
39LQUHKyQEmCjR33gR+0dfeQIQSa7lBgjsUJIbYoqlD+087FXAsxno1TE/3UIP5gm0aWORl0tQ9z
V91ImhvsZa90wfjsf8peiKb+/j701YM5O1LmKJYDHeM91fPLd4OT7afj7Bdb6Jf7j8qpfizcv5jr
Xv84tt1ElcsRKsb4cYseQ8jysbf3+JGRth3Nm2IQ9HvzPv5qJVgfG0MELImuBAhEFMUZpYb8ksH7
8tBLcfZ+3QO+nTfoS8QlHDGQoPUNggiXDiCXVQXd8BIOQNRXc27vW9xc/j2EArEFohHQDiERcglB
prGf7HTGvavqDRfEPGD4C0XD17yxsIsvxAS7Kl9MI6dfyLhvIl8+Kr7lDejrcDDWsCluA594v6/b
JfpMTKCbYykt65Q6bPjQaftK3gapYOl4pBYXVjHnNDTmjKqFVI1rPr7F/rIfvPQHxoLuTrJ7Xnbn
wAE1rnaKN6ofbq5bJ1xQJjToi920tQLo/rf5tLwNdx+TI28t8Kqe8+3kpiIpJv5y0rknDNohsDKR
Vakgj6v3OIwz/fdUnJX+GIsuV1wIpFsIho/Ba8RyQvV2mcRjg8ss0edtOhIQh+so14rai3mzdmAu
sqnYOZ2OZaslStanSv+PZ8QlWB61j7D4hLT6SWkRoubsq5FNV9YSV8/T3VJBHiONBcRl38U/cK1a
X5KZr5dmpJMblTpnN1q+mTavxIZKnW5j1rnOEmkb6NojaazMISQ+TnosvZtJ9pDLvQFxIjBLXfcm
3rGpQuAYtLlomcfLiIkBVjGmKr1IJ+qvTvZHNB7Wy84QdVKIYJggEPRJPcoVYNISAlVeFdz0kIOY
RSRV/A8MKWA0IoHfHKQzl+b0Y5bGbZ3mbpia4IGvSiexk1Myz092D32g7KbJercm8WtvSJsiW/a6
8nZ9QXnjFxAi+fMTmCSHLCdRmGv4CWboRU9W5SSRk/2e/dqHoIDzOnrhI0Sm2r29H0YnEZxQ1L5v
ZzVmaCiJnGlhtO/S/iFs80HTcbPstC/LeoGzOVO5beKvXNTGzEm04C7wB4kJgKoytnFF77BNp3t2
+hZFvZNOxImQ/Ir7cV8Fo6Dq8e1EpDuHjkSii83GwBpjmxTOQ6PS+ysyI5OTp9PsNb32F+UbpFYQ
69CvD0bTbxtijrWOkAIriBJu+jyhNkCE4sec5kBDg14fghAkqwk7CYOpEVOrJdzuSAj+0sM0v/TW
plkgwz2BZQw1a88UUdJw/XKNSbfo6oETxkGpSzYwlTRyytSTEWqqn4N6qwabWvEW4y6q3RmRSHqr
FTcD+1pJvC7fG+XeFpLgcs9PUPFQ3li84012o9pFS7O39H5bHkPb0bVfwXQPIWgpcEbl0QhAyunL
hWc0d3p6RA0jAKFKfeh7vxrfs9gvRVoqvAClYRgEigj46uCyvVwdeyqRR8nwfNDJr6V9qwzTnSsL
1ErCqUsuEmZ7NYxDqgbYGS6RTDsIo8YAUutnXrnTtrg+bMC2eBrQErrTN2+jI2/Mu9ixbyWn3fag
VXFK9z3yQSblWs50lP10X9xa3lg6u+5txiVjeFm2gXNfecFN5L9cj2e8o1mHp2o2ZBIpmdHlz+3T
tp10bcT1DW8+eM4Sny0RDRAfAxxnsop3MV48lxhtbJU95rhzt5j1nanXN2Yp7yS5FQRHmqJhgyNi
CE2sIIeKYHIJM6ZZGWY2citjW9ixs4wyuRuKMTk0pM49tekg29or/SGfO2K4cx4Vr9fXkv+qM03Y
iKEjOBnjZThopQZpMjxSd8EPqXemjwl6vc0Gc/6QBBRcNXirCqkGiN6DzVhHYvrSXNDv92aQDnga
jRtb/VFA4BnyPdct4p0CawxmSVN0UdfRQrdN6C0mtBF2SpY7SbkBP44hmvrgdYKgNPHHIubMQeG4
iJIQFsUNXpiAgwypM7y/ldvcCUGbUG5NE5coFxnl0+JC7XneyfvrBvMOIRO0paCCBMUSspyXiwrB
rBI5QvyEZsFm6JXESfpE4CbcD7fCYCN1Lk04xIERWBiOJMgV7pU2+jDzVpT0+oYEBUwFfXcQLIEM
KtKal9ZERNKMIYb65BKY21gOXcXMvbRdNtcX7RsMTSWqNKqiyU/F/y5hcpBnLkaPjSfV+3B4J/9F
2ncty40DS34RI+gAEq8g254+3mpeGLKgN6AFv/4mtbtX3TyMZkg7MTEvM6NqgIVCoSorM9hla2F1
yRHPTcyyrqq0FIrkMFHh4aUFp5FuIDAjOh3zOy6Xa4Tkiys6K9POIpZVJVYNnS+Y60zPzthtOJCN
isan6xu3uKozM7Mj3FaAHzcVjtcYf60L35GS59o7rV+YdihX5xWnP+1TfDyzNjvMJqTaRruHNVQa
mvRjFA4Ps1fkzmH53ribotC5+1OvDmm89vUmB5hbPj9VMwdBz9jRRI5LJn2pizva3A/jrR7fR89/
v53nZmZOkrl9hZE4LDBInkVt8xTSv7avafvR3iFrXomNS9cNyA+siecH1Pjz8U+7G3JTdBidlR8Z
Gt8hN7/Ex+BJQQpoc31dS97o4HGOfgjyCvDXXp4vSRrapAYs6eTGjXep+Uild93EUtZyZuL3zXaW
PZrKklVfTV+ofx/7H2btGxKa1rvrVhaj65+FfCo1RGZitT0W0uiFZ7Y1B9PZdQtLW4U5GPDfUIpv
8xtLdrYOAqlFsyIGUg3rREARkWE0Z617uvThfzdPdRSjUTOdnSM2INDWwKugj44Gwm4EhUKG15FZ
Cujk7SDi6sf9igcsZhbnNmeRnOaJQVE0RogVI7fzUyMk6C9u9GzbK68Wd730APC/vpcLp3a6PzAD
bEHdWJ+XQ7VGxBIDjHhRYESsm/h8s5+xAhhHfrPWCM1+d/RmIQLG8KbHFUJAaDbzcWguiDaSAXom
nu11z5AdgaqcwiDDW3TTHKxtdhy9/ImlHFR11QM7sF2bc+ZTHm/s2lt7Zy8V4c5/Dp1eeGd+RIsA
7FMa1p6f3B318hexSW6DPdduwxvrGD3rT9f3etXg7MYRPSjTixjrjyjHfBJ3ffHY7B2YGt4CLz2U
ux8rFic3vbLjdLouzpY49llgdQks9sCBc40nkACOtw8jqv25Z+6SlZO59CS82NLZsQnbvsc0POyB
9P5kncbOYzzhBc/vbU//WtwJ/g5lnTt8YgzS1winK1nK6hbPzlAeyoLWxe8fUN/W5hY+RrffxfEd
bY3AQe+ct1xb6eMv+DXY2VCrAhM/Q0iaPwmISNvc6cAL0hKgA8HIQd2Oq2TTOXTbkB8umN178gHp
H85EiPfoFgV7nrBfVjzeZqhitvXeHk7MeW70A3WfRJtvNJn6DphO12avPp/36acyFyQtDpLfeezU
I6bKMcNPTetN1D8Z2ReULzodr/Th53Xfm3b6wvUgKEOhhIYMWwdD47wIUzPoydQhTb22KPCWGCGq
lKRjuRI0P90FkxVGps4Wbs5P8QscXyWF1hAAITIbj3VRvw7MHHdaTl//fjmOSU19eotNFY/Lk9RZ
TQD5ETQN9VB8zVDRHU3hXTfxKVPEWiYGZTSuAdgx5pDgvNGsFHU/tKbKL8p6bkbPBSzSEFAmj97I
miLU0s6h6I9yCQbJIfQ5C8ZWXqpkJBKdo0i+EUOc3FC+MbFG5f4p6QAdvz61Wv+PitGcUTCpB21M
HKgYDek21vw8eEhqv2crR3DNyiyyumSwwyHNIciU7In61bCHOPcFG1duyzUzs3Dqlk6uDAO6T1Bg
aQ56HX3Xurx6Byf/TwOAmRXfXrM2c7ksbVyG2A09q+QXVRsWvdD6mK71oj6fU3wg5GtIAQBVwaP4
0rGJU7ssVNB/S0UI2aeSCt9W0Zq3La7lzMr0788uomhgGLFLIbMWKdeHGvHOnOQLtKlLs/3bUzSt
BykGNMCQts9PUZFmEbg5YAmlSZSZPa31guxrA9dg96AaXLnxPp/ZS2uz58hotyEIy+ERg2xurKCr
eVXWES87o9kCpqI47cHDlDG2VrVZ3tA/y5wdX0yaOhab5Malei4zg0ct4/mId4O1EpU+ZcI4wIBn
MTz9LfSYnNm7zna6tskjHK3cDThtHLwhI65MbZPgPgPWyc9c5vXWGsHu0sYCOQEEnv07Ks6cv4ps
kRgSzt8MkLIBO9qzMA4i+xaWCnpIzsoiP+fev1f5x9wsb4AumNnpHcyBdmeTkDsHI3qFvg+sB9K/
RtE2az3k/H/vqedLnJ28rkT3Ik1hUzSgtbAPuUTmC4Z2sdGdR3ftXfZ5XOL3EgHsA7LWoIjIl0dw
GMBm65ICmubRK9HRu9zV2iHJBY+tk2Hi1gEgxPUdXDfXl/kZhTYzPD/7fRVQrYThLshPuvwvdr8W
5WsFiWQtHYGHw/mwtINqQOpByx1DgliQdtdl1q4OMUSCKZKgjH09t7YUuJDrP25a9GWWMnn3n02Z
eXdT1QKcZvBuEAdzM3jK6Uc8rNj4lHNN6zeMCZRGUHKc90mklDSQCjZAzim5YpieqsO+4x1N241q
8zs8P9dae59bRTOjs8DUZc6oDwLT0sopXuOh3zlh65d5z6Oo2JrAjXZou8XVlxId6pj8spLx1jZe
Ux3jwk7n50T5tjWeZJDvrm/4shue7cYscOlUtAMSzsazQM5Ua+9mu++6Xaq+Q1iO5/1GlLdOduza
w3W7ix8amE+ocgEDhbbVpffn4D8PY8zJg7Qr3xOn2ZsuCOzycm15n9qCv/cd8AdEd8gszcXnMcOW
of2JQ91J5QVdClBTt2lQ0yYQLDBs88UOC79zkkc1hiu2l27yiZrv/5mexTC7B5qeTTGspd0xqqqD
RdYug+Vd/GNiFkPy3kzaMsHHY80AliMbIQRiTrbxTyHjbCmzkNHTXDdjhaVUKIH4yR49tF/RHhDa
k9zn+9z1Hsxnl7Oe43mxV0//4ip/FjlzlTJvRJ8CiuxFCYaTWLxJab3pVbaSsy5erGdrnJ1QJ6hb
p54uVjc6kHHrFk8MV09yAte71Pdt8vj/t6r5uWuYBVQytjQ1/Lq/pfREhx/XTaw44LygEsdBz8op
PdaKl8G6X00iF/98PCfRywQ4A7H08gxbtY1kFVSjXprfN/K5Yvvrv38x57CBOkH5FdR481SHZl3h
pDViRKMnpz6BIK8RP5PyhdrlXtL0phvqb9ctTq706fo5szjzgSqjesVMWKQKTXqo5T5U2p4UP4Jm
xdkWD+6ZodnX75kuEgwVgmbWvW9BJWq3GAZdwwkurgbvfRASo9H8CbmT9KMW21aFANTjesvS4QDh
hYKH+oeuKq8Z9ZXvtZQDAwA2wZ7Q/AJH/qU/2G0RBEUmp0Xta/vdhawJ2zZrigKLXgECSKS+UAEy
5jSTGqpJAkrCk9hv6ssGgJ+0wt1de4bYo97EtWL7D07xx+B8FjpsCsBGexisip1r3kmIHRU/dffF
oCt34uL3OjM0ezULza3EUE0rA5sMbXwFLrfkm2l4bFzB/fzWkJg7Ouq+QB+gS4n6ycz/MkcJocIG
KV/OQw/jD0fqDVuqeLSPeMeTA7ntt3fx8ctD4DOv/Xiub1o/vSG7aptzbLmH+vvKkfjcisZVffab
7Fn9t9R7KS1aQ5L3/kPbiKO1b26Kx/QdxHY34138Hh3GzWOic/JQ3QjokiI5X8kMP5crp58wjdlA
JBHaenMdiUSWoOhgbe0p1AWP1m7wQx+CQ53XbDB682BxcxeuICg+12hnNs3LU6PSANwHLmx+E6MH
Vr13/UE96B+V/wV6OL7yDC798GjfYNf3ZMXjPk83z4xbl8Z7ZsWM5R0WfJxwM8UmUF6y07x+2z+Q
HZ6xp/QObGFr+zy51yf3O9vnWWok8LwNygRm0Sf0qw3hYMNOINtRfz9VL/a9yzWf3jq+7pu7aiVI
/R73uWZ7FqUaVfW6srDfmM3YjvzNuR+2354ob7fUN476g37PPGtn+4on78/tFhn6GlHu4mPg3M1m
6VSXN7KnAX4CyL8NuFizeRr5sNW830cv32Yf5c45WpvVEf3FfXdA54QWKoa85tkwMBCqFh323eHg
ywNcCngL3n1YW5B9bSEkeBMrQKPiysu2AVpcK2nkUr5gnVmff/U6xXiiC+uBaXO725hM/YMFG4QH
FlpnkN6eDzmVWhrBnQfMSKexB7SxF692NJa20AaoCgAPyPN8Ytw28rSPIx0masz/+9UeQbr5Bs+5
+Z6/lfynOIgXxcND66Vv7toGLl2w57ZnfmPXhjUaAWyzpAN3iidyP0TpABKP12+8xRIBcHgGLnEw
mn6SIKKdlEkF0WvPavn4nfF6kvj+KtCvIo8pJ9KDgqxXfEGBpOdqtxqVlrKjc/MzR4EoWpTRYdpj
xcn34SO5jcFvCroYTAly10u+WnhoZPc/Vla99FZ0MIoI6RsLqPn5fEjcdHFQ9Ra213hzUu4mP6lz
6pKXxHyLiR8mx85e2ejFO+/c5CzhdCKrDzEPXHsy4sljt8dA3j3YGG/KQ7LvCafQcr4jCS4gEEKj
KxlvMN0dvqJ3c33pC05N8DbGeAxqtHivzjKPQNZZOFRoqg/0tSg8lt2X9g41ReiwgVj/3l3LTBc+
MCrb0zw5QF/QRZvZM03l5tSopAeUYLcbGABudhB3eAhBbeb60haCDgTYpvFxFNoImQOl0qiMOlsH
tTqa7lu3VF/BnrOSTS2u5szE7CPmUYdUGwS5oHSreFOMftPfd2p3fR0LZx+aIlNLbRKLxgTn5U1N
qza2ohJGRgulUJFsWiwHmlrBl+t2lkqvkxoPZqTwZjBQero0JIzMqrW2kVDdPg5ID8H329kgRuNC
A6XLwU1vy/D5us2lb+SCMN4Gb6cDQMJsbcKKyzjpWunVbrbNg/KQOnLFDZbqXFjWHxvm5bJGEtI8
TWAjKYGyARmkJb0iL3ljbWXjj4qL0Q+bbShWxo+XnGPSnoeTA7vCPl1JLC8j5gIrYqm7IPgZDc9F
++v69i26Bnj3IdGCQwVw1OXS9KFQueo6CW6rl4phZNEC12mMG/btup3lpfyxMwvLYR6hHdrADvQm
EuvObu+MNfbHz9Mm+EYusI0oi2PsHZrhl2vRnCgdAn3yvqx4HONgGnQt3uRotYCR22KvxDhiXrvM
T4URHiSzvjCM0fr5KLKn66u1F7cVA6kghWCYkZhvq2FD8d5IBul16SBSXjOnfuuLUDw46VB+V3Y+
mKBLK52MQ5Mu8bs6d+/CJMTYX6sllYeAlu/xhxe7HJIFQNAgLzkNbt07XDIqCh6Bj1kwTAdGWjns
oqKpTmUomldCdSp52pcY2tIFiR6qXtSPoUaTZ5eNzaZRJpqdg3LeIoYJIB8MIO1jFCQGvFjywRyg
h9CY8X3RTnWroFQuN6su2kKupPjVhxpeTq5r6hsBMP2DkVd4PldGax7NtnXXaNd+48xn2TbDkLCN
oQwIyoEh/fJ79lozKlcq6eVUA134K/Z5A+2L7cjGfe0a3FIgzomjb4L80qvmGcxAPDTjd9wafkYA
SwH0NJf/Jabgdt1jAtlAS637W3oJCI5PPTUTNeKJa2HmcylQJHpF8KHNJrrpAVEpiuE4OO/X/Wnh
jr2wMrnbect1dPOW6LDC6rK/A2+LDHnoAvTKdRqNBz2vk6cEclHCAVwGamIP180vHl5oqoA/Awi6
TykdphEKobs4vECHnFIDIGgtPwVC/MNdiE+NabFJXx0zRZerJIPIaBmP0gtb577UOx+z1iFmUVbJ
OhaSNYZRKRQvdOAZ8Fa/NDRWRt852RT0mKIb1qZoUSkKPgUgf56lQOY4isL0zNToOXXrfGO2uXi5
vqcLEWKSlJuuFVxc0K25/A1Vp2KIfU3BCklT1/6SIBmwyWZYIxFdszO7u2SRZ6UFpLJnmOmW0eqk
k+AtTt1jD1nslbf5QhEKi8HF70J/Z0rCL9cUBkOZxpObygI1Q+s5hhQ2hE67HvJKavv3+3dua7Yu
OwjxIFWwpbEjkzsSNre6OKXOGtXZ0v4ZaDIhq0fNEMikyzXFHdTLR8irQJrPBImbifyZaLXxi9EW
0zeU5K/X17WQz0CZDR1GxFFE6znTQD4k0YhhOhz1DMNoVv+U9WvVsoXjfGFiWvJZNOkau2KKIa72
VYFBU2PLDOU3Xf0PoRET85h9ROqCmdbZzonINQo1HWdbfpNZ7g3Bc6z9vL5bn+d3EX/PjczcIBMh
qQFylV7l/G6+6Akfko9cPxjGq5XuiDsAwOH1zV3LdkDpX7e+UE6GcTx8dNAXmRghu9zIEXw/OYBw
yKtpzR17D+VOEE7fJaiIhn7drSmzLd0CBpJrQOQmWMyc8ybrQNah5OTyZX8IYntnDMN/AFbcFKI7
2XYOxhL7QKz+7foqlzxyImrCHCagfwiXl6ssA6EltMYq4wEkO2Zxh3Hbv4/807TZ/5qYZYdpF2cW
nVyF6NFjp2dPcTihXNcGPZccH18LrGOoYNlkLrGIAlYCIYMcsVAyH9JaW7McDyxT/vUNc5b8As8g
ZAOThB7muS93rHJQljXtQnptaFQFTxk+GJdgyvH1LJFk24WEbt2uGp7B6NndlWma+KlZBfiPNPxI
HulRo7ijh7XJ46GpHN4MsvB1IjXlyTAGayS02241VEE36WiWu4n7oOSBrg+noHPGow1k8vswmjHG
x1lQvTcByzZuaIA3FLMJ0amv5fjI7L58qWM2HjsA3nywzQFfhdnz4r0YG/yfVlnGoASkVka4QIHj
uwXlxm5TmEWx13KD+WIIgwe3NytclabTb1N7yD1S2t3OqgYGPS3M5KCtEj6A/jna6kYVQCoqOCSF
Zh4cjYDqfrS2eemo7diXDFA1pu6ZqY8Y/tDsE6nw4uJh2hbZxsoT/dEaaA6WzsG29mqsxzclqZHx
3onLB2tEj5ynQ9gEHOLw6cYlYfcypIOxa6ss+aKJyPBUG1HgjrQA4KfrH3zp3QtMFXIKxDmMq84f
oSaDyk7q4HGoO7ZzioKqvGt72RwgBG2/Ad4WxFzm7eCX2uDegcY1zvkQq27lFC1dVWBZRC0GmQXI
qmaxECSCsZ5r+BVNrPNCdZ7dP1vuRtUr6eDSNX9uZ+be2EBLDRkqMK4UENzdFiwBFZFf9c9d565s
7dqaZpEBmrhp1yRIX/Qs4i0IjELgnbNNVa90kBbtQBYO2rsUj8F5KG8FayyzxpqsJvSL3JfktrRd
7hj7666yFEzPPWX2jVL01cqe4Bsh/ToNifOU5O3uuomla2KaqUFVCTzZoJi6jD49XnG1jSosUH6G
N7Ygfisw6hKCREpLi28FRnmC2D2UdK2Fu+QW4CRBtQyuh/nF6d+fpRWM9VpnTVuYGycz8gpNcBMl
xzjdoz33D25xbmtWNsvaeMicDttYggGdQ/Y122pUf2nSSj4Brm79y8k6S9ZnHi+yStWpgwIaYcE3
iscvF4B/1TJ1eV84T9e/37Ir/nkZzFxegTGlAtnUlNlCVlJwSZNNab4E4domLiRPE62dDRVtVCmA
wZg86eyLFbGJjcuQBOZqO9j3KBp3rAXhSOd1CQRHbxnxWveXizFH1KF9g/y1ON1EqwfQOigkkEWh
VHJpPwBTptY3oKHNzGMffberx1D8uL6ZC0WhcxvWXDNeOSQgVMJGzexH02x5BrXHQf8ek+TEYnNv
RdCBEupL3GrcbI1DCRzu9Z/wORu4/AWzLBGETw1NXfyCokg9Bsruur4DE+oNbQaf9DFXUby5bnHx
w0JMfhLUxEnEfP3lxlaplbSjYRfIFMVIdxrp5Uc7igD1AtU3TyHpysdK10gG+GCJub6AACt6MoSd
7EHe3lnbNrX1Y4za4xp92ef4B7wgwMd4fFN7ahdc/jI6dMVQWMhVSUx22uhuy2htNnLRBEQ+0Y4H
TdqnLltHs0Q5ysknzuNDZbqQz6j96xv8+YhiFeC2m/iR4L7zAoLeqgroQJJ7ZZbtzUpwbTjJyES9
e22WdMkS8AQTK/pExv5pv4o4RQGL5l4U96gYCr9gR1I8CnPFZRbtYG4QdE+AOn4Ctrqpa9fgSMB3
yfQbQ/+uV9W+HjBEGJM15sPFI2mD2GO6oMA5MuewMDWrtEMnmRjX7wLUBsjI9XBvpAm01e+14pW2
Ny05Zt1rSFcYj5eO4rnl2bXR5aaMQok5Y13dOtWtkR9MA4ML1p0Tvhrj/rqTLLQNwIuF5y9yJQsz
x/OxqdgG85DSUd4pmX2yC/NJdS+sKzdCFNsyRipu9bc64Gmu5h5rY60Zs7RWMpUsqINRZCSElyct
ahvSQnUdcHSTvSmCAb3C2rLYBf5e/4Cz3jRijUF4ecUQlKYowutIQWanWxuUFQYCKx4S8jKAMFVT
hj8YTeIlVJwoymkqYUe9tDwS/MhQzl3Z8aWjP813g+4PzPQoO1yu2QpCw+kanJaiPoHqqakPbl97
lat43O9dtnFRBAi2KRjCY28g22SNGHzhIQB6SBuzcsCxYVxuXi2SLAIUVEdg6OODkbW8ARDa1n6F
iA1U26fqYAe3Q/8PFwyGjcGQNI0DfMJDj5EUVThdMCA6iU9JIzPAm5rylmVQZGujOycOvnYJa1a6
U0shA+N6sAf8Jirg83vNknkamZh3sCuL2xjvdai6j4ae65hAu/5hP6eWGAg0UGSBNhXG3udFsaC0
pe5MmWtHvkMwdQe+cb8pas4aeXCgnXfd2tJXBAWHiRGZySgmLC7dqE0DyL+xiSVAyufBtrmLmYpC
TzaGW+36+qFjOkq2wVYY8YrphT29sDzLobUCCsC9Bst18NAHsdfkACViTgwtwpUrbCkKwxQuLxuv
Rbjr7JmgqRFclBniQzNaRzuKOW7+U6gJ3yrlJskw0F2G28J9Gml4M/Z0V6O0dn2fFxfrmAhPYPfC
oZ1FixyPdjPMsdhR+68ht7VW87J5quP8788Het8UiHwG1lXMq88+p5sFNc4k0lyjPUq32yBUe7Qy
vmNYZK9lwyEN1rQ/PxNHI5/V0RNCeXCCs/7O0M5Sa7t0HCjPwGYCRDgo2MjREDuZ7m19k7v7cPQz
551op5xtzfgVAtq86THKcN/+tZDL79/B0EKbGI4cexYRW4sN6Nrhd8ShnyU723pxyK0rAy8Jb1i6
phW6+EVBsv5/rZGp8XK26m5QVRRXiP859Aob/b2qQx/DSrxcC3lLAQGsEdhfVNcmgMaloSA1Vd+2
I+AmOiY4tciLWfuUG+VNaCVPA5OP1z118bBMj2nws2LCCNXDS3u1PugRigaFZwB3JoySl/U2aXVu
l7fgpoPKShA9Bflb5II2Onq5bnzhUjPPbc8u8qQDMZbMTNjOBZiB4pMRNrvrJqYTcNlpRStFh9wp
teGx6DpcLg/y52XoBqD5TzV348ZTv1whC4wO180sYGQBCsHlDAghdfF+n3kjacGjZDcK4U2yYheJ
0OajnYnHzBXM78iQ7sK2uI0dCuOW8GtlxzwUComhIK8QPGsOXbFerv28eHxYkI/gH/i486OalrWd
KQePpSKpQbyLR1CAAepkzH1mpsjtHWklN0QL4nIlBE+rne26TQFFxz5grl6fkyXTKKFtYYCaC2U0
U9716ECaI/WcepK5+ZrV6MmsfYDJV66ZnH3oqM1BbDrApAOBsap8ZVL39CHb2Fry4FiSF2ETcmQ2
E1G4vksZxkEDc6XUttDXhxdMf0NjF2THc6x/ppCkxS0Ok7QAGE8N3ieoU5MfGMy/sfWJDggXnv2V
gVqjJHJnA3gDdbd9lD1Il+4T0vAATAsxjW4Cl+5C0HgO5Zo6xbKrooQPAiaIewCEMz8SbSwUw6nL
OxfZ3LFNPuKAO5YP3Z7X2C4PdvRh1EB10/7FzDAQD5ih1M2Vq2vpYOI4QhdrggCBN+7yV+AAGFEy
IvGJLA1DTLYx7CVBL82q5crTaNkS3pmA0EwovplnGE5dpe1UMohtc+8a4b7u0g1NnZVIs3RDgIUJ
iDoMleBlMosAg25pMZgKILAcmgii+yj5EYFTwl5je1qM2ICMgJtm6pTB3OXO5SoiELYEO0ZRBYG5
CSG3vCU6Bky6VuteO1c570ZrGPssdMpT7dTGyaXSuLFztAsrg4nH66FvYd146qIwSgFtwF+zxA5v
sU6iwQVafsjERqDMZJq8bTT94NZ0Ja1aTF/Ri/jNaAiKkDl5ZqGVpkUmcdJa8i46BcWPVvtlNhvH
/iAAxeeY0FyJZAuDCCjfnZmcln928UdxW2AQcpLA8wxfvqMg8vQNdIB42/L2BjAc/nAMf2oPLaYS
1rrZCzt7YXq2syosJQb7IPob518q3UvNlEt131trONfpz5mFzgs7s9pBkAV6UbewowFIoVWal7DB
04b60BYldHnDlS1deL5fmJsdlN4KoyHqsaNp8zFKsDiVz330pGt+ERS8YNvr7mmQhZsBNQokGpCx
mWhLZvFujLPYyS2kbqisOS24xIZB7uqqdusNIgM9ysaswJ7OHLbF5KF800tpQp+PAYPVAEsDjcfS
wBRQYkFGtkX9TWztUalHUxW641mjZaUPCLLVruxz29kDcjZ8TYyhoB5RwtqEo0C0F65IbuqKNb1v
SoCcoDzYFeFmIJo8pnqhbaLpdFq5CbaJrNWNH6zR671Z94lCZ5Vpkd+Fce549RC4d0SrYgLmchft
QWHrL5VppB9Ez0CXqhnuiMdjrQvdsyMjAG6saOJDm/UWnkMKZXfDCSV+g9vedU5gEY5havHVkFHp
o5gun60K2oi+aqt+08aN/h8IUxDSbD2iBTh6RUi3JKzMo+gBV+NN2TeAnNc9CXd1pmVgwGcTK5iR
2hO5o75nlQm4XpO25shZCUQzmr55hQgMcbtjn4QMHNkidn8UkD5FF9NhvxJRGofMYtEOxSflszQI
6VFnBjgJG9Ay86rAJnMBZEQMUFPbenrS0MBrdTv7WZWqvaUjKzD1lsRBC/WPFnRo0AEmvzIWNF8N
NJ8BlBe1/N7WRv5cQKc84KQC20fjauxXSrC9T07hiDvoleqxJzAZaPHeHk829Iw2nUwgEWkgm8x7
5u66PDAHaBo0h6xp4+PY9/kB9VPzoDeD+7Uayj7iZh5mxRY8+hbYkgYrPxKirOw2J4W7MbUuEj6I
wnMQD3fBrW6Wmtyr3AChd2Lq2i2aQRmq6OhLf5hSBTkPGPCEnlRjVfm9Q1jxWA5xeEOlsmyvKscK
+jVDVSXc6YoakKskFFsADuo7jYzGsy2HaORV1Y1QNLQK03goSZeXm7Y3WnGrNdI6Db1Zbyy8rb51
TFWgOaA5wej0xDG3ciwXTyUKdABvg67TmjPxS9nAe7IStzIocANMkFW3Zv8lie6shOfx3ip+QQpI
WSfqrvHjLF2geCyjdAgw1yTdNourRdegDZUgAWoicqq77o6IHwl0TcHZtzNhTvXdtjD7mwqN2Rqj
oY29Njy5EAIhEgMqO+BdbPQyZiEw1/QxC5Eie61mcNPbkVPb2ziVOniO8pUAuBDdJ8gwFBnJNJwz
r1waWkpqo9FQuWw5pXdlRr2o3qvgJbCilY+6tCzUzEDibIKkA8H28q4sVY+wWYkSulg2qqSVXRwN
fWhTgHorsF4iirT+KIwk52NL+7Wm38J1eZGIzK6xVOtMS6NIRKqh2rsV8TVscDMknlgjPF5YJ+Qp
MDqM0RBcC/M03xoUk67qcy/u8k0AnmXf1Ipnbeg3sQM0SqpthqFYyWIX3soXNqfVn+UhjogpZmJg
M217gH8tJOzP14/kQp4M1AYycjwL0Fyay+8EJYvsWtVo/ZAAzI4pWPYlD9wVXaPFvftjZf40BK9y
2419CybgluFS1d6ihN1FOfU0B5p8wt514q91Oqe6PUbxQfA1cefMP1djqToaASPybBJ7td4i0QgO
aWSsvP4W/A+Uw8B126gEGJ+kYxt0INwyLJGuGc1Gkj3UQZFRvThrFaKlV6Y1IS30aRIF9mbRQ9Gh
tEoRlUCP9/1HBawFavBqzInXdKlW8p4K/AqAqdQIZic7oFwhCfkv6NoOUCIhklMuDOcmrDu2DwUN
N0FQipsw6rWNYadghyprmgR+0vTFw5BS6G6ZsgvXlG2mXznLOs/dbV54KprSoGMCSmgavtP0wQ1+
mcMhqjdj+hBmz7T7ed27F77OhbnpPjo7P3ETmXo0mQuDW3fYs2IzyrdVUYfFU3rm3bNcMyIocVuT
d0sH5bQ+RpUnCa0VR1t6BsHPUFsxGTqoDpt+xdlaWBflRG8lhGcxm96EI7BkOeBy/4VWzo3wP5Dn
mqmf2cZK4r4QIC7MzsJ7UueZKWOYbUm/KbMXS6ld2q4YWdpBfcJLuiAxBPHUzAgkx2vV6Xjddmjs
CSu8Bx3rCsprzcQslBqFxF0pYCLLQJ+hgvARIw4r4XphrxBoJs5C4P6nlt3lJ5KV7nRpDTl6Vy+f
8lr7KoIUY2nlyuN76RCdm5l5dRulkjYuzGCqt0zvCxCFh9FtzIDM3Fjde0Z310/RQjKBZWFJ0E4C
nmx+w2cV2i0ZQRmvUQCTFc19PDqbZrCPZhP4TrYGhV80B+ESzCqizYFhzMtdjEda0dbAyzRAe8oY
0w2pqG+WGC62wtvy70HPBuQS/lib+UXVDYMG7CJUg7X7sa+5af6ok9uGbEO0tPO1ML706SBzAUwe
TrCD9ubl2uwEJOhhP2kU05+2s2HObuh/pfEL6wO/an8M9homaWkzMRcC6Tjwg6DwNzdoDWg0Csxg
RdGwIUVQ8hG4Vt4mMYgdHOW1tP123VuWDgGwOtDVRBMVmf7s82F6tmCFU6JpXQhuDPReCLIz8e7j
1+0srWwaT57YXEDiOh+Pc5VyIpy13MvrTTfeQNmUs2ETSjx71kiflk39b2V7niRh9s0gY4ok05Ef
hQ4wavSqaMjLYK/WGlxLps7yMWcKY2dRvkDPyegZ7hK7abg57I32h7QfSfSdks31/Vu8G0H/Nsmi
YRBqPtPXxm3jGAXuxg4NiVhvfCvaQwWVBW/X7Szmfmd2ZiuKa9aiEY4VWVOu1ybf3VLHQG28TVL2
hQT2sUySlVi/ZnLmgk7ek3gcYTJrUD0L/DB8qhXIhNG+JN/Dbq3BvryTGCcDPRPkMuaS8ErUbgrA
OF4GmAtOAYAHCq6LHkmyVj5fdA7AMKA/NunMzbOnMeiUqWcwVKfvJLvV0q10Yi9n/0Pad/VIjjNB
/iIBspT0KlOmvTfzIsxMz8hREuXNr7/Q3H3bKjaviJ19WOwCDWwUqWQymSYirJF0+IuvtoHi7pgS
eRt7MgA1K1dqrnt60YeUXsR4QIMIzJLVtEW3M56q/6yMC6GM1EhUt1m3UK13eRJdxuN4OL8iAdUI
Xv0bDM4Qi9QtUrNfd2/+VpKHWfOrZPKc+aKDRs+yy0cfwlCUHbrsAMlwn6TPo/tAuruZ5GADfJL8
mnUDv0TCm1/D2Sh6VaF4YeLXNJCrbC5RSfRsdKsOoBph5NKFN9PVHfrCkzLsk50EfPX6X8BtA3ry
GOoAuz53KygEApZOO5e4YvX3HNKuej3eKJgAc7R8P4MRdimbYGq+lS4FY2wkU7P/U335go+UwapF
jd4qfhJ8QD12TJUFgq1gjjKMAYMi1Cv7Z5UMnlkYB8XEpH0RfTdJ82aqEu8gqoWhPxcTk+ghWEcV
udVXRg9+SwerH8bXsSRBpDfB7KwqQ/VL5GKYo7JDNuUwjSmMrfwNKb4wIt1VU0iVykSuY/tTuGOG
Zl5oznXYiNL1WJyEqvsLQY5axzLjF33xLRB3wDqnUFk6Aqi2kYPPXwzwHKvMa6snMvSBUu5rPAHX
0ZNEVmgQPVxWaXM0rIDaHVX51attrjS0NOQDJvRKpGQqTOGgXeXDUO8LLcygapNnt8l8U/xF/+cJ
5npDbDAXEyerr4FZI9tbh3o6GzQgWTGiaSWd3geXjQ/nz5TIN3+u8mvPwdKgyVgD4jz1fhXVuLmh
EZw+Fi6aUBdZhUqUzsQCUXkE6bsJKgcuHUB1jVQ9lAR9K4F23eKr6r1lUo/ZTw75gd5aWoHAzHyr
otu+lNiS2Gb/gea7YkCbbuXODOiunnajDgLiPiig7JnmMh+59tfwbsKBnAl6jnBSv6SL7QYM7Y0O
pKJ6SaIdaEv1+FrH9IVmXNAssBd/GSSLE7qmLSZnOfay0FKrgEkQseb2jqpI6KCDItsp1iWp90sU
EiVIte/nzUfU4w7tyc+1ch80HRylpxpwy2LwG/fYdDcWgSOE0PkVOi9VpQvwmEyqXa97EZGlx4Xf
FI3f6D1a9RL/qHRvzouG0go6BNHHTqvmuR+z+3Qc/TF5oYrs7lnvtS/fdIO0/pINUjcNFNLQQKoi
GrAkCQzwMTCl/IvoFtkS7KiBNlHw6pzCVNowocHmj248xhTsDAOATgyfU5rmt1zrJQ9/0fa56LBc
2TkJGCY5F+fUTaEpYBFA6m8dDDbQyZn4hVLfR6ZM61a0f1sozj4NptPYiAGVKEUT5EaHap6TkYAR
ay8xSRkUt4e2VSbDUACqKi9b/Zvu3hEMAtZXCfuZL4GxfFO1Fy066MNrlT9oIEPPJL9A5FM3a/1T
pt/YCqpapEWNDmFC9VEUF6pztconO/pdkcrqCOu28Wa5heJigqGOzNZFJ7vfLvbvPHnJS0iIkwEj
jjAcdI4OJpUsToT4eWHgfX5qocmSsmJYLwzL/MiUSwhrKyiFJ5NvqNcZlR1w0bf8RIM/PUWLtHrO
MB6MJ2xZXaRVe2At2n/cX+dNRoQCXh+cOFBRWF/EvJWMKHkLLnU/Ka0jOpufe5YE9fAXUyTo8v2E
4aImw0mQyDcBgyjysqvM3QKIdLIO6CuUcFIKvpKFGxZlOzRhgwCHswslBcPyHxO03RHTyZHpBqNa
gBIitu8yNLwEVjMlqLy2jSSeELyIMBoPNgaMPCEzyqc3StaTpCiSyreqVHkw+sL2CzAGSoxwNTLO
7FG5QJ1wlcmFjAJnhEttgKbWwMO4qF9IH6jpFcoHbfTNQSIbAgCe1khGDwWck5j5NwiSYGAzBrv9
akKbM11XA8p19doChokGY4g92g9ev0AQt7d8d7QOEMkJU7Ai5pZyNHqwwNlxaHXpvlswdRyPKBuN
QUTGcCH2k1ppIPCh6OzLdxn6HFjp+rn+79UQULRFYy6sGkEI7ujTn7zkyCdQBQ1+io0wGfRFTkii
sO7fY6NGQ2Fw/gyJ4mWC9C4GykBRYEAa9xQORca41Vc4u7ht4h+jARky/YVY9/Zy0MZw7DEA55/H
FDhahOdgEUbSDmlJngwTfQlQClnQLUetLkjjznMhpoF+COeqNlPJ+gR3JQwAwx3myiaA/NPp8uZp
pOiSwPLKtoVUO+LVzKPZR9Hdn1+T6OSuFGD4B1NLyLae4thDqaD0gzVN3d6CpHeUHGP0NuZ4YULZ
DJ7+v8GtP2dj15XWLKq9buEUP1cgitPcm2y4TaLnciWc/ptHFbh50XAIliZMAfBKsQWrQZKtkgrc
lwHGdhu38zLQXrU6mra91jou1XUl4wUQfTkbnw1nAEfhS3kj1ntrSuiIsZUm6Azql/RXOT+Nqmzi
UWCNSFl/4nDuPS5c9A5rcEqWcxjcC0JAUWN62uJTJu2rXN+9vAPEPQUWWKgv4I3KW2M8NY2ZAsvW
7ibzTpl8HekIzHv33eBZ7s7WgortGicCs8zekdUnRWcdxgloFFfW+gpnpAWxM1LM0x8j7dSfef3N
tnb6cGAu1DYLdEzs6SQ5F6KLZQvJGSo4JaayJfiKZGVQXNxHSJxI7i7hB9ysivNgCTHm0RoAodTJ
Vb0qUMf1bmjSayunr0MySya3RG+27S7ytOQ6ATW+02EX7Xr8aJJbm6oeTeJbZBQvmNE/KrGzc5H2
7cw3sPR75w++6Cl+gs6FCG7ldjNzsdqkPeZ1WGcTmgcflP4jil+c5Kpij5oTNsYTMyWvDtGb8QSZ
Oyipouvl7AC5qbNAaYi3dMmVRbLbhlTPLaO7eXzACONeiYcgzx5n40UbqMSdSzefyyzlBpmrkWHz
8/qDRvdoIgw61y+y26H26XAsF7zWX9tI4m6FvoigFA5XhJIxH7jMc6xOpQnURAvK7tFu76Jxl5US
QxbdIdDv+x+KyUXNaz9hpVhAsUxESD1ild2iHXTrm956zfh03pAEsRjSRioGvTFcC40w7tSk9lyC
0BmuyHUwQpXvCXuZXeWxUUsQ+ZOrzNI9asnI4ySgfDIHugza/+UsGKqgGp6t6DJDyiGxkH2+suPU
I6XEXgRPhLUDDgMTIARDXM2dFoLmqhg9b4g4tXvW6egyOc5SaimBdZyAcAfDKkgRdQZAlumuQx6H
un49I6KVxU2yxXC2nyrgBLPZiuP8SJoRlYXIkzIEC7wpwk8wZCGL8Wcu9jSyKGvwBuYo1fkW9U36
giYWZwlnC9rwTPZxhPu2iXS59bg6GpkrFVAsul2GX/X4aMePVid5U4lszsa5RRcmggj0M50uyIF2
lh45CJUqUFpW+dHVnpPqzZkmz+p+LkbYwGecP1qidSF0d8COSFA4+0PyvQnO5prQOBuBCMprT+ki
XzHBD7FEATgR/xsUn7NAzSEH1dMKpYx+PuUHRX81QAmwVI6sjiFeFZ5Qrrky/fB6gm2sR2yKLYiz
dA39KDGp/sNhmvKGdl722Np6BNH4isaX6NSmV3RZ7Csy60W31zQ3OdYKw/tON5dKuxvKQuuhaJ/U
Q6AaxSCJOAReFL2FOnjK0IiKchPn2JgF/nL00KPxFeVYJIxJe2eBURGay55RJd7YvJ//2qIDA/6X
dQoXUarpcqc/JmAhYy3wkg4zG1VouO8TAkii3jnpX8w1oPkAQwbgsANXEP/KUMym6o11bUvdaK+T
nsyhbrPrJmZLgD6Pm5xW6QGLlzRUip7RNjg7VlYQPG6+vNgSamA0NUN7owUJtxenVOcH9FFqj0s6
6ZpvDLR7H4mRH3SzsH7XVu9+x+TsELZDD87sCTWfo1m21hseLDGUILvCeXCy3ILeRWWOY0DqIUnC
ZiD5q5UoU1AQow0ypdF+x4uBfIemgRtbcnBEsbANihPdwuQNhin5js2IoZdzzNe2pupdN691lwYW
uWc6aG4gPjJdtGaIkuR5UxGY5gnmesQ2jsG0l2YwHbQ2gUsKnTGYY56/r3lVi1JMMKDPDuX884ii
6uMJJBfyT/MYT7a5QjahWu0qc18s+7UGq9kHpnVeyo5ufI08UweBGXbP3JfzP0C85HV0HPS2CB+5
04jLFhxkFJM4qnrNqqDtHpwOdbklRC26hDGcRxPFqFjuP3B8gJGndc4iDV81UxPf0A+VezMPx772
lQIKaZgnicgLUw/ITBbkA7ptMnxBDekEn7tsKtVxMY6L5cbLMcsxH/PKMOKh+nP6nBiHCeLXcSbB
FEQFJ5D6qVGNKeJVfd1hXb9Phl/qAn7w3+e3VXCFnkBwFzUbBrpMKnY1wcxxhf4MVdtZKK+6xaFY
INKGLxueRxQ4VSg/YwQRPc7Qs+Z7T5RRc8fFQOfa4l5gdEYFNZ7b/EijvS39ZiIovP/Rv43JQgiL
cBbqNoUZzfEICQblG7jrrAVdGnloYFgDHJD//h2BIVEwXq/Eq5j058zD7CwQ17YTehsLVDHLK8Sm
YZb9HOrD+e0TeTcw7uItAd+GsIdXcNMGlUBzUUM/em/ZyJ3YJkYkTGpCVamFUII3t6qeeJOrlldE
cTAyVmT9SAPIYBWSFKzIPMHqgrwy0kbo++cc0BAnkVPOGWynLm+quLqipYGWf1uys4KvCEopNIyi
wQK+hp/Aw6S002lLzlBI9SgmrlT9EYVTN/9hjJL4QnQYNCTCIHTzh6OeOwxDWSaVma5DuLUH1gI2
Z57aXjQTKnDTvqiSIy4+yddczYJLGyFXijlccKqArITvCHSUpmG1BvJ/S/2t5nuEtJ7Wpx4t/GHK
d7n7XlUvsfGSlRLmGBERxxaYn6SYWJ+rnQFgU8FgLyZrWiXI3Dsr+q7TwatHjL9duPXeWg4pNKTM
u8Z+S+P3pbppZeP+wotsswe8R5i6uRh6gp+iKGAShPGOGhqJisBSv2c29HKag15cQUoCbCAxWKnQ
z1tOf+Fp8VIG9RZSyaiRcKfXNiLMQhpo6o7AhpRZt0lCPLV6l3xs0RWCvj4QvOHd6mCA7NSf63an
FxFZu9NRjQAvrP49KvbOasjNLpsvmmyAoncvWdrX47P2XIOLCE3CuKP4U1oZkT6AB6D1CZh5qv69
/jPGkh7LPr7Qs/x4fo1fg4JTtPXvmzgIjIYZ6WugDfVR0Z6z5sIak3soD6PfO/MMJ92fx5OtjtvS
sliGLG2AR9tpV9jGHQPltOnQMO2ym6nC0PN5vK9PpZP1OVwix+l0atsoe+ITQrR+emra37X9MckS
n4Jk2CkOZ5CdE6V4lQOnc/VvbZ4lUAQvlUstHq/0ohjQDz0RMOYgo6SCay/s9OG30jFZwUq2Wi4A
aVNn1rR1tY2y052A2brfI76dpKxLws8ILjbYJyoCKEScmg3I2gool+EzJuy6qHdTfq+x3CPNaxJJ
7k+hgW6Q1qz2xkBHxXbLBYlr39VfOhX7uCuhxwU6qT53vHiUha3CHQTTgo6hkDXeWe/QDZypjLRD
VQDfET1OZaohNIi9btGvCR0lgz0yqPXvG6isyZnKDEAxW3t0MA6bofm0HMmxsVzJKfh688M6N6ta
P+cGqs2UstQ7bKIZu/fgs6i9qf+B549kReJTsMHhvElmxmU0JqzFeyI0cAHgZaEnLChhGzV96hz0
Zd8tDnSnJblF2VZyXiW3k6mvGmxlbZhep6OPlTa9l49VMJZQUDnvUv7YwGkMsO4m7gUNfIjrf57u
Zl1UbJ1RhyBcNv2iTPNVPb51pvjYFelbVILqVm/73xmmEXK3vEoc1UsyvKLrCM9p+orWVknAteKd
+T28xvGg2CUDw8K665gIQ1XOMZFkSQjGPnYKCTAcBF71v9hxJK2R98CMiQ4G1NM9UCqKBtayAaZa
gSmvtEOzmoOFNQGuFEnaUBBC45bfgHFmRQelcsD20yIVf2kMlxghN8H9XgSV/Qy2Beq+JiA0kHxk
0aZuMbmPXNRLZysqME3tokxviw4byYIue8wNDw0TZnUdq4c8C1tMzXbXs4MK/UXSPdhp2JDLFCz2
53+P6ARvfg5fkFAUlHMMip/TWvG3MW8/iJ7v2RRJKmqrN+VNCT0IqEWAZw1DtJz701hcGWkFmMzu
9+CpfwfDhCRoF10dWwjO7bmxAdlPfd3YrPVa8xIzFOGi3Gn5S6R+P79pMijOSInbOXan4WA0rQYZ
pftWqXfMBgcWRgEqyc6JP9DnznE22rVJVFAHy4Ij8tUpiBXdm03JK0AMsrIooXEHbIfcgvLJddJW
wanLW/TJZGg1jKNLZpSSTyS6czFC/Q8Mt5YmpehjXlYV4vJ6ap6I0r61eDHSbkdUMNeDqUhi3cKL
Y4vInbYFTMpq1gGxL8GxUR3cX1iccTMz7yJV/AXjasO/Z0pYu1DQbPOHLeaLDiyELtOun7CXatxB
4B5UP/YY0u7G1Z4649/n/k7B1nO3uYAZjUuomGF9KTPCCUM7SaGAwqPxI7YbYqQAh9DUXir3vm4O
av+C7ieq7c4fBvEebxbMne24XCgYBbFg9FW40bfJfMCUd9GBMw03GJj/xsZzzNvWfv+PuNyBB4Nk
Yo8tcJsFCQHqq8N9BWoXfcdAXaKgFsEI5KXNQENkcB5aeFw2K+aOCxqqlaycgcwww6QOFwuZ9oPs
RSN0mWD9BAUG0gFfJjuVEbRmSrwKGS8qkqoozxld/3Z+IYJk6mo/nyD6qf2MbtPZ7gStcs29xShn
p7+67r5RrgrzBuPhfv3q6vu2u3GqnyjBn8cWOoMNNBfqK6hpKYMLaIN2mAVXvSV9UhKDeeAvIe6B
KbYl8QbCqxfzo2i4s1dFIs4ZWKzM1HhZhdnZ0zxcd65np7uIjR5qH17fHRxZilMcYHwi8rfr4OgU
Q1FAHOx9p4ekupvzxYtQGi8xFmPgtdEyT6VOeH5rhfZpoFwFyXcHyQxuoVnj5KU1WRCTVK7a6T6P
rsv4eB5CaJ2fEHzaKO7Luup7QNTIxoAiLkATnuRzSVbBp4MKLRoVuq7CglxLk1dBPF8mya/z6xB/
IjR9YLLYBSs2r0WkxhpF1R0oNE/e8d97rXEOjc3CLFpAsGTsR3JfYjgGga+MjEV4AjbQnPNemqJY
0gFhO9VeGIpgLhJuY9of++jdGL+1tYxwXWj/G7x1wzeXRZ1oVjYO64a6y95YJgxRqyGrdK9wh9u4
Jnu1r72UyggfZMvk/HQxDZOhrrCQAXpRoh8DrROM3s+7yvimDUU46kz2XhSajomeFzQGE1SfOd/S
J2bhdgt2NtXnHap9IK9n16nG9o6z3GTac6rNhwmk4J49p9CF6rrYc5VXNXfRbBHtKzJK7kjhaVmZ
fqDt4IIuijuQ5pTOfWY5aI+rJ4hs9g9TYkgOpDAm/QfiSz/+wPAgXRJAQFZ8tG7weMmQRjZ3xiQJ
SNfP9SWU3wBxGSkF1YbCnWyEGGBMSyOM/oMSleULlKzy8PzhFH/G/20bGnBODVZ3UOtW1884dIeB
3Dvja6fJLoX/jwP4BOFspSTdos4d1mNDUHDQQNSGidmcXqRRB8rEsLPDVaVHa2VD3lJg7viXkYJh
Bg3Ag9qBPCf20KnCzMOQ1T74DGdyMOqb2paE4LItXf++8QFgwc+dTAFoqQc2ehiieG+3w994bnT1
op0A/0AX9RTEKGkxOet3K3PnMKVsb0JGFN0HkghCaPIbGM6x1DqZMagEGFclXs9+rBKhceX4araL
okkCJjT7DRgX82luZ1fNDDAMgXozvWGD6c/x9xaS5OeNXga0utPNFyKx1uCNBKC0vMvGvYZF2Q6q
y/+6aIfIb7MeziVZDBdAnsEQVJRWirh4TNR5V9Tt4/nVCO3NQlsAhmtWqXjOW9SsSop2gVvSwGU8
GjPy2I9oKPkrg/tE4RxFCd3xGKWPBq351gHNSE/gWd9npSt5Jgtvss1iOFfRpzaNe8eFj8W7f0n2
mBgKrfSAbl2vjoNF9nqV7R3nIMBCP5p9Bbi4ukl0n+mDl6UykQHZmrizimRN4pIJW1cgMxk0ugs9
NCisfk8pmgI7NUcypQbvZ2jQpX86bxvC84tKmwla1VWUj1tfU7e0IyAm8AvrEtHxpDWBAdaQxFe1
v0llkg0Ut8qWQka7ZIDSjP7KiGewOD9MBUby1D7+MTT0aMToV2FgOj2/ROEn3OByLspU82nIcpQz
dVhHn4cTiZ/jaZQkMoXfcIPC+SYjB9uPsa7OMYOOPjAz9TWQyINziDVuGMsmboUeagPHeailH3pX
K7AoGocDEsED2xvtN5PIKpYyHM5FaXQcnFrFsvS686Y1aqxTJJ/zx77KZBHj6oe+RDX/rAntG6de
F1oURZQ6wHKT53Q8JmhgyjF12PvLCA6P/HFxf0/qU4VJn/MGIqi/ww9vgDkHOSmEkqUAcNqiCSb7
3UZuvHMm8N3CldW5si/Y4zDMnjs4wYhglQ0R5jlACWtAsWiwH8DwdDcXqqyyc96kIK3F7UeHjjLQ
AK5amc/dcGk5912VXGT0hZBvOQYDzu/C+iW/7j5og0CoCsVgXunE0GbGGgon1GDQApSEEEHzUqP1
Su04ld9ncIa4Mi1uoXHZKjgAQK8G7izOI0x5pOtpA+eKB7pnJ2HbvbfGr5pIomVxhmWDw3kApZ+z
rI2wNLs+svJYpH6r/KTNAU2xs7bX9OPEPpr+uab3symd/BNbNSjwUDhF0oNvlDV7JenGEcbVdKHV
XC59uHbiG9UNqy7cLshsr68bLwY1yfnvuXrur9/zH1y+Z7mMl3oecix60TBjAPaiaJId2K89FOu5
+YTgzs08KB2lGiCcMg0UrILZB4JIVs/WJmkMf+7IvEOT9n9cGXcu7LJkKh1gNpZi49P1L0sjm+MW
3xmfK+OiDIukfauCfcx3q+tVFzytnmxc/+e/kPjEfYJwdy96AR1lBgEtxrcZFLiOLcLMRje8Fh+M
TA9dfrEoElcnMwruxFGMOZe9DsgyilBioxdRVX47vyrhod4YBXfYiBGhKcNBUFs3oP9prsuo2vfk
OkUn1d8AfYYu3DcCi+4YmQbco2mPd1qRxb5eOuEwlV7lmK/nsYSueONBuNvddGq9I6vJGfWBktSL
8pcWFeje2fVxoPYyRkHhHm7g1p+zfX+wVgP1LOBicKGnNybza+e2tILzixIawwaFu9uhSEAoM4Ay
5MvRsvoPrdcl0fr5haDseLoQqmYuK1NApHUTgCfbUwzQQt3Rend+KcLzusr5QfsIaho8P6HjDnqX
FTES9VN1rZjGNSnUF9LIZG/FdZYNDmfcXcLyPjLgF4zxFaUszQizdIc2786KQ7UBT/UBdGMJRJfO
L098g21wOfvTZ6Vt+2W9RNBS1Qz1RbQYHh6Pwdp+V+ZNmLjf2zL5uUo2stoG7VZ7ZduzjJ5R+Dk3
P4OzSyNaSmPs1oiE9hfMZGAQoV6BGR9dkU33rCv6cn1toDjjLFxoUOP1BX364sOC4TQZHnds146v
kIaReEXJsgzOSvM2j0pjfVPGzS5OUh9Y7uyrpsQzCp0IJhtBmAX1GrzFTw+DaU4ks0cYaT3vzfYX
OnVYVQQp6Ca650aV6b8Kb5cNGvetQNCYd/aEb6WO3/TmmQyX0NgcowRdypcl281dLzmDMkDui+Vt
pJigB8XyysyLiV8q11qje011UxjgBwsNWTpI6L8+V8hPCFtJgmZePcGhd0xvRqZhybonycGTLMrl
QpyoRbtPOWFRKlXv3XR0Vx2BwasKfQg0Ot3UY3ardu3PxhgX3zaX5zZajooTIX+Y3qaNlvhNQ7Ow
okYElSbT9ca5KrzMhTqI5JeuUQ9/YFYa+7VxDz39PMMujZROLcCe6lMDZf023quo6Vm0Ygc9U9Fd
k18kQ7c3We4z+GIlG49T58qSQLrwV4A2GzQGYNNHu/+pjccMEif9+k1mv/Zt2zN9+w3/QqOYfWO1
Xhe+qz86X32ArOC+ewbxD71Xrub9+b0Q3QYr3+r/fsRqOJvrs8N8FQQ4sBXo5vamUcM8jk8MW+KU
RShkY37rVmxQolXaOqlhGpm6XCioG1EMg8c1JIX+/Wq2ONyWYvgwY5mNg4ws7gHULmFtt55mypLw
Yu+E0SFbRXUWpFeny6HErNDWhuXY5HkgIIwpgpUuwZ5DbbpXiVS8TPguAjMJJC0wHQbmn1O8eLSn
KDdhKdBUpvbsVf1VgRrwlDxNyfVYgtc9w1Rn5YEM//x+Ct3GBpizjjh1MReGhg1/tus9pB72o4zv
V3ifbBD4KDspLIRS2MrJQQi87BgBB799qKB3c34pwksSdMlg2wTPxJeBQTCguVM1wjTK5MGqwxQN
FyqiUjNMpdPXQmvfQHG7Fk36oJblClXfmxBJJq3qFXEmuUNkKNzOQZYINPlrrk5Jr1w0BkBDj5ay
oUShT0dzM1h4bAM6mRwIVHSU2mjxeTQNxQqwI2UQzsXYanvr0jDLwQVkSG7+P2q8X53zKmCJDlqM
yXOHC8N5eZHbgOxKL7+2HuY78tTe6HfRTg2gdO3NCOqO8W8EdecNRHSoV0m3/4fLRzZ6k5eZ9ueN
tBwdO7TQOJvd6fFlrwVzdn8eS6BmYUIg8hOMuysh/ZEPCIRxV+5dLw7t2Ivh/6FccVdcFHt26S7e
Kzg8nusdVJE6D5INiuS5IToP21/Au+SuM1JiwnyWaddnl2AHUPsnpwmIlNlRlPrYInHeywIDqD7G
QNKzS7jkfu4DQ720MBMeGYeG7GqI89SypK+A7fh0h7lD6DhDrA8Kdrj1qusFYf6jisHf2EPxI3nt
nqOHy87wqJ8G36MwllW3DZkxcedGX/JUHTJ4bNdLdtETucte28AO0xBVuD34pcz7LHACqFodrYc6
gF6yR4779o3BuqHzd0DY5AaOnx0PxnuzU++Vy1T2ThK5dgwZrszx4Ij8omBIoZ2SQ2gLd9h0E6WT
P0uvLZGD2kZZ3HdvSrCPqzMujxJyYzN63Ip9JB1UED73tijcd26olZrLekUVcOjO5Nn0mhW+mXwY
PXopqLJztbBWnxd1P7o7a1bD8ydZtsj1fttENiaqumhcBLxW3Y9K7RO0DxalrMgqfExvV8m/h7pC
MYoc9oT0Q+Ps2vZqGV+IAlUr+tZmz2p1sOpjvTycX5zoct6icu8ihU3o9y6wOLNWLvLFvhzpb0Wj
r+2sfJxHkm0j5/SbQa3K0sH67PnO0p7n4bGLfv8nCP4JlPWQnAOjC55A+eLrqe5HxrID2W1wHkb2
qfhn0OK4idWP66aZ0JW8iBBo9M6x0W8HKxy1j0y7rLRAJcXxPK5kB13On8fJNGhqAtjYemtWAn7t
3tJfz2OIvdo/7yY+DrWcrGWQkUf77ohmUvAbGaPy5jjjZWPpPzLnsXXSw3lEsZf6RORON7QbG2pG
QGzq60hFiFuQRhbjCDGgYIGpZOh2fOm+KqGJqY2rB9H75KZyR6SCXLPqf55fiXDvNNMFGS962jBG
fuooVHQ7jVRfUaDmMiverF5HEG7VFSOooRGCxPl/w+N2roiXOc9G+Pe8fmjM2whTufNV5rwX0f1E
GknsJDS+zeLWv2+8oK2mWa4SgM0DdJnMY5O3XpJLuseF3mgDwrnaPB5GlPcBEo11CDFiSLODJY46
t2hqkZid7GNx7pbEZabnKqAqtN+7aM8Ju+XHPD0a+qUiYwMS7t3nC5wvJtpdOzMaIVCBAKY1jxea
E6R1JVmQOODcoHDmUJp45aNltPWd6+S2OSwH1NuPxTWEtvXMQw2l8tLAOILA+brYqYVHr6HUKfl+
fzS2v0T2m9/AWUnXm6CLyXEEhp+34EuPX9C/+PH2pFu+E9TB4Ft721/8+dUJe9+4WKDstpNSxsl2
mzMi5IGnoo2xD/3slUEx+tbDdNnuh0P2o/6Z3BthzkIU7rXw/GkUh6ObtXMWRUt9Jm0N3KzyHMVD
ruWyO+gf0UdveKiGqzvdq3+gr+OWoXHeDmWqyuJX1QZ/tfjNCY1MM8/dFPjW47VbIASOrsYsxLdX
d7PnPPSX0YN+Ey1e/OP8woWHdoPLXewZaZlFSnzzbPRS5EfM60UJW1nZWoLyp3dxszo7xzzCZGB1
afMjiy5BFJZng7fUkrfp+mPPGPCfq38Do1ttZGTuuolx4dPE/mXgDeFqiacav5dExbNGRY5a1h4s
dEafW/iHf3GDapZLkwwzUHv2oURmQPNDlFBvdp4IcqRpuzv/xQQnBKQOmKwCJcjaAMwFEhGLMsi2
YYLLdmrbj5UF5I3piHmnwZL0AYlCJaSdiaWDhAM5Bl6CqdBGJbUNDKYgzLxO4w8XpRJd7fcqWnOz
/LeNkX8FeWBb74+VOkgCJsG1j0yaqkO0CH2foP0/PRGOlhnGWK9TMXO2SzPrIYeK1l9s5QaCO3R6
NmVqtQ6Q9STf2ZF2UCkNqoTJnIvghX2yFO6QGSW+Eu2Bk9ErI3keExCpkPtWD/L6giRIHKtvCh6d
5xcnOHMANWzsoAnqVpVLYZS1W7hti2ER0qc++AZ3ZdbvbbTnK04iaf6UQXEm2VsEfJcmoBKHQGV2
9rJ5RBbIvcVY7t35VQkOG1aF5l6H6FBP4EsDOWbDhtjCVirQ+M5eunJXDq0X2c9N8cNy4r/aw0+0
deGbo93EGGCkGPjzI+2aOGgKyY5ukoL6++L8qlZb5hzXyao4W8ckiWrTGaua42I/JXDF7LcLjpgp
eR0w9nYeTPy1PhfFWX2VVLVOKyxK6ZBmda9z+0cXjbetzOwF3vhkUZzV62Xa5TqaT/xhTl0QBUW5
F4FFu7PHt1gfb3qQ40PL3FwuKcFEvuTLCcEx9G5Dxxqywfzw+6CDjkcrAG5B3llhwTT9VNojFLa8
qn2k7Lc03fsn1frlG34i8s5ysTB8UvZ4eOXfzZBc6KHphNYDC+dd+VAjqQUPvUdaLTj/MUWBgwt+
xf8tlHCBYzyihOawFfalCmkSKIcoNK/HF/NXsS8P86pg7ze/0XZrSU6i8B6Ca4F7weNM51uxXYIJ
7CgCsKNfu1rnRXUw241seavr+LKrGxTOtSgQQTW0FihZs7faWwu9tlAaGJc2QI8CxsDDeN7XkBaF
F3WHp/N7KzwoG2zuSVgW9pAyBdhxZ17OFCBqfYVi3L5JyeE8lNABbKC4r1hQzBWzGFClMu4VEO7p
IImqC8evCPVg48/n4WTfbv37xq9NLGI9LQGnue9Mu6+Q/RtlJ1C2e5zvtKg7N8m87l6Twp/dF90h
ti+k9NbCpaAHAc0/EIokPA9R2xld4uQqXGd5SZWgYT8T6aNEeH87lm6C/BGqADyRad0NrHB0hCJW
96o5/cU4gkBiXN4Xpb22XB3ynuyt1J7ysno8/52Et90GmHPVaVvi/7nedqmxa93arxY4ki7yRoz3
kAxDhcT692UHlN8+l8o57cJy0pk46/2qMsubdHuHnMQUDfdarfiFqUrenKtdfznen3A8J0hSqgkE
5HEXQasE48/x92FeZH3fMgw+EELXwv9h7ku2I8exZH+lTu6ZTYIT+E5nL0j6pNDgGiIkxYZHU4IE
OAEkQZC/9D7j/dgzRmVVSh5e8s7qTZ9cRUry6yCBizvYNYtQSEfBD28N4Syo3ib73yDkef/cggM/
NZW97w0djAxDmxba9pOM0NUcOogZmlM3+LGiOqxht1PMmLog4fp4fmUnnYlMeGySb5t5UzR7nj1m
3bnHQAqAKazpnvi7ge/bfNflj5/vyeNZwTvjBwd7HPumLgYY98qV8L945IIF9z7fTgZj87e5PMdQ
HdUnbpuj9/lC1ecRULCSQ/LVWbZh1xQwWlvVvcmdDeVFOhKyan0v7roAeF2e2JW1/ncW+87uwWJN
l1MTLMHSXJzPE8ZlgoCBjHBameZb2FUYjPhWA9bf0G++sNP/ofGDsHDoSjeclxAeCoWx5V009WXo
vwABnhbh2QCxlyxlapudGupb1vTToXy35gOvY7GZRQDYwAeQVcfptRygcJHJtRN++3yBR333O0MH
zgYEL6PqcxjKw3w3IQOCltbaw9js52ZOrOew+sBBdmBafzFjogwchOY+d2eoWUlwIp6SPzt+Ov5c
02ENIhcea4WEMU5+d9qVcZOM7TIAx6UVQQ9qbQ9r06H6fwrzcjwQxHAkCKwhTA680kef0FQV68OF
4KFXY8x0Btw6Sz1ubahbxa5qtgR8wUyrnWdzkGnUa2sOb0tg9cvo2+S+tdWw+/yx/4tH8ec3OvCJ
raqseVIaCUB7nYerUV9pEIvK/MxHkzd0N1YH0ut+FZ0SE/0BBfh5A/9p+CBw64Be8muKRzHLR8Xc
TR+QGMR2V8HkgdMd4qkQTXP4dV9NZ5oaDHjaOz+vdq5965b5WeRndzJ4Hulj3ZHEHgi2SX6mQ8FB
Dp5v+sZ560q1YgxsYY1jQxIXIEFQJSajPAXSPRoWvnunB2EhVFmEP/lYSKn3ut8x/iIx7OjZKTPT
ibd13MH++cwOrhSVtTrKloRJEkzP3XaZ2djttdNfgQHWssKYhHefb4/jh/9PgweelSkbOK0Ru6P1
shiHftvZThIYs/rczMldeOhEa69xtV7ORXUF3IikmH+sYjAsj2onwCwDdVA0RUZn3JwwvOyyj7sQ
4qeLRBqFZhUUMw6eaBthHpHYCIDb4rzLig2kxAPseKQvA38WqMUYnuj63FSpgsRYNp5wrkcSUtgH
+xvGWiCbBRb2jw7BCrTbuUtmyCQEs6CeO62F/cUrSJpJmlZg8QubPdhRVFknc3fjo9NV5lf29NcZ
jD5+j4PrhFi9GnKJ75H3c7tGRWCMuUE11qvVVdbwIq5JOK0/f/g/by7YxJTwwvsGDY9DGo5xJoIJ
30U4Fl2W3pbJO3GqZfNzbA4T6BYuhDp4xYcQaD13DjVoGoC4oEVfDSBVH+AZ6rWxk5M0ys67fDrV
Cj22LKBiMQhPKArA3sGWsghY/kcPyzLTZaDquJrWzLx9/uh+Dpdxg7yzcXAuTQD9E8Y8JFR5Qi1s
G36KmfDUKg42ZjHJMjPLy6nyRKOwPF3K8uHzRSxf8vDsvV/EwZ4bUBmILAsmwvrKAvdtCVVcdt53
f7nw+fFZHQQwI96HsxyzxMgL17w2431WXVP3RB3++BuJyDLY7OFyP7BSTcHIphJvZCBj3LO16E+8
8uNP658GDtl3smKCXrKAgXa6VWpThVAzviX6lD7bz1cMnhYmB5cZSSCaDzupLASgLVqeVqZ/SG2D
/xG6I23mvwZ8qO+Zb4lXDEb0d3PGMVfYlSI7kUUckaXAV1hGQlErAHrRPth6Mw8InWbWJ2rdXMpN
tmPffQY9uqTarcpvfgJZ5csv86t7G6bjAwXaiyfq3FgnAtIj1NTL1/Ao6GSW++GQ1d2V7hywtuiR
QqXkzKTF9+BxWLfbLK7OBXDCq+jOOkXNeHQXvbN5EI1RS3u5jPJ+uY4CfUdOjQAePdXvPv8g6FK9
xR2e4fNz91y12yD6GvH081N9ysSyxHdlq6qIRsujMBHQS8vfMSpi7xQ57NGzEFGc3ACsqeQQ3qpp
MQMpARuVxBBN/YT00gC+3dH152s5ZgcM94BvBZj1wqH4uBZbDAa7XICrTAflhs5C35YZzcdkoAN5
NiJvTjHELHv70CeiVOuiUAYVL2QIHy0io4cas7KAeQTXsjP8zgI75g12fQglQc/cf76+Y9vNI7ij
gNkBx8XhrDA6A3J0B/gUiKBtKhog6zmFuz+6IAzEoA0UYuMd8p6Hs83dKsAN7ECApQ5Wk4+hUyeu
3BevP1GI+/HaDx9eAGFJEDC6Pv35dXUtL8uux+7eRdv+gVy4qQFI4GG8FEmG0fkXuhvX82UQf60v
gqtpP109qmTaRtswduM+OUUFd+zpvv86B4dZgs1vzlt8neUlGugy29O3z9/fEUSKj47vnys+OM8F
dHcJqKz6xF37l9lFs7H3fRpuw8vqbHi0Un3WXoDFbKOxyuocxEanGLWPHZD39g+2a086iR4O7HuY
JS7Lc1pcZo2VNieFII4ZWrQ8loFLEMoeTovU3BvtxsNOJSxPBrmr7LgLRVx5u8+f6FHvBQaxBauP
OvIhAZ0JZTVBvRtV5Pw71TqmGUACwfXnRo6dCTTL/2nkYGMEeWjJfjECPXBa7OfxttTfkInEw9Cd
uMWO7cH3pg42SMMyB5q8MEWz8wDjBvVQJZ8v5mjA8G4xB1sgIyZoLQ0Lo/dQFaB+ukKs6LRfu2Dr
8YfmFNP5sYgeDhlU8RRhFhj8PjrI3nQKc0MRsu3mrnYBiMYAu8pfISfvhd+L+sR2OPr43lk7XFwW
lSNqQujPT1tZPlvtiUr+0YcHETs4RzRHwsOmhXAFG5mGu/f1fc/OXftStKi3RI+h98Ax0ja+fP6y
jm7vd6HV8vN3l3Ot7amiS2jFtYe5LgdclHxVuaeyyVNmltP8zowCW1w1tjBT+jsvwqiLi0jxVJ51
7N28v5wPTtEsXWaxivfgub/X7Zkdff38WR1zOe8//2CnzcJpK03w+Q6E7vXvI8isommjq1Otj2Pe
gCD9X6R0IGZ42JOGygIHYzn2AJienTGPfbLV9o6OHRKi7edLOvZe3ps62M5WXgMILPFeWhCt6FmA
eOle0lPi3KesLD9/9/YtHfSM97BC7bPK0Ukk7gPrVKB03IjrQ6wHc2gAP300MoNVIuijZSkAAGL0
0yNQHD3F/HF0C0D6+x9GDjJUxYCsYjmMFBAdnN0iDQiAJQIE4Kd4sY5aCkHBAQHARYXmYDmkRbWb
O4g0Q2+ZVLriZpvZK30K0PyjjH4YIkHDEiRwUFWCZtXBpjZiKkiBfgXYab1E+uE3jiFBz51VHAUd
xOvqZKr8DVqX66CzHj7ffccO7HvbB7uPTtAcGjN0gUk9g/1X7efIOZGFH/OnLrwpXBxq7D+p7LB8
zmvslwWjw+ByhlqnHiQuUz5EgME1frjrVSZSQtV97Y3DiUbpsT2JbBEbBgqVHnKTj3tSQy0znAvc
FiGAk5Q1ydjS84z2JxLkY3vFRYVhkRIC0j5cHsK78zWUFrSGDULqIFsRaAwycAv3LGmjv85ygfz/
T0OHgjcSmsx5u8Turg10f+yorL+tq3a0UeTAXNKJUOX43nxn7iDbQom+maoGkURQmBizX3HJ7S01
uOTLUIIGr076KE9DczW086k46VhYgUIkBD9RiIxQlPz4TN3ayRxTUJQ9UIf1opu2zdfuIM9zQVLP
eYXe+YnVHvP67xO9A4NhNBivrxev72Paye5zhqGTot4SSfZco3sqT5y+HxDXw6MfuBQs2GhHLxnS
xyXyEvjDbtSYhncBZcRJF1OdBsY7K4JsU1YI14YeMPbCXsnyDZiQ1G6GU3jHo+84hNhJuFTJUFc5
8HNl5szS61BU4WI4y/xiVwU05mpYD2QC3xuL9bTneZU6+evnzufY2Xxv+MCVoxkvUeKBYQNm16HY
1paMe3MiXDx2MkNsIidA+Re17YNHbLeREkGAkMEKN3O2sfmGBs/+fOpNLnvj8E0CVeDiC0NY4Sce
MzGMnjdA4yBx2D7AIFYz2Ukhyq12up0W/bbwp9ugfRSgVJxZnTjSOSN1fgIOeXStEW5fQDxt4FcP
vJAF3XgLiNk+GfsyAaSUNyyu1ArQ+89f3LGTCXG8f9g5rHua2u4oEDYLMS+/cQu+kk77fc7sVBMG
7pnXqTgF1zt2iVAcAqgLErijn5ib56rUjmmh8VW4PMXlWG1VgzyQm2zvus2FGXWekMbKEuKQU9of
x/wCUNweqp9QqUET4eMpnTBZwdXUIKP3n/m419XbPCamW5vx33iu1AUBehgCugoqzo+GCsdYTBCk
7gG9b7sd549d8SLax8F+yW4+f4VH2nsAwnseKD+BaEUodrAoPtbDBDeHJwp50UGvJ/S0xrWTXzn+
mjprSnKEcffkVGp6tIT73u5BxGGEcC1bd3B53vrVJNfWtlNr+v3G+kbVquhW6tsJL3P07fkhuAVR
osB/B+4tmEt0Y8iA0LecE+qfe3bsOk82/wrp4c+f6bHjR99ZOvBnpT82tFgsIc6LIxK39tMIZdrs
REB1BMWEV/fOzsE2YSZ0DV3s1KATvHG2oB2J6zP3ukdFPpV7mSX+3f9oZT+ukHfhTTbyP55hgYpI
n12p5r4RNlRpT+3Koy8LKZfj+6CDhDjjxxMwQ91be41B8WoTJM7WuVs3iefG9Mr5zm7nhG/kvkVy
Gc+Pny/w2FWE6uQ/7ZKPdvuFOqehI3Zl98z0TrMLFq0/N3GEFwev7Z2NgxOn7dJthAUbGlKTMfmG
GdrU7OiuS7Pb5s4Z0zpxEzv2U/ZUJl8Amk/+nbT2/Tc4OHslKGRcaDn0yUzIXsz2uq3mJACgY6Z7
LdXux4L/48X8H/bW7P9++3X/9Z/490vTTqpggBx9/Od/XbVv9d/25dPLW/efyx/+8xcPfm/z1lw+
VT//0oe/wYf/YTx96p8+/GNV90U/XQ9varp564ay//H5+JrLb/53f/i3tx+fcje1b7/98tIMdb98
Giua+pc/frR7/e2XJT76j/cf/8fPlu//2y+bp+eff/3tqet/+8XxfvUhtIL0wPeRVoIL9Je/jW/L
T+ivmDYhi1IRssxwkX765W91AwjXb7+QX12AEJa+G+4+90eE2CHGw08s91fI4npwbKDUXiQWcFj+
8bU+vJw/X9bfUErcNwWUTn77ZXn3fwYwyHIXygTbxXwpWjg+Pu3jCeg8XVZRGcZtFjW3finohW6I
/GvZmA1de1yhkeODCXWpFC4e9J0f6dtwyqoJ59lpCzCxgkDB6BlYxDxTq3dP/Y/l/evlIKJeLCF7
wBAUnpF3GDDQIpcVeuUxyQH2IxwZvDKTST83cuA1FiMBqoSQfkbXCznKgn9+txwGKQmpwij2i1Bu
WdSwq25S/XJ3ovN1whQ9iDABREEaC2YvzHOTCDrTB/cYmKXzgfnQywZA1o2HppfZRSSrQqykKWmb
Zj5G+GIGzvpVybQ7fEHrJwNreDG7Oh6yAJPYszY9SduadRK5cC9LDLorgzqDgFL1bTQUtrvKJrfS
mOasCbnEPKm4EqNL1Ka3XfYiHbAir3x/MG1sNWFzD8jXVCVsNLVzackRPyQQMPm9qGeOVN/OK712
G+3/XsyFhblmiPry66mSMOwUlvPqWaZgK+TU6FRY4+j7iWjLiJ5lPAQ2ZCCuGi9tUQdfwUKFz3Zt
yE5jLrFCE0BBMekF2qGQ3NYkc0CBIqIySoQIp0fT2foh7zwgWyOeKWi1lsBKx7SuTR/3oVud6dyH
pHIW2t1bLcYqg3yUmZ415AruzVhVv1dl4V/IRkDJy3Jz6IRAR4GvBQAewJM2Xm4lUVf4D7RqwMs5
14313A0y/Jp5lfia9b5SceFlDo3J4ACdicorHx4oACHERhZV9Q8VHYermTZ40jUV7XcIltY3RDEk
W6Qf+XllOVSgeo/SRdx3Uf+gcCKf664onnFqhqd8iiBExecmAEyyIa3GpCbpnkKnm0uQ/eLN2BYr
ZFwyoBtT6k5ixAfL8RF3ruOjrThNAPmFLn1kbu1eEreLrpViGsAq4iKMIFKLe4OWvwT/trma2zFv
knnoxW09KCIhKFF53xxtLAsN0Uk+F1HU35usHL+BKjujcRFMxYvvig7UCQEp18BcjxdKjBhxA54Q
5NJiZuacRuBhTx04HkzVt8Z+s8cREu2sKXmCkqnvx7ZW7JowAkHswas7K1Y+1WKTgdHoTMJvY0q1
L6zzkpSZnYiihlinifoMuqCVX1/3dgScajkrN0sHNZEwdhpWoww0z9V8beaR7WsUQ7+LMcyfmTIs
vKG45R6GoAgxK93ndQ1+BkrzZLKGsY/lYI8O/j9p5pWWAoBmjdKVig132pdOdi4GDIpweECRuhkA
/BvdF9H09ZjIIC/BgZQZcKdDvyLEdDK3xKU129qLmz6AqElp5uoGDJT5+cKIRhLI13ggP6ddVcec
iuk79OwW2U/p4PAb1wdFVZuVOGUlLJYrJ1Ptq5N3th9byoc8cT1Yo5fm3dB8hY71/BWgLhqlyg7y
18ErwWGYd3n4CLa14Joo1wG+swwzvnwZMYOyN1LX9pD55MuU+Tk4+4SD+fHS2Nj/dosyWNrOLtKf
yKv8x66zihfaBdV+agfepBOCBQngHLNMUnAbLUGwRlQkgTBkruK5Mfphrsamj0ecvxeDDXTjcvLQ
RBneluiH8bJzzPRGdYGdNMhMjOgU100JjfmMrgRr6iGlrV2XsWj4YKUyM943BZf5XWUWHWN/wPxr
Coejql0UZPVTUU3MijvQEmNHsUnxNWs6lAKhMg7pgTxveRVnCHAAiC/d6aKpMLgS29AKvsLfVV9d
i+MXHJubavFpwB0ylmMw2sFWMZFxeRw1mIFPTZGB2rYuMUiN+cCpvCazX5Yr4jXjDcMCxFoLGylI
G+g0UCURqZcxGa47wDmzmNGGm7XrFxBUrycq6EZ3wF8nmhMXVGsQqPriBs746NR+axKnKvCdgJAZ
y6RtewJnVjYCcvGO5W2J3YhVVLQ2mJhKw9Dk9lV1Bp5uG2wIjaMwaFHkQ2ykQXG7dOGfQ1BBa1fu
poEqd6WdECF2NxoM8DuT9PdKVw0Ij2dVACEQdEWMyeWoAOqRllWKqpGrk4aNA8bvhyh/LFtWTGem
9tkbBJ58b8V8rvdeWXGdMl62BE2I3twOgQc8BQQh5LSqOA28raijyMSuaaICgztTnyfC0d1LprMh
T3J7cKvULVs4387qnW1UMxLFxVgXEkrYykP1uGYlWtChTvPCst+GrJEgBQWoqYp1CB0fOuVBjPgH
jWpv7t2tNRO5E15No0Q6QX6uFdBTg5thaG3wyztblNGzJX31HYDFEjLmFgjjUqTM7MKvaHfZu9B3
3kQOa/QKiZ900aDOiyKtVFl8tcLWfh6bwtyAKU9V6CEEltg0XV/sqxqcdok3EfXSitG5Z5iCN3E/
WhkHwktyQN65VgLD1aF8tuHbVuVA3TodSNY812M5Ql/RdlOvUs4e10J42bXKHhPLkDWxwvBlxOdP
UErKNUnGoB/UVtCRXk1jsOxzpnDJSO6Db3wM6+4u66r8Jqp8M61BPB6+Ci8jSL3aMnDSUJEZ124I
/xV7TqvOrALlBGAnQpsBkw8YRKJIDyR47+Rq12PzPUs8jT5B7agpY40pjG1ICpBlVxhmS+uo86+M
UxfNKh86e+ujwuvHOo/kLdNh+FRI2YVJNuvxooWMcobRDdL7Kxe0zjvcvd0GhUlSgx6Fz/fYm85T
E0nPAgeygwuED5PoN66jsZ3suirbmIIJ+RFsMUyk01TAAxTA1IMdI/LMFVo6XnXeTP6MOwUzgx4Y
USP56GPzYaJ9biADQCn9Pbfd9nLARYF9hNPHMCvJiu+kX84H99whSB2bqRB8mW59H6KW+R1kMTkc
u/atrdcyf124VdalFrhhPZB30rYEK4bG7YDx0+ArBhc9pJx1OHhxOXl9iGqdGdp1OKGYDwDphHWN
iCYjSJQzdT4pV4MpyMIAKTwR2pd4pn2PW3ml+znKHeilQ3yzLv1GYOzMK/WXzpFSuDvJfO+ahHKE
lDPp8O5c+KgOgRwrpwQeXj5rweLSmi0nplQ5uKXnEh0MoXMwqI02oeJLrd1FuzyH38LGaUB73Y+F
3nNGCMjdaedaX8wU5QJkq6GFYotkM9oTYaju2gJxJxBTmE2PfdH2+36s6nxFK6q2bU0M5FiqoOvi
yee8jtXg4c17jjDPmOkk4BSixD7jlpQYI8gFhBs8MeTulctx4nCRWOSadATozkbzCUKOJuRk35MA
MVEnwS4R2zOhANbZoV4XfcCDlDPU+i4hlgiaosl0COwG4wTlZSUD86Q4prxjH/dimQrLDfOUc6pf
FfEyRJB5b2jsYXSSgA2o4g4u+eU7DxOjEhtLB3kCZUt9BuxW9zrMGOCO/aCBvqRgloOhJ+XhwmGd
6sZERbZuE6tbejmmhw+2UTLejSXEPkDfEpY0tnK/ldezMV130WsQdKwi8HREa+HbelvqKqd5nFut
FmmpA1S1HCdwn8PR6SCVNivhrbIyIt2MmKnj7hXapWQ9RBaZdxVEIXAw8gA30Fz0KB1FHCzRKzHY
fbUusqxw4HKI9rZZwPqsTTsW1UOCvusMUW7EFMGTkyP8j7MMSQjuZZvVwXPXoixVQoSS4jrQTETe
haSehe+Vle2DA/YNZzXZHbe/ZWNj2qei4JHcAz0rw31LPEi92C3DHYy4LhBvP7Knv1SKuCheIBHf
/N5/WohYCha3vXp76y+e2sPf/F9YjViK0f+6GgEdkaJpi//3f98XMJY/+XtFwgt/BWLTDUFWgtKC
jebsPyoSLvkVg5IOJuQB7IVu2zKE8UdFAmUMCh1cBHkohxPPWyq8f5Qk3F+RcYN7H/zBAF3DIbp/
pSLx987T+5oEgL6oR6CZQhzPg4bdQcWMl5Ox+wCSnEw4TXimK+XvSetLCOblhKkzBUjDENOyboIq
Frab22EKIQPrsVNKgSSfe0Q9yFx5oKyNAoaSdqgHor5AQIxD2zPS+VkOep0CDUyMpqd2CcXWlYP+
Kt31kpfFmRoaTAznOOnehs9h9hj6bbYHL5eoQLcHNEpq+ZMEIw9xqte+rcV3cLw6YdKJTrENL535
tpBETmmhIA6TCCikIfajbYi4CzLR1wA09/uMlbkFP8F8jA75CoEpPsTPQfMztiLlfatA294z/4xP
c1gip7OVv5EIA52vXcHHdie5hQu/nKISbFOiZmynmj5CROcpxtamspk4c20Z2Ve1N1nAqfuhBBo+
q8GtMDOCDmsQqjrisWMpwGvi0aBHccWbfsYE3EjtIki6TE5ji9npAHxHY9+rbtUGsw1O7xr6z3zl
N6oNxjisHc+k0nC/hVMcBJtvQzShujtEvo4/74oG2QR9JnZhzPClNuArH64BVMvLLJHaynl0OSCs
6MYbYoFtUiZVlzdDtYN2qd/Nc1wMXgU2yDkAjdmQaCwKF6roagWPo11QsydIeJgT28hgwrVoqm5Y
IRQRuFgD6bZfWp9X/ZdiKMV3x5LIHmIT5pLuwY3nAE1i8mnA/axqfctKnJeVx8MBMSqU8uqbRkpX
XLgYKxWbsNTjCMVkrqw0qOmcp44cCC4IFWVB7LC58VO3QKFtN/cUOVWCJKYNk2aUUbGdfPD+dPVg
OrBrZ2DE5XVT6FRxn4wrD3loCM0chmRvZtp2z8iU281FA9YPcMQURX0X1RV07wyQKXumNf7ScbHn
4lmEXtpZZdhteoaCLm5446Qdxl5Ag4aPwh0Y8KvCF3W7jQbaO7FwCwNmdj7aAnop47Jvg0wXiwo8
NzvdNRlJimBAcYXSTo6rkeuJbIy/KF14vIDyFQpPfp2OvjLkO+aVpEhpAd7BGJNjg/wSgTCag8+p
IkiVnYy16tqJVHgTOe0IVKK2Oz+Wc5ZlU6yVrZyvluJ2tSF5MSJwwl5v16K0mmHHyiwnOwD/dDnE
vJt9fuFPYQc2yKLIvODBRgxeI6oBJxBZ8R5Q9wctdNhfTWXQl5ue96X3HSGU3eI+Ln3LQiQQWWGR
9EY02dVs9Ohe+Dj8+hJlQ5YlTd37zYvD69kkkuXB3pa6jhI3n7PVoJGgoz5RqUtHSIm6l4PYztEO
Bn5nOZTb0rTair2ms77kUTjrZGxcTCUUYmiB7zGF0yQ+hp5R1/BLZ2Vb+eSnlAljxaEtKpAmzxm9
HejkbyMTqSEenGKcV1Pp59cMyIsNrFYm7qIZBF2Dl+s69mTVgWl38HQOkruh2IWebDygomhQp3wc
mmGD2mL77DM+RasiGw3mR+yIi8TiVnRGB8dlaY09ch1MWXiT8yKHVkOOg4+B2y6HvE4jtB+z0EdU
UflNX8VhQ9lX3ujpqUPbViCaAzPjwtrlmLVECoF6qyhKFNejCtGPNdFnMyMmTRtb2t+D3rKdFNVE
uvNyP0KI6TriLMtsWiATs1Dh0JPv1nE/GTkkGWbJyQrlAQgvlkKPc0yC3D5DRNxi49hu9Xto1eUX
1Svvq66hT7ezoeSWN/cikuNt4C9+ZHIi/QbCrtA/g6DZwvnNs/auyCfvsnVsaVaBXrIZd3SGOTUO
x5iYobgMyGBXILajQUc3GLbmXbwoRV8vmtHZEg6CcVK5qivWuMny+VzA5+1rEQpkLXONA8WI1jWy
8Mh5DKzewE94w3St/JZZK3A/ZVA/YC0ZkJ1ZOMko2IExUcbEthmN5wCVvwYYItv4JgUXHF6Bqrqg
Xdll5eGmo8EY3becoRqb9XBeSMstSB85PUUwhWCYGQ24alSVsZcrCJ1PVhBcI+oqenftBWBNxJ3p
zzQuEZTdK6u0+rNg4uBbD0hPaDJGFDOXUQ2sDbGVBY3NMO/qs7Y0qC/ZxMXtV9ZKliskLlGZ5ACl
v9adPasNUZAeiQX69QN4zQUkfKF/XKogqaw6+wKR4lrGY0UHpIRoB19IICHEBNyrh0zakkHmIghU
7vB1jLzhNpv9MEBlppR7HAGsFX3eCYOZytKQccuw7Mh1mvuZYG9AQy0H5sHpKog8csKi4UswzILU
KNFLX/xe50VId9gb7RxXaPWLuDWlXr7kpIQfR9FS8sMkWfktFN0EPOaAmvsdAnGrvbSL3pPPvLM5
ni5pmgr5EWrutgcOTSVAaj1Q2SD7L2eOxlreM5AAUDANJx1vLTvtONx0Us0OB/p/DLmFcDeDHlyT
986UzHY57QUeHvDzjVUwTNn3Dvq4GhnVSliifMLvTd9C3Uc3E7dm7JHSTHfI98LLsSsperGjlA++
MxKU7ww6xGfzSGgTz2qMfrc6PoNvXQz1ZWSPxW2EXHNPoqylcc2i+R4lU+87vqp+5JaaLwrU2KD6
oIr2ugxydefqdgatpWvEsK48XI8A60SqX7YYCvc1KTS+dd5EQWxoMbpxHnVREXcAVSKUAb7QQOkc
FTfUOCsvX42Vmc8zVJeAlakrtsWN2o/JHGixDgoJHq888PqzGksBaE8IdWP5ZhxQELKb80gQheIB
9ZtvHR3VpWYZ6eJhbvkN5W33OnYd+O5EVnlIzFuHraBMDLqCIJOI/frcAqgKvFfowNZjvUERcgx3
wA2CEr8cW/TsC+NX9dp2y+arbxftmaWYUinpxva1n3N0k4LcqAdEaANBQJmjvEsDg6sYIiCYaUc1
DWTzEK+8Qm5Z50k0a2kwN9+AKdmB2gs6GvkwbnuUZ6oEaZo4n9yWIOBEMfMlkLmwYl2MKkLCFmHQ
HjV6MLsjKa3vZhtl+i8GWgthzKuliFDXTY8mUAAtqE2UU/Du5koHj7YjUEue3Caoz3McUPCuR4rD
2VsD2iBV73jtaraFU6eA2DCadmFfzTFGJPXjQDAawF1H4mOrfILTmwOMedsIYLoYB6nCuLeFbkYy
hLP1qgYKMCD30H7CDBQOTKyKKevTqu5QKwn6iX5d7I+rzoDTsYhLV/Y2ND7qDEUOTC7SCDeGHKDy
zaw8go9zpbNFDdFU/5+982qyE9na9C/iBIlNbjfsvcsblZG5ISS1Cg+JSdyvnwd1zxyV+aqi53Ji
bk50nG4pN5CQa71uHQq1etdzbGMGHqzZJrgnn4tulzaVcakZ/iyOBtVgdvSCldpcOY7XRwnztk7m
OibequkryaydLpaHqjKmTwyIYxDO4lIsGnyxHe7YbrBWm0SFXLu/Gi7JvJvmXkeqbOf6sXHESmQV
waJZgLI8p49ArLOanzaxuH/f9Q7Ip9cU/UXclCPZPsOgbsEjA5Iz/an7HLRlXdrHLJBJf1hWo+OL
nPmN4QY7b1LZfNlOlgL4BKWjAFxAhJmDwJm9uodCttAwayCvk65mjwDSzp9ikkYbCiolmPKFWt3c
mZSRIjIsjEZ82c0NLomHimqhdSq0tVUf6EMyquVRJmWmzuvCEOm+SicAcw+gBW9mo5LvypZrvZs7
uVwT7jz+sOap8KKiFjqPVNVBW/3/FnxYNkGAtclh/uce/O5X/QvFxp8d+O8/8XcLbgjxH9uB3Gdg
HROYkbX/H1WAIfxNMMB4IbyAOJMQUf+3Cff+gz/QcRjmbQb4Eyw693+acLFJBph/FwQeXB7g2L9q
wp8LchDdEq6Gatuj0fcZXPIypLWJ62xeyNb24Gu/eJ1dPtgcIXy6Z53ZoQP4+6OZ/fj4xx36kL3/
e1XKBaQPm2LCs19w3b5Mlqytg9ssFkhCE7f9NHWt/4Fc67ni4Z9FqA1Aq10J+PhC89NaxDkkg7wt
Esf5svhdf18kLQzl+5eySRr+i2H8vQq6U7QIiE83pe9zjYBmDhiQprytNNDpTlqJc+vIbNwnwWSe
AP1+e3+555KEf5YTJlsqsEg7eGnDLXIx+av2b0Uh2nNztu+SSbgXvYYXe3+ht+6e/9+FXo6V8eqA
2njyb6eyExGgn7ejRizC9xd5a/f5tmND3gE0oVJ8fvO8pAfmTL3bKpbBJ/6jMQFeXtezclXGYQmw
loaOl6QfyDpeRAL9cxOJIAh4Izd59otly3zNlrSUt31lk1fnbLRQOzhOFFMDHNYmYPQ1jf4e8YH/
2YX5PLh2lfzI4EXinR3rmSZzdc5z6vqzKS1FTJ28DTn/v7g3W+A+ynGBfuflxuo63Qa5f9votj/Y
RbE6ocQ5ElZ0UU+WvQY3ynbMk/cXfeOpb8pitpbJvCn35Z1ZVmjjZrZuUWaAplhdGmXSnD5w4L25
iM3L7yF2QeD0QgTYGd0IEGPeBtVYhKgpzN06yo9iZpiH9+rNJNuFJfj0IqHCsft8c6k0ybsOU/+8
jr6771x3+hLksmzOOqiJhgsLCgLjBRAQumaOxb2oV/gXp7WFPllMs30ioyBOorWqR+hS36GcnoDR
/GOHjhFitEsxeLYMzogAvI08zNbA+1RMC3lSmCjjmzWvB2PXQirQzsDXPvhepR46pwJJG+e2e0rH
ftA7N5EmTnNSOWB4CHqHdTCU/XkeO1r/maGn94MyefiVI07Jv7aHfWJqQemWZUQl46Ffmard1gJJ
qp4vEmOyb9UsYysCdiq+uyKH40FpkouwQa1/lK1tP8QTtCgNY2B/6gAp50NfK7qlTnTVbW7wCh6B
kQCWlqmjsOwnd/rmCQKnESjUJhrGlhIibHslK5TwGf9JO8TDLyetSUMsxGD8TLQ1P3V57pzKevDz
yEX9M4ayM9I77mNwas11FZyKtQqckFcsOfdaWq7TZkmHe9MuLDj8eohPa9OfCEDsrbohjYJRfPu4
wCFzrBsBf5V4ffEkE7siwMsQVrLP8Pg2F9a0DTXP+IQtOwZxJ78pGeNXN49LEXV8E04Cr8j9s1g7
kzzMxDB+q+PNAFMF89pEDI2xvV0nU8b8uUMd3NmZ294kVdJeNRUr4KPwy/s698gOaqQhHzhUkiN/
u5nCSXrTV2lM+kLKUjIiwy7wXMH0n7dmkHwHL6rQ9eQ4po5eNxdfSJivSfEu3BEM1pn1BX6YEVhi
ZE57mKLLwdEAvKuiyg+mIkqDSUV5agIeYhIC5/JRqIkIbBkVhBjVtLOZiYhoZ53Uj6qPSTDoF7e5
ErRceYjUB4kDFD6CgzX3ax7vWiQ/3RHYcefUyi8IduiWn+bU6mBX9X62pye0PvtKe1W0UqfnZK7K
GPdDO9lt1DUivmoKbZUUvZDNuwqF9BShbZjuhqwYLlq7sZ+2lAd6X/q9cysppqsmpxdAv2ItDuVo
RatbLilcYqUFjVS9IlY7wnESHhBMMM6H3F3LAiXK5BBNNXSEpo7V0szhOmjzUyuqmlfM7OggxThZ
gOJBM+rdkqDoIswq9Z8mWZt614KmHAyitIqwb2n+OFcyKaOyNfN8H9t6/pnNwnmwirL/Ng1tdudP
flWgzvAWL7QMbX+f2qV8cPzKvS3sNfsRzJUco8wJ+i7Kg6Y4bWZ2M0nKKRNDZ169Y0bC1qmm3Z9D
rlX9yKyJB7RKt/phmnHylV/Qf66BMb3Qq1foD4sJnpEUTfAtYJaou1vGDpmcCoaqg8jTy9e4pk3d
E/0LmzskQVFEvmGal2Vhdt+YJjWJsJ6r/Be6f/SJsajHe2HlzU8PzdZXWUvSlpvJSr6pXjiPs+2A
lhZBXl/nNUA0uDji5dBtmiILoetcO+x54jfScC1jZ9R+9jU20vQSMjZFyGzErrfzpzX1DnEDCHGY
KszBEZItVUcGSOJD44zjvVlue3A29ePc5waigh4F/05kG+AwzC0mmmR1pkcxe/FtyzyR4thmaCh2
q9BFdqxIyyDZEu/HpcnUNzo1Q7oLLeDoMCkhrhMZjm0iUO65mXiaOg2rkvJZnqOlg9OMrG7KBqgk
a7oZVFLeTs1CeFPmGuLCo1RXO3dE5LHXLhTObjaCZBv9imCQ2zSWtwX7XgJ5qLLed4Pj3vQT3Dyh
x8n6IBKnds7GfCpOR/AreTnzJVffKt01axo6FlKhQ1Abgi9Q2yB78UOvcavsQqLC63cWn+OaKc6T
W+l1p/1usu/cqpMdQwp76wqgE43egjKxioxRBtaZEcCrXBL8kxtRPdS8ua6yVBD6/HO8394KBogF
EjrJD9Z2O+ySjs+mNS2RnNas3I+Gb50LO/Of6kYHDlKvfD2uNobx0GFqC9iN06pwGuOxPHGJaT03
mCQz71B0el/RJi4XDmojRFPAOHWobc/4ayyM/rEc48A99POyAnTlZvZNV1Vxg3Rr/AWoJn5Rfzvr
bq4zHr3q0nQ61XGS5pHR9OUMFCidW2Wlab23G8sxxaPMevO+XeDmIrX0SXbSyjkZ9sxJK8xQIa9P
Yc071DSpqpYyGubSTQ6QffZfLiK9JUITVswnHlHFeYhQoLDCFffrfIKsqDD2JNX7V2WPDvBkkGUO
XW23zRiaQWtk+1EVpR2OldN+znOmKkfWEFSfgazBIkc/18M5wumFJRjSCSjmbDvL8VoXbVGlvM3Q
m8ZehPjN2tl17X2fu6mo97E1+QpFQ8/QqQAJVbbrvCEuQ1hFtLOzUy0c8UMv8Ot7hTL2Zu6kkC9a
MyKjN2dvBtIo45/27DgoiEqz3iGl5t1BGtIOB0oPArwWK8aFTTXT2aEfoA4PndxN451f2YwbcLOp
IgR9XL0qDHQzil1GW4E4L0umNpwydv3eL2JtRTSoBcRrVSZtmBspxzwanb69NIEOhgNuVDke477h
pPJKueQnWVx7xoXJrOT0bOYoCPaNW0AsVX1jf/apzE69tAexGAyv+2JSKhDSZYKJh27hyzRCadMz
MNmIu+C+YtBfra5hEMCSKmjg27US/jernUaw76BdqE9WkpClKGLiJpH4MovXnSBKdmiKuDLwHiKg
e7EY15ZXArgiWMlbHopH4WBPY8XtjEfHPCR6QKjBaaTzsNVoy3adz6QS0MyJIYs+IoYpQk8qnmZt
a31ixT1yqhnZNsnjsTHfZIuNjI+WPSUpFZmDcTKJvLrzDFvLk25BGxO2mfT5Q33QWONZR1he+hAv
cRHsHHcNqmOHogwvNodIfSiJANxkJylaTsWYsDnsu0xmP0e5NGDN6RRbiuFrQW8e2zFpUYwGLXT/
zloHNRcHzRTy4nrJi4tmLuozlLVg5vPqdBp9KYRNOCWWXbMdEvWr50YTC+Wmncsc3tptwsyYFcMt
HViq0NaLuNAQiOPOo1JhjhERsIJoSJVUoIstjdgwgNvlgvN1V8Vr+VCswZYvPxP2DTEhnPQ4G9TZ
s0yN+9kVXndeeSPhnCoPijFayyz/orPRL/8vXCj/b0o/PPqi/xl2ioCdqu9d8euZeWX7M/+4Udz/
YLIKPKR4eKxJ2qR//N9uFIQglk3zi4YO15ykcfpH++H6//GZaoN3Be46AGSiZ/oHdnJxt5DZvilG
6AwdQY7uv3CjPIcxMHiSzg1+Zdkcdfg3fvdufzgrGkDLOc+wWU5Nh8gb2jyKB9XugYU+yqPc3HL/
BWh+LyWF67CKSfbCKxioyPx4JYKcIsw20h3LWYdsAZyffUJGUzNRR/Sb5UOuOnlUDFX+e38+M0n9
aVSxn3e7f6/vY/7GwiMDyV1/3obqKcUTg2oszJwiSW+YZs+IMogUecjtEaLMyCpU4nzjGNWQCK/1
wzRNxJ1vj/5PCIH4BmNR50dduaBzzQu3DaiOOr89xIVRiYO15lV99EU+PbVTS6dVe2mbhq3klsL5
ESWZjw35iGnX1k8kYq3lrrJyYmj4/Kf37B+ZhJ3Txj8Sfxk/j6NrPZi9UV8G48IcFEDl9OGPbfoG
9kes4RtPhNkMnu0QQWrb3rY5/nj4izLjDiISG3MW0DNpch2+16PrZwy5dRmHauSe8xlhrPhe9p5l
R5vwctqpRjHB2Vvt9i+YHcva5WnsHoy0TLyozxIU+hiI/V3ATAKOmDqXPlIapMn47LX9U8yWK474
a4b7GDl1GqWASz9cAljLAzVWN5/IQTVfZpS4fBm9ePnkthUfTNrAGRWJZ1CSBLIbfqJDne/7gozz
vcFVTFdiYfziOJPKddY7KnWv01jnBTy9X/WnZutiSDCQlkNIBsrT0Qz5ihRvCjwGQncQt1FaZTM8
LH7r72ZpVhQX3iKa017jlL7EROIbUd/b8htYqSxOGj+dGPU2dmI9ZGhJ/IiTN/Oh9/UAGe4kyY1d
5zNjQluZfvc7nE0nVmOhPZp8GMDQ6/zeIhke1nxfDLiOdqp3+yEy18xpw7TLTDRJbiad3cp8Wg8B
x0g5Qk0TaGYAj7PZRsM6FfbFaMSBf97HlAghIo3yU+YFBBn4s1GLyNIUO5Ejy84/wfYcWD+5YM/F
bgC7i1iagaa3qP396TJOjCA+rEhnM6ZZjaI8lOwKjmiztsrT2LYZPRWPRW/tB2UFNCsih0Rtqtwa
IpfRlITz5qLj1K9p3W0omiCc3L7ektnHPv6hVyfNDkg6/STkIS2ocWCg22iFeybYoghsOL0avw7u
g7xTlF7ldDCKeM4O5gIuE72/+d/6GKH8lQB66HeJ4H2+9fucgcKjibU3afzg6KUCSQ/egutCWGR+
YkKZ9+toNIeRsScI3/RHw2Sfo9W/P0ZMJ3dwGwYA/69MZoPANlTKcgyRFZBN1zXOudXr7MxyKnFs
RJB/APW9CFv+e0GgOZ9cXouTw30h8YP2FI0Sjg6nemp2g+MRMTrXSPS6Rn7X7UxMv7U60UD9HqG0
M0/LVtk/mqlolsO8wNlWeVweVtCxc3waif8ByPobBHx+OpA4ILFmmn6AqPEVzO0FSmCUI9bSWOqb
Jljco7ZzZ49maiTmBTVPiAAjPalHEJgd0Ci1Ej3NAbZyOKK/+3cA7Ha/OKuxPkFTc26Dwj7fIKST
1KawtRn2dCIW+MNEU+ov+Yc+/dcfYZf6wOE8QtIp6XafLyRU4U40N2aY0uzepCUTSvd8znC7VE7v
/zJmcD2cT64HMtClxEcy5YGj2vFSlP9CT/kSFdS7X1p3tcUBpro1QSNI16uMPq4i3VREAr3/8rze
vJSNSBN9JK2EJwQvTlIs864/xttPZrDMD2E3/TGeYxTNfp3eZavhHN9fb+P5/igdYHUc+DXmqVnu
FrjBC/v8Hhl+0ejEsMxwNErnsY0dJBBZ54E1yWS1I6+d6vRYiTK5psYtHqepAzic2v6jaRvPSwjq
FioX0xaC8BGyJ3+Xcn8emOmKFlSJvA0doMXbUkoL51yx3H9wuW8tgySYFCeJ7ZWt+PxyxTQpJx+z
bZwOsy+J6wb7rJhy/wlB5fJTOyo+DH23PlSqHC/iBAdpOJt1jtsmR0pwwNPYQPLP7fdErx/SIc+/
nNs9wH9L2Uj0LNHiKJSf/zglc6tnonIbdvg5T1tXGvu5FCDBxfiQ6CLfk5osSHAv0nNzGfu79+/N
W6sLwsyJbCWW9hVRlXUWugcNGuevA7KToWwAiYrMWHdLimlonRvjshitiRQdZep956/TB8Tf8/f1
7+u3LNhe+DKP2PztF/5RNEkfLFPk7IGxRrYYDiomHmrI2/mmUcgzYuTMJ9bSj/v3L/zFB3Jb1934
aYssdz4Wr+ISQUg8q1MTIEZuNxmAhmk+gBBQGo12UlxSq/l7o2/EtVt5OUHRTOmbDxmADRMjockU
alNUXdH7v+r5l+D3j/I34TitCGPsoJCf3wz2CCIe29DhGgME+E4ynGpz1o9Oydi8Me3k5/fXe04l
/V5PUh8CWmw1PGDE8/XsebVWo+AUE7Ud4Bsx3D2OyRIvphzuKuXLvWjSBSQ08D64/6/fST5Brk2X
tK1M+NjzlVeB2kQWtmaiEaVi4sbFPvbn8oMv64tj+u8LpEXiI7cJ8gl8fb7MRBJB6bbIrPHfVSfo
SuJLu0PP1mpR3+vS7469Nn7oXvgHBCiokTI/eUC0bl46SC/P+goAPMf98t0dXfnBu8fQPlb/7yH9
+9cJQRYCUgGBLOJlghX6VqtfAq8NezXdJK0tb8EuerWrTfTClN+MryrVsKEiIwXclaurPdxe5G5D
XtJiLsjAyIvzpvPdDpkbhDDpmB3Hm73GHsNuysH7WVnNkIF4O0bD+Lzc9qO0EOkXD/lqvi97ymdm
w5VHNv564yTBZ0xGyQXiDREj35Mpoioz8zlG3RJYkMLtyU2D9AsG+C7f1bg41r3pqj5B8G52zOac
1fLTSOM2xWUlrdNJu9UM0TiMcxQXsBhd7bl80uSivjrtZF4bSsgKEZ6HhnSoWfy8GOVahU4gRj8y
hzi7towJ3WavhHVqNgzZOKVmRlmEIxy6ERO6ezcxJD4O9dRibOrQ8CYYURekzMhDxprCHTb8WGdi
6M+WZR4OFV7SMqJ8lk8rFCU47jQED57QwbTDbMBLnfQFM3vcoe1+gUH6VWi7lbsitDKyszpncKaT
GPWKfUkPQEJ286WMsx5Q2G7XcJPiuZHbd/mvVNACnG4JTXJn9wsy2KWbpx+UbRl+Yiqie9NJqvng
rUHZgeXaE/llZlwkzGCzYtiuRizXtS7FLy3n+YcUaXpFczza91xM8EjIXUELkPXOpTZwJ8JbIUFH
Wt402LRmy64o/vC7biorFHEWnpRi7/kNjCrjEtxyN6mVX8bJ0MqrUtnZl6r0giWyBBB1ODD0V5GZ
ozscwlYaHFfPr7OwUSpAaFwvKzNSXSaUd6WPVWvRhAdO9HF/oSReH52Y7+lunNz4dG57hPjGtAyC
lASon7B1DbA2C/Xuo2wW/T1HHOqEdm6aXy3q0r9oI5Y20qJan7zCT76kRTrUUWHOYj6Fg0bOmBq1
fY9qo/3aYLu4bVBE3BrlZJaRCYx5VjUAg7ui5p6HVjAFW1j4Ol8N49ow40rZC9GNsfZ/km2JYi6o
fJRsVuPYZy66yPhIz0L33jW27va4dpLxHFMD7aGBmNo69mRdJYeRTqiPqrTwYOaGAgXv4mIPLQao
yNNcpszSKyE6uAyND+UMELwrGBNXaPZm3GKeXOOUtlR4Tfvdq4qB1F4/VhNAcIYQdlYNs3FGNbdP
GKHT7xIZXRe686plyEwyOe4rUzeKtEYgKO6k7hDb9gmyjaXDnRy2RWGc4nnAclykJez2wDn/Izac
FTplbT11xpWrmZGsbiKORYpVEf8w81WiTjEiOcIRGwtCXW169x3nQd4fHdVj6qTyVgQWDJ6DByRm
dMwRYgMNKZxJYpMO1ARs7KGxvtCwT3kos9i+Ktis867DEFWdWMjVh6gbcsTg8WrC5UPX2/eoNCGG
fLx3Vw3PCPu3j+dhN/JyK55gBuNqoFyEF8fNiQnYkfyFVWJ9STJZZDvICtXSS+XeI5piC6fSoIGK
yjrOvziIYpeNX9PGaeEG/jfVDEa8MZvi5+xtEsix7ZtQG4vvHQ1YA575EtfnkBFptQd+8T81XpeV
oSFrXqVysIOvlmHLpyEI4i+kNaz3TVUinfGplXjt7KC/X5bV4nevStZ7Af3mQlYknDC9L42vwk0o
twab2I/dpsu5SUS2VgeOQZcB9Kg9LocEJcHeW7k1e1eVzJlSYwuIoEbnU+CWs4u/WfYrnExLLgOG
oulOLRwvO0iQftk7S67NHZMtOzbIOlYXWSZcxY4dUrXjus1z7EfrDeR4eWeaU73sFKwsdqShc4Fx
yjRpToKc2KJQI5af99KFDLCHmqC6fvbElYLong+gQMmJWLedX/d58pcrnKQM52I2zzJ2RICevGO4
vFgc2iqYXqB3Px5h9uXgUWj1pUMXWvTrLV7Z+pe52vln/gbnCThfT1E+t/VXWaEB35VrgTc9izM4
osTOVIqx1mkiM0UbsMPrQZQyUq7sk8gCbz33EOZF2oYduJaWGnDEtDZQodmhYJnxgj3m9Tzie7bk
/Hks4TnOFgjO9sTpsWHv3bHbxBwDjX/Uq6UsT+C+PfAYx8H6TB+xPvHlFFeks9DBt0i5EyLo0iSL
1tweup1Wpneqp9mnoOraGLez2ZSrPkx9U6gEQYwqrGsSF/V0gTqsvynTuPeiVTTeiNq+ZLwghCd+
YVWr6lu9rj45LmVJxGi4QEfk0YgRdzluYnP7UqAzFEw1I8E8SjLHN/a2tY4zU3xcjO1yVHF8aEyN
qd1RIuW7QcrGGW+OZ0dV4I23RePqgygy77G1FuPT2oh1OF3Lqri05p6TMLVSE4wVskgfjbXYl1Nj
XEw6VtmJExdtDqPzKYvxjyNBSCCq2v6yCur+V1WW6rNoJ8IX6LWoac6gWprso8LudeOCZFjaJiFT
6C1pUJ8XdmXD65l1JcS+VWCBqwe0weG0dGozKXXFz8zNNQKHPF+vIXxFtUPsSWGg0gWOEPM188GW
pUZ/rtMJymz1U/2tU6VCZI1Ns47cwCQktjfxlexAakr9QaX/Rv9BA779dFBeE6ngiwK4nUlbKSFC
w6A1ewJT7PyoFoQBkQa4+cv02zsnczHxpaLo8EVK86diaMd9ZhNmgnuotuePbqn5uiYHhUC1S6SK
Y23V6fN7OqS0ChhbqMn7pHKO65LHDyqb2p+6b7zhhGm8wK+BygIMNJaRPTLrJMngvwtmrIkpyx8r
02b2/CTFeBvUDZXVlJiAprzNJLMCzGTyurdF+os8MSQAQTmMZDilslto86xxgdyrF2pew0j/mrC8
j/sYArEOLW3xUiS2Kn+06BfF2VrjkELv4Bsn2uSh4fYyDOjscYnvNMk4pCU3S3Ifs+e/92Y822Qa
a/sJqNb8Wq6Js+lDWmI/ijqum9CcnGaO0tUhuMNBsMnYcqhJ82SdfJGde0nlPZTZvEV5xHb3NYVC
usP2VTFDqCZ8DoA6q4+lTCyKvGHw270Dwm6c203urJGbaJcEHW+LKZiX4inr85bZpRkFwW6iqHAj
x3YwOvWx6V0gtva/ybFbvxMJkJf7rukwcfl9YKKOSLbki2oykBZiHM7jyF2ygfwSPTUHt64qBs2Z
DYFQiW4/66ATSaRdX9no/AFmw7oPym+JodGMxW5T7g3LHZHM+ejMPIo156TUo3MYqBz5Hq1Edu1s
1lbk4BQqDktvGa6D1c9w0rZTecE5hvm2NZXqIybXMOySXlZdUqS6glwnA0fIFGCs+QDUfN0de4SZ
eow+5/a7dMjP92eXMIvZhO4OUf83B7FUhIflNgdCTaiUqjvvg/Vet2cAElu6HWyiZXm/+Z4/oImK
WoekUcm32ard82Awss/NRNKAIBnno+nZr79nLkwaawBZWv4rvFY3RpCVMVmthejLPVdKsgrmJ/AQ
3zgH2K6RR5VmVOS5eeXVg3V4Hwh4fWuxvUOngjpAkhLY9/zWisUqzRiEM+zSYLla01gdDYKFIk9r
8+B5WX7y/nqvUR+XNHAiFUzftmHzX3xq1LzKqdiym+u5Tb5ItTghDo75IKlaHrD+TJSHcXn7/qIv
smN/99t8SJFAmZZJDtVv/fQfDxRyqBvzkeAKfF7qogxm4zO+uPGMVDIw4Y4OZYp7VDypjuFNa7gT
Q3phGqjugzzBNy7fIaXAsiEQtkCCF7iLUWcSKCLlhzQ5sUDV4O2DaRpPRmeb0pgKFZpLYZ6+f/n2
G3uM7Wz9BpekBA15/pALB5WCX49ksJf9+FfNbtj8vx1nzpSpejgMxlAQbQ+FER9rbx5cJCrp8j0d
rNgGpxmyOlrRTtf7GU/yoRVkPoVxqfVlYNVeGVp+R5eC9BRVTaGE8dW0e+pkXEP364KEC4GUE+Jq
XPZFE9iXgTs2AtUXWi9mZHaNF7r9iH/PriVmyaVi2vRaWzUxcFDYCEjaBR1SApOIcwydFbScacy7
CUt+vG8GH/Pl+7fr9WmIoN5CxYmix+SVfIEa59WIkVgS4qW7Ov5MHVC4YVnWiLTeX+cNDM4HfGXA
AAQJfottr/yxKQ1WHnIV4xQcBGOKqW7pKzBM7XXT3MbOxFeYsh55KKq/j67x9WuPTYBMDB9KQBI5
+WJHMPfZcsmpgD21UnEMMCzuiTqUaDPlcmbkwfRB1fPGeg46DAeo27FIB31xT80RGaHTVYQ3Y9+8
4kRvM6j4Ob4eePmzsIKb+Wj23uvHCCG45WkyR4H/fWksIQeB/1+RTT15dsdIUok0gf3MFID3H+Pr
lwsYh7wksug33cfL+WdCN33fOXzA/aXPbnjniedJaAAT0RlfdAXi4VKYn4JTjnu7MvKb95d/46zC
r4jfCUQTSvJlOYnwNiWVDzUGUZnyoLUd3AhN4Fplms2X95d64yG6YNQQKhxYYLjbv/9jw5qo2ku+
0Fypvy53GI2teNckfrOXAT0QltL+8d8vKGFZuThYK9Q6zxcscd0baLIJZyrc/CAhSk5i0IT71veW
i9ab8g/Ws7bT5zku66Ewwu0GwbuxiC9eyaZevN4z2TNdRZMVFm1t0zRUVR21TF86il4EGAkmvdwr
z0UmVraB82gU+YKp1Ed5HSLDT9Uhdkd91c8BQgcEeIS5SHfWn/LBcPPIVAs4+9IEyoympBcf8Rtv
bEcXJ50DsEz1QvLq83uGawvRoA3QlIAIkwczF9dVlYELtK7Z7Xw3Sc7mybD3yPTt09Ka14/mk78+
4viobT4kdyMYYFue/wAyIgJdEz4V+n2chlhT7ONsLuppiAsi7YZk3nkm8oz3d8obLztf0m1oH9oa
13r5zVYBCWR9h1F6ttiUK0zWmZ3m6wdB5m+tgvIK0pZ3feMWXlxa4w/CKlnFa/z1FreMCpGMqPP3
r0VsNdeLXegzkgULGjUL+q4XH2feKx+QpSKvxbK/AS1354rMqcik7TjN1NCGtjD8G/BgAPSB9DjS
L6yrsWZGcGF6WIyTscSC9MGPeuPVkDgPt6gk+CJq1efXPq5d0GbFrMMhMeJribr1BM1s8zgItejQ
MydvL1VMUqHKs/wrm4AIA4t8zA9+xrbMi3vDuAroO85m9DVbANSf36B6SIg/Yn4W0t/WwZkNvfrQ
F5V11y5J78Nf9cZXv8hkDAIzz79kNwbLTZml4idltIVcrpAy2b//o97Y8YgcoLIhFC1u0Ytb0489
uRN2jyTEiL/XTrKc2mR3npnjvJJqSZM4oYH44Ea8Lh427QnUEXgeVNrLudeyNCRJmakO0frmpwmR
TJFgtjrRP4SH+JwF+zUfzYt0JI/yX19twHBfDjyqeH7Biw9MMvNNzoNgS4kpzJsUtvXasBiAnUxe
QlRQN/ygS22+v7/o71Fcz587jjfGELhIOzjnXr56TVYlG2bGq+c1nQwNV1vDFXVNRtgb52u86wli
XUMG30LgxNSGep+b/SouyOoYPvuzldMyK/xc4WKmVncAcpQOei5dEuBZ1FMOvKnEFTI0QtsL6fxK
Bxw7vGnMmtoRdOUeVtzqxm6h4vWO6ZRhJiAnarms1rj/4Jx9faQjeOBQJ3nc5lV/CccYJenYTL/U
oaFH99g5BYklhF7tAmI4T9+/r6+W+t15ol20Ah8F7Kac/fN1KuK8Ih1ErmFlMY25NeZj3E0uaFnq
/tsNyylOI7Yx2dAoeDyer5TJaqnEBOwFwp9Fk2jxwgH7hKZBLMvc4zkl76r/ZFt1f3j/Grd8t+ff
DDarFJs6jGwMXBfbv/+jbgEqsN04RqMekOR897/YO7MduZFzW7/KxrmnwCEYJC8PmcnMrKqsUVJJ
uiFqkDgPwZl8+v2x28aRSr270Bf7wsCxDdiGLeVEBiPWv9a3KiMpfGtBH29dWR/XZZW3RYUjUFsZ
7TFYsa67rKvvjEQJf+hj55Rnqrvu6m35+Pt39hdvTFpo6dzDmxF5S9L//MZ0r7RqPjo1EcSFzok7
yEs7zq13YuM0kf/+BQB9RyvFBb2l8N9sa+wcOqeqzTmYazyAYWp4GnQReJLm3mFc+6V3ivoL0J7N
pWXPLf7EKpsYnVoALjiXSDLmE2PLIvASVBqfHoD2mzfn7nOdERLbJ8BJ3LPJwb3aT7muP2iaGm8g
zvYqtFM9i312SGrdRWS3iBZzPqgDQ2kyOYlJmbBM6rhvqTtiMIQVc7WS/dxRyhwa4+CevUxFgOAd
VG9fzxO0xUWk5N+6qeVwmq+k1RxIVV87w8AGapYt7iZCbSBy5IAeuaN9zPlYJ0WiX7bJIOqLWIFZ
86d26EaOubreneBIjHB2vSJbTo1HEIwQLXacXUOvcXccGJM69xDI22i3kraIf1hqsj95ah5fbbde
q2NSlgQHWL8afIdtuwAbSufGCjm4MkBr8ShXu5LkwHNUROY3Jkud54/UTm4YjRmd3h5LdduXPWRu
fqgI87Ojxd9tJ142IVoB17GlEi+pEiaslF4NX4GAiR8MoM3LdTZxj2pt3nh7WXvQgMgRVWcGQkZ2
sWbkEX2JFwtHjxX3DwwC7YQtKHEPInwFMdcRvwsIObkUFrbRjtMR5e1S282T5fDqomkf4CK3+qGp
MSLvyJdha536av1cNZX+ye0S9ZXhbrEFMGtYowx5SABhOqXFYOim5iYW8/QCBXfW95XXLlDNotT0
FXnbT9qgpL2nGtvVgDHllvJzTnRQoj1Tj/DETcRYJgy/ydFZjTw/DGZcHXX8SO0R7cAtwlw1hr4T
mU7fmqOx397hFMefoPJlrtl69uYPkfYthWyc5MHv8WzU4O5r5NIW3WiB0tgEsLzJrM949IjUSPY2
9EqX+RQHSVlt0wPijgAL+6aJ9/jZpgXb0DBsyfpKFxsjzrEOSTHNzw3DX+sqMSMv1AfZif2wtCq7
qjU5wsBJBRgeFrnbWiZuHRSJGs74j6rHLFHmx4Fhfb0nQRaBjdc2zXiCSAXk2Ew+ZjDVZDChxj4D
hm2eO2jDJoq0J7+UbNWkvyhimj43GPZOLZ0Wz1eusiG0MYEEeNdF2q41EIAxnmrmJ8tmAtu2q3ph
/z+cytwCmdhtgNVdAgz7BW1VA4U0EsaqxIry3NuCL2bselzj7eS4KkwYDvMTL1oNkgZhEYu6izva
r3LuSOJWynu1a6m+FCvCN3llS2BsMY3m0lh6j1K4MWYpkMnI/dzJJN/VcKgGSEJVwrRZUAS8szBI
VbvetUc97GLM25cFe89rdv8wbVutxqeHShy/V2z/+3K8KYVUmXsSb85vMf60z6lRIBQWiFiNu7wX
5Ce0Zn3vcfTb1g3VhUQKbRaYlvm3N6txH+GqYojJzHiYmKK2XC7fAG9SCAoN/oJrqbs1C3e8bESz
HIqkVl+xHnDN1IUbFPrmEVtNdZwX/DMmbpwDg+WvTa1pn2p+hvadR9RfPTwp2jNIt7gMiH47g3fI
biPDXh0alXCqMDYr51MlXUYXGVO3S+aA4JocOc/3rDvRvWLafKpUnt5NVZwPl5sNSpLPMtpHBiLw
K//+CfoX+xfOuJQe8+7AL7wtgWELWlRkRKbALDPrmWw7RhV6F77WdfLODvQ37+yGXWG/i43Z5QDI
DPLXhzWmirrQwIAFCdPfnRnh4WfT6WbfEUXkzTB76lAPixswN4rPYKjry5GB7ztnw9+f5A7qGcLE
tpMxmIL++ibsprZ4ZjL9LEtTO0xLBKFFzV8tuxfX49AY75xs/vLlGIQwljC4Yt9+ZjCTdeM6SKFj
MlrXsV6Wz7NY8xPZBJJOXhq9c2/8Jl7wHTN1IaPDbo0Y0JvpQM5DRoNjRrRJq2l8ycum9eGqLudK
J0UaeZFznKLVvYcl6exbgvv5O9fTb0e57Q0gb2FMNT2+3zdbRRiRy7TOZKt0cNG7dCidC6tdnSdI
39/HrJy+zImwH//pNcxrsitDrqHVjvPSr7+prhVJaXZEJaM0z5ilpc0JaqaHMzV23tmE23/xgxqG
yePd5uzmmM52P/28FfYWLRGMXwPGWymlBXhZZn9ohfw6TZ4zXDoQPL4iOxTxgcwtIq0EynEF8pRH
O3e2uAdCMjymWmY+9BpAC58AyjocRrsxPknNAF03p/Y1aajoTmfwXvqExIkzWXWLHqCtVAyslSXS
QGI5PBQobZ+qxkueIt2MMWtxTL6c4Jae13R0k9AUo42/Cpr+rRtlC0nOuaucXWOoFairV6S7rLBi
d6/arHpaHCNJ9+TZoYZ27G8Zu06w9heBYaanEAOeqVbqFAzAL7UPoMHHH0jPE2STbm0Zt01eG5/B
tc7qDoQPGBBEKsdjBDamPFHJFr6nGvzVT8FVBivKoP8IAtavPwWTh16CbedANBdfy1KaV3PJp9PG
CWcWho/qnUv7L16PNQNdk3MeM6g/hkQ//fTwPtMVqxIbGM8ASLCIiPhx6jRloLGy7biw9feWzN9X
Z1JBDBVdPiDdeFuW89erbSMTcD9hwl3X65kHmh8Ter/GONM91X2Sh0ndGTvMF9lVmwGVoe6mI8Mk
vzSevhyxsbn7MaM6ItPg2r2ztv3lm+NBT8szh23XfaNjaIpGg4oO5EBR2vtoJYz/s350ELCkXN85
Zv/FsoIJl3sb1wdT1rdBhH4opwQ2P6/lEUhOlVJXzbDql5hOFf+1Tg4Rdut3PuBWz/bm3Esh0jZr
3LIPtK69WViGOqNWxOYT0lhBQkotUkbQ9WQiwkaYo2SDHsVp6EyF+ZgojTQlhE1gFj2+yB3FIONy
xR3JY27J0LP8Ni7zl8aNrII5YKYecWz1DzYK3Bq0nVBzuJbKveHvFM4eWW7Yj3aWq0PTZPUPnMKM
CAdt7N13lrTf/TSc603TcEmBCbhy9pv7aOTGnSMEvsCVQ/s5RZAK0W9LgDJG5e3j6I8uE0sL4hEj
W1JYWAZyrRckbWR31SqvPf79cv4Xu0jej+tQm7cR59/y01qDQjq81Ng4qyan78JlPOMzOYrfOdaT
T377824BL/Y+DH2IPr+d4bXEUb2mA+tNRVB6JDpf9/sF3+zdQtuH4csKTyfDryx5WhGA+p0h50nh
Li/jp2zGyuAXMCtPaRvBDREA6e919hbOhYK/jfuOG1OBzlzmO4Sj+TEtNJ0m4HSDCogu0VL8V0kU
BxEzxksaS4B5aZWsXzn4Gt9zc3Y4i+t2dU+iN7ty6Nm4zQucxT5Q4S4KXV3Hsp1NkXo01gYbV+5g
awswFMkfRaSKNVxAI3FrmJn93lzwD/n8FykRkx+TSJ7xDLLoprN+XZXi3oGxmjZ2gLnZqHdSIyar
rZE1YY5ZR4yIjvGINmfeQ4rxelYnIEMXTemKz6kdWXf5SG3PHVuPToQRQ7bhSovm8qlaCEbvmtxB
p/B498Pe6ZRXP4ArV/RbWEXa/hlF/P8dEf9nC1D/DSgAKFWVvjw9YSr8r/vvzfBcpN/zn3GV25//
F61Suh9YE3jkEbVgNfyjoPVPagCAmA/6ptqTR2EjhJLN+vnvygjvg8fmD38ee32LhjL+p3/TKp0P
gvubzohtxTFMvCb/ABuAneCXuxh8Jk9/+AM8Hw3SMJiNfr0aG60ws8Uqpr3d0zdxmQ2tvoQQ+Oc1
zDFgfzRzjjdkwboppg68y0bcxH2r/KFTBXU5em3uLA3+8UUH1Yb/o6ePh8GY4XCnQ5I+rYgmFrCK
2nolRt6UO0I/yAVNI4ZPEL+kGThTxL1oMtahTQ2MdXUS81LLHRkZ91Na0YuEJwWKVgBaCF5wWrmC
gw9XdRlUzsIQNMcen58rSvFiv2U5Hnxg2lRDpZkAI4bRBYRIueQYws3e/mxQbY6xYXDL1DdKJIpg
g8/hCq+d8buHdc1vbK2aP7bET8oj0xpr3jUkfcZrlZRDTHS6a1SgeYn+nLB7fc2qhMyMwKsiduTV
+geG1IU8V0YHTijn9jxTm+ENF1m/0g6/NJ2L7NbOZRkO1WrizabCD9IwUj51N3HPaKA33LS8pmW1
n3agaeOHMps0+2iQzTkYzoxuYVEqeDvaazztpn7NnoyZcnEOwfxp0APV3O2lsGuCtTLSth1niqOI
juAh+UaggXFJJDG5pyThu6AUbjleT8sgpkMHTPmxK+2xm32v6hkNaymE3aNqmvyjieAqAjaj5ZWV
JvQTRelcnoFR0dnMgnYDwt15pktDMP4gk62j9WJIptohEwaL/pLdFMLrPzfKA/1tNYQTwG7jTNuh
OljPqzPHi98BUfoUe/ZEZYYTzWwFZDukIW7zmtWatqU0WOrOHIMWWNMaEnuxnbvM8WrK6saVWcXK
sc26ECKBhTzlE469mrpTmDa20d1DHADygPEkOjf2SK8n4qLz3WVvWFwL2zHve5DH7lUmRhL+zWDR
N0di34UzNEeEn9xyLuIQ/JZTXtakXKdTpbUt8UFzMacdCzhDZVQq3MBFzwPRzwxFAIp6LU+EOjAK
bTeUtI+xRFtFdNhQTWchS6ANcc8JIGghcTGpRh+C6JwuNbOkuhvuOyNxEJsjZ3oxymnmDKJJUAKA
2JLxquqp4CK3T2oF8nGEpRerfeM7ZuvagQai6DSIrjODQU4UvfDAJtDZG+C0g2GulLdz27x+iCYi
Ib6qtNgLSkzmWKAKnmBfB5tiyr0BV4JJKqLlI1FVJhcI9NrnNqXOY5eWjv3ZnSb90RvJkDLbRJzh
Fy9tlMmShlojdRwcxrN68WpV8eAmajP4VZZSd1i247ND1vRWm+eZ48C4UI9hdHSJ4v8cvWABWQhn
UHrGA9bH70sEvvMwy3UBVJfmW0rEc9GeUgL/LKJssgoCCjmxk7h76UfdxXdTrO5VE3soknWmuG0c
VJGPyZDb18KKIDktuHkNIh92GTplaWHGjhdstB2O7lNZ8Gl3Ro+LjCHMPNDjBPFK7RAxm3pHxsGz
yOf2eROULNTg50XrAR0RRRuz/KzEIeq5cM6tPuKpA+PTSS4jLDhBNVLlQlVBOVng+2x9p3DKkJaL
hqeKc/C6tyd2y75L8pIONbkOxmFOneyToDerC/CDGg82F2FzLackrfZ6bA+PulwtpoQ9Q56gNekA
CgrDsmktHLl0/UnQ8sFfOCHOpfwE4A3jOH6OCQKdSWbZdJwNoFxYO3OY3PEsdaSPWqvjUIyeWYfu
YOXZ4acn5u2fu52fIS6/P3X+MM+b9Idvh8+3OoBkGLCudr+5LRGNIlRrH1Lmuvv7V3mjmW0PN7am
NjF2JrE828ztbfx05jRbnd48wGH7GW2p97mGNBnoPTfDMKzZOcnYU0ozi75NeWJfGmvlwtjoydj+
/fv49ai3vY2NAYQhBacWW3P55iCUdExslLQUE5LSuHCHbPxqN1n3SUE0fPn7l/pVwdpeCl8CWQqy
rejIGE5//cTQ6zx8vCndo/UAEX0Us90RrZ34lb2+cQ1OHAW+SxQfIjyDzj8JgNRgRv54G/8be8Px
e0urxff/oj6s+y8eeq9PPUW0/wFNYtuw+n/eJVLQ3sZvisS2P/HnvlDIDxsPCiwwbuQtJ8yV+ee2
UOgfGAIAcKbAk45LfYMy/GtXKKwPAHKR6hA1NsXgJ4a5MD5sxnSUaNMQFDAg6v+DXSFv5ZddocNf
jzrHzpRridsG4+6vl1GpMs+hErvdry4lRQeifPoYTk4jOYN0og8xKusY8ePRkqEU7fzJHAv3iXc8
nyJ6WU0yfDKhLoWJp+YD1DWHC46qGTvG3PK+2NGQFn5POItMQerl9gGtfsLCt47jzWxycPHj2Gyw
58ad+60vpMUjEEUGE4RHiTf9ox1zmKkHGZfQFFAHJWhJi3KWab7qMbPSNGPQOBE7xpjfwGAErTfq
3lUvi+U6NlX9BM5Q/ag3o/XG5Xta18Vi74jp9isjTCaRzlJMbKgY2l6nmI6+9mp0PlEjNaWHBDZg
7Y9ZwqCQ1qmUXAO109ROFuUq/DkuuyeZK+M1oSlZIDmm5aNJbNHxIfVZ09Y7Q0HxzLYg2rkJVaLI
HW3+xU7IkFVpLuVJMw11SI3ixhQtm48BfeHCpDwxP5RdpV23BTBSCnSz7DXJ6AnySS7gs5MoVr4+
9o7cJ9OyjcpB8hkckoEcBoLql3HHEYQm2j6qSK4JDefeHvnSivZRNTRVKAGNnqnGixEutMH8JrqK
+Gwti/bO0R3ad6wOQye72C7e6bkoIHzTZHrT5rArgyJ2kxVuI2utD4NRN/caD8RHq7a952Kmy4w8
Vh7rDPom42kE8d8GxKjcaJcnU0+5OE6II6nOiRw53cJJYGCaYS6vhHKhLg7rrexA9/vVtEzYvjJB
rVDs5JUItakyjyMBSLjN+sSAijSZ+6msJtY+6mFhFHkiz3K0Y2OhPIcgsXZgVIIxUgjNUReKtB0v
ZOtbmrOqOVMwAsBJRYNuYx7h2CiYkl4NuJOj2rgngt6DsEpbl6d81poPWM6de1rSmTnxwvfswRLK
vM3KWgIJL/FHHINGw4nYjZ/o5KDaiuM483mD4Km8WBMaNYJMd8RTES8gdCOSC5fKHdg6LZKy88Ck
kL5g+m475d4uSUqDMNbcM32rMsfw7rjIx3ArDD8q2BaiYtD5dsyY+7PXSlvbPtZuK4HEVnjbmYzm
KNSLMOZvVT97XxvN1CCg9C40YLcTncSOwBwWStK0hPrSes/t2vM3KcbDfrI07Xm1KsMOUiPTj305
Fvl+ympuWwthx6RliL6nvafNy498NtKvzrAqio/Hnt6VLGvt5ZTAs7IDT2eFoE0LXLcRuyBCs1oT
+c6wc6JDkNX4NJAoOPUNaWQ/OiVou8ASMy2/pLUVX6YQ7eeuSosfdMpp3yjyUrSitE30nSG5rH3u
wOnaHsG4IZ2gcAeEyEq8tC0nRuJXLac1+jqTRzf3TIZIFJcaSOBw64K+T7ZC7RScpI8Zo4h33coU
gs0UGho5xqpe6Wji4gnI/XTORSV6qk9Jb1FvZuUjXZ6NmLhPaaNZb92ZArpA2Zgzduw9MCZyj+IK
IcJURTtmzY5+4uA6ZYc+bbMoaArO+yEpZKqpF0Yb005mq7SOi5djwKgXyhJ9Cy8v6ay1rQTwu6Zs
grWZtDZMgE+PYaTmguE/bWtfartVAM6Z5Xx2+9p7rSN9+FL1qdB2nAa78QBDJDbDeuj7j968yDTI
ihF77ND0JuxYvKxGGGmZM4XVYgD0A7JgZS+8nXk4pRK8WkjnoPg2Uze1kdeL4T5xYPHtGd6P07Gt
h9U6xMVq9Pd0AXCFaNpiy1tOmiJCZ1hTwujYpPJwmrBo7JyyK17xgXRB5igvzErg2Pgd7jzyvqzC
aoC0ntTQo7dg9rGC+QSLTLc5uAOTyjE48fvZHqWXdhb50i4PDD/F1VpX52wy6UcFb0Myzqdp75Lc
/y2K9d7jtKlSgC9GOVznKBSS+7hsxhuh9JeuSe90m9G4lRkXOccOCyVjF0VkU2XZH8d84shRXUpw
zx7+Nd/y1htEAXdLbV92rf2FCerr0lUPc07jx0QE2jCfjPh27NW5zJfCTxdKnJJT12cnzid7vGDc
D/RoxcXNnFLurZIv7YgBqLeVOjrt9HGoIoMTZQp4VxZDUFX3YwkB2FNYhSL3XCWWGRRginXFCjO8
oG1U9DvWu8nj1QqdZs0WHvgUuRceeWebo1ZIqGvkviyYJJehtoJZyi2xW6HMdNZyka5NfiE6S7tw
y+FjnAtcMUTvm3qqj1MO/67kVl1aWqYX6j4rSK1xGWIa4Lw6nEbpXXhGw+KTQUOen9dRJ281Obib
6ukxauPHLttkgko8FBilRye5hMhylY+M2HR3xZehL4dRcf7XdP7aJhZ3STG/2FpW7QnHdBuQzsDV
Yrfd54pQKqVYu45mMNqvwwT0Yz6vl1mjXxSVcTkZmkFeEvKELW6I3HLVsOToeYVntZMg4Vz1BUcH
57r8ey29vdKL45CZR3xqn5vOwSy+Uue3lG7+eaUzQJfNTWemnGwtC/J4eWYxouVqLtN9Mmc0bUHy
C4DRf3ZqPCq9se1kiv4lrc37VpVuMHA3EkXayF5FqGr1cTSzL6ynAXyi5KRV5t04YZPv+5pFAOiP
L3AZWyF7nwfl1JdKFU9mkTzOUe9S3msYH+cqCWGd0FTEkQCeiYGP0J3P3aQPsAaSYLDr+Y5AUes3
3EB7ui+IdmuaKS6xqL24gpYFhC/jPBmUWPfzFwGcm6tafufldpmbXycocs6uH22S9TYOMbs0zpkh
aDuM1MFlv7EzG+111exdRXvVWqzRhdm0zUMnHPYm5orrSbvQ8luRTYlfWfcZ0lOHRT/1a1PSmqWP
4uvQjusV5PxdTrrWLXDj5NVyZ4opxB26MyoTq5TLb5hVgjL45tC21208xicprOtqzYNG609tQd9k
UqXPa5qcAb/4a8RzY46vNWmf+kXeOgD72WGkwUzyoSqtB9OuliBBx6Btc4+5ZNgnDcVobH9ghecu
Ljq1iUSUevo4c47Q8emRyM/UBF7mubw1jfK+or+kc8jvs6TGundr8qCxQVHkmAGDIcqpmOJiw5kR
L7vEzX2r+JbkZohL/BO7jC8pmoiXvFSNeyWKu3S51gbkg6p+GBbrQkb8/Pb4xC5QY1BOVBsgFY3S
0+0Qfy6KNHCMNqQQLxy8V63urxaZ7alHjc5Fa1/qfRbCKi0Dd4kw9X2fDAsshTD2tKYpv0u2oJvG
wt7BYfKrdjgacbfPqlHfofB1fpdW36Bz34om1o1DZAHIppxuF+fSC8cpvyHD6xeeDAuA00ltri+5
Wghk57BqDFOAEGrZjehrT71hEtYTHb7ZOrBHrgRNEeU1PEm6bFvYKgXLSZd+YTwJi2llYwuo0PNh
sj6xtx6PXv00092h8PcvQDBkXybfnJ4f6BSvuvNqFf2NwRAn4VzQ9+4+0XTa7ebO1auQGoV2ObYw
Tr55eu5RNwhkOwvb2pv3accoaJfUkuEVQBYtLLcaIL9rhvRajBM4hDFNBRABWYqXlgrcJwOw+Lg3
PRk1e0praLFEyy6xTNg2ZGpRVWm7GwHmHG056pvUI3kk9hggfCBv3WXjlkbtg1iiZZAA+He+23w8
mTJyqEajXhS4euPKuyxG/ipsQj5YyNvmvqVckK2nq0j9znNcfdYLDBJXKGZGeiOjtL91qGROcO6N
4qExCe/6gIpEsUsoDoTnuszNK7cWnlVMta0elqMD4mioQE6A4eeD7Rpng6ejLEZ302R2XYDitdwU
WjP2+9JoPXs39+U8HXn06C7l74S80ZMy3mBZsUO60BspeCy68H/21Cmb8mKDuD1Oa61dszNZ1GW+
yHxfdovzavSSx0zTDLSh0u6yPv+vSQ7/aZXlaEZ4gTDsAWhj4oN7/e+Uh//7vHxPfx5HbePg3/78
nzrEdvD/U3cwnQ8ug1XsAVtbES4gtIp/T6P0D4bkHwiZSAIkqtC3/jWN8uhiI0usG5Jrf8tzmv9E
d3hrFCfDKDAD40Z37K0v/W06ewbHNmlN/22B5yX3YiykauF9xDr51DknqkCxrqyaUwIl12+tpb2w
lCFYCzenFras3Kb5GILAWDTtN7rtCRTD5c//oD07HMB3Smeh/1Ny+0da181/2CW16U3/s3YVtk+Y
ZUEs/HwVbX/kz4vG+0Cae7Pziy3pp1Oo9e+LSIORbsFC38weZKOQXxlu/+sqspGomKsjX8FJNazt
Uvn3VYR6ZTFcZHCxddiB5pP/5Cr61XaC9CW4UTaNTAK+g3LCu/tZ9M0V25QIczjlo1SMQtLJ1s8C
BNNF1ZbdFZgR/b0w1G+viFyGRRWR1yF6iNXl11fUS67ZjhIVn3pfqlwS2+GAO02GHtRz2zahbabr
3U8/yF8I6G98sXwucoCESjbi7PYv542LoFZgvyI931DaK43R2UjpIAM0wiY+z3QnmPH586iSEbS9
tIi/ED3QGChAOpqttnieGhNaSWxZM2W28N/eUbx/NRxt784zGHlzKwuURNIvv34jVj3IiKgcO6F6
WakFrjq57GgblTe2QV2vvxaTu6MzYXkXb7N97v/nruCVUfm5hgj6cKURv+aq/fnXTwfpAHbUCCqM
NspgTZqQo6i1sgGuk0E/pbCJti4rs70Z8AQZlyodPBVQ6cpBoY0VfJRFIU/e2/TFv+f9MN5MArZ3
B+mCLBCDAPydFvfAz+9OzKIuJ1nXfhOBPvY1yhZvW8G8tW5zxl2cEVLnqDELBAQk20UeTCepf9Qu
VgHWOK37Nth9SjUiuP9zAqRd2y1S85p3rHoG9/EvXyNJVqxMOnIygxPmjvrbkUXpAh+fbb6MzI7s
U4qNac+nydj5FvrR0dvXmtK/PbWa7ecknsSzgqHY+qJw+pvWrYqrJYvtrxJphCk75Ic7bXZQepYi
B/jmtkqegDfZX6xUU5hWcE8tu260jaeh9Rb6wGgLQsBc8uSgYq9IdrOr9est2YJivqNO1nheo1qK
Y8PUDIAYskqVUw4Hs8GH8GdZd5lXrubeansrRUTmHIobKIULs3Vj0isWFoaxZreJnNL5EDtVRbkT
Z9xu17O4xbY/9tLpH5zWbjg3Yj19drQBxl+bKq07DdR+h+MCbfHQjw2V8FHPfM+nGQKMHoTMOtAg
0YFOGprOvFnGKlpOIAw5KWCQ2jLbLWjuQDqj1u6rfpqfYgdZwQctxM2wAczTqyW1V5rHgJztWXD4
G9dm0cEMcVaivaUpzbu242FWMLwr0Uy69CywWLVnys9qDik6MSs2mwXYKS3fjP5xnee5r7eCr7Kv
Vw5uxBQB39WrWbd+OabZfFg0XX+OpR0hapgr/8fYJuUKU6ulUG+K1UUTxQaknhW/w8ex67tLt5uY
GjI5y5abQd98bUatis+0UgLSo/rJfS0WSGIc060kKI1hBgqAb/oZaRFR0yGwAokNzOCtFD3r9Iqk
c4lBj0a1QoMIxb63Y0kjiai/uG0CD5nUZ3R2Y1eEcmnQHUrGD2Kv2RXQtNpbgxXc+7inO244iVWL
uQZNEmUg4MnxRNmQ3K0gKV7Teprw5aY00q0b1r4rDeOOyE/fXkRZPmECzWxv/jiIsWYmYNWJF+LH
NYLYq9StHcNa35Tv6lFjZRmPWNjkQ4Mvfj7Z1B4QhCnj6c7NRbogjMV0D7KLTu09AJj6pOwGvE3e
GxcW0xLalkv0BQCDT2svNPOlkVEbdnqevS6ZbVNkIXOWKrY5ZNzsoVL7tKyGS/KCl1PTr69GwYlU
DX13sFJzfLFrMzvrbaZ/dHq9XAMcPyD2xnXuj/3UWtd9ZJenWA7do90O1s7apN0iNRhsz+iXSYfk
YPcjn3+ZzYUfnphyTLoKzVSrx9DLE5SuChJYFoimN8KZvBh0VDdjHZ864wWiKaiQPo3MR6OiSAJ8
YzVZQT1m7RElmnxjxHMiBMnzXfZx9lHLhPdDaQruTM+f94KuK8qPdaNbBpYBJ70w2lnDBeA6oBqt
Zm+vXfOQCQ1BSwFsfcxrehUQ4sd4T4iPqguDn9v0oRvEOlNx2Idl17F+rdOyXpDOtx/EmtnPlPNW
NzBK50AqFfnxUDknlfb1VV0TO/Mb3a4vG9tkVamZ2OIfgUzThzKr7DYsBtGExJ2077XrtWflkK8e
6Ayfg6qOkotJLGBr3XrIf9TdmkLaZG4OFk/DepBPSCBzG7veYXZqm36Ndr3X8waDSOYKDIwdR8Cs
05Lz0oNOJW9ENawxFsa4uQ+oMjT1dt9MKdpXpfPk0vX1Jvc0h6da309fGsvhYo1kbJ3NLsFUNKj4
FsUkPWR5rpPPi/oOO2xv0t27UjreddbR6VwRCCgln5XXwMlLl5QjdlJra+i15lZrZTL8H1TmHrOE
aQuTKJFeLINaDroq7P6qjgtxsiq0OiK82CQqDcJPQpT1gSd/8ezK1EIpakdqxecouuvpUEx2DD7b
kQ4MU90DbcP8qq3DcLdYMtHp34wIoOLryC/Hvkr2I/DBW7xYmW/rU7r6rk7wJE6ox+AqXr9ZcYfU
UNVCcvx3tqdPXNMbnEPK1+5w/Q/NKZ281TvyQNai08itUO6mbk5CxRXLvZ2L684x88Cb5LQfTZ1p
oEy0wMyzYad1dndBG9rt6E4njkAf68g1N4lyCSeKCszcPCjHeCmL9b7Rve+d0dzTM7iXufm8xPFN
u06hWNPbFKfvCZ1S3QirNQgFdC7VH0PMmpoYD8wnzr2hp2GX0r41F9PFXCr+Uw5BVzkV5QAA4fYG
dzP9ot4cKtOWIYGF7Dgu+NZJJln0I66Y9uM0+x6BW9wLLUaWqwdnn8upfx6Fmi9HXoL5I1c4mRW+
R+Fa6nOdtRFxV107JguJk1BnBseoCd5mesGwZlgQSr3mEu2dkVCrF03Q1uZAf3oOOFetIZ4zPT0j
r0DNNBiihg7usWJrrsqj+EkDOALUP3K1B0aKccj6nMSnNMMEERSUjdlHAtG6e54gq7j7rYzvY62z
qJpZY/AN5+V+WtUQ3VfKWncittDeuQihU3lEHi/KiqhtByfqijHqGjp9OncHthpTgBfbZhiDTfg6
n8AI0eI2TO2VtTSoPqO+Nozl9GzceQr66p4ZxHg0EEKulVRs3+GWNE5Q16VMAF86CxNVbCr3WcR3
zjJoW5w/k9L+qgYn8fYmTcvgJ3WSc8yKzDGkY0F+4p5VV9nCMJMqNhcBmdJZucvINd6uLEB0FNGL
sR9xCb7+N3PnsSQ3kmXRXxnr9aAMWoxZzyICoVNECmaS3MBSQms4HI6vnwNW9TSZrGZN72bT1rQi
MzIg3J+/d++5hPlZyzXyNqpDpRlajUI51dZpdu9R2werQZY9GTEW5oydLzX7xtNSoHhkI7w3Rqx9
akWTik1epNWhT9D0bGY779ack3uy8XLz08SR/XNi2qU4tgBfqjUoLSI0h9SK2DlGJXeJXsMgrcYq
nEbyHYlv665reDPJnt2kuPa1YPqCJ7i5ZQ7WHVWp+7hTyurScozH0c/6o5fb5mWNX+fBVJIs1MQc
jK8Ox8ATdvNgH0eF8Z71lkekQNcDFozEC1fW+TIANjhx43hi+HpRF5adqRHpVDjdI8m1Rk5TfbY2
ShMFmL3ueTJrklw4yzHwEc2+N3PgjXmzQL5J/SB/0dYsuRdxYXxtcuwlSNuCo9HWHi3+kd8zl4QI
biGRIRzIawzddTJxv6fp6JY0b2mL56FsasiPskkfM4/Kb25c/6iTUst8sJm4k4Jsm60N+oHiysjl
xehapzTOxiNaN4anM0bDSJfes9IBe4JQcDciEiTuZJiZ/Fk5G9Yu4loN60SkcX0rmOTPa1QB40HS
3du0WuOfpTMY94iRqlM5GO2V8hp1Vk1p08+mwb3NZU0GIvRmBkbTQWNc+5WjKYDcQE43AbvGjswF
Ldp4pT1fJxYGKb3JoIs7TFTZ0Zz2tTLt6AJUpXFCDNV/sjir7zNlt8cS8eClKev43Or5Kc76aw9D
/QXzcd0MOQAcY087VBliBTeq5RMajvoTWn65Q+56w/x8RxFH9A+qxZ2tLRIybywuOuH060Yve3Ci
rrk1WkNczlrphc5sZmxoZAPVRelsC9g5ADM0DoykP95bkjN67VvFDlQqRGMC/cCL5waOw+YCNL3B
AG8QVwFqdxwGZXIyvaJbD63vrwxr6q9J944O0hXQJIVUJ9U3w7FhWnxPyWWEnVNpmCOTGe81t5v7
joMrbJPEI+bUNh9U3BY732rmk6yYw1bCeU6g+FOHiHYjgxIKdp6Ouzyy3lqbhvIW8jjI5siOTq02
Z6uEEdWqAvh6rRGsew//trosK53sSTtOvc2UWFTTCobcLHK59b1kOKnGc9eTptQ+9xiloMBQpxIj
6X0y5++B9PvXUgaQ7MYJnldixsgiSL9dpYI8Y+j6xeJlYyCokTASktB4USblq4rqaEvtXZ2QFYLz
NJEuDGRTf81RP67jxVFOJd5fMTzVVjWGC54pJsGJlcEuqKg8IgS3q9HNuMVpvuvtfL4ReNrvPQSF
+6kdiVsk8owSBC3ppch6Jgmim9GTEf6qW1221Vl3XwIqwzevK0hjggqw1SG0H0hS1i7xJ+c71dv+
p8BeEOTDUMiTVjTMYcbiwYcRxyDAKdE2gH9Hidg9GvUQakOUHZmi+eNKWi5HK2Nk6y9aHT13IOML
rRuRpohB36TtNF9EjWts5RDfcU9IObVSC+t81DM0kQ9+5IBjUVNxmJR+7m1j3lgam7QBh2tblN4u
USgsrZTQxnXb8IiMbq1C3WQUC01k3KIyYTnKOcYY7C33aZpae9ShKQndkotZVdZL4erlthTy1hoa
h3yyMUge9VQ7F3E6bzXTf2MQTxotYZFI7BPSjtN0FzRCbbp2uFJYCE+sBRzdpFbeUa/N+9weyLE2
TfbSKb0whaMU809E3AsJSmyCtmB0inpipQds7zGv957WV7SlOP5SegR9B25gPZaIpi9bNVJZ1QnJ
XmSdYcOCNNvnwXMf+Hfm2BjrJsq6ddMYQKWNot66ptprvEDIcGzrAvxG9loVhXyUJdHcKJ8A0PsS
NYiaqzOzAYZP0su9u0g1TMAHZDwrtwQfTOUT7Z15/pw6ybztbbRdnHcFieNxXG7asSkIH8VLdfCB
FAOXFcxMYYSP3MJ2ToiT9zg1IQyi5Pdjig+9qJ6joX4spsl/bXFrnviH5bXXi8Q9RK1wLu24QcOc
dJ39ORa1fXShPV5phaOecs3oztJoFmaPVO2e1vcTwbwL5sfvmssRLOxTYevN2c30DGeSZl92iHvO
dl8yC0aEs5JGqjM60Zxj5OfVrkFLdUST2sAj0hLjQEqBOGqVLy9ReUw3cEC6qzYN+GPJsEsIzbpj
vqLR2rDl184ejecStXOoa0gmd04lc2+V97naE2aXW4sGLjigde35H04Ci6x0Q8q7+6nxZv01gq6x
CYSvXpnN9jsJ9W/bebU0mPcZxQmwB7B/TTS7CSJwtQmAabMq0JEnqw6qFEnACLGJb+1L6xOJUVLg
iXAoOucheCTl0GDiWOrO26j1xK2JqG1v+qbIHqyZTwqzZhQ3kaep49R5NELzvHtBkBLsGYVan8H7
Aj6pnFctLaqjrQLiEDCm3lO23xWjk160GSdaZtjzjQTd+pi4lLJJM4m9Ttrrc277+VvTIKROTJcy
qxt2NVyA41jOqPoWNYxCiX3vj61/o3twQjMeGljyOoi7DJrF1EBfqsRg7qAza7emrG4mBdDddsSN
QHH0smQYr62ylmQOyS+GTlw4GxZCYQLKtOYZ8/So71iRyJPOgcUwOtRIxl4IoPtSaM3nqXPaEBiA
dordjFAHLjiycT2+LI3eC91Cg/2YZpl7tCrAJkA9Sho5VLE4uHySYGcE5qg5LNvfD6pT0W1TqDzf
j1YwaNu5m8hKMZX75knk4a0hs0tg8HelFU31SzJMjElWI8Ns4yYuvVHR1emr6zEn8X0jnZYM86nT
jaMhupbqXMymv+kWbzKAyHxKHlq6T8hg3EZ/NshTJHOnkOIrPm2Rb0fsibtoEBpPoTebJ2L47Jsx
72gv+QoV0E6hogtMTLVAFMlRIDiXEXXnxcmWDh7VMSwY1z857RhBSOhy5e8DBMrDoZppuFwwsaSV
VmvRaK6M1jEzQCGGFmaDzynLkHjA2flwUtR4es4sp1X+1A4yXVhbgIFXy0PrfCYNtIebRbic+04H
Lm+QWKlxUJxfs4HFc0XSmIi2VknJjVWoa4xrshUBhZRi7LNtRtXyOhpWeW9yIIC+gJYJp9YUnTxb
Fg9D2RUPnJ5aMhP00v46d7krCKL3nflKR6yW7lKnSTaOI+0rwVvG8TwzQdy0U5KWGxRg82Vcq6k/
wHRGYNEOUX/uYDdUR88UQ7uqKzMNwb6XF1XRIOYM/GQpN+tiqnaVn6SUmmN8kziRh15W0CPm0cLi
iAKoKd4DQc81XAgXziey74ZiV6dwhnlyzQKUM7qMmtKJNL4NJiMZrQbNxvxs6FO1GB47lzY8jcl8
jwSOCUJnAj1YA//nvvYQ9fXV3BOGtfhq/NCNXXu8TVJzMK+nvuevg7AFZpbTyruPGh5PaEm6mlcN
ii7SOAn1ImokTmz0SDhgoxVgM4oJuPczyB/D1bd1vHRHMlObLl3EdDNRrZ54ZOAhEVgR+3PrQqZG
3eSgUQSfxcSdQyJnZqey/Euq8uQyjhlAELQ8lUlYp4ye1j0PhL5OqT49QgZzpDiesMGDGD7gplUh
M7roY1BWEBqNfBZhMQ0pkRhUYGFQp9K7ma0UyMjKj1L3YI0pWZ5VY5GQ5MRo/uYKzE/pznlF/NEA
lm2iaKPjRLLDfcZYkSp5hiuwckfFBjLa6eQe5kpGA+CpkjVjqpvXxO5IyxYcuL/Aj0rOvWVVr+Cv
xINryoAeeNNf271uEGlfe0R3OzMGjqxiBL8TVuTY6Asioz8khTv5h7rr6NMmwF8R4aGpuMCSB8WF
suqMHUE5azFWxYNF/f6oAG1eBbWHwaNpmwCt9FA7nxxd6cW6CyYsRhTL3tPcymCr0Slnl54q4D5+
443lYzqQHUPN03vp+xiMtOwXV1K+76VNyU//uSq3tGH64CJmv90FTkfiBwxERVwH693TOAbOsLLw
E/HEk1ezEZPH02flpjx205x+Nue6uyfGaLgyujze0WfgkdEZN/vhQP0Y74fBmfPTjK9MgtEjfSWs
rbgswtQueZWzubTMXQkZ8FxommGenZas9hNAmAItFb6MAlV1WgG0G1uPjTuKpyhEoaWh/zHK4DRV
uKSufYhCOlIfxNOFGpyjSAerPEK0dKoNZzUebplR74cunLKvqbOUnaleyjsEoJWFDEbwVugc3Hnn
RKkdiI5jqZeFR0kBQZrGYJoEPC1D6m56QjgoV6OpK/dzV+ZXuAID8xr7mW7SkDAorRrlloS/eDiK
Vh1vJajkRuMYaH573glASN6mPDOZknPMuzL5klbYoNI6+j0Ug/Ukuvpr70h8Qa10EZ9gTyvu6Of6
T2k75F8V/o9plzVW8UDODW/BDPhtkbiRriuAZdFcXwSXzTCN1z6vX8aRwJseDZX3iyuR5spBT2XF
wbrX+A290sxRntcF7O4shuq3Mq1Yv7K7ynmORhrPgEJ5QUU8cOsSY9KTnSfJmFmlI2U3nxiUYJfs
qKLTraxmm/s11WvWauUFM0zVhIFt21d20PLVRKHrOzl0GvPNSHM3OjANK0zbBi8nR4xoOOim2csd
1lFr2unOjCQAMxfTlbEagXvXskCTXY6NrDcFXwf/k5oLbyPwxFzDBGTNYxMWIX2OKdpywCmrC5FJ
edHjBuSc6A3e/BmHf/2iIP71YENsU52wReTTTZ9UBGshtTTbtepnJcPOr9tPEthdjT6eVPm90jJ0
kt+mWBAJy/KwBAVbq4oh2HPdy+BqzPxObfvJ9CtO72bM1DZo4rs8G0207iye2IjA16ygxQcPua08
sCO5P9wGgByMg9/Jqt6kQfzWB2a6BqFHTVendnBIRtpFpCT5w4PjRPMUdqJDV1GTKEGfu2WrW1Wt
LS8iaCPNtumrYOdoPk3+gS5/tR/RPU67xC1iNNZVdREh0o9OuR+U7qvw+kSds2Bo46sOlVaETHCa
hwt9GlveQBolJs4PL5v39Qhmbjk/W8UBd3s0h22nNSjOurJ772otHhifaflDY7W6OsmJ7LYv5uzO
hHSbU1RANjU6Yp0JVZ4fzGipDnwDHfwGuW7gbXx6FO2dDawlYRfMN40xkP/j1n5ih3SAcAC4aN9W
Y9SyZzBESZNDwFXieCkbkZNZ67FTPNsz8XJLOltXijNd+ay/KdvU/DSLufY2uOqJIdLrPnbWgM6E
cy00jQzwijQefyRHrjLMWxFX+bajNfjoFfn8Eqd6dOkQdcPx13FOXRrPjzh0SX8E3n3rxXO9b5RP
XFPsMs0ZXH+fUy5dtyayMhPGXBNW0exdUMzxSWaDtpOprHdnW+7wkpdezONDZPUOU2h7Zo5dvBlN
N773M3G7vFUKcGAxtrdp1mTBSYrSR7vcul2o5RKNugYaci3jSEEdmNJ9nzWbwQyGFHPG7H3F/hB9
6XUv+KRR+oaoKKu9lyctzpnYeStTuAQrYMLm5aiy4UAEvH6d4FDy9gnaBfMoyUJBglw3XZjW2bBn
MXD2HKvIiKJVUj83SeOygAupTVulE+rjijZ5stDd77ViogPgywDIlz0d8Xj2a9fQgqNK0LvG6IGu
SEgwN2SEQPUgEDzKQ+xuGI4iNsldWSTzHQASV2eOtcDyYriRl/5sT/uCDuGTOfQYTbwgv+YNAvrm
JQVFpZf04kVaAdkuAFUMht5jdjEsNIc1cEDYtsjxISzEnHS3Y4CZeYMwPbme6bfGqxRO8q514Cau
bKMZY6DXUXk3O0Xyziybxc4YObElGD6zNS1lQlK6MgGmNyYDblQ7tzfUtdVRDo3VhzDMsOUWoua2
GvmaHNnooAIJ98z3xReXIMtQtKK7MOc5PuCSZzhmRI8YyCr2Hgf1PgLRunbg8OLqVtJ49zF/XjVi
/ERAg2IrrPONoqN1wfxUXU9Nkk9rTDvpLb7zb0lfZADR9czWXdQ7RwwjjF1ICL1PlO0/4Y+qLwwk
FmeaqUsMlWyrre50ejihWUd5HANZ7CJ0L2t+tSCmvjKjQwFczFqTxiW3notXIwxKvU2eS6vXjgze
CI/qoLRoWdrtEFLj8dL4wNDGJIE8ndPxOp+cO33yywuUJOgpwSt46Fgze29yzZhWc9A/20Lh7W1w
SV3OURMcOCAXD0wcynCAQ0qTrUqY00d+umjzg+CUVaL+OqUwq1dSJfUn2fjeVTpn6gvhbuYGUZxA
SdkZj5WhSTq6A1tqWnc0LKxcT1FfSxpZq64sTo7GTq4q5MTbWDe7ECnbOxSIcU+CzlCEi0Ro/Z+J
NBS3OspWsxbQFxX2YG647J5aO1h22CKj+ojcsjj0JvL5wpfV797Ml+m/4rf6T6RDP2pzkHag83M5
D6BIMIHoL2yJ7zUoHeulXjUJay6OGKxy0GlPcyTGF+mYzNv00rvGN0Fl+WvF0o8iqW8f66AnQfql
G1RuzoePrUQ6ObMaGGhXmuevygICVIjSlPFHX/ocDkgI8f/iM41vwLR/yoH4VMB8eBgJKLAwGMLH
/vBle5cMOKJC2ITspZuZ1TpzKJ3Fa4WCaMA7M0lxj56eIa5BTY0Yws/2DP058eGImYdNolz9WRV9
MHKASnUOr14/NY846xzt4Gp0zDHFB1ntPDNupoZuHDt7L3Mskwy/MXnuHb2iPlCZMbyAKmAEJBD7
A2fAaljunaKubjLaGtoa7Ix1NRqN+ORzygWxh1XQuqk710AGpGPN2SeiHMVmyKQiykRGXhsag8N4
LuNg1D4Hyl4UJFoDC8LlpaNVFujGfZAKJqikqGgHPVIkJA1StuQuu+ABHKtybycL888656zwLCfJ
XpdMPj1YSqutpVFcYvO0sYZksTZTFmpl1NODg5AddoluOAc/1UeikPpKHVzwkMFqchy6H4h8mqOR
uy1zE87Xj7iP2ipsnFp7KyufHNJqmjxvx8Qq/eIWlens0mz0h40dGeqlwLmkr7VuEjBZx6nXN9k4
IQxok9kNh4ZONAfNemIJoDumrXVQou2hKIcm5zST0zgOvK47BXPONuPPEpcLcmcEL4RFKAgMTdBx
HtMgo2MWQzBXu1BIN5k7iJFmA9Ht28zIA5ZvZDNkpxJzebSNQg+27aTmQxMoffrdD/9vaUjva/QN
5UfjM6/1S90QsxInw39fprg6+vp9+OXfwnp89VS+9R//0vLb/O/P6v/7239myQifhqcf/oDsKB3U
jXjr1O1bL4rhH1bi5W/+X//jf7x9+yn3qnn7+99ealENy0+DWlJ9LyoFjPPdKrL8/D/+3fIF/v63
C5QXQr79/E/+UC+7aJaR/DHho4L0DRO53R9qZv03NJHwDoALo2Wjb/tPHar7m03wtuEZi0aQELx/
6lAd6zefuGYysFmpvv24f3zzP5ZVLtq/XGbNReP43dKjGwgzqcDASbo6v4LxQYdqR07BhgSGAe0X
2bVNtTCvdJBvTxqTX7iz5ageiYce7+nwfaWfGa05Cnj5dk7ptm7IkCPpNXeG8kSjqmw2c18yzbRq
jaR2c4wHTqUpWItzFWeqP+EJ0FTY9e708N0V/5PtwvIWyeT3X4QWMLNauAV41Qm3+Cio9Xvf8mbm
KqEr5yTYz3GbCLqhiT0fW5RFNP4YQb+mIINPdIjbt/Qb3zluEVmsU8b/xarzUstmT55pHYxmE3/i
sJGe3cguLSaxojhNyGuzcJji4VbnjIh6CPlxepgc5efb1gJETA6qX8R7DdRry/gX5gkRTDrLeCbj
OEGzWRefIyH1oyxHhEiI08DqMISS5jmIZflgq3TyVkGvMyhM5rbDmFUPBTy5hHmejIEghiTWRtFa
0tdP8PgOJENnHMLQ09LURcElF+hsysiVvibCzZbRmGV4axsT9rhOu7g5J9bitg5YgDtsQaPfQA+O
YJ7l3OSLyRv8G5f4rWUZsuS4yUgOhWzKCYDeXuka/d4NYkojQW15QWGm/KPjVASiGb05myuXuecr
wERMy3PgnDKSTdakslXdoXDG7kvmZZ1NzzO2uEhay7HLT4zKo6sczPu2E/EXNIXDmVLTEttiMtMx
ZG4zXvmzJwwIIBXiHJOjl7sxKNPiFbSmaV5piOnoaEVGdl2mo+VDXanm12joOlphibTe27yjmT/W
hbxHjzZiBbcS8y02iZVdJ2jMNwP12ZWRDJl5XU+VyRnGlUx1CoRVITXdqrSge68bL9OxGOpyvs85
zctbz4UQskr7UlnbqXX6a+Z7Ado8SWDmqrZGuh1WmzoXfr/Y3JOo9msIPcyjt0SVOg9VbfovKYcP
d+1qSYK/lcxqY11XPJ9r2JYLii8O6D+4uTG13L1ExZug6qZr9I2SKWOlZy3hqqNvX2ga/CyGJtnY
nRgUz++ymXiag4huOE7CoO63PIk6p5xezP4KA1HyJJsygUKo68EXmoEIawp7ZgZbjZDTabw3EHxl
5th35jDuTPZS4KS5Ms3Qm6REIBQV7sw0NlH1VldRi/8rVcWB509hourgJWi20PN1kWp1tsZyJx99
jIhy05W+OAO1IVgYJeXwCFnLv2UiPst7y+yzz1lRey6duUl+teF1MxDVtGZaIgypjJ2qAonPXJrW
ZkDc9rvWCuNFaAm8LKzqal82te/v4tkv3itHDZfkV9f3LjimvBfRyOuAs5ag4ik+6aQ4PJdJ7B6d
kgbsLvYxYlS+/wX2nd/v50RF94DkudmJxtMH5Xd4KRqdaj0QtE14v9GS4SPMXD3s9YaOgedVxrMS
GeGRWt/6nwMhRgqiZEKzFjRNCd4kGPHH9/HkbYYeYDTpqZiG1waWEnpGGurDTU4hog5ktS6lBM1t
l6az5r2zBRrZAZ9UApLBrdMtA4/B2PSO8P1Q77parTTW7mqd6GaEe7FuSXrhxNdHGyS1/bPp5Igq
q5jZpkWa4TEeAVDvSp1exEpY9lCHYxHHONfZq+4HLedlVq4UggTPeOZBhM05rUz8sc95ZC76jqnY
ZGA845vaMvp8Y/B5+RrUgVGt0gnP/Wa0yeOFiMVDE85UNo8471pwY2ZKhzCJoDuRUJLAghgANVkn
HbzRpk+n4BjzZ5rxbpQ/pkpqautOxchAampLBx11Ed8mwcCwzKBaj4l/86sKSKhq2hUp0ZxZ7JYQ
EBi7UeSsEVoLDnlAccEqupCYznFElPI2Kan0VrphlMyM8yabUVCMeNuH3CjTLZ3g+Ar1Yzugc7dp
KwuP/s0FKBCQILjz5ZNpdsm9b/U2gLcid19NEdjTRh+LcbxwWdDLVzeFNpHwjtNVnaPB5MMsGu9F
ZwbzUWPGiDA1w7sXNkhgT7E0fYR/vj495X5uXKbTclZkYbZfHOJCmC/5sIFUFLBk1anb6wh9BvMu
SN3hBOtafUrg4xU85H11Q3HmX3t4OG/MaOrfae6ZzxCDpw5YnuXQ7pVLGynqe+Y1dEkBWcJd5fUf
yA3rNgULN4dJmcTXGcP4Yl1Lp7KRAEMKyVv01Rc+RpInlc65t6lE0NeczhQH1a5pBkVOnzd8YkBB
2MPUzw4P++g5ah9pFOb8qFS0W5/R19c20QGdq46I5pWZ5OmEqMnJXxLHcYAcj/CHEJn1URb6bWHf
pxG53SuK59E/DhhPsWzzfpxdi346DSlEyHSQlU/HwByExazPGbHa84iFHvb9YV2IFOXHiF0lvzBR
w5xlB1VgKvVkIGRRRmdyCCCJ5FZSmGsom53/+3n236qdf+m/+r7s/dcl9P/D6nhh//xrl1bIAKIv
nqrX7wvq5Z/8Xhwbzm+65UH4R9SOLtRfzvm/F8fObz7cYWpjBIlAJp3l0PwPkxb/CNeWi38KDDNW
Q3whPRiI5O9/s73fwFR6xIjAfmemSLH9oRr+VXX8oQmx5Bws02I+hFaA71j8Ct83IWbY3I0FCWId
ASvx4lXvVphcBzvSM4Y6k9Ndkqg+vaAy7Q/fXaQ/qWeXsvv7apZP5qqYGNSgZdE5/NAR8GSfc/qn
JGCMSfvDS/A9tO4QeZvYQuwWogZmQo3QKX/rKSjqv/LWLASuHz+f9ovtgPLHLQbL6QOha7D7pm/c
rF4Hnse8ac4KemK+29e7msi+T0yuizcGCpVJe3Y2eOkbo94NvW7/fuT8l+cTTkAffw9gUUQ2Eqtg
8Xh8OJ6Mel20LcXZmqhyDONWnnxGiyOPIplolPz6mn/o/SxAK8x4ZDHbLlY5yLc/3u1GNnJGN4Ja
qozs8Z7JoB869MC0y8Eyl8EMQpPzrz/y5weMpjP2M/ZJVn/n26HmO/RbP0mAlzr2nAGvWbpqeuiA
B8jzYJuGlJypjg5Dc+XNvf786w/+s+tKQhzfmTZOQPPsx++KpcRT9OzZsCtkoVfulCFYs6ZlSqbF
/V8FBvz8NNuIaTHuwgtDhvLTXVQpGT55x/ZUFM6pL/vXzBaD2M6QU6zRyLeawvqWgbOq/uI9+pML
zArCm4uhhy/qfHh+sHFbPlRVDiGT65zGbMo3MUrzsIiz17IzAmKreK5+fW2XVeHDu7M4lA3sc9zR
n/3Bsy7cwlooTRiYn3+3EmasVH/xMT/fQnDWrJ3OktuKnuqDe7GyegjOzVTAGWF5oDSnWQola37l
cMCU7Nffaek3fPhSXD4+Bisnay/yph8fGE/DKdPitViPgK0emLdDbCoNHdirkYp+M2Gxz8MBOQ2N
PoF6fCWHZeChvElD/UWaMiexilPmr3+tn68BKTGskvCWQFtBlfvxt8p9nfNxpOq1SFpLUdGXag1v
NJeXKXPsf3stYsMxWBF1dgSoxh8+bFa6nUxxwZrYSOfEqDjdOQQtUsbZsvny6y/28zO0bG4GGcCs
DEyi2OG+33lcVqCMd6ReUzAFOwu2broqEcM2619/zs9vpmewytPKNbiruvPhOw2RMdUAPsiBktV4
mSmt2OEJdsICY0O9cp0gfiFHurwvI23M/uKzf15vPYPH114okKy8S/fr++84VH0MiZbvmNAhf8bO
OgMKm124S9AuzfwSuBlbz6+/759cV8+0QRouHbSfX5rW8GO3itwSdeo8nbW5KB6+uXx//Sk/rToY
rMEgsJOw7Jn83x+/mWCGDBbLhgVHqNTZt7PoMgKle8xTEa0n22/u6Jb417/+0J8TUVlbPfzsZNDQ
AGOe8+On1p02atZI+KhfBElwikj92BclEJW8T2afSeUMaXpECSw3VS14oNC9xa/IYqp9TzhycMh0
L7f2OW6a+S9u9QcjuKcvN3rJmSZPG5XdT/WMVefBoEakLDMuxB1hRdm4y1yHnphhjujEKy87YYFM
zlEJ4VdlM2aRbIx5jef8LfVwwqyJl2xJUbZE+lfv9U8vARFgKK9IGFzWOEiXP164cYIynVm4EQd8
bo/dMJZf54CcV4a2RXozZ5WmX6aFxoNJnUgZaKB2NDcKMDaq5sZ6dDxZ7U3hjR6O0tE80kqVcmN3
wgP5VHSTCpu5YUnOYa9Omy4TNO2QdtsIm7lYU6iaKn+tOx6m9WgCRN6qieHKVlal2YANQj0EoEX1
/UonV/RSoqp6G0ujmvY9kpdsO2FolduG82O0AvOMwsDU8+IYK/hF23h5tzriBUEGAVzp4P4Ot1Nn
pGfdiqqtWaaEu4GkLF48o1BrXUoEPT5qNU5YXJOIQJhxOtf5rIlVMlk+OGCbg/PYjFREzH78/Evm
ZtNVqlvEqf76if54X1jVqePBNPi0qYnd/LDnTAXSz3KkpaFdFRj0gBaQ8RnWRPH9+nOW3YJb/N2e
TQucn29C3/UDa4mo/bAOZiiRhqADi2jaqZs8aaYGIMkA8Q7NWE9HnCwdDYQRs+Jm1pEBo/+0zhH9
VBSXwNZX/dBZF+4UO1duFTdVGLuEOcz9vC3y5MICD8Qgz12U2DKz1+xp0e2cl3MbWrx4iIhLosnn
qix2pizNlRdFc4cfIP06m6OmrRANNOteIsmqMaNskFaCM+/Vvp7a7LOOFo02apTLu9QeMZdT8BBD
xNXE59iY46pX2MhDjKQ3y5IIqJxYRIxtXnPG4OiPF1hWsnXj1263QzBI0tHgJ6z9sYgsjFMWcYEV
7FSMsV4108zLpc5J3fduZNM5l3mRYEXUdHcr4Bp1YRRo7eIeboh/TVDWwWDo6pUhjPnRitNDw6l9
fuKm41HrUYPhZ5mKfqctzJVVz87TLUCo8Z71JMDZIfp1T1gE7lKV3RhjA3x74LdQNJsgjO+D2Wck
X84wwJyiv4HN2dxCIsvvTDMp3+xe9CXkqqUPZhROjzm6wUIeifhaMDS3dl3hM3nT+z54R3Db1bxq
mvM5olGivhE6kUpYk7dmlI76v/Mmccb72d4Yzlgc4DukF1UbOUdtsLZuF/jbzpqsExdfv6oUaeYN
1LJd6oveWmsGM9xNjG5p2DOMfEsi9VXLaOailpXB544n6jbRCBiphWhzdFCo7gtgWF8GvTX2MvDx
rBTRA0p784xKGlLFbL4aWYyEPPV97IMzAULrGjo5ptgCxGqMzvNSlW52KkvHuW0CA8vDLGIXe35m
5bR7nO59Ul4NihSkobmj3WLkV0XUvCC0vkuz3ifvypS4NFCs4PCEmAbt2zIe0C5X8S6KTXPbZI1+
Y2a0tDKdlg2gLvou6fzSSZgdwkEW0I/4OCHJi1umAgMyNhhjEVbQPOT4Vu/sOiMIjgdxCFm1emed
C64g/UJ302vacDQCiJSbKsqZd6Rp592D6b8nO3KIjxxaikPe6VYSlvAEdmjBnGwzD6p4xHE5cyVz
p2DFiGO2Ec0u1hOk6XM5a/oOVbkeCsNG8yzc6X/IO2/lyrk0y77KxPioAA60Mc4FcLWkSjIdBJnM
hFYHGk/fC1lt1NRER0fb45RRfzApLnDOJ/Ze+0ibbfFyJx8DHiQQ7PKZ6J5ug8sHf46+JUr1Tabm
W0rnyEIZw79UysMMQjVAUVHjrHCJhYjxZ1noKrZQ4TTELChJvwX8qcYrqg4JTIui/lZX7YCmNwbq
CHIx8SKMdUGST81mySbJtDRCts5+7MZk8Y5Gkdh0Uim8wYxfS5bVB9uNnuumax793CTf8WAVh7LK
z2nXsj03I98qSImV5mc9LZ8Ip3NU2JDrf1LtfLsGl9ukDF9yaoz3FOABz7NhHKYFY/EwFE+TG92U
uSpPKvaRH2m43MzJHr0sSj605VuWyasTud+oQuDaO/NxxjTAIcVOrR8CG29/s2iN71pNSSit8YHm
efByU9w0pU28zqy3abm86jbyhUKdcB9MlxLPJbdp9Ropmr4jiuFPP+Moc8SHa9Zfapy8uuZoMrGt
LK/oG2cdmX9CUmEqmNXzL+o7FAHLi6Nm6lZpmX8ITck2Zo19lPUJO7E2Otc8Y3kcbgapPTG3dLyY
i/dcFYQ0aTUa1YHRuqzSyMfIQe7DzCe0DJMXp9GZ8hMtfV4x5qktUhqqWbkWHRAxMqowUuFN5juo
5nHCEe4LBwltUVQGjEkEEhHy9VJzUWk1GII7vbbphfS9Ag1lU+rpSzRau5X2QIFgNsHEewLIBeE3
6kmh8w45ZXXLZpWYhLGgEk5+4ys0DlRvKNxlI4yW0AbzG5YUwu+0UKbvDp/7u9lp5REBfn02KgzE
Bso+rU740SfFxe813LJWU7xBEdOzocgOmlr5qs7DaUGDEEh3bTKipPcERIepRj4gnMtCpuXGbRjX
LaRP56OLgVWw59Xa9zILj60kISKZSrZCBnoPg2ERoz7XY36r+5FM4qAenPaa2/mrzca98AxN5YMp
7JdmWRQEqf1rCqJBMaMHGQgp+jx9AnI8PrLU+RVZrCs5Y7HKNWYX1Er8qxVIuAbBiVgSqbKxgXli
Xm5N3xVZdEnr+peI5RF0IPzQTkcWlpd/HAV3Jd87+UN7GHtGHqqBM1fxN5rO8gSlutg6hps/G2aX
v4Ic4UMR6J+HWlkCtV6DXXst9klu2i6ZuqNq3tUjASk8E78FmBCeOoYafTsnF6gXzkHW81OsGXtt
HJ5BQJ67vn4qyQt5Z3XxSCK4wkqMhErUzi9tzqMAp5V+WAYpmGfNKbq6MMNjIoMwn+Qm7pLrwun8
JJvhCeHZmsE77SyLbLpquujkjfC8G69VRnPhoANxoCmkWXxsFPO8TMNDxA0HXT9chZFdQY+/hMtq
pWNqsc/G4U8F/wUQ33yOI3CcEq3sgFFvM0are01R/yCUr7F66AL7sF5WlKrY/KqWmNJCCE/kI1vN
aIdauNxQZdiHsJ0eesnTv9X4QyKm5AMvug87Ggirm4wdInEDWkgZE1HLqntFNW4EUcyvSJ9+0dnE
G0O2ME8yUfW+ZPDHs7igaovs+dq087GTLs7H3v3gACd7PVl+hvAPW5I8uMR1K6VOgaaiJUK9GBPC
SJGz/HGW/jEWPJSMLgp4mfm8iZNwXXGyCgQcrWCSmkOvDFN0kkmAp3gXO1jzDZifKEee2I1wk5uj
ynKj+BwV1yZMu/zGHIln2QC64vQdoRUl2TgGHtN20G8ldbSHkeXFKpuzlacMZQQywMKtP6NRO2Fg
n25ZmPV7MzI0P9Xbxldm5cdQW8klL2bb6+vwirs/BKmQ7PIiO6iYV+xoj/fPn4c6MBrtlKjxxY7T
QHUkt3GJaWAMFdzymOX8LtSDIW++kyH+ZdnJAQMKOmNreTFV4hLnxbAPoykzD38MX1EwhpMi19DR
1g7IC2tXx8lOGZEXmVLcHZympvrcmEbIhrvdIa58C+naRpjgQDTvVBpb1V3Ibstqn4nGt8iHY5tU
p0VVdlIlDB6LlrtpTWUbZfN2sJ07U+VXtVgziQxYLmbA5Cgw+iSoKvt5NIvbQkbTZimyD1uiu9ZH
Envx+/bcsG2lBcZgwPdBd7zVnfzO/DTfTv1QwTnQR6/Rc9ztJeYrrefjcE3Nr8q0vaYp1IzOavE7
c77DadgTOVKR0kQstYkZLRrlc4OzSrJo3jrM0zbmsBY8SvWmdugm7Uk9E+32JCL7CmOz8qxJOeHz
hVqmZt3RYvXGI2Ww88+jk2Ig2arMhT9Qp5Asrljuz4RpTxBmM+rNTgdX6eKXn9PT4pTnzJqG61BW
v+zZVDx7TInDdqjIqaZ/OESe22grbz1BBXsAbbw1Dld3sWwAEeBim0PlNaEreYHZ8mX1NeMi+zCo
zZNjKS/Ia72uZUA4WcafxHYG2lC0y4Nt/1ThwoMXwwA62o3G/ne5JMSPe/ghwOPYwwfj9c8ezxFp
JMROWaXzYo2aWE1b26rMSRZdpvToFPpLFjnPcayAcjOaB/ubhx1N1VUVJjl41fLTGJWj7Grkw1h3
/Fy3n1jlUjeARgwKxCgKC1WvZZe8SS37QJG2gyrUbl28iiw9zNxnaH5LwsH2WtKyt6xbHlWTfsG7
JtNbiW9VnVNvdZhFEdM0fxDAPQqsJZuJOdIGDvJbqwowJXP9XenjQ4M7eqidWX8lFQf3x9jBTQ+j
2eu1djoO43LrbDIAFRENWzNKsZY0c2GjUWk+06I/i7y+JFxgaFuUkEAx1IXcVwl2HA6OC8/dckKi
+9GVueWVxcw5RzmycISebaLLQ7/QrHLPvv+X0mXTsevczrPj5Ibf7la2yXEcUIDWReoSI99x68y2
EigG/jBN1pgfHUTYVcaSUhWLDFJis3w4B9pK935rlnZvOxPHGScLSGA7mAulPOcmvjLmHv7Sl68A
Z34vZuPcVYhJF3it87GyG7EtEj7mqdKUILfG6KIPzVYFTBCPYsdiSPkYSr4x7tCdW5AggUs43JW5
ck+dcuu081s0dG+Vm7TeOEcH25Y7TjNf7VA8tJN+rrr2UfVi9QM0Z30JMS+CTsvmEhsBuDBWLfFT
79ovVToZnrnIe6Oa70Qe3dxe3/eFqh2kw58JWdXk5/0YpFH7CjbrVUsa9dQ4FU7c6KnRqqeix2WR
LcmHOjQ7KBqwykzjPOQkBletABbjHgl2DZymvkyqpC2hg+Gq3mJN5Yyq7K3Ryx2Ei4A5xiHHGcjF
0pZXB2CVhs+6nFkbm0OAlO2QFOFDI97QG+wpY2ISHty6wLs5IuAuHB+6RzBpNLWYz+mUtT9dPa3v
LrCOGOlxYOc2oJZcY7G2is9VetZqFS1pucgqv0nH0SIxQkog/+bovtIwds/EEcS516gKEV8KKnhO
lTQNUQbpmrpcTXxf2ZMFAxugYOfm7R6jSXxpWiV7TFHV/GmrgcMPoDMlYwNd4CpyiUdJSzpDOYao
eUhUqkzxzSTHfFOGYtorajxeOx19005DX/+Gy76+1fgXkf9pCVhwzPDiHtZKyGWtDaF1AK+SB50p
MsfnlXIaX20xZ9e99lINca+dYQLaL1bdxXfBVNnvo/m2iPDFdeYHWBn1i4Atw8f4xXlXw+D7IlH6
NtpSJ/lVpEcrQty80WJY8FtkTN0HyEriVmAVI3GqLDreeHiYooAQwDxLaWkW0vgSKtHLZABJKfm5
pyl/wpa4yZf+LiL3wSAYsIIce4Bv5m2Kc0Yfc5VexKRkIcqLNvwyCS+5xVhNiOfD3FCpXriAEpsb
UIISSTiBWOMhZ0nM2V6NBl+0mB7q4l73TMktI8fouEBWCUprqm5VKU9DP/zIAOBt2kbtX6QtPkqn
frNtXBQgAhiF17H9lcK6oOcgPow11XJCUkalb8c/4sxsmD5KddgXnCVIucy3fHby56KO3gV2Lp65
ujLhePWeoVS6b+cdwsABEtImrMoOYdyCQT5CGqn7eF1Hv4jwybTDQdEx3vT6rVuqBA+oCE+s17+q
LK12ZINMz3GtFMO5n/ryk74sAqQonXteZwSPJE7+FGGtJfBsAs/VKcDrxxH0v+bPkXOMsYPfp2HV
esloJvydTBBt5Vj3aZye1TIyn3nBP1s53ROq+VvpoggBiITvA8uq8kojzMQ1ZLHzPHdyOXAtYjXk
Yn2piVI85+CK7rbdz0d7cX+QT0AWgGbfIwIEMH33J3Lu4d3b7vKmWAUPAkVbG7Swt1/zio6+j7M4
GOOueHUXBghWUpjPWoRnCj07uT1sMg9TRwbdZFrjvV7AoBMjbP0yB3N4w225CsmMt0ZTnRNO6vyG
+pw63JzSS+6EA6UEW3TUjqi8GuLU3FmcHDn0YLRNc+OMbYBnhiV+O/0Cj4hTuGGDNspPNttgHM36
MTYgbOqY6RNvDCZVzC0iM+IT65EyQLleHAYSaA4OcJp9MoRkGSB7edWnmVxJ6VrvQsO10VBEe5RS
2tZwCw0pAZnDRKgBbXTdABGshlxqFns09o43kLIxeD17b8yGz9aQoDUSenZc1HbY8gJmm8TEYYCe
h8/Aad/HefyT6uV2dkjoyakV0dkIESSxrvt5Nbfpbh4aq3qOJPRZvxCWvHT1wsQKw5L6apgA7ISo
EwKv3fSDIcnMQMVSJ48FvXbCyKfuVnqYRzBH78Vdf4fAxmTMtPLDkIWl3xEuBmhvZWUOat3u59q0
/Yn0HmgvIlcOFbT5qyys+phEhjJuSI+utsjoyZpxoujZVjPzQrjNWSlE4Vu6mX/kmO0+yjY1J1L+
xpmVm61+ok6SW5fB8W8HqwJLAn3Cfhol8tNFjWWcU8KcA/boCLpSCWSwXifN9EtN6kOSolDh3YkM
bxJxygM5m66DjiubKRfhO1j6tl56nH2+Y3erSWMi8udRkYaJgas3eCD3s5RMKhSm1rzfo4kqrEvd
z0XFwU1zgtiZituJ6vBItrusDkOI1ZcpNbPdo9ZpifEb+B6qNBbukuSRYinlT6xCcnyHbMddAEFW
j77gMCbTGRo+guax6NsoALqVv7VF93crYXHa9S2v1yYVTo3rYaB687AIMUjRevD7cAp188BdYVW0
QFaUPEMisL4iEHf3hoY/2tt/1wmyydr0QHk6GxQUZbvv1aR2HjnGseFouAM5EiHKyHFfdUX3g2Qn
HirSuPk/JswV6Qp+ZMvPIMRW0mMsphmh9NzrwDtbMWHAG+WcF1e9MaZ7jhJTbnGW6/t4QPfpSTMO
6a+YOzLPlsWsfhXkGnoFwLDqdyeU1oCEimc2SBGEmqzKTBUYdzTi+pNT1Td7xvLF4E0xuNOA5WWB
3dNRSYS1h9rNjnpC4EWQMlX1pSIACQ87bVEes4FEjQvxq8BJoosRXkT9NI3Z+F6ljJ9d7ZcCWr+o
2pvMYNAgjmcuXHPcuFqzBx1nPhbGrb6DfebEp/0RU9Xikv3tdOoSZPa4fLR5gv+MaeTcElqULczu
6LiYN8B2oPPpptHyCchsOUfEGG+NqrZpNX/KeJSRp1oKa6OILB26+LDYDBBdvUh+J66Dj3f8Sdyr
da0IDCCWaNoSaNHc+BLjmZF59qKTRfumanW6783py+kMru54sfcN1XZACxWv+VjCPlb8rJs0sx0+
YsaUQSv1knkddlg33xlqV1mPEZinjSdv4DSYpDXvWmMg3qKs54lXxGoK/dxjCfuKiIhs0JTjyT42
7VjozBrWdSssDpGSAdAmNPTI/CTIz7ijL6hsnfaEvrHvme7k7q6qnNk4J006V0FTO6brxbJeGUrE
H9rkmylI3UFegAvggXHarT4MExi4olXMGw402yJZJsHXbShIDEIoIdkFvJNqATxV9erAx5ssew0f
9OKHU8fPbdtrNgKaEbawqDkicGJNJ7IHFfMUvXT5nJMrM6kcBdag8L8zp5CzUdWKYG29btG5L2V4
lnhcu+1UuqRVxKZBPgi0RxhbQJkrHVga8XDPmT4Ci3Y7s833apIv494pzKxuNv88JoDh9cVPgEFN
cjdaPS0uWcNax1fHviVTRK8jRJIuACTl4lq1SPb8yxipQiJVT1qH9bfTZXOLDEmHJexsPppVwZVo
ZO2NZ3jptnLQO0LYECqMb71LsrwupzWASInbfaHQBuY54417ptZyj46MNItlfGu6lkyIsG5dX45s
LyPqzusSlcmBXdwf115+cKXSZFGAI23X5xuHd3dKDOuETDTfF7Fr7ZArrMqPkVmObna7QlQLMTdx
5bXodxF0utRGpTHC5FewTazL93lir0WiTa9/906qbNmZh+9hKVptHavF70WbxOO2Bf5W0uVLme4Z
QVNbDrKbz6TGxxR1Cc+CCeDolNs6gyCAF+61mOZpLxKnpelyU5M2pCS9rsrmlOwZTMEQXyGmrWsV
8F5c0hMMwDVzxil/gVOdg16a5yjMsq8p0uaHorniMbQJmX6jAzbRVvDRLqr63AvYJ4oJlhN5hsUg
Jwc1Jdaok7lx260S9eKYcEQ0R4Btyg5Yxe+c8Go/c8PmWUhBV8NAzuA3mZeR9k/+xL4/AiCbup+Y
h1dilQtqujRKDzgExA6VCMMlmBOAbOXMeGuRqrFfWj05llo43W061TugAZwlQv9hkBqdeGxqxVfO
FIHFmb2m1ETG/JqxaH2LM716ZJr9DsAJtJ1WOEExDeEjJNFuCjJnvheAPzkZSFizRVlfHClthvWd
A1AWnByjPD4nFVI320l09AfIfNDwLMBgI1axXT2szl/ID1cgkv3GZkJJ923iT4nX066J3zQ11E92
3X/JTOQBUr+DnYTTeZ4ay+fG6K5uZ+tH5EU1GyZZf9pJloS+1ghMjbJcZ6SpPlRbtol6kJtNmPgm
hMcvjAgRBA8ozEjzs4InLBut+bOxsxQ4KEHXtP1pcndZ3L3Hxty9EwfINaGrD4V/6aJri3XrdTZD
FBjlclTZHLv+zMrsOlKKbFulHL4Ns2kf5RK3d0US2a3ZzI00a7T3DBSYWkGyZlAEHxpgclYt+gdE
MmfTzU4T6NVcXlsjUvfSRgdAiB5XMzL6FCNAquaBhVAn4uBZyOAOLWerxJUKkYe9NivYuuZcdaA5
F/XEnBiGJpozcVpwO+40F8YMJqU1q642Vab7Y0T4scSaIOAkP+tqSTuAonLHQtJlqReHYofUmp6d
jCnVi8Zy2S6G2lwiZZBfMJr0a5oNv3uV9GN6peVATxOBHApx/OuFoh5KMBWHxqIQNTOMRlrCLCtc
VHNnkB2FfXQJjcck7PGjbmvhEojezBdB6sNTCQh+58o6DxaSdK8McIgkrMI9SeWAQBcwt2oPUkSd
ntCEKC+zVXYPyVaM8jUh7yqB/EYZmG6bPNF/tJq5dm6hqR8ikycRj0JlP4UJCgACRvODKwd3X6d9
SFyXzYQucf3UUSsIutYhK+PlAzUdU+1oxbymlnwoRtj6MWU/HW2bZs+9PmrvoymiqwnMkbtZxMxx
LHETE1QNa52vAudId72pJb5aoS1Ajhdj/3cLertW7LNk0XdhnIGmwjhBmZGTScKK47c+huAas/J3
npajJ4lP/BxSYV+bymjaTd2jQLXbnu/DTo9l9wRIDlWQM4qYwoZMndlut85Kfma5vTUaZT+F5QDx
jVRCUI1HIUaISCALPLeaPzCJpwFCkteiyH6ZmAQ4TApY2LUB1U89E8DZGJQL6AVDgpSYX1kwpDR4
RFulWOsb0BV+OZe1x1xlOmd045ALp/iJUXh5mtT8CWvXZnCKxPKrlnYCuw7SCmS3x2pSeVjNmZY5
KpQ5Jvmuwd4xDNEJnUfHB8GZ6I4uF3DBDCsfludFHSsyvlxY1DzEXj62SKlUN4h648VW06+CVIgt
qReRz0IwoPbSXjst2zNqT8GTzj/rVmsDbIDab6XiPkr0MTE8S59fF6ceQfUnI5LBAuxKgU/GiY/K
Urg/wiIsGFjaM+hcois5KwdMv76zkj/7vxDQZuWB5isZtFoZodNKCxUrN5TUA640EsPh7wEMYX7V
3jAfMVBacaOsiWOC60CQxgg1rwTJM0Nn7AwfQd0xU6QJWeGl5YoxXdxB9bDb1y/JX8jpijstV/Ap
MJqVFA0MdV6xqDWzl0ukgUqtVmhqmZAjprW2e+pKHHexGZlPamjP52Xum1dz5bAWTCrfFQvmw6wc
ydMA1orJvTozxfbUTv5MerO4970JRSMtkiMxqhp2QMivoWPAgG1UB5B303wzPFZPxDFEJ43Ahk2o
r+yxKFVvKLwAynKesXVYKbMjkw3P7NICZAkiQtdZa8ZqwRU06RAlVkqtEIrZsbcwu3tvkVnrJKwt
Ihr/lxq//z1EcRrkGrMwES0TCXErDVcV9Semn/Lc5lyH23Yeqj3QHCtIDJz03TR3X27Hlj9fWbs0
dxzPBUS6idbrMjPmforGmM3w8pfXOzDqPeKAY4RLycgGaAX7Nlrmh6o97ZiZaEfsNwpWKX6DUiLA
Sv/JB87b9mhNE4kacsZ/Wa0oYZbc1U88MuG05612n2WV5ZGX1rCHY5Jdic3rlWoPpJ8zIMm7YEau
ti/suQvQJvC2JaaUpB5SYjL7ABzvk+OQAcTtNfU0ScU4RsxUhIeF3X41IqH+iZ3Z3XeSmmyYY0N9
rU2rfYyGobyWSS8usrTlcemWH2njFBeMNs5DT015LEKreoI4S6ZwHRX6wbKbXjJGF2R+jSzHfH3l
PHfqNF8Y7eeBSWOobgbG+NUhJ1WJPOMh0phfR3IwfIWkDM+yOrX3KrMuf816GcMXFUv4GgOQ+qNn
octOBSj15DhsGrpO5bGBkpDyyBOyAupqBVmLv0xrVHHwrRMAxNTAWnvq2jbbcaBRs+XmggaMvnFE
8mtr27ZbMyNYtD+jYZiYZ/fVXYnpFl6KkdMP2Au/Tqjozq1hoIcjbdGk9magqaB4Sq3oiGUt9OjI
LX0vCAwGoVQk3WaKK1YexjSY8HOHGgCKZvTRb3LyBvaiNjItAChHQcDtl96OzRHsGOeDqU9sMfTl
XLvsAKN8KC/VqIQ/YK58xQDS2Miz+85MzrExScgWsqerPqnZ1q6VsWY1uHbJRvUNwuTQ4WPcNG56
qez+I+EhZ5o4JcJLqhjqQAIGvZkAG/jQ9ECnoroqbyaKqShAhMapR7W910IchYlImCz1etp4kQir
nRYBJ9pYc1HxO1mgGmMFJM9g2b8Y4yVb2ZS7Fj5hEPdle1lNrIDdM5X1FRYFJNkW5jnULak03W08
y+IgaBo8fXJ+AedE5ICYclc0WvcjVbTo4FZh1BI80sg94yhcgSFCCJpdAjWaKbrz90ZHhB7vlE3p
hPZ0JDpiwYizzeKZ4fHCh7T6SX2YoomCs3ApXoaK3tO3itHR+I/lZQEIdneA4zCVh9a5HDlX2dHa
bI+poBh6sR81WAYB2VIMJ5gSUlTbqKRG57+pQcshzQK5aFQmZkhUaEiiPU5tXfrYi4cgQliyZfyn
EKM6Gk8ja0YAvRP7IdtAhDWZPwfdBIiMe5GnD4DAng6re1/KZNxrep1TOID33ZQt2E+9J/6P59yw
36WpoBW05VxcCNpIT6M68XNQ9IXsvOiXo14dfGVQ7/y1OZzbKuUzJFD4gJWy+G9Fl/+P5BKVjrXS
b3SH3tf5N/l3haHLGGT1n3J6DKLz5I2F9RfiViLqMSgROLPWrrOzoQqNTvfJst5mEdy1EoOMSxe8
H8MQclozwRdYT8PpDlnDoRpLp5JYDWzkwq/zLobn0ZGP6q+5C+M/9cP/I2vf/49YDLG6hv5r598L
pE8CHf7V9/f3K/5p/DOMfzCIJxMcf8xqq/gXKob5Dzx/uN/wCukOkBbk2P9p/DPEP4DnGPj7oHIh
jf4X45+OX1AzbROY3d/gKhS8/wPj379ZE4ShW7ju1u+uYo1QjX9THtMcEbsLT8bDGfxBIC+LRPdU
NPUGUuTnv/xR0OnNUVX+r7Iv7vgouvb//G9MV//3i/D3mzn8Y9g9bP4Q7r95lLIeUETZgLfrqIqX
5yKttfrYIjWO6boqxNaihjxxiU03/SOJ1XZ2RbyiGbS2d/Zqu8Ku4wJLG5C5PqwfitP05iGLgOPf
RWM65Z6brou3sCmBbjVtYU0nkF9dQ8k62hc9yRsEZ3EnzmabYHsu4zSZOVLRCp5iE8w8jdkKWhoK
h4BY0S3s5zUATOijU8kEshELwQwyX7/IFBNpwLRD2a7ru+6edPiWtoOelfqxr4sGGkDZFMXeGA30
f3TlN9AN/Evo4bCXoEeoP9zMsRr0m4uOlq61G2Mjh5g/RYqS9p5WkcMtmI2AjS25UAFx+iJ+QXUS
bd1qUTXqllQFguSosXJhn6se8IWtiiKAQknhsQDKml1pVVpxHuoEYzNrZTAr0DnJgjsgSCLlvCCI
x91Qk/WZB6jSXUFfFdezNiosJ9qID3HjqKnLkL8l5nace+wKSzUYXD+psTGGSPlCPRBomvKAdmn5
JvrUTbkoiE/EoATQgRGNtguTS0MhWoKhF10sC40asYw3OPYuYXVqKCXdh9Z2q1oWvEVnXt3afoqs
uPbhR765CkpelJiVv1B1A51+j3s2rHP6pJRdhpZF3HjGxYX+12HpWT6wI2yH0GDgrcLl5tE/QO8w
yWYxUflHWOtbcAFexs9AiHdzTKhegQiBHZwEYhsCejQdpDUjc3YRsCps5TZMcHCHZfST0dhTC0g/
y8aH0ONTQtaqHzNWc1DSek1XjMj0AKU2fNhFEn6HRDgZEtCrpjXHkVXGZgoZES6FYP9qPhml4HcT
0WfM7n62o0tN4+JnrTX4zRIWO61saTrNuzPkPtr92k81BSoVjkJHPhEGf80WqezrtjsOCCZCBzyI
Sju7yVJ5UcLRn4R5aRVk1jQ/O3uc9wuBSxoiCugR1plp990U8W9mbyT5SPki++GZPUJAFvMVrQ/t
Wx++6t1wUo1wr8COCDDjr8PM8EDQYejPSvfu5MiuBNG5iyDIVrWYb5A9RVQTMEPRkTpNSNcBoouD
0GyRnuagQzaYGK1Ks8bPy/iHISOFqLj+NiBZ9OxOQdEELNylZysV9xvIICp9d7rajLLRMbW/oXGC
HJz7gb4xDbC7+AQabMNFA56RtZdaK16sDB2h2QBYFMu5JPunEhGMOAgxkCWu9PAEls0mnAo1M9BP
p6UXkhq2DfWKaHqhvYnahWfrdGwzl3bn5KwUrO6dH/QsHH4Vt1N/uUqGkC6u7mRc/5F5+xQWCNg1
d9iRqHcq8/7d0qd9p0P8NKiz6Dzar1iiGMZw0G9ZeQFKr0IyA6V+gdt9IuEGjW3OsiVs2i9m+Rju
wuWQGkl77upmIVwwvevUN2QS1He3CLurTFE6Ds2yX+uHjR7bv3GTbwvwK6c5i55qDSVyPJGnJEyT
LW9DvlwvJWL4cjmT4yO9dX7s6Xr2J0pWUPrgvi0ZEWAaolG7rz9Cd2CmW64x7fXvaq10I0FN6yrm
1kQLywJY2QygxzeIV/w8idHC2OI2LAhcZZec2litdzAf0YwwrJlt1hx574JU1o5QHMh8z05qWpQs
XLpAZSraZr2xWRreUGEXD5y6bF8TEyqPmaOl0c23yCGKRtjwYmpl6DeEgcdbu7F+YlU4wf2gmSXk
OejqUgRpZb8w47QPaTPuG9zGbTNOXhc15GfJwBmbw7zw3XQ2MOuyGfBmrC1PGdf0pjJo5PA87HCI
MYvN7L02pQersL9HGVeM/GaMHKqOwCxiuxwjgtDDWPE5LH6BigIt5YiN4a5c8KzvggjpET5Ldo5t
Y3qGMaSHclCOkzPzk8b0Xh77cPUtLsJ439v9NoyQPuroyXHTPXI7uoID/9WYPN8VaHmwxSYUxIYQ
ZwLJbSckqGtOXgrV9UU72htr7GL2fxJkdRtdGY8E8yxB84KRC7gkyivPeoXikvXJZYKA4Wljq9xU
vWh9t48x1eRpw36k4XMdkPlb7dF2FbxcIEY27KxO7EqPDUBM9u72H33MOA20LONejJguJ+DNHX9R
GzI3lGOTlurJdFDfJgbh6301xfSAySPK5Ych9EtVaC8dMCkiIe2dRCY7esti/2AQqv8GsaVcS6G5
m2XML3ZeXeh3cTvo6E4QASE4gLBXxy/w/ozfc5GrBHQ2N9vq5wfh5/lu0pMtl9/XYlcfXV01G7do
5kOqqPtQ5BO81npPB0YoN2nvgRyrQ2nRUoZ2+EWq9n5szD9DFeueGGry1oy4vjPDGE+aVYOtwTTM
FVkWL1HIjdmzXQCCnOv8ofiQSnV6xeNHOzHEgduOKL2t+kmAUfaNRLssVf6nKBeEf31dsxbXr0nG
C1Xg4fHMpGzA7RYdek2Ta1b2N6AjEUD/mXD2qCh/lNRqtMatw4ufUS+4/VvohgDQMwAnZUyfVBYh
ChFJUljkygOWqcRzi+SU8mxsykhVNzTpH2VX9oca/Zkz1y7r7+VnVBcPheMpNDSoKZI4PVFgWtKT
zDjDIlg88R+UnUmP40iaRH8RAe7LVSS1b6HY80JERmZy3+nO5dfPY82lOwfoxlwKVYWqlESJTnf7
zJ5NghMd8mcAQQhiUH4EoP1k1d3FdapnC3xnqM2xvT77xtBKdPOxeHTdGyVEc8rhi2fXXj6tScDa
keYuwsjBd6mmeyVWwCbKUjy1DOZOpq5c0LG9wLXVz5g7AkirKs62tyKESbmG3lgqv0aj+BYI0Fdt
Sh9WSpEOze2l77mK9kaxMU0wVrozm1rx68X+JG7WbKEugLxJdCJaJV97q8zGzeiGXU8hIxuWnCGu
Gh0wCIRumRxMXdw0z/sazenCL9w827KEtxYVW5g8WNIs7ypKkGfG7NZ+PvBwKPEnlhAUAZbHQWwu
J4iFpGwYYtSMG4jinQqEp43h5V92btyWzruBHn9pkHY0tbjAbsxguRTfJIeoB4TRFtfAltJF3S+p
dbd14wmhZTfr5sfE5CNy2F2wkUv8wW1dAgDq1+Cm6DYMqfm02Ira6acc9VfVGbC/OuMJBMALk85H
qavQEwXmF9KxSiC6OL2VZclPEQUfA2H72WTgj8QS6VeirO10yDpmt2sss4Ayx5AzeQLJWfJYcRVn
QnUdq9/pyIz0AO1YguXFlfCIVT2fLiUPHogZtKImQYfscGrSUrV3ihbhrqgzw3H2JuiT6ivvlvx9
zEQtW1BMBk9IM/aMSy9MfP2JgRUFuwl/iEk3bH9TOyPy/ssZ/a8cMycTEsy6yqthBnIJTnNy+Rc8
RVzpXL6C0sO6dNjzwvaug5of3Rk0WYSLBmtY59O92/+XKPN6+Gv+JY7JCzu0xCBB8wMEmWis/cn/
8sINGVwBThENRVuLmPUGUzWe8wEkaOG6lMworYccls000ftAlPjemVTq+ElpbSFUSQYQJoTcKW1h
fMCrQkwxNQamTjnEwZIPbhH8L0j/H/xDQkcKiDfQ36DkKgNSU2epHG9rLC7Mo/6f0A8+HCdb21jj
9oanupb+7x+urZzEKaQjfPiCOGxo83iTakFrkc5TmGGt82G3kA3C/3zO1P4iPa5fJkIZKWwLoAoJ
pb9SzjmFv9DuiTLYmVwNI5RGvK7F9D3mlomgb6cDx97UFlxH0kwTp4xpdtH/WF8Ad0CR/m8903/F
e//5dSFNOZx+QK4AIPj364DYa5FHgqsn+DWfSqdyTxOg/gvGwPSuNI1yaWsnkr4yYrH5zxfj/5zv
/xEdUBKArrgWusG/v7SG+khPXgMXysHNKGOX7AORLOwwBjxjWiSdxXaD//yaf/+mLV4Jr7eFokDB
h+f89ZqjPnUEw02sr8VyLJ19FYlQ1B//5UX+vmUt+Je6u9JBbaxxSHf//sms0VggcNZloD172yJY
DrfSDnb95ucPeay29Ye50Z54aDAfU3Xfd/cs+tv//BZ4tb8VDZBFqu3CdSDxj+bz95vImeGQWKFk
Ykjakwd/L8GTxrGdkwkdsNHzhBgLVZn8XJLfmtI6NANLL3XeePiKZtmwzVufywQy24FljkaQ/jg5
yR9boakwFkUOdjhb40tG/qR3C00fPXFHo0veh8bJWebNZkd/TkBflA+Ee0s1gG/N9XNdWEcnte+0
DQa2RkmGUl+HTt8PBT5NW+kOdUtwjPYLP8K/vwE2xvPaMNJNxhbxjL1ADznEk34pxztNJx+duhra
y2eAa9+LUZ5cHEsBh5crTvr3zpqOVsFVtmb5DvTzU+8n3OnNe2ToR1yTJyTXlFhKFjoNR8pJaw+y
RDonsEdGUGd+y3cUqds8tXe1OR1Urb15IOpOvet+ZzqdSwPhM8xQDR046wSoyJ61pLw2VM3O6bjr
cVuVBq04E2dvT/0xYvxIBptmjeg85vF+Ho1HWnu+kClDdLv/LDU2h0b3zlV5qdcsApDureVpu2xO
jyXRaHZonJrja1KSRNL5jylC2HSNeJfU0eQZ4D/OY1usljsrUb6xpp1ooSt5SMrftVm/sE6Dyh+W
HdzoY8QsHmXfCpQ6eq1oVaHFZQgxNfh56jwSQ/+wQJiOonxbvPooShMKJmHPTUMLrOO2GKVt/BQ5
9TKMEhvvs5qsQ7ywjGTtVZ+z9zFO173xnqqsLdbCr3LEuCqM+mGk43ORIRmXRqj22g/FdvZu77F/
5YuVxXKDdPpCJu5Ymi04dNqCF1OOPB7cut7GS8VZJqs+behMfpytqSS2aST6k2c2lFRoEOdCkaM/
VuVXZFuq9iQUFIVxuA1G9RKLedy2LaJ7SoL5u6oNhwIG7RxhtF706mSXIqzVkTp4Qy2DSEnP5uIc
pzVgFZVrYShZKxy9K5zS3SndmlLLcbsUy5nCGsMXRo+PBPMKzml2vkN2Ndz+xEH4pmCVCxi/rJ4O
85jZzYmj6dFbuM/E7GTbBub3RpOLsxNdYYRKjPkrKfP5ltfNWeIPwZmzIFBkVJOqY7YvJCfMNV+v
GMt8MDvl1UQdO5itUJ4QZ/4A62ZkOijvQzH8qM3B8RcYT75alhieudvCtE4/8au8QLopfWzHU9Bz
LVRn2bEeDBQe4mNPWDTweZyVyvaHKL9xXYOqpgIygRzv24Qc4V3UFDXX+GPTjn2fqlOH285daBbp
hZDRvqA9/o2GZiquZ/FCohGqIE0TpSXrd8bxqo+zozpjO4t8BhI87FYGfjGMBHy1QZz6qf0T6dax
EnGL6FInYastORMU8wJi5TH24l3px8eYdD6hmoUaKYNGg3/YT9ztHMTND7PDg6W0yZ6wF8bnxPJJ
jl6aDIgBhc1QSQjVag5FP4sCZk5lvGlhsJRXa4o/+1zfYGXYdfq010pr10TspHtAARFa41LP11Ro
t8iztoTBzl2dfoEoPRYd5GUaCST6hNJO24Za+GrObwRkfpZU1+Dp2aeFeZ9sUo3ucurnGJJxQa7C
q3etq32K5UtLtHexNNnRywaz25klZffvPcGD3TDivXBgfXAeqoO+EgpVNZAfEXNj3lzahsLxdlpp
/7aVEXe26TXqttBmBx98uhyoKTL60BaN8uVUOtJcF48+vMzqGf+a9RBj1iEJc9E91kbKwU6aIqun
dkibq6qsXW7g0pGF8zeTsyE//jl/85yEJoV+go2v69mL5uUtQyD316BoB3huETKKFlij8kcRtoUW
KCcLs3c6jIcFskAICPLOCN/1tclQ/0wLIskxGQQCZ4RhbjO56qXOOSm4xBgZgMbQJgHW0Aq5XJpU
fbV0qT2oyugjdE3nVaSKCLPexEpSQGuosrVtTedD4vyv2c4Sgv8Z5xTZZlkzI0WqTASLmLwJkWY9
iN3hRututWuL/mB7KQZH1fQpEx3Afy4LZe2crubRvqRSUvJaKGd3dO/DqJsMmyN6T2wUCOgSK/oy
O1YxxE72AhrqB1tbXOxvQ298EEUA9dnlxOWdXmfa3ypHw22vwOieAHOezbnCauDgRv/W5+GXUQ7j
TotszZetgghcthDx6BKNhk+Pcjl/ckiD/SwS2j0JH6F54uNZNnPdfqpj0xxlyux7k7gczx94VFOk
jrJIb2hV5m+NqcMWt0ybhFlr4iWCr2ihKFLcspxmc8iMAJuMgJmMO+VNT6Nbx6GBhoBsYBptYJAu
4eu4TDdlFU0EWyJz+pEm5reIVavce86oXQePTBA2G0CglAJsYwXBIshkn/TbVKUkbpPDvb6gnxCn
4a+bJTWe5gYOSR3hGdt0I9iGkHuZfKqkjnlTuHp9m5defMRt0V5LocURsSWlDzDGw++ZavdnL0qa
zWWBzRtA9YHa87MVsZkx1OnqJjJVDtIyZOuz7/Yekv3FC7W43ZEYLqFROm1K6uFnfsiZFkzoVoHb
RPmZH+OwaTqQKn1yn+Xk7NZ4qkTQnlxDgQGiR4GuVmmYTZSqybnZuYmSw4pVxvfE6h6at5K2GH3T
ZjXaT20L56eXjvehDOvIGvO6+aeCw/KylGB7w9lYGGAD1NYj38swOzetCrqI9E7dum9tTZpN4edI
sgRbVttN2Z4EgaOgb1LywlakAH+wuKQIreKBzz95VWlrn1+82ozlxpXxwXLU6TKmrfleAW/zOYhG
0IjMFXANJqSiPhxjQzf6LgzbO4Eha5cv3rg3Pdi1e8ucDRrcZJshB0oWdM1M16q2CB8fbJcwGtBI
p1ieKyjSH8zF7GBaxDMQ0eW0hoc2+BrJ2ke5576w7t86BzeFa6kNEV42eH6XtyPpZNvNqKlH7zNo
TLKaLy7N55R410zoW2Zfh25pdtky4W6gQLMlu7ttRR6r6Omds0+Zbv6G3kEJVbxsMweaAHseCrFp
tIp2Mb/L9ekpF3Nr6HKFy7OIYorH7M1E7MSMCOMC/FvWTVkH5kgRhutaT1G+JvkWEqatYzX32pl3
FAHiB7W6cFxKbe9IL6zTojkwElE3o1nUJzEuF+6Q2fc00YVKOyJpd/kXT/+S+MUYzknrbtM6/xpi
vhwChFbQ6uO9L5sgwefGRMAhIi1+x7b1sHWl5+jSHfUqO4/6SEuNKe656323AE8CJYPpizYTSAjK
RBHoP09jurvJwsDHoRsVHzSOrfGiUjqLn8k7ZkoTM70aLljW7jE9GenS53uT2iKfxMduMlMZTjEj
PWYZPA3Tbo8zfLX4Lcurq0WYkWg9Ymy3MgzGlyKqsLlaNc/dqqgIcdIX7msoDZu+F/qPkU0YtgB2
lAZ+9X3NEEY9ZKk2hk1rUoqdelZ6F9QEMcsh022BW4La5d5BXRgXRygkcKSlfiBXDscIrzOdmA5Z
I4/kY8v+dcN8kiN0W1SCYQDIdmfpLOfAVag2HjErv6+c/Ti5cJTEon53XZIQhmZ29AvkTrFTkCtu
Q2U8FYU5XXM8ec90KhNCntx70xfl1qJt+4c99hewPJLCtWQ3Gsry1FbsVGMrf8W48zZY6byxIvwn
ymLenEjt/EprR9DG8zHu0H8Ju/9wsVCEpbqmdCfX6W+1mOWfKm8bCAPTZ5ZJ50i+lwVZlSvrg8PC
kqfnEmIO5rR2Jl/qtdu2wzgY9WxZaSZIA5rXssCEcb8tDbFsyDzdwVXjGVWca42R+1ePGe1J13Mn
0MiUG/+oDVF9IJO8y1nz2GUzhsbzWWXK21IRgpKEiUnRxWs7WjzTlVr1rp+NWvMA5ozbvwh7lYAF
6cBk2E2KcH8ONHugYmL6qut1UxLPNjWUMsOdzVMv9QuqL58JnxXPs2mNb7YcqoaEoxmJO7XZ9Vol
WCnBNBRRiJfmdRQzWqFt8jBXAxZ65qQ8LPUxutJvGwoJNIWI355CzifGlxta5W+0b92mLgtzpXlQ
68lAptR3as1kq3MYqXQrbCp3G6p+quGddLz0RxhTyHjqqZsiZTvjZCZp2ijE8OJi22f4xPS6oRl6
0UMc+uUuHkj+29nis7R8Sa2HiKPql1o3T5qojyhL34wyQCqkaZjGjhm6Ns/rEXGScoYGv+5IGjSZ
uvtK9hA9v4BaZs9kT88Gk87S1UmA1GO+6agd1xvmaE5MGzThi/tkeicqa/IHOHmCexV7B4AzB9mO
d0CC/WY9ehH8YawtciiEZaOCbx9YJWPjMMnVq0xzYkD04Kst9FdLibCJOi4bKnMYPx1tBnxG/TQX
Jse4OJZ4YsEtjfPwWSsJ+RC9MA/gAF+U2aufvDhho4/SFo4WmadhrqItt8/B6r3aT/W42dIXRB1k
lLTMXic1QGfUrg6LOwGl5EOt2S56smJUZGVnMAplSIAJbou48ODTCW1AV1lBkSfdlsZWZxa+8VL9
Ke69R6Rw2VvnT6djewVz/uRMdhymLdVghMTA5ikc0a3q6lWzvisgNBMfGf25Gu7J4p0suy4PAPDZ
j3kciDIjXr1j6Ux3UJwduXepRSIh8dugf71kJy4WSAqWVn0ZvX1q8dHSZYY2IJ23gUcwRwrjQBCD
1rLeOGoV4yUN7CM3b/dGqhN+DbObh+lmd4xP00XGpYuIPNY+uYuzVKhBjXPytCMyqu4Lb3FO7Uh9
dJ80xxn8/sacm4WnMk2UfVcVe0IlkNwpOWe6AdFuQIdnE7Klvn6It9RVPdENdhBkAz8or8EGl9XS
nxWDz1tFFDExyWxG+BKqfB5aCCRuDB6o6N0XaWUMxfMlDvBlpGFTqBrPBqooWrN/m3ox7YUr7KOX
U4tY93O1J4pvwdaP1iQWTYjV9Iv4db0ZK2L+U778VDsdChBewyLJPtvWRAZyms/S6O4LWJ9wiLEi
OyUsvXxM+qCklhvXze9oZSEurLFhVRpfVkqHbuMOVFMzGu+TkeZGXGXB1Lf+0qTHpG/1jY6fsEir
zF/DOdagKFvwkldnntauqnGrm/LZncSNKwS7yC4JMYp9L5j3JJZ9ws1Pn1pEDQNuxhDh+ZZJsCT4
jLwbQu0PQrhg20z3dRbaH+aNeJ3rmt5Q855okjq5PP0o0AF3nH+VMBVdyzTMrvzJ0u3dOBb3OQZu
FQNX2nsUfazOc4c9aPuz6VHNhwEeFVt98iDmHaW6pewvxziOwzYzuf6WYv20nIyXcMzkQLll7LdN
88hBFfhYhoqA2OepKuUOBCBoSHaAZL216ldBTdZu4H+RdvYhdG7OeHTONbfqpWim5zxBawfcgBjT
N1cim7wTkuNBojevbau+zh7pbcpJp7SGsWXqU0C5cgeRR38ha3ETDTe0ohZPjL1/WCvSxcPH2JB5
9kejnTedSE/aNEwGnSkFTShrJ481aTeryX/FJndOSrSe9FHDr4ctIgZMzEepgcgsPeL/uL/x35Cn
mUdpsj+PoHzyRJlxwgcm/w5j93zu5wZ3cfG8ONgj2kx56WXxXpvJnqtobVSLv5lB0zQVyQ0iIARI
iW2tcmI35QEB+Y7fiDcFrSFKHxmNGQeZOattnuXYvVLqm24oD3nKKKGHz9SdshYohzqSIJHdPipI
xyequEcROT/dvbhe/6gyeEddb72ZxHX9TklKP1PL90q1UFpJpS/Jq2MyvmpSSfhzPlBR+mW602uW
qTvbw5SVGuWHDTHuTTVtSgyluk24MGemBT2SHnQ1m6f2htjxGQLAvNGQGfnGTdp1LfO7nZrMpzpn
awzVPRUOrys/LDaoBFg4YhAs2sQ5NCeC4LQzmGhoKEqTtWNsfrNj/A/go4UX04xhTl8YQumelew8
sqbejoUn+UfE2bpRn2WTvNGt9pub2zyZdZEFTKGoEI/aMO+pbsFn8pQX8tnhl+vBGIBto8mtSwML
Caebvcbn4R7S+joBI1KYKbD/Yp7PwX6bUPTEwXAtq1jg3Cvufcaci8RU1FsmpmE52PmHl+lAAY2i
DkaWIHNmxFgMmR0adtkSjHD5OVXZVxH3Z8x7kmrPdNvo1LWUa2tRNcl7S4p1A7ThioTwGF3ro/Xw
8hVmvuHuImvnBYtdbosJfa+G8EQYFolOdw22zra3rwscF6PZdT+sqfsuEs8Cu+curIqT4pu0qA6c
YPUIp3NlDceRpZjs1ZSz1VfvLkdvCnssDm1RdJut4kwi5szI6xK3yFNGRyfRhs7KB9H+13GiHN0o
xGeZqzlzMmNHvfQRTx/omYUHYa2xoY+Es1FLN7kmi/Qw59lfrsCvXve8bBk1ZDEEvB2LyN3g4L6y
ihbYTVEfc298U+v4pe45tHotzckqjbc05b6YVC3yg6j2RUnrq8gob2H6iiw6XmK1vTaje23I7Km1
AryiSAtMefJ76FkCElE8JxVoR5M54CJdNkytPIxr81fes4dKmAHLqDeBkvVVsNTqG85j2I4uEbZM
TwfQNS1SuV4EEn7SRnFzJYAVKjbYDOnfZM47odCoXr+HoYiVulWe6AKfwoIJ0oU62Oe5pbpkY8bu
PtY4EBhpBXZn0a0wcifuKRJjjvnlghb6UFuEMxM2mmEa99hLqE2m9vXRmzzpsPinyhG25C9JbfRG
b5fy51RqysUZCJ0JIkjaGJ1w4hkIoNX80KJl9erDFAD2gN2pJh/Vq94pqQtjVzUKNKguvfWZijxG
oa/PJ1XC2REvfYSUQBJXwUfYQODrFJ/5bnMDRgOFLbVJi1MMxpbTxdHXJ0rzhlO2f7HpAb7PdAfd
R0Wrw6arxHSObCwUmpYLg32WIEk6AGA5xSoPS1bOHTAyBjO53KZeytrDNq5ufxK6NX2Ded/ZSDxv
29UUVTFyXcrAkV13nrvkAfth8dvS/Coyd97LxY32bPk45qsf9F1/90ptH1rLel1aDKe4sdqN5hZA
EWNQYbAuNrk9fi45zo8lse9kq+eA/MAbtob31LPlGiSQNKatt0zTgPTty1/wDLRQE+2N2ovUV81M
3zOQj3eaMjnB0E9IgbP+o4g1hbuVj28Pw35MpkenpMZBZcgZ2ob+2wPQ5EvAG5uezLQiF9ZvF9uV
ilNk42jtO3xCNn1OHaqxe5oNfTk2SvxqcobfYjkMW/ByIZNC3JEaO3ahTxmMvdXigi7WRxiQqYji
FKFcKrjl28WWHEIl3pjC0w5lwjeVOyyORpbSuxfR/7Wwn+ts1Q0E6JNN5Vg/yRtcTUL0PoIswGq3
ta6DNjQX1SKPnXUkKnsr4Zppx8Ztk6uCDBZQf4bCbVArR/K2ynUfrC/PhjVYX1Vxj1ujaW/tWL3a
tUXGjSw/sTreW0G/9NL26K1xCzWNSiSSYgPJvh25nhKISY9PGaLNOkiyOZZDbTIt+9hbDrRercX1
tSrYidZzYs2bfas312opoRiSIgrpx8O8RwzTH2zj3jZMrFhwYKI42yZhA27IaNl6lUsrt0whPa4k
zkZDUZFrdszhQBgIZQ4B5xwZP74Tvf9ZNgBG+XZav6m9V50kpOZ6zwrqeRG/oj+ApSqL64zJNhCz
1+5Z43MsmuZ+qjRaUqD0+3pi1uuHyQHQ6QvbwEyLEJ8UHQ9uexi8BjWj/LQib4cUjtxkFZeK9shN
kTrWxlGGQ7ngUvOiCcP3uOtq7wVWwoq20j+VUb55Y3WRNocKm2MSgsUMUX7meg3YoeL3KJEfYMw4
xiG9T6WrAmP0Xh2jfx753RJ3ngOkd9RbL5wq7s6E7WTc/ygTgn+LWZnwqsABDCbHbNOd/Taq3zCr
hIOEeQvEXkj1ezL0Rzdp58aIdCSGPgq8eaAC2JDXCn8Rcf1gNI1QNHCfrTp/FGXfhfmAu5J3/Aez
7BUyU78rIvmUj6PuV3auBksJpi6j9p7a8n28uKeow5xmZezO8lx+wWZnNZJaYOCZjVrqPKig861G
3o3kR2m0iY82c1TgDbgkRXln78ybX6L+9zhz4OXMlCjQKLvvOBt4annAipQ02deO+THWyaN2WoZu
sRHweD7FiKe93h85UO7F1P3QliWs+yVsFnBT/cDQ1X0IegM3zjBcSODi7ExuE8oAv5oDR5ad1aQ/
KGwBQImX5FBMxLKhXedQxcCNHUonSXZe4jwvtAcR+6lP1FdU2xb7FafHBVsGkQr4WX8aq/yjtMs9
sswb+3GgUSAYmniVsY23mHB+UDiRwEVmsmtfFEwrTq7B5HRszLsWmz1TH1+zcn5i/wXrNgHvkcwn
ryReRiQNN3Rd29tstOlnNFF9/VxdbvBWxUUbyDij3sjPVrc5EAjRPizoMs+sUUyn8zHN4b5ox7zp
mMwP2KtToykDk+QVsoLbBRQniyIslMH+0xd6/OrFXbzNlxaBTh8GvxJqOR4iFTKeVRshHUKvFHDT
zUWy1dMZ93ZwOsSokvMxykwGlavh4cyTaidtmBfr6T11k8iHYP4dxWP7DOGRbJ6gLg4+PMl5n9yJ
IE1sheQG+LgZDeZ2shyGDijAxrKctPJxx0y+EyPIFGMjd4ap/kAo7bgbk73Ls/W2OAZLRAPYhj3d
d1843s01mo/FZJqjRul1SPpqw2O0x5rmZlt1EGFMCvKRxroVGLN9XrAZ4IIIZ6Y+g+ngsW665jkl
GIalvOTOAyas5tifjUb5pUNWCyobY7rXY1Ob6Ei4Jg2EL0odd1ijd+q0AFrW6eFjE/fdcVi6ghR6
caLkKXLYxHXLNyKmFWp1q4SLmTh8YpKRFAjwfzjxL4GNPVB6Jz7MCbGALH5zZvNQeM1z31jHkaa5
3KrXZVItv6qS03Len3SC1buC9Qk8Nh6sxgTH6RXeN3sTAiB9ilikur/iQol+ZgtruVfp7bZpDRfB
slVSrHQ24WASmWh9bv9kFjNvgULY05gn+wKUXcCg6kz4gZJT/NCUREIHjux8n4AvgZBCNk5k7oei
KK+L3dzUGSD1pDPlIwjH8NG2fKueNC6WEzoLA1gz8wiujzkROp0TxuI9sUsImKyIDUCq57JYe0wn
GcRK9R5X/Xebl2zXakaDzrlczE0UW5lPy82hMEkEAy1cSX3Kti8ElXg81RHeodGS0icwx6iTfegp
a0h5GDHQVsoXeKSbRF6pX0+WaqsNIMIHsp2gV7xl27fiACWrDPnej9nctgdgFpDTI+XayeyomMY7
tHI76BVP3aZ9fF8MIS/KnH126fBaj858GHo3Qo+AF50ICwaxNTycvNp6BZSTogdsKqqcO0U1tx3M
/NBCLWHmZ/JIpQQQ3217UjXxASmHnxp/TA3f2lECVyMkPsIH3wDBdU4UcG8bUdkbbKvRs+Y6Ys3Z
fGCmobg+Le5ZoW3H3I5w9ZjTL1Uo73MveMeCxKrGmAWylUG4E/rzjqvRZRQRQD821d9JZwzP9BMQ
ZKh6FuVcXxjJ4w6BuHGldTjz1aY8WRnWZqNUqADJl3uaxMYDAAbb9Ly3eNowvvY7PPv+1KXeZoib
N5znZ2tZdyFQ/o3afYNqC0Sz47iaezlT9JYnY4uCwcyJwgrkTiCjiY7Zqz3aymIf5pSdihD5izPq
T3lpl0HqFfpOEBTeDGOOUIK3aPW7i6rgcN8n1HwK2QDFsilE1He4MelYAP0AUYDvfvG2aePgaHa1
rnduRtISZBnnOI42Y6vN80maToy66lLJdSqSVe1SRS4CA8f77Od52cF2KFSQQrNd81LVMpGaUWJT
+k0r1PRl0hEowyknfXJk2g8uR7OqwU+l6hncNAYz8pw4VBKwHZq/HN0BcjTUWmOHms2pKbRGCZJY
zLYIFzeu85vMlfK3FOxtlLZh+W4H/tBzajlzHzr0ha5BG7LD295jm8ExKst+2+mUVW/VxF1OqxPe
ogDMmBC/y6Jfyx5whO1nAPvde4fcWjAQfEMc5erHYlj/Gg9rnt2Y8xn92WLfBCxFMfZT6Sl0MBTq
L1MYOlOcjJ153TP+jWRdlucpcWV3ZDDEF6PFs/cZdxXva6Iinj8Ur/tPAsDZ/D3qUrrfE+aTt2SM
1DQ0uRN4W6Zqr63QY/WQo1abAYnzHOCKBMitUTm7m4hazBdVeIUZuGzXqx04VKMFKkDqfoMbC8uG
y3lp5bGSTX62NDns9MgR3VaKxM32PD0nrvsCEXSbd/bs3D3X9LxTvqiu+GTXl644opkPGRUsnRuK
HUblA2BVo26IDXF2TfKBcHA5JIhwSr/UBrtnZsJBisOeznkDWn/HMJjdWWfQVztDjtpF/ai9mE4E
vpqAh7bsZFEpA73PvUgvje0oCXW1Y493iBhg+QtNJpl2CdoMLqPMFmxxExg8BmpsDhX7yGgd+PBU
jG13s8hNlc+9YttsrpgXT091yWT6CEGmrIKiNXWwACbh6svokJNDG2HgETUk/jd5ZyhQ4mZ1ssJJ
G+U3KlYF1M0BHndJpMOuXlXzDN1azXX1odmz9UGWf5xDoxU4FoyeAfCT3ilFhZkuG7f0NnUMRBNq
PPSu1fRArN7Royp64F0sZXPEEU80tQDHLXWHnAdnjbWBYDbkwy5oY4LfRNfylnExZlfRuLVzdjjO
HRbcuJ3PpQTaBz9zJgGNAw5SV15kyi2t2LufCd/b/FmdM59qFbbRwVLs2rkudsFDhGUdc7SnweXY
50uPfVSVPeKqkuAGgD4fsXxgI0yeCc4jw6i53bxWXZxYjMyKpb60auOeMvw9v5S5ETw3rRiqROaN
Zxz7l0xnALnhKYjrREKLeCqbsofLOEGT8ntouq+LUptsF3IMbUh9CoZ+MF5EMdCuj7IpoUtrUZxt
4U4VjEHXsaU7wc1IC5RnkAMDs1n8ERUbIpjHRNYnWyt/4hjRfqYZD5aNsfKnNix/OONNY7DMt8aS
arflpOY1Fx0UG3SYWVIdGDdcnXvJUrbKkM0fo+qXaleBjVVpLJ+wqmUYeo2D29v6O+B/voh0cch4
JNQURCBvXJEdcJVygM/0slghIYO09g3ohm9Aisr0sOzkha5YzLmTPirzuIHAqjfHimT+n5jXza8V
sglyW0KBStiZtYw4Fq9AN2maLz16B0CCPqdSAOaDshCOSEHMImMm387UuvamyniyiEpzv8q8aO6T
9Pq7RRSdh5qeMZVDw0JjmuL51ckmbmWvzwf9BkcA9BGDruJgZaNrB5S3Dd+1vkK6ukkU+kVi9dub
RUlQZ7FthwCcVQJwccuciQzIod80Y8Q5PQBdPrJlMzBwsXlWeh+fPPNXMwXZi3g/sXRq+KrIOfzj
erdTzPhzqeFT6KuI2UfHf5DP0SSg1I7tlWwzSySjldcBqmKKvbm3w/5/2DuP3TqWbNv+S/WzEJGR
Li5Qne3pKYpWnYRIUem9z69/I3neA8RNPRLVv9UoFEpHZ7vIiBVrzTlmASj+EE2Sn0WX4/Ljei28
cExDwSZWSh18lYXnIOrc64XwsrG4JhBSjQih2rVuJm9NsqV63qyIsKkY6UnjD9P3LiwkiE5zSQQg
6J69SuTZhiz5MjgppOLRBEvfQn2oaLPtnS5nZ6uyoL9CmFU8IrZlC6GzBGVUz1YzHRQcqnYzDwH7
I/coMpCybFKvuE+IfVE1PsE2SmS/if0JSJYKkHN3EeM8+j55vSuFA8KAZK+W0O2pOAGY2z86vYeM
HboM51A90lwuioIDt/D4ncbCGX7UThGTumFlJLWTsmYPK1x5zUU4OeIZnRPVf2mQCSUt0pHR1/DX
LHYJ3C6jKBBjUh+Hq8rvxe8M3fFaR1jL1z5RPpz4IL+sFSgZjQSj8AhjjnLsY6sJW2W8+P96Z1sC
H4xPhZcZSEh4GlZkOho/UxLen5p4RMrrDWAtkat7Gyr99J6RYTptB9mg9hQGclHmvIF1mXTwk9ZS
jJa/KZvC+y2ABV32GssYBXCJJqrh4FRyanNMFZn31BdjeYsEqruIXLzLNRCohW7dsZYyM8WsGgWN
853QUASfCACx8VmT9xNYlvWIwo5/NjepIK497lsAiNjYmbz4Rnij65JYcpuc6Vs/bM6tNm3aLXdx
qvWmHW/zdgofdVPR7RJuZqE0ScI0/wnrJf82GoLszBTVQdp32XPkyIq2nY1t24AbxzBlLun+pF12
w/QEtZ0wSrVB2SQAYJZWf9J0tfM7KksKqUlQleBANnd04dJ7pKkhPiSbhDN/INt8l4leKCB0o/29
S6vGOFiMWi7pwvRbcyirBakUDjfcd0E12iablTUgZG7tKb6daj9/7fr0Z+fS7XXoxM2k/9xQ9gfX
JqfRN6idQ3IWuzXi8DEipcMJNUbcGnIrsbYKhcni1HWr8LoKi+5cFYXeJKkbE9DTGu3lHIEHgbUm
w5co0D66Easp7qI04oI5o+1ZM+pLMAD3OGwFsXTfkEl4v/jYwTdL+QiM2qAwzu2yEXd150YvBYoT
8sSsjryqnrEwYz660tYGf293Enm0zakGjGgXBvR2kRMKljbRvxxpplo8uWk9kZ3Y4JS4jLlW1NsZ
HfS4T2lv8EC9mSZmr+u7vVKTpoWZyWvTmVmXVHusewLVcgeBaBavSW9g5DA1OjCJ0Mrt3wzojSsZ
wH55YUBM+/vt7/WRZniLIaTaoKaYz1B36R9ETssXMWNJ29CeK2/CsNM1BnlV00RBc3SSGII9IwKy
yC6aK5axj0p0r3yF3KZxEfQ3ccXhA9RmRHNEVgPwNJ6nNMgL9JjmZJ+Ygun+0PQ0D9E7oruquMwE
/kjBHTZwUjjX0V9AjpM2UpQ4Tp5rRDUbG+4eIUoOu25vpZq4ERpjp3lleFStKLZexqlXza7t7DRf
w4DMXrle+BcFzuONG43TTgRuAiOu6taUDYwCwVrzM0Lr8XDlGKChkbrakswoK4/3mTZ7sucw5+Zk
yaj0mQBdvhTmCviKJr9xd5LkonaraXr/RqhsOisFt+t+4EFmK5NpNexz6UJt5aIQjt8b0zUZ4am8
Rk9aLZFOg+jNX+3bl9W2oP7u6aak9zzAoLNKriJEOaTtSPPVx5SVz7Lj7KR+dmqPTJQo5RtpJc0t
/qfnX6AVJxpgIM4j13q8rkU0xcCwCDzSa94bmIEkA92zzog203cOmM89LnPru1kwOB270b4PHUVx
mVF1wdTmRvdoyTHH2EgUFzbwNvwWNuN8icLK/DbMTlATRJAvinXco9E3B50sSYq2ADanjYASqZ7C
8JvbaalOVZvNu66qy8eUmdF9qF1sBVF9VxeolGuvSn7JuQo4jVFR0+F1LpgBULFHAs0qrrHa5G87
WHUr/PTpLoepQK9M9CyXnKSfEukud7tVUTARhBtVdDcym+rTsraiS6acLxLyR7cWAZlnBBRD3bgv
zGRytpg2+EFJgeEcSerWtA5ChwbxD2+n/1s4rMSSyaMVIXDflBYEnLkLw3Lt+TUrvKfP0p9ZAat0
pUebG6XLBQQg2nLUXMAHatQuY6XUK4gDtJnf/gV0wnkiCty5SA5iAr+vnSqg5FJ6ubk5nc0hNZgF
/48Ftb8D+qBZlxjnpSBrpAiNdo0uSzwny1pBZY/F0RZi2rXOHJsXjqut5AIe5ejvZmnZZ3bXager
TM8XlABAE2tsnxxQQzuNyUHVaQVHNsltZBlzx83YbIc+OfyTZvnPLsBQxndOPUgCARekpCJnrLYS
/J5vGxg2A7JV6ET1EYDBdkAx14UWUep2SlrQOkQiiyCmKHhJx7UTcKjuzAiHHNW8KyxxQMOJnh69
gkHsOVqZkDoN6C93CYDJlFApja7JWuP+pbu/9t4KwobNR9xl7ZyUZ7QIVHaNPk2DiOtQJIIf59fd
BbZr6YMOnbbekwyCHnLgQd3Pfs7mNc08Fyid0+TeyKKqWdP7JT+yQd3Dqkan+aprztPViJYDQkjf
OpCtWwopGFdwMNfkLPHZIifil5xEmebngJQlnOaU117VBvTJjWEU9QNryKGxWYx2sCVGpaMz5deo
UJRDK4kILlLnwC35FDMtwXtwkiOsEU4j8FlHCW6OyjQnsOU2uugVRE3b2AMaxIu+Qhhotnc2NxBv
S1mEibCrHJRSrrGU77Hbp/f//IY1jfhmlzYBoUh9ngh7VfFPFwugTb8wpezVnk4QM2GhGpA2kZ2S
PCo9aJEiFAIRC9niVIihb3u7WGl7Mwj869+4L/ju3lkS1NflkGUvyqHJuUDgp2xtzhMtV3toxW2Q
11b1fUSdA0G9Tll+Vj0yh0EUldw3SrPkIzov+SZziUXh7BrMK3QWfso9MQTMQXMxhZTbEFZ60B18
5kMzSvWDKt97TCp/G3sGGqoIe82i5jWC4MYoWXtDkN8HkTlyhKSX/WBh9FBce2hFEBSQBTdBzBQb
p1mLWqn9bdb6CfsgO6Jtc1jvAOQ9vNn2/pdidTuVr//510vR5W093bwSNZf/yaRacEv/f4jVvo5e
k9c8/Zn/Ov5L/3CsTP1vBxspyfamKUxpeXikh9em/c+/pP439zRLCdM2mf9KjSH0/3Gs5L9dy8Mg
CQtZaJTuuDTRnrfhf/6l4GIR6cIfOTwyCxjrv+FYHefamtKD2Wt7nmuC2lJcyN/bQQe4+rnhMAf3
i6kg6sWZr7TAjGSMsEXIEeouLXfov5WBMvZt10XkSBT24Y9v7C+Eq2Pj6/IeXEfaxG1JxSD8yJI6
OtGgsprDc+oseQDSVF260qjPysn6ymO7GNL/9I0vL8V/+LQcHGAqjzy2Y0YeIJ1QbAhuydTeRJNP
d7FBufL5R7KOHa4S47awJGF5guB0SGHvv9ek9XHeCD5TMfr2tmP7POC5rghsa3vncmCXAG3rV7Fa
VbQ/OA9JYwW+5XbTi83F4aKeBvvWJxJ22iinpinhzY6+TSY5EviKc0uuUemrGd6BDNFgETHsIN/t
k2QrsL7TZh8UhoeKVtITeEZ7C9If68eYStxVQdUOv9wcLASWnoDArxh5FGACl6Qqcxrtic5vR/6d
DBYbYN5a867GFgOPcgjdcFuLubSwyRp0mb741o5/HXoVFCMM7/lvYbrHCwGFje8aggFGML44oBh3
fm8kp5+/iDxebjyHPI24upWDncKzljXyBzugqroBHQ0aYjdoJCQNazijHwJUiIflTveKWsmgbbak
u2FaCaS8GrwMNUQNciXB9LfJlCTlwys563sW0xdL59h6bpq0VTBpW4SACNeyj57I2gSMQXJOgDEZ
5GLZMP5elYbosYXWYhvSTbj9/Asxj9cqr4i93oFR4ggLjOXy5398IWM24g2lR7Iyiz66k3Sc0OtR
Eh+CIq1ecKPhuM65uj64Zsj0UXl99wzi2om2Mo7A0rnIoE7NVvvZrmdCAmmmtgzgC2k5/fT82Qz3
JbUqjKumITtTlCUl+ucf4S/fGZEvwnWZRGM3V0ePNXi1uEUYw8IR2d1cA3iPLMJAAUhelKb+9fmL
fVw/+EFcwozZgKEDiKP1YxCjlc4KK5OVKKI1rRm0aJ5OV7nhq/PPX8o6ZjLw00BG10wBLOT2HAfv
fxoUzInhdLQ+c0avyAzTEpkUd05naye0rg+V5/gdl9dF5T/ZVvCKGlxf03303DUBo5KJVIo4jiGI
EXsnMgyTu0aP7rVDXBTz0aRaYBYtQSYbVGh0zYSe0suA4QNDaTtaiCIumCpSA/v+GoBuTXNOIRnd
9qbZIoL1G4GuNusrwCTAQK5by/H1FX/ocL2a7OfR9lJI+K1RnhJuhToA5jgbVesUGG6DKEQ2zSIJ
D31Yhf+Xuvky/k/wWvzlVDH/9t25rgsGEp4Hqrej3wnLEeRBB6irFRZ+tZZmyf2BwQ14NA+C7h3h
yPUjWDvoXPjjiYjoJaENFVDSq7HK6QHorgseue3Wz6hs/Mcmyx0uOrFz7Tq9laM+GRJzl/bD9GtE
KoZxuPKSL+CP8hjXsCwAVgAR957mxHKWxfjHs9mmNT5BG1JzkdN43NlT3p8pwy+4w4O6EjmFMN58
09u3dtVuGq67sIi5/+Ha9Ndzj/J3VQW9cypMr7tTcJg2kH9p6GdtQnLnF6uV9/Ln4fr2XgHBLKc5
57g4eq++V7PPLBtrnKhhI/HHrmntxdvPX2XZ/96/Cq0VqbRL34Fz1Vl+9j++kZLmPoreJZ0OtzPT
w3y4AXoZnJTjMqe3s4H5Ty4Q+QSKsa/n1Nefv/6HksnkAEEnRu1l8WQq+2izaeqp70PSmMGzhNNz
hVV4Y4fldGnRMbwroE/k644jgiOY7O61oYwxYupud1+8j497Hu/As5ddG4cRMv733wPh0bbRWZQy
Rjh3OwZ21bldwHqwpjzJVyKXzhen899eEHMCWjNqKERQx6fznPe9EtygzYm2ez4VzqF1KnoWXDEX
WWf2xbm0PJ/HPzQfTKO1cSApHu99LUsn7Bbp2JBWRJPKPl83lHT/9aKFX0QpaNuOgDZsHv2a6Uhz
BIQ/R0eNTK8ZRL3RQrpflLh//SygTB1lUxxwUXv/Yw1e7oJD57NojcvPNhJCfQUv9fnS/Nur0Eem
JSs8h2fj6LNkPtt0Tyb2OqmMGR0XcZq4LNMvHsC/vgqCZHZxaeP0ODqTmMpZwhvYkpALpv3KblV6
GNpuvPn8wywV8vufH0IVdxJTmQ7n7Nv2/sdzTis+sh0i/NYkYRGIpJaUJ/7RfRInDvlg9XSvY4sM
XdCxX3zAt09w9NJcRBTnO5UYSQ1HJRg7iapqn41s4hzYCkIPb9vK6HZpONFHhdBGzmqL277t8l1n
of7StxRCi+SMCf7n38KyZx69FaUBFzvL1RGG1vLnf3wL9mgSM0T68fJlExAN8Ig+lVUeNI28s89f
6m2pv38tLizcRvmuEe5QDL5/LScK6hHmOG3vaNb3PO3opfDNkq3L7QFanwM93N1FgxCn5EMjhPfg
pGASKHw6PkEX3pfMfvyrjH/LzWh1mHSEzdVyl5GiiJS27hjb4v1tQc4xvs/h4E59TT5IgjUSD1fz
T3QlQzqr4HtMY+3sG1Grg+URtPHFY//xe4VwZSNAAC5NaeAui/yP73Ukn2mYfFOvgp7SOqc1uUZ7
1mHVROHz+ff6cd+khFCIu4EeuWybR/smN4Z0xMLjrwwcj69DMbXnRhsQ5Wjq39Cb2/3nL/fxk9na
skxpcn8A6HWMTQc3lKl54OWmiVif2ChHJgstkxyjkcL94mv8AA1jE6DshsGGA9AT3tth+cf3iM/Q
J90LXE4KZ2lVCjc/bbG8ns5l6kOWzQUeHeUSfOuZN5hJYSsq5LyJBCz6+cf+uF1ACDO5PkqqAhNA
+PsfVPVeBGeRxeuCNngwg6HZR2ONu6yqMVKtoDHNJ7h0kUBGmf1Fmf7xK1/2ddgc7O1/ubcmyF2z
rOMrb8vEWhM2Z62QP8IgwhrwxRd+vPlaYOEsUGgsXUBt+sNNx89CEGiYt7O4e5E5sUOgW4MvltDb
Uf7nTsBlw+YmaC0XUZtp99GuE9MHNbNi6YvOWU/igav9PcI92kT9NI7DylGJrQ4z4p35BDuHRi9D
Xt+0GftR2psg9jRW6qzy0rVIGi3XWEGqc/I2NGkSw9i739gM7G6TE0xMhkNuRA/w00ELz/U8FNdB
VxF0mBYZyXCfL5LjH4rPxTUXpLyircYjebRIpOuUskLpuI5dErMC5uY7Yt6M8x4iwBff4ccfimmG
4ygu8FIsjML36zG2LOJLZjw2Br1gfEEoEIpepl98oLf9//0vpaw3FCJH8XJPOPqlppA+TpfW7drO
++ppxM664KwB4nHls4erPrZx9ArddzTpc8hIIHTZCsI0bB5VCrmFgGNGw0naRbspJOHWhlK0kX3U
vdZZy4WzLzBXGmHUkmPBWBscV45dDfGgjyxmUCpvyccIYCh0M9rcLw6/D6U2jzLtCFoJgq3F5sd7
/yXqIWrnKo7rdZsu4J6s/tkMaEitKXJPrQYfLlMJc4GoROgH+urcMUv1BWry4+/II8fBiyicOw3X
yfdvATsHgwhf4ZXye1Ktfb9kB8GN9/nC/MurUBjyCTUPNy90VLkFfRvHAwnMJBGGisGpiU0Flcj2
i1dZ1vf71WJRHHo0lAVFtT7m7oVtEUXMX1vsXKOPHMsbGpQSblJ/55pZ/pxaS17U3tjcIFEdL/M4
Ge/K0VHYTEpdQpBWEOnoi1EaLcGmw8F157jcJ0jMo1VEWkN6mqSzCHbwtbMfPnp6eKepCW8C8rWN
LpLr+h0d7b7dTKUPsSkgvo1kosq/iELCWYo0D5Co+CQJI8Iax4s5qbGaMPZ2gnUz9OkTYsixPSHt
cSQ+J696DDlqfiHEHQef7CyHoCv0n3cQk3J4DLCNvnjePpx3lrIczdiNkoH/lubRckjmnmuQhGpK
YTY8VG6mf3eRmx6A5nm3XaQS+AUN1j8GdeGzn9FSyblzwFHu5q786s18/DmXisLloF9uo5Ru79cm
6mA9x7k9otq6SfwVRulVj9OGuvWrV1pKv/cLh94aLXObZ4BL5xvQ8Y9jvpzcPguMlF6fLuzufLYw
48E/IP923dQh2ecDoBLQ9K6VT9vS7BzcXUCOzGvRBebt56tYfvjY7Kqm4F2wg8ORPK45RjTW/kTq
4xrQBtl0PlaxnPUyaA00P+p+N8RMjnuOKyIBIhGZ6C1CSQ/Mok+yBuIV3TMRsRSntdF9UQl8XB+8
N7U07aiKEEPoox0rg6Qiieks1sFojd1Okte2HWOv+43BvEhPogrxOOEVotC7mTkjMd+9hzfEIhTp
rBy089WJ90+9d/TTsanwXbFsbZPD4v0i6SBQge0B5kQ8G+oqkwh62okay8IOFa9NBrCyyN5C3V+T
zOENTzHkEaJ3E9d4yqJJ3LVdYRLY6cTf4f3V21Hn6R0x3nO6gTgwPEjRjLd0rvxbrEhZgvBukhcI
zAFlUl/zgUaLmERyC43gumjgHDOzRBzLcaJi79QeRvvCZBRAqKg0fkNgSCv8kTYOIe35/n07oe2A
75u7J41s9Qu1NDnGWY/Gbxt6M9yeICsUlmwGyNYqpHpiDqKz+JkCxzv1GZdM5EQUS645fbHXyKyG
73PcWv7WEgEgjwHleYkhdyRpUw+IvYDv5j8qm92GTrWEHNeJhThqOrXb72Q12S+Vq1M2MPLCug0w
6drZ5eQHMhsoFmV4i3RPoLvlbD0HapJGJx6BCT/sEOACnbowv7eYabBPBY7oT3WQJkixwSTBEO1b
v9yb/SIVjyuNv2Dsk1qTNUD3AMqBq++aPCerNYINdwOqsr4jXRSJ7szEDn1GOFFeICZOLknkau9x
N/blBtFk8lqaQ/vDC6f4vPDRm60D0cEhXZK+X8SINAiARwakMagjUoi7wmk2dVzVZ1rlelxXRWG8
Vi0+y3WNb/neiA2WMEIpwzzBdME8JMlTIu1MSGvRru3hFILlGNznwp7HbyTB6m+22w3D1pvY+ekZ
kyTZStYPPvEYaISCUvozs1Err+IYaF6eZA0i9U60l7SX8sdwcOKHqiwScs2nWpJo3jHFIxoA2vha
osRewnFpNJ8VIbQvQln97KKoMwAK42g6CLc0QBI0AFl2Ccy+8QD3KCoHkRZdfdl1ClZpShQeVc7k
x/kGp+SIz8ir8KPXaKHpj2M8lVuG7SGJypDIGfQ3nftazDZwHpARQ0ZzNgFM4zsofNa+RTv+ylWT
y9BOwX/a914ONWGcDE5JG64J+g7mBZsK5yeju96O5MoVrWVRhiWq35mpNE8yZKDLl5fjLsR9i6/N
FjOmIsCtCWjmpjkzCohR5F+S1rYDz9zelgRoMsPJ4vCxqEuImsM89z8yP12slYiXw13nuP7F4HN/
OiejM7zrzTas77teTMbaViXIIlw7XbOussV1q7B3Y21ygeGucpvb+DpMJL2PfnR0jRNnKO+iyNZi
LXtT8UzOZknuQshlnvpseh3JqTlLSiTsexLU+luiS+pmbZQU/rydLH9qe0lwQju6zTmC1ZLyoM+M
E4mz5CkNwu5xLD0Fdpv6C7WLHbc82BJR9KJ4S247MTnWGQqo1oTJRF5lP5TgrtKEOhTjMnvvakKE
yhgDtWizkajDnhDkTROmvX66jrAckSPq1p11WpapKU5NQTl8hnDGZgobd3hlwOaBTuqT/CYyPThU
Q4kwZcMTrNUZDDq3WHMhhn/k19zGN1XT6n2LmAqy1ZiWJEM7I56osFJ9jfs5LC6mdGRmMg4xqj8D
BKDcRDEZxloG0t2FcTlMa8+bwl9jUM1kKHs+Kc1O5Z46uSY9RdE+hJXjl8/ctKA1+igNrtOgf4P+
s3evEy8zX/AYWu4ay6CBiQvWibuSzGsuhtQh0CLpRwXwZoqRS5VhPjL7JM1o13luWJ6IsPUlsUh9
Vh6EAFXbIiYLN3aOUmoFtjRRoLwMnEmIvCqAinoE9zoRFYlDC9Y8gaRtklc7S6OQZuPHaLQdy64h
Jp4EorVpDgo7a0YS42EktqPaVsrOb9y5ml5TUu/SHXZZ9Wgh+K3WBB1zeGBJQQ9FZA1xwImTkNdX
1DMpzdmE4IY7JAg1wDB9sumaxJqvc68Onzs39YZzG0VkdyDhqelB7gxMfSLNRXYVc2f2N3EniG8V
HLtwIaL594ys+/toGlxrzcAONPYGZlZymjECevs+7ioSX2Mb4om8oC+FTszvz1yy7yAEC9K8o63h
Bs9Idp4ztE15wAwp9sdNxuO+MpxxW1oIapPuNo/c67HNb72eNcPEksz2q6gqn8B7nHCH3A5J8iqi
eIeq6sTGbu0xeC5s59In0AABHEB6aJYZa9mzUcpDK9m7ofMd5eVDw+Fulc3ZhHf9exEjGJx6OFLp
c+yi360LpIhPRXebBNnWUy+ybVeZdE8s/g3NFO0Iv9tGGWHjSOh3buQlm8iqJd8qEuRZ1Qtll4+x
CnJf/QhCTq68pI9d+uKqI5kZzosMuxs/d6m9aViMByYPZ/RV+WdVxb5mo9pOG5FdB747bkRV7SO3
ue36DCUrD0aXFRf+kLLtIgeFif7NGtOT1rBmPmH2va3rB+qN28bAr+e14fBDEBsKPsfdF9P8wyHT
pWr0RWDaZ/z+N8rMwIYVBzsiLwrbxY2Hzjkmywb0nQckx87ghkhHrzJOujNWWbsth99JFZy6VO9+
BgE6C9o7bNQXVmiWUL2Hea/m8KQZgRrhDvqeNXI/9DiZS8s9qYW685v4p0RWXLX4etO+3OfIyH1G
PisuMztXqsfRMK8lfLI4ZFYjCvEdzAa8beJHSg9mZWxsCJuosfLOYJGK8LtaaEkxUBcD9T72OXjO
RhrwNq6dzH7s5fBgVI+KhAjS2l/iFmyePyAAbvILMx7Pgzgh7COkHsqufNR66xTKbRygN/Mifnj0
1WtlDOOpBHga+NPZMHNFm+PNYIpfBQtoW6Xzr0j9IMd5P9jT1RDYD+miMO4AVM2OAPFlVzeD9Lye
9pZTBDzrw1Z4pIOScQzW6pJ2wN6uKhslMSTVsq2fTKMhFiJKAGHVh8JmVcQB8Ttz98yDf1V4U3pC
7niB7pstDlbVTVcPFdm97UvSJcQV4XkgZElmNUXS6BJZXOQXQ1uKc/Dq7o6D2XtAjutaJwI7FMKK
gzc1B+GP6uCV9XkCpTVzvfPKBgDWFkimU2VcOnEyc2ArBqvRePCpY/C8Jb+48mJuzupX7EW3gyef
3BrjbNP87HvHKFdNWZKKNgTgXph7QCRdg5v2iYa2x3snV8YPE73ILywRwYR62p06mDmmAyCzidEL
pDLQ37RXIhi2uSpSQ1JgaZSBU3Uz6rDSJ80StbJGCotjGHcaCnOnJrAazudCsUjI1nvESi0hOoQT
gsPeLzWJQmGPxN+rHLmdcFw+pHCjJNaxha+fu5bzqgd/EefGxdCvNf6ffRsTtQKjzJAb3CvRQojG
LENIRoQjGAUOSlFvESVpdoPnkSn3s0D+bq1a1czwArMeBgjiGASpYF6J6pnyUBootBX2gJwi63QS
RLlvxVy3ktD1fGCP9BJ4XXxq+TMTVv6tMkGjWA5m010ShIwBWnBbw1qmIFoRiswDUXCkw/8Kuzj8
AY0HwvGoiuqb2/Nwbao0QSSOkndg+2oNez2UasL+Rk/otMV32rB65hzSwxRTNkIRRpsfuTOq1cJP
gHc0KQHMK6uuyKobOVyIckecyjkIIdwg2BuYJZSSPFEG6dqVg0LcGzoy7aQ1UobYo6xfysbCXJ5n
nnOj7SrHSWE5DopxjhNAWhPpynSiSzntwqFEvJk5nvw9+Qh9edTq3l5BB+4thD3axdw7KFpvhjtQ
3Q5mAgospOHVn1W0V9Rqkr26USn6j8uKDTaBPdM17pYhVXCm4zqCegGHK8P819m/Y6wEzGuqLniw
AJVhIHHT8FlqQ5ZbJ2nre6OV/XkxNQBVUEJNC1+ug48h5kbApDGb+ML1Mo52B6c3cusA6/y6iIO5
WA9IUuGeuFXG2tFlcz0z0qy20SjnOyg8WbBBieHfu1WTP9tGZJoE/uTyp+mHmv/ZifLKokl+kUxK
ZidZP+MbkypFLhRVy5gvzNE/7yg2++C0qAhK3+Au1R0rtEKpQDtXnNMLab0DLQ9YegH465tkkNkZ
UNTiwU3K/lLgZnUpklq+ZaaSGExRBwx4GguBO8IzjUU2h/r93i5yqvOO4JcfbN6mXvty5mTHmUL5
5kBm0muvtTASVz7etDjro0fS+BTOT5A4GDAzB3HdaKruWVhBcS3qWPFgW1DWHDPO7ockhZYfp8us
F/WNjSbD52kE5J17j7FGurOaJw+iR5qXw0mjJGJmRAfZWdQ6kVgrGlkQyWM/+mYETac3dMSY4sKY
jK98Z9DzaibYRh3sue4va0XsJriDfHjmnhGhcFFz2+7KPikuJL4h0pYyI3wu+QuPRCi5GWewZ1ab
isF7t4bd5lFDAEJYQeHS7bX0MVjN2NSaVd8Z5s8CqNMFwqROgsM06KcZFN4vBoXzt0hmSOFz7H5A
yhorTrkvYVvDCR+V3caPzZBvdOAqtmvnTmJYskSqdhAKsXMRWCAbmCm9bR+CEkHjtbLKuty4w9y9
0JwR7cbLlP7uBEN+zb+2f0plwVU+QaD0PYT0xEWbiySuuaZqf8sq92+qIm6e2tqRwXZqlr0ppmnA
Jai0QmdFp0j3F/HQhoe6xvu5C8REXlxdWFS0gCwZcmi9JGJNE/S+zRAtOLzYnAnf8LSMHmQQpg8+
ueHsGu7In01lUjPVcrIrLMjpwNMPyXMFqrgkB4BWASQhOD1QPfCVnUcg95Jtj5MP8HbLlX2tgpHn
pacMOPECLjVcJcocpVQ1i1+DK+Au9baoH4rSKsCi6dQFJ+B04SlE+txaj8ZAXpwbswBWAf4quUnM
zNlnrn0WN2DpepARZGOg7D0T3FKZdtjAFUUXdTy4snuJxj7PVzkilxRbB5VjIwx78RgakNjAt/OA
16ow2MzreHzx8om9H5KoT2ULuPWeitZottLyqbKC2QZlSdIyzPEpD24D4TR3RVNCGAmDbLC2dCxY
ExVgnXqtR/odm9aY3HYXOo6l1pjq9AlrLhlXTjaWNjz1ZILmZ9uh3NuFJ06hQXFGjo0rB4KcQq/Z
wFAIrkO4Bc3ajCeDmVRLqtOqIe0wW4F3xQc9W0Z7hghCWds04zKyKbGUX8DsMoItgaLuU5UDb10h
FhY/J/Yzc9eXtXjqQFm8mlNfPvug4puTeazcixZDB+iIIfDJxYk0yNapbr8bVBKEeDQRS8yvnZKY
UcAN1Z5L9NLhUiJ+lWmHDysPqyX4tqH7hD3X7p5TNi60YmkxAfMZKw0YOegaQT3RtXuV9jVW6GaG
eeg53TxtaaOWNSQZSLUcXnn8jXaAJU4hhFDMIjAmZbNyCVxPMN1ftfS8i60nfIqbMOgV2QtvWAqr
4vzaAJ8Nru26ZDHgzwBgm+hIkWNAoCPgbGOGpxrWMn3McJ/9koJDhvOpM6mZFaQFw6CNPZpzNO+t
2Sl+xInGUO6OpJtMqTFXB6Ldkhf6j84FVMH2smgc1hS8xdKh0VgPP70hqS76QNNkQmD4pg7AN/1f
Cm04YhgXudhmGfQxgzgau5kxtis/BkGkmzw+G7NhvOBy/IVS4sO0hhdRrumRtigx9tvLn//RDZe9
Zqacczvl6hlt65QvCmNa+MVE+4NQ2eIJsDARM2jAJeAdC21MQ8HQzBvSpoicupik43ISNPDwRzpR
ZpjKszLW6kqRwsZAx8y3Rprdmt1In4Dq+LRCNAaor+GqZ1FUfd6E/zBJfXtvjpAotknAPu4qjzmW
6IxyeE2uDFnFeU1+dOHf5BBwvxhayePJ/vI12OgTPdPDSaHf5Mt/fNvoJWKzJt2T7WPA0DQ1tfub
mAAql6yIkZJAv7eXAq+InRaDltKYqJLgaSZfDWKA6QElcVtx3oCn2+IEyk+9VtDvgp+6IxzIv/v8
i3kTB73rt/N2udaiLVcIzRnJvl8cI5PxVKYEXxhWmB2iuGJCSj7Vbqwb86SLwnoXpga5Tmw4pw5v
fksx0Z1Gwn/QWYC5l/LlhhZVwMVGiQuPIEu1MIdDJPweQFFioL6Ysv5lNaMzZ/VA0mQyfiwxpSrM
DTmhyrEMXb0CgdDPsKXa//5VTEeBrVH8hEiaj2ZVQtVZGUewJdrWj85p7LZgW5p+9/m3/0H0y/PP
cIhxB4oplx9hWUx/LBYuHrpwcfhAKzHBDHgmIWflVP+yMwDWSNH1RT7mhA3V0PdILv4/nJ1Jb9tY
t0V/EQH2zVQkJct9bMeuZEIk5YR9e9n/+m8xbxJRgoh6KCA1KFQokpe3OWfvtc2Helxq7znJEgA6
Fciv5tiHHnTD8jDJrWVjzJTmO4p+0W2WWeIgRtt41c1p8IE5mN71n3/+VfHrsWQj7EDJQlPv9NfH
pSogDdQFmQmTzguHYa4FZUQ7Aa//9UutVUnLV8Xhz2asIoGS9aXJ9teDIrhAGdoB30c1l9a+jMPQ
DR0IoZNqYpWCinP9chcaY7ouo7jCa4R2FLz36fU6fKYdEVpAHo2gf0xYnP1S1wmpyY3miFDH2NdE
HrwMlkrKRWyVnmaB96c/nf9H3Sw3rrOzQT5sO8j31woaWZkIHKVW7RpK1/6SCObB7jIUe5MaG2X3
wtwQgpy/Ux1lKY1Kij00T9d65TEA+NxAiXadrimeTF0U/+Rmb90PeppsrEuXLsVqsUzNy6tda05s
KaKuMFCYpoxd6jvMq8Q/B9TBd0UMR/X6Gz2fNjjQ8hgJ8tNNi5s7faG60Y2atmQhxg32KbvJdS/K
WQauX+XSdIrXjRHKEkAo5rrhTrRSYicamQfS2EL8LRwj+LARnQW+2hcw/LpUw4mLCWAUz8rcAQ9X
DEQhu4wuLAF/sI/ZA1Y9oW8ztfJdg0HlSZ1s860XiQDVGuCr3tF9CN/nXsafff3nX3gjGMFU5AK8
e4SVq4ckVXFM8QK3tWLN4JbHUXqMC4XEF6Uz369f6vyD5q+3Ub+xY8AtsM5irfugUSZ7zl0Qd/0N
mJj5KCl5daw1+pEAzZONuerS9f7stpjWWefM1YSeBGVQdZwBiWWfjMPQgdGjJdD4spPbT/GMjWhj
xloa1acLq8GyQXedTReiIH01g/StMliKYJ3KUGpzClCD10S16werUaxDKlLKal3YvgK4mKmbFmm2
1ds/l8WZiHRQ+YFpZzBiWVwNeU7gLdJY+C9tkX9GsOjukrJwKA3XkqF74ZQOBC1lY6PuBD7lz8YJ
dXGfV3Y47jQ+Q1DzYThOfi5V9oepJMVIZ6URFD1zi5aILYPQ4Nw4wUOIElILaC1lcIfiCJ2AiAu9
8ktbF+aRdid4MGOq028amwkLJnM6EbkcB5Sp6dbrlFjjqgHYFLQ213AS2fK6tII+i/e9fYhaC8RB
nw7Wq9LNiLfQxJk5P5GE3Dv2vssBFbWSsWtVmRohYofwvesc9fc8BBTUk0j/EHENCQoEhfgN7UP8
zLlId4MsZBy9IsXpiMOejDe8nMBrCDoaa0/nEOx89ARAoZFUW8MCllCSlj0WHSwEwxwI/FOL+hvV
j/Y55FAoe6zy7XvUtRRlpzKplqxq4HX7UiAMu5+1iV2fGuo4mdhwKZEXADZ3yGLRs3/wniNKLRsS
CqhtceS+GaguSxj4om6JEOrbo6hs51O3mvIlnJB/+ZVSzN/GBPX/TmrnQtnL00BBFFYYJm0x9uTN
wWVbgDy0vkH+V/WHrOjDVxWIFID1MqHnWPdwaAB1KByeB5Qy4Q6rOGiPTBIZr6OIlUc9KxbsJ+A+
kO6czsBBd1HxmlIPo+5HkfKeu0t+y1GCTiux1F54otNj0uly8MAgZ6mVhmP0loTaDMcaoM9d3GfA
wauGdmpDFDlNVafWG0gbVvZTEdbsxq3Rv12fbs6nfxNvP+pQGQUwTuTV11iPauzkcYTFxxiFT2sf
vvWAm+z6VS5MMhyB+N7ZNdgK683pF1eBOtAZormbk+3+SCZT6EERbW5DTaZ/ofHcr1/vTPqPvwX7
ElfkNXNZZbntv7ZFQ1jKka2zD1I86WW+Mf7J9vkhuJl/Z7dDS79z4/4uLG9cj6eH0cXmo7VXs2iZ
FH2ndkSked+PL79ejsfDzndvhp33Zdht7A7O39jppVZrEa2nXG56LjWKjxGMDWW0rbu58LpO7mb1
9KaQKUhe7uZu/7bnVg6Hw+/Xuy8bN/JnzV+tBFwGUSjeeJslYSVpKgeY1Hw65Mr54ut4X7vTc38D
LnMP18OFoeiNB6QaR7rkhHk/S3vn2/VRcr6qc23s2hxk+AlnFjTqGg1e6YpkDqp4uzHo7aOjxtW+
aSFTX7/U+Uv7v0toDBCONmsfeRV0mtQQb4kVRQ0/BLpmdszOf/UMsJNbkjs4CxM8bnN6PR31ap3T
4JyamE1WnL1BYjReJj2hGQhva2uMnEkJuZatyYx3vBAcx1cntNkcRn0y6thF1dndjkhN3KanF1Cj
38jo28jh9yyXyGDEVLFPCjUCb6lW5sP153rpFeI01/ny2Lzqf4oOf33n9L4ouPMiqVYrLcybbjjq
MEudJpI39v+X3iC1dEYJFSmDQ8fps8V/lZRmvITRS/FwRN87Y1UkROT6/ZwZRXl9CmOSQ7xDReZM
mIpKxlZ7S6QuCwl8LWsOF7JvRblup41q7qvd1LyXbRoqHI1z+RtQUfs1z6vodQzt+UMPa+czgIGH
9RuOb74jKNwA4RQMzj4sYb5u/N4LT0VB6swhjIhj3M2rmUIktJ7Q8CwlNEFNdnFKWmVVbzz7pdZy
OlHAeaAQoGBM4WWvTSGd7AhloiVDi7vPiaIgNC7SeuHDbEi+NgxPDZnAKDbG1qV7M1H/s2RRg2DL
ePrG7dqSnEyjPGgAYibfB1L5ZAX5xr2di+P5YCl0OHgyqUaa66UjVjKaW1pIXERBGAWC0zQhclqv
E84zuSlAJKtVpPqBFub4s8oZfa4N2+7OqSZZbHzVFz4nFUsuOh/HYWe4PgxIcSqUPzpgDprQQlUK
sMg7p4OtNpF3faRfmP0pHzGHoJtm72HayyL016cbOn2OwBOZl4U5FuL4FP2c2DKRroPW6EiFHtDt
nBGjIAXAwOu48XqcQVgwKpBBaQPD2hbjQ0v1xa3QVsVwd0L5Hp88asnGqbw2b9pbLYRmN4mR8K+e
Dsr1W7jwtKgN4itkW0lN80+t5K870NCYjiQox64qLGtfNAgOEUbd0ez778JtLCiqwkdGiQ87pbJ6
WPh1oVO1FrOtNi+UsR5dFr7p6kmi5PMl6fXwCDW++ZI2sK6RmdNmJCbh8fr9/jl7rr7Dpe7HGZjZ
lnLI6ldUJjzu0Ob4MbZQ0ncTitoHiM+AIcHNVp5kR7+bMdL8MEzlg6QO8RdmB/1ztOG6ITpR+KN2
PFHm+IBLYv6aGSOogvKkPoCLZQ1GEkLYt2TRWU4yKNa9vMj78jp5Hydi56/fzoVZRbMxTxDIs2xC
rNXdBEqNQViZGOKlNr3T5rBfaVkSOEz121fkwfkKESHaeIYXxgwWZcVGjM0SfWaHzUqAaPbAsgmJ
A9lGpyT3oqvR0dmRvHHQ5Ux9Pm/SQ6HzAFsUE9N6c0/nmaDNiFjIsUZes4NkLQ2wlTnO9EmG2oxc
ZxrqQpfRtqH5Tt9isndJrNHqL0UkyPScNQ8CrHTfdEWcsHnP5cCDPZ28zeYiSjTaDFEn/Mu08+tk
yMQBD7Ciu3JQasYtkDvrhwo58UdlztrPEoNO7sNWUx97RO7EbxYGET1GQMMRZ5nIAX0oJVSwaBzz
ryDjczZmVamZO8zF0nMbkcXpKmC7HzG3mv9ANrPuyrQikGkOCFxO6xm5fm/XyiPq8JAct16VItdq
6+pXZ3ZQW8dcLdFXT5YAe6hLFQlPXWK+da2hfPThWP2joRavF5NsNb1Ilk3UpMqM3HlWThpoO1R0
JGkYEJbuRBOHdfq9L5kcmvoO+74WIOAZGkLqu1kynsoUqogf6rB1d70RojPBtHNLcw4VZh1O9UNE
SYm8HTFXgTdNtuBrsofBgQIg86uXuouNE4bgnX0eAAr3nRzhlMvGAeWe6RR0bAw1JHJNRvQdwAix
4ic7XMIYxSSkfOeIYXrszCnV9sSsoU3PUrMGhZGFyXsT5OHk0ZNufphlDkajYfVJSEHAH7Yzs4K/
1YGGrXp41Jt79FI2QNC5ITMqD4q2cjupVeO9RArXhK4tqRYyZdWP0KbbuT3AcEBXiLZ9Lj2FZsHt
4OQwu6vK7r8CZEFrRY6OVnvDmFTHzAis/D4fe5hVOW1h8px08UmJgBD0WsjEekBKjx76LiYHCDF/
9wAkkLhNgTILBdwoo4lGkWr/iii08G65tXurklUo6pB2GatjCsw+E32PZnKsZTh6g1SiZNCrUfcn
aJufFIrG9LZRQTu6gAIRbHQQo4GzhiDNbUj/36ox7EYXWOlAgBldIbQDBZtewgBiFLTquEQNUcGi
iDEYTvgkt5PGIAbjTpbN0ExobVSamETPmNm/zCgU2OoyJVdzHpZHXZoLX16Kwzb3lVQdq/2Mt7L2
u0rU9U2Am8xGiC0EsPbaqaHYmoNeURMoezD3mLKo1giF6JPejtCuMxBzemtRqd0txN7Wq+V0+t40
StDfGmrVkhacmpnld39aQ0VALNZu1pwIV3Nd6NSYGpIm3Rr04XwgIrgxb3oUG9Wj3RVIJknvM5Kb
NA8G1C2VZKle2sRWcZyrHnVvyOdLvmljD6+hVYb6DauUbu3iJh7uSyT1Hz0L1g/CykuCglgk0WHl
Tk2oANIqxZdCs9PIXUqBa8WjGuKdiMPPmHyGt6FMOUhYQjHKe10MTJSN3DFYEpMqj2/3OonnNozl
n/o0te/CSlUbxcpg/VqiUTG6QWkf/AJp6v2gxKX8rbfpvO4Umc4ehoLA+YaOMUDQ0yfPBvqarxI7
7ZeI2FCQwUNqLGLSonAlO5vRWRitcpt0eaP5qWyGnxPO+q/IIsr364vThQoGtiNsYewKDYBB2mpn
jbSJ0rwYMrfvm4TAGTnOK1d0ilIicTGI/OIRRs8Dve1vUqSZt1KPB/jgcADwK+wh7MjDOd5YvP6U
TU43AEtDwrKYxGWOfGtmShnZXUNqMhlOptC/TrS1UXYYsnFnlkXN3JPr+r9Dl1UaIpSepcEMlcwB
0T+gHelkLf9hRDIwVzPWJlJByDW+/tAuVHYB8C1lGAgdy1ltdSjFDjlZSo+OF+5zUtxTZkUOJoSC
YSXD+SS81LL7z8AOrGZXT6L9NMbAznxC9IzWbROt/4FVqHnuezEvalNCi1il2gpXKvlQh0xNiaTC
c41NxiL7pj5ITpQeTTuwiSyoakTsdVdXYmOnfOEcwr1glMPHTQdlfVOG3kZGPlOmwK9huxmHgcdc
ktPP68/uz4BavVsUF7rBk+NojxHxdD8OhhfSQMtlQEH5s9d6lZs9aEcQMZ7mEV314DwqB+klvRlv
oj3QqL1zKPeZr/jl3vCxGu2Kh+nG9lGzbI268z0Td/3XL1t9Ck1F9kao8MvSHflp3i9wef4vVE27
13Qfe1i7NjaGF5qcpxdcftBfG3tYz+MQLxfMdz9fdsdvrv/ly/WnvXVLq71nPIWoR0euIFmkdtX3
IdCzOtlfv8j5wAGKQW/HXKCQbA1Wt6G0GqFjBI25Fc1o36rJWGeu3/JKXrgVTv6cGim3OvS9V7eS
CASTEbwoN5Wy5mi0hrw3kzF/JuGq9K7f0HnryGIju2gbZAM6xroGA+8fhwWcHyTUJSKzsKHDURHo
/nMIZvM2J22W7sc8iLdaasLhxkhCaWtonB8aoDQZ9AENCr0m5uvToVHMM1BwMWJaTdMF3N+m2kMR
iP6TQMWB2KS8Ctw+V4my17Wp+rcQfFGQBiv9VYpGMNmp0EafMCxbOhqkab5EJiXxnV3DB3QL7BG6
f/2RXSgvWPxK2okQfmzWk9UgoPRXd6NDfy9bNDPg/eZXgkw6t7aK9FX03YSgVlb+ndM5/h5x2N/j
L1LzjZF46YtaIDwOh1gNvYKxqqV0FSieEJYMRY7Bke6IHMCXB/GfTSVhtlPjRv3c4NSYaueLPeUE
FsTVPA5+TjHpB+Ei6c+Nx3KuRuJQxPmLUyx+aE5ip+9xCc8JUrp+rtG0YDqrtiRiZDTvQlUfbxMi
JI+KXct+WsTTc5tE41d0N9hzlFR6soog8AZKOT493OmG81S6d5TAPNDZ1h9a2vUbw375glYz84Ip
RKDFNwZEYRmTf01HMnywifIxv7WLQ+DlQQ6FR9L2MADINpgasfFwLswbDhQWKl4O3UHe/un1+m5I
rDwgqdGkN/SIapdEThjdNxuv4LyCjNB7qR0CJkGhue50g1nPnSSMMzcmomZ0SS+DTaCEhoR4dZTm
EBntAl234L0j0ZR7EqkN+vDfwlk2N5aY8ydsy0vZHKEhjAi6Rqd3PFvZODk2Bca2c7p/YqW0fUEe
xrsxG9otSs346/V7v6BvYguFskyhAoETbM3qdLqCfqJG8atobBHsOeDSoiSpXf6d2MMc+XnjmP+a
WlWoHB/b5tnAt/DbBC2PrcvsaBVbWqk/QHwYGrrDGkSQGbkoe51ycWCh3ql/hFkTftHnyfrZDKY8
kmaG839rOlw+k9OhyX1ARlmYa6Bs1t91TX4naQyUq63ekX5lApgCM7TypU6oFNRRpj+w36ixOui9
1yZGcgxsa/C0DJMrNH0pf56VbLqB20SBaA6sjQruhcmPzSB1M14rAxkA1+l7nZLGUcOI7qZISzSq
WhBJ/cNULoHA/BDtdzxJ4kV0Q/jeUFdFBd9I6oMzNeW48aAuPCeVKvIizQNqxPp1+kOEKhPsMqnI
5kbHuGmxXOHEavU7Oghbks4LLQTkeUhnwSOj0DqTaKlaPOFAgdoo5sTcyyPxUAUJVq8GeI9XBc5M
t+PzJ3NBybtdaiviKdOM8E4oZnVjFU1/RJRbPKZO6+zSuC6PRKjPNwqnr3Sjfno+B1MGo7hOG0lm
276uALcREgWiVjJ30gb5mzYSuwpKpL0rE9halpAinLV9dUS2qm/Bg8+XcS69SD9stut0sVYHhU4O
tGbWyOeurKYnjMwBjbNPEX1ihBuzsvJqOx6fWjmM74JkbmnCW7Xzs0/64atD6pfs90iqbSxthbgv
YlK1vFnklrnLeoJTOPY0iraxCJxPymjcLIqvNLQMS11PURaJ9XPETOlqRITcU8sIPVNppv/HK7FN
pIvUiCErrDuITs1BvesxJ5EZ2L+muYUBl4Xpc2Tz8twK4twoAYp2V7AT2yD0XOCB2KzExA3wViiq
r5VoJqr3TBrs1A0cCG4GJKA7YSa922LG+o2+MPFHpwzGPZ7k6SlzUMSRq6nVX/ExmIc4F8EXUrWb
rSrxpZ+FfkDTGS4OX/B60xmqpBtJapm5FbGDupfjAXotZ6osVupo6LfV5KfeGDh/cpVJrCmUty6V
09GH2GQRYpxXWPJCsSWQvzCh0AWAEAnqD3Xy+iQujQgsU7Ql7px082tOFcanWmgcU5t+4fXF6sKl
OD/Q4wCXA3N93X0zJ0WDzxIIt3QgUTRwGzw1jtOHcjC3OirWMiGfrieLzs6EFrVMCOiMT+fJKOhE
UEd6645Vpk9PeAVz36ElmpCqHFaPWMI7sJhRhXtLKonh8BozwEUqHO0jTRqqNGU+R281KkKFzJYu
etbsMkRjZfEfPd0iV4+Arrm+taxk+phVDQ62w17HwJyTy9aj3beauW+JQvyOqFX5ALUiPjI8mu+K
pPyrOpX8ju9O/t6Y4pZWZbaf+zrt/dkhcgRrNXkcc1vrLC5tVoeHMrGEvA/iVvsiHCEbaLpkBEVt
za3vWo1IJdLJIT94EoljIGarnhZjT2wW2XyVE/xSBlyShzRzRmUfIdQhGp7uqLYri5zYb6Ks+5Ga
fpHObp+pLUVfRLDvcdCoNe6mcPw5mDy+XTKM7YhytJ8/jGmEhaDkGLX432OJ/UJr1gj+Bm38nanM
Jwcdbc6EvdTM3rTQNLdOcOfzLs0y6EML2nSZYFaHRTzvmLR0aqI8z4DwLkX39MYZ9lVqqDfQS0KM
jaPYmNT+dMdWo4paGn2eheS2NFlPR1U6jN0sGvYhRJi3ewMR2L2BV/55TmST8uxoEciLnRMpntTf
DLS4SOLMukOm5eqXRv4T6xvoxxCnFsc6uXbuC5CqG1tQ7XwPylKN4hMlFrMge8PVj6wGmSzLRXFn
JKXiUefpC89mrP/qhqqiXlXrxBlGo6y9TBhi3giXiVXfVgqF9htqtB9pXcKmwR0fm6gXYyglTlUm
b1EcTPOuI7uAfRh2vQdN6RML1XwjSZ5igLPAb8yhj9aiNhieXnexc4M33jJdPKBT7Nqxo33G84Cn
ck7T5KmZzOBf0RZdtw8dc3qC4FLfsghGOkcoTfrVtvhZthbsCxPDUphauH/LjmG9k9OMIJc6eg1L
AnzmW7JDelZPdXRsF60sSmEbOSZdGY0d+1PJ1vI+683xoEQB9sjr8+GFMUxXDdX5goZCELzaVKJj
DO3AJKpHn0lvrEut/aQUq3hNTvov0XVE+DbRlkz3bBK2EJ0gC6H6ilhbX8/3gYixoIAfcZtMyo+B
lYhb7HnsXypra696voHkWrYKpk9GcEGNYzUSWVNppzCxEIwEPsoPRqn+pGGhvMVBlHyX9I4dpBFC
iKe3OrwiliVwgtqk8RCps/LZqMpvsyE5jRDH+c2orelXZIr2C42B+eP6mzivRyMJQcJlkPYDG8v8
cyd/n4wVq7VEVVeuJpEncJjDth6ItyB0Y68r9RQ/KAk+Eq9SqgKQQTMHA5yDcaC9aXcRdTF4jrNb
Utmfdl0Sd+VT3lfaxiHkj1PoZPbhR9K1p2/vmFRh1l6Wgu+Bt6fhdZ709MdIzfj3ZOTIcp1cDT4s
Y4bMa43m9G9YJcl7P8tLeJ0q2N4UiOZ1N1Rw67mZldUoYZUhD49yX2F8GDpYiUdglOzdneXQqDtt
/4SQGEoR2zML+J5eoRiGLpP2Hgwku/JVPaN7ZEuILw+OVs76xi71vNBjkZFDdW7By+HvXRvKdKst
rCFFBiT6XD/2iULTRav1vR1ZPWWWzPaAAfY+IUga+eY0ERwstHjv6DRvjI2zGWP5JZAnscdRzVXW
Bq6WtVPL8LxymfybTSd0pxriEKnSbRiHykHtxz1am6M1wcGs55yeWrY1a/2Zs1evnt9goo4ydJ1/
r459AVNnKazlN6hieBxCBI8gklXzmxnqdrATYa64aEfYO1gy3aYQPMwgK+SlIHl4XrQlnoiK+TgU
gXUjwkh+cHSakAFls/tmMDqiRYMaoM4SzUgoM1AuCnt002Qs/Gnmm6Xe7PnEQz+vGwz1oq33dgEL
oZRbwOWlrd7ZTdO+X3/w5zOViqITbBFnXeT98qqWkiSAKYVjsJ8RTvAGXLYnmLyz9tkk1y///VI8
2MVTiKYSeczpkgnFhqy8GCddpw90mzNz3FctHnDk6+VGteqP2uv0VXLuQr3Jd0wsAm/z9FqtJU1h
XSesocUMIbceJrZq2FfyRul9LMmWR6ZnQeML1NKu53hDqHE0EtXDhzkoCyxMGheGHVtX1JGJ4RLW
1h3nMsM/PpT1h6oh9I9t3qcdKvpzHuXSE30o5Tl0LKJYkri60es+3I9p3mVwGAr5qJlTfSTOL7iv
p7LaUo+cfz9UpxCm8WxRU9OCPL1hZaomC6h/7qbWZP6SoyIrPNBL0jPZfWq5Z6HupUM2ig67McWz
+IaDMczKIatoZPAc8QcDBax1dkx5fzPaSf2FRNvqoBSGUXnjoMs3lWLjM6gHK8pBkGTGu9pW2r/X
x8jZak3LgIwgljM+Qsohq9Wa7WBDnmUK2ifp40elC8anqrOGozOrKYJRhwrJHG9NPhcvSuGUz2Bx
mKwBxWRztLFO2BLi2KF9lrVAvwUD+71ldP2Y03F+01u72pAYn3eMuVO2uOj2MFnBEV3VNEjRG0Jq
fAWKiLS8IQ1BuakatvM7NCvObZDqpTvzB4cLCRDhtABtBjmCcNEpDe6FRNqq+p+VLPhBjBCKSUj8
2C6tZgJNh0A5ZAA+jZhr1TT7D4vwdePLvLBdUeG/L7fNcnMeN2WEcVU4OhiOEc7/K0zRPNnJQbKk
c9N9vp2iAdFCPoqp30flHAGi7aMB/U5Xj1/ZWojCB3jTRb7UVUhk5tCegh2lRGionETRVJCySbHl
+qi89LIWN4TpIH00+f2rYUmdIU1pWKFznxr7XsR5+HVS68zFzRkdl+BmjyBR/bGErPY86Sg/AcmM
92bTiz2sqenb9Z9zYc6m5EPJnwLl0mpYTaTdHA8DJLfcVeIu+WYmOZzw0Ay+y6HD5ur6tc6LslSv
WBJ5U7TQ6ABopxPLBEuAT4OJhaTj0Y9i8xZz3Z5K9QC0Qiwpq/E3hiVsJxuERJ4dNq6/TFyrmVw1
kfvrTG1LNN/q0WtZisYV+gzJzEn+mhg1OycwNMjXWRqrORk+JnqaTwTCdL4iKv0wk+ANJStX38Rg
TBvbwwsfCacI2tv8wWeyrq5ITV8rhRYVbqqgywlNybgxYOtvfSSX3vBSu1HYhiAjXfOvLX2O1Kh3
UG5w2iUDyRYv6qQ2/7SYP4n0ikv9Va3UNvPLPC8OtD8JTtJsftY4yCIijzTN+B901ra0kMOEsnKe
1f71N3PhUbCMk8Zjo3dgX796MVFny2hqeTGhQYmxhcN6Z6a1cbx+lQtPgmvwpGERIHZeG4dxG02W
HpPuM9lAoOY+JicvS9CWw0fY+Mov3RCqDU5rOoECKIVPR7pdOrSLHSZAAhScOx18Xgjppphfr9/R
pcvY+Eoc6hv4KtfPjWAKAG4tx+ByRjNrC925A1KzFcR14blRAqVczvBZZLPLmvfXWauMStVuYwqd
iRIWwOBk4WuSntfIdWdl46M4Z2agLeSwz6rBhej0rzbOjQH7J6KZjtxl4LSwHGnYaBVPRQ7RNCsV
IIGzNntESlsPqkbQYloWkhuEuvNEX1HyOrlnd9w47ZcREdhWMeLCo0Cwzw+kpU0Db72wKdXkRLjO
CrCgTdARhxvIv9Q5NH8uyin7YQrYQh4TXMyPVaLppd9mRf/C30SX02LABbCc5FzsbGtkk6SprF27
BjHylljhwrjAs7yo09FELXzx1RsLYyqH6Jlc6hjNsVOx5c/a1iJ/Xh+nzUSllplcp3DPX3V6FUJe
HOSiXeMWcgPhH6ws1UvSiFXiA1HYxrFnQfV6JF86eizB5mYeuPPoG9Tcj1mRNM+kkr012y0f1mqK
J3lSWxgFJluKdfJP0ZcNylYdhFJpDV8qvV1odHX6G5zzvNeHqbtBReJLSf6r5bjt66NTHQaCvjcm
tPPCI1YKDsPLKEFHenb0H8EzCBr6Nc5cU0ZTnWU+va3kuaE0/FKEcwuXFzpp0k8TsvjhMyXQXB2g
9NhNr/9u5BrKCFo136zL+aikWr2xZzzfp+L5RstHeZ9/+KhP3x2cW8eoCl6bJCGCbUVpPwBTde4y
jbj1Dm/cQcoGe6PRc+GiUPf5tjFNELeir4blXBW9IAucEkFANnsLA+sBFE97qMdycutAKjwy7p2t
XcdZeZWMXoYEqW98sPhdV7vjPjJTVe9E7Y5NLr5FDJvXEl3UP+SW64+gHmGigX9zfphmBF2Wmouq
uGSRTyPW5CB7N6M2+inAuzyiHlAXmZE1fevUwvy4Ppdf2M0SksUaTcowo/dMYlkjf6gTo6pdvUf5
zNROyl+m6PM/ttqEOauUmv+s9GR6VqRw/Jig0C2+cz23vaBqDZ/c7kS9KVnFE79h53rbBEn6Cxxj
DtwoGaE6X/+9Fx4r4xtBD9tGqlzrumSZdcSly/zc0srbfRNIwb0U5drX0bS6D9j56caIPZ96QXCY
CnYwnEMEQq5mmwzj22LlXBoI8sCmMYwew5biRod8cmP1vnQp6C1L24vjLxbD048DoDc1QY3iTY+z
3Yed6OwqO+l3E0jbjae4nIRO56slZh2qCvvSRReyPOW/1lZVmNOIC6VGf6JnaAJn9SXjY/w5a2p4
KznyBAAYADablCST/qlUw9mYqS7cKx/FYuBjo0IddfVYoXllsA5lmC1KU/uh6B2v0It05+h9uLH/
OhfpWijAkKAsm0gai+ujj10k6Hr05VpBWthuhRr7V9HgAFwCUIHbpqPGyVnFXensRyswBt9iZppv
qswEpi9JMDB37ODIoMVNJIG2zelNmrkdhS5AvEY9huNcQNoOu9p3QrUOPAl06vfKTIpm1yOrdwhI
YN+9McNcmNZoEC+u8yV0jXFz+g6r2kE7kQeVm45G9M4OtLtb7LP3BqmEL2hKZC+fk+TL9c/vfIln
e4S4k+M+pxnEkacXtUMKe0S1QG+py8CvKEbutGSQ//t2jMvQFUBDigEM2tDpZUalG3AGOnjO40nF
vjCZX8xxxluPUWXexbRmj3A1MUnqVX1byUbNoE3IFV5qwMAkoROxlVpUjtJ+FipqpetP4XwS0hFS
Uaaig7agDFZfqp3ptKsqGVsP0QbfzSzCjACVyJtMkK67NjOjw/ULXtifYgKWF3icSRuIA8vpA5EI
35gIOGhcNbLlHii06XjEORgOtB5ldtwkGjAXRETNyjs91Kx9p3T1EtBUZxlw0cAKd4XIrO+RnKdP
cSA6WJVd9r7xK5fXcjqtMMwW5S+Eh4WCsHouTPph30pkrOZlrfkA5sy9KqOoYBKxvrM7jhKcwY1N
/rNe3xrZOOwbQRYjfPnwBZWreUdDekv6ds6Bo2fGm+ItsbPj4LuaanKpUEAPqzB7yPWp8E7a1r9p
FSXfIqOaf5UpXeC9Q3Em8NMKA4rfl133SskqL/dBYBOekNFOwSUKsvJDalrtE42z0D1bzIrsjjOi
foX+w78bj/J8R8k+kooB44zgNgQKpy98qJG2yY0swUrpCRrpRUajaTLGo0rv1Efrq2NpjMa90pjD
Y+1YreH1cqV9QkM299d/y/lcvcybqMj+7A9o0p3+lAoaL3tuOJQirH7gUVbunE77F89Qu7HWnk8u
XGgBdlA1pb9mL//9r1VJiqw4Jz+UCzVD4CpKmtDwpW1x/XYuXQVdE6MUKM/S+D69ilCDJKpbDj+p
iBgUfWH7Ywn6+fpVzh8avnp6BXgOGXus6KdXUfsSooWppG4clY27yCT3QDDDW6Ean9evdH4/tAdg
KbHI0XNkT3R6pZpz8kKdJyM2LYo7Rzeo6A9iE8R24YYcTKQ4V9kNsaldzfwtSVSaUgd4cYfUeYir
cfgVIg/xGgGxaWBofoRZm+zw4xKf3M0YYJSu9wCv1m5YNHQ9AevcZWEMEj7trI01/vzHIeVS2MdC
YMHZve4B0VVQgiDLMJ7q9WeQZirsS6G9JHbafr/+tC80HCF40G9id7949Ncfpgb4hykklXZQCVs+
v1lJd4miilskn4k/JCNR9RJrmosGVvUCMxJvnWjCdzbO6n9mRNDowzuP0kQBkYda7PTVJwUHwYE+
EcsdGgxdnsejqYbp1ul2ebWn0zq7RIdjN7r+JVh5NZZDqZuCtIbBWKhN+tVhE7CLbbozUJdRruhy
QkUCWn7a9t2nxrHSA+LR/7z+3M/fMHpo3BY0wuht4+Q/vVUszHgdWbIwO5jxPpo4KlLM6MDz11tP
9UKFgXvkPMRKhueCi55ei+A+5tyc6EI7KkkCMspsqdPHWavc9aVRwOmNDON3Vs5WvFs2MQ/TxPLs
BrKOZEonopaoLrmnETILO7Hc6w/i0q/jMSy75j/6/PVLLyYtGBSR51RZOrZfPTDGg4rv961FY/kG
0b25TeRejt1Qw66CMCc8gOh+sQsb/8jEgeIYajAXNn7W+SyE8hdlPa0FtkR8GafPjMyJLJLaNCd5
pctQtOn50YTE/V+XIpTViJnRr/PnMiBOr6KMSStzBCxcOlLSzyqLyzs66TPdfkPeKLqd3RCXWkxw
yyROsXx9Q6Cv9KpA7eQ6A2l8faKFB87s/7liS1sC9au5UDCAPa4bIUUgkVI4wHHHl1DdILMC293Y
lnd9zCwfx8kHzH594dIwaPiCzwrdcWbNYwD21s3sYvxap7H2VQNH9m5pQj6ifjZ3oSk3NyNkdtcA
af/f35qumYjvmDv+nDpP35oRhP9j7ryS60a2NT2VinpHXXjTcc+JaGxL70SK0guCLFHwJoFMJIAp
9TB6Yv1Bqj5XpOqKfd5aLwxxk4RLZK78129I2oF8v/E1k4MyoubQhQrx8DR47zy1nzZFcEHY0fLY
1kRMKqfXhwIvqDNjwEbEtltst+q4sS3SqU4zKmVHvmeGCjnp5zvL5gslGv8okb6hKz+ULKFmkg8F
cSDs0YmM0Aq/vQ0wmgkDpbF1tPHKifiIqXbSK1/V5NfN0Mieqh58LA5bx/2SpzABD5mX6qdFOvMZ
zWN1EDih2htsdWwY83XDEpN23ozwn+73Ak0nWiSTcQWVc0ktdQvzwZfoRoTp3ZEmodwYyQFkLXBQ
grcya+4/ZIktvY2bahc6gNSY3AW9nutTN7AhZzZMeBuU2BixmalBIrPUJMbsGumW+TbzW/tyMKKk
wAdkHM4Ubk+43zdZ+FJn83j0u6kyyDkqFnzwYZMilB79/nJ1pSowNNRkLUa9crINfXzjqQhyfRZl
EP4QwecOYHuakp2tdGB8bjFI/JgGiU0cXj8/qmBwvqRFa3zuzNxrYnTuWRsruwwi5l1lXBKVaxC0
7uoOs0AqEnE+rmY9226UmHuiDsONrzQXXIiguhTGyWJm+WFy8Q861KmfLbGgB4UJadsh9Cc+ztwa
gx19roka4AIRij12pN+6salMcqyMGe3WlcxcJgULi0QIefVEIpKqZt/fKU8QM1UVCxbOmNbymCYi
04s9fdTu01i3tY3f+bBgMiaL6QN8XdvdBhgK3BPBUDdbFUmySuDc9kHcwkAXW6QutBg8a8Z6aUCn
28V67tTDQrLhB4zQ6SsXnZDNvmKUpJABu6ndRcQntqdLt6rduqWpwf8V1rLEEwCmb0dMt8eYUeZ7
WyyV6UYRIETA1dR02OKxebSnrb+K1JAtL9WXYhkmXiIs7e04nULrk2PBOInTyCNgCAaVelBRvZjY
Co5UdQC/ZUiGmW6/wItQ011kKvFQup4Lrw8WFCOEXd85gLxpbaQ1wKXOKVgyCFHOeG1K3BY3TRb0
q1A+xISjnrNuzT4vMZDgfcriNNHBPe4eRbtxsii87IixOHe4m/y5IF3z5JzRXXYLAkeicMWiIZBX
az4BAzFY+XYlWWZtS6oGqCxT3q+n2J+pgatt0yrqAo2x1u3F65lnwCkq6kYgsxo3CURkUbPlvalP
hK9DGBCLv7XLYjzgs+tsnJDALtSigCchzCgLbkhMHZ3vmCLG21+f2N+sY0CRDqrD71bdbxZmeEQL
/XEXx3OzC6/appruhsGM3rv89c+8WWLYqK7Ns1XOATny9eUDhNg13pP1xtD0HPSyT9yILGLzg5d6
+6DxHmDynBfhsqln8lZnF0KESM2rvh7fwY5+KhQhNKPVhX8N3duiaH19IpbdhVLbaIcSZ06eI/IY
tk27DGfCJ1ro3721DEXQfQz9KZDBZV4fSrtCV9R/a2hAFxw6p0q+dkPwb6cG0E5bmzlgmMhCGF2v
j+JGsxcMtHIIrZTlXrup+yHPh/Sdvfff3DZILasDXADERPfuzVH8iT1mBz7SJ2NJTEa/7EkWWw1H
g3d2UD8PSNhRa6cMDs3fMFF6h450QB72xgt5Kco8mPdJBy3218/mZ8ILT4RESppxeBOuHPfXF6RI
JB+KnCD1CP8PgooacJPNYpYLxG2HoHrCN8fsnlcZHxejmPVH4VCewOzWxWrxLtSJclQ1vvOe/M3F
85LAxgNQAel/274YMlG5/ahx9+gbf4cSMNyVFqY771z8z2UJkz5FCeAkGOVPYwbSX5Db7Rq7pHPC
BKasvMPSRW5Qh4s9fVPvEqwuurEmhwDsxkOXZhsyw7is864DqyruJyXILQMujz44VeTH4Nz6378V
WKrTlItW/weq7dcPKFmmoi9KOjlRSsiIaUqK4AiJyq9vxc+lL7faslZ0ZG2tvB0GLrSsRVWAEJZA
nriBWZPteV1ZiPLcvVkmb76HQYh5FAGwcQ3iffLr4//NA+fqviG3lKXskV5fZWmLgVhOgNugsgiT
i5S+NKvKeme0/83bC7eIPCX+rdjrmznCU6U/6sLq1qibHmMcSHbIMsSxStzmvbG1PpfXMz2Mj3Vw
wZOA4PhTAkDStizngs1EMJrXGZkxD8USzfcq97KjvSTVtVJWeZMmaU54he1/dMfS+yBGNsu/vrXf
dro/nQmgFzSANbfl7QjK6EuZSQ4Rz8dWLD+dk8V8zEoln9mK5NC9EMoPsRa6Cc8wBHMeLC2K7HT0
87na1AR13SU0au6tsiX6rymVGVd2q05mGUzZrsJq9E/cZOGT2mC8Z1U0d8N+WbT5pZSaQFTKVkD1
oqvrr2Gie3vbpi14Yu4u/v2vr/Pnh0ufBVYjjQZr1W6/GUKy8KfOgmW4wSe32FJZuNgTFvajhWjk
nUP9vH1CjI6RK3snyEoYAb0erR4IMoIWyaEcJ7dPe9NewrgrWvcydOibHQO+wAzXnngvTeRvjozY
hP4qIA/wwVv2r9+LGTsYYoUmW8uHpsD2mliNYe8EwvlsZ+W0dxNRPvz6zv48TYKekeXAc2S+NL91
Dn/YvTmLNTCCcHMNlwHGaKI97yNmXt7FkOQLlUz5ngL5Z4e81ScX91LwC5qePNbXN7hky2NWLmKK
srTEXR0uxCNbiDudvUhD5ZzMqZP2JLQ5xm1mR+gEw7Kr7oKoUYSRySq7znXCZqftDAy9LAikdyWG
3luHGNEBpgE2uCc0fsSf7dD0t9miW7qAXpZ/IqspwrSUHK7rAc0zCY8NfSSCsAwVO8ooql2XtmV5
PiWlb8QEQQoUW6rrkYGFRm1tfRfuzJZdmPvVCOahORYkQbsxkyoGuKInojRfyvmxN/ogWzmNiTpO
KVVK3LBXf08Q9dMLAaGC137FTdZcqLe1Zu8RR0p0IalkyzCcg/MrxApEJ7voFLa/HiErS+PVFANi
Ea40VR4apgPROr3/MEJS1FahmY8KSDuoLkobSdhqz9UfSSURRzbcKQKKwL5M2hJjwF8f+6elg2Mz
m1O8APfRtn4zVpB8GSkqSqxTEIWdQkQgGNyOnO8L1H/8Of2P9KW9/n4xwz//k///2RJZk6eZfPPf
f151L82d7F9e5MVT95/rr/7rR1//4j8v8j9JDm2/yrc/9eqX+Pt/HX/7JJ9e/QfMIJfzjXrp59uX
QVXy2wE40/Un/18//O3l21/5MHcv//idWJlGrn8tJZ/n978+Ovnyj9+ZYv7jx7/+10eXTzW/9T/7
+qXJ//f/evMLL0+D/Mfvrv/HapqNmRE2llAHVnGGfvn2ifMHcCDzEwg+0mw++v23Bjgg45esP9hl
MW9So9OMYOvx+29Dq9aPnPAPVijaBiHGE0iEmFf/74m9ekD/9cB+a1R93eaNHP7xO24X/KkfhyUU
LugJOJiw96CVRZLK62GJHFjORqBIGeybfJ+Sm4cCB11ItwDswshNN55wZEp4qbx3dB0eyPn7TEtj
S8TZBY54/mYKHqAHnKRz99GZ/dMhS8+CdsZfzzrK3jlig3Mk4MgFc5nc/eQmcZ829UNpDNlZiZFi
yas91FGycYAQ2MDm1WcHf/FLBEd7CAI3iY/PpN049ulUWhfmlD5ZJepRUqVjg1D1OPOaglDe6TlN
2i52DbK+DZzKCY+v70Q4kn8VRrtFDQ+Qs9ON22l9IrzCviZoboirZbmV0jugPigucrcJb2GQqxu9
mvuaODzsJnQsx6knQssgWWRIjPZKtXdD0t6TIRs7rmHe2GWKq8BqepwoLGCnJNJkZdQnEvxjj8wf
TKz3o/uB+NE06bx9VJeXnXLkcR5TbK0mp3oeRpyniOM4GQNFbl6tho0FxWRTG/kJcX6fhE1uI1Gl
A8nA0/loE0eqrGFfWCXhUrmWhynEyVFh8HTWl3B9kvB+cI2dhthEb5IaHL70sXZG68YelL+LnDSK
RzFt7Nm4HZJP7TiPtNuAXsYCH02s3LamnE/kEnzsjOHFsdWIw1Nkb1hv3a3omq0ONI0JefC089jU
Yxpb2fIZj0T69VWVwaJE9dt4iqRprEmCZkgBLtv+Ht/3JvYMjPVCAtEeDd8hVXkwaQRdAUNdznIE
NRoemy667X3/FGsifez99NyXZNDRKidsMiU2t2iwu5khTSApE/FCFuXDWIXRJWhEgyam+1xbUj+7
dNeOjVHdj31wa8goA5Euluu6mCdSTEAYax+AkUbAFNeGfW4P07yFNsF9DMgdwdLlHBd4NnA0YHdp
Y1xjlvnSRNWBoBO8u2r/FIk6TNhCAv715WViVhtbN9OWwN/nwnxoe+CmsGxiu1Djc9ZotPV5SYgw
bfWY/X5ytbLzNtBpjT0mkcORWnF8gE7pnNKymXcopop9X5a3nQ6NjQir9Npp6gztMKIqvDHR5Ps6
eckrRkyeoAdBILHLi94BLl2TPvxIbBYUlTCNF/uY6j7bdW4y37IYijg1azSEVdlYmwRBX2wDI51F
AvJBaQflxWjZOxdtUaxG5DXJSSDm6KIa/JyXtLqne+tvmL82lXQPWZBKNj+qe2wwS95URKzeByNW
r1lrMTgt6OlzFTJQkGg0GIFvPUPdjn0oLkiiabAlF/WNZ8/PkVvqC0wP69ORJPGtaUHCMTqJhsOr
ZAU/z18qH89LktpJYBcXuSfwcE3sgd0CsTY6tTOsEbzmI3L8iMokExYZ1b2/1yxlcQFt80/4V/Vx
zqauoafrVRdTOy43zJgFmnlJMqlL2PG9ZSTWVdmIYNxiT2uTVL8oex0w/nSLawXOKo2vzyodNLeB
mzbwuWYqe4IsRU9+vE5z0ojYOcUT5haHcbG9nRYB1itNxlw1EBv12Ziy/JR6C9OwckRySmbQEm29
pq9t3szeeULFn37sg45SzprhYA+hXHYWig8Q/5KNkYG3TeyGU30y+FOEm2BrRjsq3OyhVlwMKdJW
PJqmce5XM+ikQ78GV9vcuyhCoa8ne1z+HLCO3eSks58sXi6fC0EaR9nIRO9n1ZCH2vISK0OUz64K
VlC0Xy6tyVAY+BKw0cfd4icX5P5m+8VT0Rwbtj8+NBZv6uD13Ml0Scotwg1E7fXi7q2utThNvSxb
x+mts14N9Xbkek/IAJ1unGXyb7GF6c8I0tEvIvJ7J44Cne2IuPFjM2rme9KEjBM928iOAokHLe+d
CjbCaL7MICFHM1DyvHfMZF9b2t64RhjtjawQZw2QyLZmKr60PSN8TJMM8jTaLtDTBj5+p70UYl5B
Q4seSPIkcDi249qtxs+F9sMr207lUZTWcJNWtt5n3lgdEqa4jS3WuDpldcTIZtU9ewNjpxZLnfge
2fZLVyZ7chSDQ++5OO5hAT7mNJGk94JxmHWusrL5LJlrlri2oJnX7BHvcT0fNuWIAywKapM/HqHf
wjmMXF7/nBSl4SLBWKiKCab2mKXJ3DyZa3/ZRO3Sx5mthgM+6wsyYVpD5Kp6m8nNaxPKm5vRKUvt
XQt4ed6WNCs6OMVnZhuoj2GWLzepZ5Y3eZI+SdxC9ynxs7FVhdDip7bZTwrrmIGk9t0k2+ARV77h
eTby4kNKYMepo2z7jGYhf93Vgq7NpLu98r0O1xOV8u7nCPpoJnV7ojqrayNV4b5dRn3pCX3v+bk8
EibmbTrIkrBT3fqGkijAb0vrwxRgAtwSKYySYhTnpSLWNimtYJvpJTiiZVW0KkLjiD7b3qeEu38m
446xly5ib9Ch2ztG8lHgDfrVxYH6XNl1t3P66MaY6vHeM6C3DQOhmI7eWa38tG7g41UdwcPYJ2Mz
rZDzSe+Md2nu7GaMBfYJzfDYD5/7RuKbgsFzEmxLq3lup4AUEbRIuVttXTnYkDStLfYGJO7VOLe6
KT6JtbDRvvZ2uPdT75CN/iPpuBMeymNywclv2Ns8DnO7TdxJbSPlT8ews6sX7FzL2wai0YOcZjpW
Qz48Jn7ADTOaq3r2jQNdC4dIc23uK6ilH8NpjG7nQnoxmxBv1/p0DmGc6tiDJHtKDXHrRhhewopy
cs85+FOzswJj3E5FcFW72b7GqJXUYXNb6hzyQebvK9+49es+wYrdvc0M99NsGvKRzs2n2piscw9K
wzGn0OoULmX2NvSGvStTdVKFybZzwOkb2tJ7ieV2uGTdCTbSXw1Rb7OMBVk0ARIulTqkFCdyWw8g
MG5xdOVY7wdf4zHtgg/4wkNXUIsPqLcx+jICiogSkh1G2rruQvxwxUvIeyu1uJ3qOzSyR6Ttn6K8
2WWOc4m414onP90Fy7yvhXdQ0RcI+7c9UXw7ocEkIyZ9SG8lC7m+zMLuUlF0qTysd9ocrwdWUhou
RHY3Q8zaepDC34UObpi+sgNoK2FwRmAJ/cFZ8e5G9wQZWxs7mL+aQyt3ow9xUozuhK6EGDaXBPct
dNVPcBIO4ejvGqroU4/ITyuvv4rU5kN91xGohU+T3YlLdFP7zpu+4rNwr0xv2ZI+ulAbdbQ90oNn
eMO579XJNh+xVkegoI7sdnsYxnZ08HIbBZynjEcTK8ADTVuWmyE9LIRMtrO3BW1zYHmWy9Egp/s2
zIOzDigZV5bkprWrsMXsxzQPEvFgrNzxJsFg8Cr1wuYUUncZNx2gbz67Z6JfO6MZE3qYQQLXW3sO
rXZnierDYrT4AybtfDfbcmTAK4q3LD0nynSj8Wc7oLf+KvEv26b26J/IBtP/uWrDTaAbF0GOpVk6
/OVjGk3hBk2cuujMAhuPhX0IcMxZZBThUUZpcOaNNaHiZWi0H3VvSDqNtT7x+rA65dSXo6aBedL2
fX8ggN0gaMhK7s3Ewnm/ioIrlWWEnYVluxqqZ9vIngjSy0fS8IRD77Rr3QOstJbpNLsKSLI6+pW0
r60IVz46WeNLr5S4Jf4te3RZ3vY2XcizCqYnsjk/rM9bw2RNw3z9A67NAjeLEUVEF4mIzjqUts7H
FmpCbE0hPeWXrh7D02EuUaD3FKNEyFR0kYNifAGBVIcCD8Y4Ecu1WERJRp3dWJdtJMNd0HXFqQ4T
66x1kmTTiUZtJOY8H5W9lOd25RfXDTXW1sLZ47LrvG4nDYzcIQQUNwHCnth2IOkzBYSfVVl6Z9O8
kgEDV52FktujbUdhfl0+JeRrb3z4sEc3EMYxFWTYe/JLnTbH0E/URnXWQ9g1hyLLd4F9mJf8Y4tY
Nly+JlrQs7S/2mZOZH0nLJrw3S5Q9Xkvk6NdpBeJzURcTmStt8khxLe8NMIPsh5fqLaHkxZnCSj0
+lPvJvm+L+RVVl7PFi5/PvXU2M6HWmTrazoDcCIgGQ89llEb2LfhSRJhgD/0rKsjAZUriYLyH3qh
LcV1JUdJ6kG04D3xzYAX6/zHtsrlqa6XdDcW+GpWk3fd57hdBm7JsmxmFONZa3wYkwoSBGTC9IuZ
l91ODZI0dH9sW6rwsmMHUwc7J1+qm1xl/lVujB+8pq2cGCdUy41JASJykAw/Hddy6jZJJcQzHaNh
FzUmysh8EI9wJkwSHIlfP3TDlB+qQfU7iR3Wi11jOjo0XcI4mDUYlsG5lZ2XXBhdMe2LMm0fujKo
zm3R3pdmIe9sEhi3wjIgHjbpNJyzJrJYpG14qgbN/g+D8gJ1aRKxMZ/dABlRCjgVV6lrPuWDIpyw
yRw0T1YXbmsSI/e+0OHXKXSNfahc2+Sy/PxYBvVw6AMd7byuLA6YOvbYDZY6nrxOHbJaNyeBzNoH
g/1tTCc+uJs6aAs0v8djOcrxICPZ7Ys8SY6iqYJnY5bpWUrD6RZkXcbadqHQVSLrT0cPoTV0j+LE
GgrnWM6dOBHaf3RG+wDixm0znSHYejRn4sGAMy6iQj+Ord/eSr9ddqp2HbwJe2jSGw0XhB3zuDwh
ph/6bV8GziW9aOpzOv/MzOX4cWCm2Bs9qTGyGBOY3fNAGTc24z6HMBMbcmVHdXl43lJ/sWPXHS2b
rPqo/Ghc31DrkxFSx0Ks8fPYSPJ52PQEpLApS3RxX7PEnc5kQJxmYW1+CRIQ1NiUKjq1WaLP6sUb
SlI5U+NyJKtklxC3OO/6wk9O66m68Oege0GM/+J2hDosvefsSz7cOFXQXOTCH0+HnkCHCQelmd1h
PxIL0c572JjGh8itiq95EQUbM0iXQ5OE3qeqrVkMDFndNJWyz/ACzWHZmOq+sBF5xcqDu0NS6Mhr
Xg8eO9zSHA6RIG8ijhblf6otNK0kGjTFjU+bTsRoPncgRyNFtg7Bm0pdnZYIZc7aSXpHZ3Q0DJ2U
6a01ZzBzbpT8nNndS2kq+1oQNnWgEYihewR1fUqpQYrFqeAxdW7OQMj0BRLyeRvN85OdLp9GL7lO
84nJ0mjPZDVs51oF37HVv1DHV6Dav6DMt6jnf4tlvsI/f4mN/n+IetqrU8x/j3s+vPTgnumXl9/u
5JN8eQWYfvvV7wgoAuc/Vh+R1cgdcRFgI72T7xAowOYf8Dyj1ZEM5Ijeyb8g0AAIlCIIbRCg+dpq
/Qv/tMI/8BH1Vl4/oWowiYN/B//85mbyX6D8ekT6YODia3efDFj7jbQSeALXS4IyXkIr4R3b2Z3b
GaQLdWO+PHjkqZRPrtFT0dLzHxBKSBuF1ISBY2I+w0V3qSNaeyqD0yjzZrUtI6MB7YzqariovLoz
5rhFU9U9I3UspnbLvaoKZ5OueYAvATWouq2yKaiewtDrkj+d2hH+JdOCIIaCjeHAqbid19dXmWVK
Td5o5fVlF7eAKfW5hTsTp5zWtTWf2bXTFF+NYWz5nR+e6l/j+0eQ+HU/Db0Lael0vDEQwo19bRu+
RohJtFqXLSh6a6JLQauC7bF7rNxx6IPjMqQy15slh0H7taKHaifvdYlfI9QcP0B1h5QcmdTawXjb
z1sKaB6g2PkX4E6nzDeShCYnW2cSA7ueftJpL7d9JonhjQ3XQKR7rV1nHuwN2lNfO6fk8ODzHLco
iXrrEpKD4LNf36M3XH6ojXSOIbUjaQHOp++49gd/6O4E1EKCJaD7HHith0VSBx8YnC1JVBT19OUC
g1NO5iANxL6qWCYFvoaRIU/ox4Z8NGm4dGKvsLM07e2vT+5bjsEPo5yTg4YDlYmWggOnyn/zBDEH
Huoka7vPuPvliCSdAa/VC9vKIIk6g5oF83IyVstDnU3w+2KV9Vpkm9G0tX+biiUxjoSrF8tDb6jB
vwxzfx34kzvWVXQoFXRgQpkGJxrZ/4NOjrcsPvTyAexKCkNICuvDyKMKbyG4MlHGN0lO5g0L6wnn
eYwfkZbjKbaYqQy3nTc4wx4R7sRvlfT+eHGQCXN49ALGrCFZTgV/ouWl4MwxMl7HvOy8Gos6bNdF
t49GrK3uXFziQIX6Esi4qurehlKWJvV0TF0GzaeGmCz3YTRHy6h3QZjy/oyiaXn1fn37X/cY16GB
pTUdWlR+2GeDjb4eGk4yNykCxOozyVjINyBzmgHJU7ot2urEUUIP7yUnvG41ckQIXibe4etsy7T2
9ohDj++Jrh39yVnUOhi1cmtMZO0hKBl+/ig8/3NSOAuDUNtKDulFAOOPcfrrC//GiPlx3Dn04cmf
xOOXjrjL7P/6yhdnhPsT+fVDjfuKdPBFUZ7x0opMzN5ZVg6NteuToM2vxyFMF+CXzGvTXRpKIHc6
BIGGNCXtVJxVSejfTWDP4RwP2vLHWxka6BLEapd2xiCC1FmY7AhoACWIjppTMzMZh+0IvdM5QUcu
GSLYt+Kwicw+ABF2yt6ZxsOvr/hNmDKXSA8XiyCumquleH8jbSr9BKBfDMH9iMsZk7PXs5s8A3Fd
xy19Ndc9EgY3MWwnLJj5kspvM7bhd+uQdlShCZUnzWEd0rbIl7o/5p2NqnhXiGUwrb2o0AHnh8Wb
S966RNfrWmHNYc3bGViC1+jXl7Q+ox+foUn3cuXbw+2FYcWC+/oZglUbdtY7xhcf3TFTU7p8n8NC
F2SAzpb0/c8l1Af5DtvpzaoTcFw3YihDvFlNOt4et1NzG7SGE35JZ1ZTaGNmVw2PZJPZDeZfOF7m
V02SSUTXGbI1+z0S7kpPeX3ZAZxPd22bYyhKdfD6slNvzA2TQMgvRlDBG9l4Gh7GEyUCU3a75EF1
mRtWa104pZjVXTmY5gLQkuUVN+XXD+Dt9GFCToDZQNAjLxKO728egPRzs5jLJvkziZbG6w+t6Eil
2xlJPUTzYQ779xeMny8e9R+hroRK4DsBu/L1xWdBxo6W/toXFx4jfJnZ8her3Hs9ogR3h9Of63/u
FXddxIOPX8ZnivWxj3YjEWWdfmcgvFEpufQE8ZZj/WdRxbGGF+z12bAnL7yok8Yzaxfr7HECPWKp
r6c2G9qN0oW7uBt2WhgUxhNxZJyVl5uZuqvRzc80Lq2+uYtwJWQKFF7b27f1mDfvJY+8nXNhSNKR
X+0kkC7xtrxZY5VOwt4Uy/Q89XS9STdUbIXcnTlpB73rBJBs3HVsvdeXRup2/ZJ3oKS/Hiw/3SyL
iXqVcOLGQBP+p6U+FDb9/MFvn5vKg9gDsb/C/zgeZxq63hmtICraIVV9+VQXHs3RTd/hTuQdQ6Mg
bDEWGGB8q2lnGD+c4UJaL04YHbTOd0707Riz1pvE2oi3D08YBsTrpwrsTpe3IVxzSGx/nd5o8VYK
REviibfRQLqcnBHUmIrv2lmsJUZYIv25012H/TYmOAXN5mUx57M6E7Su4oY2BAWGQs9VAVhHKbZS
iKXWKsKGlrsuCqD26zqQg0KJd17TN7komIbiicfgovpjGYAm+uaCBM3ZpUWwdw9U5lCDyC5dJ2pp
OGotcb7VO1gJzMzhSUYysNxQU66lV08rsHwyMosy3oJFyrdaUQ7lUxUVgXvMNdHUAoxbt/5lIiZ+
Ks+cdSmYU0KW6R0HvbPvsN1xhs3MXeVO/fpZvWFHrpdGpAGo8hpHgpr6beQE4KwVVKqd7x38eFmm
ZA+ScLtUS97+Kc2wtBHUyFYsD4HdrKOoNlqLhWvya8IudwC1lkz3kWMofc9cDtAX66BweCDOuFB1
NbkRsRS7ADR8NJCYyVXbnebBSd5bDpjLxOR/7LEsbkWdutwKKQNkgnSHVcFQzSIIaBJd0Hp/1pKx
fPr1TXgzDdMvgALOegQFGg32TwuCpRfXn+FRfRjR/lNFfV8E8FCYxnJFNDPCrX99RPvN0rseEqMR
RLmU7ysp9c2UYgKAun43BR8wm2eEyFlKBhRvCPfHLToCAncJmaDTsAqMZm54NSYNLzbTFHdJ91Ml
rwN/gBqyT6QbUjRRuIy3fdXyU1NtUCDJqaGg/+uxAeM23MoJaR81BdXG+jhSoFhuPU0Liy/RTNbk
rdnWLWfilSU1fOkTOvDenhOmMe//DwswF78WyxRT1prS/lPdwaQ5GKkJXp5ls18lsVSlAzaqsce8
9O3F7WFI0N6n+xOROFIQBduLXJyalXImL+6YE4wzXIcM9yKpM4QyQrdT+ie5rOZRJwoJUxmAwX5x
C/Jhb+uWBteTJtFHXxFubE74sxUNBlMrYQ6l3F5rLxwve5El6Jh8OBvWuWP2FlYzTR9ZOBNKRYOs
nUKxFKSrjr1LEPpUjrwMpINpOpcT+iG32Ee2pdw7egdr9LS5upOoQxfpzEqY5ZJUnsgsYP7CbK1a
2+V9xlDEoaScMWsTQ0cqzhgF0DQ9em/LB+23dv6A8U6abB1X2lAeqOLamTY9RsbbKLd1iSVhlR4D
2yFRtTX1cpYAK5sHS1sZbVNjCDNz15Vt7d7PNKFK4z5qzWn6QPKCIy8MzPKNWyrrQH3xoOT090sw
pk0bk5BnZcNNNC1VeSAnAqh5ad2wJpSCTqydoT1dBhE+W3URNl9A8NpxAhOXdOoiJTUprGWlB6s4
yqQRXrhltfQqn946jLJLYnOMsjyMfmcPVfaShY0jucsTDhe9e0H4zciQXiwg2OzG8U3pm7umcWm4
npCcm2fVeeNNpUh3xZhKPZ5rZKN5joyo1sqjRwPefuIXbpbSIp4oOkr64YvJ9qcawlxHcWq4vpDb
LOmXYj7RKV33/ID6gaqcxrp2mWDHLlfeY2vQ6R5OGBzY5uJdy/bOulQdu9MolrMTTv5VhcsJX+T3
bxqk4PAZ3oEuh1vawRXPixKRPZ4W9C9S+wjLwggwvC68UgWHqSks4lo8d1z3D6Zn5FxO6ngsKk9T
MsPU2hRehoruatad7oLrIjEIs94HJa7yUOsU7sY0OgrHy6NYRDTJxD7opZeVD0GaJMZy5rooGtKd
MQum7AtmbZF5Z0RC481zbuWCMInrosDLPVn9CLAD2rW55XDuTFnrKc2jUZk2udvZTCa0CdLfh9tG
mobXPNqpDVFnXxdVFN2rNKSR21MtcmftUK1YNDKkbP0jnD9bO1IiorWUdbOBq990Gd6i/h43mvWO
OZUs+YIRnzTumjpYp3x3JM0gQFQtWwbA0rAJoGnQ1/xc9/1SM+mtaTeiCPjHWoIxvY6rDPfnu8bK
18djdRheeB+tCsFyBcM4KsCSDEUGo300mjLM3BchAH7EnsYPO9KNDi0oS7hdZzRVeYK4vagHWTQq
b7hfRra0h0wtrjVdoNdfTznnSXfLnc/I4ggOH4nnxJjWAeb3cOoIN54NvldF9XprxtHiR1lioepw
DmMzcFgahd8eXd87jngGcMv4njd1rX9Xem4SORDhIrZJcRdkFvfir9GTLHSu5TYojPXiEjl/uxmK
UYP5z3csIPo/zJ3XctxIloafCBvw5haFqqK3IpvkDUIU1fDIRAIJ9/T7QdTsipxZKfpuZzqaITVJ
FEwmzvnPb4iJ2/7k9F516ZiFMu5/XmrSzrdv/9dFfv8+6mm7umQqTUAQDEUjH1+rwpeFOhats3DS
nb3irhpnWFgV5j1laiai2Hu/UdA+Bh416lMyUU9bK1rgfFhVPi7+ddRowVUabaxZM1BYOlEiwyMn
HUnyMpcNHMgaiF2s0SAzu1fUPdsVFJIVxL72fk45mlc8z6SAoWWdLDrcaljz/da+Px4+hh5cHx93
Bb54Qb2dPHP1nOc0s9R2mNzNCYTYLaIzg/xhNQpXE0JGTvF2ed8fpFUvmk/JSW6/xSpUz885XsD8
jVSafPvo7xfUWKeVPzDqE26wNyA/VuUplLBglsds6/vM/UR0A2uaNMGtP+gn7m8xBnb3CpkKcTaz
ezp7Tl6NgALXqC23DycYlPMFg7OQL3VrbsuBydD2+aH3Z/n0oOsMh5RDm4X83rxzrIzJWL8E1nDu
vD8rRdlHQ3D8ecmjclR8nLlwKn4JbwDBwUtZVLznR6tbffOByq0Mx0R2xtAWO7MnRkPBqMSUpk2G
muHdaU1ZTWPDbcr1KTna23LWvF/5u2rRmCIfKorFGdZQ1Nf43A+uMHGfqJk8NWjJ+4zmGsGb5vvz
oev5QtHo1VdNp/n30ky0mp45WTRUHVh+fTVWQwp4OqmSo1s5wV+PfkvoR7MnOGZ79idCqgGJZ6ez
2WFCldeaOW7DK7bZY8zEjPMUd1C1zs+mP5fsN1ktEC+c/ISTS3QSqjzovAYX/LaZNTnOiSxzLsfR
+bFmOvRCXLA+nap0fXTyUEzDQ+dM+eSfDO+nPkeItkgixhWu4oyqbOq9vb/CcPR2g3K3y2fNcntq
6Oq2R/wdZQiJ/uYKWNrezncoCihmseIB39rYAsAAoUS9gr5Erl21UQy0u/jNpSMt6A2Jv1gb1jd6
mBze/wSjV8sjZv6gW6xfsZqDQMDvIKp0a1BT4Et6644JJ6hCSgi1/9I0YEztjtDsmt6xqZC5M7OH
cwsIn1XhwFbpIIXlndcv7DTlAUxsu3i6cDZIFU+RCiy+rNuMH1dLzVk+T5RnqXFGJpdSxVXkoFzO
Y6F53REJmTr+cEvEEsTL/ZziFZ4f/El6zO2AeC3fjQPActjnmWPR5PMyjLj5q+GunJXfNttro/HS
7XFTtrJ4+N6vZAlvrb5yyCF3xrNphSsT3Farnox7RTFNk75KOIcv7Lc8X8YkIcUcSzRi22MkW4PN
HxhuQ/PrgnqVyjpqxCRf/GiBZPrqzrVfX/l+J5f04NqiH4y/iWDGsHLPG82poW/UoEQG/ilWoMCw
3akavphYZcIgTL3Fyee7KaC26d7I4ho7+7lPGT2bR1VphOA7A9FY9bi6G0MA1rdPwxEPZKlTU8J3
jXBn4ylvStjZI39pBGMMcYb6M/l5Ju/3spNQ2r2d5zn4KuzTH9tNXY/b/hfhl84Xqv9t8RZ9s31H
+wPjSkt7+zvkZAbfsWTL9o2pA4rb7EE4NwSQAFTsAk4yqsX0ah0WS+5LFuq2KqNm+y8/H1lqSnai
yGPYA1D2AzXatlMj26l5UU4QW7YywxsNn3gSuPvD/XlxF1gI9unUtdsqz4x1G5v0zIn44lKWDafd
avJ8uyYo3RXd/fbJK5RFLIr3A3kq4pXW8agY9+8dGyaja4DPUiu1e1u9b1jV+0CmC60NsjHqbhvW
9MpXGPE1WYM/YZx3ZJfeI0yUnDPRAASunxU2ps3Yq7szx8DqZ/tY+seCM2BZ8lynnt4WubS3MWPS
TvP2TAYp8Q1F7OV92zR7XDFZjXDdNhgNtGTb9Cpk1fxet7eM8jyHkhOE+9+3lp/A1R+mx7h7M1jd
giT/DXzJB5A2UB37PhfC51MHWTazGibBNtsZ7raC6hGAOo/Hots+++8PvzWuv/R22+HRW22+Ox6q
YhbuR+xH6VlAeA+A9N+3xpJZGZ+CPoCV9PtDfYKZWE24pZscC2iff/tbW//LXI5Mxi6E1Nr+6xkh
3hBaTidT173GN3J7uiM/326qLkruMLkzLrfs5+b4+8/yEULwTOzo+Id4IZ9xOM/5JyQ3HR2bMVeZ
3cOoYhsrPGurx/s+DJz9iqnZH6/zvx8QD22AA+RFNkOY6BOIXeXKtGpSL++6ueVFkVW88THJqHjU
fq7s35/gp3yE7QyZcWHJjHQJoan7eeAz1yWUeEwr737uGFO+bsPNxXcWz0P704fjoZTpqm715Cxl
0uh2288d8gvujX51eRH94RN9fNL5RJvTHMpwOHi4LwFof7z/S2QaUwB7965+X1Tk1WxrfNYVorgD
tNWCW5C7emFlRg4vB0oLI98+SCmdTpNP2NHZH7zGEZ4JdwkQCDqq7Ph21kdqXRWLQz+5m95RX/h3
2zb7+5P4fBu5cRgcmJhhMbrCqvjzbfQxGYSOOF7lfbXtTOuPQkj2XqtvFwPO1R/yc/7T8TyTG7n9
z0dK+/GaBTPVCK59+urna2/OcOSJTcHOitN0X2T/CFoj0YEgJ1wcWBhwSfEW+bQdOFPKxG4syqv3
1xJF8nY3gqpmXbR9t70wfn9BP+4/4LNkmfGgbqQUhhv8+eMJTss6F2r1KjKDDYWQJmiawHnxFQvm
n21126G4dVjLI6yj08eH8+OhEKg0i8787OS9FBk90BGeI7tr+PL7s/rEQeC3w9AgcMDmKtIHsLN+
PFZrDnlaEr/5zSyBqX8uK9uvtlIRscbWTk7h2DY7s3FxjcK2qaYLRANnWv1ucNo5eCgnk03wD5/r
nSLyvxs+LtsowdmKgDExTwghvH78ZKbJXD0ocgiBq23m/d725m2WqAnm1uLvfm0ZR+3EprztI0Q9
K11sPHgZBMdzqgioQRmmjxJE6sJGTlGaN+SeZpk4WahZPHGV4iJlzdjm2YD9z33XNbRnCopa2+0b
9FH2sIOx6yM6CZUHBIjXjyUc/yZ652NUPk2Sc522aJXnyyojbAQqj0bdb4HVlFBITmiAgqJJaqOU
PCI/Cydo89tyrN7LHTqHkJeY/2N7fW+Bqh9Xc8obmz2BlnUrTyb8Yym0Bb4m9VVray43pZ+vgyun
r7ci03ivuSSjDe4bTjvWijanH6DSYbyrorZIfBnUyA3/BcV0vM7z+GeB9aOygxkB6zdZu3ArLoJu
BPGi56mQachQcMimotsZz0ymzYgi6xlqLaTSuavL+sGhHI+cK38Z8EQ+LX3T2ECKflTgv8t7fxhN
S+90CQ4JDXAwyFDA9AMr4SEU6c7QIpvMJu7wo/XsGzjOMpj2WefjJ/rFW6JxFRD5wavbhNrUtP0r
MfQMN74UEhQ8S3jOGQYectVZFh5IFsXw3wstcR+eef482S8Wqu0hvALOS+VtG0VlBaew7Q2TDp0N
bR52qGyZhO1bsXBvkwm7VAVh1wAxGXeUjJYX7hZ3SaeLKuoH2JsMk6aCLj8KFbyWIofEiI4NDaGP
yTFs8NSlEUDDEbSNempBhNC6h++UiZ97ZMc0K/MvQuKMaYTw2PFtTXX/o/4DkN/q16Udtpfh+6NR
/6hS26CuaCUVjtMa9rIyfcieCrVkwMewq8qOp8oYoy+8XER4T1aUQdRegQ9SnGfZdO8thVcmC0L+
Y+GOzklhOutpo+bxBIRF3AXKt3eEtudXQTHUJlj2qL7A4I9O3MzDyZrVl7+WJBs+ZaToJDNyS3rk
Gm4vTThQl91656E0X0TFcmwn6V/4UyHRdeWEnnWmoQ5lMLv7UhT6ei3rwdzTLQz7cDEdWNu933zL
pb63LVeeK3S5583YD3uvBxpnjJyd4I4cJXk0hbeBzFFYFLJ4g+ucJnUuN+YxyeReGnWwxu3msKQt
LJ5Wei6/OkT44ZZtcJj4lachfeKrmoU+QtxP37qoQqM5W7BCl6j08Aozxb0kwWiFwmzizms4InuY
5jX8Whtka0aObr5MoV3sTUj7Z6QC5kUsDMO5cIEPD2ro2+99GaS3gJoFbIPBid4sRlD0WZa07vDp
youDXFpjj5XmcNePLkAIW0HSL7M+c3q1wI2H7LpLgyjNw6ditKPllGG3/tZjpmXthZYD7VeBA148
Ol74PRy8oEkMjN7Pmgg6WeIS3307j05F/9aIc68fEPCnWIp+NcteXiCUMs9739qe0NTbODDZOJ3N
lNmXZlCNp6DyxllROTniHHa/N2uaECWva4iMeIDv+DzJDtkdQRo7u7DWr31fChtGmITWiC8CT25e
S8RLllAaRwYyMs98ncHrNS1ZXC1WwEZMq7cbJ6d2ztCu1/JMzQSA2BLOsFc3cwwC/ehNyzdTp+mV
a7F80Kmg9wk6s9h0GiP87EU4e5cQzitJdtnzImdqRRN6EsGTiBFm2MBBkXmSAEHH/QqzSMSOXbdH
AYAR22ZDXg6B0rd9vgzom4Yhe+jypXtSs2zwfZ/1vEstheFFyeeDMYNOoWLhzYiQ3DmcbiK7xxir
Xcfya4kPaMzwqXlsBUpLKdFNRww3TqWNOEorMz1zi9b92qMJvSiZQ4yMQzAfB4yCAa2Njk5ZI1pG
iFLENRrtr8qg2EpC6kbcdMq+u/Envzqw0fv+LipQsw2WyG+YssPNm3L1YItWHkc9W8dSjv5X5aQP
myT9Ye2aNTx20kXR2jXZdxTtaMmGQOs95emCMUPkoa93OybJmyrdzMfx1I8qeeyojy2yOlEnRe0Q
vTqzdL6UKhWv4zqu3zUPeDIGwr50IYYdTd4UCWrg4Z6614i9qR0vYLxXL6sp2qNT4yGzOTO7V7jn
urzLZnYksyxCcCqv8k9whUF80rflsfK0eoCZ4fD5R/vMMlvnUPpO/wxe2N0gilUnaFui+6ZR63nW
l91+Dthyac+b4qp1zeFMaXe6aftUfUGV4n5zqpHNwe6W8cpdGhYPWNu15Qz6fEZscFpM5K6DJ4Xt
MfUbN6Fth/kJHBOdroZKL9I0V7erHeYPIZDOc7eGwxde+NkJiy24XC1jgIGAK3CNYcoFk3fL2Q0k
lifhuhCQacIkOayZIW4qRgM32Yy3wQ5mn3lQU9k9S+wysX7x1vVCRWhmoBngtmk0AqnkGjXs2c28
d4IqPLGYRe5GubrX4Zg5TAyU8WakNgySi8VDeB3tFvwg7TAJNFB7eFF5zhgMe1OQQTTEdSTTi8mQ
2Q3oT31luEv7WA/qKz+DFIRU0Uf8FHSCQLa8mqMS8pQnreIsEtJ+0UaKvKvOCVqAqqkfCnscOzSj
NRmsJEMF524qVHiIzKaNzpo8JHF17t01HpnDJ2G0ksVSrgOi48ZJ2ythwEM4X4wu4Fr75jQofKnI
tj5Ys7Km09btmmtcH4zboI0KibOpysU+j6S6K/Ej2cJzxZKfN2hEi8RQrQefKU0t4xiMfb/eLWGr
dH7cSg8zQZwualFx1cSUVWcVWIHCyA7ZQb/zGp2Ol6A4Zb9ztJV9mYKVQB5h1v4FZBu0fZNFiXg+
ABAMj15BV4pYyFCkzvgUToj7s/RkHPzgzLNnsy2/rBj+2cSloIOM9JnNZmeehi6TimNXL61K8hFN
3X1k4KIEgzKrIxUrI0VPvzPcaL4vHFiPsZ279a1YLGM9TjTAGEoEnW1eTFGJItgmNSu4DGq20wR6
y5oIELez0h6KHS41BBoZy9yX1/Vi+NHqcPlbYusS8KOm2li2+FU118OAJ9lAVETp1zbAfy9YD/gP
ESprLXazdy1d5xfEsCPnaVrg5906zKRKOM3CQArPj+qkLVwPd4PJmy6rAvg2KediPnEyLPUT/PXz
AKiuVNZplSnJmFR72F/aE1N5f7CHK8OL5gCXSpwRN00UOdELWOKjJQ31NkaUJo6Si30UIrXQVo25
re0dJVxuiB2cAajEeEPk/t1iuAL5W6fDpah37KQEP3Dz8DMuvrEJdaG/zyXiHS/rrDnaVw0OO5gZ
2LPwvEvLGH3kKGHbpCdlF7pfs3F8Wdc8e8hy+ZJFEttO2oTmfoJzsk/DVB1NXh4oS7WvGMsFyPQW
u75STqEPY66inezkiqwfkhUGPY3X3Ku29hOlfCSQYeGyv45D823I0vUQiE3amc3pJZPPEN/QuZ+6
BDeE2b2J+ty5DyCAKpSZYFA8DzwwMXzm6c0SsrpFndeH+z4IUM2LVtzrrh+yvZ4zDBdAs7MAy9I5
Om1E2eF/0tWHqku9+xbT032Ecuoc2YxxaVeze25Lhqki6xmqR7RFiW2n41dshvRxnW1kx2bASzgx
o7Hr99LyxRX87wnqOdkIcUQ4xLzrKrTart+j/I6sJkXVAKFd4y/AyWF1alj3K76cb9gt1N2xZO6X
KBblFK9LpTAzsXn5F+Q2J9gM1G98hPSOt05x0Hgu7XQr88eS4OoXEMGZFGArOuJY0BwCGZQ36A/V
5sSeP5lt81CXmz0rjdshQPP8LCYbyaWHE+0z2n51pm0nRcyj5pIoVEDbs1TanDQuVAe3mMcdTbhz
XdKWnI2TVXyrcid4qdLMeqosZ7oYmSgnnuzEqQOU/chQwK62PW0mFaM0u0s/TTG2gnEwbQ+h+82t
tiZ9aUm0jr3Z7l/FGBrFvvYLBrSA3MI/JWarELteFfPADGwVgJgB7nnordhHYh+ZvHdJ6If9itoZ
I2C75jPEZR1guVvxe3fAcjwT+SK90+aHmJgWfkSlaPD6PmukGDBgYe6yq6TjmC+8eCeFWDmcxhMc
0v1kkKVxUnSe/bDxGQ7WOlYaPa4hrz1vLl/1iJSZHcmYD0JDnI1F6jlYNITqXC6QXXDioaS5mHst
Xyt7mAt0v4rCthjr+dswLKwVFiV9mpagq28j07QxZlI47ttydM4AzzOoXMW8UswH3vjdRQKAA0OQ
D+cu3hv0spQjQ1KnneHt0XzD2DPX0Xsc+rp+DuQ476re6ZPaNDrzSk+Bdc/UD+cGRtWba/Iw5fVx
oqg6Y/drp/3c5cS+dHNE6Qm7xBBXTj5ZBoYbG5N6aXAZ2Cs5wg+GKcNDtHPzBqfgajxko8+Ip6l2
ZUWRpvZbGzvu0qUrbGpqp03Xp7bXbXVtk1LfJ3QVKX5/PLxixcYUI4N6ORoYhbQuqlEnDWMs1wrn
aw3tn9Di0QjnMj0wyKtm87LC6V9Em3HzTF69XvMGe7GAFy66tJy5WljHGi6muyTtSOp5db6EKZDO
rtc0YPKmHkGtnHiGpBnpg9IE+z5luJ4L7MFYKox3UAk5WxzU3GFyfcio1dpTnWuj+bvv+nn09jm8
rKbdY5BiVfepaTMTOkoIXEObqAXHovKm1LLiPrgGNC6N4Y1mNoFzkeL0vzdGFJhcR8IHENLJfPae
POXZ+f07iGzIbRAy1NEG2dpWOstznCQ3SgE8hm0+wzpcg7fMTc3ZP8LXXVlvHSbNxbOWU27kcRsC
wBl0tikWG7wi2I6HR50DKIQXAwXlfGWWGOC4+CL2uqvIsDVt7havvFKUr06o2xEXmXrQS3vuaE4P
/xsB+4MkLa93mvTeGTxZ+GTId3nhnJkIsxcBP6oYqHHoHbLuIElDYz82BpFUsKMubUhmlO4yYsdc
ooIiKnSPxRA0y4LBhzuC8Bb43CldTy5eQBhr4HI3wQSKwA5aEV6slH7hPjVqP2U6N6aR1LHldpG7
D7AidI/MI5tHnOprvAGYEMa2QBQXu5q1s4cF07yZLcb2TI/MXFWYNvT4UIwK/swcr3bHUHT19fKD
I3sWFdl446FuOAGfLi6EmTq7yvb1ZWktS7OXTgOJbIwYUEujvi+jeQpOO0o4vFhaubhYdE9Ve1SD
CbtyJkKwhVo/Vm9yNdNNWOo2SJl5j+pkcNblri+MaaZAMOo9FSgdYlpKzzsq3x2aJG3C+dVYU2Ti
sZVNnXUXVgVC/qlo228KGynk1uVIa9Cuxkg3okor31NOqP5E5141vmXGvCEuVNRb0myVZwf0Y2Nq
HBpthZCGbJLJtjAMIfbuYvYnVi+C53qsXQBLvN2x+gJQxCw0XnASvGqwQCK80/T08AQlAzpHrCTs
vx1ckw4TAW3Z8J0At64yOu8mdjvq8MuZQeAcEzwe7IPKr8+MrBdIkbQHNRrOn2yglNiL7vFR8iJG
ZbjbHmEdc2OCOTNiB87fSSfrrtxpALPXFSIFz0Ya3WrDFJznKg++JeebhZuduFGKG1kJ5+M7tgUU
BTigZRcG23D/QnM55bdB2eDb3sOvKk6oYPwzhYlc8coW6SxHZ3TLOzE56SX0zewtU0Tdo65dZ2h0
qQYZWVf0zrIwp4dw9vTNpOqcU0Bex9Q6aAS7KakGaE+86I4kJrxUolJM6KZHt0gQ1xZ/TY6LvtGr
evekdfFu6ibl3XdpJg6DTeSkr3oLax74kTm27Sis+nXBishbrtB62kVi635EklG3CJyiYoxICPEV
rDmSg6GpInCe+bgR5kITDlByJ9tgsQ9Mrpj/EpNe9AmmKCNbr4FerYgHbGEwlcz6jqKgXfpLR0t9
kdnWGCaml8ngAEFDfpnmYIANPbScJSyF4MVVeZhhwZu7152xVbx96IakqRnLgnFOlUbQZKquyBNe
6CWMMOCSm7UBAYhXX0p/X40Q/xLHxEZ97WZ+JvOg+UFnaWQyOvLvqc/bvZ32824avOU5YLcYz+eh
VTKpuzG8wwQJIfhgeF5HQ1CAAjW2uMTU2z4P87oKoC9hwhorK43ODSO3X5e6qM5mQ/Y3cAjLHdw0
+yucdt0y/wjIXSi8vkREPrnFkuhpKTGuU+GQ7nVOeg77r3Lq89KyF+8w+JP3aKS5nK9Ario8BrDU
Wggea6znIoKJETcQRK4EzBdzH2DrQVMQEc8Zd6npNfvGKvMvlYdH2Y73JlUd9XmSO6oLt+vmX0/O
BAzt2CK9CuvGeepgf2TxqOtnp2/EkxqEiPOiBXuE6QmBKxt55Gv1nBkTFgJVP+O7QeVxqTTk/B7c
5aXNtHGqShZ1oooquB70IM4Gr0Orp4LqAlwgODFSM3wEMS4CHoPMf5X26uxn1+zvRrXYOAiKwd6V
IxEaVGtmA6WnBeIJ+j486ckn97E5MSicGkKFj61nj/UdKt4iUYBbKPx71911jqf3lC/WebsITHDK
yXrK02V+itLBiiWuBwifvGrfhDizQ3c2E9dzh4eQcv9o4fbzKmDGP5n8iBcbMxcOydYTmsnwcoZ8
cJTjwKoL9VeI08ON1OaSxuEgTIt1sN5EmVFR0Vhuc+R9oFrajN5JwgDSDD99MXW2+qsE7EjCmUYF
q66WRIjcwjuB+MD7MnfcZueC6p9K2VqM6GCAVo7zbdGg/4ooOvAg9coLqmrGhNk8KtQnOlrRyDvl
9sL1rgdizNjlexzq4UypDl025IUZx7GOWQODUHHtLlB8luNko7WzE0eY85CfmjpvyvUUgvkyPKTF
PHnfvNYV1QluGc3g7lJXmYORhCOONorNq4Jlw6wN3kYZWYVvJhACrZWyMTSXYqcqX5nzqV5mUMzY
t2fv4LrtFL74LXYlQ9zJqp5JTAq83PQI5mjhTyTG4mcZRBsX7hc0acp42F4LGm0WDfR6F1epMZfi
u9kZS9BjPmtCINz3cloqzP/WIqtgMcks3cjtPIMdY5CMvFSzux0JVKCFKZzZV+pRhFM6lgkD4pC+
D8lnMZdXJcnQWiQ9TmG+tTelQxzEq67W0Vpifosslt0kXEqyeJU5O8MJSQZeGe1ArLczwVzTxE8w
z+Yx6P7Comu1Paz8wor/Bkc/8OdzY+hpmM/LpU9rnDYJMgrGw+/Hcx+nvUwNCTX0UZgRycKQjpnM
x9lc4S1IOLMieKuE3DSgzTvxo6kijKqPhmAs9YdB5ceZ/HZEZNwMKzeFHSPfzWXgV04G4Fw4mOgl
vjfvRxzfWTUOFniM5vsgd4nkHkZzNpB8FCVDwfdT/keWDcfvYrNv7T+7z35wbPgiGv757bf8n9YP
/w8NHeAO/PJsbDa5H4xsb74r/auJ7Y9v/5eJQ/hfTJQJM4Ng5nqoM//Hx9YIsWr44RiPXpAB7w+3
hp9Gtob5X9zeALcGRPwwMSDj8/gxr92sbA28HJC3MBvGzIFAJxs17T/wsv041GctQyTwXYCpKNiI
KL798anKIfkbmSrZDDYpphTeeiQ0Mf1DJsi2Gv53kv3zKJuixHEQ2HFKH4+i5GQjzmLLwZrwjhIO
8UbxFQuHS1fkUYKxyQ3jpb9/uQs377/9/zZgeD9m4PF/7CoIhvqcQ9LipETWQG8kE6+Xvclg6A6H
7/TC69ev8zg6lzPdzz/inLwfEzUzdxstG9rGjVf1K29qqLJF9KORSKP4y4ry4azuqafZROo/7D//
6YqCLPpMG0MiAX3/45Es4RUBkm8jAfCcHkVrGomTmfXVlI2kDbWpdeIALB+Wpq3/IJb8uPNxjhzP
dj3yscDyIqgnH4+MrtTxKlpW3J3C0UyEO1j3DZgi3nepnf/Javzfnk/Wjmc5DJfp3xH6fTpPr+9U
1luu2rM/wgks+hGvyiA/+f2z8h+PwpEw7CfphbiIj+c00AjVNVqSva5BJcO2zhMKTLn/Z0fxvACP
Afhx5C/hGP45u5lG0undAiClHtrlJoLScLAt/08CuM/3ZzsKzDVSGQjbYOP5dC7Syt2+rbN+rwcg
cIGz5z22Zv6Z7Kz0+I9PaFM8W+4W7Qsr6NNLsEJSA6e17ffLAmIZZQyRmC3/tArilfGf7bY/3xxO
CFM/wjW5biEmIZ9OSC0z9PNCAsJOtF6GuflYLbiL/eNzQbaObBBXG0Jnth3316Vbq15UtgTqnYzQ
j/umxEtGh+IfHoWNgb2eLTBiY0cR+WmDWFCzdY0q543kXOLhLxlWpoPRuX/YHrZl8euGS+lETbJt
DtCK4L7x3vn1bLgJatRRR7Ni9vO+MeceA1yzes7cMC3isHLbm99fvk80Kv+dE0ZtwpuJZw7n/I9H
zBtBht0YmvuCOXhcQxFNNG5pB982yzPXl18zt4mOK0KP/ZJ7/bnt1sVFMGXLH86cCIftgfj15ANv
o+jydoSkBon1c1Z37wbrGIzNuIeb7gYwpMQINgy+1p5KptSyAs5GZ524Renah6lSUfOYyjoLb4dU
Z1Rv9cSQ2HT7+syuOxxku3ma1ifPZq+7EbxLm7MIdZtklN5scIlmSFLsyslWdwbFNP08mdBbBjcU
+xM4MvKmt6ppPEAGURemGPG/nuGvbxpMWX1xWF/NSe73WP4V2aBJ4FgQSiWg+/YAeKV9fMVlDv+r
G4vIom6eljcmu+W6H4d0dZ8yCwBTxjm5a+cQ5N3qbkIGupz3VTafoxFAkmIGWAESA5xPTOEWuQI8
VHBnjXPbqYbwInAX8KcsM/SFKAQoYx21Ybcjm0M80N0U/a4we4mxnpfqPXrM4hyUU5VJlVXVl6kI
gAWnNFsuUqjt8q0NIQbGiNVYsj7xUiUtQqrM3aot0R+8Gj5mLOoBfsEw+4bN7F4Hf/WBciUjmAGn
OcOfTRIUMdoJY8/tvZvKrRERBspwz13edCGCMI1RoekN7oFhak5wXYZ6MmnAuBnUofnANBqY1kta
C2nVHpPy4M6Eh4RT3rz9FvjModobnPffxkosemJCTQhgV6T9t3LophVnhFxneyYv2UsODHsXOtJ5
MXIMrGOrXEZgX5fJaVy6kzkx+LctGRelNc23vZTTM5y8+e+VNuxRMNx+0p2rvhamCZ7aQDtydqnI
MKvvESc9uSVBoOAIEXbc0u2DC19FETMPIzSuwQLlN0b3Tn5SQthewSkQhOwEvpfd3i7L/ixTOWHA
Q+DzMKaCxzoOcBo+OIvAyXi0aWuNLDCR4PrqsW/hytJP+hmonoI2tgN/j46jzEHOTRtqQZLypkAG
PI9FRZeZN0ejKoOXISvkk4FtLjgXUZPNDf6rZShuIzPt10sdWQImxYAc+likxWSRuG1Hd9wyAhYd
b2L2U1EWAR5Fc/ToV1pO+wbLLfBnKGbleWgM2EOrwF9bXPcq7aNbDztmvZXXWUmq+zbEp9wLrt0q
dR0gHLcwYhpre72AglBal6OyGE88V+GqrmHkT5p7k/lvqw3IBfsRnLNngmvGYTThTsp0fUSuonGe
bqUV3C4CiggIbkDWQkow2H0O2bmOcwLSroWwQSDkYIHCbFJ1MCYrH78wA8aDUIVl9KVCaOmdzo6u
rnKAC6Yj2CJuXlVthzJwCt1nYx27NLaG2TIxXc3nEoTGtx1Qb3KFdhoFrZPkbe5d2jiSfcewm0hn
7Qbp2YSvSQ27IFiWg2epwdhNkaCdNSrl4z3UlRZDnLBYMbK3UiuYDrbAOtgobESr9P5jHQ/MDfod
mTHOeVCxXwFVBFFHRqWB/WBphKAujdmCOOnWGP6eIPQUu4VNptybgLYjma3BeDGOqlvOoKkKHsrJ
UHgMAny9IZEF5NxbynQvPSnzV8GrbMGkI8znePFm77vG6OrRASvJjgoVzvMCFWDzvCkeV2twnut1
7oJjmkkP+TWWDGUiaenvmZBYE9pToz41V0bzxxDtPL75haiZzSyZATRBb/5cT87yOqG/vQvzqmRm
jpdOh8XbzKgny7Fn33U9iPfeEXb6BbeWwsZMNloYiORVlMZcYfObcCG9YszIxDCuWRVTnAJZNrFf
9P7fNGi1t2vV2NUAEEsOd8NDeHDqjfq/mTuP5bqRbIv+yvsBdAAJP72GoBVJiRQlTRAyFLxHwn39
W7e6o0vMFsXXOXqTiigNQFwA6c7Ze237fCJ6i+kCu/wTYmBs9L4/k/W5Qhd4huRuXG1FGVg7ew2t
z+7mb5+qvlhwHbPDAF9vCCQPko42RSdnZTT6duGkF0E70fLAgObsJ3QbXzdzHkgLECNgVjB503CF
xY8kAgy2P0N4XWgIHXYByFKyzaAEXALMYw74YeSFAcrVMbx7miBusp8RGVAKDmH+wnBt+6OwxSCP
GZynO9B1lM7ixYeG3hCgHu7myU6/gbcysr0TZLR14l7K+WhQfOqPaBJojvHNo9jJhUGcZl8m9OtQ
v1ZXreUUt0AqMzca8bShFsU4WB4RD3U/LZpKEyRQSuL+6GcxrNqsE3cmAev3ttvO7/BjIg9YpvYu
N/qg2PntCrZqW3sIA/BLs90sc4Oi9bZ+WlIJN7mLBZ9+JVoialmD1osSSght4rhqUZatFWXd1aFq
S36CWdNXkiPzZZHAQNiBUM3vphJRADIMad0TfpG2O88Lje4MKMU473kS7ftmSRE+Ir12KcrVS/kz
7DBL7Uqqf/U+pRx1PUgURmeCQ9+9GKei3Ik4RB6IjXF1zz0nbZ8CoBrAIXoLOV9njNlHSlR0T0No
GP4+XW0w60NvuwdZy6a/BvgVY6H2yhDI/uba4YHiXgY+vfGL7grvj/k+oDdR7lY84Ze43j0kF+la
31pjMaJjxM18jzLT9fakp9veTVfaPi7Fzczj/TJa01V1QjHxXtL4nuCSdGSuleZND4fN2XVFPDwy
51D+ZmEP3+UzWy/kN5P33MG0i8q2H549NFlw4VZIRxGCBfmBKjZNsrQcU7yIYUq/okEfR8LoMBtf
6Ittn6Tp0w9eHTm8j+3MuXU6OinHDeXZF2aL8mLdJtapmmRMgzFm9V9Wb6Uj5S0OIA0Bg+PJE434
TqeNxlDpED7eFkJ8bNaaZI2tz4xb4C0ejefMTp8dtvC3bAPMb45N9h+EWReQto2fgOJn7JjfrMGx
7tps7J7Z2zngrhN3fDTirqSADC7lRsCfARIcULA8dNO4odndHPveGmPjwYCIb12EYm6vZQ9rAowS
Xu6tCpCvSDEzyAYIyhdxNwb5gfYKGz+QgfluhMqLY6Aj6KBOJhGz2sYF+WKo1Xde3jofjJJy6T6O
N8C6c28WbJ88Kv47AE9ufUBKiY0an0A37zyEUBcDgAsLzyH1jR1NdL5XPw6Cu9JnhkPF1HjtcYNX
/5BbLjdZWE75rRIWqTZLPFh36dxtxr7YTh15kIWbQypEntHZtWkDHIjtHR7Hrgpueqdcu6gzurg8
OtVgdQ9yQ8qyz/FGyXODfUN25FUNtLKqePIONP+FzRpqlCkb2bZejs4UVvSjUmAZEFFI9zkgoA63
o+MY0j320mvTHUznNNmFI+V2Nh5GMO6XdFg+JrbfYt/ZeXFHK7IQVOF3TTgTErfZtft5pBZ6O25N
SJTMnLMRwx3PAODpG99MsyVaxFjm6lH2hGyW+D7JWO6sejiYoFzu/CoBHOJSdprI1Syas36VW3/s
46w8idCXtDkjpjShh9YVrcGJs7BMfJlTQ9KKt1DHD6z+O8ElNnMGlpScjfJKhz5HPwfypQ8zTlht
WP0gDeVkhWod50eTJZu37zo09DuK4jZrsTf7/s7DDdHsHFTr1hloOBom6zYg3rGTvF2RLnU+8Sn0
UUD01NnjxOmgQ6w22Bf0p9D0iIQktl29FTSO0ftdG5gHm0Pu4lHZuV6TPnvzUt9OTT98Mu1+eeSp
Vc9d1nZinxAgh+bZT9tviJX790kYx94+JjvDx51ah18aZES0dNd+cHf1aofvOP2Y4x51R53Sq84F
wqF1OSnbHIwQh9geTeuQm0P9OE1r9WD61N12odn5H2l4lz8WPD2gj8lEvQingEm4QHBQXiQunBoU
PjO/I2NuuhEohd2dkxb+hxblCm0kerjTDohHuRG+ENdfrN6Zt0MpF1qhTu96wW6wyvBbaZpw1sNy
Epwdcrk8Mr6A7edGvfxM0Ye4URFuw1fPLlGV25zemGKLqczOum7OwXkjugDEvKy0xeFefW2Jhp12
85bLzxhC+k8+EoMC+bdYf9DSbMd9WgfWDcnwJuAPsT64VNwJKncLATN5NHL/WAMa+IGTsrq0HXpm
rEZCfpHuinpexEl8bQxFeYvJ235wwna+TT1PkkXo591dmtC52dsCCNZx5Bx6jrWu+knDaxn2xjRg
rCXHa3lKmxDpFX0tZ8apVKdy106D/Z1mMjpNnO+BufNNkZCMUxi3RlNOP/qUTQBQoJoN7VTlvLAh
yd1jNWZ0O+u5nx9WBHAPU34amQRGpz8DjqsfAO6UKWT9RJ4ig2aHo0sYjNkBfFUlDqtVIaypjbW+
zx2ziqGCnoS6SzLPGFHmJryou7j+hv8AnRwWV+j1uYvH5ISowGDyz5gbUH31uk8JqfgOw6UgCMLr
A3ZM3ojOrpIJ+xAXU8DXGOB+vjOCJPxkGzAkWDi31Tn2buVXvE/h8BKzNrxcZ59NRJ5l25UXYJMj
zycOvs9lbJKoWFo953WrNC/dFkkH5uK1+eSWc7pe5S3e2B2rpBQ0tMOpRrdo8SF4Laj0XQsZ+bGF
0HqPqAYrec49FYemt43PuHWG57CzSfvxm0LesqIs7RkTNRjirl8/QxWpHn27oYMtqiX7Gfdd3x6n
pR6/28jun+W00MEv6q0eD0FioJULvbn7ufJI8RNPnt+wftGlH3vhfECY66Z7NDTJuahsK90H/jp9
8b0wfcIdVuaQLxKq7APUWGtvBqNHJkkA5OfMk4OfHGKcStdj7VC18NhuW3SXOxQJg22H8+XYorsg
MT7xWR5QiYy7sPYoWdCldlow/2RSHAuvSjmKQTM6qfOk3x/EgBEOodQwfaDOic0KVD7LM+ZtDnF2
16IOmeLBZSDzMUCKCKpkPvOXAXxuYSTJcCA2niiwZC78kRNG4D/jCGJn5mfLswGTf9iX7gIfvSys
beCbT5CZitJZ0FhnVVfuu4kElL0Le+hLjEb4q4NfgIwOT1qoaUSQeweTjT8Q6baaymNjp5B6JScY
bssfkXnaORlG7XUWDvaNV7Xxo5PHc20/4BmJPfFIXJe5HWY5hb3MdnIJ0uBhG92sv6cGkdoIQuox
P9IIlE8+VqmLFFVOwsrRQyoqnMUiGQP0x/UEJ4DFAVyLixIzG89NkAjLgbb0Ajh4DShttj29z0tA
ZV529LyRQI46SYkjqfwl/+6JnBSlvPICGrUbrK1dltb8N5z8pd6FGUI6A130R8PsTBb0dm0+QuWi
2z1UAdgM7zRQzSXOnhZMmyF1wWa9nvJ++SlCQ/wAyMNCJ1YY3KegrIHEqoGjPqT6vCzYz7iyxpiB
JYHYUhja+wpQ8d1op3ejYSFxhB7W35Wr7SHflzJMowpU6KdFGigATHDdhCE0VIv3CcuNyzl+TR3o
XUXIOpvJsr5I/NLrPlm5DMzrE7QzOzYONtDjONC9OgJh4U3tAJLUxLSwvp7MaY4wM/OMqsnM1ELi
Tm5zJoyD/LrK63jqCfWqpuBiwtDRy50bVLETBTJdaHMPBBsI0NJJ8LMuWfX2TWM3dMvzNLic2zns
HzC0yeZdXttNgG4Ok3aDFy4Zxst4C1z50KczkWgU8pa8OmwFFUD4SaMj7+sl3OKrdkHPeZ2u1dRn
B7rn0n0XlhsfJdGxE5LZXdjiIfrYj/423NtjW89f4HVj5E/aGSXcGRZD249OVB22BGYizMvWd1sJ
AbcuEhwjWZ2GK3E1JQL4+xblHWyycvRDxMO2xcFyXEO0hgeiqRYWSMNpzQ72ebsh/TgBU+JlOiAT
G07Qs2kMqWyIgYIWVkC5AnXeuyZ1he+L7MPEPKPV1POwzHQe7LPA2VrAcgBJQp88IeMU510S7cJS
U5bPKNOGG7SkQ21x4poN93sqII1Gq2zYLS4NMa0sCTbFSDdzfE7c/ADSX3Yws9bR3E8NR4NH5sDc
T/aAKxC0RmMh08lGVsYESiCRXbjVD6S8mU+xc62pEI5uUz1X03aaRaidYb+zaj8sr0zR5WO1O/kC
qZ8NPIPvmT/gTanNKbMEH3S2dNdLAMLjwZ0arGWU0Kj730ksND6FMlG68b6xrMS2oGeT1IsnxnDq
7AOLFXARclZxChaptxH+Wbtd/rhCpmoidLVBd1X0rpu9JyZx5Ul4iw2Ny5FxcAW+fls4REo5oKxd
Y2r/4PDMRqzgVyA02vh7w6aOd103Wv653XiGjZGAOgaGjbASnyrCK97T4oEXd1zAh5doL1zI4cvF
ag2LtR3HyVuSIMqkNRpkTOI8t6kV4zOQMTVkTkk+uR3mMJqof2eCd7NT8CQ5IzNETALnJsPtvOKY
8PkP29HzK7rQ/2yT/ldKglcVAC+kBLdEAAEBfP4fcnGH/wGy8+PriCxV1Rb8f1QNWPYvHZT/UA1c
1D8yDP//zNE9heXSLeZ/v54ybkP/H45l+YQ7AN/w0EvTJfpn9IMX/MPCcRYGJnTfv2QD/45+sN1/
uKYV8r5c2kuOe5Ia/Esy4P2DwgD/iFCFhISTZkBfMYA42aGH6dJifNngoVjN4M1C7zxlNXNvh+ny
l9//m379yzbf39dVmoihyCZvKBf/CGAPieO2resTaXzLG0iT1y5/ktX80pLPYSKuHIL8I1Wovn8/
g5BKHpJle0tu8LLj9vftn/79l+uH1VYEJyzGMRQoC+5bqwrhcNk5vkGT3TCpdjZ48TeaXK/9GKVJ
ORDokM9J7Z0GfmDvApOw8h3Fj+DLn9/FS63R3z/m9Hd/+TFUh802D1fvKK3WubGs2cEBZOamd70G
Y71Ehr+x+KLtbd//+Q++9oMYA7/+wTYw2wmppnc8pYktl00qycECHcpi8ec/cPo6/+4J/v2LlLYk
9fHZHKVNnmjBLuHSWwnbo340iPTaJZhU3FiS4wbF4q4mwoFoeKs7M2v2C28oDBTIy983oHRiW6x2
hTugQJFJMp0CxIOIFfpnW9gdPscumadqx5prXGPQs4qjFE2D6NZIAlG9ASh57Rkr/XNgwmx53ZlH
QJudxKbmp+/O2Ru/75WL+8qs0DBS52AdXSQAg/+J/SR9qEnmt39+e69dXZkbyiDPvMHuXVavLHs2
6eRe1xyN/juRyb/fja/MDeCU8DWlrosgw58+WjNloyXefL2ZRwXQ9OWct63o3OPYEG3IFthgR0qj
rvH/uZz+HwUSf9++MhvgH7YCCrHMBhivCA31KJmybWAoHf78+F+Z21RxGJSK2c1l4kfwp7v4PSLU
Tn60KYKbOC3TkOZZAhDk4s9/7LV3ffr3X+Yeka9EkgytEcGf8L07IjvT8WNFKeWn3vWVqWYAzWPO
ixtEG8zW45o4pFRjbx3eyu84PfXfzDRq9AL9MeLHxBpHjRFs1dncW+10pK5lZYAHU+dfe6hXX/pr
f0aZT2yniYO5JSN3HKUYz2vKcSeMKyzWI1XtedEc18qk0TV0Le2F4Hro+9tDwWHtFmlt+PDnd/HK
jzhtcH5917AQAgtrVxgJY8EaSCSSfZ04a9M9FS5CXr3xofJzcDO0ReC3QdSXznphVJt5G8IrfUuY
+8oH66mzBxl0WKw2L5J+R6XazBfns7c1/51q7N+jW1X4SbgCfgBoKppK3sBYJliTpeG3uz+/gtfu
Xpk8oE3Wa7lSJHKGqeAdrAHN8QFF+ab5B5TxTKiXC5qYp481tkN5Y7mYEfvc3+Y3pEev/QJlQPti
tWH9YZfDM5x99INhuFuypFs1718ZaP7a26gfXT9qYYRn54jpFqKlwRaZekNMFeot2dp5o+j9qEAu
4lwMlZiCXS6d/q21+bRK/mZGcpVRtiKmNyso1FEXr21/yOmp+HdYCyfvMhnxUB6XRKz1p7IK7C+y
TsiW/POn9dqex1WX7SWhTLvB12nKAKpJagyxz86+gBFzDMY5p+1GuYwM0Sz1WhKAscL6mAxmu/kw
wSWXeg/YVQboGnsGRWAjjirfkDgZZz8KfCwub/zK04fwu8er7PzdCetvRxElss2tb46bFU+AeuJt
K89brFnrbYK552drOHN17mz44N4tNqGzN6QgBfknkL6u+8atvDISXGUsB3VO0u6cORHOr8Hee1v4
3C4LmbF//qWvXV4ZyWVve9ZKjGbUG+0cwReDJpTYQfJD7/LKOKZC69GATEgKbpfgs8vq9m44kYb1
ri5eLjWdjWwHODyhziUnGbqjkKGhVlKpfuMre22UKfPEkBHLJZY+iMZ1BhBMa6s3vy0U0ZHaiZTC
WA2liqL/5rXJ97basMzo/TJliSYKpuQj6r3IC+KK3g8hNhV9ULL89D4rR5k/NmcrOnAP/lF2rnX0
VsK2NyK2Dlq3r+IEvTiEGdItWzTIZCRa2893wPzzN+agV75ZRxn7WGlSY2GrGuUiI9BmtPIDTR6h
91H9FR34y16VU08TWCglI8G5kcKo9VQnzlsbydduXRnNltfW0JHJkk38dbzBr22yPHcpVDe9B3/6
u7/cfJrLsbX7dYsIwwovBH0nmrc4t/Wuroxmu53cdiy4+hjDEphtf0BMbWWa966M5qAWWzDRYYmM
kbSMwpZ05hBMaX7wylDOTQM6B5pGUpqz8mzA+LmfAAu9Ubw5vb/frBdqPlgdu+m2WcYcURZ/5tgJ
YcEZYX1H4+y/FcT2yrejGlBQI011XsRzBGS/fx+OTX60sBbqHcdtZV0fMTDQevfmCPujd4E3DlzS
iq1S68uxlSFrjRWBhfTbo2QonasM3vwNalPNW1cWaxbquABnMkZdk8fWHjQDXviUNthB7+aVQYuN
CsrsRpmnrbPlshiT8RpoW6k3qFT/FPVRY7JkPp71MpmHD/ZsBuWt2wdwmPRuXxm1hQVCHWXSwpYQ
yQpB6J/XcK3f+PBf+yiVQevmRgHeNJ6OHSkiO3uQkOVC2n56t64MWrtFxB9jReLJG597kFwnoXGs
+VqVNbZot94wBu9ft+6ITpDLQaNI69ZVi5qNK5a4DWs6hjNFY3G6+qD9YNSU5sKc2rgcuPqShzS7
AyA3JFnlmveujFYUKUGDm4arOwJJkVOeJVmiWdn6K+PrlyWqIA0lyBIuThx6FZX01Tl5eYve3uCv
ANZfrr6Mth+XazEd3TFGm2lNAhEKyXJ6L/U0Cn65epW2gt6cKdH/bPVuTjMwgZul+dSVcTps/dg2
6SyPFaj8nee4n9EDCc2Li5d3bsZub6/gXY7wJevDsGRfB4nYQu+xKMO0G8IlZyeMfwSVCqrHDKBP
D05Z7+rKOPXt3EjIw+PWgfvdDLRH7mI/KfVaVH/l1/7yShfpCMQyJ8yN1UOA3cCvuwdjNIJB75ux
lIVVQGeqZJtM0eqcJBqG3boRntnxu9bTsZSxamWxQC9WsbLGeJpgG6L7AheutxlWAdqyj1sbGZsk
Rsr+YuXifkAvq3fjyqq6kGkFTMgYoyw13jE9fsZ1r1m+s5RxikoTIl7tj1E+p1guUvehKeJG84Uq
47QuBnSggZSRkcEmLHP/2hfdW+jyV9ZTSxmnuMnnFgoIBpZy+ZGt1hNYwyu9B66MUuK2cFgQIRNx
2WHcbeBdPaTcdqI39aoW2ClxZVo4/Rid6FefnJF5AIHCZuntNFR7pexKYZYxTOOq6YFDLv63NGvf
ynZ+5bGrUaVxkCHozXoZucgW91XVcuvFW53X1y6uDFEkdk7WGtUYNf0Y3gRDYt0Q/N4+ab1W1UUt
Rnx1I8aUyEihJ9nV/MkPMr1XqhpnN3BeeQw8MOrd6UQIXj6XXaBX4lW95g6epBnoHPedDw/ETdxg
B3wDTfDaA1dGaDPH5EbaCXjY2ACvk8fX2UYmn97zVkaoZbWtvxnCOOKUva1W/3Nw8u3pXVsZokbK
Pr1HYRqVaX3f4KeB1aV528oq6sB3sRdq6sdmm877Ge6Xq7WCQrZ4ubVoV3f0GmShkVcl18iDo7qP
tdqsaGNeXjorR/xAWI2PbfW4TXKf+x91HjRhqi8vTI4wEYQFLxEx+rd+Ce+DzdOap1DtvLy07CaE
5rM3RuuQWw/bOooolzAd9W5cWTUBM5L2kIVjNBhICURdnIdx+Env2qfh9MtWqCizgSAb08A+we7W
ML2vhNTqLWxYsF9enA+766BDjlGaeQt6b8c4YKSftAaOhQrqxa0HA/pRx52MY+d96JtDQBVb75ko
IzIl6MWBmj5GMkDMMdsDXL/Oe9C7uDImZ/rvKzyP4Wil7flc0tvv7HzU+1JUTRfGPrMwSi4elO4d
mLjvmYOoVOvGVUISErXV7IJwOPaVfedy7UViw9e7tjI0Lfx+NmkklI2FbV7LIMkvO2fxNJ+KMjrT
wZmI7pN8KO7m7TDPPZZeqrXBsgJlbC6hJMguZOQv9joCt3ZiD/IwO6BMb2oJlAHazpUT06sZo8Rp
vxrz9ETz4VHvqSvDE8Sq2Xs2z0XKxD10kjw23JK+1j7CUgESfTr51KMXbnxZ7mRjXi5YbzW/F2WE
5pVv4nSyhygo7JsSweGRVFqh+cSVESqTHs2lnMbIbMt7hxTqvE+1NimWqq7qXaNeE+CGkRCu2M8V
blbLyX9qvU5fWThXOgoDwLkBgYH3ORmWy8x3P+hdWhmfC2H1RSCMPlrJBkf2T1pYXeV6yghLFVY1
BCuEE/KdiBbSdqi35p1v40LUu3VlgEqYokVqAd5rkL+Uu0H2xpUx4bvWu7wyPGfDZlbEChuJCYoH
O7hlCL7pXVoZniMLD+TTZogKL3mPpPuClFjN71C8XDon6HpeXjp9BMwgPU5wVQ5GWX/Xu29lcGab
Q6wp5qcoTNt94awQad/adp5e2n+2XMA7vbxvcAWww1u/j1J8wHIHZCK/6bwWcG0u5LrXun9VzOQW
NZ6Mxu2jMrO/lKnzZEB10bu0MkQXFI+l5wMUF2IazieC0nfW5Oi16ixVwJSIFAOTLbhxx3qqJqPe
OUb7Ue/OvZdPPsWcWfSElkWuyJz5uNkSiHKNeb3QW6Q9ZZySQw/NLSj5JBfjPqvEQ9bpncUtNX2O
kCmSA0cuHa/h/Whmt7HtabWhLE8Zo2UAu7ybVrCecSUiA9bAvQW9QEvpa6l6TeFPAK4zvsTYxM63
9l1Enp+eYIwA0pdvtCKAeFywbkX11Jo7E+4BWet61WHITS8vjvtbyhPyNmJ6vJpWcYXbT28MqSqo
cE5IOOmSPvJj4ED+tl6FfabXN8O9/fK+Q74SE/N2H1nNdGdb3XVvjpr3rayhfUZ3wpuNLhq84Cmz
+vuy6PQOca4yOOPFqYqkzfvI48nsoCVAXFmrQG8+VNVII1ZKI2/Cjr4NAWW9KGB6h3pbUNd5+bxN
k3NW7ZpdlGR2BXWKQsVRmoan+WCU4ZnnIaq0HOqBHa7VPpCe95706k3zjaqraO56WOHtLgKhIfaA
KN6xkup1z2Emvnwy0qiDxl0aPpeGcM2CuXYtCCELwqnQq+Go3f+OOhYJflUb2STafyGedDmXYBnO
tRYMlfKH+NcMk6XmzSZQtoC2IAqKYzK5jlrXV8VMayFl0FdxGwX47jtS19rqpwx9ANd611dmAqsS
pjOHRhv16UoWRuLlgLtT90zv6spk4JMuG5iT2UYSrBYGTlTrNmdrzXtX5gOihy1q/ISngc4j/8wi
avtrsS5EgujdvbJWExvr9bC32qhJcdFmY/W4lJbeiqpikUvRzJVB4FfUQ3w9XwdzOJvLJtX7Kh1l
QgCrb69tObdRTkDZEwC35NzxA0Kd9B6MeDlobWZhV6y81rCOu+HMlyRF74A4eZ3mH1BmBVp9BaF4
E0/eHuaLvg8e067Uq/xbqqDJLyqBgrlvI98ZP2TJcD8X4wetB6PqmJJ4JRWxTLqICLQvdTNbu9Rx
3lLunhaL35wKVKHRaJIpu9luEzGWYKUhfdkZq+HrTTRqmne/GvToS67uTiumc6u9LOq3VEx/HVx+
d+vKSOqIiXHbAJPx5BWkCNEtzpkOMDIX+6QKk+K8atf5g6yG8sIebMOLxjTt3Acsbn53B0Z96IlR
r7zzgr5kc54XtePt/DKjGJ8sXXCKpnLyrn+cO2HIvbl2dfG1SVOyGT02luJAhmwqj34rF3koLapk
e48uNfT5zgjySPhL6lzETT6ve8ukmvDJQNm7nll2PvgH21+45gz1YDtLujAlSbUUmzyrhCAYY5gq
u/5CJqcT340OTv5vg+V2XUSMaThF/cLvPbTj5h5zcyKHtvaFVew9kojleWI1SUhuZI0vzOw28QHv
6rybAIhcwAvut8hswmA9m6tycoiHIcWVUJbZoYQNSsvZJ6Q8YO2fQthJQY87elc1WW9dzTWYjIvS
tkYn2njaM5FHxIJum1G96+vJdA6OOUExzPFjbx9KK298vV2IUCb7viKMbWqnJiqCRH4k8mOjhgr9
XW9OUMU1gIRG1PlhE0EKI6VS5Nfpluh5bv6imv/aHzB5cq4TtE20NoTIHBpzziPyADPNzaVQNoBW
TdSqYedt5CWVeyJ7EqhJuoxbdAetmUcoM/5YdXNspGMT0R/4ObfOpWsQDah3bWW6BykETnD1mygl
LtfZjYO/YMUPc/FT7/rKbD+53WZPUrRR2YVbAIems2ltBgTb6X06pvJwgFw05Ef0gD77xfhG3of9
vTfmXHPmVN5ttTgSPKjdRJ6bNlQ7DfhWcBO0no2t3LrtxCsHqLKN4OQ+xw4UQz/TG6+28lonOpBL
KbhvV8bREJaXsWvpFcVPpv5fh5M7ociyqJxGADiJ8DNCsECl1Wg+E+XU3ZsJsBaa1VECTJZ8o+4n
sZUPWs9b1Tbm2LqnGi5IJFfZvsOYmJ039ljp7ctUbWPqZaashTdESV841w7nNhwvcvysd+/Kc5nb
urQg/3LSMS1nJ8kmPGZZpnnSUdVkgKLifCNKnFoHCdbo1bx9S9BPpHXvqpRsNjFiu2QJYaMty0vP
ntyRZLLe03MPgKl4+UWSb5cgk2r42CGFXabANb9wYl71Cs2qlsxfqm6rBvarFMqWCwLkZeSbo683
t1vK7knYpQyz0xyQZ1WyH2YSEeVYVXqjSRWUWb1Fgimn8AgSmv2comV/3ipZ6elK/8KFvJgKhF3n
aU4otev5k3FRhDVor3ie3Tc6k6+49ixVVoaZFQJgSQb0RoBz/9AW2dQQv16L9jAPjfGAne2dYYRl
fmCPWIT7JOQwepaS19XovX1TmUiH3KlBq1pVxBbonT+RMdslb5AtTmvIbzbOpjKRguzrHDLV6mhY
RHppEQS2S7Jm1hx0ytWxL5Ohl7Mth0hMSKlBZieYjLRu34r9eOX2Vd2cZ9obh63TzoFkrZjs5wQ7
3tqdmEla04aqnNtMCal5AuFNugnsuWXOZ2eXFxA89UaHqp7zho19g+APrFKg5t7kE6aG73o3r8xJ
sOTXMZRbHbV9PQAetH/CZtO9caU4knSbNQyFX0Vs+c/Ivr0UYtCrXajSucowzGQGrBKNzjTsC9hS
O/w17/UeyulT+kWpM6Zln1jzRKS7hKkvU0G2n5tpbmXVxJS58LJgKuwqsosAkmYeBN1l6ss61foe
TVUwRh54Y3sgoSPfBU7WhcF54Vir1rdIWMXLR9O3dZLEYVZHQPfn6wFw+94f8+n+zw/+tJr851QD
o//l1cO5WMlRZgUuN6dj6wP4LzyWpkUcp8futtba7JuqhixYvZgQkKSJTAk/bpe68K35hk4A2D//
jt/POWaorJaVkQ3dFGbMxq74IEfz/Ymaq3dp5dsELgGwrufeqX+5h6ynlE86RK35epWtfs3HaBSo
Ao+WDyptItj5A4B9PTeTqcrIyqy2iM8dytNkE9y3FWDZMXMDzYeurCQt1QUzJrSJZjhViaYL7g0n
yTQfjLKvlYR9rpK0eBQCIJz2mA+7z1sZNpPe9VU5GUAaUhPGvoy23v9G7eiGUOsnrS9GVZM5k0m3
GocgptUmJs56kNPzDFdU886VMZtRR6jT+PTY2yCmtzEEJIu7Uu9zD5QlpBHgiLeem4+TlLKTJeDg
FoveVGyqkrLQ2/zVHai/WfNokY+doUfY5zVh41qHUFOVlAXTHLfsPcvISr0VOK1p3jX4+d7rvVll
tK5exkl/7kgwsJKluQRKbL4TonXlG3dvvzIfq8IyD4j6AluZT8eTbnXbWVYtz4F/d/0ZRyUpztzQ
8YZDB+SzuTbAh27XLRTm6rOwbOdMemK78B2DsAy4nhK6wmoUxW1Vu4vYV11HBOeWpPH2rYnXTJ7V
7Sm5V7r58t2uHOdqavPxcs3S6cyO5cwlYGCkOzJyne2BYJk1vy9OnIqHOgva4cCRijxrsyJINjVR
fr7L29TYCI1xhuzGFnEzvbFjeuWZ+MoEbMahn4i2K44DQE2yaseu77Ld1FPKvMhm/EJvHCpeWUMC
ZTpDP9mJk/H5SFZo/m4Ki/BaZOQlaA5bZUJrjMJtqMIWkVjMZ1js96GV3Gl9lqr0jlPnWhneXET2
hp63FM6FaCCh//nip4H/my2CKr2T0qiSbViKqGthglz0w1bOh3BFXXGY2XInF17olalWNcNUKWdW
F7qeM7lFZLSGd3SKuTwD4Zo8/vmnvPKGVTFeusaS06JdRFPjkJoXb09jTiDrny/+2md6+vdf9rDk
7mSy6GUReaXMPqDedm4BUy9fl9wy3qgkvfYqlOkHeUIiJ69MAJ6ORXEm3YV4YeJnjlm1BWKPoluv
7mOqgLAkpboR9yU/phbkLzjeExOR5gLmKwPNADjCUb0uIouG2WjPZ6NtvTFBv/YSlEHm22g5Nzy4
xH11/ngRloN7Bk2czjyZOTDU//yqX/mO/kNFx7W9LPMNMB2ABPG6J5/CzteztpoqCmxYwy7LiCyL
fN8dz9BcB7s4hZuud+/K7mHKKBba0iL2wgmcs5b4gwOpaVqVC4BfL8eA6bVWWfplfLCm7NIE+A8k
WPOZK8NrtU2ybEYuvW3OMQ67syoTkd4jURaYFRBaNoRFfCgyceW7xlXn6dXZTFVDh6yQOc7L4kOb
z91lPgxjZLj2B737Fi+fduz66bTaBh+7RYRm2/bObg3Lt+IZX/vIlVFqhkUfuybR5n42tFeoXp+g
zuvBYU1VQ5d4fmJMQmZRuYryTIZjfW52pZ4UFTbfywdjrAuNvarPoizPO7K6gmvD74fj/3J2Zk1y
Iuma/ivH6p4+Do5vY6fabICIjIhcJaVSyw2mJYvVwcEdHPj184amZ04puqs1E2Z1o0qJJAjc/Vve
732ueuqXMroFAPLJ0l5lTsfVso8i/94At3Fd9QyebT/fOzgZbmjjTmXdPDw0bX9Tj/11h+ullG6F
mXyhCwQ4LdgsSQeyRrq17Bc771+8LpdKuhnq/A0TflhEFpQYqMZSw+EofN0zv1ihG0x67OxMhakl
vQKgaPoBqK9OXSdII+ziYFUaBE3RMIVBq36LEtnm4y3s3avr5iAJu1ipEwcxRAxAZGm/oXf1BiqA
XzyZHxX7fxGeXWrpYr4B3Qrswk24BnS+JZVmGDAq4OX5DKek/qZiCmhdMcya7QAEKn06uIbNcMg0
fN0DjUCG3WbCIvqiBYvmm1zSSlxVI4eF9M/v8saAb3KAwe26jrcpvHDhMRHn1/kogIv389Vb5ehG
JbO7SizjnoGpl6KWcl37mFwqCKmP6NY2zgL5CagTZu+fMbC5/OJb+4vFcqnqmfwAEx6xAkYswg1s
mWZMBfCkVy2WS1EPkDSw4R/w1DcNAwjv1j/IWF43nUR+JK5/inKDzWgwtsD6KaDHz5QHjYJEGA67
7tYv1zmE1Xk1Y6sWJvpqNX2ny+i6gU1yKdpcgiGECQwo5LBVdcWxokROO/BdbZdddfOXqs2uAmNB
hqXIlrHkOC3XGvi3kvGQfrvuF1yWgkGX2ObcTDsAKsxOy9hnRsVX1fex3f28mpA/MGBj9bQLzyZ0
ng2wDYjFVWJ/cI5/vrgRc2xzh4vPE4zEWwt+Wt9G10lCSXwRGsblBGsGQAmBmQ1NSpsQjNSu/Xrd
Q794JfsG6GpCc7ebo1InMggwTbjEZH/d1S8OngLCZxIH1O16yLwAtRyLh1ZQ93Ld1S+OndgbQ0M+
uF2g0GuKwYnbVSu78sFcxIfV6MMefXu3g2Fq9NTppfnKySaui8kvJTClRkm5NzHIn2QkgH5E+S4H
z/MX+8xfpImXKpg2bIao6anc87xl81M56UrvVx614z4eDU7Bq57/pSImn2kehzU+BBAVQQbEMeDP
y3SdIob8QIv/aSs2ZS6c47h6UXRVJiGHSVW/fr/q1i8lMU2Nwxt6xnFnFgN+kx7qzOr8ur3mUhED
nBBxmrFxNzfTvNeljMCEU9t1m82lJHHVlPNtBPDXlVu7D23zfgtrdt1XeilI3Eodbz2qkTsjS5Hq
FoxkSFKvE+aTS7evTqwAzsrc7AIdjGm9AdpEzXqdcxO51CPmcdyOIXB5OxBFy3RjugWT2V7nKkgu
xYhTuKLkPBZyX9fd9rwRs7zUpPuVlfx5u/0XYW50sZXl1Ptwglh5x8YQ8yjnPd5E4a9qd3919Yu9
DIQblKtBodrHYDaDRfUNBOfn6xbSRQzchFGYg58h9vD5ytsE6KfpxQE9+/Gqy18KtMIWKLCNjGrP
jO4gRKwXXt7xsO3kdWv1UqMFqtqEwMmovbJgIaroBHbldYffpTwLRlyDWyNcWscIVs+N/+46ZSy5
1GaBz1DlpRjUfjtbHzU+jNO4lD657qFfBBw1aUu3rX2cwYXr0I3mifDr3AQh2fs5UkLYiqRG6zjj
EPzUXQDMcvXmuru+iDUYbIRKoDfjLOKTDm9i02LuuvR6en/d9S+WKAj1A+i2vdjHPRCBUOfb+HQe
1fuVn+A5Ev0XW0B4sUiroDGx9DnfaxPYg8vnWT9YQYpihzlVkR8Lvfny3m35L5Prv9gWLoVGfAXj
uu9suyPqYx0/8/m6F/9SX8RaOi/W4rq0eish/qnYlYUGcn52f4oJemh7gc4UYs+7hcx7o2Zyb0fV
/MpA/C+Ed+TSnQuC/Mhh3Yo9BlOKZCj7yt1qH/RQzNrRDDc+mmsMT4POFD0tFjz4FKanAUn7YOl/
ZUX6QwP5T29CrC7VHqIGuHEGFWWvpSoFfEi71ScecFD/uoaOv8R9p/B/ujjs+E1l6ud6q57BhaXs
kNtqKr+qsSh3sLn6vgAgb6IEZEP3q2wkpD+ERf90fyCdXez5Yo3ybq6HFunl4rslDduqjcyuabBV
t/syX0BfH3oNxlHS0QEB4VKvYyeOfWt4qfeoxtSNTtqtmddjma9B/oVSDzVlRyDIbxJar5v3CSJj
M9w1PJTmfra5D/lxCWIxNMm4taCyJiiZVLQADFUYRM89x3pPmBr64osZSz2FSdyISh/p1sAjHDBn
E4K3ug6zH9NmpfXyDr6DgBeCnAguFLzh12qxXRKqKeBxolbwBJpDaBoOXoJGoRv8QgyjtCAPUiv6
7r2JNBKOWtTyD200/vc4DfGccQwrUPDLu7lJ59lH1c22TkCKowxCbfelR6VfTGcKPQk9OJi8KD91
Vdyob7qYQIfC9O/WjzqBRVy9fjxLGA9m0+uSdHAas6n3lQ2bTGDaNt9t6L9FuyDKwSLOJbYnlc7c
r0xn0bwxcgtYLlf7ik2bxrjf0K8HoCW6VHBgL+9rMlUyIxX1NC0FHxC6Sy0zqeGaDEJ3wYcOstwa
RPDMKeTlIkVZbSmAsxyHbgQVPeICw0ZzdZPHArkGDiCupxO+LeAlk1EiHUhUGIDnOuku+jw4zTMP
3qL4NlXbSveAq7LmYRsjyV/KIRLigbqc0rstL+VUZO2GwaZ4rzwY6hZDP2Jq7zHWI/F9mQrUbLBL
yaaKaU9ghY0QHvzUrTmsnC7+6yB11RdpP6ODcBSYkFXP4QLA7Zq2XQz8XCGDs3doC9KpDzD6tEHb
CtslMc3TbsV32ffHiKH6Gh1508kyaXij9rwpu7TnQJmPqHqsgZ3P6chsb8lkmx1I8XR74H0x1c/L
EhWAYY5TH037mjK7pH1RxhGshcu1BcnelvKTdLTrb9WyobZXMjItY+KNQwcoUZKJCGG3c5TSVDFK
6zdhI0e+hytPs9x2kQd2OyEOhnwbtAluLjCSR1bLHXSuHM58pJ2+Rm2AQatxFrF5J5gOZVaC+Vt/
RXlLAv8KnV0/ZxbwZ/vQTKTgz9D0DXpfrwKzZaonPTttLIiau7D0zfa96tp+wpjVGPTxw4BFW+46
U67R0eiwHj6UgZYkwpnYFJwlQoOi/UCca8KvYPfmck3yQunixvt5ZicyVnH/sfZ8ZSlACQQWBoWn
oYIfOOPtt9z5oimSZmjkV0b5YD7AkmArU7QkEfBgSKJf7zH9YiX+cR/E3/p6nLejBmF3fW42Eoap
KbGSvtUxXvND0UTbg1Ok2INBKutHOU6C74isTPl2aMple/KYjogCyApgNiHBY8aiOVrvuu6PBu2+
8rbmA11v+r5u85shUuF4Ow1KRGkd0zj6JHkUq++hb/IH+A4EJ/Qet2+YC9Fg0LMiK+AqFWRLtUl/
Anhk3g5wnKIfW1XFKjMtBljfiLVsu4ewyKvw6PtqWnfBUNbLAUxZwm8EXxrygfC8yd+WgypMalYX
wEizJspiAkVz0B/nzbLx3pLNkSM13LTvQXvJ+8eJKVHuQVvuReaWesbe6ZkEJhay+HC8H9TMv7Uw
kujSHKU9cM8XMmIrKfvF7zjr3VhkBC3O+bap4Yq9z4vJYDYlEHPxXEqr4qM2xvDE5cHIv5alqk1a
dLZxdSK7MCcAVsV0OdpWW5c5HxFAcG0XhUnXbt58ok7hDjJGihAemAvuogLUd0zqJbDdrjv7OCVw
Qdyah8FjmnHHzOg/R2T1HEy+ooOZK/gh/B4xdvGaYwmLtG7LSKdce9Z/WAdAPeGKpTV88hLabFt1
9A7Dz88roIZjnpSDO5Oaw834vk9qh9jOJ2iTzPYb4NKUvYDbMuJAaGBxpN62uMr5izRApO6Y4miP
7zofaQbQu+nYTatC1ezmuaDtmhShk9utX2yBwvQCHJk6kHxFYoHxx7I8AvXbB8k2VlXwjrNmjLIy
5lOQWTKHKhPrttUvI9lofZjd5tXNpPsgzwZwiNc7CuLbEwltXb1DcyBam6RqW6f2QA0U7qQapL0P
K0pXch83Fc47l+dsgAo+Lpc7XZC6SfttDF0am1EAaM1Hm1ceI5ebDd860mjM2HSxc0/gV4vo0ENn
UD/0sEeshmReY1CXYEafANatwmNIlXWPzA5B9yWqFtne8ZZavGNdqdvyO23lhjdBw+fP7vpCVvMe
n2ypd0w3sX3Pm7nMT7aoanrEbDRv76cxAqhth+2o5Rn4WjR/3eCvDSN8W9bsYPuqKKD8xvgS3hHw
rOtTWbvVHEytKRTVERTWZGcNUJnJ7NYueoffKV/msHTL5xakAVgNqKjs43SAZyeYxtif8nTJzfKu
jrijB6kMJvUYIN7yAFa0DNLVTA4cwrH3C+aCZhGm6ELJ8gm3y9jj4teiOgRdFKPdWOVNMD1rvfXd
CRMO5YaoqNuWbzg1bNfAWJeQ8M25vUdJCuK52O43ouIzy11va36UNb56uBNzUOruPDbk4RHIFDse
iSuVOyyOK3Y+uZcSRhIFHqO1iVNY5QQmh8U2FelQ+XV9Q9XSqgT0O8n3ItbY35KG+np8JC6Uw5dt
tCauk9bNCzuuMSXLQ4y3v/xY2wXcInxI2uePDToe/q1s8BBPWwQmedbRibkDzv/AFHi4kZ53fhPC
FwieXL/hyxyLeT/7JtDvRbg6/TTjmc2noYaW+LGeq7JK47rs7cfFiIh90pFYpU6WGe7mBk+KtsX3
Dka75Amog1h96WOums9DOzQRknK4aNJU11EtDlo4uyJ+K4nkfTIE04qjsF1wfCDag88wD9gsMgtn
D+C0ZSOCr0ARrHFKcKjXx20ammcx4f3eNcS3PK2WDW01Lbr4A4sgpknpKvM6RQEjFsBo9mK6iVrB
+JzQhejhwYBVjzn1EJ6vSD7qtr+n2vigTTjmR7/U/eCWPQureH4MOzLCtBnNefUcy86X+7kFXulp
iEr6UVqggTIb56gfySpw/GHtTI6kY6x99IimJe3eto2w221Yd0OPDTPG2sDQANSN8qaB8+54n+tW
mSWVcVw8gc3dBOnCKz2/tZsfMEWPYenIp/C+zJtUqLAyj41FYTIpddEOO7piGLvdY8A23Mmcdl02
kjzCN1GVbXgfT+aM/+X2HPxI6HHLIlVyZlGmp4GEU9IAm/2hli2stpJNY+Tv2WA0l74Ulvd3Yzch
4krLog7SsIaV4Jpid58T4Tl1H6IJbhaHgnuD814sBGE6xdS3cclK48AdK9wCeTP1nRNpxPiQNWs5
dTfNgqX+iZHRz/tING0InM0In7wwrqjMaAtNeWJpuO0VDiPvkpHltX2YoINTXaq5Fu1dY/P1Ua5n
au42bvTWStmQnQT2aMExipAjG7cY275v56A4Nrxj7nlq83B+241TmKKXMUSf1zb3c5r7Mj4gXANq
tcGMUY9majIudXkonYFfSoxhfBy2NN02p0zSg6DFMzeS6FAgHvjgtaC3Bfy3dMJVPdi0DCNewOgX
mVrfxzU/SV+s32MMddX3EZaOvgGtflP3QxCNT8TDFxgpEHV3BZfRhtgpjMenOTDQertFpBzeA/fo
u2DCH8RbCgt7zPDer6OM3vc+KHZNVPMm0Xpxt3PTqsfCA7uQNXiNU7ZMPo3KvDrEcazuJl6spyJc
2s9rMdfvFG3HtCL8TctG/Z7VqlNJQYyFVmlqm2ZIFlIpb5MC0e66X4EcXA98jooXHi7m5OpVqgyv
M081gPbLvhtrdlqhRY3f+0CKd0XrKbz8kVOL4JBrEOnbJMebK+GtsJbke+Xy1b1njPM1mSu9SOh/
w9mvWXU2kTi267LBa0eO4WqAYx4GGyGPqWhfZwWfw+A0hzFGmTEU78lpLMNcPdhgsW4/wxyCvGy8
jXiq1nh2t1NsWPEZkasedsxFQXQwlaniu3qZWxCCi25ukY6bUb7QqTXkcaATNTu4b6wdfCwsL499
MKv2U1ACQF2nbK1YlRFbly6ZWIVQVLlJVOnYIkbxSU4DSttkZetUfVsko8PdvPTz9hUkM49wqHSS
4e1usbaYSWqMU9U7WC/l0c0o26p+s4QoGO36LqZ67wT2nQwZTSGOw1lVDMi8jugjRo5qdgvRNQ2z
UC1MHUMMlS1/VFDw68fJOmlIuqpiLk92sJTwBD4xEm3MrY7a9Q1SYxEhC4b+drtFYcdiXyg74cN7
o7Ek3zVIVv2nhjXqGPdQQVCrvfgUWtoEnzUaoUiTl56BnInORZni7UCwlOTTjN3djtOSzboY5QcO
Iwj3Ij329o/WDiqqMyaGAOdV3rFgfsf9VqMoE0SRoIlz+ahTldM2erCbXNY/YnhEtN/HCrN+O1kD
P/l2bctFwaWC9eMTwOCsWXbdDEvgG1UFUf/EscqwIxI6DhLbU7kIVJjLDjWgQ01J6Q+0KRuis3gb
EQIkLee8ADugR/6BiK8e0nU251gE7B/n39RuHAt/o5qiGV9aG/Tzvq8Dp47WqonhG9uUH7Mhapf5
c6MYZvZ52Sj72flmQCWrIDpIVTOFt9VQ5Dwd0LB2d2tdxwW+ElFhxtOiNZOOZh4QlA4cLkEv0xYr
CXuHIb/riwjVqXyRbwcaraj2OLZt5nFt2zYZwXhNMDJXTBRQOln3+9VLtqYFsLjTcaMWCVqpJlSa
nO8Dk7jJeftGhF6Uf8zg4cjd1hBSZtyfz9WksACTHDau2dcVdMWqTmgfqPwEhnfM49S2Wx0gHl1J
cLNseINvcOKH4uSw2ddf1FaVGc74OH/sIzvuqmDYJshmgjw4Ir6lLiUoPtskkG7IU3hy0fd0dhAt
zr4szFGV5xMDT8uFsATu+yrFiWT0C0Pfh+zrsuxcZgJW+d28YPoFSV+AAuQmyrB6kLUnSJirtXnA
8MB0bPOKd1iR+XTqCQod9yoqXHScctd+lghW/EPXeHtyg+jaMpPruqSMYeNAKabIP8Mrpa6yQmPv
rOqxuXeOIIDbYF7jj62QZWq2FTAbjAyRQyVG2t4Pjtr2fswnezsZ09dfonGRza6XzfiMpJPudEAx
aIT74fK4bgIUu3aJ/QuDg83rGHECmD08Wyq8xIgzktYLvadAlU/pgPC+TyW0KzN4inJBSwD7pk2H
YVzSdkLGiMDGqCXFmNRaJGGJl3dYm6hNDdRVmDyAKU1036vOobzigk3pk/AzKz8ufh62uy1e1vo9
vGH66E7zaqps6uhsqtteQnsF371lyQivUQDN5/gxAvcym3ux1HC9yIFc7nDOizdhSZG85hapUcLB
SzxtdR4s0KQO7ZY16FOzIskdJs++5R14LseoQeic5HAWka+9QxECZxZifvAcFwJR0eawvd0HUvXu
HTpa0XjnMc3fPo4enNGHeILJUirlaPyjRsPxa7x1AdyLCubKD2VfYCCtcca00Nrp+FlHylUJqLtl
4htwSJAxg7eIvW82H8oKOSIqcnbf2GkNE+wRS14lGyp3LGsEL8v2dvUCaWaCGa7wMwLsjqY9EtH5
cTXF5t8QMwTio8+Hbnqc5kpVJ1mqQlc7PeVNdZyLcglL7LcR+6PxiCY/N2vhEWBvysCJuumH7T3q
rBqanhkJuV6SBWf5eFhq67Gyo+EloiXdo48S3sJiAAeJZLARTzrPJ/Ee68G3O1W6Eu46MuyWOy+n
rvnkNRLYZBxRY7sPg4h3r6ZWqsmaPh+j5yDa9PywEmQlD3kPitobiQJU9CPtnh6MpbT7g3VWicMS
Fi1J4xhm1Hc4yAoc1sXCIp/lXCzSpOBQQVqbbiHkYO9mOAeRE4cLErnFiyWa08RpbIDFI0t3rwzK
UQk31MNL3JTjK3SMVfkQbXkHhV1Omu4AU/cgesJMoeB9CkLS5tEb6Vaz9xTucXsIb4xOUTxm09fO
axsAHrg5eQxaZI0fSasHhO4c8V0WjsrUGNREnKkfJpRJmhSzB85OCQxzwuiW8IghhmYu6A4VNAjz
Vx+tyuJT8dzd+KKSPhuZMc2upVQOWQRai2uSYdRruUfQ26rbPIZ5GISJ7RmdBZJYn9VlpZZT7oiQ
KaZ8CsUy+AgQC8/xXKPXizZhX5z4vNANW7Mz8QH7ZI9O9oAjLEG5KWwSDFNudTbobmr38TKFw6uo
WNMGCJHC2FGwYOE084dpdItZpwbdI2fTWeM4jNOgHdUNj0y0LscmlFS+wE9Zu7vzO7cYfPAqruO0
DhfaPzJRtcuHAJ9GBUkZOtpP+7PTM+LuWW5z/DCdE4XbPOibBWcMtKQwX1rzonhcdWgRk40T5WRG
TobUXKQoKTME5cRq1X2rVmzZkBqtQpPX0c3BsJ9CwRAXYpmjbA6SSz+erOon+cjKei5wIsp6+96U
KLp+rmvfN/u4iLvA4+ka2oFTzMfqTYyoBkdDpETM9gZb+/Bamph5mbhQwcnYi3iSzyHKEBXQKChz
OrRJ4ql5McHUB099gbr2m/kcj2NsfZVtlIp5gOcvRsrM2B5LjfI+XpLY0P0oEN/xHRiD03CL6biC
+XRDqbxHQF+NohIZYdzJW29QML9DECH5XTPFsX3XtXUznkRBfX8MJnDEP6PrkpMU7SyOgZdeB1PS
isgHdz2Bg82bYLJT9THYwOxLFQKAbrdOWo4PlXUYAtGMiPl5a6GwSiWxqGVXtO1gkDIWgfsmuTX5
M/W2TKMO3v/1vJ2CDWjrEflSX7ZHbwq6JggzahQrxOKmw4rGEj2MKCb6m7bhG3lB8YSxU9Wg4ZEa
otEc32HWlozyfIZvSOHPhYNgP4xRNKWU6zpIsObuubFrjJYKg0fCnoSQHQ/7KghR1uYdKtlr0gI/
JpN1WAzLxlKw+OCWSW0HEy8B6WB3FvlJoXRRgCPWTyqs71g4WvvCLBzHX0URT/qOoAQo9i0rJ/XO
e1Sgs7aQdYHJPUgrn6qua/ltXrRd885LPJjbNZKNPZEJuJn7Gfcagfa9buypnoQuTkuNPuJ7xLNV
Pqdk4ms1ZHUvNapzMfzLKpJOWMwmSGEAwVeTod0hpNo3ELae7X3FJ/jvERumSsG+Ue80Kt52Ogrt
RzxYJ2ozPi0jHhpaQ3gTAPyOhFrfUTx2DB4pVjbbexSJ82U/YyXv1baJO+QKPLiNglyhs8UJnN2i
c7dCRjek5tzcNLUY2N3W9phKDqO1d598NSk4FzQT/CP2DhDntUxCz5lAKyeCIIkMVs4pR/5mP+s5
ltFTDxMOG+3PNqghUreFAXwux03Ndaq090226vFMW3OWP7Axj7tjjClXfxg6M9GsmFfT3UUWLiuo
BBG0lfp1FNO+Qq0yTAIbhsEerRhXZa0sFKJrM1gjEk51Rb8sAoT123wr6uUt7ApihxJjmY/bd9ox
Wnw1TU/aI6EYzzsSFLeGe0zUj+65hV1z+b7vWLzchXFg1z/WgdXmbl2LwKKOsUQyRQSD4jjKaBNK
yJW1EMINLr6fiLY+dSugmscRt1Bn0xZFTQrdOEdrMI7Par9Z7hWElg/tDGrue+Kbwt6Pbgu7kwAS
DnEBPmGOOQDlVlDTrYjrr6hmBDSrmQyMhdUoArHUdnjb9Q619wbFAWyk52zGn+MRFYwzTdcgCEcs
FjmMGCUw7PwElUFWXiRkZOrRirkNMIpfier7dD4fv4sJ1gKYs2bFcegVQhGC/a59R8cxclh7BdOD
S4y0mDhGJg2IkihJRTIasQDSE1oM+UNUCuf32EbhEzi3XTW/unoxy12/Cc0+IBjg8ZLUQz2d1lVs
ywcptJkfcWoX9GARriQajidDAlBOca4JmmXGmYs+zROCYyVOtoQK/wH1YI1hcKABNmTwQ4PknAHq
GDP3BcOWg0wwdBP53cJNg+LEOJRv0Q0Oi2yeASx+W0P1h3MR/An4GqpZ5upFGKIgfO0IyvbzTZeP
Q++SCrNwcdJLtEtpihbfOL0iXy5Qo0JeStwXJGVbFSTcoWFcJwy7rEOppO0xCZHAwN34Yr9gpBHg
nG6JefkJ08frNCaTB+BluNFIOao69QO8tf0J+fDCwmykJTrW2b9Xk/B/rfa49BspUHhcqmAU+x5g
xzarIKm+h45qSHE8o6iOCrM8/vvf9Be6kktw1zjY1caU8j1mowfxzq19PmWmQFiDAVdE/inBJHyL
IGRZu18Mcv6VsORCilNDKoPNI2J7LoEncHDg2A2ooPziA/3V1S+EOAZwMytKxdAP1V+bMXzx0uS/
UM7+1bUvRDiIygZtipztVxAQknJcjxV0FVde/EI34cLQdf3E2R6VlR3aA1WSh8in//3X/C/vHKKR
i3GRfJkrx1TF9wUJLLbwOUeeh83+uqtfaPOjxlD0vPFckBnAptQpAPe2/t2/v/i/fENx6xeqHj6G
2pulxutSChV9t12lfUr4GgGxIiNtEjNBmHqAxJ6Za0hl+JXnZfknIVEpCy9gX8H2IEOyD/Ew2oc6
RDXgxwf6z2/L/yhe+6f/rYWxf/8v/Plbb9axKkp38ce/P/ca//3X+d/837/z87/4+81r//BFv9rL
v/TTv8F1//F7sy/uy09/2CHQceub6XVc377aqXU/ro87PP/N/9cf/sfrj6s8r+b199++oUrnzleD
8Vb32z9+dPz++294q/7zz1f/x4/Ot//7b/+zK/r2y8Vff/1i3e+/RfHfCLIyKiVDSQoTEriQfz3/
JAz/xkUk0L+KOcPfOTuVdCArlr//FsR/ozETeJejSCG9CRmWuu2nHz8L5d8wtUTQNsMI8flH9Lf/
c2M/fTH//UX9Rzfpp77qnP39tx+Miv/WMkkiKX4NVL24R0jN/4kw10NHQeNY7EUdOXIztogg2kSb
Ccv/RtKWPOl8Zu9WW9Usq7F5Q4ukWJBGKHJ/LwLIU9KulPrLsFK41kIRsnwc0bx8XNkcfHZVDAFS
5Ev/YUTIhhIZ+msPseOlvG0nhzpmjE58nIR6DL6BplOOiQpqmExCOXN2XAoEalhjvbYmbRsEuzXq
9GMiIknO/R+IUHYzAPD0JvcIsj6QKuhEsoVT/AyFDYHkvynzP4qGFBpj43pZsfVMXqXEttXLutZD
jyIcxugScZaSweMJlu/q7CSXwbWwxXBCPk01zHrJUmcLa2QM892oxzCawemYwoLHvcS+KpaT8Q0C
X2sFTMuGomfKJWLxvrgPGvjQCNLN/QIJkISeKfEBqmc7bWj9/+fBhC+SoS2Ej64QhzIKv5CfVzZm
QrZo5fxYkU48NkT4D3m+KPOLffDnyQpcXSohYV4coiMEZdzlbqvaDoN/UfjoYbxFM4hiBn0Y+8mW
h7nYqurpT8voH2/rT2/nj1HCP72eIYSxEcVbiV/IFFOXoxYd4s48r6avnKsREiLatB87JfSXCulG
f0Ck05cn9b+oO5PluJEuS79KvwDSAAccDmwBRATnSQMpbWCSSGGeZ3/6/iLzt0oxpBJbteoyy1WK
JAIIhw/nnvPdphbdTg2uqEPhpj4FmY2gwC7FtXCJ5mUjZCGkfcp7DzxEypfWDS9kZT2reUqSzYfZ
VsLsWIsJJW9MwEIdvBEGyyXc03GhHDhgQxMuLnjOCX5vB3Z3NDvAn10v7H6tLdS6Ms2Dukraa99C
JL6zR6t59JyNI7c3g0KINI6XndaJY4WlQatlNuCLrKhhZZb3Pl5sDgdlTyVjp5W2+73ptT1WgGwg
VgrNqD0re3vZLlTmzm1kAHyy9hLd8dmsUvW0MbYKZCHEAsx8zpyeUXV3zybdYxLoMrbBB4mW+jJ6
qbxYZLuk0YLwiXIBgnvmoNkN1AK3SEACQRgPG7Hl0HtSS972Csc1RTdB6a0tNNuOjpx+kHRjVgXD
6hpz5LAdVgffrOTdWqONXWQu3rrA1jyCIOcY8HVM5qTeuzO4tlBTxDQjJdlOh9JpKvK+pi2+WGmy
LeFUVJsVugY+qQCtPa72tEivxYPWlkPBuEzJUq1tM90M9COTV+5YgawzQQNdDOQu8WhgUvQv6bcE
NEP7zvSY2n7197mlxcLm8TkvkDH0sTKVd1e4isvqPO+xL/SlzCiwJL7DibAs7Ec9iwE8Qz8ZWyhy
6hy7tML8CDGjSo93hXQdrEO3jBd04OZRuNJf37F/Ehn139bGowmsjNi+XXvrYaVYK4NlzmOUaa9b
KobOlqgLuy7UFc63qo5SWgka5+lY5GmUaKpuh7xzaUWlas4yYc5+vN5NVm5CnWoy62ORzN0LVZzi
JXU84NOzwdrB26jd7qJN+uq8F8Ykw8IbWhepftVnI4n0K4AQM3j13izDQcsbkYu6vmizPrf2np0X
F/qYgAuP2sCj7en1WJ5sLypzGUkLjcvLqsT0mPEURYRGj+dJ0jC4ifCwUc8qj5zRsJWc8XelmPs7
1ys2D9a6ruvdUm85NQFkzDQahfRuR0s731ye8WNpGIm89FqfIgI2mMILt22bjYNO+hQyeDeNMowB
+3sY1TIPhSlr+jboRb2829DVsCPYXpUiuEE+QnWloh+jdFBB8Las2I+o4uejq7vvJRNMHeRNvVhR
N8oe0cFYrV1N76n3VlqsL3JabME50x3O4a8YycGXqpcUB6vyhW+xUFBBEqq8fmGQ0vQ2WDNRBwDv
Hs0bxxKhnjmlnq6NIWy2Ev9J4mZjTzqs8b56AhenQSHFupx0631fbeneLmbSvqS6aXuMb7asI7Mv
ETST7tgaqFxw0YSubRcf4FT216rV6/epYtILVqOKn9pq7qgz1CleVspZTFPaWsQ73xnah41oURPw
EmESFtBmt2jLWnWbmIXAX5osHL7KURn13kOo/1Yj7T1ywkMxOdqli7A3BB0+tWeP4ObnmPGH3pWd
DbaerT0GSf8h9qAiYgbPsD4u8zrxcTfH7CLE6u5DzPJ41Gud+MXVkhYkrrCFGzR+aW6hU87e1Qin
2pu+HVuWjaHRdXkFVXqS/MwyVN5VKtzm3hxWAh5pt3b9mV9W8AWDJKHP8wF4Ic7Gy1ggcIfpNGJh
0yZV0otusiTFSkOA8ZLCl7i/q1kp+hP46rIoN43zzOnbe7G1C+51poE58mqR3WollzZ0GyO5XnN0
+10LrOhzQWHSOzO2sn7J3MRmj0759kPfGbFLg2nMT2EKqf9srAeqkiCs8zpqklx49KYa7PbG3+ZJ
RThJMpM65LZZ6IoJ8sjSNW57kdrsBSI6VjdJtMSZhgGceubHZRitlz7uvGdZ0aQ8GLckvbWlMJ7W
OacOjaUy+54nWAMDKLnddLEUlS9DNXQO3jRvqHiF2NZPYdWk03dIp5YTYRifmr1XOWaPVr5S6ilj
sXa70oFfF3h4S2vCSzGVx2XtKF1ZpeuIYI7dGLeB7zP7Z5uu36dtYnzrc9/55OtxvNWcWB6bvje/
1XGMMkIrBZwsytZUVEvhkVssB2sZQ6s3Z8mh2+xwJfHchxAcYv6YK8NwjoYN/AHOPC9NaJt5bAai
qWS3yxzH/oqpWgg6A2wLW7hNdHiezPGWPtMIsgnGvzFwKLual7Jq5EfKohloJjvpw3iTxT3lIeb9
tjTj23X0j1yrkZNUYGSrYUVpUS6f2mQmnDEZOsUhv8Q6jRwM0Bdy5e2iYVHqIIvldXG35APItHXz
GwnoIB3vLM1eMvKJYn2jW0TbB1CSze/dPNVPxZzEz3hryiFw88R78mYcfYFV06EYE3JFVxuhGvcZ
zw40f4/8pRPYEFLErixW973uS/fLmEzJp2rkpQvqYcQNbBZDN+6lmZspJHqdrnhFDdMOMg9uKNJR
PT9Vdew+cajRHOqorCtDB1Dm1/KyWJZ2oddNljRsD2az+V6h/1ssYoO4WXnLPjetsr9JtSAR0WEj
xgyATyGJ8BV2RVThxJqvWk+VPWv6kvZ3g+fnTzOHgBovepGfVZbG1+0s3dSdqzmtERS7uaSHTDwV
FN8KbL/hEBeq3mHfKiiCyq6cAtHSavZK2iuhYjWWxnjpgzdrH+kyGjvhamTG/IAp1p/DZFnqdxI/
pLhZjGHtznpDj4zI2kHy4rRBFsBZw1k6ozWHQO+k9RURC8tOYMJ3wzfos71kY+Z2NOyaDkWXi60L
JgRop+VjmIl+LGjtXl50sq22mBXdS4o0qJNFLvsJtwtffYW7LvuayRTn05aUNp72BmvpVdnS+44s
Co6+PGHXOMfVneFuC5Z8g22ECG0quxRySxxC+RJW7FqpVrhlJoy7DR9QceVNvhEn4WoOOn0WvSyN
fVU7uboreugCz5xTuR8vhj/g7MqNmfHc9GbTx7mbroU5UXmpfREK32sy6j6ib6OmW7kLmXkUZkPQ
2Zs6DGrqsg+Dr1NZRjn1pOmj3jrdfCAuUwlUzMKM3095JTESFrZGRmErIvozRPy8o3VMhX3qPktt
V6iAYlXvPmS0rfGTMEtX9t5gyhSrqFHzaSOKYQXiETNkM3zYkP/9LhxS12R+TAytdqDUnOHaSJu0
vqq7fl6uB9WpsQlaA8diHuDCtj2A631n3hIpkUVIddBe7tsWRfqdGFrPva76hArVZm/zR9/QzGlW
EdM/ptgqtjfeoqvQiqkYPi4pzpiB0kkVQuFA21cZFpSzmgrU02C1U7yTqz9DhNoyj8JbvLA9sXtW
w9objPf0joMJQo1SuztqlLnFBm8UyVXuqgHjKccLkk9+sRwqS5BVaL1FPKUa21HU43C0zrrUKfXO
a7TEuSFT0pXW0qVm2KVZ3+yUzcNnfMXY0dpRDRxanU1TW6/IUt12Y2mnuzHO52JHfaVdo6wynPYi
pyCQ7XK/Tb43mBdEkHq1nwfk2PoHU1aZpvGUrMTOoWKsA5rejndYxfhkzWWOz8hh6VbUJtiyZxwT
FodtcBenlR1JgjsPiyWnbwLL6bPm3Js8GWaXPZVtn9wnTR0XeNvmAte0/XdRe16XZ2HOIr+LG4cJ
W6KvdwFDfNq49WbaVa7F6k1UbXjpGRLUYgx6L1Be0XNQ9LBdgtbc8OsqT/Yo8kCbP6wOeASy6Wxx
N40VKSjnzFUkj4bl3muaIQ9orm2KQzrgrw4NTrtZsJi1vLVyVZDn8ZPkvdm71SfNdskNfFYIbOt5
a5f7LjVw0Zdpor9qlXtJ0K5p2QXNEKMjzOaawVWUufeti1VyH7vZGkd5q4sNk3hRcS7zbVg6GQ2c
Y14Rax3/SQv+kVh2nX3rm6H5Pp5KYa/Us9v2pX439i8v4/WX9vQn/z8UzawjZfa/l83usvHbl6xn
A1V+qZ9fXultf//qPxIa5VHnL1ph/0eocmyFKPGPhmawtv6lpOko2xTCcRE//hXRhP2XL+gR6juI
ZJ4tTPtfEU3Iv8yjpuDzS8TJ4bH+iYb2qpQhfc9S2N6V6aLZCRS5UxkXshfH5lrf0PvQwN0yUclK
EoZ/VrD9Mt6C6PzdBOFfTeR4Pc91bcu2fc+ln/ApZqF3qjWz/FTcGHVWBnh2yp3I8EsMs3ujF/HZ
JD2+b+IxB1R8V1VPRtJh0+3Edvjh2/qFOiNe69Z8EDQ9DCHCIlyELOSeFCQaJHEMc01z09ppQNcr
tqU1eQmrWtPLbvgysDM5YGUBgOKk6qzv5fdkWN7VyrMjPBzyplYDjmf0l8pe3qtmwLdaOdaDcOKz
MTebfYI+EHW9DVBiNO2IRTY715+E2zKBZUvzBh/WPsmdcj8OCHPoi2QolHK803xnK7sU21UnriFD
JWl4LIttARskDjHZsHfExWSeOeWFU5wn474fz8rhHtmgv/Pb83wKlHOGMOq+NBfsPfv+MLRfBjQf
setT2GDweG86SubDdXO9NVd5tveoV47BYHCQChInkjuQqx0VwDBxHip0T2K4bF3qvXiWRVAYFAkC
fbPAR6jP0kfrM15r1vdsuLC2a4fG7B0x03C79euPLltYu/lWWxcuKpA6V+uO02V81kyh4tBeUl6M
fPNAj4vJo5EmoI5oYjuhIrUgdO5LN9gyTDlh6odZFrUP012fUNEKyvv2g/pkf/LTADOduqPDmTmE
Sb6vhsfCC/w8AhMHwMG4mvfu4Wuy89FU2DY8NvfGo0/9E+3V3a/VPjZ22/BtPbJ3IuyHFDLHb/hJ
8T3SHa26bKP4c2eeocySp6WGWlSHrQ8kHpfr/Fqdy0i967zQxnX3Mqi9h/d5DZrL5Cvfmnw3cFf5
2abwBgbqvR24h/jgHFL0lCC9zh51wjH+THfnNIH0b5eP+/gav/dlfLOpQL5vLsd9ebU++aQqrus6
HKnOkmX7qpcAXeICGtl5/FCSjKGxZhqu7fWQBOt6sHGhYzcI/AjAZHHrf4LzfKU/VV/ra08eqhbh
PEz2cSgOy/c8DuL78moJ/Sv/PN2ZdJ0LkrD9vJ17+/VjEnKCCd0d93jOTrTjtLajjItjvkFc+Z5/
RxzPv9cbKbjz2QvlBZLkvrkkj8LLp+/ya6eJeKCf6gPHlfMOT2geTnu2/M/FefO05Qf/wbvSB/+a
HMu5/zLflDf+fZUFyFzljf7Ca9vvEjvATin7ILtDH7mv752CDkHR6gRZQfgvsBesICg9/yjLf7QM
/u9b4H6YMY9Fp1dloeBL//XLczP8WBg6cjb+s6xJ/y9HmJZA4PaFVN5xnv/PssY/HWtCAr1bWrjc
j9Su/9SGLPsvG+ndRRIXbLj5kf9a1fgnU1oo9FJSAPBwA/7JqvY3euWHZUbyoYjcHgtMrG3KOpX6
69wns9g6RphL64rWDMkYYcrO8ETj1N25fuUgXMWC46a/ZToLh8GAKZw6sieP64r+Ih234bsEr8cp
hTP3y2zoOdR94yS7FIO7FYy2tTxbsSeDHqHyQ0ObjeveLbX9z0L1R0Pr/3GHNeO8m/qX/8MGa/g/
7MGfv4xUAv837LWs3+61zvsvr/dXxx//ZyC6xxEl0H/RxLxjHem/SpQOxUtbKWgQknA+ew1G6H+G
oe3/RR2ImgyDxDz++r/D8Li3IghK5dKhonj8tT8Zhq/3GIqxJ9nW83Lg87Z8+7RgXetcIdYLsauK
qY0vZtItl2k+WPHZ6s22/xkvfKvORJ3QUjX44W39xf7mda3rn0vTj5Tto8mm0z/dDtQdBS1kTHNH
ISaPDJz97yGjD+E0mxzsf3+t09sEpu5YuGst6VL1dY8F3x/r8nM1WLI4tjZIl2rZD4P9nC39SjEi
cR+tbmxviJUtb4C0fnlNi2txehf2T/Q+aRTr2lSKdgrOBkrUXrsXY0yTR6MtjJuiax9cCmZvXJNR
1v47qdCDivsUyrIcgYjHFoux9uN9ymlU5uD4W+S0SVpgfM/tW6AUSH1GvZbvON43b2BxfnVFh3g6
0XTHUky3r6+4bAPKWtpsuNC64pKjXH7pKi32Jhmkj1hGpn8mm1fWh1c1y5/vkJq95znKZLh6f7fN
/cFhMZT54GmrwwpsJ5cpMAyKHulN7ybZOYeY5Z9V87+92i++Q19almkKKiuSNeP13fWDP2TZKrbI
LDrID+t2C3riOqvoqkqQ78z20ne/H6ivbTZ/f4HI35yp2CuzYVYnRiFqGCT4toL0mXA/DHPuX0i9
VW88w19dxCVnTbmZkwX+hNd3JYz12A6j3yIdW3USDUtDG2NNw4/z39/Mz09PMSaUyYPjLOiYJzfT
FdQqOGlt1LB6PR7cvpqzW9ttRLKfDFbgXUs8prwkhVitMvqzazOtOp6rLMXsKW1lH5/BD+NEVHlV
dynR3ZnuQOGctOMHK52BDQxWR1+4Wl/omgf9xjxz+mSPV6WOztwMP4av72S86ELHKk1SHRHvoDeu
48YuWA/PSvT+97f304WYyZi7lXAtxgoH1de3Nxr0IMHfrCMswEkAT7a+F5XZ/RG9TNnqOF9K2+V4
79qM/uPL/8NDVJ6xlIZMzQgc1fa5YMviRTJJaWf5+7s5HShch7AW94KcysJw+prNndsmeRPrSNIe
9hlDj9ixFatuTdAvlzWLWIiuNL4Jfz6O8x9nS8UpXwpTsY56Euz+cYX64fa8KS6TIS+A64hDi1pI
akoN64GK2tlgyLMl93dwYw+m/dYw+el+Hdfj+yPMg5vk+I68vrAzbYNh4BKPOmUnVwt+9Gj0SJa3
Xj07u8RpsjkacUe84fc4XXEVgozl09LmuPWkuHlyWYXov6CwmFHs9Rt9Qki6xBPdrfHLg7BpjOyP
ANYMH64nHSkc5Zu8/aerUdX0i9nFhhklfWdFpds0Z7Ff5G+8CqcrEC5+PEmKaMlxG41Y9fphqtni
nfZKL2qhtF6umdruMMTrg0F+92hS0W+seD89Ra7HGQGAEJoUIYOTd9zoHRgEOiUenhJ/0L2Pt1ql
CyfsbGS5+NMZhauxx8P8f9yoWafI/8khopXZPvABZRbn/UgSijJV/4Y486t7cgXPjrkSIfC04UKb
5ak0NPV/FbfqW202zTcnH2pgRsIw3piZf30t2z++c0qR03n9fZElJ51RuiqazbjcdQt9j3BeZRd6
Xrc3BvxPs+Tx4RHbJVbuWWym2UX/+IInqtC5q3l4IsnbS4/KHDpM9We9HRnmx6vwUlnsvVjlUDtf
XUUMEpxUjkpeqbl5P9dtflElef3GV/SrYf7jVU7uxaVoONgo+BGHP+OScMN2t9lTGlFRtCNME+WH
38/J1vEPvpod/74ttFdxPGhIjruvbqs3nBj3IA+vR4b80LagYZaksS8Lkq6E0TAW8q8CgWgg+G4b
U1TMRDe0mJYoL+TeTObijSYmxyv+9InYhwnccQwd62TRS4tWqa1i5KhhrvaGZfVXVWOp/bDQlLI3
8Wstvfj4+8dwfJt/uiZevOOJCwHzlC2LVVI3a2WBJ7cJXJiLRN4pjeoA1sv4mNjNQ0LTr+uxXNXZ
7y/8y9dEOiy9Qh3F95NpJu3jTRmVVBFQehtgHBWvbKLiW2bmW3zx46ng53v891Inpwav1mW2aO5x
Spf1Kk3RiCfMlmkNGMCyqzMPBNS7jnD7Hmxq88aX+st3lBIBUAkqDN5pF66GXNO64HSNgJRkh8VH
nthAE/5PJp1/r+KdbHnpweKmC36VSNvzeulMRz+hT5BUtsShf//F/fKGjlM2MwJq0U8NFvRidOyc
+OKET65Eqeazaqa3Dgq/HJeu5JzAsf24U3v9dhpTlsiEgimSsltf+LZWF3O8JI8rQcUvjSXrC87z
8uB1jnjjUf76ytDiXMtl6vNOJiLqouZSQemLSlLNJPwByZy5uIP3EsD+xdo5feS6md4v/Vx8+/NH
y5aXTSKvhC9Pv0WdmbRRB5gUlXTbeKeJsV5ktKR8Y+b71Zv341VOHu2mhgWmIoK90Vo5avoR7WQN
/T5b/emPcgL/LB0/Xupk6RgrvyLTz5tXq3k4JyIV74dxct7YQ/xq6aCE56BE+K5Ldev1WFFEnJpW
cENbR4cc6oFzOPjsyCw1Q1nQXjO8MUR++QR/uODJ0mHavSnHTKioc8vyWw0D6RjFzz4OC90V/3xI
IF+hxuLXZzdx8mV1XuJMq8+ySGdD+5vqYX/2C1Gn31/lVzeEmoIhHigyfv3jv/9wUugGJ+0SyTtd
0LY45LgbX0JgrvaQI9Pd/+BSR1M28RE2fPbJkOhTclNQHLyoq702wJzQENGT1dkUp+P97y/1q5kK
rzmFWoe97E/jonRy3XMoAOJnY5wGKEB7DEMWbwyGX18Fydx0HIt49skNeX7hYnlJvMiNW7m3bI9M
ZbNMb2gNb13lZFbaioFzjME3tJGFiHQyGzsgPdX/6CqkSZATHY7Ep+Mg9sxsnZn7wCfANdlWfC0F
iYM//17wTrnSQzoEqHWyHhdzrB1dcS+clEHGiqRibse78/urHD/ryaqP6Mqq66NOA5k5ucogJAGM
pbUiP8f2EvSrBRMPf9+xKRB27zfe05+vdhSBTA67mG85Y5xMCVo6eOJj4o5dK3F3Lhss2QO0INM4
Bwo61G8IoT8PBwJBFsclXlgKPKcHGrqxeIARUxEZfWXt2UpRbE48+42J9Rc3Ra3ouB0lSXEU0F9P
C0DeKSAhO0YN3cfwiKqW6KmEWYeR3CuK4o/HhYtUjk6BmIZj7FSsn6uOLUUhrKjJTPmMwAWBbqvX
5S055u/P/XpouDa7Cp+ygAcDwDnZe7bQ97dWejLS81YsX2PoWh0GM2WY23nhbyM2v2ZwEirw6eiD
PZ1tLOEzCACC+yLmLMFZYFPOA6K3yOgkWXrd3rcK0w+aGJMjlXUY09VeKWOJkcfpwH0gt4+H/U9H
uKvIcuE4MFn4fjo7J31eABu1OS/Q/5MMlpJzEk6202X7taibh99f7XSVPdoaiJwhQhwpZhR8Xg8G
vjHNuUfGUS3RrgJaHhefJvxaZZTwe37UeCsMwN9f83QAck0f840kxaa46KmCNcG5pOcCzFcfkJt3
2S42JK7Rs408om1Y9VYZ5fStwopjk7GzCbNhxPFPT7rkQNcOX16MoJNi19J4dj717izemJl+fpKe
abFdYfD5yHJ/O3R+WG0ND4bbEdoRGaWigwoEbvWyAWoMEhm3n+nUZS3R75/jzzfm+d7xP9Z4NImf
irHlhgFXi5gXeenP2qHOz9uFUMTvr3J8fU4mXY5z/HnHsigjo6medhkbQK+BIUqb3SIgSHwpITF0
Z+Cn+/4hE3pY9klnrgBe6Ln7lOZYq9NJFLdlX3m3yWyvU2CkmvyLIlZFS64mHd91eRF/0VVlQH4z
gIkzGzZPuKgv/cR6T7LSObOEir0A7pxtMyp9iMIVO3MXnu0dG91SBWA7t4+ppuMR3uH8HSm44cEQ
PtZ1baV9colRs20vF5Cy0creKj2DPE6hrrCsDZNRT9BqhBH5Xo7TcrBj/H5myfRHg7lcPs6J3x/K
uNtuiA68tMLI6Iw+aTPo6c76XOU41xews58tODiX7aDKu8WwWFaNpk/f2xMNhpRdT1HMJ4GIFgPI
kNvXYq1hU0zONr5bfaAjNB8BzIofETxwMBNsxLGyOHC0tsRL2kNSLIAQTV15OCP1LKEy45ZHrnP0
mbtU3mU3GoCWSluVYWrgz+/kqG+qocl3Sk59aBDsF0caB85wTj/btT1j+ofrUFBkL+JKB7ZTmfnO
GUovyIx4uN6SyoZ0UdTmJxXPtHRxUEQKIQgNyaPFFSrStDfS1H5xxCxmbNlA/eAGwcztm7bBFiPG
szxlv/sR9KMBVdaSxydVJ4m6SfNlwYuzGNhxoVikHt1uqxw4ckbd/xHo3yLJg3QEHhoHQlS6kMxp
DMuvopZM3pcSWCJf3lAn38vRqi9pSZ1M7w1cbSO2KIwPR8Z5Q4kxCVxvcC3oGVO7vFRH2tndkPCL
kd0L91ZtFnQ2/uyAOKkLB8FghQO0p35FeSxfRpCfnT2JebeVROxApuBo6MoRv6rdJBBiqthyL8mB
5POF1aRze0vfdikPMCMy83mmuVS7r/1OPRZ2alxAo9DZbvKS6lGs+YOVbiQLSEY+iU0ownLGAv6+
anCk7pJRO2W4zo3/TVtjcQduV+/nqUytUFhALAmJxmug8p7uJmZJArof6ETCbNa6S4To2WENq4EC
ryG0p2YNxwwGyBl4y0ViSILbLYHwZcoiqtYVztaeOy058n2d+eVNAi7eDIpmBQiyACW5GQcuFi5u
Q0ata7wMm7griAE1rLvbdY7R364eGo4xaC1rAoj9gz2tFu/R0sLlz0vPA2xZdVv6MFv9lO+FWLTc
KT9v8wdX6oo3G+iel8CMI/3T3PpdblQ38JkIpoQ8DjGGq0yGKSLQ04LOByxzZDH3w8du8fB5qcE3
ks81GCz7TCVE5vaEKwzjovHG4RbHvW9EFvPSAP032cyUkmdbxeA6M2omMyhZvG6NoteyocaZPwxr
L94rb8jVDkjDZkQ2czyvWgGSm1SFKfZkkrcpwlsML7AmtXvnAYB29ula6rvE1x5WOneuqTORCllD
m44Bz/TUHuzQIOydRjXTmIWnbsTzR9iPUEWbbFm9s4mltZFnGsI7tifUH43EILBk2P5m71SWA7Nf
yjW9JYxcazgGdfvFKUxxK9d4yaLJ7IwtaqwBs3uvKMunls7syINUc65EoowLL7OS5wSWD4SuQWgv
0hswSPYzCUbrvM4XCNt9rL8uOQ0ZIFN586dZi0IdnNyiyGI0Q/LFHdIFB16TmJRbU3wOWBCznM9r
Femj2xudSfYV5NCOEr+R7SHXrodFKoNmkZlpO8G4Njjgem1CZEnsbrvcRj3XYZ9QpQp8ZRfzrjUH
2w0hMFUCKuXoEa7O3DXHpbhYi3vN2o5GyxiorAuzsbxib0JsuyLdt/khlu5p2U0+6erIcVbxmCad
nx1GG5wxXJU4dwNdz/TFxCyR4o9rC6hCaeJe+QXAz2CWrSl2trdad6Jrtyy0eg1VOhtT9X2yCv+G
rZPtnKXZJD+57qjNC3vsNUWvNffzM6elAW4IOI15pMkd66VdslnvnEq2n4hwutzUspFGc4h20hVK
WeOj9kcvY9bTRXs2snTcF20mWCAaPfkhHGJisjJWfhyCfPSuYuo2zwbIehfg37I4AGnGgdhbFxMH
teifMYA0VO43Bhm+RI912NpZ2uIOWuIQPT1/8wEyzOiU+SGde/s+bXLYEilYGpIHS7M+g4JmDvJA
aOL4LFU/7h2nTvOoTlYCI22lHLowDJm/haYYaOjoOVDIwoHR8NnmLwr8BXG5hLZa6WyY9oPxySSz
/Bk2IyrwXFX2U+5UheSJDsWxC3wMu4IQJdixDgYm+QZaDgRmK/wrS+YJ8Je2j18Ana5FQAavUQFg
MqDtJF9HsIMIHQIjWTbdeoTSugD4GFoGyt3Q7JzNIQUAcHH14A8Q8Y4GYys+jJkuzaiv7KJgVSaX
tJfOsn7VMZP1jSvS6UOsi2za+0W6fHYUIZxiLIlSOFnL+BiBIr4YE3Nj2I5j6t83R/LqEVRdw44k
gVMCJoAUGtrDmnrgjVPWNzBufIF+5S92tM2Atw/NFkMxhHDX1SBKddbsJx62DNti4xYXK2lNUP+l
qYOe6vY36a22fdmphgRMW9eAWWvCt/5Fam6wC4ul9ED+KSMDkr4asMN0wTwbljS4gYYMUS2PBK0h
btI5JoVboDD4bCGyxOc04cvtrN8ac9/0TWWFChDr9CRiZvrzuaXVWrQNixRf4mnLrZ12xFDcNLWm
YB80adpuu6yeF7LJpJ66e91JXUw7e2jS/KsSWdY8j6vhxsiP6siKcBZ31sMHzpSlboDOjZNR7OvJ
1Akk9i5x8vp+AIwk4v0sxz62djGUX/BePTgolBeYnDhOHZ4f8RGz1R0W08Y13KGMRg3i5TmDLFk8
gfkVoBlGaGhMRWzYHN60vqn3beVu2x60TB9HcgRZGWRJNba3sSjzC5sPANmX/BcO9cEpX5ivx2Sn
ur6FFZ2mWmI8R4Yi8Ng19CzMlvRlyBPaujVEJd+ZFV6mvSO1PJAOOnb6ocAJL3Ti/0S8wPjFKeuw
qM58oWSdWBLCumUjdN07RGr2G5TfTw5/29h5aWsc7G6clwMIwrGJvJ5NaVBN8CVAOq7LPfxCx71c
Ico/zRarJMg/ZTW0hamBPi6k0Sx/3wHC6KknJeO7xq5y2t0uVU4rGMOj7SIU2uQCjr5Vn09Nu+oP
fT+nQ8Sa0ZK2boy+DNpGZV9mvIDw74qR1Q/smQbpNlW9HQLht/tw0Zv3bi3HGjBTmcuWqO1axHsA
olMa2iL2psAGgZHvPDH7D0m3dTeidY+sZeJ7l7hm3DWg5ph+2uBEfKJ1YJO+z9u66A5OqnMabgzM
WH2XjRf9tiyY5wkbODvDL3O2jBS7PqlypaWFQK9I9r1lNTnP23Pqven03l29DeV3C1oArRqHYTKD
WeljqMgWC9Q6ImkPpWrrr8yI4n1Vw+UPpYj75P+ydyY7kiPpdn4X7VngPGydPnvMGWNuiIjMCg7G
wUgz4/RKegy9mD6vLt17S8CFcBdaCNCiG43sqshwd7rZP5zznQPRElW0QXURsnBdwynFt1Z8X1UW
/qERrvkNIqyzaWFixpuZBJ+wVJqQJXRw9XfSce9vGNRgURqEHh9mX8T1Juic7M+/ghSomkNKd8hc
4s855jrbET403JAxsbRYTV1uZtz+ih4uc4Zz2xaUhaPyIrmvuRH2lmBetPWcykNdnnjS3wlanokI
BTG+YyV7y9ZFpnadfwYw4Hequb5wP9Qq2fqL+caEQspJNvGTsxoOfzSX90NsfkuYRVuGTdXtnLe8
gFINuBy5eDr1UPBdf4aCWX5nZeCaEyk67TbGMrgPm2IYOI9Ap6ZcheqwMP/fs1Sx9gRu4EX2emgQ
ph77t8ryf8w0QpgBNdXRRiLljDZLK/zDOPbtFtLnuiX7BgJaEboo+U0e2lvqcXoZPF5bqLzZE6FZ
9sK92js3MUTktYqBVOCXf/btfL5ZxSDTQS/xLemc/d5dkuQ1YQF5SagRUhW187Ix9mQ9y7K1Phpf
tD8maUDwuYP/PLjT+EiOvQtPOyl/EtLBFChYrQlOSEX3ev3Yhi0RGOu5oL4/YPgjaoKn6C2Psavg
sF5T7ObjnX9N1sS4SFFlYdANg+Z5ndujYyRe7livN+4Yjul0hYtuinVZUyy3JqX0McBDK/8N4m95
dLqmegc9Pe8sLZIU82ybBuCrb0OLUQnPppsFWCh5WZ1Yfij4oGnRG/88LaU+FUywN7O2b/RaXwhv
OOhoWTZoVPWmzfyOq5BRXxJishWTA6tdle4bIfLdMYJUSpTP7H6sfhgyAayr17YVpBOEuR3dr8U6
7oEyX/CPti+LFbb87qIkgyAcALomZ4ttzDehT/1pGst3pN/FnWdbWBJ8HCCyrLFI14H1VthA3Jch
aJ/BIemnxdIL6U1+VtOxTu7VPLPonc2j6K2jt/dE9DHSbm7WxT6xZureBsNYd72iPF24GpsF5PeF
JrRcWLvayUfZV8T6+HCI00IlIdb+IT6CUcSrTYDQCcFeeKlVs37HseUdRV9TUgu33Ca00etk/wxl
aD3VCeGOAK+tS0XEwLEEWdFtCgvqnTPnD50O1INfO+VzWYbYtEcjbgtM4SfmEjO2EslZNi5/GpQa
+yabnQ0AbvPOPKrZSYNDMouV+JWJfD13rB1vIFh/ttRedBZetKmk7+P3WMrL1LTlp5U33TOyX/fc
WmSj9xkTh80CwmcaYxtftYSPXlFS1mnmW2SrBUyd9hVNPXCUiuiUdnwEX5lcfAJa3NQPWwIeViJ5
SvDd7q4AuLLF3x2d7ba1zjJ0zmM9ZSc/7MQFKPyrD7f4YY0djK7Klxec0hh0/HXu3iCPRHfoVp44
MKI/m8rnboCB8BCJ7Fv76g3K5vJJ+9ENaRPU3U+iV8j78eMK44qo1A9Yafpcr+Vw9OzpoW6Nx/eG
QxXuaVYxTg29B+QYlF2+nj7g0uL7whG9n01WLpAZ6ES4lzynSBuJEnpDo99hvfTBXjjeIkCS28zJ
0sUoOaauq8PkGgm4HmtJhP2mnIWmQofOMxwGW41Xx3xrnoq2C7c0o87TmHf2vOPXDwhWbpkqbA1+
9WXj97BIOLd69TRPQJbpwWr3EnYMbjdy8r13CWtghRITul8ospt94Scq2wu/i6x0NWF1N+dJC9Od
SUVGEEM+5dueT6sCNm4A0Hg1WXB84WX8y+GIFXz1wuCwJMatD/U4Z4i0BJlL2wxPNgeIaUNs/n7L
SHaCDH8HkRhXWMkz1OMGm2x/D4uGQXEAvgVEeH0FspTSM86J7LYJP1fAm4exZ7a4iYsR26uwi7Hb
kpIVPVhwgskRWyFsbUTsLR8W1vgiraowA+Vi5d4bOAz4PewmwpIm0NV6E9vBdAvwiVyTymmS30Nn
qa9Qa/1Qjw1glAzkO34pTu1frVXGYsvd1nh7PSQ9DyZauzyNq8hVuzLs/JcWWn2foqnEJAlnZuBi
oraUt4YxypIK0gHkfqQlSrZqqftqV6kQjPDYlXh70WNEG25fmDcxe7vPGmAR7qRmiKCyT3qGxQ0T
kIHY1GLTCpw8Dh714me3WsGo3rQsnTD7E91wlwTSsTjTc8PAici1l0gvzI3bVWVvGNBn7tthKfOt
Tyn2bQYRVGnXjPKzE2PfnGbsPei8p8yNbi3v2jQvEQFYadtlHWpignmajdsulJSG0t9sl6zvP+QY
8xqahalpAkSrIKAA2j5wB+kTOtO5DcShWWIl74Hh3I5tHT+t/Zhg06syETLdGZZ5G8304lB4Sss+
9WQPrwgOhmlfYcHHBDjoqto7ZuSILFtk/VvEHldGUxuHw5kwdJtYRFtZxyULPjw848UuqImm3E2M
YTV6ZPI5oPCQLnc0UCs0rJB6eQ17cqnyipsnXchIfAIdooobl6Ku2tLEOi4znzr+LVlNjrs80ldC
AbE9Tx1g2Si1XHddGfqh1tlZpZetqU+79QJrlkk2D+AVzB/nIYY4z+5gCDAo7jfk4Y3zxtf+wLfT
XTyxB4s63kKlpyFLRsUAScYN1nOYZ0gpXQZIcaqkHdM9NpFxn7vYMvl3VQmhd6ZuXHVyGLrdtksu
zQ977Xx5IOK0urYhPWrYXevzZuzj0gYII9tuBPQBn4wME28Mgm25SvDrc5vAsfKyybqwHup+Vyxw
pjQi9AAyw1ARQ7IgD8Hr2VafzpxA0urLYrl3QRLHGwPNuNhkMJH6HaB0fWeKCFhK4dUWT2TROM9g
Y/LooM2CFRJJ3zW0SqLQTf08KyCyDLRk5751+OC3fTFJDY0mAwq9k1rO/otmAyQeQZ+2/W2FsIdY
isKt65XyrWYLHHtT9t0vNc0PnL8ODmcjyTzJ4f3V14G2WV5iiBw1GYdBw7w2jAR9Dpvrh86AwN5Y
fT3jDkzcqceNa/xpl4CVz277JYicDWPRALlNFibq0EqhEK8jpXdRZkk1GQgu03qNG6hM0j1EmnN0
44/BGhOL0wj5sAhncG7tpW1sPltNJt0KetxmNu4JcwgRX9OKTvB3CI7Jm+g0j0krEVVQKbwtjAfH
rZmoDvcBUYIjAQqYhuzXubKKINjPMwuBS7JE1XxmkDnqB6UQ4+448t3xR6Bi+qqdcQmkgdTRlFV4
6Epwu89VHfgNT441TY9kdNj599CRV3IuEIXJczwHaPs4WPrhx0SWIso0WRXJVwfeJyzSFm8LSCxS
sazgELAZak+KKjepOYDCawI80Ib+Dt58AT89kcXodMR1sUVyNrM0U2enGjgUQLSGhfW3Vv78JQI6
Nfx4cmZMd02+rP3zKOsZTPs46OSl9lh4cZI11moBDk6yECcnvaDFqBwgjwpfkll48/2qrCh5IryW
4Y9TliMVkfGLJWc37Hv0AUsSiGA300g378zP62kHQUFhK+6dKqbWrqyVDNOwQVUlD6wrPTblcMrF
kWiT3E5zqyfmfgqmEVzqmixzSJ3Xsm3aMLxWoOSia4zMQRZdtOzsaLCiM2xyiwQWb/FkBnyqZhTz
2vTzZA5RP49U2xZXufVErGxhiQ1+Hmt+QXhcFf3WrhpNhswAo2c6qCzokoeG0KzlknVJmV9Cmvxy
k5vRF1uPTUHJgn8cKqhMzGzEkXQALZ/YTmXuPmhFgCU2BNkFlNr0Mj6LDEHtujFEgrX35JRG/ScJ
kk38Y6ntvgm47oiGk4e/1nD/N/yK/68RIa6Ax/+cCHHzp76iIP5hmL3+G3+zVOM/sMqiA4GMekWp
XoXt/zLMuvYfCRYNJEngEHCb+KxP/zYqBuBS4ysFwg3R5SFKcP/NLxsEEFj9ENo7I34UA+SA/xco
EEhF/rk6pfdizw3llf8guQbb+s/9upijBbYB4h5kOe13k+jko238cgUMZg41ISF/ChJsSN7J5/gj
gzNowMiZ+dbuAXjtnaT2X8OBWfHGcgBkc4KFebXjC7EeqlVSnQ1xBO4oIJTA3jmd6yi4CnVNwcjU
6oNVVWB2Fa6O8JzMBszTYEawmE1EGDRLvQwHlVmAKuB0ydyLpwXjDzEV4pl3jYIZ8uv8a/a7wTo0
9G7XCD9mXXBfHHtKOf+WOo29uWw3RUAbtuv60tmLwrcZYc9XRhwIzOodNIufM5MY2aWohfHaziOj
hZnYaHmfNbt5eo05pN/i6h3so8uU65xR028CZoMPY5K138CQrLMoO1rqsYePX6/DYxYIEj3t1VXz
nlyN+rMRAOTeFodEl41n7ORWUzbdAQvjypkqfwHvOgfFbibP70S6CzvacoidDyhQTJ1CySxu37fZ
+j4Aaywg2rNrmYUCG6PF9agU2HH0NvRC6vhitAayAisd/R4mq8xTUKL+sGllGdxGJgTd1vc1tLCS
sLzvIsjLVyI6gpF8lDgUaasiC2/QdM1DrRlQ3DpFEq1nYsHzFzK4aDKSZlrfxrKm6GlNEcC+jRVs
uDJ3jIYPofJXbZP+lQ4NG9MDJCObSThFIMOZsJv0uVReRqop8iV7R1wT+eJcpDasrZXgcaDuIPJR
+zi/DeGKZ0+SFsEIesivGd3C3KlaFu6hd3k5fLwe+yifKAZyRHBtn5fGNYxdMkNrIkhL9VOHAMxs
q5lKkDbBuTkcx84476w5SJhhEMvi33K5iDtrQY0jDVc5t2OXbNknmBszeqLdYrfmdxgj+qOjCaPl
y7OC9h2eZMczE3fzly/tetw4vra4k32/KLcITmeWJCbjUaIchxfhmra9GWwrg+daqv7RtyLxVjkr
ERpdHYjf0zVLicirKHzhRqWsFHFlSz6qa5nLUJt0hNhJ3vUokJH7ec3cBjE7H30313C3vcQM/W7u
jPXmL70Ij6DA8m87FtNyaCdzTfT2GMvdz7bgauoStwV+CNDtUED3TEBQuXS8WOCLV1IeErakaBuG
Qz5IKBiV9tZXOVTVlazn9iWxDACpUmsY2JnD5GLCATzR1CkoFI/gPPbUNwqhRUUIC7MlYGaJ/jmb
3nvDJMW0m/BHn9AtVinq1osFyi6HwUpzAMZVNWf8va1/yvPODCcPpni1x6DqU3O53O4Hhs1ldb9M
FmCTKWKZhIl/5TN3rMJVqX9FEZLWl6xgMMnUZbHY4/Q7WHFNKrpMEhIXyLFe5zNBTtlztHR8k6mq
4csCvR8f4yHunHNp+XVwnIfZn37M0hbOT3oSqqrIIj4nnWtnltueRdz7wINATmcHUZLceW9k+rtU
Q59CwV6qOGW6LAZWJIoP6L4URZA95pMbAYnMyCTfuvSZ042BuOuQYtAyoBJeUn5rkmPHDVi8kSHB
XOd8tiy01WG8hrygBSXjLRGy+iXUHOn9hDgZuKnXEcPhW6P/c+jWnE2/9n4PRWPXu6Kl6L252hyu
kfO2/dpq1992knNkN4QOhR5yRvHmdF6oN0GBPRZNSJi/EUao+hvj2GV0ra31W9tk9bI1/gC5UY8k
IRD227UScUwFy9fv2MDv4N6F+aO7NDu8crLdNapfvxIiHefNMHkECs7hZIg0iIPV3Xht6T2voZ/j
T7cdUpdqO7J6JqrjIMhytbOz7hyyNvhr1Vvv1+rLm4RmtN31CoFNds2/yxwfuqLSFk6/ITAxM3Bg
YM4uKlAH7NHEFOQb1U51wrkWfUvVzyTJXtfdm2rkFD9lwJe9XTAxSEtL0rRJX1GCJXLM0GAXJ6PH
ISNlM22I/qIyDIpw0seh9eP3kgvAOViop78GW2YDh0fFkBiM7ajOxUqGBWtZMSSnsZP6lxp6Q5Gs
+xVVSJY9qyiO1bGJ4w+L5DXGguiGD/C+wvOaDdMXsv/8YkLcV6T2GBbyAYIW083d8+DH+nZSqvk2
PV3bAV//ctRWoTk/+St+SUrtbwYoNj4zx464TKZ6dFMHoCxDFXYV86av8/knxzdb24hH9D3QvjMB
kHNo2+EGv8Uo87t0LGfzgEAOKjUO3AnsoNVVjPWMzUHMWAFNCZ/LhklnfSIWuSeC2UZAsqctDYEd
0bdAuwGD6W4REYLrd/R48KEW/6Avm/MtcqkuA6pR2yg+WiusN67NvHSU4KF3fpIVn2zEyHjuZAWR
chVJp2il0e6lo5zZ23Mcrd+8npFpL9FyyWGpRjQGWWtXPYFHxaRBpQ7zfTHQJDDjc+Y+zfNEQp+i
IS1SViB2TyZMK5w0uA5s02LKlr9Vn/+/LP5vzhUL85+XxSdNcfQ//vs/yuJ/B8kQCIDJjTYEqzrt
PVbE/1UWh3+EbJAjDDWojK92GCrWv8tiP/oDZAuCBsplylH/Kq7+O2HAC/7AM8M8nScJcfCVJP9f
KIv/96LYQYQe+gHFsW0HLrLZfxbFXdD0q0aoybOtp0sV2Z9hMgFB13iYydgmBDhwiv+DrRfE6vXH
/geBMDQ4xLJI4IFbgLn9l8zxPyg0XXQIg+9oeyMzrdYXOcVVe2JBKqNtQl6qYcqlqvCmyxYp76oq
7liCTBnrW4Ekor9UrRUMZw7geth74xB7u0xFzpUWuJbryWfLhpAlcn87uetACxT5UKfoAZNuX9XR
Yn/EdWd7R5kMvTzbqmy6beAxKWPlPBL9KETmXciqw4uL/km+5blZfltj5fXpqmyEUgiRAaNjInwf
IYKP+4ku4or6LKbhgXxR+SNkppXRfMo1ROAGCJ0Kus68E/EN/ntgmTXnlg6LhV+NHrraXEkO3k7B
G0IzVpUO+xgREnWFbtxiBJkgoq7S+aqyQUw1lBHgijEEuK+Bv4qNOwz+dNLsp5snlZQZcvJ8TIBf
GvMIJt65d/Oc4E9mD/ZH09j3AO7ZOFtrPt1KDoV9gQQ33ITeFAGrbRCpBIizu4dsijoQ75QB1g/l
0frv9ESw8I29Zmgy4rCaq4OD9OiDHJ3wbaba27XuwEgLWqv8YNZHujuj7i+j/FJxc4o42wJT5oV2
U0nygRMtbvNld4TyMukJeNGQNfHVxZbrxCmKStc52gL84IaEI4j8VoP+rIRejdQO1HfO1s/7gawi
CvZeW3vcCWGud8xp9W41E6IIKNdJbx5Q340j4LGYvxOhY/9B8G6RAp1l7espj31NPl+L/lJ3dwJK
kn+Ou6Z8jvyOnMsKJB7pdiqrftmNZkc6l31Q7oRFLPMBnY0cGNOvPsXr0rRiOKyjW3P1s630svuh
ssbpd+xhjfDOCco6lGN+jk7wvNim6fYsa5hAQYCt1EPDXPXDHiv+p7B8PvvR71liaaZAQOzGqOy6
e/7qpa/2Q5a1YseIKBsehKKcfEAmqcUhW5qZRYY7Ixo6aO3xfDlBY6tHKN0WpVW3dC3m2gnazPRg
96atXhrpFvVNwGPPUxiK6z+NcEYZz4bt/tcfAkspx+NM6rHYsoHiJ2frHEViOxAfiKqulnnM6NiZ
smAEW5G0uTkFIovCn35u5bDN8yZUe0kiqfU2kFIfHtZi5Gn2GNd+jOVIvqxFVT6wDTC86tZT/J+5
lPFjSzxjsTFsNdXHEsz+VdgHz55vShdspzjS884srHRSmAf8+5YZSEgh39URL2M98FWxyZmrUjJX
2aZGuhjARYckcT6DlGrUjqA1zg2tMIWBbU1A6VVhpZ5Lv7dAs5FwDF1h8eLoF3MLhgbhbJSNG7Nv
/7xqI79rlB5P2u1k8FG0MWENpnMgQTvOWTAp3Vv5Gr96yHaTPapP/znvy+iOZsxmGFsfi5xZHa3J
zEHJ/nhAJISIcVM5V2JgdKpGV/800TIcnNCQjxW8sFcbj0HOR6VJovSoalLK0ughIfnmoQ9sKzUN
c/EN4WLzxRNO9jqusRkIVbfK6JHkjefWa777Lps0u7c5OKBbdU4G9R91d2l490vvruAwrtM+oRNo
HQ5CYMjd76vKdiNmO3ysu+YoCJbeRzmy7IoKEY2EvzWr8yrj7s+Gz/k26nVPhIdztOYJUUIvs1PU
knqqm3sPWwc7ALoPO7N+kCNTsQCHboRQQDwkOEJYKfdnxoTbnuHhVOqD1HaxV0VZoPGaotuRoCUe
h/FghozFWensEuWw5zfdXdS2HKx4/CQNel7eJVXxGjceqPIVwzNa6B0SU3aUVSnfndzxUiFeW3+5
xDgeU9vJz1Rfh9Au+rNGazCEwmfG2u/rIbtZsQ6yCeUu8Mx6yUne3DfBWhGXmJRAitDG9Z5mXsMQ
1jfVEzcYfVjHVzb3m7MrOUarFYE1FLe3NVqevRpSo25a+1goF7C+uw4n7PMQK8GSl916k2XjT7la
JGq3JA/3vQ+WPAw7bGITWZsJg4XceAfDjgrDxtbrzDZ3vd9EwpzYax7bkipaqmb5yARZRmlW8CkV
E7uB0UaF5VhshPJnL6n23Pwo3JIF/+aMdIPNeNP7JBEQCYK6qDB7e/Tix94mcmfj6f7Wp1zPRZvc
mSx4tOU40QzzMGWJeRvH6NGuiIMwqrzRSXAcY8gPJI7fkSDLwT0nDdDM6pDLpdoRRrGclqV+oBBt
to5ykQxChj8nlgh6rkkuKku05cmSyVc1qnliwVSypfHp59aNzfnIipf44gSd6IbV4UpDUz8iFcWy
AmSs3wxaaQTx8dJ+InjhaLJk1FhbQgHrXbkGrKCrfux3Mqynw+gAYZrasHpZ7Gxq+FXzmLd6mNh5
+2H+niwMkJhooFezHFPKbeEacR6yWT63OnI+k77JfyZMmMM0jND27rA93XByLPcQ80gcqIP4PYoh
fZLb3H4WmRqu0uNl3ZqmYue1SN6zeQBhGQXimIdYAchT8mS1M70bPys0MsAlqwlqN44+a6empNtl
3Be3RS5qzsYcXqaNleJjLrRzHOwi+ilDpoqIEspHREoe14QYwX3OS3hvnOTTBvG+i3PLZ02E8wcV
qJN34VdAaqRzk2j+NcwVeW4j7KRgBAA9yoMMR7bm2oRpvloFIvt8/k76EiVL14meNA2rfAtIT0qF
y0w07YdO5FvSHhhPiqx3S5DXXjhuVZgVQPJtrDIpH2P8Zle1vmvKnGV46xZ2vGdLZD8iC0Q+TNgq
L9qdMkwqlbLumrVAYprJITqwPWJRMQ7FfWM56pC5U/SV2KM4rvZkn3HNEROF7nI3KK2J08AEk4bz
X1tbMiUJeAUtDVWKyQlP6mMksQ4SPr9621BZor/FTImSs2D+temEkqzvRf+jRzN2dPlTcq2Q/hD7
Obtb6ShmwUuej79gRC4HT1XOey8dr+ZIZKeXtv5c9Ju2NsUxR5H8rgybV9EY7e5xlyZq0/Sl/RpN
yaFPAhC25GQeoas3J7sh0wrlJWcOEOwgDfLJv3WqPjrnbtP9iOforWRLvFVqREVkj+oIe6+9K/2Y
nVQbHoCOOWy0XOFuGdo4z4PKXLSJA+OgrJXkNs/TAS2b91jWfnn0OUCPunerE4qRep9RuHMc4jag
XVaXiFXRAYVIQrFTjyc9GDZjpQgfR2rtRzOA4G/zPrzoIPiebTZdyBc4hPt4RLReG3DqgLm7ZJN0
uXNbCUPONq3uXeGWdbO1kqq0d3nWNL+Ix1ANKoKxPTGJaO/WOSF3eMgOkRgILiBkRfHVZiwePTF4
pMLKwyo7OAQObOOusr6WWhXv9qCgZQU0vqcIkWJ2hO2TbGeJqwZ1BpHJQ9hdFPnOsGHRkHKnKmcT
az0domkezktBU4HLOUm9q767WYLpkaOH9RSXUHAobLlQ9xaDOa7OWB/gZRrmXqocttpDlCtUSYx2
DQq4clf9oj3PGlNRWcuxUnZ10Szn9407eR8JjU73p49e0U6v8hhzYdyl74VKpleJCda/ymXDYUOA
srwqGjP9Ix77+NYbWBswehyf6CgJnEAeMh3sDCdVEc95t1G14bBe/LUj14CElufJdsaRL3RcfIeN
zSNdoWv4mbOqSZmmM2S2l8RLe5/4V4BqqKrScbKTg2xz9KPhzIAJGYVIe29cvuTkyuqqzGaeMITu
fB9OVuydRR6jIwp1cNWYVXkXXYgueqw1gQZQlZMOkc84RCj3vObZ8xP23XWjzoYt57llJbFRXVzt
6qj6JXvt9JhMnPGGFaFlYX4q+kdCWqdzFbQZ2nPvytEm20LYIseBlU/OfvXJr0i98SoFtnoEMW65
oLRliJT7u5FyJ0fKKmsAZxI9zVLRpjNdAmzIUrQpD64hKynjyTyyMPrEP7A8laGuxX4iVwRBgYoY
3WtZ317n1SfNSX1jrgJbM5avDNPKC6e6c4kbwprGcnBYWYb+IYl7F7dQkN36nOL3wdRGOxeROjVA
Xr5AOWzTqF+LXbe4xS2QfrVVlef/wtMm3/AIq5t5qMdHi5iAQ9vFLxW6pJONuOImCJr2ZZh7tV/l
XO60nauD5bcwsVzs8XvOILkVrenJB7RDwiljd7oVGqRhsaDD3HVlSaG/8jSbCGWtz/ZmHefwELQ2
hUbZAbvbFnWmzCWgodwVSz+icHAcGAJc+YfZ7ccTWXmevrEZ6e6v045z3IZYkfjKWMe+mbq9N7Tz
JmbLjSB5KakQZSK7EhY0ITChIqKPkZV3rHK+tSbQLpf4qq5dJQqprOYFC03QWzaH4b7xXfe27tvo
Nc+W9btKrGjYaNte7xt7uKeBVEna89vuknr0U5sEeKILeouIE0wopNxX1IpWqDv7EsdkFdpV7PNp
sUYZymF90gNxiUS7hMmhnizxEEYdA2gEUqjBbC05wHJCNK7QTac4mxpzRjpEmFjcvtLpBInid9+t
Cyx5X+6XovSHPW7dQu/xOXtj2qFm5oGkzbxM0RRZpLHo7sbSbHxwKWQboBbkoXR85QEQ+1/hYoIf
hMSt51opKHK2UZgQS+OzfCeXC9cqDQZz9CEe813V2WI7u17+5uWi/0AYhLYUl8eT4xmSHpY8O8E6
K8+ttJn7Dkzjn82knOQa5e4v6Sq65DvgKHq2baSDbDr37ZhTBLNQIP2ZTz4JUDRn7hvOR5S0biW9
X4OtWZpqLjjKgJr+cy5m+lMt5IVUDXFSQznuraEA6S3I0971vY3hsKwwI+ZK49Ka2YCI0mnYArCr
8gcsRFZg1BuXW4PoYvDuzDozarZ6Jts2z4ybzlNb/0gq3Ha1V5fP2AfEHflIRHFLvfLux5eIj+Wc
VYPY9x5K5B1xHYZkH854LgpbVL9rRdYNm6HS+7UYD69sYzEQzpfoq9TLfJYBwoCqbbuTPSTl1RKH
Uo+sEfBU3MX59IgNAgU4qXbNfDKjE/xYo8kdjzji2jc98qGnHecY9D2Cozd00+R2cACGF7H0mBDW
Wif21rDAOrg9QsB00aJ8RMYHJAMrSPiTTMOaKKi5ge/urlLlJGtUuj5GrlgdEsBU9IUWcepvBInV
URov6+ydClW0n3W79J+21awv2HYI/ibWIBn4GlGX8u4V1nA7+Wio0lGIxr8IsUyI0+LirUBb2FPM
C3s9DlSc3xRnigc1KlyMboRt3rqKaHL243zFZq9xPphO2aTnBFN+iVCFvfVN9Mz9zVTcJljg92Qi
m90WJsuAJ2tRnwK3+XkqWtrx7K/5VoD2cOA8ku0v7oWxOE0gNh5jzyEnkdNyeCkF5LONS0RbkfaM
XI5r0a8Dlkk5nq147fG22dNzqa1oVzZYUGCSOsWbkXF9rmoH18yQBfmnlh2DhcBiy95tstFi1jBP
ZIucjBe3b2PoNhitVofpmqUjJgOkqc05PAKlNFEkXl1s55L8wi3WppIxRYEqIdWNU/6c/ZoLZjAd
k4gCNSr3f1O4c+oS/iPPmUpYRbBQG37xb1P0ByOlhiNq+aHJa7q0SmaYJ6xKSLGjd+OHyIArakvk
g40VREY+lT1mCZy/jf8SO2pNuZn4x/hOejy8+D74DuEhITHgrz+v/po7BdfZiVs23imO83Oet7hh
E2yh9anMAhsflMDwIhnoZI1h19wwd0B+q9xZlCmjQdndw5fjzXCdakXWX6zh2lxq4I6Ru5HLxNgJ
14O17qOmExY71yZXDyHSJsALySw/Wj/gvZJewo+Y4oz/dqrGbVD7c8+8eG6r3Jj216tfBmfh42cT
HeujLgy3kFXVC7/gPJEVegv4zu2/GhBX3q7JmLD+PcphfsWb5OqKURCml7K+KSqiYLdtH2XdLiGO
ojqyrSceBlFFNT/OWS8/rMDjB5AUw9v3r9mOJ6mXLzijA7WflM1nACaUFxcilGCo2gEc3qkgd8LD
Eqw9I69pSHijDCYeTLvK4+drPicmrxK14b3l2Hz+DNqcBg5/36iPOnL4k1xmBDbZZAjOjxyXeXVQ
BKGIW8sfeCgL2nVx2yyzX7GmJeBJ3DkcPc0N0nXzRuGv9Gsb/k/mzmy5jSTLtv/Sz9fLYh4eus0u
gMBMkAQHSXwJoyQy5tlj/PpeQWXZFZEqsuul7ZpVVWYlUwQQiHA/fs7eaw9+/aBCSSvX+OzgRSlk
lclNC3CxQldS8tuyZuKN1n1hkgnw9lHhEbTWjjagqJZ5Jknvq4YmP8WEKhE9xnsYDg7iNZe+lk7b
jiEl+V29KPN2lvjyEYfU4O1rWtszLSNLaIOzEk1xY2RHjLtyUTMUfowGR+OU6hAnZiIpye0puwfs
11uL/6NoYU67zcAtLn3TXuBs9yc2u7gpr40+V4sdZCjz22+jlZtfM4IP+M2a4hAKA1GEB12zeA5n
EsNvkwO0GpqrREyyQ02vrvNBj/DQZx1+JhepWrTWVUyAn1AytAugBK+lwPOH+61SCGrKJUuPYpr0
Z4qnhWWL8hvdu05Z+twNLzXHu5XWTubeGJuqWjjdbEZM21yI9UirZYFQurpN8X+VS7dTTI9Mz5ZJ
t5Lhzq3MJzzUsl+ZIQBeElqw5ixGqec5BxfpPBiEQd0B4g9hn1QqA2K8eNhHYmTLH1/TC6jE/PFc
R0dphadsJo1fXNNJaKXK9kGiEp1N7u2i3kH/rlaNbg43dW/0V7pNKGNcBNX9x6/89wurwrfREdvQ
5JpHUe+/zYpHrYvykYhUNOxHJUmtHV3j8CU0Sw4QLhOoz4gnl1hKPixFKzHJ5jyQgxIyI1F+u4Hq
PGraLqONVGepf5qMLqftJNz9EE9Y6CvfdY5ZUtnXwuzKfe7U7oL+PZYHBeWPWAuUryppfMgwP7nJ
LlAsvC8HdtXMf2Fa6JA8/v59YVzSiAVEpD4HQN44WTbcxGFNuYihjdrg4+s+f6O/zd/eXgyFHP1N
h+Ebz9P7F3NHQuCKRm0XnUsKEMm8OBOWgGiNT0gslx9K1cimwG0+JxcAeXcYY/5+scduimOeKcJc
lIZuu0KvKEXTEBJjTCuDveHjj3V5I/NyRB1Yms6ElDnAJSQqH9UoZz0isu5t44kGTEJr4Avz8ucn
LPppM85NKDYGOssTNdbq4zeAmPHiyjLrBOUEzB6toWL9+vlvt1eEBBYNr2TaMsmKiOMmnYSHK0ha
TCBFcE3NYXSeaIKSaQGggVlpWAh6PBXK89auFZqDSkDHRDJUPDVBiGLCR7dYelLD5bPQHSz/S1/q
+MmQXSHfSCTrxxK9VsQZg5Sn7aDHGDAKgUKBBnBuk9KjFNi7yqAU4QrGP2v/r7EMUms2WgYJcw1q
wOa81uhNI5+juo0xrA7NExAGIzrkFLLaiUmERb51ipd3W6dSwVrSD3yJbjOoxQNnCzZUJjdMB6t4
YNOVHQHYSBMUrjzKDohNgxLNWy+hquGi6ESReCgjTOzVun0bkFPCKmjaJjKyXrfbhcGKp256xZx3
4jikGtC6jDdf1HLGCki+Sta14DkgGNtfR4g69hm293hlSLs9otRxXxWc8VwuAKXUAD5jhn0rLd//
gvg6pTIJw/BxquV0a4tRsplqBm/BTH2mUhr99/QY1ZDFgbUiATxKRxDVHJrj2L6YKbrjbeGGrbgb
YjR+u7Ho2O6b1nRpThAgD2VrInsa5KnD79EjOkmeRnQeXgmXkgobSEgVlegOF4o+TbQRQ8y19Jnm
TFu/CYTcyWxgg87GOmKe91aPmFXiRvuhMMSwjnRJK7XJh0HZSrVXssNg9xkiyaiifd26Y1l53dtv
aCODF0EX15AB1fQV7pwgitwts723i2DzoW3G4DU3TcGbnajxsTVlGJNvJCH135oplgxvysGn09y7
68h07S+aXnPXxApzjhG35smXMs8Anic+U33hPMMiuWrinNmCRTbHSUX6jluiiUex/1WlDX0MskHG
cD9EhZnDoLP5qhaJdjsGiUqMOYJac+VD0E33HJvyz7a9C+2DpiIR5YBtuyy75t8xUa6VJKWOYx3P
LRRQ4kwd+5bPyDrlEOWrLNUqPMVOy1fw8SJxufiCPTXYZm1eX6OcuKwmcGcoqU/yI+GjLut7QKBz
uCo43X5Cr54X198XeZQFNLRUFdCprSooLt4vvvRVjU7GBb59XdiPoatmL7Gi19U2jF2YS1oOtoBg
cEVxDuCRiq+Sh+L144/6t0tMlIEFQZsRDqJw7W0z/m01xFygiTxDI6X0znBTjJTxtJrsW+TeiCJ0
c/yZBSPX4ONXvawq+MSoYyBkIZiwbGCv7z84MzgyPWmb4jt04gMKTGti1ZrH3Wlef+uCqFM/Wff/
ts/xOdFPQI9HtYM84UJG0/PsDlnCGHgKI/camy4sGbAXL+5Ys5R8/Okubx9oi+wxKlw6A+E8CqL3
ny5HtOLKISaFwuUogmmbPJjbQpZT/v3jF/rTl2dyJUmZQn8Cuu39C4VtkCOAtCfsn0XyHTJdVJHq
nPIPXHR+C7t2hp+/BB0fvy5PPr/59ztXUzQCMGzTMXRqU0O/+ALZ9HKr8VVgVopMrxWlafajodQF
AI00Lz3NIKc5spPh1YwK9acpZJcutdgh0zDUI+kJZ6x+akVcax5aFfOQMEEcVzhX0ls76/SHMrez
o4uyTsXB2cWPLsPo5yzSFIn333HCRUx3j622G2lkRlHZgyPoOkRgzizZidxhb3LzFSutd8dn3eww
IotYVPGR1ZkRU2UV33vpi2ozqdqwQ5uROzeDarNdjVEdRF8L14EuQRZXBf55YQk70zf22/m6pTAQ
y5JBWsZgh0jTnaQn1r64mmQZanxnKvd9MRkQs6y8E1sEN6zaoRFDqahbgUPdeOsTuHXJP8/fmktC
51xxlXHWd26MbuQ3BClG/JMiC/+Mcl9ljDv1Usn2LYwex2scWaIearOMM6/WZPzOPCxIV5QuhCVy
5pGVQKv4xmmVfSNlvnhVdXhu1hHYLABLfSyu5+SZO1Ki5zcX1CReM7PFipfPHbbIVa4bEwtyXyDT
oec8UiS4GJc2ZkLs+VLP0fWoefeapjrkMYvcbjb+0cHK3mAhV46NGdOxNhOD/DzcQ8a2KHPwQ5Yw
/S9RmOc2SI/W3Q5ToH/FR9Y/mg6VBS5Lyyz3otDNQ14HRrAcw9iJPDDezQa9NyuTRI23ZVwNMisq
fLZAfKvSIAu8R3kJEwpxWtmbh197AmQRPp3CiJKs6LemUGxEefOtDPv5q3IdaoIyAMq3/fXvMwly
goMCi8c5RrJGv2nTsvw6mIUO/cMaYBCNk2utkhRwj2A+c28gs6F7ZCj+9IQsJjnkqsCL1pWiomtO
mbsxcYKt+9HtyUV0B58w5alt/as4pwG9rjPZVB4qkCy7ivpm7CDUgKVdmQh8xBLZITfzL/nLVI+8
ZWAbsO6szKFjnY5snbS/yxDQHs9IxgRu/nLjOtIntN514R4K4uo3b0/+vyUhvS8y/nMZ6fYuaPdf
hsXNL/QD010dBTCI/uvtlwQvxRz99+7/QK6ix3vbvtTj+aVpU/lPBeX8b/5Pf/hXmOD9WL7853/8
KNpczr8NCsS7JDfN1H5b/f4WQvh/s5c6Sp6f82YOtXsOyNn9U97u22/5K5jQMv4xSzZ1m4AiQLhv
bqq/ggktst0cYhdgdVFbOOqcNvCXonSWoTLzxIPFMd8kpoNqYe5ahP/5H6o9G604E6IlBSY+K1T/
eT3+ashwKf9l5NX7tZtMGlJpiNaaRatMehzzYu0WHDj7gBtw5SbdmmbnZnT8T3bA97vt319iPoP9
VlWQeQvTHlbRagiNKyq2TVQKD1fT3W/fxF+f7F+3mv75MgS+KVwT2j8Xm7oUXRIwckK1mPbrgq5Y
QUxZYrqPQJA+OSer70uWX69FaiRQaITqzEEvDsrsJtAhkZavnK47hKo8FKBacAqtKn/cVEzAI73j
iQvg8yT7CDcVvtbtGOjb+eq6+F4UYX3y8d+fZP96S7Y1VxoAZ9Eav7/KamwAXyBunAxYcaaZvg37
wEvU9oDte63VzkOQDp/g7D97yfne+u2LhSQx4tqAD5spwZd85GVlhKMbgQiLsaCdZg7uvwV6/vun
nO+1315SOoll1hWfskzjZayE+9BIth/fR+p7tfOv1yB0QOPBIDyZFMH3r0FEYlc4geTL9YsbTFBP
uWNsBa+FPPrKyoyrzmoPjQT4KYsb2nOfvT4rzm/l1K/XJ0WNIG2FmEb98pGE2gYENsGMZKEtM+rr
SWawxdItci5wPtF+DCKG7O65d1PmuM5D2HzGv9fmm+X/VXR/vQXD0mm8qbS47Pkt/naZXX90AjxD
/gra1tqa4m8ULsfSBtymOA95iQkTyRwIRg8+1562dLNwiPRxQsQ0KrriCpsccIeYB49b4ZiimcAW
iKgt2XaQWLGQ/Ftnp3++X74zk/KXx/LiK8MbmVsGvZeVM1pwKeIlFYxn0PTTe/dONM0BwvYVuQif
lNx/WtlgFxPWBPibkxPm2t8vU+bbPHB9zt2Y99/dOrspiw7nUnj++I7U/7RIO7Db9Tl1kW3hYpHW
A0eFsRb7q0S5L3D3c1BCjzTpcAqKtRKbew7l+yoI1giwj/MSAzLMc0fkg6N7ZDR7WxKQNQFmE/hn
Bzu4tZLey6SJiJM2lj6yHo3DxomDtSjSrVtW1yUQDIvSsefeUwZ9T8vD48VHM/xVQ/zL/Ud7O5dc
3muOzbGVAknhKHHx3QG0dRLmfO4qV917xrc32tAdGOhfcaZY0dtZEQXBzFHv1hPQpoGhEMbSZ1jY
jJbiPWIMWAvRtwHpYWr4Xmky8h+uK26/QRjLcuzWBqKsToyQIuLes+tsS/oGYlGdFdLaTlN8HvHa
dxxXpkR41HDLRh03mp1uB2C2gz6tgibY5Jm5MB2Im1xJZW7paays8GHVpv9uN703VOa25ooG/PPQ
7U9mVV372VNlD6dQJ+tjyI4crtftEJ7nkd3CdCe0LBlsKRpeScABx+6wRZhLdOffBsby8wsaWXHD
U44RL4DcapyCAROBlX6rRnkA8fSz18UaBMCmiqy5PN5Pg7YXPriGCUaYrm3zEWajUj/TJ9vT0Lrp
wPgtRVhfI9+/olW46axwY/bZAZ3sxg78u8mtnkWpQzSth5PW89gaziOT1bOdSPTsqbkqp+S+G0sG
T3l6E7vG1iWAmBmA1wbyGlLUjtbjTyfHoFtMm4KA47TsQENrX6KYb9RyHuN5XzDJORhdT9pLq409
gA76VVLjY2XxmBeSwnoNubbzujtfa9BxeAZwHTyhXeGIh0Kk1M2f9L+3eYUIk21va1vlmbnmsfbT
FeziO0zWhxQZT52L4/y7CvIHgqm5Rqe0t0PfayTR5F2wRxULJwxBYCuMe+pUrwvCfVP1s0eXlur0
gE32yjK58cS006PuClLHEhPmsXSHTQ58M86tbSXc23nVERGEDVW/Yry8wW3ogRbcBgkaijY89+B2
FnqJAL4Gojlm6M4ciFQORFuRs2027S5O3TvTJAg0xW0t64EFkxukV7NjXCmbsjUXmc1zqza7pkII
zXwwjcO9kP06T+K9ZQYwZ7qDXnRLlbBB5OG7tJubs9OqwZvo2NYuCtqzb0DhrOprzOUebayVPoKs
rzJOgvyZgJvQ7iV0S/VHk2egn/CkA37bYQvZz191iHIsIlk3ccSj6OSOcZOnVsmW/K9lWgWbphBA
FmdSrO1wrOI+7tqd7IMzxfE+QUvrTv7bPQBDnC5B8DomE5Zp30uJ0YS9e2eFoWegAZs3Vku7d1S4
xmq8NwEABlzWev5q0MKpdfQNVB2PSL/IuE8Apm5N1X/AivvJCvWnRd61NLz+TKCgfF4svlONAMiR
mgvbuL62HbkM8mHTmton2742bxaX6yD9b1o3VLBAFi5Km9g3QG5hF1z1bvIa8hSj+VsEaXGTmuOq
UY19NBILk0OQAoTtVSK/SfLg67ynKpykYVLh+MZSZDnyiz2kRzopS1LjVh9vRRfzuF87LSdqJqzM
iEiyvigzJcoP3LaOuxLqiOhUxQE5utOP3jS2sabvB/4qXHWPE+L7pGtXhjls7BiwAJra5Sdv5U91
kuviuZsLJbpSF0WKhogRtZHlwqsLz5F07o18+g57bCOzbGXZ0tOQ+ud99RwhDEStss0RZX/8Hv54
b/z2Fi6uxtAhUmoAVWNIG06Y8NF/F+Vz3Nj3H7/On24OGy2p7jKsItHzskfapXMem9SBufTpt1Ix
rhhtexzrtnJy356RvPM9G39GyzJU6eHXsb42XLHWWYUwHuExBknouseijvZomnd92H4SWPinsnnm
hYCjhA/C31xcCysYayjIKHgxCGP46DwiFgAJM05L+gUaurVa+14r3AeAaOEiY3v7+Br94Uxmo5Kb
B07G3HO9eE5FbOshE1l3lalPQxN6jq/9iKiDIOZ9cvz7w7nHVlA9wUhBpO1c9jtFadhFklYu45Rd
1uqeFWur2CeRVENXXhqsyE8ffzTALH9fHHhJmvI2536CgC8ubmrVA8GgvCS4DfAL3bo1zSW4tvVc
6NYqCFGk3978w/nUGU1ELoNuX/gweeY7YuRQhmlvP+q9NxrdOpu0rYmzybIYH7nmnlTvXSODr/iR
1mWhbFqYy1XfebGVkYTInjN0ZOUGmzoIrhwrO2aReCwzZmlJ6MVVcw1TACqne4QGAFTU3Mu6W0aB
uUdkvW8y4TGfvM3ifmF35ray4qeRU9U42I8kRxxr3vT85+XQrcc49GSpb+EzYevDyuK0Xm+wxw3h
17kaa3m9fNa8VqFXpnLX5cHVgOgAvMe1MfpeRxU4TsZeVaaNwzF7fkpal583uBtZMaHCbOdiqcfF
0CbB18AQK4HZG7rUHg3Fa+ckW52zstEO54r+aYv2Ax8SloySEjFqdip18FxpwezwZNexu6VbPxRe
qIizkwQbUw027HboS4YfhiYPUzCc5vV7rI29rz1FlX+eSjwdiTg0bsIejXh1LkXAuh31ONilw5UV
5k9qG2x8Ij7QRD8qDSW45RxnOfbYmcu5GvUnCZqNu8CNbrE8ehVVr10EVDXukbSdRVqH+16Xy/ka
drK6VrLgDDkK5Ii7mf9cBCF33lGVAfvPoF8Jl//24q6voteB61fE7SFz7olX46RnLg3iKyRYmogN
XyOtfPKT24SkG9dyzxPB3jiSNm2arnpl3MyFjBG7jw70NyRt+lUjhpUb2A/kdR19V17b+Yj+ujsY
CRt+zHfKvRaAuFGS7Ghaw8nMric7PsconPLmyUL9juHwZu4ZOT5lldlv1FLfM+7cgfHZ6+xCBHsA
LkluJyj0QdEfSHNYFGZym3NgjV2A2KLmsvGHGS5TJJfh3dwLme8RnDaAREgN71meuAfnLTZzm91o
J0ei7jeGknG/AmYz5A66ykr63J+EdGn1tKlDczl/N7VoPeBdSzsUd3bBBRIcO6N0aw7JVq2p5Pp7
HumHj1eEt1Ccd9WChW6BfqJuo7Bicnhx9HRVJW757C6XVtzN5wHNaA+kiK3n2yCPjW2UBHe2PW0i
Y5w5Xrgx3E+OpX9bcHkLNC0Z3Zk6Ii/lov1TKJVSK/oAUzINvC4HsKMZC99Mt+Pnkq63NfXi89JW
B9gLjRRW1eXnVXNXAF4lVs4w471gUrkIR0kGcxOebUQY+kQZ3xjJLfnlXsU6HFfqYxUOT1UVnsux
wiCha3u/FMcu7NccZBZYHr9bBgyNIbBAhHDkZG0AF83Up6NSF5Y4xkm07yb4vxKCLI5hLi6HtLIM
MPSZW3XkUMAIB+H+prfa5dzsmiyqsGEiVBx8Da4Uf1Fkydb32wPurn1h61dFou9Nnf6RHZ05f5wb
Hp2shp1pcUeNPeIeCavPgYiBxfSqSAMYP6G1aDJ7WrZh8CV2pnABxuIEiPvUQzRaqClrlK7JYTHk
rIJTdjRq66qX4ddcj26JQLiRNdFQxFF5tcmhomS9bDObNZZ7NefgqPnnWvXvFHiYOWkUrMNvnx65
wiLN8X6y2SL/Cc+tFiB4U9It8pjvCMhfQNHpM/B0a+XljWO1O3R9J0Ave6Zi5yROrJXo/LvCMpeq
zjcQVAKtVvBF6pwIOTnmZCd7ftV5rAT7IMo2fRTvfSe/kSaHOpPtKuSwpuWcgUlgCTA4k54QnCup
rFmR5/iLQjpHobl3Ca9Jy+xW9eVamdIjyT17dIdXDufpVLje/Fw0uiBGwNgOQEa5zfYjh33d4hHl
nNGa3Zqgmn0Z9+ukDs7zMmuX9oPa5wsb5hN5TYzlSwE1i1/uxttoSOHmtdHSJqYek95WamyKE9aa
hh+0DS4cR95pKEfZguMl7f2ftkXOROuYOzVsxEKGlb4luN1Z5EWyDJxXQg3KRUOyzMLww30qki0Q
nZPujCtT4v9R8uckce6iuj3paXprsbbYs0uBA2vMojxxkCoV+T2sUTSLTNSLREzjvhzTWyntR0w0
Z1S+ZxSnree2GQuWkzEc9B/mIzaeO4wYcM1E3a5VVjQN4oywEAf5gWehescPsmz73nNKztaF8PLS
3iF5Rc7TPlkRx3jq7VTFP0IWBtqByT8UOOhp+e9T27pvGqqTahpOiT2gPbVtpImVns7SqG8uvJO1
HmPlZERymHd6YKSf1M5z3XexcjB8p2ZGXkD1dNmrl7S3srFR7JXjwpAfuZhsvNb8CBr5MaE78fHK
/PeXexuGz7APGp+clN73BEnKCQENELwqUpxi1Cchp2Ynz5/nOx3U5Ccv94eNACzHW5QZqkxOZhft
s5GYMyy5PRmVLPopB2yAE5hrJgUvnlxGavKkjOFd7yTHKMy2qCmXYFRv3z7z/9og8Pc54H9tXorT
c/bSXM4U/z+cFqo2R4N/TZo5vZTP6TvOzPzv/5oLOuAXUe+ilWf4BRZG5ye/xoKO8g8aDWzt2vw/
aCr4yV9TQV35B2m0bIEGQlgDVQlb8l9TQc36xyyjZC9mI2M71v6tqSBv5f19DLTDgObISeripBGL
bAxkH9dbmwyR2yar2usw9LPdLLb3TEeIW0WbjceuRNxH/JkJ4EhDxreJA7s940DA6aUUAHkRw25h
9UYcU7X2FRAsw3JzTL73etttncTGDBuAf39JcWt6isTwSUwsvDAquHWGvnuDgie8g3HenMKiAywX
5hUwL1UvlrMG/srJ/OAOtunkBZOqvCT9rJ03RlZq/ET2Vi+oCF0lo5uITfJ+KuMCslbkO+ckc9Sd
BWaP5omp7eIsTb9P5hB/a5KWBmslKhIbYI7NzW/ngKYxhtyogI/WKuCAOJATQNki3/eANXaGHcGf
gAx19tFGnfSwr75UGnxdtOR46peE5Ob2SpVkngxVVbzQhh1uKy1ED9q2ofhm942LgaT2y1MVjdWV
pXTIzjHP3EhAz06hBAfYeOpJZuawrfx+PHdxmX7NNDPAjVNZJqYvt99WLuazpRHq01NXSLrDuK1R
e6RZ9NW3ESp7MwF0g2BDHltSk54Gs2cOM1rNK0Y0cYqNrP2ZTGQhxI07NPPZjX1kCCl72qRTd2S9
OF8GK1FXdTPp+3FAKrHQqEcoi+wYaFsVGvUX3wicBk+HA+urGrMf4LfzHbLd8mdilhg24Kvoiwmc
COIFZe5pWTrbMjFxddcgIXGyjS7vywCRTVEEBlCd4gtEu601hrkHiw1eOw715VS28TlQ8tvScHeq
eZ8DN1vFZm9749hnrHqIKkXgkoKD1ywI2d9UedJVGBDThD/d1txzEY3qlmkAxrbiFe+Ouomo2Jet
HkCh0Vvq5wmfX7OF1rsRKjmINlz4BVgwNETpomuNc5MbuMiyFO0ndURInxNIznMfx8oydm600TJf
oR6REqQO+rAgg1v52WstYaGO+lqCY3jkREdIAShVfJFBB2cG5++gPgNjj7ZuGn7pQVleN3qdHGqM
vQNseA3lrsG5Wgp3M/sUlyXsX0V7Mgm0ofiZPM6huyiJN7Zw8ycNZufayc6q0ZGrJ5KHBMtkqty3
RBwVWXhVto61SxF/JhFgudyBg0kCAuM9CpA5KVL3oZjKdhMweMQ48oOIPLxSTkb72f+CO3Gnm3jA
wmiyluTSdnOJvKuV6nrmsexDG+xSYX5zouCnrcbXbQ2zaKGZLyAkb0gPo2XblyWB5BLxL6qtBd57
Z2FP9FD6VByEDCim0F81sFmQH98gEPRCbLCGopnwHlLBe4zOU2jfMoKrHyqYDsiB8O4RmbcBseOf
zI6WupqvMquMyTzK4Wm6/SoFzN3rCidGyLLbUuVOxLKSr2SUfVGUbNnoWbUu2s5HEmwau8xI77Qq
pzZ76J0JD4lJFVvrIx4Dnk8tJZ0tkqrhKaos9kPCeVeM+s6dQVmYEZN7u9Ocm35SuEGGF6ZpTEht
/0HINL9ph1n37FCNR7azxu7O0TLbJQymwqzF0djqdzncuqIObh1blusIbN4tnFP7NZcThwR6Hdgi
hhXAA/1kG9Oz7ZcKU6kyc57JKEStiZWojpZxaFpwB43s1qrr9hlbU0gyR15f94YJ1UqW8UnRSkq3
oJzkoSTSedWVqr9PCiUeF2Ka1IeiUyBpsMQe3JDv1+zLH2M/6c8CW++PCZvdi54p+k1QN8Yuqqp+
7bsQf2DXlquiR80lRbMpLN/cmkJ9TAsMz65azthV3O+OCZEAhFm9x+2LrXgcChCViWG9kuN1qIPC
WNZNYABowozWtPIpdbDvj6DKDTENB2zqweydtb10MORSlc0JgXmJGbAz7jGmtreaMRyQmJU30dA9
t2Q73JAHViztTmlomRX+Neij7Idf+PaPNPOzEWxMbgCk4VFNfA2KIyAiJwc7Pg6eI+LidhhzaNdB
DADYb+5F343LIVBvs0D9MRmTXAP0VXEKMLnowAFQLqtYMhVwwCxnyXBMNSc8+OFkf5UDpIpMwZ5S
2NJ/JtYYSj6yxGUX95shiI/McDkOsn2wpAY4IhvigPa9CzYmS6CGD1mPS8LVV2rQGP0qGhrStscQ
6TQuAqv+Xlq5vSVPpD/Izph2JB/0J0LfclzBRGFy8029WsLoJ6LSiFrAQknf6sUKdtBtXV+pkcQC
4Xc7A9rlmvCDAM1fBa6ARmKXGEc9k9aplV/Tss6+F3WpL+PEUD0FaYY3KLnpSSvn+Z6ze2aHPl9F
xmac98tY2OnaiIlLyFECWMlIrJMmrvGuqflCAdqzUO05TlvPn3w1gVKvoNzneNK7X2Dd6M7Cmehv
EVQIycIh6WJZuwRz6HmNv0J29MfL2gvM8CYwA33puMFVbgC7DdJ8w7ELUJ007SXBscTiYcx36q91
Ilf9YLw6ymAvePuqF85zZ2PqHvqCdLp2quyrSOhdBavZctapJeD81/tSh5weUYwdaFeAfSDwamk1
hG3UJhvHNP9WkX3DY+GvC+2nsGXnZYH7PNi8Tys3d4Vh8R22/XfcS0eAeWRv6SJdDWn/QhOzxO8k
yHWF8udpPatfZ8CfmsBlbuG6IqwdoiX9KPgpPUY1Uq5tVawMhoKNpcFD8EugGDoAemEq+yl16Y6l
u7zsHnH0PA1WBbADOS+xnmN8GIGu4ynVX21Nv56CNl3ler/XBZPdJIYBki/k0GSk4A3QUSzlB7E1
0E/GSZIyZiwjk79Re73ybL15HRXrNMCaMJFtZ/rNQIboptBFte8UFYuxuwjtKnshDXBRzZ2cGLQl
JrUnihx5QK/K5yiTCCQDKfWT3l+1HU28oD1gVBTgV4gJjsPyAJbJT3BBWSpnGau6ajDxf426dqsP
Z9yECjyJH2Hla0esojQznJVMJTA0AZSokSeSc9adYi8DBhIN1nAYtJyS8uxRNbPlZCu7UbtxWuOK
oNid0ljKnkYSNGaimc0wfI6UzDkZBuYgmQW4QaZb0wqOY1TAfrZvOklUQpgxjGSN3ppa+mWCabd2
BgljrbkiqUTttpEM7L0B6KNiKrzrMrBiVAB7Ow8fm5Twr3xyXjWM9Wl9FzohXlGZfCV4jhU69H+A
u548JTsmPZb+Ie2+QxC71Xts+jPQARRTv2iN7Mmhk3KsKuKHFVB3kzrdhr55stOEdF9yTnNl+DoC
ILtGjVuv5stkanG6tjITcJQhjFNi3VVQ2Jwh35mC7nIVpWe9HV5JBVWx+RTwqRrG4b1j1D9x+h5w
w+sgtvKHLlLue9tQFkrWHLln6YVM2VfHjWCRlBCxxhTRvVIlayMperY8Ih8tc6J3lJP9VCATBliQ
Q39JICVnKbF1BLYBGQ8wo6xVEw+GymGefJ5c+BszI9GRqJPSIxzk1OfFMSspatshP5OJti3haQ3C
udfnoFhVtcI7Ukm30JkGaox81YDQYI+EPhL9hPN+0+rKpg+sFVZG7ueeZHsYtkcVXDwS7ZWltjdW
kKJiMq9CGvi41gN14RLpuC0T6RSrgPttnIjDCQLCKAKt4suw4M6WZkxzWRge3WB77XY/Yp6qtWmX
02IG/21MumY4hkPONeMLC7/IgsNILbprx3GvBSo11bTNqE0jtpVGIyLXVCFWQo4QSztRrAdBP1Fh
YnRUyuLggipZpPEZFRGqbyPdpm4VLnrnEAvlvqbk0Sr9O+pvTgrSvCbypV+UcCS0Sb2GCk+FGxdH
9qSj4hePmKcqkkudfcAiTko0ITfqNkxT8G6xvFbU68jRdo013uaxQIyUW36zaBG/KBq4NXsqD74t
7gxFul7ThE+iya5wbC66nmAmF5qziFin6xI+QZ9VgG/d/NT1vvUNWNfChKu7qrr+Ozcs+zDWq01E
W02EbbNmA301TRQKbI/HmBg3LnZwEoNhE6n0lWKK1C8Utej+WwofV5kVP/mdPeP8cg3IP7irx84y
uTFRWrEmxdwOU2rM2So70m7XRS6qnVv/rC2/X40qX3UUTnc2e8vS9x+F2u1tckK2WXqv4zNfGCns
N1VhZ7HKZuknsNbBRZC2F5Bzl6Mx/JEn0fAEL/kUCejdcljNI9kp04/EHTULKTuoVJojOPcSUcQo
A4l97PRrW9YbNykexGBte0v7mbTQUnLZIUJJjKWoDEJhggdmYZQhsO/cRkr826iepO5zd9fyLuv1
kEcMCKYZt9o6tqzbPCENUYvkddFEPwiNuYVSvu1sM9tg0qTx7e7VWgs2Vasse8uZU2x67Mxh1C07
GnZR1p00qFl1RZH239SdyZLkSHZlv0gpGBXA1mAGmwcfwqcNxN3DQzHP89fzWFZ1s5IiZAtFesNd
ZlZkVKQbTKHvvnvPNY3yVCbdDyzO+FJ5ZMUso8DWMlw6OK/rgbapAPz/FjPA22BoBZkMvX3UVTzt
iVPzqxHA13Emkzv28yPGgLEpJzXccvg8D27EI6XHmi8bnEJOsjTgoItbWXePMXqt7+UYTKuhOFEN
09C+2jdrUYivvI9+L3X06VhpS8sCji6tZLFkyubNKavmrRida+5O8Zo5gsBP5/GfUaVbqUNJdZBp
pZ10LKYt95FU4HMtMlhQIRTT2naPo1f9NGjzFDA2MBtNJ/dDszVWYcjGTwHqoEYGyVN75JPPN9KG
OmrTb5Ch76/wdbtrrcWQweOZn7sO6SM1RnySCARdhD4gY2Ofsc6g0cJYI2w80U8TjE0FxZtiQz/p
hiNGpx1d3c/0pVTbia7PLURCDVHTeYBUeHcAflPhRMromijXV737rRKOOK9LfooEKKLRWBtyXBEN
NsVu9IwbhS1+P3OlpgYWDFXJb0Ufkyp/kRbSV46rbxXMpDrBi9NEBSMbgU1q1nWWp7D1DSXK1TjD
O+wSjS+q4WwqWE5JU6/mCG9b7NiUkGuNvltoHgAFwdhZZzBBZ+r7hq7ZzAKq3TDE+qkS8g9okiOg
RqK2g7paFGssdFiw+Is3hEMgRNSvDaf0ftTtYR1JCTywCt85ai/wuJ8ygxwPtWprJ+WFYTQjEEaA
c2VovBWEs/t6hCUxju0pCt1DVWlf8ej+AAnJIdPqLEM0kQdczh90iCG+k7hcNmwumbxXAyxO/UNh
1q86QST3DtKRU7etQ1pie7CcOnerrkr9LssDb7Ke864nd2n4BDg6vqTRnqbhm2W0X12e/krA71lJ
eUMtwx+bYuFcivg5Q6NvjPpPGIIFKfuQuuilLDlk0eNpZg/oczjVrKZTh7osZYpHUyQ3rVp40nPd
r4HjwtTkxbPw7kt5eqwImpFYxNcoOGuXOVk4jTMbIWdsv1vAr+vctgIS1dxHbY91CVummZ2ZaoLQ
iv4kUHRHfIyaPg2/VDNsU8FltEJeWfVAu/Di1S9mbHxleNzgnbf8SjoQNgnd6jnelW1VaxpbbOyR
OLhE9CCzhao2j/sDg9NaDcvbHeeLt/gxz+tNl1JTW+fNNYyqgoLwuH4dSGjhqqQzqOzi995dbvNc
tpvGlE+l4oe4GBPcSy4BRmS/VNPE4DE76wzCBWXT9VMS0SsQxm9QIicWa/K50Z0zbb/nJB4YDvJz
Zv+yiLKt07x4jRtjn4r5B7LJqRXNNaInoOclGpiuABTv9oTThPWeF9ZaOEayifl5gNnzKw76Tcaj
6OTVphzKvWGLnZeYlIbUsFFsE+DdvR1hVOFBVjWQKEmDX+doyWtzP1zkfU9qgwWEXjmkUQCmYt8W
y6mVS9C48SNl64U/h9FL2kdBzqo36K30WNfDRe/1YNTrh171Z0ZYEMhqvJYujZzpGFIgqlKKQXJ+
rsWxsQAqeamzrpcx0DLvBnWLgl2bejWDBdFUJdPK1spLL9yrB1CQ+3N6DS0r3iaz2oVFEWQWYi3v
J6oOH6lMfrXILgdy0Ku17VC4AYnvXo8CUawABMmMYCYNNgRac7eV4OgZBqU9TRRcymIXm8F9V+L3
tqLmEu0HNA0El/wbQWzTJhqNcpHu3Eab6siltLe6CreJEboBlc7XgUd9P5hXb0mOwnJPjldeGTwP
OJh/h1VPIYX+DC+03WiZeIlKJKyWtgRAFa/QZXeEdbgDQPmmwWHtlK84QF/gggOza2ZzN05PGmxb
EnGU3obxdon1OUiAekF80j/oyTpC4N+YImwOqKetX9LwNjUgsfibG0xKKmyi+Tkb5+vQdQe+Uidz
gWh8bwscnfGliAH7zKC5qCs/2oV7IWW+lRIuXrhU+gNOPoP5avaJ9h/5Uqxjsls4wF9CZoKVJcQO
0PktGZu3hFYBX3eaHmOpF5F2DKuj0dRHqjtgyVnX2DafNJBC4AOv9b3TwgA8lmQ/To/IhRyJYxKN
LKsZ7Yz7rNx8gEFlhSmRZVlg52qrGZT+zAWnQFscjCRf1rXBCN0YXO2V3UBbz+71YDSISi6fyxhf
HJPZj7z7Km+BGtYUUI4pkDkLPC0wJ3pyvrVIvLAM0/wap/paM72fOOrxDns839rAWTek2fzYt328
EWVXvaItmrRYUk3HJKO4nUcmtZ+z/Q5h5R04Vbym9yc9hRNgN21p1MX1mp2djgdZLwkFxQQlmpJr
1kAjYt6au7J5suzuoMfZH+KL0S+pySawbKfB982HMtBk8lAs7CdhtaN3tnWzkZ0LbxP8+Ar6zxFa
BmS6LD2Zob4rnLeU8QO+eItZPPuOKQtfLMSzPGLrPw1bQfPN0FS/XDt8z+hAX6O/UKf46WXqWRum
E5hNrFePmcHFsbbX2uD+UdzUQZevXMf8gI//XWgV7KuYurh2k9ri1W6cvTTkBt/fzp2GlyWN9kuR
/J75bGeb60oXPQnjQTDnUVd41GT2ALR1WnXSPPWuOoVJtamcdpdoMlp1ukg2gHqwSiTIqbEcZiKO
yjrHMh79JuJT8BCm5pfEqA0fwZpIb+3dyiV5Xprsxn6E6+3dCxEiHTWMd8GQQCKfRvUsG2Ro1+NM
QTHivLPTdW0Z276IPjst5RobBo6XmdCcrF+SHhH2KPotncQ9MVmZ4ypqxyAeM1ot274M8DAtm3o+
G7H7PVWPDX16DqIoBrK5+ObtzUgIFW9g4Bi3RqQuXSdWqe18dqPe+d1oB45GAaeOOOK03Es63xB5
tHWJ6flRqV1anqxWTk8McFebc4L/WcqT7ZZ7CFcbmPxNYJNuOgEIc9bNJD76Jj3Tru1TxfqbK+WL
y0Jqk1Y8M9SmFnsx686qmXAxp4Z2gLSMBkr/FQw2uVYFKqLOgiD2fox7WtmJkt0UxezwqbI2Bt1e
l4L2LtRvZOLmD0lkfiQCJhT51CMdIGhC/ZrSA+OhXOJ4x8RfHb2YKxpCNDdc3pcEILxqMxie3zBq
E1/QAFlFYQl+W+5ANAelJm5Vj4ELQC36KgSKKDRkkNQdgEXjw+z54iymWNO4iLUOZyHgD+B7ese3
LzPu2OBZCu082DbFMFaCnpMs8rmgO6n048WtbpNZ2vsZhecDu+58bsKi/LRbRDQON+Xlq1bX+6CX
IPmhj0Ahb9PJXZllckQiehhn+qjXve3cqVDjJJ+zShu6taBO80zdQsZiEGwquEbdqvecO4gHRk9W
Mf7KZ632Pbu9eX0ZrXUJ9X/OTiU9ksA5coimy1kXhC0gjq5bV1aXBbngC8x5cZsyiq7tLHEflDUg
3PeUNviZW1skdlWWbKsu47NSRvOZaEPBV5w7sOFrTd4GoQ5Nmfqf5ZALJ3EYYCYuIJWst3BMoyuh
C+0J5JC1lfWsBcVSEvtHIPF+V3oiWN0gXBPmcY/0IhGPYPDCck9J/GQk8f2aoW+Wro9P9Ne7FzjL
2ErHvkMItusZIGfV/AB/L/3ZbsCkw4pdARGlqGZaaP+xmSMOY6bSi+PE2iPuOgc8OI1GewrMGP24
2ZNqALxoUFMaYwMeFnzaStYZ7raUodmrFx9Q6Sa0K4Z/MhSrql54bPJ5PPET7QKX97ERiGQpAJLx
2e467jkGaZiGqizk+nwKFkcq5RdZM201O86vszm5p1D85Zyv9ObPpOooZ57jK+ONTvJrGdo89q0e
Jzu3TuG89kk9bqA1l7vGmBmvadgx93ntDce24W4VJKHgTWRHBf15S2vpJ2A63JsGXGdzqLLA6N34
I8Xz8xuPOkILCGAJ61RX+1DPYUTzf1dw0/aAK/LEfqqJTl/Uj+UCxWqh5cEkVoDqZrxP0GserKWC
OnuvDO74iqSrJAxB5cuuOiqEIBD7+btLF+uzTtp7a3pMGbyvANHP9XRxuc/c0DDmfQJDBthZA8Yw
s1AZ7MraS/MeC0HFukb9lG60FAkKIiGWTQL81nhl1mEt53ZFw+UdbvGyx+aqUNT59n81UeJcWgoP
bzY8SdIVDOy+VkhxNtF2MJrEMzYusP/vHcj+sxW52XXUS+uoj17z7uEJn3Hn2lqyK7kV0xKSgjHV
nFi073Qcdv4yTNwqS63K/ygSQdtKiXAKVMEecOcqBdYnrJIBUUTNrB+LIy5rdk7ZIOJ1nnYLo9XY
V2zLjcm+cYBINJq0di+GhJe4y/KuUmunYps9DqU0AgP9YrtYInzUKvEITJePQLgci6Fe5Acqb6aX
hfKqVxctd0MTfe/D+FH7ugJaQy+auTXcj9yt7a1s6QTE8qp7TzTbYV42zGqzEHGsNnYXRw80aMF9
88oOlGPZ5Cl88ozV/RiZt7mDs7fl2x6qkzVABfBHqhfw942jrPDWDd4+o2r5iLteIjP2Ta3TpoYi
E7htdzOoN6QMpo/OLmMkpAEh5s2Q1w7lxomX/eafwWZNNKQ8a4juoOW8oKOKFwPGvYQiLB7+sXtW
MGjw1MWj/dIzXL3W0hkRNxy4yj2m5BMqG6Ch0tZO5PnDDwAUNpII+rlfFsT13EgPzw1OqA0+w/GA
Us0tAiDZZ2716aMnZzreuX27R4UT+q2eFF0lVi5WlNr3D7VTWzvTXWy4gdP00tbRkwu4+iFRgwp0
UBj6ivPTeccwoMZgtKTFRhB8gzXIQruB+QauNDejc3FG593Kau2nRyvGojmy6bMtNihYAZjXGqgs
/ujk3j4lzRfe9KyQz4sZLYR3ZCDb6a65zb/YV3pPgFsB2w8CVbiiBTGbZnqT44lTYSqSe7AJXvQb
gEXrce5K8YrZ1dqMWUm+zu3uKtW9nCg35fzKjzs/jda9ZUuIMD3CJiY+NSPjFLJu7njc6O74DSNG
Lct81yLXe4UXjcxs0U0PrXOjBmozC9Sy197LnQcsGpqz9yJ+pliXB30TT934jMndPgw4XjapLJll
ensBm+1ZybMJkmDl1exsY3iqayfih5okrIdainexHThTv3bqNCdCzugPkMK8UqfcHuc0Cx9aY2yf
50ihhmZdfqa8WmOPZ6TMtFO1lGhHWGMkyVhmqpQVQaIP7qVKIRXx4JZmuiK2qA0+XlYPpi7Py7mx
mq7ZzewY6ZXW8uG2zBD/qUmqrPNMGw633mIeSXY7i47hr2LakKZsGRYm68ScR3VPXTwgbdPAnAEq
wAtokBYzQ5TAdg5Nzj42KA5xra9QcDV0omm4ljP0SRnK6mqXQ+GLwrazNSfz7K5jvXKehzJjS+85
km6UjBfLp4SlW25Mi7sRJTDorUJltF63OsWvILS6wBziOA6MrExfZ+B/ahXhVznTtj58UqxmPECd
ZW+VQkAJwFqNb8lfqzbTJmCp3JSJn9VvfsU7Ldud4UHpN3nEtkuFR8AQXnRxWmGuEYmLwwxy8Y9k
QbWC+bncDBv2tzWZCh5xb21MG/jiPwIt/79ddf+b/HIWhrX/2i93+mnLLir/5pi7/xv/LCz2/s0i
/UjeBk6W7kF4+D+OOYP6NR1QIHknHOn/8NL90zEnDPffbDLssJ4oLgYudY8t/dMyJ7DTwZti6rT5
qv6F3/hP4Iz/DqQBrePvhniX3gjTsC3+kKYpceH9Z49668xuzRo5XHX9MKzrJMU2WzBmgipjV9hr
Fyg/GHKajTUP2SnTKLrpyv6gmfVHTZwhlMOubnF021rUQ9e5YxvoDSgNEqfkiCM/iwlXed4Du/lV
6r2G9WcZVr6aaCdSyWHmaGOef0Vc5bC0ugtF38+zg9ov2pp9ggmwwPnt1ub3kBs4VEbaI/LuBq93
D3fsQ1motngeKGfkRfNSYGFduabdsEhuXsKRzZjTRCsaYmgdHsarWUTHGqwh9UHlqcjirRRQh1Om
Shnpg1/UWA6cOzUQc1hlpRFhZyxYbHB+bDxq8zBtUiDX4IVw44vhD+WXI+Vl0I/V8pWk2VVysaIL
JssOVt3d9aYPmh7YspgUGkXFH7EkpV+W/VtD6r6nzMsHWYmo5n3b8Qlryz6OXiYwdR8JHSq4tLlI
cRRTeAqQ9n7sj5z4jND0Llbi+e7oKOhJnTrCpaPukOSRMVURCXLnQgUHKNk3mXUskidrqznFOjO5
WphTdDRbdjhm316LeHxgjrji0fQXg3COXp5TDydDXhbvS4Pw5rEfwBDo+J1WnO0yxFTSNMz5oqyI
AxlaIMYw2S5O/hAxsmcpjRUubn21PFhhRplEfiGkc2ibqF8hFz7hdHokcUf9DkJ8cOf6j5Zwvpmz
b8KRh8lx2/Vc84vdzGxWZjfXW5FZ+Zp3EySGJW/Fke/KqgcnslpkuWvz7JIlJITMqr8VjfkkKEF4
Su9HahEqjZ2oV2xB576A3Se6Uz7RMouwWddfMfkDwg+m/keEFcTlWY7slDxcZeYcvsSuzlvTjFRA
o4G5N+4XmSRZeJNHoZ8Ta4SsiEs/sbmEp4qZSbY3inj/1Dqsjb56LdKCiieuw6vJTq9xXBsn04oC
Y3BYp87tHIjQ5k5Re+e4mXe0GOQY5mmwyBtcXnN/0e2Wei8twza06NbNc8dPK+4WIiBwk/QS5AFV
Cm8p2D0IPSjwaWxNbBrtU9pjDsm8X5rIzg648CAi7sJX0JguVpHTDch+Y+6T95G18jpsMHdrZoVg
S2c0/s/LWI0OOfEwJ7Ucf5lJf9bLexzJkcjIpoZafM7uV6IwvpcBJihqOU1Bq9zi4okdrjyKpMaQ
xoIVhgz93TFexBW5Xup33ex71FleFDEbrqwTdCOgVBGI/iU9Nay7kQwTLqtmjCK2ipjUKDz99or0
xC6DVtTQ1oIKpBRIj4PDy1EI+kcZab+KwdgamE39umdBnscmF3rX3nnx1KxTTGm4aIh/X2Mju/cx
0UraPRRUS3jeR6KTV6nr5FuNgLJJqZpxc4sskhNZYmButJoCWXrOrVWfOOrJNIZqR+1ZfZJCtj4N
MPmmWcY2MDQVkY/I9k04DB+ZpOhk1kP9jZHlye7n06zmEIxqD9iuUPalQn/18TkW3yVC76ovWPmO
uZnsLZbX/kzqePIIMbq5V6wLp7yay3ROF3WodXfaWW2dHmiUos5EVLfRE0cux8c2834vzvCcJONL
ltt+k0flOp/ED1qZB9NeCzeaCq8KDIG1GPg45mOL0Xgl7RkzikzoV+LiZi6l2LVdSmE3Plsy8WZ+
NmbTd4Tb460FLFCOu1IMt8jtL0mZchZoKtv1I4Q2pcZjb7uHlu3pGlwAiApPO/W5eKtlZ6yMetB+
EvduhHI5vyrDTb7SwsgPWkHltz5Na3dpppOWFQUpTqbF1ilYWra4Qc3aCeaheLKd7D1tHkvUb/I+
ENETJNnMyjbdoMgeocg+hxTnlg3nd68P3cssjfYslHEoxoWyxuIQzQDaV47JCkvY07IabWsM8BVj
WApzxx/1pfqm0wHZKJXpOZXRVVRkSgZqEqDGoKeT3ZwCzVHXMf800kKDcsZG10nnSzZb8nPoq9+x
6gC96ZF59yrscJ/vItACgO+A/pVwy9sRb548jGrBZBtfWLS9LHYsN9GQH1KR7mNKmqggqNaDaPl8
7raAufuZHXda1zg5ZOjSvSGhSU9quZPsKz8dik2h8Y6p+zNx8l8NY97Yh0dgKb81HeOx8vyUoGUT
uvhnlfZDX8cv3QkXMAoNjQUNDxO89zwgAYIzHmcRcn6YBnMXBh6d8Ku2peSjnup+FzHDI0n0uHn7
8dEatPcpXoISE5BPCc9nqonOL3QOgNFMZdAiQJ89jzcQBQPvMVZPcI5Iatu6pVhO61wedBfNcm6Y
3RKkLDKyEkmxEMvbtCyvRLOI24z3qFKV874SxkTi1a52jLeDHxVTcsjKKPmKmfQCa7kz0W0nstfO
dDcWhWnpRzLuv7TIzOlTJlIsIqtn1jLmF+i65fvsFfmDltogZwb0Uvtqq2C2bXbi+FWqQXvCTfZK
32b7zHQ94rJ6vbd278uwtoKowzyscOTwNueQFWgPGzvrslU7hh9eC0TCqSrgshp9b1YNBtrDaqsh
eBX1z4j16xTq7rhehF2vh9n+TBJvOxSOvc91oT3VqnvFi827jBnf6bfdOJivlqLjxm4QSpTxl1UH
V6XeUS5aM5ZVWK6BJFbd3nS1YL7vyVJ6+Up1hYZ4iDxt32NDK9m8lgZ2Dbuodxh3N4Y2rHWaD1MH
FxI554QEKkXtL05cUxFIrs6ggb72CIO1XjCHOj4WjFh+61Y7NmjPuWch1ubjPSelwPFO47UzjW3U
3b+PUq2r3GGBhCJXy02SkNSay5PWi82kIsZXvgxeeHWj/kkZ5sfMMuEe9c2zZj/GWhBbFkCRyYer
2vtLItYeJYIyYQ3vDex0PRaZkX7RQRcWIap8JiggYEVnGT8GUJjSOBUa0xl5yxnx307VzrJvqoi/
WWIcl1auK9nn/oAfEWTQpnTytSPUNg/7XRhXh7I2thmZAK5dyL+SZHznbnWv4SPHkx7Es3LWobU8
poW8wC3B2JiP9VZNy6+Sam7+JKPtm1Hf7+p+fIGZwXp75oXW3fvxaGetbO1LOfKoa7zPWoqHhmE8
x3WJw2pc4HC3O2pb9qyrrzzUXPlixMRFrGRNzWcpN9ndqteGZxo1v5r2UWjjU2WRUsH/WZlPtPLR
+Q3YrNRRg90ACXC/iOyUK7F3au1S28hLImkIXmXGehonb1VpcTC1tYlaPP8pU/fNxhhyPxtSWb+X
TvMDHPJojz2bxvLUxtmWFctWxNY2So2VHVdbymN+D2O+ieV4GKzhfal3nqa2Za24zVOenHsnM714
y/gxzMapVSfNelRyeSgn79hnBLXxybmU8jZRc5Ia1XkhulKkc5CVU8NGmLvNzOYYRs+nvINUMK1j
oHW5M1XFFzsf8ot0L6bnbqlChGB2VB5YbtQDfhvMnX8wM+HfIgF9mqXDjco7k2m5lmbzMAgbpLcC
8cMvSN2bPeWbpXk0SX9jBpwG38iuWUxNhaiNswbGvGOxiEeWlwlxIZ+dHH3w8/s0aEEos9c4zs4W
F1W2RPcd3EtsRXBgyVwsKlabmS1PRn9YFvc3DNbvxFWwHJUmSd2o3829eXXm7wH7k5vcCzOB4eAV
ZkHj7TE6v3SSy0vd9Ye50VDdzWbbm+JhMPVfdfXmTPI0Se+bJwkls0sfDUU/G5wkMNlIEpsxGr+K
aPEIQ6boDpZ1Lmbk0aLKd9CXKL/WqK1dNjnkevaJEhp8j8KSOz8ytuNV088vsfDuEwU+Ol5j6v5Y
Dt77xF2Joi0UXHHKCsdfpl+mI7eVSAGce3HrS2t4LJB7Zq294lL2FVa7lHdgJNikWHALVv1kI/OH
K13K92G4ell1mVVzNoX75N3t7I35ZiHr6Bx7vDOaxu+N6le/fKXyM7HFz2IeCXPdNLmRNe10HHsP
82zv2qU/l3VvPjRl8nsq43Op2S+5zo7IpvEKqCsqKcvfUFxszDqp2x0MeA5zXP3xdNzy8ITK6s1I
nB8oWLs8KY4q1qaL0u0V7vZrVTspDk/zwEubaQ1TJCLtmpZufOgg4vV+r8cs/hb5u6jJyUZtuYcI
izKbOQYOr/acVWILtBUxKtoR0v0AS/Ta0O+ZzskE+go/BwtsnDS8GrJ83GOJudgNV1LUZGhMjOl3
eVInJoHjNCzGjdAa5afjgGkuqv4I/GDQfSlxLbTHVLjuxtE5zQlYdmunG829ziqSvy19M3Ofwyp6
r/KUy9bQYz42LlVdU+yb5f5kFuOhymXoh7P9YuXYxPuU/mXTTL66ynoqhVluWTl8RgZ3SQIKrJJ0
3LTD7KyMsN6TycNcKZq3Iazf8xS6Fhd45bcRYHqMa985Q6vfLJN2CMvSCSg67FexK7/UWD5qbWGv
9d69Ac2t+d3uLZhlezW0/rwoeUktrVjR+kBBLb4+gO+LvQlDU64IgrUYitS7kBwDorXyneNG4zax
SJSU7QQGzZ2zIB4QW8cKD2fkTexbZVJQjEYUhcrf8FXX1XNU3/cpMS5zfrf+mnISA/PlgoxHK+DD
GbC62+wejLCi/BBalgnJIAu5wQvSLxnL22k0HgtoJpH0NmHcwmy2QTKU9Y/p6LesWYIwK3Wf5sUM
BUSlVdDQAHh2YoNhok7uvN5arKdhJp0hS8jDZew8xYMVQaNhwl4mPN85M6TitjKV062je2Kl5BCe
YkRHbC2VMI5WjyGmygmuELcr/Jj9FSiMO8usrrOP0J3yvRRxy4j2rQTfbTw7s8WzkTpvpXBPI04u
rzWAdOV/XN615px/RKHm7mj5Tjmn7xUQAE4+cvjHYcJG2ZKM7sAVFyrOfXroyW5hGR14zKfCOHI1
zWi3mSS1XCz06J2shHWSIAio0iyfe73SvM2csb0wRxHtebWwqmTy0LHN1za1WHPpBk6hx5/QA/TN
lFKQ6TFbb1WHBjNFPTWEQxWF+zjJnHyjLRC7Gxerv8a3j9MjPCYqPM+taWIQIAKmMtFwrzNe+jD6
6slX65N+HBzseTyJbht9Kh41APbPsUuJh063E74EP2toswfuvBrRmO2ICqNwDlFheC0neWmBYEsb
38ZrV1g9aUO1k/p4VE2PIdGb7/XIE6yhmGI3uzhimrkkXNVyozhQCPxjUe8bW8PBi83dkEdHq/7K
ZPhrat3bMA4+0fugd40DhhryfJnf9haphqH9oCfab7P8q0nHS51Fx2x+J9fKdmV+MC0FKz59E0V1
qtJ6Z3Npk0Tjcy8+gKh6oNkU8MeMr4jtfSHGk1UmN5NGzqrtb2p4rSeoJnRvr6i5JklbvaEqWHuH
KzEXxrLlFSssJAJpQvVRHaVyyUxHSMT1NKzpcaZaYsnmc4iOjuHxga8lTsj22VL4/RbxczeRLGb/
OkaE1LK2PMZF/JhOhncZpkS+1H2jbfqSjckCninOzLUpGiw1hG5CvG5GqZ9EojkrStvt1Si9Y9Im
v4YWK+lSj9OBStWHEL70xtZqxcq5vnSDEa/0fiGC63j+2Kc+bo7XrtCvagod3ygNbpeLRd97U7+p
lFqXlaE/UqQLSaHJXgwMYh2+roOTVVzfey9IWcOn0PO4oUR/2rQp96E2eufCq+6Il8TsgyR1d+CZ
b9JAUFy5DLt90Jbui6WWXxQBp/h58plyBGdvquiMMOT52D4kLwaTikOCiHSIalxyKFtL+42t1D5a
IgZEy3mC6faUxNnbQGLU/5+H4/9LBPbfku/X6qd46pqfn+78Wf1viL+b/62cfyx/xp+4+5ucf/83
/iHnWxCu6ZKyabECaeY6oNX+kX+3JMBsU9epVbqzrjQTxf4/8u86/wr0OVODMgYp7/+K+Xedn84b
ujMssvQ4KN3/CRVb/4tj9x/UCGgTEGFtByKpe8dzu95/gtvMqUOQhlq+tT62E2PiUHok3/A1USSp
caggGDaloEY7tAvee1gMeMGJSmO73IeNpjMSgTTxC5XiNWIXGRIxiKPwQLQHbAi0NoZ76U1NuMrj
iK2ojf+R2tIE4yPXc0mdl9EW7d04WU7fDXlD06dkFiRUk/Y67sNumA6lFuGwcQdXf4BiDGIxdik/
WDID/ohnVVyn3J5DboXvkw12VaEsCq1MqeB1hspc6U5d7MEwTgihVaPxhSHKtiugT56aOLewKFp4
q9bWZMW3HH9SsR+NxWEaTtpmWBO4AU7iFmG3QTGKr9rSXZYudS8TbqOz4Slp8x9I0vAhCef4XU0C
ZJYF4mbYCcc08J7y20aTF77Q96IVvr3wl0UXWsBa69yaHxeaZW8zLbHmUyhD1f/2eiKjG4g4Gfou
ypV9cPWSwRI4GmvueRlCrIJEu1epQxKd6ue5qS5KzBgqcFIYhh9pDO2XfogW15cqL/0Bkt0Oc7C+
bHHamtFDEXk984oyu12FTBzeuqYmDz4SdzyYim74XWKW1ZEkf0ETrJpjtFq9M/5QwWyvOAeTW2Ya
aIM0MaZrTHXyKdRJF7RNMkjmj2Xmnw4AOVcVAUd8flP1HeGWYP9uONYbJeDjLkNLlitjri62OX+S
FXTWS86PEQ3fLrl001ndZK843UOAm3a5cG8hm6G0nrq6HivnXVHOKELW9Hijz9O1yzzWtv24UOoe
anWh2ALB0+GCT7XDFl9K8/8CAf6dHHH/6hBvoFWFvzA0zfiLWPIv8GirjDweEWzfQALiQIlYcuyG
KG20QUDrTF05wBAt+Yhq0xr01dRqHkQAlE57NKtjkdA4Uzm8/3GWReew4CY8339yBjWg63/ZL97+
8X3+V2a8xSnzL3CYf/5ZHeIaIJxdDdb132ktVjdjNsnSfq00gutchMm937hjuu6/M3cmy7Ei6bZ+
IsrAAQem0Ueo29JWP8GkLYkeHJzWn/5+VJ1rVln3Vh07szOpSVampAhw/5u1vsU3nRdIMyJJv57N
bBBOSuh35mk2/g8limjvtnqkrypraLaI3ZgV0R3+yF4mP9GM1FBhxIeGWXi/CbEusZRVndNhMMib
qxTy0q5mkSXz8Madgua24UU81GkFWnfSQ7FLRBgRSOPn9wpr9nuFopjyfawXeLex47JeQevxXPmW
9U2McHPfemF5W8mo4Q5vWeKgy+c/QY1Fosdmxl3AOLggfyy1UBD844r7txBnByTJ//MxQkvn8xSo
DNx/zUjKnTkYp1QMO5BZ/gNJcePr0MqnIs0E2HtAfb4Ns7Xu0mXfyi5nzNcHHyUq618BFqOzHLP+
KXZSC3kDE3XsP2ji257RqSXG/+Yr///8qjKEzONzsgNecdcn4p+ezmisUyUtZrOmEwS+8W3sp1wx
fB1scWTc3h7YNQd88QJD5X9+2v6OoPzrpQLhWDqh5MaTHrSef/nZUZeGtHI8bbMvz3XRhRDHOiwk
ZlGPoTU6t24l+gOgQQInjUYU3zCgNVFzqJrV+FlE31BGrGuPhmVvh9Svc0HY6H/+Lf8O3P7rb4kS
3+bDgW1J2KP9L+9ECKGkamQ64OHPuU66Uu8GWFG/1TBwd5gFnqQOZ+YbZoHXQlU97OORnBF6+dcI
GiGgROm9CrRHdHzCuu1iS++dcMS/lIXLaQ5KsBKY8e6dNEbJ/j+vtv5jHfWXiuvf1mX/C2FDK6Hn
32snbpaPuvro/rnYWv+Ff9RakIL+BlBYUmURWOESD/F/i61I/M3htuX/4MEUAiRIRfVfxdZaUXkB
qCEHdQzw+ZUE9F/KiehvhJShtwj99UVCjyP/R8XWX3UTKDDgCDvUbdhUqbbYOP/1tUj9oQ48QqJO
NaJgszPONkPOTVpdMPzj6fi3BxWapLVw+6enm4QT3nlUIkwNfXu9qv76w8AtsQEPawFjwbTjtRZG
mAPHDEAHAG7VXTTAETsMJXuDC8lhfbIv2ZB2SOvMdEVcpO1tIaVjMWs8JR4ALnQvHtcq1rd49P/Y
k9e9zsukyicTEhBO2nu0EMdTKygF3Uh8FjHNVeXuWuWV2c6Mw4LXDnU7UnBHQ95zMtWxuVsEFlW3
UKmzplwnr2nDeQjonO9w484gflafuXOsYBsdlnbxMC/45AFx0BeiPpVJZexNWzcR1kJFBM6moF64
9vhlPioyt1BWdOxlAC4t1je/8cQ2eCrb32VfU9Gr3pOYH1R4XtKyj4/8VOd6LrFRHmKI3R8OOohD
yGqPgMje790j2ANOCxMx5tsQFpqhpChSm6KY2QG2P2/w/qgxjd5a4Q/gVL1JsEi3XSPR7yc+7AeF
U8DA9Q021JlDtw1hLJLbS9giucGWJ7Ze0mE40nnmNOz66/FFZTGqvVqkGLzsFOkVvBGs9FmcdE/a
FvpZUDn+pHOJ/KYzLrnMCLvqBpy5z6+Ueo55SOORSg2DDnVyELBF3qF2nT+tIWDYVrkxu7pGePhx
p4ForSYjpJuSuYMuRNHSgf+rgEBthXQKNoQKaz0CBQvHirKrLwqbmeFPh3huY4davYJOqh/9dZDK
0D1sk61kNH1j5JIldyNDCOhEyJrXkY/tf+FhYea45MHwqcmZefVt1eKCw+K1mWqFEEiXuh1QYc/D
D7Ro3wETPqHeKfWSncvO09MlHGK5KvJda/72ySRmAmdC8TNjyjmX6FzVSQuntLa9D99w101i+TbT
grpgHNrC2/g9Vv9LNXbyKnZH02wVcz1nv8yRAbNeWKgPw3BYXEYmM4M5FWPa2aSZBJ+w9KvNUCOp
kU4MtKKKozQ69Cnh7duG+LZVw6dGEq3SOWQNVBXuXZswptspyx4ecB3nr32Xs9DubCt/kUCnQq6X
DLOoX+kQf6ZKGeqrtMrjbZKRR8pYQeIRWGJK+KNICP77VcixQAI6KTbk0ncGdYOuZm5OfmKPh9pr
KcZZ8PrUopmaHxbdUnSRqFewA5ZVDTQmlLxsURn8CXIK3H0wury4g22Fa/guWmk0gKhz+Co7gE8q
RxPGsN+0LHGgkNV70h5wGfduNX26IxOkdiacdVM5fVpt8UuFvPLCpqycsonxNko3+4u5WnqDaGf+
WMpq9naybDJvgxweiAzqBknj0y34eiKb5TrWStFbt4gnhluZBily7dAe1U7HTYnvDG6as1OOHyH2
NUhYhesyxeoapsllG8Td1sPX1iLbxDTZyKp5j3UznRvt4RJdCDy6IisufCkqlaGLCgiY20yd71wn
luddlOX2j1Hl4Wh2a+IEtzHEpxz7tW89kZ49YcRNcnb9c2uHCbM8M97a4Ywpc+mF/tLEk6rzwvGm
Nklhm9e4QHi/wdWT1Tvmx9ZTW5KufoxSeuJDIhkRbzv8SubAyTn3p44nct7JrBxf+LF8pjgRGjJu
wVYdWWqp5SBpzjGMiEFYuzCcOuwdk7CekFyjfWGPhrxOOSQb7EN2CHfoDHOz7ZrWAIitqpCxZxAP
935dsW31lFkAngJFCndVjPt9M6QD6r6g9jlvF2whaFfkgB7MXhQM+Kjws6ewGZjhFVr1n1Fqk8aH
oH01uUNHCrYemm6Uy9pXN2kaqE/bK3iuSfQgWCQFFbQuibU9bDDECOYIveaaSXLlYM9Icw7pVIz+
uynwnO97d8hvqmDmHQQUnB/zSXn2oc3GqDwLJdF5o3g0f8JRN7/oGdC/WymAGc5k0td3I2caunVX
yQS0VJ7iBeoww22qpEn1uUAnHGwkGnGMYq1gVIAz19znEuD+qRLT/OIZtpob4rGit6B2Bfjz3PX1
tqOJolGNZw5ujZDc23RUHhiJxtXPB8WvqXd8ptUDDHEMABXHrsD5lTcsNBInp+2d/fS9mCP9mlX1
XGOOl8gIGIGMd8mSFzFAk1h8GGJMgNuFfi+PUU92KH1bOv6wQwTqRHIpNFerHxjI+17pXtDbqIhI
5HSIds0M3xR9wZxc942bsykXCe23VBGrxbkrveBAb0s/lxCsuw8Wi+PKeE60TlJChAoefhNxiI1U
JJdYKiaxuXF74h0tg0LNgBL8HRcpnbcUUeRufdX45jKZiN/cDMJ+aGh8eNKahEsOtHhxjQsXu6Ma
ZhQaZIfFkDk49pnk9rW8d5tI1FvtTRUzaK//aOpWjCQaJHo4TapdtUQ4YWrMHug2GDjjt+DlsbN9
2DQ5rJ8YSSTQRDKMnRnP5p0HnXC5NBkzBdaxMQI8N4mtzwRuMKSIKa5oFyetlr0Ep8SANFht+p0I
Pw0HdLFnh57e+VRG9hmLzCrRFlkn94EYJJ+MzuMfFqusByLfTCcP6SDfXzm0v2Vt1nCQSI9i21oR
BY8OM1yZ09QOGG6baUSTYnB77gIzAUEAq4DaLJkXlPMhpdx+bWQBIPRO+DmCwORejsrumENru8S1
F1xKt8iuFo9Qz60Dgq/joTXLt1WL5akhd2pvN+pT9t5VanWEQwl/YZ+7ivlYgnRvdaWsN90DQw/Y
dGS6I1KsmrYKvN25KG1wQll3qDExHbwmyLiACUqKuugEDPdchF5/GWQGZMUeDP+0x6z97UuRbOL1
tE2pRJgQxQlNedHQEe6EmxQ/JNcDcy7bdjf5UwF+BdFFWcc+5nPDpmUzcjXzGlmDvwJoAGqnUEuY
H+a2zS6oN8GWw14+uUtwqoboVzHO1FOxE+wxgjHXbyvkVgGByAk5k4l0f1W2D3LYHiiBVpHcYqg+
EGSqzm23YYp1sgp6GW0ktqNzlc7xpqYDjqkfhXzwjFM8K5RZCFF4FrZoCfyt6tib0TsE0Bwts59z
qAIqrNSWKbzzGYcIn3OlZpc81wiFCzR79k6BfAurmkPd2hN1zEUhFDOhplkOPFxohWTr8PHUHp1v
G7CDCJx21dhipY/ES4Xv+wB5k+VEZuz4dcIst5/hbw6xPc4nAugANBa+7X1HZq5uWw/jt2ONY7AN
ur9/tdy36Pjm+CaYWCrhvIIslHkOflaAjzfm77Gn0azLD8xr0Xu/9Jc2sNxNPnKhdnF2i5ICKxCT
rVvfhGgjqv5YVrjM45zIauYyxXAa4tA6Fnh7dhHDya1aZaaBVvU9NDDrRBbSQWOitSrzDpQD+NuQ
FFfD6MY8/CXIzax9yE2P/GjIi/FNg6BH9xrkh67D7UYeTHtqMWcEiF5M89KgPtxETImblikx6+BK
POvO9IKaaOhvcMBZN3bRFo+uca9bNZDY1gZExg4WvQB4n70ztKi64QyNWXVv6PYiopJkc8ZYYh0R
bO/QfpFt31jdzu2teTv6Et+zue29mgfKUJvMIweva7RiJ8Oi0VQgLwebbe7QY+vSzjsFPGoRhm7L
id5kPGorlgfCJvno66FC1G1Ge0e5PTzNdkVGWdRQ3RUqIroij089Ojbkh6368XtrufEA0+Bjjced
noamPdkVJQTjc07TNuz2YzMSYJ9Uyd616kebI7jYxsjpkMLYKVpLWBN5yFavZv3kJlYA79A92sZH
0d5RjKIfooEjX+zY1hwPeQrzC/3/Lk/NXThkapsWgXdlh5itou7eycNkWyF+32i3dm4lZPjjGDtH
Du4Xl2VgnXRfqHv2ZoL9Vy5QzjPGQUdrzA/eMpCODjEAbsLz3Fn6ygnAWdpy2SNcfYtacW5c84H7
+HNxNEbtFP4GtQYvJfo0moJQkr6r0K+nrf/jTitTaw7nfQV1Di1hHN4sFj859KbpIBibP5TL2nwE
JeJ45SDV7EMDlzFgWTHCz9yWXOn45ayhvqa6E2clIQBgoHI2YsLd7VXPVakmwO5YNsthwchv3GXf
df2Ng2xjUyemwYLusQfOXNTb2SjnrWWZT2+ZXjI37TYcHd0dR9J7iqpWDk5Pcnuaa8TpWY1eJ/bj
5AZt8rwV2h8uzJ3oTVcfwAJNcQuV55E0zd+DCn71mXNf48XeYPEd9X5oq/g2C+SvNiytQy9YGLN4
WVmLrvg2/tKBIGS/dAxgoepKXwU2KYBOwesVZfaLq+E54tdGOzp75ZXlTP07gxBSqiPUQF7dlLTs
9gelwzXvTozANXkDfXwip+JXI8F2Jrq/xpu90b5/sErSAzrh191mKtdmbExeAo/NKNtcBmLIJ1Ub
u6dQQJfPHCv6GNwCWQEICuAPwTiW5xIY0tofCP6GQgb8XXX/Uuno2rZXoYwbHryx+DZcJikxE53e
yYagNeWRTiAwQFfhLwo+ZPYBOETVDNsgwCRVOcGRN1PvOte7kVHRr5uBc6ka6+LbDihWyBQZcvez
X0l7D16n2XdD82rg5wLobQAtbEY/dt5gBgVPrPEu7dScZybp+3LAZrAl7dm7Kpq5P4CXQfLtxiXy
GRQ3yQgKzK9ZqhOZfOw7vnI/So9TKl8R22zgq1zVSl41UQXtax6vUfD96S3r0trTVySD5QpYxB2p
Cuym+ymKrizLuUfklt+0y5hu5TAf6BcOncfwFJLtNhNFcI2ZMrsViXuEV+CioqxWaFEY3lFvo8kI
KG3z3noVNX8U0oluH2YIsAq7fFiCBCuoKLxXl+KMYo88l8V+DIPs3izNpevYClTIGOcNexkPAz1C
T5H/JGa6LhySIARiiIWrTKU7f1pox5P5lC1giMqso9mT3nxy3GrYaY/YhVCo6Xp2Wb7XxnlZ+oF0
kNjGCJ3DF1GbqCrRSPGc+kWDrySKouldBJ7aajnYuzmh30EnPZ5TN9cxoIkEKiDTpJBMtTa6q0q7
vq7SqYIVkiTvSUp4S8UqEMFwPbwOOkDqP2e/wtrFlaSBuiVVdGsyGBwevEVPJ+wSDSOw2yVfXtEC
VMTx9E1+X9C7AMgIW/u+TMcvp/J3VWQDaijcft/FFPlySnetm9y6bv+pcJQfJ8e6UXXf74SVNK8q
9e8HhMzPPMDX+JutR8bsybWSc7BtosK8Zk1pvgUCtCbSQH6ZJtx7qcVOBdIuYl5YelERLukhn104
34P0zlOJaEX0d1jLdzhWp12KkeXNrNzvQAgs33kEjQ2Qj5OZ/jWay5ksoUa2F0AJbwCTj2Ev86u2
Ga/RpK+egN89KPKNIbER2zJYG9kddVJ9xh2kgNGQBDK8eLXT/EJg6b/K2Ut3g129OGX76Nqsf2f0
fDsoID/tJLMbP2VSFrOKGyQsjCobvpH69BeLeYtjYZaXpMI73mth9UfsUWv64cKYpNFoGn2eVt1U
20ULRXAWRJ5pCK2nyKS3VlXJXciICZMIktJ2EnwtYx+yXq4a96F2HVrjGaoZzsXqMrJxwcxDn5EK
TKVpFr9RcwOYQ8jhTjh3oHe/2M4AjLWxQ1DPxU0bLpcuHE7WSr2jU1VbrND8C3l/i4jxvWoRmXjN
uljqLFzRlGt1nIIsqEbEwZJs9swZ688EEMxBDsUN6padRWoLvbNi2mBNdb8nlLx71Diqm10vp3yH
sk9BZwh/oLez56jxoCsrI2k3qMjJDCaIWExnGOE5yKbJJb2mD/3g2kRaoq137jv2xpofzV/jiWvc
IywZSafYIwq96z0El3E9woFIywzwuGKoAzH3to7a5egP5spElUOXjrGGV/4U1U1ziFOxHgddkl5N
ePzg2+u932XowqvHIsjAfU0JzvOrKTfmISndM/imlGUqQUxb352/AwkA2Qr509ix3MZIBHY92UHC
nx8JJ0HDw+AVAZQ/bouqOVWGT824PnPkxdQI130ikVZ8WZa2vyaBLHUzdhFC0qC1TgHqIMjk2Mw5
GFxkhmAwSPuhYVJ9sv76kPDTBvxUguWOJE3/URkOqDntHQKckEGlSpsdSG47WrXSzY2tsuvWH38X
+HzHeT42zrBr8Ep/RzQpW90zvtjkHeM3uA5q01UztDlJ7bHzmS9vZtYKSMdptd3Ep8KamHTtJsbr
jAPrhfEXKToEfbVOXe+7ynBdzTxn+dS1J2tAJByLEdS4YBnW2n7JfLKyL0ifLioJaMtT82PXy9nB
StcM3nGJ+hfNmO4GAbr1ZCZzcqbuGYX0nwYwdBRzkq5tI6fSUjHWE87AKJXvZG90/Nj54QPbjbCA
3NHODPbGBHU+0OlNqob3MVyYqhGTU/KceIzek+gqnKIVoeMx/4hxbW0lPOgjUyPvYFsxvrZ03GVC
fkQgEq6aekLqDWO9CbH2N/NyHiKAoGXZf9cOTMh5Kh6jBjff3LyYKP2EoIdhplenmJbxYxGUU1W+
3ttOcT8EnT5YMCsuJJo8VW1+7nIwDcq4SCzBj4za2U2AMTCotTaz4qx+nHy8jyX1oKc8JvPFK4cD
87rEeeWbXPYicO4qLuAS2wYy1ATwhVpxneHkMQLIj6LXV/MKamjzXIGjdJlPJWVhr+JkIrHa2lxF
IiW5c6goAOruhwQvMnWELV7L5O+HXjJ214gpGYYu2Ttdmr1Hmo6sdlmuq0m/JixSdtG4QunKNLyv
CjXd1Nwq3YTisWUww4obIJSCM2lGFhhikgRel8PvplvwQQXOrcZus8PHPdxBN//tksGwCVsIeRks
Q3DFwAWj5cHmTE1b+Ysx4R2ZUHSJ2VxDEnb85ziwf4Yc5QY+wWWx75aImdti1HPbCHvLASwQ3wwv
riInDlbNSxCOwbkbUclxhNqsKIBCdJotcVS8Lh5nDbT4+2gCljQm/RknGCLLqJme0NQwqmL9hoVK
ohiK9GnhfgCuIuiyofdbjgWDoQUbTiPR7ojRdk5OsugDGpP7dvTCq3CY2juUpZcB7OITnL7mS3cu
lh1Rod2tUxwTUdvQGxY+I1L5wfWMs22NhNrazVIdGhXobavzO2+YeoyNtrvrIVFuEBVAHCsxQUNe
hfJ7Z8UUVAc0DF/QnEa6VOvkEzp8O9mdw9g0ivYV+xM8JCu41zHNMYURu28d9hSxlayEmqa/YCts
jwwnn4O4mvaTaQl3RauOZWD6WnAkXMtZDMgjV0ndXCJhUK2atg52g0OHQ/qIz2I8MiYg92iJL0FQ
fruyfIY6cIqi7hN4D7NkqfVzO9lBsbWIDCn3vhIj9H8dArqtY4B7aQvdAB0W2moeSMyXMPyWF1oI
pN2y4hNrE2pN3yK+d2vhv6ugXq2av6am1+NK/1xsG/1M3iy/5wbk5DS0y2+AO8ZsHd/3rhiwMJpD
TF+/epKeO1Z2+8fIKXnKBXIs6KuNvV9QRu4mWqtNZMx07mh2eYpILY4t26yVfsHaro+n6YH7b8AN
0xXHzKl+N2EdbXMQWUvhLsnODuYeMqoH/3sXsSqC8d1rEpiK+gYufoReRnEzd2lUQtbE8AifwhAL
WNNMaYpN0r3KH2HC1xwx7LaJ8QiawXz1Y8ZrNbsYadCFGdlXj2KkCaxsnZH9FDjkp+j+4qUw3sdg
6b8qk/uk2zHmCwK/f0iQn+xMXU+3M2xoEP1kMqLRLcZNECeHzk/ql5ouRDvZZ5SA5+9sTQiyg+5/
YYU7W/LWzzvn1A48tCPp1GenwjfoYFP090vtIOc2EojdKBskBoX23gh4+E6n7GOpk3vEbuRLZZ3e
1Do5dXaMsYkV6RVea+dqDrIfA9mEGMXpj4ybT1vwvNpJ+Ns1VrNTwVw9IlxIIMmnj6wH8aXlCMpL
hClIF3YlgSd7P2+fWRLyRQK0BpVxN0KG2iZjGypA4uKlqd0XBm96x3zzjzFo1COjITvRNm6yNvxI
82TgMWWEySCRxdncglmaEenMfr4O1vA/OhNbPyc1THFaArPqud27jgD87gzftlL408Gb+ed6cj7C
LC54eVeDGhaZtJ0Uhuia1ilKr5PQLS66yrMX6EEnnecPHVvA3cqlog8XFujCtKX89ewtYHLi8BBm
EIjYS+u2HntsrnZ9tcTeYTW2YW6+6Sv7ABUG93zv/oI+wjAxM8UhmAFKy6EE4z/hyWB+p/mMzhR+
51HLu7bqwJ12FiSvtsnm5wlWFW7BKTrWkd/vK7zPW9JEmNFi5NwWnYI0wJV+8OMOco6UQCLdnzlP
HyxHsAzAAZhnHlVbQjpZSCxfOFKwuVqmh5nn5MpprOMM/qkJhitouU2MCtJTlwgcEuBWNT4OBYwT
u8/OCTYxjDalYWE/e+BZ0qsgNadc5e0pzNZVjXHny4w/eM9eJ9jj1GbOFbPLi5AYPrQz3B7w1NPy
DrlK3aL+4z+LdQdgpXsLGvOzoqRmuzA9F+xTDnaTuV+T77LkgjHX86ap8GIHrXvWUf0r9cezjCzi
6eFKv86lk+/iGghyYYeGIoioDuKdIwYKKC/gJAcyfSO3Ir1hjDg9wPii+4up0RjmCuEfAQV1D/yu
w5dkm3lJuxYzbxrga+lCXX+GfWaRzUJW3MxqYUjqfSKI7N7id4UXYSvKkjaAmC3jpSWpoDTxygS1
u2/bKVb7Ubf28JnFfDItYjbpKqTxrkV35A2dLxg8y1tLsK3mNmYspz3gpQ0kzCCrGSbiT/B+fMXp
xdDhQ9C77UA027fwpCyMi4UVPPatsi0OC8c9FnMS3M84prlHpPY+3S5DBhiA4fkT6WY8sWZjglPx
AtbIhwieCyyS9DAJNrV3rbzZuuqz+k9v4Adpl4jZoZG0HmjpN2FWtb+NyF8iX7CEL4N0LyL/xCKQ
29NNKFjtqvo9VHgTWP/kmxLG+ANOC/WUMNt/s7RVvXbe/GYmzzDLQpS7Em38S10ZirjUmzn7x3xB
QiBzP73pjGowMATIDjYexgg2U6WFd02UQfzWzHp81gsm5BkO4CvMn7HnbSHqBdBg0rLy8LwHq8Hr
tEFQWwW7KB3HlJVOHr4HRVaxyC2Vgd1B58SYlWn6knaUtRA8zbRtwC29tS3kcTqnXNKnpgv2sKb7
g5t/TTmaj1mOxwMTTvhut96+MOwLUfI2ONQSJo8ez8+OXoO4CbCw2Vdqz2T7REaSihCTv6oHQiB9
x9lWrlYXUcTeCzunjBN4eak7TTxrAvqMOWzGiei612OelPbWakK+pbJ38XCV/qtfr4ZgR2s2LrN5
VMmcHtrAbnd9uhogsTCXb0j29X2cD8mvQcIYiWuOko4lsIVIsMhuvMb09l4Uk3+yHYgohUuMZd/W
9VaCTbyp4yhxQFDrGcfuYqdnm0OfSr4xR2Ai8ZW7gCuuJtPtcHA1NzDaDmWHgA2Kvnf2Qp4+WMfM
MpaiuLb6oGUAW8SPyEi8h7RYUnPOZdveOIhTLsBIDp72ohPkaiLnyXg5icLw5CbO8ISBwWH/3mJi
53bbN9L6zAfn1E32DyaZAZ9Fcp/i3mSgN8OqhSyFi8+31Hs3D5Tqi1xnE1VAr1kOye9Q8wZRoayk
XmH/LpyItCQL9tlbYa2pELW+UtkibgVv6LcbyeSVWj8szqWoNZ9AWh1tLaxrXY/jEe4M1ahfZdo+
xnJqniSbCJwpIETxhp+ZUpGHJWCZ4uiEHSkqdvBmSW47g7JIsDDz++rasliLeZzF5D8Opvl2+4Ho
Kaa/J4xPkC1LppNu65Nwqtpx65TwoOqYXbfsMWuLYnkqUJ8Dq5qWjiCictkpA/OlE5ASwyCc/uSC
NZafshnqonht2ON4A3Fu+Gw9qIcmdaeXMJfuj9VqmHOiSV+TsZxfmMrnX4Ow/eE6bwOzqmHnR9Qx
/iUvNDKNgTCG55jzDL1hDqekmcPjwAPyFGaeyclNwlaFfqfgb4+ASPILtLhY4qxAjcC44NdQ1BaT
1YLNdE67yMzBImc+eqdB7haOuMV+mAH2o0vIcMV6fF/gbnBnQ4jbQMxxtu5sM+rO5mI7WG75Uytn
+BiXMj0V1HqbAJbQbT5BH8cRyC6tf7SqPrgJRNHv4eLauyDLqSlC4ypouN6MBUYvmDwz3ed74/hD
tOF/rdsBdcJjhHLnyfIyFq7WMouc4evMXWAcdEsxIKB5mNOKJXMsnkFj50iwhK0JMR5FcWc52cJ7
jwDiiuLG2JR2M+vPDJkzk5umjuk4U2u62N7kv0kTreuqDo6rKNLiMsfAIbOU42Nr6RI915iOEf7q
xbAfXOljV33Vw6rRDS1XOJNxi1A9B61eIl/ZyaA2uz5pPYf9dMZ4VJg6Pfj06VKSGYM2gQQAV7tU
r1J/lgpXfNo489MS80rUfRJdY5vMSV9HN1W4U/jHAUh4FbF+nuE2lKxYp4poG0+8R0owiG6x7QmR
vNjT0oMoZRqRYItEQxENnOEVqLoOkGuBqakmYUHj8U3sWV0XRLrWqxiD1QNE/S0suAb1yDydRZPo
s6j0Ky1bt+lpH+Do4wGMO3lRg8f6kFnkJe8WMGPFQ54V7UUwGUIyJmuGdt4dIqLd0mF5DGNLersC
Lc/Cc4Rp02Z6J2QR08jKGcdVZMLpZLW4BTcScfqG2Z9LCAntFPlQlP71EO19v/d2cIrbrZWW71qh
NIkQN8KrsJJnVhD6GNuEy8C8VEiAGsR5m9Cq7YYnvEg+Ujofhihh6V2DjH3MvR5sQcRGZVvEyBjW
eY8f78uYafcCz331B/pXrFmr08DILEfXEYC2Swf7QO1JDYjMZMNcFw+MT4r5yxzN1FfT7Ba0yyjQ
Hq1YzxcU8UgH+lUp1ObZLxvlEinIQ/XRRk32ImVrvTgoJDycJCZ6Y99LXJkns/qAfFI+C69DDN96
5hf8xMhswzKmE3Z6zwGjEaHrIGkOZFJYOi/pLNIHv8ZUYHn2pLYO88MvRpzdVeIU8q6co6/a1k9Z
hvjBSZ1vCIj9aUIFRw4JdtveBuebO/o5aMzeY1G2JsIodXDYaCH7cIvPiTVmy7KJma/7QD961Q85
iTADa9mmhgMFq4hGVVbk+Yb6K/Gi34qx+dlUEQVYlt5OAaOkIPnq3Hh8Hwb95Tp99CvrFbdbNo7D
zka7x5Ks3o9pvvfinMT1un+lOAsezNha71HqDFx8EJ66+lSFwXJtwfw7hHn8qOqi3XsiTjD3GHoU
V4d7NYw5Bxp4O2zQkbNsCw8rdu5Dk4nt8jKN1hshJT8VF9e5mKBLI65aS77HxY2GO1XgYVCgDsMZ
0VscOOdJVzBPgNkilAUjOPi3cJXbl2DxrywiB7MBu9K4MMRYwApJl0THHNlxvJVGsUvuWEbSBwpF
apPReJ26YmFiwiiZQcCMjdOfHPaeHFsnP2IxESny2XOJZmeuHpY5/Y0lf971TXS0y55kq4TkwAL/
Uja5W8qEmuC7yZA8ONyGdnHHnV5/FdqJ3zhY0M9oG2fmxMj0nCdK3fuKmJSdqBwJ0broQIuFQPCF
4/YMkgo3C36h6MirIzN1cdUVJdcOczVrMhd4kTYtCG8FKFW/fh58NzEb8grTJ6qFEnd296MbPz3I
uLLsjbRLoLwN8b6APwKx3OEk17uG+dUrop36Ts6p44EF7bpwPzD+NBsYOw23oEXTy0tu+zd9G3V7
QaV3O7l18diKTFMeEcDFOrGtkAm3szvvUV32TBSs9ipLNSzpr9ZqXt3Vitr6ak0npDNR9BC5Ub96
Nd3WKRE17bDVakASqNx5uVF29X+oO5MluZEsy/5KS60bIRgVqotatM1u7ubzQHIDcaeTmEdVjF/f
B8zsEkakVGbnrjskFxGSQhrMAKg+fe/ec4NzPALSvyBunupdqxwo3u5UJzQixtTTh1iu+1liRbOh
AZClGGlNEU5HFlXGVzGGpe/EGHLgknXhpR8N/fmF3QMrGre+YO74s7GKtLzCGsRkwx4gVt4HSWig
T2E9JeWxnR4yFs/gm9eU9ZMaMY2YqUk1sRIEmB3K3OU+4JnHpy+doWv3Y11UD3rwe2vnAH2uPpUp
k2JdckV6nQ62n+LhTu2B2Ex0EAfbOEt0VenGtbGXz5wqOIMR8Odn02xulq7GrNRlJEnu54aIxZ1A
21kd8De53iEulKovFTjibgf5SbhXw1QSh4BDr6ou3lTRBCvg0gLkBGokXxGGiU96/RZbfevX3JK2
m5+RDDLSSMwiyq1Kcm1+lOxM7JcWYzfaYXaehIdwIK8p1cKFNDTXrtx16UBCTVCOxIBYgwyHb4tm
+740eVE8GVf2TykuJXB+Hdssew1DfjL//Na5FkUazXvk7a73nHRTMO8QR8iFeVZu1HaOmRidhjhz
1AMtCuhTCCdtsfMSg3RO1jGvBW4i+AIuTrzgULlQjk6pjHP3M/Ws4BUpZsEmWK0ayTxy4Hzg0WdK
tSJHQMpFuIIZ6vmcWryYaE/SZ3r1VSDtSS85mV8Ibjq//PTGpL2EgH1txK7WSpqKSby47hOqwgJQ
l4WqQub3tU1zlNd08cQpH03KI7fM2Aka+kXFWUGHWDsGcCWQdM4BJ96857A5B8jEDjOoifiU2k1s
NgLRn30qky6cD5JmUkeQaG63dxN5K2+BXeEzXqZM6mNdlwgMkLIU1tEvyFrf8hCRJcFKoeWxsA0o
LOo3RKUedFN7V46zC16lSmvkDqovexRJqYhB6IyLSX8iqqJFBKcR2VYJDl88Z3XW0iZ1vPSmaHqY
3SRoloRu1Y0XbJg0LejBvbkCAQ7tur9OFz9vdg0nN3FXMUCwAK7g1jkpt1ia/ci8FOYxGnR5bEc/
D04IXie4S23i6ew0gr+LWBpQENPscxh9ZW2r3ow3hO1tLIWHobyNW3Zm1If+Hj98UlwjHB3bDQcq
QdlNwftlZtZNhy5zQtSBzLVcOgJF7h+9NO3MlcoFoaN+WCGrXYLBcj4VQTsQAryyy/wLttK4e/MW
jtlfDQj4COVRR4JBHk/pFfLGZXqiAKipxrNI9iSmEpZB5QZPn2AZvxTBUaN0mw6wxjoXkjY5wbcC
8h4Pr+UYcTVEULtvaiidH83YO87BIHbyd2PaWc0uJzYkfkPyWsKwqRnxsL0iRNtSnWIBIdqoAyEP
XvxrolAyI4BkKv7CYzY+RFHRQJ9pmnzZugm6XiAw5FDfCA6oI8tpHn+jcVL1m6ZWAIg8U4c/sexO
/pvsurChyGqL+iEh46e6yu3OXnvaSDIJo/G5CwBRA++CZhY1H2PB2HPmTUCbvbgi7731n5AoGusY
6NCbgW5CGtgHtT1XWywiMeNhTD/xnnlemdwVCWsDTeI66N+aovL0jmaLO527QpDB0Xgo+dhhmT5S
HIJJWGjtMIb4Mot5iF4apG/jKZsGDZcHDg9KBMB76aFHhRlwD9C/HqdSuJJ6LFZy68hYf2LkHqad
tlsm5NaYDDn4RKm9q7hrSCylXT0+II6euj1BkGAKYl9PBGjrPkYx7Cq0eRVKqx/DGINDdKxMPyPl
ZnjGb0kBY9nCpkKIIZI+jMMyFcdwCVBbioBSBNRTQmoc7SQCRg041Wg7e3D/d0jwzftEqhBfANKB
OROkMCD5QT8lzx0pfvR3W0OwEEVSfJrgsAka5SE0jUR3ob8fcGwMpwBLJsWcdtikXTT84xYCCcmZ
mi1XkNbVzV8TNK4g4xKo7kgfs8EcESPDKwjqLvHP2dTF/mGIiALea+gnJFDgOaDFwbD4B+dTVFBV
PxmSbFXjlHvwBct3sCVov/JmYgjtk2v5oiwFm8d1kFIWReu0t3MvPfeK5zhPD0bX4t0PSq/YOxkp
ZNR6BemTZGV73/mZJsDyfS4/gACm330MwciFffA/yH583mU+a7kDO6SPoxq9kawjgEx3aaFLDJyT
3/cXRE5kY0zQKMYtaknXe1S4+c3hP1YP27+FQP5vPXp/cvL9U8/f/4NuPifEBfff2/luf3z+6Ir3
6vN3Q9+vP/M3R1/4h+uGGNV4+0MHJ7D9X44+7w9MuACNbWawAI9hG/+Xoy/w/gjW/4c/iBYesAIE
5b87+gL7jzDwFG+VB8fYC5T/7zj6VhTz7yY721a+j9tQSVfY/HU2rsLfTbYMdzSklE5tdNNaz7MO
iAMzxp4xzkStJqeNeGCMYDhcdZgkMIXsrNxbIVVrMLpUDPZEwFo2umcpIvV1gb8NPWUq4NMZSxYH
+gQ5CRZg7559JC5Xit2CGHI27N9+c57lGXbX7/bw9TJ/8wquXyPgx8DhyAZHq/0vxkSbuqL1ZAdr
M6O+ZIlEvG+zTFGumIgmbdk+1miBTlDQc5pviMX/+ed76wf8wwVIG1N14Hquba9mxt/MyrPf4qUe
Z7nRUZHdYDYCzTamAhlPy6QQThO6B43e7tzkEoVInzM0iq2nQtCYqBDyD0tHAIFaTlylvluGvL0j
Q5S3GpncsZG6u/J832E71+RCY1JEaWR71jZdjR1Zz2Hx4nf4MmAr5QtMPROd//ZTl8vwL77qX73R
628NL0C6Xhj4no/s6c9ftYoB4YR5S+cuzZvHXGfqVk8I1w/L0ihxSOpluh0JGBKrgU4OlHIMITm1
Rh6xLSp5U8NYvIddJMhemDyFwJJotAK6adAH1g5bAE/cP787jr1e059vj0Dx4gjcsC7vYcBL+Pvt
GcEXFKAjsfD0bXHrONMPg1hjb/EFiVnKh2s4r9GZ9IonqPnLKSxHG4quCdaczPJu4FRQ0DOH7utM
SXuMOlrJt2muegDLzviyJKQfxfgxzL4mrWqGlFy2L/5SWUwv1HieU5g43pq9AM6JVJTKP3Ib2wOd
RNgCjfaOEy2nj3wy5Hkrr3vLEZv8rD1lPbZOWZzDVPXo1BpAZYw/6Aj5Fk43Gpa4G+kyTzq8k3Ml
93U/kqAaDOqzjpYXBEHLa9231VudVNUrcd5i1ztrbyMuOF/GGkYXM/R7nVTFjKq9rrCBl9OZqbK4
beZGX2qGyXed22Ltwjf+5nVudBM4CzWxyh853OjbyKRjjkqZtBYOLuOTR+bhGuEcXbUTepdVppht
wmEeL2Fo3UgXhVWsySGdMn03FOowdaSvKvrzqre/uk2bkBwtpdllkzXBs7YAr/uFsh/ofY7VGu0h
jtMUYEiaZHaJk7jhaEfvkSB73m3MkvOmxYGxkXnzJmdLMasezH0bajKg7P6Me8E5dFNZ7//F8/XX
5cexeRsEyHDflw6vx1+Wn7UBOtVE/W61HFAriYlY7wAFantEb9r97CfXPs2G5G8rS+e70c67C1jG
N2MhANx1+dDNtNUs4ewcfJc7xFV0suirnTgaq6MblugGVOjc/IurBs/zp5eCqyYJwsdkjqXDt70V
D/LbmlXJwQvDGqUuxhoQng0yBEXtzqI+qxMd45ewTIcfDs3LYwHuaW8jgdkpDqJf//mF/AVDYq/X
QaCXDMgKoKP617Vz8qw6AUmWQOIZ2meVcn+zsE2Ris7Owe1a8Yzu1fyre/aPn8pmEWJXtx3fQWu6
/jq/fXvbEYzi+5HR/+wmuPqGsf3ih138nc4RendRxtV4DMhPeslz2lURfmSIfFPfR18HfNzILZX/
taXbc2MpKei9OPJatBOT4zJZ/sUCJsQ/3CuH3W018DNLUjAf/rKAdSNIm9Sit5nCxUAGFd5x8R8J
REt8ym64GjHlzulaXIYNJo+jGcT1kIDERNAj8SHr1CHFw31vEIbeB2nR3eaMc/YCrN/RCgpmB37U
fVSedUqtOj0PZBMAranevLm1t75Dgg6T+ehJ0Mu4EiRPH8PCf+mIlyEAXkagz+3K2UVxI5+6KMG+
x6xrQ4YpI8DEhGszj//AdCRwZmvLP6q4uJkSF8ioX8LTmyWupXbo37TrDXvSTdV9AGgbh0pkM2SK
hDwsjMxIHyZAtxZSgsPJur1WcXTI47xbtrGkrWGNrXjSc23TgE+iY16uEQ2p6PbKBlig28T/GiRj
kBCvwl++wFL8MtXWgqGvxqnsz/l4UxEjSmC30LDp3O4+CFr9YKxq+KRV6BxYzvJbu3GJd4n8gVgx
8qAWVAJuuItrIHfMdb1LEhAAp4kIb1wPS0eEKjqOgKAzrk3vrcxzzzGzs31G8XdF8GO0n2qsZFNN
KgsC4OSsRbesZ73hWHoqviubQbNm23GD+nWsbdp8YVCfROj5H7oVGExRiMmN1cceGhlvqHHlNOmx
arxx00nP23Jc0CfOiTNa+jyNdlXVNe9OjBvXeAb+4ZJdlXiRbueU7Ah0LdNNZuSVFCndjSj4AhHI
u/ba5FXE6GTcTtFcGtKLnKkU2xIJtz1W+rawgvoG06WBjLuoDyCGxRFEC43LoahNgdy5qXceEAX6
CbW8GNm9LHMRXcgZkXdyWGiuQ8u8hEOFHchp6BCE9j1mn2+JTjF+d7hXOFcyTmqGwUVvU4g989eO
R949ZhitV9UP8DqvfiAESt4Vgg72SC30ErWz80oZjV2HaLdr6DZXnrfANp4xYycyn59B8FtIKZvm
0cxTfj1VCLU5fb3RyMCUThvrvhPNfM+8LD1blfRPjAKi56KWx6jgTNWQGR3uBgnssBl6euvJICue
MKWJNofoHuvJfOMejk9FYL5FTZGelZnc+2FIgxuc8vWZbS780ubo82maEhEhSqJ/Y7zaXk90pDVb
0CN6JPhqosezyarCPWMj0PSeMHeIjFls1yY/at9Ayc7KELJxzqSyGZznCLMFMMmlvfQ21emhc2vr
wfDCPEDSyj+qOr7Q25/2nd/V36nFCB4c1PoESSHPnl+6j4zQ4UXKrn/F0vqEX8E/Y1UAWFx4oLWx
0kT7Ja0zQniaxOzKPphPJPzK2wry+LvDov9moWM71aw9L5LuFj4Pt/5CqZogp87mG42CmcoY9Ul2
JAiYAc5YjNDddZqMh4AwanTtmcOEIVdJ9IVDvjjkWZb+6ELklkgUyuqSagtzGMETV0Xs0k7q5/aD
pITvQNPkmorKyDOc522RKHF08ni+DuPYXKe03O602wXXYTAh0Q2XNy8VP2ve+EMm9JGtUR3odZLy
mmX3bgE7u1ST2kWFI469Cv134Dkn/K1kDdLGOlHN5OFrqBJE8IOqFAUa4/NXPLett5sU2GPaCk6L
fCc3d2Nbx9/nHOuu5zNSaPTIsG2phgVRM8qfLtDRXjUmInxipmtPKXCbJMLmzctH63Zk0vWUZMgD
8EPr9FhQO1Bf22QBL2S7eSIjGtFBfwM9dPqY+1hi1Kmri5UGgBMksKC9QTz3mQoCsfEilm+yopMz
dsL/INa6f0p6i4WfgK5IW/JdDT6hzKLtTrzQzm2uGrUfIaiRSBaElthp2VTiPEzMYmNgfKskiF7Y
hniOLiJEsWBqyv4PfL6F97wjdKQ7O6xj2RY2gsUbsL77TYOm2S3S6WRHdkn/IifEmQZppBiye+5M
ZlflTi8pfJpDY1d4EqegZ2xvMBl/jqgdnLsh06t8cv2kbMzEJfbwuSFf4TWYpYzPZTvbwabvHeZX
bCOj+9ClQtSfvYrAEHDFtwNKzHLLBBy6Rizs5YZCfd71vGt7rQ3B8EuwDhezIT02NH3uR+RectvS
gjlm0+LchrKRUJhs7yoLWHz7kr7tdpyc6Z5JMQm9c9QlBP41dNUwmE6+dxiHtB3R9lCjXNdpX/C8
mpJf187T4wgWlE6dlDfs4+qVDy/aR8YKWfYRMaTw7n3Ruv2WaBKIa2vWM4hfZuV6i8oEqFidlOZz
aFYbVamd2yZLu9OvS81V7F81nUmPszs6z4yLCOatCue27HmMCT50bhlq4/5y2Iw5vHVMvg1bVcQu
c+OUBBZs6vXbp9OI+NjP50fAOWAWpFvXL8CvkNq6MaocbDwDiN6AXwvRjhgeJ6t0bhMCN1b2r+O/
Z4CiYwQFGLs2dLQiB4FhzmMAgSA96mj9i2zCKU/IhtQNgabxDg1T8bWJFNcx5Cn6D7trviq0OS1k
CNk8ug2WNZQtsZFbNWQ8sHXiX/VpzxchtZu7oZssXM1OoRj596aMuJ01TB26vPCJORH1BeTp/ZyM
3anDgH5XUyci2yfTBVJsperrYrJnZxcGlnpVcc1PN61cjKaDmeHXoXqdlzmB/7/AwKeimKBZM055
c9SgscgAQm0ODXCV+4yWyM9FWhnwdAi/gRtD5GkUDyjoPAlUpelWbk6fBOq+Uou1r8Al7cbQH2sC
60xxUKmV7PXAXCaxqwe7W/x3LI3uBUPlFbB2sroXXT0wiUvOsbWMt0mfDM5OM5HaFiRfPXtF3k17
Pwu+1/hOsC1wmjp7RTGfVFfkdyFx1g8QBPwLoSZmx3iOP2e8jtBSoAmY/daTmlY0OKkkDjKMwg9H
t6DzvGasTy2yuGvHzO4ujNLiE3vhju0Dy7WtshuP4BXk4X15wrxe/axQoF/KyNjPTUImHHM44QF6
MB359vTJ+6+YDNZSpWEiN9YOOwjUZ9QWZeswnPCq+Ygq/0RXBTCEGzYaXkO9FCdUTRFDMrTZ1ySx
EKVuaucqK1ZUvUAEwq/t4JXaNLBvTvZUhTDaIfD4MtM7v3CdK0i00xmdivOY+Z0rUE1PyQkzd3zx
sVgIRoTza+T6aMXipzCJH5BhQy9v0Sno2XaORW8efeidzPDnA82f7iOuCYM1IQKNhCf+rpkopOag
tB6scaZKl2l3nBfrIRlx/aiEs6RFVM1eexHZPAMbvcGadBebob+GGVHf6XKZTnQR5DdG9O59aVS9
JXHbu8tiWe3RWzh7h17wFjVXfEEYE92KqddwM9vsZbC8t6a2yZDUsr71qv7dGqL6tQsakpOtpFGb
lMneriBo86Qi/RrXrfjaTxZ2JPhOn0hBAWItUvMcmK5FFT6ic+mkf3St5oBTymfPNOaBwGUbllaN
DD2Bg3gkQt3n7nufaRW8KHe+LGTMIT3p9v8zreN6zCCZkSMgIRaLeF+PBN1Qib5UlJ0pdhA7J/kL
hKuFd6P70MI8yj747ubOWzWwprd284jL/Cm3suckAUtBdIKb2C+/zqr/Vp/7uS7531+xv39qcv/f
tcL/PwoEhMD226F+927e/8ePyqRmvn0vf/znf/yvyrx33036/f33NvivP/R3sN3KivsbNtj6xY37
P7F/wv4joKMIoY6zv0JwzOf8vdVtyeAPmyEoLcYQBhzl579Hr7Nd9edDP4qD8Fd7BvAlVEPsMX9t
1Mx27iLeZRGguVBolJTnHOUm2WflOfa6yHUm9KabZgT9NpifuHRSY9+DunWsB6RuWY43l0Yvrd5t
hIfFd4lvjT1NRA29qIkiU8K+bc/hnC1+dGunk4+NLYgjqmgkCjUItq4YFn960n7gZxaklrafhnNF
c7BMmN7aM0Ey0N9oJHc+Mq8tugOD/MxQRVyQbKMyYT1OnFOWdHP3aWszlPu59NX83fgDo0BK27nc
Z7STmz2pUpyOGEMtJYeMjhx2xlSUdBGCm0ZKWlKBT3DyZvYjlWdbyGFjuzLlkc8Q0VOimeyR6N0U
eCzy24ZIsvQMLGEVnVuQVOrvevJK87bUU/TIzVsP/dCIcIA5I4Qs7DZqfMs1axgjRuDECVa9zRDP
qt0nBHk1D2oImhc+oXpXqm1uJyuRoJozD/SWgIgABCzitK+RCdAJpHOQ0Hc1w2ehvNZcz+DC70mB
DepyM+s6yjh8WinKYyGHL0YV7ZWiqMJVKPz3nOE04RezYM9iisYSV9p0dKbYghmjHOd1GOjA7dPQ
t1FYwpOP5xM/loGTzrazrexixII+4KWNxsHXZwPl5W0scc2aHu34LlrK8Bpt4hRsrSVc9IG5JpiV
vK4OeIUje+/EDA6xtWmD4tnyQt996hKen1dNuZT91L2Mk5XGgPx0A4w6vLOKZIqxW1qUM51H8+pK
wCDIuNMepsdOum3+YYO9PkrjuDsi4EscbEF8Pbh+S8ykUE9Dj2IcPMbMCZz8bXwEIrfu+jFId9rF
WwW1JOR4YCnSIMb8nrCobiQdNym/yXbA0lG7Gat4nNgY7eu4IWI8IOFyotWkYb10y6aILHov4UwP
o+i7N1e3NadeyDPQC1o7ecE6NN4rpvqYThASPyM0HZBCUXhOP7FbNhh6PIBCD9Q1eJ3cetR3NK+4
nXvLndEh7kniiJJ9lej5pOcY8YzxppJKzDPOjdOViKGgLaeXoSyQ4IhMCPsa9dxMOApnQ7JREvIW
YQEkWhVyk1uFNM0ehzdXiQqnfhV1WQ3vJarog53Yyyka5yA591biLNAKxwg2xa9MwGoCr8ets25I
oPX1yUdo5PNMYHYkByLrXsuwFMn9lOTElXWRx5wMhZUuCObZo30cfoxB7b0p5JUnl5nYlwHzS7QF
aAEPD+NtcTFQhZ5UA0QjIniYJprqkwMkR83D2eNv3oX4mO5y7M7c+aTyaaP1EczvuG8IpLYg8GS7
cYQBulf92KNLiWB9EIGWgY6uUu3t+36Rp2Ucmz3hT0ykIqgW8kJLNbYfbJsou40JijD+zmCte0Pn
RulGromcTjFi9pXsG1rwjhIgITso/MtpdAla2k6RxTQA4nhxGaRMH50R22w7xPULZd/4Nuez2uWr
E2fHIhFvmR3kAsh6naA8m2u0UvuqDro9gp3ovAyTf1xEHt+T8e06x7jXIt7CbsHqazXg1PqMZI66
mbLLOn032yFT3UXTqniTY80/mG4NgnmimvNd6JUgbkU2h7chkQucpiMxHaAxhBfNrL/d+aWs6uPg
ei3xTmSRbId+oYqRfSe3VVTENCvzskBnAkDMNDQuvnX+QqZgMLdWs3fwMXNg1VZzNwyL8TlYhAyS
yglRNXMs4B0MdsVOpUMWXjipY2uVLN9oq5aBjtA8u/AnW1dfKotDAbLIaAq+umT23OMBJzc1ygUa
zwD+GWYD4PHRDXHuGBDFrElzjqYnDhn5oaBY9Tg4Bs4jehT/rrJimOwRzn98dkYCBapqTPRzW8ai
Yr2dcZy79Nt2AUp7F9jgHJDcVpfp1K9R2fUSverSQwfhz4js71vBEkPWCXrwwzi6aGfCgOkiQXUj
dKA0hW1Xh0mz5TNGm/ipMlcHgfP1VCUTIP4q5vYB3EFiiniIZIkciTVFpTt0E7LpIEwfhcEihOaq
yr9GrE9nKyo76BGYuAmiA3v0ILAqIa3zfLL07Nl+qEkngHrWB/6DCi1WcomV6SvazfEFZosb4npp
gVNo7QRfYADR/kM7YXObi+Jory9TnK9+Vs3rmUMYShDABIaHZJMZbLhNUDT2PsLudol7n/w0C/Q5
vQc3NM1uDJbKO63iH/uka+KE8DB1CRpco0390Qq9foQp2X3XnBkMJ5ikT3rArLMh6QqwBNyXpXHI
6Q4SuWldJ1vnxIGvC2eTIZkq1TMmUhiSCVqNTYd6BTu7awh3q+Bocvps7C4qj6Nn1wvu22C8kymG
VFpRBJwcJhHAasFlAUG2akwClLBa6e0RmPxk5yTGO3hkqB96wxLhMiSFa+u3JewZRPLOgQHmcJZa
T3TOXEvEV3FvU5UbF9fhB+ct2FS7qmSDRjnDiQrkUO/cT6XNKX7WcTjeUTPNLH8ZGWmL4dciRZWa
hw5I8D5gtJRHgI4zulGnxPHDCC9zTh5ZywifFMYD6MHRKvevJqt4QdOlpn0LXhREEiG76Dk50h8C
btmtNZa/8unmVvClqhIjPpohPKr4Om0OfvwIR7bc8cpqPbAcDpCkPXsSt0kVMVSzyASy3uYu6qBz
i1bBXIHn4gTZBpP/vXKWLj7FMIXQ4mezGR5Jhx2LC7PwnOM3y97GQzI5nSrb4wAHQMB9cBMcoUxi
FCu3U/nZm8t77nBCYqd9QTBpP9vNwqX1ma9eOJ/z9IZFUT0mDIu/jUNhfc28VDUXAlQD4s1ZqraF
b0iYacosk0SuLHm6d113uMcQVbIZ5yMseRkCt3jLOax/lGmEcTMyfQUgL49i/6a33L66lgsiOnAU
XcA+1eIQxbNpeZ/8TVhRgimtHpmVtNNxgo48n1xmml/qsbPtAd6YWfGuNPTxb8NooBNhvPnKWHZQ
AdwD7b9N1khthlBjs2wshaAe2lXjf2v6MHO3nSY84jDaFlrvwSOFlt6TnManBbHa54JkH9lhxQpZ
DaSoHYiVJUMRYx4SxA7lwMNgtSON/8RpsI5kJmr2mlkCj2+zZOoQebEoDmApcJO0eJs2o5WTGMNL
9bBYjfs+iaaJ9il2Y2y1fY2i15d5y/VZOE9B/vwKlut9coxDO2QJJ25xEHuZIHSgzs3C5tyJqaz2
eSlp83R261nt0VuWBZ1Cr8aoPhaNOyKJycT4PPd+TltDM40n6tfaaa2BkxVVgiRX+i4xudlo5NOA
e8Y5V5Ofp8wFCX49DFVG09VxwVzczktEaVLotWWstOwudQGyhFoXLNPFOH793qN/JpeYr59sZ8eN
P4a8i819UCUElJigsY8z3OfHjqcnONYB8ND31mAOZkDe0wWwoMe3j5OghfmA6WflHi5TbhF54spW
iU2Ue8EL4lSNhSXokmsdxKHcDqgMy6OnJtriUVemBIZh//qIKgtLK10LrwKTxWBh09eDemEMqqzD
4FTuTUDJBVMhiyt6LDi4sr0zDsjYCUgW7RYFZixxHLVlfohjwKxAiu30RMC6ms7kA47HyAsaLEdA
CsjZbaH5PJpJ4wAlHVVetZVjTxuK+oKCUtgpCFWfFZ/bMQQ3aG6cgMfCBYXW4qL/SQPZCrEciuC5
XndUEE1NfJv1tIO+Cmuh3+X6NJT3MmgS9x4pSOivqvg2OYcVGM3SFDV5s0EE7aAoMx9VgWliBJsT
gYQ+GNZvHjZ765ptF0l8Hnehvpep7f3oOCJC7nCz/gLAJOmugIFjiMbwGL9PdZNcL0MnHsrMsmhu
1X5CKIwc0wvHThLM+dthntSAzlE71xwEyK5OlX/jjrJyruesbLxdr2vsMG7Se5CjYzv/8MnmGj6J
OkZhmzWdR9I0BGwqzlGUH3M2zsekHYrrofPSsyiShEItjj/CPCD/xugyeIPMZPx9ZlsJEpEFQGjW
1OUDsorwle+McpNwZ+QIaQOMh7UJUcPGL3PQL21Um5fBNm50YbKlMGrHSdpvY6srPWQsVjAfgKUV
7evoCZ0+5703JDuEp07+SA+17M4o1FPM/+tcjnTURebF1RSPtn0ZJ56HPboWHPsl81OsVGxmXzyy
t1AlC39+9nHM2HuCxUZk4J3MhlsXDva3HpcDZS4Nc0RXZY9FEq89fbOdBZ9x+jHapgleAFW7+kj7
zNlltKeP6dzGj/0S2q8OQQ0v2KH6q9JOl+YVcvGy64RrvnrsT/Ih66qFFDIZjDzTQto7AJDISyNH
tiDDDAlnx3p0YnkVh15rbUjC87fK9cs7oK75KewqeUwD69eAG+KbySNMq1G6taPcebVwPfNU6igg
MrhqNYtOj68wGyjhdlCWsL4Jjm/3YhGkF3fp4kFXQaC1HNsULyRNYZJPNm2u7RijXagu1Lo9xt0h
iXE6FfXJbgG9GEMVRIRLGaiYvcsND1TPSANa2WEqjnpD75pNkDcaSEBdvCU8C9gTAocjxaQ58p5U
uVBcSBFkz2VEeOahaDBZmX4UwxaJWnYkzHW6KoGAfK+p+XfkmZRPk43f5jabSP9ByyTuptFpLz6C
LA4QE+J7YhPxv4rQLqN36UDpo1yO9V0tSHxMeqAA56D2UZU59dR/rb05PgeZxKNXzGFyLaUeyFTV
y+fiFWG4N7NT3haxP8AjiJuMZHNGQ1tZ0ffZLYyEHysXnxDx7GTlYlebzFM+0Y7fuBAIsI5XC3RL
kyT6E+hk9xLRxBVn3TFJ2Da4C4Dlwx58EZEbP5FEVG492pJ0ZRbmb6ApyLw7giWc3wPMNE/W6Duv
6UwCZNwt8FcJbzbHWroDfigSaChtW5eizM0WJHQVd3SRZsb3DHCF6lL41GsQnLgjAie2SyzdcATt
O97NSEOPCjuawn5qsFWsk6grkwByVQu9g5senku0TTsfNbsMsIBuOUSg4QAezUzHAbxtN5pkcE0e
aP4FAAY3zpbrrCdPqf0fnJYq9p5DtYx+VNjGv8RjwJlz4ik9E+lVP2Yu3XOO5G1TwTSJTXVXQ8hB
8I/o2d27xrbPuNLs7kgt0HwHqumHX4w1CEidDJf9G4uB+3pUdS+AFPrpkR0t+NZ6mX0l58FLN75J
yy/MW1bSmdOlWzcN1AP6MUxefd7lTxKeotjnM7KrU6ytEQNHOvbXwUxQyZY0TdBzUEWBJPph0DKe
SaP7eGGIjnebQVKl2EiokNnxT4sa5AuO137c69Gfi2ucO2a4QqRqhbvMtYb3gIigiycsyFJ16wGc
GIfvi4+T+FjTU9oDcouPYQpLMm4YXsIhGmeXFOd4uokHJziZrib8qcAZ/FSiKdmlYTzBDOzTRt9S
EocH9nvlHGuBA42FNS4PZLOved4BE9QH2F9ju1t68IZPRVbx5DjGgkbM2Q70Coe0/83RmS3HjWNB
9IsYQYL7a+1VKu2SLfmFIatlgvsCgCT49XNqXiaip91hLUXwIm/mySg0Z6la/SgNaoKJKl++Fl5K
cpKPmP+VSz2SoCoSkPclPWoXr7VgV1xmH54WuFIhjoggj7Pn0EmSJ1xi+bxbOlYcJ8elG0vj2rqk
IfwFhAPRHRZqMN8d4uunpjE91TI5l96DmWOy0mEUD3+ajBjnLx3Fs7jrFTIwh0XQ0dPpz5pdHAGY
bVHf5AhMFmnCX0Wa/Mi7MmWlvVLj7ZZ1B++fWPBzBtLuD+2AnLc3uYEocM3lnwruWsMNT0v+cOTQ
UlbVLKOHOXE+GalaDEpR2v7X8zID1mx69tRi5LbuODditFjg8pGLRSgp0y4DleXGYouc6N3LWzHI
fgi7ns7OwKvb8T1m90QT6koa7l/XzctTwlvJPpQrGAMwzMhzc+O3D2vmyOk3lcJEL3s5Bzsbu86w
H8O6qAjcNuy89/CEavUQlz5uGOrg6/te45B89yX5LnKWi2mLDYdUROSceogEKjGJi/teRONPT5jr
j0zHRB76kY7mgwwobpioP6/ol1zJR8Ktz9Igfur6AJhjYzN9yCsuuXDQZfjLFlH84AvsGFgLJiKi
UeHgzEqsaq/w3fGHQb65cUIz+1+JylLtEha284HFOv0RXZmmkImD/gQuu7WHApX6kUfZvjfku190
lqMEjMUsA+7kMcA1V1I367HmPGJKlQFSHKgMzsYp35etH3wssHauRDxvp2CkzLL1LB8Qlkl0+556
Ej+EjNGhlrMoeNSIKs/1x5CLhtpIJ9FP2AH0u6xZkm8JWwfVOfEtfsshyIo3yI4QiBZrpnQ3rrSq
7caxiaZrIVsKgifX/VMrSKp73bYl/dPKTvO79RLgclCxP3Al6G1DyurWCU/qPBp9e3HcBY8qtEDz
LqnM4ELnDq7d+0OSnKhPqmgjyVRqjxynbfecVRRnbth/x9VzgAfI3zt5yuG9pCCISoncsulyXeSc
AnX/KICsHZuob/+s9L1dnVvquJSO2ae696m4wGK4VVM0+xs0kPBUSI/CBosWTotMH1f/GQxYB8Q0
eazLwTkmAKCvrdHLaWpNeI5GL3ycutT9U43zdOX76h+lL5wTIczwruyosju20nPMMbJO+NOS9oQ9
Nml7Mjbqj9bP8p9CJcF7NeDjv28X6P4bNdvsN/j89pli+PKUad1yuU5HdfHYVVbbXDgzXQrpGpD4
VsRQGd8LBAUfkgDLwEUm3369Bn+HylFnH3n2PEQxw3ZhIUL5tEH/KsiJg9BL50mXBy9auz8CMZ7H
KO68ZzCmsrggaXbBpcBSCkuc0OKyT9vCo/xBl+qkkwkgeUrvjUvMKyUPoIkr18c6mDoi/1ooWhmx
J/Hyh2nObO8FMr3LrI/lK8qcYIsDfEb6E6VzNaU/xD8IjQ2U0iVJWfHih5tIsBqkZypOIZh2IJXm
hZnXd8AR5UONkQs5Np8Pg400eoID5IqIM+bQDaQTHjmois9TaTT0+aid5j3GeRLSVa4Fcnsi6ieq
J81HZkX+BrE+Kji2JIsIYlhJtAs9nHdPgTSQKyeGvmW79kGDulbLoniavDl+DiXvi4egb5pb24mV
7j/OvexjDU3UXcg4JfdTOYgnFHZ+BX7jnEbAkfRYen4k6awLxCUs+rL/hK+RfAETqu9JTcX7sKqG
D2pBKrVd04QJlW7u5ESQEFQCRnS3OUy4XcKNq+a5PXHQOFcLP7kFPZJp2na1rB4xkdTP9SJte3GG
W2C2iPrky+fx9sgu+WB04LaBJ2DJfwgDVH8WTSsvcEyjMVkxKGQ0LgwR0IqqSni3tEGXbDvi8bST
88eXVx3nFUyUJLzYoVZf63qD6AcVjt5cRA4EXun4p5BE1rRLIqfAz5Fh62eHof5IPD7dMO8xVeSH
CW+Yt6sCXZ4TWCvE1eaRKuPEd37MbYdNwR8H6VqMiDJcsw2B+UaDtmbet38ThpxrgX0RrZeQ46M3
1cF3Lgxgn8GhO2f0Fwy3dZMdMkBr11A4JSUWLG/kUZUDwDK8YG15M0mU4IpsX76sc1vG+8mflTgM
o4tMsAJHwjbg1u+4ZNWuUX76zy21+5ITHf1d5ysY3nJK+9+F9iY0q8Zpqr27NOGzShz41YiU7r8x
iOw90rnfXfxJMHdHrdULp2Ed4OIAid1A0UC83KZEcYdnpBEoBxQu5E9xT+r5rrapWu6kmqQ8M8vA
+U0dkby1wvcHLLxY2Hjvp070FCQJHuo68ZOjLeKBq30XzneQXyFQ5kkW58ckx9hcBpicMVmHRJVH
1i6Ga9VII6JOeFg4hDPWXVEFytudiNAR8VyGeF8LSHNE4gXFOp3n+PRRw/Hydiie2vjEjYrobizc
BpdwnFKaCt+S3ALunD4M7mdm5O9sTYbioR4nwNlBH/u44V0HNijlGX3GkVeRWgkGxQLGmcyr32ML
2bQ13jculNy6iuBG/OFlAv5iqspXWUl80YNTecy8JRShyB+nPXdCDUk1RJOD7tp0IZo0xIUbAMrU
EBB2S2TLlOgweflpa2vU3W0kh/k48/S/rm7i0iXG3w8ZbGpH6im1k/NJrsTflNgy/Hw5xB/8twYq
kt+flwTtld2S+VqFFr/dVNm3pLytqYJswHldEY2iy6z3b3ikaVlawoTDWv+ioGomqgGSf3gOsXvg
+cVAFbGoi7o3p+qj52jspvZSlQEYonVV8dVOA5gDZsiuf27TxIlPfSaUc8zwLoNkL/rYfGYKJNCf
gPRH80PmbLUcRDHX/8ArSigh9HLVz346k8FeZeoVvPUrPf83UipNr2JmgoRctCHgtLDBY5sZsurA
UJdm3+hUyGUMLPNXr/00PnX8OGm8ied7ijq0fLBz5GxnXjWoUnTL8Ib3Ff6oxLNh/QlWIvoS2nI5
g3tSYVTFBg+hUyeboLyhlaHFVDikR2Ty/Mw93L+YUlAMHEaCJQfwtXK30JF5X4MLJElhDe06QzJ1
j+wb8AH5pIrlGy+aeETlieJ6yxcJeWZB1TDvOA+y9eJOXXMM7bRED7nuU9aUpQg9rFSr7qd7IYoo
PcPnUuqQVJiJEWg8570ADbQr6Wsx/5ZerOKiJtxudN9Cg2LZ4E2Ys0cHnDmttQGpjbDx3pZo6pbL
3A3D7a1su8+MzTw66f8F99tXumICEEYflnk28yt5J7HHs2E/+qbiYkSMSclLzWkxnZehoA6UpIIk
DuBYsrQJOoWfNHP1F3Hd2RtQPssu7XoRHCPTVfdr6BNGNoLi48ro+PZb4C4/ItreOXXqvdgIG3ZS
SZ7qhAzTSdQQ0YzrLueCqZN+o4UrQtYPsXojpW0BbdQkIu5Hx6Mcw4tovgiXydvjT3Pv2Mj2UNur
mKd3mWxqdx7Rn3tQxN5LFUQeTV1cH5iDraU7wpGL2rljAHgXJ1j9rkkTAyhmQxtS36zKipdNmBMV
qIY7RnEWZ0swlrZm3I3qd5HY9cs1En5QhGPhF++9DCQdG4qmuC5d4AKPZbhxZzAiAVo0oN1GFoem
9gcAutyuuNlDEoev0I2meOWmGgss/ox+pyxH0wHCAkhl/aPU6oN9YF0EDTo3S2P2zBFlejPCS25x
18YIcNb7YOwnhzCe147RrTY4SrPPmNLXFuoZnIrg7wLr2t8wsKDBwCZLpmdX8p5Yd7lRTX5eqq6Q
MWqlhm5MqDBQnP55ADdMgmCne6DDvCnas+TJnD+qsMjFE+WncfERgagAU7AqrqDNlicD52S3Al99
EIKb9U5FA+lqWp5zyOhFWbnH1XMHBG/2NOmnUCbt9BajA1ferRVuP+8dkyocLIWKU9a4CNOHOTDA
ezti2ep1YAED3JRHU5ZvBNtygGRNpdDsL53sHdgNuLkDbXcTnsQcgvBaY5rciZF5bzimiNLQ8rvQ
m0+hdZjwHtrSj7u/LZ8apny7rN2+YEQAJMdWGi2Jj0sQztcaOJphwcSyjCsCGvbw1NCGtTxBGC8b
QARDneU7CpyagNw1uf4JboKqcyImS4/MdnK4u3YbwGQ1ZMu8qOkq3CyI8x6oKaoGThLJetkamiSK
u0p0g3zk5NDM06x2WQc2uio9CvCIDtDww49RhXDYPCDJGzHPteoPaavnrqJ/eukxtxaFnmLiAfEY
v3sJ7R9XLrJDs5/biNLwqiQjRUaABsS7ITP1DdKZ0abJ84e+/KtzykbvYQGQf2fZz+FG7Uocn3uq
AKsHhDTqljABzvN5lcmtgrLO0vRnxLRDaA0HU9h1QIIj2o4CG9o03MolvNmBulxyrd+zvJrjS7RU
TejhrnHQBFkT5ymDhFwSbuoL3VIlRPS4kOoOA5kmChBxKWZ0xj9S/DeW7MZuw3qrwOMRRWrAcOLR
leH8oiq6ytbX1B398IiVhl08k5IO3KNEjfGZxrGYjPCfBxoyNvGK22XbxW05bXUSaHO3kCIq9zLD
vhWf2V7o7hSntF0dddS5/h6gEKCEYcwr5CgyLjY5uljKMb1zNswAkEaXh4jGsYF1cF1ZZ/5hBVOP
OWBX4+QHvr9wPMsVLwmhFYqr/5XQxdC2eSr6v0PusFj5FxaDZgMctC39lmSZetzyuS+IXDSbuHdz
3kRuyBvU2S7oG87PuAwKGNKNMXSErNyNB0dad0YSRgpmKYeut+lzW5sHv4akAC56lMsFtDrw2VIR
SdjiZK/SJxLtLa9RCRc0pNain8vulTRGl/5zVFRYiq56t7sCAWJCDTNNalCLQoovgAiY13cRapZ3
l+OpFaxSwzH+p5qYUDnnII1+AnFZVbtqFYIMUb1U5n7qAtqAgG6CN+y8tP5bLq7u6LWwSViB7F0R
T0B6YrPJve68LjgR3oyv8Q3vK+mE5UOFWC8OE4wUuTcEF92j02Go3uMNM/kHfDOhz3RVLM6f244g
Oite2PEnxyNI9WSu++pXRkxkfFBDHzvNBs88VWhJ3edw1ZtFkT4Vrej6gyk463hbGBAbt8tEIg7J
SnFdt88EzbOHVOVusKP53Tq8Kle5fCURtWifJBXG8IoQxfBMNySvgNc6iBxSUlwenOXogaCHlhqt
qlxvkJKYRTJbwZSkHA9k0Nag84zb08RKqqCGUd66iW4P8eqR5t0bxt70gpbT6fPKfLx+9FCDgsvg
ZMZx8VIRJN31gK6XMz4dMdxPJgiTf/wvbZwHF1e5fkhitlDNGWmEy9nSeeW8b4TlE8nVJ0vK81w2
rXMo0MKyA+bEqn5xO6BzjWm5JXAmOpQgcaVaJm4Vfo0lmEZLfjQPLeur9HfUdoNNtyaarLrMcU4l
nMK6QOclgQznaYn4h1Psun5QbqA421JtyNQnzFhUTHbmSQ+8MLdrAHkGUQfmWHaO5rxrDvXs1c1r
3/at/8L5gamCbCKWx5eSMB0IKRrLOc5BADSWYsyEJqukoUrLbr2GupVfQa2d7mdqpJv/RD3s6xdO
5I5NVB+obDdy1ojrCEQ5OCBUVvoXV7AkP605CtMtxM6ocqgE2tQjH/J5eF+J/taH3NLVu7wYKXVw
rb1Z6z0jJvszG60FvLPIi23zYYuOLartSpuvl9WQ2zyQ4aq8f0G89HTquDp5JgnEeceO5THOJ6Gw
mJQhX+RjaZsMtC8z67C05yaeKNuJtHZHMCVeNkxfE5FZLGbMMCbj82S8vmJxaq0s75BB5DTg4IrC
9NGuCb8nEDIJz+93Rd3OND1Oplvqb5HFXAqRoYpO3wzvzP3+FYQp5J6mRrXaFsNAbYmo3BLkrYnp
i6um3LCLEl7lOfu6pH2UBBmxL3Gcb+v5VwG9pz9Jw5sUL85S10Ju2nRsy89ogmrZE1GccWsSaZWQ
Yg6Vy56HxqmGRf59Tj9s8MAtqqkHvDIYN546fH0etg+sW9UJ+wlwz4Z3eP6RCUGPwr7XjYWyXE0q
YlidpjhZDiow/KUphrrncgJNtYkL4bJjiXDWLcPQvIeBR/PhuCr/PznL8ZOS9+C5cSAobXzp6KsZ
ehCQIdjjdtuOLvgDx5dkp8cm4GDHFaHX5pglYbLux6TxuWo3KIB6DwXHhUppqkm+ZMIfvQN1GFXz
oydkv0e8XGL+FGYWlMHqIQ9IxaiYex5EySxqjlgmDR/atfK8giutC7fIW8bggTR7cSArYmc2Rg6m
zqLCMOeS2uZe6VAZunG8YHwivJuesmRgh05cRp7Wlv6gBV8Y/BpP6y3yIU0vcwWzqS7n9SUo8+BR
KtZWrGKG8nOsABgXkx9dQj8q6JRLR/8M19T5jKKA/zxzUHiiNYNfSThuV0TS/WLcBHRQhd4dzXLz
rQoxtNuFN9HBdCz9ItpZLyOVIjtnJWa9xV/sP9ECMz1K6ThiU6/GTTdOlUUsFm34kC9juxP+6t+n
NndZHKNBn7tkal7dZREUarbxixAS2PKaUguGVCsGLt0Wgx8nxK+Wm/E+LlfzEWMj3nZF0R7hFoC+
HhJiEtmsLk7qhRo729i/cmlqEc8cD3qnSNvs2ngD+Yde0CeK4Fh/lGXLWjlul39unEf2kdUO6OqV
ZtITcG75n1Jzrbchn/HbaSnFdx2so4VQ6OXHIbJ6PPDnMXfmMuapCIuHhDK9P01ucLZ4owrfMczi
ywhsxHQwGf88RsQZG7pAr6T6kRidHGOKmIvm1lkbeKReBtBlfmew0GQ6JzuEfW8ne3gtsAHFqfy/
NxdZPUX4X+Bt8FJw4aVz7SRylcVPBFhYo3XVPL65OsS3yxcs7/1qmSkwLPgg5mPd3FcVuszZw02y
TfyMiqq+ildyd50jZtKWI2gqx9qHiDKDLbu3hqJnV+69VmPF4aUi+GhAOtxQk1huMfoQp21JbR8r
m5D6FzF2bqqluFNDe8UCWrOX30paQ7mpL9jhQ0n7xmZBNDmOEXFupKzq4KtyOVIulRzYkiEWmsBD
J5jL4rzgyXi0cdtebCqZ1sspWtEncbHqq1h5TLncNa9EvjyCaNDBw108hPWdtgW3XeKjG0kQzNvO
LHcRKmWDxyuqjOFWU7GcleMKoaUBzboeiALxyQhzofZsCsP2AUXSv5tFwJaiskOyc0SfODsu8zdq
m++fC79SpwkShGRzIbJzxtlzNnrsTzHs57OEJ8P26gaL4//8wDzbvhaGy2myBv5uom6X5cmayFPR
+PPjMFfFlfaV9N5dMwpj2G9WD940o0G7URS/yCbFUuaHTnDqJmrlMsr0/rooPBXHSxT3wdmKrnQP
PgaH9y5z6je30t27aG16EctIfZDyWIx6ds1PTK1sNbJJhvKqTfIrrmeGTDAfQQ6V8dojnVzNXKqO
9Y3nXedC9vcFdpaPZACduR/pEd+3TZTQdUTAITkFOqWjXdZhdSE+wFPomaZ5HGuNoSjhJSMDPu6b
ZvEkWJ3ZAsyqPbVbCFybS4DjZcvgd4u6josmm9plH62PmX+5ZeS5GAOrpkGJBSo9zdTy6PaTz3N1
V2Qqp0eSaWM/ggS67+sshgShIZ9oXk54O9lz8pZgJ3WKErIaCKM6e0OKXq+GG/qHdoP6wlZ73HeY
SXPCjqiDOSCGLQU601PaJ7S8l35IA/xSHkK/jB8CRtRrWtPREQDRLLeFx+D8pGY9wNteh/K1i5P5
Keb3QCUIgcCDx5nzY/Gy9nsBuP44YJX7Yv5K7QmAo7vrytx5Ic2vTwkoSTAGTaTK7Tosxe+S9+xn
UdtC8r5xeuYml21bGqczl2rAjpQ+zXpilR+F3yQNs1fZjwFaCYMLSosaUnHy2XpQ1t6radkjhQQt
MCgnfeLidItOhs27wit85/d++mYSocOzQss6GpqBu8cVmwvE9zRY3mEduA85MRcWFH0KyMWHfr6M
tJizSKAwc1aJd6AAOTjm6M0/GDDD8GlZlH5FgVTOIS8G6qApkLAzz2iOfLnaMsh3maqn3Tg07Q9E
Gpr2otC58P4vx7exbPx0BxZm6M6QCiVjQNwnbzE+TEHabPG4RhRS8rdOoRC3dV70QNBR+fi2PPV3
ClLv/eaISAjGrPLcZZK24bxqAbYPBPOOuYDO/AEuO6ZqaFn470/84KkKRD8LzH/w8wVrtbpgD8hm
H7ePu0DMdMrYLc7a4pUGO5TW6sZq6wKGQZmqsn3UWTmR1cWJWD1nLruH2w3fy6J4ExrLNRK+c0rv
XjLNAadx3GA0IKo9MxzRT4BlBL242LlBL7Ah0/qaG7HtwGNMTIyLRjPzbVhcE744rAjsCUHV8zPv
f2Mkb5hWKjOYOyawlFo3uMhP4ZKZ7tlJSSYfnBiw1rlD4gq4QHIWXngLLtslNDhAIArn7m7Ik5Tp
yZmB9uCAQdl2cjpufknHyyTGOuzzB82hs24qbegOiLn/4UVMU/UZFDEXxaTzwXeURU9mmUvhtk7b
QdNuEjlfLqPGAIff8N07HcOPwvjJwzVwiGyqYaoMJs7cxoeghDB5yhbwvoj9xXPe3AIja+nq4LPX
wzD8TmSBo2EFAtZs5egIxFEnYSHLe4oROEakLe4M/kyAXWVwcx5SPDrcUEmzit9kwI/hGIo1HYAt
TxU1mC0/f2bVgWP/lGo1xH/QaucDYgam1yYGBsCrBKwmFRM1htt0ZksLR70NDzke3+GbTE2veVvb
yHvp4UYVV5YvpkVlWFTsATnqYnp+tSTUtHeNBu6zJd4bhmdUyPGNS6mQhD6q9uKlUSXxprueeoIR
rFNvQ9NOh6Vq4P3/S0OF8He9JanwHXojcmUVN/xCVjboFgUtDwCOjqJIT8wgTs8EpTihdu7cFSjF
scholXNi9MiWfEVG3q3fV4s/Z49sR51DqMfqe/TzGru66zZfOfVgbLAKNJSNrKiTIUfVvkD2oNVL
0+mznatWpSeafwFNGLdarg7ia8b+oqoLOkkHNX8Dy1tqKpuzBrxVUMbPGfabHwzIc3mGJwFmh4IC
fOPE4whfQBr9blSg+OZoM3mgrz06BWFU/pSOmi8s16LoRHmAveL+/XFVnHBQlXHht5/rMpKhQ/6C
yXuI8Kn22zxYY77mmK0XB98AvPkBi1Unt5IfYP49rEGojsaJlW+AlbGZxUVoG3Xyrcyiejt0oXOr
hczJ6Z1MwFWWOpdmdA9NE2RE2nMxLdyDiVBhzaoScEpP7cy++dikq24+HN1btnDDmNLwM9GbZP8U
0OZoJWds77dNQ4H1E94nSPNV3OmfNU4HyAlNC8WDAwRDDtr5imFHWno5J9+gxSyhot0uG8f2u3c9
udzhi47Jd6S5Dp13sh6paBhmZrhhPcvHFRyxxu4zzgUeFvois+petrJod+6UVyWS5Qqz8ugGqDB7
l38dMYuqOmUPjfOeUtWxgelOMWbY/h1W6P/6Mi94MrPdHIlGXUIHfgo9EKXbxTDt/bUKmvC1zq2x
9i4C14qKwthlVrEbMpRvzClz3S4PEnB5TZsc0+4QY+HRQUCABx28NdvQww2M0unWu6hY7e9IqV69
+iavqR0IE4+PMdNLBCCidaaRPvhKB9+Qbdeav8p182UfDolDx/yI7WAD8dkwXPtsMe1mjBOLcUnG
fj8eFO1+GlaU08DydJoArKgHeYS/lgqa0rvXpl+cZ7eTZRS8I1aV0d5NRpkeiwBxnRtSoEfc0Ra4
6K3RnUDZNcelDKOwJkHa/NOV9MS3l0r2mHvS72R8JnBYPn72Z9L1uX/h4uuFWxEj7DwL1eNHBS3h
zndLwY/ndUQMJ9WP85XmlqyiMrjCArVxu5s+NcyLe/BGBFLc8UvDwpKO4bND5uqOMynfJhO7qQs+
fVyEfT59V2wVdxVeJH8nGJjINM3lJZbZ7NIAQsWiP8Ak67C1T19jrzmDSKuX2XgIpZmpAV0CmlgS
jG4zRd3AaeV8pnw3hLbA11eRi3Ci/9ayI44DV6P8EzualtV5tcVR+A1oeEM0//YhtezW61FGt6Sq
Q9lNbhNaC8vZHPpaj8uNRDW7+zAwdEXUxB45FLr2GQtsdhF92L1arLEZt8lxeYjIjn7QD8EU0Qkq
BiaTk+RlUdvPj74z4pK1Y+Rhf8IBa874Lda7yvcJleDFreGTGV6TSMQoBNNmatKuPA7uSE8cK0J9
HmtZPlap4hKmF1E8oe5H3V3QZfCRZ3cunuF7kVMPY9feiwFPCpdo1qY+K9Fpi/in3MfWsEi9rT5x
rFNX6rzAvE0Iu9ajv13x5AFJhN7S8mCryj37shPJviEYMxxaEEUD0G4a83r6pn77sGS3c2oSeESy
YpNWYzZ3HqK1Vsfa4GLbB0XWubt0wQGPBYaeiCJBa9moROV0ZAb0+NyvKuAWR9SNOlJA1KyiCBIt
fLvMbpQ8SKd/i2VDxbohncM5SHPFem78cPKOvEzmL9uRNSCDg0unryf5LlILWdyFp4WrjAzSeEcZ
REIQdE13QzUV0w5gfXBG7PXlIVPAkX1Hsm4rWYP/iubCTQgXG/sjQxK7d5Q4TC/UKIfqHIfr9ObN
EUAz1zHlMewz2dH4wn3y0MQ6OKmiFAvXZ48uD4WS8tRWxXAZgnkIH4ZYjxc4XDz3AAt2uhkXEKF1
ep61is5hVIffcUpvp1ESeTwA3f3E7Zhf17bITDPuI5Id37HJy1NDGvPEo0JZtCdnBjCF6HYpLHe7
M5wlQVATVll634+YBE+DgyPm4PqQ4TGdOexJHZyt2GWymcV6k8rwGA9y3LsFcyovzWn40fnC1ZY7
fITyR7nqzhuo2CvR5Xmae+18guWgkRNmZDDtsgnGdBwQaSO/IVkb854WXBroU+x1XMy7eVKsenXe
MzVNN+COCLEQoBak5twZL6x2KePA6wjq51dPnSf6VxMbxsu+GZjchZs+djOkop4NEhaCwo+erVcS
41sW2+7rNndBnhjHPGVOWR7WirJjCNXjfg4mfEdG2+eG8OPWGamaIRM06gcLp+KieewGbpx1PO+8
CcZXODB4sC+mJdqGonkc+MxtfQROQCk0Nl7GWsCLxtcLX7ED2sXCNGeNxarcfzccTAolNQ6OMnGw
NxXFFN3W77lBAfZrXEUIPZ17HhNd0nTjUC5kM5P1x5X118XBmsPsbQgAH3DDYHBe45LHt6hoToHN
A+doLOFhbaSr2ScLA7PjVGAQJ29NHzRThgjSHfSY5aTd2TtUfoVOJr3M+Y+guDymdST/hCOeXCqt
AQcJozDEtCru4o1ATURj8bM/AbmiX0HV0Oc04pq6kDDrDjI0w94N2rT81K7nv4aClgYcAmwpfg2O
t5zVEHj+AVLQ/6utRaop62X/sA8LWf/nGBM9DUB26lNDBNjdgv7DDNxX83czkBsMCD0+t7avdg1u
Zih+asHX0DtNvx3Y0J4HlrlPZWXHJ639Onsp2Io+UlVCggZrMXepCsMRQn7ry42YVB7uW65/3abw
sM8qt+MCOLeN/x0BUcq+2rbLrmwTeMra1qdhqzd5RBgbieukS1xrDV2uiftomk6XhN6xQtCfxMqQ
0wDax+C25QlUYLT32Akx/BixY5m8IJdhji7dOHsNQo8LsCaahRGsWYp/86i0Sz0vWj8ss5xDlfCK
s0tMQonc4Fsa4vANvNrMYq5FUHOPoxqTnGOzu1XWE7T4TpyVOJgLq33wBvXoll4RUcHMsUFJr9Oi
gjBy3JMw7scdCmb2sDC7/JoHl28w0qHkB5RB6qWNGFdmy7wx0se2naNqeuHSK5P7WOv83HSjDzl1
XMpLSpYiPdCQRVIkmnrSSS6MtuE3a5KSAZUt3Xhe/HFpD7c6H2y8rFeTcodtFbMCiQD3PuPzMZxw
HpgvfAT1nYpteMuDUFsj1zSMdyKbuukQDUWMTlAGD3g96nwjaX6guHHp1GnWZfvV+U1FebPb2DP/
mtZF2LFAGlpEwEuMAO3d98TVHubUkxfHV80JAlT/wd211Vc7pFQvz/0UonD3vEVJk4A1Iq0VDzkq
OXyHi75dVptuIOvVKXcqz2qZNcqzW/2jNoXbRb+E4z9KIzJKcjw+sGQcU5JalFxM4pJ5jBVvc6xd
BoUASlO0b3oQ+kSA2Ww104AXAutkeaqTsXpywOnmx6a5pS1nbyZG5ZGsG96VtGvhbqxuItxljfXC
/j9CU8MdhA9FC0+Mb3unlEtVVo1ltd7j4WYaccWkhyMJtj7egByoGAYbo07s71IyNcBCdry1ZzrP
g3H8IDNC8hyDmt+dE2an5LQGU35ZrbP8iRRyse3dBpdQmn3UlsTP801Enj+GOLKk0djydrfq0+qz
tOgXG66v67uHo4ZPNDte3IsZ97EHIRvP3VXEGTDJRX5xGptYJIeg09Md3+Ktafb200ySJHsXq6fQ
kwccf2VdiIBFjweTABMmnQnUmOsYopvEhw9aoM/JaWCdyYkh4i+a6EOJ0EvXTw7Hgh0Ot3Kf2tmM
9CwLdzaep3whMX1Mw2yWO7+dMN8lqwttQtWBr4LdYAhCHFdRjH9FZPpnjSeBoi5aek4JHwU2/zUm
0+cq8aKXtlbZlqCg2f2PpDNrjlNXo+gvokqMgteeu+32PMR+oeLkBBCjGCTg19/VdV9P5SR2N0jf
sPfaY7O4e6cz3Z7zhaQkL0arO6Ikm99CgxwjXNV4REuX6Je4IXj+Lgdk3h19LgDF1LVc1rMNQXjs
swXP7471knc/1GypHLwx59bPgR0Gsl0Y+lq2NwnjX6LOsgN0iekxRWp3yRiM/3FAyPzqc0AEXFom
3XZLjMqmxmt0EEbcjs0clgMNR9Cy8SmcQzSEQ3SaVWD2uKU4dazj9fWOfHnsJCBg8McMooDluZ34
7MiwpDFETReZkF+6Zb2wm7IprqtNGs8EhM1cNDF5f/j4xiN6jeW3TAd76rUBKkA5C98GtvCwbRE9
/MeL2OS497PxgbbS8zdTHFQvCbrIv9adQ54nBq2bvqkMEZhmvKJoYbk72HTd4wjoHldmMOdw8cxR
z2uFMHdqGfBlHsvLPZ+L8zqOIZ7pfEWtqmI2/ox2xnZvxojPtaIT2AvcCb9Exrv5bxHdIL6dBcmk
N64Ivd2loCrHl0xEljT6EdNRfB5cwRCpNGNCF5UB298UBHejjl1nZjako45ouV97epoToFdDN5M3
6gijm3jwIFwQhXZ9T45rJV3qCh3i14e/HSYkJmtm4tirI77ZcIhDyqdy5SnjP+NuGSwfX5XUD71p
hmvKF36PbgiDGVy3kOeux1CcLzXmNPKrsTPHY32h3YSdCM/m7zCFOFL7IfC3qHD6dG8HwZYU4Abw
7WCwCDhxGrwR9e13H6rLA1ZKsbSbkslKdQplhxG3zIeKcyHGKM+yuIl6iNp+kR0IFAQgQFtD9q1k
AVC9uf0YxixU+fZYxbNlOBlfksABZs0l82b08+QEsZVvogLPgvRFslXHC2uiRLvIuW2OP8iDpMKy
OayyY+do4T7hM53MdcJP8khMN31vbBnyPwk5oOBHJBmgamCvdnQJpmXYxzfvbGLsqxr+xzhvyVhZ
H7PZDvwVEUYeDNWfM8uyN+pMxIxBkEf1HbLmwt6LaSkR6NnJU8e6G+P40MahM9wXbpe49/0qooBt
JYGeqPhbDXqvF5+IVdX3nJQkHKF/QxzLXdS99w59lODuhhIIzpyJjYVICvnAJTDb7xk+wpY0eF+7
GWGip+7KKS2/ClvJv34cRM9VRjrtdXVrW9zRDyBk5Haf613OLIHBK7PnhwbWzJ+YhLzHga/zGQn7
iMlbVipmJ+bNi9lGU0BSGegXz3+WaJH9ve+NPXwGZuIjlBlMDNvIonlheVHdksLpyPTGUHp7ktjE
FCowCBRxhqMJF98k8yHlL/yvgsrdsjV3kmwvs2KiF+hdrIwqH5P4sBRUfLhekJh8yBm5+jFOEbzs
SUZJzsuk4qMf5N0jXPhi4qMBLkLg8ThiKUKcdx4aeHFbu6zTpyXW/V8UaxLEqiXCytxEVGgbWU7L
Y9YiKtjOgmzdbYsC6l5GjJ0e5my1fDp+i+JUtj0b5TiXDLKJIuzUdY2z6tmRXSWvzuqjZAl5aOWR
vJnh4q3Osm8XN7qQUpr+ETNiB07haJB3IfnN2RXmVb3uFiG03CHfrdpLXo2C3KSm37GyTJ9bsnzf
SiTFwyZMkXzdtdQXMcSkNWBFVyL1i9YevxRRoc4EmL6smZtlzLTt9zTxAVU3I2eKxD3Uoj6xhbeP
mUpTYosqePFLVnancGrUtZ1huUNdWrxfLOtjdNUllUOu0CVT1JH28OLQ0Qdbuv44Pi8qXE9stRZc
cNoEr0swpckj4gg6OpCsergm+C9WRv2Ov6sNfoSBKMhm67ko6y5kjpG6TaQzhCMnJcLjq3JnX731
zdDAA84bAETYsRKP+rjl92Vb7gY+Ri6du2+4eTgYkDh43p07JfFDmd4yfooBRGzPbIUfN2ijVyT+
yfSMOp/oQxCLHAMxUzw2FfDP9DOxG6u+wy9amoAeB3MA30pf/hOUdsG7X3dOgh4vCm2yGY2I7yzc
b7Vt8xZFBZb8ceCkjVNaxAIAw183MMNBxpUIr44eUanghRpCPAJTvbLG2jAjEnEIjZv1Flt3XxQb
LaflyouiCc0cYBSR/7irPDLCtoWYpuPqMFHc1DqAItT4SZkeUGsQi7NQj3uJF93XGDswVSx+9oxv
t0Nf4FIkRPSd1yr1ot82Vhpw7ZjgU3nyHEwlJ4BROAZAH2AEbjcTsv4KM2XdVuZakhvp7SU+qH4H
8HYE+eAutrif6CAIMfJHRt7KMP7atMQPmqPfOviB1ajlfdm3wn5jkwn9d43/6rcO+UHzvm7UoSOz
7UYlg9J+0da9XTgy2qN2n+SBOa5YzwHzos3ijtV4AaCP29HCpLuf/Ax5JaCdgD0HSbLh9zTbyD1l
o6ThRuvEhiMfIJBjqmym5S/ha91rz4JrAR9lB8SE2wY8L1u+pizlPwLiWvXJAgKSMMoGBbyWvSFa
ER3NAUL9UPWHuPPpdssQjjyxKlMds16XhM5TUbCR9jqwlIceQRevfoCzJRa2Tu5oglfD7xqvvyNa
2ft2KvrPlK1U8SRtKB8YDq3lrjd9DJdTsf2CUqwL57+aQEUXfY7sLywxOcnYDTr3lVznPRLPCsOo
ROEMa/LUDyXpbE3Zwv5AwK5QkbaB9+5MNdovA2P+N4CCW+NGvEimvobEnVlKwtZmgDxTUEe8Glna
sseBL8MR4nn4mD/Q1KL8AtPF0XyA+4RKVDO+lfDk7Tqd5tCDI1UxWP70y4axCoPFkgFRaFMkTvV6
XzL5AeulUVHt+OUJZqPAZS4zKZbffc/Lh+XipUwUvFuT1R0ANstYonOt057NwO+5CXVmEjg4WFIf
yTnzxmfHlSkiySgqUI0O/JGocG/Cl3F45lWen2ExuRdl6uoptGSVblqRhn+Y8MdXtOLjrppjCLVg
8SdECCQcohzBPxH98vR0m4gUtz1ovmJZuzAXLr58kLrhBku9/9CF7MsZncx1Gf6w4EcklbJb26g2
KB/9upWYVrxg/oZCklyzEv3kfsVuInBpiuVIrifFzFw7aQCkpdPhvlqU+CCnEBdKGwQQ+zJ0wOOJ
F00Ch+vyokabhGiivqyhHe61qsxbHyMfxlGS2eoIA4fskVDVdb+B3NS8rPTL29Dm1UPP4nuGYByH
2xRhCLgItGkS0eBxRKyzd2j1/+P1xxXlDB7Vl4sbFGDVFKfnjgzm+DSVmi07xq/1vVuNnY9RHTjB
S9krdncZ4lXI8AkMlw1qrohxfAxG4Qt7+coLO2RR8jwoplhbGvOOUGz4rcAuBCdcTUlxiaI8xRub
OwxAg3lwzdbEw/qFqH78TZNQboQeF+hw6QxBSoaMEDPkasTr+OOrm5cr8wIWC+IwYjBTe/jZyY1s
hJw8PfiuQBynXESlLFZyNONcnOFh5IDqnrtMFijPRKQOTdzo6+xy/T1jYTLeNXGr4BLUAWmPsWRX
dkbq3vt3jhvBW0r82PtWUCpiF79202FJcEIiX3Kp4/yhQietfiV+G511iPATgtU0SAgMhWtfzOjW
73FLzVclGRxY25fdXQmhV+1kBMdmAS4ViE+bt/NPWrfOaR5akkBWuywvZArIkWXz0P4Lb7Lbra36
3nvCWOBXREtODprASkJ4CvIiX/ZZ6nT3FbXMFXICO4PEDwbNnBCJ5Dmup3QvUwZW1YEelJJrjG3d
HfuRZhJB/howrXUImqlcEh6z3eJXtwwCOwcnF6vnpUZlv4Nf1hU0H/N6JqEw8g8pikRkUjXPOhrd
ZGrPWTMnJ5/4QJIj0B6B5XKbtxZJ9p/ET2OCovV8X3RD/98clr6L1tbA2MiEuHKRGtaXBDkKrJaE
YWvkSDxdgb0ahOuXlonlFuQIcQFoq0vxxK4Gh6Br2cldkpz55NsSNAXqJg/uSf0NSlgc0hlHJCV6
KvinBUilfe51rDfohxB0UrS33f2cCbilhcXfQ1JC6O3jKFk/q3Kq/5aLdS6iESw4tA5CFGY9JWni
ZISMoGZPXguWE/dd25XvhZkQEPPhQzkLeSFMlIp+V8Nikm9qcFiCdjby8SuGSBlv/guEA+Mozw3b
aP2sUcujk5V99Rc2AnaJPJgZhvpC3g7Khe0YtLruZ0369nktlvUnNzJ4dxLHkfewGhvnytik4GVh
G+gz9mgIwgsFGpt3WwQxlxOzlRsWzcx3LO5lh6GHS/FcF9KcMyaA0WFRenV2FY6MIxcrobrU+9Mj
V7Fmk50l9SGuavIcy85VRzlVkzoorcR9aEruB4c6CKQjT5QDYjFpfhgRQxxNMF4ghCAO9UJPPpzW
NWGUKAz0CPyW1ZkXc0Q35uszEYO3qPVkSb192iBIAl3VcxXCN8Mqk1VjC2Uf0kbOXsZXf4Sw+R7J
vbzz0QFQRwcJ2t7ey9DD9SRKtbXGHMfDIFmWpQmm7hhQ6qVrEgnOBthRg+EWUw2FG7s01kQuTqkD
bpF52wQx00s7F+ZVNTrHxdbhznmu8pHSPF0WdRATLvdoEpP3CIZh9Y5uXw/EY7uYM+BoRflbxzQa
NI7b6/xKrZFdTY6pBRwpRQTH/So2QZckzRMr47V/hK+I8goi3hDfz71kv9cstfYvLVt1nl3Qi0i4
nEwv+2A0rb5bl6Uu0OM4Dd42P8Ewn7LrWrZZ5OOkHjXgW/xUKAt3aIdHfwsyA4VkIjKv+afXuHmI
uL6+fTXEL7MTmFMA733CQ4CQ2RXe3LD8bVnTBwj7H1Rb6e6AWCZ+HEO3+VhDVdp9Z7R9ZZ4o8xfi
xjhTt3VDNPFXtrowuKWISXRAb6yZbIwTlnUTMHf4FxdZHXwHtBr/bLVgS73lE3+RC1BsMwQkMZb0
XrJeqib/2W/CPuS3tvP6Rp3s324sJjbVLouGVZ4qGqzuPQLZ3f+tTJwVP3QYBfaGYc3KS7z2mM5Z
DHHzSvZ95OoCPw0OVZw14EJkHf/rbJh8hFkOQINNN9c+agueC7asg3ljGMibuR9xQTyEDlnbj0gO
ESJuarGwNF6KOPyM4ip4nh23bE9GV8vZDxoEEN7SvgaFQVglggT74mChR+kk7caNKPrlorow/u40
AKo/DU6Mn6bnGGWZGTX9HxvWSfeQorPwz7AMwwZlWUwvMGAGZcrRoDHvvmnr9PIXC1Vb7rAle/9p
1wvrJ3mjfJBSPPnoIZt0bI49aiEs4jEN5caXaXxRnLzX0C5DBAdEer+NZ6KTn/iITGRHcpqfRjzl
w9Q1WyGldVFu+P0ewAANWDsnmGaAYKxnhSpq/qWnINJf8DY8MsjYCZnvwdPWcisX0SdaAzu88KS4
/QcQQQ07Yk5GAglmpoAYuNvyiTMCAExvc6QfAyN7HfXZfpBJcqepw0cAaC5ALOxuU3Cqy7nOz7ny
sn9I2kln5qT2nihcp0vSrvI2907Gn1LX3a9OzZguVJbpEw6P8WUAFHDsYsJ+DNCnB41uYniNRVag
XnG85BqNHuGi/BSCZTN6SGBVVD3qh1m8dVMCYxGqYKT144a/pljCPdvRMAXbiuSPb82vQ/s3XQsf
aHGLTHDaJQq89hcnN//kSsGUMvtJgwed0zktVE7epQ9YqiB+WgVbFytcop9DeNMfJYyPkuGbAl2B
2UTKLR+j+0WxJyGx5JVWsMSwFPNEz86U7yRIYXtQGTqVX5gYFCJAxwTmmSwLnn6CRIKou58wAXa7
Zlhg0oRjPhwTJQ0DsxbN0A77YVFA6xowYgWxadynsDAVBfnIRLDtQ9qGtajiWy7a0IeAW4fOa8/C
X5sQ7Ws3/x0byvF7RYKQfzG9yu5nfBC/i4Rde7bPWN2hURMeO1QfnOkMfCIFnDZUa/5Mn44SauiJ
fCmGeX5OfeDZltgO8KIMUNmgNFgBfrdxn62vRRPUcF/RdRx9zeqJHR4HDyS3VOyspxd9yrl0ES7z
RNfjd1M20VVhRWlYGrZF+J/RqhZcqGlJ24aolGfmBoXU6TMmrLZ6rwsojvueKk0dFq/M9pUHn/iQ
pd2i9k2vkgYERZnWf8iEC91PP1pdJAwBhML3Cd9C+RmjQWAtimY2zS8wK71Xln7Em2MGRSUmZEKU
NUfXPgiIPtq4Xd4eG5/DtqOnr++lnbFYFyhdn2t3kMNWWrJtmX6nxb50Ydj+Gb184gGBJBqNR0ob
/CYQF2l6jXdOKWw8YjlaFHvx3OfOzk8mbAqojTBehoXcCFyex6ZqujNVpbOeVi92nLdmBON9jKc8
K247eze7X30iM+6IxA703WCZ719Hnh59LIchoQ4MGM/usqwY73l+1w9AW0PFHdQhRtYjipM2Ei4r
EbfQP/ncT+VG+40qsXHkitciDnxzFCHwqv0yuRYGmlowV/h06pCLmuXczkLNcMq8ak9+UMvwDFPH
mUQ4iOmkbrNLqQmG8jeVm7b73m+ze5Yi6rUOOxQhyg/qj6QCYkKH0+a/2WZlP1A9BRQSa5Bmo+Hk
u4VFskUV6QOZcsKsrtGwkSgzfJfdEpmTmun2y4jZ516C2yH4yAg8sJWEbpCE4P0+bpgzRe3M27zv
qXWSje+zC+WZar1+jyzU7PB8QSHDZwF3iQHTbRkPMRLIV9usG9dEcfPIIB6Df1E1jKNjlF/ogkJC
pyrXw53VMCsIMX7C1tz45arxOAyGiUoaLWLYrx5zS56rfnHTHTGvNv7qOJDAtnbMMl4hCjrFS1Qw
vHhlkUhFkLjg2U9UHUv+vnIOZnsvyzFG0TSda/aJ0GdScwzzll16GSwXpPiA36CMnhY8vwRKBIql
BlnMEuPM7U0WAlr9kcuwCMUmQ3+gGbz3MFkQjsz2J+YzXO4Zwq4g21wXRxtq+2ZgyzryNLyuPLbl
eUSPgAtuxC2LXjaK3+OqsGTEAJr/dDBUYGZo+DEyhjqXJpLynriv8h+dZYpKsSfHA8ZN43+o1Ev9
E9NtdZ/TKtOfln6fPSFO8VBKLJbldGazK/Mi9mUqY7Eb4gPbML4OGPCZIHgeGwdUZOjOuI0C5uJ7
TqzwF4oZ56UtPZShwRBA2gU7cp0nyCc5OFd25LZrf5PdxOa46YcDbRdupUDU3smgbyB3AzT+Ncbf
vAMd4QjoZAFpIGhcqsdc996KBxv/8JbQVFb/7L78PVvepd3zC5rXheb2DSF8JI4Rlkc+Jlt2jMXn
EvR/KMvLEGrpHNoulY+RGSVLzSVDg4i8wBs/8qRu/xBrZtH2YnFHniei9K6QCzgV1g/eu88ivTnP
9Wr7G8VnKE4QD9JrNnD54Ya7zc82JMA28va2De6vVkI2/E0VGiSPI5LR/nXOplLexfAq17c46Yvh
qwcZemi6BCht4rZlsPNW6qrHlYnvLnb75Zfn4e28Lb/+wThEmCQ0YNomQmKVTn33HdQLdQZpUkO4
LTpVErCURNOzP/tMTFqKG5BXoUBTKcL+hLE28859T6kxxSF7c93yBzeVs/TfnbPOvxwH4zlIK40b
aTRHoCJhxNOgm7NxvIZxXsiPyBaOsGTCqgx6m1VXigg4KDQvkDC8FCVY5J24M9Y6Q/CKhmXPwCH6
EiAtnvFrlsBO2oRR0jp49ItIrHc19QLcHKeYjuAK6OvBPZf/5Ykzs1I2ZfZgx6aef2sVI7Kbo4jU
SYnM5Ri4U2UOpgIJvJ0Q5ftb6t36S0cejNWuxTFuqzD2N8zqgkduCPla0b0iPPFzPB9NXP4AqNVX
gN7zgHt78J+gGKtdXXBO76kk1tdAJuVu6aXTHH3c/PsmSDGVpu5S4jGBxMLBJI6CYvs9t9jVyfwy
wde44P+mEeZrmunrd65Dv0fv6BQfgmSCV5wN3RNumN9oUu0PNPv8NEObYXhfVpcKqczJBybICD7o
FMNjG56llIB+ipuFeROLUfRbeOv2zh2KxN+PTikZ9dSZeA6COPo9aA5rlD95f6rqRgK/mLxPj2EC
Q6JJexwPYxqdyBVnsR3cMD7IFPgpGRXn/9YiKN9wqS4/YCYd6BZh6rPjw7ziCeTUt1Cf5HG2onkd
+LG/YNf2T1SolGIBuCBcaaJ4JtEw/K2U12EQkCa5JsJEy13m55E8YrTFtkIyb3S0Bb0fCiU4WRJX
zkPgNjRfVAr7IEdLvxUa/C7MVZSjZlmvHpJ7Kk2Iz6zSkZiZJCdCiaZs3QXCN9EOTVFBTDEpkxVd
P4f8kDzkXTW8dl0BNot6pvyc5Pir6KuQj6tE0DAMfnN10zT4agG5vOf+jANSjqo4RTM7/TVY/nZ5
bI8qW8PnqutVeYp58fY+t9646UNPPuqmR3ZD0ut0Pwka8b0downnVqTPi/ZvKbTd+Iv6Y9n3OGMO
Xpsl80/Y1yI6ODBXDi3MALXJdMF6FNk3KlkHkdzAt0WQSWLSkzM3ibdzRvEaJ4F9ELcmC90Iz29u
wVAiME7uvFqlL4JJwoZLqtoFbL3YbZBgchk6vzgzpd8Tr2ZJe5TUWVjMe8Wqr4svxugJpEnwbGaS
2atgaS/OVGQfi4lesVo5Bw8+31Wgej41jRs/Sczkx7VqF3N2WyABnEUd/QJS6Wbn+r53Kfh+IBix
PXA3gW8DNjGTS5kRVA2xZsRhgbvju2XTlLPj6Yv4s2WPuZ4CZBrPAZfVSeWp+ET+QHQFomeWqhLs
B3GmU7mzfhAHdI/jb6SZw1uiWqRAVaQ+EWJ65yaEQVxNnvFR4YOGROKd/2FTlO+LZuw3BZjMTTTw
czUzLCs1ueimaap2re9DwSqljQDwWsbBXijKR4wN087kcfKSs2yipTdFhizMidjYq6DKyemB3oWg
ohYnNFn2r5m7+bev3JpydvxGbzjvvcrOaFXrNPlw4hS1WuY8r7ffFBFkuxCFwTtyI8Bgu6hlxGIB
BDegXjrYCT3A2BsiyWKSqcPcu0NOQSMay3m67TyV2FQzGbsSow0/6gotty6QcQiPUgfs6XYwTLQD
wNQblwSNJxZUwKKZ+xAyCPfPI+OrcLOeRIShO4M+GMh5mcbhKcnWE591su/0ihxQOqz/sNT+9pAG
7HrXOJe5sBcs1Uwru2hU/2I3HzbO6HH5DXyqK3Tl8nVdkjjeTZEl9wTiwYCVSW9pPysuNIBcvzL6
3VvBNvX9bSVEeYhK6okcjfjLGULCb7W5AxeQeZckczlUXRDWD2JCxj9CfdrijodgiqrmSrFUXcP5
Zj6PkFr8pJ3L5x1WOJCSMo4OJIX0LvQNnmjHdf5ThF5uvWIBtIjP4MDcxbByRApWaV82WwCiXMSx
rF/LVpZwLsvKO8dMm79iqdu7WU5Y0CmHf6jcmz913T5WN4clr24q+Z8JO9oI13G/bVc9toPOfsVw
zDcjG9HHNI7qA2T0W/5cBtZ1q8LECAw2LZd6Efw0jls9c2HNl5BKq9tYsDybqSfb56R96meKW0hy
vgQXQuzO7QqtuLE+/EwA0GWWyyeYjCemFIIBJD/mqpld6KVYLih7UFvnCvcCohC9yyvJ9IDadkNJ
n3zqOcNKMLXyhAwIAIeqsNiqSr8N1UCzSSDQgPgovCFTV1vs2ygsOGT+/0bUpvrLciohKm7J3Adt
1szD0MDMiNh7aPPah81FBOUPxJXR3/D43QSveszfyzT1HshxUS8Ba/NdNcwx5HHq/3mrUYfIvT+s
udpV9ZTTsmYEOtYwGzZs+PtbZZH/mVNvfKXXJ8nRT4+DAnuMo54KgRUpEQS1/mYRb0mYE52+MwOp
cNucLTZsAAZ03wuUnXwbhV1j7sRAy6+n/i/T4ZQcUt8Cs5qn7qWIRAx1KiluwvMaBZBUN7ToBPId
d7j3FvqWkJ2w76pvrdz8uKK+36o+YLAN26w9LpDMnrLedC90KZwlkenMXxI9zKabVqQEpqkZtXQh
UdKcC5K4HQA/JC5G+Xi4yRW2dJV2axxgQe2i051TO+g75gwrokfMMVJ70bDNiMTFS5nt9pi1doiJ
h31rCo2hocaqKpTpt9E8kQih2liP+2LtKGVb1FUkcnW7CWAlx8nyAWwO/aNvnXE72ARrq/3s8ixk
j38DdaB2gn2T/TIWXykUvQSTL0rlfJ4NPHP27BHHGZ4K13nzFtY2vm/KeyF97xczmvzLSNGdkzGJ
zNGtyiOEyJv8qOT7wR7u5U9pwzDsID34i73GuUPc+Io0Ju3J4bEYsFWhz2DdnHPB4rE9OiPjwcDI
6LXClf0q/TDfJfjfyOVKYKDJwfus9CB+OeDanGNVCPUzmQDJDbdW/acMB3stUGMlwN2J6dp6zPtv
fnGKfRI4ak6OqXhoxqi6C2zcb7WJGfXDfcDQAXwnHYkfB3s6Idw3Q3DTsUMqLabuVKgYo0DBqquW
WYDSb/4vmxFG4Za8KIGxvKU6RlGlfjF44R+bkud6ZHOalPUFk0Cy6WI7fCpo9HhU5oXR+lpmw7sh
XTpLbzWC4k07WrTcCIGDcLfAFNpHY1ydMZ5lT5qVw5dK/VvqRi0Za992Dd6cc3zicaLkArp+ZMnA
VCMWNfk6onvoY8ifain1m4VPsS1L4/dbhAnuTaeYv920fh9YHpb6kjL0oJrK8pZAIBCv9ysY9T1B
KMMPBuzEsMzKGg64pEAJFkp/oXfzHH/fjfP8p9WK3eXEb/EntAVPVlGnW6dzAf27eHW+O1Pau5rp
jH+kBIrBc7MJx4vGA47gtqgdJrroSuBy/4E+MX8yPxHHuEpCTdDV4D9Pcdvn59JlnX0Y1iDAyIMR
zmxcbFr/PDfgKpoRk+6mXIx/eXzd5lizsX/3VGGbb2FM87j2a/ckYT48WWQn9HY6cXH2x+TIgukH
YXNGzRaQKpUIYL0KFqfdDdDYsfJEXh/VLzSOQc+0o+MGR+SqvJP0mxtFL63tnZntnHxP9HkSodSA
ewPVkvO6Irtd/uqCV2CVEtIs0yZkItOaAzZcjWruiiXm5uULVKp+lnYyQDjWrrwUnsxh5rXFz+Ll
Lrcq2urwAJAmrJ7wAHh2b8GJfZJGR61lMMAd8qhpTnSHaKTV1MhH14Lei8dA0dhWa/yaZ2UIUM4g
9nsVjH4Ljg14NlQTk2+mPbKHZp+OrpPco4AhynSs6nBfqFDsrabvRi8Iv7AsiPw70LiyWhr98oUw
ZoHIbK3OYqj1DZ3p0jsucUBkksSzbe46MQ/5s9tC1D05xA4c4JQMfwoEmo/MbUjvqZOATNY89VFj
wnBg5RhjJTI70xtmPgI6AYMcjP3bKWCMfghjuX6hsgnNRgZr9G6Gaml2mSB1+tGO2EWJpevR346b
agwBBIZ9oW4sOI/eLt9hbtXkE/IDjlcfFF7zxurKWdDj3Py+34K2tf2VB+gJEBV0rE9wUtDp88c7
D6NpODs1RRaZTcPWG5hDabS72bCc6Q74MbFDqVf4JUygtmw3XH46NqD4uvKgjCBHAVfd4vBp0mef
PPNM7ZBT5bOmmGXkXJw4DJzMZSbqZ/5LgooCkzCKyPwdcqJKP9J6MsmXxRY/XoxFwI9jpXUM0mwD
f6613D8kE3pH9ACjPeW8napmq5MbBxxHm4ri6qWpL8BRQ3KC3xaT+lCey6yQMxlW6ypGUpV0P9eE
ZI1FRdHGf1LozCMXAzsFRpZi/KLxMMU/9o8i+s9WkE8saIVCBR0Kjiqy+iWvUp2iqKAjLkMAeNBe
eiJ6BeBvrpr1BSFIcnOskH35kijhDCedAgsiNoULZEPb5WKy60SyqyNNDlKGsmGDNZZJWD5njIyR
RQ9fZTbfNlGVZ670tCkQdVgX1Fx4SoLN2Ie6PE21XceDSYL6i/gMUZ+dkmwCFwfQtPOUKNWJ/pm0
xGixq3qAbKfkcdHSj88zZLUUEWdDlQlCxrsYf6IrgcvDqimkX30FxgPrceME3Tje1WPKzAY1fttA
1YqL+QUnE1rhxkQ0zR53+fRQjrMMT3XfJPYQO8WqsdS15svzJoi8G0qkObinX7HEWN/eBlX1sn/t
b3yO1r2FM6JydWmVb9pfohbTAls8OoZhi7MjGw8u9K5vksGRgwQArbld6tB7knm43ChZI4KmISIr
5YwcLF7OfedH+cH1bFXf809GmhBRjQSXAyAixNQZP3pnkc9Inox9I5VoeIykCfilCJ4BTeL7+tgM
tQ/GLmEG43qaFj9EUEYJWwnLaZ6375QHzfRngvLzh0g6/E8e6/AYAxmW/SuihP6zq/IOmC3j9efG
mcZ/SYAj5ITLFRFrhYj0gcmhrx4D7VHq+PG857HLf+OnkMPZYZ66ibpMPSqOg+pobJWXh4awu58o
IhlnV+A6JNiCYWV2KiG55Rg/C35OiMP1HYiwiHAqxyuC3Vp23vKPCfz00me6nY7J0sc/MOIELmoy
Exks+iNVcwROQ+zyLGrPbaDavwM4ESZJwiGNblituBPs1b5xkM4vy9w5H7y25D2hDyLTLJ7UJM8D
0eUPlj4lODTkkt/lI7Rf6rGOw51vXgWHQJfshHtGBJg0MPqzstAquVaw15xdhhGD5pATyL2z1dp+
4MmJGPPTGqGjdr0CD8ssXTo1L/Jpi8hk6x/IPlCS0KYOqUgVefp3SuwGIelReplCzONc0baEdOO2
GAijgU3lTjZO9LZmGDn4O/B9EA6atQCVJlfek6CAOypyYAXePDm5YWhXRfUOPVtYftSQ0O2pnqb6
x6lm5GgT01ie2WJ2MQyBJPoJFK5UnPNuKt+glpevfKMNW4C+Gi4EfchfbkjXdmLs56E6Ggxy46KJ
p0PfdKFziOl62+P/ODqz5lh5bIn+IiIQg4DXmidP5dkvhO3vmBmEADH8+l7Vbx03ovv62FXSVu7M
lYuLrL4hi8J707U9b9ppTG+GZKtNpK8j5f2ZLWOszqUPD/iE7TVN/tM6rfKt1Y99srXGti2PMTjG
DDYstWuEKybxDNoc2rZku3dr8GQ0G4j9PQV6aJFARCyKdVkyBK5GfpnAQRVg8VPBS+Ipx7F1tmFs
Znvh8z6hNJFXMhtbeWUOAWFqyttP3A82CkVt1RTg+HlJDn4cIvYVoc2s4Jb5hJu4EpzbZlFOsCfZ
AquZk5I8ccfJ+0R2oPoQjU/LLZ9eIgSJgYq0oRsM9hpXIoUQLQfR0SRZlrzoGbF5OwDMGtYIBu5j
Biqs2bT8G14SA49rM7lesgYWK+6sPqO6neqe4tL0NcNWh8xafWrf0voVAbW+WP0yJiS2RpWdeOh5
25ZsRr9HS+OzxwKsnoB+Qob0MOBf0ODsk0g4NUQam29RhSXRmXJB7RSk5tj/zBAvb5+5pD62bAjx
y1BoJjBNkufNN/Xo6FcQYXL+z4krKkBWlUC0+85dgzGBYdOVB0ZAI1edtgUuaejL6bUvan4bxSxG
+o48OUXwdyK0o2lqom47j2T4VwLO6bgurcrMe3u04nxvsjB0972FAOa0fHZWamz7n1Cw0d7JUo0X
gQ1HfSsU5AILQ6L7I3q4lVwUFaJy75pcSmamEmzMiJxwLSc3xM+kGbIJk+Zw+CQ5IapM2LNBN0GF
FfyqpUlG+8AioM++2OkO7Z0nSZgfHMdr/GuOvGyvbD2o5VA2Ha1ibjPW/mG2dR4euS1GJPDshjHt
E17A0GccNqSuDUR9bSsVvNQEIWmYAgOVfPdmqNUp4fb/o5qFzQx/bP1safyamw4uyHLvJbX9hxd5
ehiSEYy0ymC5EHUQ9uPcwi/YTCOcmJNunOAP5wJ7OenZWbAOMDqGJ/pFluCrhRe6GUJMTz3cQqaH
qszuA+0Ze2u4iS1eQsTfBEbe9VymwWkJI9qPGa3Q3HKdgvGD8r6pKJTkMKAUWexymw3nswti7VgC
wWF8GOvfKcAGvTK6xzVifAjOW5HUiAG9N4BErMu2f9CQQpgoK8MQnLWZ/8K/KX6efBsQHHd2ZAOW
i6lvysOwGZ4yzIHHfGGvf8Om2fcE3tNL04oPu2W5u+khNj4s4wRphfa7duWDbdm2jb0QwLfcUwhW
MOGglnjb6zAW7yRQ+/xpHmwfJBXK99rh3GXxYTkPATwhm6xzJZG+GutR4Dq/5CioxbpC2tspK6eC
8Nb0oGtsWtsSYfyIQSKFLTJV0R6jGJt8N8qrj6UyJForl5Ko/Wgmq7jo2cWaZASMsL6N+F2YOF7E
Fj5aq9hsxUtZ4IVdCCA1ufOvaElBpdXEjdQ09W2aCj9vdJh7fob2Higb21OX3arC3FQWziobG+hl
dTV/SbfSoHYXsik2cZST57gvCeL2Nq7CG6fKiBNeKTgNTRV9QIz5D7qRB3jVjI84DPn+58PClwCl
1n+YeDZdAQVPHHhoqDtsjslbb/Xevgj5GBbjnNJsUWUCan7KM8BXbnkHtwB30xz1/5TfF6da2ZJF
a4E5cxtlRXWJnLg4dGUu35qw5A5kdU3SSMMGXo0tGXH8gWGar7gTgm3mY0QGNRRHq7aPHDBpRIb2
6UAHNd5vknL9oin+LsYmuMsEqWYgGtjVDPEYdidwSVxv2fqxx00KvuA+K1L5kGJ1u4SCciH0aHhF
ASIp7krV/gxMG8OGuW1+MYsL+IhJPPK+GwRVl5GXf9h6ch3EqIbLAmlM7Us+AvYOr3rc8NtruTvm
roW5U6ti0tveGbLpyALXjjemrHpQs0wWJF/4bjzztaZgETG5UDsTpIO9CbxWFd/FbNgc+NbEkZuD
2gIhUFFK+JLhhcJhoww0MtzQMgXXQcUb0AH8YkewvD6y9GSDYtgJwddvw+Ojmj86W6X1WixdqB8m
K+nHC+oKUQ5JRs/jsx/hZVglMSHUfWLdyJacBHCqFNKJuy6dEQ8AMk+EcdL2or2nTHmj1tLrw/WS
+PfwKG6Lsz79FyVkyKAFqPlW+cMJQu8hNnlAH05M/8iOhTnVtjgkKtBkEc1nvLIHjmS3tg39eMhk
9Nd1Fa4YM8uAf7zg9XlTjjEorbO0amduo0oMCFYwzvCUY5He1E4SPMPPYnfG//v8va0bjrM5jNSX
G7PYW0M6irhBSO2qa0eylj/vRBnndsKtS8KLADJBVBKywELCoBt2GCy9Z/hjEcs4vBoJzr5cZfu0
YOTZcmazlMz7NAph5MZ46QPuI77mNDDD8UzNCH0xBRa08WrHmw+kgUaz1vXUu3tSqU60d4EaHZsI
pAtWjtQYxJK2zS/kIdp23xdsVbaiU/RPRLJTgFFCq3vwhlsjRkjf/FtlKbx7PUGRa+sV0GSBCGIE
zk2YzZwkyrb3FMegHfJJomU2o4PYPWvaFB3CW7VOf4FzAF6uwzn+sgGXYTDp26zd5FFZsm9yY/1i
U0P4u8wdyGyanLjvseg2PPADT9x+NhMGb0vSk/Zh6izJ0Gm4t6d27jJ6A6ncc3fNvNAQxFPE48Xk
MLnxdaWBbgdasl82eGB5ImJIZgykz9csG0jdDkQ+Nx+ngwJl8efwh/2qEXrDu3rOrenMoUkgmh44
j4gdD6wnvt4kWINJh2ypIgpemAiizKKaRt6IAHgVniLczfDmYjY5fJ7s4ji2ALDWppujTyt2LGcd
5LeUEN7V2odmOmuH5UKnPjGUgmZjQrB3A08Kqm8c/AeUWeuo33m4mrB4uuHc4LkYuhCFiffMtm88
CE1OCRxqNYQl1AzTOmlx7hBHfKTuxs8O7Ngs++g7Es+eiVUFxtCYMNxOqucjBIFEDmuWWo3Lpqbq
rn6OKf6WFx1t8HgcfpwpLjbiOq953gpm/HDDAosTpxSC2pyEZKOEOE0D7pbfQ1PAoomVd8Su4ibP
XoiZ7oHlekelht/406cv3Kbdgfd0hn1Rhk60xi4ifTaxGLCo2wq775SLhC6aYgxuIivVeusUp/Hz
lJVUQZLa6/19Iq3R3zKEa/c1A8hvvwieXBZM6CCLiCvw+dxgPSmLy4DxDwASg/CpkJb+ndz+Bi+v
pnrPIJg8DwERka1qBElyWDRTeLGlyMIKCrUpITP4pp63cmogzAY4AFnH9zdfKhOp/IMyzPqOycEP
T3PlxH+TP+S0UJVu9junQl0q6qqRUuC68HdfvDKmMRQDJSagCPePZo/KWgWy2CfGu6ZDuHWgHBFu
xaCWJpYFGyPIvtEMjEGbVTiT4laeqgQzFhEKNT/zfwueIqy2aru4eOd2KdKzsyZG3/2wep2sDaNK
628GK+2GB4TaImV33tdgV8Xo85rs8CHdOUlY+R9WTGznOBc5Ao+nDZXu8B+HYj3F+XAxI5n+zYzR
pN4iMal2nZDtu+KC4PWba5h8Vup7b+Xsz2eNK78DHKuCR9jMlNHQttH2x5nZlINWs14BnoWREM7k
kB7oJ+j+7KHJf6wuYxYeO4yTR4dIsTj43NYvM7DKP8BEcftYO0RjV8qplvuBIeZBd7l/XyeKBUTM
YQq+Zmysp2RWjXWpurb8TumC/+f1CZVfrcIOizCgKGKg8dPbQOyXmPBMR4VkpC04asZ2f252Qb6u
VpbfS1aI/0EyEr+40uvHMJmxo+XE+/b4m+DU2olLZxgrKthvmnYR0n7ZDaUVBXJgceYWzGueEAyz
5D7dd6pa+nzN6Ow9lS1I821RSzxqyvJYZmoF1OsZWqajNhp74Y+yeZdTPWGrN0HNWLCmDiPrdjrs
WN/kGhXo5jKLriSv6efyRZ4QDiehCnckw01HPNjYwSaY05RFKvmDXlXRd9xmGg0FktLizox0LT9h
y3Jmlykp76XVea9QMa9FM7+AXnwss3x6tKaZugY9iQtuMug+Ok0eSMjO95qPVAbMeiqOJdbbo3QM
Jgv8yemxM53cccsUB+zX7TOdPvOV/f2y5YVHMeUUWF9YFu0ztbycz/ButqqjpSsHNbUTYTe/J7J/
GWtvxKmQ52s3dYPzRFjoTtYdTucitE51ONkbu/M/Fz4o29jvn1sQNZsa1B5uBLrs8O7UrGNRHtnA
tsRmoiA1H0QT3lnRh78l4aYnq4dNwHyfHVK8kzQ9l9GXksCREmFYlSnE21XclCWn6tDt5siTXz4Y
pXcrrW+8qsGpHmsR2HfumMZrDFxfcUgdDYDIQGFSVTAfkELaCwGnl4Ubf9WTB4CnZekN8YycHsMp
+21seHLzPFinIkpAhOcwGexSz4/YBenD0BYdQmGozzivq3NRDPmPUgm4j7zKD5oWwAfLDMu75Eu5
4RkbkAnyly+e7POR+5MwQwpo9H3KyCqi5Pv/AmX3ZyhKN7yljn9zJvlNEi76HLVhe3HIHxGR7+oD
tq3hbcAUxiq3ax+iNuB1reFDWnbQv2jK4QBnkDEBpjPz76p/8jSI1r2unFcbm+Q69KVzhLrtHjzT
u29xnsh/A6m2vXboA8J0IB4d0RWvvp+3H64f8r53GvLGDmtrpa3ymWawdr+0NhEGctFbCwiKVG2+
F5X6R91KvQUcgYhXIkmcjYEEHjd4oX3jeqi9mLb2MaQEAi9eRyEPhUb7ucQOy6iCG8zFeLYxRSHu
ytZkb1CASuzRDI64SIbdIGR/8GU93gFxheI7SAQA2ocQEiPURfJ8+NWQTY7wDmasLvkYstSZwhXj
cvTIzSIrSNZzcD964fNAluSuSEm/cip349GxrfIbB+6VxIj6dAeSN1E6YIxtpiONTPFbU0Q7CxHt
0+c5dJ67ytk3WCCIlKLWkpjrDnyAHskHf2Qdl7MoreGP4B8pVd6MpTd1j5xxn0G9ZO+F740bcLRI
UQ7Up5pSRbjMHeo6GtfblMGqT2vyPkz//t7xWs4FmILkU90ucNcxfUnXEnCUAZ1RbUUTlQdgwe0j
bWNkP6sxOC6kgXal6I/E62x8IirKN/R882jrO/91xgXyyZ9ipGPBelaE8T6tgicDdon6QhUcvTQe
LhqwfQPxoZpy54NyUu/gA1+j0Bs2IWvlGtkmGZffSqQzZv/e7BbREpwah3dh2fjE6Y+V7F8TWAjx
OKBT8hDgehuz+VlSBk7prZW8S93G65mSvpfCpFSALn4b/MA9GR8Kl73jqtYLoQRScCjyOEOdn6Tr
/I2E4CRWvupz+P6Jq74WVT2lygck0MlLC14Uc01FJwb/GwUpsdZeU8nav+dpbZ75m8gV93WwF+Tc
EZh985/t2dFHMGJ9TCf49m3rV952SbDvJ3DDIP1ik9nUSyJe3LkltuE7xDqdmqJTqq+vIm/wXedQ
4xasm0H+yhtE7UOnmjblUkLDw1qujjIBUV4q/AlegwIr8S204DAfSt9mAdo1y6c90fwxxVjwWQ86
Zxay/dYb6SEUDhaLAL76sY2jj9EH49/zerpmSZj9IXrimFAZ73+7aPJdkMlgQ6aAdAczYYzmqvof
J0C0ZuKl0QZlns6eNgDu17iYizoGVeIAgmgojULYHtQCsbdtT2GK06aQEW8/lO+1jqP2kIzV/x+k
pDB4E71ng20+CPYxu7Owak6cxulXmUjnrLX5Zxv8CBDRvjJPuOfWoQx7pApgF4OZW4veMTA96uSe
FRbhT5ct+QZ/Fkn+0p53dt/X96RTAE4UmkVKl5IQbXJZt4SjWc0B1Gu/+zz37vLQxA/Cn3JMgVa6
tgf/Dfhr8oYAw9IZj9uDZZXZ54i08DQJTXawggrfQp+8o2jggZ4C97E0gdjrecoeXUuYd6fEftsX
or+BSG9wV0uF5zbM9T6KwPQyCLokvIBI3BMlIesrB7NG42leGs/G/1qM7baJYmcNycns0NvkY8Z3
gmk5pfgQkzZ5uSXo/ooY7BfGntG9sp2JiY4bcWgRBjdO2cfXpQyBMyT04eFMjO9MQKEwz2n6kLB2
ud+kvgjSTFPHmOgNnFbkMc9wVeDc4MuY3oCnNclGRrw4V77Nqq1PXO8yz5m6I6/I9l4kzmZBdL+3
EiUucCW78zSF7Yn0RPseaB6QUgTtFiV4/tJJ+gQWEu9sEj4CxP2yPV/hPEWsW1UOoRyZ1s41BnSx
6/25O7uO4vbhGtxJObhHMZfXWxx4S3UVTPrCsdid9ON+jviFjEE5tGs1JrzMQr+LVgbP10NGgPJk
cDQ8B34vXvteSzjxNlDDbUy+s1/VkgfwWea+PIRdbR8Z3cVhmnVLMwbP+yNvJpuxo3E+5eLGx4Js
/6ldePpErBk2OpZmO2DhEBiTtX6am6o/1Nk0vZPRrw9hX4Nx4xcbwBRkIfo8tWq5izRLdHuy0rOO
Gvcld0J+2rDLI2Ql/sA3hMbwYOnCWhdW+jJl0A0pCgAFKiEkeevRphLCGKiyExEtjK5hwhrfQ4oE
xuql320XNxsxxvGHsft7gGH+k5PdyGVVEMdnt5PpQ9kM1Ss5NYyvJfjSaKBxlpXt0HzVOSIN20b7
t3CoU6n7ZtjooC1hQDc0W1hDfKXEg40inOMfira9bxgu+5GHK7kdCBsXIap5X0Mm4aGIKbpGexzc
TTdT3HbKO/ZUN8j+JoszN92wP6KsEXMmlkWrmTFex46XsYWulq1d9sk+nhBC+eTk6zoX7ozTklsl
bpkL3EU2v2lq+r0/9cFbP5nsF0MwjgogXhuf6PjfXAtsAJwZetVTELzPAve9H4mzrqLZH8cN+fLy
ikxSQAj3bevZIXvyOdTG4InwrXgnGz++z0aZ4uzmmbClzvgt7duekgzpPeJogjXGCV4w8U01vQAe
6YucUg2COGxoPmKqE154kuJ+c/tkgx8x3OnKt/ZJJcRflI+APW6Iddj/KbN57L94FLoT+3HaZwzL
Gp5gPIOwoIM7q6ae/l9aeVgblgOT66ivxGOWJ/BpFq/7OUDZK0tzzGANMdHNAe0NKtzQJRjj2UyG
b9+t7F3jqvraZDLKuEHsdJMIweI3CSk4aOKG8UBnKRzmSB4pto7u27zX3z1X0WUsg+CV0NWwmZOe
pQAPb59OJ5cPQquXIlohJjfrGPX6u1D0xbOKmi4CMfmQkSi55imtiBvXtevPnLXqLznKdEflJWu2
wu4fOwV4wSnS7Fc5Lr4na7jVZcXeGYNefr9EEzWVs+W91bhdN01fDbskEsHN8KfCdwwd+pXVZHx0
3Sp+m9vhvmmW/tTnYPtram5+Eh7OW7IdHBtz56xSMBk3NIoArhPS+ywKqz9hhuz+BZ0Zdvz34hcr
tHkOtz5FcwM0/RNUZX/n8NYnzxXMFxmL6Vgn3NtjxdoGCdLp7zPmIkVd7I2/Zar/xrke7muYfXe+
T14MeyccdXsiVFhW+S8bf073LLVu5FzTfg8TtbEIeqcJPNYKyHPyDyWreOAZoD7nydBF0xpRvy7G
eSM+h3rR0Ta4Vj3DdqSC4SGCb1zcsuA14pDnvxsLZx0x/GCkXMGXJ72gbZqYe7YequTqKNPe521v
QNJPbbWicW18AppodnxFbaoWrPCEsh71+wClCTPD/xNsrbN01ylMzKkHMtKd6EUcDjTKVHca8udK
jjyzVqBwe7hjZW1x7mbJZ+EPVCATPZOrMpnKXTYmvDCRhN/8TtdEZnP2tHBZrwWwzj0lYyEsKJvG
UWIgE3ZTSEeGgAUpkZUDbO7/bRNkN1xD8y1mVhJkTA48yvEPVWkcH/AVRtOVhpNBXrAQFRt6JOJn
uBqCSR9GUgN4/9ZEptclGOmdlq6mCCK8VbCEOQ3Qwun+A7uZPdCM5WdfZg75uE28E/j+v3ZOxo+k
3f6DdUixKflllWtvCeU297kWE2Tm9xCUKZWgU9KsRksy6vYYuZGVRk+hKQj3MMla7adIdD8pl/r/
dyfhF65Aj8p0cJEcIcN2IdZSHRer1RlqbcTSiv0MhY/MN6rYavaNTzHZot9YQz8t2lhCwau8v8Qf
NIIMkviFUyeyVj7fHDIqXXsMSNXLnZ6CL0ClsOWb2aVeCIjMwaVQj09UytjGroE4nJptawGmCltS
gj/+By5FibtcEZdYg/zR54V2nOexBwRBwiw9R9nU/ku17q5xVBeEcFv9mXEqncjPmk1CNeszhR/5
MSLGe2GF2u8tyTyUVT7Wy9mz6m3o9NmhtLWutpGn9FVYcnmzqkSe58LyQ6x4eAUxN1T48ZBSJH+S
zt5Bhk83/eRnJ9ep3K01Tf0VH6h9jFCiP4o2d7bE5wqU7brz78vc6rFyMpnJR+Va7UfGopJDCwlF
xd5MgGRR2WHCbPnZJcn8I51yeWzDvniY1eJzJtBkEba2eBCdpBnaVPW7R4Hqpo+9/yBadTRRADHt
qs76tkbqbibXZIcAetjNpl9/dpODfn9rpYirVCJd+elPgfGDTUDtnCUVjqvRuBnpezJmEDqSAIgZ
wIrHOMUxtQIUKY+JkS4Anzp/uiG3VialSEqOfLJzoQBqEKzqmDWdMnwkMd2/EFDWdzVvPBo8i50a
Me4O7gEQjLtf8DogGnnzHZ2T5nvpcgtaxILan0eGkAUO07ruGKUQGROi5VNYH20uMxL+UZy6d4PC
EmUj/mPcLOWb4dUUrQCovRODID9tkS/5jGNl7kkoj09LmvTHmqutJv9KTYgnyZG70DPw9AJyYOky
hlsaGZbdUMlyn0Xx+Ao2pT9Tc11dxa1xBPiGh8mV5S6bRNBRaGqdiK6Wj7sDUjO8rpxcwNWvyCdT
KsPLm4C1yfsdJaf+F4PUOO3qoacdEAeyOEsc3mLnWKzbIRowSmsWeftBwUXmzvY+kGpzIs+ZGYGA
hjM1E54TXuZxCkBnTJmP+t5lwy/IDOFgDZMpv3e8eFvdZLh4oklSeXFLjew8XFLv9Y1v/4TgLOQW
IJxzwm/GDggZuvIp+vN9O9pmjEgv7BpRnvoqYPuX5dSz/RBTHJ9QwBOxS5uxVesR98l0dtMOFy8l
dUn+iPPGoTOJ982vK4XtrquSRcodLv+uATWc5p8okXieqB9NlxUBHyzMopj8al0pfhkIbrJ8NJkm
ZDHnlUtMrRghICKMY7rne4wTmVIhnMkRj8N+maw7U96AMvhiMZhpbjaal4LiuYi8WyO2yCp2M4XJ
U1p4UnwMVaSTpxE30hVqEgaJtLAIP0Nk2cIKZOgPXLc+KKwdTChlHXb484RmvRcBRjpWlrgRM4No
+UdUgaRQuPTjSZtFLCfoleoF9DIIOM2yGlxCc5vE8kDE4SNYVza/5Ka4Lb0UuhBYssLir+2PJCYj
XldoXzXpxbNDtJUvQ9ZXlBaFSV8eDBgwgPcTGDAynwrQG0x2ez/KjkhKXhcfIyZVxkJicnKFC5kW
ONOo6Lxkmr9KZjsLWD5Iv2vYew7SGdt7PLM8gYMqYudpvBS2R2tBs9hOc2j/KzqL8hPSUfY5AwLA
W7NR4Cj5R5Kt6bJZQMSrfP80jkMQ3JPNUXzvlaA62bYC6zwLU8VbR4q62mhgKOpciSg4UMJmt8ex
KOHeBVMmvm88U6Zfo5s/1x+DXSUpv1jl7BdeWL12C+UzcBJ2LaVp4zkTtvdnm4GnS5mG6g7sg/dA
K0vwnnCY84RFB33pYh5JW4HZmCJf8GR7v2rA10TcrrA6rU/wpvYRIq1BaHWqJtxhuhThNqhYqG6Q
vXBk0Gy0H9tyfHbQW3+tvnilGBhgSxKhpZJeJ8PgwUox8zcw4ROmW1zYceHM2Grb6Rm2SnjmScPg
kfA0f8cuT2UDhaioaoDl48JsI/Cbq9Jx33k5IjCYytozaUdvmZ7+ZjfPdrSl8NiTA9q6V0WHFmM9
owTBBtTvPn3Cd0HZKg6E9J874OvgywCqWv7MHNfvYJxOPsHR1US5duOOj3Q4rGufTDg4uEdikdfw
FlCMGCJJ2r7Lzse7OI2aFnNIuNsKn9VGDJKgHpRDChYTZ4eDilirVPnB6boSS0g47B1qEAFRyvae
FEvwqHok+HVMDxewgnnckSz5wOA43qFb2+c8UcHR9kPx4fV9fIKMR6dVaEXN56La6K4wN69U7L2U
A1b2wY6y/2Ye9nubVDVJWuAiDQabMmIh7ZmVU4SXcHKmOwFjcF02toQVSmYNT0P60rIw81dejz8U
6uEVeVm8IQiGd+h1zW8SC/MYNrchJb4DNASyEgdHeA5KoR6YAEJ9G6WWQ3/z5hdMpZMjwqcU3itg
KEgJlQiwrmhVEaRfPPgUJXgrsNDvVaj/IvbqO1A28dcMOOlfTPs2L2PjPfpgDHdFrKaVG1oHtmHI
3lXIhW0Tx7kMUhAykx0XT1Y3r4nlPw2MmEcBTWWnaYa8B+NQsE7liGLPdUgKciRdFFu72knVKkew
1psJjPxdbfzqzGMWDS68siPM8Fa08gwXOCb+mtopc+H4LJZy9lahhlhcjlSX1pw4WxRldg449fYY
THgusrtC7xhwJM7+pyYHseoH9y1kt7RlrVOtCKw/BCqK763JucuJya0GUtY70Ej8qrqy38xLYHbz
FKkNSnC9XSzIoYPfqR+gff0OO2u/6zzvPZ0JQFLDvmaOByUJsJgJlsVCZAfhBW+pPPkG+7EWlGbp
GL+d0eScHRO9lAmUOIqDYcDIn4XAIxhHU7vnACP1sU5T+c5K/OwvGMWFzjI6kX001UF8zrP5z2mL
uw7qQdcax0VCtduzG1f53g3kEbeqt5Gh36DpxOkBa3K5TXSKitj4867ptfOI5B+e/Ww+g9FDa47H
FxA6HrPQsjWpN5/xWX6lYggI2mhw2LiVd3ievsE+smBLaJDExgkgglqvm70wIQq6OMn4ONhoKSUl
75wS9on+DVw9kwo2evIEqTp39tpVkNbtp8BzvBvbBh5wO+IaPlPMGci1Cbgb+GaAYRViNYVYeFnw
+HsoSM5Te/M2ML4yzs6lt+0MqInxRsbjeMJFrRt53+L9xI8u0o1NAy6yGs3kTKsbQe4ZN7zTH4iH
YU0bhVmlpvxXuXx8+nCxrpop8BTaujuAbxnXOsyaS+z2rxG7x+dEu0hNORZHQ9NoF7t7FbjTj7B9
nhNeeAlQwHiDAQkCaqF3UNbAaBHPO8A5Ku47ODF71Vs/BlzxiiKtHpMwWYtQyo5uDI6iQ5Dp4IdC
QVwiRTk2lM8TdLUN+6cyEuYeA9kdEWWaxX2bLU44183W9eb4WAYWr10m5+yU1gPyBkiA/RjYghUG
IYYK7D+syLylsZZuAo9kLWXZuaDg0JKf5Lj7HmNa6UPQCMTAYxw75gqaV09kVGT3LYyhHSipdtNG
KntNhfUDnn0YT2FmAcskD/2H3dgGIAOpeo/nv8E3nVHrbdWTv1s0dbUIp+N0ZK7mHmzc4Qy/xjrk
waAeaV/JP3nQ448C4s/vEr0tU3PzSPlDcHFcs4vmX6/JPDQiTSL2hhQDPbGQNmwIJkrpyKOJ0C1y
eygew9L1V1HoWFeuG4wr43eL8SbfTwiEn57by//MEOKdEck8r02edM6R9S/P+uxz6Lz4QXIrndEV
d5gJwjtSDhffDWhXzWsvGTbsDN5rgxGfGxYgVc8zIaPlp5pKbNjNQGiUzz5Lsv+yLsBRHrXFhv8Q
nex0UfNZLHXynlk0VYexE6wR6EKagOT37M7/2tGYpzaluNwDP4JkUP7YYYzvI10uIZ0FD63C62Un
1aWtWs1W1CkwLxf2tqKgZ73g/ChXvh+q3TwO4StrYdIc5cCTcqCzZJ87mlupDaJLeFuyDxnqI31K
YDiSxBZnNWkuQOVXL+xXaJnlaz15dgOpIy1eeV5xILFxI7zG8e81yAG5z44J0Kisggd2+A/JbWwE
CFfeFcvQnty6d3aY8ptnyrhjqq0pYto4NnXtMiFSWTGufeGnop986F+1hSmuqkNJm18DIUkFzFI2
W+Y2uvFF2D5fJ2FO9jC9h22yi3osVjXhmmVyJ0jrtWIL7VT/Je6sFG0eFoyVgJEQFfuuz/LgrVio
apnm/MH2JVdWq/1TPca7Uhc/nVUCtYHrHwEPlDN/THJlBJuS/zprGc4keiAtjZzXkFzMvRdFLjJ9
pvdz2t9+hi55kE56u/yk61+sMOn2ici6F67SeWuPDegPr+rLj0BK+WtPIv/FXwZDJc2aLa10zV8c
xI9ZRhhmOwz9R+cuD0bmiAsTW6x1TxVAusjuKh21H3pIJYH+SfAir1lV5QSmJvsw+rW5sBy7VUbf
EC4F65oxNVsfK+OaK+SHCe4EhHQ6NgsHjUcQ++jomczI1CfZqtPUrg1GVVsk2HrvD3a4tbrhtu9Q
r2yBnqUuYhIhSXcu7Lp47Rb2MENgqOxEJTVsDpvitXE5VwMrIdwK6/cwhNEeAPs/tO4FeHW3LaGM
nbMCf2UGzvvI18S7a6x0P82kv0a3jvNNhwi+0bUDwzobRos1MHsNX71qvDgr9uaAVARD72RXYDl9
mnoK79aeXi7+PZm60ebZDAc67j4jZQ6ANyq2K1UDXCZ6LHLiWEGMA4MwD01cwZwd6crLz4xfyX7C
NHEx9QdWHmzYw4tFOZmEJ6JIHWFRQEVfoJnsk6AJGbzrztDNBlPUgrG3H0bshvVYHOyuFbs28Kon
Q0Jw22Q3rTCv6HzqSobhSj4kXn4QhrQPOZLuG/9+u3c9a97R78fw7QTQ+YZB3ZklvYbwaBhJYDhX
EJzVTQZ3hN/8/I+iM1tyE9mi6BcRwZQkvEpCs0pVqtH1QrjtMjMkc8LX9+Kl+0b0bbetEkmeffZe
m1Ry+qfLu1ceIIuezkK/VS6Gd7as4g9jOp0MDkHqR66K9maTPqRXFOnY9ofvVgjCLpvRSh/JZOOi
9oJ4VTe5ROUgNuFpI9R4qboG/XjHQ/iiLEzPMz2FGygl/wVjVV8Az9RhPyfcFse1ZzxncXxpDdWc
ei8NdjqmkFhW3NvS+L+5bHk5utrdY9R4S6zqrlTLqxRpVIPdiOVx4jr0GNhmkhPSuJDZQxVT6h+6
URqvCdEcxFv21DYG3fXZtz6cFUiXBVxzsGgWR0MkLwvrHZw4eb2L8U6/GFH/XORwdblUmCFajRkq
v8n+mvgIOGZ4cHsR5AeNgBVygrQwmrAohRRbCjrnjeElHYaRYh9SGxtMv1mMk2it6Uu99EsJMiuU
dq013s0lnlllEvzfj/w+lXLlnkAJk14MeJcBGNz2rk3d6thmCcymCKqM5/+LuuTq4qWGdcp+Jvd/
Mw54pwXeyMGeHHGTHO0HIyPzq/leVBEvR5glVohnl5EWsbSf9irypzdfxPUuFX72RtvBuWGbc3Nk
4/yQq2FVN2TRl0M4d4XrQX1Tgx+yU/uIfXMgV8tQ5JO9mTVunXpBUQ+meWL9hRt4Z66Xjp0RcWsl
ik95dhzEZ6DDT4HhTqjs0F9yh3KE80IS+lZAzD/LBVgi31wlv4NSdo/WcJ4U/AJWXEjzJxz/+BOT
oE8viQ+D3+bCscHTnt2XnL3JMNAjkPF0vEdtmW61srqvhRUd8geV23Bo0nM6xLF3KgUu1Ro9hLs8
mhjAaNB80HoYN+0icQ4kq4odz1p9AG3QkmiB5OdSLgeQWWJW5t5JRxLYUT4UrY071Do+GVEYX9xC
wd8THdtik3xaOZFsYu3yrPBEki6ZeTVebKnLV1fH/fvYiOapzmNz3yXL9GbB/0e/Qy46dx46hSjn
SzFSoVPbJXdDGoH/ga0OuE5Oa6ZKUuW0wxYI8qqM06HY06yknhrVOfuhs37nQXUWfj/9GZnhLgQA
Lc5ewi+abZfT/Uv4oItDXroevsKmgQSQZkvUH+hzmNiuRtEz9u3hEo+xlz0KxBp3PwnUoJNndRz7
ipGZgCcqxCZRXWexmqnlR0N6InQpiH6WKYK0sfQ4vTE8Vi7vgLx7kdL/Yw1pglbVOocCglaovRlP
cm4HAhKzp0OX0Wu/cJE41D7PTTlImEmaEFFM2w/+9Wbd15ka/A2pWwzrbr78Hfu0+T2X8u9cdd6h
GNs8ZP+d5PgIS55l1LbjAizmJROl8e2rOqI0ak2sYx8mYurbNPDCN24YTIthA072L7Re8pU2b5uV
p7bN6dw8MDj126anPobfPPyLZJ3rmeXrc1fHijQ9UXI3ppUNC3Vvb5cgO4kqxSzXtCOW2Lm5cmRC
H8AtjhXbHObPbrBrkEKkqDgsKbYs3gaHVeVZTlOGbaOt+JrCs8Ks2CfsBBEYaIRJ+UT2GHY8eYAV
0J2KCovQ1sNAdsC51rLWTMv2gx4Yor1QZFxxLmEd1NOTxJ7FztcYxmS9j2GcGIm81ilGPHO4LtiX
Qa14UoRLGf3itr08XHLU5oZYun1EohpPA0CFN0LLEpwIpsCPRo6Q+bEilg9znKZDngRYLnv+ddPs
4n8QJ4cwoPzyTAj+m+RGdVwwsK9mOjpgy7WJ3Zjhh+5hpjRV6MjafXB77y+5hjWG+QoBLxit+B55
rRemAd9LrO4YNNSEVmtnXzTDdOdkZIHPgNsCKpWsw4jVD2cTwijLdHRIFv+sF9iUJ9gQKeCjH4MV
9n9kyMjKOolvb4BLUZBFW6NPigVxDcVkg+aQH1g8OFlYWBg3MPMn1rudjx/ZXCFDzjNUG4L+DqY9
0fzrkhKwJ1hSVHc7nOR8z2nW3QwJNiOen52uBv8Jr413a3Hqgi0Gy9i4LH5nQYsS74O/qTNY+6ic
EzZg00dsO8BbIcvBjmGGOzXLMmABUXmEKjfK6Uwb/bJJl7FY+T6WdRnMRN46LsJHoiEObTywSAHU
U57TgPzCvDadtZWS02IZFBZUsS9OvaAiHM2GLUAVJMmx9xvS1ilMb7fogl2LDoPNlJP3m9sVZvao
d9+jxP7kU10VcLy5m9jIrkskl8/KhVhYdxOWttamQHNJq2crN8fQH2f81FnzoHmUpX0EyHntuLD+
xegf0P/WdQ76nkUwHvYE/5F1wYBozpsKjCcUFsnpy7dnbnd+i4VHmTU3pYyGMjreAvr4mupC78hA
DWXks1jq8jBbb6IRfELKMLSP0oLNfkcydlM7GbfIYKInCjb4XWXy37z4Pz1BfgI1sEh6g5YrHEoF
bsvexQS6UMge9kLazE4C7ydEQuibaVbvbb9anTNLxS+4iHcyaBS3e9JLf/EieSHkSaOCRYgdPDkX
fmq8FvYY9E1HjxkKCImFuddPvH+bF00ycz4ROXeIUvG3GY/BzKmBBthTEuM+Z7Z17nG+HhFVy2OW
9ZSC2NTyscELduwHatacFlZdO84uGnvGww/0LoEkfJCmw/q7MP9bYuMwNi29lQVcxWYq0LcSO3iZ
J5oUpKZmpJjVyVe0T2ECM77irHaAPLZmxNPkLbACG+u76oZE7ekTBRQywQatPNEfuIS253LB6kUZ
prr77Wwf23RaKQ7UwwX2SIzACdjxZNmF7VTwnAXGY3LseufCvcUfa6DhFpOtqfxpsLm3UwcwpqdD
018Bq/O3omkNyD6V9Ze+hK+yRiL879oZxRzqbF7Kiwnl/FUi1dZnzALoFWPbncaynsCXtn70NPY8
tncWunUR6jqH9JDM5TDthbcQi92x96s6YjelfdHteng3Y/Oqc/3IbFPs7Gb8j1CRVtt5xG2JPsTN
Ty00P4I5JxTbxlB28EjFGNkE6IGdZjI8lmnAD1Cb4q/uA3WO0OmwNSL9tX7xbhgkD+MZHd3EDpYA
S9+0BN5jIrmajbbWMdpkgbknN3PsFmYBjSgiDoxa01rFxV9odBVzMV1zt4DzZsm42RbKL3nbZpNp
bzErUL89T/YHx3r9wy1g+VQMlzpsF6lf0VrHV3eBN54Rwz5aKJLnwjA/ViZ2SKFEF8amHbxhf+6J
+iQT5nCn71hRmursmY1/4jIB8iLXMsRujmBnU8vyDFFhLsgkNxl56Di6Ct5K+d1wRmu6sAOez7BU
PKxbvuqP2CymgFUHBqaMOfUoxym6WdYCR7qX+ddcFt5vRX3Qw10K54MuV7YCTTn6GxsYNE/RSFnQ
lmVVTEYkovm6RBIIAByAl1Ru+57xC382Ra32w+iGqBX0Iy4Edff8Fm2uZaMgBM0pHi1nT0bpIwW/
dpt8sGVoYrCzgEJmep/OmsBKOYl8O8ux++vXbOU72SA/cVLtfY8hu+a7a5TpnITgJkC9N+TRjkDr
Gr6DjHg01eJopkg2S3fgorBCp/68M4mJHNMykE/1kv+CJx6HC3FionGyOSde+1R2y1sNnMoeWRmB
YaKQxljanz5GPQxkjRfbm+B7e65kv1gWxsbzygYkRCKG9b/1FlVp8afEChIGzdDgw0qDhRCrke+H
NnKPJkRnPJtF/bl42cFNy2cvSf/lHocAAXzS2H1GOIE1BO8vNTVrEYaQlIKnRraNEyhJ2QBoN4YA
GlYdAhoBv678GHsvZ1cGcBsdlgO2xcu0Nxj7T+bo5LdlJG3foT6j3LAoUlFw7LCQHXOmBEnCbX4d
6Hd/pii55kszowIPzbhPg15ckG8YnWU5HGrSzNcYpNBPClMAfDCYJ+TkgPGjsOu7nOfgyFbaxoFF
CH3Rjdx30v+RVHxfqP3hygFT/cCRA5NVZHwIPMZ7qbkj4GhdSIF59Zdik+BTPLpQONOPYivawTrW
vv1uBbqoybQUzS+NPYf8LuyoZF+k0n7BWf5CbYNz7lZcQmT7T74yxBMeQbaZLJZpprVyMPVJ9JKw
pdxRZWnLHU76nu6PwQlC6I/zezP01n+xhwnY9slHDVlt3dVgcb9p4DibxypovZ1o6/JeBpneOSSb
HiAMRbCf+cfVpnOcETI2JqcLS0714QjZtPtxTKbXfCzspyWL+Lo6aXYkGVmcuQuyIfFsAuLgKte9
OpdbVkc0Ok8GngSvKfrxMUmhfvdt7P7iHtOf83g2Dmq0skuQ9L2H3mG4B7Ba1h9E/OTHnC0M74jk
xdxVN6mL2+SO95pFElH6gMj4VKTFY6mGfE+Dx9quQuhpG0yeA33XoK6aeqpTycTLX9wK0DTd0WwV
qOKom580BQdktxzrCLG88IjLsyWskHM2S1WBhZ2sR9tofhGeWfraiy8r65r9xLSSbU2Tdnvhymg/
6YriMDo7YHMEdBmy+TwlDfRP1Kt6mWEZsZA+VtqKIyIdvWOcDE5zMmB1Mz06uzE0GowVXZumsodj
1vOzeF0AFwHizD0mYxfENBU91GSOsDZ2tI3iUIkkG3cXmsxBgIs8WF2EbXcRnAvNBLFMUEOGKj6S
DKUn2LP+JGwt7wASqPdWfBT/ErkUp6GYpMFuh+OuMmkECSeScHcfF9kFPlWw5xtYPM+l+DuS+gsj
C/pxIgAXkipoNxNPWzYRnp69kQ518BPFTyAIk5EZYQ3foyH9y1SMIN5bxXTohHG0RVkQ36teHGYL
nPBEGhB0qGiIVYLnBTgYKwGLJYjlGfbBUQ0fCsmpV+DqZHZpCUIdVRr4FIvNPZY9QBq6wuHtjZ6+
LeR10YIaESHgIvlhSkQxdfwANlbl1ce4Zn2Ab9oJljfRd4kXtq3svkdllgXtDOWc7iKNCXZLIo6H
DnPEMH4AU8Js49aDeZX0Zp+DLDeCV/rXvFBaDQDWCnxKSEO0/c8iDPziuXE0bjTWpd2IseAr6aDs
bfLEdW5NNPd0rWH63mdBukQHHO5ViwZUjmvLIFv6XPfoJ9ru+vSVAVA7ISBM5Oyq8ctdZ+jsSyR2
vneYIrxv5vFpOBmjmrK9a3aUj8LTwqHmcWpf7DltXuoWPBUIrkh+Q7yX5XOCgOm+dsJlrwTkoU5e
Rl4GdRhEgaru4LUFYx/N0YM6j4Q/9X4UmSFWES25dinljWpKM+eVvSbRFseM/W4DCYXWwS1zSLxP
IwLLyDRURyOM2VRCq6W4khN1qK+uDJ87vhbzOCFmUOnLpgoB41S6MkfxwBWJvbceoWiltDD7yh2J
ZBfMYBupFt1eZs+2ilcNusU49KmczGhjjU2NHoJLi2as5Xdb0kd3cYEX/Saiau+LSsTLHd9l1oZt
1MXzO1c1Avzo7Gn1x3c78cKlr5SHwvUjoo0DAlJXiu7JKMzcots9n7wvcs21ujvKEsuBdQDuls1i
oQ1u5wTWitogNg2wDnNgn5EREQZLbZc3Xk3vl9oa2i00j1+PVM24ZXL3wrAb0GdeOyeiiuK362YU
mWNjEzteETS9Rpk1PKUsEotrDKAWJw3GsNOStaX7ZNUAeG+0I1QPhr9cHBmAJo7dXJMbjizAopsk
4fe+yX24VZBjBmiPE6+LGTmBt2UQlAVPq2tTLDDIWlk7Tp30i+uhQ4miqcr3uc2H5hOkncz4CWKP
B0swHtooY/HeUDcbnWkNM61TmfSxvrJonwUNv4xbW3D6yWddtrXcTdFAhGXkg7+WqXCnM56zqoMd
5/hHLGCd/UG8lxZTl7LQg8fd+E9GJ8cHy5BG/Em1m14n0XNDFexQQ+At+RmGTX8vJqs6mmuYpDbp
n9oYCokdQcNbrf1Acj5Q1HKqJysZR981N9bpxcN9zBlGn7RTGi7lLXVXreNuOZBh8roonf5pAs/1
rhKJbPYYcHT/X2GMQfxfRq/5dDbtyc6vRS+H0+ihmNId1BZrFn1q8SQbcXRWOI7MB9Zs/SCQCP6v
7UYasb1yAWNP9U3C9POEecnG/pZyXGgnxf61CHdIrxUZuOzJLG0aG+PZzs4OlnEFnSZx2ZIxK48F
AiKtDcfKzDD6Wk2c45Jx4kc8BnQRiKIlbz+UBb2QfTZfDUzcPQtnkX4aS4XS7lb0Id8bJzIwwDpA
tDz6veUt04v/OQx4hzeGpiY+QoL/aJQSu0pH5sOvVXUSqdf/ju3Ak/BNbGFhriQXdgkWuLJpCtEW
6t08VgMdrige6MVZnR4QxSjkm8bYTA62Q8CBg524AScOXS59G+HZxs9cfztePDjcFLKR0J9mV39S
sTn9oRJq+FpyFM2EyFsx6BBWOHpoG8O9WW0XVqROUdfYWLqKbsERbjZmfc7AcoBUzeMBsY1ql1Kz
doEiDTKIqLyz2Mt/1iD66YO+ibjbZ7rOVptHktLa0ejUzw7tZLq3llF8eTgWNrgcwpGsNuRuBLl/
mngoMxpV85zMtC/gI6Omb2MNBl0/VYUIFI7satFg0fb7S2f0g4ugGUv/yYTDHwGWSO1fNcMMbEV4
dtYhoUvr3KBpazymtvEOVA0WAfUcgw/hdSUoJ9vWYl3NGNfZYGPPfo5Jv0FCyqjQLrIYW4EZ1Wud
tVXBwXOgBGNT4NWt+7Z5yxv4CmI1+H6ooXWCfyPh4OFO3rSGIC9Gwi4Gy02sME/W3JnImbUpC3H2
aW/d1xGuyW07QK+6ptNgj7QoOFVyUj43hOPAnj/Esdi/O20KGE3FNcPrarQ5SRdiA45dAD9UV8k/
XP+7kLY3TEUxOM3nwGZ1eVEW1r1H760Ow36ubUikLatNvH10/zwNVuGTuU5JgNOPRbkUrQG6tJ2a
9N0Y4F4uquY0Wqsx0FydNPtMBck/OjEs/wm50iufsFu6uEADy28IA1so70iRmZCEubKJV49MzN7a
O+w85d0J4oTNCuuKnbNAV91xSc3nq+55wT6bdYvqhdGouchyqj/Id2iuSpXRfRam3YR5Wirri3tb
eUq5nbB5FrEH9AWzdveuiJYnLF4cb2e2bCQPdhxB4fIS/5SVbfRXAudHQx/UBTB2dKamebrK1Coh
5fA7cOkw7pwWe2dP7CNjvwcbVGAn6BjEWHbxN6B4TlLAC5Aj9nhGx2SPmb7TOzcRgAHxULnYxxyX
BSxpxSSMLYLCl6oMkrXjoh8W/+K5NgyuaSC70vNdIPxWi6E4dNAHWBJV0nz3qxXVDAQLadFe0jLM
2VKW26CZAeSTuGSOKzhVttnYyIJ+utbZJtydP9JBBnf+mOz1cO4Oq810Tu6S5Za9sQenTw5cvDtM
xNRsiHuLT/dk+CxmCZprPIdATvG6xY0wWVk484djud6HnYzWSz7krM2ntYPg5rdO299M2k2qW48E
E/0p2fBxctiS8xQeHVVWR0ZMFEe0JnqZYpkWRroLiFHGBa8Jvr9HY0odXjmYUt5iXcqrlP1kZBvq
aoziNpvMPNCpElDwmnNfbbrSkF/cTC3jxTRZk36ZEEUPWJ2Kj4FA3fQHUy7kM97nTvIle64nB3zs
anpU2ZxQ+KIlXh5vVvOuVdR/0HMrXTI6sn5xQNPOJKuZXXcenTn82GriFZelzEb8Xyul9XMw2ixk
KFYPvhPReCWpZ7/RNkLnuMnQcErZrkp22iL+IjbVzzsccgGPFj/y6BLBkSTJqZoQDMhAFdJkyK3T
6cply2SLxHsSIwPSGQxjKZYNOJUZP1QTpytAwiH7/46wEWPXdtDj5yggAGsm5V/P8vllbUyQIfus
ycHzxRX6GM12cAJ237Pi5zEJzXlo4oujmae3OT778p41HuwHpCzuvsXUeOAOe5s1nm3mcD5q6XUG
Di8hJJk63yaDKzs8udAvAy+kucHT3wF40ifD4qdn71COp4+h6g2n2tF11X1Bx6YlvFFcRBwyFd0l
7ht5RiBIsi1OiFUs8Fy+cG7mtiQSLZiT/sbyXTs9CdezglOVpTLf2gZvjA0aLHbERHpTSLxruSIB
L19xZ5ntYZgbD+mlnan/GRbKq8imTVvMe+61ApgH508kVbbLaQpdCPBGnfGB2zM6+bKVHIZgq5xH
bVeNfknJe9bZtoBORE4sb2Jf7K3eUu1LmcwTqwtIqIQIBBZUvgTNCIbEGU/oseMVQ5ZNSfIMW8QQ
4irhvwQ7rMoCQkVWd9Z3A0ze2w0tt+ZtBptkxq5ipUEBgkpW09kK1h1VndhCNbsaukjAGC0nMQ+7
bOI7yfaLpumC3m0eB+avPaHAeBfrQfyXkbq/+XxLj1Rxy54qv6XWD9cw0YObKQJ93pNAASFcZC7x
+hZB3nMC3e7EDFeuaBs8tbiqp/9YEiXJH1/RMHwjJV0QPLXpA9zbCJkRLsysy/uXxB1Ypju9XxUH
2D+WeKCRw6ufpFMdkiYy0ASaqCQaR2mdGgnLHz2TdGmY1Vl9wUBQhGNjymOssZ3uyhr9adAC5pSs
ErkyJ2M+5qW9UT3MXToWU9eFGOucPVL6hOeKTWADFycbyrde+3l+zU1/qjG4L+bfIGmsvwg1EH1r
wwks/nXgg98ND4zYLS0gm1j3AMI3qVeyWu4L950kp7sjMjGAE6uMi0ngmUsd2mBt7FThWxVMuKKA
BBKBXMDHY1fR70V3UzhC6RhccGTxArmzrwz73MSuueYU2W8PxNHevcJQ3m+zS9obhvAF6JKqD9gT
6DthjZQ5+H7mYQ9lTLPsrwd0G2iBbsLnkdlDCGKwZapRXb8XDRZ1VEt/enCDy+p32G24DnjLjpLs
YM+tRomZt0Az+p6/rVy8m3Ot8ZXD+I+3NX2ZeJiVMecvVEUv/mEcuKqdut6NxNGvY0u9FWuyCOkd
hMxvPc4aJmAFaSpbndNKnRcQZcTBpWkPzARLnL7gCm/dFwBaE3kwd/QZxoPEgFVDhbWapjNcxaSl
j6/i2vMGO445amd7KwizDgwRCi8d2LUuvB07xhqVJc9+T+3gZhjxEuZYrPOa3JzJCopyEEoou1DJ
qf9xi3UPniHPnFvpw7lhJKXoyu6b9zqNg0MqLKfZx7aV+Bi5hPtW6i547Ye8f7PaIPnRQBXMbwGc
YYW7+9ZfbIcTLvNcjM9c2hOQJInGkJCLZuJFnoD3aflVuqBGODX6OHkzhtn4hUg0P4I4cyOqJXz4
tmD7IH9dI3hyLxHD+k9jBohFnAXeGzhs+o+KfBrmewEK/aaCnj880ASHjlV3LOPQVY1r037aQO0e
vKRuw9IiGLp1rWK+GBnrRXpHrfFNJ23yO8CBZe3xuCfls69MAiVRQCorRDvmVDM194gY9/EbeEpD
nGfXHzT3ngIwN1wrUVegvnMqUdh8sKszhyC4kXVRiirXhpqg0kMqu5RYcAvKVCnWJHWSuFY40NRx
sRULaAButGqzy+O9F2IHjPQzoaDgiyRI8c5KehrDlu31SZYeVH+AQI/FZvVyZiT1ynPM5vO/xGzH
D98c/RuJBmNGwvBn2q9tIKFBbE39Nz2WzaQuS4MmVGOi4l31lI5s/ugHNtT4i1obDCqYeBZWZmAG
IyKXgYl5DMztgkDGsQ7h3McQ49ZGc9H05dZbFvOsgpKhm9gLUk1Fga/wvRbaMP48/TRawXgfm14+
2WldvnqwDKO7oXMaae1o1PQkK9kH1q6yVMe9L1JBHdpQLxPg+k16TAclPhKXdroTS3rZvXXcXgid
F3Zi7QJaYySjtIKeuyEHOYGYMYDzW5QJHqPWTf8TidW8C7cFcJON5p8iK4IzNpjmX5+a/TVLffei
ijguDnYwUokUEI5ArpvK9G85dyu21VnikYodw3uSEcutpy6JkoDZkCvxZRZma1/xPHfN0Rn5E+PY
gmwUJBUhrVr7aQMN2facb3fsjRMh+276IJMWmMjuDKRA3FtSxz+1z8v/XrolWi9biaUO/gq3c7Nb
MQ0ZCpMN3ovqAF4pGO0iR/N+sXj37yoKg61NAHjsOI5LOt4YO3BTk49nRNBZBsKQ6lK1UBW8cNM8
eV6GJ3aaVUCz+TzGj5ag2RAOs5WDEl8Sx7ljdjEGLKlc+c+akgz+G3NGWCZy/Olp5PXwYstlvlMY
7KlnGoaKX1UVI6lOQexBfEhVSgBt/dkBqMWpVJFk3nXEX4yHawO8qI5WTFUIaPe5DdSL4QZgkI1M
AM7bjJw5dr0WAWfg50USgPSQkahxpcqJKWHD4nQyoHcooWF78fs9R5BOKWwQaijHT4ONYOJsRa+I
hyFHpTo+ojWDi7adZd38utSaXs2G0wcLI4IcMtKcfMRA5RTp8nppd+zVyYAjpWj57lKCBhEc60h2
dYNO9im8QKAzasMrK2ivgpXTpxeB///uYUQUKCV1zJBfzhSjZjAdwEZotybjDACeyVKInH6Qnjim
9VmWbQ+2ZR6T2LwxRvZY9wrSmizRndrNyUgQHMEq57uLgRpPMpa9FdrQifuu5sPrau9YWhVJjbjV
BhV4vjg5nsw78CHcSqDBAj7xXtfYsfoBlVse4kmog9Mwcv9IsX5JBio5TjKw2UyOKi3/6MyxM4Z7
a9mNlJvLHc3dfBunoUFoTQYK1/5bJhKsx6Jm/HhKDanqu20bQ7NvsYbFW2us3OJkdNr0iF+7lbjl
cY5hkv49gie09Bw133+wmM7kmT8ulvziQJKNYzNjtL94UwxFN82L5g62mld5lCt9q9kYmMGm7ePG
eysIXLqvpBfKIt5gfjJCrG3YCBUkKwx/wfTJJhAWQxqY2ORRjGK8HMqwbwVX73eLO0j5smRV+uqh
2DK7oRv/oZqDq53vxu2L1bVZvaNbwb9UPNe/iDsuMJPJ74YMZIhF7DItnW8Eo4eGpF6X3iWtY/4B
lHvYgrQu+IA6O6NVT6zXUtinyeI03odnyfkImsAlLVtRS4iY52wGmUH4rfLm1DkqN+4dMxAWDssR
+l5znrIRZaVQLjvdydjD9RI4bykoQBxRaVAV55Td+TbAmDyo3VRmdnvDTZuWv6oE9+y363njQG0h
pvetF3X9tM1T04ieE4OAEJt1lxsCedja9r5qkB7S2MTwx+xPQkAsyTB1BfkJ85G62doFasOuQfwO
6ISLiCTRdUytD6eRdzAWxIuSKQfx/mZYUR79BDW6FawyDmWwut+Kn6h35LFqe5oLStNqbk5H9/HH
KBDA99lgK4sQpillyDqK5FzcT0tICoG2YckeCtxL7y7y6s+QD8BTLPJW0aoiWQPNSB9BWKDnsL8B
bPmG3pXgX2MPyiXEJ5JPEsphiKoJQch8OGc+lqETB9riPSjwbmLgKEbUcWdW7BELivqce7E41VZF
FpZGLoxJ5b93qFRM6qqU+i/yOTZWJs8Z1wJyo8qRISnB0uOPE/An3FpuikYR6KF7y4ukcrclatDX
zFnMOtTwkpIb2KzfOi7Xz8UyGjxZSfMJR8c9NsoalmsjRsbSFNzr3gO7EL+7lqkRMxYr9/4yY7iE
11hv2a9F0vifCxURcby37QWIh+b0B/shrRwulhtlb1Vdx9F9IKO/pzIDYHqXL6+DBX1vbWUe4+Hd
1YWVhME4w06lpKyp+hdeOxmG57Ks6k+7iXk8ScEkvzhi/K9uniSCS7FQPkvzuPtsGSIwCSM044ii
ViwYJkrXfZmZD8xTTzXGd+0PfvqJwQiCmRZtTme0HzmPsY5sckJNzkiUTO6XTTX9mRwymVruqyJ+
6+F1+S/UkTJt8eQEv+dRj4fAsQgpa1VeWmu13COSFp9cYOcj8i8pSt/x+pB6ZlCJgP17SGDYBuZb
Keb2k6BEql9zv5jmdlOPNv/PVSFFdORq+6dnl7069z16rmDUQE4aFMG6qmxluDAxE3iJmQW3Sx84
6U8EcPKqZ7oZz1YW1Ozq8t5TB3tYuIBC5VOHJB0yljJtA9/F5tJKjJatF8292nO31dT5TxRCc+Um
AcJmN69L/xcrZ/UyuPYIYUOUYzeGfPyGea0CObW/LPg+xvtESNzYLiS+topD2j1Z0mrhf9XSGOlj
cMbkr+R+WpzaEV6ETR+GvCJmj+3RIaA87oDMlXijgi5Xdz/wJ9JwTFqG+If+JAh2G5AW1KPAM12H
lpTkEcFiQsgmXjyxXhVGET87BnQ3M9V0PYTG0jX+I85aIqXcYaItK07AH6C7wFalZOaMkN+fVDc1
mTX+Y5+TmT4F6IR1xFi/ixbh/1lYKVHOzFPwHoPdwGeRw10mT2FQlcmt0C623VJOwY6ZyHb+CyoC
vFvYyWyJ4f6YM5dhvPnsmiAYABciCYhcwIrs1ekNaioatqBwHz3WlJNdhgJM18BOSTIHAOPCc2In
K6NWmj1RFJTdeD85hLRHAKbO1mEb94ZH3sz3GbeTdUNuzv7vCuAsWKvEbqo9S+mIACvlr2c91dV7
2bctC49smGOclSu2k+kWR98+4YJKwncAqgJSLy6+B04wfffzwM4vVjakfbc3ZyWNTwV2S/5SQwCX
sY9575yhbuHOayz+NyIe8ukbhIOCizGX57utBzNfNq6DjevHNL2Mz42DJQBIDJdtofmy6X1ALPyI
vxQA7OWTtIAXQ9LJymR4rekJfGV3q2MqFPz4H4DtIX9pGt8F741T4VAYfIbciiV+J+o7RfBNw5NF
B4GTzr/nnkbjpIjZshILdTb+HOPBlmbMCMGCYuUmxXF2U0Nc/xSRHyAAWIK/Ejfw9p4/ojWt6+/5
jL1btJ9tqqMfVnh+/XviRUFNJL5urkdG1LZvFWgGyPFogI9INEgDOYAg3h+2v/zOjUQRiuNiR7CP
FnI6axSHjhiwpd48bU7HYjHVpU2mqH/D7KP/5+zMmtxGzjX9V074ehCTQAJIYGLOXJAsLiiVltKu
G4QsqbHvO379PJBviiCDjDp2hx1hdTuZiVy+5V3k8yISUB9ao0WyYFd21YSbSOdzj5ghjPmP2BVl
4UdaTAZjigTOqdRwqzlgVmH/wZmIRDR22pDWUtztK9dR7yqzT06GSqqHSo/FvxW0Prj0IPOBo+Fr
U72xZwNnKspiALRmjuQenoIQgKii+aAXOUlQx9lwRqlR3jF9SioUnBDUENb8odaAWe3MzBq+5UE2
uocEq8oJ7SbfxTNBxlQjtkiy55gPcnkgz4CKv2+M87ecJhhAUT2f4wkaBG/7lp6UvYhfEmFsesNy
yk806Jz5FEAATUh6JgfJNe7F6hhafU3raCqfaEfmNZQcK5e/utAuPztap5sI90yDNQO80fgH23zq
39t53b0BxKOOOOZocHcSA8BFPiBFMLnKXUr+ORKvbt7PX2VbRohYiXH4KuBDW1SYoIeKPmMLR6yr
eSRYCrAhzN2PNJhY40xzYo2LzLWgd+aYn8PJzWK9+Bi4ZYbFHlccUMmuIL720UbxQKBSXQxQyE4f
CLdmcBiuWcptAgo3PxQdXdAADLKJPjr4wmNmj1bCue9r6zvoyiJuqTbEFXWBeQY4KY8mdANGiCcR
Oh9AwEZPc5OlBcIGTq+972dnwMKscm3xbqz0VnjcZZAIycLqHzXeN+8ToZX+F1V2mrVIThj1KfQN
Y19BxPAw1Z3emuZET1aL7KeJ1Kr51tv0YLdU4ozfVFmK6DNuDPPnSlNEbeSCals4LOsH/BCjzw1d
nC042NL6Te9hLj3cMt3HrMNXZ4vmqUsfKsaICCoxzgaPSO4n73kXoCaREkjtIVKVS/c6zuA17ptM
zVBYhogjOnoVknmIAJtUfvG6wwUV72jdxtwBKVR3iLd6SvRgAHTpYVAek1bYKt4FnE9C3czq1Md4
ILPcNd08kN3LSXtfOpMGzzhbCtpvZuDkwWGIYepgo+Ra/Q8d2cXk09SMSYAEnWgoS1iDC00GohXV
5ACtqXGv9bhriq3EziDTNp1Z0oepHLxAELMvDX/qnyEDBHP1jxJ110Nb7MsJGiW0qHakblmAW8un
XV+FeSs+opcb4/jta7T2m0+RRCrvS+sU/fgEUEcrg98uwXbs7+mfccDAfI/A5Q9OB94Yh7UMSu9b
cr0ZGw5TCTdIEbJACOKInwjUB2si+3xLTd+Zd11hFD+iWi/6Q2xqFQ0kvZJmd4h5yDroeiMEoXyr
MiCc8ki7KAy/h73JjXWccAudyr2eg4+z2n/+9V//+//931/j/wn+FO+LdMLK6L+Qv3oPCKRt/vtf
uv6v/+JaX/7n0+///hdpCCqVlkLRhajNtahw8ee/fj5HeLzxd/8vmQRZC/uq/OnbbVXtyHyGQypS
/attkE/A9oOnDXEeG+5GuBPZS+3QuR8T+loR8KTbv0ad/xhDUeTGK8KF02m7Swf1/MfQvZvsgXf/
e6ID99jpZul+0+G0tA9Gn03ZASMV6MBVEhJSvHJkSPmWZQglbYlqvzTPRzZMekBaqA1fiRWTQ51N
2LLYgOOUsoM3kCN/6T4CV7fH1N3z6UoE56Sjm9TM0YBT2LmfDwpsilKSAu+NAcjQPDmysxGObE0r
29CPpfW0GTg2XM1lY+nvLQPeKUL4lpvyOktFWaikm7rD57UQR5sybUwRq+4ICrDUXPCJGgbXyRiX
/cdB73zHCzISmze3J7H6ZFK4Eklhx3JNwwRp5TrnczBYoNkKevE8Kb0HnlSOP1DP6x8aQyDVJQlq
vk2GEZxuj7r8v77YtVI3hI7BClVMNoqlm8uufrFri7lJQsu3i49IPWJiUeZO9qZPYBZCI57bLeVg
RX8Zj9lT6ODOcWebWldGl6Yy2a0G/yWM89E7sLJ104jio18M7XOSSetj0CwwXfQR7wy17Pj1RKVj
GRJgnu2a5rKFXky0MaRGQ8AsPjYtmWUO8GMLmajed4k77mslnM+3F3b9OXXDZEOCN3Qs9qUhVp/T
QrCnGqE/POM6CW8hdJc2C3UMhOWi/EjBn76RTXh8e9TLBWVUiwK+qRsE4ZY4nyU1DiZK8+25SAjR
N7Nm/ztsqGDTNdPmX68ei21KZcyxdHRP13cMe7MSlNj8Z1rn8jOBIrol0NGipRoFm+72YFeW05Sm
rhxDN2m0qtVOMSGB25SuF2Oghc6Pet3PaWHjIAVkwF8jWcdWMo306eH2uPrlvjEZ2LH5ityjrlx+
2It9Y2mARw039Z9BX3mlJut0X0u0eANqLZhqN0jUR8Nc/8xs/au5ePRsk6bFZ8BHsaLmtrUhPgzk
cy76L++RLPnkur155xBf+Y02CSdVaJuioxCr31iFZTA0iFc8TybOJJswsynLwZc2H/MG38coLaqv
t5dlfeGyu5XBPcU+Y0m4Qs5XJSRbnp1QM58NzjbAQPgDLUUB8NE2Cs4SFamjaWt076GftPsIS9zt
7R9wZaNzX+r8Dqpbui1XGz3pdWgiXaCe7W40TqnZUEkqUx8wbt/dGWr9snNHmgskiHsWQBtyGfJ8
skE8+p2TlfYzgnburoRXuwd+T05IO/+Qx+VjSeS3gf8qd7ruo7JRFIAD6jk73p7z5V1tubpr8WME
MxfW6pVrMXMBxz9az9rgGujdjo5+KtP0G2x6Iv0CKdY+FdMOjmx0Z+TLz82z5DCo4/CkswznK+DO
Q+1apWk+A/mgA6pZo9qN1J/2zpxYb2hKvUvBGu39zl7AIU75eHvilx/b4nniadR1QgrQFufD80I5
cAYa/dmIiWT1eChGRJ/CeSejpv/37bEuz5KtlMCozjQ49rTazsfCYhrfjcbxnwVwxr1o3CWhC60D
EOl2m4sxPtweT18O59nDpMBWSsUlAyNZICV1PmAG4qJ3REaXL9D08hFzw1geezqelIYj36r3djuI
U4bNDSJSU4DNnZpteZowtZvfN0hO/rsAbC83AFvV91YaWsnRj30U1cswfuuGlvvu9i9erZBtg2fn
LChb8J9Sd1fbsG+mDsFYPX805nw+ohdWHwst03c049LnIBT3zt/leFIYNp8E2V6Xiu1qPAHkCAP0
pKI76eJQmw8Q1xER9dH5p2GBurizvz3Bv7fXi0/CDMErCUeh5uVw+t3VfdqDlygAMFWP9JHbz66p
ZQfTNPKtHYrxFMlZftMGM8EHbgQOUmZtcpjpXO8E+cuDZRjjnUd9fQH95/coIgY2JLqG7ur46Sl6
Kp2BnBJ4mTwL8fSs5e8hLv3wH7+kBXeqw3HR+BFpfMgBzCAyjDLqRxODIseTuJ1+vrNAq1zn7w8C
guRIyXVIV2V1IGnV6cAlWz5JkKX9FkFoQAomPk1sTisW77CPBERMYRYxI5waJ7m3Ok38k5ZGFO76
zKTTePsXXdkjunJd13KE4Szb5fwQuUIbCPrHFjCAne7dWJ8+oi01Hag7yD9Cp2B0e7zVVbwsAO+B
7to2SGdDGKs9mXTY33SUOR4rFKORDUbFaXgyEpvmdiXB5B+dqrbHtzWV7U+4a/b1nS1qLLfCaosS
x/Lqs/46Mdgqbm+6FMeYJmwewzGdTi0WdQiDivGLG9VvCfZNZLTCd4tv7e9s6dWQ/krepYpyuY1x
6hGrJMTF6euMGwUGClFg3fkn6BFYCuwh3vihHX2cpFLHSKYgQTIqjEBmf95exPVHc0iZ+WCIQZo8
L5RWzz9aY6JlSNaenkp+Om43toV4jYre8fyprY5dwfPt8VbPiO04tulaUKOFQTPc/XsTvwjlQqMO
FVrg2slx3F5A8qT4PNJnrAK4bps0m3i87+zL1eXOkGSjPNmSeepCt1cn14abQK3faT2zFeVRUfHG
8mNCr6g1m61tVeMDWovFnc2xeq0Z1FEWeYBuG9ai5LjanLjlTRlwT/wIHOXQOcxgp1nv7JR2ybES
ZT3tEfzStNPY6GVLwx5cwzbu6Pzcmby8/CGuQHLE4C21HKKG1QfOBdCeGs6Xh7OPGN7QZwvb5ww4
ecbLbXfNN7PTbWi9HQW/nQwQ6cnQWWvH6ZPqI6t509JwFV+o7FoUSFARFtH3QS5uOYB5Udx8GwPy
S54rFDn8naCv5v5qTIQ3H3Qg+1w8YVeL5xLR1pAMtgIqh6AFIvbAotuQCK2cIoyio6HUxalBGghj
n8wc6ZlOcaEtOWgkIm/osq7HvzECXb+FJ6UFn+SAMPPnGGx9+p7QGjnCcRjHztjgH4Es9+09e3FG
yM1dS0qkakjnDHtZ4hd71gCuhx0CECW7yWmOJv5gb+guooZjzOVvairOnY+2bI6XFwt7n4aaMHT+
cvhyy8XzYsCkgbqNFVnmiWFsP6CVW37EEzW4M8rFk/afYUirDQ4FL+1qXiXqLTF488wDq4GNM0XD
U21KjFrMXuL2XBonLUNjEf/vENoTdiVpmTVbFU7JndhyfZPzQ0gpLeAxOtUX11y99WMi0bvEHcAL
XHP4bFZptM+xpfZyjPh6BOYXCcioKD2y3erOIlw5HgZVKZtKgSKvWC+1jjBfUUY6liEwC7d2nkfv
MmSMHoZlF45wOk7AfRQ+kfgPp1Rj3t/eWle+NPmMZF8R0Zvy7xPz4kuHWWPMUwaQMsh1EK/AQbPf
WpRFr9/BBpg2wTMJhFfYq1ihH4pOYUTOl55hJqJsOtpP0vEnax/EQ/AVJD/i/7dnduXQ8EUVMonE
TOjGrDZX3IRjGWZh6DUmjjhm3zxCHgRR3wEsswzsMG4Pd20zI7+sCwDg/MV2Pj8ztUimlm5Y6A12
yjM6JjX3m8/lMY7JHpUHXFLSEomNKS7fBD7dgclp9Xeirn7d/iEXUQGbmeo4JSdlLxXgdVjSmyPg
gTrIPBRUDazVRzU6HjydMflm4lU6byosq+SPsQG0tyV5MqKdXVAs3syOpQW/EzWK8p3fGaitotRS
z7a2obNhyV2tu4EhNwWxZOzF0TyUb2cQSf27Slcw/V2BxlGzzfzOlcciN2sAOCBq0ea8PcGLF5zH
VFJlJ/QkFJbmKutHJBL/aINCjANY/c8iFnto+x51V3BDeP/dHmxd+uEdZTX5ywJCTFFlnXgAasid
iEcC0bxU5vsQWaFfUDxRyU6cyT5yqSmyUfw3570BbKBajLn6TyVuPOkb/tH8owEWxt8qp4meMMzW
yz0evsavmBhWv7MFr+x4cjJK7ooTZlMBXO3AqRBwepvIQwpzluC0sao1A9V8tmbDKZ5amhr/3F6d
K/emzaqwLKSA0ljv+dGODUrtWuINk9vvsBWyQMSqyIu5xvalNJo3jQywOSyD+PPtkS82AX7gEhlV
rm0eKJou53NtUh1TpipiH9q4zMLiMYIM4GcXPWagvJ9uD3blkiTAt0i+YPhJKqvng0kLMoBeVrjo
SWc8tfArt/qU/A8eIe4pOkfKNGwSq1U0P2Dw0EcQnr1mTqhmAnAGOyp0DQ9PNJUQUugwHJrAwflp
9nB7gte+I6GZsAX35VKsPp/gDC7Hbc0i9jATSinfGcWhRXJ4FzoMnzWQVqFHmdvAmIfD7ZEvY2Na
Dss9zYblfdBXhxkMuxw6N0m81jEL9S7UKP88YIoSfjQCg6buiFMj1hbF6L9+6y6x1PLek+XD2zmf
cl2acqo1P/ZK7F0ekqHUNhNo9jfjGNt/RizocMIICjgt1FrLO2/+xeZdCuUU5wWNQgpqcvkcLx5d
oONB5HSz4dmQ6LYFf9eH2fCRAoxFdie9ulhfMhy6kTptQCbJET0fygLTkVMfMjzsnA0YeHg6KSDn
m8BuxocJ6T1aviJ77UXEoi6j8gqB7yduPR+0ToHrT0IqL0W745E0CxUrPIE2+dxGh5bex531vHx7
eRJIdGyH+pmweRrOBzRUhndOklk8eVAHYEZiHh7H/1Q2NgS4l0ybPMqYfZkj3h7C9IDpaOyLEc2a
V+7m5WnSFbUHmgRsq9WmMu04Mf3AN72mrdxD04LsRJYi35m1khuQuuJTDj/tzuwvDu8yKO/Ucn4Y
0l2tduQjiTkKX3ppE9sh4N1uBiwzEK9vXEJ3D4FD1KiVlaljDXT1tZEdo9OqJNIwCH+4i8+X3hR6
ze0eWygu0Yj/WivMA1D/KIq3YLISNDKCBq7B65eZ/o/NHUkTj/rc+ZizhoVjFvQEc7iGQUip4gdf
K9x3DmYnh2CRegMQm8V3dvWVU+sukSSdLtPQ+bqrUXUaHEPQmt4kMilQo2oahJ0Cn2KsHoKjvT3H
ZaucpWDLuiIHyRHiMef5OR8tS1UXa1puembJzdCGKt/StNf3UTj9lIgZereHuzY58gDCRQIPHvTV
zu1gskWIP0kEI6Zs2xoRPnkCPEuOOsGdlOPafl1qq9IgXCZSXgXmlV4Ns0mDxUs7XCKE7Nyjhlr3
Ple5PLVA3j+3ka7vKF8W4s7G0a9O0+F2Iuci4Vz3MGqkD9CPDV1PIryeOaCb57LYoowz1psKWon/
4EbA0B6w2hB46+Lda+ISEbiTS/2rlTYa/T6M/Q3/bIxGJjJ7k9jPOZoTn0FX+MYdOMC1TaDQUeB2
o8bKNX6+CfzW94M6ggw8O4AQe8CfKGWo7JjHpDRTmGh31uci0GHTLcgJNhxpk6tWOcwMCL+spgBx
8axtf+PnWB8gpGZvX7/XHFvojg1MkZ2w2tpm64yVELXptUXVfsRgKXtsW9SdomY279yNl9+b6oUu
KVISwhPgrCaEM4GloUqhCFB7sfXD1njoKhOt56iXdy7CZdueH9ilUCJgHTu6fYl5SQKrqWEDKqD7
DnCrABlkZUTtFwDi/d4nAn8ASe/vJlnCjxGIstxe1MuHnuEVvXFgR6CS/+78FzGFRGwJzYnc9abQ
md+kpfmUlAjdUmLzcaIHdmiEKAjcHvPyJDMmyCLFHiUydlZhI2KM+AFOi14FpbpnMY/ImKlB4s+o
8rdWgc1yM/QQsAvt1+2BL/fpEjuxc5Zm5IIzOj8XjTOUVQUayLPjzDafSrNBIB255Cr5cnuga/tn
yeaXpIoywhpK0WtWX02S+yJEH8LDurt8E9nh51qwtLdHurZ9WEZzqdryAdd5ZhK2IpqMwPHKsNZA
sNktbpRRHT/qw4BkXJJX/YckVdn3oRPxH4u38cPtH3BtTZcgggKNbZAErF4ActdS07LJ9lCOmt/5
yANiZES+//o7hnyN8NDhpNCtWYON+liZmkIzwbPCOO5RNm0r55BQXnz1LcM4vJ/A8Sg60yQ53yOU
b2dnLhXGlsBMfyhzzh+hEtXkcOL37ZW7cgwIdh3bAPi3/GvZRC+OnjJDE/y0a3ljOWkPvtCzPTXu
cdv3FebaYM+IsXFdtmiV3vlm10Ym9OPKsZXk4y1//mJk+jwLPJw7B8p49h3JpHjn5i0sD95TJGtj
lR2Q9et2YMruNZ+unAxqk7S/aEgCvlifjCLq4ZOGnfJCN4eGpdHdmto02XWDEx1ur+/lK0i45ULy
5LIRFFRW70UYa/1f3qUHd5g2lj9FwzEzKapQJ0ZrRcMp8PaAV+5SpuXQIOLd5d/rZdXKQZVlzPWi
B2gp99aps1y0TSKJg+JQ1DuF7MftIa/NUXHJ6GxVdpElz78kecNQocsmPbdHYzsAQPtoGnAXhCpM
NGYS9851c+3zAXGgTGmTgwKfOR8PRexZTLKSnjQN0AX8IkTIZgxJBuf1dzVdWZJdSUXqsqwRtdNY
laKX3lxY7le9D/udY43FndN+7SQg9WFRFOJKUesem9HoiACivuKVFerJlZtpX/ACyHdBXwButxqj
2aLE+CNS/ishm1ws1CGkchxwfiZIv1WMhnx9gkEfgboO7jffQIO1vzSF+9XQwVibI7yIeknLXr1d
DMJB5DKXJEHay2X+8uAXrQrLPqEGSsHq0AZJsDPdwv/UIUqyq+BmRnciwyv700ANkcq9y4cEd3Q+
IOoEELgHksy+bUz8raP+ZOSGf8KYiFa71Xy+Pb8L9MWyqgi9klAiBAzab3UeRFxPVuR20kPUp91a
QYzEDVDDXTQM0BJGYoNNH0kEN3pTkSr09VOxkHwGer9IO4TNcGfBrzzPBgUGmkQ8XhzP1VceMVqc
CnuQHpa2DV1zB2/3DZgUKKo2vpDHenDLfQOP4ViBxHp27Djd316SKyeWnHNBoqCbA6Bu+UIvPrnp
z44fdbWBFc7gHyK66d5Y1c1DWBXBncleuf+kDnCVlqMD8MVYPZ3IB0oESjvDizNHPEIyQRG16+wv
RTxHfyYVT0+t7MWdW/7KCgMaBwBARrDcuqtLt3Ut1avRMr1cIOSLorjbzfhCoOGySSscZTc9koJv
gxbZmy3a7OpRmUPY3Zn5cm5WQTzvKTgei34YZ3n1mZGejBHtIwGacFv8HjWD/2HuQ2N+/WkCN2NR
bl3a9IjMnH/LIh1Q4Ct06em+ou/SoWdalI0BMx9Gnszp9L5+77jcviBV+JpcVefj4VA8YB5L96vW
9Oz3qJm2h3+89raAenDn7byyTZdGv7Fk94SSa1Ao6n2BVpup6Qkqt1vEXkeMK1v0kwMjRLv89ryu
3EoEH0BwlhQE8PzyOV+cCTeJ516WvJoZQPVPbk9Wt4H/h8uSxMMBm1fX8e8MeWV+bE5yLA4hb9p6
m8KIiXnOHMODuyXe1IVVUuxrUO+zkTe9PbsrJ4JSpkV1+j+th9UuaSJM3fzYx+ZJXzA6FsobwybA
FXwHcw6Kt+zH75oc7P2ApgEp5mQ93/4BV+4BOHIOzTZOA+jL1SU8RanKI7+EWhkOswY9Xi7QN0Rv
kN0wRh19IpA7yRZillPdOSFXSrrctlCcAF2TFJHRnn9aOMxVUxVhShhkqQmaoI/QnLBxX5rxzsa8
S3PQ54vC5O1g6PG2d7DydubQ+WO2yn64vQ5XbgVaqaS4oJzZ2H+ZJy+2WTJqgqxaJI+zluh/2BnZ
tkxj6/XB/MtR1pXUHiWiDnX85NESsb8z3NHE9gNV6NbJii/Kcp/nqKy9Lsrv4bivfWYeFsVJosMF
DeR8qc0cIKcLaf1xgBJmPk41Mg6f3MDSP9K0TH+0o0AGUOmpGu8EbVfO0tL8oVxCIo/W1uqdiVvN
sBGmjB+RgKiPTt4YhzjW8awIonvv999G0upmd5y/ka6joAetA5h24M8kThePqk5NzFRAteLaE2UZ
/hZd2bXlCfe+zt8H2ETi6zvmwLyPVQXheMY6GkbRnef88uoCN0n3Z6nZG1yTq+ecoCeZ/SnLHmPi
/gqL0HqKtoKY78NUWsO7rs3vsXwuV3tBbXNZQtRYoOyr6wRWVGAJLcaSNhyzQ56K6KGysmanDPNe
rHK5o6TlUp5ZeFhAqN3Vh8WitcVlCFpbbFfNz1CPcpQ8OaIo+uQtnPPQyHZiclFNvH1Qr0xxARLy
goPngTmzujR6u+xifGR9b0SQruYlrbOnLgrzYlsmCS3726Nd5hxUamgHs3d1iLXr0SScVWxHQNci
bOu8TZFCe/DLDq8YTL5Rz526rt0a5YJTp9zt/7o9+OX+oZ23kBGYr6K6sLqbC5gdasB/0rOijApf
2k2b2ip7OPa2u0mDqLoTQlzegUt2Q6efEiOvwQWzUWbI12HK47V+RRHVSo3DAIrl4fasLj8gT6tN
YXiJAyEvrU7FoAwkfPEw9yaC6vdF48xvNTjkXtrm7r2U5tpYPGuCsg2lbiL782tPRSotwTtNHhpD
C7AjQ4Ya9W94ysm94uyVoUicFsg8hwms1yr+inGybwf0xL2pU9FPvLbS93mspTttnuM7m/L6UKjp
0QkEd7q+53DkKAViVz0UjGJ8j6JIfjQKM39AVvwe/vnKFoQisUBOCGKXpuf5AjpNj1efmw1ej9rX
walRz86iAcxHgUDgPLTdnan9ZUGc3+EWbfMFkKNo2qP6eD4gTGIRDrbfe/gJZphtOlZ0msLR/1iY
lfUd+wlxqAsHrb46o3RiB7xjuzIzhqORYjbDVV5iRYvp7u09e3nZWVw4ZC6AkajBrSthWY03nBHj
eIXWAaoaxhQ8qM5PvBAtGYQ4xgPaoK8ke1F0gDsIeplC8XKdrwP6LjOHPEWY05MI+H7TQDR/GasQ
5UzUIPZ6g1nd7Tle2VVLaACAAJqXzbWzWnl3RFonizqvQSfay9FDPlHjn49KNfrhfzAUXBiAC+Ta
dOnOh4r0buzDVG89dLpS0u3AP0ktMPchidmd9tq1WXHNmEsZZaktrvYTDtwdwldx64191Lx3NN09
EPDqnyh0OHcW8MomURSiKZyQEylr3fSMENkoRaVaT1QjivNa7R4HhaOqCuPhqa4mtKrm4vUpNQU3
vhYxNCgXMs7zpQzcpnZUJmqvGGbgJjvkTnygaCm2jRn21CFiyxigjeGB1j1aWIUrU/83wixlc6fl
e+WmIPbiXdYBJVKZWMUDXZdic1wXYMAR+J0+tNgdhKe8rhCjI8nR0EDtTD/dvnojOZKLaQE1Me76
eVbNRKFhNhtPyWw8TNhu7SNEYI6mhnDS7aGuzW9ZYtJQl+jSXT1buHKNCb5RROeL4I4v3N/5HPkP
4O4mJAy0fn97uMvAw6LrxetIU4oO+hpNa3Q9aWNo1Z7LyUeNH4b7hF/GscyLD/gLRcdmsepC3qe5
czavzpMwgASYIsIF8AKxwnzSMOf1xsaKPqHskX4bbCvYob6wyCqW9cPtiV7JAqlQL6eGyBdIwPqJ
iQkzyqote8+ChQUALU4wKk9xE9tOQ4vMTFPjUBJMkYO0ZDaPJExZ8O+k1pIfo540p9u/5vK64CxB
LVrqrSDV1tdFOCFojhzNTN2tGoIdJmzzW7dPqukgGr24t6cuP/JychFwWJi1y946P7x9WMeTmVbC
06sCK7M4QQd+h1Od/DyhIf7JtZHcxnUqTnZ1l5R3EI+X1xVtgb/dbO5F3tvVgQVqpE9IKwmPHkm1
VU1c/tCHOvpT5BqqMu5iFWy1sfPz1QsMFJ2AmtIKfKo1zjJGq9W0Blx5Ax1ROTNunXd5ZjQ7J2iy
Ozv5yrekwAlwiVIVEeAaQuQ0VhWaFsWpoUjkj1yN0wnRFMQHBeJ7t2e1rNV51AJVfeFomdTPBR/z
/EMGvJGLpv7kBSCm97RVLaSbc+uYgv474nkLMKDRwMDE5YjKRJnfOUNXZqqAv/M5eQvIFlaPgIMc
b7aQSj1CpuLQkIpsBnxJNqjK3QvQrgwFeohuCAApaHjrplIjNEnsmVReCRj+QXen9GOGPRIOqHV0
5wq8skEpCtEXpDhFyrDul9WUf3CGHpkVyqjA+0et8cC8Z7jXoxL9NSs5yI81x6V49VNGvxVVBZ38
El67s6zBi1oQ+NhoCkPMHyX2IMCXAjUpgms1z7sWrbxfpVsP6SvJtmCdwcvY0iSkX4hUqzFbPAkF
jti5l7lDmR3mSrjZvgoTVB0zu8MEpaDqe+eyu7bA4LOWpusi7bDGcFIXLHv43Jk3J9il+pX1M0Iu
euN08AENu/ydazjc3T4ol68L00RIAvjD8pKuO2n6uLgPuX7m1ZVsnuy5KfftaGSQsKrsMGjNPfmA
9XjAjZeq3sKqoqjnrKMSvUNO1x4d8zTpaRGgTi9xscTfNgy6t3Er0i7fLC0qcWcHre+DZVhaC0vb
fNEKWue4oijyEL60POFz1fTHckKodpvJ2kYMu0M2Ng90iHCZ5exCGvgPgzMOD7cX+uJZZfOj80gB
CqwJV8IaFVxXuPDOWWCc8A5qKeZWYz58qi3wS3t3jirxfsSx0977muv7+xLZEKyz0jIJnoaSGvtD
iDh9dCcWvyjQ8Zso2MgFPgsXCrrk+cEKAzsAxFpOp7SsrE0RBPXjSGd1a0GbAUoRYnQDw3XrYClF
DS8JDiUWa69NaZcfwVO7hHAwlcConP8InRdei2CTnAZgOg/KYUDMxEdPqfaXwMz4Toi6fuOX4Sis
k3osfHrC1PPhQnPC3ygz+lNoD2P9PsncFHZSOOEEvm/YJrHaIF6bYNyM61s00fLEFeHOdlym9PJ5
4jcAG6M0wSEXIP9WzxOK9REmGmZ/wiLP+Meep/RLWofp27oJ+zvTXT7haigKkOw8UA4UONec1Bmn
P9EMVodIXq4wm6iaB5sE7M7TcHmsKbXQP1ziCC6wdczoZlZOJ37oT31fTk91Cq0XqQpcadJRbBzU
7Ta3T9OVj7jIrvDILqk4dc/zj+jG8DNzfe5Okq83fOqTgni8y+Q0ZrgdZnbqQXEzfBwSMS7eBGlr
ijudg/VdTUueaIlQBmIzYDix2kZ2mShUx4PmxCaL8SiIzXxK99DrIJMklUL5KteiDgvKTOLhfU9U
6YJwtgzP1HmiKM8Q6CwL9OJJ7HK3V5iyzyeMuALDPfY1iX2ycfB/SvfIadfOo0PvT3zOTaTyKKc7
bekO23oWvfO9w2lFfzvMjiMPqW1E2ncNgb1yL3vkzx80gXzBoYFgFtTbYKRc8Cv06zh9r3exwpuj
WIhQPxwXJ+bnButydDSjEBXO135hUCU8Ezr9GY7JOoQyIzcC7xvQ+4qqT3nYYQXdYmrTaClsir7P
HztltHupR9qdKPXywEjwuAscjxtiyeLPVzaRmFaP9uSfhABJGpN7bUN7yr68enqMQmfYJKlj96y+
X41rcGGYnX/Cs86IN0HTLVpRZj9QNeys0jk4NuDwBzUmhgmWNAs+vnZ8ACXwNwgzwM1if3I+y1AV
+QjFyj3Nyocbyk1Vb7qentMcJv5P7AGDXRKknYtWl93e46df3hYo2pDOULqDSkg4eT44inwlyjaz
exp7HX8gYWVv4srJ3vc6go+Vw6i3J3tlPAox6PEtvB/YC8ufvzgsLiK3fRiP6tQkFZ7GhZQ9Zqc1
5LKm1EgAmqC6Ez1eeVnRyyHgIA1ZMA3rR822fQLwKlenYG4XKghu53NB+iEmeuSq8iXqlVVY0MgA
TBNFBM9TBFt10MPsKWncNL9znK4tAdhyCtSczkVW6XwJ6hQ9AJr0LAEWFJ4WjJ9QC68e/F4kT1mp
RXeinSvD0SGxIY4BbF0oB+fDDXmsWtyfrFMwxtkmbCGGFMFkP+iBPm4mQXfh9he+jO8AulG0IH03
luri6j0YTdYSV5rA6wqsDDZzaWBHioKI/tMu/PxN1Vs2Hl+T2X9GAR5XIhe7kvx4+zdcvgi8BowP
YRGVi4uLI7NpJPuyAZ816sWxa3BrT6IwxaSBIkkeoHCYct29sp1LDZV2LsKP/PeSbi632YutndHk
okgwBB5qeu4uo2d6cAuV7yH231O3uAxaGGpJT5b8hB7Y6ptKQd0Zz5jAw0xcM/aIUAbFgyXgaT70
aeO+FuzKzKhbLgk8iiNLH+d8ZnqZlHgZGXgzK6054XWpbfLMTr5ja3yvMHHttAIKorxEvYsda61O
R+lL/EP1Dss2y5r3MsHAM7exKit15MPrYTC38YgyKnJy+JnDRMKB1w33t7fPleXlxSGtJkFYYLCr
+fqpFoiyd91T23XFfhisD840x298ECivvwuIGAheuPhZ3XXJJ0pda7aQsTn1rMfByXJRbmqJN8I2
79N6mwZZ9Eq9SW4ddHt4VKn+ksSTbZ5/zGg20eYfNGTTRt14AvFgwczXqyOMsvaOrsSVj7kU8Cgz
0QNfDuNqnxrBkOkBPgqnuWyoE1RVI/74ZaV/s/sEa5QK3rRnTu2Ix/PUiafZ1OKvOAGad66kyyvw
L4WMTQw0i/RmubJenMyymFsJbbk6jaXmUKht0c2qk+TJKer6pJPhH27vn78Cr+eRPpQ1QhYSKVrF
ZNnnAxYtJodYmJQnF+caJEvsNNMKD01yZX+asaNgwtLPEChftGkOrWtW2vOIIUr1xhpEUv3jV9pk
eXY0afbzgDkq3jV1k8mfKu7sAGeeQYbR1vS7KDuNxlR2e1cfcgSaoxofo01sGPh4YjyIse9mpJ0r
os0UBK78GroK856DXldNuLfMpAevD5fC+C5wjPuFxhYWiw4y4eohHeIgee/kRdZtIr/OtYfbS3R5
Q6NgzK7gqYBwQXh5vkK5LAwWgt8fNaV/cMf5mY7peKQxku2bCTyvGP3xTuxxeawJ1Rf5PmqeSxdq
NaammRhd2wkyrhg57qIa+2aRWzb2VhQh/z9n57UjtxGt6yciwBxum517epQlSzeEbFnMqZj59Pur
8cHZavagidm+kA0YUDUrrFq11h/e+nnApUirIF7w0qP5vfi8ZMqLSMmz01hP+lcT94pw26ZuM/qB
o3fjoepHMMqzIJ6ujHz/HKOnD2GHTiVnG/zq7ci5F+aCLnB3slEAGuGshyroEyXEwIViSLp3zRjf
yLrHu3Umxq1Ezvtl5QUIVYHCDoUzqqC3o8P6qgXX1niy+txAmRsuIZWEcddT2bkWmTt/KCQR+/Fk
v7KuHi0JOmsUX2GMLq6MDqg0PXd8qB19jOpjX0AbPKp6GSGO3bz9LkRizTEQ3pRdb/pdt18Yh7g/
TFrTn9RatXZ2g184CY63mRNjrU51N5kvoDAdbQCHZwHNrtuhHESbp7GM2lMF1hInzaze4fM3PI+h
qp2LJEtxU03XMKV3kymxJ9R+6G6BEqOtvxiUd6U5lHFzaoMQ2XvKYdazU09ehX5aFX55vHJyO9zE
SRSWyMhBKwEoZfkWXxhPCZabGLOcumbwdiP9red8qLxNiETZboK5uJ1Sske3K6RJd22u3L7395N8
eEkkhSzZYxywuJ/SGFgUdkf1qTQgrKOI7x3MYsgQnJ5F9A5B48yf6DuZ/AIMxbd4Edc6tiJvBreT
nIP/o5pP/4CdvNSsSb0SB2VXE6d8NlChaDsL5wOMwDcZarafH8/53WUox5LqIQadYWpuiyjYWTry
mojwnqzJAMlaYJqZbIoWEdM9EcXam1EdaCsn9LUxwZST6dBUQ3d6GRZMFDaEHdSnurGq6FjlWjR+
sYWCoXVJWeijA23+rY0fOacmrUoikWwVLwVTAycblbSzagp7XfmvDYfKt+fQ/jJ1aHw8ntL7gjJj
kVywkcmtyLwXc1olcWBbeSdOCiucdHRnqyIL/Uy0DSVbJZi0IwmBl+/cqvK+kKhX1i5KY735qGBg
GiSbxqjLdiUWvzLpJJZArkC9yyrr4kehKtK2uFrnpwRft29AEvsfvO8jZQNsrz9Qlwqbty8zRWwe
mlKXSJ7r29hRFbPlKKWRn7osrxu606MWbyPM2eYfgZmaX40W18iVHFOXZ/Q2hsB2ofwIacJgSy8f
J2o6GLFFmew0A+zInc3MwYkr38KwcELERJbJ9CirpuhsGFgVfbDtIhn2NQZt1vNU64jZtNY0lP9o
mOwYfmVpbfhitJhg7tPZVEG8OFS9bjdEnofmHBZgg7WJKhzLPqvOOIpjPdtVe3i8o15ZO6mFSw7h
2oCOlh2KqDQapxjrDFRuGR8LxdKPqSLGnV5ZXyo3Sla6D/JpuphDysU8WaXMNw/KRRys8rzUqjhp
Tir9vXM6ts2lcKa1OuKLJOpiGOh9gCe40ripl7V2EXkobM31cMJ1pXdOvHALpFhU3EX2tevQ5A4U
sPz2dlQwSfhco5eqnUNyNZSkjaxIv6czTiPvMYkegq+UZ7zoXWJi/zZtLa8w9B1egiFWfymZsrRs
HSs82fDNtE/WMBLT4YO6iMJPdWbsrDgN2gMo+1g5Qhml4laIooYJCORAP8aV2Wv4QFeOtUnnbHI+
IGuropATZN78oy0xqcUEE1evvwtFU6NdHuhm9Rx5WhzvMgQ7Bj9uMAXaZm49j18z00TyJdb1/jf2
E/n0PBda212yKVIMZGqNaNbIz6OiUM7Cq5Eb2mg6shrpBlyH5T0jeRi41CMnXIgeb7L7q57GB7mi
lF2GML0EdIBl4TfwCDi1iOmOx6bSR0y6wyjOfCgzzb+PR7tLTAEJAzkgF0Ydjm2wSCxgkIeTR9P6
NNqZU0db5MTN+j1W9Y5zKKYxTv9t6zDptK2LZ5mzi0e8VT4+/gmvfDCwbAifMJWpLCzjkzKIDDjy
VFNbGItvBpSKbwLPGVxPcVb5PwwlTxIdH5gcyxvPK3JnsuNCnFpkobVvM4SJ4buSkqH+HtHpMj88
Hu4+VWRq4SZSUnzRF1zUsIeuTiqAAPYJN7jmmgvM4GC4njJNdFc8V7MN6EFrJfK+MqYsHPOsJ+5C
5loEDTMBo4opFa6wYiq6rd61uvBtxcy/9GGj+IjTdJ8iD9ebx596t4iSOgb2QVJycI1ZPuZJa2wa
x44NkK0wrw5+1+eYbjV+lu3avX4XhV+GQkcQYq3k5i22rEiioEFAwz42kVL/NBtvFjtsNtP3OmIo
p9yY+5UT+eqABH2p8U4xfgmTNMqooU6v2EfbnP8OULu+Drh1bTV3/pXravzl8Uzep79ICBLwYYSw
hkAB5LXwR10EY5oZe0nHPJaqkn7QOkv9bnYkE7skLewI+eSixCc5GdrgpCtOq23UANGoLdaz+u7x
T7l7CBi0dyi1AQ+FhMNVfvtLVDdoQrdx9OPQY7T7rzJFU+PsctcdkvapGq0klHpkmfo8J4BcfLsG
9LdPUiMfvj3+Ife7y+PRjKqG7HU58H5uf4jXNTQwY+xWh7kJN6ERqQfdaopDD5bm9OaheD5K0x62
swo69nYorG+xsa9wAsXw1i0p20SZYX/SRWiP30jTXO/z4/HuAjAqSlL6B4Qm/Rf22O14CT3jaVSV
7mAn9rBrcjv6e2oxk6L0Iw6RWUHXdtvwYppVvH088n2LlCOElQBQC5REtLuWR1bMrkDipj1EToNv
G6IiH2Pcfi+KEVQ7pqjawnFF4UdzWoDOmoNkYjk/NY0an+yuxEjORD8UYEK+RZ8OMa+8Kk8Zys48
zLwat9O+sz5Y1RCe1AGTwywQ+rOpJc5KwLs7nfIrcLaCAA7bnVbo7QTGwFVCE7/DA/NkX6K6rk9Z
qSZ+ggPEHkezNdXYO8A/CRCYEERVeYsDTViGOpIBuxiqBFCXaUbVHjX3iBa6EXQZcpPzXOvhpxGl
0e4snCAN33Ug7TMyBeA8Ty4OHepnb4xc5YCvJqW2jYKYkrn2snvJRG9yOn4j4QMpBZ5ZQI0XMVJB
I9hqx04cGuwZzloz6RshIrFp6rj0o0GJ/7Zz3dip82BcxzLgkYnOw7atE6xtqyQ5aJ3qbjUzxIwq
ipIPOHCb+8ay6m0zl+kJNf/0CftBXEDRSv7itZW+90Rs+RnB8VRFjb2x8FXdAxlRjvgFTys79y4u
ya/j+nbBLCG4tpQhQ+gPAaFSEYc8dIot9Krs6cUwvKyEvg3Srr2OaEZt1bZrn2iGRW8NEXJ4yk2I
78gG/PICSoWGLPEYNYe8nICc1rF7iEQ9+71trL2j7qMD4FK6AgYpC0+BJeFUg+M3VraRnOpc9US/
1dLECfaDJcZkb8xlUD67up0YP4IwKuafs6D8p65M9l1CAQuJ02XQ+yGRAaO1OF9WOqiZKPgJaTZe
orBsfIxDm6s15PW5sTnoSjvPx8ex6dVB+WBIXTLgL8XFBwRchWuH6ckTetvHvmhRGkdZ3C6do4q9
yPxPqut5kvpFaopmTWn87rpBCIjdJdsjoH7JFW8/eRpEpZeaGhyVAS2wznLAd/dOuqPOlK7M7v1Q
VBLp4VHEsQkoS4mQiMeMHeeTdywbOztSQtQ/oKDh+DNOvCu3+V2g5JKh8M1DT9b3qUXfflU4YYCs
OoF3HNM43Ks5InFur9sX+ABfRaqnb23vMBy1ZnpoJEeyH3o7XDqW+CxhwXvMIMrvVNTU/QwxtaMS
4ZKlVAgUP94yxmIq6aGDKCDjfWlf8D5ZZNvUMdXANAblyQQmkoMOLevhKY9FnO6jrndryoe5gyAv
5bRQbISjVsVf2P0O6iHFINK+uIOpoi6LPwlCszAW1T15dDd/r3iU/uZJiUtrMltglmeer8nOtFN7
OlhAA+Zmi+dU+jQOqWrvtbFKo42H8n/tB+04ThhezcGoPHuwl9+jSmJ2x2SCr+gjxE3HwwxANhyd
pLLG7VzVQXiI28DJeYLn2mysIT0WAQWGLfgOaXkgkTvyuX+7Kr2F6zyVn/BJzYzgIIT42reW/dkI
Rsd3zM7eJr0Dnmfq1+peixPNwDwwyd+gpZJpmOZiYI1X7EtdGamyECENVfsJx0bZ1Wmrn7TIHI5S
zGP/eEu8MiaCnMRoQ258xFtuPxav5LiyZrd+GkPXPoYxegVFV7kXkZgTIuNhugV+t0YzfsmK/7h7
kQBHaJUhJWAT8crlAz7sud4tYc0XCjimuut7d9ax5Wmzkh6aNkW/ShEMf9WpYuCnXDaZ6bvokX8M
cTdGwCGBZ+/Xtd00mwm90GezrguxD/LIca5hFbpfrVno4bcyyZWsJRID5kPeO4sMHMrzaKpxcmMq
qo0X4qz8jE5Wm2z7qXXcz2qtucW2Vsu2+mC41ax9FUPZ508OjmEpJZVgSku/yMBQ54jieh07UQrG
h8gDClwrMHYYQJ1+pLKHXoev1nYFRMepvLHeamFTiG2H39ClaeCu7blH0m99hUzdhr75cEKGflZ3
MdfmuxEq3a8UX7t/PQiK7qbBDfttkY4VoDfzIuNGy41Qt7iySi8avBlJ60vuaQKdMe3nNAXxswk7
5zjFibGSgd5tM4YjKSQZQImIJ+liOAEOLhiBNCIYaSWXJuhNmrNYggeUrfZzZ/0qvPCNXEv5icAx
OEpg3gENLJX5PPpBzQjX9lJ1YvpoVXP5V6t34mIb9Gs9Kdb3+CjdBVc0AKVRAjhx/Ft4jd0eJQvh
0TgkNXyuI2s6IKyWPM1zVB4APc+HNw7FfU+gwNcQUxzJhrkdak6DuoAcHDzVvLc/qWKcNtgXtd+z
cVwjbLzoE/15VoGzsGqoibwI/AC2ux0rzd1a42nZXIiVJW8ww2zzs6UPyg9DSUz8ylJX/NsI0f0E
XjV0voIWj3cQuTN8cTM9TCHvYYNybF0K2RCg0Pyop0771k6ttgbLXlzfMqxIkSVit4RDkpvc/tQ5
LKlr171xqUtz+l7AzPmHvML4OOnFTyUR1UqpTH75nzND+QgmCXmuBceN0vAidhZpY+dDYc4X0Dj9
ZcCh+Dq0dv3WCA3Chi4jQBBKKxCB5NH6o9ZRdhUOlWk1XLSkrL8m6YD1b5XlR62y2vdhF8d7cxid
lUHvZ5JByU3oE1M/4kq6HTSZegAis95fzGGeEBGpNM9noa0DmrnhvhClvSbxex8hmE14c7zFiBKg
XW5HHKdiLpWC9NmJalX1KwOx8zgw4twf83Z6p4b4DvWTl6586N2hxeRY5tDEJdmpXgYmRUOtHpaa
dmmsud8qqW1veFX9bmdvTRj6lZHoiMjTShcentziHLUwL9Mi69qLFaB+tJl6eDiWyTNxo9mRWAkQ
L2iJxd6UAZCOJYtIV3wxnSocK7vNwvYSJEqw7XSueF8RANT+6gynFRsdh8t24w5T9L1vzb7ctF5n
euiy6oGxkcmC9jmkF9Yf667t663ZWSm+HbryjavQK3d5a3Xn2WtxLrO1OERTTQjNfHIwTqdrRU8g
2Tl53/1tFraa+qjwlB/QQNXTvWpOU4UYcidomjjNuHYm72cZIj/PElwZwfRD8rndRtD4RktDUOBi
Yd92yNES3fRO0D/TvhhWsun7M0JAo0iOhA+yDWjC3A4lml6zJhoAl9Lpfxc17/1g4BKT/PpkY1Vq
+c8bgz7veUAiyBhJ6RnC2+14Aci+wY4GZCUz3fw9Yj+061u9HveTE05raq+L+oHcO9xh0jQUDCaB
bhF1nMkIYlF65sVC7HlbFSbCARz7i1WGDjL8/ZTscfYUwI31bD4YVbSmW3I/u1QtaDq/CG9wz8mF
/iPs5TSmywnL3osZuuNZdJ1Z+V6qz79cW1jvzELEwcp63m8d7g56K+BFES+EEnE7opfmSYa5u30J
6m7eRfjhnMJucHfhGM8rUec+2GFZhcKtTurtqIj33g4VWr1rhhoPKiNItZ2KbOixM0duxgrlCxU/
nB+ugiHt4/2zNCsl30P/RbIFyPdUMgg55X9MaSLKIHS9oLqQNGcJIEZnyP0eqed5Jwxlrp4QfXP+
giQWqACAg3o+VGqomz5q33m5jSezSjdiLl3jOYkGZ1+pEPI3VPQcfZ/URaweskAX/e7xr17uA/mj
YZfhWAocQiJAb3+0niNCYE+QymJSxORD0aWutm1gkP1dRVFVvR/CwXpj+0QaulIThOLHu1xC0BdB
ZHZHq+/tqb7EaZ/9Tdrj5ltFtNXVS5Ku2XtBP/1461dyB0kMBuV0CB1LPJEDDTabxqC5iL4ur3oz
q0fq4OJbEqodGo7GmoLG8o3LF4L8IGahlguYfykazXr2epljuRkCdQ95hGtxuw1dIw9OpcAMa2Mj
EvrFnivFH/Ru/vbmrwVjiBABQo1UPZZ6MK5VUKAatPqSDaNt7nqzslzf6yovuo5Dqe6SzOKHvHlM
SXIC+Ua3hnLKIqBJy+s8cCzcxKas/BqPeo0sd+uqG0tr8g+xqzQfHw+4DCfckbINI6uw5MR3L+vG
tLkWdWW6SFbsMaMBvxceaMoua9aeA/dnhLcAiCgiCWWDO2hfFXh6g1zIeBkqzdjVpln65eSph7AI
/5kpTK485l77MlIYRgNnJ5m/t0dSQjwGA3r6pUD3MvIFrPhuO0Rm+8Oq4rdqbuKJLtMNicWWTTbM
OG9H670pNl2w14dsnIedo+ffBshl2x5Vvae078yVTubLUfszc2I8aE0kOLROJfNmkTm5pAsDqNP6
UGpDBJM4Mbz8ue1cr90AwMpgUulxdRgrTCU3YVEY9L8UFH2OOVygTzhqehGKj1WRbuoqdyGqNPrw
wdVS91utiEbfBKifflIbTyn8IldGGs/QG10fy+hsFybofAKYVrpdWEAcp9IkisifQsT1/Mip8i+P
t+jykn/5VFkylygKaICLOEdih3lrX4vD0CniOWySCByzWu/phBU0h/DfGW1KvFphZgfHC6aVC/d2
eGRlpEAk0tnU2OjEEN5vV7bQslZ3aUTtp9FOj4Ge6+dJGZKdQdGl3Q4KZtjKFBeALKzqe5iqa3Lh
C/Tbfz8A9AisDQI+PMjFRnas2gtTgH97o8FXtdBhLSfarH6MgP5u8UOer6PuWu9aPe9PQmvCXQ3c
c5vYSrVyNd+G4/9+CC48FMQkl45fczsTeR11ije7KnbhAWAAKldoSIYo6HZ1050DGNPv684J99A7
zMPjPSD/6v/d7gQMWeUkCZGEWymmtpiDGRtuEBeRfkgdO/ycBnPw1JDFryz1bch4GYWOIFccBXyq
QMsyYxaXs9qZs3FwTZ7nOFZqH7VJF1svCdYKFrfB8P8NRSee1JyGMQ+u27kMQFSVTmQah9jp9Hex
0nKFCW38HoSju5/nYC2tuvs0Svc8N5C9osuG2NZiAl2lbz1BJeoQFz1MGBXeC0akyn6geOA/XqsX
ccmbxULukyuTJIHVgmq/ODFWyF2OU6B+EFbbvp+7LthqiutuoJpqB7VNfqV5VJ14JY9fMECcN6EV
uVfVjdPPdoHjEjlec2AfgpAwSnc7kXSdJxvfc91J4uc4ypWPs50CYRqQcxbQDA996ObQoKXJJHoG
u8Lu6g+Pv2nRK2a95DdJiQwCkXwaL75Js5qJYnOnH2oEUz9xRydoBTjz0UgNQRkaFLVqFv1R74Xi
R9nsHLPCFjRjFbFzjQlRAxd11ce/6W4L8ZMkipHWlnwJLKdZrSLN6OkzHVwjtd6hwPyhnZrpKAqk
Xcty/v14tOXhlxNAlsDVRmmUSVgc/tKeR1qohnGAluN9Tj2EzNgDVKzVRj1Us6ltathj35OK0Pjm
kWlAkQaiSEcxePlYTiOyNIglxqHiaJ4jDdBMYkTBxnGq6ZNqxMolamb9FCjNWifq/pshPVAOgetI
vKPtcXtIDSsQFEun8JhRL95qbdfvjQQrv9LMeF66otxlWY5vb2esiTPfry0ZNp8r5bQtnhaL2e4r
qxAg3NLj7MFvqkqn3JWWEV1TlywNca41vtBiPFpq0j9BZi88Joh+i/Gy0UR1JqxgCBkV/Pn9kCpk
ZjnPO9dD+HickTulxNofHy/t/bCUtWCwca+zqWAD3k6wcGLUlW2hHfPAUHCBxLEL8/RfZj2M+3gO
1/Bfi6ucr5Qlb5dFtSCuUjO8HQ6yQxeaSEsfsSMT28Zzul1a9sY3o4ijH5bitcd0dO0tM61uclZ7
JblfbKeX4dGMc/8zLOc/boe3MYnqJsQajhn3+bkDrbhpY2U41FXyLs5bdZfF6XdojMb+8SzfvuOp
+VAqAORCfsoNQCRbjBsWauw1oakdszqIv7nYQ/pmOoTv0T7TD7NBdkf7N1/JUF8dlAIp4Ctp97OM
TnqMIp7r5fpxFJaxV3LbRZKBgGk2ESx8nnPbutXWnEZfWWCkZzguvFJhQ9yJYYH5tefc1I8R8LID
9oTBJtG0+mAk6FLYPK58L+iaY1CW1haGjv778UTfb2dK7JrBAxluGFJVi0tiQPNVj2fHOiICPe6y
zsp93RmSgxtZyWZWo7d5BsqF5UfCHyT9p4Z4B2OfYt1Ihzq1j4k7ur5duu5zBJgDumeN8OTKtf7a
x6FixK2OaaB8jt/uXvQvCmXuO/uYsoeP+DqLZ32Q6MnBHL7mHJyVlG/BPPjv66D4QbIg8lL2XpzW
upxHNFFi5zjDLtjUiTE/VcOQf9LLQFaGNeMgIrs46JmJwxugycPEHbhJeLke+rydn5JA7z82Ce7q
vBHK90ZV5O9bB65IpWmRDyYoB46ikhINQTjkb0sl5dLwPuNhxr8BaSyBjpRYe6MMEiyctSF/b3W5
5Rsawry16NZ0b+7DCmFbupioiB6Qpeu3CzP3gVY0Tm8f69JNjp4OM0YDjvJ+aGwgCFBj/TKL3X1c
o9r4eL8vksqXj4TMxhXFg1Fa1d6ObDfckJELkgcHFeuv2eMHbGqjRnyn0LTPj8d6ZfuZf461OFsV
qq3YjrfO0Qk1LMMd6OqT09lnGy6BL8zeOT4eb+ERw/aTFHUwYUDEOF8ULG4/Lp6rzg5owR+5mrqP
StW/L7Qu3epN1H4ehBf9qr3koneVdepRD9kg0TbuSVQkEVWpt49/zN1EAzwHDE7ezm2JNMHi7Dk9
ztAq5Orj6Ci2j8KzdYaveY28xvj01pFIcqWELHhsjOmWUrxA0ExHIbslPUfnQElmZTdUjn6KU91+
Y0ChfcYQcCyYXBpAy4/q3HYu68LTTrpd55eijX4qbvUrzsb8o5ar0+5tHyabdaSwko1IzfROZAGj
n9oJM8OEfGSbvmi85MkrcG3M+nzNUWx59TEUjwSuPIkGo1e4uG97MYneGdkYsdpMm2pqbbknZj9v
A20XTcbfIjedlQfK8ni8jMlLSLoIwgxTFzvEmhL6kmZjnSKE+Pd6U2pbzEULP7ZFvGtnam2Pp3MZ
dOR4ktJETQQkEMHy9nQ0GVr/Ba+SE7jyettpleGrIyDC7USx9J9eQZZeHXNvhqTXc1QfDy7/8j8e
mIgeyMEZG9AzV8Cy2awGhdP1o2UBpqzV70ZVqdsuENhjPR7mtXWk6sCjA5Yf/yxCTplXVue5g3XC
sU3Z29P0xVCg8CQO+tSIq4TXOnTqlVvvtXWk+0GxBzmoew6NjQRu1aaxfUoMN7ygIt9/SGwvJYRP
pa/ng/r3429cRhY5lX+Mt6xDmEWl2ymVpFM5ll9UMfRPyBVO//ax467hHl4bimcGHycjGNvmdstQ
U4JxJwYILTWVqqwt82eHi2orWRkrUey1WYSzDmAM2KKUcrkdKlGHInABApzcoE+TTWCHrl/HWUre
gMrVpreLYiXdfe3juOth3VGokipptyPmYWMamRrZJ1whxIFAo1w7PbBOKQDVNw+FsJPsvrgEaY1X
8e1Q02R0ViIi56TF+a8sM6ZnNcFDqwqqcWUa7z+KzoDMK2jH8Vx6Ibj80Yrr+sFtSqdzTvQQonfw
5Q08Swap0Fi/DVjBGxcGLR0ewIWy0smL+/aj0i4ppyA0nJOhd2c7k7bJ7tCCVHNBrTnw843Inr88
3vv3u4TuDlxJ+DASzbE03pm6GXdCdw5ObSj0jQ2v9awKTaoANOYBFOfb9NZevlGq0VCAg+WA89ni
XsiDfhwbMoQzd6m9nQoRvnfM1FgpC73I59xGR092kEid6aFSslkMY2hhZk3mGGIZ6OUHJ8sav5mz
/mOsTNNmSPL+uappHDhJEH2szTjxSVGHyEfGPN4l/LFpml4/wsjp6GDqvbMSVV9Ae3e/j9yRrqUE
DS3xxGY/ItGVacopsftw0wAT+IUPVP8kuuFrVqKApGS2sYddbWyNtnJ8Ky+8g2UVzXYKIv3cD2N7
LMbUPOpJY0h9mff1OAMNrbMQlX3X8OlQir8sbAt93PQI3BlqeopihzvbSuxfaTLYV1Sz0l1lmsNV
MQfnVIz5eOyrxttaAjT1kDjhyn35ylGiZQ8iWVaUOLaLQ1vaeUOi3iknIKPjOYtQTZySwjq3vBJX
Jvj1oSTcnaYADbDF1VymojGtclJOFhf0M0R0dKdB9JzDvhArQ93dkLbEPtCqpCMAQtxbbLUMxbcU
MZT47PRNtI0TRT95UaNunKhRToYLn880EZJ6fGzvvo9BgSbRcmNA6Tl0GyogCBJGjDE5I0HWHOLO
ag6GG/eHwkzWbuPXhqLkKUWDae1R0r4dylEgvkR2kJyVtsSRZrTH66CPrT82ebHCEb8LRnzVn0Mt
bscu663JGt0EeTO324hIK3ZTZERb5v/vMKSN+XgSF4BJgpEcz5W4K64R8sXFhvQmeLNOjTBg35WW
XyhluQ3TqNrp44zXj1OET4MF1sMqHGc/KUYH+l+ZARCjo6AnWvHOQ3Tn8xT2FYIwPEzKKgvfmtLy
Cx088ACfsLtYhNvJD5yi0hIDGRbCf/4u6axvo66F3zPG3HtmVr5NyPC/GaFbAVCS1iobzLgdD6eX
cEATP8VppS/2STGL56ToECspHGWDkEGtbAY9qv2Z1K3YjGaTXGws4VYSwAVr9OVnwNIBqgVnBdTf
Euunu7VaFI2anj1jRsFRURHKHatxNp9nPY1xX8qE99Nu+ril4pPP/zR6QIPFg4RfvzVmSbDhiyI4
1W+4JostCa4ewdfKTc+dCupwDtG5gsWf7y1O98pQy8IduxHfA9IIuB28PpdYC9GWfVLix3eu0kx/
DvPM2Vjgz3eR5gzXMaht38UW4X1kR+olCDH8enwaXjl8L6wsCzDei9f17dKPKAuWLVpi50Lrx73b
qNG5TNRmV03l9Mmiqbky3quLTIGIKwHIuZSzXww4zMFc5X127u3RYIOnAwiWua03g2dHGX9Glj9D
Bgj9Oet0vxzRz+FQrvkgvjbtAKJlj4MUyFqm5EElvB5RwuzsjM74aQQKtg+xTzubWfeV/zN8MxQv
8+2piX27xaFn5fp4JbzKrBIEAw9m3jtyWf7IL9u5DqegmrOz2WUBRaPGfW7sKj4DoVhz6LtfYbYw
L38qpWBpqaPcDlX1MPj70cvPSh1Nm3JwBsrDnvIT0c7Pehena7LNd+UjCUQHbg06kWQM8uYiesE6
Azurec15LB3XVxPUFhvUhOEuReVGKQqUVHLogGrnZbveMLpDY9TuB9qP1jenN9d6sncbjtSDeiRb
jkPGTbac6rpo7WxSxvGYOlnrbWqAIseMprrPVqsQCZnz55h5OE1Vb36nzV8f4lj5522njFKorFMi
DsF0QFzSb9cA6yyrHEqYY53hjc8aDgAbyymjC5oc42V06rXy+DI7oTTO5UGFgMuDZ9kyUcDRmGSr
sLSzZxbW1gQHvzV00W0wKNIR5dAzPw0LeyV+y5Tnj+wWiIrUfgQKSvbFRbLURTLroC0nK1We3Kk0
zsXoRO+VVu3R+u9oy7a9dRxL3Dryolgr0L86shTEkIRhJP8W4XocQ8pDE7Q5LbXUcxl67gGrwObU
l2hIC/QSN62qRTxssPB7vLCLegzfjDITBTyqeDKCLovdCcIiUU8359qAjtqmvRbsk0G8sUcpR+FQ
gQbkOcozcanvbjVO03rFnF/HUeuOkdoam7Ado6to1NlPtVk5Pf6qRXR6GY96hcHzUMJgl8ltDt5n
CK0pv2auk2xtS4RHMbb4gc/6Wrv3laGQJaMmAqkPON4SYwQRPe7zzM2vvHJZp6oMHGeTDwiXenXi
rj0QZdZ6u0W9m9EW5xCY9Kw0OeaVNEIMx48FZNhusDPa+OUnEnnjPTd0/bkyhXdFWczYYOmsreSf
i3gsJ1fWFbhcCEzgmhbhccC5Jc0iJ7+WwszDbY5ylQ9h0/gkDPNiKjm6mI9XcxmQ/xtRAjmozcpy
xuKtMrV8sjMxx1Y4T5fUmq4YTnm/i06pzx1GesDfyHKrxPvWek6g+qFFpQNF3IIfV62RKBcoZyKT
/H6e6LwHET7hiriNhV3UNA3ex8U1nS2Fzq/IbL+vGxMidgqgrU1YjVwPD/rg5L4SZG240eCaXgEW
NzsrMlGZNqgShpVrf+1K1CYdVAKMbZBP2m5l4l7bLhp1Jk4dh4FFu/2p7aDRNlfU4tr3OFmmMGqx
AAht3wlM9SlWyFRa8HE/arcxvzRlYuxCt3f7leVbxPKX+ZJPTOTZZclLXSRMmcyW3cQurqpqzSAi
BquneW5XB6vu002QtMrG0dM39pP/GxU6tyM1tXgqLXZpoORO7+asUpgazjPw1b+KUS8BuUzzrgdP
6pdm9G9Zq+6XWfTzyjl9LShwVf7/wRfZ0RDUIzITTXGtaOQ9tyj5beHo2edYr74/XuLXDiPpl87h
gCqGdsntCruVEkRlNRXXqQ6KH8CS052TdgM1IC7qTc5LaP94wPurCjUAkHb0tND6uOtWCDupOgo/
xVXEdfVORPidBbHdHYapfY9geYyqqTt+7lnplZj+2jYC60JPT+VxRYfm9ktVY5gaNfGKq4LHzCFW
63hrDbBltdyJLqqDZP4cggp5/LWvDgoM2UGhkV72ksWKFDI9kCksr1HczZ8S26mejBBDQkfk1j4w
Q/Ehruw1keQlbPRl7/K+kHqJgMO4N28/tczUIEzHiu0TZebPCUH+IzfXtGvqpPnYaNZv7FXtZ7dR
vtVw2a84eAiKyLaxRqN+7esR+ICmQGIke3C3vyMYtQQ9l7q45pmn7c3J7n6pkUdnesjiH6NnBU9T
1w0r6/yykIs7TpakgHJSJEKSeLHQgBLcdJoo8+sCHXeM1ZVPdWdB8HeT8YsxqWrrh7U6/8zNzNoD
PIoOTuxNLElZnoKgrPY0e6MnFm6tzvPKdCBaTfmXi56XyDIRr2waq52dR1d6OSgtde60dSxh7ByB
POKkucFhmrLh8MYdKC8Z0lGOG0iRu+ZnoFRhnmLFc236KMTxCkj1Ru1K3BpIBvLnfujQkbGEvbIK
d9/KsKTd/AHyiJx/sQhVaCoWzPDomrWa9jvDSvoEXCU9Z8XwVyyDmjFOa7noYkxgCLCAqZ6w2Wit
oFlxu92qsUmNIauLdxUeL/FBBO7gZhtQtaVV/g9l57UcN5Kt61eZ6HvMhjc79swFgDKsoqcod4Og
JBLeJJBImKc/H6Q+Z5rsHc3TF9M9aooFFEzmWv/6TcQ4z5O3eiLHah+YcnH/HmTFwTdsF6sReE9o
dt/GrhdrVgNYeeNNK9b2TB/3EYQLDdM8GCEmJ/M7m+KbdRsqJM0lQyB4H5sizHoDT46dcp3WduQ9
/zv0IyrJySnxfSfp5gh30br966co4NL94Z3icFDxIWJuahwK/eDNbti3nt0E1mTf6+SmRbNJB1MX
uAG4WLVRKC7zbtJ7otezqrks20l7+OvDv9k0fj88jxSd/LZNvXma4BAg6rZy+36w1mIXqFldaHWv
Q4dcgriYzQ/O5LvRDOoc//WBtw/+8/f+z4HffG9rSC2ZpZ197xdlGw94YN0Vpul/+OujvH1wf11d
lDG8KLg4voUfU9IebNEN9n0RlNrnXiFo1Og094vvpcdWVMG57i31zlf78xPELcUACYQCFyRYtq/f
lj4YylRPV/t+le20JzfOjV0Jo5ksNCesg+Q9zsfbXennTfxp8I2hBm/q2+FPlXt5466ufS9UN0aN
4YqIGDT86K12iRENpXu36It9hbvHhxZr28jM9P5OYODyDgT3prraTuRnRINFRbnlJ2w3/Q/YUzn4
i1HmhXOfuWmzc0aRn8wBNffatu9ZtfwvF5kELfQraJ+gjr91uXLTSsAGm5z7WY23wlPGyUod52ul
SphS3izek/z+L08Sgx9gVLpWGK9veQuNOQTJ2o/O/YK2+tjUY/DCBqDFEw4du8ReAvIA7fe0E//L
22nhRYMIcgt7Y+17fT1Jr7OK0hzde3L0IJQGhbwI5hED7FbaV2uCnqJs23tbn5f3gh3f7vXbrQSt
p4zcQKWNbff60MlEBtjYGM59tyCErVzBCNfGXD2BMblfEp0EyzLNd45H7hCj8nHfwgEKMzxqbxJZ
uLus6fTjkPbvEddf3wd4I2z0lF4bZZ0Oj8bk9XkZRZllYDXuj00oEZwBOyvznOR6L4I4sSwIv6qR
hfpYj23q/D3X/p8H57Boo+E9ITN5S1/LJgt0lRizH3Pn5fuSOIYTFzGLS9d7TwT9el/4dSjmFEhQ
CVf04My9/p52QcXiW7P/Y4Gmdqg8o99PZrUcA3fEgEHz0PcHpa4/+kSBhQUBpn9r1wUS5eDQ1Taw
DW4JCqnXx3cqYx6Bt4vndkYwcgywWdRvB5Ep91MpMmNKQg3vgPWdpfMNoLAdFnARizpQW3Z93KRf
H9bMRbNIW5jP61BrKOSCzC13OFK54sKr+k4NMQQifXywEB36t9BA9eJ6GepsCG0zgfKOjUSykwkd
9Dtl1+v1hjPaAo6x6wbuZsKHUdTrE6PigrLn5vozLEnkNXZZGvsiaaSKnaEWn/2mU+8J8V+vpuDY
KOCRkILmb7zrP5ElfQ0bP+U52Qtwx0Bk9jw9Eks4h0ZdZz/+zj75+6G2QmTLvqGYfbNwZ3LkhSPS
/gWxXm5dFsEI1w15k199MMzCu11URhYh75rnvHPH315XnnRI9IgkAOiw4njrNgC2TehUMBdpWCpv
POd+Yx0W7P2tMPdc7YjxQPOe5fufriu0XkyBwD3IgGRlfXMrVUIsVB1k5MdqHmN2LZVO1KWs6qPe
poe/vrCvV3AuLLY029IN1sHUj5fq9WOjsYZ5mhR9GhaOmxzbpmauX7VTuHRGfjOtnn2Dd1oZZt5a
H//60H+6slBsN1iOh3bzw3h76H5V4IQYRBI5bvvLdUvTGJHy1QE0YYVkCiaBf33AP13XjaMfoOZC
QgUd5+30e8i1EWZLk/Bdx6T4ivlh54ZQxsbLeh2C4Z06/c9HczedPuooMD/++WaBLI0C5Hwtp4yp
MVxDqEZlHQ5FFQThxE71ztH+dB9pgRjwkEHF+oTf5Juj6audrqlZuVmop7Y+cTS8Q8PeyRKbIUjl
lBujF2lC4CztlbXY/ue/vrZvZk08SFzZXyYOQIYMdt+8oRPwbWUpK8lCRiGmjrWwVSxxN9V+dWrn
gJSvvk0LIrz13v+R+Vj+h6UM9M9SDvLvJYBxLlvq7+b0z5xxy0V+cy4ZJfPqBZOXhaNn5YfRrORZ
tp3ilnsN+UTre64Mf7r6jBiBtIhxQ73FIvHmLTLVmM6gkygWmkkO94xTxz1eU1poV1VykZXteJe6
1hQ7VCLvvEVv6w3cjreYHl5hvjYg6bZP/6GkJeTE6/1acejZKuovS93dE8VsPbaNzgjZM5eLEvP5
d1aNn45A/+mOGDdReFHyYSoKRgp57802qJKcnai19Cy0KeSHB11Mwxz3c700EX+2P1huNrfHuZrN
L66s8zurNsfmya0MdTngzjiFTlsuj47e5EY4e/XSXeZFY3+GuedcGZjv3PZjhn49T51JOwyoLuev
LInTpdTRHUeSCq6/9bDwGn91CP/1ff7v9Lm9/fUdhn//D3/+DrrZ52km3/zx31f5974d2hf5P9uv
/b+/9vqX/n2jnns59s//uHrqhn/sx+bHk8zb5u3vvPoIjvT7mcRP8unVH3aNzOVyNz5j+PY8jJX8
eTjOefub/78//Mfzz0/5sHTP//rtezs2cvu0lNP67fcfXfz4128/7VX+64+f//sPr59qfu/qec6/
t3/6heenQf7rN813/7nBi1sIl8mmj6Lut39Mzz9/BAbyT4Br2koXovav8rNpe5n96zfL/Cdi+m34
s6Hqv6jqQztuPzLsf4KOIrLlodoYOIwa/u+pvbpd/7l9/2jG+rbNGzn867fXbyIVGe8fiSWAT9h3
gFi8efV58428aTJxhYlg7sWiNRfjprRFaX7X+sR0w0pjtz9L9gdtn1R9sX58ZyHccPP/vBqcAWX3
ptClKYH4CRXz9QuZT3mVlbJTl+0ghBkjDnaDBzu1jPFicZi7n+aFbeoWf8d50MKiwGbkVNUWzOgo
Nfp0Ze0eUEZm72wQb8TMnBdLIrUE3SG8rz+fF++yI42pMi5NzCyBRFs3T6M+9ycVlUWZqjAjN8q9
HmbLHvZlPQfQ0Kx6ycMK2lFxK5YSvgqe2Zp3ckjreHfi9Hq/JMgIUAu57+bqhLqNh+X1dSOR3DY7
y2EhcHNYqHqr48dsoX+51Wa97l7mslvl2SgtZ9grs8+nbV9t/G9LmY19nAZOf48Jk6/OqSnrdV85
Kshvp0blzu07d3jbS/9wh3G8g0JMJUqsMOpojIten6nRLoatQUs7rzoL3AX9XEcqKkFsuL6KWZpQ
pevmGWbTeMcUoFziYhKDcxT2LPO/NVFlm9+c7uFOk77Bg8f/eX0qSFiTuXKN6WwmnpKRMOqhupqm
1XLCFXp19yV3BTDW7q+vwOve7+dRt62erCtwQaz93xQbmx0egT+LPLfAWioeV5rb0HFp95C7rI74
sDqo4yG82Pl8aM2a/75oha/u//o0tifi1X1AI60Ty04L8nO2+2brs5auyjKsTM5m35aEto1di99q
KIImm9/Z8N48nFxnSILIlegF4Gsyv319nesGnf/QTOKsz4WpnYSl3PHCrot5xUulzdt3eKGvN3W+
0qbH4lWg42E5YWl8fThshF1/Ey2fykJbxrj7dQkNgIVz7Q1a/dg3tb1eLLJ17L9VT3BoVP4/J4Lc
WU7DflPKaKT1WGSfi5OrGcV88PGRjM0SwchNm69cVw33434HyoDJwV/fzrfXmCPDBeSbg4OiAH1r
baXpSzr0VtOdyKs29AhnL970X8tR5k48SX99OBIhtirljw8QexieFUTEgiBRPv+c1/+hdhrybsaI
vlOHoUUsuku1YXmR1rqoo5XSne14r1vcZoJ6jfoAzKiolH2Gppg4O1x/lpufdoUYfgcwqJYq9oTt
hnXe+uekz83dZDYk0svZDbteqhOKVYupmzsdhb5FkAZuHs19Y+ysUV7PaCofVOJNEEGqIBGBtiem
PUcxrmvrLLVn9ZPR34vxJZBJ/41JqtqnmlFdZNbqXPM4fKvHTjs4eimv8LD2I1CIPgo2zKHCXsoJ
6aewTi4NEprWwP+gzY5/k7dBE9VpS6IpbgN7Pevqy34Gg841fc3CoqlKLorZRGyqjyABPfYzJhlK
qi73LXqUk9vQkDZJ/Th15XqnoEnv3LXtY2WMyUEGA7bNQ5s9daN88eQKLjTZpYiCCYACJ6M1rl1Z
HoIA7wpBflpw4DJYYUNuxrX0uRKbGUsWdp1xlFYBTdLRu4+wNuud6c6lHyL+6p/6En+OZHG8feMk
7YdUDP5uRSwWb931N3/C8REr5n7ZLSR0X9lOeTvAzrxzfDmG0pXGnd9k5b1qdfWiCmeO/ILgqxOI
rh+WizM1d/Cu7NDjTMiQShfGdw7GkXQWoKJfncRI2wicT1yaEMBOc0eYPD2XPDiLGxxGt3so6sY6
tZk771icptBrBX5JGX+tGQcpdq4WWNoZn0+ky0U9fqAdzb4gXK+wTwFPvSmZVz0wILRutDQDNbSN
NWwzFeD3U2pn4dpaOOc+6O4CKtiHmM8ZByVEttOqWrYEd5EeFQd4In4vZ+dsGkM1uDHzqbQI9p4m
Cqd+EKnGw3U92zPGmW2yfMcl3Ylml/FVVSwoM5p0Piumzp8V0RNzmPV1ccw0gsEgY3iSoJv+I4mo
1Q9rcUhA9ofpUFgCyAANxrXwtI24UeyZs+f4hkBmWWZ4LR1mF48LIV7xGnCHlL16e3T0ZlQ7Xbkv
Rq8MTXNQUU8m2JWdtHXMFqB20ERoHDsne/B647IwHcIkvfaHK1rSw7r0wuiW+sFwsk/g/ENY+phZ
e70FmmHM+heDqAflEGQm07G7XNJRj+x8vAHEmg4mwvMdY7ziOKez2uVmWUYGIYM8dbY/7ZWhDdGk
ivV6kgRammbRHU0SU24baxke3DWBSSny9DZP0uWySC2x68U8nrXO1cYInbZjRevUjwIvUxrgqDOV
SsGma0Tt3lJ1KkqybH628ChzonYsgzA35uqKeO6iPPvZVFWfs5II7S+5WuqED0GgWIWY5BTZVRd0
TfHDSArjRXDnzI9rY/X3zUIKbzw1Qsprv0B69Cnw8KX82Hds53WYr3mRw0PG6PvFb5XCG9lcBvcB
eaL+o/eruqccHPv1Vtl+Oh/MHHp0bKWDUe1/FWaN5m6Zj64vlX0xZzZnNSzQgGaylvU80ubJziN/
UH2OkECNGTVmtmmLxhHL9qBoifWYhooQtnap+QRlETawWWqVV5mRkqCg5m70L3GxYAY0zE1enuiu
y4TYXaIJ+svZIIXu2mMltu0dCnRSlkOjZ135OGblXIakx3l62EC0XSOrQqi3s1lHXRridrIvnQ5A
5ErA7l9vbR3P59jUIGc/r4TQVld1V9pPZk/heOqWYX1sAh6xFPutnvIYwRi7kifyxPk8C4NrM/is
HdGgVfK0mm1npbGVuDorbrdaamjrcF7Wak1wLpOeusfvPYVbD+NvvZUNxiMfMMloqx1zhSkYkT1Z
ygnF5Hd+yI1NTLT17PTNM5hFVsfCRORzNoe8zy70QHUpw1jNzyd3v+obgX3nNXnQ93ugyebKlZNp
7ZtBWPcWzVCRXyIyWGw30iohivrKqIaqTM/YFGBxGYlpVqxdrPJ65C8WqSEhd1g0e+i9QQNrplUD
777CcmrXEMg5x4qpPgDaiu2G2ZBtons/grrwszpsjcUDMJ2VXLSdVwyYTzmpqPZtnqWwKm1ll+MB
fvrkh8T1+e0laH6ZnoAybPtjMPtT/1w3E7dF83GWHWLKvILdcuIf84H2syAOIm1lXlyaTVOOXyWE
vZzFr9Urf9uektZ+tmtddvjXr4mDpqygK0pfqD767m6lNl0vWCRtkJqEBTNqCDZkHcu6NH/spDm4
12pYSGGLMkNYyZeGLDaWrGTE+fVeQBtd7BDVc2V74URTBZZH5p8oXnLKlr4JmYQroUV1YpM/Grek
91CULs08Fh80EWSfPDzzdhqm82FF0pI6QF4QF2lfJUM0isS+lpYzf0X5ljwasMlPXZO50ZQbHXEH
hvuRsvyTGNL8gq/X7PH49pqQ+bwbtlV5du1kqvZi1Jck7OpW3gbj/CSUzMKqt/NDQlbAlSbrJJps
bLRDsxsu3DnRHvQ2aQ6r2bG3zDZTDdtrOeSs33WsK3GAac4NomSL2M7AjeHIODFJTdgBwlFwwiSA
PCVW1e5LzQlOC5GRuy5IVytymX1GfjuX8ap0Wd07flrFvraOZqjRis4xbgrVCTCwssLRwV3Uc9KK
1JjV1i9MlHPkM5ekvBoqQ6M4Jfs8mz4aS50DpgYErQaNK0K9tp2zmvvlZBeOOKOWBluSdnVWDU+1
A3Fxl3Wt64dN0znfzLSrMIZJnLCaxzUc6rG5kI0v7trVmDGXbpeLfs2HXTMUzwTs9vcidZpwMLwx
btdkjAyyo+/bgo8bjNR7dKrR8KPG9rvLHgGPFS54cNxAgw6oEixCFxDRAGr30lCRo43qcZ26vt7l
sp3Z85SVEWTh5Urf9RAuX4JE8y+LxbY+mgnNcFg1bRUNnYbuNtCLfD+SgKlCeqte7LIscT6W5D45
e+bntf8F3m5aQOpZigHvbDun63SGghJwyLK4cfzGhPbj9xRD5tgTk055IDaJYPeQs1mf0jQ3v1lp
m5xh0pgX5H20KlJBqjBQJm0n9B1zOZYSN2dw3KAYQ/wfx9OcyukTucftrXQAy4hw9fx7KVrCNzvX
Kz80ddHOMYIx81MOT+wx94r5lPVDey8xUL/ItsY+tpeZkFQxAzX0/ZDv1lLNZZTnjr3X3a5zd4si
LS+Crpv8kOMSfHSMXOB8M3ZSD0f0rXkIwBM0Ya/N2OAIH61FNRbyyAf7aSiUnlfxIO0xmmdPGvux
H9NTHVhB2FkW+5YqliCLsLbJx8geu/Fyyfv+q8Ka7sFgWpeEAabLnywrddlQyJzce+DZ1rUvNX0I
Db0WE34HbXHllLz2J99fhkdJw3/Hgl5l/IWquOnnpDrKcerIWtOrZT9Masrx1BRWEWqVqiJ70d1x
H0CnuUotIlaOBWDnxPVdtDoM5tLRwmQpqrO5pMR2Zev8RKSRt5v73HhQ44ADvrU2UVY66X7AJBcG
VEpeSVLnHzB2fzLaTTib946KWlqsT1xa4UBp74bYbHPDi/U1cPeamS2HNBuas6BvOljuiF0TyhoR
zn2VqeuA+vBW5Pr06Obe1LAcJ9PjbDWS2BNRXpZjCbm8qa80scjvk5DJlVsJ/8bECmIPA8A52m3i
1qE1eT2uPekJnWIBxlTaJu7ZRX+56gWP2GAOfchqoR2hR/Y3TrtqTz6NykxaCsFRvKwmbCPLbb5U
+dI9OWSLH+zR/2E2FJh8ndEfMRO07JFyZaK5yoPiaOe0YwR4YtGCI/yzgFN80ibeix74+VAM2IQv
yuijAfuqK1NW/c5wum+jLCd/P/tOGWuOMh5cuuBYMds80pN3O6w/n5GLZzEmvWf4o+leTElwpyem
/kHSA5wIrfYisw+ma4kzENL2FotVd5W7XBXeZ2dIhmutUKw6mswOrV2aoWd33oWjq+5Q4+qxM+pc
J+9WYo9vi0uIbwD65SAiMU9A4K3Jr5Yu05Up4R0RjfHFngp939kpIaWNrUcyr/JI+VhfJa5FNaa6
wNpbDhXVygntfah58aqX34mLzaKi0gLSbrSaQkcux8ZNqnhxR9pRDYJsHaRSHGbDmr4vk/2ISqA8
lZD5Tk7BmJIq696tLO+FHgsxAX3kdUHnMewWdymb3eRr031iUyDH/jB2N+agN94VWlSYN5qZ+ues
nvU8DxlkOFhKO9KxQq1d3Nu8cbQPG43CP/iMHIpj0XiFCjtfJl+pfYi1lcGahotb3zOpMD8vvRgO
Lbxa4gPSkqbMMMqP/lxZsdyi5ssmce710pnAxoLqIm/NL+OkuvspQ/NaiwSzH0Typ2UNUtZszzgT
6i6jhDrhIdF9FRVt3cT5bFDSYdH1Sbi9Hw1Wpd3khfmxkIZ5dLMFEFCvMjdugupqRDK0J6XROwtc
P2Opuvo7S9kQppk2fyI+Q5WYHXjEbDes1xB3DCLRXFfbVb6ar2eUC5e821VoKTtA6p65pyIpv9Ea
F3clbUg0a8K8a2zJs84OdZwb093D7KIo4znJACBEeVG3c7FbzCp/KIJOXcPh0VHv6osZMdqpv9pC
6z53QohrTJWtyOhqcaxyoT0BnLKIr1Wz54n2yqNvarhEz8O6RKmVGC/9ZMto9bxqh6I+3TF4R+YW
9LkbGmVvhSw53kCXx8q4s9tG8TBmdTSU7adM9oS9llV/j19IGWUWVP5MW/QmbLTyKsipzfRmGo5d
p37kdtnLCImE2x6GJrfCziu7r6tX2KHu5DSoDfs2z988ih3V8JPDx9ZRvjBUKnTj1hja9pRse60u
zOFs2cK/mpVpX4P1WXcYHhS4ptUkpKosOddNirNlu+LySFeTIYApcBvbvPrmHWEK8iEr/OZmtIz8
KagkL2C+6i8ZgAaVfUK7Os1dGgPUJQ8EkenXratMM5qpCS8b25T7Pu8wHjKMxj11CVnMwxpMB7iy
F0rvjDCtNH2fdoPDiFgaKxmcni6fR7DyrZtUcTOr9lC1ELhWu3C/DqVuPq1gMaR4j6xj1PtcMMJe
92jIxY4L8FzZwacuLbWorO3g3l6NbmdMHqHYSV0djUkYkSHK4TCJvrhI7V5EaUraWdgPxnKpVQgy
qKMd55NuCnk3K08BiTgOp+CdaWmdR61f5idirpo9CHBt72arX+mivO5LjaD61hcLWg1Nq505DAbi
LGPgRtwPZFl9rdZqGr4sC2851VGg9gYxgCth4a39PajT+ZnNUkU5N/ZyUFoRW22g+6GDTPthtHNL
hTAa28tK8yZWTHNUXYRrzhTnrSrzzb83SS8TFweRoQQ5+qZPaecd8Qqox5i2y/mENml6rHBwnTKs
YzPcrgP8Al0pLkce7FF+ml1DTcINc1uZlsgjaWCOWVvxnA/ZjNHsME9Xi5EZnwplBqHe2Z96dtor
vS/rZ7ASSg54d8q+LaUhSOeMTb8t2y5yLc7tpH72MH0GMnCN7y29JCK6yj6AwEjyXdY5YGvwKJPO
wsz5qdl1sPkFQUYiXJeE/7IMWdJo1I3OKnjDdK9HUtm3enC9jl6+xo1QtvqQEk8KA1trsL2Yet39
OpLmXl6tE1lAu8RF3RZ7uS5xsK6wCS4xD/T5rQWVpHbIclEGl4HghpNPZM1Mphq9LrgnnBg9Qt5Z
GV4pP9tnFu5k/q5lAdYdYZI4InnsS3ew9gaDgGHvT7j0PuNEKdd7b9WrTee2Eo0VlS7D2cM61n12
9td0Lc6pvSrv1tK2xOvagqi3gA2YGf+yDbHQQumpL1gM51r30gt/ycfiyPDfu64ciz5+LZwk/7q2
tQWkmaw0j+NiDVAAWnPw/JPEpmK+Ma2Bxr/EgMA8i86YS9bWKtNqEy/0FniiE6lJ+xskVn07rVqn
76E/D6AgJbX0hRirpT77Wgr0rUMvsI8jKw2zDYWB8yfs8BrfjgzVDO2OqURiH3xDmvJAaQpYgCxD
Ny6In6dhYCokgzS00RmedOCFcSPB2uXV1Mxt8aLlfUcTpKjQLzqjEcZ+HXVXK0IwZrm8rIZP0kXo
pavvvuAVWbRFNI8DzxMOh9vIDJ/LYW9pPf9MAuWqe0evTPpS6a5M9tzEHvLLKtNFca4Ni2M3HqXt
ZxbjwrylFip6KmRD3JltZTyVGepMEdZ0az09vNXPO7xxN+PftcOQJtlqGd1ddoIg4Q3Y7Z0xCa1A
c1/EoBnqA2pGi1tXKV/nX1Ait4fFWWzHDaVjtBRPtUeg5NolRDtmCSXmh8FIUuDhefE7/PWmAoZu
5tn7PilYpIxertbdmELY3QsyDJo9ZfJCnCPEdCfUUndtboui4HtmAwSDLFzNImtOVZ4an5PCk8sc
DunkZNRxTMkil0fjyBY4BZcrpa62w5zCsq+adbAFEZT2at5l9qBl4ZT3DEgTsoOBufxgX5ZjLfdo
SfjWgB3B2ejH2YfuoTbkrEy5mRDqsfNIJBXBPrdcmIAQ55sEQq5RZtEkOmorFr5ZnBpl81u2pzyf
mo+Z2wm6+eqfnGRssgsqHkUMyq+pqP3ztvbYtxoPJg6EdSSUB/cw6R1dbFpKtV6S1+GqECMzqfbL
WPvmLljV1FxPgxgqOPOjdubh0oLrsbfbi5Uj9vd2YZTdExFomobzklseALKL7kSraS5nBmOjty96
322OlTnWuNCX7dLELITOGgeargiWWzFVA1YwhuZqRjGwsQ67ZL9S7FPDNrCy0EaTXxz6ejnXuw78
uDg50swBd+2g/6SCusFOG/oH6JphySAqiREavttFaVexYSvxbRkddZvW3KLjYhr98GPTBpQUpS23
e0xJXo9hB5qfvKrmfWu7jmbKXNPuh8WtfgIjKq2jDOZ22btz4Lexmbc4ri8sDMlue8NYon2aeky8
t0cDMeby7dfLKXuDZ9TX+0AcdbnCrwx7c5jWY6OwTYsz1wQYhM+7DiezIFt+X1EounvZgyQyFOoa
c1cWGIcYKm3GMIcE3BChmc7LyV2IJr+x9KQV54KIMT2kFB0lWGrWFvSVMjd8ZcTNtII/uq2HVxMP
rrf3ZADzJW214qyWQKQXGGx0L96gT9mL1TrGCvJsJm7BhbNBdgSaAu/EUKSuP9tIRsj9NgVTvLKv
S4DTtK0YzUWrxZe7NU3FLeg8PFEO5lqnh8kksTIeKsiWa1inpagOjvTa5UTHzng4NFlxi5cCbKc8
sQ245ZWjfIy9IDvxmO4Z/4Ksa07nNnt0tstHQTDVpbngyCQYRPSsn6jaWb3mkhQdbC4nkUZl4Lkk
+a0FiQ/EbGsEZMmuNZOPuZc54hBojq8ZAOVU2qzTdTLdEKiY5jfBnGftnhgwnghTytw6zNWmqcic
eRxJPh5wZAzrrtag4pV5W1WnofY1L550TFRXM8ido5FVsrig3QgeCSuxIZRLhnsE0OiS97Vo+yyG
LSi+6Sqn7ZZDbhC/DST2uRd+MsV2WVRm9GuP+DUqneusKnZtXhgPTu62KQaepdPeEQOYAFkwTJUf
sbqV7vWvFdMjpdh4VL3eFvvZ0InlJo3QtFbozJbKDtqA6eEOmzEGv3ZmG9sKrDfZ0cSuu7gwuZUX
uKbaRbSMlhx+uL2ZyBjNwTaad6vePSzUYY/ELvt2rBMC/qUzPF3t1OKvKFu9tptMGWFU5VIpc5OJ
+FlSUcBz9SSPBWpkamLNGFvSjWzGFyCfEss0aFxzcKOBfCZh3qaj/7XCgai6sufS/Q7MIJbLQZO2
HRdsi+oDFZGj7lMq3/UWv15LffDSUfD6zq26sAvNVZdVgz3FfY+yUH1woRaNwCA8STmO731mfy8a
d9GNfa6zSZ6tdV3EM/tJVbKh6HmdY6aiV6t2PUAf6A4T4VkohuxhA4ThgGKjFtNCJ/MUZSoV7vek
7tMyJPcqI+S9d+o225YpY42hx7ZrFrezSfBUbAQMFIiWEaR/qdDx22kBnbdqtXMVO/3XvlZYIyeT
u5F4GA4EjAjyAB5KaACbUw/3Xtaoh6GvVHdHM7HkB+axjn/pVeNkR0Vh1vWxS+riS9kvRsEjOvr9
hmHPTDmQdAjfuAZ/qsWOTk9ap5ShKWB7XzD2+L1GgnpuUXUtqWsfB0L92LpgZXiSt7iu1+tUL9UP
I19YATTXyDRJngFmLF97x5Q2WMCkqqu00PAU9LsuT+M8HXnOGr/hpqGgddoLoIuuO2qalvZR5czl
+EDWtW8Q603Xc4R2qX1k0DQcp0lfuoj42qa4TJSjMLJMXbXMUHe09NnD1UE80bNqzeeU3NJvnmYW
4ru+wDlv6KQy15PhJLKZGoCZZaaXoUQY/y1Qw5R9ho4tkieHUEv1IQHe/D/sncmO40jWpZ+ICc7D
lhIlueSu8DncY0N4TJxJI2kkjXz6/hiV/SNdkR2OWjTQiwYKhaqsipDEwezaved8J/jJgEW1h1mm
MWkoc56R6KwVCz3slFHEyaoLq7jpEwr5KB7dXn+Y6WcBQFkv7MFCFyyvCeFr63OMFkPsiB80i88O
c34W+gJGVxMamDr6cgdDn+QMmVB0fU/TzB39kBR3DGj13DJSLHPYZOzvEHz8pbq1WiRPzCeXYNzP
fOUpCweryJc7ETOWPjWZdPuvVT10M8KqZMrQ7DCFGk6dMEVz6NDYGeuQJVuul06a5lnQKa/RhJcj
TL9m4ngWh4vWyPmlcco2oztSO9NN1cravh9hhdgE/xiszS0n9OImDyZ3OY5jWaMHErr0PbXRCig/
V1kfN8FtHnu2d/YXGZuMWqhYXJoiggwMSnmLrCjODMMQEdYyy8+eo2VBRBu4GvqozBu9NzfDhKOV
Ui+pYtiweD8BbwKHxggVYRWEwPnJQrBvBDcaEIM0D7OSQneIFj42++/U0CgPAYdjFlhl+6se+jK3
wqGm7tyxU/uxqVzrQWJ/6j/XOSlxbyp1GNoFiFQ5M5TcoZegDNh+folL/i/ISPc/mlV22V/qRt8p
Tx+bin9d/l/+X5SWrlKl/7O09Patfqve3klL1z/wt7TU8/4iVxE3j40zAHmpj7Tyb2mpb/2lEzxO
qBc5e7CHV3n539LS4C/GUQ5GTURg1NTuquL5W1rK30diHfx6Gx6sA7Pc/m+kpRdsesfBOYCofP03
FFmcey5UWTUQnN5GrBIhqUt3CMaowb15OiwLCGTTV+ZZq0Z5NS4cmjeYOIJ7Hiz3huNXfm1pOhjx
oWeZBwwU6Ty6eylRq4RE3WnbYMj0vZvy9yQugXOep+qrf1zo2/+omv4pjP3lgf6H2Gn99nSImaCC
QsAzd6lLNUqGc0EcWFGpuf5tlcbZKSCqgZc8mbOtrJ3XJofiOFMQ04ot6vQ4r4RZiyXAIfwkc/bM
dusd05TdknMRlD0QJCar4tjXYgond/hC1XqP1qp98XRbRxxSB1/i0mPjzK0cFZnKA3rXs9q3Vjqe
0kCft/Ei5ZbYIDeSddqcdbjchwYc6C73tHHH/mfu6KHkp66C1fnnC3KhFOZ6YBbXsQpwtkZnd3k9
nE6vmoE+UOR3lXosRdYP4TK0ySkOkCLMmVW8cL6jyT5049c/f/SFIXZ9kkjewyXPfwLNRfvqvb6P
mPYq8YfeiAZ2i2jBKfIky2XeNn6mdoJzU+l16MnojjBxH581hX9+NsS3P3+NC5Uh34LHeWWcAKhA
cneJqGDeLRm1+TKaRssIOVk2oT6VPzXPf7aptaB6Mij880deaPzWj6QyXT3AQHAovtav9A/F3ShS
OmytJyN/0t0N1tKXqu3ue7/+6IN+v7t8kAtvFngU2gn/QhuK2y2pncWVkc05rmRoujT7uHHkrkZD
sVUEn4d955vHHNHXB5rcCyvMendRuLMYmOTTYoW5xNbE3NlEiEFGBViwfSVaEXF0Lhh+JF5U6t2j
qJkqKkTYvbE813H+39lR/v4C/H7YWVyE365yTx+kiMdOEh8Uv3C4fFOt+wJVU0dZIjcTM9C6dh//
fGcvxLjrjyYnhDUbfSwi/8tHmjb5pNdDJiMxAaTPMubzbuGLpz9/yu/PD8NmFnP8jSuj/TLMZ1A2
LWcv6EDVZOkWzVvNgiX7tZGS/ccJwr76706Cf7mNfNZKwsZeA3P20lLluXQM0G1zTI7t09B6T63h
/NDIj95kui7CJUcGq8/lYTHKrSn7z3/+pb9ehffrNYjdNQWF7Y298NIF2NuLj7mMj5eW+R3i7rWu
ui9MBb5YyXAw4mrXiITTlnK3eeo96FrwZeJ4vXGQcfBPnX2bBAjufFR3hff65+/2L3fh3Ve7eLmA
aqW0PPlq5FkdzTq4DWz5lVvzwQr9L8skl8DTSdUBVUkM+sWG62qkVOYmQOHcVg+e7Pd+Yz2XVteF
aynaa/ku1dMbf8IsYRYJnGtF4Nyff+rvjzVfgQWavZOyhBjC9wtWlmM1agbFQ+C3TcSANthOwmo/
+KXvrZDrC7t+CmUFImRsMJdBDpz1S8gwI5+Se0/J7D3KUj7X7LYM3KI//6DfF318O3welnn2H7iY
739QbpeB3jpDF1mL6A6Aj16yhgQdc6ClPzrSCTPfnD+4iP/28xAKsDigH4NIeXEfgw4fhcp7wNBi
YDIRFCGx8l+l7R3H1Pr+59/3b68t3Sx6AisKAbrVhTmhJQzKjOeui0oEE9tKa9WGozrmmrlRm1Tk
E73NbAwn6b80ybTRW2F+cDf/9bnFD7jK+CFAgat+f42HKdb0FlNt1JHXErDFn7J2zHcyXrZqHn4g
VrYYTXNMVVmzp269z0gQ/OCa/+uXIPKR9R/zApvQxY0ugqRpzbTuIkc1L9hT72fDZG4lH4Uhnint
btm7cC84P+00oMXQULb/T2H/L/Xmr8CTy/WL/FYWqdWOyVP9/iKMFXLmBMBCNPbjTN9Su4YH0OyL
OE8j6dS73u4jJnbFzkXtHipk7VqYWrTmNVOLpLTots3GprA9ohxarTh4WBLRHtX69s9f9PeHExcJ
5icqkl8OtIuHU/drL10A/LBx2U/ZYPnHHL2B59NzXEZt+mBX+X3pZCtx12OEt7odLuHi/WS6A61l
IwqcfvxeFNmDQ17xz1H7qLz9Zfh/f/15yfkwHc0uPurfsER5bKCEtfXIaE3o+uJlsQqiW+v+ViXU
lRlKwTBB2bhrqxqhkUnLPtCng6jK7aDTH2Us1IQ5LZhtXXhfpOuPBznZDDfryjygp9DXpshdN3J/
7LJiQGuqbivkvB0toKeerr4lsv6Ajnd5r2hTmhzAuFW/KvfL1XhiHuKKtF2igQNU5DiVf6eSxgn9
xY63GWrnD97ky9X/P5/nGxYnTw6Sl1T9tILUoYuOEHqq8xN0aOeuT2L3gyfwckleP4XMcyhLGIjX
mvX9m1La2ar0qcg6jZdyu4j066KyL9IWxN3qUQCD+YMPXP/Cfz4afCDOnpXcgbGJA8hFFY5VOSXB
qJgjM/ES1B8FlrWhfSNe7Rs91C6sVu1H3tj1B597wZ8H0rK+aBBH1iKRHs1l9KMDFC6XPmmtsLq6
ULALmY31GEvkE8XUW0dzFFHu5E/+8jN1/QcyDD+5fn0dUwEx2X0h+y8PR8gIH6yVly8lX4uDAmuU
B5OURJKLTV7Viexr3oUowD2yjVViXzGQDDaBmMXVn1ebC27Nr0vgwy1ZD0DQRLBkvr/ZxawNks6X
Yg1MStIR6wQ9DSJIj3TyhFNChKxD37qL8eageCXbtQcQR9Y9s4gdj4cfllP29c/f6V8eB+SbgIrY
LqizLqOrhtZO+axCRXnvyh2Igmpjtb3An7C8mdb8kg+ERybYWnd//tzftmqmUmySnATh7GINdi62
CHo2rOcqn6K5L36W7lKAqfOgwm4DFP+R6efL9VQPDa1Hi8ZDXnQe/fZWfv/z1/hl3nv/OlAowG/D
so6U7LdbMpTY+fCzjZFdTtZ3R8SvxQj7QjeHfezJH8U0uI8jtQ25JWS93XeQQA9liXvJDNI7ze+u
itLzr4exwPDeecz1vSRZ1UxNd8Lz2e2wHjR3HnOLT2LRSAdCjHMF03iK0KvXr07VOofGWvQvUixY
mewG41A6DPQd6nbXehVJLopo0llUW6y41bmZmOi1tbUx57bauFNtXik7/1prnncEPm/h4zbUvawa
vuRgk2NtNgSIm8/tZKn7uVxq9MEFqcVu75zbhpDKbCRXoUKisU+DyovS1si3FKNYkJJpUjdl0SJK
R6vZhS7whpOajOKp8Jrc2QsPu9wHL+Pvazwbow1EiUn72ry9KJ4W2MdQgrsxmqrB+e4TX/pkGnF9
qBb92ekC9UE9/C8PITeeao0jFh3G39YkbW7nnMivac21f3QS+4l7+LXxxJehh1yUTQlHqv7QeiBu
54/g6L/IZ+8fPX4sfnlsiPrKzbhYDapsqf3VJxUJL4mfB0OYGAhh2KACiL9lo+lm21JhJjBLTd27
Uzx9xr+eP6Zl56E5bVw8ayMPYq406G09YWhamVnDpmsxa1I2sZoV+qzu9TlAZFuvYiaPv0h3euKb
rcY42/3wURDe76sJQxJgy1DPaAhgEn6/wBFDNAfdBEbZ7pJ644kuuyVQ2f/kC8Wz46Yxw1WVRNIk
N/WDR4dCYH06Li4oTQ92L74BQ4DL5TU1YpnEMW2IOM1rEFh5XYTQsqors0HUFyInF69NhnQ1HBPl
XXUiQ3LnVlr1KSZy6LsiJPgzfHimTyrLrureUbc4SGI6SMVgn3LRzC++m1pXphh/loMyznnq9ydG
tuXZn5Djh8B0HTscUz9A8F2pcadl5JCq1nklHvOse6VxMM3GPgkfnyTBrU/kNb1ZdZ3w3snmyup7
83PnVd6XuQnERjRNeVMrS12VcecdhGO2t7I0PeRfenA/zjglJ9vsfVSqQ4WsorKtK9IbukOK6eux
0T0SXkbNihb220PtDOI1hQe/z2O33uCA8EL8tu0YZmwzL2nVTE/0bYIITLfZRfHcZBvR5piMgob+
QiQQKpRhVXXNdYaP8JPSZv479rnmFOfTgjCvH5c3rRi0N0gPxmOPO+bNUe2AgDko2LWN3qyiXBri
VZVBvl3wHN0VZLfufCtG9Sm17BOWsPnOwMGzGQEUh1pvevTJc7S+KeSIt9QcjAnT0Kijn/KdxYlE
LRuLzKq6PQNPkHJXtDUOyzlXN47Qmq2D0qLd5fBws02saSYT8FhyLdypf6yk7PJwSnTxuoyl2PVt
1WShQf7F2cgMcdMPKg6LLqu/+Fabnhx8m2g7Em8bJK4ZrpLkcGRSmUer/xx9Fm3dV2oZx8QjCZ8g
9Zwc923qYZhKhmi2mvaI7iFHit8W3/UEMOA8Mzyci6AKF2NKz2VFwtFsmxlBXdnEDGEhcV7PrU2v
Vzxqs0U4ijBu0ljXEEo3jLvlGLhNaPW+djTK1PmhUCugL3b1BO0TJ94k8iVtrn3mzIjTUKq0eznG
rXU1dxyKd6tKlY3EQGe7FVaZ5CEzRlQucJgiSHbaJslHptQuZg2/ajPMV9lw1mc3O6Z54h/Krl/u
dYwD3SYbgzELk6mcj4s3J3eeS9GyOCK4LqwegU2ePcDGM65bR9R7KTr9uQus+gTN24kYpMf4FnSi
ofWsxlbSFe22rd3gucjRh6rO975kg9selhq91MZeEFCpYq4+Z0O9sL3W802sjWpjmpr0cQQF5nFy
4hYNqRcZsz9ssf5pvGRGdp+bShztxgue5xEXbRc76r7TqC9gQPrtTTeX8a7BkCHG2eOKSOMs64T4
H/phN8jBI9X207EpDO/cNMi/VcKM1g1ktu8RmEosyUyDQ9tytKOcp/bsALZ84DV5HbChbl1flFuN
M8VedqZ3FcgiOOp+ph0WR2KEdTTvMUPYHakkDl5AKKt7lZrLN1KWcAslmBEEi+Z9QX8ZabmQW/zZ
/nmuSvcGJ+R40w2L99VkF/gW1Bq3DiXBi3AKc//rnk594Ual6u1znClE+xzVmpMhglQdPFkU2zUc
AMl/Nsqb2J6YVmUEFT0aTAju59qXByz7Aa4cvT35Ipk/IaGJAgtQz1CZ6h4IX3aKVd7sRhr7O9OL
50gzfZTs+Nw3Snf8U8tp+FhU+duE/ArvdZxrG52s+UPpOnckpbEZiS6IzMzNbzOOqLd1UiCVp9eo
j6G5aMsn2SzWDf5brIU1+nIwXoUTNKEL0rMKncG6cTNn7EO3nJ5qDWt1sywP2ZQbZ1LvrCs+oqNv
ytzfzQvd2nZdZ1mbX7uglCBjyMQakdbgQW4mFLJT/Fp6/FnyacQrlqn81JPT8H1Sdb2R7dScLE9k
+8qfgqiqKwxPGY6HZDNxIV4auISg+9VYn51mOHQyHo9t2V8xwE8+jYHf7fCitUciEsQ5K0r/jlhV
dJjz0N5jK1++LNigPkOGne/qIH2op0b74S5oIMsGORA9NONszXq1KfGJb/J5GW49ZBDGlZYYw4wF
J8vDQUBZClWdY0cTed4Zh2Ws/XuaKeK4VIW5c2efP8yczntC3E0IoELRam7rIRnVoSal8C4jzhyP
uAyGLVd4cjgiGrWxpUuL99MHzIJAY3bH/eAm3g7TLQqalvGu2hTtuFwJBOe7WNT1nShcRJJ+6zab
Lu+eSqUju8FK+wnfSvMjN3BClKiw+eh+XI3WKiaAyE5bTAFNupv6sXnJ6Y6jyh81t4lS5eCfCroC
UWYqg5P09O/L0HjRMMqdLJwFtwQJZ5sidm76XOWfUZSU+4x0Y9g/aAY27DLTLc3x8YtXaMVboWOS
aoRKdhj1nQICHQqonakw2bKKa8srGMm6RdeF7WLDX18d1iiJm1gvr6bAKu+YjzY/sVxjF3e82gi5
XtMT+U7zrdCQhzjJpDAIOviA8YxbRyPN213S1MNpdJnJFGKPAWGKFMeTtykw5RmruHqK40AsyL+0
9IyX1fqh69lXgT70EyjA7rsmyLIJ1/C4JzWxpjCdndUtcmaqmkL43tOymEwPG0c/C5EjJc4Hk8aj
VI+cg7ywJ27rxJZavg6LjnNsxBQo6x64c1JtgLQ9IBI6cd7pN5ZCZRf0yQlO0p3rjDhNxza41iBb
n8dEt/AgI9CK3JgDzt6QGmNuMVGDOqq+nxEd73VjktuUCeQXlZMk9ez1y+uc2am+Y5OuMW50a3Fh
j9ygvuHtRMtznJV5TKjDD5XqWo4cnHn23eLclpOGusxzJAeY1GzZ5azeYgm2rY6t3auZI3BNfHU7
TXEqwl9VUDAk6X5MBUm3Yw90QmXYWwyVHX2+4w3lSn/LQlqGnvSeK2etYzqQyzCdylDPx7vJSLId
W3d+UnI56QOZJdJt/cecatqp9H7vQRDGTj0aO5LKD8MkKxZQrUGV4/ThYHqfYWNEkEAZxGgemunZ
/BnzTB0ItlyQ7ldO5AsvqrTB3YkUXp8f134YNNOLmw/aoezBy6gJKHLuFOkzV6j4WrVpHRa17u0K
ENHnNmiprv3gqnBGFfmV2X+SkNKvhrVp1CGg+uy6EB178vOObRfPz7oOC6/xeFWaqomg8YvQmPRm
O2CyB5jeeBtP+cWVbln7dkDyb/VTE6FGApUCqjnJH3mZ1wil5VxgJ90EuiiifrZupTsh6m8N+86P
DUUvUenNFZbOYYfxp/5UTGK+NVECVruuE+l5JnvtBP1tuOvytNkvuM7PywzugsGOWq8MFexMvVF1
lKOTG/RRhiJ0Q0ZLf4eWk1lqWWGN6bP2foLVcu0b1bd4rOdTWdLA2rroF6/V+j/oncyTjY0FFEtS
ghdYs20owEBCelV0B85AQ+iNLa7USTn0w5Lhib/nNPJ2HUembWvX3pBvSfU2e5mz0/EEbomkz49D
MVORwTvct3ZpUyfHuNEHx2XFwrsfJDE2HKgQyqmNs2bzbObUGIgP60OM8hB5OobVmOwT/vj0zXK1
OlIwzc9pbC1bh2LwSkev/KShDF61kPP9mBnZlSUL/TYZ4nY/mjqHHFARGoZsfVLVloEp6joD+463
mNW+7ez5yZ2EDPOgyRF4u8g6YAn0G280mzzUm9q5sRKkcWFaofYNYTpxyuHgFq6o1RMzEiz1AcHD
Xtjhw1rCYTHyeWPUerELUizZCYz0giixwNnmmrX8cHNXTCBdAlwVSxKP1OmtdG/Jb7V4dPyu+ZJ7
ZfIwaoW4krlSzS6JJz/Z0rIY73rBOXeDMX864xydziP2xl1raqKA6hqzTDXdUj0OZa5dk+fusN0v
LgVAY2j0jOhhoq/ZDvYiwhiS/TWmcHXfi9x5U2P1U8tbfHh0sixuut4h/NY9raQLInpUKVCk9hOw
mGtaUdoR23q+M4o6v89KdwgNVJyvKbL/z9WoyZCZcLZv1j3fSPHg6GXGRV26mYUXSbS/HU0qQZtd
8ErrRfJJd2tJib1kh74xazq5johUqbVnQtI39egEGKJ0Be/N8fcAfDFrMgua5TJHqBHFzgg0P970
sogj9HgeLrVERi64kG8zj9dWTzySRJAv7xyqRmb7csaX3cazdutAvNhzRhDXv8Q00u6MqFiqGYRN
3OhvxH6DfO9840iGjmAylsILos8dcsDxd/1Sw2DNUCq1pbftJ4eizlIpFO14etOLpAPUws1pJvfY
BvOZ0Z7xvAjtu1fnyfM4WdnXUeo6ppWk+jYA678n17LB6Cjr+6nEet07TXoNFIS13Xb0bSpmK3Ts
yUzCqQ6Mh8BOMrURixOiGeQr9S6dl7G89pHhi9CxuppEhzHedNrYXo++uZ8sajophXZoRdFGtekN
R53u9V45QUweslXuE02KrVGj4U3gCm2oMwn3TOrpNLBYAT/qOL9ofXBDg34xNylyS6JA+AsdGSgi
h7TMYx7SxDi0ijaRj+a8AFp1GwPWQFGlbVRM5b6jJXITQKAIO8s5griU+8XqKG8TC+7JZDX21aSG
DtXpjD8TH9tn2yymK4G/39zEfcnzW3dORIetPoH/Zb/rsBunsNTs9KjpRqOHcFbEOSYyjN45+2k4
+h3VXW1xEMgfEZDGV7GhJ9ualgQdiPkh6TP3OI9Jt838IMFI1djDVWwZ4662qgx0SI3GSmdJCnAs
9KGuL2LDRWv2dAaaTUDtHuX5VMQ6dsRYzDTs2aNyaAjXXSHPg+K4yLYDJsAavyVM6jdU0K+B2asz
yTM0oxDs3SYYEDZ0Ruywcde4qzi+DjwEZ67sp90S50FkabhQlo4t29ZeFHbE3k1/1EZVYidZD3FT
Y25lvriRWtw+pFoI9p0UV/YAVYa8pOWRiGMRWuALNxLF/FViYJMgWiDkrLLpx2LcNlPS0gaZF97Y
IMd84mm7Rl929PcTZo7rjpBnYt+qYrr2QVhvTJt43NiHfVHG8+MMlWwLv6iIAHd5N4ZVOBsnI8+n
LrKoyHgUnNSYI3/WGZ1k6qbOoYUsSXkfF74MnawKeMQk9S4gHVd/4ia8ySR/5kI9Exp4mOwOebB7
moaqvWnZke1o7BIBhSv2+xjFnBVQoixz4ICzha/qAx+8tdAaHw2TImhZ8hDTgDaFre1oPv6SEv/l
0qk7HNdKhIKo3nu4V4Dxktw8+5zoMeS5zkY36s8LM8oGWHg/bdBHy13QayqabZls4iwe9rkK7G+8
Tzgk12V/5mE5uVCWiZChWbRJOFvWdSDR7bm3MQz+sDNG6/NoWI/+glB6qipxxs9ehai8PmeVmW29
YC7Qe+FQqbt29Q6PwQEjtrHJAouTGQJvKiELogJoHZgMVvDFBMFT9mAP8J7yPax8NcLl32lOFJs2
yJ5MpUFOcAjMJeTyO2DnHasdj5zN4Zr2pnnrmKMZZXmg3+Aj8+8sf/DPWWo0W0NgIUQbV50hqV0V
nJLPa9d7hfgOJftDmT3H89ywfRfOWabSvCnBcJ/1tkMv2SY7fbJe/MRINlZN7RBDs75xVVfxck3u
gdhx+8UzCN80cJ6AUeIvpzRA3SfV12DSBBgRxdQAV08UL8ZypMfN/MC16JY5yhM7F9DtAcZpdQbT
Fd/ItAy+ek1nmAgrccSGXAC6aSWCgo5Uo1pjp0h1N3uSqx2JNo6KzW8OenwAnoYrkvWAbJ1H3aYg
TpJkK/QhffPoiZxIGcnvPO7BKZna+lTr1uxvIe72PwJ3Tvm4NF8Ja5IA9nxOPnmemM6I7/XvKs+1
B9FZxc9YVPO1KhPx2ldWcS+lPhqhhxvp7LUM7OfJMfYyBhMzwnfYFjRrIitJeXjIQNhaOGd4Fc3u
JTH7+dEA5bNXQTE+9Yvd3HF3JSiDIUvBGFD4JLmeX3sdqnJG9eJUN3lcRpx3wM4bs3uKPaimspX2
ZnDU1G2slAwA4JjDDbSljAlaN1zlrSrpO+ZIt3qbsAiSyZAFjvKMe4l4SVjKtwMpcA9VN3aHLnOo
avwiYVza5hCHi5DzkbrPjFrFuzYwaLQXRue8JUtGowJFJRiFSnGbBkqG/ISxwg5N3yu/Bh371ALi
L4cf4ASPrUuKXmtVgrjfyn6uZyv5rFHaYLsJIr8AXRvSnNO2fts2IsRAABxt0YKNkJ71nPUWbTRP
JQ+s8fd09Da6zZGYkT+lyUNB95FCzdm1LtQGi5ALBqBXCYaD0PdBjhnpakXnMRmC8ovEgrDtG+Ux
hNB+WgWqMggOdLgrK1yWwY5oax9Shg242esaJlNC09fnnWsL+Zz57RWv7vCtG2jWdDi7t8Duho2O
FFg0+P2SWKMxkALTKvjp0M4c57oztGafekETLaqUWzJR5FVKF3vrsMn+0GO2aOlU5s5eHOfHrAxo
OoOytgOFnou5aZNPwXjK6kZcrwLQK/r12kZLSCGFKd+QtACkY5MGdblJ+XNHq0ViwaWj00cLtn8Y
9DWgoqjGG5GwUJh6bDwWwxBEeGdW2IxTp1S5CQej3i9jqjNdCxGtujxMyr/DS0epuB6457SenpK0
Nq5hw4xQ1nMZ6nOTHvy8dNh2J/+U9e6RjBgwMJa5m31Jz6pF2w5tzhweDNuo9iMgph3N6lKDe9jk
e2ssg4M9DSoyLSlec/KX3uo8K146Q/bP9NVcSAPZnOTb3EybUzWq/nvMlOBUM+W6Uhpt4pmK5xo/
prgNkiLf13NyO/s1Pvp6Tp//PDo112HO+3HLKiHjJ7ge0GV0Ru+HPRPDqCKFERAZdm5vtL5lvzOC
p5poZasUn+rYEA9AUqonZi4/2J4oWkAkeEj1rNJ5c9dyGoe4u/dajvqlXj4ZU94c8WITt5DVKf01
J/jgO//LBN5hnUdIYrkMfBl4v//ONh2meLIK1JtNbj/NONcwvFkphwBRbMDK5bt+XXHMAY+PxYvU
MzQ45VVv3wi/7nEUI/qkOOo+UAb8PjdzPJTYhkWoF99q5Wr/Uxpt6XWbLF7SRiYtb4xrd8yj7uIV
qF9DD9nacRGHWATLjwRJ64jx4hYicMEjsU4hSUxev9c/JNlgBHiiZdZGS2OUx6CJgZUB7sq3ceo9
itx6Q57+NKMn3vgd8JU0pVB3GBiEsvXr23IRJapF543WQ3HDINI/Txm2Yq+dre2iMW2roOIhn9XX
IVVnMExQhtoy7PjZIb4N6Wh7VGqCZUBPzG9x155j8N+hIYyoTqdgXy3I9hzG89fBUlffAIWQnVcW
5tENqoJ9YWk4drvuI+0YmHjjMr52q3Ovi6sBVm1vbdETlVQz1auP9SCB9mRgSeTdCXn1mpO9JPOP
P78UvynvPLyNuAuIiUHe/7tyN5gbFKMTclGB1X07dfOeaNPgTCe+AKDh0g1qXS99HHwtY7kpvmeG
q2+snEzKD+ah9uWtRVhhQtNF5MMIBxjC+1s78r+IjNCQSM6We+fGic+swppuf/3e/+91evwzRt9c
Jdv/I4lcMf3vMPoPgoWZR+fHLyT/yt3/9Qf+43Wy/0LRDMAVzdcvO9Pq1vnfFH0fFxQ6FN1GPorW
bX28/rY62dZfKAcR0NKBYYFgg/gfq5Pp/YWTBYsTDAVEXQ7Sq/+Cov9rsfnHosBq7jGk0lGk2SRv
w8N4/+RMPp3ZtMWX5/wiGtQJfMyDB03E2gyicvdLUvQYt6cZ5qyHeHHYKncEoEGVxAxFDpD1w1xV
/BMzdpDroxCEwcnx0e+izKEOh+3RxWLLhBoCXFAhSLv/x8W+/c93/affyeC3v3/8kbfZloHhyTNQ
ka8L/vsfIWYdC2w5/hxwUo53fCiomD6YpL5VsIlh8VYLeGF3JtfXoIF1HWfOsvcn0/4RB2aZvMZ1
PFh7t6tQVDQYZYvPidcuxhbcZUWm1rzQ8x8ta3gbULEMYdcabrHprJlKyRFex8G4dOjsUiGa3QPT
bE4vwLWbW8KxcFGrCv9ohKPB6fewDqk01NKuoy631csNkedrvxPKjRPlbjVus2rxOQwbor1l3hr4
m9TUZsYxbb6SKeBxShwJMXofsBjaU+piZ90kACu7vfSd+qdVE/EtQ4Y37ZlOYvvqm4VrnKSag32c
IjNfhUSMoT1ZAh0cYwbm4TBkyxBlvcc0QTSabsK+Sa/jLrHNCEjCfD/pYE7QDov5VTMbOg+qHwft
gQyyBoavw2iabj58jgiubvbIMieixC2zaZ/S0bTCBucVDDYNrxl8PtWqL/xpziuDUOP0mAaNq90F
HGEH4B8OUFlqSv0e+7Ph3IxZUs07HO5TsR2XgCZg28ftK9oGE5QtqPY4TOex+97ic/MeUtCMFcQo
RywHf9BpWeSTml6dOivLXUomYLJhAJQut4MFFGnnIzcGIgndlWN8ZmCjsKWRHp1pBHE41J6Hj9pq
LYA27Zht4zzjV8jcRFgytCmt+Ck2GR34RI82SSqPoDSWJLLHMVW7GWMqsGuGbC0nSkvQr5x6e976
SdBWER5xvb0qXbehfEIQevTMFuhVRVPpZehtJLrj/6LuzJbjRNqtfUV8wZQknFKTSvNgyZZOCLkt
MZPMJFz9frA7dljVva34/rP/pLvttlwUJDm871rPGl24bI4Ykq9JJSMZFmxaUMJGU9XR/4PIwQKH
U/x5SsvsXaF6iENVubH1Q4lW38o+QVEwjMrQaWhX7qvV+DwkQrDRGkZdX9Ieg6xDXnA3ZM225Z1K
dqYScfJII3n6TuEYdqeyYY9uoOaZy5Y8vbrfiCga7JulxU9zHmvC1/ZuCvgUQuhc8d43qdGS7d7w
xbi74+JFF4pGOox3d/IxI0EAv62CxrS2jZxG46Fwe989gnjgZcO0jbJElSv/c5jROGytVutbbZv5
DBr456uIjGNM4ZVnI38FYOlOvwBewtsNV2yhXqAS9O0cCx2VlD9ckibw59On0wbIYTAQVMMhSgfB
k06Up91t6mk+eAl0/ex3eW/fFBwWkAX8HK4L5AzxbbAGHjocCaaGX4MOnFQZ7H0gX+OWkkVVXSb5
5PB2eEXeb7LOf5VuPIotNIuGQT/G4puNBMM7VlD7bIrckma0yLo77olDNzmZ3Wejj3LYuLK/IeLB
wFudJe53bUBeC6tI/cjywjzDOpNdJDGz7tjZ4jh0ile5qslUin17PIvL6j3Gv7JdgMORs2mU+TXC
K5ltXDjNyR6gxTCHY9Q77GxNMe2qLDK/6pG2iGCXtcuWbH7WNBWvlTSrx2D00QdXcaxepoJ4w2JO
UxKMDbZqmyEfqADS8UKlr4onjnHBsRGTuhLDjJi+jOvs1pl6EkDnzHfOYsv0JXBkmdATFg9+AtOG
J4VzjHbN2Pd3vj0Nwzbgb/DCNpaUF2vRSWIesJlZG08Y3GhVBLBJcKwvMENAmIazaJotTIv5Plet
kVDeH8WtZ5UKfmLNM3CM4cugAwqDUcchTUL+8wmSVMghJrHF05TezzXdbO6hP98s1dBcxpPKdyjO
ZqbjHuFjT6KfPb+b2dR+9S1oS7tFREYGPUZU4NxKFX3VefZAKkZ87JuhveTbF9uRztazDhDd01iJ
jjkQ/E1dDOpQ42QLR9AUHUSurDpfXF7oFGgm/RMNnFjVQQ2YjyyxDDTj2EwAUhP6k6JI3gfo2Q/M
2CVyjigATpTVXXNAG8VBs5ZlcjMFTUD0F6ervYg7CpGF6y3NhjI/2ZNZU2aXC/X2ZOMn3fCXj0Yq
o0KR1hiSmzF6VUvgnFllZb/gRAWK4Rqy+Z6mhmfuosicH5qp8Q5mGjdGWAg7AHZDlYimoJvZOxV7
3vVCN+5owlg5MJMQszYRflp1brweiuEMVnJ5GUHrbeLBHsr9msdG/YXa/XeWxqyl2N5DNVCgXEtV
k/GyJFYR9tAo7POU7QuonjKj2zoOPLFQU3r5YcAvfvOS8T0yl/YqRqy17dlNQZoPomeYHvLF8PWU
clivv/fVtDY65pReghn5ZRhLWDsp44KPgkBzkWUAay7MYmzuXWgtW0xiOt0C9KzfZrPv3v2sa26Z
4SFb+bx715if+r8sq5cPQzIO23ay6DKpaJGXQ0VratsWdrFxYHrf1fYsX8t2bu6AnaT3TJjlrkvj
5WtuTeKi9xOL2aaOrvwiX/7qoOR9Hdhx7e2u6+843FIDmvsAGu2s6LfV8fhMoiSC4BpnZHdd2sny
ZSlrJ9vUub9ux7q2Hs8IzhHBs2JTGYfISXHhIMda1ZFpS0mIdvd8lQBofc7zhZcd/HIQEiNTTTvD
tUCyBfFQvPs4QNwwo3H25Lfeys71c79AFbQsrCcRWLIk7e19lZSAn6l8sRgjDAzIdPAqR+6nlLbf
ntUg/5p7/QgiKV/GC1dUI1orMygOXd/5yaaR1GA25LX25t2s4Jf2RIG8lVmszpeEyZ0mkKM9SsQe
4NbEopqFPmtOVz0S1pMh1DwD/3EMLHxtPodJMwsLqZjmYihF3+yGi14lSRkyW6EBpUS2C5faICa9
27EJyrfEa6/rjFXh9oOMbbxRAkezQLMyRRNdzMFKc7ZpKQS6308aXhnGsjENWO5q5m7LkMFI1DqV
DrYlwXBZowJKKXu2HYW2xvaMe0iMFpWyMZAI9Fg3wQB4VmG9qNS1XgZHUl4aghlmz+y69UGkbIVY
A8wRpv00ku5Aoasebj12SumlRXBizvs/2z3CiSHQPIneyS+DLOi+pUhE71iR/fHcpZMyhnRjKUD+
kgnPbV3/GGbMPAeT4rrN2dwd1F5qh+WjwH975mQTCKiMhl6ITUzWm3HxYSJNk/CMsHNMdq1ulHnW
HWnHhRWmwTjeikmWDeVpyDvgTkiwrklg39ls8DpaXJN5Nq/nDiaT1LsAPiPMTZprCvFRnN3bA7ik
rVu74p3N0bVXZhZ9i85ukLYjNkP/AeFtDIM66DRDMjXKvYHs7GLKlXNRItVyD+YQDdRx4i53L1Sp
Gf9QfCAcBsaEnT1hn/Escc4Ca1sQ6OWsoYK0AXXnRkmJ7n0wA6p1NWQ3+PWO7reRwVYMNb87Oxs/
X0GEBUe3HecZNusL24DXFv/IQ5EtLMtL1+ZXrTV4b7ElYTUaEL4jwW5rp2nAX+dFWb8EVhxwOkoK
fh7ZrmfR0yInMQShl+GDmRFChZ2qZ2jBS+rNdEAFg7Sq1IBrcUwJJhHlVOX70lya5mDL2Iaejnjw
0qwyv9kugzCscw4+vYe6bUifgjHrxCYOKv/bBOhoC/15bhFPpf5TQ4If0tOOuWfTe0F9zDBkntu1
j9YJKwCvb+tVXGbiKPvJp9V4GVSa+z87PVIpSdLwpUcbu93F5uA+ok5Qz25Rj4e8D7IXWJ1s5q1C
6R92bzV3GGjzmW9MJOVxMDznWNmoS45mYVY5Bd7BfIm6uOjC6echICHg174kdOwJAKof7dpgaZb9
uEyE/fa07h0GkItAlYbiJMLJit4dMaUXZmpqqIlUuym09ZdBR4Ng0xhwzrclUTlrEdkAMcTur6PP
C1fra2K1pEZY81ro9oblQY6t7HY4IZwLUiLSH7YTqT5stPZvJ58RFlaFa23MdbIQVuvAZHbH7gxG
WvvA9hvoKa9/iHswBeW0HgjJcUVjXDIuoFCoY5dAj6ylTI5JnfwQXl9DQU31kZdusjaFH48ojs3V
T9cb3lmSRvne8OuEZp7I3lq3dN+HURj3ZZC2L4FOggfkEfEO8ZOztaVRGoDnFx95R1vJW5CO01s0
AakGSWo63/ohruqNSpaElnE6FQ0qkVk+W60CMUude4bYyiNDyO7xa/Sw8w2IU9joier3fi4rN6RT
TKFWI+Kg6+WMZ9B0q/O5T/WBxZKcFc6UfiEl2GQnNmjomfrWZOdxyGD8gQ+NH621mmq3ECRTKJxn
C1wPdm/zjUsb/ButFviiENWTC0t1i7Njc9IeoORVt7bhtG3IaM/jg3b1gLiogPI4W+OjLix5kPiK
nxrT2SuEXDcd5VvQbZ0D2LGQPxRSOto0UWLyigYLEE9Ekmf9uPCORPGQI0JLbf88BfR1ZPV5S6Y4
/uEZzXg2JxaEECbVahugkLk0s1XIi5U7VfQossDaYNVO7pklCQ7xB9RedRowRdSMTtb6AJGbQ/F1
D6TS+6ZSCHfAIajF1xZbW9PxNyUHv00DTf+2TNNqR+9zvJqW4g3pQbAf5944tp5TXEBFs8/GyNug
jwa321hG+eYjKEQX1TU3Aak+Czs81Qo4jWDIDkle9deu6ro7WBP5QdaWcd4aMW0zcuLZWQ4yQdeD
iE+Ebd/QHiyCxdkXRsn+GjECPHBfZecmytU7u6tewSjqc7YX/Vk+e+1lMZCu4kPDurEJnHsa4QEA
JfNb0oHIPZBfp0zPh0REHdsLu+83rR+k094pUsYS4/MY4Qpx4FVPwXe3StV91Zk9D9+JgHu3APgu
4I1iB55SuiW73s7wWrQNBxeLXQ3zJGYClNZpfpgMb/4uJ7e46eDkDucCkeJtJw1eIoTTTPcGlIYf
pk5aNsx5v7CZ7Z2vSMLwrLaDVR1ySDvfo7zyAUaz6+DtnWNlhISqINyQcmFP3sJTX90gw4Prl8aR
zXiXbRJTRBunjmmCjxybdrVDatWuG9wRLKn97DaNdQEsEI1FZfV70RBdsteG8WJqUx5sQog3Vpbp
iyQy4iPy9oEsXKNGzgWxdGozUh783CJTcE44G1h9NZ+1eDkfdS/TAgGrR5yv13PNoIqtr3Qloh7p
A4h8awzyW1R8zYugKVZwOu/Ul1lHX1q6+zeF9mR7nJC7w9jMXfJI2mokqEYGg9lvBi+bblN3NKKb
WYz+ZiSQ66kygeH7njmReR3nSFLjycU601OEb3RW3LMfXPbW5NgNTUXRfs8FkVwDGiEqZs34l556
1HiDs+yQRRaHsYR0zM4TlYIfTO65HkGjdLRJkX5PzffBMvLbRCC3b6ORqr+3TPaVzdFfHQyqhcep
KKYjEMzsrhzHPehxf9nKeC6+L2lfz9D78+BoJSUJFv4cWm2UnFluyUQxLMmZVNRQJjbrA4T1wX9r
JxNnpUCaKra9BC26GT2j7Q/a9JY7uYzDtwYj05ka7K6/nQlx3Kukf2E5Lh8g9yG1zMvitpyT48C3
PQzGwIvue/nw5k7eJM6XrF/M81gShrVrSm0g6RbNN7/sr+uMrj2ITrqpRH98S4k4um/brMRllqPS
7cz0Ocg7EHvxqrqQxoOKXB1m1B7mM/bMED6gsbHb5pysQmPyystxWND4Tnl1cNrIezHK1NrmsZNc
ZTylXo1gQHsvImgAm3t1pNbTb6fOno8QH4z7LmMlYs8jeBWce4h8wzlFv3iTsEztW8PA9eD286VK
pZHs7KWvGnjeDn5dKM4zWwAxpNdmG1jP0cDObupUG+0QJaqLQJHisR3r6kUmYOGaYn63Sj2h6UNW
YRdooiIjQkcRiOycrNH2Ck2pd42/4RHxbIU6rvqBos78IrqON6gru+qmCKbQnXT3ROROkl4aftU/
dTQVzxv8Cc9+ZeLHEU6uwBizj9AvpJ4gIhklmNBtHw0ZfOfc9yh3TeCA0d+W0HT3lPqq5jZFHGfR
V2LlAc3adF9k6bEDpHM+LeRsUQkiv8BsDokzUrhsnJhdatArOsNg7MzHuSFvokFojKU+ISPQgJdN
hThNkD+6U/mFFbcd9161KgTUhOiBtJ6Y8sDIYaTcWnXb1Bd9ryJQkwmbKtQbOfkggk5ZfcnOBK9U
07dMMySecujimfoUn5IyHz9pGP1bxVxABmFDSQuSJsDHinmjyA/CgP9Gu3c+98vBFGfAnpN8Q7BD
j3xsiMDmRu18jXS+/vbngv2Jc49qvUfeJUifgHaXBLfy8bN9b+waSy2vvgIhvEoKDjEQTJKDiDdI
rWbAI1sM90aUu0RUDODy//zx/2x5kEtM79XGBM3CBXTn4+dj1iKUwaOSvJjo0HclGRUUEIM0neGD
umL8UuMgNpn5Ax6BNkzz+y/QdCupbu4mzDfZhj1/k21nker8GBFNU1wMKo7sg0js0sBD0DX6lsQC
n5AEwtKMT1JDTzvbkMQk142ZesVPCXSzH7+CkXgWxWy0vBhmc++QtAl1cKOqYJqPI9W5XZ9bVsFW
KUdBmFRIQXZxYa2tGvLantwuL8vDQorOuLV+dm0MYCrFr27h/41VOmlKrhfpg/EU7HoYY1znx4t0
QI4LGTXEi9X0kw+Rg6sDHUPMdbFw3/XJlL5Bk6dXA9eUm/yzixSogIOcDZ7d2+E8Syn3yDaZKR+K
JfjkJTglL3m0w7ECr41bZIkrKufjFVLYTuoI7mbYD0Uw3v966cilIQ7VqqlRXf+icHsp9XpsFu2M
BIVgjOJ6DZ7VRUj+jcXpWOdsHwAdMFx+pZhGjYZGWqaNMxGdOIHUuPrzGHbWe/d7244L5qkL3iJb
gBg4Za4geF6KICF70XYLRq+TzwUo3ripx50x82K/lg3PezsZCUDQ2LZjK2S6TLLrePZUcoHWIxa4
xuuIPpZNbPyeFlgXbycBjSoUbcKkma3dICoBaJemfrafgJB66MRbBJ9UwaB17xv2zXpblhw12Es3
/sHAaYj5h1fgnRNTdu+YDrXWtKFnstGLb7zWyeRPd1OXeF8C7ZBs6CDn/SxT9yfw5OPNcSUvwE9j
Mv8lTl7whcZEKWnqhCOPKbk20MQmm4EYj2iTsmdSu0rgtbnqsGvFu5bIoPmCWCSo1vgUVgo6h7Yb
qv9deggqWrSbyhJufcYkmmcXJn4qd1+CvDNAB+PI3Tb5QOvGL2N+1Na+StkhVXistn47ZP4r4UY5
llcls28U+M35y59HwsfJFEIEugOmEXcdDCbT0skQTiZrnsnLykIMatW6g4apneriWBK4de6lLfUA
U3nsJVziqmcjQP375wuwP77mXAGJBRB1VvgQgAfs/B9fIqKCCU2Bek7EBt6evRdbLpvIxaem8Kul
w22W7jGI3OQblpmeNLykXWdWCxmISHCJbopapO7WpjgbYYCnVrkvnWl4qTIWQU6fUXQ0RgTAO7iW
7kEMeVFvcRRzgIX8B4kzLO3I2AmXQuXhky93envpsDvwWixLeA4KM8f++OVE4sVm5PU/OJk0V1Ra
kJrZA9j5kApBcMUpkhSE1JLOOcEwxN/iQEu2EuZgtDN9slx3U1D1VqgIar+ZqYxuxznLHmyNeZee
kiUegmHOLjzMrahNIwFxju5N1W5Nc7KuUo0XjpIwZXNyGrN8i8luqDczeQ/ENNXtvRtxGPpEJXSi
aZE23xipgmfDAGbSRrbw8RsXhpKFUMWP3ln7ar8yJqRCpoS0FZsDsbl+g5gcZ+lVgbM+PeB4MzP2
5Bxrenifn2EbTpr76wX5dgDa0aa9763Ar48XVLpuyjqDfrufWM6PaqiNhywLKhnGg4U7Qjve/Dg2
I3Zx0RdRuptwQKM9D6o0pdrUQ/ucaFRnhPqK4B3JfNYTMmh619LJHULi6rx8R/tJq1LUTXk1YAIs
HswJf9mvBicTDb7QuhNfxEC9PpxNk+rdz981RkGGrW2OhtyQfZeO29jw84I8NoMhopAOh+aIBjoU
ZFTgfajJFNsSh9XVxEJ0EdrrxUnxPindMaJxNVFxYVOe8FdO7rwpmUX6b0Gl+MsI56IDaWP7j0G0
D83Zyl8j2SvC04cFeoh2Chg4B4WcGKSdkxWNIu+jDNxj9ZPzOhh2fomjxHrsgpm/SSjOPiFpbLII
xzK4KszaIx/Ttgp0+n3J9lUUBYbzmrtrkKo70G76+W79V2qiL/+KO/5ARL5K/2pVp977/w+gyKsq
8v/WCR1a9UYGX/Xjd6nQ+iN/U5Et6z80WGjuUxQHoORYTDZ/S4Wk/R/pmCYTPfso6CGCl+BvqRDA
ZFZraaJFM1Gh8Q7+r1RIBP/hzWD6Ql/nuw4bsP9CKfRxJhTrISGAZsTf46KtgJH48TVUXj+z18um
K+KOG2ymg7+G6hBJlsqaPnjsEGlJYqeiJlp0k88hvnS85inyR6wBv922f1P8fFxy1muRrkAYxdyA
kJGZ4eO1EFeUdcRUW1eNDZ8h2xVUt/vztk8n47EvZe1dcTgkJmI79ZkccAXNUPm+poX2v+DyTvsw
gGasjoYfGEj21kr7XWdU6XL883X+45ah8rQ9Hih0PHpu/1DlUQKKCJArrgzbRJ5hBYOhr3SAa+Ar
yC2C4HCTx9kB+09MEqIFKnHbdUgFvv73lwEkkSdnrmPo9Mk5MzEG2i8oW8ZIbb+3DgIVTHIls5hT
4krYY2fVXktGYlwHF5k5EnAc91r53/98HacAHmxRYFwoO7DA4PdyTsmxWNAy2sFTcF7SrUysc0/1
OUol6CmBeUEKwWJ/6VPwYKHXzIZNjmuCgTCzvWijI1qgnx2iTiTN6+X4jCMrgMYDFnHlk/+uh9WB
wJaYkZdSl7asyBoipTVUlDipzRH82VXunnyHPCbYzACvrLdidOkdIr1PVX6nusyZz/58h05O5TaK
Pp4SOzr01azDp8zAwplTmoyOPA5kEBCsouKmpSnXx4K+P9VkWa+Zg8UMhD8YBLof0WOO+0xM+lMu
99v+GVgoGFQOlyuZCcHw6eu1lp1a27So3pKXWkUvFMIJor4UZhcIJAWRkVJGts3GzdNrWkOLAsPi
BnXi0hWQNaE2+TCRkmy6mpZfNasMN+lkGErZm5Fw+xgcnSbN9SKGUeS9cpLyu127kn7Qp/SyyV/L
zEHjsgkCyCev0ejyz36o497f/vl+n45IB0k7e3c2rja8eVueflODun4JwAVJVBBYNPxkSeQCbB7R
QZndgaqokGEvcQNoICSNYaWHDPA+C4nsqYW9sbHbtucL//myToaBg2idR8DZbhU00qY/GZi1cNJ5
UPa4h0rY0xWyqdufo5ECI9cnMQE6CW9viJrD8A+NT0Hyszfj5HTJBQQg+E1h2xaqIg4XH98MNGKT
VKw/e8torP5K+wsEp5Igvx+uTd7KVeJkFEvb1Oa3Za77pyTOazPscCeKY19aw3SJBgWjncnEN+Ot
M/XyvHSFXj7Zra57v99GqgP0m20OURy8wEhATwHc0i9QQeFYIlER1v3e6nIbQnCTdN1VVfbFQyVr
KBd/fjr/GDTUxJg5LNYdychx1rX493mjL6AlyCkZ9gRBmZi96Op5j1FGJvaNm5AWtecGAFdAB+Q2
Z7KtouKqaYXbhb1NKM6nKKyTVYZ7wHS64tMoJSMJOd0fR3Y2oT+j0r+Qn3rj0zyGNm+lWXmk5UYR
KNbJeEcKfdue4WBFTwUl4q7M2o7Uc18uz1OZR95bYGTeld2ZhbFzvTWe1PZyyKwJ/VcqqyB4q42D
rcj479am9eItmw0+O3x2LiKQH++lRT11Cogq3ufRgHQ3n3QmI9KwtHMQi+7tp2X2Fn0z1kuq3qex
pUHr5r5Ajf2/+7B/21Csb9THceTz9jPiEQ+vTLGTy3B71zQa3vN9qu30XHMuuBvodfibLB6bmI59
PEkLorslyH5JAQ1ccNrEbRvoSOtD2RiRS+NKgVD4bIY6fRW5QQKVBLs+gJWrA+fjDUoCujdwd+t9
YotxOK+7aZKbuGiocVsygRRIiu7sHApoEQMolGRoiMAVabwvkCDLLyRbQblckx/qB/S+ubjRJjnH
N4zssvuE2frzWk7uIhMWbD22mxJI0Mm1DjCVZtljGKs7WT72ktbjbgbwRwmSI09+XhKftY3YraI5
XGjmbzhbWPGZXQ+N9VXOTklCBIGM2BvJ7IOIKZK9nCwcUnFklRvXbZYqIazV6I4AluUrDcpUn+uy
HlHZmE2A+tQnqSIWo3dOh7V3EYzV2shox8u4a8NWx82DpLCQUpF0+QRZKX6KzIql/4SJvI6Xkzvh
C9I7peQfvJTrDP+b1SZm/9LWPok62lrm9M7siglpUt824tbh4eGkW0R6KU38Un8eyf/6wUj68Oau
ESmnNq3eVzEtMwcYR1UCsAgExzZBbSvZm2XVDEiDVrJbQaelv/nzJ//LNISBgKEqA2J56L9+/MqS
oKrIXpgVS7pP+qHMhPwa6LZ8W8qqD57ljHxl2+s6t7YlS/GywT9Q5J+8Lv/y9dmugOOmWsNqcFq8
oHEQu4Y/AW+jh9Ptm0FbqMSFlSkkpVY83dXUr7aERMXxJyvRv32y4Ny2rkSUT05LyRbq9QkxTb+H
h4cVAFFlGb1TNXE3aUdOmELNSEjxrvaD9rP1aIXWngw2DnhUsgUrIN68k/UIIt1Qoe6n1SuQwJEr
0+n1/GMF5y0+fixJRobI2QZGuEerFCG+Gw0KOSyWUXehqGao/4d7ISkFcjBbGbunTyFD01SiE8bg
3cEeucz9oH6DZRBcYl436jfimrzzxdfJ8MnTP903+esJlV6DTdeBHs/pSrjUFWgLwUoo4Lv621lX
/pe2trsvU02pepNPTQ2IN7YVAN6BnNXdn9+A064MixlYf5pKbCZd6qE/Qd2/vfXpgsLSXupun5Pw
jU8kxmuMEVqmcutmq4fEzNE+hhgIxLxpfGHcUPjJL9TUL9O5wzx0gzqY1meUN21H46hDOPnnS/zn
KF1vD15yXOgkmJ1e4YAAAXtKwhXS7dLbPPf8+duCZuZIYpDVfTNA0ZDd7o/tJ4/m3+4NR3Wq5ZL5
gQrGSVnRLROJznFp97UzNV+GuE/mbcbLFG3QbCNgqNxKf82DVZ0us8K7GBA5X3qUiO9MGrQD2e+W
EsmlAIX4ShR05H+yeP3Lro7YJGe9sjUJxD3NfKqTcVlcisxgjJb8rxHKRBtS2M5hFiPvRI4j7OwZ
RZ1979CtPBaxT9a5Y5VL88mt+udEGqxnEYqdVICYwk9WURt1MxKXst3HgZcYjOXSh89TKNtAR6es
dDXZm1qFTdZN9XlsR+h7XTN27v88VH66Yz9OK+wooZWvBHFGy+m0EtQZEvvAaPaQC2BM0eZA3ZGN
Bb2GKShHfyu7aPyumqmUoWHCAyHl2gBkXRTVVa7lkh0Y89XjVKI1+GzKW+/BybVB1adSLfA6Eo5y
MuUlqhyaUizNnt0I1Jhk9ItLw5zb68Y0yXWaRPkIfL96NCiK1lthQGFcNcHVwVJT+damzfxpiMw/
Jh8OTAhl6Xa6lJ7Ir/24/mlzhC03crv8CVpZuAokHiNixIotte3YCxftu4eh8NLv/lToq2jx4J4A
1eX4XpUq89nC9dy+kcmZcHotIR26YBjo5Kqk3Sxlae6HwQ6iT+bqk3o/tRgWSk/+fNKeoILofrxu
CDddxnpQ7NGzoCTfynIq08dfthfm0lne91rXmn4ACKnXdiIb7LZyat0+ixwSHC5vMgOn8JPB9481
TbIP9zhWmGt9D87vx6ty66o2HIBm+85USpIa0RVrWi5abD+9sSHjeOfD0BkGq/vMvvCpUIsc75dp
iDyxk6VClrPXrluphz9f2KkPniuhF0T1ivk9sFYv9ccLq7xkGYHLRzthAKMhspMTHZVPuAA5rl6N
tMw9U/acLPizpC7z18q0cWWEc1x6hBfXgt/KzJqKBmzK/Jqf0+KsJhy0v6zTCakUkdluK8LI0Jk+
c4MuM394nt/wUUCeMdh/smj9Y0WgB06NgQWTzgqE6pMbPS/oIbsY8d2C5BXW0+oivjD6iiZ87qOj
VmS9O5HeDHJR1Sf5WfhYuVu/vcd0aC251hdWKjYbhtM2dmS3iGGDMjvMNSqz4EbnHVLnEGqK5l8Z
ZyxlbLQRTKN+SZ3RleMxZzloVIjdq7rxmsnrn6efNaPMQZHxnrjjxDixhmQtkg0pmmR/Y5gar8mZ
WfexHg4m0alGfWbnzN1P+mcQO4RPo/hCo3QRz1nDehyFVEm9BwwsXgb7lZCX2d9YJUex6KHEw4kM
z6zjanlyZj5BbSGhuTyaDgd9BCYUrxXOTi8HVQVCz20z8ldTgDj8kalUJsQvsxigsSBhz3J+fEZ3
RnGL+XL96EggcwPMUjURpIxSButgwugwDMEuRZbL0ElKfJXgjfy1JqYzN6ZYiKweeTfYFKNmsFDB
rzx9X47Sm/S27sxxxtvTEekJHW+2qnPXWxMatnIEzQLt1vSayDlEI2ndehOjnimhaBaVC9sHBiNf
owREvx4uofHQ6xV5xJ3bDmOw/j/In5133Yo0WX+P450lzvyStL8FBj452vFecrN1cWOUnjc5d0bg
xLZ5yACZUW2rPTeKsgYqlKjF+nxSTnYXk2Hzht2a1sju+frvq00bBpK1XxYtqcGRcC7EiucibAUE
8eClCxwfSi2SVNbEMgQwI9HxdkatwuNxzjAqoBGauqPGKLAwdAaafTi6+R70oxUP55YaHAYeUuCA
W6+dzOSem4YLf/CQ2BqXM0eanm+MaytbnigZdLzhuVdn70GcZTyn+u93X01r6G7eEWeotlHVrC/w
379S8zJyg2Q6l3x7z24C9WTHdiHu/Q7H4hNSuhZEDS7+d4/WQPeI/HGqX9OxMvVlbelyMEKOkgOQ
s8ZaEnww6RRg9Noix1s/FK04y9TGiyr56jaiMe4sYL98Ld3M69Nqh5yZ3CrAxjyCEPLFvk6BmGDZ
SObhybOLjEsufl154lK/fZV4Y+YsJH+YLQeepsnIg0MPqqyLwgwwQz1vLS39VZyqzHWehitF4QgE
Tdx410GwoPI62tO8VkzzKXZsaMhEx/cFos8gckL82G03AxwvCnWBpsYDzj1GcupuR5GNXrWDRtz7
ZhgH46IvmxH4M1IbdONosAh2NcZD3AqHWSGxKPaKjV+xsnyZZrxsT1ZroYhMe8UMFHZpn2sdEsGh
nJdFQd3Dscm7xKYXUt6SL5usHokjOOewxHfcywbT6Lw1OX2N9yZQKOb4SjT58lT7fcW9RsDNOECZ
sf4xt2HwUKkBAmvVtz52cIZggYRjRfy5abyKuL0+xx5SgMRJ75c6WpeQtPKQ8GRR3DPYpMgrBpuA
Tcm/8lFX3M4Oqnr2/ustc/px/SGXwzPvrb0EcLsfFiwFRhBSbCT4diizhOsUSbomZzPFrA89dckf
Z1pTLWM1a6FrfbMMIBxnweK648vI1OesmHp8lmeEsKXRfTXawDnLnBVvQuZOjOubCS1EMI5iXCAB
GMtaZe801cHdhIAJIYxv6nJcVztQL4a/GTJqiBi7szZ9qm2yhg4WRC0baCaeDxwirqPm7IEZcAzu
rdlZ+D8yd1Yfb8J2V11GDWcgkNy/nhOI8TVumz9tMrUD3GfB//WF0yRffVgitabgCpdTQ/8Pu/Tw
l+x1PHxt8ziV1lY4E43BrpgrQjawqNRLtbOmeqh3bswY+gFxqzGurLat8opU0sFv7/ouKLIzrybM
wAwTY0Cq3A2LcZHjrxgT0KSZU54B2aqD65ayK70sJPgrJb4wjMmg359G8RPGBpsLjrKSQu3frwTa
Ch7U3z0N7l9lG2Cc7Fg/potUHk4dwMmKHNm5Xd+jCfrJfAECtucXkYrXns8Qy3Wp9Ee0EbCR0zZ/
dQI2S/NW42UVR7gNAuJQhBQhuO8bfJDwP+NZ80yp0q99DfC5OTe0FD2p0iDoKRlD626xSlBKlo26
dAbigS4ZsFVzbDHtWiGiQio3HcPE98/l/1B3Zstx49qafiKe4ACC5G1mUoNlyYNsuVw3DNslc55n
Pv35aGnvdqJKpWhE3/RVhStsCAKxgIW1/gHVSgIaVjNd32Mi0/2MayBkcM053EUGUs+B6AuqqE8X
G8mFu0yXCcD6uKdM2VnJ+6Jdovn7tuFLYB+fcyXM7vfj+vkuz4ssIsGsgEDvwYVOKeMT+3uH6Pn6
RVl2TxSeLwmEKJCBPHaW2NOlp8TLHeR+X00Vfjf20RvkfoiXY73HBBCb/S7OUMEgoiq02/g9qihO
+VzFrl6+6xN6e+g/33q1Y6OZB5cMHLL9n16dNJL93PQQhkNzcq1mvBtMVn2DKfHUJEJJ4dfIA7TN
GfFf/HD2auW6N56AaBqsJf71JDFDOQNTQyOr4DtBzIJw89OVSdLHiC1jDdR9zgyc0uQR8fa6vUiQ
SIfp14l+Jipb34g5bcVTXkp/fOEX7mKASOupJwZ9502GsgP34DC0HQfEYmBE41x7tAy4Q8zBpel1
NEEDspWsp6sv98p935DX7KGXVkIiHjjZ+a9W3tNP8HIT8Wt4wRQdzLBMi/0CdeMyz83LAOGImJch
yEO+Cy44sh0+5zaIoeKh68b9sAqi1DCzPxM72le93byO4/I4LkVUg2B1t3XurDsE6GGeXLrTsG9z
p7b2a7mvFuo6F7VTlfwVVHYgzIRmHuy/BRl1wUI2bGlx1ZiTs1nv7bYou+zbVrVOZ73DOzZnKep0
ck3DOkyzwehYBAwmuR/Yews1flaqSrz95ycFMMk/oUX3LbT3p7Wx0jwdvjc97gOfVwPQ680AwRAH
ElgTPEmPohz2YzhNPOwXoQOJPSeEDrdfPTIRDj3UFIrg9pCO9cAiD6vM+RzPuUdqdzV/H7nl/Zcs
k4CM+H7uWjl97Pw25mNOQQn2l72yDxihvsB83XGsCSLQBAYSWBlA/h4uqn3gwKiFWA+2E+y7Arjj
3rwEprpP7XkIryTZrfFLGWqm5jr9wN9ck74kRBA0qBnGgrzq+afaydpuuq2f9nPV1/uni1Fh3++l
J0AIWteSaTmlQx7g4Diw/zjQEAyZU/qgXeK2Ncb1XZ90rX0iw0cZa98h+6+ZFd3Qb6c5G3MbuWc0
TjEmMlN03EPDQVrljry/Th+8yeiqP4Ik8ttHL+DnHeH7mGK4DDwcEv4QTWHS12+zHEFMlE/LnSIN
3L7gNy4Lty8JHDLPU0arJ/+SwQlAnQDJlg2MS9JS5kS0qu+D8X2db9v6pa1qp6xOIxBZ5FiqLrdJ
wybURwLnNhlynh2HPHARQcNmYjWmMWRDQ7f/vMSrzX/KrStbjEDAzozLycujBanLdkRHMGyh3PCH
FcDI2p7ygg31nnFdShcJTjDVX+mQTEN3bCE8Id3F2uSe9XaYoG81H31AOWZxgSrt5A7vRJAv/njZ
THVkcdilsfvBsihYQeoK+v3nm7HEcDVsjXr/E4TeBnJ0vualEZY2DP13TT+lpn+1tIPfb2986P6w
zknkEgcXa/g3UOlbsYkWPXRKyhBWGkhQ2dXS1yZzS9oKZEJ6CJDXoPtTOmgod7fdUu0H38z23k+8
rOYChwq8Z83PR3aT2gGwGHIbo+AkljAF2KUTLsFziC/Vmn3rewQ8qkMZ9S0a3wPPIWg6OGaZCYdz
EbuHxO3d4Etm5z5fFnVPTw5oH25Wud4OVjHLg2t4ZlEeLaNxG/Poe+k8+F/8zWLfSNB0vU1j3Urd
W9sd93S1BPW932dPl1yGCSHhaGfrTg92nv5KZcbCx2UazUbY1LRi90cZD5CeI+Ppbep21T6WgHi5
3nSVS/RmeP1sy/sowk0XOHEUcKWzUUgmt1/PkyyAEM0qFfybm7Fx9rveWSmLOCij7i9dW0DTmulk
mROU82C1wf1dUPhFpebu+bgAhFFxI4wNbBiHZgDnvrUca7qYSfcWog0a1h95J0ZIeMpcZFV3zK10
f690HgrUK2Ztxp5jZn65X8CeHxOpnFceJ3syu3DP/4xWKRF0Q+3lV04aoWbdIoj7Cy9hyppnloMO
Myvmz6PHndFPJr9h0IwTa2pXzQ4WyUqj2eWJR5F1+ZXE9nH1LwNQZQs0ObTyPjiD08JoSEeWjVOD
XeOaUY5fu2s1EOL/c41XMls4I1dX/lqXp2eM0fex1R6klH116np/So50iAZONnNDcwlwRwLduLlw
akBcV/bTsZySt/JAekqchxj5uW+d4eyAnAofLM6z8unI25VayWeeL1fUmFI+SO4bcO5RTkHGqUcU
wt/Yw4iz7ZlPOkT7mYenx54q2H68H6rDU7qOicv+HIRp9OtBsQLOpV/v7KUGa8FTN730xxR1jiu/
t/ZEy2zhPdYhwuRBcjM3K6oAf4LvXubt0mWBFwTPBe/4e1PgNoVUtBeY8SM+rUN0H0xrm19taWJE
23HKjMmBaM/+KQXc/xbgaUyJwuquKNHl/iNlAvNTi1rg8mcyOzsOKon5jJcC80jEQ6cYswF4BOV8
3OTmbJdxg1XcJ1KrrTUu+zpwcWGAq2K1KGrk9ZY/LG1mmF/tqLSq0J4SOzUoLgdzjJsRMFMUnts5
H+uPODhsEs+6wkn9K+reBpIlwbaueTig/fHNigo4vEY1tNn3bLAtuglb7V1WDpov1Zuh2CZ5vQ2T
Md2XdOSid1Oc7nGJ/WPGoi/YUsQ/o23K4uAksaXP8TzoS8mbpcgbyFA1J9aAVQ6QbijUA3d6ers/
zSKsLhZcZKiRsXIkj/AP+p3walrFWzdp++3784vrOcsmDdiznqciwdN7xXCi/cIVY8KrMg4aEnjP
4fFewTFBQQFd8qby2JT900M95vetT0/7f3nKoeynqFpWNMOvZqpHbI8U8GX+7enJnUfbnmo+57nP
IeG5055Wt7hRsBcNZ2hNTML85ns7rSluhqvYv/vF5vjNjL24N5aYj9hggRD4n22fHXZKBhSlfqUj
e2qdoivDzPDb6LK3AyWy7F1t+8nYQKs16/KNhwBULk8r/mscGdR093eQwQOBH48SwkLw52Cb98dM
hDP2T/xJkalCmcEKcsCREV+4PoFciIiZPB2t+CfnUsHRtTWrhXlZu6QLhhv1MhefCCmZyANQx85E
yRO/yeE6Ems53/EB0TGOc4Td5E5F3+DyYe6x4ZcLG6R/hL409o/kEmP2PfHbNnvYJaTZhn23Dtn3
ITPgKKP6D7Yn576QnRiP+Kns76l0nXfc01Zt1fonyg57+WtBrVY+ZkBI0uwygvPK3xOruR+CZrzs
53fdTCYC90/FI49ePkR7dMwq1Esg2+3LUbWLyUEKM6cgN2pTlz+AI+/kHaj8/SZYLLviUz2fYUSc
T3ki6SeHDAcKnZWf1tyNAjDvLiTgEhecquWDyad7aDSdkukUT+l8Zzr7ayPC9oLjK7A2clEX7j6f
rCEkxHb6zyW9F51Y9jrf90BuuZRB5GyPElVz1wS6SNHUb+y3sGv2zQelu+Z74+048aFtZIzZpK1s
+p4fRmevbo+L50xjdpLuErExIS3/Ag9SBC4Cah7lyuaBRFcEwcEegxyNlvWpBvBE2UM4kUe08Ytr
FVUW0rXHwBrW4dofpsn8sjUpFXeAlvC4UDqyWTa/IMf6FAtrnD4936lmBbebvHwG6LmG0a5+/z0S
cWuNoQOYa1+0GLum5mKmL8KvTcq9L1OULAYns2ES5fWBfwqknytwvzU7y14Hbk1HUAw+emh3sxhm
2ln9cOjzpRgxAAmcyOj5BxA/5pvnMgDN2D3ToACRM6HuuZZHHZbMYRi8/RB5fizGU9TzpChHWW7A
Siq4CjvLalrYwMO0yvXSa53JJ01e14jjpOvdea8OxT0VsavUbmAFH60BhuZwoDTqx/Yhn7L9P5Vf
MyeKea2LJ/CaJyWfrgPAwa8QI2BEgl+mFd89rRHMzQ9GUrk8AVIvncqhhTz6q6KW5pPnvGXd6+au
GKj3PW5pEZvkXtay3YnEnqfs6AT+vNhffrVn/l9zCi4f67tv5WOvUgr+vyUeAHj4rY/1N4XS99/y
tB++Vb8TD379kyfmgef9D90fz/vFmcMc2aEb90Q8kOb/7DgBE8jj3u0CWPFf3oHj/Q/NfCB7NMyR
W4KE+l/egY16qQluFEMYn/4r0qL/N8SD8x6RQXPKg4pEL/C802ZlW5KjASTDGqTFEbYjpKuteAUQ
8dLgSreWrHVcaGHIkGrBAwD+zzbeDL8t8funLtbvuqQvDa0AoTCpFJgZ4viE3BUSVRnyFgGmFpqj
7z/1N4xJHlmIO421DH25vGtEcOPg0PlK9/WlmTvnY+8WlX4yxTIkPf+zXHbqIBJJequyd/R/m3cy
Z8CNRgMLSFvcF0v+jWKV5rfce8m/DU0+z1N0KWXoIcxPfyFy4bEWpebElYYvQHRkGG12CvKXHP9e
fV2upjxprYqKX3Ya11t5pNOy7kosBUf3Z+tA8dMbXGntBsE8Q5VkyeNe0B4rjYUWj6G36KYSnZ7d
ja0/RCIMxtr4gE6If40Ex7DqrfpOavr9m/ZxIidqGm7oluPX3WEKbMJnvWVR4rOet460nqG9kp6W
O7RvS9Fe642tRGfRFVWx2b0bNg22AhtljQO130e9wZXwjLIRjbMIFUrMDP6C4PeWF9J7vaGV6GSX
kCftZxZMqRB0Bboh0SvN/n1Z/0+r/7/HuKlE5yYa2dtmhrixA1pkcJLtHS+x7obj9xVS/AvHlqlE
aOIkABzXFFM3PIHA1OJu8pfOssAuPt+Fm0CLbDYTlz6RfNO50zc4KFrnOD2y86GhYLVuTMEqDEpz
vi79KL8ZLfsVTO4/r8jfUPVyzdqoMCNq9I54K3GyLNsh1FsSJTCxjXPNeo97MeVhYttvcnO+0hta
CUwrGlMTLI1LWVL6SOoY/c/A8bLPeqMroQngbzKbjNHtaP0ixu5OukJzTZTAtGU54pKDmDLK2X9t
M4bVCPN91Zu2EpkJKoHuMvKsIMlfL9yJR5DtiFbrmEWQ5XwXVn4jkajul7Bw8XVCG2hL2096E1ei
ksLM1jrrgsJtY3+eXfEXJlfZSWtsX4nLAmXnmGLYEqateyMK9w7vr1fwoC+EjoqHKjc5Ur6b1xDs
EL1WJIAxR/tLb9rKnQnBIZhqmN1hleLz7E/TpYumvN7YSlwCMkha6BAL5wnOj60X/DSQFdcbWwnM
vpvrpuZhGVJaeWyM/iF2/tQbef8Kv6VupYAfEWSsdmeVd2ON43iMLo/e2EpUAqcWTZB3NFbyobyp
UoketF3Heue3r8SlpCtg5w01akQJfhSuuKeU+8qN+dIWVIKyq912zeeRJtpOvTchylYRvo16q6KE
5QRG3bHQXAuR8bq0evsj/dOT1tCeEpX0snxjDJoVnz/7g+MDzIoSvd3tKbdlASQOJmzLheah7pvC
nUnGJNactxKWWYyYmtt04OlwX0JM78YqU72bQQUFU3+PC3/fJTmAi1Mw8ZD1qZjo7XBVYClCOLqP
2IkhWqK4kNFE3pXx9ULTU0LTqexytyZjyUfjOq2cP2J0M/Q2ihKZsZFDpLbY4Dn672FXLcnRKXKt
VBbe3PmRglM8pU5n4Eprhj+QvsFL0TRfIci+EJmeEplFCyxHeBwpNVyyY+VhfJTmmpeap0Rmi+w+
jR0uNbk2H4c4+WPMpd6CSyUyM6ubsP5AzBCdBPej0afTF5rreseVqv/TOk4u/KFcwySqPiGz/XFL
XrOuemG9VZW6hRZx78X0xtM2Lw/r5D8KV+9TSuW+hG2CLymM5NCbnTfIpCBf7HzS2t4qEy6BHYYk
OP58vVu5GIKiCphvmmPvK/XbhRnnbmPsPVrUXtItLAaEhDEFuNCbuBKXZIIQ02m9hGPn/cwWhIuK
Yao0B1fich4mD63KlD1Iy/Ag4+pbW60f9CauxCUA5WRuTVY8ga3u5Fbo9qle/q3ylhBMdQokg9iC
m/G4zMEPYW56geMqUZnUmFwkoqdV4E3mKYLmcmiN9KPWkrjKjTlZazO4vB5Cv8IhI6CCgq3tKzos
L4Slqq/WFaXdpBZXgxB2e7G4cr62y9nQy1BUej1W7F3mR2zxAQXGMAbDccJ2JNW7Hlwll0XCzUAW
v93CeVvMr4U1BN/QFZ+v9VZdCc9Mojzn9+6CxZ772ZTZR2/QCx9Xic2BHjbgE5eqsjFcpLiE02wz
9Kptrsp967uiNWnXb6HdiA8Vns1lV73ydtjP07+Xf1xXCU0D4TQJF3cNzTENaXyG5jB/n0u0UNP0
pLfoysUp0iLv0cvYwqVNLiwXu17MVLSGFkqISnqoY2ww+9jG5dpoxs8zFRW9sZUIjRc79hpAYqEH
JzMUOUBR9N4f9QZXctrcRKsSX5wtrJ3hIevmP9tG7+Ej9g/92w0UeUViT7bDOT4XfxWD98hbNtNL
aIUSnAnSBF22bEtolvXX2o7em8l3vfVQAhO20GIGW8TVlg3v+6z6kmyvMcBfOA1VLdbChE6IiRvX
fdxPR3SD3BOobb2amFBuTXwM0E+ZicwtxeW9au7hQeglhUKJTC9p/QneEzi7prwSlYTt1OgdVipJ
TpQNjDWzs0MojWRYkZxxBdGct6PE5DQYRuROxGTb2m/MyPwUoDCjtUt2r8bf93ayDVbQAWUI3W36
QtL8RmIvrTe0EpB1YSJ8ZTZ8yNK7z2L5DbCS5imlsmGRp13hi8olRNF3PAi033EVE5/1Jq7EZLxl
Agx3Y4dus9wsvvlhC0atwj0mmOfLvaZI+5uCHVg6zSej7fMwHidXc8GVCzNDOwuIkQ2KsU5vEaFB
Z33Qy60cJSgR5E9rs2RoKBt/pGK59wUGQHrLrURliuBLboP5DRGiKY9w9O48f/yiN7ZyUcKbQXJq
XXk8IHVdNNtX3yheY6+/cAraSlQGgUzRQaZOHaz5u12E5LDy8NGat6pagOyOqIAn2tyUxUUVTVcA
bV45qfbw+4f0xFbCUvp5tTVyIz3JCud7OkXHqrOuPPQ6PELfRQ5RL4x+aRb/dm3aaOMYfU2l03OK
r4CmTjBL/tJbHiVCo8HOzQ1frNDk4S0X8XmT/h96QysR6pk9tn2C5cFP4WO+VEejDjSHVuIzluOE
ay7VQrhk72IZnIqq1Rxaic9MpCtMWGbdpM18rN2M+lKtVxazlfjsBq/vkzzbAD82yykr1uW6qo31
lWz5pShSIrToY5QMvI4T0ViHr9nS9bdllPavbPYXRleNx5d1V74CBAay3voRo2J1EJP8prVTLOXq
FKU7N8OeKaNx+2FcSkQiukDv3FKRQAuKU4sMaGdS50wORd7iueZWegeu6kbQD0YGa47mnTd5t3Yz
HWPH0bvfLCUwncKOZFKxJnjcvF0ndNO7Pv+kt95KZM4FniljkJDQonLnt99KNJb0RlYCk/u+j5CH
38JhrvzLcqyyGxSwt1fWZP/d/+HAVbUNbTFXpgPfGDx/AhA0TorlXeFuw8c+CZLkpPMrIGZ4nlhk
s4d2jsuv4PrtTbP6X6zGv9QbWtnncBchp/QJq7Na34zOuMtWW6+s8kup47crYm3qyoNuQ2umtarD
ZNY/xjXVOxJ/qd/8NvZgojbSIvMa2uZwmVn+he28Vth74YuqGKYqcZEK3TUEMAWor9GegxwPxVoa
kd6hqMrGwiTASnpFCiWp83vMsD9vq/+Xztd0/4ZiQrzSEklFy6oa3WvhTPHRABSutVdcFcQ0mgCJ
m4LKeJH0jwEc92MB7VDv3DKVw0XMRY/ROM8rM2laDASrz2hcvBKk+yHyD0Gqmgr0uPYi5bfvxDT4
MBfdZYQ+sOa8leNlMeKqXhH4DQPDKA9WIn/M6Lwc9b6ncvPbmV14yO4t4S7ie4yX7KLsNSGM7Orz
U2WAVGnFK2X3KHPcgwkUqAUer7ksys2fGMEwJTl7pRrm6Yj4AieAY2htRK7L85n3yP3hDkX044V1
FVdlWHbTe50VB+17PvRsZu2K2QbNahMXkGB8M+XZg97Qyg6XxWSn6USqBa8uOWLQgEeQnWgV35Fs
Op/3kDvz4tCyDrsof+cNPeoleueVUDUY4yJxi6pitVuZfbdIVFCe+KC3JMr+BknnYzrIrJskwsFs
vSp841pvaGV3WzlCH7U3L6G1goZexxsQDloHOFpD52sNjXPxsspib+Mhh1Xg3ZgFWimtUJFAddSn
o79WW+gZaDNTCbmZvEJv2ioUyOigxcMERRynndCbiO775DU5qX8+YFFLPV+RCGVpVPbJIiKAs1de
tCXX/jhrHYLQXs4Hh3bsISMYcAi6xmWzBletEYdam8RXQrJt0EXvEo7AWSzN3TQjf4CAg95R4ish
mWxOZglAruGImy50WmTY8cLVi3dfuXZ4QEBe93zS/Na6xTP1Jqo7zUVRgnJJ6Pa2nUMChIvwAfz8
T6/Se50IX4lKP3NkNrTswWZ274a0vwkANPz7t1Qkzf6DzBWqTCf6/IkcGsqGMGbj7RCMxVAfKivd
xXlEfz+Jwrz1kK37YFjrUa7FfGv5Iza6aIDftDBJWyxCpLQvpsUR4+UyVc3tbM/9O8eUGMJ2gxld
UxxPPqyzadRayFbhKYFTD0O/WNa+1p7zRdi7Z0t19e/r8UJMqlgdO5pkB9JtCjOreLA76IP5oMes
wLntPCRXCJ1N4ZRTuAXfm1Z+GDa9dyBUmfORZ4v+7mDUTYitTAgfEVZxprkgSsgUSwd/AKWE0Kvy
t03rUAGWele7CtIxJjSPIjwAQnxdy5Pdpukh9+Z7vQ+pxEziDew3OKKw+VAPEpFfHCDN6BFwUHo8
X/A0mWNcK1gVeLTlxRbFJ9PP7VcStf2I/nvijar7+eB2EZlWVPI1FxDcH3HW/OIPK1IZ3kVZdIFW
41GogJ0eTz4EY5om3OYhNcM5GgLY8Fvn6p2HKg4w8CDFbgn9WDlHbwt3ehMH1itD7/HyD+uj4gBB
eTTtYHIc+kafPXQGKcuhb30LI0Rot6/8kBcOAhV1hOlFWmFE30DiwKYLOTB5CNxVD22IPvL5J66D
rBe522GHG2E8WHjDZV2kn7R2voo8WrfVteycmaNweJmb9kWVtX/qDa2cM9s0W+nS9mwaFIzrsX9j
tK/Z+ry03so5UxpxaiEAwMFb9FgCel0gUM8BVqs3c+V6jjrXqJm4AGjoidPuDHwsDdu50BtdOWza
NJZDKcF0O+v8xc7w3u0svXY4erfnWwU5OuQ/qKyGm9m9tZLOx7FU6H1PFXy0xo3rV34OUykfs3DC
uu9YLK7m4EqRTJg5zpjonISJKzHXTLfbzq313ikq+Cj2xDJ5Posyd9uPfqquvdTXuzhU5FErnDbP
/Q0WlGH0h2Lu0T2AMv1KvvXCNv8b8qh0ii7tGT21c5jZ2ZvUmV+5Nl4aWgnOOo02LxtXF1Ko/yWR
8q2/6BFlkZg/34NWj2+6iOCbJqgkICAXPEYemYZW8Ki4oww2m+V3zNsc42tv8G4nRzMuVdxRh5o5
Mv/QNp3ONsIW2+3EK/2T3ryVwBRINY8IO0gEXzf/ykzt+1mshd6iqJijfLMXYBkZgzfNwzhZX7Zq
0svoVFuKqbWzZm4AkW1z+qnF7w+lOK2SoVBNldNUTiYyYjKUVYlE+SQuhFvoFccwFTjfhGLDbaTs
4W7BId4QT8s/2zWGZVofUwUduVucxzLy2ISxeYe3+MVmmJqfUolL3Mel66JiE6KbuV0P3SBApia2
3imrAo/4mCZ6aUx8iaYHauRfmk5+1lsT5c5MJnfFrMxm6NmbDjgfH9PO07uPVdyR7xfNsopChmnd
3Jhre1O0nuZ6K3E5o0CT9dkMgd2z4nDq8g8Ip1l657eKO4p36Y6pZk1yFEBTb+oPjTD1nrV/Ax6Z
LlD0kYmb/pafTGrXSGno8cDxgTyPHi+NEXFJFzdcl/EoverOLev3WvtERR4NoyvLGO3E0JiRa92M
ELOLj3pDu+ezRmY6khsY5rAlOi/3AyW2Vj0MGZaW54MPcVH0CfZ0oTt3D9FoXtpd+UFv3sqFKZsR
Q2ZndkPoOdVhQL58amrNLaiEpTeadj5PrAmuBgIPL/NhSsrmD72JK5lsNPfoFKJfH3ZLgbZaXpgH
RCA1N7gSmb5lVNOSQ7o3Wv+2XINPs6YSAW6b59/ShIBXl+UkQ+RcL7MsfZ/6vl5yrwKPjNQzUZok
P/HKxquQr5EBdNM6eaO14ir4KI4TTCr2Lb6K4cJdzCI0YkuPoIgP6fmyLIbl9TWWfQDGH2wETDGx
HPV6eHjdnI9tAaBPh4KCwRqJb0tOeRkLYT0MPd5+54O7/mDOwb5VRmPePqWpKy8x9Wj0bvtf3pe/
NcK50xbTNVBosKzlzhHF7abZQLGV4LQW8BgEkQyNbnyDYO1VNDR6eZsKOup3JS0nG2UoCvt2suMQ
XJrmeiiBadJlS/299oPfSn1lY/R50S3PVs/IJcWP9funwszrUjhCBRxhjz7Y/ZbIsLBxZRmzT/la
6C2Jijcq4wrb9SElv8dGyclRE8/yuD9qBaYKOLJ24mNUkaIgiZZeBn18vXadp7fiKuBoqr3FsPGp
AoW1oEFdL+n3FRFHvexKxRwlNSKXiUD0pWkS74h8b/me3luk99D85efxW/Q0tbUkscmqW5gDXUSU
K9+Nee1+11t25eqMxknMI4gAJAMc+9j7eYNyXq9XN1CBR9G6JEs/MnheRz8WzxoP5fyaHel+NP1D
WVJF7jQ2fSqcnGVo1/NyQJW7glbovvZq20/VfxpdCdFFoFjbJRyImL8nt1uaIdQ2lg6inYucGr1M
TkXxtI1A2TiFcYqH5F3SdgcUsPVabyp+R2Y5Vqzdfgp0rnUsu3g6znLd9HJ+FcKDUQO1a6T+ANmQ
HuZRWyAbvgm9DECF8OAot0EKwFMo79w36SA/LZX3VWu3qwCevIy9tXNZFpxmxF0iy+ZhyOfkXm/0
fav+FqkZNKugyNmSeGh9nartsql6LZyaMJUwRQ+fpKVCJmzoxvpYpLsSL04QejmuqVyj3tJ4Mftc
hpBnl2M05ONhlpvmmis5blcXE8bmfM4xGt1TYy9AYFFq1jsdVSEiZMhtLzUorySZ+5Y85kq6eogs
JEnPP2cxpwbC0kzc3asqVpL3dPYtvY4Hyovno89L3PVBQ01VSnFIxWYf4Bq+5mr9z4ejo4KPRLFF
OZLwKB3FIj5FtvWtqPX6iLgxn088w5hjkwtv8midbiy02aL1NeLiS9NWctzEcMfnrRKUF8vk/DSn
6aNObGIYdz7rYgliI7KZdS6j8sJL0h+Vn0mt+MFI/nzwNnaayS0cdsqwXQc4Mh0sUf/894n/802E
M/z52K6xliWQZjSUliR5wEAlesvtlF7U06SnT+KoikSLzXPfr1ibXkCet3NveBN0w2ueqS99VOUq
9YNFphW+R2E+Rnc5sm+L9LXyC0dFIiVtbjvGxtA45MJ7879n5aRVW/2bGZ7lAYNLPdbE7c3biUIf
KrX58d8/6QsroiKRTNHkFd5uPMz7NX8zL5t/gcy1nv4JBqnnGyZBiSNBINQNC8PHa41CSGCiNK03
dSVCq9gtXag7NFSKtbiubVCkvGV6rQeGo6KRgiwSpb0fLUHqfIvzuYPCaLeagytBOovEr9OBwRN/
OKWDc+Pnr0HLXohRVZgIpfk4RppVhHHuON6hEnb/Y6kMvz44w2BpHuoqLmldojaye37KjIHD264y
pqNYCj2BGEdFJtV11rWZzaZcnHU9jpOcT7HtvpLpvrBAKjyh9rCqKTsOyNmYqo9r8sPLJHZnUrwy
/gsRpWIUCg9HBhHtk4/He9m016alR81Asvc8nITAzCme9tpiY3eHurWvMz/o9cJJxT91sRVhvRa7
4dBUt0G9XSWOr1UTdVT4E3DpEg8t5p1WmQNgY8Dsr/W1SouOioBqa6COeHqxKADWwrIy31TGpgcK
czwlUPHgGIYZb7RwrGsMRLCcLAI9qqejgqBMW0xGjfdMWAXpnRTxlacnNIcV+vk+2Yp+MwdzP9R9
8XF0y1u/8nLNbaJcoTY+Mj2OcWzvpPFw/2u/LOuol/w7Kv5pMboOqj5LMs3rPSZK10Hd6BUtEeE5
XxRXGE2LIw+ZxbIhe17eG3Wut79VxJCF01jszpyGXmXv2NjtwkBGUO+GVgFDjoiqGBdPEfo+olPS
NDB06Te9r6kihqykXfyoYqd0UfJhKsd3TWJ91rqeVWNhXs6idjviEjACvmVmH2aQbU7/PvgLh7hU
4jLPS+AIAFYoEttfIjvB4ye5LLtN736W9vleAZ2dTB1GoqFMhhXNhWr4iG95rpcqSiU8h7admghL
snAoFnGacACBxGOXWuUWR0UNGdKscnNfmjJvP7qOcy1NvYYFmu/ny2JU/dzmESGU5w3GPYn7Pp4C
X28rqopFQUwCnc68nqe2eJNVxcOW6IHXHBUzZCxglnHlEuFYBs0B/4YG64lJL/hV1FAlpqKzOnK5
ZsbIZsDAtHL0PqUKGZJGzWvOI1Vx6q06OH2WHzN3ffz3EHohT3H3//9bhQhXRc8MHOZtB/lt3P5R
Cedeb2Q1ODE1x52Zkf10wNLG3YA5znqIeEfFDOFjbXgWdYqwsYzbsnpYRPNJb9pKWHLGYpTuOYwc
yO9Z5z3Om/ddb2jl0pysQsx4rooQmldwcPJhCidNiTJHBQwVvjM6Mb5+5OLeR7pQF33a6cn2Oypi
aJwmmeDiwkGI+zDYnhyrkGbTArA4KmYoCaZpkSOrErvmUVTDu2qUege4ihga7LSLbVynQjypwJYP
3Yd+GbTato4KGDKTBJ8bh/VOh2w97FY3q1OXere9UKJS+Hg+Del+8+Rt9wEboeKTvw6R7vBKaGIc
aw1Rw7pkpXNMc/u2DPQK8Y4qVdRN8VhaYB84T9baOhhYGtz4M7BBvftBxQ31gYEUnDBFuG7zneiT
U5D4euesqldkdWLDIa+jJTca9aHekh+Jsz5ohb4KG9rcgH6qw4qXdnI3mdK88a1a6m1FFTc0tZYZ
mAsTH6V3Nxj+PeLjod68lbemW0S22Y0Am6chn8zDELfjdeYt2Wv0oxeuHxU65Mo1dmUE9Mvrp4fC
LhM60PgP601+Txt/u9uwHduqMgGNuER+2DrxXTTrybY5KnQI4VejEi294aad7DcS57KjJcr1lfB/
Ia91lPgcDJkPc9OBE7QTcQyyxnmM7RQ79GBIEs0va58vTjJ2CDrhCQKffvYPrTcfJsOrX/kFXvqs
yiWK1erGWxMUhFm04hajsA0z8EGP7uk4yj1a+ys6IyPLQ/nsZs2d70FbVnozV3FEvSWzNO3pgOI+
6x8xSr7usno6aW1IFUlk0v8sg4Lkdu3laUqi7ChyOentdhVH5GKn4SfmznDAv7M54BUJn2qMZ73T
UUUSlX0/la3dYvkwphdmXN5vmx4ViWTzfCs2k2XMqOnQSoxwUI3Tsj5Eq56+qqMCifKyiC0OXQA5
wToc/WLrT72f6n5RJVLlYi7T7GGEIb34GHTBO1PqNcydvyGJWsrDOf56YSqL+MDG/GseNLeKEp4l
1pp5PAMPKbMAp9Yiy8MiNvQaoM4vpulvx+4ayzZYfI+TRczJwTFTXDJHPcEL7GjO90pV5N4aW6YM
K4Sm70QVj2En404v+lU8kWX3o+P+L2dftiQpjm37K231Th8kMUhmp/oBcA/38JhzzhcscmKQBAIh
QHz9Wd7d995Or6qT19yqrMoyI4LAQcPW2mtYCa5Op3PK9PzQD+PLVZP/kk60dWtr4KScgCXn19t0
m3iG4Mrxuhrgkk80xDVrmT6X6ONX2oqPil+XPcIuuUTD2iXVMJxZyb58VUltAZ3V15lRoQD6+XXi
7Il8114BM6s2EGXTxo93QbKKd9c984vpKUyg5Yj+EOSNILOEU3yAK5C5bhZdcolMgny3rhzOLQR2
A8PSHRLKr+IQsEsqUWl4p9A1wyHUxeX9pqcvnJXyulPRH1yAUFxI4lCLMjcEu7B3P2w/bdfd+R8Y
RLOtpnKUAFmcaHZtMrRgb4jrnF2gTf95uCDrVY6C4+qdtoVsEWK/9FfKs9kfOERT3Xv8A+hpI1PW
EvaJ1fNVbBlo33++8b53UiQOBzozhSc50FdeySuf+MXuSRAJJOIzjkjK8ul86SRe9ldNn0sHIFGJ
LpwGrOTTKgpu2vsqMtehn5f0IcW6JIgXjqN5OU/5ilJIqHC4bhm/ZA/1VrthG6Cz6WT7VHbD/fKr
c9z5of6Rhccu3X+qyopkazdU5g0Ld4ini784GwDN2epFvL3uqV+Ut74vwyDAEWsHysOxtExmDXDQ
a65NLxlEQbhoI3WNN1rL6VnJjdyADtX9or49T8M/Ph16ySDq9BAzJBhHO1Wu7V1nxvItgmFBsITQ
IlCZUDS9U2lEfqwmYdeBU/SSWTQhOrod5gpHa6vvtjMGU8Ll7Bdr/Lms+LNPdDFvx4Qho63Btgrx
cPhWj7Gmu1bwEZrQFb5su2FZ4yDrxs32eVmmEQwPWWCvGghUXMzs3mthGx4wuAVXaY6Q1ffDFLNf
vKvoLz7Z+e//o0oLG0iKZ413ZWjyoR8nmRNSXmf9TC/pR8yNKhJVyXarXWS2pREtlHDpVdObXhKQ
0FgPGu8xiOM2fIzMRg+JH6KrFiZ6ST2CO/Naigm3PvjxOBvwPUty1cZLLx2Q1rWLuoC0544PACYM
1+UZfGH1C0OHv5h8l9SjBDG8wrSW71YIG7pdwwl/F8oeLd95ahDJiS0zHPZppzz6Hk7z8aqtjV4a
JIW2X5EVCQhHuChGWEgUiDsEedvwuoH6B24S+pEI8sAsSNrZZJ0hSxYQed16eElN2oSdwrRU6Y4Z
Td/OkWsfm3ls2+tG6qVTEmvCSgYNBlOa1Lmt+JZZQ65rldFLbhI1E12qCg9GLUtb+Jrdmqq+Dk2g
l05JSRIIxT0uTkQ77MNAv06bv443RC/ZSThjBeMcnBe2mpc3qntvWd9dVQ7RS07SDFqJqT22g1LY
515q/UhkSK7i4NFLSpI9L+5NpRBjGs6oPRP++azD+d+35j8vLeglI2ntiVcyFOD31YP7giCiNsxQ
mA+smIzyb/73X/IXq/4lLclKU8swwNORwfoeBfSUkY5cdcCll7yk0EJG5Gcsy2Eyylw3ICZ3Kr5y
tF8Sk5JQi361WDyTmFVZDwfJ/Uh1+4uH/1fP5WKrXZlukgkRVqhcli+0lHdwSb9u/bq0CoKjFAs4
7BN280pyuC8/9FV01aEffL6f9/CUoOfcMzyTbQsBDjcVhRWRvU6iRC+pMlNk+7RXwLbUxpaM42RO
/HVpvfSSK9NvYajDFlyZYLJv4Wf42KdB84ua7S/e5SVVRiMtfhycPsPDMoAWlO+a0v0KsPgnMvEn
FeElV2Zrpqlt5gjsBz1yfXBVuKRZIOogutHKqqcuLLXPeoEVNOd1k74LwCCdCxLDCSEbtKxd4UCC
O/88EpT2iynprzwMCPknDPYnd3dJg6sE38JqRssDGiRe3lU2sVPW8JYGmZtclWbNqJOXpnKyzknS
x/2h69namxs6T27eMuM3uOGCGNV6gr9boepoI1IfG5f6H77pUpGBPS2LqhLuOPcT9fs6DuRUGN+B
jewRce9gs+5gFxcvQQePHdekWZkY/b7f2oTvxNKsumi3uZQ5dV35JZ696YpGyuXdGhpZ3YN+mLqs
5EM95N7P7mXx85b+oFKXNQywWjnedr1eHj1i/aKHtpY8uYMZ11bdbTFCGU4y6OoKMbbb2L1H9zFd
Tn5p+15nC4mncsv4OJoVQeghAgHTddKwjUQAFF/3iNbeJPixPQGBkKlyOiCmVTY3/QIA7IP11Isb
77mi+WjHsnqHHMfhSfc4+D1uPFYqkyzpmlsRRm340LUjYbkwQLPvgr7Wy1M8Dt3Kshq2ODEWMNIL
gKIKaa06V1Kx+c6NYm0+L4QSc6y8TByBiCwZm+eAIWXnrqabg+sScWHaP7vIVQZtWwKadkbdMpPn
0YWdPaKir3im155bJP4ov+2RLovQ7SIeS2V3UV318eepC5YhzcbWUeULG6aWczieS7sg8cBpKb4u
ZijJDyQtjMNbloL5dGdUvHSPQZQG4jQugdCPjm8zXgCfZekypDbPXZxDru+3802ijafzFKqG+u3c
urh/rNqYt1EeDYjcMpmeSD/dIUsg4e8lHdF4clZuZX1oQzxlaESaas/rrexNloDl9VK5mCyPk9YA
IdKuntt80Utnv4l+KUe3m4YO3v5sHOwJTGc+MVTXMU9CyJ3X+U1XtugrwKRJkbeqrBktTF/xYrQm
bItg0wRvPY5CpPR1UV/n4ba0G9ozenoYUjo8VHMTwRKx0uJTGXFT3SY8HXHSs2U1bvhAQatw9hui
Pk+4Pj8cc9PjKZCCkWW0xSTj5kO49b29YUIHt0AkxwAwba3DnR9N9EQGTY4Tn9mQd7pvaUa8dum+
Z5XkmYgQJ53xQSEjU0Rx2WfzrIBNK8Q7fNJNt/iMV7wimQ7Qr5I2HG84QjL2sJBLP0H6jZ6tGbc+
7+qpUUVULqPPCNfmZjQL+7iMiY8zGxsjQVRu+FIg67hyNyaO2LdmmgMkobbJm3QUfY9U6HYriziN
qv7QDwZdmnncqiycY/GW+dgWnUiWdW9hd1I/rJUI9gGSHboj6IX20zCQ6rZxdf1KJcFdSQm7wlwt
ycKOkyib/sUEiPDKawJPnWJTehAZMVqMz4Pn8ln10Mln41KSp7WUvC5sG4a8SBRvkdym+2MvNvNc
mgCHNR8H5VxMnX1RdkgOPkXCVrGydBn3ge682U8j8csO1XMsM1htuO9j1bHwPqxlX2dgoAztqdIO
PbQeArHl2LWyz8cyUN2BbWVnd9hzvb0HK/jY8WX8TrYKT0dXbWGDuaqwzgzsKHsyve/qCN+OjsUw
5S36RM811Pg8o6GPn9Z5SOUt8pdicAGq1sZ7Fq38jRyIdKfIGkiB6t4scu/c1gR3vWqdPSBvZj11
CnHJGTdwZcrnitHlibIWHods2NRej35dkfwc+u2d6fh6k6JHctdEddsVhEFgHEcANe7ElqgwXxPf
Qy3ZS3unkiXpfoyL6tJ9Fbt0zYTkI82CvmvW50HU6IVUbNP4bwTFMjqAkpMdWeJSFl53MxhBq2i2
lz6uF1bARhjKutCN20sUY8lAxIQw8pMTE6yykYg3s6Lp6uW+BLsXDW4+rWq3eMp8zhtYQWXSJdLd
NEoh2zaL2awyBqX3ibCa7Wfdju+FR5bh4kc+HgYJRu/t6L0fnxbdmRI9J5B8k2fT+9bdYy8q43s7
Cf/OC0OafbBBeH3T8gCeC7kcGGLREFKT/KjSxEI/LkJWQg7YSHGrHMz5jh3ceaXM2mpgpnATXLDu
p7kRDWKhSNieMKKG+5o3DWTti67QfUVUz84PNVmeu3NK2iOL257lThryOUrhPAc4T1ewmD/7przj
Jh1qdWIVT+MCNphh2cB1YyJFA6vW3dRXP1oTTO8B2G8FxCgY6LUQQx6k8LLD8SBKnxV6Vh8S289f
xabWISOtS0VeijI+moYZePAv631kQ/fStLAJzvsRloBGtuxk53nusmjp9QmITZVPkNHlxKjwGNlO
nNZ+m8Ji4QmSDDm+qf1kbG0+R9DvPsne1GubRaVJ+iLqMe5fQBCz0WFkW9hla2rDet8qKdq8XdQc
FwN1ySdSigTIejCtW45ZHQVZT91A3mNSubJYhQyGu0ptNSz02q3fS1s20Q1oVq3JMPTsSUUWjujh
RtpjzRAgnAfcRUMG67300NftNuWwohjrA5civUeK3OCyvgnUehPXbRPdsmYmxuXjOvppycbQW/Zo
ZJ1G+dIhsKgQUlXPajDJUBgbNm8rOlqVheXCpty2aso6R8Y5G5NELg9BK1KXN1bIY98prU9rmm7q
ZkplYF8oJZvLQcdBu49VKEEq7hu259wE/aFp2xTIj4t0Bp+fb5rMXbcf47i1hYgrcivXvm1uOPJr
hl2/hE2hEm5zFs0op6yM+w8z0o3nbLLYAzJP1CfFR3FqoAjP4IX71MoBQbYNaylWekhoZFGvhNs9
RcWRrZiMZcY8wSY9h7x9WFWtsyaUS4gs8PkwSZwh0oWkGesJy/Cb+mIU5ePqmo/eIDaYrTE7rM3M
gcKYBD1vNmEfc1ELd89gBS/9eQqdjm9LV8dVPq/GuvtpG8s5T2yFQCUz1EGyZ2aAvLSCxI+6DEVM
tRxJ2KVDribdymyl2yr3hifT8MDm2rl8mjSrDv0m4Sm8NqJOb6cU9Ug2DGZ2PzxVsciiTSHab0YR
vhS2XLgqhqGiYd4Q1A7wX1/D8QOvy8AWA+GlK/oKQZ24odW+BU5mmnyD+fQdinpo9llczt8Wx+FP
00dl2OSLxGg6JekgHoDIbuVNEKO4ulG9jf1bMY4qxlimS5h31eT101DP7KOJDcUc8UGPCkWUwZBz
WNBq9MVp3xTWwuLthgVwIdizUkTkiCxIJQoIoarqpYL2KXzQIt7SDOVAddAdCSiegKbTA6c4ZBT1
spQiN0qQDy4NVgnsrUlkdwgcUjazrkHdmou40exBgaFQ57Kx0N3Mq5WPM53QBq0jmDhkyQaq3iEW
tVSnoebkLbD5Oc2xbnY3KSX8sV19OBVtYhr7spFxecF9h18YL2GK2MP0oDmGG7JQMpjU8vnrNntO
d0jzBk636mnxRZs2Nn0PcXEyHhK8fZnmY0pE9cXpCcmoW4MubVatnXgb835tYepcJ+EuQChuk/tg
Crt91cFdt3Dj5PwJHlNuzKOqo0OhHJzschT94V1TdeuM6teq7qThc/UBTik8zHrj4D05mGmFsWhq
1ldBu5XUIJksS3ewMxbog1VT1+/sKKGOw73OAvnybVyDHImtd+fYEKhHrONyfdM7aIxOm69xVqWr
l/q4rrGgxZgis6koV7Lxgkw0ivKNJEN0aBbKsd7MtIZl9zT56UC2BMfApUX68Xu8cxafkCSux++m
wxZ6EyfRNrxKCnlRzhJSrU8+rj15ZnPg6h1sgkpedG2o90mUko89JdNDzbD3F5QMLsZpQU/QP4BK
EhcqGsqtEF3v3MHYtWUFj9ouOIoabLtnFKLM5QjabMZ3XG/G3Eu4vaHimrsV0Ec9jfsQV37oyg0F
ptY1U+9aGmt313ZxKj4GKo76jzPVYfJI1mnhB084ezuzmBmMM2Ue+3mMm8OIfJ+4QFlNZD7A77/b
rU50NIf4IRTfweyCd0DWkG0B7c+74C5Ik3K6jQzaHvmmBmUwY0y/ZUMbCzB4U1Du0luMeoHnDwOf
4LEJyzJ4Qi4UyoG2DDCD8LLbOlGQU+E97ZkP/YLWCczPMpJMLoReIRrfRpNKMOigG1/7T6Z37fJV
wISy/DrJkmzfxIyRa39QiokanrMa1YgjquBJmTtFQ5f5tF/Zzg7niLimEcvJSTu2hVqxe2VyrHC4
rZqpeY10knxcEeB1RuVNFSaIi08xA9AlWqq909gzfcEC/L9ECIB0y3oqo2Xo/RNBwmXtczEzOZsC
a0Hd4aU6DkuUFoemvqCtxellqj2FLR96kGIHm18rC9ZIb3PkINAwAxOnMlgVVriEzDhsv58lROcA
oSFN1GmBsjGE2XuSliADZ3xWPvpIaMtSVBo9CfKoVk31OJOFVd+xzA5dsQiMpX3thpQfeTwbpC3E
Yh3FJ1GP1L64GgjBS9enRuU2TroKp4zKIUhYMSx+KdbRchcTUjUCBK+Jbfd4rUlz2pB78oZ2SdPe
kJnNw2NgGaHFjBWmve37YXmDAFQktprO1dGzaeSM6hRYQfjdIU6S7NIQ0sIDSE3zlo8ouec31ttw
zuJNa3Xr7VLON7UlDG2ujf4As2cJs6Wv1tcQIoI33FUOcpDA2BHOpo51hepdZE7psjTfu86X1mSW
wlsMJXwvMQoJIg7lflFh2uJTcnj9W/OgDe8PmITuYx2qkmdsdvxAk43/aMMUx9UkVGmcezRL7I7J
JlX3E96KaTM5OKDUmZ90r7KtXRjehNviJ6RfQ/Tmt2jNQrzeYrFTNBc0HuhTIibanRjadQy1D7a3
rFJdPILAqRyF9bDFpofkS8H2dICn6k4YyuTXlVSd28FX1EaIN6yJwNxCgZ0bM6KvMgUhxCVrrOJH
KhBv9xQjMavPGWDoLt9wSFZFs022Pm1rE1usb6pmGcjSEIk3OH9ORwYD+nvvXNVmSJVa+J2N/Igz
VNCzxmZIlU0+xMryb2wNwulTSKxdH+sUSrw9QF2YytI+LvER1i5GEhjYaXWeIIj+GZcY4ruZB3zC
OkSIwyOHixz8hPXQykOYLBqB6Y73CcvhXUHekxDIU7bCauKNJClQGUS6lDhprknPj9hvICeMQJY6
AlnvEwSbSSaA58CCIQ+DYWxAFcAyB6OXecUxIDFhVAxlDx6b09VQnkbSbUgiJ2lJcxzx+MtSDyLN
QrHwLjfcNh8TmKIdp74caV5Rzd+VjoMtPRhRvx2qIfkgXSrjnISyeYX8a3vDEROBm1ywoePkE4ls
rpl4Suay+ZyGTpEiWGR3xC/xT8yzYIeFVT7Lqp0oiqV10bkrub2Jq3UKj7r1YFBHHEMjNzJGYEk7
Iwhpv6EMqPYw0zYV9jmH9KmlxJJ5G4xLX7+pzsTfz0YalDkUnZjoB2S5Vf1Gg16PFg3BLgW8huPo
0JQA2h6kmNSd9XG4a10AG58Gj2PYjWMr+QtMccMlTwOKVbfErtW5Au3zuCxGh+J+wAALCKC0QI1Z
vAJFyre11jCdBjqSxc26k6J/oHHq3y1UukOleOhPU9V341e7hiU2Cz1N1W3grYYKMuQNE3PWQlLz
tIaMqVzIQQ9ZlLIgeGKDr+8nVvMwryaTHje+BuXRdiv8v3tZVs07XSE976nkTURRo5J5zV1TVc9h
SpHAJKzTD7GdGQJIVNn7+xWH6iMbluHkSxq5HGcnuAzFJTbSCUcy+dRFEf9CtFJNIVNUJlkfN+IN
JKjyFq1wAxsrN4+oMudmfQ+MpkMFHUDoiqNN20+nYEwTNGbHxX8I+2U5lsG4sUyJsn0wc69/KJKm
QwccgmC1KL3a9EnPOPCd5pGLNnMbcWvu5YpzftypAOZQMd7ZDW/VbOsMNjpN+SaNK8NPQRs0t8pI
teRjJNfglpbOGTzNdPqOEEFZZbGb6jQjW+SHmwgmU58cX9c5Rx1XPjZ0oXdRKZ6dq0EeheEdXwss
m9u9ZY2hdwpN7u8Q0qfPHA2LT57jcHHb1USVh5GoML4Jo8S7G8S8jFM2DUvzEkOe+BxNZT1kY5n6
T5Atph9pt3S3cmLdLuzmva+BtcTd14VhSmSRtctH9A+iDOwYVGvo1mPl7MOHCufLRwb8G9lZFhSB
3Yzy6X1NtvU4YO98hobGBkedrIBIVVIuz5Gg2+1s07jJfCnUbWVuvpptySaPpLM1CpcivZkErCXy
5IwE16St3lBV1R8Jx+BqeNOBuxTF7gbZkZDljaAvmnzSEq+iRQzRg68UfUiqzb+WAPne6bi0j96I
iRxER96L0Gd+GX/E1fx2U4oAWJ6q6raNN2kA+cX1KR7q+ogXE2TGImQFPJpF+2Ky46IzPP74XRls
61wkKJ7H3AWqAVcIGNsPtsFgDrOBAYNGkqN4ETg0PzbC8ceAtdpi1/GVzQiGLeap9eq5DZd13m+G
RXJXNx646xxGwycw2UKKnZsxoPM6eCYimI6EhROiXcql+xrFm//O/WxCAJA+HrAlaP6jgxPatyie
W/xoMswyL7HulsA9AM0DiazpG1oBoIbEbnGfBtppmi0dg5mBGsepLHqRtmNGq7hcURz69c6ta9Pm
MfD5t2DBsBVOPEFX4VBql8+ACE23n5OBf8fEoock2R66gOkH0RJ5z7ZxlllimHscElHdY7lOv0iN
MPJfsC7+otl0aQ0AX+fJmrgBLT6d6RHaVZ8zWCtdxx9I6c8NPhUC2qCyA2MEQzyYUW4pGny6rhV8
QQKvGtMMc3tuHpL20M5Yjghdrou6oZey72GOmt4iNHi3rufxY5Ac3mwuuEqLQC9134T1vi6xje7g
tUn4oUnC7ZZadEKv4j3SS+E32OotAG9QKpcleQnLOyraj1c99EvRt/ctoJZ6A+sqstlWJU9BQq8b
iZeKbzSXIPjoMFaqqvxiFv2JjPxXxL6/GOWXkm/XpapkNa4dV+UHy7e8Ta+L4KOXgu/GNipuV3Rr
66D7HGv0sar581UP+1LwzbC+MjgDwNCsQ5JDvCQMTdDv1137ghjIpqEWOBVClK3p9w0NFjGQ9boG
9qXgG60jCGKGszwzDb4gJG4qSKWi60hol4JvnGxWzWIINOF+0xYtDtDv0UIbrmMkxOznBYtFHgCi
PQ9CR8o7AqjCsO3ai1+shjVW8UXLHmRMZx8S3+bU2KvsY+hlUAS8IgG8JxBPRdP6HtBinqz1h+tG
ygWdl0/olQUEwqly9OypkXWULVvlrltQLmXfaIsmYqtrqOwDtHKWITimbX2dAxO91H3HSxiKJDQw
7mLAZtG7AHUB5+qrnsul7nuu1jLdYN8F6p14Pw/oSQGgu/LaF7NTr3DmB9INeslIDyp1O9WR6/ae
S933nGxDmXLcNrDc/dK1n4XsX697IufV9z8ouSPsM5P4bKyXMrflC5P+0Fi7Fddd/WJqcg9iQVXC
3rF1wiIwfCwIQil+sWOmuMU/4Z1cyr5j4Diw7IUWRi0OtWPFSgSpjuEK2gUz6AsD1mqlOeiErP+O
0Pqvn3yl7T/+G3/+2htgBshmuvjjP972Gv/+9/ln/u/3/PwT/7j53j+86u/28pt++hlc99+/t3id
Xn/6AyJ3wZJ9RjPYv3y3SEH85/XhfH3+zv/fL/7t+z+v8tab77//9rV33XS+WtX03W///tLx2++/
nbMZ/us/L//vr53v//ffMhzQvzd/K15HZ+2retWXP/r91U6//0ZI/Hd4s0SwfmExOcd0/Pa35fu/
vhL9PUzBBgZ6n6QiOTN2OzC8699/i/8eoh+LSZ2i3wBG6VkAZ3uc9n7/DT8TslAIASA3Qc8WXNb/
c4tP/xoB/3opf+4FTs6j7f8NlFTgjAAcmkE5LUAu5ZcOB5sJwjoiiz4Cq08yVr0LRul3VdmtWSL8
+yXiOhPtnZyPJtTymLq5OcDh98GL9hfVwXkt+MOdCC5QRsZgXV46CjiLwOWybPTRSJy6fV4iRi5q
PsVoFv9iNfrTD41nSGGLkEYMj/rnCT6g/xLW2ukjUjGRoNnBQZPerWXCDgyA3N6UOPAA+lIPAYGk
cWt6D56Iavcbpc2BOCt2/zFw/v1WfnJk/6e09uLDR3gNhEJ1SyOMkp/vqCE2hs+ECA7TAIgRHceX
tjxwQbo3s5bzTtbbSaLvUIywrwNhi6YxwBMehkggXYYbEjX65NcBtCFvqxdRx6+V9bkejujC7QHx
wYRkBhG3ffUTRTxfD/Xgt3IboqTgaGWCbXYXTTfgB08HN9Ay84iBHILkg9t0AtgdpCWnb5sgLWr3
ztkxzYYuWB9KBYunvKf3UXsUPmh+4NySPgF8cV8oRdhG2D44oCf7yAa0cNV2F64h+CflJ7Sw37r1
VIuHKmR617bmGPD2zdbJGqfNhmel2h762R2TdCq/9GiR+lnNb5ARMJ3Q4x6eQO/B9T1JnuCN3d77
pJZ5OPMqqzczFGE9+i/1tqkPfZPu4tllPAZ4BAMsfxcM+n5ItvuuSpuM13Phvf4I8gRQ7oW3WQiC
pU2T+6QWN/0m4GKt6QPlZ4d1BYQqNe8WdtY7+NEr1N6A2FqPSiKHsLnMUmv7Auz+IR+XegR9eOV5
h5PRKR2B9GEdQLfKCLnBZX5IcsD84X5W2+e2rGKbzUPZHZYliPNgWWgmqL3tXOif+4l86IHJ5m4M
b8fIBPfAo771+LAP8B3td1UtvqVj5bMg1m3WoemSgyyYZOANrjcazccbgSCe20TV/wRQu5yPQVVo
sEbyutFJbgR8C/t+PuiejY9WnZscXX+zdtPXVpgHVNV36xa/Qy18C0HRkdFGItxUf2Zp+H6sp49V
YKLcbh70J5/YI3Dg5tDpheVVOKC1GzhyAqQy59Lgvda2Cw8+BC8zXjUaNH0T5nLkwz2UkF0Ocujb
CrhApuKgvivp1r6Ae0XfTYqIL0tdBU9C68VmKRjwmQ0WfpuCZPDVwvoSvVGX3qNCqsYswUL82Vat
OFVDCyipRemU8TKtj3WAYd9uQfUBZWD5wjpb1vnSx/5L5y19QBemfhThGBdlSOOXRp3pJhq2T12e
SireiLle40xN8NcTjpD7zrD4i0AwcrczK+2OqjPzE9uC9SgABN1MsTK3E7FntBvHnqUKlhdweTdd
IJphOGy2ka9d67cfQPrKwwLyZe9Z95U6knwIw2h8jZ3qnmaBnrxDasMLfKGXe22j7b4JR/WkZTDf
AwwH82sJTH+KsfffWZP2Nx6SZoDwI+XxA9jC08Gg+fbODA17mlw938etD99gefsKY4hBZzTVy3dF
2X3iuvrNBiOnAbyljhUbOZDZ7uBZjNYSOCIsNtNX0KS+gcFqXqFIfI1X8xgA/T1xs6vnoLxph2AC
uXZupjxy0TG2n7sFa1duGTCm2mWbBttdR2cI0q0f0pXcTjNNn7buQ3L+frPNwNEdODnqZFSrsTLZ
d2DvbbfO8wOCcHY6iO5JEP8PdWeWXDeSpemt1AIaYXDH/Argzpxn6QVGihTmecaWehm9sf7AVFaK
jKxgh1lbW/VLZEZQ1MUF3B3n/NN50lGdgBXGhgWlgbVGDmMNs/p9tmZ11+n1K7dEg6ebN0qANT3T
O0+pYEdHdA7xmPoFIURbOeU8zuNQI5bL3YXIo2BY9ppI/IGektCJwkN64/bKXaBWJ5nvDABeTlqB
4k5/QZgK4gx9U7axL6atcPLBjRN5tK38uKTisUJcBVKUx+GjpUReMA4HBKLIHbRTPC1btH2nMbJ8
BDZj9VgPJ5N01cVmuLNM3ciSnS9j68rof/RjYaEA6XZLrdzVHCVCbEe5Ty0ga8Qw/dCfS0u5TJIj
9JIfJpbfRI1XG89A7rRo0T5UiwgOrDL3bS3cOgKLRG9LxlMhD1EbTu7S12iiq32o9ftFu6Vc8giR
hZ78qaRKtJkBxMO6cxVO2EHtEdH03qgjtoyDq15vdgaz2XfkMG0jK/KHRfFqk5McBYnlF7HphUXl
xQM8voPC1ipdgRiqVixPaZDHqNdhNLqOVomNub5pFrQc853FgYYFKKn0E1C1mw13WRQjdXgzS8V0
yTLJdtUQV34QJRfNdK4E860CL7AxHSXzLKFcRbL1l2qxz6dWgYRC/lEGFKV5Cztkmg4ghHbR0Itw
gHwBERrvbtxP73JbCsOiTzNUU/tsIBGWiAbDKNNDPPXuUMaUTuHFqAfoYDg6qsZ4KIqg8YxSIRX4
WKFC2XS6/STnFtEAQkHD3raD6WwcUYaHbtxlXTxv8rxIL6KSsEy9QDcb1j4BsaW/DvO+EYYUV7BJ
0HuK/mIk0WW9DJFbJuIpQEbnd2oZulLso2i4Txe93qJGv08Um4TmgQHvedSsuniURE4cfFOJE702
ASANx7K9RCy1P0n7IkhmuRm1oHxoOr0i0GQovslWuSBttDzOWnSnzn2zNZLhURl0T42TY8qwIK+R
8lYsKKAcmKxz5tWfO5O+a3OyhYIIRQNBnVAX6VH0ytbGQr1P0Ni7QCOmB3s/ey0VB++uwO2Qmm/K
PBC3rJUTspP0cgR4bLTO3s7rV7cWCKdmGnh7FNtxcG7GGjYTMGh26xY9mD6AiXMU9Ur0Dd8fUkzh
Rk7j5wa1yjQ7F42GvC6u7rHmPkVMf4M+rd1Q3ZXtD1OOirtgINsnTVoe6KwqP1Tbaj+1zr4t5Z5C
9WmYu0syvN7SBM6tMcxyZ89MNICy8sZa75FbSh3qCRlIwasQgvk+5BXdqO2LEkRstrrk4rLvdoky
Naxtd+zq3dIujp/3JGrmIfUwCRv5mdGHT2oXqLuhhWvGMJq4yOPQN9n6LbC9QHFUX+Bxy1xbhRvk
4Ag3ahtcSWOBx9b5AwT+W4IF4sx9vlHj3H7oerPdyDn5js5CuqTKVy7S0Z2FkXG7LKjWufMpVZiF
eRh51XGyDdOrx+LJqIbnqrX0+7LJXyZV1FsygTI/0VqvGPqN7SBsrKyJU0Vjjow8m1W5w4/AaaNO
m6Imw6r+oSstqsz5OkPvr0QUcVaUuAQsab4SdUcylldxWHyKRBG6aBf8xR5vAkVeI6VExFgqxzQv
L9Sgc3W4ZFfPFF8dOuk7It8sXXyzJMKbp3j01SnbY31+kEt8M2nmOe2Bpwy8sKbk0S6aUytupVMc
wuk1jODP5ORVU7bLhjX8wc8UTrTiRdUX3xiagx0055wJmypMvVh2KFiig1XehvQS5Yjf3VxcQzFc
G+8YJJrWI9lo842sg2Peq17bt56Zn5UdaazSXcQBbeQ1csEHONK+Yh+G5VVcbLVC7HTjzWrQJE++
VJBSJq7Z7+CGLqgNzqrUJhL1woGK6xuG8o20L8tGXXy14+01fQ/bXQ9BVKf9WV9fptWwLRsO+/q7
Yc/PevRc9a8wuF6PMVxJXCt5RXywycRVKO6brvYVFICqxEjT+hNODUepkI0xsvk1KRr0HT8nJHFh
vK2613icaA38JVdOnRy2dnWc8ptCa/0ANeKI5qVi8cSzr5vdRZ5z/gClTk3iKqn01veG1NZYIHbd
92zyLY0uRjbHLmh97q7TTjeTzhalVInHi6pMaQ+4w8S2NKX0bSe6UGq/lCqOA36UBq5T68dYdXyF
+iuhoE9DVu2Qbzu84ZCRlHTXWv3DyJfNrFlu3+6Uhb8n1Ld2Hl3KAbK+sDezTmdjegxV2eBW8bMx
85tu8mTHVsxVl+nErmz3uiwAnAs3TbZUyjdGbbhNeEsRthlsVPFVtRtVieY92pIyu61m+FAyhIrg
KRco2hbGdyebkRWYjYHfT+N+Jj9cxNJPGypzOZ9M+TyEzTaJsQ056tmw2MewZNPvarV5MIPMswv9
XCbppSqGzWQYrqGezXmzU+bmNC8p26r020bZYxDZLMnG0M0bHfWpbjRnZWweB3v2TfME1LWeHudw
066pXybyuxCxh8rDN+fiWus5tJtnTCch3NQS/jBKe5uO5/GE04A8CgNl7DAGkJMXXdbv0KLhZFia
3su5eV7Tr1IwI3N2wCmp26xMaNVUFykz19NUU3d5Gl8XjX0ddeldHMDWz4bWbsOePgL9pcnfImZX
i+ZtOgznY77Ar3IyLDNF0JSXDwww+lnn3Tl67uUYZ+PtpIfOKRBYT8oszY/VYG2t4W4O7J+aHK4a
4euOuVMw5/ix0pxKlfKgs3dqsbCyqRXQ7rwFwKFuwkV2saw9M7H1B9HW2SYw8t3/aE0jxptlpYc6
aJqLBb3ReSZr56muCXEgf3/txXIlP8R6lvHRdbjNu9g5tFmqXWk2zqJUBLijagOVVWZ2X8Ch4j2P
6l/lBxgOAQUm7KtJgINwgJ0/QglVPSn5XMjwUHVANv5o1dMNvWHnVomw+Y99dQzW/mSxi/lQNepw
lYmgOPCtYg6vtacJ1u4mX/uc4L3lsdfuh5wQGqHkvSnCCmPcBGunhMUquizX7mla+yhsFrRUVZ0q
Nyjjo0dRTe2rrSTxgXedhRDObrJjy3ibU5wn+vfWolJ1SSNCJS4iEkd1M/qR2oZ91FCuIEQxaPdK
bDpXRpIGL+HSyfu+U5KbKq/iMyWkV+xFf5eqXFla5c25jXAfyoDeclm7zAXt6jaAZQhpYVYl21Sp
IcDBolxnUN6oDEtcSZrziDUQDbzO8VrpT6EjHfQt4VXaiTOUWJpbZMPzYiYCxUOVoMefGs8agssl
pM3B+jovhGjIFElF31Z+1NDuxgL9VScjTtGuQChgPU4AvSqquqe0GAYWZ1g4ySEkpvMpmtsBY8uE
+x0ZZB26+YzpoaXltlyLRZvCKajIxHFU9ZtIGh2HqVPjqs5ZTrft2tKVa3OHyWi+Z4oVfrn33m96
7wObtSXU1+YQvrM8de8dY7Y2j9HaRmZrQzmsrWW3Npn92m7qa+PJcPvmWazNaLG2pQP9Ka7AYI+2
afk5r80roWBfTeAA1vyMAVpAgACcpq6qf7K6Wo5Szo6qZgekXg5BtM7TaOfxpqn0Q2SOlp+XaUQ5
a97/Nf624n3/2jLvIOiHj/20ZRCCamKuGVuC5LPxCoO6SqSt5gn7q5kL/wbk/P2TPpuQezFHWYr+
5hBF44sSxrsgGQZEQ9YrmvEvvpX4yBKvJ4G0bIQh670E5vycAfWvkyqqk57Bzpw4bHX7pK+nULee
R6DkzmEw0cAm62m1EF12UDAwoIcJW7FL13NNHWXxK+D+/zZXcB7/aMq2/Nl9Jgs+8Av/HzEKYk1g
+a8phSvQ/z58zn5nEt5/5R9UgmL+IRBr2XiWOdxtBFos1H9wCYom/pCW0HTbMchWtFSoi19cgi7/
ECDKmmXwrlDR4CIw+cUlaOofK5ewvjAMRvWuDMTf4BLWXfKvXcQnCK5OZdE5DrO/xOeBayP2m0VX
E8sL29S6wAYUXw9tUG/tIYyPKxSZcbrqAeBxGp+rvRnd/nav/g2K/h5o+OEC4EnAvB3TUC0u4x32
/423GzH5FpEmTI8rVe6VtlPcrqfpqvRiOgwNikSsaGJw9a6NGbutQHMy48LZLPZgx26pKMtpMszq
IZ/Nb0FctZTOkzbeyTAZlp2C8XbYNoWFp8Jsd3996e9Zbx8v3Ua/KXi0Auhe/Ck2EAOgZUhaRdOc
pxyMNBYmoH2lj+48S+tpxreVbR3mCPOdgkXGh1KbRAroL9vgCwTj4yHMczQlrxXTsoWkx7c++/aV
1GmzWuJepKBcHSG4rcy9WeJ+8qi+seAyQE4m3iofH/00Uquv0mrfIxg/3Q1SeShhIKUM+acJAfWM
rjSMtNEr02lcNg4a7tbFmJCqW0wjyUtid8bWEnpi+0GaA6AVWOgAFZ28U3dTlcfREUv9MG+lYgAi
ZIqaZDCiYe3sdIQu7UmqI3jhF8/w43G73jdNOmxLwsaN9e6x1X+njUnZT03RJSPQWxTkbjRQRnr5
5MAladmgUAaXThId1UAflKtcnx2dl3pfTiEYXmkGN6nMxhYoKFMwq4kMq7SyTnZ++PuXaWq6KXm6
XCOjSj5epu3EJmITbHHsJCIGitbub9WmxOfVM9nZU2XdCa+RPbAGWDkx2RXa4GQ3hRVTJqS61NOG
8l5ovlnUiMHjVhvlF0Xse3LwhwVgWtI0QLp0FT2z9TnLiGUuZ7o71DwlkP5lhuWz8dBT0Lv0MwMo
fVTx5TYfHD3eWHNuU6Xb2bDVFVta+6LHJOGGY2IflzLoX9porLfIbdLxRCPyktQJqU/mlDaYZLva
9uAjB8UvakXR/UYZg9UOjvN905sMjbtsYIeMHTiWGdyvQsd7K0Cc76o9dI9vkt/0i0f/QKP/Tga+
51V++PIWEmKHrSd5g1vyc9of7kWJbdfKMBUn0Dm6LUPG46oqCAzOIurKkrGq0htHneZxlupjZA/4
5ToAM5/IiSLwapnIr9JHrJX9/nC+EwJqYgVi8RgGUWKfVSi102HEQ1gEzFZm1kGUY30Yu3lKfGcs
6+IlkXkDCxbEBcVG3h2KuC+TDUAXhGJnX5FhiKdWDNN4wJcygT0qWA6a5gGb3Hg3a86TUxjaIQvi
EettzuhhFLyVhVC+mc6cjt4zhpS2LVlcxmJ1KoC7FEdsgt0O/xJ2NfjQu3IoXkFXC0+zsvssXMyL
uWniyFVR/EEFlAjFwfe8oB43s4q5Tugd7bo2bolo+DnUZu32VfF9UhtsqDIvq9OoNHiC8kpX97KJ
Ml+uQfrYnbkSRVW3Rd3RZrNcote0UZYFHo/rZala9qZVmcvoKnFtnDszPOy8zKEnrb4/Yg2/WYgY
2oWQ0/ulmqpbYYa3LeSLG7Ii9tmULOeMcEOpz0CgdIvnodoxtMt+VupMeEnI6OEAx4kvm8D8zlF6
bLVG9xEZOPu5VMO9UcjiONWo+YfQQkk+EeYhvAyFc+5noTQeazOcvNRSbpcEh3+bdPBXYg53okMr
lsdW41MP957VjeNNVcp7J6jTS4lJGnyiEe6s1LOHYW6nxMXZHCrWU5NPyvdm0PFVkygDJqIm3aIe
UfuNxtHBRv429XX9mkM8GHhvbK1Nd8wMyq5wlEyb2g7y2yrqvsfSmbYqygttknW7cWo04v5EMW64
s2ou14pokhe1EdXi0d8MhleNQfKzpcN6BZMxrhy9Nx8bgubfiFuAx4CQHFyzi5QLHSX4rmrhdm8l
2faQy8wli8pyBDQpTqrROodKyAJ5Pc9ho+sSlEG1NMdPJkT4uRnG1yPjxw4hLtoD8YZ5uSPPpLkY
hsR2hWXCZizOsDOHsTxorW36CoEqZLeY0YM2B7uwWLRTEgbjxnFG/RimkQLGm2f6rh+i4tANYbZf
5gqVtGIMJXTd8GNIQxAU8Ozm2RZG8yJHTbJA14lWdiyLW6NzcJ7huTXdkcom9Qi3iJ4dxrvuerhO
F+db4tpt1T0qliU9XuaxygkueO/YUlFLbzCT8cp2erXzhNBIn++zCjdeSvwaOykt2m06mVYDSTTF
uz7Rddw3MZSvod3aXRNslGGuXzhY0/2oy/p7NJbZVT2MGP1UPERiTgbsqnEdw4GZWPwV6Kt1XPY0
WybqdluPfHWRSMwVmcp7I8Y7GDUhZ7k5sWUdcJJDXvfp2ZzWy3nYYBftDRX1QxSfQxFjWI50Z18Y
DHHAKFt48aTqu3rsXyp16e+FZMW6Iebe4xibzXaw2wRMS8+OREtd5ePwrev1YTupdoN6wY4Mz6JK
xpclxm/4m+NrZwgCzxlTcW2PenQTtoNygGYs/BlUbEegDdA/PP/dBCXa+rmV6nuKmiv+LX5I1CKB
oBuMwS1w9RzCWAvvMsuaXgbFTJ66mXkOXtHC2OdWVV7Mg1j2Iu34xwR8gKR/bl4FcRBYLZOk+Nal
87CfFQkpEw/zPmimJnW7LDB18hiaDFJnusaZl19Oijm/OCsuUc/dSw547NT48dxKU6KT1qjZbY4R
/aKXyfBzivF+bvB/lGfAYQ6dqBLt0RSbe7loPD4tHdcckmmEmec9d5+3y2sTx/2TrnTlTS7yEaxd
s9GFNJMXLetNIFUr+pEn43Kw8Kp6qUq74lsFQPyUEPqOkQCxid7o8y4UUbgRoFh7IZUYUHqIxxoj
Z1c8SIZ/XKYGRmbDyqczrWzNvSATBHtM9cy8lOG66KbkaLTVtGur1NqaBB/BAuJVrkhV8fqiaUky
qIKzbGzkYbaT+WEi3PaqznBctx2fNvKnw82gMYsmhwfBYzZvSB/MdjS9mUcFNj7GDH4BpMwHY2cC
uRpbUnvMZTuncX1pT7QycTMS/5IbYfimxlU3uJXKuZ/m8YXZ0kiMJn4VhRqK/3W205K9IXwaznO7
IBIyN5urPoHrjoCJvdZMEhif+aEqwIqMEodG2U7mk87g6S0OH8DItCZ/ow+CsfRwm2qKm86GoLEa
rsNGpufGEEU3YpTNISmDFIY1z8zS050hPliToT7UNGZnAdTpWVnz1ouCSMYuHy13WYzJDoewtRdE
uf1orOEthuE5BLG0j1T8MzKwgX9YASeaGxCkg5c5TvbtTB/Q1AhQ0hYmfWpseVdNAk9r0euv+Ead
MxuFFTEuxFldxr3czngQE6Xq74mOEDuD2St3VWnIbTdV/WFJS/ndYrRza1sVtwUX2JtR4S62Zllc
BXrY7ChCp29TXy0XVSD6i9gApMjCuD2Y1VjhTMaG6hVZNZ20eJkv0fvV+6Grdb8wBa6W2IR0zwfC
oqbqcVgc56gQXFG5ozWXZ1Wg4yUGmLFc8kZOMeOhXJgjyLkE85NeaKhjcLpgn8kA32Mp3ypTH2+V
Ycy2+nq22GSheDbD++4MoRHG0AyZuRsnKba5rZe37OzstNRN13pNk4Zkq+CF1wMNZlLBgjCXhvLQ
GbN6EZep9Y0MPGuPx1HEGy0gWGAOJqjKIaURqsVg36lB2TzUKKeelHHilLe0ZHwTNKZXZrGgYSJ0
OdzoE5ElHrv5WQ76bW7HrVfxEpqszrkN0qn53g9ZeDvgrP45LmX6xtS76DqOg3RrMvVkb7dEieLq
Ap1NK3uQnkAeeDBN2KS4il47c4kOaWo0XKGKJCJ2Kr9sovS8W5+ZRJwxuwPBAG6KuWWfMMcLhoQt
ggu8vi1xpNBZ6FQXExbJNbFdeBqhfISLDHF4LWVT4jE10vhVgF2cJDp2OvdCMX7gjFxuA20gUbob
A9SJQ6VcR6ShjGt81AhP6MzGE7FRhpfPeXqLD75+rMt4zVbK7VewU7KKGBbFCaBHbU/OlDpfGWW1
6uPySoPHzjBmxSnfvSsinI1srMx3yCSJt0QORGf5kJY3vZKqwnfU+bUv8d2SrjA3cmvEtfVNhiMx
a6pAeOZS/tn3umCuGyEgDDD2Waw9Ipom6baOkk/TMRoJxXswSmJHRNY7vDEtw2C3j7qjOxzaTa6P
W9pxcmaCeuYHDfCwc43wYZ5x2nVmFe3rcOB1HtQSdUdA7uMVqyMNz5x4DsdtUqN1QCMw4+6VscmB
E0rs0X3bOfci6vNXqXXVfqDZ+xnWUJjUFlApU7+EV/lCGpc99D1mwGSZsfuqTh94kWWWmByL4jyy
elB37MuvKIFs3J/aQMkTWvU33rzRWWUJdY8MwAkRm8T6sOtVPZh9te14b5DMYO4CJYYW7LQqOiO0
pFY8YtB0L+2ob3zePOW3vA6taSOsIrg3G7vtt2RELZVXyKwckZkIi7WvmLXchs6QvXajZt9nNZKE
aWz4i3tEdgN/Z6k8B7y2Mo8SE+4wsa3wLp304FldSINkWJiS74hkm0qP8Fz7fozTsdgxzdL6VqRN
2nqTonXdTjgzWoGYshxmNY6sZyfp0A5kd1SE5nczVrBu51anklpWtukFMRGEY84Kdk+3mGRkb82x
KW8mim1qEoS9uasqkQorXNusjyqW0VlWDsrFQG5T5q2v68ybR8IxjmlQ2PeiJu9ltzA1UZwUTKKK
lxJkn3wvtD46YysXylFVlb7bUR70yy6ZjVJuACxyFEoRoSgIjZYugbEf7QglYaA+2C25UW6PtENy
jCqsV1lYNnltam2U2KJJhkVpUpmEOFG3xCdNza0HwwLf8MlEn+KNDSs+bq3apjguRjQkXlB2DlU5
BvtrnYCni3kcMxQ5CU8rywiZdLFCQ+rIujhX+sn+FjWTMvn4sjX48sK8KZfpGJqReVWrgTxWMlGe
ZSQwSXb6wg1LsqRVvLEyYWqiMdoNIUkgeNV5NSBnD13R6M5j1WPyxoRe55tyggRFTKY9TxzeF2VW
DT8dsEidbUT6j4z0jiMvajCAJegKkbQ0ksi4lHQK8osiBt+6i93PxpZL18ztpEOBeEqrFIpPAE/e
fqEBXmHYj+21wbRkyRhpw0av86fBgTXJH+0QCJQsdeUohODQ/TBLqOPodKqdkycTZtlFcaCj+sR8
HpJFU71uzIjpMgeyAjwr68LusgwW/BbCNkIk/2Ixus3I9CpeaHHXf+vllJmeko75SZ3DymJ1DCvF
xvLXXVORmNkHlYGfY0Z89I6jxZnp1Ho4azVaHKR9XVcHa72AdT4mZvOrScMfiZgVNVMlVY1UTeHY
Ok3JR2wqD0uFwATybBSyhSDrHfVY59Hodc6gH/4mDmaZIEt8hskSR3D92QJYF7FVqrTr7lIm4Q/E
+MyuGoK2fJtHK7zmW4+eiiwNfVpPb0HtkLqpyUQKrzNScZ7he7oUGYFurhbr0xcZ3n/Cg7k427EZ
VQxGxyjUzxen1vbYVTUFZku8wn0YCHrMRkUuwGJHX3k2hjZkjj6p8aZbEqPcWVk9EDei17SBf32j
PlJW/3gm8EgOUTYCgH1lMH6HNcNKygiSKqefmxEHD82Jab/TJjQ1MoNSxiP89cf92yVg85UlzgTc
CZ/ssHrhtGMcq6u3Xn/ulKl66MwWmXlnOv+w9/w/I6H+GzpWsDP8drdXR8wHy8rt8wv36O3d+7Ia
XN7/+D+5Je0PCdEOsMeQQnic9Xz6xS2Z/MjgPzkSyfAvC8svcklYf8C2SAsuil8xxToi7xe5tP6I
9Ut8q26wy9Aj/B1y6X3k02+oKCmhBhuC44HYCZsQvk/rQiQVgE1gS3/pHGU3p9ZeqwviF/vxpwR3
a8c7swpbD8HPjzYUB0fE6kHBqKIVue2XS0MgwiDPWXPbjIE+50b37f1O/q3VdFm9Fbdd8/bWnT9X
f8lZXg5vUH3N23/wB9v/2PbF63OH++jz7/w3XGKre/e/ZjBPz88VX+01/l//8/eFtv7Sr3Um5R8m
wayWo1lQcRwrHAC/1pnEKWWqUCjrcbxylf/JYbKWBDJ9CzpIF4aqrdMg/rnM9D+gXKRwgMzhu1UW
xt/gMN9dRr8tM34fBJkEKfgvxzJ4IX867fD5j4begpiSX3NI9Zz/GzBs5ptRlfpxSBftO9V3SARE
o8lNFZEoGpPvoG2L0M6fS5Eco6A3642ilKY/JVmLnDJTs0uz6vRn3S7liTi0nFiJeITggcmrFyqv
2UapK9Bw9+lIaslc5o9OMPZnykQcI2C7Ww+UDKjmHeWxr0sCgZJy3kUMenhJVF15ZuQlKDsjGTa6
isHEMNfIkmyYD5YKhpOaMr7/7an+O651vQ8f7pNt2zAPlCk426AuP7FIRHpmdVpoPyFx5L3GkHOU
bfU07gyqS1LhsAa54D5oz40C/C8y+x/GDPDJWAoL+bwShtMtQgNBDpglhweVcOF5xWGAUBR0wllZ
ZZtEUQdicxt4DVf0fcwUIX35wqT/SS1l8P05TKg1DEddKcfPZKfGnCwCDMufDCuIbvCfvUXYPXdZ
lfQkk+DGQYr5Sk617llFqFERoZFx8mn2uhmx2GzBzwRdKF6CLBiOgdHprpOj00tGeUDw3JwQ++hX
WhEh9aEp/MLc/enNvF67I4DQMO6ZHLKfp+Q1mppprRP+LPIgPyOaTz+zQ6C/GU/FmUi10v/rZ/65
KOHzkJMJw+GZ8lSJBvy4N5YxoyKT1luvZU9KatxH2SI2RpV0+w7u/xSMo0rbFRcU6SVrf8q3f30B
n0vk9wtg7jcSCB3eEt/VxwvIk3ZChFm+xUumMtM4Megl+zapX8ugkD+JnaxVUlSGg6l0BjOBBnUG
A5VRhYXPmJ9HQRokdvvcPssmeWkUFuK/nni770MwZJslnbEv6ESqIMnNlfg0oMVAEScs5YH00s1g
qqmxDbUu6tyw0W4WR1H6fZ414SM5K+GNEjBLzO0zu/qCDX0fR/phrzmcSjYGHtOhGMRT8PFr6xoh
aVHU/dCGZqhdZKnzcVas8YlRxgRiMXKgJKQ6Vn9G6iRRN4AXrWdB0F5kdmbeRjT2kQt1yS1Lx3K+
6LtirSbnqn80yQC7iEg7XLaTYV+Tb2o8gLONF/ynBmluTbQPRuJDUUXNuTDK+G5CEmVRVn9Rjf9p
KTsC26Ow2ISYYfG8fvyKbI4yJKnwpWLKmWvg/9sgUYtcEQr04+Ttul+spE9VJlSmYKQQHDi5dOty
/lRNkOMH+wp50XfO9GTgwNuA8WALWnNPD33uyGeN7Nr9AJIbMaJ7JlC9vZEDo7SwGnEeSSsczsqq
UXJItwJjjSjS0G90uqYsd6wDrqga/Zhl4xGiUydtapbtdWzXwx2UL2LDugvHOzGBmxnEdalg+zqQ
Gf1Xo2jIAw2nOTpa3P9k44tLwxw0JNqNY35xHz5JPdbbwABQ9GGm4yAT+zzTJ9dpXVBL/hgdkrph
m1R/5mYhiG+iE0pct+XF8sVH/ps7b7OHeYvD7GNl/tRORHFsdUY1/WAIr31w4Dx8mVmhb6SB89V5
tT7Ej/sG/SvCZY4sJE6Igj4uKt7SuSKb9sfsDE9msyorK8J6vwkY8mRxytQzw3HZp+ZqfYltK/se
k512Pusmcva/Xm/v020/Xsr7WlMN6Hzem5/nbKRObtmRdF5KWrZv6YzTCUG33lzBfkFsTwjkBy+C
F7tPglElYggI9Skq2vFJJmYKrj3Wl5PWl5kv1H5hgU7Fm0GeNogAjFDnokbt90NdNaAHTVOcZLAm
TmcaccuuDAKTj8yt5osnqf9502JYZsNiRtcQCr2/W3/TWwHGkoevmM9ZKjEYmUT7vaotluCGXX6J
HYZMy8IuKHAgEsSmYuO8QRTANseYhH1rFRHVjUgBhgDdLpZy6jYijmKb4DRRPI9xyKgLc+BAkKRr
UUQs8lZvs/YiDWf9aSG28aEuA3nJMTxI5kTu06COr1NUIgq8AZi8G5c2N0DtQkvAqZXFXs79/C3N
+kZs9Dm7V6vOOJGSv5z0quzPRAZthUIhmZiuYSRm6YZojK5hU7rF7e1YOcQAFF+NtJN/Xqb0udba
QqEB+7PeAzi7HdtQPjcyUr/pfWMWnoh0YBk86rg722JuLF84U34yS3M6WNEE/LdgbU0Qvyf+2rkR
JJgFXpZnj5bsjJs6btqbNsVDQ6qkxuSRKTT7kzOFfegq2CCu31f332p9/s+kmn/ZIP03bHYocn7b
6H/up9+a4VOn8/4b/2h1pEZUA1o6m6wGzldalH92OsL+g0e9Cp35GceL/M9GR0fiSSXKauAHKOAs
js9fjQ46TgICdJ3XFqUX+ijz7zQ6tFprif6vM8mSwkLnp9mmjixEd9TPw21jlHCORb61ZzbJcIyj
lBonK42jQprus1aK/lEyh8CdE0BgZD7fNadUvEh2/5u58+iRHFmv6B9SCPRmqUymzyzvN0RZehNB
Bt2v18kH6EGCIAHaaTc909NdlUVGfObec9Ut66H4jEzH+YolQowwz4JDmc7pa5pTSbiabWOf5xka
OOZvb2ZO5EZbxjUcPS7Lu9CCWznimv0bE8e4h5bnHsKlFzdkGKgH0Y3yxsxzfDvZqO9QK7CR8HT7
0mHcXtdjiujJxZAF/Fpsij7rNiq0xHN+3fUR6opjktgOFnu8ApRGk7zH/O88OqpdYHwX+VfjB3pF
Hsp4sG0EIKgF+/txHpF+9p67n3qsXwukwk2DU3sLBaY4N914YXN0l1jmJpn8BzTU3OeW+RgbdrBG
0mmjb5o0H4Mdf4ZkDa2MxtxMsQZcms3pemmtnxjRUT0mQFpZe7XAk9EPyB0BA1sclqQqeCnmXbrE
5HmcmweY5mqf4o2803OMHCcck3BlJOP4WqthPtd1kPDVw9AKxta5xjNUAK0tWr6K2hXQ8vxl5qnx
CDJSHsTsPDVLPb5zwdrrKqFCGc0kGlP7Jqck20ESr+9J7rAuSxPAN2AltvE97e39RgxP7KwqbIfQ
gxGOlOMxlcDM+6LTLz0bCXDsKabsxJHhbajTb83Y3cwJJKkCvAtlXFG1BDZYAjgO3/gU8LdKu7+3
7TbEU5GIXRvrIWpb55aoECeymv7O7/o3THkoQaifULe5GNmcA0EN0eTIaHRTfSP19JK0mHjnCaRo
ob98G3hlYWcblCgXdgftMYDvtu6rBfC0kzebxl1O/TCdJDZsUbnrslVfqaXqFQdiQYbxcM0QYtfZ
JaxTBDskOLzAomBBmEpHEJGbyC8gLUtfv2g/L05mGown6n2IupQQq86rJNPqyt4aQ1thwVYAverN
KH8sCT9Fh8u4sq2Es1seY8fhq+7sbiOnRuyUN0ZBv/DxpnF8xK29meqhuCjsKQwWgjzyuis81EbF
nIjg2xyFs22gF1irDo1ZNEDivZtHjKVesvOCmnWxP+8yYxYrd8aHkrs2ixHSpZG6lEgq7J5Ym3pB
yCObaS+tTB6tIfxVCg/ihK3bz/uTCQduNZFNsEp6f7qkrMwZ+SfbwbqKJsb8NFi6iBZSlKOWZObN
6BQnu83M41BKGg1hbF1ldmuYofYha237pmvam24InPtJ4FcvsHx2Qj37CKVu2VPcQ8jOYOhePYJD
xabWdJaN74vPqVXFuYNG/aAM2vF8to3IJ93HcqZszR6j9MjUmIO14bCV50VQn0vveCeFsGhXoO5b
DS4XZR8nt0SFTbQR6btVVvhmS3N80cgct+wI9aO23EsfCD6rFBVoWx/9blyXjDbyKjsoB7ERUjnn
pahxCbblbd+FkAZmlFXqKmCyx/EbNnWGgMOwX8BayEgriAihFFs7QznRO+ItlBlSQVXgzFTpU7yo
yGMauKvnas9GreiigIXxGWxg++JgtmG4o77LNL9nfajvss7BqOxcsAAcsrl/aXyLyibJeSb79jFO
s5969j99LW/coWxv/IxuzysBLldNvIccjlSG2ROPuqfwmRYUTaKqLswUBE5bQWrVIv1tPJUF/WWo
APhjbxyncvljd0pHZJf4rksvOQHLxk9aeBx3nQExNa9z6MamI459a5ZIOScyyhBRYOslDABn5LJT
M+h/ttzudkpDTsMwTlFPpf6umvFIExVGmH1lfy2jg6l/RBJ1VervEjr/04yV9RQOIn2YqTw/MsxZ
ReSnvXkzeBWgkjg7OklxH1uyrTdlGWbbBCNTWcANCoOaHZnppT+eKNAODVAjEzebb3zywn7DonJ/
kfWzWV3Ce4o9Zx0E44RtXgSfc1uw73bjE9/I4l+VklEik0PAVbQZpGseVJCgofKznx5BJYErpEKK
3qxfCG4fHlqrKl+6GfcZwPFDqgx2vYlV34tmwE8556HFqnHx3sR01YWF1aZvJ4gV9XNcOVj5UVvb
iNvim0EW32OKsKLLUEuCSihh2kC75d0mVrxNs67Fxm51L1mQethJzTi9agwSezsVJVwbq5byoV6u
yXfdWIpgB+jZOQRiEu+gzusz5UcRREVb+0+OIQIXYW2r331BrkW4uPVdT0F9COGpna2mEVHn5IjX
razCKA/UV51JOkjGtQla+7mtuaQG1tcDqiY9fGnmjQhHatT4ZiHbF/wi7pNDxhhxBG16rWbLGo0q
XG7xKXWmH5CgqEdhB/WD1abdI6UIuUxj7a1LD4kvNoAY1RFG/Nzg0GpCd7pFN45jTXb6SFJGu3Pj
pXhuHPMFDxyPGCz/U9hO9jFb1PTJ50ENvHiSrd7SNitQ1Egd+E1zVCJcxy03JUgXEosTErU18mRl
3xX1rmE9uZ66eniwtIs41VVrKJZZBNj4Mc8H9LLGjVTxgyh8buKGOIJ+zLfEwj17SPv+0IZ5W5QF
+65jluj+BABAhQHCGHJ8kS1fBP8McFOjNM3ILyvCeL7NyiY+BzCe1gwPD445fAaDgE+Cd5QTDyr+
17VcPNmNDu+qpMPoPhExSbKhD0lBN59yiEU0JxoesBtfXKl3oc87OmbcX2E/4HFO3GfH1GNEGWFf
jJLj2CimZFsjo2DOu2xM4ufuh9z0nhWvE76PfpKPOU6RDXlx4V2a1N1npjSLX801E+N5xcFceKsK
EcshhXfAI0j1l/St2vbh6P16fvc1l/6CKkOPfDiohVsDdZhLmMaG2qvjBlXwXhhj3QMmObmQnh7d
AkVfFksVodHbjc2id35qfvm58RLavSYszq1vmlA5+wQh/4QWfnpHMr43QGRbvJdA6c9J0Oys2OeU
DFGML5ZjvOBps5hIz1Zy4hKqf4d8pkpZRsV/bpMdyvTRvioMkh+yGz59EahbqzI3eTu5Z9su6ge3
hTKDKDi9Y2dpvUs1DKdaINRNvNK+HXXf7VHf1FHnkS7ajkAuZNnn30Mdxpuhs/rVwpLgeUzQrqDZ
lLiRCWPgVXWlt7NaylkGYJHroH2Dz1V4w+2cHI1CX4FSO3f0R249bw+YIWMsnpZ3SBJT3A2WAkGB
Ez7s8uTWQK5Tgfet2o1vaQGsNMa8zg17qK3sXi+z/+raQLfGhZYclQdMLIKYmmc/ILVq3VSdNlZw
ukN0emlmi42D0ifHL+umFiyAj3Eu9rboN74ZP4blOQsWaRMX4/FW9ItEHhwM0AmIozmAOjf/Cujg
+7ZKT35m90eFAvZUgi1Zwfaf90U6Vwelrso/7VuvMjCrNRrYMkMK3ISI9AnQgWQtu4BopizbaB99
/preCD176ZKnSUphTnmfJ+HGIhgcMtbUk6q4OKxB/MEveEvBSqwSCx/j6h/PORC39kNNDHJbt9/h
FGvexp4N+mqZyQKKePCTyDB6HPBBjfWATxl1fVfHp4oXrV7pQjkGnQckfjUxmNlY4xhWK4llldgh
MS8HNNaABoy5Bu6BSW/fomZl39GRskg2un4dFdh4GdgZ5B1PIUnzM2081UlhWfxFV/EzPb1tghow
Yj44I3gx+w6ZdNrIDQkT/tPsJcaEFCIpHsiRqXYCqBWRPEsTGbODU2D2SHKmOEDD0V4BUHMmScxo
ivmpHH2AEwDHbzn/8XomFHLINolUKavslkCkbGsnrvq08okXGu5D82eJbvkscN+s+sQbtwjPnoau
UYjTQjWul5pCg/CWfmXl4NKRWts3qIfdZfbOlcudZCOdvXGUVse8bssnizaAg4mmjgvEWVeIJDdj
meAAv6o/ZVp4UYpmct2A9dq2re+e406/t7YBeCPoUV6GOnP3rjlcZ18xR15tePXtrDNrP6W6h22Z
hOseueamscVwNLmcjxKV4q4UlREFqhEYOQK4UniHtroLDDiYhthUsbKJFUzlPncdsUmxLYh16+vq
rZtb95C3wRJhPQu5Qcw5av1q3vOvuFANRdOy6xCHv+IvWIqIhvXBkOEXA8dmZc01wIlxXpGWlZCs
SzyBZ9En4+KgLUon4xqf4My3aZDY67SBLeMVQpzQz7Xd45LaD6NyjsjV3U3vmahfnQ8d/thTciBr
ZjfoMTxkVUaNa2bwk8aHho5vNdhjeAxTgBZT7GQHno9ijTatf+MLfY+vkaB537yKkciXQub9JyL/
3zFPT8OV0LSUUHiqZRsGNvEKkyDCBx9A5wOwB0u4EkbrwfOyaBjCASpqXr1OQeufJ0e/hMD9NoVu
cdhX8UXBeF3T3pfQdByCDgmOwNQwBXFEX+yS7Oj5q5Zf1YU7PfdzI8mXJS4NCgMP8eTHVIc2qsya
uBKq3g4/8tnR9S5jHniSVrm2VYGWunYfFRuaLX6eZSdN932I0+CNgxAfQlZ8OF5tJ+sG3hffdGaK
F6OeF8aPjYuuj8QeeHHuvo+Lp3GgQ+Royygvwp5egYae8X5bPzSkGU0EL8Ro59mEIQwPjTzfSINA
rsRoYuBLXr7jf5QgPKZHAjm/Z8JXolT0CILqXEf50MZ30nfpd6T/Ymd1SKSrG+cHJ8z1Vz6Yxto1
QcQh3bQ3djshYoR9MViTuPF96EVWONAVqTi4oGxG5dBfsqIqb12mNidbZt5WztpDrAuM0FUYSRCN
wRmhO7K7+RLPV1CPS4Ep+xtQAd+5Rr2NhHRgGd1tJmGhkpZgRjwZRnMgn7UrHpXA+25JV3IFde99
7417mkqeV5cfhwyJvJWDN+zlNde2xuVI6P1NjGToOLjzQvpU+YH7F/cMXox9P9CA0ryAs0EoN8js
xhIqOUz0y37Ln2EF2c6lQkdTRFADwxVrkyfVLvPMqHVnCh7DBILE3HY1dOZnBkiEg9X6yF0ZbOox
Y3xvqwiXHwYN5kqQxXqCHQUrFKa+QHUCVJZNudybun6UpjzIliNJsICO7NzlEHbMdmsmzpn7dhWL
+LGwvoQ1DjuyZ+ctO8bsC9cR2MguPpaD/+F3w6mnXJemWe5GxWXcFOYjd0V3q0twGpUPn9GoCdJD
u3qKIRcefGiOOAZREDvxdlD9HVqVzYyeqxoJedMFi+0YxJTCqLxuk7o+pMz71rJ3h51plO698pxs
V8bxvA3HFkhL3r2Ooatvu6I2ADwFbyERXOu6yXeE/oKBL+JLQT2+b2PAdfOCycauuuexgkuj8nNT
qZ+WPfjGIAoF/WkX7yAiLce6k2+2Wav7qvOfevAmK7dsqGPHsN/VTjDclMwL1osr9sQ7dgdadHwn
fjNHpDsm69JJvC2o5P5q9Zo3urLuQ4WTICdb5ov27Qu5H2S+sbIOLYvqlQVCGSNDvEoYwTiU0Zuq
QIJIoCx2vcEgY0K6LluQa6wm1/NqSIyD6fEPTWpk4PcSEEbmyg6TGSV0xfAvy5Iodzzj0pYVgbh2
/jzF9o3RJcY+UNrhzWPEEw6Klh5XdbQMVfpNCkqtkTT3IFLtLFwXaf3YWtNnb+P9qwixwN1c8Rkl
RFBn7T9iPJliqF4dpDcpZOgx+wtTPFiePOInpt30nGLdEIqYlEz0jMLKorylegXHimm6mVeJa7zD
kfdunSq4QNviKyKLrzcl/pjiNNb1q1YkPwjPyLCyqOxsBljkHL0ZOVFurBj91fU5IfR24ilPq5j0
654lbAisydMhSnuSbyrTnyLe9OM0s/hBRQxUghd0RQn4l1KUkQ2SfttZ42EkmIngBsSy4ohaOHqD
+VZKey/xCNAJhdlOaiSuadg/uINaewusqhllw0PVTwDiyjfbyuVhsYiVrtIA84x5NkR7j4B3p2zh
/QXYVJ0s3hXt8q5GygnQfxRxlWOvFwYWK3oeXIOe89a7VvIRhkOyRte1tq3y3A7pt8+luNIES1DG
5eabWfHBo9FYe6VL2BWGF5IJT1bfYeglu0gVLgrnCWGGk61JQi2jhBinJ6eo0t3kTKcu6QIujnnc
LrP9KQvvWMX92Yw//IHnyp6y37JqsrW4PoHOwLCybzcm/G88gW7dn1ztAVMM7IJoNO9+GvhxhaPa
4Iu4ptFVO3Kjlk3qE7gOhY1Y5QWScLzNvOop88KDWZQWxxB9X1nmxA5N/UxPb4Wz/eylKGc80zyT
KuhAZHTtrUg9dda6Eeeg+zDk8CacPgoTAgPJT/0hcgh+VNeXRCOJdgMb9Zo7CVNz5Yz1F/dsTkVf
wCq31b6oMcosZC2n/VRHSv4qCIOmB7CXtBq/KL91N7FXxDWIppK9HamCcO2S/JKhEj+b0nKfloTD
XTispAvnVej8s7EGex9egaOL3ss2+S6aKz9LGtN5nLsp0jlZxMy/KVu6VegPZ+R3p1FzmUyAiOdC
ydXSesC/vEsKlJOQy4VPr00x2FnLFn2u8Z6xawCHRpgIYcN7e66Q3v92BELy/MvpzrH8zWiqnVX8
zQue4fcB+tfVQbAUZR1VdvE7A/4L2pICEoHDnbd0ZQQxoFt5fTUwwkpfyY4Vh0TAZguWs89p/mQI
B8eSLcqfVFteVBE/ffQttdwzzrSjHKMbOfGqZIQv6iPlaHweebMyUT/6Obgr4Y27wZLYEf2EALdu
eh5jKnQCg9KEZGFXCxGRdkWejhm/YTrd6yXvNs2CGc8p8vLCxz9thXb3sXb4Qpu0fiJ7npOq9fSb
Fm9uOGytedpQVnkrwyb6zqviPJodUz06FcO0MbCOibkcCt7EHSXJtyeyTVwkJ4PYM62HnzpublBb
xFvaI0Lau53VSBCJpXESTbIrQ9LdW8BgldUy4ADCVsJQy02ihNF7H73FDYB8lvZ28Y2dnmLzBAFX
I4lpndeZQmmFTBnBCRHwgBqJ7WsWA6Nm3MBqJa1vSzuFKogUyXtryFmesjG48vlqprdez9UdOL+d
i8+B6Yo5Td+QNJOt3zoTG1p3TQOSr5fxcU7cvZfxEDY4Hnc6Kw5mjuiZG9fFapz5720B+U/xf2pP
H8mrmy8Lm6JtO5gb2NmrPvPXxsxEhbG4Rf3L867vtG9vIZg/Kk3CvCJS/gNf4IngSmZf44PuXRnZ
xCoxw+ueSQRdZTN1s1IEuVVoXY/TwNqiDgjnHDL/eyodb+1RSsxGJ3YQDd2T8ripGIKpkzPXm2TU
aPQbBgjS50WAT0fAa5nZ3HpZ06wMf/EMbsa6cdbKrUf3GgU7axCbfmNex3/tZVoUWjJjWJibjBwq
A9O5VZx0Fwakf00Lj0/EkoMXJigQqc7sbnsMduCrBSI1h2vSpuPaz5h2I4q1J18Le9+LSu6FMDNk
ESZ1D9rvMZrSEZghPNdLJwfsezoPea9rTClsNeDNSTP3n/EUuutRh6BvKacOpLR61Xq5Goiwwer6
EpNwDH7UHQBPSuBq+UzrbMpijvjrwruc2fuXMGRDdRdg6TCaqsVIMjLjXxrj02ETLyovigMSbcPO
Tl9BXsHuCjnmh0nq7eDI/GBNYbyOJ/4KiC6PPffyLz9cuRmIgodliM9jVRW58SrKzvhBwuO2qzgu
099GphndJBOxAB/NGidg8e12jnFOS9/4VNni7by6H98afwJVzOyZTDy72fZFWx5TAqm1zDBSJ8y6
3i3HMS+MhNxdDtvuUXMQ3sZh9lwtfXyeirC+TzvL+xqMTqpVSJ8QAXhvo1nb6Uufo/vB2TEQkiWr
4lL2fbE1J9jhuelml3nU7Zv2l/A4iireMp3CMR+UfWRDu77Uk8J7tNSfiVR3Tsb+IDWYJXUuqSNp
l/s3PBAaHjH7BH5gRvNI2deedFa57yBmoBSnBD2/TCHEYF05JnOm2CEOTSPiKMLROIbN4pwwOSyP
CIGys1eaGHyrukf1OFnJrV9SD5ekNu/6MghWwlfB6+hM6mdwOx1VcYAcLfbmzYhhYQsVhcRXW3Mt
jktUJZX54BDwe7CstnurLXc+h67RnJpsiX+gljGDIzI5AX6T9Ao8Z1zVP6PPINvJfDtql+65FybY
9U4ky4/OiLUQmRnvGJXap2Z6ybtCfPpTH9MZef3eqgx93yVOEgXLxE6uzsrdVOSkgHYhvM+4m7jC
KC4Kokl5ea7eibKa1t1AXUSNJ0nxzmKwmgbK+ZOZaB+QqFtTIfjld8sHcFxIHN8zYoAM6Q9Nz36y
KB4UHf7mXxxeZKSGTG+XfIAfMIT1KV46l7nmkhBGDtagFAlQcoUM6P+ux/hflRb/BZ/1Pyo3/j/q
Ma4Ms/9Zff6hsx/xb38K+Nx/Vp/jXPgP+bkdXOMzbJuZpsFAm8yFf2oyvH/FZuP9Q6iBveCfigyB
YB3FBXJ00yXyOyDK45+SDIFcI0Q+7Pq4HJiEX/+4/4P4HA0cf/1/0mS46DDQI5v4L1zcFv8d2Qad
CHcYO5EVrXDF8skYSQ6wyg5UleP3+t2aHI+KX9Sdf05tYynk2pYTI/xriABmB3PxnDM3nKwi1WIX
pax1ZpGTH5suN47DHOB+lLRQIaG8fQJzyHHUcCbLupQb22hDtcdMR1PpOgQgYocz+5J9MRGHUYbl
eXj0FsOCbTTX0F3XvrAWzfRXzuSjmKbPzVRWVmIC7IhFcl/rbrmeeWr2PgzUSG24RoFtJbsihx/s
AqKN5+nWDu2JzcxSOzGrZFUV/fPo4/UAYuOEMKiCeSlvqwad7a5gbp4/GpZwiwcrW9rqqxOdf+8m
tWfcU6s75Bw0kmrUnhq/Jox7qgYgQa1s9iXS2eBJz3TqXZQNAZtNJnR1+VWxr8j3fRCOCwKEPm6q
A8iKIbzwOisrsofF9+eLzRNDpdBXPiPJFctRymMzIO6Wu0TNzfzuYkpZjuMk+/bXDtIQnno/IHH5
LNOmkFGIO1k2K2cxw7hlM1938NtTaRb3LTwr9ZG6ftbdZJ4IwOxjaCccs7Xz4C/AqqtJHGmW7ncu
UM7jSyC12DFgs48wMqPSIDw4ieCI1jaDG+bb6RQx+GyWfZ7wI/nDjum5UVYvptgSJt3wY5OV49gs
ps02TG7r0UEitJ7t3AOr1LNFmmjX+GIJYsmzkkwGfr8qu9tSD419wykWLm9Chz3lC2mQFIVkjHhm
9+FMZhe/LVY6yRcG301zR8/CkDe8UqyzJxuX26kgSwnpRtEfEhqpVV/4bw5w+SvqgrpZDMObESRQ
3RMn/ceDe58WBRwDckIjxqQILbAEU01XuAf4ICbgMXnS+ParnTjxNcCSKNWTa2GZxEKSjUbUZQZg
40C3jkZvCLLc5XAvw+oJv2PNcgNtyJYreLmPRd9u+aGKYYUtdzIwFrM4iewwLblWC76cycxw7odZ
7r3LmIiAA1G+KqzXaHMy46aAJmXckaMbJ/E6CTwB69PLWGKsKJVnfaZ+zIxdJqyJqQie8J787alw
rRu8nc1yW1ptYb36caApfeGsS0dkGssbipId65BhyxsWv/NbrV3eahr8HtwKSe7spuUlLFPlHQ0z
a0KQXmroH0TLXi5dpWiZ6AuNpuDFBXWKEAF7cDd8zRVOjJ/A6cLgYHiVcPfA7cbsImdIP3/KMIpm
awqdxUdvlIw9U9ju1GYIUMv+VnVt0+8X0VUPuEIIW+1nWAU8erKgw58p2h0iYgz2qb4zrR2fGnyt
Z9G8iyGVaZQXNmHbKevrK8iBdwZyTnYl5/ChrkbipRljFEWw9+vF9beYEq97qIq8lNCH/rVhtUdr
APGakBUtyCWipYZ3UXSFze2K4mffmw0jWJqQGupTmwQWm5qmehsqjaISsFdxErYagKVWomQcmHt6
5bZO2aGWdes3bVXLb9wgIzG9bFkPOht/GisYNkkzeg8MPN6W2J0f4s51GAvxTaOpT2OxHS1wRkRy
eJvYWOAlTJLzky8Exg+9U4PwJzN3SzOMG9gPfGWV6Lr3KZw8lu94Db7hAonX2hnQqvBnMpjtsk05
2/ODWwdkHRievZOxRvqFguUpyavxvqsL2zrGfodE3GOwCHbL2cKTaN9btM3PuT8SJWH0pvWHdai8
roUZrYs58FdqyfxxUwW9+ZSwsQ1Wbj0kf0Zv+29+aXnletLEZaBd8TYKOXx5RDni0wcG7stVGr3s
ltiUq7QCUkVauFWc+6G6Bj+wBbpNQ0EKwxgHBftkbPXg5ezpV6vhuVcegyB/HOo3pzbkEycAG1nk
I7Ei3EAUB43h6AeKW3iD4oWKDRJCZNfWfCkhcH2MabqYeOR7hBhkpg3srMf81pe5f8/HDJuiCouP
roUatjKbgCYh4JuikjQcFSV1MtBz4iJb13T97b61PPU6ctknUTsxydv5g+M8oJRgJAJW4K0mKv6S
EHbOYth0nkhLUu/KGKmpA8/bjpOfPbTOVcFVTsZ+8MUR7g36ZLt9YtUoyXoIx/gWg1CxV/kM3KIF
N7QelTufekzJ/LrfAy+zxhWYJLnXc20c7dFwn5WZfTkIWo6ks50LcoVNZDFu/2KyxOGpN5yL7+jb
Yg7Kp3ZZFvLPmdBpxRJjahqUA1l87q/Uclf36p7RNFKI5VoK2ChT3rO4849g7MTD2EE36+umuYUp
l0ZWIZL3MBugilf+wJLDFX/lYrFrDOHGAu0UDdIto5HFAeoeyAT07d66o/faAlbMzuWCpiLLb0M/
O6A8id9j07rzx6J7ZCspNnmmnFfJRHdtZ2wNy/6iTKkPedpCNRdNZfzFBVptheXAUZ2xJpsnfRHC
sNg8ghSqK+cQJgPlQtcdJUNPEAUkhHP2ALCSE6JpeqsxfprCxt1y8/1YdpwxKGFMvWorZBBF3pza
sd7WtcplNHSl2x5aSxXXxBNCFHUGd7pjVkiRE4DTkOG5wvu/q8imeKEMEt4HUOAh+Zm8mWgKo6zl
Q1EaEJ/bUi5RyDCoXsV53L+WJYS7SHkZAjE3aDqWyiLWREUgssU7HxAnLfekGcDGNxdj9N/L0By+
0qDy2qib03mf5decgJ5hgGjNPzSX2bzllKt+C+78mwCwWYk//r1SKedzI5d15hvX3PkukQjwhmwf
96EZsTdidj25KQeMzi3El4a8lBNLVNfLaLTDHj34PBXnqsV2yKshZjQFtrtrkJQyW0BptG2oNV+m
ckDyXuJxTCNtJr631mam+62v5vl7SoW+jrKzpr8F6ip3iWqB6k+1tWkyKEyLOZb4qvIKnpLhDVHs
DazLlbDCbd753YaZQMtau721kI8kG6wp2AZTNBAA7mD0K9OpzjH8dUDZeb9uxuXsxuOVpd7W9Zl5
NLPoGgwXc8mmXXvCN7fCHMk4Y5GKwrGySiZN5J/CfhsBoUyLpTdkyI9nG83Jus2mFgxEUow/YV7U
jwBp6/egcIu3mfSStylO+4cpdJsrjW+RW3xkwWugun4/AEXbTrr5WSrf2MtcXcciRnBpzbq6NN7Y
bf1gKX+q0bKRysEMTIuRxVuosQ01dnWrBiONXI/9IJPp7GEYnZrJmTC3jGarZ0zYy9G1XPOVmfJz
mQH9XmRAAkm+DL8oRYilL/3fhqdhR0BRt4YhSSB56ieMaYcH6oSO2zRDQyJlSHJqJ4M7q47TQ774
CYpSn2c2mBIuW4NtUdP9XhN/BQPlHoi/48gHxO6NfexQs0ad1tWrY1ciamqj3A2MT79GSsl9Oge8
cZ1lFs8d+fY7B5zTTTNq5+PK/33q8gpJBa3IVK7QmyF5mlrqU7+e01tnZI1XmqgLVuSQM62uezAS
Bd1bTXE2DSPJ4tZfnbn6UDLCQ/01Gcx8/cpSa8SHID7QS3P7F2OpN1Y7eocWOy5zNlVTNAjLOSi7
AgSJ4RuKhkxULI5BsOQtc6JA77o+tp6rPC1Y55stkSZBgkJ7ii3nDZeQyzx+Lr8spEqXLOwpFxdH
fUCfwnBedTF89tzwQLp3dftpW0F1NGvobN4SEzE/s/jcELUJHUEwI7yvSp9RGFKDhJquuyut0bkZ
qkmx2ivCTQUb88E3LfemN0yebfwd7gpdEEkpDoMe9jb6apnRdXb0rMVgeAydlb2X8ms/mnoswheZ
W9jK2qpjbjr68CdRTJNmVxUA+a2yjAg7W85XV75xaXi2ywjhk+JbmvHDrQxp0wryxI4kh/jF07Qg
OAFWmMYt+OPc36eIVB6kMOa9BPebHweWenHU44p+HluD3mPM0TjNnTOTSkfY0VWKXJjTq2bzrKy6
wa0r0N1RaRvpv1N3ZsuRYumWfqGmjGGzgVsHfNLkUkghRdxgkkLBPMNmePr+OHXaKkKVJ7LL+qov
yqzMskqku8PmH9b61pF0NPAubmFfrEhphzYW8t02N49TkdfjxeUcPsEUza6xocVvDpim/hTrMcP+
vK67cBJbdF++SA6tPK1NNNFoVIg2KpCH2mwz252FdmbvOWP+TctcqsBCdo/xTOahU1M4onG19Z/C
HcpQRqzfNU6553i00zfWS2lYD5l6gUFe3Y2C88mQzGdNS2IDIqdTuxvXMb7D+FMJP0KY9IwRaith
p0Vnam3AigLWFiSZQ5irnZDbMyAOu00t8NdeLaZXg5qSCZMU76oGe+VXma1HuyKLQNpyKJ66qMWz
i17hsXK96pvjxtTTjRhQ0M/N0Dw0jafv26oorhZ90L/LPO5DVLfypA8dGnXeP9EP0RDVYpTR9MW1
uuleXwvBAg5mFRErph3zbGKFHQfQiGjpeGklrfeUq5qRAPyyoxic8ZmBHCmNjdF8t/VRPy0iyt+X
ysmu29R1z/iFpkODjWA36ZV9bqW7LoR+iOfEANDYser/skRa9iGHjFm+Z41XLSSjHVDJ6N2OJfge
u09uZTnnDzADUcLRNRJxQ8t0jyOu4Cab+9faa7z7NNKjPYPdPpQkVbATGq8LWcbnymMYSZrRAOGt
KtovLruP75BoUDED+TxP05heJ7Att+YtX26hLzeaaR9RBkDN61Mrm+G32NZ3O4rwUGl9c51ZsRG2
Vg1ylcplNxtGvfesDFkFZ/gCCJNYxwOWqvTM1K/wDdRHHWVtV3wVaz8RbrhN7J2qQINd0hhyhhOY
7sVm/1y1Ts82oF4mqnjcBQKdbLzy/5ikd0+eSd3wsm1IzsEUTofNCIXKmmDa3ezqElUKBFJyI2wB
N5Ewq9e2q8XLOPfTU2Os29qc0bsZoiNCHYaMX3FLzd5pGO3GI/ClTbO3tXY875jBlUKqVebWSYic
gDudRq8/UC//YHrrkHDYo9uthD3tFGJE3c3UNxLg9f5qBnqU3dWGvelCqfZx4BdLQRxK/kbe1Dw/
Zirn4Z3NlNibdooBFSz4X2fRf2H6ER1acmTBNJmxbp/Ar+VsX4inPE5zZ4udXtqp5pcAHsrAjBeJ
tHRhPa/Zoq52U+tN19VY6RlEdtvLDx2pUXsP8mCQ1q39A/lbewBviMoLVW9PBgcVlT85CF9zrdA/
JHzdoCDAKpw9Z1tJGSrP9/So6xR2JIeRL4hYi8fCNReylzqW0USIEGjMKxMtBRBokF34jXZKb9qn
uRPEdEFkZPQFBGDnlGn5Pg6Gfe4THJejI7+km3ulGyftXe9LZMabdL9crfkLtktxTZUKQbYpHX8u
Tf0WmRFWwmIFCcuWdud2lXMzamL+4gwku/FJ6ca0Mv8mOe57At4WMpb6kgWWMKz8dnHJ4SNutQl5
t6KYggwQh6u9LDftsC1SPGaNEeuYNN3bdZc9yJoclrSvCi9MFmHqPn1XcWE7uBHNotrWbwwnYjyY
G5AjKAhmyzmTMrnqD4h/ETm1LYzSK0YejKlz5N0ZdNXRBrnqWJr1pWv6Or5oUTPSvHFnTSgmTALV
5YdgP1y9jXGJ5j9ncT0UweB25MV1sl1rBOscH8hf8oRlD0qBOUIGMLqdzl0oI+1gguMcvaCheWc7
mTm5fenpyMUpwnUz+Jma6GYQFxOqmpgKVZerp1w1GWznmjBK9+eUDZn3fUbhgrRKHzicMHJZbNZV
VDoX2geRPbHjQLMilgx4pMAh6u6TsUZoFdHcRvd2RMjdHg7uOJ3WiYNyvw45V8UXYf+AAUEeHpRF
INwGb2fWQFWZKYzetLebxUTECKpsMzLCyHH45xAIdes+KbOmOGaG0lB18Crbg7IhGSse1XAlpmQg
wLzkVfPQTo5a94TIldEB69pg36gec9BVl+eLOGKRtpIjQ6LSYf2ClvtgEc2akXUzrgZadNfm4r2G
oj9w+aCwnEFpqVPs9eVwWbQBK7florw9wMDTtT3k/qo8Dr2paZcsbbzysFLDWDtJmk999MQsIajq
c0WhTC+lP0ndkBy7iNtwV3QZjMzcoVW8eOvMddeBBZf/v3qMt4gCnAj48LJca9NaUSGLVy8xmnOv
RwDilsSL18CFtHWNlHhGFpmoBUCeSYOFQNPQJZKZUl76uZyuYakwZ45MBoAtjycdCpRkER3kRAwu
4Z0SsTRGvQOcEhMRBiYTA43BW9oTeqc6fUO2s5g19c45jYwQT2VuGldyWbsT9rwcKSCtfI5PKEzM
7l0OZuqzFnyJaw+NUGq2NwxhnUe7RA6ukDbmO2T7CHUL2re7eah+tNH8NEMg51ruS7eUOGDY2REd
cTYHMK5KYidhiV+zpATeC+fZ27VIhNAs4H1OBsZaCbqEbqXqUFnj7MhP7f1pIDQZ5h2CsyRODsnc
a0cHSCNTP8qwakDBmU+HHrR/OLht6Tf2Ou2jEkuO4Q1jyHTcuNh9G/nKjIlXTlWTRCe7V/jfU1PP
maxwgC+IqUOUzukrG1Z3D5KbBz3vjcXznURZ+s3arRn2IedKQ35zzABeh0IjhgsZ5kPv2q+pLBzC
TTni72M3Mg5Kj/OTnER/SpbGfBxy2fxcXOLpehozZPZNSdjQ6vLuahEVu0093hjQJb8JHaSa3pvF
iToffUzD5b5PJNocE5sQ2pJn6ipO2/kn5jb85DaKgZ1Mc3WIGkO+QSYjFW0uvhZqiJ9Vo8mAjsN5
t6LMedPLlLklX+yLsynwVZ+kX2D34PKYDXWLmG8JO/ZEPkOzKiwtxbxJKc93NSLX9NoVe71JnmXt
LdkBuZbOIcaS2l9MD9jHKJsj3rQPkVfylLbLHcobtcuV82RUSRMYOSodG9sX01ACfrw5+imwzp2M
pHTfatsFRc2EvDXLH0tjSQbNoiH61H5mNZ7tDJK9UPdQsaMdjq6U0zUXUMivlPUaLADCorYZDQv2
PL6k7kLQnMFMNnCc8Z4a7K3kod01uD2Ddc4uBTucHUXKtDfWpHoB9tphmBLGEDZp037BQTtVxNbO
xcNaLygm14jGbUTfpE3NCZSsFqDY2HwWME+XIjX8ykJdn5QaylWPPXTEI3vIk755Vbn+sA7WwzIs
TwtMcFlB+hFD/cKGuL7KSnlMDdD0bc59lVnTt8qY15t0XM6s8ddQWlBLRIKsOjKQXqm5q2/Kyp3P
hs3MZ6K2PbWmRu+DzAsGvW0cPPI1btNp2Mf4Bz6IJ6CcIxdmmwOjbpOtHE+O1b0j3tviJqP87LRO
6wNvPtYFyxJzQNqgt9Rb2FuQ8cwiiJUxBwoqhG/28oUzVH0bm+ksChWd0rxTvgV5UYVjKxxWBFl/
HDzCTwtTC+ykKRgxluC48SvZEAsRTN2BwcpFkFiDXdJFiepM91YlgcHzMqHulGA1gTPcWpLbtoGw
e/QsnEmrKp4bHfchzALjSS+MkoXfUgbsmFAyJiVVStnZ6L2qpy6WL1A74FinwxwUOC530jGeS3MV
Pj/W1rVlM0kJxcJILO1d3CO6fDYK450I+DbIS0mbJiRKtpnnW6WVfS2qUfvhRYjADRNpXDM5bLAT
gPQ5PykI/9H1DYZ5O2ja5llu7HvRt/EzKixqPygz+3QLcAQMiCM2keU3xRIxxCAx8+2WJMhkbNxo
HjP73ur76TCAD8eWGjfbi2CJf9CMUmuYhbGbc85GzsGG+7iOmzPiNAO5eHU9wnn4anSN4Tsx0+ss
mnko3bbCS5nGvCMcbQ712JbHMR4PKu22oPdh2EjQCOU3+fD1WCIVYkLIGZ5AIa6K/n7JMpvM6bT6
ECu+RhOVKOPZNHkisbW/nrIif0xqio3datMH+GY1vW8D4p/aQDVd92P9ZBLaE4z0UsxNWB8BhwVc
uerWRhNF/yluuoY79uQI+/vMHPmkeRDFeOEVfRcO86zfKK9u9yTPt0FpzPiTNQ/3gdZFWYgGIbUQ
syHEx9wniJadwNecUWcMzxGD1Kua7HUfN2BzbxouWXgbzzXfBmnAaieP+MRUe2V8Qfms5QeaHYPw
06F4Wkn13ePE4nZt0x/uYscBI6l7o/LuMV24HETRjPJ/xbiatWscGJvAe8oFCZKEsagd+s6K6gMl
ud6472k2aOQk6DIK+1S2MXVSl6MRE0WGr7FpBphDMfNggBsYfDJJPVuad4rVK+MfgvpUOjITAutB
2K+ULJm7Ztovq8npkxXEisJdW/aJXuhHtMks8jyj+BjX6pw5c8HgXV+uUpS5d5zU8rAsvJQpUzXk
m5H+KIUFJGWZ1M0v8oLLP2EJv2a1fILZSLT/MOoFHFGhC+Adn2A2bRlPmlUtcpeb6khvts+X0WC/
uzh/x1r5TRfgGq6lIwowDEMX0kPq+AkBFU32lDsRlPHOqkR7LmVqzleLvRr635BqficCkbeDCMJy
DGFbhm6T/bT981+YLpG7TFlDWFdosUx1wlo5A66u0ovQW1I1Bh5f6kqB5iWPRiyRq//5CzW2b+xf
UIr/uv6WH2ZapmNLhwSo368/ta4X1dIDlFBpG9iaISxAqBTdgkgcC4GnRijxC/KJTN3oI2G1OmJJ
wqFaOwrYp2vJNShz3bsxhrG3/f9cV/NY0xCWnzmN/3eCmt/+V/8/pdZtKpn/WXVzfm1eq1/1NkCB
/o/eBs0MChkOPJ6cf1Ie+Yf/4JExeV5Q1EjzX0obYf/DRvMCFMslZogIN9gr/80+MfV/oK0hbEU3
XY8IIm6L/0BnQ5jZb3cZHGtrk+3AOoUgz1zF+ESGqtiCjwuz/IunG+aVqzGzxEIBAjnV5309G6uP
iAzT3zA9cTzdYgyOlkP3TaR1QNrKKZ3q61F/lSwZdGf8aOZtoLVJBSRZ1Ol+vxbr7WxVm6iUvey9
Z0bHaXGmgOobLfGslRi9Sl6Iug20J93UOyVFGBKTV5FJ4EVEjYdT3JUYTnWg9iWDnx5zJKyRxPIL
P4qR4a8gqoMqM3/EnHU+Ww25c+O7Ph6u0qx+H9ZO35eLxgbBcuIwbr4ACSLqOWFkNHSUhuiun916
eRdmKY5e7pCiXCRF2NcUH33GNsPqjfHIC+aQXxBTu3i2vfh6La9jFqpurkNsuSKf5kGjpj84E07D
iljLgP2nFq5x/NLqxrobmtndle9evS1+z1ZxcEymi8iArD2mO8SXO3cR72NeNfsy2cZD/TSHkCcq
396WalEYx6epQkStOWC9p21KNsmghhUvzffMYx7gk0No8Q6aKZvTmc1C29fGsWLwCuRlsH42Wtfd
xSvyjwjq64vWaa8lhaa/xbWEAiQeprw1O1B3/cj6PoIAEpnh0G0R1GKNDyxBDR9hEqGg9Bb7aK3f
FejyYKVDDJm29ed+aYtgltgvO4ZpQUPHs9MrPb0pJ0yiU40LzjMQY0eqbx+HosvuMBQ6hxV3AlMr
lVyzd3UDIBAvcTv1gaMVb6qAfow8HNUpxjbfVNm4XyEUvqAeMwi+Nsrbuue2HZv2O4zPCFtzlQUG
E5tri900rsb6DZKzgewCiH3BzJgpTu3brYfLyqqQKg5jsic26As/XkoMDVIFnOmZ72BxOYJFvV/s
vgKSUkQoUWrdx+BVkxrhxIgnvSfb0vO9KIfajzKTDdlYicCdpv68Tml0Yerr7ntmTleVmOJv1mQ7
4VChA2srg0avsylq9HJMX0e8ZeGitpucTdkVYiEk7gXJC9Y2ABzjpT5nfeWc+hLZsakYqmrsJXY9
71wfqS15JlkJaWAmiSsxqYtShlFQgCk4am3DXMWsslMMnSRys5P5iTBX3ZTSQgA+rA6WxSmqQ6PX
JxLF9qmx36sJKbuRr1FgmnNyhxYgCan5k8DVGDzkFFcAK+oMN73m7HuN3pe3KKoRB1xXH5XJXtRY
JIpodf2BhQYkgbx9KRKUEp6xej7jcMT3TtFdGRjMQkKl6WPTZTSJFadOZNeR77eN4Y7o+CIkdplp
l11wdYBBmMPM3te3nJx5jOJwiGvrNHsdOHpFFbxYZeQvMYiYXGXs2mL1VM1N46fK+uoU9sdSFdaB
meur2Gho2Oqf88E0DjNkSzbI6U9HsGcf1DT6G/l2p43LXdURMSDIpw29rhS3icPDLKoYeEA8IQKH
Qx4asPd2SJzcw1IzcVJdzZaZxurUeRn7gRFxSMqqOzRh2ocwTAlYiYr0XNWEeWChY8GCxypcShyW
Y8sjXOUYE5bN2yXL9HXS7G3M4dRnlnR8/Vq37F29w1QXFYq2dP0GZQ9QivBwbavNxUkkEj9qh3DE
suut9IPeaBb4JDP2lb+83v6i6vu9Rvrn2wOklzQlLzD886hLf62RtApKCA1pdQFyvMHQ6cxqnwqY
JWT5FEn6m5rNyJ+v+XulyTVtaQuiQW1wYhBAvU9vrNEUQ7fKfrzA1auJIYjd25okGJ9azvkb+Pz2
p/5VgnEpCW4URDMkF97S/LffPx5oUY/f37EuXZ59b6tlP6zqHNNMIotkAWn9Tcn3b+/iT5f79G0a
rNgSBKHWBR7wi8iWFy3BzJfP54ZL//lL/ItLbQmrBgU0pSVlxO+fzKqHPC/m1uNLvO2tm6y/zcQ9
3vA/X+Xffiqp/3aVTz8V44uoZtKwGR2e5+ocVfdkpP/5En/xExGSwC2o0wxsmcC/f5C6FiMhTsK9
wFP0F3Fmx7Gbxb0ufs7/zTWnFo0/6r+42f/i00Dkhh5HSg8yM0f//VISqIAep4Z3wYdNICeZgziD
/vxpPoHouOFoazYIM/cbir7PnwbdWFdC8dUuGsv8FS3C3zyvf/H3kUKg+Ta4yPbw/P4RMu50bjKV
3XesYCgvniunf/jzR/j3bwky778u8flbsmdseYMc2fBkxjOmmRMBPN9YhfzNJ/n8u3MCIP8wJF+S
sYHKt3+NX7oz5vNrPXVLcUmam6K4U+N+i7CJsEP8R42tA1/Z5qzxHJTvEq38VtD/eqHF1hgFwze7
OEXpm8Wrln7J/zaBY7t1fj1ouIgnTX27sVxuY+PTp1G4toA1ifhSgdTRGdUu+iVjDVwAs1ZnrES+
a2d+Fn3982/1+XaAHb31Fxw73M8Cxt3vny2pJiILpcguLdqpjwrM8J///qcA1+3LY56gc0sjrqeX
dT89MiQhpYlhdcWlqol+89avuAH3nnGfEdc4ugUKjxO8QQVTp7MCHdHQn6//Xwjd379XKkFXB+to
Sv7zGaacslRd1iTLLnO8AciUqm86iw16NzuY7XWoMOXCWqdXNUSThuQYJXXruzmKcTdo9Yupw8Kp
FTFAZsuYroSPd1p0+TED0bqgMi59NGTOAa+kExrKbhiY88bvt/Fctm2EYdtT0q4Sr3hDll/Ye3Z0
5yrG0Er06x4Lo32sTXv6m9fW50dw+9a5W5gcmIj/7M+zmDxaNLdpnfRS60evxcR0a+T/NNb8j2fh
X9w5XGKbipjAM5Ff/n7nFHCHrEnG9EP3JJ4RXvTnH+7f/zwva0YgGMckrm79041JHCSYtKkdL2CP
du6jA8f2/+0Cn14b8Pw12HdcAIU7sUGIoP789znztoPh93uP81snicEkkIA/uH3GX06ojP2FHmut
c+fkaJSKqjJ808nT4wBb5ljPTR8UVMfYj3vifXkbHKY+M0glhQ/HbTWRJWXE+Q0NaqxaFc6Zinar
gu7WpAk+PUtevMiD/IWGBo/XZH7TUaD6IwNVK2jTFAlYraJrh66PJn0yb0kgY1II78vvMDUEcW+7
VzGiYRb4Y0/OoQ3UMqz4UkjeGsrHxEubwwL9LvYJ8PoJC4WtaNVk09khpwwKoqJZztx5302wLWbs
DEGsdU+Yy9A292UfVztFSYxavV43wJwo9lYPj8lUyRBIF202ssKDQo7rM6TiL6B2uU3h/G7w7dSv
Z5ksO3Y7/S6fhujZQmQNmgS0FdFRyQ0JC4woLFWTQKm1D06u12FFfjfCILRXvtOQu4Y6p30S7dze
JKKUgA/iLhx7RAx5RVohm3zxlnJmnF27GgPkEPnBLlznRx8NE1ZtRw/iZtLDmeEDM3UDo5p09RPW
Q+ukxVtMsru8lynsJdho35ykFoGAWRZ66Mb9YknaQ8eobmfGyYNuNi+QHXL0WbPcZ02V+ZObzVdx
z0ppaBVaNdOaFTBLsKLMXpobnWwtiDcKz7ir4EfG0AqGMvGIgxDrbZuqao8xl/S5Ek55vAU8tnHT
YAl2Bjo9AfOVuNwjubVJaDSExyfVALa01XDze4Pu3LQCrRnJ2XTkbuHeA6PnAtlsZkeCgr8aA/md
LeyjfW+hKiMft4Xp6A4no8y8K/L5xLXRTfo1wE57h0F5PafC9cDPJWAbAC8y1yFcsK08LdsjMcLb
nI0EP3fVQpoAe80CV8UDJHbBLTOKD4fWT4QJnIqPvlxfUMhFp9ntpvNiW+IatBtITOWtD7XltVdj
WU0/49F9U6VB/lzeyX3vcQ5bCeAYvmgNwuWy3ufYD32XCLUjE/ycQOyZFRQ8Mn5Tx7pjUCERHPXW
PqmZmOJTptWKARhWNv83r4y/AohW+6UnNq8eZtCphlOSmGaZu8Zm71mOuAYSFgJXM4/bCW5scc71
RPhxuTSnqkYjAsLQxG4vbGiQQp1QOBUP8ziXqZ+I3rrvlJK+ProrGyS79GWkiCov4yYsiClDwof5
qch7khMXqA7GRsQWRhVW1pDSUjf9cdQRxRgxtie+5PLAzCz+cBQYCKtG2mq7CByajRnTebV3qmz9
vpbID+w6Hk5JPNa32qxaIl1gFbrxYh9zAM0nGrnlulsxnLaNYW28kZj/MeoumIVrsHYkdcplxFIs
1gUdpeWUm299gu/pdLvFGDNAMshXalJ7p7phCtDUpY8fmuXUsKTnlu1aMEbsOGGLZq+lfGLucKsN
aexHUVpfS4qsaywxDHxEVe9jfr2dmxFjVD26kx14pQQ5nG0t8pSGysp/UDJ9gVUCrchBYvgdqGwX
wKd5muTCdryKjBMq6mKf9G52t6ZJdExLVLdGv/Rnm7hvRGxZcuqYfh7BgzaHYmmHm3EBTlVMBIZM
GHr1nWYCTdOGQt1DaHtfWB4HU0SCO3MURj2CoPHGGpwg7aV1s5AGeLKGWt8JlqPHsdC8jeyFq51t
te/CK8acxrYA1R8YWXdy4CJ0AweXMWj6qybt/mp1yQNvOFUPHZIInyLXgcW68FgqLznVW5YfhONm
DwGm3uuMplAP5PXFwEASlqlVHLf0wBul7HWfkDCO4Ne79jJNO5OJQV+eYpXH+OadEfm8jLb3fSn0
bxPYNB85PDuuYtNMKdTF1Vy9m0ofYTuLFRWGy9mYF/nbvJT9ER9CfW+0k/pYySLGnjYK09flqB5V
02bgHMb2ZEXChvwwyqtxwcgQ13QyU56lh8VLH4zRacJmJfieQuWLPRnqWMWxs6/Rop4Yteh+vw0+
xyTzDslKwJpW1aSOWkt2u3Y4JSaN73NsNe9bulRdSGZdeVq8pTlu9rhvxjzgu8HptYvMMbtMOAnD
tIlwhy6zwc4yHoljVCA1GpDUu9ZESBA3WburtMZ5nMAjYXOHukFaNq++iDPOJxSB4bRWDi/GglON
gAQNLO72Ttho1+8W9rY9UjV51EcEAV6dUdja7JkZpkX6eW1n/XYoLjVTnIxZqEMqF5L5R5irMByz
VhwYmT60er3uLXNRe4D3685Ipo+qtqYdUBzv3AGSBhRh6DdIKLCZNi3SDOkwv86Sj4ZA1WMqN/NS
VOlHAC5mUGoAMnh5ppfZsd7qtI9/mGrSNs98zyo+q9+yHr3ULkEGF2DFw4ySWSZHtl0cUH/0pyUx
DR+1SnaFGJOvDqiJP9bZ+ziLEuxfb1hsdWWPbtWVC9/dlOFlVQsmBd7ebaAPY3oozSy+EDiB86Dq
8b/X1BW3+EeS0AGl6/codvADdDBheqRlOkQixmDLTsytec40ASWQ5SwsyDdEVKhfSG1hEcosGJVC
1JUI8Kqet2KEdBXXReK3acF7u2rq1rcjOdxXDhrfbrD1WyMFvuHqcRLqENBdYGol7hUxNgZSxkGc
NXwDQQ9E/YJZH4mU0vv7mWQErHMtuOaKd7nr5qAFhB7vQUP2vmVFZejUKn3Bp5edym0QCoaSP22b
3/VlgDoia9eHoaeFKV7TvUEfslOKdF5YEl2o+uxnJqLuNbGNj2n7z2R3ATfOcE76wRuRsbveDWiC
V0x5AOkSOH+FaxbHuWuJz8aETy0BcACN9Tv759caB+yromPej8JF95TrJozEyPVHuwKfURA5ftvk
GlsS9udB4cFoUoLIdWdwJ3TkCaJIlFqszRc4ua0JaUZXRYAwkxKjV8tlLPTXuEZuukvi7s2w1g9h
V9oJjxkOU6HNLNdjklFngCahLNkRTFK9kZbKZ9YnThAE5PTOw8hrEqn1rSxiewd0HAk3/RIxqk3t
Hjwl76Z4ubXYwqDRDjvxtYtfXLCWqUGorsZ5uZuUmO/EkoDEGJufGgbFTtMGBqNEk+mGJRGrlPOV
whQOKV66dNLS3C14MoIeZIiPl7rfuRL1ivAGMtaLqTm4DSZuxbw5AGdWHtG/5zc1x88tG6kKdxAj
RmEX+r5rG1TrHT8EU3mwC/xy3WHsYrA3XpQGNAJxUGZQykZ83SDpbcO3c/17BfrouOBUwFwCJ8vK
rfGgNaW3MRl13poxX51J8CyAbHdfzPZ6ECsAhrlI1D4t5LuVEZtDqBjKDWAhVzXr74Nht8mT5gFj
aSwK93zIx1PekWuts0rCiOF514nm3HZeQVhktWpf42IR4cgi5GtqFGzqKjaCJFJDq9nQ1ckZJB5s
dKwF/KvNJM+WELnaVrgPi8sU3LS0mRELGdC1GN4r1YP+IdfghnDwV+RW8z5FpLFzy5UCIe3i+pi6
BcgWZ6rR/CLmGrBWgHKH7ROXcnhb5iq6JWy3hfgEHdssG+Ohg2OCWXG0eeFi0pnre+46EejYcu+A
qeaXAh79Ts7105yg97F6JIBTpnWnqrOeGxf0X5SUwIGi6sdCkRSyNedWhZR5cMk+Ao7VJ2NQl4Am
i1ay3SE7BUdsqkLm+hmaMFza4MvmqgW+og/Y6FhFMUmqN21tvomsLNQ8uaW6YFJddJGFmm5UbMc3
HHTLURH9cozsDOdAq4AEdOyrjCYduX+LdOTUj4abfsIH32Q1VdfSmhw/HdaYjT5COklv2e9llcMe
asCoL7mjHkXWWHcxgKKDaOLiCThcGpptJ7absRl3PerzM80QnC7apPNAatah73kMW0MMZ6AKPyoT
onhbsS6tYzM59C02HD0DcjwT6hdWM6K5SIBGFSJFpruaR1DshZ+mNRTFoW5ueM6LoKQ7YFkGE3Vu
lzeyepJdljXLMa7jD3Yb001PRs8jomT46amd3IIEARWnKthaHXUjHDFtDy2FgWxuxr7Z9GbAUigh
RjAzIaqkaXsXRYq9UJl2oC373juyy615xKyhObSI9Hy7ibJjgbvzLa2s9UbqdRyauQ55q6iWi2sl
y1dYJua5XUHJCW3NdkDx2hstIrKwW0R71SzKeykk0bEQd1TKkTdPATCg/GDSYB1YUjth6lkPdrJg
uZvlDHw2gqpgYY7tKMMbpkU2ff6OVqs+UK8lZ9u1yq+Z3lLKQcV9wd0d7zkvq4Nt9VNQ9RE4owrg
jDlpC45McsOHZIn2jb5+oeWSrIexOQ11sqTsQj2MQeB4yGUzpteqr2Q4WnF/t1Ykv1vGkp1ShJKB
bsTvcet9YReq4Y8oe5iJAN0LII43CivDg+TeOcmojQ+i531FQZrdClvMt+1qi71hzd9Kk+06ofQJ
Gm9zOXiya8IV3GmoDMDg5cRelOa53EHilGdg2cAhJNWovjjWTTcYPyVimNPEI3uQ2uoGU2qU+47j
MaAhv0+NeDpB3koBak3dldTnfK966FmcY+a1w/KcoIc4ua0r2ZFyUFiYxioMQZJAYbOGdVlAQz+S
TAK8LZsHMP8p5JlKjki6GWSBNqu9b+DeP7R6o4M1tn0sgf6yDfO+DyXPQWGIZ8mS/wja0wBz7PVX
ppUmNJjeV1oqtuGKykkNiReavSKbcMVbDgwWRV9kCShyVOdSKEi3ptb4wgT2ULigIYyU76USzPpr
ECroCpAZJYlkkb8+aqlJHWbzSoi7dbrJPMUAsLe9M9kN8kmkYDTtGDdp6q2mL9p6Am4mGwiVvXeY
PTMj8xJprDtq9tM8gDip0jX2p8n4wYIe85PniWs8529YPLsTrEI0l2s03w1tPANXnD5GZ/Rul0Zr
g4zUL87Dej7FcNt2ScfBnmhZdVVbjndETDyF8UKJ1JPSeHBx6H4Z2Jic1eiIl2mx8NKlJkAkb3RP
Sx6VD3xxMV/5nL9DwN1ui/K7UNbM+WRhKQJsXANH2+uaPoTmYNu7wgLEMNbSCrqaHjTZ1HxjZZbB
WPfDfnRp2ASuqdCqUACi3uj82OnReQ85iAg87CxaE8XjQss8DxrrVmfdvBkjllU1wCDoGAo1owx6
nTtjrShwwSSj/5/G+OghkQ3GWGbnOp7yvZtmgWgr3NRGf9LbyjzyiPjpJE7s1u07K8/LR81dpY+p
7GvudVFItDvYr2iV6FbSDFE3jNfRKBjD2/UUOlqPWSYzXkQSW8GEuSzE1qQj4s4ZEFTREo6ePr7k
3ZYskpU9q1lrOjDiN/cMjxmoO7U5H5h5IRTEysG3Slt8mnQsHFjFqoNl/G/SzrS3bSXdur+IAFnF
8atmWZ5kO7bjL0RsJ5zH4vzr38X0e9GxHFg3uN1AcE4jLUpksYbn2XvtBOM1fsx1J5juDCLzCLvC
txanoLgdf2II4ocHBNAwYxeCK8P1YkYKtL1TtL+ksmaWAykkkPHUWmGnXiT4qFdJZyZ3RcymyalU
vg37kQAcuFxbPGz5LoNwtbOrzt10pgd1wOuaK35Cvq4GM70yw964HPyh+RHHxnca6w1a4SZeW2Y+
As3P9E1stmwRQsfcxqhfaUzga6JUxTE9Cul2T0F26amwfMCyjLXeMH4VBqclwGftEvYBRJge+Ydn
xvmO7+kt8SKwK6FOSqhKUV+LknaR5XjqlugiSJMmwTb8h/mNMkkqouSGg8uIEMVF9TxOCbsfhte+
ApGyybXe2yW4cg5BQ9m9bxAehT63O1VVDNEwc569QBc/mkmieR8GaB5qhBhWSWdXxryZiEgdZmyn
0i5BmARLuPeUzpiZF2bZfXONeEYnxN1K1Y3YBWRc7B3u0g2dAl4EN663elwZx7JxEZZMCtspJvxt
b5O9A64LmJffepuucRHqOZJfU5nlNp7admcHM90kcr9XpoA5S/HrthqjYe1FFWkWgiE7IFa5iUm5
24L6N7bY51mrOMxtnIgUN6QH3izJNTFD2s9dXRc7gVwFXwKXyXAdHwPTKPYSOccVghS18mUPvRTo
A8qKLt24zYDKJ0Qi4BNCt/dT/GoY0pMVcSYY8WT3OoRJBqM2sneBSTelyNpyzeBkfmwyA00qVYfc
Lev33q/Ce5Tu+cpmxAJNonDtR3PJmINiv9RqKIohFY5+GwKBY1mLlkqxkLSZXPSqNXeFTMVlQobO
MncMjv9l4LOHgw18yOBIbYLWeAYZRFkh9t0FZZt2AVENOG6i+UBVWyrWwssXNiKJS6GLAaU4jHgI
K/W6dIryUrgNZM7UxDOvwCMTwF5cEaParxqHhMHKxjQSIhPaETVFpqiW/5yCJNsz5babIqc8N2Uo
9WMzoYLbEHfjBNAYeaL+rgvmU6KlsG1NlvYs084FAzgnOEl7wJypiotIaeKhwgnMBweIh9xQx/Gk
XimV6xRgJg2ffc/BICtJCJlAk25cqmEQnRNji6I6XjY9sSa1IN6GaLtHGAxAMEfA2eMQY1egE7cP
yIy+60cynAycSaNWYk9iLwVghPDOzAXUywGyoarHwT3lPPyUTWK4LKX2YON3WSvH1wEx9zorBZqc
QHcydhyKutRUvZn45JHgK8zoOsCXPJ4IbmR2W3rKZcEWzvizBy7wIjrR3mNfHRcomYNdkrXpqjIr
7cnnmHAJVjRfRQmeUfbV+kIOurmpKc7dxcmtnh+S2NReXVyyhD8qbw3jjFtrwEylcglM0eDZmlIb
r0IDU6PWufFWYd/eD5nTPuB4RdEX6e1hiHS49DJoSPTJuyXc1Zofns6dhma2f0XlCvFtteyUw+Cw
2+jQF4626jIZYIOw6+cIp9mhTgGMtlU+Z1cppNZlmrRXhYXPQSRQfsi2Fo/0XOBiOuwIFznRmvQS
cov6aAZ/NEO1g1cngQN/O2jqCXoGJX9iJ6AtFx0PuK8vHY+KCazG+j0pve7GN+LqRhRhf8Du328J
fXiMJx8biB/WMHRzG3AwHgVK8lHsrIBFYioX7HnMNii+mSbpv6avuw0DBaIt9DG0TC71tsYq9Ot8
8H6MgNG2VdwbVKRS9oezx9IaRvdg9HBUBBPfNhZxt+k50S+pswLY0sZkw8nOvMhcznND4QXsfC05
klIVApQlgzgYFhBcyxvoj8H3Nim069Ziv9UM+H0huwARzC3/VnJQ3KRBJu4t32g9xE9UyigfBKsg
xMrjIhs/NJHdX6M1Uhu86NOTYujeNHqZhRwNXRdZX/lUdfBwXKMuH0xad7j/3mYDFN0JVh1pRekP
N9bFniig/sZm67WQUFV2fjjhTVGR8eKSS/2Lw+F3XIT9Nd02/cUbpviRlMtWAxgdqacuJVYOCqnc
ar1OaA9g0EpyUCgdF5ikAv7lxo9SFWBCjb7NHnTYJrNjJ92qdpoyNqgY8dLKgTdWjGnprqeyHNnl
ME4yoqQWbe1YNxwt35kL2xtfzl6iobmjWRjuUlYDyrpsHToMDnwfamK2bPCpWbG98rC7M5ySmqnW
jI+4sV/1PkoPes7BIq787gYPDGfQakZLKcqGaGOIQK76VzRV9jq0wEG30uhKmC2GdjnSYCB0rRxW
igFyG/eUDDqFlt0VnPcNE3cLYbvyEktd9wN9EkZnM7BeHdvHY+dk3XAT1TY5IjIUF4jpKWakGkJS
jUK1ohBa42hktsdKp/+C+wYbyxPpnUjS+D6qwuqbbVrNlUyyacumolsZymu+N/TJ8SKu0xcNV9RO
i5tuH+qVBNU9zAaeGIwH8rn2tTFSc09Nub8F/cZgdHtJ7oPiyJo4dfjkRUl5Iae2OfQsj8sqJh0k
Dl3tqhjp+iqj2Ql7ilYuPa01hzH0B9AB44VV5OOyKIU8lF1JWKMLl6IkXpz9f0JaF3bPZUuWCpiN
tB+/tYYbA7uHMrKsnbDcI7RG6wtPakv4t7soWtlg2andn9rY4XUt/HmJ5swl5j/yiNQ7D9DIWuCc
4KRZvviyMXaGiN+1MDKOjqZTjm5DF6x5E2i4+kFM1A9u690XxaA3W0ZmugUQZCz7oVED5kHdJNTM
MN9jUN/RqgmEewnYCHaaT32qiOyMdT4JLhUo1+OYThl9q8q5gPYEZ/UqckW51ctJu+J7EIwzxAiV
RQZfTXOgKssEQbEiCYJzEGMEjUMcYCaZkmHcNjyWLZT/7juGtvhyrMrqOlG0X8irqAB72RDG6P1d
F0aAc5tUnyBfEwCD8cqbOYMg3J8K2DVLisrm0qJItRRBUW8iWsObzsjpD4b6tDL9Jlzj/w4PPsq8
Cx01yS70qZK0rVtxigEAUvQG1ps8YRTS+DiaU9jtygpydGZmyR2HMGShFRGAg2f3xKiwcTZ94a1j
03Q2GQl5myLrJlruvPJtOpXgnyEbks8x7bJO+sh754CswEyXXeAmSyfBwI4Ly151vSQ5XLp4dN/9
7Bhr37uqHFmzQ2prsoo5Ynv1rwgnE6FCAZlwi1jo9OLnLZrMicvhafwwq1p/p5CtN3zeWN8D7HfX
bRsMy6RIm02YNEBRmkxfDHpYXzV+SnNp7MkkcqE6OcqxDs7gQITCvsuWj0r4oKJ3ztdi1U8xotB5
O6a8rMbCTblC0odZ6iXtJb0Zf7hGyNE6m0B6zXM5jv8EYeeSAtdrbxDXVtfYkaMuuGeJMx/9WWpP
jTV54q4bb15FjHNWVygRSJ88+P1MwzMpMjGJv6W2k9xK2knrbCDZJsGtdDe2nvWcNNnwqCkLbEc3
ENPnBalYqU6Viwzv66JqKBM7if1sqUIunJwTs2cH4apid3GYci1ZpBFAT9RhNBo5A3UUdxw25nGJ
2ZT0Nf+HNgI53sSF5ohVQ9zBakiGl97npSZhqGhgKttdxqYUF/DAfuO6xflKR5v9D6A4Ksp2vRFu
3+w0jJR8gbYDWtUHF4jPzaWdO+J5TKENEBIFZ6/wnP6mrQiwkvYYHuxA6i/kcLA3soDmbKx8EEvG
nCSbRGDH5MjyAJuZlIcgcw9ja6EkcI3iyasZyTG+KQJgYM/VgEBWnBvUoiU98CLTS0FTEXH6RCt2
2WjS2TSmNNZaXzRbvs2wHbUWC7nu6081kNCFrvvmxYyYuk9dAG5BRiaiHxMUZM9cdjyjr/6gqCja
eUYunV5S9Gu7Q1iqfBMbMO/WbRReaPA16JML9kcOHWnyzdrawmZbjumDNqbxOy1A9zX0zZjVfuh+
lWVUbDiy99tsMPDIjr63M/SKMJEkoVJfc4ShyNZzbsSbNvll8uBkY3tHN5F2aachtV94hQGAPen0
m3bGrPY6xr+FnKLxyOpHG1ZXrVi0fhRxdu85AHQ19pDWydgQju7Wsspq47VShxXNr10bmhwPlAOn
VRc6NOZac9xYMr2Wcd7dDFppYQWR75mT62wKqU/3EuOtnLJ4jwWyodVUzKIazXrTwf5DpAECT2vp
dcSHuHbCfiIOI9N/huzwF/1IOK8UhbNxgNdMer4I4Tl1ESEDXSZCDqgzpBbkuFgVgR/fhwycOxxm
8TvVuLbdWNhfb2kcImTnddkifZwWHO3geTDESQkwxLgoZB1epzTuKLNP+j5NKYMbRertuNvqmFcd
uZhuK24jXdKELO2bjg3O0eKIVqGsSXGMt7yqk0AAwn5XXwtdVvsiSeu1Ue+AymIzx4UD3IcXJQSO
trKlrojIavA6l45BtqlOT+IyygUzdhVmF7L1i3eTPG46JpoknVvY30lLxY0awJMkn4J9GhuTDYV+
mnJOoK9pAnsXjYEZtR3dH6aEWcEWdqyWZc10UhK9VsXkPOboEqOAV90sJA5JmN/fMw5YsKMn9ulq
oGZCHwNZAOnvJhkdbj8+4q9UO2GY1BlIEvG3pDpQlq8N7TohZ4xDSlgTRYUnrgcM9lAUFvfCl2Oz
tfBH/+oM03/2lZiO5Dbbj14CulGLA3ZdWklnIXXuehmb5A3GTJdnRGOfZaDo5HEb8saaNCZOhXuV
bgZ6YwXVbeSIK4fObztEa6vNDha2elPm3wAVv+goDIqyW3997c+Ku1l0bGA/IG7bQ3T3Ua3WeZU+
RUxut9Bb6q3X7/714z1cENjZ0LbSiTNP9ILsZujXW51/YzD9tBR+/1E4jWgamZ0OMtoTaD2tE6V+
OuRAKVPh3+hDepV43arRujNi0k93yMVzanim7iHSJa/85BI129SqBb93SzmLpFqWjTOPX8w34U/F
4KzCxW1goM7mDwbAx2eQtCO+Y7uuroURGNSqNLKaSuRoh7RusL6ALcJ4QyQwwDzOEGQuXvkQaldl
ztFbixUe4M6dOP52oX7RBcR1UmXO92kzCrgfQXtboHN5YcdBa8GBhmac+f6zePzT1/cctF62N4PF
T9T+qdDrcnCy6po+5KLLb/C0Rw5ZFe6jzkxQCN7XUJ3RWZ4+lPmWuSZmSduyXYbVyS3zUx29wFhV
1z7FvqG8N/Mz8u//3PWPP2sWZ1M0seGKOtKav8IfOk5dCwKLqnRzDcGrxsPkUOVNDHaECEGm/pUh
Ey5S0ywBUKEYEXE4PwJkcQu2TdQKJ84dU+kND1TJLLgPEUxwKfpHH78K5DrsTC3cmaWZZqwFFHs2
pFdg4JfUrBammxZ75A/WxojEdDlGU7e0GnagdHBbaHwGXTFP7VOO9Kscl/yS/vgjpZd8hdOzxKBF
plYT186u0EZKrRklGy2gQQEn8JvPx7LL1A24kqEwlySp0LWFPr0Y8P9t7dYlPqyLxS5tw4boyqaA
Z5Al1w2v+D0U5Pra6XnPnGp8KFBUXkO0UIdcIgVz9wbhWxBIAwdToqi2ZTloq6Ev39gPeWi+K/Xo
9BqquGBoVjUCk1WsEyou3PqCbT4njzAq+gtMzz95Gdxj2LmoDOxuunJcYtwdw+ufI7ooFM4729mM
I0CdDmwCaTCcOKCcYCDDO/RrTIlUwTiirYBQEsucU/WqLKXuiwhv69B08XWKHuVYlkFCLnOWTPux
5mSc491ay8HOLmDHBeVCAqN9wARprc1Wg8NOW17A1NhPsx5rxK1LlJIBR2nIgWrQopGLhL9zFaak
oCAwwgGXRIPFvU3TvaaN8Z0qynbVO0a3lkWJhhKq4k/XTkOg73j2zbUbZXAgwsMYEUYTRxm2Sr0v
bgHRGT+FnVNEH2gIlovEpnLtT0hhIVU6ewRF42UgRLVJ8xTuieZR8dI8c8mWg3qRyzHj4Nnte0RJ
+OjFTrlXzsThxNDia2Mq0v2EFX2Vke+2pczAfmpMFDZDX58hZio9xqoY17qqaNq71YiCp7N8czO6
1IsXhpW1h4Ya68poCJRcVPYAkKh1R5of9vTWafxvOeMvIQQ7oYvjiJLQcWJb2WBAX6GhEbbPKMpZ
/50p2TbJWBzInXpRLTEiQdFRlEqQYuEGCa6rRh9WMXkcV5VDBkWldfpq6hsJF6OAn2/FUl+4qV4c
S+37qJ4AOAsxbRG64vSrw/CbK8tbrS7IbU2WXeZnV9HUIlwk2AWdYfGYh0q+1HGQ3AeVAtlOtWtf
wuu7aI02vCaEzr1k90Ml0jVQ/EM7nCXkhWMfiCQv1yZd+ycQxNO3XLKDm9SuBvpDzzLOjXWEC4HG
ljMcwSoTRJ773+txePOVLF818AxEnswtUMqq7jUhnR4CV0vSqwyMVUWHG+CMnu6pa/cXuhOOtNta
ihUqb6ctEnp3W1etbyyEWsVinZKsHnfiye1QveqNi3x6mAy60rUHAn/haRatVVDjG3pRgmR7QnYD
W3svPUFPR+U/A2RQK5Uiv+Er+L+Q+5SbQQs61Hc1wZYgVeYM7l9jx+GZHHOK8cGsliXja5cCa1x1
oC0vBEsYjzoiTik3xIM7o9p7e/hhs/98N+qAyKbEibAF54S6hwSRaDYhQZM0q0u/gGFbqt67LBTx
9qNXqcWMfliMoG/oWODYzMyS2nYzxcHl15uVeSX/Y8ZHyi9s09V14QlLYpI6MQdMde+Dk2mMWxGG
zrBGATbd6H4e3Qdm6bw2rq2+1S5ayhwlfXRmEf3o3WDlZ93/DdOgRwhQ43QR1TU/IaEFLXyFIqJf
68yjyZmt3vz1//vz5ktICBqzOUeAwBG/TTN/LGg5ubHG2EAXx3U+vNfTylfr9txu6dxFTlbNKYPL
5ksuYo40uVY00CVxQfGZ5f/cVU52rVRz0jjJeu+ag8jUX/sE8CJBbM/YGD9uMrhhRJEIbhc7ZG6X
0E82GbFE8Wx2ILOKKGo3wdBX1/HYBduvR93pb/Fcg+RqnFKYJtlqnD55lRiq1PVquqXLG6zaaUy2
CbqYjY5A4UITaXJmpH28noP9D5+ezSQ1/2nhZ/y4r0maKTTGMRc0fsM1+qtGX4Ht4fX6Dyvkf20V
Or3Oyb65x1LJwbwQV+bUuTfR5I5rjZSLl3+5e59/zYmzETNZgXKYXwMVGxv8Qr3BytLa8d9uGqcj
RxqYnfnvPBB+m37+eHcwh0Ae1FP/nqYwNU3KeiNk5/jMG3pibuQMKA3efeDxKDi5PyfDWlT4umjy
VHc+S2UkyQEJL+phF/NPvfVvQJ35wClNKCCYgbGMgdAUH8eBrNrUdIm8uhMvdGfrb18/l4/vzu9P
ZzTja2RbpjvmqVFM62XjTb6e3WX6nn2rvvvXj8c2qUNVwYKBhdE9mWYsayAgBDXbXQfcKToi+z/z
wOdb/d/Jcv7+juAdsU28SjY6upO3pCKLsTPhmN1txuRRDyXajfyMhfnTJVhu5ikZMinIWg4ZHx9A
SFleAlmpj043Io9Yd9ih2Bt+faNO3nZambgB8cvOZ2PJ637yFg5V5ke66MujbvXrJlpXnY7U+zFD
8Pz1hYx5vHy4Y4Q/GVgCIb/hD/wdEvXneSkvcxJApkQe7VRJ9l5E0lu4zKwGcWDRZjez5ov67kEp
zFbTwCrUP2JF+beCAL8XRIBt8MKyyFkkSX28qUlpWpmqhu4u2EFTzbV/HXfzx7sCZ/AMosJD//Hj
Da0K0bBY3Z3Qpx9WaT0Dcfn6Pn56cQQ4Hov12aDcwK08GRVxqyN7Rgx3B+/OY4cZbP5vn39yg7o2
disJbuCu4thDHwj17tcXmEfUh3Hw+5VkmaFuYs77mo+3aOgHxKnMLPdpWYFvTA60TVY4RpZASfYq
KdaBRpPl62ue3jTimgA28LgtlG28VvOr9sf0bKjCanOw+kfOAZWzZkf9f/v8+S374/NNURaKxmJx
TNOjR3O1PLMHOL1n886T4g+8CaYCdhsnDyUC8eyDbodaOvmHBvKvZbZz8PYskMkXdUpePAf0r3/T
x7KNa+Bbc6gie/L3VandfPxNRh9YLnqD7FiET/i+pv7ZU3QEb4V6JkkH48VZV/jHMuenK54ObUS8
cdiLPAMHVePYN+PL2ptD2cP3pFdoAEuaSUjILrRCHbKyPX79e3/fxP8OzP+5PLZwl6lQQOb9+INH
GTVoEgOadFUNcbN6Bji8lAheuiiKVl3n2xQW8JCNpX0ByOBBo+9z5iv87Z6zHLLVZ+XycGt//ApR
Ukujocd0FJq8HrTmqktBWaPy+uUW0zP7paXthT+Gob4qBmtFFDbkOQ0orhn/iDWbLJ1ZN2pA2QRB
KeoDGt0zy8Vfv6BBuUtI9r36KRas7QLsmgj5j2nGRD4RMkbuPdhdpE1EYkuo7qvabt7gUp/Zaxt/
Gxz0zwyWRGFQ3Dt5OqpUBlELaXZMcFApeOs1qGDy1daZ9Y15VnYvrrrUhjPLxcmq9Z9B8edlT97s
kdZLWJcMCp+sLpaLCr1b/zIGR2tO/BueSUxYkP2GZgb7Z3hmWvE+vvefr36yy9CJRMBllmVHLaHV
iSv1QIS6Re8FM5OdvXYkq9PMzzkCh1gXkAu80Xv9mXb2vZU6SzYXm2pyLkt8VKxFe1OnhzsYJZaF
6q0Pa5JNQv3WovS0Mdp8XfZco56yWxaAjAIzTSYPDqUQ7mbs2l9FhleJyKnlLO7uqTMaOe4c8rzi
HOM3KrrrcIAYNk3PeE4OboL2x+1L7JRqlRXhZmzylZQMmICpvhfDrvVLyqAy/Zb6wYOd67d+Ui4x
iA+LDmGhssaVQc6TWxlrc6zuCQfYeOQgUE1zp0Wf2cmaMHQQTrTOTNy7S9/KqEwZ8aoiA662xc+u
Mn9gt8J12gO6zOSSGMJDhFIULQo66CB4qCLVLmMlngwVHBz3Z0IPnkrko21SQzTabltOvO49UkjC
CQyUT93lWJgPgwaEP67WxUh5FPoj5Yjg7sxE8HFb9v8fPO0WDhVs+FnrP04EzAMU3iiVHXXbvaXD
C5PLG4Am99rFEIhtOFZrK8NeZE9bGU8HY/C/hVG/NFAN0Av7AaH2iMnk3Aw5L80fZ0jEpzSDfu96
gWecTE+yoF8cmUV5TKp3i5WA52QiL9GMb1VMDIG90sYfTfcgwYCP9Zkl0Pj8LqBEovdlcdy253/6
eEtA7MSdPSbsVPFxHSZUWRupiXodAQJHMTrov2rUSa+T1+DHAAh906TTK9qH8GIydJ3gbmlftL1H
Pl814huLgubCpLC+0fukff/68cnPkxXf1eTYAReGw419sl67WCSQSlrFsfb2UfceFU/uBLPBA4rv
3ZoISeL2KtBfEJEuiupaOvprDb7PmvLLerjxAYTgf1lJ9wfRNMsu/zXQBE2JdRzARecprT+IDoG8
HPQ5sy259eJ/AoXMo4++mSFca37WVINO5tooDkoaUmN5nMzm4I/JbRJVEfAAErK+vlF/mdXZLRvs
AukCwsQ43Y4DLDRqgXjvmKfIpulEhO8Ia9JdoznvQz5kN5FnDlcwM8YDInH0/tFgntnw/mVcucxh
HHQdyH3sqz+OK9uJsp4Qz/IYVY9jb93lGZxlxEkIv730zdTTM4v85yWUn8z6SSXHomvknrxEmh4U
upVwc4Pcs9/MfiL/y4RoFzhNuLOKgQgmAOSoXw2sBw3Kg69v+V9/ruT0Q7uSRtMpIEnTW4R8VV4e
Ud5gpqYzuAiK/C5qSPTpRn1vBvmq9ewzb+/HDfjvEeUKkxhgZ34jpDj50UoPfZoA800OoXOqFF7l
8O87BG7sf6/x+6X8YxNOBFOpTV1THk2x9VA6NKO5LK1HBMV42qCWe2tg/vuxzc8MoPltOJkVKZtK
anOmpHR2um8spYHx2Xe5o4b30LkGYrDu24RE7usHZ3y+DmcmuEmcYci++lQCriJ0ziJ36qMyrBvl
59+0okO1nO6CkN4VEil4Rw9gLvaNWW9oSLODrtdIz4DrZ+VdnxhnRtI84X783R+/zzzS/rjfuGSz
cXLdmh3ZjaWYnRg5CJ8Xmqo3ffLw9a//vCDOF3Poz1FwwTp2MiUNwIAmop9xiUXRXi8QmrfNfnKJ
54CI88+XMuDqUPqcC6FkYX/8XSTRxsGI0AwVbXxvW4V3TAgC3gRErwX+6Jy5i395qlyNxCE4WHKm
1X68GtDb1oi7Zr4am61SbXSHqAVxZtL5/NZTkKA4SclaRwjxSWdBBm/bhIM6lsQ0qaz94eDhJ82b
WSBZx426xDRy5rX4/MrPl3QpivLSU7w+eeW1kQz4weCSydQLUrAM7aBXWv/09cP661VA/HFo0ud6
yMm4kB6sYBy76ijL/Jh35r0kAebrS/zlYGhRghcSHQnYLJx7Hx8REm8TY9akjm72q4bwV/Uj2t73
weUISCgFHWYzP06YuGIvPDM6/vbz/rz0yTsm8cwErjs/N1XuKgPSuAsO/syA/8sQnOthrH6QcwR1
mY+/Ly9xNiE4t26drqvgHkn7CrN4dpgiKM1f38vPrzE7N7ByhsNYtD89Li3uMH/YcXRsLWdi4KG0
DiWwopEe7aqskunMpHkyRyFQM5HkSLRLuhCfp40koGjfFt147Gbqv5Zn5XZqyb8iRLpce4hfOFQo
eaZP+OmiiH/po3kWMYdiZq59vJ9+KlLMR61zJMKn3fiGx4EnHJNDZ/XOhmB3eZH0JN9+fWeN+VP/
mI4BkerUauaaNFQeOs2nb0JF6YS0Xe0okGLv9dpINk0DjaEtDNzlKjBuNCfqnzhQgitiq3zhBgrj
Vk0E2PPkJPgjRTjFS6/t02MEJeiQkV9xS/obO5WhCC8K+uRff+WTwS0QtFEGZJsMAx2uk3dyn4Y4
8mqCjPh86D52SMLI/dcXOBltJxdgl//xQZj4gd3OZq8T2MRCzElhRAz6Zg0g6xxB8+Qd+s+lEGdR
+qW+yTP4eCmWWuQolVEciwlPwVucLrLhXOX0rz/nv9dwTt7TTiUQUhADH3HPmOYTJAREIb6UZ6YD
yKVnfs3pHtXRSZryM1kcdSMrkEN77nUaZ+1qqGinKNw9+57hdk1UVnSIOzSh4KXwaTjIWayqjlcl
rCuqUvw/wNa5+7oykABnalbsploa7QibCPBNAgjAQGrCywly91dk5Pau6J3vIbPeKiqnn0TVOscY
7dsqRstlrdrQoTcQSasB+SG8XZ6loABJqaVmnPkb8mOHBXPILJoPjTnDyCGHoSdVA6cW5r9vKRKF
EZzeChNsuUVI/OY2dYiV0yiWQRW9IDt579H+r+OhaiAnEcCF7wAT19TbPxF48TtFAg2AHgdR5gDl
LM400HPi8DgN40U+ZbtekcHoAg0gFUjHz28r4S6LkHjMshfufY/QrsWiN10GlQM1bjMS3Vpajiav
4AZEQKVqFDH4SGAlRGZDHBX+aJHY3sIzKkJgLdAJzOIenBbwMYkY/J1txeWtKNI3mQXmGt2+893B
OLqVIKC2eRW2N1hEkO8KVEh0rLCy6U2/Um4m1ipiLtLJylqGkR2vNbux7pTs1EEv8VfiylaXIGzK
fQLbfSGiytwRaFl8d5pAba2+rdaOwNRIrDTCmpB8vBz31mpKU21dYxhdOYgBV37dvSgzsIkPbI1f
ALvHZdgyz48QYCCu2QLX8ji0MK4API1mPac8zWrwuvSxvLgyIZ6rjVZTFRB4Y459tUBsZW2DCuyQ
5+XNt6KxTXJ6ch+8HQity7QPxaUIsl8VWUpIwwt337VdsUAnbW+I7AJsSMLNGteJAPHIxNBH7vAC
uRmwD67lte769nrMI7krTQx7SMbrqygh5jPr62ZneSN9ZFq9PGTbgGVVvTJinE0qRvk9mGxMLAL+
UNcGzr5CLLoIiAlcx/X4LvpDD6i7y8eHyvFhPIXU08ow7K59v/S3VuzHxBdMFhFC4zvib4KsHJeH
4ubVyoaqkK7CFPZZiYxv6xhGvHZV3uyVjbioLxHQRpddchFVC4jn2D+IwFvgWBVbBNDBLle9ufOL
FtoWCAq08anELdWbyVIm7a+6116q0eI0WDv+1ndqca3MjIKgKkOmzNF5hvJChItKM7y7EY30ZKin
rUprB8G3gncMPWvVRaF2m/eFe6Ab0mwaKx4WucB50LbRcOhBz2zsEmxdE1bBlXLMn5qnI1R3CSw2
KtxUHVGwCzNxyP6JKV+zDV7m6LY3qebrC78xhr0RZQMrqYyu6iTs9son04/o0GivygKo/VAVNySR
+Qij4FViLQSRmENK1wReeNOEj5LgKSRdODLwwEr3OmpCqPj4YbZuaL3ZsCwx0yH+Sir3FZohwDvs
P0s3EbhPMp+jR1HWB7zhrId6cEXGb7PPfZdSLHZNqiPhrat3w4qU2/wxyGxnIfnXjTRbazWAktt0
pExj8yomKpeQUYGk4IDSerEpixG7SpmTjtySaB152KYjMfsKB4w9WTrT5TJqVqhLg0ubfyWoCmIR
mYwRILS6fAs07LJguQAemo5G3aKtxmVjOT9D284XgZrB+q4bkowQpEvZuPi242RAuG8DfnRdsgC6
oFiFjW7jmmnUwfaJcUL7RpRRULX3AbWzTTPbY9tyKi5CFyV4l4NmsIupwiJP2i0of3/B3/BvjQnG
jh6W3+M2kstkDMA9qMjkK9ccDSWoK8gSDYg3FN9hCPQl9oixgI3vEYuOdm2C/7XJNGIBqUmbr5k/
6MsK59MyqpyXGqPm0oyS9z5XP0usObQd4vfO0p5k2UJEHORb7rMSwErBiUV/mTgsMtctyjmO8Eti
alsgqjKOV1NLTydryvCeA2dC3DYMmLzRHupk4GtWdormLkRel+kTMk3AWkFD3FiZ1Rgu3VxubUgP
C7I2ES4GoQ+AKRyu8m5E/QVzQH3jL/ImptGAATeqOTIwY3yLHIXrx6rSR4cscxuV4lPbatmhx2x3
MRLhdQhQAxDLDlh60876TmeGImAo097MwPVWGUnjJL1C7oTqj67RIwZRUAlYGaFnX+SB89N00W1N
OG0vlUNy8NArbcH+WKc8rgZ84Jz+grqj/W6X8Vb0prnu4gymBe/JBqyBfRe3BK8hRlJXoMmgg5XE
W9cZc++8171kE52skiEkE7ewfjEJlXMYnMN0R2JLZzfVAplavCk7b9wCYhk2IT0khnbfUlfC44Xl
C/OlKcclq/B0Ibq2X01KifsyDu0OiW7bwrgGJrmNECQvet2LH01fsd6LwsrfipgMdNgGOR5wvQ+O
JLfByBUdNjuP1pdXuD+8OG8WgCpBdHiTeY0VLoE9RAbFQmCAhNNpJpfA78k7tL5bbfs4WuBbaplG
d8AmEwwI7AytDsygbY/eAhhOfUhbLbglRzsBDhADLSMOcmmRvbZADzikixwSLP6h/8fReS23qmxR
9IuoInQ38AoSypZzeqG8Hcg58/Vn6LzeutvHlqB7hTnHTAxh7cM85fNfItkey5pwJkasEtdWFF2J
RLxtINw4sLOSCBcK36DP8QuVN8xOmfPe030Rfc2uybftAUBJXObkd5brcbbFHJitlR46DHV3YyZY
QEYCPGwofouGHViHk/Co932/nYzceQ+NkQyKpKj2ObF7Ptp7K3AAImzYMJvvHZQzjNpIzjDKrPJ5
XRy8yYNIMb1ExvhYABLicdfLiyEwA0xa/levnI1xiqqx01UL/FRLroQhJl4hR2IMgVZfiavkBems
LjoLNSGAxbd5Wm7DVIT4hJMuS/jU9bnYRbITu16Hy5VjIMdCNNSvJZmZ+6FoHGxDlhFo6OF2PTFe
/Ke0voWUPLpXrOI8wkvjfjst9gGn1YwN8DT3HqitsxX6hEZ47nlRc4onCMox7tT61Sy1/kthGcRQ
lS0FMERCovFJrpzzZjZAGBCT/mA0TfgcDhFMkKGZd1lphJvILZetili1ueXKgRw6ZJRIrRh2a79E
zzq8kUcRc/sh74Uj4MwjmcRjuKW/rJ/FzVIJ2tvZ9oQAcxbnrAlnKw0Q3zq7xNFT8uJG/LkuA+90
cJ5U2UGGCqkp48mZCFNem18L1w9kzHxCU4AjPjfUry7YiTUlJW4HJ49zlmfLy8es+gcxVQastnQP
ragIknQlQ4kY16vej6htU5e/FS1zVZzSxOifG3f5Up3eUfgMP8sMs2yZrfYytqa+yXTjZ5a3L21m
4KZqE7vb5JDaAnwC1MYS7+eZ1Q8bKnwDDid63cTGXcyGxtNKzlGnT9agbiUrA3ytgViM+Smcl9on
fJzzMs9fJhTfG8bcf46Z2njc5+QIMvY6FMbGRN9aBN+1Hj/riGvBD9O448RYdlNDxM0ELsLT52nY
oUFO9nO6ZOx3lBE0bTRvhbWSBJ+E+dYG1eCrLgIg41ADkwRn0FOkeX9Mkrx5lE2R7ptZWT7gqOkC
T7r/4oNfduaYYUWbwMNvU/v/Frrp+Ajm/EQ4UIpDOQufsYLjTMdeuCvpb2EcOgBjqT5IYLfi9mSm
xvDWVw7sVTQhG7cunQsq7iiQJMZSlqv+HqIVDYIOCv6zS2lGgqxdpocaxkRLnTo2H8TgnOdZfqLN
qvGYOjERekfZ9Im1CWvWP7cSDtAx7tjb85iNAAQ6iwwbMrq3jepHT+qjW3gJcenG1uQtXXjjIRdd
FDmJ0OyF7RX48A+yx+1pwhwBMMUGOVkVnmLyE7euU1f7bE2UJw3tI+96rHRtUx2cWjVvWWPQ2jhF
DLa4FSvLCiSqBW0OxXWYA7f3897KDkwRlu1YpPG9UZO7A9motZ/ihORgoxVP44R9I4rZiXHUO/cq
wXcS2gA8m7bB0QTK2+4/UFqi1WQL4hxrCr+DNWpJ0AB/OKQ5C3mNippQz64meWX6ARgiCU8mfc/t
MuhbAjIo4y7gNAUlj64yIuPr2jqQI/zmog4LdKeNQJy1GGM50bwyDj/ysC99kQkTkquZbrLpdhZi
BPVqlcZ0TY70aPXiS9Mt/GDoWeVzAUYq3bjQ4SjqHY3f1MgpYYCKcGTKdCHEPCPKyEjlenGM+p7Y
yY8Bhu9+UpgovcHCHqnlbgvsAECOPevtJgYasEWfWQRE2HA9gMHFycijif81fqUKYKQENfRHxdH8
bevhSHo1fm1+wAzQpo/vgCYiGoxWaUBjtseQk8Go3vsCi6lZOtbBTmd7b66x5WkhaC4qjvFgJoN9
zcKWt728kRBH8gmgb5Hs3XYLjBwndK9MtACdye4jsu1fLWcUadKAHGcyyN5c09F27aJVX+4SQmRg
v7VBmFUT4wymQiviHu9iqLEQtXB8cjL4Umu0PcYzpmKsAT0dOvymCaP2rCYcAbrlkAKPhoXTXKM6
mCxJJ1Uv2k5ME4lTCv7avd7NjgdWx9waIegfGZHzUmSgCckQYwBm2avPsMfESWT9kqqtMZqA5W2U
kfBKIaJNIiSMkjg0KK6IRupcXFr6ImAI6tYcFPQVdTsEWtOctLWYn3qTEUeT9OO+lWxXhKyjc9tJ
TPOFdID1JcM1K+SwQ4c4fAIwd05qTrU7XEmwVCfZBQX4/feYo+YEXiDbpHMGyJWnyryntIWYUcWw
6txqeILO9jtOUPrjfnQ9Vmbr2YyfhjwgyI6Qywyzam1mxgcl7MgZQ/lTa7L3p6FjidzX9jZGmb4x
I1N6Rl/T+GF0zTZJHGf8fY77LiqFtVzCRvi3hvYXnqLpJTLL6tBLDUi/XixVcmDnAVFINgYUeSJi
1V+cyfmQtTPH0Jzm21xnBV3XIYIKA4cqqRldddf15o+yLO0IGm8mCXw0kanhZ+P1SmANjLz+K8EK
8CHUZ6nsfm/lFQMUWxgUgC0G8cpiBVmmjExwFr+6+vJmY8WhxFoA9HU1hZ6Wazt7IKUuK2YQdyU1
K0It4EVZVfktCQKBwt/t2W3fgThYH5hijOgM0ZKwi1ZXa8RvlthsAtMGln9S6PE+EWG0JyO3fYxN
x37ij7olBfN0Jg6yom76hCKGW01gs9appTyGvMA9+pG8+qwQb0NSJ9ulz63PPjbNOzfNzMRrCKH6
W/uc8DCO0tMoEOXkfQflRw/fsE4hn4g1cuRMgDG9AJNW5q2571xytrHL/lvbbNwCqcGN7Vgcnyhi
g9S1Q/xg9b8ZlNcLoyfIM0SCAShtAawJvmIyYMVjaccvazqRoKjp4JQsp8JVjmKUoSSvkxp+J5LW
/NrI6n08tILzh29Pj8ldqRbZPcqx1E6trOwTrOP4zhb5GhSZk21XCMUMdGv+DOPW92sfbmVV18ye
KVh7op3pmBleRCFvp/zmcvkl2gROFSoJXyyY3nttxm41SXejblqiKElsLtAb8V05wzXBgXi2S248
osxJgDBUTK6F2Wwj3f1is9wE2lDyWmqy+1pHxpOIiimzuikwRVXcURyOBErBuLLaMCaAWa/gD8p2
FxZDdsOL0Bustco+VkzkQVmOlBuLLLY0NIQJ6AuW9LrP031fAUOPbPMPVAfyu3pd/ZowaY959l9d
6+Q2u3l25MiVF8RF5Ub0E4qpKLLax6YYZjr4vMe/Rt6hZ2FFCRxctySShV1Q4+nzrLT4h7I35rVt
f+IZQgyIAsM6qpKnf1iN75st34v1mjEdsGeqanIZfjOSXv2qk8aVpLpmC+aamZwYST3ubwDQ1Dnb
K9BeCynt0XU4FJhrDaQTZQ58CcAUrMdHz9Ji7TWHvf4wWkb80HZWeXEzx37HJMh8ir7U48OtCYQE
VADyRe6F3S0bHKPWtifEbysUDEbdTPuNFg0mCKuqKz76XoUnAILtPibObx8aXXwPVrHblAT77Wa+
Fn9IJ/NkjXw1kYpMDyiW3FYTDKwiTNddlbrmyQRfsG1nA2elBabddQ1SnG8ZH23UBWu5fmnxYDOQ
rWd16CcRB4hT4URRtQVGB2Ghq7Vpz5oOBJYT83XkE4kiiVCHaRZ7p06eG8zCiOi6YZuLnr5Mj9MD
e/PmzgVZfjQZ3Z5WYKXcLK0h/sbcrj+U07+HdR6fDMBdu6yDYjQn6U/UzRO/PgNhsd6i+cJ+wCma
dCEMGDUTX04ZNTW0BcLO9CtweN5vCa1giVx9W1RWv+fltAJCSAQWOLM+au1cPplhar/Pq/OPBpfn
Ree8wUPZB5UNumnWSucgZFNxljTlc6c53YbkJnAkJflE5PomH6Np92ciN4HzJtq4jYe58bWVZMm0
znHjFVr9spKC3m6YSwB4V30YPvFlkJ4+5LVLzCV0BduoASYrtIFGp+THssrxKDkwwAzOJrzmVp9e
uOrEbbhrHlBj6Ne4ZjRh2uG4X0b7Rl7MAMIUWDpTAcGlqOkDJLP4H6xKsQuerCm+4wh6SjnkxR9z
VwRjTsuBvAyzujiEHz3G5M886IUAcCjQ0qdQSDay7ApqEOz7WOHgNgge7Gs7a/kmsueK4UXf+k64
zJSk/Sgvg2IUt5qwB0kCfccUimpgbn5xGk574neApMxTj3xCR3EdsLeA3jPVZWAZVnwx22qCr2mv
KLagobfYbt7UIt5ZrumUa/WnzOIOokBD9w+Cpj+IBiGoRjKrGYbDj1W4RsQod6ENSfu6PzouLKkS
Lwleqr59NwsTsE1bdJsRI7JZvt/Ye1P3ZFaCm6Ev5Z/DmX+2i+kDRWd9JGLHK7vMYwCofSQFouQ5
InWH4UHvz+1IY0mCyxaMMccv1e9HagO3MgusvUNvp0+jUbUsCeBMg160gzAt4/1UGyblOloRclOK
Y6dYwPLGETuu54OqPNMc3FPtGvWHXOs2BI7emcEikpfBjelQrOkjrm+QbsHn53MBiCeHeQHY4yFP
Npg21nFXFIXoA6uwQk9Pw8c6nqZLTDhnumUY3XQvCUrrIUj7tn+xTDH4epcQw950BBQ0saUfoY46
hxlm61vY6t0tQJ4NperCQ7QwMTbd+DVkl+2XTkROCVFwuxC7/J72JjzgJDE2Mo2IJq4I7VkH8ia1
qMt36TAxvnPH6kaqlZvGqf8VevkvqwrDBxqKG13ajNdOI71ku83D4T53wEYODphq4lVSeqbY3DZQ
m5jtZv8Gg1NxrIv8FkPMOkUf7PCt0ZeKUnp2mz0JFFs3/WR4VoXnshxs6wJ2+haiOvZJsmtZEd+t
WFsRRIlkh+SO/GKoOQR9tpBUCgNCv9LUz5rB7S0xTGF9r77DPLqNJF/btyI9qSYwnm5/AIroTVUF
Sp0ExDPw/ECyxFwcVi4RL13lU9MAiKhCEloMqzF2ygBi27NOgiBFunxR1iGHIqfEUg/90Ubqvkaj
5i1p9oKLg10dvu8gzR35SJrUv8U0TkuWPa+87zsdsSNpJAzkc+jvhJ9dxLQYJAZR8nZ68gtbGWOP
fbLH+wKzooREyaTTLBSFe5GH7yvF2MUsWPL49qLFf7WYhudUOd2nAUNu4y6QBbA+GyvXu5OKbVr0
44OtW+vRMZNPx+peo1oH457DW+iNkTmYrQFon6uWL7hMfFfUnDAV6AVPgJi7DrU+nUQFaI258ORV
iUaYpsY0ukyYTgxlFTH67Vvyl2lNISmxI7GAblojuHqICJOXl8T85AZjfSZGOesNDuGFT8sXE4io
sTZHkguGJICvhYa5K8hNWcoY4CoDG8JBuNSEPTx3M8uUJontEzEMHxzn5s5m3+FbxANcZeGkmxDx
jF+iUVa8+DijPR15BrpAZkCesHifNXifzIG4e7y8GLvfwqZXsjKn2lYdtRrwATKipuh3tud4S1LW
Wm5Zcrw3HEA+6xWIVOH8hZso9SwmRaxidEoSYM6BqQk6w6Se9R9D67pT3YODSEnH8SJmOV47EmzL
IGqiLq2rB2up+sc0iZGDjzBeHm2zKCmN17rxl3L6tDinNjmUcB+20RdJ4uxjTdUsjGsHASw7FV9m
5BgXtjbVRXKW8IvIfxUd8SmN1AITVkJ3lkwzGLbFGF0MNrZFmNGg5x96FDV77FDukcHzvz4eJn5s
ynQwLZubbb4Ll03ej/1T4+pMbMOshVMGdzLJCUmWdhQTThMN17JovwpnNbeicdEmplzV1HG5l8Gf
HUHt2u3CCmZ4EwV2KLiZxUUb2qI+FWZWXHT2SDbS836GzDumQTbyBWl49bdlpBd31pyb15pJPjC+
klpRH/qXCUfSxkq1GcZ8fUt5MF8roB6Y2HG3D1Kmx9V2s6PSb+V2y3fBTpUW2oyaoImyeNO6fR+0
o93uWdeQctWUcUDNAUeick2OvlL3XIbrmzCV70aZvxKa5/BWd/F2TUJzT/qW3LuzSf0W9rMTsKhc
HkcLCVhvT9YBfMS8nbquOFdzC6izc1asZvhzIbTzmViRS4iZ4lEUar5oq+uc7Ih/QQzwZ9XBSpwz
g22AbpKq3rVEuJBN7tP3cmgyZHqIjTZuN3qoWkifehZdWrDobGZs02PNPgZ5F95zmgjSq0LjqIw8
24+9SPY3Wi/NDRmKRurSIJAWss1moNOI5Wt/WhhkAYNC5ykRICDlb9k+ktwBSE9j3YGQf2aYG/QR
o3Eds9inSSnEViPK/NloutOM6eWky8T8ysim8gCrM5Bp4ZBBTa32jhjzB4OKbBelw0NGVOouVQ15
FCI3Ln1603ELa9zEKl9PKKrFUSlZH4SG+aFyQqLF2qT9jJOk3kaE6fiC2pNw98LkRuHoJ5wiI7JG
H5+skUUMAJXuRBZBC2q377ayXDk+YgOltyEJZGMg2HruQqyTm63r3nUjtR1HEe+mfGK1vL6tzdju
SQ6ptvYohkfO54U1EdbRFE/v3jLC5FybbX0CkAIB0hqbB0aKDtusZaCsW9nCNlF67drpSVBq7rXZ
YhrWa4Kgv9tWWuhf0m27yyJwW5R2rw7dYi5P9TgwZqKm8G3qmBKOGTbC4trGytlq7vSTAOp4j6aS
+PflhnNQGSdBPUU/xbioIHOSkH55ylhm6/yD8YYvLCfxQAsRffXSKndEzZGFdEMsiahJ/Sy1xzvk
xCD49UbnCgsbZF2ReyRtyj1yC5uHKEtr1BUFXJo6I7KAm3jtsmXHULXdUNU3BDjX06U0imxvO85w
qww1n/weiuNBW/aGVpfoGRQV8VKBvZ6YoqpUvuT14O7Y77THWnW3jLdGp98d8WWoHrpn6EJQqUJf
S6b5rp6jCjr3DQ9uuRUBQu4fEZPfLV0Ie+lvidzioBwtf5sskT2MyzL5ehsNW0yA4krsq9hmIytd
U0blMXUzeQQRl+zSIntJhZ3Tehr6qZPmzAfQw14pMyAqrGvYNSFzUxMqO1ZXy8GUYfSWRctP2Tcf
uGxi3+DS94uqSwJWp3pg65RPQiNG5RYsgMbF1q9RiIrZtbMuqORqegTUmJuEs+dS5l3sZcvCYlzN
L2OVdzvNjXMgzCwCJhUWkLIN7RVm7gFx5t1SGUnALuCOnEsnWEf5OZp9vJELl6tj8IgDqYvPLt/q
js7MuHNhDz4gZ818MTOPs13Y6OGQOz/UaAYkUrtiWZSBDNKc9rB00GWsRX621HN7JKfISNwQAvQw
W15JNxzE5JTyKlifTsp2DwVsA3D21o01+vsqpuTsluFwpI3B5MASPOGi1SZEacwDEmT4viFKHpc6
tR4Ib8suRg36c43xDK1x3GyBp5DeWLXG1bwtDNySflAgmPOkIvMQl3jxoCLlwGuY3iZmpAEPWbxh
0gW8yOjkfg1d1u5KE38hxunbi8C/p8vwQzcFB25rP1LpNiTM+sOdQbrE0zBcMg7rfarx50QWM5+6
E68ICOKbT2ndr+TZ+motHpxp7d8Uv9qGeRTfuG6GJ408xk3Wxx/odyA1C/lsjom9MaJ4enYq2+av
gDEsM8ZJ0Jf6Q93ba9DB6nH68bUK2SSmE6lNRjsk3ojwcsO2I/Sddiy2bmz0B3PI+/tBD/tdlyXl
M9Axa0PojekbkSQAEdJf6YfNpD6lqXf70Vms9wjsyItWOxF0zop0Q5YlDhaxnCke8iC/o53aOjHj
waWhCoIsDDi+VsNDa5Xr4ziOeI4YPxGPMHgxsseLpZrui9Cy8swkSrDbt8NnIEm8u80E6TIqGcUm
EHHIKulpOFv9O+scuhzcVP/WPmzec8NZ93Oc2oEVWwwU2TtWmvAr/NYm/BVq9N++mt5iLXomGYwo
jZswZ86ZAALrcZClqenVifgvwFSstk3H+pCWaNjcgGVXmU7tP71vxldDp9tJ6XAhdy/DluYkY1bL
xdo5mn5HgxgB8x9sf8gmeLbwTDauPRjbyEV1MIdlBKFLmc/GYP3q0k2R/JM5PJtW6htGEz64OKG8
TlbGQ0o95vWK1QVpD2TtmBQ66FGhMLOo2BtWzRZfG9OrFU6jTzgglIyiTQdvhMf+jv7JDJLRfnE6
ZT5aojb3dFvIclTWcMLXXC2ODM9h2qzBMhUp0S7hUwJo9MS2sHjpJXqKcnHys6GOyKFaQKpa+kZ4
h+3XlU3SaEXHIxykZKwm9Ecr+0Q9ywTnIeyvVAB+y9uqM29OwBFlrPyn17QIDHRErBAvTfk9Guld
uC7wi++JxYaWoJsnJjPEM1OqRD+g4rkrmfbmsOduG33nMiwviBsDqdq9UM8k72rJc9qy25NPtXGS
kgHkNYqPznwl1Y7369okIbba30YgDWgo787EXYTkjrhFSeMjiCl6F6Q0WRof8n7N96r4ce0HGi4v
0ekZujMTSGOlCdJPPTPPctgmLXcLaCO+s6/Sfqj0F4tuqrzGya6zGevJw1KR5ZP/FtM+Z/rUab7Z
saCqzgvjpORgzPe3pfPAejEfez9F8ZVxw7X9H+wsSoXfTtvA9m6H81z8DLgjzfBujb6NoiWzivQb
N7sv4zaIqudIvGvN2ajTg2RjrcSD3bgBl9+5Cm/immpb8/mDdt6QFHrSh2DufhYmFzJD30hHpU+v
CyOpLtpOIxIDWiKLuouRdj7tjfQolpMTs2gVOZn1ez1/KOvnkheopcW+OD0TfsieY59vaotEc8d3
emdTjT+3707Ff7SXRILieV5Jy9hK51q1bzrHZlRnx8zcTcaJCJ9DkcM4pX3mfBj07zQmCBJ5qgFw
eQF8Nz2FEaamAbLv/MM55BUQFAeGcKI+thPXD4j8DN6AXr5W6qCYQZBt6SXh5DXWMUZoxHPDdbLh
t87ioDHuNQJuxUdU3efGoY9/bgx4bEf+JPkAL5pJCtTFLW7brw+mK5P94ILQ6SRZ7d/CeF7mV8xR
HvuNTlxCZ1ezxkL4rqHF6Xcp8plCbnvjJ2ePWnC5QiVPVo3YsUsV3iWCwCukWtnF4TpXBE6JTm+C
ikYXRD7Sr6LSWva2o3iJR1keGOt+mZmZ3QHH3NorbVV2mQhwdkjOowbr2xkllLh3pOYXFnHKOZm6
HD2gz9U5NJtTDD3SyPe5XXoTiWng2EhbIHoH7hCqXbZKRbax54tFNpTg4HNfxobz12WvljNBDT0x
voAY37AZ9huKwjTbJWyTJ/xmKFn3S5RgcHyaWbQVF0UMzkxrL7v3FOA3UBv2u451yYApuRkos/4q
5xfdfWzCXYr+cq3/GEzutPZVXx9N9yVqd2v+N5ESweaqaoybIX2vjylitN0tfsSUIOaXj6R5SYhg
HPV9GM0HNel+Bh+qqfDSusD0mdZTM7A6OCwobwTqN5d4gbZ86ozXzqLK1PaUuIfKvGVekO+R/ArC
CnK2KhW/ExMGrx5Lr1D/ZsXXl55Xvq0hOdQRw5wl9GWZM0nS7hEWbeA8zhJ+h/tDih6X8L2tftD+
+RHq2JtJ22DSvpq7AUhWyqG7sIk/3ESQgrS6+OIuBoUJxyLPAN3SRsvLbdJpryPqM/i7nhM+ZPKe
WJZ9Zn2ayN2XEn4wsoao/qzGCHnWM0TB24U433p/YW1yDSVA7bmExqQ5hWlhoFF5Jj1Wp0UkaaJc
LoLQRwvTxBy+SRdZRhweQ6jIduj1yY+tkXlibbX01JD15UjMd+O9AZhvbNmEsymicuX0bzbktp9a
Yq8WMgtjuYms17IioZxPZKbvQRBQKbBJAdtOvrBnFXXMO+6gCwtMvZHz2Zs3Fep8ly39ptDCf91Y
bxgqkyp1UctBK96G6Vvq+6XYGdROGURL96uS91iE/QQYcGaBHVXHlgaxlLuSMKeJaK3MwBf8wO2a
ABiUfj5p/mx/r5y5U/PdZs+2PNNleLL+iIYP5GRbiWoABQOKy7s1Rdy+n7SLM+/xnPcO78P9QJBW
8a5VH8yrNrWgubW/tO4puqWoJUFR7Mz0tRu/7bLeLShsERsgbwNRSgOEvLDUhiPUb45syB7Fl4ju
7Q6IaHVgMYPP/6mr3xbnVJDD8L+PmSQeukB+MCLG8V8t72/xhq62l+oxn//YelTdD/LaPbBxGufC
082fYiHL0d0tzTltuEI5xXtY1jYqRSvdrcXz4CCLXa9K3nO7BZTVPtSD8K9hVvIHiZhU4N8edk70
mo4P+vJeoA0x+pNGqRXZbk/+lsiQZyScSAqEcoqCaUs6VX/MSVna8e33QEUrgtktFZ8aK7+f8E3x
xccBVYyvpodxQjg4MB0s7gyX2WOKS+01mUjrlN/2/NshO0kBgssZhvNKIAdfCQ+Dv6S/GgsHhxCm
Hmn1FIsNAtJFajvGikSJvCEr26pwvSMeaLfO6hoSm81Ce2tkuNeRO+Vq+FgMK+iiQ+G8symgo86D
Qr7F4a+66wG76MW++3IOTX9VNf/DiZbZG4tdzypuHaPDFB8U+Qc1JOZ4Pd/EPOPyYnGqZgVnxu2A
ED8F9xQR4aC77u0C1xjZcNWjQ8ZGnfElf3CIucQDwsUrs3yjCFjmbHEMfDnrRySfuuGcur/kI+Tj
MZrP5Ax6qr/c3jRW0bxEB5e627xL6sfQZBMv7S0pafy03yrfLtR6DEmm7p/LKIz1CVdP67c3hHXy
lWaXGtEBQIRVbQfnTZN3pnldjEPb0dHqezHbwci1YTlHQ2MT0QUivVNsR6b1AW0qsvS7pX1cpi/b
4In5yJNPLSYF3kFPT6hPrV2GZsPafwtA09fHj8k+rdU9YMmKjWAdn6eEVMwvhj5aOe9BjhbNs26h
vPzS7ZMSj+H0QspQFR1WGbTxqQAbtu5wsfuiuHMZyVbTNU/vBULbpP/Mk56H4CSdl1HuZm6xJMLC
8iLN5yi9H8azHhEhj0yqf0/VEVjEsDrUK9sE6ypPKPTUR9ckiRRWUKBGyfv4vhpXd9jSz21k/819
xJIbbKHilvudVRZY5dkhvljmJCTo+baFk0q7L/qHOIPtaYL9TYVn6IFqMM+giwq5nPVbeNilIC8r
qg6D/Zjq03k0P6Mh3OWmy5CahLH2jr7GV3ZL91N6I7uLWd9hNyRWsd5SrFM2M7WmD9CUTlAyzUl8
RxCJZ3MBO+UjXmgEqC/kY3PapccZyn3efSeIposSAnt5KIzfeLS9xnxLOQBMPcUZmvpMowvK+Jk1
YjT9Dku80ZIFc+9yTbsCPgjjW4Nrjj/f6F5B3HX1dBjce/wUlARRsJKptlBxzPbWBgBbqydT5UEy
dY9DBO1/FZwy0aYNP2aJZn96CetLHkpfawjqYmK1yr+xKzZrjFXmK4xhlyDrTDkPKmaXrbZJ9Gvn
yvvVzc59HQWT4MaKCi/U0EnzoU+kBLsmAkXFiTeYL03O01zlgOijb2Gxq0p/m7FkC4FiHx0NNyLh
8MNxxO7GTpszF0Y/k+aSH1kiagkJ6LWZIaXt0zi+E8mm+itEe1QXnNhh0JY/Fpt10KnsOv8qZ6sG
sTPCEIhySj/eHAhoDkbjp2laL3QJELwRfIaiPdTMPnW8OR7Sys7V3rV0PlTlcEBjcpvwR39tSLb0
3kDdpjmJt8xcZPHzYoLRrdot879zjzF5Z68SNf1f7ZC72b72yno1s+Zr1ZWXk0YtrJ+m+IulfZJE
XERAOYr8fWoT+nT0buz/WDKvI3F/97XGxRu/Ju5LbBrboUXXu/6bEYSEz+Xy5zYkhWG2MT4GCLED
v3G8F+vhFrO90Cvm6jMigbXdpKu+H+3xPKjnqQlUQq0CmCbVPINdMB2P3v6QPTk0X9J6aKqbZ4wt
zampgty4DjY84IO0DTIpNpgwtsgm/J4aUZXJbiBAc0LVZ+oPfXsaxKllH67in8KS/szsuNcOJjvS
mnluarzY9mXUjB2qT0+nl4I9ASuZbx6zCpIAP7l1ZMxvhtfZIu1iIE41f5idH2LB/q0EY4hCQJC9
q6xnFKteUs2Mf34540V412onwz4U6W7ICPjkd2NfLtdHV/4NpDEz/s/boIjfJjsEOspphAvpqPEU
sSogr+TM5tmSv2VUIxN9Zk+SoHNDXwbCJc3/9PmiN88SoWp5NlIeThyEkX6navRe+/aWeuKc6o7e
R57H4s9SahORTtIytkqe1cCeiWCIurkP1Us2SX9c7vomZM9PWfZmIPlaIIbYTNhp+ngAuvBiA1eu
yqdifNWaJ6d9nJbd2D6QIekzBGZ4fpQ5/4f6vu0+TDoY4Z66RD9UzDSyhQoIB2KRv5Kme52Tu1o7
4RUkP/0xt0+Fek/Buq9L79uKrFbStmK4xETerQYbeXx5FjPWAvFkTF2np38j4tN62Ef1JSXkMqlo
c7m9y/LHJR+DdPNdYuyIQLRMstwBUkfLpkkJYozq/ZC8jhX5WXrL2vo7mb7cnr8QuYFmvZfmv6Yd
d7G1bCz9QNQDYi6e49UZHgaNmGCArapCqQFdu2/LbfwfSWfWJKvNLdFfRARIIOC1qKKmnuf2C3GG
PsyjAAG//q767pvD4bDbp0Fs5c5cia9gowNI9cQvXNqtSvPbxdG32iXspemOUNcF0SHZkfH7oCsk
2jipMVWXlyRE4reCB5KE0VY2d1W7sikn/ojqQ4tLvh7ErC8aqBd/Hv7Apae8tWUNTxIMzORY/xK3
P9QJmf/ejcrU/hcMeJHEcgCN/R2mZIeQZBu63+e6OeKouPjjehoplrFvhiaKwPDHj4DZS2HjkN7+
OIl4HKAcgQPnChYepR5pSr9VgMz7vnFP/crL7q/mHLTp17S0X65rncJtPgTKvmtbqlK7LUIU26m1
ekLWPMh5uSD1f3sMiCqcL0YWz5Qc7o1Z47yjWVz4LcgnBVXPPo+BdVeX6TWTVtyw99+x1PgZLBVP
9fKSrjYrfDZVRkSbp8+atyYPAz7i8hvLC7MEFTV8jYddXloRHJ/XTMq9M9j3jez/W8pAHUQLSyCs
wovDBxezd2RPctdb8rBBNI/gQJPu+7fWz6N+Ve7MiIw5WYS321z1xV7oyeRl7CzEBfz1sm3pCRvc
UxWyIJLhsRkcVpR03jj6vqnZ6zWs56fhtCTJk8hnaCyw2KZNP0xbfaVlYV+yzktsSpTQmOk4vgYc
0Lt0S56wEt4vIH6a1PsU3bib+WiOpSDohyFHpFfSSdSbFO8OwKxFbO9604eQf8bGFjmtaRQuBc24
9a6ncnFbN5w5FOykIc6K7Wh5zp1u65PUvKd4KU2moiHwD+wsv3srOJWtuR+cJWo9866psGOdSd/y
eoNp2s5JDcsLouSnmaeLWyZ7itBogKTVF3IK157bvda0zHYadZ4+n2BtsfC6j/b0d0o8qCrWKed7
ktnewWPXTGkdWpEdY2d/tjw+wYq3d1y3a1YxvZdE4EblPEl7Pqj/FTAB83P1HltZlGXDqdcjhVPj
cbIXCocw2rLao4/27It2r0j/yfL2/vCz82HGz/wT0lhnHP+inW0Pw+lBtUxsszCvMyLS6HdxaqHJ
2Sg/i7fsK7R4pKkfew1fclhGkTfTdc4M9zO0/L4DzEQenyi8tb3AbSYZIaldpoDbpbwXfCy2Glwf
ZizOpan24VCdbbsh3Fkc+6X5Zp1cUVqepfzfWPEwsJG5mQ1FA2mfsp29bxYYgUnMvtg9TOTxsyKF
dN9Sd5bwNVDcS4XKr2VgaBJKj8m8UFMeWtiJ+kO1dNc25SwPtncXy+s8MhD3UPsppWMLNt8qiUPU
QNserjiLzuUKQJckXxJmXEjoom+3M56hiWsdnblKvlJ7h31qeaTjqdoVZBDqIf3seXipSICJMz03
0gfg59ZdbDnFqxw/yplbniYs7yiCgfxxcmT03as3lt/FqjABUinvNaelTqmKYLKaOsY68qA4Hxvc
ZvV+YbeUONXdwFKsGzmSmX54PAq+H/3UPa7YJXXGS+E0UYD/AecqaW4s4BunfJLTUsab0PUMGFxw
vCG7NMm4K5Ju37QstYk3UCmHFxJqfcuHCOgZfmsk+u6QDcFJILACcjwU83IoR38nSnmkIWIvvOaB
MfNCyJebFkPxaEUpRK1AEGofFHkhgpY+Gci8QQ9zKQJlTYDLoGgjryKUNfaXsJh37e3OllFbXDv6
5DL1DlP9j/oI6uXk9uUYtm7zej9zM9yQZTsfu3MAvxeLcTDC7244MRX5oWYqUfYEIT9o8vciDDDY
9qgr7VVzIdRtFTmWiTkZzhI/3aqHvcCUF5rqo5uKy7QUdoRR9nHLEsrY3Pql9fAnYp/gZkh6rXCb
L00ijfsa6xaJGbZw7Pt+RjIP+EHpZOEfGdnSMpLderCzI9GsgylYAG/8FhFGySjtk2SJgJLFMvF3
kwqwEVCiWCliZPTzGjzhPsJ82Uk0E+Ko/D5XzE25KcwOixe/nFvv+pYcOsBd1WbqSFkeukZR76n/
OHaDzWeX9FAW7PFqRelyu6/3kWyaOzsgZOxwsrS6waYk6OBWfyXRkmgt3Shz2fzbAZZpPqU2lX6V
IsWv9U/LIN7x81qb4RfaXRc1HJLNPkjkvc6R9w4LgJ7Mxi6d4Ymmg7g27vYmC3nC1n2kc+UV0ucz
y+H7jj+ceVHHyTosYYsmWphTRpd0Oqojiak9WbID+7lne2RUZR0ZkA4Ez/Hs19Z3ZzCHBiwAHXvj
wkEMQ2UskMM9bbmRywyXTdZLKLm+meY8MrFTXklxpLeAdKVuXg8knYV/DJfft2jN3PG/RvpBY86l
6Xuu96Mi7MDfdeAu5COjsJtumN7dPyv4Lpz2v3j2OGCJDrvYjkd//KrwOMqqeDQIdOOSsRtuCHml
13zoj2T5WfSMkVrKR9dtz85EJK6dj0IVL0S/0UNZ0rK/P9tKnB03/NernG7ekvBN1ry2UEdvm3Zp
h2gyvBRLOJ4ntuZ14j61zrgnPc9PqWvaRfEZSg4kz/9aLYT4UfsPzB7fBhNhlFj9czUtC8sh/oWN
YL0UfpZdcrdNRNTMiJ8yS9/CZrkfq4n0IK5/rwN9O6239NHcHpGYWWvkRAXpmM0LVgx8HFzCiTiu
bwsVC4wAKcfFtFS+rt+ioMY6mHHzwF5g2rYJKeTVxAg92heaPlgFJB00Bg8j98Ce9ZCNC2VgWNYS
Lqki3E430+bq63s6pY9gja7+tE4nFm1/g0XGXl7cLaiMJE8OXao+7XSOp2RwH4xpkQ8D6BZtyJ0m
2PuslhNF5c8MK9Pvg316uzrWK3d5cqk21wk16Ie+SriBO3eyy/+1MvgJg+1+gP3ZUWfnupq5sLmY
oTxQCQoRLLt4aXW62WCYefdrgBXtJgKhKSmEGEcMaCbLtpNeSsMoAnxr8cUOEHIRKNPbx9ASglw8
LrNhxXVEK3ZfZoxy9OkVCoRG3acHvA3xIqjo7miMZHsfzxXrV02WvFmG9uxmbiSAKfSLx9DtIq9A
S9gkmvg4H/2qwV054TUvGrc+TLBhXqyVaH5BlO6h7RScUWDNXJPs55AXtKvqgcLa4LYmmsWzE7Rd
EFNSOh7rPCPSSS3vn0IHv+3BDh9sr2cH4QAn+9gkayzh3Wld+MN7i/3jE4pOdTREt/bGm/BEK2xC
Et7pKfGpodn1bUm3vaweW4X/CwMRHNpjkqXNnTsBCSTCYHHb8b6m2e2vlMb82Uo9HckX5uTFG0VH
0lBSSpglj8CvyXimW8YzLTOBEw8hTwCqsIOPrhvEl7OmwZNw17qMpmUQRxdNO7IC6lKdBsWhnJPi
Mgvv0oXAMNyBLPUmjPO/assTAZf6vocFctQbK0pB/vLEPnY89KWPdUnj1lsUseKRPCQeooYYvFfq
+1r8QOPHX1tQDyMDX/yiLxS71owZPu1Gdn1Fmlx0zqW+LqeFPGooWD0RpH7BkpadafzFtiSSvEeN
7Yu3tkamU2TCs30eIh3TXQDWRRDReS4AcATQS1LzZLrc/6NqD0jJOqF4BlTMljNFx47nJpQQaQsD
tllf2f3HaUpPpr/6wB00LUUjJSUIUrOp/wTOtsWwyeu9XQHuIJH0a1osk+KO0ug6M5gB4pP7ovIw
vTNNaU7ONXv2t7H9V24j19u8bbiAukKFuK99ECPEhcX6VuKWOJjJfq0X87ezh+LSeM597VXJ0Q1m
duQwRz5B3PCpHQMyxh5slacw7/yj54xhvA3G+WL/HL5hS14+IL+AtKfGgvdhna+DHuY4pdPoaodq
eh+1YAsc1tuZKyRZHoxZzzwm7lMDf+DQ2qL/a2OSPPbbMp8atqawElXOa1IkbHaGVDKdG2n99VVT
nZ2SIO6Uc6UgSvC/J76BRMGJVhY9meXe5r/XmT+lDQUlXEAXy1W+5kEvjp7BQsLY0pXWBbuKjS6t
0aq9tOZ8ctCDkQKrD7KzN8Pn1nhxmNf5HcYYsae5Z7p0hFEZxZpxOc+ixvehpul9XmbSGGGA/GeH
7TtthEyms8XxXBJnsXdV4Q5HtyDzjntRu3hCvPHY3jY8nQn932E+VIdb6AsKwNwTRiwBoirNRFZ1
3oKGkTJM51kQOZSlotVy8jSgrF75T3AyCZbfrV1PD2KyU87O5baGVinJOjSFo57zH4jUOZ5mgyLU
lCEBhZ7VV9bX/NXWUQBZtfw0jtQBUFjaTqt65WurYTysGU7bACW0KKb10aLeLEc7v0y5ecwdyuXc
HAh34TNU+GF36tryj0y2t7pcyK7cz7l6CjLIcKQxAXGEy4rXD2/NKR1aTnHRvRaMUJQVZZyitKib
Ry/xmudykQHfIioTuIy6yZmq0xtNwvHerWVC0KSANPYS/qTLJCQPotX6NPo1vV3tHGDURV3YL4Km
4ZDb68To+1WuTkvGUsxn8w48IJtjfvThnOut581HemUYnNp9TfkXtbJV+leG6X+MJtu9szTtV4Um
5K7vadWhdSe7DJxGAs6AdHkakTblbKuT5N9g99WLPQXJz7gqJ2UfnuRnPwkeEz5/r8a4w9W1MBbW
Fh1iUN9CjpLbeVFtzmHx8kgnx1UyzboB4dNq0PPZcx2W+inV4nsGnsKL7MyEDhDmSU0HPVRgDMi5
didJiCgCkIu6uqYry5GitwfCt6isxSJwO6JZ0biXZjG/1vRsUTJOVRTfZFk4PICb5XhXA80B3xOX
hLtq+KqHr5jQyN4kDVlfF/+wYDTbgoTd7AyN2VK0e5Wjxbys+u3L2th0u8aSPBPef+vC0zKK/DBD
UMINy30FgjMekszCyT6gbnVS/2duQJJatTrqBzc5amtw0X2KPp5WDTakDxKmDePUTN0Yr8bcIbJS
V0x1BCeYz8n0gRy34VhliSKGi+WHN98uY3yxvENTTYKINfduEDnfIRpxcUNT+Ax5HoPmjbWUWv6v
jbjDvrInOsBLajgY4EIEqoQcyDRWTdTlK3SimzEwCcGr4LbrI50NKb4F9ZwSF0mjrMMuMQ1jskPX
KlqKqZJk2M9bd9+Z8ceG1zu/KAYyHAhJ8TQYWZ314LIjIqHkIqLTnJbrBYy8FSbvqSXMv5pPORgw
KX7TZvgXGSs8dKbmesW0X0ZhwuYvTOfL7P/GxYu/oO5FB/NAWJhsARTzRa8/m94Tz6Qbpi8gQCRv
b5Z5E4j/xrEt5CGvjMPgN0IjSyGdnVkajOdgw3Hjgm596m/+x0IgUvncbQ7+WNZxlfIVJpVFSNnV
4VNfCbyM2rlW5aIfyQh0uCzzHtFGWSRsuuor2Ko/qRV0v7i5TriT0rLj/WcymQdKZCOWA2T4gyIr
7wEVDGxlu4AsvS4fu039S6b8Ntt6yx9svn+7FRvU0vuPobKW+yRLSPPSR9pHvt3P4wHKnZvCZlCa
B4SMFTIVwv6yqNvGPLTsk2wL51eyJLQhqhSs9BrWTwQovbt6At6wM6HJ2IESbP6oscMeyPujHdBg
bN2LDAtkYKjNHj2fFTFZiaiw4RXctUoV4XOehuyrXcoP11Qh8lvsSRRclnQJv/sR5yagChV7Xv6Y
omz3kxOl4isZuUogtCRtxnqAKtIfSjFfBs+89O6EQNjNT9JYd81Q9h9J4hXYHnpEgWmWbxLzNVsQ
Pf+thbbZG7vvZqS4uvHrD7oHsns3S6d3jzsI9/gFsVYSUKdk+nnt2heCVW9VQHrKJTDJd5zjdLf1
/edYLOqhLpj+XGVBMsqB6pRua757iUH1D2Gct418YP1od9VHn95CYqvPSqsxlkOVCIPRjZJUR/20
sRwI+GQEqBO7eh7/VU39Y7tFgyCFRUh5rKF7GFS8MEU6zVEnLTgMNo9pcnRy6m8pgXVx89PxtDMj
2emZmTTqe6s5qnz6T8w1ZHNdBvfrmN6KFkIMDG4BuG3IEA9XbkgRoC6oaVqK0yRbvPv5HLbOfilq
6bBndR2A+oX+Rz14fahKpptqw3tdbf6fHDUubtr8u+sa4iQrl5+usrZdAaMlmla/R0DY2HcEIC8O
zZrVf7rarn+BSLv5uUuUyYM7sDXzUx8PvnI7Dm6xsoGUk9+9OKJwuNnbWb/BVyvekDS4dfIZw5Kg
abPN22zuT5YJvTWehtKl+TNYnDPliIa3P3HwGw5rAlAnxSv+wf1DnYeuAy4xOrgHlSmD2IMwjjhh
2xAeKcN9clIz/al4tcuDFVifZlW/65JtL9y4Joa1DS3Kn72fWVZTGzXCPJpZzx/8WzBAK41HKs9u
JAH4q1wR9Rsr3DebgOS+SiyfOJIY475ilc/YnZFwsD9kRlHJCfOIS/dn8DMHfCW47PiHueb2HPfw
mM7S24j/VsFaP+oV/a33Q80/5HF7kuzGKXcp7rNSP28D4T6GOcFkVvbucw0/kJXrarMrZXjalc1E
+p80Bisofie0NNb7XI8+Gkr/vioTPFuUk8RzNtfXRE3iwGTTo3UClg88EPo7381CCmXD4ae8cdmw
njAxzr71NIGU+gsba7kbXXe+SqGHc7oEyR7pB5kyHP2Tcjd3b9X2yF3Enu54xdqocnnWwGKZk8KY
dD+Hqj/nQR6cq4HS1cAtiK6asUU2c1wWHUvzOBiOlnpGYEOqlDfRmMDRAJIEOc/C5nk7OJI5nb8g
2qio9CfvoW1E/13aWl/6ISyf9VIk90LOxaft010rjDVFpszXeF5L9k4grS4++wymw8nNyJ8M68X1
7D+UNWPckcHObmGr10VonWfC5ic3FdPBQx2LCl92JyQSDAvC5jgP+NGSTIqLaXL1a7J7J1q93OwF
oIO9bRXv5f9bu7AIEmIgukcfxnRYcguNLXSS2Jmdn20av9RK5N4u7PW/AOnmKhey22zi2wv8+/J1
s/HU2dWy3GHoVmNEMoW9s67fNi8HAKPQKF0LG5mlit+dOzAmMXntdDi6//zR451klo5oNF9fiHCJ
aGFRtSNn5uxY5qOx1pc8XG8MIauLljK/OdbnisN/M9lB4/+H9cN8NiYkh3TaOXGwhPSD2qxWJ712
0BHQsDx8LbU3Hnj7oX0knX8dfEf8M4J4s14mLkdjbm1xzhD+twTI9LSGNo61rOcOALvnblqcJ4qZ
f4CV6d2QjWyoGHRDJodSgVqbmyRe/NRlDdFbr51fevtSLaRlEtlQR4ad4a0Mh+RLTV32wcQRfunW
3ZBt5413jkxz7K2On/EHM/sfQ+0Wx5aADcE/ksUIQ337mfWjZnNXlpEGXRpPs6P+KfvJw+a4kS19
6SsAknGdsi3swhTmJjSqS9sh5Vr+YMhgMoFDWKu+XNODjWjJUqA3rvknhT4rlxKykbQ9T3TUb8g6
HijXq7IaxJUMuxMzOHdvBJRLYzXfAPfKPfW5b5W2Pp2Q+hU81vMd8KrhHUu0fmAzLUkjpkhZTplc
Q8J9ZAj79A9aDhX1NpGVoEsGely69L6u7eCtrzQ2t8qgtWyDd8eT1sG3kD9VP3iECab6lNXuJq6e
SNvx7+JbKj+0RaDvJj91UNxFfh0wcV1AgphjPSuDr6kAbzMSKfUrGmqHYkVzslcxM/ySaEqikDu3
PDVQdkl71yWODpSWuYqHmvP24LlL8JDqwiBOO/LauwQg1zpZTxve+FeXrSkWfF3FzKRUuhBAuHPK
jcVmodq9CC2HNoQQ+mmVZ4dq66z95vvGR2Oysb8Payd3fqDANJW2h+V2DT7HHDW+FDIt943cPuQm
WSIBkZJIpkmK93PFktQlXXkaHedXmfGhWruV7YPu143lZ9ENX1uZTxjrRYt9oF4yikO7CYaT78in
wBlmhHfhPmRUCT8nNjCmZcYms0zs46B7bYc608OxMOntvxC++2M1/hYOmpvWBAQEvrM9S4M6Gic3
PNRbWf2lane4K7sigSOXVEZFWrILHHzlPG5uFxDtHry4G4vgUHGPu9RdNrL9YymlVcOkkDneA306
4XNvexOz/QgT30KzMxj21hwO6rJV2ztI3va0tcZ5cqSlojAoxieS2k3ciQ2GkXaokORWGnXKTX5X
M9MHWiWzwybtI0lYDBya0z4vcvBbDZ65BJjhsQpaBxI66joJcjxbVO1R6eMxwGnzyxS6eyya2vsD
RQCIm4ecX8N53PiR2fZtS28dM827qhgf9qT4571anPp+61bMC7LkcQJpSJP1DF+mBGofN6uTE2VP
k/3oq/RdFmzk+H5Y8sMerJoY+2jd0dbKmM9X4ohs1x4XbddxvjTOE2/BbQOFsllnqKJQ0GgrmOsQ
etD039Qnwc4ihHZE0q0Ojp1nn4u/2pfanoa3euIJwXVRY7FUNGxbFnvSyrUtHJxZBwMVFnIA4wTQ
LEuxshn+c7K8/2tWYEHo8RPN7lTc9WndPTTz8sdWKn1gqqh5rnA1hwMV9UZtzSlUnXnaukZdyQUD
zmMNuVejB2dGpg1BQrJyc8AJ3w3sPNq5p/45ZT8X5ohf+UgRdNVqcjo9IGBsfZvBkwxIGUgxRcgN
OR+4DnGqedkcZPvbTp0Rs0xvDzBn2LoiaozEbbavMp3cd50xuJmMiEYzjwrgYxDGlefWJxsFa1fk
6ydMNzRxbsiAOZSNgEGDyt53Rfe+LCUfKcYWFkJgYIjTL0cXeOK/DCvZrmpNcrJrYqRejQ9vBvLB
IoD7jZMD1XdVaRDAwzxmOyaPE2fbjY3UPt7OrZ1P/HLX8OU9NJQpkEJuwVVNw3+rjTs395KHRBFq
T9am2A/ApnCvZP9yRtedcpavdcZgPAyJPGWmemdqGqPAtl4ryQC3q43bf06qwvbjGOduKocflx4O
iAmE7e99QVo2WK36QUjyoCO9oo8+HPuvvqtQql2JUa5zWHdl+U+9BSyJKZL76MhE7gUlGWdwUtY5
TVxNbDljE2S7UPR8v74A78NIkm2puH3i+FZ5S2D/5iqLrCQt3CrLKMXB4vmIMsUA17uOOgYtF2Ij
nfkjLZrkIdDTcNfmzXzggoSzz9T5K8sNcuQDDuEcbnG228hH7bYh/x3WeXud26G6Ys3gR4ejZMDW
YJVup9G5q8oOvSUYwUjJFJYh04FbvUIhk6dpa5xntkF4vHWDI20mrIBr5/Z7SJ2CQWQbPY3u2sv/
PGM3DzxzgBey7AeSBua1XLaPfiKxR+QtZXZ5Psq9lmioKB/Q9saar2VniV3gNkzqMKWToJaHhTT2
ce5pmEr7gV2r3yKwi6aP+O1SJjZpCZ9RiOtm47KRGf5jPJzYwcaW2AUWpd0CSesotvGlQlNBIqlf
l8l9qqa0O9htao7APu1f/s1U3t4ihrw9jJCuN2DS9ex7NVu/ncoMca7dpd/NbjccisKZL2HpGzj5
xS/S1knEtxc3rwgI9Ka9HYdhv16zzUVmmAEXwZub434SNrcv6Lj+lP0CcVPHKRYLgGflctc2LReN
McTUZHEV2Gdux1xv46YIlaiP+ab9Q7pWwxhjTWNBvYVLJJXFJVLg4QqGhXXmMl5DwrLrXbA2UL0S
N8xuR3/5lKH7/0697R3liiCYNkJdu7YV1OhVI4xzVqgY/Nm86ZMYx+HH0WP2nKsgeEoy3MQDdUuP
dKbd+FTJwDlZlQVyebG2LdZ1fLskkEjWZDdz+Yjf4y+bY+8haZbs0QnIBjYIyyBN4HGJrvqxM7as
qNiE+9htsyZPyVvWm/vRU/12yuCXHMnIEvFXqQ19hLpb04FEVeltvmNIP1qCRJB20HDxz6q9K9Nf
hjv7yZ0785zBStoXA9kIa+rzyHAqR+USquvc0BnlL81nSvFsnIYkfsu1NaSFsuAwOqt8G1oqz0fD
XOVYYxWL1dzsmPxaa7f9LtIAY3Bg8TzPvFLS0X+53bJY3QS5mmIjaQqv5FXMY8i7bd+CCXjxeT+A
Fhk9k+Ng7PFcVOQqAXpaj3IE7OHp8OwhruMcrX3ATikLkjdJQH4+6C1fv8h26CjUJJ7zJpx3ibqB
y52V68wQ4KuQHUOOqUrGxtEUl1Aua+Q202vTI0BNlW3tfGOxDQYadRL+HNwZl1zAzm179nF9q3lo
ilQsLLkHW63XOhegY+eleEu6+i8HMEDzRt1WQ23xMq3J8urVU8upVBDkDHxc4ioTXyv0tTt3WUtm
fPw+IYP7jF6evzd9Aax/w8+R+EsWZzaqvqsSG5/HJtsjfgSG/CD8Sf3618htkz8UJz9u1Cdcu6Wn
0tD4zHndsPJ8gMDj05djEEB4tN9TqBTY17D52rCzSdts6V4uLKF2BcuGfdpvOeKyJUdU1b52Ilvy
RzZuvngl4um8yLrA/CH59xT5f2gHIbfqet5XJmEiWEgAoRQlp41YAb5fXHRLh4JnJSw+ipm1rp1w
YFe5daqnIfuvshTrA9Syk7CW4RJWfrvHc4GXugHseKlqZ+Szao0LvxpGWioLyjtKPXGpzNqL+UPK
4tULf6jDxQzep+G1kgN3bt4ZIOLdxhU8t1Byw4qKgCEBD54mRFaRtOf1Ws09SP28TY8Od7B4XWfk
yyW9AUHgTbBSLnrw3Kk+uFK3xyIovFcjVfW65ilkBb8rbsAKufM0kcvUsPKZmFB84es4G8T3TG/e
4wpbFpK2Q/Y4cfluSTc27jkRP5BC5709Twr0nkqd13TJ9IcTlLgyCfUgousRCUnzf6UtbBD2OA2X
wbWKNzdgRhajVCgm03QYGixmbV6N3wtYyZd2TMF38v3+FeREV8uZWyLAcICkBodA6WoBW3cFbx1g
9WtmJY8sBRiMB0iSIH4WloDF8gw92rlYyht/Jb3n3fhiy/A0O4BBrKDUkVN1f1EZ5M88ORznrOEO
ShRcnwMYDptVYuEgP0AaxlW7pOee7ExZ/UtVpTxMZhm/molLBTQSZmwT/HEkX4wpS2TMCIHLJfAG
tHq9TM9Z7+fXdkI1dbCrLXK+xVqkyTh1nPI7YKnP3R2/wrj21lOfBfVjFaj+WSBooaiiCEvHJeWj
NpyYy6owyJc5JQzA84mCGL+JA5nPIOzGiVYL4+8zW2wPoccoQWIQvYe9CramwwJ05tAXXb6fKJqo
iuUHh3lzCqzRj4kVr0cohMNp7qkTsHFo/aqEMRvma1efWk6MvbtpzlN3Ke9W0snYYR2KeQvQ9ElP
B1dVoWVKHB73YmUczw0pHPhUnH6t88Pow5DmVbfP8DBctMVAsVE1d4AZSZumpqzxJQnw38JZy54c
Audg+WG2nSdZBMfJNzVBdtUfk34bIXH466+BYoiYuDznBVBAjn/irGwLxg9KJQBpubViG3DLlzAe
nBz2TW/LiH3cNvZ2v/QjZaG0ox4Bv8IEtvn8GkdYDyJw55irlziZYcx+N51jnWVSlNHWLr9njxK+
sa3zfw3QPTyPi46dwnSxoYw29hC7oFmlMnY2DLtsirkz0gUQu3Ry4EzFl5a1jnaP1YrcWOTiuEDm
3q2SnPacemx/imQ8bFL7eEwpzWjHWX0NnUGqux22K7m+8yythCgyGvguX4b/SssN/nPXgZViq7r2
DAB42Cvh8fsAIpCm3/WE+xDnXHNgDZGc/ILcTUJ3yqGhXRlQhG+dyiwtDnk6WRyuaXOQK9bkXgT/
RoSTqLyBwBB6YPdkJUATB5jOuPVohoA3+EukBVae2npJ7da93rqAXxboVSAXgJIQPsGrMHnOOSlZ
5Bklgmc5zvTtBOqbyULcUQVgXRVcQYYUCFORhKy8Jyz8w5ruZqFSvh/ltg95SbcUd5TlBACyDItz
5eHgriCoqRASMwoAqPXqy28sOIxt0lH9RfomCzfnapVd9+lNMGcUobPDxOP0KBmBLgU0gGhQuFKq
okjvfdZSd4ZHn4/UaPA+kAhoym1fzy3cwMz7zX5IPhE//4PhD2mOsuPjbNS471OpjiHXvwsFFM41
EKuO+f52x2rj8CuGJiTzWRtgUW4e56UOv1nJLTvukfaur7H+horOimYtdJQPSCY8gBHsMvSSGj9l
Bzpkxwqm+I34ChCJIMA9IyLPo7RJntF9HS1ti+/SmhH2g8a9TXL+G4gA0hFAgwDPgT8k2JLdgulr
dsyUodmxaNqoUNYfPvK5C1yMg8kUmxsXiZ/e4XTFC7ghk1q0ye4Hp3VjYdefaF3poUdTjNZZWAyc
Vn5FxMsOq+UzMNWd/W/LwveB2Mu7qixeqaTxwmd/Wux78sVDHFY5MxVxNwL1ko5ewMUQLfD0UUUW
7IcNY01WL94pFdhLUpAKA5APn0XsA1vI4NNJYUdzK5mvwubp2Nqt22fFBtMrIzHY2OkLSJLTRoce
qa2efR2Nocxga4X4RYZRWE11LGvS1YwGaHjasg+6ggic+baJWruxz2i94CmqvLvaPudQFN76dqRZ
/UfLxhU0ogiBASPEU7b+se667VFvKnlxKm3fwd7eotxBHghV3p5CNhknrLYQDhzGmbgWwAKWvPnQ
DftyDtzsLGEo+pj8V4bmDqrlbglGf/9/pJ1Jc9xIsq3/yrO7fjALDIFhcTfJTCYnDaBEUtIGppJK
mOcZv/5+UNvtTiLxEo+qUrUWzW44Y/LwcD9+To86zUHPyvDFyEY0QMgTgtkklX9nK1J/AeIkr+s5
qui6rjg2GvlnMmHG/UQr+U0EGdd1OoCjDcMO4o0e8DC0BflzHFrZoyLpueXJPILZIv8dJ8VnZxy0
a7wERHAUYG6aWFhuEij5NXAO6xlQJ4weiU1BCoQCFc9cpXWVOs2QtDDL5217LWIoPXYD5dK9PReH
zMnRJ4hcY+DLmVoC9agd0s52w90AmHQWNRTKkxGnsFYkQfWkpAP0WJQK38MVzRQ3RepC4w47hwGF
ZD0V9d6TfQEXuCADH1fJg5cU0+ecAOwBUeqPPawV+yhr/8ap8ER2/JZ4EHp4D00TmEWIciVwn51J
oIhWBolmCNjISaCZ0STdbQFN4IOXkrWpSnKSTCag40FXQRI34gi79pfA5lrYZW0A2TEYMC/pCrG3
ZPwL0s+c7QpFAY2iJQglALzwc6ju4PffaSz5VsNzcdtPwfjckC7fU5btrkcf9rowaxwigsB8R2Et
P9Zex9OETmlIFVDK8dE/+g3KokMaUjaHnMUV7DLOLo6pLaaFmV/ptVnCM8wVVKHt/gNt7fShtENK
iB3xrBBT8I43XcnrBNzbY2HH6dHuHGPvjaSHZkwOzb4dMltJmnwA7tdf9fg2ImagP11uD/Bzksus
sxBIeO5ZD4NW0DAbP0ylWwvIT6DyF19l0cq/Qm0m0rLoDTJhX7mK4Dx9p3q9dWW28XidTZ55bQun
eon6mnyCxfMYyWZBdiYYHkCcqz/wADSdRomF/EyMDAdvg3dQOHKZan5Nqw6l6CRz0gfwoymRVU70
URbKj2pGDuclNDoZIL8j6t3WPcW++KANev3DC9rgp5LDRRnFXnitlmGHQONMeRl3IKIBv0FrrZPO
6or2OQTj9SII2sDh0mxqdWSsdo6HFlFUtMETdWGPsDyJH3uURVwHSnqQ9mMDdVWPxJgsKRkYQG/4
K3ruLd24kSAkbsuWfOVVTLIGJHySAIcN4ct/KOOsJGVSprd4q+lJ0wvlTqOEf0zKFhdDsKK2RE6A
Y3gdRhZ9d574DmHNSy18t4XKHUp/8kuJ81T0T7lFXk8lifOhHCz73gdvDk4DQB0F2IDtkuc/InVI
DrEf52gmW3MDOQqAj86Ui1stbdFRIFd71LU4/KzNHWHCUoMH8mXx36lOPVoAJHsvcrCmldoOB6cZ
knveGvnHaUiNawUVtGtYWtAmMOPnUNHL/Kq+iXJkXeCLc0jT2mTXEUbZSx8G5ZvUPujgHY3bIH1H
+yq8JK1HQaRoNFo8IvIQNrQ/M0NK8xx2M8uGDcdp1aegS4B6UgUAzjfo4XSlWVV+wJuEhwalCEwg
dNHzbt2PyG+yH/QKqH3uTT+8PDHYATO2IwvLO7/2I5CuCgztgv8OhmTDldOkU58d8r1jNM7R1lku
s4KQQHgQfEH280x6WXxH00jemFH+KMq6vCbd+y8MHb3a6I7v1MFB4igevtq9XbyjzSn4we02vAMV
AnAHVlCaRyUdVS1CARA9telHcsLjS5fjDyjE5jd9Yj2V5VDtKouPdKr3Q59UrUTvhucdvNPgCIzx
ZeQZvtPTKTzC2WfP5G300OnaXONp2DIctvuoZS7ghkd5hWaUlkeJAaPhLLVCKqq498HU70KTOMtp
gkMLPXFG/2yvzeowDYy/jhP0V431sYuD8ik3IOaZ1Yz8e2eIjTtQfcXeHEcqoEIf35VRanOBN/Z7
NSNXhrhfcvRbh13TWQ7QIOrwlAUR3hid6qEk8/yRokYIOWz2F9ge/wBxtP/RDEr1ZuigkosoJIIv
0tI72/fpwU21/NjpEM15beV/GErzB/T02Z2adzT46r0Ny7437Uaebu9RmMI/gynHZ/BiV4fcezRN
sJK+VZBZyWB2jKlokgupqB7x7vk4WPQYhCr5B72HjqiJCvt91dXco44xx2n0fkSDiMkcsnSjoIkp
jpFTYMcrB/Qjw5vQBmLF802b+Z6zm5YzCdktDqtvHBRMQ7pR4M+oH+VoIz7FrflO8ZFfAtSo0I4D
ZSYP15Ar1S7+8ucIOivL7m9b69ofqdn61wmKX/DMwcgSKF53JIGZfRLd6CMNYzQUuGCejSKgOpYu
RlLWsBB6gE3uG4u+a+RF0ZbQIBgwRgapVc19bdEvIB1jfK6tUiPB6Bl3wHLoDzfVrzacElFEygnu
w0bC5IbqOJSazlECnXgPmVdIYxaYDuTt+j06Xi0ojIJ0WgKeWKGjWvVoMrOTAnGFzBtggILJp3ES
gWaiatwVoPKvTb1zbst0Ko6KCpimnZTqhtNHVF2TbG8iK9z7WmrfJyBj94R3uKSm/VIAL7ypAdA8
lvZUs7cQUoRJIbomH93fQvjJmbVq4vZR2E+eKh6tRPb7KB+Nh8mSX7ROQiefcL02GUUKkJf2Y0tT
3UPccOnlDfujlCC0E6UNbqiuRBA3oJYxOohlVyVwLIqrHBKypgRfig6BLXWnd7/BzX2s04ED4TZv
G7qy67Eecfp1fq86dAvoLT2jnNCWCnWW3cCuJUB/txFlUVl+J3Al3AGVCidMnLT4QUM0t7BtsXHh
CFKALvGGTf8yjErAHBiUNzJSwnfsK/0WjbYJMqnJopkwqJHny7OfxEJ0yVpN8RVRJLqHO6W1diov
VKCLGu0mFVAQ8nq80i1dxWECORriip6kmOYZBQz6o87hwg+qxt6c6FzpjIpWq9CrX6qqql1Ro+3o
l3Z89McBKfPAkHuQut8BAVAWhHTzIefyOZiND+t6QcHZoEv7CnyPdZNEkAnorYPHH7Vv7WCVDzVV
fBqNKAHVKhDmBGj3rkO5aN+r/fehi8WRjnv72k6N9m9Ui8w71YmoHjniB3R96XUF7+qj0zvfA8sG
3FaRQaCA9hOgr3qgesNDNUwQzFZge7OLHliI0SKl1Znk/kR+lAahmkovOGQ10ru2RroCDRS89oav
0DvvoMqVD1rOiS/09KZVdP+jJpv00eDdCHq8GUjck6K+Y1P9KBvqFEWa84CwA24jrxOHXhNAS2tV
7CxLyfYDjbwolWRQFRLHXQ0TjZkgA/ND63P9NR4VJwT6AlrkwuE4KIFGIxAJGbI5Y4NkFnyIjrSa
uwjNiz1LwVM8EOPBTrJfGgqKe3iekr+akUS3tFrle4nQF8kGvaEL0XgsiTDfU2CDh0p4wzfCvq+g
zUySrrTFIIM67KuWxFHfAVOIovwng+NI5wOtHrPgSB5RjbKLoL4bEsPY1VVZuQFu5yYo4MsE90eF
grqqltHGDhoHZRUKGRotcbGM3ktkovdqShOtEfKCsganpVXfG71bDXUTgixrBF7MxSYm6GdaZD8A
TYFsqq1qunOcDrbjwI5fGo/Mta1RdKhjrgYpeuaQTNhVkysKubeqgim/qoHo9F+RmyS1HCcWBCMC
Hn86SYYhv6FMo1zFMS2QnaqPBzDV3JqCZgrRozk0ZXRPOkg+7Zuu0Y9aXNOhXo2oI1BrvKf/5EMU
x/YTiKDoqsxK6wjMBXonmD2uSPcH9A+03P8A7mmaEQCPLaV+kI1ZUnQAa0OZwOCh0Y6Ff7A765fv
tJ1PhXQY5ue+ApUVHVN00ch93o8GyV8PyDKcuB31VHNs70wA6z5RYOTHQPjLuEJnFkUMwrqmVl9A
Hr2UDyhHthT9EfKpIQcHtuDIjlKrhI1RmTN+oVPHX/sWjJZmKrCdQ2UIds2Xd3Xhk1EBsPHT7If2
l2/CX2hA9Kskxd82idkjMByEsUd7nH+79Fetpsa+0ynmBxqnG6IIOAVnClOBA74KbSi80wDeH/G5
hENzl1dUKO3E6PelKeJjBSz31iCyQiCR0G1Xc93S92bFNxVyT7CbQnIW2vSttI4GO3BsVg8UsaZn
E2GET/xvUS5oAuWQtqFyMNpgpJUPLBKIRPFTaUFikpArf8amHvJSiDXeqCVTo8/8B0ZHJ7+p29zz
mS7vLRMIX00Pyy2v0o4+g6i+BcMBjxWNK3caJTs4Q3QLgpBI3mlqHKIIOlzrJa3IBdVRCOu7TtGe
KWHTGmloJCVNy7wzPCJKbgj6mlTdPxTpWL2DPlweqiktIYhAH8CqQtracHPpoMMMJPmIVxFIFvnM
/0GCGgRaGF4ZVQt1jSmBcvpSOdpqFx5Bz1BEoNWdYo/efa0No/2sQdMFtyqZJbfUwZehcyyvpsKD
clln+1UhXC6oTD7bFMKvLe+DQ0MDYd0sSSImUK6lAoJG8v58IDkIAzHdYQA/50pp1hrffMKDL2VG
QWzqEvHQB5n8GKQkYxVw94+iKGhSGxyHDntQreAhK/LxkpoudW9arwB+W1JV782ejklYyr9O7YyY
1GClFSHd5Lwf20PThF8NbsJd0pGoIK1uHNnvJOOM3oCIBrhaCA/4ET47ABICSraZnVVRCDsi4VBq
VWk7Inxz3kkkSIDDDNUzL2D12NEaTjO07Xl3papyVKKOQFiNhhuNOwswrDK8t8hsi5uhBIaM0lhs
FW4+0MXrgaDCBZEf07TK3tlJwnkrbJYtRbgndCQM+DJLX4CUP1uNiZfpUhSNQ4SETQd8AJS9gJ14
9NZwyZrxfkpHGMWQId45JY2xY4ADVwZoyhp+0auoVOTjBCYKSF5YvSANox3tIuk/xYE0uUjYdrVG
DZXi2UQZGSYZO9SMe00D0M51rQJU0VuqqWSxDMMqYXvL8uPU6DaSmA0CmzalAd8DLHVZP31VoF23
bYN+U8Pin//6P8WP748hke1//5f6f0G6IZocwloMORo0hebLWz8vdU13NKlT+JGaWOiZt4Zv8NAe
c5cu6M/+VFzl6vjtsokzyXR+dWE7hmFrpI6BTb0eQSESjdJQrkC09T0e90h7Uw2Kx/t/ZkV7bcUo
5RTPLVZu79ifODH5JzMg3wqkTXkgqtavL5tbWxYWBDphzXZ0w9Bfm4sFb289tEqXO4DbdPQ2BOC3
vj///GTZaeRP1VI4pVt+o2iC0M4/+/Vn8fmTzxekDmmT5tc3xoOVHHNvf/n76jz+HO7LPLv9+d//
ZWtCstwn8zNvihMDNPtadIF5JRS4H+1nR3X9DoIx4Hx0lF7BMQZrRQ2a9mVSHi9b3pq4xXlpADzi
4Y3SVSQUrfui3RjZ1vft1wMrirQPTCFZGGCP9H0H/3DhndffH+EaUcTEymQTrdmPJD3+0fxI8fr7
lkNskjd836fwqxq00h4vG5i3zvnKW4hnwWuhkml8baCmCly0Jr3ktv2pBAEIG1f947KJeQ0vmFAX
YyD7jTBU7sOVZAwH4BC7tiW6sV8UsIcZj4nL1jYGpC78lw1KCGg8R5G+FUDqfX1bGRubasuE9nrO
cj1x9HE+7WAbMrq2wb9NGybW9+2/l+X3gT05kPBZ+SqYvdIFwJh3OwoFl2dp6/vzz0++70EtnoEy
Kt2eGJOG8k+XP781Q/PPTz6vKrxe4oklh28obCkQglj7hyNYuCwkBBMzTOzSrYj28E4bCzD/3882
rW1IyyHwsqWx+HzBJUzlsa7cIYWpnyA5iq46nhHe6F6eqtWVODG08IB2raTA6arKdaigoT0PxdJl
A6trYaMaDnreIO5f3H2pRd1UrSNovmf6YWJ5s/yQWu/+mZHFfkI6cjBNdL1dM4Qtd5J0GVvU5bK7
y2ZWXYlj2DbocU035eJwt+nUoYmo462OoAcBf3/URxguP162srr2jo0FFYoOoS6WRHa1YiMsxHUL
uZ53ryNIuTe/XLaxtuy6pumW4fD4lc7CBoJmTePpXeUqkO/Z1wVdiP/MwOLmMyl/VpOJAae+astv
YVltGFibJUOohtB0TWUIyxHA6csMToWbfq+R9huOJG2L/OHyKNY2r6Ha0tZUOl/s5TR5SeNBE9sU
rtk+KMmXoXrfqBuh6DwRy5NuaNKgNVq3VVNf+CrbSWy/S2MAEQPKDk75oAj7vYRrOvb9OzopJkSw
hmxj8taW/9Towr2QJO5KcmoFqakfO8356/KsrS7NyZAWSzNS5+rTLilc8tumf+uFJMr2TfvhD6wY
hA0Uc6jaWQvHkvl2RGTqly6Jo/CDHfww4i+TtnGTrE6USY3GQRhcN+3FidcEie4CrLhrxnf00psb
i7+6v04+r72+qCa77kZ6EVl8iuKR5nJZwaF0eZ5WN5hpmvMu5s1uLEKsKS3ySDOGwvUp9w0TGkUq
RIhzDTkmp3Yj9T+asn/bW8aMoEDNZIyxlxCWpNOnEfjD5RH9DtnOzozDqlumMfvIxZmxmhRO6tbL
3coC8XEMQOba1xCsUUWmzzL9CxqjyxZX1+nE4OK8hEGemmmFQfgq0d0IxFWa31w2sXpoHGqVjuR+
0ZcPXykrhLMzTCBZqQ6wtJY/S2ntrNvLZlZ3w4mZxY7j2MvJSjEDTwL6bEeY+CEYGfVo31G08jF8
2d581pdLJYUqDClZJ0tb7L4SvgSaLYPCrbOPsfcz9Q6x9VBCYN9tzN/aST0xpC/CfCpotMfYGLJ/
hfmDbry/PI61HSAFaQlVkggVzjyvJyGlAOqlIgXI53WE24ATozOyMYLlVKkqpHGaKW0o6+BwWUZK
Iix0fahDzbVRqQwnc6bNpPkf7Z4GFljdKjeO0XLGftvTdUM6rA8nabE0vQf9IllozSUfHbx08caZ
WW7of33eJJcDr7d5FsZoFTBfOiGhdRh979kis3qoaIWk7kV7zZUje7kxf6vjMYTO3EnboGPs9RL1
Ezl1wNOaOxkPFiLo0cZWXm6B3wMy8Dkm5ISaJWf7J1sAGEuRNanQ3AS1vDKg4eJvNTI3jKzOGk7A
MAmZWRp9YYQyDSpqJrP2G8JoQj8pro34g15vhDZrhhxVM+x5NwvauF8bqjvTgWiM1aepFpJAGT9B
oDH33NA0osdqs7HZ1jb3qbnF4tDwbEZpO5uTXwP7KUmB8F5n3ZPufHnbQZ1XyYG4SpKhnC+hxY2t
+pUe6/Siul37xeq/eRPMJRu+YH3q/mNi4UNLjaIb7Kuqa8HIA93BdGtQpwiPlwcyH79Tz7kcyGIn
qFkNF1LOjIUO/ZfXUPTSK2kBLdnpv7ytFNyqMTa1Y3B8pLZ8cxSFAspf4bBSUx+h+0jkp0jU1l56
qXoLPweAyLLs6a+JrQhdE2+w/sBbOJrJY0QXdOotD29p2zGEcanmqn77rqziv4aaYtjQAGzovK3N
uHaST43NC3xykv3SsBCZTPB86Jf/zKIbyM0vL96aL3JoIkfvzLKhoFhsd9jIphwVNM3t5GMYwnx7
e/n76yP4z/cXI0hi5KIh8NdcIYFvaj8rBHqcz//MxnykT2YpHaOpdjpsAOQZYESZXtj58Azm3cs/
M7S4W7vWbyPV5DzRunI0kWYF174PlY0dtrUki+uuDIZoKAys4N/DXQWG38vsP3GqukOzicpf54/S
btSLjuwBG2vvv4NPono3bOWUV5f+xMZitiyvKhTFkTg481swXDd0cXe//mBBpNB49s5/lrFo4mR+
rOZMlZZA5PsVxVN0w7aKFqvjODGy8KLAChMamjzGIT+Iaib+Ohg0rF8eyeqinxhZONGIxkJEBzCi
KR+t6E5T3vx9+AgMXKZu0N5zFhbSBdVFQy91F/7fXfW9h8/grQPQBY82acxpCFV35gGeHMJJaDVA
fVV3h3skFHdZE/3BCHTbNCVNGjYpjsWx8NRxoGQqQVpG4mAP8VUwvfGhrpKeMS2iWlvShEWS//UQ
yoFHZzMIw9WL0X/we/WJilBw6JP80anCjSDwPM7QGYhGCGhxgZIBem2MhruYrv/UcMtmP8VfqwlH
ciX8b3QNvH1hOMnYoI5tAJV9baiuxgC0YGO43rvBvEMh5k8+z6vJEbau8+h4/fmhgTRL0u/hivi+
gwu2/vQH37chZNUcSDfOntBV1nlSCU3DrUckT2lS2Mgrn59u5gVCULIz8wvdWIRhgZUMNipR0i2R
4U1uQiTR337HYkI3yWjY85ts+X6ReeMUpeYYrko7xecidPpvyhAYGxvq97PrdRymEx1rkhPC37Zc
HBAnU227aUbVVQYACy3Ub0L/Pgzg4rznUhpI66XHKryrhw8j8Imp+JlsZbrOnZhOYpAcl+TVIZAG
fL0XQMQVAO4V4V57hjjmtKVd3gvn8eyr7y8zNnTp+K3QAtUd1XHmnDgM5AYgLz943ka+a20kUKJR
CacUQDpqsatlMcHyDF2ra9Tj4X1bDofLI1n5vqYyS+RSJcATubhT0P2NcjradVexv3ZuW7790Ggq
h54tbZMMXiYzWkukEGrrukv2v+ifjbdHXOSy//P9ZQ6j9pPMMitbd/vg15g/RECfnWFjsdemiAtF
47KSJDOWadMKpH0g1R5KX85k+K2mbfbyGpyffHKxcLeRzMCvcPxf71bRINPTFFHnKkix0fVIWs7f
XzZxPgZMmJx9VQKStZevFT+Ye3yMoHeT6MlDo7huNgKg8xOBAWbIsnRH4iMXzh3yssCAb6lz9SS/
5pK6miVTlevE3jgPW3bmn5/c7iABGzWGTMf1CeOBnus68kHyJoWg8fKMrS6KTRCh63MNbplWaMCb
J0NOe4yBlGnViB8dKGTdDH78MzPzwp2MR4uHeJQwbrhZY1zrVXwLvPsvW0++XzazNm2GI9DeltIW
JEpem1Ez3v4TIuhuFLkWTEE5ZfwIVF4N5etlS3Mw/dr58xQkOCKcx12dFYBkMzVmY+mNK80jMLvO
uTF9yN3iz73/fYy+XDa2tkgSAkAufUlRwFzsuhq1DpKDSgNa5CagyS++0euNWGzVBC2Sc4ZEcKks
HLBpWlrSljHt7hHC6uIRermdXRz+YByWCaSHopkQYuGF6zbMY1KpjUtiyQDCjRSnvbEua+MwCYwI
vXlmk8F6vQNEoHSBYrCfaZBswApn4oMRbczV2i6DUx2XbErdOcuPRhU9lzoMZnjj+M4qjPdODrVX
h7K8tDeivfOolQjSkvyZ8wVnudIQlCOpmWRwoTvdWaghhwfpaHu9/xyBdXz76pzamrf8yRn1Kqfp
TZp4XaN/su3nKofLN/x82cb61M2bjMQv+N3FTqbbHUbvkqnzh2901g7R3axRJTZGsmVl/vnJSKTq
Z1AZYQVC26MKU24A55KlvRf1RkV+dltLL2Czz+ZyOXHLstbc+60TVHo9uA5d/bPocjJu3Mpr+/nU
wmJR5IBqAAxpg1vpP4b8zotuS1lvTNdKJGtYOH8pOTccS3MxXxAbV3YyZhgZXuh5TbW7KUYbiHak
0Y92bfoFEVwweyhe3VXaAw0IG4P8DX5azqMj58eS0Ijbl9VUm/oMLSda79Zm8aWz9LsoUz/FRflh
snXEwehLLPV7OWcYYQC7hknj6+Vt+f/4BWhKEBBdQUS2uDgKKdCo09gxdvWYab/UrttX6XWp3Ir2
xY4ObQEN4IOhvzkrxLxTff1fqwt/mI3NWKcmVkfIA0oCIzQ+QkieNpzI2nE4NbPw7WWUtDKCTNYt
7S9m9hU1VGTXe+v68hyunYVTK/PPTw4d7cSSNhesOBYNhAiGBhsI4DVf6Jj4XNOhwHuWiq7SKfcj
SC3cupo7QYYaUY7kqDj2IRT0X1n+y+UBrV3xDo+7+R6xiCcWvgq1X0Dl3tS7HowFWnmrpjS+oujT
wyEU00+SHy7bW51AZ/aLwIEpvSx2g5PClqLT6OkWXyLvyTA3QrD55js7YyefX+yCZG49pXF1cEUB
ZyQIeLiJ0GOipLRrYF9xIAJSNtBX5xtPSouXqalytM9fXXQ4hKRv/dw18idnbrmc2Up0mkWf3zpz
czqEOjJ5KoNC32LrwZCctR2U2C6Q/ll0j/9cNnC+9fg4tTANZBT9Lkv/NAUaoobTmLnBtaMezF8O
yhTqIdlwg+e+frZCaoc0F/8un/OKngRTiLyEG9MastPhLU02FuR8i72ysHzQ53GX0GGABRXZHZ/Q
eGOeVr8Pcox0CGVKe7kQQa3XbeFMzFP0SH+T7/7BMnDPGir5NaADCy89pRKSY73n83SipTSixd1X
Rdmrzj7njXTZ1tpi6GDtNJomLIsc62t3NtDZrcsgzlyl/2TxmsgOtrVx7547GEnwaPJYZUh0RM8n
9sRjVp204qDrc1eE8V5t7+rpi7RgkYnbQ4j0mcg3PPTaLj6xt8wiRCZKQENS526pdTsVApdchp+M
1FF3AvIVP0Pk9+1zSOc2ybjZC2jLlEKDsoDMDJG5kYBZeYgIk5CrTpyNca3tujkDplNesSlbLxwn
tPw2LWYWxx+NmtuRHs0/GAbvCaJwKqFi+aZQIGW3017JXFuzd1B2/Y2uU7YbPLhJLhtaCcTIJtIH
oqomNw+z9npH6Kg+BFMQ5Vxxya4pbpXyNqNTSJjDQVduTPN2ZhGHksXpUagcPiTZxhW0tkNO7S+j
TSNsUYbGvhkX3ytDhbwjanZAH679KvtoZM4GbnbtkFFZRn2Kqryq2vMFcnIC4FGGtXr0azeAy8+q
CLLGmzL6g+1xamQxqbCYwVU1YASWeAW9m8fLi7ay+9gTqoU7wl+Q1349hnqEcMOD99SV8HodjC0/
tPp5Pq7NSS1xVk6Arb+aPNiEXIHDrruXfCP0Xf2+DWRuxi9Jnhqvf/1KASIdwcHtesVzehTR0+XZ
WVlh0qJc/7o+b6xl6sLzVMtv06hwHfi/TFGhdPwBIojLRtbGwIVg8oCZL2mxDG36oi5JliFW5n9v
aBxshrffm/ON828DizUWsDx2RE+Fq5kvpfHLUT9dHsC8z1/HZnNV6j/fn2fx5BxEUJD1cCMAjE29
XSdhlwMZey+KL5fNrBxvS7VAKQG7J/+6TPblgG/zZpJ0AQqU4YeKNnctC1zKiy9eZ39R/GbjbKyu
vg18GeEGXNryhjNtI08aW81dOct7Q0aS7Ur4flDAfSusXJ0z1jxdEUsyNRU43usZHPMCLbxBK2ek
7Pg56zc889oOM3S2lrBNEi7LvK9Di3pqm5wSH8zv3QAn+GPeBvHh8vpsWVm4wywYIeiFHNLNhXIX
98a7ot3Ch6yYsNlpEndiW6AJF84Q7lY16HytccW3AZKA7M0JEWoHJ59fLMNU4mACKGhdSH2Dj5M4
vnmC4OxSuStAwp0XvU1DJ61T8nn/m9F+1ZWttrmV/codTihGAwRIu6UzpGVdKWGgbF2BlKigZk8L
t7WF31pbAo1tNAPRAFWZi7K3FQqlK/u0dSEKvooPXlhvROEr3oT6Lbl8MgtzbnqxCHkepkErvcYd
4aAv7sLhHnK35q3dZqwy6zBnc1UV924uolenqUs/UpirEX0SP/u71v6myfnt5+7UiL3w7B2Altzs
mKtafimv2mzj8ltZb+BePLnpLJ7P9bxUJ3530POgaoVau4p3hBShmjYeLFvfn39+8n21EHaaS75f
NHeK87nXafbfcLErPp1HvamSjyZxd7YMGtQW6gAvnFuzwpWK+Lj2pc4eh+zRb1/efPpAUPIeIsUs
iUQWvkPUM5lYVlTuF9Vxk7c2nHH9UUvnWefY4ALOUnAtHBgo7QnDBdJc33jNRqh5fupIN9MdBwSE
hxtl5sVSTJosgmzQ8eD+rqpoNzu8dXYwwNUAc4TklbWsoLRCsQZqTQBM/L/vuuDn27/uIPr5u++P
NVicNkiiG1WNOumO75CU8YqNAGRldmackgT0wcftZZgGA4TVl0CMXSfRUIacnlXLeHPVhJ4MXrs6
kSBJ3mVtFl2SOjQyFdQggo7yqkIaoLqR7Uakdn7ieP+RQKYGjw2eUK+XGamUBlKhXnWRaD8k5iGy
xDU9c2/2sFjhAmWqBD7QWJzr0ihR0lJKDRALvB/WrTIeitEVxkbG89yRY4Y3pzZTNhDZLrxf7ptw
sPmT5uZqdiMkL8HJT96TY0W9yQ7fvn9JR5CNIM6B20Rd3Bq27QeJ4tWKiygaxBbe8+UNvLIwdBNC
9c+rVp9x5a8XBmF6u1TLwnYhN31qoXKH7m/nqMrTZTMrG/mVGW1hBnGTMbVK24WGbqdOu27YWJMV
A3NnGTlAShXnzRGtCU9conIQjeqH9lmLN37/eZZfvwQ4IYD6aCzTuFiXgaanw6eYIXXtpqhONtfF
F5FD4nktUA8Yfr15qlhvUMjQLFDOXJ551a7rMC51kFgHBFyi/ubtn6c/GZ9r/M7YL8KcSerB1Ank
RTOIkaifbGVL1xbi9PuLDWUjETXCBmm56qcKRjKbRrnLA1g5fYQ1JK/AkIGKWTZgogvjZPADqG6G
skaPbE+MxHZZpFdK8vapArxFTCtM2i6Adb7etFGspLCylcKt76LuozdulJlWZurV5xcz1WllFCpx
Ldx4Z9HhV204w63PL45coYeVSJFockO5h+Y2rDewMCueA3IUQAMWfpCS8cKll1Erp8iPJjdtH1vz
oxF/G6K3OyeubrLKRP5zkn/+FU7itFEpOvi4KyDHkb2DavHKQmJw2FiG1XHwpiDahMKI5/BrI4Eh
4slMIpVeQeiXBneo0T3rPl/etKtGaBbk/gMsQlHktZECuWkImT3hFumHSf7tdUiJb8EO1204IA6B
tM2Qvdc22qgmRSiBBZranR+jkj7BRLrFo7By+uY8BSEVpRAOxmIgQ1p6aKVHwhXZr1x78IJbTwFx
9XR5ulb27isr829xsvBitIwqLwPh6vLvXNCIeH35+yvu3AFTYxMvY4ck/+vvQwsIODzJBCDqRyN6
VupbJ73VRyTIkC7ItvqP1kZjEPgAdeRZeVZGR63OsWI0Y1xoqQ9W77yM7dYmXqmUm//qBYJHikr5
skjldZR3y7QSribGv6peg8gOrvzJK24SitiBLG/swTiYuXnQ6E6ruM023PLK7qOJAXwfsHHiyWUt
ruxh31cMZ3Ir5UmO7/TgFjLwy6u2No9UE0j30yg2r93rVWtCr1AyX5tcM7Ie9K557zndy2UTa9sb
EPScTyKSPINZIzdg+lUymyj/0mDwLpxs14+SEunbw24GQjGR5AiR99LrNKyCLMoe5y/gfiwyC82A
EV3fUA+vimJ4vjystcWhND8/U8gLnLF02WHGKwPuQNoewisJqUcSfvLCYH/Zyjz/iyAJkO1/rCxu
HBv1allpUripIt+lebuD/g5r35WwOZpiw0WcD+l36A3qk/5B0rTzZjlxEU1V+YhnBZMbtUhnVOqV
aqQHTflyeUirVjQApXOwr51h1r3ApIgFq6oLK6+/c4Lp49RnJqSe/sYtdNYjT3AvCPn+19JZDRiJ
tYJuPSypGpKynzzrxUl/yfBzXcOP3tLPF/x/pCnO9zttHjogaFy6apzt9xYVcgNpltHtkx3cbUj3
ouY6bdWf12Zx7l2YXS1vjOUj39PMgd63gVMVVmCxIJysPjrRj8tLde4dGMqJkYV3kG0JlUE6Tq7S
irup6h+kXm9s8NVxzJcrCR3A6ksnG/ZRO5m1HF3LOabTB2X80HbHN4+CWoCg+0YCmKZe/3pbTzFd
VnVU548f7AoVek1uuOmVWbJ4WJCVAu+NI13MklMr4I2dIH+UkNfbKkpCbw47KSqrIEm5X2eM5CKc
0ioZpbyCs8c22Y/ZdfD09vk5+fwySws9Jt7U4vOB9uRP12bw+Q++T3OzQ6qIW2AJVUYCKFQjW00f
p6ZHs0vd5Rth89oCAFD+3b9FOs1azo+fJhWMK+ljvKu9L3n+5ncwAA+De4XcIwm7ZVF8QmTKsgdR
Pmoz1Vi9E9lWP+N57IQFi3w8KSPe2stbODMG1FdytXyU7VUAN61zD5WpSB+yCBjsxi15PlnYAvc3
l3bUc3ZJvQt7GMqbCtzzQzHel9MWK9GaASBdlKfAQtEbtggENcjf6mCS5WOAyB6cIVBsbAzh/FKk
L4HOUnpcQI+R/Hp9oNsGfWqRTuXjvnbeo9jYIu0HYcibjzVWZjoKGAhIHSwRCqmwwtrvneLRSAWE
1c4Vl8ZbD8ZrC/O2OLlvB+iH9WjAAhzrV30o9v0W3PT8LsIC5UIVFCExpDav1YkFBLiREXFE8VjG
d2kOJO2mbu8QjnrzOCgrkCKcSYh0et1eW/FHsKwTx/yxboprVA0zmMvfboGuIHws0BQWfuFirSAK
EM2xy0cdocb8Y/3mKNjWdImTVulipUyy+Lzi5ZOahGH6iNrpEF1lb3dQfJ8apMWGIuV4/lRtGstJ
vOQRKTyUXXQEFm8uT9DKQmuSwrMAUjevxOLQqRKylLH5H86ubDdSnts+EZKxwcAtUEOSyliVpJMb
lKTTDGYwYDDw9GfR59c5XaSUUv5Pan0XrcYFtre3914Dzx86aw3vbhi2eyLMz8mlnBhlxq7Ys7Yu
/ufNh/k/yyniZp67uodHkw854U/hfZwLHidHgG4WyhOQDEA0PB4B9h1VTeSAmWCX0n1L0gM4/qAc
nvlcJwLuXP+YMYhwwUCV83gYgSr0YCsceYYtdpm2Q0NbYa289UBAwvbr9tf303MiJh6Nt/hweVJH
fZNhvD4ZVxz+GOQcEWB+wvFFAQg+bHRU1lCFBOv0+I16kk2DGGCfFdVrF7r/luvX1ubnbzETcR0T
YL45+B6PEVdmUpaRWT104yuln9M5ovepdwAyx0O4gvM6ai7Hzzdzx+lyl5YPzp7BzrK5SvP779/g
5AgIhah0IqWB0tDxCHmmJzj/1Uh1wP1xIWfuwVNkys71ck+t4jni/mcYtvhQtQCbqrExTFWsrPLO
yPYgAJ2TADu1ptC7R3cdfXwUnheDWMSVbqFE+VB7n8W+O8fEOvl4tMdwR8Oexzl4/KmavHeAcSBY
UB4yEj0bEOZnzr8TFzQgEMC3x9Kdr+3LyhehNQxKMrN8gDGGb3Zb243CWH5mWbYqDBhRovujJVyo
B3kmoz61DmaOLGLAKZ0kOHjClmGyYTs2fTLv0ayf6Pjn+6V2IklBvEcyB9gAUI5L9rqVpB0MFZH1
cpgMmxV7dWKxgTz7b7emvgfvwu+HO/VG876EEKAJPMcycFoKF5wWSvMPPdisTFawIDNXzPtvRgEd
bC4XoYS8VMWosqTPxxqj1P3OhSHoENJz/OhTe8dBtm1DYh0MwGVyN8S5kTk1zpiuuAKyY5XW0LzX
N60+B045MUGoE+GObmL9eWDpHi9wTa0SaMcxeVDF8KsvzRCpoE9iw+eqXw3aef5+gk4NB+rRTA6Y
b+1LDWavVmxsRZk/eMU9wXrLHiVl/og/JDp8P9SJrQsMso3KKK6Nc3A4fjMxFEiQexvJgPPM/Z7+
/DADVQQaYGDzIAtYLoJonKJGYVoe8kMKa4hzgtsn6q6oFGJxAbcHmTd7mS3F1YSZaZAWZ/w9doJi
yDauKgLRrxXZxLCqabNVVd5E9FzGf2LpHQ08//0/6U3DnRb+lJF8GAx9rWAl5QxsVxURvHXPBe+/
Z+XivMZYEP2eCdxIbRcJG4GFDSSYkJkz6IzB882l11Z/nUmY4Xor7r5x78BSGEpyFXTnttiJ7Ael
WIK1gbhOEJ2O3xOMzthsOEyrpPVbNVce24GGsXJgR1lvYz2diRl/y4ZfXnUGHwFVjkbNsi7b1N4g
40HLh7i6G4c2kBDeJKMMYlEEuf3J461Vr2Br4VPIe8n6zmOrynv5fkv8xVwsfgTqqAj4czF9FjM9
fudU1o6wqG4ebFhZNXXX+uhQhVGSrmnMDqyg665lv9AaA/8U7laMrHqjXUOR/64YVYGyaxmaKZT7
Gla9ff/TvgQGXJFnxvM8G2Al08VsxAXceuCgWO/1cMuZ54/mGr5BVrIh8Y8rVRgAZxLkm7F/Ua9a
BAY2SN01TSf3MJMJNjIWZ6b61KvgjjO3sVDXRQg6/sh8NEaauArPN/2KwsWpbML2o63fkur9+4/2
JcTNn4rgvsbnYxwvdTxSLjLFZqelPQ8muFifs3v4skNwXbNQr5pBYJBvXNYw7JKO5tTwfm+zP6Lc
w/yKNBttPESwWCmtMyfDiXeBQKQNOibkImZF1+N3oZ2hG8arZl82W4Ncmnc//lSAU8GuZPYSAYhx
sb7aQkS9BRPbfcP+xPDsPZPnnPr1aB0BU4U+FZw9FkFzrt27gtNmD7L2hzqXcJx7+uLbyA5eg07K
mn1dvAWcnansfUmaUE/497cvclwrU3EPW45m/5qND8ar7p5+/ulRP0LAsaD48qWza7Q6hyMVr/d5
+QKHv6AzrfX3I3xdqDONGbcAFFZRJF7G1gpyMrBlwuQm3vUwIG3mO239Zs7VOG0N2E59P9o8l0dB
FFkSDmXgwXDLRJlkcWgZ8CrTLjyd9rD08M1CBUW5tp3H6Byb8uusYxxA5wCEsFA2WebOwLp4VR93
zd5MV1W60j+tF8+v8c/j5+H/OecHQvK2zPH4rt2l8jH/sQDX/HzYwc3qmx72xXLRWl6WxPAE3ROY
+Q1VfFvXsDszi4DAY08w9/D9rHxdxQDtIINAeRqDompy/Dq51yonnga9B67RN/Vn7DxxfUbv88SM
zKKYSP0hAQ01vMUr6SkWSCuzYa8dHdpVE9Ln71/i5ABIxvHJ8Pwv/IkYhrAJTzuNhey3yXVi/Pz5
aAtDjHK+tkAsY/EC+HT16BJh79W69STwcj/GUFFQfoCowW7nBHqXi1mYCpGP1EnsvSde7WyfFmtG
1uc4DSemGnsPGx13cjCklpkboO4j8pvU2rcPEEoOVVvAO+7MIX5iJo7GWNQVeuUorDaMkaY0TPVT
DU+27+f6RNCaKRnoDszdrC9XPAuO7KC0YgQ4dhfsBgfLOi8/yXhhWCtBzkEcTnwz3LZAaAKzbNap
m//+n91O4FQPWAqje3ciW0FCKJQZKt58/0pfIyMAuECjoIEzQ0uXkTFOZFFSGDvuTfNzoCLQQxQM
fYoyRndmek6MhCNlvjvMd6Mv4GKdAnSCWsq4VyOFKU2tm/6KRg59FTr1QqRf0Y/zB3DlgA1B7o4b
Hzjnx9/PnaIRB5yy9km7avuVOked/VsNOz5VgN6icDGAHg/aa8sEpWFONFRVyfawprVXsWHnQQFf
GdwKmvZ6KqZ4QPNeQnAa0uZxaAymvoAHn+OryayvJtMVF7Is0gezqRXsKJt0g/upcxNBcmLHCngL
bEbOu1uTKHHDhleIigGXy7fCtNU6J7FelQ0KgSmRTulHdtbewk0qXg02Md7bXJgPWcbPCZCdmEP0
lFBbgyg47kRLxrUHtQXCp4btXegtePlhpBS2BJtRnYnaX2+Zc/MKQwFmgXwW6+Z47gaYANtdarF9
b6c+03cdEBeW+z62LvQdYmjd77puQ4sLXsMh6Fw5FxeYE7FkxmPOFCOIOH5RUa2bbop0xNkeGI0n
Kj04j8ck3w6plcVAaNKHqFL1bcfhy4o1zDYNHaETrEFw9L2pGIrAG8hIg8zj9Wawi3xXK/Xeus47
EcB3Sjv31MosYudtglv5I3zOQWZyErSDA4tFEZYJ++AWqF/A2LEL+No7qe95QxZmjSFXuiuNjdfw
4SEZuuHBGD3+ZqGoUvtd7hhrZUoTzKj4j6yTdedkEHFL8Y3qGv6G6II1QR87KB57g3mRRtl7ZogE
No+88T1L5GtmJvWnGMxuN0Am86p0FQryDU1fkxJEHD8ZR4rYrZAj5LG1nuAvOgV1Yr82hbLRMnXS
X1jOcJ6GpsTedPVTrtsqnJxJPBeeU4VdavZrvD5bI/AMAezYp22aC+K7sMtcychA+qfEIwR14l07
GmTFOuN9Gi238Xs10cR3Yrf4AwPZxO844pQlJL+Ro/kIj0nx2EAMe2vKhgau3TkwKc8nboYJiG5s
BZMOs37uhPJ+aXR325VbZGRjyu5N1P2z6ZUDrJ1HeuV6+Oh+6RFYZio5vGSycjA5lT2BmFwUj6Os
UAeghhddjIy1QUEz685JtVX5blMWeViWzL23OqrRLUsKOHAWQOwIs4nvHFaNHynpP2UTt+tatq/l
hBqxnzAjNn2LJOiw5b37pGX+NLTuM52mMfFBZST3yhHSBzIVcu/GGIdkKl3pF30MXUvuDVUTdIZR
/uYu8Gl5DIf0vo3KhxT1yq3lNQdwLl5tc7iPyyyhoW4HmFqST2Xqxo8qPtx67aRV2LqdXV23RtVt
dFP+yRGrojVILZC6aHv7wNO+7oIILtNJaCoGUeG4d1s3cIcx3QM39KvkqkSOZcD4e6T6QTTpq1k7
9/ANla1vZOUvbcqPIakR/EViBaWAAo22Yx1EMDP2U5nACETy5sKD8yxcFFJZrnKZJUVIwLm8UlOS
1r5kNXRXYiZ9kkb9ivMs3VTZFPs9POFDE6T4PxIGJhdCFI/5iFBBKmGtyip+7lqDPfGSVhfj2P6u
uWp7n8u4vJT5aASdsl+7mE1OaDisdbdFOpm/EXwiGO7CKh4ZnlpR6Fs39wjH0BSsIVxWaFjKThKu
01WapmEeozCDXuZTYYIQsoUucJxA6kB01m1EgK6Z2mbya1tVcK9msBrtPR46efqHZ3UZOm2GESrX
zqHoVZf5GqiaCUvJpj7VZJeNjJS+NVp1fdGOheVD5tAMeKbroIxrqOflFYwTTMjOEZCnApRXVUhG
cU8TBGplDe+QUq43PC/iQEeWHXi0ZnStE/R8g3Z0f7PJaIudFs21gM/DdanLDKbPVfNIi2I3ZsY9
bPhgIDj1OLGC1iI9FFTTQzTkL6abIfDo1Lam0E71LwmFMn3ZuGm2s/sGYa0rRT978EKnvciyJPKF
E9fXkhFQ7YQn9GNJilhfKNuIt9qW8X6EdIgBnlwncQexS18YMdvgNI8valWU6SoznC7aYKneioZs
VJSmfkfFL4dA7AE5aBNy/AL4ZssqSITRwe0jpuk1dYfkrhkiEeq+7+vVaOsr/dcvvkwlkWE5DO4H
RQa5HpKIfETNusvXPWgLKxJpbADIE9wOmUUjANZ4DDFnWD01KS3SUFR28+w2bDygS/4OOXRyVaj+
rswxGwZMsH4BsedqONC3SeAJB4690gIJPoHLvD/pfAhygOJ2se3m69wmw1unmmjDerd4JMbwOJXZ
C1hl8sKltb2jOWc7t67yNbazEfR2H/k4Q5WfGSQN0TaIoHBQjusJ6MGdISKjvGK87+ECXkzvkNDK
jA1Dd4f+rlvHhaKksmgo9KDDDtHezxOLh+igW2HH6xrYPGVPJMh55flaW57P3Pyjr5kOcqNHcC1B
fboYZGIW1/BQdsmuK4BTGwHeaMMmN6wK2vx24q2qYvZkh4G7n1IOF3Q1QCUxlbAiaLesG1+qMYfZ
VAFVAEmn4iqeml2rE+WrPgc61czfPSRQ0KtKbpUz0bDtG7ay4WP+SDQiq617uKhb0njBwfFntNKU
wMa86kKXjg2+cI/bj192BEbBLI5Sc+Pg/IOHcJ4PYjOOZYF1msSVb02KJYHq0txPSg/EXLt6JCP8
hX3HRZWZqWgIAabaZo4RTDnI3yaM69MYP5Ew2OPpXLNNZTC6ShPqwrrQza7ZIAo/7/KNtCNYJWNe
VI8fhqO62wOhT+5oE5cBWOvYpFZfQ1gmg2C5X+eqfILSbr6WI6ErOxURFm3U7vkwQAE0kvW9BiZk
yyCLvwN4ON7kw5T4rtJ/RnzKACcuzNPRHb7jUL7YzCX1sPCYXjFL9x0mIdIvdQ5tP2Jmd0BvRavS
yNQL4qB+ycU4hgjR1WXlJu2DK4sKwcGx6iBytLih+Tj9SpO8YtdGZ+pXqHVTf2oaFgBWjP2mzOil
aYoPs+X2miMo+ESkNOgHCsdwoxMXvMXn8Jzut8XUA9EmkiurBhzKcPeuzODP0yW8CdIBEBCGfh2K
ljzamqxpw0gmVQCtVVh5Rx7djQmH5xEv2wuE4dIvM7daibRxDjjL6hvNRHdpC4jNCIrd0dHKyYIC
pYiNFla3iajQV97sse0mg0txeVOTX7plfQ3yvfXC+uxZwbH8Saus8u3Bra9yxBCfZhmoii0SJ+nU
2DkDsrk7d6o9uTL6gc0G5+XvVhEnxG/Fgd7C3BeOweR3nKPfHfaSHCw1tMPW4L1Qt71lJh8tRSrT
s+ay8ei9sop0B3lUDw3+2pvExoRZSRNMVbMjqfMguBZYymbuc7t5iV11J7O62hpekQZUJDDCvnLt
ARqxwxqBdtO0XX8huGGFpjHwC8gHKnh8Q1+lIT3t12kF5b7GnGasHo5sNhZtQEtoJ3R2cRNPsFuP
rKRZDYbZ41+0oRe/Na1TBF1tNCssEUggcRamUmb+4LnTBsftHzaa71rqNSRFSvAo0AQT3sbK3LCO
7N8xK4k/iQh0FJBZfadJwXbKCtSq08T3Mo2X4FIFqHdM17JP91Inn6AB5+tBihbtwPaZiToNcspf
ptFOL4WybzWj0Elz5Z+iKt2bLCbdb/C0yC51o+4wwax8Y+YlxC0MnT2WMKdeFREZt7Hk2luNVk6y
axhY1L5RePEVwSeHTjAo+a6jK9xJm85WPqsMpF4CNJiVp0fgr10cZ3bZVUjeDBj9tDgrf8kRZ51P
apbsLagoj4GR1uyt007zQkX7CjniNx3zKCimpEXalsFHRx+isRoe6kYh60sQXnakVb0Mc8FzEmSZ
HprAxYH0e3AndwNF9v4NKUMTopRp+4WVoouYqaZeJbFRr+woH1eeoNkVxB2aW1poctcqnq5rLm1M
AhciyOK28HyZjtGjUBJw1oi2ubNTnVNRP7b6aQpjx6Brg5I/UaL625yWjw3nxQphFxcGktZbs+QR
dIAqgOV6o4jf4I2ukKE2vMHXab1kUyEcBRqImFfLaKorXBogYDcZyaB3pVXU9JBLXpZbSNmmcs2R
2ULBPsrWIq9FKNLkgG7z70ogx6vsLGB2NyLedbhNeNMfz+sVQriNWOPg1wtM/6oQrngGGtHdTZJm
qyEDCWDEbt4rPiF/r2r1mlJb4bHqLjdrD3m9o3ABGrugbOvCWlV5Aa3FMjEPAGy4amOOWZoh6Sv7
2LgSHsSkc5zcBu2QmqKVprq6RsI4letYE3DDOoO/9Jiglyj37PjaVuizOEBfbkk6VNaF7M0btPF7
iHL2rAoKqyPbPLNZt0rcBkXPeET3EOwF66bmqQtqXv5BMxvJLHQnb0wv1UgGdXLZx0CX+Saqs09G
V8UXKYtiHUoKwRaj5BAJAxOmuvTqAuEGdqDJ88Bj1zecHN8BqDToyMkKFByTVSuPkjcOB3UCMgYS
YGtw76Rqpd82SQ2M8JQGIs4OxBzTIGvKfUHUY4WW1qXlSeR38aRwvrttECVFcVuRogwGFC2eS17e
TTJBIkY6J+AdwX5OquTCxHmxSU3pbqBnQrGZmRsCmV9eQsuTNA8gdlHftaK6vI51Uhc3EGx5UJy8
EkDru10UK8u9jwiB0tZEutyP6vyjsLsDYfkjrRsb69XqnxNiy0c3b03pG3ScnqXVDTd93ezcIuYh
DkqBVe+5r306PaOGUCYlzkBpkG3MbeM1KzPio5AErkPq1DRZp44uHiJIIj3zGL/eqirnvZ86FB4s
dg/Fcns1jvKpyro0KDPsi8JtP9vejbHLqmdLD2VgTrgLJkNd+U5t2Jua52XQMvC9usEjB+S9j4lr
pc+Q7XfeIGCXXE62WeMAbZ3cz4eouokqOnRBleMGm4OFtMoBXtl1EB4ja3OKo4fKLb0yhDNHKbeT
1T20JRd6l4pZkjXnuNQlHviLnY4+zX78FKq76usMKui8eBudaV+hbCFwYZJ9cd0l7geLSssvamCJ
V3XS4TjSxIRnOHeBL3OdEiKHLmTPgF1QFSYclgP0wlOVA+aYVV/YFXkng/1ueV0WVCUCpF2Qd9qC
kEsRivwpxcdA67UACGJI8M3qSD1NwGcF42xmCeBc/6e2JsPPbScOxsaZcANqkninyr67lMzomC+0
3EVTbIC4agNildHeNuGxyp8HCQ6JmY53Q86dEFd7XPV0miGweIeGRM+GTA3fsXNrM6W5DMaJ5dtJ
u8m6yqIOPy2t77kue9zh5cy0ibLmFQoMKkwnZNi4nyJgJ2N1M7gM76BBPBVT3h8MPeVvAo5yv0B8
LfstBNia2wxQe5/i6OkD7Vj7CbJpjzVkOrYOKntZQBMidtDVsx+liFPscN4owDXh1uUjX2QvEljP
i4kOugujynDqNezN+abv6rUtS/KMC7EOCwAAb3pIxa7aompBO2HmW16pbtz2Mdj6uDsB3hojUuAU
9HxPkTpoXW/ayMH9hU8f+chHwB1ykaiOEzlUuaW3IsXt3+m3uAmuvVR5l6RxNFw/orS7UUo01s6r
umnV2Sm9TFu3CYCzaEJLqye0DNiWG/TFS+rBHyrvMenxYkzYPk/sXZSRvY4UEnARfzitfEFK5qym
hHkXurFupQeYyuAIvZdxotSqaUgeNEQ3eWAQUoY1g/Vs4+I+o8bo3YF+W2AbOQQrrXxb5HRLa76t
jLFoAqTIte/waVUjsfJ4vmXNL5dtFW99c7Q/6RA367aW5hVLEkBy0Yr4tFH5eEschft3SeIu5Pms
o5yXt7hqPtE2FisYzxfIONtsrT2n9SFPl+9Qu92nY01eRiOVV0XhOEWoI/lmGpPeIK6m2yaZ+E1k
WfpeN3GEKyUkloiTHQo1fWRxZW96aLaPfsuSbJdBzfAxm7rqLW/t4eDm3mNpkDwBnJCj4panfSiw
LQKhTO+izo0izKDQVfkoOVsfEQ6RR8CQenM7ZdmHRIZwFQ+MXKcxKqKDHnqfIMZcTa6kt8osLNRq
CpiT9lYEfWbX+OVRfWdNk7lpSgsOzJlKd5pCSDoCBdFPu/KPmxifjV1Zvudme0dA2E4iUw5B6X+P
ohLSuhEwdNGUOhexXXB+OUC47smaUO9qUcy56HDr8uPKehy6houwjxvXDezYVLdWk03QyLAl8gHP
SFA+LRy/M3sJwfxMPqZljDET57n3aB/2uWs+aM3kZ9rVsNKJEEEhGDFNvySOhY1iuNquB1wF7xtO
cX/kXMqPlglo5rb1Q2MqCiVqqFYHKku0CkxaHkrBh0uctuhq8xoivqhgrgn+oNxUoyYj34dYIDjx
Xnf3XUvrX5BQmiD4Cav7uDG8m8Lp4nU2lZ+iwXUxA9PW8ZuoGFA39F5RFMiCWBXt8wSo4y0faBwH
rhtNeEWkL5ec1imBm07krHU06oB0GbwWqPs0tk366aEEegd9sWcU3/l2oiMLUBKeEFCS0VpNEX82
UcPLJwRaDmsDaEwm4qNrqApGL2tzlBX6LA21NMYHwVrx6cxAnDTSCIpezF4VLp9XxuTWv6NuXgbE
usPvbsOhQcshqFExC6nX9Svg5OpD5OFia/beA+2TKOityvEpq7A5y0L7uZVawYAgtFZWFb9lAAE9
QNFDPZhtO63ppK57rtkdoJ1Z52uazpcNQ1hYXmwYEHZxK677xtyU6YQaCGDsgN1IVKguJ4aWhUWK
8Q78Uffa0nCSGwu73MzB40E12pvCjJSun3tG76P0jN0UM+hkmwBJ8aA2mVh/3x871YSD5I45t/tA
cVqiH6W0TORaI9s7/fPkrHq2rfTPO7yQ8wFWB8IuYFJZi76lcFxkG4VgaFGHZraNz9H0T/UygJya
u8cm/lvCEm3UsBhqTWxfGKvWDsxzyssnnj9jKoBqAsEF9qoLhFohSOSJ1nP3yn5HWMVC/PEU/Pv8
JUKYt45G4Q3Pz2WPmtHWKi9iVOC+H+TMS7AF2AjV+dFF2ccFcmOHo8U402Y99XhAjOCpAPwpGJHz
3//Ty6Wo9sBbhzvA019+xucsKL4+HfqPoDcA+QW7XoilHT/dHT1msLRje4AijQu32H7/bU50/Y4e
v/g2uNJZtE3weCJ3nnPRTxd63DjiHEjn3Fss9gEqlOh7GIrty+ljGg7p+/dvce7xi3Ywla2MgZ5g
e6m2qHCzMzN88iOhXw9GMLAB3F7MARTwSp5KG7+erF3hj9K3PqtzYryn3gGMCVgzebg2fhG1iqSZ
CJkBDFIMOCXHyoe368+/0izhMuvBzvKB82v+s1DTrEVLGprQews1ydRaFdUZDuTJV/hnAOd4AJ5V
UyYhJLfvWO9rN4zIOUbBqRFALYEXCwOJHS9zPIJR9wyVJ2rtn1BH83l0rj186vkQupk93WbyxxLo
rz1XpEx2fK9xHiKLd7RxZhLmb7AAFsyAJfx8gI+/Ovp2wkIf1VLOvtc3UxxCj0Rvmgev/PmOOBpm
gSI0ikzEnothJFoHYZz/HPBBAdi1weoCi+SLz09doQSSJJWDpNm+FkNoFxsLLeMGhZnv1+zXMxoY
FmBHQBgAjR3MnOMJV9xkfSE93DesKd2NdrlHj8K+lV1vnRnpK/EHgDXAVzg2IdgXprVYvWy+eJcu
ifbmbevYkOaNAb34kNajl1aBIQOzQ6nhjBzE1/UGEAtgCGCvYGC6ZJdFHa9cZ5DRPonjTWQY6/vv
P9+J54NTDeLC7McFbbkF1sIZic55JNNDXemb0iwumXlG8e/cCIugUhXKa6HtmB46tJTUyuA/xkVC
GgrAshlgBl1KdzErwoYnUsdEesgyRMTgLL/v5O+H2DvHCQuw3JKx5nWyIzkE8fYmBRKg2EDd9r+Y
gn8GWKzgNhosOdYYQJJ1eyD0zLL9+vuRnAGfDbDtX7/4xeNJryJWoTqwB61PSKgK/zim4/mYAejl
zmnykgkgzNhQlY6MfeFcleZGu2fi4dcNDjTq3203C8FCtOZ4g1NDwQDCtMXBnS5K75DxdTle/nQG
jodYxMJyqG0CDIA42EYIalNxTtPlxBT85Z+C44bz+8smi6FaLOwS5nMWuSguq/jHO8AzOXCiALmC
QfUFitbrJNfFZGSH8iMBurn/+QICxxyoRwQIxD5n8XVEXdCiHj1xYCgOUr96/vnH//fxixsE7Ruu
nB6PL8ort7tunDM/f14fx+fpTJH/v5+/dDG20EURvYXnm10gHbRkqY/yJLqFQeqeEwo8sVZxSwT4
G+CxWQNrsdeGjPMk94ry4PDHquv9AfZm55hJX3NNsG3+GWNebP8kaXXRQlQF+KmDsZI69fuVOZdu
Vj+elKNBFseCy0sQ/yMMUjEYp2VXU/njcw1vAQ0qEHXBlwMIdfEWtR0NbVaWBwT01WSNl1Hebf6L
d/hniMVk6DbiZRTl5eGpHa+H7MfHGlynIP8DdRsbh88yLIm8b4YYDa59Id5VFTB6BgV5ImZAYhTY
bA8fCvz1xTTnFfAPQxXx/UDC9AJIgB9/nKPHLyZYGGCyAu7P9306rCECVonxzL47+QKQSoUMCfIW
IH+PZzinKZ/6SeMDNcB3OTCz0WdGmH/jYmcDLYFzDa5SKJ0sc/Esak0Un1xnr5s1QD1crKN+/f1n
OrHZYOqB+wRKHH939fFLVAAx0AoNnj1EbQMru6mMKxk3Qf5j/wLIQaI6AxdPqDbOzMrjcSSgwymk
Id19nMmr6LI4myWdiIJHAyyCeEKTpBnRrNyLP0BRqXRtp4GTgyt6ZtMtk2TwLdAMh24V7sIzLHrJ
ju9NK2rl4BgH5SAfo+ix0kuje3JAXei6i8kbQ2BbUIxNtt/P1F8WwT+rYSaSAF0O2DC0sIBnX1a6
SpUyM44GdhgHtNZByxSWH6P/++hNI9ukMJhGqbZ6SpWtP6OCdp+64t5VKXX0p/B4cVlG5EnCEGNd
0MjzDTZRdLN6oG+YASShqlvoU4x54j4kqoaHWUeTWyj0ali8Q2o/KC57FoBlousYbdjh0XBLtGdl
u4LXvLdBE1huzI4BEAfQ1UWLXj2sPcQAeG7hiXwHeF3yoD37AFonCb//MPPM/vtdZi9kwA2B14ZD
6YysPl5aedJVsBzJknuPv3v2NksPRXppNZ5fe62vnXMeGYtNCakbDAeixFw2hTjacv7bCgDKWNcJ
zFcvzAY2qE8D+1m+879DzEcH5twFc2ixWYSpa6RsbnwPnJ5r7svsZ9yB+fkOwhY+Fxx95115/MVK
M5lGD63Wuxp4b9M60O5nsf3vAMjHZytNlE1RFTweIC/LzqCt5d0VekXWTv+z2P738UhoXdRjTcRe
e7HXTVc6oxnb3l3e3+x6+7/48SCYouQIrX76RSlwIKw0SeV4d3D3qOxnXZy5Di1C7vzrIeWIkjXC
OpSylhf6jBsZGxMd37e2H2UfjAfU85v4Zyn/l1EWx2vsDWmp4z6+z/NyA5TPm9OIn2UI/xkCvEMk
zSgWLf0iexL1BdTu43s+jhs0M68aYHW/39unv9X/D7HY20UM7appwBAxvWRG6NpBUm7UuRrEiS09
y3Chbgf5BBCxFyVgj/Wy7sEEvssb2x8ZxHou6v33L7JIFuZvhTsqJHhBdseOWDrcmm6kpgZs4zul
AqvZokX2/fNPfCjYVqA8jqQHt5hlkbwgqStGRbDjqk9iaGASLmVPA/1DQSO8B9YuZGFMsJbxodzF
1hv+h7Tz2m0ca7bwExFgDreSLMmpbdod3HNDzHRgzplPfz56gDnSFiHC/Q/6YgADLO1Uu3bVqrUS
2/DBdTrP048mfkq+tt2HTx8GEKBUaM5lTUTSc4DCWWX4tv2c+Q/hbWl+eM/OF/ecAaZiyTUqbChF
qsnUJKr9TCvJ+GhEt9eX4WIn0YJLEuK9hwi5BLFaNBiS7SVhqT63+b3+S+3vFfujvg8LdGLSMA7T
19zBc+5aK2nwKmms9eeiCnZ6DXBg+li+Q2MfscT0TEJfSk1HFH0AvWkHVaToz2my6dLb1F7Zqu8f
OLuwWWGOmUZZh6wc3AfnQzA6v6szr5ieg6TdgZrfRMGhGYDBhXdZOQJG/BSOr7383TduKu/olStb
QGQymQeIW5/pZRSIgFSxs62j16UCijo9K8aLXqm7wDOgK7ifgAIRyTxV1c75PfkrO+PCAbDveNTy
aCYE1kjznA+6VyRiY8hRns0MQPJ93Kw4GNEBvEeHGiUymB6gtBNXzVcdnLHVaZ9D4/7tkGcP8dv1
rS0O4N2ADt06w1hIwiR13Tiy3Gqf5c7f0WJVderuf7MgPJnrtFFUPWAISGtJB+8PBqDC4m/ggWH6
4XI/X4Ego3CS1wqf16VDGAXHlahNW1gCmAugp9Chi5Av2C+0PqRyYpfaZ5RMoT/34viTbynFF6XJ
/WfZgOxRMibE+3Iv2nmQJ26NuDAegSUBZOh6q95bWmvcFWpsvqR13hxoqVR/m33/6I1JepTV3gbC
IUW7MpKKW2eqlUNkSHSEWS1JMaUGSW3Xxb5rgNZ2NJwBrw6G7RhCDrAF8lVviriVf5ZoMWxaD/c3
jQSu4FPXGNoXfCD7m9II7nWh4t8mkaSnbTE+yzC5tI96fScFHw1gOUyEZ2SJIHQmwSJ4EC/rHc3T
5eE5UX8qWggC/Nf1rSi2aM4+AgsGr/v5DiLze75ZVB8gjV/2A2622oRNT+/rdmo2ffMkTc+0L343
IvPGGADA1/7xuu3F+ZsJiJAEM+lDFa4oUvS5nIfF8Ky1zle0kt/i0XzVqrVnk3ie5xGqhP+w2yL6
QVByPsJ0pNoKFe34XJdyx0KF1W0SJ2sIk/krgq/XcLJUFt5pdMXXUuikUt1F0vj8DjJsuBXlX+im
bA05BQr/cn3mFod0Ymw+oCeZQ9MH9JcVPhdLDeAq3QHeWLu75kL3xXioBMxBEHkfcTxKhfqjIxls
bufVTgB8msmhLb8XSr+p1GCbjv4mrffymgTJ4jQSBkPvyKa86M3v6DqIofcZn4O2RjmsMz8PlLNi
M996RnuoE3nljhT2oI730ijB89ClG5p4TPCVdRpnUTqUmTvqsEE1xyo5+qDfri/XkhHOLnIRc0KF
N/X5ciUp0rJtmM9y47/S4i+vR1bs23UT8ydOlut9HKcmhHHYMVh9x8REEf5tauFt4hxsz9kOzk2q
+vs2WCvWLtqb33Y0o5H5FZ9EQTrZmSqFmdtJ6CdP+laHnlhKu13VPRXBD2kt3hR2/Pv4yJ1qPLNV
EFYiCfaoj5JmdgG6rXTGFvXOGvOb6zO4aOFdNY2gCQ4NIW6RPLs3taCkycTb+9Kv3vrYO/XfEZx8
X7j0o0KPmwyiAVePtY06/Iqn3ccHoFPPVgj1KE+J7LhtE6l5K0uRa2lbnnfJGrBnaRcDmyYi57Ro
cMed7+IwlhUpQ5DGjZ2t191K0k2pfexGeJ+jUxPCGoC2zWTHR76878sbu+1dpS2fwtI6XJ+ppZGQ
b4Z6U5nJtUQ657AwQ9nK29hFuc5J9n1zSNcgBmsmhCMftI46OEEfu0k3FQcbbswDqULvJq5X04Jr
poSjX84o4qGkS5h1e7b64JM53E7dyo0jhHzvKzNXR/DI89qLNFtlBwK96uTYrbObSDtO5kautt4/
19dl6QieGpkvh5NrrYBZxPYdNaZr0/lJK/NIt2W/svZLNsjYcaPxOlHBlJzbQLJCoSczSlx0GOZu
jzW1h4XVmPnOKeJyTfGuF7ewJE90JIaFK9Vv0tDwgHhpaFD88ESdGRF8yVAFduQrUeHCP0F/iiqt
XFgLk3T2fWGSAgmxDdtgEKYW7YzuJa7MlREsTtPMAckrZX7hC0sdpmmXpr6NQPa0Gb9DLBCv7KVl
A3OmC0DrnEE4X2dLow827abcBcP+YIzFnd3kD6WXvV5fiYV70ALR85+ZeSZPtmzcEXtCTZW7PIo3
XXeYTHU7DO1m9D/pyvcw+H7d3OLCaLI9S9Dy/hKLrRlXYy4rjKoPmy3p141a/8mATiwI8+blhlzW
tZy7SmYfHWQHFPOp9ovtYD3rdrQJ07frI1pcJx7bcPDoMK2JsODaN+j2NIvcndSIfsLp99iXYH88
6fa6nXlDCQGSRajynx3hXIb0cRVG2eauNffbJWpn3ij1CO/CQGdSZzXSC8DVdOWlvDw46gIGZeUZ
NHy+Oyg6lZ1vsjt6qkvlofXu/HYlrFgzIVw0YZkrBa34uevQI2Xe+Z+j4o/O6ozdlg2yLhdPRGMw
O62poCaNjJes++WUn8Li5g9W58SE8KAp0gmmqoLwLs+nbWy4YUNng/kziH8q0e7jpkDFznow8B/x
P+drkqEioCeVl7lt4GzVPHn00pz2QqXeJJP+TUlpdr9ucGmFCGr0OdjgiS3eCNrcD6SPVuaquQKr
AMwXOUQU8ZpS7poZ8U7AZSuBxbgk9WeU9xut/GGof10fytIhOh2K4BzSKR/JKNrYQO6kVoudkaAy
W26ojdyY08t1Ywshh3VqTHCtkj+luZ8wIIe10auvxkgnkZrfeMXKEVpyqjqaNPhLMF0Xis+ymhog
wv3cVTPjXtL8B1rMVkwsLY5B5MTDwoDxU8zGW745Rn7IHoidnBb9p0n62jorT/alYZzaEOarUnrJ
oz01c9NhV1QbqIiur8faGOa/n1x1xmjqNFjzfZ59m3qCSaDrYOxY8dNLq06Rbc4d89Qjc35upSNN
VZrmkLrKoB4k/Qnypp2W/sg/CJuZA1qLrBecYPhlFImE0dTwzVAoi1PXk15C49abVmZrcRwmHgYu
yXe/eT4OLe1rJ6RV15WnQ5MUmzYgk5wcfl5fk6XwgzwMbU2kz8gQChcMeU9/gCEnd6Up2wbFsZ3+
0ko00budpflUTdYCz/eEo3iNso1pXSBDM3MAng8r16ykqswkd1Fgn+4t8rzbSKq0nTwo0iGyS/0I
T80XwDz5TaEa442vmdENTXjypoLMZaOU5rgdNeATaijl21B18juPCvXu+rQsbVUyirAFzm+8C05r
i761fmwcXG72NVYLuLbf1PYP7vZTG4K/RSpGlhRZylxZdaXyiS7LjVSsHOnF5T0ZhzDbYGwyH0qL
3IUz9M5S+xdLm+ZG/rsyKnYoLpWoWMYreL61uRPcSKqoXdLbzF31llqfqnTXlX9iAQA+b6QZ6S86
Q4RdJgsSB0K+nNxodxt0/2Rjt3L+FodxYkQYxpDakzWOXu52WbHVpXBTGtWmjj7/wUYjuqPHg2IU
Efn5cbAgVYHxyGSBIMnop8OkWluFJ811K0vXLsGXputzig9s8LmVqCi1th8tYrwOEj4Iu/JD6lSb
sfwcJD+vm5qnRTzfp6Zmt3bi5KNZS8RsifWG4WvffdJWPr+0Krj2mS+aHB6QzvPPW5mRWDEodjIv
yYNvq3ul92+lwP5Y2eTducPtCk3YTPlwoc1seSU5nm7ibOrQ2uSy9CzZ9j/XZ2ppURATpLBAkHKZ
RCoU6FilKc5dvFfa7J1gLwcHrYA15ea6oYU5I+fGuiODQ+blvcp7siRV7meepFmxGzc/kuimVPax
tbIs8zYVVh12TgKgGcfEP+EacfJIMixDil2z+N17NN07W0eCACa7hc5vpzhP5ZpS+sL1eGZReLbE
MY/BmE3APhs2sfZY+sEmncytKY8rh2dp+uy518eiYnnpbYKwAzMCQ53bSOlmiPYV9IOpvRLfLQ5H
fxeghiKAA3S+r9EzCCarCsgq+W9GWhxi8xjVzU7J17TuFkdD64qJcgydg/p8fk82Q1uVGdxjbAZd
+gZbwkax35pyJcpftIH2DH04oC+hTz234UPf5E8Ba5PNnD87LXiS+1/X9/TSfM0Pfuo8M6ZRzM6Y
eRnaqKEmpE2MrR03G1kZdnJMmDSuHFNzwaM5M3yOapJJUUkTXDSUaN1UtVXiOnpYP5dm+1eZelm+
NbQoBW6fSs9e5j2B2t1LbkRjm5QY+5wACHIcWEgh+U3fLEWOb5xmqjdlEZm8T6fsLfXG8NhPavw7
oWqwdybVeYzNSrvroCWC5xByLaMwKFRIanOkhDy4oGmzTdX3wyGW9GjHY7FzKyTBHrtegiRDhs4v
Txrp3iwUCZ6mWnN+yEWrD7B52e1Oa1t1N01l/7vRo2qrFWP/q4LM6YufGtEPP8+dYw4t3p2Rp8DH
oGM5ALX+EnVZt8n9yT+GkjkdkH3R9zDzwJ0kBROv3y7fKJ4eH5M4zH61GoBiCR5LCNmAYEM4vtY/
vbjsnENEAsFXgbk531l1BDVtGDScxfKA5NanQdoU0eH61lpcb3gKyWGB1tNVwZflU2JpUO/Fbgpm
95OcVTfXv385hhk2RPoYSm/QpWJfqmmWUqbXnEB4v35B+XPTVMm3PlAeUtVacV2XQ5mL86jF0PUv
A+UQnKSRQ+HdFTGmDl5LwWXlqSXW/rkm+T4YMdoRSU9enMI8VyYIBKmDpFQnob2viZLKiepR3u1h
kr3z8+F+qOS/Rs9+SOLpAHXEmxzFKz9jaUK5PyHfpnsEKICQmZPjrJJp9MWlyY47hNFR7njwG3l9
hP13e33xLgPqecT/b0s934AGfRiaEWqx207VPodd1Zxu46nZF9WLXdmP0Zq7XlxBMj9AN1Q6xsSL
tW8rS+ehwAx33p7G9YdONT+83xkS2SV2JXTeF/LGSlw5jU2mEdl5XIX/q07X1OoWBwG8mfceTYHA
5c4nrQukDGCIFrnT3jHvqrWevaX1B2yl4BZUMGoi0sCXKjU3Oop+adA+JYlzo0TQIIUQ7lS2tRIY
Ltqaewrmq3PGa5wPpQcTGzulF7nRFPW38JwO+8qqh11nQckZOGXhXt9vl1cpAEwSDLx0aI6Cnf/c
XtyNnuP0EXtbPcQ29JKkyfbXTSytDvTqc6qEB8iFfI/ZljTjWzkmBt/a+5Za3LRQg668dmevKUaI
lBsA98rgWyBVPx9IoqZZDTEhpbnxc9RtG6hz47WO/EsbTBZxpkEiGJlXUV0iTxQ9hrSImindJnL6
1Sj/sae9Qu3JN9fYVBZtwY0A9FbG+xnCnq4behWNJojJaafdZ5O85tbgtU0tDeL2AwSh1j+TFxgr
rm5xO5xYFdyPQ+ChePTru00wHOcIAk2hVtnKM2bo+q5YtGQDVicWpQlJTG9BeRfHdeTHrpF/z4Ya
dp4XdQ1ivGCDLQ24WGe92ObC5u7hUxurwAndkHfc1O2cTN3pa5WBhe19ZmT++0nA68+ojCjCSPq3
bpe7iMTHh2cKn0MNz0b8hc7beZQnBuQxl5OiLSO36Mtd08jfijF5VP12JemxNA6am2lpMqkFXIAy
6U5pa/DYjANqsi9S+Hp9FIufV/GhdDKSIhUhRrbaNQTVfN5DHsA8qpAlXjewFCzw+pwr5nRLQpkg
rDb09fWkykPoatDTPySq9Eo/ZbqviD/hUSd8t4b8n0oyjEdItzq42pvszs4T86HoImjTr/+axeHS
qQd6Q+fxLT5RMmmE/27QQ3dQpV03dI9B7325bmIhVAD7T0lyTiNe1onGvlLKUWLjJdpXmoF3iawf
gvqhjJydAvt+oa2s4NJp4gEOFg08OnVxYX6Dwky6zEq5mrzqJTWqT04ZHpvef7s+rIUbcO6gJpai
0rFQjfKGsW0KLXQrrzr6nfxXkHtgbAc3bPXv100tjsiZ31w4MMptwojsOsyMPLRD1yp3lgwS4lNf
b6+bWNwHJybmv58c3nKO9WX4YdyuV/LdjBGDTT9Z2/trVgQXUQ2VL/ulhaOLj6r2yeiP/9so5jU7
GUXadFVe23x/gotQA+1rgKP+uAlWHXwYqBQVmodzE7WhdShYeLif7CatdtFKnLNwnaKXTpIFvDkw
SpHcxNdq/Ktuk2drjqp5r9qvDsyow72lfTzawcmRm9CIEi4TriRJo2Zo4sDtJmnfOc6NpiUfawuZ
X0WYIOPG65EciHghAF9v6OQMAzf4DGP+B/mrLr4urHXijKHph3zdaeBZfajXsoVi08eFgXmpTjZT
VdRjYtTzz1fKXY74c1wrWyka6d9F4DOAai9th19j1zz6+vClKNbyoksXBdAni8ZCdhsAYmGr4fOT
ZmxLWtli9cnoICb+J6NvWE1gPW/CZBtpxiFrUIdWYHj1lddY+YPzevoLRLY/tJO8Us/4BbWpP8u5
96ULnY9HckDhqC+xR2juF/FwvqmXfV+pvis7D4P0mFbu6KycqQX3iQm4ahRyfbhrwbcFtllaiWb6
bmjs6xRSxTtpjRxiea1UXiikAeamHQHTCbV/3ML55Lswp2ffVauDdnRUuqNkN9IDLXj+QYeudJNb
nrTtHdJSQYmAhDX60m2sIRN73UktjnjWprZoR52z3edbty9ytYKEOHAb5TlJ34zyl5+vJGrFrvb5
eNDVR4p77momLhaOR57KHZFxFrr4258ULX8Evg4766+mbPeKmd63WfUF5lEkkhraxK+Pb+EeITlM
zGLTkMW1KNhu7CCKtdgOXLsLt8O3KQxWrsPFCTwxMMc0J2dfqkYIOOi4cYvpQYkRl6Qs+bG2xX/n
DzU2oBmg6i7C5VbuPUWuCwLNqbzpYS9Ny89/MEt0FyjwJ1AjEANNO26zppa60PWj3kOvcpA30Luv
oXIW1+LEinC6mkjXYAzAStSpGx0MS1uqK8u9EEHC4eOgxwfgg4ZVYTs7hZ07VpWGJLkhNd6EEA6/
RghB3E9TEB/HQhmfkKdSd5o1rGUOF6I8Lnma8Hj6kRcQcQEwcUdOrxOsS2V7Zw7NXWJPn9W+++KP
+sqGWNxzJ6aEPecN4F0R0yAEsxpv07VB8UnNp35ry9Ha9l5cM+p5sAFSdrsAIU9GrqE/RdRvtYfs
NW5WwrClSYMjYO4+IYQBlnp+erww9gunnUIXlokkHz7Z2oOStNuyNleCmDVD6rkhTZ6gzLcxVCVf
vFa/l+oXWgPo2ViDayxNGLQHNIGivMy7U3Dv3hA1UZZLgeslaNsdx5Wk0OLnSZ4QI8GiRyLgfByj
n8TpBOEF8IRP/Rev/IMLkOLqOw8J8CxH2FmUjQolGovAbQ2FTszJL74MvtE/mBX9Jtd9zuJFqNC9
RTvjDNIScxnFCEl4MaiBO9ZSs/UysIFDHFefLK8Zio0WKZsgDA6DiU5U2HY7I0Keq4hl85fWt2td
+nOAdJ5ro0sNSNJctCRBpQnjHgKz6Fs0stwWVYsdZY5mG2hTsVfszN5ZVpfOYmEJilzOFyROhxWv
tXSesUpIA9Zghs+cLyr9UNDye3BymIN9ryQhUnbeLkgO1yd88QhAy0H/+5w/EoPEIEWsY+qywJXz
5ocd5VDZO7/ikoJbU69kXhYHZANb1RV5QYA150Y2ehvaFCV2upu+HIun1iizu77s10R455URV27O
YxNd4PZZvPO5G6W2K8eQXRSY7fBUJ4B0jPLZqM1x5w+K+lj5pb7TYI9YebIsbl8a9SAToCw816bO
DTtSaJZyNATAsrLnInB2M8FDk4wQ2Ba7hjJkYiH1ZdUOrTtqs4P8f++N2seBwrYKMMyae0RARoho
mCjI7WIqkpQHP1I7kMz538u1F//SxjmxIXYhFWireqqNjaE95H23McxiY463Wh+tuIQl5wZAhW5w
EloGzJ3nU6rSfqTEmUqJOj5a+tZKXz9+AmZKMOBO3M9wKZx/nxTzWI1mlLpJ0B3q8o2y6EZpvqrN
H9zPUJ6bcN1C4KqLHDK+itJk542pqwXTZqbpBbwtgR76+Gh4pOBBFR7mF/LThuZnvhN3qVuhWqdC
yHeLUK++pty8tPinVuY1O4lvoVGrMk2DqKZH5q4yql0y/B0FwSaTfv7BcMiVAApGspvm63NDnaxn
WYpUrBtpO6vaNg4qin+PzZ/4WjIm8zuSDNlF2sQDAVGZZZ24rdK2G6dCOkdr/mqNeOXVs+QCsfFO
PDszpwh+KQoHzRnQaHGzqeY1p/nlRnPyw5TWX67P26IjOrUk3F3AJbrKUYbEVTTET+C6iGT7oZec
TZwYt2Fo7kxf3k+T/TqhLFEkIQpRysrBWjq4c3qTozUTyok1Pr+OakVKpsS17OYvJBie82ANav2e
XxYdPQUP9R2RBy5PuCSVwkCeMcxS1ymNz3o57eIJyYaS4cX5lssGYLxeQyk9PGjAgOLBuUvz6Hao
15gkFheWtwVlX1oULnMtEdxm8JKlbq6WKL9K5Q6Jo2BXAza+vrCLhghF3oF7REiCt4rTOAzbFm/V
DzH0pEbo72kHhSHNa21vxdbiAoJ6BSU4hwbiLRpPld+gQQsEvD44n5rkD6JWyoz/fV7Yoqln0Uo+
cIN0irnpUdhqv12fq/k0XWwOE2oMklDU5sXaWxW1Zpepfur6xfTTKu4ccyul2Z02GTd93dxcN7a4
MPDmwtUHTuQCPaE4fjMoDlBHy36isWUj108JlNbXjSjLVgjWiGxsBiZcho2TW3jDOnNrHTI9J5+e
DM8+oA671/1ur4doPm/GDVKvyCmqk/SYB8qTlwdH2OrWSGyXZpcyGvqlZBfpGpt/6skdkHpe72cK
Hfs27frOqHwvcyQkRx4LN0Np/W6DRPqDKZ7pbN7RpACKtHOLkdxDHkgxwx2lhxlU5IRvuvr39Rle
utkMzjCwRxNcguhQCnTumm4g5tfsgxrfKMFedVCP/YOs5ZyRdYiD4YwXybksH6mepNRTlwLiARne
AxJhn6Yk3F0fzFIYbJDiIj00B6SWej5hoacQajtO6qbKd8cMtp7/S0alLrDeWjPdtMq4sj2XHMap
PWGBdIQ+EWu1cRgorRm/VTQVrw9oycBcEJC5oymuijsg7zh/pRHP9/Rt6N8bz3/w+Zl4m/AZCnTx
MZSmdsdzwo6Jm/uNidhyUa5xDS+O4P9NiClxcu0IeNkgfLOgSW/HoUw+qQGa3dcHsphdnalqZmYg
BWckBBpt34yVXAETMcLU+j56Q3iUQindGnrXH4fYiw+QNykoQCceMJ9Q32ftiKLb9V+x5KxIm1O6
nYU86I45335+V7ZJY3ZEO9K0BdjzFk/DMUOh+bqZpSmdiephlOFMkTc4N2MhZK5M6dwB53nbkXxA
v5aVWLMw//3E1Y1+nQU09ycu8acNzYax/5MRwElBKhy8jSx83/BqO7ByKXEn+zFBO3rl5bGUx6Cg
PfcpU6O/4HFNtLyL6oLottMf7KjZmJaxRT9zw90QSA9OpG4NZWVES2701OT895MZ8wm1w9wB7NsQ
mtj5sE2rW5UqntYdr0/dYgR4aknYZJPeAOdLG56HoXXMqviIxPFNm0b7NjTuephYNonl39lwGDhS
8y3LzF1mS59bL1p5+i/uETDUBLJcidzN5yO2fHSw857QXh/qL07S34FEXxnrkglaKSgPEfjxn2DC
KCUzL1JgorR+BZ9tL/VQ1u2Gr9dndOnSgAlgDpvo2aez6nwgXQ5mBsng2B3MYRf4X/SI7Otjbjw0
RrexpJfr1uaviTHaLMcBEgc8C3yV59Z8efLrIQU1p5kZNL+dgxyhcxvEyaMfa/cOnOArV8hSXXam
MP/PonDYHKmmfh6Bbhuj+rEr0mCbydXd2E10JaTt/VD6e6kzN2PVIWdt6YghNv3u+qAXF/LkJwih
k5qO0xROKSQe1WbQdkG68sxc/j6RKGyvVNZEJK/RaXAOKSX3mP+iJj/QVV6ZxCXPTp/KfwbU81Uz
mriRoopVC9MRpcw8u0XR44emr7E6CG6ElDaAMHLaINRnTi/xQq782kJOuoMEYXoY7a9xAyV5twkN
fyWyFHbhux2yhP8mgWZg8vl4wqCajJHKq1tET4X0Qy/8nWEgzR1+L+ngvb74gje+sDWfvxPXWA2e
Fsoy7dTj8D3zfztavAFhtFW8bJukj3V9r6yVCpdmkeiPQi79F2S5hB2vtzH8B+GQuYoOT/lNk38i
4zhpK+MS/MY8LoINYG/EtFw14klulaJCRZw+TF27MzhL4U39NjpHxEXL/uf1KRSd/oUtYUR+w7Pe
srCVw0+UpBQNJ1fnoR9Zv6ay3bZSsQv0+6z/6TivQ7xHlnFlsMIJ+/cHzHTQwHApIYuE1r4HoKPN
U2hT7iz5ps9WPP3CiunyyeeF/ehoRV1pIz1tSMTRJiVHB8m/K8yVcFc4xReDEHYiRQGgaT1WyvTO
D3aTftvqH3tOzSYgWmDzkZrRaIoX3qvJULZBafSZ+0+S/4VsKYLhdMTvVrbD7G5OLpF/rdB6Dbib
SusFKDryjVGvkV1247+tza9uFkd4tpM7iOta6U5vPyEgHzgr1+SCy6At/j+bYiLGMyct7TIoGJC2
vhntb3Hh3Piqvk3yV89ZyZQsLNSZLSHLFXmOOmkB7smm3NTH1kYHJq2Mb9encXFEMzcLT0K6D8UE
dTZZMKMZHCrV+Vqnu6nfSZ2zbQ11a0//XDelLo6I0wP3F5TCF/h/dEqsXp4bwxvraN0nbrzX9uZv
pKKT7edS/2xo3k3XfgH3TXpvE6IWMOg3YfLk5I+Jvwu9+8R/SsanaLgtw/31n3ZxsiHRe8dq0wkB
ba4YZA1J2UgSgt8vCLq/VeoXLTN//28WBOfV/GeB9tvMef4fvz7P/Mn10lVUOIKI349c700f7ySw
edd/vymeNmGG5r+fWKggbmkH8hovlvKQ5ChCoDV+H6+d6UUrM1PLDEAxabM8t9IppW+iwqu9DI1n
o02bHVWPrg0UY7O2/yGpzr72a1cdkr+UqN0PRvkKzduzHyUH026CHc2mAeqmH2xqY2uY9BPPCSgu
OhglBMcc594AsLMIXlvnm2l+iT4WuF18Xhi0PsVN3Kt8vjJvzHS/Vha93NtM5nxdUYcirBJxXWUc
FlowGN6LOR3b4RANKztj+fu0FFLZoNIlPh3CrPI7T1K8F8RpMoSxP3rpwgBPrmzWN+K5AIXs+ZZQ
s1IpLLm2Xqr6sbrPgxUvu/TrdQVoLlwIkIWLCU06oeFyGwfvpfXvxn01fHxtyVDg86jooywmXoVK
kRtFJCX+q8nTW+XgfPjgw6Q3B+XkLuElE/trtUCvh0TigRbSMe7nn0tphaJ1aX5ODOhC6QH1dWXM
Klt68cdN5B+yfCVNcXEnsLxkQOYCCsW+i3LD4POu1mCufnXaw6htRqiOjT/YoGQ34IKfEy1gi853
UCEX9JsVtfRS+z+dR5XuqY+6RkSTKCDSKIpoDo2U5983pKaRxsIIX/FAo7+PKe9NR0f9+EY9syKc
AzTvq6bStPA1zG6acVtmK6NYWOiz7wtv8gQ8EQpNfL+pbpvwFnGH67O09n1hFfjlhLahHr6OX61g
b5eH65+/vDnm68Kx6WvnlU/p+HwRQmOWvhi05DXPdqq5Se55YUnh9rqRi2CJLUq2Yi4RkMDH0LmR
uqwS6HMwgszhxrO/eNlDKN1X/h6ei+uWFo4FJ2JGAYHnuAR6pmFbWFbU1q+p/Yl3YixtdGcld3Xx
JCWBdmpCuNHLPIi4icv6FX5nfz9kdbq3/bF8lMNJfnbi9rWujfCzqXfxRvVSfQ0CumSe9wGtBCpc
NBeF4sYygwqER/WaaL61raYq35qSb3wqVKt5igr4puWJdmQnko3bmqh7BZe0sB1hoPt/88Los0Ce
ZF1Sqtd9ObzF0kpUPe+2s7cJc0uPK4Kayqw5K2anjXIwRrXRqtdB+VpNr2WzHVG1rbtbx25vpDXR
h6XNQg1kxqnTHnpBGYGOht+onV29tomPYJe9K41fWrEG/1jY/A5kKzM6kzAIHMP55k+aLLft3Khe
verB68LdkP6CKHjjtDdWfLy++5cWh/5+YGMcNeRHhIArC8ty7jCrXvugeKlM/643tJV7bWnOZloS
giKgrIionI+mysJhsqOqes0dv3vxnEB9jpVGgqRIkleuuKXNAKae4VCWoVVTuB98OSrkSMub104D
w29pb5KnHnuzzjZN6oMNU54GL1u5894xMuIOtAijifveHaKwWiCC2kaXMJoqGXrKvbkPzDsl+T2p
wd7Hftd23/qofe6nfdjR9V2Ex9TR92VjvVxfy6WJPvkhYu2rKXuYWSZ+SBO2UMq7Yw4nRvntupEl
Z3JqRJjisi1qNN2r5rVtdpP0FI93hnWQFA3I1WsU3NVr53tpg/Jo5ryBIaMfcx70yWsojGNENUYG
JSfBpmroGvRWrpo1C4J/sjKvU/Q0a16rUvE3k2HEm8FbOWZiwXB+eRC2A5CHFRGCerFgCNxA7nVj
rF9r6Xny7vMZO6Y8O+V3RcuOunesw2KjgFn6g8U6sTqfl5PJ86w6zbJxql+TIdv23W2mf/X6Oxku
iD7dam2yKf16d92kmP//d6T0fPwL7KU4KdiEptuhLat5zZJ6Jyu3af898J4L71D6N2lwi3rnJpJ+
1fnaWBeX8cTu/PeTsfrhOCqFH2I30J/UuP7mZWup5cUDZpK5QSmCLSl2/wV5U/dS4dWvGu8X8zFF
5Ujdr0zfPD0X3mSevFlBAbC5OH12JsFR03KIkUXOB2cbOa5ZP6vtA5iVrVL/zq1/FP9J6r7QgJAG
K+aXJhGMFYUNCB0vS5l+KjlTqXEWRmiK2m1TrmzIte8LZ82Oxj70db6vadsk2+prLMFLF8Dp7xeu
s7jLUTxRIrwT9Mo3XhTnu1IHBVhaCpI6Azi9IBmDV2mS/9eRCUdND/oySmxGlk8TTqTbpPnt9a0x
z424M1gY3j1kxQGoCfeMMtoc57RgZ5hHx/xq14Q4bqj8vG7lcoUsOmdBdc395jzjhHFEcKJpY6TX
r8pe0rpdoq4V5y4P0WwA8Vj530tacOiT5ev+UHYYGL413kGVqw1x7/VBLNqYXymQ0RCuiexhep8M
MbCP+rXPDmV8k6iHXlm5NS5Xg2HwSCHo5F1NtfPc3aDe4HW6hInc3pnNTva5DW/iDyoy4kzPrQjn
JVUHrWp1qXpN9bdIe3LSm+sTdXmb831EDAk132dKGEU7aITPhcEFUb5RpSN6OQxqvhmSh7Q+juUn
W1kLl5aWZo7M6Ndi8i5IiCmHpBPooPp17IudpO0tGMPrNezcihERc6502kB3sFW/BsXTZCBmu6uV
lWDr0tPwXJzTlaS04KkXc3FeFJVDF3HeQ/L4zY2BRJcJS+muD3bhGnHz8nD+35ZwJuXBDoAkpEQo
zcGCHU3fR/bu+ka4fHKcD0dwLqD0h8mETuw1G5tt1EBQZ1FIMtSNCianqtaepAtRwpk9U0x2hZ3q
TyrTF/gvHt4ylO7kwt/Uyq6xjxY7UUruy+FuUFYeI0vH9mTZxNJ95JUQMQ6EkxocVfGTCnmwc2ja
ldlcs6KeO4fOaKvJMrBCtDdE3/3oIaheuIuur9nKtjCFUKFo1LCFNJc5lO4cZ6fZW3uNPmjpNjid
rvnvJ0HVYJaGXY5sC1vfqz1U6CtDWPv+PMST71ft0ExeXTKE4dvgbWV5pQS7+P0ZeEB/C7kBcbnz
XIf1pufk9CANg/zTVP+8vgaLBujTIRFGYUIWCxZSFGhyX2pkj6JvwT4qvv7B5zU8JRcmpHFidqMa
5KiF8qN+1QeI7rfqihNb/PUnn5//fjL9OmVPexr+j7Qr23Ecx7JfJEA7pVfJsh1rRoTszMp8ISqX
0i5q375+DqNnOmxaY8JRjWqgG4HSNcnLy7ueg8+ruhIgE9kX2+u/f/UivMOdoXMQDq0QLSZUN+ZB
o01IUnZfLl8b5J6QbQh6kPBdl7RqwHiGHvSBnOlU0KTeUWulQbNTqI1poNoRhtxZDgo3MPp1fYno
UdYtthLS8YQhlsVpbeGRCSYz61Kku22zCQeMfMzm6KcA7o/QzUzuM/I0FtjRQUFH1/76Qle3FOUN
5F55KPJe+j05M9InNOopsnlj1ngo12Oo+7ksvjs3Yni9ux68NIgkLEcqEzU7GtNkRs8YkpYZIn2T
Bkmm32WTDAd/TQV1oLrxRDIq42LNTAH2oVISowttAhIWaxl3ebLIgDLWlONUiGCPK1MZOiU3u7BG
UrDXt7OdeW39HfCPVSPxCy97Z+CyncoSrHJDato3KYGs8iWmh7HNPSvZzmrpKWqokkekfzr8/xw0
OgvdJIXkgVvfT0AFoVKFYp7ol+gDaqsDatOhpcb+0oKukw7fr2vgmghwY/HeN8AxXgDHGC3TMqMt
+hBpPe+FWrHkKq9p+On3+d9PNDweE2q2YBwNiRH7ub14Sv1M+qA0dtfXsfZ+ohcNQQIcYEBVCCeV
18Tp9YL1IdDA9ksKkixggub9uL0uZnU5GDAGXhDSWAjgzpejzq1jpUqJ5dg6EP627uzrutciR3dd
zopHCjuEugy6SjHAIiZehnEyoihWp5CZlW93Y7Bod2N9R5JnvdnUMp90RQmA2Ir4EIlqzByIQEtK
Oo1pVXRzaEe/O78p/76+mJVNA54DaIww8oVw9OLhS+15sGIywXBvhnG7FHfdsoM5vS7lPe12HlOj
5okAzuVAHxijEwxDofYkV4YFe4ZpBCM6ptW0Ka03zA+Y5BmEkhaLfXTdAb2X+GxmG0C4+ma0sdtn
mw84yyrwq6s2AaAKnEsYYLEEzEyV2XUHsuy+2LElyEa0WNynP64vevXkToSI+piZgzaCshUGqvCO
bPlE8A3svI9FCHuaDEi7WFE5h2l7NwI9oPCMG6fq+dt0JkK4uRhCQLO0UWAJ6S839Z1HxfIT9BP/
u43iG3lih9JJmZfaxmnE7X5CvrZ9vf592WkLLouJgTYMAObYqP4+Zhs6PC3uo0uCfyeF/4qTVdhz
ZpA0yeYQPOKAxfKtofAK996U1V7W1Qq3FS4DhpTE9g6mY/hajdkcts5GI75+e+MYP/OP7wvrQE+D
ljgj1EpbtpOxT3NJqLDyGpx9n/sQJ/tEc6dA00Ezh9ESUG1bD14lozlZFYHRDAyy8mqAyG9hOFGR
xz2dQnv2jCoYE8+WwaKtnsKJCGGXaqOZiraI5rBonu3RX+q369ok+76wS3FjZBYwKCc0kfhk2ODe
Xf/+2ha9kzuh19TAkyx8X51QKxw6fQkt+y1Vf83V4KWppL+Df0M0+kB55vBUeCXRSHV+0vOMoeYp
qdQQTa2eoodRGUPInpD7ZJi219eztl8WjhotW7xcLKbztbaKCzZ2KsKSh1ZV/HaQDQWuxSEIEAna
nlCEvJxZbdRlYhFilDAyAS+CW15mmupZneGnJPlC0mWn6O1PPq6zpLKGujWfA+vCCAFHF7kYUu0s
q4tqdDeEbsu7tJ30Xo/uc3Pr0kC/cVz63eiDuAOeIQZI+LzC+bEVyQjULyXSw95UNz16FRsZZR4/
eFExTiUIitEu3UArAgnjuIme0+30T3QjRfb/LsIA2g00D/Ahwss1ziXYP5iphWqxIdQvs30aSQLE
NZVzEJCiBIciFULi830ilJrTYsVLyHTFA++31xHJJV2VAF1GuRtAG5gwP5egpEoVg7RuCTsnAX5c
6v2+fmnWjACqTxYSB3CDsIrz789abnSmCt/S6tJAK55oqgBS/BPbdCqEL/LE3mN4F+mKrprDhXoU
TNU3Eq+9n/Tp94VjACjNktYuFmFEu071J2tzfZPWlPX0+4Ky5rNOrbTEe+UiPNKqybP0184qgsqQ
mMu100aJALl6BBWYnhT8RUOntB6B8B5m6RKkeoubfftSkJxD3yA4l9A+LWZS4GNNZDTGEWmobKsx
9cnoRi+frACtKZLweC08x4QOQPExR4OuF/F2gMDGyC2jHsOJtuVGdSfNY2w0PbN01KDUi8Q3Br31
idJ029qs3Ne+neqDbpfKHqBcuj8P6iTj8Fo5yrPfJBzlbKnohUH7BjzyxO+K34PyVuvPjiqJqdZe
ijM5wuOaTEpRq1ozhkZRelP2qqZHQLR6U/VSOyC4B8zh0cTg+nU9FaFS+EUA8g+6HtAPyhlihYtg
aci9Nlk0hJlhegSQTXrjLSCMroNq2pEo94Dh56vlwVxeGkM2Sbfy1usoA6KiBIgj/AjBlCiYFHUV
h/Sh5v7N4bnRdVc6AO1+oJak/3j1EPlAOGgDAE8uZhNaTH1j2qEcwkX/J3daj/fEVDPx0urmfjog
dQOqGz2keKwQ8p8brjRvFwDF9UM4NltQPcVLcP3AVqwvGmzxPHG+jcu0CDFqBRPF0xj2Te/DZd4t
WuM3hqycvSYGBJgIFTC/jvYXQS1UYy5YbdZTmBSbItm35pt2I9T4u+adihDuVdMkGaaHIGICvrHq
K9o9kWUQZKsQrpSR6nM7LRBhKNs5ecAgnCZT4RX7izQIrCJP+II9RjjvmLPRupASmrtU3Tg3cqD/
Z5M+Pv9uNE7ewVgnZaUa+Pz41TGfu+z2sOr0178XAk8+b9pdMVHYULzlQao8lMQvR8lLvnbzTjbo
3QCdiFBZNGDgE2cQfW06b2EeMKZK2cCM5BTE670sXem2cTOFPdmMaQqj9ef6tZMJ4H8/WUWixe1A
+H0wpx/Kz7z85xOf503zSNmhv0f8/XFXmU7LcKsVTOz3GOWkn0iXoAz+IUFYgG7WkdqWkJBUvn5n
ZMFnFsDjDEBd8KTj+f4Us26WS9yOYbXUvpoUvqxWtfZUoBP2/wQQ4Z7VTj44JsXr6JDnPPcndL+A
mnmjTB5zJA3h77stRBocqQ5Zvne4HTEnzKZ0cRegh4d5E2pWEA13Rnp0q92gP3bECDp9FyU1ZqSD
EcO3Kfl6fStXojbuAMH4AnUKQDzCSqvIKFmjJ3WoAznRBSbwyOFfYSYBMVcBLGWRnd3K1iKjCQvm
oO8HvA+ClQQpdIc/uFWoFeDfonszflKayWvq2Mts2aA0//XC3p4J46s/uUi1Y9CoMJwqBI2zx8r7
od8q7WuU/87iI8kMz54MSTy0tp+nyxP2M4eL08cJrUJa5n+1HQxQrG+7dr4HcrxXA4leX8bw+hGu
WAvkj3g3P7hKEEgKTnnSurU7qVoVgrtw/s0kX1+xqGdfF+6aMSh62RN8ffiST19ncqdlO7c8Xl/C
Wg/ImRTBN2tHtzQbA1LmeT+CZclMvrVRsundfxr0ULuup0w72t63QPu6Llm2eYKlsprJKewJgivM
siPV94kn9Wxh3Gk40UClbetiwTBdiKaDrvAiWaWH//uihjuYi0ETIDwngJWcf5/GxdChqs5Cy/me
1I+6c99kP2/fIkwBwnMGMCjoYYT+nLwbSGLEeRXmj8qysW7EFOJOh3n6eUF9VZJiSGkuqhA0qMPw
19DLihBrR4w3AmVyOEyYOeQafnIE/QhSA0UxWAgccLd9oY0MA3bNpDmYNoRzgyQIYuNzAeXcgoMe
oUyYMPYANr9tl7ZeZlVe1DqBXsl4ydZuJO81AO+RiYYN0YIiN112INNCs4HzpjDqFwxARmpIJLHF
imZZaAU0UQ9DZHExKpQnShVVbVmHyT8AE2h/YbTrul6tmEpMfeMhsMH9o1/Q3iPDtijdktdhnmaZ
1yjmPRuzIO377ehqm6bqMIB1M5gEOjROZQrXPeP4/tQp6rAu/lBFAejOJ1KTZxKEC1lohJb6iFVV
gGtxim3myGYGV9TtTIKgz8XoMCC1YA1Z0wKie9sPntrsMDBA7G/XT2hNBZBd5RNBeK6BonOu2K2j
kGmkUR1aU+h0TzX1emt3XcRaIgLAM/+VIYI7TMpQj6mJB7NpgZ8b+5ZyzF0Aw9ovJv1SDC9p/WLp
sld6xSQAghtRM4DvHSR/hIWpbLCzhejwC5wNQB2NbnN9VZLvi02nSafDoDX4fu48mcamnf5c//6K
CTj9/a5gceIhaTQ7Mqsw7niBSnc2WfaIzfp3UoSnP4oHNkaJASmF38Z3wLmkwIm3JckS2V4JT3+m
K3XeO1jLMHR/1QZ7pFW6v74QmQj+95MXANXb+j/bVcVBi/Jw51//vuw4hDsPnuHWZAY2amlRNwqU
+j5SvEV2G2WrEO49pbRTaxVSSLQrcl+XsQLKvs/tzsku9azX1TLirhBCT0wYgg9wwkv29fperVqv
j6snMhw0bbXYQ4FVZLU/qI86hujVbZq+pLKWHhHAlTsWZ5dEuOQM/SSGUeASuqgOJVG6G5c89xww
4OpGYgaZQ6tgyfQdVbM7R+k93W2/5Ym6rxX2OA6R7g8x+X598dcVBV2i51ucMg04GSW2mBVBXPrA
/c++Y/zxupC1LOvJwsEAcC5lqYtEzTPcKNpr2gbOT+7RKuo3WZuMXlzliwd/7C3DYQdJvDSekziT
17sWSLAxiywx8OtahbKnCdh3zEYIWqXFtluPNeI92mwztlVk/dVr8TNW+yFAiPHcqtIW+PBVmBrN
GwFuWWIqgOklXg2iMVNP94rpbocJCIVYpQ5cbOQwd02tvl7f9fWj/fgZgrYtaragmox3jPWPZIi9
ojI8dDQjgCaS812/Qf+VJPbLl7Ex2lYDSYv5dYkfmPpSxnsWPUgntFaf/4+dFQNLl9Cm7wfs7KBv
gK8Aqmxciuu7tv78n8gQ3hjAo44lLRGh12xGC8TRZs918ZyoT2b12Ki7Mfo5x3NwXahsXcJzEOlO
VyHBg9ffBVb5c+EgOP/U0/lxRsKLQLra1hsuQjG0QGv6V8uO7mbWbpuRbK+v5v+57h+yuGae2O0l
mtEqUVt4puPnTv9dmEdCvo608VTQK7jVr0E/uvOP3NoBSkaiihKlt4XLTdpoyAcDGtJqu7bbqu6x
pEHWS1a4el4W+iUBAIesnNikoeRGtZTdgvMirQ/2qr73N9f3kF9OIYpGFf5DgrAOh1p6WkR4Kqzm
zu33JvOt6pAp2zoOIu1hbiWVx1WbeCJOMFkG+AJ6m4x4AwF+WXnIul1fjuz7gi2qcrA6JTY2rM52
3zqZRZdslpgPQPNFps4aNivWNkhqNS9J9IcmHmGPkf+ZTo/TkzGEtywnyQCyEizF0mPMokVeLLHb
EuUyBANUg4G7tfsZNzXf9hFapb9MMghyyXGIPQxZPkxx2mPDGCg83oZUBtW9vgSTc09yNHyxsajS
i3SaXbz3RrOnw+D1zi5aZL1F64v4EML/fmJlrIm5Rt5xH7fZz+nLaH3GR7c+vi9YzEEr2r5k+P5s
ba3krvjEkCYU6eP7gpVsMW2INxqbpLWvmXJP4u96tCPFIrl6srMQLAlxUStwMr5NUZCC9BNE7rLO
4NX33yIwhGgaQm+toLEUdTRAgCBl70yBMv6TlTsrxTwQ+cHgtl83JKv2/USUEJsNqMwmo4UEQJTu
Z/NbN/zVY1i/JZIQcH3TPlYk6FZJtHgkBTyaNvrLZr5iP2SZ5A2RbZqgXnpfpllpww0du8faCdDa
75nxPW0d376RxPQ/ccfJpgmaNtclILfesyaul4MwsvClsE6r5wKSRfB74T8XAznFWCkTwhsY+Drb
RMajUz6x+snuJRgqa3ceAw8Wigro9bkYyJlIwao+nWB84wAgdqrs3Fe9v1MBgioTd3HzlOIh7JvH
rPjZs11Oei8Z3jryarW/QOC1YYNkUWt7dypT0OnaNPQpcYYqtK1tWXo02+oE/NDfrt+cNX07lSKo
NKo8cab1WJmufKvnXVqgp3ubaJtFhhIhW46g2EVnp02bt4jaXRoW3Xhf180212LTy8pZ4tVyv0R0
k04XJWg2Ib1VsA6LsoBon/k0u1+mQJ82o/ri6MfrGyhbF9/gk/dGmwBWvgxYl6Zv5gQNzPtlesqm
TyS5T1ckeGJlr7bGnEPDMZpFqo0xI4kqCXHWFwKQZj60fckTrtXq5GYOXoTeth+tqnrTnHGXwLME
ttQnuscsE4M//ytLzDuynoJzj3tLzV20V9HRDJaY21sAz0QIDpkCDBm96JHCcIqd1j075if8gNMl
CCahj5J8mVOeIgHIj1r/3TaR5EDWrdrHJgkGYJm6qU9jSCChsXja9+t6K/u6cPF7dEmh8wH+ZMF2
dhuUn3mST/dHuO99EWWRHXF1UvegGLezl6b6mcSSrgT+lcub/rFHwk23YrtPdVutwoi9FNlXNXlT
huDfbZRwwZOZELSs4upN8zYyfFlVfDX9d7pRwtUGIXo2uBTH3GfZpk6TTZR9jdHiWFYPSvFiTsUW
bcegHfhpTveD/hS7fwxjW1iyEFmmD0IsxlrAX5AIV7JHR0UHCrEmvL6P1+0LmsLODWVUVb0R8QBG
114nc58U2yn+oqVfr0u5vgz0q59LoXDPFlZAioFIz9gbs8QFlH1fuPaanYx5UyFG0msMRtzlsk7J
VYU20FmMPkbigP7l/PdjUsl28qpBmFcMaHY1PGdqftJKlzjMq8s4ESMsgyWaPtsGXq22eWmSbxTo
/J84hxMBgvFKZj2tgQACP7bCW9X9sdlf/04AX+HJu7s43dgNE1ZQTBttAaq7xPquqiugz0CcidK1
KjZdD1qKZigAvqD/x08bL7d3mhLkoySql0nhfz9Zha44yHW3/CHEWMKkBaP1ncHlz4mskigTJFgx
dyiTIabYriiavDY6mOVhAGrnPH79xLHAfTBB04F/xBnbeewysqQw+4uCPmIT+ov2qesiVq/If0Wg
WeJ8z1im5gldYPNVF6kdb6HfGlmyfvV6nIgQbmFBBgrkRdxy6xc4YLo/1xcg+7pw+ShRnGmaEeJ3
0Rta5TKJoZV9Xrh6jdKYtV7iCBSyKw1gpEv2f1WVTjZHuHm0M/QmIdDZ0t45W/b91ZBVhmQnzP9+
ciuiaihqm5elrdyf02dUc5nsNVrfJCBuoqkH3X1iclCdO7QQWVgEKtPZ6GfSgsHqGnABQBqHtnTY
8vM11HBAizyrkScqUg9UK549PiT28xhrWy0B61UybDT2Rrqfi3Wf0ccKc32p+4jeR8lpyX6H8K4b
Y1fn7VDhd9CXudvaYGCRKcTaXjoAEuUI+CCZFt/cMqVdaQ1jgUYfbe/m5cZs/1y/MWuLOJUg3BhG
l2Jy+6EIF+OfiD2b9Z0BcIobZThIugHVQweXICf+Ea6NlVN9HOaWHbNKSfYxi+wHZHvIXTXbruRt
0fjhn7mt77IsF3kxdO9etEJOGSDOcrawY9HqfppiqGfygVuy6Yt93z72ueExJfPbufJZl72B1iLJ
q72WlI9mVnmU6H6bZOhOVyVbcJEMwM+y4XWgu8jgABPCFjR5v8xKNdTHqCWeYXeBkh4YGnu19E/n
SCLaCysiyBKsCFi8nJoUU310nG+xm3mgpPPjVPeSJZGs6kJ5BEn87yfWZFbtrK5R2z3aEQ3mOPWg
qsEoHRpa3TwHE4CIh9GBKM48wKQXVs/q+piav5Wq9gvtSxJF3rwom5LJ+G0urhzWhHFsqKmN/wWQ
7PM11YSmCXCKqiPgub9aXfIwZLFESWUihDsHyGLbVFD8OdKO/cwUZ99TKsnTrIgA6Auo6/BfzMi+
h0YnJ2POQ22Bfrc6dpnqV9+c8kZGesC9AMX7RABXwhMBKDjompKy6qin1MvGe1iN7TS6gSV7cy+L
m4Ikwb+KUHTA5E6GAwH/rhYD+bTzgDfi5U27WdgdaCS2addtjDze9W7qZc2tpTqAmjgqqHCBa4J/
xAmr2mJkYPHIjsZS3sVYbK9KIp8V/eYN7w7AA9E/Cmzs870kRaVZcxNXx2miuyEFkSsdF28AM45X
tBb1WCujRl9RDz7sDs5SzOKhI0PYU0dxojilkFgqOl7on5PM+14TAOIHA6i1fPhYnOciAwoxqWWx
Y9/9mOM6GFwZItWKlQNVNqbpMZmG3lRx07ps6BiGm9nRQrirvnobLfl6/dm6qHICggrGBlgSIFq7
hCvLQd+aTUxlxwTsdCYnqU1+lVb70IFUVRttX3OCSUYLtb6qD5mCacimzsgx+IWncsLwp/nWqYdE
K31r2l1f26ocjjwBjQMRpMP/fnJ9i6HqgazQQ6nR+jROSxNEKVrjxooMfgEwy9sfChfTtbxbGXOf
mHM5Fxe3fZ4DOTA7LmONcksejOhIqtWbAQpxYvA5cVeBxamiEHouRumzUnGpm3Iuq3nDZEOKa0p9
+nnhcPQoXnqA9KfHKm/KL41lVvfElqb3Lh/V96ZrUMvwZv4LhKhmLnQF3f7xsRvjrRKXARhQgkaT
oaJeOkoYF7UxhwsGZtDAiDe0MSYG8p+pO2L+a5Ma+zn7QeJ7y3pQ3W2Z/7yubpc7B2NgodmWQ18A
lkKwN61d9IsdwQOc58jv0XN9M0OIA6oogPwjL+Kgm1wcghgI6/sR1JvoczG31viV5Y+pCayh5QcZ
b03vCqKEqzONSdU1FamOhe25hVfL5jlW9kpDXyKo9dBzDegu4TWIjBx4auiGPaYFHT1HsXOvbUqJ
C3J5/6E1gFSBaXbgIIjwYFCrdO7Urj+CO0ettnaDeXbfkcHfrSwFYwrc68VkL7waIUJq0VqoJeMS
H0Ffrz83U1kElpNUkkz1pRSCVBKaueHsADBA7IazEIQtDa3pIWo6awNOhaY1N7fq77kIwbA4aqyM
GsB6Dlb8Vkxhu/93nxcMC1Wyue6A43io3rU2z26ecUL8iHERl1dwecVYsL9maRXD1NXOgQ51MD9H
rRncvIIzAcKlsA0gkzZR4xwWUHa3DigEb63ZCisQLEgDvksT0YZzmFi7QbeO98st4CctN8PowtfT
eawBBhkNxM9CCizJRnUuK6c4lvPDXMaZZ8zId+u36+y5GEGh5mlkM/COiqO+q+NpA6LrmzUWXXIY
20GCFQEnMiXnT6Ex6+rSjG52xPCv5+wHdbz5SecCeCYSNxyOnnjiFqWZ0SvZ0cq/YGgr1X4kfXhd
qS6NFN4LQGoDuZIPaYjPedlqrMicIcNZdBh/9Znpd3FQuZnEGF4akHM5wvVLNZrPYKPJjtRyverv
JJUhjsoECIfhZKSt2hkCqglx8mT6WnJrTRZQkiZyHpy5ClTi4oRbFtXGrA32eACSGELljbPIsMQu
3BJIsFQ+K84fjAsaosJx2eTk43Qw+00XbSISjI3EKb3YpnMR4t1DpJWWdgoRGgpzX1wZ+MCFOgmf
F+5c2lESOSM+T7X7/h+aYhKgumc3z1BwKbCw8ESBcXxBrJdbWWGD2GI6JPeKCgJZTNffeCsggIeh
qGzCUl1M5U3q0raJsQyH+XWw7wZ6pPO3XkbPeDmOi5cCJgpzpXzk82I+qoR4ajujDgACvBij9VAM
tQ/K2pelBy848I0VhW7N2fyHYVRLVWQP7mXt9l2+hXwZcEc4rtS5/SrrJUqdutCB1pF7laVtDGOf
z7OPEp4/mvdV/DTMj0kXgZl3R4HJOSV7u3vrZXb6Umf4NmC3rXdmBDFwyesYAWA66CFhkd8B0rmN
8w3BvF053eoD8AVrCDjBG47tFltEa8wkqHE966H1TR32qnVrFkP4PL97JwHfMmrgwajweWOcArTV
x52MCXBdZaAvQIdSke4VMaKtWmkdp7awghEB3sg8hjFumgSmi9mEAK3Clb0tR+JV0nmIS9uEvTuR
zGOdk8XRZcyMfDH1sFXvm+VpjB6c5PX6rbu0TRCBOBnL0zl0n6CPGLasexbrepi03kD8bNlc//6K
oukqrjReO4AQIo49XwJAS2hUwWVHUSPo6n3+0NZgPpA8dCv7xBN3QGuGb4ORS2ERJlWMODFKM1Sa
8S5RhsfEmJ7qetleX8tF4oQj7GPO2kFsAW4k0e3PmljtNLUx0ST2vTfvLOOfDuMw1P3S6tu8RkOS
KhskXjkd9DxpmFPGNcWUkbCwulvK0i0NK2RJ7Df661RL8qkrx4Nclg5TgDgTFQxBw5aGNFNNYzts
49dxWDz2o0FLZ2Udru/cyjpgbznSsQkURc0U1mEZCyEsV6xwcLe64huSVcg+L6wi090aSVt8vlVf
LWRfskVSelgTAIpxFKiBJgJ0VuGJbWo3aVRKrdBumPebZLLehxUF5hk/FYzpvJginnPm0qEp+9wO
s+nYJBR4DdrGJTf7UiAO0KDC4D3GRL9IHuAWC+pUbLJDFZ30LvPz6PfNp0zgHUChVHAfA6vz/K7P
eplo01iT0NS2fbwxZYDIK6eAHAh2X3U5NYBYLyl1dTRipPLCArM4KCsGaXDrAoD0jVkhGBEIwWmc
L8Du3TqfgAAaGnTTln6d3/xYnX3/whGkeKhypBNCVXvo/uRMYp8uLzM4s9B8wu8x+GQNYf9Ld2xJ
Z2s0HIvEq93l2Z3aZzL8IDJim0t1PRfE/37yLpmNEw9AZ6dhGgXsXpkCGV3t2ko4uDuYunXjEnF1
0kk8RHWOphO39LX0u20eo8HTWlXycFxqFFJRkIEQA+AWF5A9HYantdSsosNi+iV9iM3wZoXC91Fx
08HKAlxJYaPyatLrtu+iAxKD2bBPZaBga78fXhWSOMiD4GILCuuM2CRmJNFBGcs3q5vuMwBLSvxy
iQxRaUtg5EQtCO0OM+ZpR3XrEpneXkpAZzrieYdYuNVwi8/VyS1SVyldzQm7DXqvO5m2cut/VjpH
luD081zZTrTV0JMyRlLECecsGPXJNwrVN/rnziA+NTQ/uj3cgzx4I+BQh797Ab7ZRUlVD3riAnLZ
2dqdu5XY8cvbd/59YT22u+RtWVGsZwFdzob2T+rt7925CPG9nvPC0DKI0O2t0nmVfnf9XvB/XzwS
DkvNgcgM++I9pcvURgvJlFBfJlAOwO9keyfaj/TZpdHNHi7yRCeyhCzIlGR5M82Q5bRvyAq7paxb
YEV90cGio4yP4BFlR8E5oGQgbqVYNHS+poDnV+ObsRHhc75Ha2jlXIH3VCMTfCeko2F7z0w3WIwx
uH4cKzfkTABf4ckNadBU0Ta0paGWZruoJ/fgjLGKTaNvbL3bU8PZXpe3osFn8oQLbytTntsZFpRb
6u846/dJXOznPP9zXczawZjoOdA4MTcBTtL5svqpLpukwLLS/BXoG7Ykdbv6efCQIK6BJl8ARKeF
maBXoKJgTvheYvi+vLnsh3NHcxGQl0BWCq9KUKwx0dradkoaNgMapba1frNXC0ZxEG2ijgHYnYvU
V2L2c2+3rhUazWbQ/DzfXN//tWNGpMQTziD4vshzDgx9B1Flm2Eelc+ZmT/qRr+LalfSZrB2Dqdi
xAseN2zsER4CZ2ej/lJlQ4lcSwRbhYa/j1UISU4LIONAOHTNsAQkY51k/kJSP7LwUMkABFf3C4gB
sFYOCqRisa8DWlTK0tTCTOLyU83cpxaDQV2a7q4fy+p+2circqIJdGUIxn2oup4A69oOtaHzW7Yd
c/KZg3eR4eKFGd4edn7xgFuRVIBXgmItC0h5amCJBrPMiKwu40SIsAxTLXJzHCAEeMwozbwWya31
Nx7qnwgQosoqLZ0siiCgnwtMU6TeJxyFMwGC96a2DMMbfJuAJLZxn4h7ezzD8ceAS82r08jaCnZW
ZXlqxpQYocGWuzFRgqWSRN4rKnsmQThp3Rx6ygmUQqp8m9ugyfe3qxKMqwErBZg+DW1EgiqxvNLV
LrHDiE53CsgE2FR7+rC9+UqAbcHEEAX6GIGtI+iS3iYc05vaYRU/ml/ANXf755EBBaUDELlQbRCK
b4Xd0mnQSzsc06/OF8X49onPo4UQeRzePCy+EzHTWDn20COki40fyfzz+udXDCDR0Nrp8nYh96LH
MzLcIl8qRQntH7Y1+Fpu+5U1+8yVldUvh2bRJKZreK45BD/6t4R9YhrJl8XqlVBNlkAdg7J8UOvn
ZNolWuYTY6MiIe4wyfOxosLvqOlIUrsgECGC0EVvVKXOFjcco2+1bQVmVe3z6OZAEA1j8N3+T4jw
lEeGCuo1LqS0vrBtfnNrLLCCsXHoiOSY7Bf6OxuqEi9A2w1JBi68vnnKYjVoh+IJgK6SkJlfBeE5
RO8DWnnQYkMwpi1clWxssiXpqRsumJcn7k/bfqP5nfE11WQN8SsHw9UZyEqaheqcWCpR7aRr8LjA
cR/mXYM4Smswxtbqu+vqffmOAJ3Y5iCgQLjExJpgJAEKHjcmnbtDbLfe26jKODvXvm9qYM9G5ws6
E8Ws1aRY1sKGojuUxu9iZ1W/bv/5nHsU5h003UC9PjeQPVhxpql02oM7vTixr7F/+X3BANNqYUbT
4vuR45PjzdSvrk1geLHv+P2InYT3Y3SXaZmoGx1n9a6xtu3NTzgw97H1CP95I6q4925B0dFEkuYw
7IldBG4jA1y6PNx39xxeuqkhqyqW8hV9pkh3F/UBHfZuHKj05ozh+fcF37ZTI5uaVl4Dsid7Kryk
rCUCLi8Zdh6ACkjXIbuti+U5J9OixSm76sDc6u+un3134LMC5o/rWnr5hsCgcwOFGi9KKGJXa4wp
ArUc8vbQjt8z0/Bn9ABTNAwUtazgdHki70+HTYAO56IDjP/9JJZ1myYerarDdR52tevVMkRE2fcF
c5G0g5IYHb5vRJuJeMnv6xsl+7xwISbLAVnj2HYHBTVg6wdYvLybBaBh0US0ZyFVf8HVZY9tVVNH
7Q4FgMObOw3M9LcLwOONwZ73GyHWSlg5mMkyt/khLf7qgvJmXlZ4ILhtKMVihoHT9p6f72I7s11U
VXronU0LtgXJa7ByH84+L+x/EimQz/D5TW79qO/K/vvNu3P2feH5zIvWoMqI7+sAgvm7cuLt9e+v
/X7LhaNhc1IsJJ/Pt2eeNX1ZlCw95HFgzjuNBpMuyT9eZovQs6ah95F31yKOFF6E3i2caFHTFC1r
BydhftfEfpcC59ghaAIqvVE2WLtyJ9A3ijZrWCkwwohxsTmwvFmcOD2oo+qV8V0zHK5v2qUAF2Az
qBwjVEFxUuwaHVuK6VTFwoBr9ko9s7s5SDr/PBd/YpLmJEuR6MHnl3TaWtPsMa0DVYstOXrZKoSb
gRvfMiQWykPtsXQD8qHrm8Q1/9zxO1+FcDMW4BkikMHnc3P2LPOrEsz9X+j1vdl8IIuKCjtiJXjj
qIWebxZ6/wBhkeTToWGVR/LEayRP0co28RofRjiREbzsM2I5WAZ7feoPtm/2r7l+s6fPGWxQAgWz
LSIKMeZuFbDND4U6HrTkkRWuH0fl7efMgwl0bKicEFH0i1HNaOa5dedDktxHu9i9OSvIg4mPzwsO
ZZxOURwN+Lxuf+uLgx1cV6NLAwU/DAAbmNEAqR484vPzbaq5ViybqQeA1yv3TNUKD6kuB11IXSPF
+RTPGkVccB4jorQtGMMLViEzR9xV1MZyqLW7l1zbX1+KeCPevw73DgThyNrBuzlfiq3N45JW9XJw
itn5AuD66k1T8nZn1ypInPOM1v51gZfLwVIc4Kzw+jradoS96/+HtOtYkltXsl/ECHqzpSnT3epW
sSW1pA1DliQAGtCTXz8HPTPvVqEYxaj7tJAWFUISLpHm5EnXWVCnkY9x9rVyo5RveMLX87kcXno7
MiDnCWkwvDGjlVT3VTdRcLzLtpI/W7OQlo2qWaOlFsQMZlC7/uJtnLCt8cXvZ+oWDkfqtTnGLz2k
wefHlm14FfIRhmUJ6C7uHlDIqJ6Ts65aAu96mMYh1vgnzQtdFZf8dPdOn4uQIyGpkSm0QXgz1nS/
4UG2YeWsLJHoGoFyG09cQ7kWg3hGz6lRDHGv7t3yydtKua6NDxwDkhYCKABU5+UW9EqjVV2eDTEi
nGCKI/79ywOExnuNn4HboEkmiA4qJddAk4BYFBXmqAUuft1ef2GGnT922GKkdeCs4+E3AcCSzmiX
D21uAT4RW/VRSVAF6ifuEW8dVT7dFrSyUqgiFDx0sGZFv6LLlQIwmOFGJ12c236ShtqG6bE1vPj9
7C5Qx0VXtRrDj+xNGb+b95IivK/T2eeLq3I+/pwP5ThifFX9pjUxiW+vzopGArwBMVlEwEX1smQt
K7bVujMt+xjELd953e6cUfGV3tmhB8GG3bFyqS9ESc9eYRQGkglFH+d8pw2/GYuqPt2QsTUd6dhW
1lDZ9oTpaFmYkFBhkcd9Jd+43LJ9/r4n/yyarDvQpSNvUCjfx1Mz+nml+GDt8RerDUj+V+PHLt+a
1tplgaEnNgpVDVeVfbNdo1lj2pC4Tp3ku+ZOaAiZ1dQ8ZiyZHyfC5wemjWyLfuEKS42JCroMgPL+
lxVOWk6lJsBf1A6Jm4aaL+hqbid4TUoHxBkj+ro43t+xy/pdwmz+VGPpM79Uurn1J9ced0rTo49e
QpYSjUzaYtdYTrrxTlxvN84swM+OKHlEyYr4/fxyDEaedxzr4vFDO0Xd8MG2SNhUW116rjccchD1
RcmK0CKy+9J0i2vRlpDY7p7IlB1LpQ5HUGfm4GEoYmB/N47xOxxR0o6ww1UE6WHqAqsv2SEe4wUj
WUFj3tV876AGFk3eO81+qMvRiGYd3LOda4KskU/9gbsoM2aalu7QQOYbMKLqn4EtaLWl1MqHEqEI
nzCPAn1a8D+3tcfKlb74TP1y/TWUOyUcpTZxO2fPvVn+UdDoQx+c420xKzoWvaPwGoF7C33fXEkM
Id3kzTq0n35ytOjuPls45Q761IjSX4ByPNlgXvLOsqdGb+JupySfvDq+/+tR+QmMFOohrpPOma4V
3Gx5E7MhsFhojcH94yMTDEsJxgD8OUmFF+PgqHygbWzmj+TQF/9i8c+Hl9R2QlqrMloMP1ufrOKN
b8Q6VvZWsMiIfAcAGFeVnnORK12uqG3cGKFLotTZCL9ujC8nn3irlHmWYPyRhmbijxt20soNOP98
R7qoZZfX1QiKmths2yPr0YPR64J5cQ639/ha0WmwglUH/jRi7fZ7Xu9M0RHezF2lWk1cWoclt/yl
iXOrCTzy87ac9+iVpHhQhGGbIDGxURkp52lLI7F5qnVljK8xArdzjUArbRp4FdN3mZJ7QQ2aqYhB
cz1mXtmENpsG6CZw8f4Ger95dbLpm5HMxd9lzskLemiMnyqe5XttSN0XTpxp1xK8lGo6Fbo/NYaz
9Wit7AiyNKKSX/jvyIxf6qRRKUw1dUsWD/14NNHf/MBZvoRNYny9vVZrglDriYwzgEPG1aNgFlXh
eHnL4rYuh4+oI1AfHbDbnxat3qqLWNl+7Drwm+CVABZVzj8b7sTyolbKmE6Hnh7T+mnIT3O94Z2u
XBUBJkEYUBR5oK3o5cohS4GunYVTxnX+pLk7ulWsvLZg5+NLmoSjHaTtVhif8JPufeDk2aUb13Fr
CpLBYvB+QtUtRKjafn6xm/D2ll/bYaiCgTsEigiYYpYMu/GKXs8625ji3PR18xsypqoepdnP5fdt
OdfTENU2qmhRaxgianq5E92SF44Fqpq4Ioc8os2GNlkZHlgx0TMb4FAkp6SNaHWeu63ZLvHU/80O
zb1VCui1IUwWPKTAfuMsSedoGqyBqqk3xC16Lhhv5d140P8VAH4iQFsRd7qyBwbQJNoWG+Ox/a07
v9ndDyqQ/YguwvGFrYRQ3eXqN/OCfKMyIwiUJgHdg0d/Q8D1RYAAYcoDiIZchSGd0tGhKSCtfIot
avlpE7vqa1LcWzqMRTJBlwd0EqDreFcl1AVDXRhxeG7FHfp6Qv91G1Hea52Epn4guUHYD/QsSHRd
rtLSswz1RoUdW0+t+sWtWUS9KrK0t9tX4QqyIuYBxxS3AUsmLBxJTmImXcZzJ26yWPsF5mjF3DV/
h/k32IcOabXhUaxcDUgT1EaIFFxjCcYyQ3B2hrQ+A0dqXJX/YlswGeTjkSDEIysHVpbUcyt1KruY
abb/weP3cgZjuTA+sjnCUxFgosvlGtDrpMmyrouBpQ70CI2YNg6vUA6XFoJIDuJQuToq64HKvRQA
XiMnRzl0F9vZCLTmS5e/tNWj+1n5UtMlur35K7txIUs6Y2WhZF6fQJZSIUiXBwq/F3sqlgu8FoB1
eMLVlUnbzEkx7blduthSn/vWOLh08CdHA3HKVieitbkgKA9mHiCzRRmltG4NK+DCNIjY/ejsfers
718quEdQXB5qt5AAuBw+hSOupISKyIffO5Hd3m2nA4x0Nr60FZWWATeWkD4ul0eFBMzZQPCtHSuY
t6gUgidwHTCtawPtrgY6xMT8U83f2ux33fxk6vdi+mtpW02OrsgexbYD0Q88EgwSsP8IDX1mT1uD
Mi7gW+xjb/L80oxUcmhPM/grO/XNZoHHjiV7qH9yHtRzMCYhKV5RHgz/DVWit/ftqvhZ/hTpXFSV
5/W6YvTx7NTo8v08KN/n/DtRnikTPSasLl6yFz3/dFvsyhOECwx2DCBXYVbKVKgggTeagmZQQ1/b
70BZAAtxW8DafoIGEXkbHBqRSLtc4alWDcUEvV7sOF3E80PjNcdhaQLdPBRevqvcb7flrU7IEiBy
cE2IspdLearLc9ZqXhsnlvXSKEk41fPn4W7GD7FbcC8QjQBTg9CCl2LGiZRcr+F+gbxAqffKFqBY
/H9Zu6J0FJYZLEwEOyTTwFzAiKCkSROrzVOb2eE4f+zdJ7t+6Xi3u3/FAP7zbJEjFKjGy6mUtZn0
qa7Dsc+4ES1mpfvZPHL0tXS2yFXFZkuzAhGiqINGqAUGpyTKSqzKzqexj0dwVH0t6dRGWvZWJaMR
6jzdoiFfWUMBdtORwAOeAUbD5cRsgD+cAsRhscIB08zBQ/7g6odsAUnd3R4T1g7H4b04Bc+hZEhn
xMnMYRGB4DRiXRcMruXf3qSVV8N9T6MjvQrPQ6aRaLUkL7LZ6eKkSvAwhVmzVVwlTpS8N8DV4Rzg
QF93IPcII1OllGPcpcUOTHu+Q6ZndSCHYfZeqFN9sA3OfTVVN47f2syAS0RQ9Z0jUZ4ZQ+lNOuhu
H1NnOnxT7C1ajBWFAFcZTcjh5AChr0o3VVfTGe06liGeEsN3+q9oRxyks3b//ggfB6FJYM9FndLl
WWumLhmMGrHD/Iv2c/lx7+Yj4ozyXKhp1L5dwc5FNadbI8caDwN9hNH1iEDZxrN7vUqXIiSzoa9a
N2mhkMEXOQZL5R7Qt/sDWittQB50oX4vTxnkwBvBrYQ/ewXj7PlkzgZr85glbYV+YNMAkvjEDJyl
f3a86mhqX1Pehq2eRm5jp088ofOPNCflTxedF3YetUd/AhXJvrHNVNC6DH5VlWbYl26685i5hfK6
fr7AM4rtFEhs5MZkAyHV2WjOS5rHOSn2qdkErrYvl/k4uNPRhlkNdOXtvV7JtUAitLBgpBOBPukk
9QNnHkg8SUyZqgWmRv1Kf/LDrvZCotZj5LB09HXFM0Li2kA4pcavhpsTbAQ6RGOX9xsP+Iphgg8S
5FkOgIAor5aeoqXlyKmiFCsm5PPMkHBSI04fq+TBHT9kneEzTY265qdnbyUKr/U3KpShjN7ZJe2r
muts0ceFO5TGFihsl3p6Azln52ej2/i0M06l0YYba7+y2witIbiGfmUr5qCu13WB3sokRvs9f24f
l5oGmXcYMis0p7fe3ZnKB/SUCg39gYGkutS+eh7oSK0QKbh8DvTi6+0PutaNAo2Ptsfw31DhJUdh
aQEqiyUZKHoS79r0kG45oSu3/mJ86d3i4HD0VNrTuOMn2pZ+23OfbnK3bs1COkA1tTyKwnYap7kV
1fyHtkmOvjEPUzL6pmK2U2tuaTy7QVMdJ33vbIHyVicBljdhUsKokEOvqQFvsGhmGg+/ibvztA23
anUGZ8NL+reFMesxsBDF8DkHIDtBI7dFcXPFgw2uTpE4RpYURwpaTdqH0bJZaismjfP5YfRqv7N2
xfCEvx3zUBY0pGXg9Cdz+TolWwR5K1cZhCKi2hJKH/6jpNRKS5+sxq1prHtPFt3lSxE4MMXUF1Qk
bNgTq6LEEyzcDcTKJVGmPiDZYHJsVB2mSdhTP0kONPHr4e6MkgHutH8ECWP3zHfsdYuXZg1BpnZy
6w/t8f67b+NhR/AXwTtHTlhNYzNwvWPvd7+nu3HjwK0uk21gO1COAwdD/H729c3YoabUamisGAH6
OivPxg90eiu3OtetnWv4lgiiagihIl5+KcbOTV4zE4/HPIWOh5ywj4r32wu1OpN/RFzlxCqt0Afb
JnFaRtjtSj+5eTAkEds0kcWOSsYLeML/M5n3l/JszUgyJyN60QNmoPkd2bFhN6Op5b0dM8U1PZci
qYKmbrlbDi6Ju9wfR7/aSoytzgJuGBwWANM8R9oSqrqjotoZjZMlMBDhmvyyOFpVfHtXVjceUCKE
cQAtRhnE5caDm7hC/tLCrqBXsZ1+caYjKMNuy1jTyeA7E6TggEhA1KUM2Ea9MVt1GaMlk5bvhi18
49pKnY8vzaFsUMi2aG0ZL95nCwyiOYKCKVDl1NvqqvPuZEtHC2SMCEQh7gUgi7xcdVEkueOmVUxY
1vrOaH5jmYv+G3qg1sCZ99XBBr6IGtm+rDu/46bfGiRqnXvLoHD4UD6HrsBQOYjZyOGanJnUtQkS
Z3oSNc7OJRvW5Mqx8GDRwKCBZQu3TFpSSqeec6soYp3Vz3WS/KJedyymfMOdWTkZourGgacsMrKy
668XLbCvpIWY7NcPays7vjW6+P1MD+RL06CWriniTP9InXgLuL01vHSsjQlQiAZhudhb3rzIZp9v
35q1LTgHS0lfP6I/VDp3LYmtHqbGJ8X6dG+toThE5xKkCSwottFbLiSYUWFG49vtCaxY6UgEWaBo
ASQN9YbS09UO4M2fjJzEvMh8MIg+OPRNnz4qdpTUR33c8sjWtgM3At2H0CkC0T4pjERmWljTkgH8
RnaJj0Tv7dmsbQeyf6JTDBLuV4oy1dShmAaGF7Kow9J9bMvTor/elrGiyJBhRNYMJCR4hGUYWdvW
ZpOBoyCunS6o0Q01GT4B8hlQqoS3JV3PRpDrIUMnqkwFkuryagxm48Hch9rXabPXy8+9roGs/+9t
Idc7cilEOgCz3XRoj4oXHxjPgBmfzGornLM1DckxSqZEac0JEtgwohHfi+cFdlXfrQsvpyE9xHbb
lnaZwjYymkNWH5fqUd3iEl6dB1LjKLt+J1SUkqbanC7gvsB2OMpuWTR/RF2/p9/tpWIeZ0Ikg2VK
vRrRXggZyVue/W6SjaDR+iTgP4graFyx5yzEtLg6YZ0UnQZNwcFMgDRgt2UXrQQ6xDz+I0eG88Ke
78F5DvOu+0p636RhyfdTt3N3oxO0b2j7qm/heVeS2pcipf2x9GHJUVVN4rxsfTJngPAfh+JJIV6A
zGCl7RhYcGl3tzq4lCptmDGNSzdOkDoIUrOwng8O8837E50AyKBsEUxz6Np21SJobjon7SoFyzmC
zT951rJf96sBtAj04IQJ4KCcuFDMpuqzXGFwYTJfSz4m2YYyW9MzCOfikUGeFngoaXeWZETLJcKL
WKkfEk8J3bLf356C0FSXZp8JHQlTRQPvB7SzJGFyZn1Bo2QW913ITBa45KnuHhaSB15+/2RE7NgV
oUUYmjIOpCiAC7frMY1TrYqM7NFZ7I3JrCzXhQRpMl66zKxTIKF6boyodna312pleGRxRGMTEy/M
VQpEIZzM9aBmcdkeq6CmdzsTSEKABBPFNDhTwOVcvlylueSamrE65uMPBi6+n7e/fkWJXQwvPYzo
zFlnbY3haR4kuN7EHkP73p5qwC+AxBNUSnC6BEGe9DAigD0kbjtUr6oZVmUdov9EaJFDp99tXl/K
kZ5Hc6J1ofSQ4zSvY40H8vftxbreagSKkB70kCwApkjOrnp2wQCxo/lr98u2H4HKuD28WOvLW4eo
p8Dd4DIILgzpoPbEGdUBVUeA1bnfbHXekY9K1uyR4Pp2W9D1pkMQ/FKwkuLEohX65ZlKOXXnvOiT
uFU+lv0uXXb2lkO1slTo8QSfCvA36Ft5LnpleFMNyMdrOkX1z2qrUnFreOmpMEuTV7qH4RX+5v6s
uw2Y1bX+Q/IKACvkuEWDHxlyXzZtqTd6y17RcsswXrPiq8de7TxM7lce4ISBxyngjrgbpjQPC+h1
Z7S64rVWCt+yFd9xott7vbJSYJxCDQoeDORLLOmCD6aR273plq8v4N/2J7Sp+u/Gl+527Q2mwuqk
fDWXyBwP5bixFVvfL91poPtHpEbw/fp0oNPO3VielasAJAOeHQPF2uiuKhm7XOMqXtKKvRL3B1ca
3yIAk+dbXR9WJnEuRQ6atuVUNoVWs1fF86tf9tvdW3AxuqQ3qNm6VWGX7BWMGMsUtebdTxBoxUD1
JLj8EByTgdcDH7G/Xs5e0WeVk3DeYmxZ3YOz8aUtNrSko8zK2KuDfnADHIKg2Ar0b4mQtnlaFKQg
gSV41c2dl4W5u9e2OrWtaO/zVZIRPmRgU+UAdPpKXWf4PaOReWxyNPaw2jqJYGIth9u7LlZFei1A
nwkCF9TbobeGbGZOIKxQFhROvVrThN7QJEynfWX9aS3ql8bXZrmXhBaQHzQhAD4QwmA2y48G1ZOC
oBs8e22UH3k7brNkXF+SSwHi97PwVd9nzNBrjmPWnGx+5OPu9oJtjS/OyNn4ljWl1TzhqifLAR1P
NyGO12fs8vslTVulhC+9hwVKi7A2wsF7Zvc2mcceQIcLG8EyYJvrkrItE2s0ZlSXxAiQA3xXFXcr
c4yP+DtQBSgdgb15uUROllZFWqR2rDfP9cHeqpu/flYvhpdt/aWuG7OkihVXTf3smsofzyEPoKQK
EdLYuwMJb2/49Y2EDwaeD7DIw8+Hfr+cDeOsn7Q+mWMWZj/rbDeUwextyFg5VKhEEvU8yMHC3ZMe
8ALk0l5rDWpM64/TFBlb0LSt8SVTjTe5ozMF42dGXHcfdWNjx8UaXGoRD46woK9A7R/sNCH//FIQ
4ZIxe4jL6mSoaXOc8uYZlMB/UC34l0/NQ2922YOXvd65NahKApckMHA4amB5kbYm0wZlXjK9j9WO
+JXpW03mq86XdPj9L+QAB4nojOjXKE+vMfpJcVUUXOcotG6HsOBhbdb+6baUq5uPWYAGWhfGLshW
ZR8tmXqHF6QCVqzcI72bOaFR36u8IELUvwt2IgF7kd5IVGn2mQaW7hhttZcg78M58+aNs3B11oQM
pFnAX4OGCIhjX54FMrgMnbFMgG6TfdEdvtxepJXRUV2KPqYCLHbNlu224OxS5mKOUQw+7FIe/VfD
G9LHK8MwtGzB8KP7pO17cq8Ziircs6+XyzxImRh2M2D4TtmlkWXev70YHulVMImL2ifp6xmrUUdg
63M8PGnVYUiPtxdn5YBeDC9ZiEy3kyFxMDw6ILjuB5N8yO/l6AJKHa49aIMA1URNmNzpwlZyFFRW
XI3zNvGLh9nbQqKvzAECgEHDbcZFkPMdXTXp9ThnKmpMEz9VDH8qeDCMW7GKlWOKNpl4LADNNAWl
6uUlsDwEEHCf1biww3oK3a0CmLVpnI8v5J8p3GlQvTqbMH6rvhT5x7LaLfmGZfjOrnKh1LEXyNWL
fUCa8aoOEBTiLoqKjSWmab8cFbWud3qrszBphzSDrm1PWevuTbf/irdl/M31hcCYGFVOfUp1Lc6V
vAxMk2pmBHbRDFX+LvW9tiVHkqUsAJ60fM7aLP8Nr9WbfGqqo7LTweUZ9s5oP7iLM+yGTC/3iO2h
3cZcse8oYGcveTnWE1DcS/fsTF7ra4qTBtQdrZgaets9FFYdeg4PO2PmVmCro1uETjm3u6RV54jM
qXKCr2zseqZlezRhZ2GtjlnmG4AJ7dB7Of2pT9l4Sibru9IOk28BlOgTdeiXqG4dAKz1NFC1iR0W
r1mIb+hEe0JNqeJ3zdLVQaOYzltWZSwyszx7bCjpgiZj7amu5uV3ahrDY5WhTpsWSx+4uZYFrtKq
uwYcowHwqfy1cEkaNKxqfbfQhh0aBLR+h7KaX+rogLKkss14Mupl9EF/lATzXNkvaOah/aKuO5Gg
ZjM/QferKSAp1mD5SpJ4H0cykR130p+dmbhb4Orrw4hHHzcXUTkceDgTl4exWZjZ1UNuxoYJbgz0
PcyjxP51W/dcX6hLGfKBH3veNADcxFoees8Zv1tzYngRZEKQA/Sxcj21a9RGVU2OEduT8tAGFTCg
/+L7gU8TBefoxSYrNsWsmrJLsXUpDAdXj3uyMQMbi3x5WzGDMwHi9zONMKDIK9Umy4wX6w9YjfyG
pD6nqPXZCgWtCkLsEqXacBev0G6DCUw7S7gZU/d1nPZGgq7lX119q3fT2qFCh2HAa4QavQI52APT
xxH+L6oTWz9rHgjAuKT5fHtXrlwJQTMj+q2gEBJml4zc4xRdQ5pmMuJlMsLFKfxqeubmUes/E/rn
tqi1Awx4JYC3wLoi4y69zW2ljp3aj1ps8E+T8nHY3x7+PZki7z+6BMGyQ3wfDovk1DF9yjUtGbS4
Z5PvzX8pH/fIIQUZffDc33r7QPjTqKaB0jpRXT9O3WeUqfjcbqKljLXyeeyeS/7LWNBwecPoWdvJ
f74M/PWXJ3Npe9dIPcw8Jx/54s9ARw4bpvPa4opiVhTo4rkFE9alCGZPpCBjo6Mi/qDOj8vH24v7
7uPJiwtzARfMtlETKoMyVLVXdTxpOPOGGjiV65c6CybQtpEDY22gzyzkygfHBctdGg7jjtXuTsv/
JGCSSKvvVXnQm4OyZY5dTxq1z2DrBker6O0uh1Ice3HtFs7YSSVN4NPN9vTXF/1yfEnl1tqQk5Zg
/Jn/HQ0nMvUumtnR7Ya7PYZLQfLu8cQw6xGCDDxN4I2m+eLf3sDVqWCdANUDfOMKVJOJ/H6KWsmT
aVYfQST12tX1ceTd92bawj2siRKlhtCOIFO6Ih7t4XwleV/ZYCIan+0u3bcNEritxwJdTz/fntb1
zdIFRfJ/ZElhgyqhlkMYZGXdVwO3GZ1d6y0fe+2UIWILSCOa1wiWysurRb1xNJM8sU7cQbvHrvO3
GsOtTQJU3sii4wIh8yZZD2VG0BcC780pMydfhZavkzHC5bm9VKvTACpU9ECCUStD8xRlmhcK9tyT
B5ph1VfQ7OW2gNVpiGcEHYrQm0OOStnEbBOrWzCNnqFnghpS0n7qlWnjrlzjONBxB/Gv/8iRnDBH
H1xAN1XrlLtJUAioeaFFBn/tUX3KomHog1mt/Lb4arhfbs9wZQlF7TKOG2IHqASTNsrTSIaKJFs9
8RSek+9pu9vjr6zgxfiSvsnSbrL5hPGVPjC80KRB/nZbwsrdvJAgvuDMRnJy6uVpBwljs9PcbzkA
r7/IVrHD2jIZYMTEa4EurwiyXAoZErDSuv2onhznhWUvWxWFa6tkgJoACVfUNcNavRxeSW2e9cag
njwDfaSGiCSuT7byWVdZAQSFz4VIgbVkrJVOTTCHfCnhQPxkcxU49keN70h+aPnGtlxP6Z39TdTz
Q+iVdkZhUspVmizAhEf5eEwNnxcb5QyrIpDowBMATmVXzrlnVpmZGl8WQJH2cN8Gesj7DQVwfbiQ
0kDln+jQg5ikbEumIEWoDWotwIXagdbsqPJs6adyuredmwiRnMsR33F2iBucr4VSe4k18FL9XtqN
aVwfX9HMywDjHUjogA+Xjm9eEdANKg1YQXiwsBCFYLfv4Nb4+uXn88ntELponZgWkWWBHYuZWypy
ZSdgpyFfLfhQBTTwUsTUZXpGbZLEk7akP1qaJKfCdX4wEBC8FQN6g1Kj0kF8AhSnX/TKshPlzb5H
9MckK4+DrgYDV/40FvpKzu6n29O/PogXN0t+JprGGTS1mqCCcv7ilPYPd+QPbpNFt8UIm/rSYL0U
I+3i3AAnO864wMvwaCT7vI3V/IPuZUAXboW6VkUBCYdCdCCwwId+udqLrmip0VH1ZNO/c/G26EU4
TsM+T+OyZhsxqeudxbRsYCWB90Udt/yKo1SxBQljqZ7AyRCW6o9EmOCwrrQft5dvXQ4sa2AqUKHp
SUrWKcASptqdemLpXnPyoCJRZr4a5PdtMauHQRjw/ydGUrOzOeu93rXqqU+zoFDy1i8txR+1dGM6
a3IEFM8WtN9AgIk7eaYy8EoRO+W5dnLcQ6qH9eJ7/+JYn0sQX3AuAVXOGmJ52qlzgMEtD20C4OXG
LMRXymf6XIak+NDCfimLBTKo6TtzWGyRv6yuErSrgN+LLnGSh57OiKhqCdNOi/kDXSZhsXvDxvld
nQJILIVqRZxJzr8U6Vh5Q1Zqp5oN/nBwEdm7faK2BEgnSi9VahVdq51G663fde0GHdZ1hbuonPln
Au+/n+2zyeyG6z3HPrflI0f+uOvxnBrO+NXhw8F2US+8lPtk6t6K3gmJgka5phOpIJSpbRpRE1Vf
tEQ3AzKFGZoOd20eMlpvQKpXFwHhAEGUgjWW88+g088bq/a005BFbhqijuJfLPI/48s6PEUHzzmh
tnbKtT3Jj3xLo65+PzAyKP9A6P2qIyyyEiwdEh3fb392u0+fb3/9mm4zXbyP+AODS34d7cVjc1Om
ujAgj8vkBbO978csGschvC1pzYpEufk7UxPq6+ULpfetZaStCm09k6PjFZFWWsfZdINRU3p/nlAs
7W5Rxq/O7kym9BpZhdvmM4VMJMh8xTsu5aNucN9p/tye26qyOJMjmTEksYuZ8UU9zeUX8FVY1vc0
/RdRCxCD/bN+ksM1aG2HgwYZiD596Mf5Q68hKVYj55Js4affE1JXyvVMljiTZxe7oL2TzMOsntQp
D0V3Qfrk8Ci30ZdgrqMFTVRSEE2Wzddq+lKr8AFeb6/n2r6hoyXsB4RhEL2UXtxOLRcDDD1YTws2
2Qu4+NGBd9hqy7R2ItEQBsYKkvj4R5JiVq2FrBRmOWYfKHlpug/K8KnNPoEcJlLbDbfmmt8ayvJc
mqSMCTeSaRohDRWeDxYaVOQgm5lMHsCGiTS1PnJrOFR5HbpNE6ju8n2aWNjx9KAaWtgXy7e0cYOO
8w31eF2XcfldshKf67TLDLHXDq18z/tjJEfqIMrX+yo7ZNTzVY1EyVZN9uoO/7P2sp2YuXqeJxw3
UzfnsM7ML/aohHXeRinZai65JUq6nB0AsTajuDjdvCvHj/UYVvxgbJW1rj6GZ/srE5iO5bxwdOlR
Twm66hFt2iU28+uietKaxJ9TVB+nqELL59gq2a5j5cd2sh9mDrYLUuxI2hwalEKQjIZGynxCpibg
RXq4fa/W4kXoWQ6vF+zcIEiQ2VzHvPZa4okjzx6qCv0LlZ1mHvvmaW5QEV8kTxmH7Vlyf0IK9Lbs
tXfsXLTwHM50ikv73MbxV09NG9EHokS3h1+9zCAqe4/KAzUjqXob+VoF7gBUFvvrwUgvit7PCTL6
3Xdj+pFlW9iQFXminRQoa+EUAJsgTt3ZdCgdvFbxCIIiSUSrnfq3nvazsbO0T+kWyFBoBkkbw5kS
fI0GSOXAXXYpKmNU9eyswMrZ89/GXXwC/pnSzWM3UVGpNRQhoJq7SZl3t5d05VWDXEwPGgJ5XLkP
JSposiYpMvU0pHubhFYWGFvdyVcOxYUI6W4icDpYvYmpKWMZaPwNyLr7j92FBOnZzNWhcWiBfXLA
IAQGGHAoDf+lCOm1ZKUyjvoMEQl9bduH/G6ULPpbir5AONW4QI6ME9LTNGUFYfCpiR4OSwRMTHj/
ToPVDQBQUUh+lY/uBivrqWcsp5Kb3+nIQqAD/5SbCL21A+VqcNeRpUD7GzlmTJqMdAV1lpPiPXj2
niu5v6Do7/ZcVtQ9mJj/ESLthlJCCyMpupxcp/aVCu040MFae6L5hsLZmoz4/UwBsHIsiUdNTMaM
sjbwCtQwbohYCaaIFijIeQMhLfLelyImJGCqzvSWU6od5+kBJtfwZbTuDoaCuRpwTeQpBGDjKhja
dHbmDOpymrV90+ybcg9oz+0tWbMnQY2Nmm8HUEYwwkprRVSjxXM0zyei64dETf2c9i890DoDcaKh
At5c0/dF2//tjPbRIWYwNEXQGVtbtqJt8BnAKSAuBSZqGZqieoPimtyYT3ZAGA3MpQpuT3Tl7F0I
kM5eppkDIMfOfDKBQWZRbf5smeoXzb0cjDjewA6itAQFm4BeSMuZtGk9IBMH3n3wL/oe3dAGa1YC
mLrhc4KiA+y6cnUwEskdCACVGabMANpbcuBGEVTOIzWUHUpd/Vl7thPmN9ZH1fl1/wqixhWoGAAw
8K5KR75PdIqghWqcWnvXub+cOkP4f2dspPBXLhayZsgvgiQAKVOZEWgAcnHhVDNOhD0VXRM2cw5y
mL9l5QXImv6LGQlKM/RGsxHlkex+HRzIxtwb5skdX5bkh92/MA3oMLIFkVk7e0B5AvcDVMlKnKDR
zYyxCXJIG5nWQ1v5Ru+jmGPjjK9dojM5Mii2nXXmDCigOo3us5Nzv7+7oQFO97kAyZJDsgn4KAMC
VPqAClu2BeG/JgcTAkAQIVDDJrBEkiWajxnI9irVPFU6U/et1Td+rfW5j4x38WSkiBMlS8v33K5+
6O2o+XAd66AFlsD3smErUSTuqmTc4RpruMaiFxlCspc6vrASo8qU0TpV3RNH447ySes2XLx1EXhz
RdIepd2SVuq7LgXqoLZOdlv/YGb65HoVyImt6PZBXz0YwNL+vxhJK400zZZOhZjcBNetO4bTv4hn
Yq3+kSCuwNmTW+Rul9t2ZZ0Y+gRHk/56ewIrJj3oEAVvGxLb185Rri1ZXtaaebK70EoezRxGyo7Q
R/Ri3ITT/A9pX7Zkp65s+0VE0DevNLOpbhZVdtmuF8JetgEJgUAS3defgde5+1RRxCS8b6xYfnGY
nJJSUipz5Biba/LG1soHJzHiqsAlldbKDCsz8jlwrnspo80VeWNk5VtKdRMRf4zI6Jf+9+hsbCN0
ejhgnkNwug4cXILidl8WOHCw1laj3ZnedL6+Iptn2hsTqwF4g6nXWltipxaNf4veWhG5GmioBdTI
Qm7X4+Hv7XlI+buAOOP201e3D/BawlV6DXvSjiHgFlq2iiAVGIu/x/5jwgxouC2Fe4hWrA45b+Kj
FnBup1p74uR0uj6OrYXH1YabAG8fsIOvtiK13IoxI8cRWoXad7ZHH7LlvG8/v9qHdaPcqVyWpbcT
h0Kr+863d2CCG29eBIv/N4LV/vBzlkG8DSPI6yPw8k2NCsGp1hI0ZjfhuCd2tzeglZ9B04Pl4AoC
5oz7yIA/DIYBYN/x+qIsH1mf9NCesbylXLkwOr0/vUARZsvaInZa0udeg7woWoNz54dpvXD/keIY
uG5ua++gdA/ELF7wi8DHe3Po9+8CEKrZQJ6YgOC/uL0WlwOBUGFy3dDyoY/j+j9Dq8nLwO1etSYM
TejFuxFkvKgCrHG0qF4Yshmx31p7sc6mf4MCACyixvLfap82gRg4HamdjuOjXySl2onZtr9v442K
5AeavFa7s6HjQmI126lTHHkVBsPOlG35G2gJcQKYi4+v9yeK561fcW6m1nBQ9QElCVrtPOu2lv+t
idUerYphqNACZKYFJBzmeDRvmgJ9ETtOtjVRYHwwwGkAQV4U2d47mZpzUFebpplS2XZhaVhzFMh2
DxS4soIOSJD1Ayb9RwT9I17HdaUiaLUNLkhx6fbj5KfXPfhPBPTGhf8YwGQBj4/oAqf/yp90bnBp
FiK41CzqjGgARZB9bqeI2s+2Fbff9ObArVCWESjR5j1iiK3RvTW+/P2bqMaX09RxSwYX0sztj6CV
1aEl/p5A9ur0+TDE1Uox228sqNAFF6ewQzV7oaEeg/lUVw8GcRHY7sRS67LCv/YQSgE5hDQFUNLv
RzUA2NW23eBf3MwEdsgG2gSQLzCkOeAr7mhnhH4lxC3K+OJomK1/ZjrtPl1f19XJ9OE3rPdA6Qq/
7JV/cYBSNsmMt6QdROgiQi+EmVZOG1+3t9rW/2sPYCmwfaLnbp3f6qETBAHSyr/YrUhq0oZllsVd
vpfS3J5b9AZjW4AW8ENiViI1YPYZ7Ix5/QA2aFD1dc2tDAD67a3iUTXed/SvvMrMiWzBdiZ1cccP
e+WNcfP9wuoSZeQmKP2LNfv3pCPngLCd/Mb6hfZnIgHpgdeg6v0x8UVbW6tp57kXR38M6iaes5th
TM35Qps5HFhiqiHJzCAy3PwojT36kdXR+a91F6+ABSAOGqbV6R/4AOG0I6yzvjtYM/vtBd1hdrKY
Ve1OImJzKfEY/Y+t1WxSF6zkTR+4lw5PzhBpwKPM7U9mPX+SElimfGzOnKuDN+rHGcmxvzu+/x0p
xDyRNVjGuuakKYoskybR3Esx3orP1t7Dc8tVgjefXw1Ozyq0xBX4PDiqw4ODP/52v+H2xPGCZwiW
CaxD712xxdeHbBy8S8N/1nKIRnZytF/XbXwcw3JDA+QCGDf6sdfJgm5y5OR5vXuhIXHOkPK5/vmP
vvb+86vgyZ3MJqcBPm8V2rfalA9529xpprhtXb7zmNocCQRVsCBLN+qaPolYswnlmcm9zIGEPHIR
0p/Xx/LxuMVYwHqDVIbnolCxijg18N47ta3QgAj9CNQPW9SwcW32/Nby947azcG8sbWat7aZS9ID
vX0x6/zQMBE7e4zIHy/M96NZOVchOjkWLkZD0NrqxTW0bkRwr0Bc6Kpf/h416tZ4QFePRDyCkIV+
5b0rz5UnC28k7qVH/2ibBcd5+HR9df5t+H5/coMSFVTBuB7+1W55byPXJn+U9pQ/ApPeelAot+oT
M7mKJW5rEY2OcgC39ueEmUP3afD6IiZjm5+5sMawB+fd46i1zllvK/ZY1yC/yH1qfyElGZ+bWk5H
nGDDF+WDi6OG5tGpB3zuxC0XsidzkEWtLqBTXtKChxlqEQnVjTahnpyeRS2whllhAypWZHetbPsj
aG/6U4XGqth3IbdnicJPauGRg9XTIZx1WtzQiqJ7wxsVqsle/w0Nob89WL8VRqU/SrejB2bSIDGq
4Nvc6vLYVaSHmBAAZpqy5wOY/+1bBcbQPszaHtFd30yXanTzi8MEjWaQE0UtFK4PTkF+jFBcCL2m
MKKcWyq220x7CKZ6uEMPAU06dEHdGpxCtGUAHd1cDk3soroAjKiNrrpKb6JmVFlolkWRBBmxDpNn
8qdMFSwqeuq9ZJrbHDIUx065AiKgbcVwy1uCMsU8mufWs79yZywiNPLa4dTMeerpWR9puSkjQ5RV
6HcGu9Va/Uc+GEVcC+0Zicr5V7BXidza4UurAQooaO/FsfvegzyJnlsbiNTHrHcgQUNvHdcKqWl/
9idxrI3+7xKXuJ4W+hBAYoE+B73Duv4lPWE4g+Hkj15RHJhWo2c7v6288b+4Rv4U2FwonKFhZ7X3
cgmKeH1280cb1C5INRR3WPzLoNzD9R24tcfR2rTEw4uu53o4JCO5mBzsPwjLjBnSyntdR1uXCejY
Fk5H9Cfizf9+ecBSmIELXOSPJJNho88haNYj7oFW1TleH8q6RPRnadB5hFwGqodocljNWdBk4zRa
Mn9Ev/spIOMRO/eWI4uJN1yoET0WbABewf5OJbvPKn0nPfQx0sZR9sb8KrJQuVLlWI44yib/2+yY
L04hj0O/l0PZWjFog4Mi849g3PpU7knBLK/JskvjN//Y4AkIpZHtBLtbNpBEhRVgcnA6r/ZUJ02m
oxSqXcxJC02kSrpqJ5uxEWSaf6Rk/9fEn79/88I0FLMRxyjt0rvcDXPw64HmiZ5yGXw2W5W6nRcr
MZ3dEceb5uxY33JK5LuWeAC1bBRf3zslJbPvlB7PLqNXHUj1nUuaVNN3Mu/M46YdJLyQvYV204eG
tFKOltLZnF3aGrIF4jMoiELlPdn11+uuv7leHrhZrYW4Dgmc9+PhU8WFizaSS1YlFr2nezzWG9/H
1b20TkDuYSFyfP997OsSXfVBdlHsCa3F7On6z9/aufg+cJUAeuB0Xec6Sm0O/DortQsOcxMe0VtR
rVn5zQwY8L2yaB/rgvkhBHXFCQgEI66H0T+hpr6HMt0cKAgi8I7FXH6g8xxm9ILXJoVXiti7d/Z6
I//AolbhDoBuqPQjy4aq/NrxGrsbrNGyssskC56YpTtHjRMgG1aDp4NURvV1Guo6NuvWP6LREVwd
fUaOvNQd3LFZ8VMiyDiMNOeRJ1pQaRiqOoJp45vf5X5MjQyRAaVTyBoNSohc/S4D57bsnV+KKvt+
FqaKe1KiI9OZhr+/sDAyZ8kxoFfug1q33Rp1SXQ/u2ggs85KK8krL9Xr5nTdVTYXCJcJTkB0i0At
7L0nIko1Z0/CUyw/C0GpH7U7BtaYyeUWWbCI/8/CGmgw5LwaKq3QLlk2xDUF7NA2EStZ3iObnciX
9a0SWtiZdUxn42h76rF3/NtpCE65W59dR0ULma0/DvcoDSWUlSeD7XEwblw1IDNBWLCorvj48/0s
GE7bktzw4ab83vXjxgCTxrQT6GzEVUuniR6AMwWv8TXjW9U5w8R1Q7tM6inTP9dVFZt6G84BZKum
nQNg412DthYL9GVAj+BluwoSXGoPTl1W+WPJsartP5rvxgU9qvI4aWbkyvPfOxHs+djhSPkBa/F+
+oiqWwGuVO0yTg8ESJKf1z+/6UJ4nC/ICjxtgX94/30k+BrRm4N2GUbHuNUyV48KxxIR4eAfIjNa
+ZgMzHRuOnKXeb482rNXxbnMvuIVm8ezsrKEoV3+GYiW7J+x8oyIM7sPB0+TSMz33q3dtflOdnTL
p4yFfd+HTPCCi3r/o1vEluZQYVKk/zl30TJjAk2T7UFiN25EcK3/x8qaIdaZNEp56WgX3YBjReRV
DbeE7GSwNo2APQtk3Ev+fL2+0ndad6xrHBLCCWI8MVksS8hHQzPGSPy224PTbG0VPMxxqCPns6Di
3k/dDElIvIIa7aK5JORI6Q7B74o+yBYa4PrOVtm2hQyktagf4wXy3pZlFSwQDcamLQ81lYcGU3Ez
u7gLwKrc75U5tnYm0Dv/Mbf8/ZswrYIcMXcqDG0mTpgbx2CSoRe8SDMtOzPs6uj61tk0BzgpQOsL
Mmld5LIGIyCCL4FnDZoXnKAQewqPtgPWxD186cZE4qSHJu2SrVvSde9H5qi+6FoDsZkqBlCflK99
Zh0HrUw6UaLANu8cpxsX11tza8fvhpI1hT/i5p9D8IKpv9SqXK6td99f+WDlCeZNLr4/N4iTQrZX
3lwzzPxrABznAbR4fKglrGNAuQAma4UBCPun6cV5E85Hp0dwkuCYLmhYDrj6BjfRWfBskvZVZ33o
GBWCDe9lHIa7lnPgLMudvb7hMRg4GghwzqKw4y3z/sZB3Wk09bJBRDVnhx76pFV7owEQRYviNOYM
IJm9uvym37wxuJoHYyI9tXw9u/haf+/Q4KauMe4AkdU0xbNm7OyIPyHhKmQE2SYS4SBrgDTd+i0G
tElW03nAvPcOWsJrdW/N9UEXr2713IQtaOcGUFz1Jz7bR2pi3XO+p4i1OceghoKeI/jHPiRRJ00W
YLFdnjFlFtragxpB/3lwJXR5vlT1zj207LsP4120z/COB0fnOkTuOECydHmbAfQS25WT+MZdPv5s
7DLMcA4wP8rcnWfaH2GGDzaXZnzI2AFc+qdP6o0TGb2vT6rpskvhPjUjDblrxCWIXmYbSDuZeuNX
fzpq4I7Dv016FYQ91Fr5VEbCaCKtFhFledgUeOPN99TT4wAawZ1hP0Ai+NiMJ4nuKTZbkVjYBLKT
NpgRsW+99rbUJ9wVRahJsNazUM+OvvNA8ObOh4ey/O5kJ4dC5/i7FnyZnPPcnotxiK+fuH86ytZj
h3vhyEW9BROw8mdRDHhs9GV2ycdX0SdsuqBFN/SKOTTmf9ypDpVxMt3+UXMeakA1GlogjzIlJggR
+aCHrk7A4Oafrv+qPwzPH34VfhLq+CACwMPz/bbO7GpyDWYEFze/H00Zj+pLgIifGmhBaq1kmjUg
fg98vm34q2XiTpogGdR+0/Q5chww9JMfuWgju+TRPKa99GMb2ppiOkzyd0bugsaOs3YvM/NH2/Tj
j0YMC68Fsew6LJdZ6ylCHOi149fUhKMlHxWH/Hc9zLFp3GjDS21LPPi+SH7fMC+hVtIjf2MWR0s/
MJsgfWmBGOfVcWuopt4aWnWsuofZ+8T7Y29fRJOK4GWwT/P42svq7NY/WTsiteufeLETIm+UO028
9dGLv+B2wVSxuh59f65lITIbdWpI4hYPmrhh9HbqUgcuT/iLbH/Z5RmFjr8WLF5uGhtHOjBoaDGB
NNvKtOimoetzwLfc7FHxe55e962NQBcMbAjNQcCB1Mza4W1B+0Lx1rmAOew+GMGw6SJPN/8lC8q/
o7CWASwJyQ+NJZ5AspC3nXMB82AssztptDtP7o2QAgP5Pwurq28E6WkvhHIugA3nDgSsrC/XZ2rL
ACiY0eEDK4ChrI8G263HUTrOBf1cYeiJ6r8YgI/OFywE3gQf0mNWDR4Zgez0hYE/9MT++S9+/Zuv
r6an60RgKYmv8/ZTbT74Yq8mv3EtIrONhNvSuQGnXU1PoCarz+vWvfDevrdHdSGj/5mM/BMxs3jy
8tPoiD3m+i3nRerDgU4FugU+JJCAPh2MnsB5eyJwKQooADX9mCc1BFB2VueDKWz8RT0MNz5uftQ7
3h/BxEUSpGxVlerWTVcDq3eY1Q4gbM+E+d6ECVHVvocUQlrUU39WJnr5OsgjXBrT34MVfAjbMBqk
L5f8AlipUBN+b2rOm5rkBUzpQx63gzzqhHhh4DYF+h6snwqYzuvu9+ERuhgEDRJUW9AnB92b9waN
oXWsLOA0peWXwr0xiu8dNlC5l6/aGhcAnCCjxpXzUeYNKgYmUyqgKVAb3UEW7MB9cevz4R88206O
9H5fH9bWklmgTUfWHMmnDxiqdraGPAtcmorJBdVeQT+J3L5wcw9su2kHWmN4m6FDAD2G76evMhle
2/NMU3SLhJ1AwPlPK3fOtw8bGEtkvbGxcj+SAylOMp2meCH+tO38y2y5N0A+oLYu/zHz5gFUuc7O
rtq2aUPQDj4BipW1H6LuMTWjTXGPor+neHYHDh7oVxRC7P4W5PE75ran8T/m1kwgWjX16LKwKMge
wTOCt6Het9A2/C+cAoxvCNhxNmHJFid9Ez8DOZxTVXVVWkEish691JmCdB720p5bWwqQGvQe4jqy
PuzhwZ8ywyKcp1SArdvOZ+cLaYtjrz6VGY7c646+acyDujUgpGgpWAPnJqfOK6QHmnTqurixUZpq
ynMwsHDS9rDrW6aWbizgLKDTjirO++mrbG6VigmeKoHTaHiZILAp5n/wVLg+pC3fWzq2F+o/oFfX
uSPmNIpaltakbZUbB40uZLuzA5Vp46drkmdErXe6tOXORH6IIrDLIDeNexLIZbQVrQ7CQiNC9wis
SvPO0O6CnQTA3ueXyX3je5yWqi7bnKdtOJAYQM7rc7a1gd7++pVru6QRmtng1/uvTYt3Wz9G7k7h
eG8Ey7K9GQFxukq5ywjmMtHEbmPh3udXJ85A7I516CUASctJe0BT6/UJWv75u0cPlhddYkCkQ0kA
MOXVBOlAd/Sea/NUavOxYTfjcODsK2me6vHkmMd22jO4sVtw4eF1Avw1ovdgGe+b6VJgw64V6eq0
1luAdWWu3Xm0QyN9Y2pxPqEf/foAN+0tjXm4jFASX0cOYzc3WatG2AsO5Bnlz1/1XrvCnzfHahJx
DyE2gQQ1Wm/Wk+hMRulq4N1KmYuu+hA0+Vo0YE9FACmhZ/yxK7SENEOkVcFnybSkc8pLRSfQHwAE
NLSPpoOqIS8NEuKYVp+aeR5vlV/QHFQMOX/GEhrgtfYr6ww7Y+hyNCzxnul33HLKmLeunvC67EIX
/+Sc1fYQukKVt3lBsmjsBvooWjcPZW5l3lllPflSdwWWuYnc3I4rJEzdeU5qpE76EP2eEBYgeXAq
dH2+w0tOOwNyl8VYH3IBa0BtHKzBQuIa2JMQdYiMhGbLXgdfGRe9NV79JvvGSw1yCIRJgA9LqieD
5kH914O4JggRPbsOLeL/Nqw+e7E03QyDMXeNBC/+Ty4X9KniNkl1owiqmLgQDs7mojsTw5rCwsiN
GzR6Zt8Dapp9qHJogWq0NKPKrp0bVnmLLKjRhQYkHx7YOFnx0NDhoWPMw7wM3Y5vbexN4BJRc1ly
mKi2rbe+14+VhYcVLkx194sJYyfrvOG76CYFkAiFe/B0BKsoypE+JCMcm6W53YTl/GrQ+3K46TGB
1/fIximJDCU2P6rmiADWTyEyzKrLZFmn1QRud3rHOx/wjR3UxsZk4fLHUwR3JF5b1ipcKwwLhK+8
YykrztmzN+1lAT8eZOjxBlB+ob3Dc3R1CzeTMwuj1arUyz8PNAuhuJBcn6WtAYCfBe3QyAd8TGyg
t04vtaKu07KNHPXi7pVRd76/Ll1zVk4s6/F9O0iCBLnH/6+f76ycKQ9o5ugTPu/dAvUt93qgl4ti
dQaCAgitaBDVQeZnfQaKqcq7gvIqnV0VCa7OlnVBbI6j7qzvslRvTdVbY6uN5w+Vw2jQVGCYuPVx
nJg7WeytjbfA6ZAfAP8PkhzvLymbstH1ASVIZZ40VISKNCEz4uZwfUk29h2I4dElhOBbB1HKakn6
Qloo+zBsiTmPLaO+2J1zykbz9b8xA3AOus/AMLReGgSIrebYJUsLS6UoMoTDYJ64s0fusxFKLMwR
eKHDCT5iK3P03bBFnC2dtCE0A5W4A0ls476YLy4BaUo/hNleT9qGIyxLhBgf+Vqwrq2iI2LX8Dmj
6dLiUWN10jXN32/6RSB94UwBERTUW957AvNI53tN06YWR6IudPbqJRvbxrGQtl/YmLBp1kw8ZRNY
lEqTp44Zs6en8aUb4z2V4w1vdgAtAzU12oiA21uNobWVUZEq4ymYGZ97nkACC1hUzQ/nvyRfwh2C
NODC/Aivxp/rp5BXG3ZLoICVjoxHCv+n1z15a7kXKuClZx8KdutS/SSwRDXkKNKpqKIpHqe9qdo0
AME/KIQhIkai7v1y6xpOeOCiuxSFoDau8P/fDwD3OR6KOL5wr692fGU0gTewDhPkmScli4NlnK9b
2FrstxZW16z0WqPz8x7PEZC+5Z4ZI2hKtP4HREWuG9qaKvS0BwFe88jyrLHHRTlP3QS2wTT/3han
YI/hZ/PziNtRiwEkA2HJ+5XwtD7XJ9dtU9G8TG1kenutPnsGVktNBspVYcGAzY6Gfsz+TuV92Qqo
tyJPhBYfyPKsExC2apntthpPRdn9tgSierP++5AHkT80Y5YyCM6PlTOh33cGTGngqaWAyQbSbWeF
N1zp3fdXriQMXRWywveHQpypNnxG8ubgZuUJ6b2dm3BjMd6ZWkVv1iiQHCpgaupCHcpjn6/76sZF
++7zi/k3j85GzWbTadgUHnRy/DBDWWqvAXtzBOjh1sFWggz/er21smOFzIMmtd0GZXZAerRg+kvx
l8WpkPME/hStyz7eHavrjnlKa9yswYrYbTIL8Sps+6AkSzK+p2iwOZ4FPw7PQhlxnW0yRq8Amtfn
KaF380nRnafN5oq8+fxq97l6W5jKdfF5Qc+enggjGTq6cxbujWE1XYbL+hFJcJ7W7OBXh+F03at2
Pr/W0sZrYGgr4vHUrSMwnWp7wI2t/YdciYX2Nw+Zi3Ve1swkp0UDl2rrvnwYhflLK7PyUdJcP9vW
MO9crsuUryJ4xB868GILW82HE6sRUz9aeGmCybM27mfpFZFJ+yBkk/IiA5dVnNHSf62s0tzDqa1m
Em9bvG+RC1rUMwBaXT9AKcH5X7ij/ckyfwffc+vl+kKtnG35/KKWshC0LfJ46ziby8wPmJ9Znwqw
x9slicbxZqI707eGYvxrZUFRm2iGRPyw/Io3hwwDsnmkAXptvcmLm+qYia/BsfdCab+aRQxqDquJ
6a/AjT03ZtNP10hd77WHZqW21+W0RuT/+1MAnvTRu2BgPVc3A+qyWQXhRrT9qua+a6tksItHg89R
nzu3ejE/WJkeOSV0cMAwaDZ74LyV434wv7o4AhooRUqY78V5KGk41o8av83tPTaiD+NEmxAWFK1j
C1wUyf7VBgfcP3AyZP4eSn+8aOgTcjleamDyOFhVS5KB0Evrl19HLTEEfdTtvYaDNVZ4wTxjjhdc
HfhXwO6x+gF0AAWzXen5xVSzvG9UYEQmUCyA1/FPrNWre9C8NueCUDvWRsM8w3dkBKGQk0HZeXD0
k/KrPMr74PcsiRMTJHqTQIxB4nb9cDIrd089eQ1I+/OLbSRIFuew/A/NGnrX09EtreIipOYk5Wi0
T2U3TugsQAGyd131MHGjjkVXeyEpAE/PwCjCiy7Ref+zrNUeNeDaV1DIwFZZ5s4CgClY7xqL6Kg8
sapMh9ysz3yg8t4zSieqVJaHc+kGO0HTpj00LMMialCodr3fpYEuFOvyhqRFEXMj7NzUovFg/d3N
g22HUb2xstoBxOTT3ChYMYyfAcApgRv93ZG2NrAKmLq+GkUNMZ20y7Kw9D4b/VPXJ9dtfNxeGAUq
rEsdHIcmOBTfz1UjjKIL6jFPy2G6pWXzYGvW0dM6LeRKXUbLPBjgMIB62yMUwUGh5X++/gOW77+5
kf7MIgrjwBKh7IWTbDVIKf1ywHWRp1Wh4ry0jsK78OnrdSNbDvHWyHI3vTm2UduiFrBqeWoCLSdK
AuVfoGG1FMzt1w1tjgapkSWthJ33oZfSGYJqBgVu2rXej6JsfroujUbUq6+bWV3j/04aVLiXTAwq
7+s3uFGPQ1PWVpGSsmShKvqTUPZ5Lo1ntMbc09H63ULj9rpNcIx9WCp4pI/sKBo3cRKuec56bk6W
Q+f5UZtleRAZnX5PNvNy0EUanQBbVBdlAPKzcqweZlq3sUbQkoLuKRlB6cIMkTXso5GLMZRuBiHk
PphCP2/scK7VAmLsobKBNrn21CMfH1aoIT3nyhrTCoXrU8lMP8kHYT/Y02Ck1qisWFa9f9+MPnq+
jfzF4mL4wmxr/CkYaVE49YYqMfuOPKFmwhIxtnbsARYaGc6QA6Va/+DKYENo6TNnsWpQpAzpyDJo
MnN20HLZnNtydE+53fXQKHHnWLoDuw3KaUpa3Wk+e4KWEZIhdqKKTrsUkygjSD8boLXj7qkpOL9X
c4OmfNxtB1Ep7ybrxXgymprHAvmuyAYTOLoD9CHxWh88F73UzIOZAaEM7Sn/ye+YSge9Ky+BPTGQ
C+W/Gx8NPh7Kkeg5dwBUxOkdZchohDltzATNa809s6idcKRO49FyhrilfZ+oTn4nlkMi20GKs/Mn
IwaeowEgFuTtXu7qDww5lyfB7Lsc5ySfEzXV440dZCwpA+qGRd3lZzeX08nq6D2ua+OQux7OCOL/
dBw2xyXpQIXpozemIqWeEN3BlA7gaw+UoF9RqJ/iXFEInjq1jm3O0H5uu6Nn3MmyfHIQIUcQYM1S
QoIfFso5p4n2vMf8C3Sd6thRJ81WqLw7xbdg6lDhHwf+1QCucohkY+cq6rr5G9joQUhQg4/zovka
2AVBPgUd7lnY8QCaqNfSz/VvppQi0YZOI5E2ed5nczLrHxkEED8FvmjudAZXbM3gV6fXEmgTtIpg
fp7hHVOSMfmLaaP2PDfm+AgnKT/7rLH9s7SVGTv53Lmx7ZR+CEc0mxNO7t9FP7tPgxhkVEK+Nmb+
lJ/q2u2jPguqE5FQCkKuy+dh0BL1EoCL/kfJyz7StQInVWcO3zMRsLRHX1GcDW2RR8QrtAg1Ke/e
aofnsqrMU9NoBgA+tsqPJddQRRxFGYKdOT+PjHUPJZd2YkgyRcXiKZPjNTEkJR653fSY5/Ifak3k
tc59dSmsmYc1JuMzQTDmnjNgng+Dxd3nKcPch65ZgEXAVwCbGnX+qWr5q+lx9kVw8xvNXLRAoiMt
6vEyPs0DCuUUqzRro3PAIo0XzG3wxZqkGdU+BXwbNNWxxaYGAFWGFjmqf3NmzXHiSQozbEoF+lSH
448OkI68ksELCs4lGKhYHeu5JRJvBMY+x/bkUeCx/N5upcJA/SqUC4/o9MMjP3qziPKsBsPRr7xy
5tDhlMbGAJr/1gRHm3RUhUKqR44GIyLyh6CPZ7y+Y0cG5CAnu4rqwOwjppeoifZdewaLkR2DtNT7
LGyi3wCWnUdVPuVRLSw7muBz4TCD5pjnox7NLeh5WOl1N50aNNBHu4TiGBRV1JVDebSp1X4Rva39
cKULwgublDHzOFinykq7dYtyOM6VzyLW1TbIp3o9Kh3CIhMdsNBtBGHqs1ehac3MSv/IKgg1d8ob
f/dWp992AOj8UE1ZnS2zcCC62iyVZspkNIFa6oTTRwfMuRjiSu+NF2LVoommRoq7hSHvh6MBoReW
XR5EFunmY9C5/Y0FUOORo86bDJXRfzHRsSqj0ecGeN97ecynwT+ZtbSjaizML3h5QFSSdvSTyWR5
7KAHGPZuX9z2kDJLx0whpTVq4wk8nn5EDKU/KEqcQ6Vp4om5Lki/K6FiJX0ZQizJjZVPm8dek+6N
BtjbSUJzL0EfBf0q8oGdyDQZ0SgcaJVXunc7lU1z44pMDzMqtaWo7Fe3ktn2XTOBGVjTJcBdYx2R
LEhzzchik4ifVcZKtMhAKtyuqi+IiiDlnaMUzzIwu/bMLg+65uHUCOr5gQ5QodL8xghp2+J2EHN5
L1oQjaJpqg/NagT5JPTsws7O6kRUDegnC+GQm67FuzrDj7rriVSHUlJ1P5siOOqN3yUW91jSVnKK
7ElrQHo22ac8141DVudBMloBi9rcUK+4eqtkKkiZzCOrQk/jdjSWGklAJgIyr8Z2zx2gDNHo2kM8
aBUFc4QR3Le9qiK3g3aWm9eonsqie0QeuXvihLOjsGDXUx3QRpleh0FOx5daVt4CxZxDIIT1h6yQ
AeihiX6mQSaPXBMA0HtqvAnQvJdUrHcPnSAc2iS6c+6oPkZaR92zTUfyrJgCOEJAUQnBXht7HM4j
qGcmXtG78cyUcdQmKFZE0A0luLpEjnbLMQhpJu27avK1k0nxh5N5dTQVUK4IGjCtsgGnBjoWuxs3
GI2EtDV9glRJfrREy5+6puJn1s3qcwtISmxMvp12wsCPrhedW62X36kCNc/oTy20aHs0eDtyOIJc
N+9igtlCiSuvE6dCLwnlQX2uzMyKPatpb3mN1kFrCqCYCy/+H9LOa8dtrInWT0SAOdySSq1ObLfb
dvuG8Ixt5pz59Oejf5wzEiWIaJ8bDwxjWNqpdu2qVWtxpsPmVR3U8N9Ib6MN6hHdQQ4tqmGykNJQ
2v7MaS+lDQMCb5luY3uIc+meM+s5xijJu8KIg71R0dIxNuZ0SDqPU+YhPBZljQJDFZrnypSod00m
dAhF8Uw+8myiRRz4B+w2tf4aR35xHLq23OaNyKbVp2CTeNTKilbUj4WvdLsy1Qzb7OT0ERSl78Dr
bGyEXEvvs4LYKjDIFyhDkTuen73HGUQgnjohZC8b3q4kxbbrTRV5HzEx7THTayfR2sIeCyiUigFS
EmDW/5pT929lDMZ713mS4yGU5EStLO6rLoehAsYIe6R/mG6bQr2PxsB/rIUg3Ctxm3+JJ8FzZK1t
9nGSKU5aW9Wm9MNoI6aBsdPEvNpn3pg8EBawB8cOPtc2EHcVNGh0utSz/KGl2XQThk4Cpn8fenns
bXJdLTfjfNtETceajgNBBBSgnwY1z2w1FsTKAcQqOGo3E/fIXb/x9HjYenUdHrI6aN2Jqtohr9v6
if6gnBRPoz9xkMbtEPn+c17H4lOV5WjUdbKwiySh3+c9T+2xjATDThMx2gB6LiCEbrxm07ZG+zrK
/q9Ey51E0Z5LosytRH/jVx3OwdHJJ6H6rhhj7UplG/9Uob34ZkEys9Uia9r0YvBvLMWS7Ql94qB2
CwlDadG11BHQzv0ah1zrrF1TeeIWcRA6W7ra2GiTOWwbmE8cL62qbVeo/g72tsaeSjpVLLJ+20SQ
2HQko22py9/H3JLwGFb6bKpTtFGyILULdRqR7ypMewA6sSWFKGwDaQy3uuYHotNLhaztVdSMuh30
jcWnrIOrRg38r/5Eh43fNNU7cUSgbVVe5i6g3u5Bo0U+OUYWFQdCWlXYkxdoN2DhlKNWWfWT5Rs/
yRf3dgEG/Un1oI4a2oHQtPfNg2f13Dsp92CIePmWlr+GFLPcvva5FOwMsOTvtEcbD6jGN5+NRkiO
dZ1Prk4bqQ7Px1Tn9xXoVJEXrVc6UV1PBN3kk57rAYcQyNPgtEiAc6eQY0rGuNnmiQbIirz9J0Iz
Oiu9ItlBS6k/ZENnvlF+9Qon6ov2OAx+TMeVJ/alnSHk/ivpstZVBSN9TXwjvk/VadrAVS+hfBjo
hVMS3e29vBF21qwoMGih7gDiNjeTLPWHJKfyllt9jZi18b1hGzx6RdE8wmGXfhlKPXroAsCocQpt
4zR24VsQteNuUPR8006mYitlKX425SJ0ZV8InVgLA95DZbtPu5ElTNPyc5dAWqpNaeYAhp8DHnLB
fqdZx6CZsm3uF1+FGvmlLNLThyxqi3tYMZpH5L98EAZK+awl1fBqgI+8E6uIXVIrMbJk0W/+r2gT
9OgJZDLHUgvGbm9luFHeW6VbFiVRfSWZJPPU3tuCa+tcRKIFW+iNaEvLWGKnKm+MNPD7N8XT5J1e
aeKzxZn+DPlSvoWIMN1kUR9swrmTNR/K7l6Mab0c9W78FKpp80mNpxDPSZNg1rf1rooB60XmXVYP
X2JPFTZtRDbPl/vYidKse5IHHks1ntAR1azeyXKi7iSr0RylFvt9oHXSxmuyX15ctfiJrjzmVSg9
0QsROYlYbxAeH+1q6mELgXT+QZGC5keS0VMghqXymIPcsBPq5xvwgDrX9BAfAzGPHaTUCqgqxH1A
g7hpZQjQTPJ07Gm/3jZeRLus1fo7RfNgfp785pOldDKsXqq8GZoqhSbPs3ZJEfmOOfXmg1RE8aaI
LItMX8iNXuX1Z1XKfkZhYz6LCh5OtwpClr4USIEoyd3oh+YPuYILLA69diM3VQMXX6beS5nVHI1W
/KXDZuTIbSUdowFSt3qIVJuUdDLTW3a7QB9HxyLws7UqH7c6JEuOF5j6VhgGae9rIpJaiRn9VhGq
dYAVCs+lHkfHMG/TXez3omNpWrCt+wjmKTkUtnXFnRBqdbbvxYYA1ErkI2QglZtL2nQQEH+0AYSY
GzGMBSe2guSu00LtfjBnjrge6Q8t9Iv3pozGrdh73t1Eb5Qzicl0tOQx/kFqXN9BfTY8TFX/e4zi
5E1VBOZSi7/0MCrt8tb7t63r9LUCye42iTfY8iDLbi4bnU0o6m87Wc/2BOG+Q/UfcaVC7jdRkCu2
xPrctaFQ2jJ14WPrh11hkzIRn2CL8py26ZtNImVPgdRLdx7sS1vfGukrQAnV0SM1v8+8In/s1Kh/
SUNheKOz73VqAKjYxdyz7Vnqs9KJwptghZLNWc1Du4yswFXlkuDfF5P7XLFo/lO931YWt/fUMIej
3JXZncp15YQ0p9qBEE8tlMRT9sXzk09FMBrHOIpSu6Qf0slCNBP7uvIdL9SgYCwpm3eZaDplYXa7
NPBip1S0L+TLzcMUJtnvuENtcRqb+YkVJNtY8zueXlX5rDdSbDeyNWl2XkjTJ50s/p3eShDCJI24
N4z0d5XE1qGTy3gDOpQwLKyV+xL2GFjbpIeg6GkO9wvRLZVunjZ0AhpLsDahEv9I0zjcJzy2dhHQ
bJIISuzAzZNs4JQgwubFpR3J+g1v+aCjqTeJvCCHKP0WC0L11RtC/ahzHvahYgFwLRLBFQif0Bfy
fIjHS3JZXSod8t6bnjoB5rgg1/JPZUiGn5eqdx8DjtmmcPEf1MZIQLXLdAXgnoMd0ChQZEnS2GGR
WnAPElNCzvfLDNvSTjjWB/j7021TCZZtDJWwnYq5WWJg7wvk7O1SZBf5lga4qhqkR7MdkocgrcIv
t3N5y1ocuGzAWyZgaQtiBUBJ5/nQauh1tCTNyW0lmpcfpjXQ27Xvw7IOCcFcbKSF8/z7MDPWOknl
yW3apyG6C9aweyvfV8Xz7/eeIZhSyPet5wT4c//hxDsTRGczLe7gHS+KsgPlZE0ZvMnt84T04JHe
3zFa6/u5NoZTI3OO9yQnXWup1usoCrkxDOuCvcYGsfb5xRJYlFXqoeHzBnlGysv++8e3kKUgtwRC
QYKsfVE3GI1y1GOyTW5af3dr5ceHvw6PAh1sUKbRX6bNozuZHK/qG6HqdNEVKvm7TDqIjNfHejrI
oVt/ah6zaAs7dVkkgv8HdFBdaK4nps+aZka2Piq/bw/jshww24C2YFZJu4QTQ9xqKdTTNJc2eal2
q4zMxOfbJi5LG5iACw3B8bmAslSUbNUcYXYx19yWe7GWjVcNWfDESr4b0KCugIUuyw7YmuFgIlDD
S4LtkcRiORWZxqU4HOK0O05eC5JZ+izX/r/wM5B+HFYwJFe2MSZ1FSVrbAKDOt8IYiEMZqSWmpv7
kZ0cA//n7em7UtOACoDKFwT+8HUtWTzphiOGyTzDlbOfU7MHn22TO7UHDj6083NF4ra9Javin21H
l+ufrkl00C/w/oVlJVkg6m7WGdK2lD2Nakh11Dx93+fBNg47UrTZ50ERtn1WeCue7dp0zn4NcjaN
HoBlZw5Z3EagB0F3x0Z0xv4Y6R+kJP7f+E4sLPxCx50e9JGsu74wU4HYtfEXGx4CwrkUpUMSsMRH
5QTIJskjdkSqbSms9NCOxMV8zX5QqojDBKMLJOsqxVHaioz56J04oVEi1u+NVnHrWW5+tAXytiu7
Yd6+Z9XP2YQJeAM+Ppq0ltsvmuRKRANDdifqYz6PsszNqt42iuNUlDstrb8KTfpN9NR9bWX7gPyd
Ovy6/RsutgRsYrhxel0pAtP0sDhhsVhqvFqt0TVIiMZB+jAp9UoT+VUT4N+BDBtAJcXFRMJ7I5E6
UEa3r4vfYuUdjdRc6Xy4cIPzKE5MLKCkotBHflLJoxs3P6RMstPsecgSO9B2fzFbJ3YWtzZvDpPu
J+xkqc9zGe3lNUTmtckifMbZASCmb28xkoB6bzQEIRbmzJ+vpvZAVvbDbgjgAph3yDyRe7rkVxXH
Ui1LGLvdqjb8zB4VAETlUEGXHVl1bWdIHx+SKE/uYW8K33I9NGkJy/65PZnzUBa7H7TWzGQHLEy+
QKOlgp9FRpsMrkLew4CZzZQJfNXIVqTa6eI1KNFVc1iRFPQvL0MWRM1ko9WV3tUyeavk34a2thNy
9nX7Vc1XICgX98o8vzNphgYp0+XBNiq4lqV86N1hEL/Imr+rdL2y6faib28cI1vrs02oJ/9K05pw
+VXLwJXozyB6vWCC7VWlqDxJ6t0WVFbfGrZMPRneS095kLqXGsVkT/igrPXsKdlL9ChqbChc2QJw
E3SaThnJ7HmI5tMmG9MnncaAIC83udno9ogzgx5eblfc50U8glm6KnS8NP3/bKNzB63WdStYlTW4
dL6Q8d6jxGZH0FG2XN38NS9WFvXK0VTZriwoqCLeTQs/llhDTg5bYb/6lB5IAq51mV7EiwwIHAzF
NUJSkTL6+YCUJNcy+Lg5+zyqTWinsoY8cfPhKGA2Q11tRmPSEryE1HEEwFbI9eBOqrEZJu1Ziqu7
20f76lTN4ku0IvFEWOJag1GgpFF1gxsXefsymiSOeY+sMWJe2wBQT1DLlFX6g7SFr0wtr9I0IR9c
tiQlz4NWzfWzY9G2Tqsdhu799qCuXDLqqbmF82/asRtDrxxcKQC3MaDn8HlE7HGK/r1t59oRBqAL
KoqQ/rLtohULK/C1bHBJZ33SvAInPL5HhfrFqCXkAELH6oyn1O/W6HIug1M2BucJrhKaqC1reaDy
pEuSwIxGN4R0RfIEMkHlVtNqsnM/S+stJzb1lX/UNSTdtW0P1wGhlsEzht1yvu0FwdKaOpQGV5/e
JF4tWvW7EH7entNLUCRqWcBkTQmib7b8EsapA+Wui34aXF981vDAMmgdIXluPd0JjRoqNSDeB0V8
DOTfQn/3cbTg3Dkuzw4Z5izGOB+Yk2BS7fMKVLUouzPReEqiF2qTw+0hXjlzZyYWobfZlHOuepJd
E7amId0L8grs7MoFemZg4f8qVUlaLWAMUkSlSNkF7V1fAEmJ3lt5JTS4OhbgvtyelG3Epf6xOMGr
FVEIdA39X937EX88jKOP//99/g/m92Q1wHBP5pglfN4u5MiekrX0y5UtTZ8yb4fZ/xHjL7Y0ZOxU
rdCGda2q8g7l2EpvyHPIx7iXtJVbSZq/tQijDDrZiOHhDKEfaWFrzOtskhBucBvK81L4rioPkxDu
gvyLGvw0p7lEVh5M0GxrDEBX3O+ZYfl8T0darPjov0xuFfmvgm5sA+Wr17uNXEN5d2jXGkGvuSfs
WQBWwR9ygS02eCFkCnFqPbmF7P+jx+I/hVxsqV5RbghQh4+yvRga/05e+aB04Fs+fLogBMItgwM3
IC1bBButVWhm2oqjK2s0F9nxyt1yZcOffn5JA9RlcTgGMp9HHM/Oy21j/v6L30/IP9OAcFMu/Z9f
h3Vk9u3opr7wpR1EIm7fXONOunJzAeH9f0aWMt9NJ0ai1ZejG8Aji5gIHCOx9kbW/ucQUOIQxXfB
gkc/M4f97dFdO2+QIZLH01mjC2qAqqJ4AF3F5Er1N50Yu9lTQL1t4srtD9nQfybmFTzxGWqt60NX
p5MbGhv1RyVt0+pQax9/KmOEdge0PXiSL7tfawnd93rCiDJttBGmppV5uj6I/76/OLLeKKC17Rek
totdZ+0hGeqbg7yWtbu+Gv9ZWcSxdWOObdZhRSm3omKH35S1cVy18CeA5Rkr8do5X4xcH5u4Cf68
98Vuk5jB90Sun6RqTZ58xc6SsMEMglqdynF0Nd5xw6y0Ru3a1oJ6hSPpuh3ebOCqkUhaxsteVoPn
aw3s5I8ZKOnaBY9ye/9e9TCw5/5fE4vo1fIrwy8TTPgAm2qa2bTobzYXYSMtJ6iuXrQkCeAc8jrS
ScIQPmY9VLqtvvGKYy9XfzEWHDGiUrJG66I8b/OTsxjTNTCOgkrxhPQpULuVz19bjdPPz4HQyecT
Hq1WCozVDVpjI//qAOCqf+FNiHdxVrTrc53NP+HExFgLSjhGuegG5QYOXP8OxIm+9i6/tuRzaYAs
I/3VEFKeGzE6YYIdizqZOQFJEpvCjkzt7fa2uuZRyLwhLEI6lnTDYq7MxPPAvPuiaxr91oqqQ+RB
ZGNB4x/tblu6NhpufqJ48lYWz6Pz0YCWJQEhjJS0KrPbS3Qob3zyjR+tONDaq4oarbeGxlZeRm6i
IWi6EBJN9fVO2II3uj2Ia9M10/ZqsNhQe132QukpgAhv0iZ3VACK+qWTGMa2zQ96sxIWXtvDf5oh
TZ6RJpWm89mS60xTA4QuXUr6dhf/yED1ZOnKk2PFyNI9gjeulbaYjeRohpVfO0iMzLV0xVUjPJvg
g5BUZmyxw4jVM8iGtYEVgaVb+I0tu2xeb6/Ltc3FRMEvMqdeaeFZTBf5ugjZXJTBAQUf66mQ957f
/r5tZP6ly0j91MhiB8M+7bWVzkM3hXAmKd8zQAeF8s7KWPnfmKJ+Co8g9bOLB0ivdqk1GcD8o2HM
bVms7i1Beuny6bGI9LcKzPPtoV2dPwtVCI4P+oZLV1MklVqhwDu6olbYpsTDUFlxyldPzn8WlvoM
MVnA2pKwYBn7SNhMyeOMA1wLwKSru43cHoTBBDBE+ucbAXamomhUJi6joYfI4rHXRyjT6q9+lTT3
XlsqzkTBhMxxan4TWro3UyAQdjoM5r6FtC0Puk1kpO3+9vxee2tpFO3AI5CbgYDu/Gd1eSLFQktZ
oEirf1IpfNSgtqDHCXnxhnKYbaVity+z9OPvcOPU7GLHjn7Rg7IJRhexIQco4rZco8RayqjPyWPk
DWe+LVKSOtv1fGSGFbZWQF8NI/N6Mp6A0zIEYXYE2/q9OEr1vdCF1hNId1orEJKg1VhIt1Eal3el
VRZ7X85LB3HO6P32jF/bCHBhzt188zt+WYjRYBYNMpUZj/r74FtbbsRg+xcW5kZ8yKLpvVz2PoYB
/WshfZeuBOY0NitwvW95vYZmuXZuYOiHHlymc09bWilNgOOdhY9OBmTZpuZIsrdu6K8w7NvDWTO0
2Cu+mWVNF2HIGwFuIAcDNup5SAdaLi31621b144DveCzmijpIWv50OxDf8JfU1LMBOFR7sdtbgl7
NQToIlE3SvroqyiG32/bvDa+eZ0gmqQR4SJt7pdd4JkV/Y8J0o7qi5mI8Jmip7ri55bE/n8OxImd
5aUqWjBkQrtDcDtkm5zGoxpEmjUIthh/MZJ7JSfDwoGPjl0i3hXNGpvmtak9Nb9IJ6Vj6XmA6CYX
pGo9OtX0Na+PkrZJZVs0Dren9NqtwaXLZHK3w0Oy8GphPJSh3so8FCvZAmTe2Lwc10iJrw6IShzc
vQB9LhhVzCg0cnSIQX+r+EhFEKYHpfQ9x1Ma0kdxYmwjtY9f6zQYN7eHd9UygQuhHuQB5jLIVxK6
6lSNqazqQwUrQEXdYJI/h5K6s3RXMlZC1yvhBZE+CRhzFkziWXHuSau5lbr1wHxpwguP+3TcFdU9
86qvcXlccY0ExkRiM9Mz6bCFy1YbfaDHNhJdmhycqfpJ10MTfLk9d1e2BjRzbIs5b69QsDofTC1K
YzyCPnbz6bM37bT+7i++j6zuHOrzklyKTBS5n0rdUEpubTnDaJcf5M6aTzHf/u/7i98vVpOftUoi
ubIVObE02OWHEYSzBR3yHjKiOp3783Y4eUKK5D/SZFREF453W95MYFk/PkUwKEAiIXMHXjg8aOr7
FClbyTUfx0ixBRqdbhuY3yCLeJitOn+aux+05bzPTkbQiF2CgEknu2oSoyZrpXdepNGd294rg3ao
tCZ2qt6a6H2Mv922fMWXw/cHqmyusFGyXryO2iwWM2GGR0K43veO/kWwtl326W+MgCuD2oeK0zKp
o8SeFBlDILqJ2IY2bC0w84qeE1jTm66kKwHi1RHJJA6ppKnz2TyfS7W3YCUBWea2tf4JbpbXuXPQ
FtLoeTTXYrYrfo0i+H+25n8/WTehppNVHmLe/N33JPkuVS96uAEn0lpf0L5b2STXnA2lUGCHs9wx
OMBzY4qRmUZlgDTtaOonVINshwdtEKxcu9f8DaU50KxQKsDSuPBpMv0ghjdRXMiUxrEsGsk/ntol
qYDQMHCQ2Z8tNnvlq/S+Fzr5Y/oDtPtoaFcm6voI/jOw8DiKPgEraJTJVcud3h+bX7d387V14GGH
p2GKDNgTz9cBkmmjgcFtcqP3UTyaiuvVf7ME8GZI7GFK0MvkN7SJwRRZ1JPM9GeR2Vqy5tAuL0jk
IBT2ERl2/rv0+ZLsJVFQRcazFtIq4B9961tI67YSDJshWsnoXq4GtjRYRwACkVFansc8ozVSCkf9
OZeO4X3ofXg3nX9+cQTDHkqNKePz2YOZO9ZazHSlXA5GCq8/Ay0pti1/vlWMOl3ejfZMS09QQRox
Pbe+b7flnaTdFbK40Zuf0twrLdxL9JFKw+eP7rZz+4vxWVBb0S3Xa8+C9VbSy1yFxzaVVk7M5ZbG
CIibua4HfmmZ9OmsPiunmEFK4aeypRsztWPj5fZA/mA4zy+5GVVJPxZ4LCKNJcYznwBbRITAz+Tm
y13VpXoPrk/RXoM2jL4yy3S75ukna6ybL20hKwSiRYjiXCJ5zpQUNN43Vn0/yEb1BLCW6uPkReHX
VmjNfYOm0b0aBr7bZG16N0V+utf8Kt4XChA3cQRxQGO43BwIRepxo2XjcByIHQ8+iQa7Bg9xN6JT
9qMrQ/+FytNALd+UvsbTIHz1R03cGWNQuF0AqUxbTahG6wnNCv4Uo50mxY6RwoLWx62U7bl4Olra
puIpyqMOKLOqvA2R9drkze+wF2RbCES0oJMpbKYdebDgrhpH/z0fzem+Gs32ztTLEKxTV+q/B7Bk
vxKE7Te3V+Laas83MS9ucokXd76R0WElpohlSeVzQpMovdtrdErXDv2JieXTTam9KgsKTFi7NqZd
and7BNf8F/kIEzJh5IQuAoo8ZyaH1tefRbHfhcJhKn8VaWOr3tGn8/C2retD+c/W4gAOZaNC942t
sTP3vvgLtMOH3T2QfrqD8JJcu7RBn18oUu5nSsnN/yx1u2Kr+YfbA7gMiGYmwDl584f6aSmPbfgF
6UJfMp+l4bXlCVQiwEabs7qWxbkyUfrMqY9kC3J1rM75MOoo9EtB6sznUPze3Wfmt48Pg3HQbEyk
DMZyEdfBMiUUgW/pz5JSmy+DOUHXoZXC5ylR+ieto+fvtj1Z5vee+ysV3jRy3RwV+gSWQAevbf1u
SqoMlFRZvvTFeCeZNERvqzCeoCwyRaiasndTLOJtP8X1k9FAnBRlWWB7TSXSlkm6oDZr6zXHRZmQ
3CflbqwQNADrajhKIcc/NAB9LzPTgYNuS/v59gAuj/ns0TVQXrMe64XGI5pATSekU/oMR4CodTYl
Crv6cHFF1ckNA+6dCbguyrUBsbZKE2f0bIilMwGUq/UB8ojN7ZFc7qzZCrkY4qEr4QoKHghytEb0
LHT3khU4/fRxl4gFIsaZzhFRheUFGPg+9M5iFj8rqWhrBn3+Ymv3w++PjwNOTh5CEg9t3pPnJ2RA
uIHiXZ48o8eKWtMqM9nlhuWA/Pf5eRpPXiOR1PRBr/F5T3ufBXqaB7gzXspmHzX7j0o6ci5UxOmI
6PBaJK6WbzqqKcYoDuwuOUseDRq68/5jrNJzWAoKk3wzZVuoHJdoSOQXjMhs8hrJtk0t7PN8xS/O
/uj8fPN9niAWUET9Ut8sVMUgtJSofpbkOnrsRDP4LKJsc4w1vXpQofC/Q7EFqumgX+sfu9zPs+W5
XA9TPaKVC1cWqIVcJ01ZPzc/u8SO3j66y86/vvDD4hhDxhFV9XMZhY7e3HV/kQ+hFEKfCeED2uf8
eb7RrDiBsgKX9zzAUTCi5rkWj16bIFwWq0K2kJlaHBTFl1To9Vn6sXoSvAdRWV2B+RW7WHxZJxVK
QxNy3BcEtlIrw7Ng+vJzg62tn/Wa41WwLzlikhrWwZ/a8DPvPGSDrEx1CoFXhmM1Xcmr2xtDGd+g
CT9yz6qcRvQqh5P9xo6R7KTzO5G2Eb3dCdRRX+JONjcBeuq70koECCBGlH4S6JNglHz1+0Z7Mj1N
OERBBnIPNsPpbbD0UbelXPYPNX0hBfRxRr0T82i67+Wyf0sb7vBeD3ugJbVgCE5dieMmqwrjwy+r
2enq/2O8N8BUnq+yzFnQszSQnwN5UyqwK344sDr//nz/nrirsCr6utbnJRhfU/Wrqv24fQ4ug8Tz
7y82UdNJUZaqgvTcJ6Ho9lVTP0ogJmBYFDuFZvVADp8ySSw/7LbYUBoHg1Q3OlxLt/WH7HtsxtJt
pzsj+myWK1fu5dk4//5i2kqzar2i5fsd7boS7mNY8YtX4KVY4FgTw8zZpmV2oA78oR+6ogTe/CkB
naENEOVB3QB7byI8lkGy6cv3MUs3t9drSTBMggChNAwjpmGZFi7mfEMUMRKhEsQgL9Djwz+QhsEe
5fLOyUMdofHBG/snKc7NbdmK70jbp47q6S9iEPF7lA4gNpwHdyU8rps0M195g8YbBdUs2HGm5r7z
2zcjgafs9m9e1qgufvMi1yTJaa1JqZa9FGoBYZbw1WqCe6+Uvlogjyulc7JZ700dDmaqPYAIcqDn
/1gC/+InLG6T0fJiqFyZNnF6F4SjAhHf7UEudtyFgcWFonXBIAbzGNsvEGeV8crnF3Hq/z5PEMmD
dN4Ay7osl0DaFDCzvORlBknTY5F+arHzF2M4MTKP8cTZVJGZNKGIEXgDR50u1pXNuzaIxd4NYbar
k3kQM4vftBlhJ1zTa1n4s4t5Wmw1mDdNM+pFlPf671F7p0rlti0f1CDfycIarnCZ9rowtthUcMij
eF0pjGf8Xgv3nlZAzvAlI1ebNm+59Qzv665Wf3eisQvzb5G/u71c81hOrucL84stN8g5TOMe5nvN
NhQ6MI9JvJn6FVd61cqclKRZAAbhpavuE+QSk97MXqbEiWRHKvZxS/S/vT2Wq1sDtCk3KDnjixYw
3RN8khUcnzrdytLOKnf5h/Xm5oNzYmIxXdOUQ0ln6hlywG9x924ZK2/haxNlzqBvbrQ52l9UiaAZ
qstAqvMXxBzVYQ/yZ9hX0crFeW1/Q8WiUN3gMQ9n+fkRhcDIp4LEIArzuZvuPZmOmvxL4n8e4C26
vSTzfCy3FzUUykOzRthF/giaWiVTEVV7MWBW9HOf6+2z3x/r8d8cdXdtBS/x55dfmEOHmricHsAL
vbhyImPgq+zmxGs6Gx1lmFSjTKsO/LbCTgYoBgOtjZ2J5AGUZWa9AcjY79MeJhxPEJKDBc0LFIdc
KWafBkddaZNdrJmJA94tcYSggFuuFcvic11o/aukT/4WBmHjqdbK7JOI2KQWlfFWrZt/tDFpP0NB
b3zOdD3aZLI53A1SaMCoWmelXeYmfGlQ9P5bhVHjoFvq7Ufdo42qIYtQFVP2mWbpeq0ecXnDmDPy
gS02K4texvtQffpjRY07G7546TvY0BX3f3kGzw0s3D/gEbOYQgyY4x62mQ2EjGKzRu9/3QgXGbhc
Ugj6IjKD/Syd9MYS3VHNNuXUOJPwSa1XLprLowieARzWLCJA/+2yCggJut7IQlu+sCqOoj+O2Vtt
vXlqvnJELpdElshIwjkGLAAQ4DzYkwtTlJugE9gEL7nppLozdivfv5ys8+/P4zz5/lQYTTBkfH9O
5Js7a9ha2QoM5OoQeMDguMw5BbpY9EGLsliwvPAlaIxNTU9YkK/4xWuDQI9jLptwti+gcaleiIFa
ZuFLad6H0R5l23hNm2jNxMK1o0kbQy2Vhi9d68g5vIU8VlcOx7V5Oh3FwruPRiY2SsAo9HqHvlJa
bG5725XvL7WDchQ4lFxH9kJNfvtpCqXuSgS8MkfLe3wwRr2CoDYkpfZVL353VQWv21/s15NJMheH
2ywLTTYSbLSlI45wrh3VtRhSunK2uVs5cv8jW1meuREq2EIoheDFyGF7lwpniA+l/hhl4CXeUkV2
GuUO/vY2+NXqPwXrVxYegnYXV/Xu9oJdn8//fsfibFpKV3swdgYvk7xp5Z0ZbPTuL0zQ0Mo7D/6A
S8inQLJkLJoofIGhXNH3nfdarXXhXBvFqYnF8TeqrjPiOAh5VzgidITNQVhDHl1bsFMT8084cWJe
oNaVAE3jS2h8k9KtkB2M0tG1/e3luHZ+Tq0sloPbQPKF1GeuPBrQD6X4N2sB0oMqB5LeF7dvqE1j
5MeoaOTiHSyvBZyO0vYvhnBiYrEWaGA3XZ3I7OwGfkXHzA5/8X3Q0+i6QyAE0uB8IWpBissm1IMX
X7cFEULtldN/daFPvr/4/ZZStDnpsOCltZ4ojkfZkwk9Vfg3C3FiZbGdUP/QwsrTghct2cnRfYzH
N19uT9TaQOZ/P9mx/QjJVpUaLMQ3U3NM0wE+m/UrRuYL4zzeJaQ+Gcfi8dibCfDqjNnqg2xXNiK8
VBC6aj9aFEKMF9jskvzT7WFdPSInFhe3JDKmUgDeJXgZxh2U4dGaa177/uKK7BQaE/Vh/r7igPjR
44/lWnnvns3Ysl4uhJllhgbfhzaz/pWsMf6s/PylHrbSREZVRSzIJNvlN/2f/6/J1xZXoxw3iomv
DV6a5qiVu1U6jqt7Fs4sWt4o1wDrO9+zTV+bxqiMwQt1V62Em+4phEpZ+foXozixsthCQx8YvVzh
BWPT0VKItTe3v3/1Ojr5/mIL1XC55b4hBi/1dNe5UXo3rMlyrszTMs5qc9lT654R9MDSKCkjpNP/
KrxvHx4HZQH6QUjVSnPO4Xw1yiYGWj74/kuT2+XgFMV+aD5GSTmfBoTIFfKB5AJ4Fi6WAihOqBZB
K9A979mW8bMUh93tQVyZKoQLMcTnQQwvC0yi6okx7xPPHXplM8b3VvRq9IcUctrbduZfuvCEZ3bm
g3nibiVFMDuKEJ6bCN8pcyKa8SJb+UZHv2Uov8v5ysTNJ+GWucUFIpv+gFID5kTlWxq5XrAf0/dY
fYiUNW29y908YzgpodGHBcfxEmLvQZo2jbEnupp+QEPByJ7grL89d5dOazZB2oycwJWkk+7zaoCg
SXIz2TF8ddsEaxHiioUlfH8ykwgZ99lC+D4rbqyl5a5NEkgVQCsoW5FhXCyH1KD2kmWD5I6+Dg5K
+1Sk40HIu/3tibpcdRrN1fnMkGEEj7w4kUVEZwXoPcnNYe5BnGkvVMVPySu3PbDIsm5Xzs7VUUEw
YdGtBXnbskwzFcOYjjWjSoXuqIX/h7Mr7ZETWba/CIlkSeAr1Nbd1V207Xbb/oK8DUsCyQ7Jr38n
fe+7U5WFCpU1uh7pWkNUbpGRESfOiXy31CGH8fP2oK5PDjI2OuBEaK6w3SuOE/DpA0CcIFZokukp
q8cPrdPkyJDNP8fIfirn+aOb3J/mhE0U5eVa4WGiduEkyeA12ZijkaAAffrMiu8C3gf6UofGZOmK
a1jafMBC/i9bpISszDQbO+MJCb32oZtPiJBuT+DK9x1lV2Ql1fo5wgltKRoJITRzJzAOrhOzBUg/
8O/gb71qfrHpAFwvMmshsz6m6c8clY/bI1jaaKBohVgmQZvZFZcJuFtqQL1sUAOkEKtwo4TuDdsF
l95g0pU9vThZMvkMshHJCS6P2JmfrsexIoOGxbBou0GFP7DNv1mOMwvKneaCXTWeaxf7Wa8+Jhn/
iNrtWhpVbSH9z5JAswqMKajbX7U4mvo4Mq1zMGM0i30rwxWT6EcQub9piek7ZLaCuGl/8xk9OEmS
QmCQHyIog7aZ5tO62t5ev+tLFk1dBAgRA91maBVUdqCR9oPeT+hqsc2g/qyhw4iE9fwXK2dLelAp
QQp+LOUY6UI4Qw9d3DAzk+LgTtDbqytnrfdiaX/YwPxLMgSkaNSmCOaNgHWgFStMIVwWf8Kd/hfb
49yAMlduFQ0D/CEJneyYTk9/c1bPP29c7u/GsmPWiJmEcwTgw4a/317ptelRFqGeB3sA8RYJNecw
VA9cX/n+4k4CjBHCiWARN9Voo6+mkhW9RaDVF3T1vvVOHjlCaOcvRnFmRZmkqC7QY1ua8Mh1tiF9
uvnn9vcXwALgoEAXJCJLUKxel9E0O0NQAzBKWrzb5GNJGbRUwsR4MVJ+bCCda3fRBmq3kD86DePd
T0wYR6sS8NIUeDr12ubdXDUJmqBD1wXlalxuDrdHJ13kZeyJ78PpoI/TQReBmoSF8CavcoLuUjbx
KPVt3W0CW2P95wkR0G4w9PLBhl7VSsS7tDPgrtHQ7RloY1NBumVG+rYHbiscS8Dcep7Pz3aL8hrv
7P4R1cR+pUi5ZE+2G6JACX7XKzqJVLDEbOIWtyqh+6JzDy3U0Ogui1Zmc+lEndtR9qIQAOhzUctx
RV9m1hwgKfP5/gUDATCuUaybdRVh1RCqnD0CGplI8L2dZM8gZIG66jA95waU0/X8/iQapuzMoJzb
s0s2T0iWuDoMlu0Xe3jktN5U4tNgjX/hS9EPD/A0yHjQt6l6I0OL6tHRdTDUVUHvBfq8Jvq+tDpA
CyN8A3QA6FT592cjMWdRoaIokMhKoWtTQbDo/vIYAhsb9T1cnUC8qyx1ED9NY3uW+3qs0KAdVpRA
RfLH7R2wEGCdG1FvNZF3jZMlMMJH9OUiCIdergMEhGHs/saQbCmUaN6r/u8MkraskPVdrzu02q+o
e2rGT7dNLCwJbmYUEwBYAx+WrsRXjBVp6kDeOiysL7H3G1i1299fOPh4xYGFE6859DCpVxAn3dxo
Gjr0M/7ctF+Ges8SOyjWOkoXlgThErgrJZ0zrjtl7w51TbhAZ36YQnwH+lNfIMxxeyCLFtBqbKDB
0JCB0+XehaSRLZCMAtXAVG3TYnzupmhbN2uNxUtmJJoeRKkAkeJSuDRTkcZyhYu7btae9RmCoHMW
NNVK/XVh0dG5DOQYaiCAoasPbD6Vs9nNuNMi/qKLl/z3/VNlgmMLRREIa12pmFPNg8Cti/b+HJp7
0GEJi8p7myN9xdcvThWuLxAjgP0Fxi6nSkDU2J36EVtrMPZCG3as6r6kCVsphy+FH2B2sF1ioB0f
kjtKjAnsK2toGcP/el4kFTlFYObpA2AhOwbVU7/LkkMZQwmpmo9lw3+CiqL1e1Ca3p7VhUABPwM7
EDOKl6N6ZU80gXy6l4E+ZJh2Yw4NZbv43Gf03YwS1AfWNO9VWlj5KAKYCGcXr1UwzKho+wGNHVE+
dGCDQNvgbq5I9qtvvAFK6p6+Sepp2AoPALCJavmXpnfohkfW2PgcUsp/4UOQppGcbeiXueqAjBu3
QYcBfkmcTD76/nwReUFcoIFwrelWxfD+Z9CmaYIMCoau2O+FXSR1C6Hn0KC8f05i9s60KYZcI+uT
fU45f8k1kz7qjdUGXUTdTa85f/HkxcHHkxq4MfQKqL6MRjl0fHs0Sk9tsjXd6rUznbsRfFjbMxPK
RVyO6LdqTbR6IyXg0+nZ8rRNE0PFMF5DRC65Gvn8AIkY2pCAU748pMnsQauZ5HMIndF48vM7aXX/
LBiCI6wWDgZooJTDycYZmbAZBJtjMMQvjr4SJ8vrT4nOZScFqLyA4EPXpHKveBneyIMBEieSV4Cd
fUtzfVuTj0Ucowf3AwQRbp/xpdsS3kzOExoPAdu7nC1o1yVeGTUifDKc9x24gd7v/z7ahW04EBR9
0eV2+f2+tlBgZJ0I0dLbbWjyMhsv6VqX6cKSY3cZuGHgQWRW8NIIHnGTU0PWLwQjT/Qpa95uj2H5
85IVA1c94jB1jqy4pxqariGh8q20H1LUBG4bWFhz/P5/DSghUWm2WpOXMABXsG+MBqMYNp77ybCH
7QTGxcGIN7ctLg4J7fLo0nNlvU55tSTMHYWe5jaStts03hcr1/3CRYkMmg11Knnq8c68XJBuHJqy
bToHIlgQKA+G1zL7iwGcW1CmjA3VQFu7dcJy/sVQDUpNZ2VR1sagXPZ9GoORsm2csI+2hGz1ZtOu
nI1lC4C3gjMe/zhykc4fJ5Fpc6TtnTBpH5Ga5exorDFRLhxvLMS/JuRPODOhlbUuWmTegNf0/EKT
3tBi38q3+3fTuRX5K86s2LlrzM2MgaT6wcn3xhrcQm4XxSdCmRESBARM6oC/KN/3KC8Ba82d0E6+
U/4ILu4q/W59beb7AXAol6BcgUSFrGeoHQ6kBKOPW3InnPOvrfbbq+5PSlx8X1nxqu4Jhb91wsgd
glHftkBrRtavSqzctssT9u84lGXvWmggDQPGMZL9YB2iBFrMu+iH129vL/zi9sLdQUx0fVpXuHyI
qWgCCR8aavaPHA1u7olZwZ1tkvLCxaT9a0TxVXXUG6XlRjTUO/c9KYwDOEm/3x6HnI/rDfavCeXS
zYShp+aoUVBfOV/rge3ichBoZFrr2Fpyu7gNQTYtJT2gXnZ5UCYeQ74J9AShxn1Rb+I1TtOFcYBQ
FDkvMCcjolQfKPUMmd1JDGBq8/Z28dD/ctY4ChZGgHqb5HpH5Q09zMpVa1jt0I3gGwx7CJT/TNOV
DbU0AJAyExf/MwBZUC4OWuseJGht3IQVkPdZHSQNpBE+3V7t6zF4sICbD75EcmUqY6AgntIhL2yE
7RQI0/eGh9vfvx6EpHiU2o+SxfIKeDFDYR76Y0hPt2gfBXZhyw22jxN69yGHGeiNSH5eRLpqEdRF
IwBviGaEYgLAQ9tR57Ugx47tDf3t9oCuj/mlJTmhZ/496ajOeANL2vTRqx8LIMEJ0JoQEr5t5zoO
urQjJ/bMTkUzreC5B7kWMM5Y5qmvc7/qwsksN01z7O6H4aCBBQV5hNkmdrN6WlyvsWLQuBmh48TY
BdDhjp+hcekb84fb41racGeG1BQLF1Xu6tJQBBnmqf/WAGl328K1wwf+BrRNaFqSkB91S49oAAYL
b22DkrbezBaDWlA2/qg6tksH9sOYxy+37S2MCMAipG7lK+VaLU4DG+XQk2kKndH5lVO4Gie7uwwi
fQykMVAiRQJfZR8jJrfA2mZNYWZ/SHZWsrImC4eUIDCi8uGDINVU9loHJV0jifF55531xyZ5ztnK
mizO0ZkFJWqxnb6YiggE3RFjft99FGvB3ZIBiD1LP49/wZ9dHhc9cZ3UNErw/aYiqDrqD/GdQle4
e5EUODOhBMFF7NIJ3Z4QeUHk2M2bEfnBfFzJtiwkfmAFytsU+UEQtalLHXNhGkOP3TS0D1CdL02/
rPc03sdagONoiy1UGehakWNh9lBfg5YpcGV4NBrKVRMPTcGarkOq2xgDt+3Rm3z/PQALSKSj7A30
mgrAiyzRkt6EYkIZ/3CTEkCyzcD2tw/iQv4IymBI3kK5TuY/1XaHPDejvB9Qq6mqZ2GLHUMPmF5S
X88f4v455o/5UDxU/O5AFlZR70D6XlLXqPlcJHrdZDKQZG8ZlGbn4edYW1u9tL6B6ebuNDhMoekM
ETkqRMiGX+5yI7ULovccSVfvUA6/R/Ki3cncKnf5hQnlpGasQvNOXyPf2mkbNorntmUre2Fpt4Fm
AL8fNzYe3ErMUWsFqZmWIreZDTF4x7oXQ18jiF24PhFYgnoHdRvEN2opKilHc5aC16E2ervCy09F
7Qa0AONlHW0iApnttK1X3OjiuFA8QFoE/TBXR5dpGZ75JVbH7GLfRoby1+39veCmsZmQOAKtn6wd
Kz6OU3dIaRWJkKfPes2gc535Q3r/VQNiEXwcYS0wkqojheaEy9oYKb0cfEVZMwfF2kNpYZouLCh+
VLSzlg0EFrAi7td+rU1W/ueX7xdJruahMQQpHeiqKRu4Qv+O0dhaFyZ2/ciL1PIzwsFML17qzHhx
45r6jFgQOVlL9CyNC+2NyIWiFQpMp4oTraek4Ulf9gihxqBNomC8H5uEoeFBAXQu4gA4gcvjb0ZU
WL1I+lDrRt9uj0LbT6Nvetvb+2zpDoIdaAFB6RypeDUHznUNoAgNdkxwDPZ8p7f0WdcOTfdI3flA
umTDynIfuzM6IFfajhfCa1OmHHDRYh6vMsqoV81abLIe6NY3bWZB3j+KHsi2/H5wFObyzJBxOZfC
7GTCPO/DmZqgeOZ+loOh9vZELu0IE2Rm6EjV8TJRO9BRHkqdrMrHsMjfNQYo28pZXZoshJwglULI
AxSt4khzo5/iiqHEVxfuroMvJT19MGMX8horrk3uLPVQyasbIg8oxV3p54GN2AabdDmEY/thjsct
q77HGooXUbxLq6+3Z23JzeERAgAtXr8SR3C5MpZVUKvssPuMxDnQCXRGRcZ/abq+Ei4sXBEoXfxr
R9kBczuQEcITfZj+Q+P2uflpfutG/lz//ItdgESdg2ubAHdBFbfd8azIzWrqQjZsQPe4JhO1NF2S
8AiVEqiwmmoDxcjSYijbtg97kYcTGu6iuvnguGvY+aW9DFQHtpkO34O8zeWqUAAVjLGgOC8s2fyO
yVof+pLbRlIT5FzYzCiwqqvO05yMadSHehny7B9reEcAT/pjhYav7JtT7m5vsqWjg62MOjnSm1Kn
93I4rmY2ZZ7Dz0QtFA2Tr031s5hROF5LFyxwkvyh/PyfITmvZ+94b0Rt22iloeLFbLONVU7HeY4O
Jq3earP39bg7WYzvCpDhBFb+K4vpBou8sgcXyuj4GRR5dTxUZR++cnW0euXOnY7LqTTqZ7vrnse0
RBVXDxqbglWg23RFAdUNdmyH0vMBGz2krvnpL+YcvgrFEIQwVw/zaiRew3scOKO3/CI/uMOr43zh
0ZrW4x8PoXor15O4BEC3kI9V9tJAc3vSIngQe4REdlw+cTF9qsYBLZbN6OuCborM2qTlu9vFP6Ye
GnR2Aan1uQwa3f1p6JCN49NL76KkSSQdb35yCrJt9TW6gqWjC9wP+hEs6J/jBXG5N/oyRsk9xYTk
9MDrI0ObucvuB5ZJblOZOACrJlJwysoji+vZAG2K0NKfS7In328v6oJfQNoIZRuAysDNrcaLHLLt
PagBJ6hOt371bov7QcZ4MMK94RIFRJM6chLPDtAMyrPILvH7OUuDGvmwVWbABddjQagYAc+fFIva
wV7oLK70epxCLTcDxy2Qjn7txE/T/pToPyLx5NYf/2LOzgxK53Q2pLjiHnMjvPFr7ai1hu8WX/7G
AJK68HBYd9W7ocYJ/sZYn0Lb2jbeZvqLjYtXKFDNiHSBYHKUAdRWYwtQ/g1h7Hj+i2u8JWSlaroQ
cMACdq5jACSPx44yRUbncqfWB2jLZF+02dt1c5f6HoCRjLeJP9hr+tsLF8K5wT+5hbM1sayUdWlD
htCBMlA+7cCqHVTpR727/wl/YUfxTRNnTtuAnD1krvesC/exSfpPidfsbu+AteEowU1DRqMsxxkr
NCLhZrzQ5lM5fJ3WaKKWTr8NtRrcK1LPU80cGhQMS32LCBTi8rN9jNqVK2PBQ6KHBoSjqLOgluMp
zovPY1bVST+Flhj81gCEBdCP9uvtuVoahNT3AbcS4ihd5ZqmlvjvcSznFNqqHzhfqU4sGUBKD/lo
xDdoDlJG4SVVo+djM4Z9gvCyTfb3//7zzysBZuOafcbndgzraTM7AVuLMJfO4vn3lbOop8DZzSO+
71oQHPajck/IY1Vtx7WS84ohT4ErjQ2nJEM3cGi2myaHSN+rJ4LcRgZ05ZW5bAi9Nx4et9clgtLt
bM1N+BhSUEx7VhrEkAlkzgcdNPlTv7K9lvYwRF3wcgKT1jVl78g1/P/phNWfv1bso6sfK2vFqcgV
UAIevC/+Z0KdOHQttJPnDmM4t+keXGpTh87DoOFPeXWkNPXHtS2x5F7ODSperCkt0rIZBunwvcif
xvTI66/52iWwPHNSfAc1xGvKYU04FrCy+hhqHi5ltC9ZCci60XLyF+cHl83/m1HOD2rcUQ4sMLYd
38yttfe0tWzk4vqgzwP5KDSfo0v88jaDJASZmhgOoG708YkNQ/3sdWMeREZTPjmTQ5Bl04eD0wrv
kDBhH24PcGkeEfwjNQl09jVHqS0Y8vsTuip59JHoj+a0GdYaN9dMyA1zdn22HC2+AOjqIeFfBYs3
xPvooVXi9jiW/OgfNCMAjcY1zpxOdUmL1kARwfnabnp9JZRdqh8A2YteWjlL19SKbjSKqJp7tFYD
oWfXPjQ9yv4o8p/CznxOv1vg4XXSNXCV3F7q4UWt13OQWYE3UusHtQUdENecSNiTr4PbbCsy7irj
ySs3IHcOJIXd7VlcWiqk36XmAf68ylNyM4E6jDHrYQfKvAC3X/4yUWs4zZW2xlCvyhHIagK6bGHH
Bi8COG7kbznfFhogzvqEso87iF3bQmXhFeWFHVLZgd1sOjIHORy9ObZ+g2S2Bs0S/ZFCGmPclkXk
W+RHNR678qfeo1uJPdT1muQHWTqZaLqR5QhE/1epTrfyRNmYaI2arX3UOQGPyMnsaYBnOlhwj1a6
R28tImFQGn63rQdWv8JZBNaEMMR8HYYHBECbKl9LkRvSIVztCQqXhyQleD7VR1vrlBGDRKUuswZW
cfRS1+/0g66NrwX/oZXZK+23tc39wjlO9XPKf8xJASjx4Fdzs49M77HvK19rYuh4n8Y+e3VbEsTt
uBKkLy8vpk/CLtAqq6bqWlZCcZdgeevss+cmvphf9O7DXNc7yBsFFbSNimjrTf8U9s4qj4X5WJVh
MiV4/JcbgzTbJqeB7UC4hkc+qgKvNHu9e6/LFgtZB5BqsH96j8/2X9S44xQV6LUY2lZ8EOAnP0rd
ki0txRqCYuEYI7+CNiMZCgO7L2OOM1NZPGh202LJKq2tjqyFgOOUDeLRFkMbuHPVfnJZX31oNE97
uD3IRct/OEGRLEU0I/f4mWXbYDbJUNMJRxfUZ1TfEPHSipeyiXcj2Dvm5l43jLw8so0AV6EvAF5L
OdQlYZlVZUUXpu6TIZ7+uT2aq9ACX4dqhtz3qEDhaF2ORsyaNeqMoH7DbS8oe5b4wAP3ASR90wMI
UOOVDpMrd6jYU2+usdba0Ru7cAS/5pQnhl/qQEAgG7gybVdBpzQkK1PIfkkJByUIkMBQ1o1TH5J6
oAFI5N0ndFuYvqulb8aQiD3mew0XtTiZkpgPLTSoGKk1Ke7lfWFSqwvJdGwtKApmTzN/a+9+4Mih
nZmRO/RsByKC6QZjghmztDe6xfxk+np7VyysEoqGOF0yDYTNoezxlpp5RcjchM6cfO7nOv9QVjMJ
TC8iX25bWpgytIBBlhidmBJro5xjt6DAVqYlLEX0Owi0TlrhPURjvh3yfo3EcmFUFhoNgO5DeATQ
uzKqMp2JE9d2jf6/V96/5vmD7ny6PZwVE2peA/2rTlZwmCDaYwsNuJq8jGv9xYs2DFASURxcmW+6
XP4C9dQkraMqbFNnRG6mGBDE5PlLEc3OyiFaWB24BMeVqsNoZFb3gRHXwut41aB4vJ3dB3s+tMNh
yn/cnrSFowpwArqlJRQdgbOyB4qoQkKQZk3oDYVd+Lwj06HXoKNBkLp54l2SH2g/pytAkusk/Z87
SnLkonKNvKziISJR9KkZY3D58Ig2kSp6qpyTQ3BeTxbqO90Xlp6i+qFwVw6XhfW5iDakXbCJo/wC
dMlVlmXu81FoBm9C2jH2AFngOXAdd+2JcB1eg1cDRxj1a9n5iKjmcpvUTjFNI515GPfdp5wY74NB
gsGMNxF40gGvYZukrzaktkXgQQr19pJe71ED4DCQHCNJZeM5qRw1EoFXc9LHIoyzYcP0GJwiun8/
/RO6n8+sqKfNMgtex/pchF6pv43Iu0Wzu709EPlDLxfr0oRy2BKbgpxwJEVIi38E/9CjMg5+mb3V
P/fxtyoJnbsRQcqYlFRiUpmGhgdDESZm4BHH1+6VZcLdhCHhuGFboMUXusuXG2P2qrp1O1jg/zRP
+cqput7clx9Xfn7WuaXLBD7OjCdBNkP04fZ6XHuky+8rhxaM/xOkLLAemvtYfxL0UGQHqzrcNrK4
eykSVtAix59EuWBj6mmx3ZpFmDmPcXMUyRO1V8AEC/Mk87jo9ZCSZbYrx3l2h7elVzKaJUWog4rS
H7KVbbv8edSPAS0CtkhFaDcZt6ipsSKcIEdqOP6crKVxrp02/Ipk8PyvBfkLzgZQGMMAhGFRhLlB
d1MO11Ikhypz9oRGRyGKlXVfGhBAxih+AW6OgFjxZknaU96i3BV23PVHk0EmPLi96Ne1YzhJpI3l
uxRcbFcRox5xd8ymCSNi0dPkpV/iuThGdg/Cbv1J67Sgo/neIv1jQrQtmadgqvlzSruVR5TcXIrH
ufgZysRCw7n1ONOLcLYHFqTpdAJKddvybu+AGhAQ/99pM69cSde00n/GjtZSxBSgLrmiLgBLsau1
QxHagxNOXn5I2vQI5YNdA5JZMRdbKLw8T4nwiVdtzHYO2JShZp2dElDp6g3b1uiP9m8vyMIpJFC8
hCilDaD81R3S915LZ0PPQyIaADlCKAts8mqt4Lng4GHFQ+3OJpIIXtlYncOhT+Y4OSBQR+FCUuKU
ZB+SkgZVw/xu/NCwz7eHtWgQLxIwRcm+ZxV6gXYfbS6GrAghG+kMrZ+IXY26Xpo8N5bjt5WOTAK7
36GBqR/q7ZDPWejO0TQ+D1kHd2DWhz7fChKjr3wlPbG4XP/aUFsNYo7HT0cxrgTpOzeBhfRbOq8p
gi1YkZySQJqi50AmbC7djjsj60sLpwzj8n2q31nxxoy32wu04GouTCgHMJ0th5HRLsNeP/w2vP3t
r68NQP79md/scJgivcEAEuNIASyGppmW9Su+bOGWvBiCcrvwwciIWcNIR947vdibBQOnlwjiNVLi
NUPK6ambpplwx5Wh3fuJuYkBW2QPhbm2feWqKj7xYjzKhWyl1JxZCTN07gPGfjk55DdtqKgmO6Tb
t07+w6mRO4QMnzvW+5LmPi325QhRaH7yei3IEf3qR72Yfaod6xn6evwrHjfBODi+57GDYOPWNWp/
ArFy+WAUOyPtPs1E7GZvC30U3zN+g6jEL9l7Dm3o0iiR0trUDtnEQt9kECFz7V/68JmVsc+yD0L/
MSGx0XEDCIo3L3nWydrtu7BHcdSQ2ZAl+2v9tXSYoM9elJXENFCDb1s7W5nzZQuSLtSQzflqspHb
oqyozarQIFMwuuhJXAO+LpwEjOFfC0qoGKO/XHAnrUJOPg3RPp3ebW17+7CtDULxFn03OJ7b5FVI
3B+GcWzKze3vL2z/iyFI+2eHeegavdIZvj/qz/kIjO6DmHdxt3Ka5e5Wdv+FFcVl6NTuJ8vAUjgm
fUJiy4+jPWIhn1Y7TRu3Xv/j9qgW7YGNEcKEyJRAs+RyVITpuaYbBkfHQBFUce47PNTprhqjjaE9
xXczAtiAcON2QisRKHSAVrs0ZyNjYnVjxMNpNp+s9mte3F2ylxaANQBJKOSzAUG8tCAME8/QuKrw
qD9mjt+tQeAWt9nZ95URdELv0HXLcRrtL1b+g7OV4Hdxm0mKTMkJg/e04s7NvJ+nujGwAaAYxPsP
qfE5r1FsWAPzr9lRFt4brCxlEanCCEoVqdPv6/4pciERtfL4WdxgFKQZWG6EdiriXctaBsIdWoWM
+qj+tPOhJH6VvWs8mNfahhe9zJkt5YiSIjW9mGPuIuHuqmLe9AN7GFr3/mBVkmf+b0jKGS3nqnBT
A0PSor1b2f5UbrpsjaNfWR8pdwxoM/CFQM+gg1gFmpWZqOOh86yTbQ5i05m1+WJYqdhDl7g8JlNf
30nP8x+DILPBwHDNXLEdo6lbm2sUpE5GvqG6gV7+Oz30HwtSg1xSHeGhrdYfGHFJDNJb61Ql5isR
KGdp5Yr7VBss/mMD4T0sIAQGcvLy+A9Q3IrqzjZPSWXPIKKwpp+8KO09mIH6gAyd/WSzETo5SW2A
CR2AazuCq4tdu175JWqhEb/EhTQe2MpRG0M5R+W1QpVRmLnXtGEKSAA3ShQRS7+Osm0yvTfR0xzv
SfRloN+iKgNU+TC66OLOPrrD29wlPnGKIAfQZLT+mfLpoQABVVU/W8NK6k4e8rPbRs6WIZFTHmQU
IFql9iYnzHLyKrbJSXAoFyd+4/UbHm9bb2Pp913P/zUlcWAOPDMMXy5M21h4SpoWasAUDJmvZA2M
+ydRo4wFAGw0WeNoeoCCKQZQNeNJVTbk1OiseNQzq97Z/TC8RrQjWwCXTeH3bZE2PvRrdeS2R/qY
CZfsWh4bvqUJ+2jPXrdrEE2/TIVottxO4k8xddJdVSOUv8+JqNtDBRa1Lh862ndtWLXbSttw59Cx
lSmXI76ckYsdqBIWJblZVKhct2BReOcp3oOZ366h8NdsKOfNEY2VNCaGAUFLg38rzM4f1joKlCvk
v1MF1ndEwSge2PLvzyIvTYhs6OusBQ97Mr6IQtdOGdL5fu8B6JPN3NxMg/Ymirw53A6OrgeHHIFs
Ckej458G6EvDUStas4lM82TZu7l6RLy3qvGjhBPyIMj3LUr8KBJI6plLE3OKQm2OGtwpG/Y82Yi1
N7Ra+ZAG0Jsgwb6yjo2o69IABE1FUxFnOEE8o4UEcVS/mTnKLL7HK/bBZInxaa7oTyEivhuKiezB
idG9ZLQAjw/3ojXWiiUHjZYttHKC+QaDVnEreudoY1tr4ymzWL+pej3fli7AOYCpTO5DIyBeDqXZ
ZOMmXv8RTUyaP3atjTDY6e6sEcqpufgpSqhlQ2DaqHU2nebmQfN2sXk010oKC8sL34pYDkwjQPOq
fWqZaBMxNjAhyhdTpL42/Li9RRfChHMDarjL5iwmegkD9keQOHbWARUmb1w5ByujULUDDLvXxonB
iOb5WQPi2bt9obyB/jdLjuJEqMASG6ycTq7+rUhDmuzLNUUoJRP3Z62lBXDQyZOg5pKSqAO58ah3
pyYXowUFqqIYfUADy1819eKftE1j6Jl6czA53Jh9RFpr2uDXzgSPEgmGhqQfigBqmcxEu0WSdmZ/
mkajD7w4PpHGQRUruhOFhqFeGFIrZWKeZ5tFRn/SyIZUG5HvJroS3FzHDYgAUQ9AqgADuqo32lYx
WaMLQtpR+EhclwU6cned9dqv5T4W3MWlJcX3V+Pc8dlMu5NnfCbz1k6e2unNKHc28jCs3dR0n3aP
Odp7bh+r6x1/aVbxmuCb6qHkDrOZac8PRULtR5SQ+4e7rUByGIx8QOHLUpfcMmcXm06S1BpI3Z+g
1+rP2Xux9ty+9g7gNTkzoHi4Im6mucnb/iSYVges0oYghVjBm1awERwO5pqM4/UpQ3hP8PbGQQOv
s6rZ7LoQ3mOsw4DeojdSBJDXZQD8BWa5b+4ksJfbHOgOD9hf9DODXUWZvHSCms7sMOPE8dCv98ma
QNfC3KHmhfoTHhO4QtWyWjWygjtWZZzG9phlO88JSLsTK+57wSmgCxyFWbCPoVtNvR80TuK5xD15
Evqhzp4KY7PK/bpiQr0h2lhHMY0CfMlyvDOCFFALa+W0rJlQciKiLbrSKyS+c3pi34bsoVnrYV2w
gE44Azh8C39cccdCQVDjZl3OJ6a31qbM2UNpAN5K7TUWzkVDUF8BrZZkTlNLRMzINS9jYj65TfUw
G8bTEBepnwm6FnwsuFBJI40cFfAXODXm5dnv7TYGI2qLEaXT1p3fWj0KjLR8tpJqPf0qveTlSwCP
LqlvBrkJBLRX77woaUduejykWebH5j929Dp1X2j/kPIocOo7EyQ4mhfm1PLQ0KczL2qY6+dvNH/g
kK8Fofxt33m9UJc2lD03i3LKbUPjYak95+XBGj8md0oAXg3DuFyiCQKPZZIgWanZDzIr3k4rp//6
lrkcg7IHMkrqziBJFYoh24N2O4Ioxu1ZunZi8GAy+SDBH8A+qc8LY6CZVeDx50yj7gv09sWxOfpx
5ewiC4WV29YWxnNhTbmsrS6a2qGp0zCl49Zxs5fEXm0pXdjK6CtCkkq+yICVVW7moR8ghZA6SSiK
DXeBPn61s6DX/bp9FfHb7fEs7DEQniCXBOJJ9CarGM9eNv/XiZMCuKH7Dn1sqth31lzb0qRJFwBS
KlCCIBK43GXWkPSt1QxpCDXnj/aacMjiEM6+ruxhHc1EbUbwddAFvQpXvBCuvUR6dCepnjwrgI4C
44JOBAuYNyXtXqai5dNI0pAk+yl7ivOHrMx8pj01YtM4K8DipT1wbkyZsqQezN5pdbwUrK+jfdJn
zTfyNGAxeGft31GbrIS7y5P47+CUSURTMVrNKAbHBrqJotjPkJ5L1+DSyxsBUTWK3QC6q7utAI9j
jJAnRc96w96qrG4eHa0nK3t6yQpgAWgeAfIDz1I51rOYM616I7HsKA3t6WM/BZ7z5faZWfu+EnLO
ZtQVZZpmYWHor0bxtcuNz7ctLK3G+QgUn6ZzczIdghHExYOeHSp9n/KVosX15Qy+Dyk1iqADvkYt
WjhDWk/FgAVvuk9d+SSp9QrL8CnkXaz2Tr6cP0fn3Jic0bMVcW0NL/gUu1mn40ZwNxA/b0/Y0nE5
N6AsOSj9nDFOjTSMtI+TvYmzCYXw0i8qyFolqZ9qK+iQpS0ASgRglhFIgSxKsWdEgpR4fyZh9Ci+
rtJ3rn1d2WCG3vGU5UMSmprlv1T1WjC7tPbnv17ZXt1ciJF4+PVpj1ip3yKryfTvQ3y6P+uBAs/Z
NMllO1v32SoLNEnB0GnUfro7Lf9+e9nXJkq5KTOtdNLMwvfBdFgPAd3e/vzSMUQKD0oO0CS6DmAd
XtrCdPMEnbHOBp1vm7IF9tBcE2VdWg48YpFnQJcFQhllM40ijt14SJIwc/ee90j0DyYZ95phBlP2
6/aIFs4J6gZoacLOBU2kGlrwDKLPkfl/pF3XjuS4kv0iAvLmVUpXNrPaTHfPi1BthqJEeUfp6/ew
du+dTKaQRNViMAbogSJJBiOCYc6Z6alEUS9Npt3cW/eG6L6adXkAbOAdoBwzTci0sougYAPkIBKi
smKlLM9MSqNpwpCeCN2Qn0G3d3VF0RU1kCwnqCCiaIkgQ3GWeRH0QARs0Vrn0q8FkH+MRVNFWpGA
jno56IcONzSJKjfStslEmFPRU8Lu6X0oNMb4eosQF70BCkHXANasXEhLsIB4DhlOtelFhIomDoLx
C7V0KHPyZ14+kiDHk602clw5VF9kTlF4k+UDcaHKA/u5EOW4QR67iRJR+fvWGnUzfm+JuGuBEjnI
lPhMKqimuxij0Qo6npgfRIldRam5DfpfzH/s62NLxZb0S9ybu9tafn1aeAAaUDVUy1DxU1sw+AAH
6rjTiFHfBTRy5TFNi+1tEStZOykDxFh4eaC5Vp0lCazZZzMT44mXY0QJECGr2KwPVVXJibN4KKuI
0SASmPh1CqKJ1t5qJuq+4rEr8cd8UMSrXZegbuobjM30p6D3ngQDpl4bbEyvBEpxdu+lQxUBLSlq
bHs7l4aIaIu0pVeQrQNSX7+u/9TMwf9ubDAUq7Ewa6qMaTEMWslSJd7ilyafdHNRLW7Tn6hhk7hw
M/chTYMg6pI21OzCmjbL0jMyZHj3I5y8FJUFNu8A+9OBCHVTpUAqWXYcPfo6OqU1bYLlAvSUrLhf
AUKlwcAZyazuVHjiruLmJ5NwTbS/tmme9VZOx0AsepUuV5L6Y2t4KYYiibvFyFU0dnnEK43Krq3j
XIhiJUEe3SKHxftTyB9H60nXpHmdGJVlRJyDj0wloHrVgzd6E8VpC1hlbhAN6R9MQ0YLe60cf98Y
LyY/tQHVeJbVFZ2JVMKLYvHDuTZMCTVpAn/M/FLYOupvnQglwkCTcQJwOazKWJ5M9758J8kSIuOL
XfOUk6+TwUm8DN+n5Z/C/lXreAhXfz+yrriNmNnHXNilZvW4pJ1j5MDYCaY4w6hUqZuCX5WA80Z6
F/EwIAEuJXBuuI03+8Mpa1/COKneR+P0tkFgF8CIo+xpR4/05efNrvWdtLEH5PXYoXAwdtViCDYd
HwuefE3t7DU37Y3GtstNV62rHPaSYBuYp1MNC6OOl3ZFCJn5PhTfQdiGEY4op040Mbpl/Y+8aQ9O
u78tdm0jJaYoYB4xs4FczOVKJ89PTSMzADzHj+mrmF/+f5+X4s9i8XTGnPcQLrif6BfuX/NOMyq1
ZsMQGzlAFEW+92qcv5fwn/aCy2i1fzEMuw6uiLR8LKsBxbkUJU+BnsLBnE1sUhLM/JUTx7krEup+
aZqWPFeLWcYeqDcjdOr/YGGXHi17Lt4HyPSmkRLGFC4OUfQVm59Tgi2wXwBmmTtjxHcu0fX5rO/k
fwWofTPB6Fc+5RjarLxNZm2sYP8hXTtbg9o3Q3zKDCFwq5yeba2ObOo/79e2cwHKOSHZBzrHBmvo
/Z/uz8T+yOcx8AdvifzOFU5zm7GeLC7G4enBtOD5A12edy22kNGLbfpAzQZSweVt8d2cmSSccRnT
H3Sm2yLI9551Z7caMKm1Sx+A3gTtwm94HYp/8SYwCTYDrKeRPLN7o/6A9Tz7vMp3a4OW7n+tpxEU
98PE950VHr3c2hr1/ExdTAcBFO8DJ2+jPQ3D9hIfVfFoIS/RoVbCeIYH1hUIynReX269Yp2BPAM+
T+A8YOxPfU+C2zgB9EeIdlvfwMjDS9beDU1zZwyAASk/0sNmvJXK8F7CchQ96OplImPSNaewcoBZ
Nu4NSzyWtS4js2bXkIX/twFM0QOrDonr9aw7+UUWN87BqZ/Dst+m3Ioy5+SDr7Q+Len3dx8VBgQR
tAGx6A3l5FLJU960pelCqFOiMfLBrH/f/v7KJQLagi852QK8CFzF5UwjXI41oFk5413Mmr8724sE
2Y3s/ylHGtQz19ZTM5ioadcnx9kZXlR4jyzcm0yT81sxyxitAzOM7DdDdKDEz7XtJkXTTPWpHeK+
vuPLNtEho12nZwJkGNB0AjBUDOyqrb3Ecuy2S6DaHJByrvkpqI7AfRbtX2l1x3Q9hyum50KYEm8k
mcGNJYAwZ45qM84tjSFYu6fni1FO35lZTtmA75v1S1j8mJsD7X53VooChub5tKZn6F4ANCYegjJM
vDx/0A/VVhIa3clOX33WxSXqZZm7sdtft/V5bcfg82XIju7uK322aiEACdR1p6QnUTTk74R8l5EF
CiNQMIBKo/inAg5hMNdZqjCbT+N3y3xg1d27fz6ycGjYlm+Ba4aTHIo3lV4FdobH1Pvbd7594PNv
KXG0WV+ze7IecW2dheJE2beGZcBz+ogAuElMjKBP4grhQiATE5gL0IJHh8eEbEWnNcPSzCq+BRwM
ACgH9C1Ga2zFDAcm90TRAZu2GkJzx5z2c5N03+y0eRajH/sMOKJD+5jMJELB8cEog98zEluBwMug
Wg4ZOFws7t2zov1dOx6gyHUssysaeP77HMW5ptQwyZja48lBLs2o60jXErQmAFVn6Vhh45Czu7xK
Tu97QtTzePKJH+XoWe1zzSmumAVUt9/iZ7Q1XaVTsqYqpqElI4YfgcEzu83nYCgOTdNHfpqjl68T
m9t6uWIdIBBgw2YoB6LVGKizrJKHI5tOSQv6o25Yfk5B48cMo52im/65LWxt/95yqwAAAmnDG2Tc
mSuiVp3mILkFjwforh/DSmPpVnwQ1iHZIICNB4RmKf7s83bi1sA4DQCkX2/LbDeRjaPLeKxtl5yR
RHJRgteobs626z4owHFzmmfz6KfFy5BNsQAphKh0SdRVUcA9Q2u4YV0PTmUdCTATX4ynzMm+NwvD
jBH/Eojg0A+6mdvVc4HfRg8aaN2usNwo0pLJbADSuKt5tK3xj9vnvhbASeQdpINl0zeyBpcnEzow
AMkwTae8AlSWMUxPwmieTJsemtRa7jCRsRvN/NnN7P3Mi/e/7UG+Bd1GLGcgG60kwvKKT6j2SqRj
68VzP2UaT76mdagDoJKHCNgG2Pzl2rifGW0xzdMJ9MpRlb4azjF5J0vdm++TnE6wO3CDaNW4lDG2
XTnjDQ/M6d7b/CRIZ98+oDVdO/++8iCtF+SuQnDRIz2R3S19AZjO/HXKxy8hasW3Ra3pGsb5zTdI
eDl0dLmUqh44XZZsOrnkdcwPlm7+c/U4kIiWFSMMbqhOiiWmMIIuxA0dHq32wWbHofuAQslc9/+J
UP0MSds2nHOIKMMMwLmgFtCo1NpxSDoQ4H7jBQKdUvZoJiYRvTef3GQXFM+zBWCxg3G4fRBrG4WJ
TNRI0A1io2/rUgjNPXDh9cN8GqwXq3kBvHGraz5aO2tYeVMCOOD2v5mFM4NstnNTgT90PgGHj8SD
+Hx7BWtlJjyfYI//d9ROTX8KoIuOC28AMeo3xfcJLagb7vhg9GONHRn9Um6R957v+yX3NtNY1pui
bJuXVoSm5v6sLBQorGjgCiVFHlhWLveyrO0ZQ8nWAvgS5NjCPira7e21rsReFxIUIyaGbgJJIiQ0
7a5rY0o+J+ZjjhBniIr8cTI0C1qZpkOn7dmKFBVMCfrhkswFvCft4n7+ZhT2znefgzyJ3HSXpGlc
zZ9oP+9AtRE39palHaC+k8hw93QU+5KfKkPXcbByLfCKQfwcoFiKkSlll31wZjvMqOERreqx8KtD
731vkhJ9mfyv27u9dp6I0iUUJ4bfgZN/eZ7QK8MtHFDm9O0Yu8XWYYPGDK7cvjfWImD7g/3pqsMo
DYG6SH3EKpQEQI544uTZaCvNKa4sA/hzEtUBLxoAQynLmOwOwVKH+obIXnlUjd/fvUsXn1d0MhOl
n/mcjegronG3r7jOta79fgRbLgocCLmvej9aMQqXVWF/6uY425nvJF6SXhXwaP9+XurbmXnys9lm
TY3PU4AdGUcQQmsOWff7lf3nNVjKap4AznUJovnHkukKZCtahEK3RDIO0DNoqgdsOEhRTSIFWHwa
iyDKyodeaBL6qyKA/oVsPiCT8HK93KRZ2NU053j0tTXbl7CrQJCuPpCxRrUe8SHYhT303SsvtxkU
WMxlFLQtbpxGpW4qfO0czj+vhE+0d/i8AHv+ZNJNVcYfuWaoHVsgbEFRHwMpl1vER38wJitHgNkD
ZBF/a+KNtSNAoj0Al5E0FWoGx0+rBY1irjiVYwz+y66Il/cP/6Nig6yab2EgQRZdL5cwpiLJ/WlB
esI1o22IIP3dpsLDwxlMbdIUoc9G+X5AnWH0enGyRDyQKEs1WipNjZKawNAb6k0AegeygC814Owq
40noZYLjhBP6tNh9VNttbLOnoHrIMFSVC005b8UTXYhTtgv5YlCgJsmEix3/NF47oIN7H9kxAKHB
CSPDfjVKxcd2NADMPJ16vluKffr19oGsxBOYcMNtk0ApeBcpOtuPJQZfywYHLkzygMShf8jToPtj
LbUTA7yBpBGZC/pAl8rbLnmTapq6rq8k0mx4z0iYFgkSrxxYHhI7ETJXM7E/hhkJcALcXqBOgHJE
xdD3bkIsJINeZushFXcf+Dwo0GT2Hs5JrRGWponoM8czxp9QWXG+Wa5Go+Xvu9RobNCZAOtSowfA
405JgMSM0+7EuG2zo7D2H1mDhwhd9gcaalPKxNIm6NsAhEnNMyVHd3P782srQJoe7yRgt6OvTjHq
xHH7qRirERDM7FGMGG1HuM6QNxPvzvsgpyBVGVxjoDdVX8dtiwZVAMQPp8Kotn7B9gb+FrMuIbOi
UUAndHHiADGRdH+XJxLOHSudFPDp/dEDQJZl6JJLOgFKuNBnFrituQ0BINebggQoaxqlenvUKVqF
OAEJbgQ+oCFWA4aR9mk7hBCRVel2dl9q9wvv/nGn78V8MJwhon0TzX0e1x2PhrndzEm75e9vu0HE
gm4VE9la2Q2hOAMkoEoyB3VwJM0UBUETe66msruienjRuhJ5Udo3NWix/KETw9D7R6u2I3tot2Vl
fXJBjXBbw1cODGkt9D4jbsFcoroQYxpCp+aNfyxcNzaLJuaif78Zw9PZBgM6hp6QZlJCFycJwHcc
ZsGx8OqoKuyYG5rK3doikJiDGcOAEyCnFAk2CyeDmCyUs9xyLGR8v6VH6P7v9xVD5pMqccMxC4/O
HPd80317/xmcf15RJmb44zT3+PxUx6IoYxboqtyrG+QD21qyg0uQtMt739B+qjmwYY5tUcRFgf49
3SyoToLiq9p2rqbGgoS0fFn+wjP79hZdB0fwseCPBB4Symd4JigLsOquDJIUn2+zp9kBX3LDwhHw
iN4vFgyHFrQZpvORNZ0LVXYNPcaYO27z8CiaLAbGXFzqJgPWLvm5BGXX+txq59CFhIXvaBaz7o69
P2xFDUaOGQI8G3206t0QaZZ3HUr4x9k2ItdA4/C7Ew04FxhjQMaZLvy96lPsCtHRkPjHKa7El55+
vn3y13Hq5ecVj1K70+JaIz5fAnskE4fUBZbRXa6b913RXwzHYeRfomsA2k+54ozaNp+cIjmCx9Vi
z275ensZuu8rClwtJfpYkd07LsBJb3b2+9+HeNGgwxipHiR2rrrzQIUGT7S0ydEXn7KoyN79frv8
vLI9GUUWoxzxeSC0DEMULBv7/dHoxQKUDeKjy51lgATMRgxb/v6RASwAYQNyDVBWzItdGpARmbKs
9PsEfs6I7pzc0Di5FTWV0ICISfAvQBUpLihgxEhK0RLYv7KNSupuiqo8db0doTqkCRZXZaGHQHpT
1CLVx7rpMQ4ksgnhbvizG3649ufR+kF07TBrGgun/R8pakLDAtPD1BWQsgTFxhtDlKM/cOTwR7h0
sO14KCj2VWBugtnDlBw3XjHEQa8DIl1fwb/fV6zrXKeukQZjAgSUNKIP9vIBB+FIqFMMJqEhDh0L
l0qFcSKSj5iSOJbkNUhf2ea2zVjxDuefV8nbnc7pkimH6TbFA3d/UvenRTTR9NoWSapGdEICqx69
F5cr6Hhfd/ZYJ0eeVqDlMp4o0G1vr0IaaCVeR+USmA3oIMdWefInnOU1LO43VpmG4bHJMRW0+DQu
PHPrVuHet+gO6ILvhAVFTlRi56H0BP+MqqmaFxDu4NLRxJpM4sQdGG4D4O/b5alJNWHn6sr+FaTW
hpZC8GEUEETYJ2t6SatuY/dgVpvCI0l0Bn7t0kvmwTdED0yQKbpmeaSaHRPKbPdbbzse+PIw+79v
H9WaNkgOSnTBSbOiPnebhA4AjEMQt/AMGRvwxdH9bQkrW4bBeoQjMk16Pa4wJHZmEF55Rzv4mjWH
Bghtafo9IyxyK42olcVAFMi0JCSdD/z6S72rhjygbTl6x+EpsD67OuLWlfNA9RRbhbY075rnrGsC
QrM28wFuam5Y8asoq/tgAidQrfEsb2qkXCBPmheJaPo2i3a5EMvvbR7Uk3cUYzVH5ZI95Gl5P3je
Js3FTzFNxh329avlTpvJK7e3D2xtmRjqRA4PgCjX8P+05DPAxVP/OIryPnUO6XNY7WgRvt8OgbMJ
6WcZfl3nh9Ej7bRDBTGDuafbYdDowuoenn9fUQZ3EsiwJDitFmDoudi73d1knIz5vmrqiBZ1NA6H
RIdcsmK/LxYlL8OZ5Vs6r8qSFosiRy/8C21k01+3D2flNl0IUIIa5MMEGW0IEMMcGznaVpGcSmsW
ob0R//3ltrSVCwUaHrTNSS4yDOIqIU7mtUlqerhQhB098nfDdPnOteUAO8JBocAGeoSa8ihLEVSY
pyQASvOiOvnq0ilyXbEzebnL82Z3ezlrp3MuTVGJPEuCHo9KcqSWOYA6HOPlNH8AfKxm29bkICJE
SynQviQt2aUWFGWaGDxxybFul7uh7h4ZBs1zrquur20euksxngcfixkdJVXZhPa00BbLsRiPEsyN
HpEGmfoIAyAag7SiB+j2RooLAQPe42onFPGmnHcOAXyN0yDbFufhj3efDBDRAFmDgWz0SjtyR8/u
zRByn1VOER4p37hhVM5bc97fFrG2hnMRyuH7ZWO5rC6R0XlJPSAra3Rr5fMArJET+KgTXeOgGEtD
nKEKgiOQ/+7aqt4WRarJD0p/r3gFlOtQ6EJoJXnLlPfSgtBTjCkeNKFD4tD5WnsvlbezQ4x//Z10
z512LGNtTecC5Z+fnQqrFhE6NgT23zvKY/gAjV6tXBQQK8M0oaYNgH31+lM89GujLwGTAIgScgjz
iNiaZMLaGlAkBI0z6mzoc1OCqHHKpnKybYz53y8++j4Ot7Vq5Q4CAQ9xLiIOTKerE3549RUL7U16
Em1px0MfRE0qDvX4m9i1HJhbvtyWt7YcmcWXw0UALlBNS2OKTqBlKAW36wN4cq27D3weYAhy0geW
UsVMRVGYCWdowRrn/xF9FoWan7924Pjuf79vXWrUnBQFHROw0uX1OMfeXG9YMm6N3uni2wvRCVLu
SlUCP6IpsBAUBnseFzzuRo2IFZBijA9JUma01UpWKkW1rMULmN8B5KMSdNf59WORg7xI2JsisB55
6fMI5bANRpGaqETxIjVDZGJnDPHfXupbJlS1C2e/Q32UZJQO9jIm9OT4pDt2du5WW5D0vYB/HVjF
3M23KDrUD45AEB707ndOvf5hAXptVLez9dsAdebtX7RmqM5/kOL/mpwuuV9hY+C8dkaTRj3/Auxk
Sk+WBLtCq/+0aB5mKnG3fAKikxUlc1Ny215hxlWIJkvfw8UIcfJAv/gb7UWRbzafBYb9I6ceu70/
VXVsBg3dDXlYR1bF/HgZhjFq2kJsjK5uNowObIMHrbPJMsYfUFhqd6GjG9K6PjEgOANEDxgqsjsF
U2iX16BNQmqTdk6OSV+36IswzZck9f84FSn33dyGO9byNkpMWm0Mv/1nJOUPDKzRw+LP7hGE7eLr
7QOTvu9Kg/Bcl33GoLtRc+19lmHqHki/JxDMvbh8+sQXdqRuvgnDWpPJWr2YZ6KkgTvzKeZIvZz0
WXpqfBvh12uKDr0k11zNNSspiwboEUB7DpoYL4X482LQqVuSY1dascsPVanzXDoJSjRBEuEm4GpI
juNwGudtFvx1+0R035d+52yb+jbPUu7h+8afItu4o8Zt6T6vPCNmwwP4aYvPlwny97FTax53awp1
fgCKgntdZhhFYCbHyXvo+LzvnSTOsxfu6GA21vwvRvqR3UUTK4oecqFn+1QmWV1YQZIc3eSJhHeT
mW2CwYyaHOjEOjiMVVnQKAy6IO+LTtNLWcwWBhLiDsGi0qcwxeBQ/VL3MzDpza3lawqQqzsoQQll
3yiglpUdrBtuhLDd5AiApy3Y1be1k3xLK/J7os3+tq6tisLzDtDHgCe+ygiysRlK5hhIlHcstumj
1c1biz5ypuvX0gmSf352WJMLEEx7gSCL3zNwi/D+rnJ7gJdrnMGajQnRAotmenRgXj1ba5A1OeGI
LPNC0ru6yJ7o7B66mWqOaKWTG42wZ3IUhZgGvJmScJAVmPBLmrPXiWG8arDCrV0sT4RZceV3u6qz
d71h7Hu7+H774NYUEucGhjB4PNSqFT9LXcJLlD7wIMjHqKyniNRg0SNfOXKF5efbst5Sz6qPOBem
LLbyBOjiZi850tIbdtxxKGIL/3edBcO9nYxs39S9F9sNM2Jim5hjKwEGdQhbab6gUZE19lU0oedm
689W9Zul/jdiFg9B4iFEWLrHxLOKKJy59eiaqLiDwSLb9Zy40WgAt7LCxFFMELhE7tKHmwIBDeDw
S/rJy/Pkru7a8KGYwYkZFsBuAiVHGJd5lxxaIxkQhTnJc1pmgDKZzfAhpMVrnYv2YUG31Qa4D9l+
Ek4AwtB8umtKp3qevbHbJmVvxWB/T57anP8jBrYb2DAUkTsVbWxk3vhM+q6O23wGJ6aFItlcdv2d
NaBqgl5zZxZRwR+yJRzjNJztuEpQxqReRreVQ4tDPrLvM+nTDRjU8YO95SditzYq2EyOCXAVd8vi
hNHYTeneWQrM8tpi+sdlwbS5faxXjgA9GgYMKKpKCPevEFBrK3VpWBQ5KMYj230pndP7v4+5MzAH
4FUPd6x4YgBHpeWSh/nJAVXXcck1TQJXFgU/X+auPR+DgAjLVCvZpU0oqAUkIvfVqeJpF1o7L/ly
ew3X91xKkcMgGDbDqJkKqs7zKbGaGVJk+qP9LLKNlz1wipBxQ4gZTf0SzSDfBUTxbcFrhwMgMDzD
8IKVTY+X9hKNryZ4nxbIxfX4MrV37/88Os/QSCffMVftswkvQe7UTvyU4fma7Rj7+e7vwzpisgQH
j9+q5qdm6vZLYDMgeA6fnB9No0mHrOzOxeeV3cnzuZyyEJ8H9njmsA3oxTa3F3DlR1ALPVuAal9B
wdWbE0fay0uc+641PosJSORuW2nC1VU54AJAIzZSeYHao2dhqqIrHXCIGF276YI//fjIdJVXnQzp
S858b5GNfrnwCoDNAlzFI4i9WB3no8bzrp4JWvSwECDeGyo4YN16bDLNjJ2aZoEn+mJUmsD16sJD
V0PYEcBeIct2BX7VgPsky0iAuHuMnOVlF4/W3+8+dNn+CcxGvByu+47sBG5k6GGGA3Kaxr+BrFcM
Gl+6sksXIuSfn50FCdAE1JkLOXIeV0tU68iUdd9XjK4zo7jOXHwfyLkP1fstOsJsWf9G6921ye0z
sI7ZYUKOBkuHaOH+EwlazQapbN84WlQMMQnpoaKLvJ06mrYknYU6NeySI8B40/hpuUNVNrkPBgdl
Sjqh8h5MPEIDQR1XRTbvSsNq97mRZbFr1uyXUffmxmYFyHEXGIqINKFu2Owq+FJ+ovKEskeQ7LYd
p6cxbH6B56vfNsP84hPzaWnamJWD5uG8eqhnW6K4Os8QyWLmjJ58lm6dII3Z9Ou25q+uSGJuoO6I
ESnVzVl1Rrw6JShded/m0Ij74sHF7MlSfwJi2m1Rq4vxEREgtSFpZJTF0MlhxQKEl1OSzV954XwG
t9butogVg2egWf8/ItTKdoZmAXfwkJl108ew/It4MWcf2bAzEYoHYknTZlNlQAUCQG13v4d02PiA
D2XfGYjSP7AcuAeU6fHcvUr++6DdS4y+o+AiBuVieW/N//TJP7dlrCrAmQzFLtUYS3TtaqDwEWRT
zOC/mH5WbR1144OwdWNmq+cjx+qROYUhUYMbCzN4iBlwxUFiuKHW31Nh7Roj+cC2gQwH2DsSvxLB
yKWpBXtZAJwvvNkDk+ypuHOB+WX7+9v7traUcyH2pZCFstSRdhG9tjQGxuzPjolXQ6SaeE0nRjke
wsalNhpZVgy+zvmpWp6LD0QJ8jaC0UFyfFyBSY/Izlm1QD12rMcsnslwMMWYgclcd/prBgBsrQbK
inJ2Tu1Ccmy0F/oOmue8vXD/Kk2NE78KEyRPgIfcPGa4TQBlSk0/87D1RIC8NcCUjXP4bIfmgTL7
ns3pxpic+AOHjyZ0eHQ/RIuLcvgwpmCrTDz4Q/OHl/5O/EP6bixpuRrMDuOhhirD1URsij6gPrVa
eMN8n7CNY21pvf3AKlDMMzF2i9FhFSSmaUxHgBKTHLs6S+9mUHDtvVEk+7JrdMlZ6RgvEgmIqYFe
Cn+NIAtZeGXDeAAqub4CEok5zJ/zsHCjoaLfl5J9hsX+0y5IrInA1KH/rUpF5QwzHHIwQc2nlZjH
B8Fcbx7rId1SY5+VInKbv7Jk2ywPC6CGb+/niikFD5ekJwdoDLRDUUA3SCgZq9A4JtU/tARyDEui
CWPvtv/QAMzytjDpLa92FMg7cqJDXinFmybGDOa3rARZVjklD76NNN7MRr5rTZCnOiQDYrTvbp3C
Y5GT+Tq6thWzhBYemRDFvl63RQEUuJ1ympnH0exjw/retp+SlGiWeN3OI19iwGt+q1FcQ7XRrE5D
1pnmMbBe0sWKhuneqoyIjrvM39BkiyA6zH/e3tc3rVc2Fr2eSF3I2jEyAHLpZ2akT5BU47xxj06V
N1uQLALK3SbpljW9cSiMzt4Mhfk1X4p2jPx26fZj35fxsvTdn6ANxMZjlfkc1mkbhbU/RLnh9Xur
Tdsfo931n8u2XSK7mfOnqcGELLyU9clqlnJnUkTWxlxAURvBXtrZ+yHmpjgIX1ixYQzjDumwIvYB
6sQ3FWfV1muNdEeWXGy7BvPhEdCRaCxgSo7JQrzPQ+sDgtCsdY2eK2b2Yn/kn5/tD+1tI+2c3j2C
fnjTmbu0ij2AHSL7dvsgVlQMj0kJOohcEl6Wym3igxNWojWDoxscKvOhwmsg3d0WsbKUCxFKOF8j
JC54BRFI6NhoDBL36XxHfn9ACC4JmtLR74Dtv9yvbKlz8HiPwTHIPzvmIWviKodqpJrLsmIP0AP7
rxglUOibdBkMDjHcLTbIlpr2n3TaiOZY13NUND+AQXh7XdelcBQ0zyUqF4VbhFRd1QfHhIfx0gex
n6HhN2HbPqyipHiw5p2NHLVl/hTFdvDeHxgB8gJ/BXgsoolMUQ/R+LS2CA+ODXMfROM9JKz7MgW6
5uw1G+SAKRIo0mi/uB5rS9vZyX2CEcC8qeJQACyyi0gKP0KqyEtfrfy+dNxIy4e5pv3nYq1LrSlA
l9vmUxsc/erL2O6zNA51g806EYpisoURNiwNBvZo9cue85+jYFtR6B4xa5fsfCWKYoKdtPJNig20
xbeKHxqZLDf2k729rY5rq8FwEh6W6JIC8oriD32G2bF6tvwjUHii2vo0si880AELrq3FRt+PAQwC
0GCrd9mAGfdTgU5MZ7S35RzG9mLFdfHaMc1qnFVJQDwCmCyCSQDeXZ6/W9lDmRkU41agrNyJLPDj
elnGr3YRYhzWY+1332Fkl5jGHPWCTTsXbF+HrGzCPUguUxphAUC/IcS+n1jZ3JW0ruPB9rNt7ab5
fdby8t5jaNOYiGPFC/C1f7heJWKvqY0IncDTZhCdt8uawAWPgTGVNKrcrP3Uj4v3J+NV8yBcHuzw
RMx3Xe0gQ+EDqrMbkuAxZWTeuAFrd1nli2dzydjdHGbwTd3AnvsZ4wCYkqqiuvPIU9YO74YIkxlc
dEvJQ8LosDqjQ/3UoTyxMSDqLogS/sn7ZueA3g2Fm9sqt3JG0AI0gsnYFhUJ5Ywyt2+qAcC7p4Ie
U/sfMvzTCz925llj2nVyFDdltT6UAdTCJ9v8WfL7iv1qx43f69qnVp5nb9GkKV8D4HpV7IExtLRw
FlCJTda8ScIUQ7y6tqXVlYDVWk53AiREraYvJm8NL5/BWIUyXuQZ9SHIyq+2Tw6k1g3DrgT/b5hh
/7lByq45S0sWQnBXm+krgNed7rH17Gjo7uvlZSp271YF2cwseQYAnYr66+V1rXIxeQjvvOOYgTCm
OBTVK/Q8msxPt+WsnBEGz9AagANCkVtNoKB/r82yzvGOi1vFqfk3yngaZVuTIAdqZHMjQATUIyrc
IcvmgQbHNG6HNAq1r6Q1Q+0AsRhUyGBhBEzB5VYVyYDGkCqF40aLVr7J8oMRfOA0zkVINTwLUe0Q
/NGOFNGZLzmIMI04yR7p9/cfBTjjMIUJYLfrbIbLs9lZMgOzBu4nkpwynQfAb1SeIZjiRcJdNslK
sNDLNUwWg6cbO6gvIGK9HLAXOrMiv6BKOG9IUySMbe9naK9JjiCpiutx/A1reld1QWSneE20da85
FZ085UL2Y2GAPxQdGoQPz3br7Es6HKiFSnwS3ld9rylLremZj6gNvhMhATT6cgMzI+tcwAaiSwgT
9+TPOADZQ9MMohOhhDYp6Ua/MGSvdPhkm594/6kKNE1Va9dRdnrIpDkMpprUcjKGBueGJUcmmr8z
glJk4LPDbU1eq7w4IGUBWCy6KQGrpOS0gajVLaUXosAWLCZ4rkDvdUCd0EuB05UdSFvddxyqwbJ9
YgJxYw7vPNJvBz/5xrmzv/1jVheMgsRb8vaa2m4qbWO0K46OiNQEwFbGv3Wdbshu7dwkJi6Iv2CB
4O8uVYP0bUOd0oImuhIJtW52zeCIaCGmJkJYFYTBSySK0amDh+yloLQXdcCAWHXs/eJpMO2dmfNn
b9G9Yy1LWjT1LoOt6b+C1BN0DJO+NT+Go80emjrzdlbA+J5PyTckd5edgXaSjLT2k7BJs1tmO7nr
h7HeLonr7cq0a7eB23SbxRybaKhzvIcd95eNjpk9nxt6Xy7+sOkTdOsQKym2GJlztikrTMCuhCOS
eS2BrNoLf7hT5YNLLSw2aVeh3QbR9J77BtvW89BGbc/bTWMB2503Jng9OVp4ynAcHzgT7C7sQ1FF
bYCGCz8BaQpaOtt4ZLO7K+uqvO+pHe4ctsw70QgOsBT3f0i7kuW4cSX4RYzgDvJKshe1Nkpe5Qtj
bMvcCXBfvv4l5jDuhhCNkN5EjC92sBpAAShUZWU2gbaghbwHucqhpDgg06Kfj3pWkADl5O2LtxKE
rdNcHpYud46FYSShqwO7M/eD/mwTpLs31BFBPBgQpq8PepJCG8TZvtT4Vw/95De7jWzboa/tF+JW
P7fSJntz0VyoBhd3tl4fKrxwd4VDU3RitOw0z0sVWu3cBAuzoHG0pajqr4UGcqpqDStwiwXemK7P
UFLMAlalXdixIolcsuEvkNPeQcV7jKB7S784TdZFo0H1aHRpdUDbnB1CWX4J0VY1PKCj2j1AadDd
jZ6eHkFLvER5hy4ad2Kf/dKbjWCD4++QQanNcB5GN0TlCvCpniG9n+bpPSlZHrX5sgULWrWCytpe
25VsuPQNfTdTs0V7VjcETYnHA4CY48PUUH1nL2sVrVZW7czanm77OTfQ5ztO+JHJj7FzzS9JMRkn
vyOzH66lNv0zNKnhRI1mockHUk/+UDaBgch9D2GmP/U0LQF4mOs/6aj9Y85dc79VeLwMfpM/j6tW
gKd9nkNgPQnev4wA1M78Z8/fZ8ZpTj4tjefHmVa7h80ZEvzWldyyxhmjNG3RugKVpCGi4+bclU1e
39eZvoXTyPxg7dkQmU3NvmQmaePNq+CMcKXmBuT0eaDPi44ERo4nioEmFaJ1JtBaEzH2eq4D3N+V
L3Y1/CFdVz9442iFqEiYf+w29fZ2naYHUGjMd35hedEISYP9YlMWVUOzBqB87R+rFj0WmpmyfdP2
0ylvqhISf1vf7Nx+1CKCm/i2d2b3hGoZBrrUeVTp1evcJeNhmrP8SSvyPITgd/rFdGdjCPxiQuE2
TSf9htByPdSsawMrNbKTUWj+0dQHJyRblkFhyfAOtDeWiBrztGtZZwOg2yfh1szZTW717DBtf6bR
DDP4bY/6WmSBNej9ASZo+9D2hS4jnpcXzkSykaQzt76IO3sHvIi9u35/SI7ci88LJ6E+glhfT7oC
r5gEMP7iofD0G9PSFfey5MC9MCNcIUk29cOcDkXcb4GX/GD5PmP7JFHEmCorQgyTr1gtP2mLeNNO
DrvR7M+037n6+2+pi7EIYYxhZ4QNPlYkB2cua4EysO96XxH9ydKFsMJRYVCtRepOWHfaA0yq20YR
r8yosAMgumDmSJ+BsGi9Hynyr9gwJagCarsOi7HWI3vxi6hOSxX0ShJiXPwSwUUgqamlNMMvIUlk
rTtNVwxV9X3BN4YsA1qJ6EVsrjs3AjfZdQ+XxNFoBwQKR8czEBlyYbnmudTMYsZyLf1TXd6b43NS
xlZ+A/0chWNIB3Jmie+1s3cU2GYMXGtTEdvaK5AB27vZcjgQ9ez73P3Pvt/VmotmVmwivwObSmLb
ZVjiwLw+XZLEOIygVsUFefHoFFZ7nTSwHUxY7brC9bWEmfZzG5Md7xjo0ykY69+9qi9UskIc/uhw
TVf9Lc2qPk9kdilNHqlLuXr52AZ9k+3xj//QZLhzO5VaK58oMfzjnRCcoxJbS8wWLulodSkkhx7b
xT9aLbrQ6NIfaZcg8DFVSRyJV3C6Ot4QgZjkjX4LXS2PglspeczSCBcPU3ULSb+P8ikAxCannBYy
uWNXmE2Ro4+ktqFp3hlP/dqoshySW4KzpOFZiMoSKuyCZ5MGmih+n7uPZXXQwRZc7LT5/QWKCxOC
c6PBotScFSZGuvcaMzChLty8u6cHmU6ClxteBCANwQvgcgdViJMNK8uxg8DreuoKxRtashRYYN6M
wluP4cqXn59MvPXW0sHe8UI3ct/dUIVfD2gMOnXROA84snBQarqxsdrbcPHUfTATVEzXz9c3v2wA
eHihIQzIEIxBmJ/a0DI3W5HT7NOwy0A5pThcVN8X/Ggx2NDj4Mlj8q2w94um8CHJQQJwMHLYcFQw
WospWZZ24OvIAeBljn/K/a8gAim2JRwISs/Drw9M1ZktYaoQzzuNv/V5vOxX+5OuP1//vHQoqJzg
8kfq7w34Z/E0z3NXWsRTRZ7Q/4E/7Zzukd2KGtWRr7IluG3eWC6b8USLLTTkh0tafN8mHWi9wa1C
s2ycAOo7364PT3KgENRDEdjwfMIbRJCmr6k1rEURZw1YXZO7NaenPHm5bkTmbbyBFEI7OLbgFJfb
MSHWqk8IimLbf3DqoFL1UPF5Ea4RsLOjMwRXF+DQYh7I9HOrQB6qgMQSCRa8IQf9l5HMu8R/P1Tr
wpCw8b0p97yKYeNbxm/P+95odpB0nx2VzJLEDy7MCOEzNDSMJm8QiOXbD4oOHtaToAa7r5M+9eY/
19dG4gAXtoTto3lQjCoNs4hHFlvJYWJxPh8+YAIw0H9bEXmn2+Xy21k22CbD8pf598HeFYgudYUb
Sz0AEC2fl8+A0BSCJWet3QavAezSslpBalcX2WeoM2fPbZ9DZt5i+vtTqCg6/a0ICUtkrm1edlgT
9CKZfuC3aYL8opZEppNsu+vTJ3uBgMKX09MiTnLfVB60qkgHJ5vAaIKXho+ADGQXr16vncyGRk6W
/TF7fbeg6hIkxN9Nif5a2slHxnv2G4SjqYHeLRiFMd7JmNywa7wduJqfkCz4wDP7YrB8b5zF1lu/
FV5C9Sxuco3t+u0fq/c0xYxKziO03qNRCaUcZGzFFvKmr+phG+wshpQmtFdU4kKqzwtbirjrkqaJ
i2qhFxm4vH9e9wfp5xEzoQYCj4fw5OUMASGcJ30KuohJ82c08OV3xgLo+3Ujkg3F+bz+MyKMYYSM
jzHPYxbrbWxZ/2SudTDNOjTMT9ftSI4fXAoQZ+U0hUifCXZottZOz+345GYdDkjiIC+kgnLIZgzg
Taw0YH9INgtGSO5BzLYt0U9k/QFCINUVnX2yQSAVw2lbEJvbInB7hspoXxUeFrzZ0Sry6Q7qrNfn
STqEMxPComdNvVVDBRN+u0vTiETXPy8fAWJm3roH6IGw65DzM1m6Ih5nLuhZoVCxDruaKrJC/AEk
XNM+MC7/GRHuAapX0PJzEWsgAeD0sZ6fNO1OY8ey+mdsfw6TAuilGhP/OWcnyVC2fVqkMEf1z0mW
g2Dj4Kjo3uXL8t+QxMimoUtd6ihtQzH3piQHTbEsihkTISG1tjUenbAsi4OShbYc13w5tvq486rx
vrfr526290jMh9e9gS/ElYUS60ysBaS6X0qY1X6k1hgUSeybcdHMh6VvAwCFr5tTLJQp+LY/r6Or
15jEdNUOVNsyUKCYCfokR8WzUGWIr+aZR8xjsuD6hCGX/k6yJxcCAM1yvD4Y2cF55uRiswBJTaPr
jAxp4nSX58eW3ftt0KqQAlK/A1yfV9khdS4K1hRpnrtkwatEgxBDUhbR8IHWOa6M8p8F4cI3NAt1
BmC5YkJZML+gWyS4PlGqIQhHjrt2pedpcLKhfGyOk4qYW7rWnPsSGgi4V0T5k440yHK7GlBBth3k
y1O7fmsSRZsb/4lv9smZDf4bzvwprep6WDxQ+hs+DZvpdXM+9+Ne39Bv/ef6ZKksCathkT6dUa3D
i2DeDVsXMHANmMYUFigI9dm2v25NvjR/505YGr8YXCvtMXcaObqQjskV5wv/tdfmTbgIACJ2KkPz
8GQ37orkp1d8pWBMn8pf14chNQOJCmRPOWOsK5wr7ThCaHdbkM+u/XjO6C3NzaDVtrAobcUrSmoK
LPO8yx3UgGJGKG3T1iGTn8db7QKUsprDXe5u48Eemzn2QFOtmEHpCv0rJoUS/dtcY0kHu9BRo4+9
bIMW4qrNgd2ontVSI3iwA46I9mUo116691Kh4x5ZtDy2258FVACbSRHJSvfomQHBD9DYTN2iM/M4
T8mR8xGWvvvJydLddT+QjwONYqCD5C9EwQ/yqupAqIKTppj3OqqoKiJV1ff5358dA12+2XRNcK2U
X6GuRlRMNNLPQx8BtG1chU4sBPQZGXLQUKMAVX6zhwMisw9Mz9n3haTGgspmOWh4O5dbmE5PGMf/
931h+s2lZ66XtUXszZFf71SvLenWAxs0Z1UCpl5Es27ORCg4gZBK3n6bzhouDUBg7rdm0xXzJPVW
xPh4R9gQotP5DzlbZr+3UobYGTei4QY1EB+Am4TOPEfXp0s2HsBQ0G0G2jWk+YWwlY3LnJT1jNQv
pN2RyKrBQrM50dibigvYkA3IAkOUjvwymjxEEVyrYMxMFxxaXTYdsqT5rPXoxpq0ogadGwAWFLoi
ZTZFTXaYqy0a/TVoa3JfJssBFHYHoqKakzm6DdligJ+R+Ma5cDnBaYrkZ+OhbLfOx5dhVgRmqq8L
bm41bTdNCW6D4bu1Rpaq6Us2mec/XvBye9VYl5YrUoPZvumjtQET+sv7PYMTBqLygzwqCCUu52fz
1nqeW4QbfmkH7DO5Hetw6VTwSn7oipczZz+HVj1Q4m9YK0qqL8NAsJ+StAxG52FAk2h5nOkz831Q
KKgqWtJlOTMn3AGd2y0r+OOK2Mi/4O1pDM/XJ032hEJ6G4AN6JtCAYav2/muzVy3zBMvjTfderTG
eY2yBEj33ppPbLAjH2nPNBlfxknlb7KQDRxlOJiwiZHeEAzPmq4VvgHyQNyu+3peIoua+8UkR9Mc
PnWzv7s+TpU54XTazHrxWANzGfDbbF72patFKC1BXHd9BJjvA6cUmE0AhwbNMmo8fFnPprWcGMhQ
txzcrmbx0lolQKoliiJa4IwqDTDZzkItDKIJPuCkbwQTcq2bnWHqwcPqRlN7AAUW4EbXJ09hQmQl
1ZlvuwPhDKzNi0G/9umvxf993QSfEHFbcUYmzvcPvKp42A6lUzt+ipLY2t6W/fdMpXMkGwKqzsje
cB4YdHZcLsiSZ3XqOXkZNy2eBvZyaxvPzFMhUGWjQCUHPLCwBdIc4RCFlyFB5JUldNN/Nun35d3E
1zzUPPu+cIo2TCvgr6D4giYjEEplp0hjyy7X8+/z8Z25bQU+7MRy8P3e/wQAo5790fVfbql4F6pm
ia/VmRX0f3qQAWzKeO4f1ztnUAxCdkKfD0LY6ulYFjUqhBjEcDdDm6ItXitIL6TjLZpSmKZ6qKvm
TPAsbWUTMQeYW8YQciU0eXbWgzKjobIi3AMQVluNZOCeZfdB0b9kthds9EDKr+/fh+eTJ1yiLhmz
Lu8xGo/96SC5M6vo4d8qQF76sHiYNDoHKNKqjEviH4fptvRvteRGS77Q/HehL+HUPA/dL8u/GY29
ZWinSbWJFFP5L0XcmfsZJN+GqsAPSFi4LlGaHdMNfdo3H5hIjwu4o+oKVLVQ1M0qYmqzSQHhcg42
MC+Kz8vuMzB8/vd5IRise79rTeBCY7QkFc6+fO3KXWIc8uzlvcMApA/MuwA9cZ4rsf8yW/2qnjbU
jvGmDmwkNydFmP12NdDsi+ozJOjA8YlX6OVhgPNmIZk3VDE6PYM5/w7ypU4/LZVKx/LtBWDoYGd2
YAjQtDfRIV0LVOgICPgYe5nW5846mY7i4JGZsG00p3ACRqQdhdPTBtxy1rspjxttQPsB5DIVmeC3
Byee6GcGhINzttfGog0M0HoIAHoYlN11EgtImIAfAcAaB0SCwmoUhjcNW1bX8e3KvnTz5+vOJJkg
4ERQLAHuBa9EkZkEadnZbzUNa131waA1IMWsAr9R1UjfXgBwKPDeuEjLgCRErNa4aetupZNVqHY/
1ckOiO+nKn9aEKjX/cke3v1+v7QmnMxa43ZO58FaeXQeclX/v2RBLEhRcAAK0OZo37zcHovp10ub
5izWCi9Ynr1hVuw/lQHh56ONAqDGAQa8IgJl4TLurq+5ZH9fDEC4UBptIfrG8P2GfV+c01yHw3Iq
nE/vtwKFIzRrAqKI/lBhZ+TFMrQ+LdoYcQs7TtZNlx5LdrxuRDZVeHbjMMQfCPCEtWCdkRh+Tljs
/Gr9r7b55frnJbsDP//v54WVGOdcp4vhsphVU0j7sB4jL9nCDxhxEWVDpgPYOfH2JUTbcmYXLCbj
qcv8YEQzaL4qAjzpSMALZAKgiwfev13wZzcsJXmuZdSkMenW5Vjm1fRi58X4xZ5bP7o+HtmagBrK
hPY2VFLfdOjWrHWcIi9ZTMvb2NTeXREDsOTs69y5zwZSu1vlOiW+PjinLmeBpbOgm9/dcwAjoAyF
si9AWuA+vzRSGlDvqxmWhKYL4J436xpTtMmodCclM4XaPuYIpy8wBaIeoaOtCSFgbYht/Yk1cfn+
hbj4vBCQaLh4tb7C5xPsDxarjimJSwE8gNwiuiZNrhd/OUkgxSGkXSwKVAdaflpg4h0UEiN/MwZF
ZCW15ICqFxlTbkq4Ah29qB2r2GgMnwtKEKcbUx7OoAW57rh8VS8fvBxi89cMX64z10oQhU6JBTMl
+9p2C+CMfmA6j4l+q2mxpQ3hvP66blE6MJ9XK/DAttHbfGmx7ZtmSDcbS7/UAaRNVvqo1YpzWOpk
ZzaEyYOCmU5rbiPvfoMfPhq81+uDkFwnPBsGbA8kDgGNFvzA09ymrKCVFZvsbtuetWY85CM96nOv
WB/ZSM4NCVuf1IWnARAKorYwL9Ewt6gCX8lyQD2Hk225aDdHDHG5HBOpGFpZOTmt+aKT/WDd2Coo
lGSyHGx5hO6o8L6lLwD3+YKn6QRVMf+TXYC33f05kDbY5t31RZHM1YUdYa7Q9OnXYw87tjsHtHpp
VZR2b187iKi5PBpapTlppnA1Nmm+AgUF0RnfbLFTvJClZtD3RgiIX2B172cAuTQnnMioHiZlw8CL
W5bfOufeT3Z9dmjs6PqsSTiI+DsBNSsOJAAng+ABA+1tvTUzcHQa4Prv0MNa7w1IXQzsy0K+E7CS
l83nhC3v92yYRTDJObiAWRT2aAnQD9K7LI3RPVq/LMX/+XnuLGcH22aOtd/6JZhUyz7MTd4Qqzih
+WoLR+fFAIQzoHf00vc7cCiiaa6KXHrQ8m96hv7mXRJeXyLpHnXQKoGmRtQUROQ0opiyqHKwgVa1
/mxofnYDxsP+xmg+UCSFL5xZEg5ni1A0qnJBEq8DvVZYMUUkI92iOGgcUFqAn0N8E1mgYRydGRSt
3S99OeRM4cuyicKTEQlo6Be+pbVc545mdgmy8CWdXoaB7krLv4XnKwJL2SjOzQjnwFDP9rBNnJNc
M1+m3P60jh/ZHQAo6bglEbyCLPDSfRPi9N3YDHmc0tu1Oy6H6x4lO8kg9O6B+g50Rpiry8/3o1VQ
ajnA7xLO52hGXeFHBT3RLL8xLMVtLF2Vv8ZE1n5bp8xvKAFKdSt3Wep8g9RHMM326/UxyVYFKXVo
GxsIlol4OoOhwKAVgZlpOL0WumK3y7+O+QLgFnAlsULlpcxCbzPQyKsb9dO99n5lAE5e+/f7wuVl
LkODdxcQ1fbw7JPuAGaOELQFilNRthTnVoS3I8QFvdbWMQqHft5r2TeXKAzIHAvstxB4Rd0JMH/B
sXI9n6aeYmsQE/3eHfi+k/p50Jebwtd2mVaokiyyZQGBjYNMDtJqiJQuHXlufGaRBPsE4VrwMOIp
ed2pZOOB2he+DNoiKEAL49FrvbJztCfEy3Byp3sPHPDoJvGj/Pd1O7KFwaHIA3F+qYgoHmfcKns0
W9jx6iJwx+xoauzec1RUudL5gpo0xJh5jkJUt9LAvtMtLeaL3ZWTF+Sjq5gwuQFo0IGHAEeXSFNL
/alGC/YCfrQu23kQGS9U9MiycBIJCs7yxR8RIlBoy72CrN6Cs6vTomJOgtF+GucsAgmBYixyS4j1
oAWD4FjE9KS94fXesCLeg1oOqYMpKMHYsLiK611lxrz04c2uytQjMJPOqDsA+9QC2k37/uAtX697
GfdWMWSBqChqtJyL7Q0Kh0FA0Fy2gQewwWAdnXlvG3foZHNHvPjDpFPc9hKZGwQTZ/aEW4wmoJkG
I0UarwiUGwBVrG6PrtgmyPcVyNKiHDA/+oEMw4VRccu6bVZkgGLGVhWyKtJUWuqyrUpAmM9Zd1xk
eIUjxwD7l2VQKA34/n0+rVHT3maeSsZaZYT7zFn4OumrW1TggIi39vNEOog93ZBV9fiX7VWkEYFO
Rg+7h0jg0ojlm8tcEjwuqfsyTM+rfbzubtJB+ASdpcgxQNtDcOzRt0zqQ5IqHq38cVzWG46znKB/
ct2MpPUKKQxoJHPmdzzPXGGytNVsPchewg7TeqhJJ6e0TfaWVsabs4Tryqt5dkinMYCURzgmc+RW
72dUu/wNws3qmrlTUKfNYs3fe/rtOqkKvLKb6HyQwl7KbCf3O4s3FM23BX3R7GZPNjeCQklg64qD
T+YYnqHjsQH/RogoPAnHhRE2JwRh+nDcyhtyc33BZH4BgkbIaIK75i2kjd+2HnJbadwY9dO8uPea
OT/1aJa4bkY6CrwEQMKlI8slcgG2G8JyA6BDiE+s/b4sNPLH7Jxc9dKUHaqgSeOy1i4HXAgrD0GT
BeQJiKU7GyEbNQ4Nu/GrLEjBcJY5c+TQT6OjirNkd8a5UcEbtMGsB3Mwstjj1FlNBvjfS5slYaar
fEG2WMh08QHimADA+PKQ6OukAZ8JgD2zR+8zDSUzn+Zh7o+/3r9aZ3Z8oVKNZv5ttCb0mEHKJUoX
I8pU1A/S64irwSOVboAv7e1KaUti9lsWL7p7yzb2Kam9x2bUAn1KYzAEfIYkLrCiblyWY6QV7e76
CKUzicw3ghdsKoD2LmdS96Y10cuEr1n2gNpjDIXlQ+JZH7mgwNVJOAoRBRbxOET38wIM7AyxZLai
zPVnGV4JUyUmJYOBV4P0AJgvlMzFu4MW6WSbXYWuChPypY52s/XzAXLyiqNC4ucw40ING+EeSEOF
zZWCAau2TMxZvhAUsxewB7lhqj2l4+93Lw7YVEARBG08qKGLCIOJZXNOByimmV1xk07WYTCc0Oxd
RZVFciYh6AYGAAQkUHNwBB+oDRucDuDUiDXvmGYHVWleuip/Py9SAprZUgzmiucX08A6tw7gc/w1
mYbielBZEa6HBvjWNC+hk9c7PSITP9CQAFsbVQwky0yCnR80pVC8AFRC7BfXOvCpLci6xsX4zdeq
fTslYWWzqHC2YAK3olF+Msw2sPOn674guWov7ApxS0r92XEGLJKDRrqMZuCf+5LQm2YDnV2muj5k
HmFhcGBegKe/eWGu07Jp7TRrjyj3/KjqJuzz+cv7xwOAKzqs8CcaqYVNNA7ubLo21NuM4Xs3djsd
gDf/J3DlkVYpmmwl+5WgHY2/mJGHI+J+bUlHgQ1vUyhAIsr3IPeV7LYRHXbbB0rI/BB1AfoEkwD6
6y5PUzu1kYunSGXUa78rN+M4Akzjt87u+tz9m4cW3kwXdoSbtnGHkdHUAup01e4TzQmh7b5f9P6Q
t88gmDlYRhXayRhOaPBC2enYeyxcqKoNgJ8L136FcG4MBZS0QAaI23GwAnugYV2iYr7clts3P5mD
Ugff1PZ8feh8ZFdsitixojdqQK4Q2BC3R6bgIfWKcBmH+7EzDw6dY3dQJAolW4EgygDhEA7Ht0KA
c1O0Q8PQPg0Pi0rWR73qAaywIA5pbAtrsgYfwUx+DxBz4A6vH5gzwBoAUwMHLF4+l165lhabkeVJ
Y6MBF2O0QnDFiPzyczsf5g8AvVAM+GuLD/bsjchmH+qEFsTiknWXWrek+mQviky35CSECaRTIa2E
YEKsDS0mSg+Z7+AZOt8axb4q78Gqbj8SVRFKui5ndoRp00YjtRNe5rT8p41B9ODn9WVRjUOYKgiP
U3Cq4ftdviPmsXND0P5Or/77KZV4zwf+59AyFLWEm7HVOg3SUzVeNi5Jj96afGWL/SWf7CGY18G+
KcANqLiMZUPDEwc6jrgisViCyVlvPEYWBLC+06QP3uqnUYYzi5PetmExbf7en0v65/p8SiIAgvvE
h9QvuKPeREtdb5s9NGFgFBJ1rPuJ0uLPJFXcJVIjSCAhlY+YHX9c+ndvQP8FlLBprPc/B18LiuUL
2JYU0yfzPFAS8b40JL9wbV0acZplcPsVz5uk6IPFYYHq/SRdHzxoOTUVwmQxiGk80msAGGYxDchy
m/u3dotKy7f3x5XIsgBsCFJrgEXEtwWhaMugRYO3hf5SdKesfX/DEZIBfw2IxKo4bOx502ukH9zf
OdmldWiVoLkJzCpcnOi6d0nXBIcnCu0YEfg6LtdkLKveH4cUL2rtpO08T/GmkPkV+sFxvqP+9bb4
NUB5YmxaT3tsXRDjrAz9MGAluhvnRNU2JYuGziyJlS9IlVtDSlHB5y17W/801UMIsdugct6P/iRo
bAbZHSpf0GwTw4NVT9xpxVXgpdB/Apu/d5ttRqOIi2UBwZkV8fasncofa563IV71YlrTAx2do2k7
n9LSOyL2DP3y93VPkC2Vi2IST0J5eDIJu7M1h7ZbXS4AMxzqbAhSM7RsxdzJFglddMgcWqiKvBEt
dzdaAugF/IM5boGhP9QG4inSB56xuz4YmSFUEVAX+VcTUYwNJq2ai4XCUOKwU0LTJMhs7QDe2iil
2wcKY7i2eaoDTgHxEOHwTH13AvMB2kapYYaQgiPvp2/lZda/Bvhoz6IPH+0LzqSjuX12wA8N1ufp
A8cALIBRywbaHCoFQkZoY2mi0dRG52sBAm29CRTOJVkPwASA5uNKSGjlFUaQOtsweBPHsWdrFQzY
otQkIUmn167/5/rSy56yAFXylxHcGRVkYYPWW1GOiYs6YjIld15HX512DDPw3KPZ8ZimWzx1xcln
9m6gk+q5zr8txPHntsVTyK2W3E4pbG8ot1jLXQ2c36zfDtq8a5yXtstDa1acFJITHCaRQuatbjwD
e+kcFXIgfloh9drm4MhfD4tehNdnVHIygO8RvoG0O+ZU3Ex9M/uLn3To1CNOiKAnsGcnqnxVvVRq
Bs0aXHQT0Y6YQ0ZNcMn1ckOay3JPxmiEnpccM9tXxNmy+UL1Ahl3rrkJodzL+QJAw6UaZ/q0yLFP
QSuviHIkJzfuOmCg/008vXmW1O3EenglCiJlHTrtIZmO4AmbXC+gII6pHaJYHUnQ4yEpiPc53nNo
hBa2rlW3vd43VonnKg3XokRFG9wr5pFk6bEju+uuIN1c6BXhHekoy72hx6RD0rWF35axTtNAgxRZ
VvlBNhk4lubABNO+P0JE5bV2VM+jf5vdxa2F0jBPdvioqYrbGklJkvUmegiBNSO3AD1VQdZ19u1Q
LUuAdE8duRbzUI6iNEyQX4SMxVgGkzOvJ8+tQTznNndJ3hVdMGSkeAYlSY9mZ9fftdR7zcjKTuNs
LzuG+FURMMocm0O9OdsaTlkxYmhMb3S8npW49crP1F6BZbJxTVAVkEmWP0GD2H+GxKDBLSlbwfJV
xq3rLwHV85u+ze8IXpIU0sDTERnRu25uogWaHEZK95pT3fRQcbvuI7INBhQVkuKcWg79apcbzG3a
dAIdTw3WguEwZ9ox+0ABEEzAfy2YlxbIwsZtJLBQ0aDXb0eVdI1swRABIZz08B9eRZfft7rWqrDd
6nist1NXffZAB5Gavz4wTXg+2ECVgztD5MVihlnWlpfUsTNxEp6oUuFcZAcRSL3/MyDcuXlrWxkr
YQAolP1Yjbt5hQQHdssf1G1Oc6fXwVprWXR9WLIKMbILaILkik0o0gnn0QIMcusVfgXuWRpahR+m
Lvimylcnb4KBnKDZ7E+PrlvtSfs7B9TnunnZ0p1bF5xvrKbGcRKChjN2l3T+rrbSvderwBY8FhbP
IlBdo4qBJC8U3PivOAvIgHv0IH2Q1sih9AEojY7QML1JshY8IZV5MyMvUPLKt+2dNnP61qzmrbcU
93RMX6+PVhZWeR7HSPPGUByNl79jgJzxWJcNHLVFk7Dtd2ynpQPbgQttDLLUooqtLZldMP1zPllA
p3C/8Xk5G7fW1NbQ+7RBmbcJgd0Lc/JsTJ/fPSgc78h4cPFmHNzC7vb1pl7WBRdoXwBwBJxeMLjQ
o4VGdgCdyeu2JGfVhS1hQNBcduok8crYqPe2H5RmeP37kj2IYYBlg+dYofYnxKLWiEY7Z0GrYGE9
54azS9jdUP1pq/ux/gGhTYU1QxJ+npsTY4Fk7ACSTmDOM58MKGW2NwbIXLPq3tEhYL3c5yuUVP5h
3his66chfV6XJWog6zv/MyV/Gnev+X+uj186v3/HLybprNHaJrT6VvEy7bcnY7q5/nnF9P57Fp35
o21B8afTygqUIlrob0+DB0Wmp4k+p8nXSv9x3ZiEHggR49lgBGchjdFPrp/DWo4+8u17l96y9Yeu
vTLvtk+GQEtuK9oHyWCGtHishhuUZ4LGVsT7sj14/iv4lJ+NuTUQvuBqr2Kt/zSyoEqDTUWdITlW
MFCeEnJ5yZnwaT8zsRIXErU9Vq10xp2zaXtHr46lbz4CvXe8Pqny0fw1JWyQERJXjl7DlF7d1kUf
rpA/UdEESSJkJBsAk0T9CgVnMbkJCBnLGwenNfOgZub+8GcvWu+qsE9frg9G5u2Iw/FBGw13aCW7
nLdyIbjQPFx9VbFnEMfaXf+8bFnOPy8cjJk9DJ1pYRxtccyrSPfAeArQweG6FdmKAC6E61vnXVdi
BRNO4Q/WYJYxyyK9upk7KD0r7k+VCcG/Kr/fGKUwQXM7qtJ7ymP5DwigIseEBgUgyNERpYvdb3rr
rvZsEDwYgpzcpdUHrg6OqcLNi8cQUj+Xi615xYg21BXBNhuD5QF0NoqHpHSW8GYA9hGvyDcNkPbY
F06rz3g2pDX0lPSwmu5sV3GayMI1xIhoS8SzG5VAUfBWN8xpbVLMEmPe3WjkN1QH9trZQgbpAOTR
QrPVoLmbGkHRNp86twlN6EtedzmZY4MeAFJKYDh0sX8up7K1Z8rmua6guTDqewikOTsoGNTHsoYK
2uBOzacP2EPUDSAmnieg6ri0N9l+Y3esquMcM7oiM3OYsu8oVF23YshuJwAN/jPDh312jPI2Dctf
QK1QzORurt3AS+uHqsx2jU1uM9C56FkZNUgPZWQ7Wcy8mRqw1dvTP85QvAxm9TDmbMcs995tvc+K
38aPIiGCRecOurXRiAaKTjHby1Nkpr4mVYys7y+3HQZEruh8HaFRckpLcH5MpV0Grb5CU8co7ty+
PYAPe1J4n3Thz36FcJcZerKZ0E3EgblC3ffrplNod/ZBb3/50HDh3rwRFqsubNYM1zOzWqeKrbW4
17TmoFfGwcpwaRcNg7hm9uAu9nNH1seybr64qypQkQ/0P/si4q7KVnC3pLDvL5+s5Tm1Ar2DgonC
42QnBgpruOUI30vi0Z3Tum0Hu2wwyja0hocG/cx6vr8+lyojwuHd25Bk1Ku8iSfnZzMctenXZiqO
VtmFzTlcUScGrOVNnbXtV5+kqVvHJsrtenu3an6ou8tRq05t5yrGI4MqAkr615pwrYJJbbHbhtQx
yX6gtIN2qSxEkjyYLHSbF1mYdqAXrk+2fY/mWsWKyY6Ic9vW5RHBWpvptQnbxegEtf1p8rMQBLOB
i83XF19Qm1NcKrIE3sVohS1HkAPQs86rYygA75cepJ36/0j7suW2eWbbJ2IVR5C85SBZsi1PsZ3k
hpXhCydwAEmABJ7+LObf+/8kmkesZFcucuEqNTE1Gt2r13oxpjrm/MmbW8RZbNhQc+Rb0rZr28Yh
pj9TC+loT17kVETXpC5VA3I2aOrwrKOk3wy+BdVd2zhI+GPPIHMzM3ZcTufYun0rU3hcproX5fi3
VW0cB52gmjW5hzzZwlKs7p1zg/Ooz1x8D9bmZgQx+CPvdjkLQBirrKj39nkJMtRAmE+U3AxbeNB5
FEvfPV/Vc7kT/fDLArRFFB/BIwCwtRaW+8aMrx/w1Z8H1mC+ngzzQyuOT+20NwnaihqwgVXtPetv
rhtY2wozMvN3agrJ/sUqUTL4g8qBaRTOs2gOWv+cFBsRxdoYfntBEDoaSJDM/vhsXYZmmArPgsCF
Wd9W4t3NNyLYtXOLQGW+S34rYS4i/WTKzSYTGEINMrHGc6KWa09I0KDbQT1anYgrVT1fn7XfLRzL
ZT+3ufBTBQXrHMsBmwWR+47WZQgWnn066wr3ZVyCgjdFlptXNEKH065h2S4heYSUMBLBeOt49SOj
KszxN29o7qohuwMFyaF22gijCbMh+1nYZZyb/HYATZpWscjjA2Tk/VsrcQ/MJrFeqej6mFZ3ggVv
QPCyRl/MYpmA0lbg251bCsWBN7Hb7Ks/56IGcwSyq3i2wCMAMXS5ExDBFo6Xt+ju5REyPBrZOC2r
LuDMwLJ0aqLzKhWA6D4Sxwsc6yBBQOsMdEe0J+rGff80aD86kJvp3tbsrW7Cf4e2zP5Z0FxCEwEQ
yFwDBz4LOvdTOj22/WPSDCHdYh1dPVJn1hbbr0pGYqYmUOjVIF6GTEaiLLeePKsplvPJXNyHZAIw
0a9QzExIeVP3JBCdE5SkC/LcPhBw6rFafQb84dU22a6ovCfqoNPIscJsAnfgSN6u78+tMc9/P3Mj
okS9yJtrq24O1soBdSW1cR+vnoCzWZ3/fmahmRKBbgwcaqMfA5ncqOHZ2gJ3b+2TxSkjg5abLsfK
FY0IE/uTBFFdSg+yFLuy+WH4GzHN1qQtbvq+HJzWTXAgNH5rQSWjYBuJuLVSIM40Xt3gg/ld9b6c
tLQAra+CsvhjCh170X1Oik9IJujJaTKeanHynGdN9QErX0X7XlEW0Ca2oY5tW0NAxb6hn43m+zBB
tnujtGzMM/nBRZ992MLZ5NKtUibxYSU5iaaIPEDm0+5Rlwezl1FrAdTePHLzu2p/6vU3wXZZ8qvo
D7X4cn3f/n/O0f/OEAgdL2cInf+1kVN4PaqMkGnkNAHeF+RGvXMQl6hBD3pw9aR2F2nTsFdDH9r4
XPBO3xiJfgSv08/rH7Q6MRC0cgDOQ3V/+TIREipmrUQjcS95YA0HtBrcjFCH652Ni3/1PJ0Zms/C
2XlSI7eVMaEhxzblsUZduq+7W74pEbB2pICVRAc5SMgAzlkc26nQkiyjuP+l44TorOvJGLZOGkDM
CZSW6Z4mWw3Sq3vr3OTiFCuZpZ3q4O1pL8Kc73zv64Q89OA/lbkeTjr6NMosmvrPU75Dt1BoalNM
xlPfINz2tyQYVp8REPdyQK0MnNUHFIXhaxZt556kWr3Ldg8ty6Aab3j74Ig8EO03e/g8lY/XN9Ga
Yzm3uZgBYmbUELNjcfz8pg0yld1cN7C6qmeDWniuuukTQ5UYlDO2Mdq9wrr94hMtUP0QGfYLT/fX
7a09VxBCglzeQjHxA0Pp0PNiciV2Udfme8GmaEwcFGjGezK3jZTmxvDW5++/5paRimWKgtsmdhC4
xlpgy8XGcNbOngtid5xvoIXAD3J59uoSjP+uDqdjAt/riL2DLuC83l2fs/VzcGZlESJgL9ucA9fw
2ApUP+SzTW7rqtyDgWbqXmrxbBcPiXkH+dPAbT+14LBN+udp2FXV4fqHrG6Ws++YZ/vM04ALw9SS
Ad8h1F315heh6APdijvvjrhbY96a2YW76blujkUBW1n2TaNPwvkJ/5nnn0vZQh3wjTmPg9yT4qvH
9sJtg7nx1t5iRlwNdKGshRVGshug+8XEq6FWWgNypEerftKHV132YTHcFIUTgEo49BMIyrl2QMhT
sXUu14AteNTPjU4AlFioP1/OtadalYPIDg1IdGTxYBve8yDk18JpqwCt9f8QwmisZ0ayc8hQAChd
/Mql2b3wvP4+Fv1WEmV16bHLUVWYFZCXCBd3nECrODetdXYXs1R/zCBsqeEVlnfljnZlxMXW62+F
RNvAFPxrc3G44IU7v3XRoAf45glAp1iUZkzrLvZ0udMGEdlV8dBX/bepSG70Jo/gKqN2yO+EZUZ/
sfPPPmWxGsQTZj3OLwFbugHItcN81vrrApLTePRu9Pb9ur3V3X9mb3HSDE3UmjDhJvUefh/95VDP
+SVd+u26ma1VXRwyT2SjXvA5bu1uasuPKH9rB3iwhIWpjkIb9tp1g3M0uIwWz5d0cZ85NRvA7A9/
nKf1S8Lqn9U0HbKkCWoJ0l+7tUNeixiFk417YNUukuC6hW5fhC+L5IWnWSOFoAnyRxm/N2h/V+vt
FwgcxBUtb3WtPuSlilzxF/2KPp74poXcEmRAlqiqxgXu0qjRX2z65U2umgMDZm8AVqZ1nI2ZXd0x
Z6bmpT7zzU1mNImd4bBYVMbC0J4NxSNRVBtgo3mBPiwgullcR0en54c6UjUNuc10mCnrIejzWxNQ
iirutlA+q/f2mZnFPqklN1vNhxkzGb6Vmv2raNyNkaxviX9HMkcq5xNmpUk1Kng0UC3eZ1Z2Z7ac
Bpp0BAB2aBCk3bsqZdxIyIZePwRrg8PY0NxkgsUKqLtLyynYPcXYQybI6coQoh1BwjbCkjULvj2n
fgCOhertwl2NLS8MYQPw69aH4dQW/8efX3gnv9MKJCfw81r1Vebfki1Qz+rnz2SbwGHgsbEsjg6j
hs9XgJSjEfyUp90TjtBGfLF2XFDr/6+JxRDQ10YtbgDgbXtR7oSVCLOtWVrbYOcmPixzM+Tc4Yja
huTWB6uX2wqoc8uHSvLQsMt/cI0+aGkXXt9daycUUpdzERZUi6D4u9xdTarSrs4U8kk5snJqiC2L
v9k0PQHcvDGJH00hVw5MHLonACnDv0tTNbQ6QBwNVTpsQeAe868MkUifuE9N45Ho+rBWYrE5MY8w
27LAI2suq/ZaXim/mLWUwLcdKvUT8IdAySLQmn0/vutGi2OEXA/J40LbeomuDhR8iQSBoD+r91wO
1OWDMu2khbASGdE/ChxzqI+ttUeE1hkBAZ/NlsWP+xOjRbEeenYABJrL2tE0Ai/dmnjUs1F7BSk0
lHBLJHo2Uger45o50j0X0FV08lyOKxlVwiAZAbIzCfVS7nQxNewj5f6dKbeI1T4eB4zozNbixBGi
Kd/pcBeWbgFufO22rMxISH/XdkmUV1WsD+ypq8RGm+fqEHH3zjsGmkXLbaNK0hIwPaBBkttRV0/o
V03HwM+HY8mg33d9k66tGvTSiAMYMLLvy5yPSqbWaWrw5pjtT18CxYmT7mobscxH7wjKJKQffpMg
6h96U8wuMVjWI7HkSDUhqcVQeGNbfFBrRswZVj9LWWAPLm5H1+RytAcETI33gk6LwKm2OAfW5urc
wiJgGUenTNyZq0SBFqduUL1H9JcnVvznSwKJMoB3CfiHP0iwpWaCdgiOyqFKjkw71CSYxg2Pu+qa
zm3Me/AslAA5V6p3A6Ja2RTB5ENi4q3qZESKfcLHYDSfkuEkpz4w7E/XBzfP0WU0hgjibHCLVQKt
o0GVhWdJYXVxW9lBpn/J0HDaqhJlTAECgq19sb5q/07nYtW0wUg74cBimzufeNXtmaBRAYq0jZO0
kvO4HNriGsvcHjhvCUNVtWfpJ72oQ7+5McxfWfa9o2XE6O1ov6GBMLCtYwVKbpuL0OIHN3u5Psdr
DuRsjpc4lgaScJBBQ7nC1bss0Efn2az5sezojjPzcN3Wxnr6i3smZ6nno7aOLL9/MuQd0vu+XgYJ
cp5EfXG32l+39q1vXu7bvBep3Th4/in/ocz/0c0ODUXYsO0PDgWxpAYHSD1j+38Y49P1gW6aXtw8
OeRNTHOcZ5VFevMOrHTe/jP6j8LDjZ58sdQ9lDcCMtL/mztYwiUMtAqVmYYh+0NciafWOEx8Y2zz
obtyKJfddiz/30OJqOittM1D2mU3RQYNbU4j7mobJ2XdU//3RPoL56P8yUpsDzMpjF/g7Q6k+Hx9
rdYu7vMDsHAyXqY5hd/Bg2oWCTINzEgDiGpFPoCGIrvtNe/E7eFx5H+B05xdAB7QSMFhfEvA3tQ1
hVZRRCeWl+1LIwuUUe17IcKxbkLV7krzSNM8GqpdYd1640Zla3UZwRBggoEC2f4lslkZRu9MFRyQ
r5+mJCJJGTbyhWifJICh12d43dRc3nPmHsolVK9Oi1aIFi+FEcRxZjg0UZPuMxI5WzWMVf8CBsv/
MbT0Zbab61MxIwMSELoYb20jghmAWKV3pv3LbZ6vD2ulYoIFPDO3cGfMqYrSqWe9S/+F1sC1VQ0k
yl9Je9Stn717XxU3I9t41q+66zObC5+WNuj3b5A1Awmtu2fencmcoB/uHX8jrlw9dmd2Fg5MWpme
QU8YVWwHGcA3Nv28PnlbSzXbP4sp7AJvY2ZiHN3Uxbw1A4u5sSv8SIJWpjObKOtQ075uc/VyPxvT
/Pczm6n0vbqG0vijQ24y6KTTsLKi6yY298TCXdXM5npeYd4cpR5qL4/S2nnqrfwIEsGowluy1fU9
SuA3xiQ3bK86MlAnoYI+A2+Wb6oabbI6uBfhyOo+dOu7FLggCMVkL0khdl7yvflziSjsf5TvwIWM
EjAa5y7nE/hnMwN6KQdvhrFrKv/bWBUR8nT/XJ/TeSt8uHBQK5jbYKGwtCxCgZTPFl4NT0WLNhz9
b627Af3aMrAYR2s0QpEUl+agVe/TCOVzkn6/PobV7X42hvkTzraepxVjX9Uw4TgysPJnT3n7VLCg
GZ6M4s2etuLLVTdxZm+x1YvSVWnfYM6YiezSp2zUgtHfbQusr04dUnGgciaoBS0zB1kihrydwAJR
8BDySom3vz5vq0f27PcX7k7Th0JCrxKAKC9Mx2eoUm1F/GsjQNZlDjBmPoQlA1SfgSHTly5GkJO4
QYFF76M/H8O5hcUYuNR4VkoPtxJYK3wMxLbaPcqa162sXbJoW9XRG+P5M2L8cocp3rrFUGu4ZMH1
YXY8luMXLe0DZVth2W8E8uuT9q+x+WPOtnODV3th9jCGNvxdlz9o3pbk4KoFpAHQiovMzQfA+MBa
v6MeQdhX+EHFgfLrgusTtmVhsSxtToeKTU7++MlXr4X7dv3X1w4gMAAgd0Xx3AfJweUMJS44UVNg
Yh/7oNFu5BiioDpt9SCseRXQRJrIyKD+8iEPrmxBIC0P3qq8+qet4BzzPATdYlDixNdpYBUbcI3V
PeahxIRMA9rJlqfdZ+mYuyPsSWyshH1tDTssvM+NYe8l+XJ9AleXB+nxWeZwrsYsgqsGgGhnqpEG
YsbnAXifn9d/fnV90GaN9Ds0XCAccbk+LLE0Skv8PBmdWBumSNkuyM3zkI0bltYWCawJiPHNmYZ3
GeYzVK1NriMiMIUT9mMRFtp93dy23TgXIU9ZVv7FxoY0FNq5dRs6FUtaDS49wUB4idxWHYmA6uH1
mTNXB4T03G9hh1lm53Lq/IYmSdUU5WMhuY72AoqqdaqQJ7Yc1DanUUVtDqY5lF7fDYDav4oavASZ
k7CYKohrV6lQIeTujf3YF2OsgXwtQB9uC+4ROT7kpB0DlaIHNvGNn3YjGzTKtW0EcmR0EWn+hFKx
pUdU494X0SZqY4cv7hsbKXhkwfEfUvAuAMwLL8pGa0i0io8nzvKw1k+d/dVWbGMGF4HabyPI1SL7
PWuQQp/ocgI9gBw4LRp5Kjqtxc0GwWzZ6R0F2sIcj9nQaO+lbafPFqnYrQ1Klq1AeO1sofpLZiWL
Gaa9iA7aYuAOAQnxo5ZBKkWH/hpOwVYZcDGVFtjU9HMji6lsJqoxRbFN4P9YWQQeEsaj9RcX0bmR
xUUk3S4HHwaMaEHt7aatztnVicJ7EoBAvCk/FEas2gebf9aVoA0h/VFnDgRMlFZsxJ9rvsj2QKU1
y5O5yEZf7gdbdnYK+CT6TvXiqFMtqEQdo1EqUK294RtWFwWEXWjCQm0WPFKXplyvT0cnc4pH3W7l
zURoAybexA10t81vrvuJ3+m1ZdwOeCPOEvinCZiTL21Z1CUl1Wz0gA5oQ3IUznk1udaDY9fQlMi8
0Qs8q56AMkx43KsECeSp9z5jqr/ocqhDXdhN1IN96eBqwsbeESrQndZCFtjvTrhzu8jSNVD+DN34
meYQj827Th7Ry90FKarHPxKpiwTUVp39wOjwRRcyu/UnUUVI7NixR3P0a9rcu/dQiApV5rmPFaKa
kMjmM/gypudOr9XesfhnJKC+SV2Wz0aKXs8CYKpb6ZEyHtB+BPonPO5k+V2XLN0PqphJeYBjq6VC
gs+cXkTWFVAz5ubd5DpJMOi5E0Cv6AQacHIzNq4TDGODs0+rPBgE/aL78msGopcQGBK1y8q3avrk
qacGGEmwrexBuSZ3Zcch/VKrIEuKMRqB0YLMaS9A2yTDJnXCpIFGmGt4+9avqoj16PW0Ggud2TaS
no1Fm7A3B+/oAewWMtThdkXbsL9xAMAAADqI3vOPnDu8oYqXAk9eBZ4Ps6tCZb83YsNhr4Uk50bm
y+o8EuXU7GmaFQCO6yG0kt9M6seqgrDMmO6w4hvnZwWGPWu+QcHWBMoT3VQLe3TAWAc6FI+FOYig
zpPx0c+05tAQP7ltsKlDI5NT7Gqmf2twPXvpGWppYatP4z36ccnOYgU9TkgR7IeUWhvZobXjjVI1
wUsMmb0Px5tY6L2RPiseJ1+FVG+iXEdDUfm6cbIxp8uD7SNviGY1yCp+YF+gddIWdocHTW4TOjeU
jZ8QGv6gnmqCbrDJQ1pxsTdww9wRUjsbt+dijPPtCX1tRJ+AO4FOZtn+g8PXe8mYDidO6hvuypfO
d8MRtEsbS73m+4HlmseJFC0egZc7q6VeaQ8DoY+GfEdXXrIxiWtR1NnPL6G71EDZRWX4eZkf2XQE
TNh1dqKNrfxHnf/FtvAA0nfQfotVWz5G+qnRQaOEbnxKksfUTe8JqLU53cJord1jqIADDQbgM079
4jLmRZMa3B/Qkj3j5mv0EttR1jg7jW9cLb/Ls8sdeG5pcQoJ9J1R9+SwRNKHgo96wDXzkEB/1ZF5
CER0VPY08PvxxnJVPPrDKTOtd5JNoSXbm4FWkTaa0Thu3eSLvfk75gHrwtxCiAgSMfjlnslMvU/G
ZKSPnfvDtr/6/B9nS69pzeGdm1iEVbVlSNYWkoK5/9vQv6T+g9nukvI5BWvf9WO+NZjFJFOQh2Ym
w2AcWwZ+dRimuXt54zSv7xlM2Bz5oP1nEST0Kgd7a92DLQZp82QSoYsMT+4eUJfcsLSIuv9nbf61
tIi6NaJ3edLAEhpK9BCEJV1Y5Mo6mkmR7xIL91PeQOk2bXE76hLV1uuzubJugDoj6AaPDBKmy4GC
k6oFFXg1v5oA8XYq704lxSGpnRtWkPfa1uLr9laYo0DshWwwSKrASwFPebkXEwsks75IJyDMIB9X
Trcke9dcY1f0J4BhtKSK++wz87vAZb9Gewxz/dh2PzzrBS+GANOIduf8wfC2KA0/+j1EghCkwVN4
fg0v606Q1dOyNE3kqTbeRdnGhH2WuQXg2D+qt4+t/3x9Gj5OO6Z7fs+5uBFnjufLWZgYKTXN1uWp
zZ/H6jurvlDwbldGGenGt+umPm6wC1PO4l0MwuyuIVLJU1klQODs/CIugTD23FeePjIZgbPvusGP
NxTuevSLI8MEzg+UWy/HZlDNzKAwoU6VtStElG3cGqs/j0AXDLGo233ILrVUWlI6VJ26lEaN8ctK
Xq5//0qVHAPwZh4nlCCRrlgsDoXkG3Kymjzx6cEeoLljHjT53nmnctj19mNl/0PHJ+kMG45tdWD/
mv1dwzmLGVsFVEBbFuoEnBvxn7O/wNOBEBuQLCAUAeaDeN/lwojcoVlbAL1fDl1os9s8n1sV91r3
tjGBv2/uy4vw0tLCRxMieZaXBRpkajQpW6j/75xR/26lnfdaQQEU/AUN+dx5bnGoaGsfSpu0EQfJ
4Nc6Ud1312VoMnbwefrk9rsBzW7oO7HkrtL7N7wUnROwWmBAyEsSA9buvqZJ+rPkrsPDXDnJD+Xr
EkTMU7/zKOOfrdz9VPDGDNue1PvUscWnypiKKU4LP3/oGtP8lY+p6G8IngO3aD5hr5roWNhyAt2/
MfHu8qqdnllVdcgGacNT5mlvmVv6T9DSqGKfNvqeygnJobQus9OYkm6Piq9TBtBUsGK3AuNRKHJP
HERfgoyaZBqemBzoRWqmaSAAxd1bokRvA9cgJ5Ha1q7tE35bZVN7KAwH70Ym1NEmY3qwG9wDhRqy
vYYNA9J5tMv3oEDYCcrMKB3M5NFAVI+yCvqQTFsi6h36PjStPPUD7uje57GutIes6CQLnNER30dv
pEdd7byO/0r87psN5PWYazeqsCIXTC/PWUG6214XT5k22Pt6YvxQkGaKswbQJzSn6HjJMRmK1h5C
F5RKD4louxNHMfCLY+bazwZtLLt8KsSL7WvarfKZCqU1uF8Zmcsz+VA9OJ3s9iWRBVbYUDI0pJN9
7bjhPTW4H0F5lf9UYNvc9Qp5Q4/Y+a5qWR+bfubuVO40oe8m4xFVHyjzWVVyM2Z+i0csNA0AdwHu
sDGn0DDK4oCGHYJfGUXYTeZ33ng1SAekipTjZRECsyHUaqBFwlc9N8JSm8pnfXCrV9V03nNpNsV9
Bg6roEHF6bZ2U+NBJBQcHElXAQcCEabWSNt3VnG+lx51Qwoe+r1LE+fesFJ0r6ANAmT0yC1Is4dm
JaSz0T3vDoHhUPdIndr6pktL+2UMiKP8AiQIBE2uh64qeSwavd7nXMdkjxVkM7yxiJGig5KCbIad
qxkiMp2eH0jSGEfN4t3eTUFamyd4jWvSYCHrExGaRWHuic0QVFSes+H3P8ZMl4d+4TbtRGvdriuL
B7R17Uz/M8v3PjjkE//HdffirtxoSPKDbQNdofZM9X7px5BcS6eynvKHycrIN+a4RQXZJKc/Jhbh
OANIU3E78WJXH9QNLhISqNH0o5aw7ugapR9MValB8PsrcoyhAxWS+6krqtDkX1pbh6StO8Q8RwP+
qAb1mFX6+N3rsWNMku/6YTRDCKWYIdNH+6HGS2kPNeEpLkY05ha86iPW0eZ+SAbrGXUittdMlexE
AoGQyVTjY841LWp7+i79vrvJHWRGNLtwI8EFeFxBE70vqpZ/5wOtdxXxf8gaKn8pQ67VVbkfNn5i
3UuGpFTnezvT4f2zLtUYe77HgOUsiXhhVklvLLxU464cflW9BXWSDsQFltT5XpCqQxSgdVlYUWyI
CbQvwDnoeIkklgjcPh9+DblhB3ohxn3SQxkoK6GrymifP1QGb8O6z9jTWMut/P1i9/zn/QxVbkSh
uHeBE7hcVA3jd33JhxPzszbgTXOLWHBXmxA90Tt3g/dpsYN+G5vFW5BtnAmRl1GvX5R+pVDBP7mV
E02Odg+y6kfoU1Zh4nklWs3MHSR4fpqNthFur9zxOLM6MuZoFUDRZXEFG3lDNUcY2QO8XANaNnTU
1WAk2zggmKrl7YvmW/gGE3KEH4pIZpICKy9V9mCOkSXArRmrIkKBv+DRdUOrozkzNP/9LGJJ8kJT
8J4wJB4SOw/qaiN2XQvFkKMDvAJlHTT1Lxk168yQ0CnVsgdmqVMms1fKRwGe7/GXysenJHOQsTXv
0dJx12fjPy2bXjdGOEfHi7lEkgUzac8uBxXNyyFChKmwQb+YnFzVyDzISOXve5APvDpmZQUMyh8R
GXp6IwpHRj132V1X0T4e2xFSoBMrvqB937iH9HQSU4g4hoq06WtjuFXkC+yADkKzuyTR/Zsu8dQO
F8QvdM+we+bT/pAOadsBqWPQXekw8VxTRZ4y9LWERk/l3Zih8dRE411EcneKkNJGqlb55fRFYlWe
EincJxCRpr+Szms+pToiqeuTs0QV/ecY4f1iQ/0CT8dlLqo0EmeQpt+fbP9F124QsQV5V0eJVkI5
Msq0925M4XI2cquLp9p/rNpgwgTMB326HwqJJaNu6uk9RF3aCEGHwOMYNAS1hvQOdfx941bZfkq2
EMkrTzYyp1aBnp85pZZtN33l9QIIqvyBWu59k2SQL0nMN+myo1/TfZolTxuzO7+EF1uPgP5tlrBB
Qwryi5dbr5xYVde6C1/Rus0dyYfpjiHDFY8ON2NVO8URs6AL+ErTf7AG4t9ylWlHlJWTLUGteZdf
+xRz8SkcHU2GINnDTATRVP3Rt9pnZU1/XHGCZKaLMhAgHC5edkvvyJ3CFaWTPbiGEeKmCnryyiQK
r+PG83vNcZ0bWrxPWMk0CdnW7IH77wUIjSigptdXb82CM8uWQ2YPOkTL4plkfksajyNVYUyB5uiQ
Bdrw8otjgMSRj8YoHDwbTNFwTovJ8pXf9IWO/ag0RJCeAqtfHXSaFqD2FYH2PjS3lDHWLIJDE1BZ
dNqgn3fhCyuJrHTet1ge6rm3ePi7d8rRVWzUzD9lLcHNqdM+e1GDuSUbtHYRgKVRR6oEbG5zpupy
B1IpSt1LlHUyDSb3xWiZrxX4vp5dU1UHnwHhRVBvgUAWaXdpgSs1Y7m/M5WR/vrjhUXJFUgiJJR/
s0ZefojhSWtMubROLaXHvGqOW1nklZ0zizvNjWggRka69tKAyeqyTGXqnuo7w3mot5qjt35+uYij
NuW9BaKeQRwpvUHN8/r8rLiKi8+f47yzmKARNjWA8nNPyP/W4ieI3vstzW1z5VIGPgG7HgcMHm+J
9Qf0zjZklZNT69IyAR2A5oKFKYcAHBgCRpfFLhQJnub8o9yzHMBu1GPbo5YA2dh36TOkPAM0O1q7
UrjNU6EZeixQCPtWslp+YTkCqwBhJxL2hrMFgFzM/n/uLpweHwB7HX2ii9kv/UKNGsPdJWQXZCV5
ARTj+/UFWJiY/cLF5CwWAMSiBS3RgHdy3efy0HV/hsDGCKB7j70JFA+kmgBCuFxfrwYoILG5ceIl
9MGK/g4P+PfrI1hsodmEg/5pgIWQe7M+QJOk1RjSl5V78jKTB/6gZW96lox4gAm+YWoxWbMpwDgR
SMyiZ7Ms9eVowB+gjQirBFIMqV8FNLP591xDYuWPRwTvhbZkB3T3eLAufLUwUfDG21AAvwOkUZOH
XLxnxp8/oX4/KeaYaKZUX26unCHp4NRyPCWTFVNQ1/EsJvrdwLcaLuctdBYO/J41VOxsPMDn5uAl
qNPohmTU1TCeDIPXhxYiynHWgUev97IvBo5e9Oezd25uMXuscdEITGCOsSJARiCaVBrbzs/rVj6+
CTFneJwhMYqK5IfeS5PXLjd1bzyJcZYfJ3tPnmx7DIriWw+kp293wMeVu+tGV7Y6Qju8QGdFdAgh
LAIRF5wqU91NMDp1wWQ+ko4FubURMK9tcheYVdCHoQCP2vTlJscxG6weALaTnbuBekv6P2wq/b0f
zg0sThGRjNvY4+NJf4NYfWDvbGNL+nBe4+WWOzcxj/HsWoHQjqRUwUR6o4MBTPsZqgSJuA3fubax
AU0EeTCqSRAeW6Swan3wkobDihKB5u8nCMLsyF/N1py7AoIYIFJrseap6/J+zEpxynp/h1pGIPGW
sMk/13fWyuMMeBDoznlzmgHMtItTQwavY6WBzu66x8Hc5WgxFEiMZoD03JYOiNTe5BbN2NpGOze5
GFmuAe1rpY04yXuricf65vqQtn5+sTojHuLM9DBxffo0qAeIpf/57wOjPjMew0cDLXC5x1qvMQ20
v/JT6w1BNhcktgiV1477LJRlA3WLlVkW4jswGqXAdvNTVryaKYmo+FrRz38xirn8NgMQsY8Xh1GV
rrQdp+SnPkCYHtrtVg5rdRAEBTJU4FAkW14zw5j0YBLXxakykXI/lP5uqPd/MYYzE4sYhnfENQpu
iNPQH4W8Gf4sRoW/mqt6yFjg34wZX0xRK/TSKzrCT/7QHNuhvyf9MzB1fzoGAzLaEJVBMI9K6PLO
n9D0YNTDNJ3a4YhSPrI713//o0fE7/9mH0cEbIMw4HK3GqMsOQdm8WSDf0uQXxw1kkwdE1vE1KYb
RddVYy6uRx8tVUhHzH8/c78eRG1zPa2mk2/Uh0re++hSk3oe6IMT6P1fzNysloH7EIEyWpIvjbUA
t/pw9fKUfmutG8/bmLgVzwhsMUDOs1APjom3+H1TWTUtO206oR72aJkclEpeG4IW5Bmd2aCR7fxX
uyxfNJEeB2t8vb5sH08PErLGrE2LAhjq4wsnNokutbnF+Ykb5htt9U9okPnH6pONQX70lRdmljgu
m3QK/T0jP42V+0uXYFVCpuj6SOZDeHklwwTkjpDPRtc4EnKXy1QaTAwQjuGnVH0dLG+HnAeYRfoI
JCrRX1hCugOxOnIqH+TW097rNcNr+am05K3LRBoKh4VZh1CQTv1GB/ISxTV7hxmrSFDj133cBfMK
nu31xE9aZrlTf2qbsdnB0hjqFeueRiN1b/3RnGJO9NAuH4ABLoLOq9NjQZwW1daufJEQ4o0zM/eD
tiUqbjixg0SI4XB9RlbO48U3zmtz9o22agxaC9GfOqrHZQa+XzrWRwWuHNuo32XVxtftra01OumQ
4AEP0EwhemkP6T9PoEjbn1JmNoGZajcmE/H/I+07e+PmsXB/kQA1qnxVmWLPjGI7tpN8IZzEUaEa
VShKv/4+ysW9a2uEEbK72AXexQvMMSmWw3OeAlLiucs3NYfmk2u5sKBuhHr7bJsL4dfPwZqelCqv
6vai6e/T8J4q32zjWYxfNAjslqgn36lMOZIG1XP+Wxob79u1mf0YfN5YH2a20RXFTXreXtqyRdNM
H964PTxLprr+VFoHQ2zxSJfGSH/Xmw2zQ9R6UVmCXfDniJLN3nJG215ytWzn9qN24EYK42MdNYJC
9tl9nRtZ1OtQh0gbEvtuA+gUabTex91DNr702vmE0gpybdWcS4uLXd3xvMhFMnWXZgAzoq2ViIn8
XSZbuLe1FfUxziJXhAMzSl8qGo8lP2t9Fii54md54nflP+rJ/9/5RT6PVGVuIi17SE6c1w6lDZC5
iRL/hFhM6zGWJb9v75DVeUNnABhLC0/9JYDMEu0krVHrLp3Lv4zleLBrGaZtsqEdtUR6/x2Ng27A
fOkDQ7dk6bRNZyS5bqDnMokpdIdyCqkGLBLtFMMrkfUHMcAQfmzU+VdR5kU4mvYUAM+igUtQE4/r
GpSLSiQlRa/+I2xy/uMgXAQABmoCsKVbXgkAD8tuTFl7KSEjgh6JZ8R3in4nyOvtyV653YBkwssG
otCGijrU5y3TErTAU4E4Qn2VxbvWlBt321qO8CnCIkcYQYzOhrwAKFHuanC/bNh3i7QAePep0cAT
GV7wdvcsffJvj2zl+PkUd3H2FQU69IWFuG39ws3Yd1poYBxa9pjRl3+PBNmLWeQWed31kU7L0m3n
g46wN3h7JPIiyvcWb/jp8XagtY/1IdCSmNfr1IQ6Zo+7Socv9mnLJmrr5xdrwVXbJDMpxiEBAzFd
ASzEVr1rdTV8HMJiNaDpURSGMl8K9WXE3W5XFFxBtiu6l0kvA6wUn2nZbrQ3pm7lUAGhANvJxcl1
rfupE6rA0TtpocNbjGFfmV04q1OcYgPOKbe/0looiL2QGRIBo6FlexN0+dytNFSmXZed7MQ8JPTU
kI3LdSvIYh7LYtBh2j20F9pNcJF5be23FLSo2yNZ20IfR7LYQpbdgprvIDdKnGM8oyysg6k/E+Or
6Qb/W6R5aX7IFThUS7s6x3CmJEhtHy/tlvhxe866jVN/bY1/HNI8rx8CCWMCplad0PKm470ak0eb
GT9vj2XlPoZ83n++//zvP4SQOfyJDQWzZuEtFJc/U0PzdYDyttQ5Vodi26h/oMSPgIv8Qu+4nfAc
W4llI7mLLaIGUpmq8PZo1tYAyncgLgKJPLeDPo+mYCDeWOmcr+aF+ygadHMaplZAYxlO0KUlv+vE
1LzeDro2hR+DLlZ3MmSJpCW2kJafgFBJDIAuTkr5fDvKytDAM7JRpQYmBbaSi1S8SZgTw9+xv6Rj
NT3oE5cHNa+cowO9qEA4Y/eQuf0Wu2ktSbWR1wABAcop5nSxqYSKnTRqWB6T8mC1b41t3TfpEMIF
ygfjbM8tEZDkTJPsTKkMmmnjvbNycECOHe0GqEnjslqumqp3AQzOuubSGqU3xCZs1l70Ldbuyswi
CP6LW9EEvWoxRngyqLzgRXNJNPcujQGRq5tTL2HQl9/VYjPFmNfg4pkDIYG/IHPwANBv/LxGzXTo
ChZnzaUpsgeSU9XTswYGoeyNtDO0nbHUi4X5XIjGa6zElwXPdrfX0spmnGsQ4CCg92VeEfNEntBm
LFyOZnb2w+Xf06HfolvOefzVKP8TYkk/wAMF4lCtzS9MO6Cues5GC0Y9T/qUebXVPZrmf7FS4Jgx
f0Jo88DU9vOsGjkYpbFp8kta1m9WL59F3z4pEunb7alb2ezYe/h9pOEzEGPx9XpJ9GbqLH7RMhOv
tHPRf+27Byv9fjvM2hdCdQVpLlAPqBgvjmXhgh1kxw2/0IeOnJ0tb+G1UeCNN6d/gJBcLfmx7Ad8
CY7ZUsKB3wvx1tqAhW+cxiu7F0AGgOfwqgRDcllRAV+9VkfA4i5FTu5apfWnHl5ATG6EWVlqs6bJ
DNECIAYuw58/PaDUrOR5rKKZJt/rxPxOO/d31zunolCoN6Ku42n4V/7tL3QddW5To2kEIJx9DdNK
7c4dZT2qFwJd5GDqJyfguuJZsQl/CBb7IwUVWhu3qm/XC2MOiwI8ajIaUNAzRuLDfZ3LaeBKmauX
WgvMZ6Htb4/q72R93reff39xg+Jhifu7xu9DDjT3ICMMJ3rY2Aa9zC/wAgxZYe77ofulp9U3vGje
mmba1QqKNNpU+kre0mDSyE6OzmXqFc9NdMiNmV8yahwyRz7UwsVe0dtzPnERqEb/DGXnrzKOfT2u
95UjQk3nT6ysAZwSoMXFMqSow3XA8Ru99dJAlx5v7RS99O6lbKwDG4hvKYavddo9E2KPm3OjAr4E
neBtC1LJrO2N0iBOymVfxS0tJ7PYgAmvExZNzOnvhqrVz6XUxCFOdO0Rtp+p8EAsqCLXVH8pStc8
jTFzLc/q99Q6Tz+GpK/zQEkddnapVQZW7fxq6gY1064fN3bD9QL5+2fOSvc2OjXLspJi9pUNSKh1
Hh0wbb7Fwe0FAs32q5PdQgsI0ETUZMGlt+fr9MMKtDkbk7Fqybl0rMLnqROSbPzW9pNvaEMIC5fU
03gccIoeamnswDK8I40B5UheHqFj+Qaqg9fKDtDkhj4otnOUZnYoy+aInwsqmI2orPIhh4DUbeyg
zwg9pNJhfTBKPMAbJ47UrmN3oBPCFyY33/XRuY8rHR1uvfnS1/GpyN0HXjXxvayac59UqBqnPLQq
8EaydJ8ZY/8nNjgQ7TRrgwaG1F5tQ6i4pMNe1s5rmXUZ4ETykshy8JjWhoqW3+tz8pEa3PCGBNa5
vTu1R57Ca6wYTN0TTj6EEpbiQcpYoNvKH6fOfAl6jpOWoO1UsL9UuGcLSM9AySj12Jh2O4p6Mfdo
kn+XjnUSZfeaEjcYSudo1jwiWnsmWRYYRvLYdclRUvVodu49hYB+mrV3ECp+Bcf6mJjWAfwhSPT2
wdROARvynWbp50K2h6ziX23aHCcSn6Yk31WoTU3d96rSgqElobCVM5xlcC4PbkiGGsaf46Ea7a+a
RR/zRKBv7DZqwCbrFDcqqpB8eDNL9bUyhgD10otV6CEfXBBc8kvJhuRYKALIc0eGeoKV4OhhkpKf
sLy6U+Ou90s3i/1ycmNPjnmyq7Q4BSUhvUxGhorjkD2msg2MzvyplMTemfAeCoDVh0zLUP4wYru5
42m2t3qYuqGeZdVg/xhjwPrc3JO4OJp2AXIHBDZ90LQARnboW5YmzV3euFpgcxUIEnsIHOC9PdDO
Er+P6x+yg2CYRckGnnVlC0L2DEBlqJ+hWLckEhZlpQ0tE+RsKu4PrapeE7Gxyf+2iz4f09bHEH8r
Fx82IV4yedfKnpxVt1Uv1NRjSB4O+uuoVOXog6OGs4kYgabuKArYYxCJRj+qaaaGTfHHUJ19CXVc
BWrH8p3zoMOiOld9i66owa1LoTbg71hBaYwihOf3FEApfnphmdaeGBxlNu6c62QEhU0CgIqBsxaP
jUVJOKWJCmiEJs+WVfutvLRwl2rqJydONmbt+uT6HGjxhAJemtidMSFpmw6V8o7OWPLvlY6PIQCT
+nw49mQQCp7Q8pzCNiH7WvMd7/65mPI5xOKGrktwDut5ulgRTnCbVH6oW+mhs0Ba4tLD8kLJXMWD
fSatLGYKdJWaAhJMzlZjl8BJT81ed/qnEphOLTF8F5Qkw+1ZMKnTsHO1VN/p9dQFjar80tsxrI0+
oCwpwhiu45MQ0JNxrflyPAqFPSpW+a2XTQCS2nCcZJ7jhI2TU9bB3XqUHQ/rFuxGNvFnCe/ro6Vk
fkOV7yqvHwZFBQl8eCwm40EZSyi/mad0GNhZ6qKAH9v4aLllKHpzr+MC6GvzG2X5D7dIXvO4IB44
VpqvNQ2SBle+lZn4QbTupKv1eTS1IBX12c7rYzxMPktcw3OgbTN26Q80b5DKEHJK0dzbjXFcgcGp
nzqoTLPW/KqOBHcZ901h+GrT7MxEoNAF7FgitHtszUOaTU9abhBvyNwTCrNPt6/k6/crPhaAAHBM
Awr0qvqe5A5oTKmwzqQTMS4zXnt1Pz72evpYqYpHLWvjDXSd+s7Qc/ToCNp0IM0vCh5sZFUh2KSd
3amE4kqSOPRuLGX3NDAXfqTgF2NnJWN3Ltux2t0erDX/+OeTD2e0BRY9CjwrmEpHR/vC7ulwTiDV
duJGw5/toiuOfccNX6C6tAenLnlGT1OZ7TysnzmAV3cA+EB6NFaNO5geNLMBqfMC/i45NWnHYFhd
56ZH7AQkH8nT2gMjL30ay1yGLCY/q0aPn/qxqpmv1238RWaqeMQLn4QkjyHSgBaM+qLXhvqrpdA9
NEWHaxj7AGrFExCZUP37TlXS7dzKdp8dquMAGpUSZTY+nOyppSezrcU9d5L0rCgpD1Bi7g6jBgli
0dMOmgRaet+3EmpfOrO/tIKOXym1hmdR1jixkQe/a3oLvjRWpp+CL0s9nlhKAQl/K/YzKhooiUpj
D3XorZrrfA4sPgYOCNSFcHZD4GfZNWSZOeCV7Iiz0XbfGj0JORG+w42gxClREL6bBvqYbuoaryxA
SLzOD1cVsiZXD0untRUn1dPhXAHE06d/qvQ56Y55gjYiSBAVedtYc9ejxBMZ6w0VRTxol51EvFcc
4fTjiHsj7PtIFEdIoJtb5/p11oBW8MyAAcEVJ+8SJMZtwevYKcdzxh/GMvp3+CEgLwQmVSaM0LF7
FoWLARbiHVdxbRTuUMC72FQ8rY9fVQt2N/8+XbiiQGNAUxvw6sUFBS3WwpaxIc+afHL0HRadtO+H
LTjaStYAON1/oiwOIawKrR7mvWQbqQdvxH1ufO/msj95vj2clazhU6DFxCkccrmVikBq9QcPCIhl
qurr/xZiXhofsjmpO5IwHSGY68fy3Jq+MmxQX68vCXz++Qk7g96vGagdM6nWFfN0tTje4CCZvPHO
b4E0SP89nQM5iSAOStX6lbxTrcl+6ipNnBmxxe+0UKc9g1FUlGaGHkKGBXj727O3shJmNhQ60Hg7
4Sach/5h9vKqasy+tsQZOp2gd7ODiWGVQC5QuWU9vjKLAI8Bt62jJE00Z/5TPoRSyWSOBW66s2gt
/Tj16bQv65r/LhJXPhmdmvm2HMAXvT3AlZMB3JG5WgeIEg7ZxQANKlnPlVycidnwsBlVdSfsUdn4
bivrnAB7Cf/TmdJ5pXFMjKaHQmctztrQjF+4HBnqObEWjr2xBc34ixta3BvoOM724SjYAU22yC+Z
qsUg6TBxTiaRXURhVp4GaZyot3j7Jakn4xcbu+ls2yS+NNOkvGUJS2EobA2AmxXl925y0juKWzus
aTL5ZQcMmpL32aMrXDzHK42ikAQzF6OcJs8qiN77cVfkYQ7/C0/mCTQyZAcFcl7xnRS5EwzNFJ9w
4fd+7Xaqh4tzOCSy/dXVpgDaUcGe6SsejrLaS1XitSlqCBwbJUQfcU97oyXDJoHW3+CwFFmIjD3g
/fw6I/HOlAS9i9x2j6nR4eSdEj3QuUKOfQmLGysz81dwit812ZF3V06W39ZdF3am1t/p2kDDNOn4
Pis5i9Syh65cj17JO1Dwyjl3Oj33DC2DzojVtMNDl9Gh3Khzri0LLAkIOlvAgF7Vk+oi1icV7JKz
2an0PFRV+4NB3uWkddW4UWtbySZQVkeJDcB1G3XcxTqfGlobiWDDuVX6cjdZxIkYFTTiCqwhodRk
hLSr8pOt5/Qdz9DkvxjpLEELxV1gI9Bt+ry5WcsUIG+b4exo46+mB8/byuAtFedbgPOVU+TTg3cx
zl7LEwNaQ/KcUA+cXScOHPEwZpHY8rJeORktgM41zKmLDtcyPYNaC3eV3BDnYXpA2w6Cnfel+aop
v2+fT2vpGJIjCIw7kB5AefrzxI2ZkjvSpuJsVbZPY7PwirH4Zkv2S4Vo4axJ8zJBmWPjVFwbnIMW
lmPBhwGQ1MUsJvkAFlcmpnOXAJURRxP5EWvMn4otBeurQADt4pFjY2Ggv4AH1ufhASzuWnzgWWS6
Jxiq0O5bCQiI/f32JK5FscAxB9wS/jc4HD9H0SiYb8wiaSQEnO0HqF9oMDCwAdxKN9b5aiQT70SM
BmDk5efKWG2iS0LTKCPGHdbi3hSV1+fVXW45h9uDurq5MHUOQYNkpg2C97D4Rr0g02BB7ycai3t7
V08bSc3V2YSfd6EZglQT5IqrQtuo1zotgNuMGqXccZt9HVGRtNppA4bxt6n36bqa48D3HS0/WwdC
ffFtpKuiJCHhLOAaRWDUO7NECfkpZWfaP4IxlnVPNdR90JbxMvkI0aGNlX51XvwND8z/DIS+BsY6
XcWKTu3SiA/2XLt+qqXyo4czREbruwlEtdsfbXVW8Wr7f+EW2SgEUuo8IRB+YTqBUBHzNfIt+Wea
xGJMiylVTTkUZBRpVA6tZxt3bruxn1ZGgVVn2JCGh6k5vtzn/RQnwC2YA0YBZq/vFppfmC9Fdbw9
VSvrG0EgXQzwo32NmlWYnUC+zAHdP/9OrZctrMDKhwcuy0QXB6QxINIX2wfrTuVIW7KoVlEMUNCL
vC9jU7xBZMAKstxGvgOdsuD2mFYnDuYAKhgfMyF38WWGwomnQcPxAL61rzvcH91jkuT/fgjZKuCi
M9AeF9MSd2YRrtQynvD9jcTrzYdSvmTtrBm38YWu7iZcfogyA1PxP8jAfl4GZpHASJ7YLOr+IvUc
qe66GvbAkHF6hm009wYwKH0zq8n+9jQupQuATkVksL0dHZX6+U/4HFnhHJhOkLIjgyehpph79LB3
8Bf4IfX2KKr6vSHkzKwpMHl50vs/t8Nff0WUEmD0ARAhdP+A7PscHYJiuQPvpypSH1rp550X/zOI
BLCcDxGWnehSVwuzthABTV3y2HFevkmmi62FsjqQvwU/HPEoES8G0mQxNRItriIpd+Vv2b9bzsPt
qbrexCBrzbcTnnRwQVhCOkTv5nxqyjoyM7f1s8FsArUetqgUK+sBYWb3X0hY6qiLLMsiUs9YozV1
pOb5hao6hMGSsHJfjOy5zMyTM2lBollQ0EEPsCs2NvXVGAEjAZoE/8HjbgXwMVjOxDNtitpWuMc2
U9odOtvtvybwiyjzX/HheazMksuFM1uN0X06Av8AAapidEJeHKt8b06dh8vz9se7SmYQElUm4FhQ
kQZNbbE8OIyl4JZbqpEtJD2VePBFhaRZoAOfGbhGk20sltV4OkpbyGeghLAso7lu2U5ZQ6dINkXq
DzUJ7bI4uXX2q4em2O2xXS39eWwfYi2m061Kw6BuAt/yeooco92LRj5akxb+N2FwRcIgA1TxZb1O
qWO053EQRTncYbyp6fxcOqXHm2EjsViZO4gtQHgNQirA6yy5EvAVg/wZHZXI0E9T/cqai9G9tVmy
MW3XoEVwbFXcKxCER1UIQOrPy9DgHePAqCiRWumPtiG9iYEyMd2XBI6IBYSWhVYGTSPJKVFoexBo
nYeOgNXm7Xm9unrmPwM3D8C1MJq8Uo5S5FgBiAHVzanXPDUO4yoUKYV81FPJBFykd7fDrawWhEOq
oM2XDlgYn0fNiKVAAwCjTvO7zIGQ9HO/JVW7EWLJLnR5qhCT9grykYvCvunWvt3C8c1r+lOq/XfS
/v8ojMUpmYOHjSrXoER5vhvKHWMbecfWEPTPs+SkFfZsg1kSrPKAmIXOSO7pw8vtb7H26ZHUAFyJ
egYqTYtRmGpVKIXi0KgzfiVO7mvul6E7asq9O054729J3a9NGup2s3e4C9mp5VO4zBLdiF2dRsP0
PYVeNm+29MKXDtFgQcCM7kOIecQfjvZREXWvZwhRoyx6sgrjhYF5OEDwOVLyuji0o3Q91lVN4xFj
+qK7MYMF7/hmSBJAINSn1HisUgsOcE5fb2z4tW+KWqyj646tIsdb7PfGyGozppRG+XRfQZxKohXs
bhVt5h9ZLkyc9/MdA1zmlYUaLKjNsR1VJxpRajh+pffGlsQOepi3Y7gL9IBIqtRsgc6IdOlo0Zij
BFsKaBrXA0AzrYNiXyHrX3VmuzvhGMO3yuJV2ErDPgpgJyAb63wHfx5qyFn8u0VaGGgt1GZUIHF9
wt0sEAURdxVC3OlohR+4qvfHuBQKKpYCtchOt8VeUdtqrxXY4TG0t3rPUXvLMyGydYQwcxag4Zp6
44xNZpamwbyg5r5upqpHSfrDFpYWyl6UqIoSK2iBusnhcQ2BREcJzNQEg9TnGhhi6uOArrQzisqP
G5nAQt31CzWH5G8WK94YV7bXNTCCghqpfjFS0/KYrrVerRk17PdkcxoyrTjpgz0cVFAK95lrVae0
cwsfkHHlrJTpN17awLRWjiy+tUKipivTvApQ0B7B+x4bZc+nuguFkZGwY0n9JYs14wD+pf1axImx
R9vbCMY+7e6GhqZ3ZWXl4Csq3Z0C90xPLdLxvrXVNkoSG5ACUQPwCRm7PSSpXpIUTip0sGk46nZ5
Z05tdmAuafZ9odahm4AEkaC6E8CH1QJqp80jcIuon1KS+8iiMZ+F1QWlgouYMmGEjWWUuwHk2F1n
K7CGc6AQLGU8nKouMe9SA6iZuNfYQeq0DtEqQGMigQMP9H9cyGxLHSa2ZuKPtZSBBMnWS6Q9nuqx
6fGB+uFEHVZ40hysvTqp/VdHmYvdmU2jxs7obkBdKmptO/VIOqRejm4HVHKAljBVxdmZhF4M2uVh
SxnQ6sDpwXBGVZ9vn6ZXz2BADebOB5ogQF4jf/h89uSWy9vUaSzIEBI/oU7A6LhXbHoSFK3MnG1S
iVYOFATEHodWLC7SJeZT07pYdlNnRRlMmXJl+moq6lm65M/tca2GmQtYqNCi87J8Eaj1mOFdQq1I
N7niKZr+rdeNbl/ppD7cjrR6eCEvMCASNWO+F/dRDnFv0VHLiWCc6tsJ4MmDVgRARb9kvf56O9ba
3QchbLx5UTG7ZvqkDqmR6cU0cmXpeDhK782cnRVdAvznVGAWsUDL3Q32/urJifY2ao0A5l+llnWe
wtwp72ik/3DgdhXeHtLWry+ShsZwp0qp8OtWBd4LQJmk36hkrixxzBfEFUHIwAiWSxxYwtydiKSR
VuR3sZHsc54FpUu+QOu28pTU2lgQayPCWxTlF3Q6QOxZFCcce8gmgXZS5E7FOyTpwyZL/4shoQsM
Mv/cGABF+POuHVGu6oUx0Ai2VH5nqie7gqeC9puTLkyULYfwlb0EHxroswIVgrfgskcKAhbNikpz
oUIO2jN47Ixku3zaQldvhVmkQVk2CGhSTm402VGqc08ZjkiaNh4Oa4vh41gWmXxXGAPgJgiiFVE1
HIvaM+SpBua23QCqrm3VD4H+wgA/JHV1n01SOAhk9PvBfhiqR6uAulZiwOvvT0s2yugbc7c87iar
U5q0HRFNuM+Gku07a7ynuMxub9bVMLAbhUqRC9TOspwDDhXymFy60Tj5VfYF4CNFOd4OsXaczsp0
UBCEJO1VTxT6KrXpTLP8bkx9oVIPOCynynyQAW4Hmr/0MulElwYKHAD2waZmHuuHD0Qh/1zWNlyV
FMANhz8p8iyYtzc0dFPkgmBjAPD3v0Wch/4hok551tMEEd2W7+oK+jj1gyQ/YKTlDdUh0WuQWrb6
G6vL8MMo5/3wIaY1IJdtRsTkZuGzskB69WK5QNnXxa7NuT9Ic+MVuPoBUQwDmAs1OUDlP0cc0XVX
4yShMHjdTXDfiQlg5vR7lv66PZurcYAqnvsQWCxLaPMoupihQQVXrNaCfCFkGOofsdvuaLexk9fO
8/n2wGpE7xzYm88D0hTBAEKkblQ34BM6Ydpv2cRe1y/xAgTPCnA/3EboDyzWIhr2udEIaUXQ34lK
bu4Lx/rKB4nPRB7bbAwB7cm92ScAmqzJ3s2M37cnc2Vjo+GBPNCx0I278mpS2BATLS2sSBuh+1qI
uPLHCYaTDlem8HaolRMYocAmBA4aEOhl44WxVu0r1MQiS3md5CEe8JJg1iGFd8im9MPqsHBQAT4J
OiZcoT5/ukHlrK1G3YrarPNsauzg/74b+FY1ai0MJOhmoCaMhNEv/xwGsKm2rpwEMOy+jVpVF54B
wuROmMmWHCAUkfFbi2MLC8WwZ+kCCJ8ul8oMDYev6ECiBrqKD6Ni91ClppqXxg0YPBcihA9jHQW9
goQ3IbdS9LZg5OwpTf1eqKJ6BY1Gck/vGu0AtQoI7pOiAQpcMx84i4d7JJVyp/AqDaysgHF1PtST
h9yw8wnMlAL8Ve8j04Aj0RrxFItKBuAslceB9/UxTXLLa93GgiFK7J4STlEUJKL1AVeCckmqlPwS
K67xRacJOCtxMfpWajOU7Sayp3qXRLTqGPzsuzjU4caLXLASYVxMAgbahDzCaMM6coByvUY1RVDD
KsCzSFXCb7SfznE2/CwL/AVOasd3AzDdfosrEWBtFfY1pmR3oClDUkCbfUjixt3XXDXOnWhhRsTF
13hQ5V5WuNNikjn3DhBE+ySmlQ+ShryPc9Yh+Y3BA8niw2TuMsAIKo3fE1RnUhwLfRmmIPvjcerY
dzUaYgcgNsQ+A77nXqsnNRptc3womsH9io6Lft/GRA0VRS29TGeqZ0pDvSssab+XFANijTHdJQAm
BTmcTe5gUPOXeeJ+ZQ3cs8DxafezOefOAWLLhwO9dsQ/TZ7B+tjv67QPcqMrgaA3Yg+PORjEOy04
UrEBonA3GwuZnR7k8LINbDr1PjZP6WtV1gUauIN/emkr+5Kmlq8aqXNXQOPmLDgx7+DDMlwsCXRQ
DDmvE2/gEUDNTDkwMWgvLFE7LCxDSi8VjvZc5g3dOIpXbjN0HEH9ALANKPNlx3EgTm0WrQU/pGQK
y/xZ6d+FrMGHgP7O8LNut5rE1yoleB5/DLi4so0EpmWKQwg4PlFTfJfGz5Je0uRAjAeUO71WnXyx
BdVaO00+xlxc2cjaYqdXEBNUmlgEDbh41u72GbxypUGQF7tu7uwAIrgIkWY9lAkItZH7dIHAA5nW
+9sR1gYBliRUKeDCPH+tz0cii3WQgbCcI2H81igcu6YCSL4txvhf5fblaQjPbvT8Zr7klXCm1Htc
qsCcRawkyg4uWdWhqSGypfTVT9n35j3MfYzX3LQyf4TuuQ/LtCbImwwQOGbXAUbQPmRF5/x7Og7h
Y/DdHCxTnNKLC4EMTIf/AeaXOF6lCp/jlO5i/9+nGKpQAIJD6sBwlhVNpc+VLG4FiWL+R8QwaQpc
/n47xNo6+Rhi8c6s67wzpIsQ5NQ6ORyhtvBf8zJYfj90xqAXijLUNdtgyGgPq+ScoHFbfbcGOsHQ
Wo4eTdUX0rTIyLMtku3qwoRKmo56M/rFy553zUheSjavGG7/AQYuPumGlYUGg4T4xuStnVazZyMS
K5QfrmEyqCWzZJqcKHYyHiQD+Fy94K9w6NV9NbV/g8FTBBSI/tDhgwFuR8b2XZnNqlhQBJxcM75Y
PSk8dDngcpNW6a7RJuWUIlFEzwuiiWKEUmxRMPWoOJkBe88GRXoYyaGE6Uq/SgvtWNXgzKNaad3H
Vmvt3VTGITg25UsK6bLQUpR+Z0L/uegI1INQ5Q36ssL/x4sLZVEmAXsFIhfFVImipDRD3CoASKuQ
PzNBBcU1IHAXtxDadhqoiNyev43pW8pcWFI3xpxqTmQPBHpQ9HUQPEgtPfYAGNo3o/C1Et4pt4Ou
Lg9IzRkWXHCuYZ2VUVkd+MgIKsbTWFcvgNh9hamhvRFnbWfNgqn/L848+A/vMjdWuSxhkRcNqAqM
aeqZ05ar78oDCWKv/wmxKHXobg6GNIqgEXTP9Py+JVjl5lOCdOx/mrK/LP8PQ7HBjSrNBkOJ+Utv
achOnjfN3/+m0MuD4sNglv1tDneKHLmnE9UVSoRp+TW3FE8320vfpr9ZaT1htBwqKOaBGek5y1SP
VF0wknojA1lfH7gXgB8wAE6b//2HwSptCaNBq3UioeS+AspjAaY7REbC23O6mnjMpCic7vDuQan3
cxwik5LlyuBEKqMBhbgSLFQ9oZkHczS+N8T83WXgk0/DER52GxWYtSEiK0B2MMMyr+R0O7U0BJxY
5u/pK1Blxdp8vD269QjA+0JHCqiIZfqhN9VUVG7tRFZ5UYcCc/hYtj9ux1jbYMg9oNWAJASUrEUC
otJOFUhu7QjmfInYdfHGLF2rRiI1/BhgsYOJ4tYNfApRq+SXTPleOD2kFw7EPqns4tCwR6VvcA9D
Dzcpcu7rs2Sd1w+/b49ydZ18/CsWm5wXYDXKCcNUiwsMUr0sceB+GLIKQj2OXybvGoX+0Z/bUTfm
1lz0UpnUAbbCLRDZRRUNufXS5s7GobI+MAC2kb7hvXuFHONFAv+DJLOjTLKI8/HeqQFYMKsazqb0
G0nzNzy7n7qG/sp0Z2NW/+I5lqfN3DmCpvRcwV/u8sRWaUu0Cvlxb3DV7+CJ49sTbY9Ob/YHi9ep
bzlx+ZynI43aBG9W8LJKOINA3wJegfAxq5VfrYjxBZgQQRrT5KAJ3YZkuRyCfLSLsHb1t3FsLPSR
XTfsXSuDv5KqvgiLAM4C2P+OjbDkpiX8yr1BB/j69jc0VjchGiMAGgLIA/GzzydM6bTALP0f0s5r
yW2kidJPhAh4cwuSzXbqBuVGoxuELLz3ePr9SrsxPwkiiGjtxYwuOgLJrMrKykpzTmhZr2qCo+x+
m42UP/eDqd5baqncFXGW7LoCNIdqLojd29q+KzO14K09OdizlJ0gFpOOWdj1pwFEEgqYs8UoeRIZ
h7jpgCSa/MxxKVT49wHhEY7ElB/H0a+PCtmGHY2V0o5+huqRR7r+7EA+BAer4Xi+3xWHUqq058qg
kJqaU/XZqTfcw58LY7nFYMjTlmgyfXPV0hO0LYD+aUMyNicfUTnf60n5Mhs0MrfFe6tNqE/6J9lu
X0l9nBSppilNA6p9Dlw1nUmDaF8yOXlotbh3K716Du3fYR/RqK5tnYTVw0Y6lThcQJqpi30CpqOZ
awKQ1whIP83oDqZ2f9sU1i3hfxLELzi706JWzydD4bUid9E+S5q9lIEqkL+9jOiYgG6y6KBQXzV5
GGEI4LitWq92WX1UYfmaLXVDxLrT+J+M5ZOoHBS1zjvDei066THtTHKm5vzLho/AHZP+VVfiwzhK
jzl0tnO4hSu2Fm+dKegsHkt6qztZzCF/HUG8D7QvlnkqyKyBZX57u7bkLJKac0Wfn5KiZAUFNtwj
7UtR7dUtSP+1l9mfARBozdmWq6ppEwIfXeX2a/e5mOl/obZduZoBMutGMLBq32LS5P8JEuqeWR/d
4XBQ0Rn/Ous7jX2yNxzd1vcXgUBYmw3QSHz/CzADov9l45my9n2B8MornxflFfEtHKNMNyWF/arU
PphFDnDVUvIXUSdjS/TF0IFFDXZhWoo+hlqQcELzZi9n74Mvbf4Xu8CrWCC9iYKyKXzE2S5IZRiE
Zq9ZZMpV1yxA/JB69c3DtoRMAroHHHK8+9X0Oi0xDZe9gpA+v581UBu2gO5XNwMYawFhTS1jCVKq
JmGkZonDMyEo7rTmmx/YG9u9di5EPCnaZsTTfhFwyZUMQFAROq+BfO+o34mjD3HyqNfzfRJsuLM1
v3wm6o+3O9uTEDSvhCoX1dbgnWLlbtO5rfbhtjNZXTCqdHR5iz7EZemicmQI24vEebXkyaPk6k2t
dfoLERZYEhS2NLKNC+N1GnMKFKO3X0OZxFztztFWYXVViTMJ6qXxJvFspXXAY6nMdk3k/kX3ryMy
mVT/KDdeTd2HczckmU8eh0TL2P+qI5gajrfXaNWqoBdi7IPZoKseFb9UBsXMfERUDLonqcO9MaTy
XskKeVfXnXq0VNA+bwtdtS/bwveK8je9rZfL1httkGupmAQGSrE3nor+abQ3ngpXl5XGyDSlYIW3
8p8K2aWMdIx1LZTi5BTIkuIac/deoZQBn/o3HT6GN+rzRxZlPtEBef2stPPQ6mQpT07QkLyzJv1j
pGd7S8t/3hZztVcLMYuHXzLaU2Y2RXIyTJ6WgUptCqy+QDokSY7/v7st7WqTFtIW/kaRc2k0dJQq
TYZYgGwrKQJH5kY4fFvKNbYW9M9ZWmTJSeqf7OBOrl+LLYL4LRELNwAB7v8TYdX36nBsfqpbYBVi
4S9C+oulYrzu0tbKOqtbXqTJKdW65zFUeJNXwKsZJ03xX61g+NCo6sa6rZu36A0XCGsEMZcizRAi
jNgZk1MNO014TIq7kAqoueEdrvybUAxGcIi1oM8kCLiUomnmINmVnJwc6Uvi2cU/t01sVQl8DwAf
ws0tu8l46nZOEZbJqS/VxFUgIKPaej9209Gu8420yZasxR6NeWtn5tQkJ0ujbn0PGeRgHKp54+Zc
PaJnGi0WrArtckozNLJ8Jwaxady3tf7cz/YDjvypn+ZpIypYVQsmZeIz1bjONmWgXE1yHaSnEArg
5JSV0662JKiUNmL/VUsQMz60i6xMskME2ppqlaUne3xQovs3DwQKQyOEBYuJpyaZgUtDY0h+rtLQ
Fub8TZbea+WPPv78F8ZGVRDIHF29zuv4ZdlQ8kGDNtvNxkOcun12D77tbSmr68RsMp1PvDVJoF4q
UgRa2gdiP9os+MUdeigk48dtEatbzsQ4wbItOOwXliz5kRMlVpyekmlXwFEAGIpC//eGYa34NIEY
SK2bxgtQ2RaKpLnqy1Lnxyelqx7QViUT09ZuNdAXNNrvrFz6PMUkJW7rJi6VhSe9kCp0P4s8iyJN
TSsIkhPdGy8FPfo4j51udB+afP6tjtI3qezuinB46zMHvlZ4BIGa5jnFbNdC2bw0aAG1k+Rk2091
mbhN8GQOWyVH8ZEr3UyDCB40MIG8cqlbMBJ4ZLaanCrtOM8vdMtGWzBNK9YH+gMzcpgHpc1laq1s
uzQvYe89pemuoUHg7cZ98fnFKbXzvExUn8/PjIsEj5X1didDpy/rT+majhhZeNez3W/7cEpzHQT9
VgMneJdvNC+vrc755xfxU1cCVz6afD7IDmn8abTKDetdOZm6TjcAOAvANjJ8fPn7A1v1VSfWoxNT
ma5dMN6jhvcTTENjNf+NKOJ1pmTxaVcjqxEzQ5VKCeZk6aFb5WBkqb9lEIpG+pdvH8k1R8A0rhh3
p9fhilvIT+JazsMuOnVGcdJS815ugdKcnMbVS+n/wi8PzYavXjsqnGxUk4W/XkY3M/A2wEyV0UmN
U2901KehqT8N0OveVm3NIHj346oRRAZtcVsralHaehRHp7k6BfOL9vbjAoAE5B4wW5HoXfZG93Ok
lnmnjie1vrP/jdrD7V9/3bzJbOD599VLc8vsobJokxxP4E4lhnFX6i+jCvyb7SrZY+98DOovM/PM
2haF40qQQ8aGVzVIcA6X9WLZMigAhjjRhlMGCKwx/Ei1p0x6gCK43Kp1rdge4IZMXAKfQ05lmX6y
sl7L5SAYTnNxkrqnKabdav4KJng1/SMXW92wK1aHNBLzeGiiqeWwrZZRVeklrT9lTvhOik2vyY1P
UbuF87xiddg0STXepmKSYrFtY2XMhtS3PU66hy/6s9NtBKFbAhb74zitOlU91RFoFbviTn9zMz6Y
A+cKCPlnbroBptrQxfft7Hsg7Uf5YAU/b9v2ysZfiFh40ti3s8CaB6HCR3mI9vQD4WpeTDk92PlT
mcv72/JWTPpC3iLuaP02HAxz7HnoAPym5pSUJpdfcJe0Xm1vCBPrswgEwAKlvE7MwSjDcuI6croh
LZSyP8X1B+Oo9B9v67K2duefX7x3u07W/czi8xPjBAlARnsHAmlj14THKvtyW9bKkUEVYGW48/hn
6agDx8gauyr6kza8AEW5r+bPQMtt+NGVa9WmZdshqIENBJKbS3sDSI+J7FrtTsCXg7Gy4w4GMA8W
EHs43lZnbWd4hJiEHri3KwhDyU5igKOD7hRC4x7pP+aNe23j+8udL3Op18cg7U6t1yj7pNjf/vlr
u3H285dz9gPMcknQ8vM14yGKn+bxsak2QrSVvaA3RFQuGUoAfmQRojXNKLcW0zinSHnkbkk1ekFe
sq3Onj8gdosjghjKdtTCmfhZZginJM0UJaMAauu9GzOP4Fdfcv+7r34e0k9MpX4O73vTtbzwl2Tv
QvOuUXZGcH97Na9V5R0HRiLtgSp4P3+m58/cXNk4cEfNYXvS+Q2p/hCH8Cx8K4o3R6XM9oNsQcId
kiNO06V18xuKVGJ+hOMKMFxBjm0L4eHa6i4lLM7PqJaFUwkJYUkXtlsmG2a3+n2AaAgJ4HS+SlNL
uVUVcqw2p+gzCPxj8e32PlxbNT+ftfljC9dBgFqldV/KcUsweK9HO6Y1s/6t555Hp0KeWBY84jyb
Flbdx+3kG8CxejQq9jDRUN28rcPVEgkBDg9MCjd0ky39ZOkHspzqie+lz3CXcL/c/vzVEi0+L0z5
zFQZMM+m3uDzcI0pXePG0s/A2EigbamwWKOmi0Aw92Pf8zsNxuKE3pANP78mgZZpDj1Jx2s4Y0dr
AkkLOscrpm++fcjC9C+W6VyAuDnPlsksHCtTnZZOj7qQ7+qGkixlQ/25BA99Y7XWdgQvaTFsTu2J
zb8UlWvSGEOv7Xi68k6Bv6RS0t0wbaQt1hZMzKBhUGBAUU65FDKBYqoHVSl5kdWFh07pi6c0l/KN
w7GmCulZOuYMNFGWvrjPkqQbGP4+2d140p3gyRq0o9Kk+7fbsMB7BucGYeAVXyoT0dWWDZHqeyQD
PacfXmJ5cJ18i/3wyqtzVBBgGDSECJxRoe2ZDZRqaUnwv/qeNtbEksPOaKMXGsRh9sg3LhBxIi4u
MUTRxMW4lAL6J47xUlQKuojfJ05wyvNc/pA66W/K29q+GvXJZWgLlkXfeXPTzkKmSLCdqafNypQN
fRie9nrzQ2t+3N6jNYMjQYsvhiaK7oLF1/WhmiAuqINTPNEu4fSWuZ+D3D/clrK2RQ4JOSYCoRYl
DrvUAeqRKWlBiT456u9m+jaVX0v565h/f7MUUqjMb3BAAeBePv7Tyeji1k7Dk20BVM00e6syM1bs
23grVyP2eWEHF5LEqp7tCYDiySjLcXhq4OG16uzUq1Pswjf7PTeiu1i1PmSl+vMvtAM6B3xEldnA
5bDjEMWmOvnY3gQ8S0SyOzGO8vQusraGDa6BuUTm9EzSwspLMO4atbaCUwtS4F5zzHQXA19yaHTJ
+BBJ6uA2E8RZkZLPu1imL7oo59BN00o7kI+vt3z8ivGgLhV/mlNXQBCcmFnjUG6CU+EYuyp/L825
q+n/as7v2wu84hUZudQAGWQmHWzpxXWotJOqjBSyT/BqBTuNkYej6jAEl5ewgN0WJU7Vlf2ciVqs
cJvaptOXU3Cap96TpinfFXMKIWHru2k9A47suPNMd2e/BV60arhgj4GzibPkqXppuFlcTurAHJqX
GAwLzFH5mxy6SG4yBmd8lqfuq+3X+tsvaYVVpcmFsiOQfAsfM1Yx1NJ6GZxgZjtmQDbKWbX3aVy9
vairduKQPuN9QTpjCaNdFlqmV2YYnNJxoiA0NcpLAj3LoaumaZdkkb1xi65toihzUmFgAoiGqsu1
LBSt900423A3TvOY8Qi9M4OpeOm7d9J4iKtDrpRUDKuxv7+t6JqhcgEJVh9anIgTLgXn/ZyrYaoE
Jw0Ax3CKErcy54OuBxsLui6HHMAfMXS2XsoBcWggiMbjqMYdxZu6+95uqbK2Z4Tp/4kQfz9zpIK1
xtSTIDxVtCZXwY/GeucYz4nz8faKrdxyrNf/xCyOdksOQhpLia0KJfoC0+Qb+PW72zJWV4tWkT87
QhvUIj5MbXnQetvGa9rtYbbe1bNxyLpwQ8qqJmdS1MsFqwBB7CaFPdEK6B+SuU4fclvfcrlbuixM
G67luewnH10CAB4mGtP6gidzS63g9qKtq8Noo4CA1Ih7L9XR+z4geSr2f3ROg0zuLGzeSsSG4wEA
hKFOlUGsq2C3orAKtNfgezaRoqs0eXYIh+nVGlX5L/YG4Dkq6kKXK0hm0yrhhrJynoRB+CHTTXjP
1A2fs7YxKhD+MjDqgmR8sTFhh7+R2sL3snpy9o0+/Ry0KXhyaIV4a1pIpDJZN3pEeL1dDb0kfqXn
DM77XiOwPTS1No5QQe6IRcudmdpbPcJrihFJQA5DgzAX/UKxekx7ratx3vV412aVa5r3PbWB29a2
JURY45m3mXWp1aZK3BCAIJovSf0u6Tdu9jURAlaLCoeoEC0vIW0EgGJSInymfzC/+cmd8evtOpwL
WIQOEy8tCECC4NQlubrLfLj+9NEcXaPLt9qdt3RZHE64axLDL9BFxllaIAMbv+QtaPZVGZxLgLcB
nL3qVsyG3FCLioAk5LaGwLU5NX+R5hDxzn8iFndM2WtGNpem5Pkgpccd+aat7tq1W+xcwuJ6MYNa
UYMRJebkbhyUXTSXh9zPd9q44S7XQo5zQYvNnwFtVtWKzc+cXZE8lv2Lkz4CvKHbLkhD0VYPz5p3
Bj6AEFCg68ECdHlecs2m+CyhV+YWFe3641aGYE0Azfq8pIVPgzbhUoDqSzUzCA0Cip9K+WOrGrxm
XHh9h3oG+aeriHDojJ5uaoPMQCnt/Vl9SdtPRbQF6yoWfRnMw4sqYF0h3b6CUenY8TaKcmLqvMx6
109l8xhYGkNLE/jd4xBOxzTqhxpcCTvbQAdYXUDRmAD/J2gxy/YQI5HTVjFTydNh5ZyVwjXiDZNb
XUNe7oDkAxVzFWwmMTfdUCeSV1pmdhoL2X9M40K7zxo/3fCda8dI4JwRKTsCzmfhb8w2KvO+nCXP
AI12kL/oJFSi5F/O78Y9sLpqNhkc+iwc+vsXZte0xcyEPGanhQer34db3cNb31+cm6afwzoLWslz
gmcwkKzq0+07YOv7C3+jlQYxgCWOzbB3+tjN7H9vC1BWbfpshRaOpvYbp22EhMjeKZmrRG78WfoB
m+sP5c9/vbSXdLf+rZVMnLvQxvsfbv+CVbMDw5dJNV6pJHMuPQMk7JMGQSlOuzvAagFFnLJFu7Qi
guQnVAK4B3rvroqQszICORba3tSpYBFOO3/WAPL7eVsRsRcL73AhZRGwDzn1tUmXLA+8vs+Zk90V
Y+BFwCjtgmz4pUP39BfyiDvouQSRAvu+XLhKtvy2Ngvb8w3/zumKe6NP3Jxc1Y6pwwe1pdJ6W+CK
MfIABqWSWRwg8JaQjgaEX3kY1rZnxcO3ycn28lT9c1vE2k7RMEIfH4G1gJm51Clo9KjT58Ly2vlF
DT9o06vRfr0tYm2buIlEUC0QNpbxZ+MP8xTnseOZUhG7eaq8SGEDaJqe/WPAmUXCKX64LfEaq5sp
mXORYmHPotFG1Sq/iiIwx7vhKAHDFBjFIczsl4EmTCUM7qTYPoZx+7nrm1d5Hg9Dmb43JyiY1fTB
COuHqdx6XV5PPYrfBBgBNFqw8VxBmjRjOGtOwPtCG4IPpRSdhiw5xH322PqgGfflLyXgx1X5sNfC
LeC4FZ8DhJvAjYMwmAt7YbkwDSU+HRaOp3Vpe9RNv91BnFcewzooD11WFc9lGH+PU6ffsODrtiuh
NV9mXg3pDN5d7kScJhAH+ZLjKXmnP88kMe/HJpPfRfD/PQNXFR8LkKqeu3os32djLR9aOt0elKz9
tWESq1YIKQB2SCMRd+DlDxlNK2qjmqqfGWnGrk4a3Q3mcniGL1m5B96s/5pVaeKCbtO91k1YP+eM
8+7zqtY/+o1a7IMiznd+OVZH0OCC0Q1rqXqXV0Hy5fYPXd2qs9+5OJCdUmraEPmOR3dHuAvLcnKZ
7DQ/tdPg78rWDI9DIxt7Jyy29mrNFRhnkheHRqkGMgZd5HvtpO3tEDK0aS9tlb9XAhH1XIj4EWcn
cwwH30xHhIjhZfUQ2ndFv5uttzZ1CavDsESjgMhRLKwusYxOGsDw9GpNv3P6+m6MtlKi66v1n4hl
d8pA40tO7Gt7w5x8zmjwZrz0NAybIfCaHJNGO2o8zK7ACXm5YPlgS6bZho7XB++DhqTnqN8F3a/b
Rrd20eD/NZBECLavejtjALrSWcFf5jEFADh4R+f9bQlr+34uYWFc5tzIqp8goZjvS/u+Mr9nP7Qt
2OC1s2MCJiLQRsGkWPaQWk6eG3Xq2J4MDWNd0MDhfFW6n7OaATpf7KzocFup1b0hVcQQE/R44Jtd
7g3Y5b4fD7LjpQwNHsy0Lwl2asjCGDjY3Rb1p3ywDHboh/9P1sJ/ZWSnyloZHG/U7V9GCPF7Y77T
neldkZV02xgnmN6+mb4KSK18zwDvfupVb7TUu9u/Y3UfTZIJNqi/jIaIv5+d3z5sJEggJiwFUtwa
WgTN+JHUjGwzmZT9mGFi3bjLtwQKv34mMI5rMJeMGcP5NGupW+jfItmt7m9r9SfMuVpdGN8E3im2
Iy/6inJAtZI4Shyv6azhgSmOz3OpKmBjjOm7PkmLg9wk076uTOOT6afaQ5rNDC3OabnrmVTwohDG
hzmy+/twzrqjXlb1XaN1/c7InWHn0AF6NyShvy/6Sn3mcimg53DCDSXWbjjR9GeSjQdPahktxq0E
/Mds+V6ixUfNvDeMe0OGLZnZjLTf316wtV05lyVO4tmuKENUMSHg0ENTWOV7W0n9+24Kwp92WLS7
sq+2qE7XHJRFkhnyJMpQNLxcypOKXomZGfe9cbhTvpZbk/urnycTw0ufBgTw4C8/b0hlmhcN7Tp2
8mR6SuLdXq21sq9KyxpTW0QvVOoXjsJuRqUvM933pCiYPpjApz5Plh0zVWcBp1CH3/rZN99Jk2F5
tpXb3ydJlgPgrZX+ZGWxtRGUrWoLH59KXzr8hubC2NvAz6FCI22vhXvZ2CXShnGsuWGCfSbUdIHN
tsykz8DStUYVkniUiq+VP3zOy/zQFqPbMB7t1ln5O/K32uxXZVJbhrqYitNVO7rVq3lbthjkID0D
Sdvp/5RVtpN63oXfKjncyOCvOX5LjHkQzQMduHzfllQ5AsvnqGmzN6s/YhIFzCptLOPqNp0JWXh8
uTClqDFs35MBky3CzN3K2a8JsGlUMh2yQqL16tLq83hotS4iFpsOivZgFxuLtPV58fczH9EpXUlM
xKEKR+03aL+vVNT2tw/W2j6cayD+fiaiGoCmzAJETMqrYzwGw1HvNs7ulhaLC+8POCRgxBRrXuT+
Qx1ufH5Lg8X1FnRaFFtWgGOT5ceg8b/OufxiQYD0/7dQC38d+nljTAFiovzoa3u/24FC9hci8ChU
aBT6AJflGaeBejDoLceb7L0t3fc2NbSNWGB1L85ELLTImalsmwYRIa8gjS6ZDRXWbjVKS1wwkIWD
lr1w01lixuPY9zgR+egHZP/v6vlrlW70MK9KAYSG6Un6boikLo1WizMnt+SKy6Dbha+Z7jYfsnYr
XBQ/dRnQ0Ev5n5DFjdbhC3u6BH2vzvOXUC/dKtHe9eP4gdi5dSubGL8TxCfzuA+6ZpeWW8QNa9HI
2Q9YXjKjSKS2NT8gy0n6BNXTmBvPQ659SIMRni7jL+rqQFjAHiPgYtF74QripBkTQYLstZHLTLw0
7zRpwzxWzU+Dzw5BZP8c8fczb5M4jG8UAU/zOrTuUoN5JNjcbh+itWuM2UESRFwvtBEtLHBWI5op
eKF5NXi7ZCRi7RN1XfVOtlrlMeiS9p5sITRmFeO3tyULg7gyGFAFgEeAf5286qVyGlzKWWjj5/I+
/kLV7aTH2r4cmR5LioMDrfhOsmbIDeINz7R6GuDggb1csMMuSXSbVps1q5up7INvcp9KkFU2xNXH
ETLHHcny+u62nqvyGMSDCYD2eGrJl3oqLbFYHJGGi7SPQfQ7dF7S4GNdfrotZc364ZmlCkKEwFz4
4vhZhKtpOqi2R9fbQSH0GYBgLD7FFQl/ZaOxeUPWMhPRk36PpVgjLd19T4NPg+qWZIpC+Dyqf29r
tXYAzrRaWqcayIPZD0jq1b1i7+oNp7X1efVya5KhNqWWZ70X29+G6subJ0xJCjl/hgq4oYgQF35X
Aq9HZSCbjE3iBonbD4e/WR0xtPB/v7/Y876VtFmV+L6Sf/HhcInireLXWrDwPw1IB10uUKDYwTCU
tu2ZxYtmHg3/IPsPt5VYTdiey1j4gXq0NN6RIociBw9FouxVGAB5Nn1qCum97QxPip69V5Le3Bet
+kXOt6AUxCot/dC5/IUR1I1G2ZWb0+thckjtT9l8dGrL7fuXsgrdcDgN08/bKl+DTArDICMv6E5o
/5EXcbCPN4jaPLU9Sa6i/ljCX0G6d47ed7Wv/3R4dr4qcU9yuIz88F1rTfOxqf34nRomnRuU4Zd+
GpJ7BgKqV5M89qEvYziYQ3/ch2n4TxFkxlEqzJpMzTC+PZagxmoA0QvIMTfGwqaBs9XNydd5Ng4k
vLKXQ8H/rK3+u5WDSeFYTGiIAearvJo8xZrSh4rlDVBpfrHTjQLRilmTlacW6aAKp2cRA8+1OQHM
QrWwDMoPRhR9mwy5gbUhu7+90StqXOyz+PvZ/V03BRN5c2x7Rvc4lG7nb1wtq46Y0XUxfEnD/7LL
ua+cugqsQHy/uqM2eRx8eMSKo54Ve0CuNkKFVW3OpC22nic0LR59YntJ9hgnD6Ba/cVqgY4h2PgE
5JnYtbPVCgutUvo0t73K0R78uvnUa/aP2yLW7mIenv+JEH8/E9GoU11XVmR7ul+6cvqDxNZO95/a
8eNtOSsGpjrkXRi7MwVH1MIzB11chAYomR7F4niXmoZ0hFxiBN1XSjf856oNMEjgCLoE/l2sWqxx
DVA4sj21bN6VXXZHMuSxT8P385Q+9OObMaeE67JlkfM2Gf5cPuEDSdLSEGZNMr0PdXy/+YwQru/K
G5MeEECQwAAtgW0MqZaNqK2JR7sp+TVRrt0VVuak7igP0lFpHfVxpgwy02CMAVZMu97nCX0mbhUr
kxs2pQTGaipvRDyr+0k3MGOmBj/NWBzkVCoaszepKM+qDpPYeAf1by29v200q+fLEbQkTBMIUPtL
45SsIG7iJnU8C8zwl7bcYkVZ+T43uGiSIW3F0OzCKDO97Su5JpiSv8b0/GzhDqxd5MBc2RT3KRoI
CsrL318Wudoos8PVoIyvRhz+1MDZM9N4b0fSxzClsdnKmoNq9e+rXHsu5i1ghbWCN61bhmgzYfSZ
efTLH6D2MFiVhUl7hmm7lvZOgx+jaT8kmWh77u9gwdyFubWTrdPtjVvxKhdyFxHEDM9qKaU2cq3p
u1NMX0rFvgftdwaXM96aVV0VRt1AYWhJoMssQjJmH8ZisuhBafXWfAjjCeTMcPb3ujV8dsbY3HAv
qvDqiwNJNx/QrFDz0g6/HFUKKrWzOivDlTFt/dEwwuA1VTvlvZVpyu9odsAvAHrxn7bSlP1cqGrt
ykQ37yiKs+x9o9QPZRfZ7+wIUuoYBq6HKpS7XSk1g1vWegdXiDy6bZ1Yu7Cph+fQmJXTqNcB+F9t
s7Mc34FXmqcvuemUKzpSDrc3b+Vow9ArkzoWLHtXGAmONgdwP3OrRf2+gw1LLg6J9fbrABlMkNO6
TnPS8mQUxIJ+ZXMd2J21C5zxLqtejcbeuD9XbgLBNcxkhGi8uILRrWW/G6qKaEOba3cI9Xs/0F8Y
6LwLk0hyFUvaiG5WD7yY0KPfn/TH1Vz2bEd6owadqH5KX/tI+2BG5dOYZKdpVhs3zULuI9+Va+kQ
xfr71HkzYhSR87n8RUCS5P4fzjvuorZ77JPgqTW2MK/WThvjh4S69BJZV4j/Q9DONcRwzCQ3ufoo
OWr9YSw6+1iZif2ghaO+saZrPpr4h5q4mBS9ajmP1L7XlZCkkiK/GLSBxsFWyXpLwmLR0rLXpYo7
3tPGO9U8bN2Uq58XpOE0kAEZuLwpwxGOoTws6B6gfVaaOvf37eO6VpZmJ2AoA86A1Ngy7TZJUl0M
9kinVX40g8fut5XzQjzAGl5Ph+G7Px3KYpdae+nf24LF7bj0g6og7mKyhRO2DExUyGfbouKZmMov
mf9ZNT7qfQEiBNjhxZdh/t5tmZ7YiCuBcDkKnA1RI1xcp/A1F/KYEXPkcXZHyeFZlbLHIoP8QYPk
yG0T3zhI9FXdVnNt/+hk+0+q+PtZhOzUeZg1AF54Y6Z8zKbuS1dSPL4tY3UpQS2HXZ4a0FXWO4cb
MMqYVPF0SAYTf3CjLHal+d+sPXX6+66J99P447bINS8PZQhANYx7X88mDVbUW1Vo4IHzJz05mvVD
mv7FRXImYpkVq9pmYFBYtr0gjr87nfKhlp3ZDX1ro4Cz5uaJbqgdc8AguBV/P9shI4v0MqG72xui
8odmlA95D/OipZm/lJh2Or/U5ePtxVu1RCgYCKvEaPnVUD5JDMy/J99n+SNz5e20d3w7OmhhnO3k
tpUPAYHXftL9amNN13SlukrqVDBdGMs5PD+t/Ekd9fDkzw+1uhvDfWsc6+TBSjcC/DWzZ9Sc1Cn6
XU9IzX0rwxJYhyfV3g3ak268vT+MAENApTF8AbfK4jDnttHU6RSFJ714ktK9Y24cqZV7Cpg86BgA
YBIppUXoCxiDFvTkAry+H49BL7ujYhxyeNq2kGZXBeHYyThoFtlscdDOrE88NpWqH0zPL6EtV+IH
eZwfaLRMtyqtKzvCkALhEuNq9K8uVywyKl0u5Nbwuth0y9Z1pq3B/xWfQNnQ4sGi0rYHCuClKjUt
usMcq4anG4NXacnHQao/tumbEYTAYsCjUsIRZJRXaY1RT7p2BvLCi4cn0bWdvd1ji8AEsAxVNKcv
+0yjSsnoS48Mr9fg3D0W7Yc3n/6L7y9MNw6SUjVmvi8Ph+Jr1iSHpo4Ptl0Dat65dvP2k2gBZk1P
jODVvuLNaFUzmcHO1j2diihv+w1fds3PxXZQS2POhp6961hcgrWoLINB95Q5k19Gf3b+tfO0cVu9
6h+DAhdjDWb9bOc8CbQslyn6Ks6xIDt7tDubGx9Gw2PlmOOzM2wC3a2ZJJkchnMYAxLgJJcmSVNf
Jc9Wq3uwFnwgTLs3gqLYW5K/hbOy4lgpN4sZWlwSc86LY5ylclz6Zq57WtK7CHENBkNrnkBKBKVA
vL9tQmtOA2RdjjIFN9r4Ft5pTp2pzKZM91TJg4lnrwG+auufZvUvTNWgHkK7FgXFKw5x284bPQgr
w1OdD6GVuar8bpY/JfpzIT11WwHh2l6RDMJWgZO9nhEvw6QwKyc1PCMYehjxwEEwos7cm5X1F8PI
5MP+J2qRYLB9IN9A4ceFjB/08r1jbkVkq+YAqN6fKvB1TEGyr7eHmkM3QJd40O0pgmBanh5iC2qk
voe9TkyFbBzFVaFQbfFgBcPtanLLzNLOHkkleaQc934aHBLCeN1+hsQmjH/ctsCVEIZ8JYE7iBVc
Krqw0LNryyA5mieNbXi5mv/Ww3KXW/lDXyufdbv9Ng35R78CieW2zDUD4V0M/CKInEgX+p/JhEN5
GpwMawQRe1dlnqLea1a+cbTWrknBKIy58yyil+RSSO5nkI9Xhg4a6ksJOJpZbjRVrWqhg7tKZwcB
2LK3rmNMSBsDS/dKdS8Xd5XqRltcFivvAep5/xOx8HqxEtUWFGu610mMoGWSK0XWvm9+99ZLn9Op
GByd8cvtvfnDPrp4XZHvIRQTc56kfsRvOtscuNCbLnO4BujMaV/nsQ8fozAxj7pS6XujpIBumgxd
zPEs7+bebJ5qu2te6mJSd2ES/yqtcvQScJ3N8K6g8ZuHum8dy6EBvyNT4UQGPQI89ts/eu3AcBTJ
bzrcDVflHt3otdoaxG8eDxIvQO0e/tmQUuVWb+OqUZEZ+lNXUq5CFr2Pc7qH8ddBBXVkRiVJN82t
ZsBVbQR9BeUeHnvLAE+VC1Wyqk73ZvmfScXrWI7bV9/Vmi565S8gBC1GkQhYoYETjDOX262m5DDl
YdY9eX61rQe46G9vzdqK0SjAK4V5M2DLFme9ScMskFSCJKmMPtXJ8JLKW9Mya5fouYhFuBqGYHtK
ja97Sa3OrtNLcIrgLAlhD0Gf7W/rs5ZLZ6IBrH0gzDVmWhYLpmlSCkkW7cFBE5i7Ykr3mtQ+hXF+
GDrtq5Rq76KsOqh59Lmb87d36IAhInMngOtJX99C03LOJGWoZWQXbb2v67E50KaBH9WV4c5Ip2rj
clhzcaRL4VBh3AVnvdi80tDbNi1ni3K84naBdhwmlUmO8Xh7TddshEPl/Mncgywt/n7mcqIi15TG
bCzPrDxf+j+kXVmPnDoT/UVIYPZXoLdZku7JzGR5QdkuYDDY7ObXf4dI90u3GzWauVIeIo1Ete1y
uZZTpx6L0zs+jxbYOVGPwV1qo8QoTDctwEd4tOROROUa2fdSxwIgYn+/r+ySMTVublF8v2B2YQdW
TdlRTNL56FEDw8QBVTB3jS4lcCgpFbsm1iniXBYHg5tqodBZsSsIS7duDrhAjn7dyNKH/otT1/SE
oglKNXU5HipZ+ftEIHloYhLw16pI1wAn8+9ULT9qYMacfYKaqWWwBKOAEgj1jp3Pwnwyg7o4cZBZ
jl5yZ6ED7/apLN3aeYohohmgv66xl4TqYLKUgBpUe8t/lfdZcSLm/raQBQVGRQjxOLJbeNDUlBC4
GQ2DE9QXWPGpKIeA9DifNdzcmhDlVupJ3vUFRVREUrazpp3sUcfwV1aycEcAr4b2wi1EhVKFsTGn
9EjDUUP09f4FUwwiu0jXppisyFATdXGCZvF6QrluLONPSSsfvHx6uX0gC6eOZQABMIPdwYSk7JWT
2Uln1dirIn0h5WuLicTla7YS7SyuA4TS8zwLuGZqWk5z6o6C6QPr6AOCsUkrXEtLn0cginAZSBkA
NJUXIEFhbvL62jnKMShlVDkrjuWC1wcuor/fV4IaYVQDR+rCOfa82pYuu++b4WksWdSb6Ezxpu9o
cPiKntQVsfPWq9cfqoXgF9E06EoUx48kDfGzVHjHZtiwMtIP7IsmgqEJ43jF/19QArga/5ek6hkg
kl5qFI139IV2SmPnU2zzfQJeAkrWEGVropSzcs1YS3PG0bfPKpA32tHk8SCbkFmXP25r9oJWXCxK
OTWjxJifisJ6SjvKOOYarzhSiytBOA2HEIH1VTlWlr1AKz1MWUftOwHuT93ddK39OCbaexThTNL8
S86e4xFt2fo4G82m/V6WRtD7Pz1rjEBhFpjNL7pWHljcuDNxyvPpxWmVlRYwf4VDgsKdI4YV27lg
oDFJ8+/WKUbH1mMmfQmjU+V76WzJ8LlYcwLWFqFcnoRKWiPGwUMzYBj2D8tacZFWlqBis/Ei9G6a
YpO4/zLa3/TMCtxiDce21Bx3vlEqToSJ2qsbCVoNsxkRvfEXy5q+UK9+6CvjE2Z7f7I88ZvH2s60
s40FGsOKrE0ZWV7oXNQAKeI1RVoxJJh4R0YXCET/AxXuLvGTr3zQV27Tmpj5PM90PMlT00L/LMAi
GGOS++SnZfio+pKVq7QoxkLibUYemFfEw4Y/cuJpnXvMks9V9o0n/xTZSlp40S4ASDJjDQwfFZTL
ldDULZ20B9Qx1R5t0PA7Njrg6DMpnm/btyVQA9LOfwUptyjnXTtgdJJ7jGUdiWYMPS8Om/6j0LKA
yM8JO7WdGzRVeZBvHteBtxb+go70FIpeqLddrtFJjbzjGdCJZfw4sUNmhXSNvnXxAp+JUBQCw2Kd
rGohoqkDu9+l4u1OA5aAfPIMeoRiKw+RWYCnO0ngk2Sx+5XT/jMx1/inl08IPsksZZ6komyT3aTc
MAviHBP9a5JgtJ7GRRs2JVjTnKwBnwfGr7ryI6u0Qz+12xF0Cbd1ZFEX4XBjfbMboc6EKEiG8MKm
7rETgbAj50sBxEG14j0suEcITv4KUXYy5nrpahaEDJh5grbZnv9oNav8XLXu8KT5eve9nJJhQ2XT
AvgfTysx+GKdBPZpZhrAQIQrJEoBRBahjLtHY3Tu0irfocUkatHHZ5D6GX3NO5nKnzyhv8yxOYDr
5ESL/s5jPeiz+zvWrQ0MXora0L2GNjkAY+aG28u7MQzJ1PVV7BwnrUsCmrb9Q1Jl7KjTRj41qW/t
EsLXsjqLQgHGmYd/wDKqYBYNdLz6qOdANBZ3mXmPsbGotFvWfipWnu6lw4ZNm0kTgQ67amAGK3ZZ
4Ec4RwL3CmN8Obq9rC6gZf809ZO+kaTaJka3T8d3dM0hI4HeMnTwoz9brbAnvpfp9ZTghSi/tdZP
YIgdYMkdfy/XHO8l03MuSfEc6RQLR0jNAXx8Z8agYIlu38olDiYsBchWPBDo21c9ez0upqnoDOfo
FpzxgIF3LDJkDUKCrOHfp1S84s3PAyL0ZjOkenHHMcPiYbAbfuqGvj+0NJV7kZk8lJp0NqJwTrd/
4dIzefYD1YDASanmkA6nLE1611YVyBqagDvvMMHnUhTDkeZGroGrBBV6hmJwZK7lbRdXgUceFh59
j5jBc3kTi8bS49TEY48xYN8aK76LnepLjOlStzdr6e7BwgPY7mPqy9VYqQJQSUdz4CH5YP1nDQcz
kfxQO/FPoxy+mDVfa4RcVM8zeYp6uq1vt9qIlpNk0qOYVR9i8Q4cjYvFIDuMERfXDJmIsluCgoQD
EFJI46gR28HZ5FVA6ntzLY5aPKUzWUp004NxT9ol7CXPvcCpvjuGCMmau770EGIIBK4aUurIryuq
ZuUemuEzZDQ1fqjiNBjLei+oFpj9WpfD4nIAK8TeIZt2RTvPpnaQzB4AsTbHn1yihDy5n+CN7m4r
3YoY9WXHkCM6ihpiDEsehZXtkezfmM6ak7moa2AE+4MlBNPn/Pcztzwr87HOQDB+NOLxd1JUD6Sw
Vvq0Fq/PmYh5pWciRFuiT1TMIpAcskMv32jaQz2GfK3mvqADOHyU3IGmwPvlK3h0DIUdB9TGnKND
MXYWZ99sUTMW1svtk1lYD8TMsH4Hz+MVDD0zQGLdcEx9ZIN+QPbACkDy9mjIbmum7d6c+ArKbuk1
mZUaozRBgoQ5J+oGprneaV41m1HyZJHPPP2ZPDjFFAnXSZ9iPUnv2iJFu5XfgYmYGUfG8m3sUND+
WYX+vct1dkCb01ryckFDUeSFziCZjA1XW8JJ3QmO+dnwFJx7Lf46aphugRLgOzYb7T0zfndm61BM
fEpNjD1pQXpuoDlu7qfZTXrxMpXuK07hzkbh8ba8BfcHE5f/lXdFhsSFV02UwzAmOVzIyOvmMWgh
dUMJypqsD+vpcFvgwgVEfAVqd/T0AHqlQr8YkuhZ647wRdzIbILy6b99Xtm/sc3dUtfxebv7Mt7p
7ns+j8IF5poAfYLq/+Xd9sqqr3UNn2fuvV99eE+jH/KWf78/38Uz2zHAXZJNjO8XB2JsRba9vTtL
p432eyA+5uovONouPy+FrVE4tfaxKVgbNI4XZVPzFV2Om3LoNyWG1BleboNKZ80zWjJV54IVs+sP
mGE2EgkQCCbeDHkX9jbGVZKfgxdHt5e4pF9ArgBKClweuXqu8nKwHKBbbLz0r1Q/+SvP1Mrn1Wdq
EKwciMDnqZ4DteUE+tvhqoi15kQvDB9Mu3JETkPaXnaDebTc2gsbQEt3NqY+rUhZOg/Y17kNemaZ
U/MdbZog8uCaeSRsV0zbQexJs0ch8PZZLEoBbh/Y7HmStLoWw+sGo+grcuRIDIyme/AYwSRurYlQ
zFozz3N2SKkuIHGNvhS8hOb8vl/qNgUiekQ3Ozk20kzQGTBgloz7WXTVVwyuN4PC8ZOgRuB8e4lL
NwqlWVAfgyl4Hlp7KZXlVgKY6WgCes7vBXCaHkfLgEm/Y2DyEHZZ9cX0kanvCn+Ng2dJE4G2m7vR
XGBA1FcSnWc5OEkS86h33XPK/Pt8Yisv8dKLh4Qc5oDP08YBn75cXJmNoki91DyWzR7jlYJYi7r0
6+0NXDq2GWuK2rkPoJYaOoK4BrgAvwLIKUFWITAG9pP54JQjpVP+QzA6a1+A3TOKK0xPuS15cXV4
yqEvePeuSrcggbNNruMOGM3Yf+NePb563CkiToa1Qb2Lov4ArVCPBvWy8ioVkyOJqwnrGOfVY+ax
fW6kd3FFVzK1iyrxV4yaw0cBf6x5WkMM24kyzPmKc7K8DOgBmnF84NGUK2ZQt6lGB9+f6kch77r4
u2e8vONQMNoVcRq6DoAWvlQ5TyuzpkJt9dhX9attDXs/i3+JzvtvYv5gcM7e2Ql1rnioHRPvuCmi
iqT+VuLFR9IidVbCgcVN+7uiPznVM1Gpo3dTWnrmkaMH1k6RYsoC11mxtPPOq8YPcLl/t+1P3eVM
SIP0dabLBNDqzBEkQASq7ZlbWRvZdHmoM+B4BnMVerW0NOToEBaiNxuzWhT7MGF2wYxPt44622jW
Pk0eab6SUlkUASwSJOBBByjqUh94JzNrZDrwy1PxZYjFB7NgGxtTwd6udkC+/1/M/JKd7Z9jJCy1
K9M6So2J5zyzsshmTPs6TEa3JoosnBUaepHBgUlFg4ISuo+GzkwzTewjJotaQZ9Z/bahWRMK1y66
IEto9cAmKbdVKarIa2In5FwbwwYjM3GxJQDPeZvvW0zr3IyJYXfBgBG6u6Ybq5BUenPnYVpbQJ12
CCa3y+6cSpwoerM/6rTOMRTIjvcJ2o22OqhDI1l1GIWOfhLpGDDvtfMzbsyqDOypjcNhqJwADkkR
+MPQhUNKkt8aI4ChVvo3W9O1L4gYyUZLZfPQyBHOMIqIaNK30CmMBLqB0Yq6+cmOEyOgWZpFVtm3
h9qusq3ex2tJqwXbB/Q+thXFCaCL1MBey0mSJy5ggNzYyAhU57cVZMGVwefRuwBCLgv2T7FLNUjj
gcAb7aNoHvT0VFX3Tb3P2Foj8eIq4L1g1C9yOlexds4FuLkS0z4WZohpRFxfCffm66LYCcwPnvHE
CAAAv1X0vBcNzcXQ2EfGP7jty4Q++eztHvKcaQNaba7PgKHz8iqJFrUnDLuCCOsTeejp230S0IgA
FOMjCXrd+SwTzsgYM/vYpj/EYIcgzI6MaWUNC6cNa4pWBiAhsVWqb1WJbGysFqB8X/cj0wSRl1aj
pRYEF7n/jjf1XJRyImmSWsIfUvuY+GAreayRxFjjcV56HJDPBTwR5AxobVZ0t6D+RAsXz3bVtw9z
eppXcYJRdPbHsvesbWmvMVAuaPE8vw1FQh0EQlfEKJ3VJk2nWeYRuLnvriu3QJK9PaF/IULZNj9L
4r4vTLimhhFJw37yR2M/oxhvX/sl73TmY/fAGIVBkVcvXJWPWtm5JriI2Wtr8LupnnYOs4D2T3nU
gqUvKPI13P/i9sF0IuFq+TOP4eUNmrSE5H2GmMJhTxgLY3cre7fwfR+VvD9M8whb1IIeBvzaeedw
8ygdtFx6WVDH2YpWL1wgRCZzjRgDo3y8rJdLqMa406oRTo/j+T8T0uqfOpPxDeOatbEGw1kJZxdX
hGopgBAIAK/m+Q1t049dj+Yt16SbmNiR6FfMzuKCziTMv+DMQRi0YvKHAhK6NH4qbX/fael93U2h
25VrbvbiajC6A4Q0iJvRg34py9eqbprd76PbB8LVNrFtbG+r9dIzgJDuXwlqoIDZesjDEIQ+ksbf
EweY4nHgn70RVu4dgtD7DXQ3PPqr5luM+hrqIo7N49Dy31pspIE3mWnASL0mad4U9WWDqf6/JOWA
OBpaJyKhcdqXlm6s13l8ght2NAIf9STfjroBUdI8PAElcVRvZ4t7pg0YjI3mnAnuttW0rxbNNx4r
AV33Vl5rd8FVhAzdBaIDs+yveEUsMtVt5gzk2I56EUidAcRsMRstoE13zFrbjsqq0wO/mcwnM2u6
Z1sfZWDC6W8Dp6ZjEDuuMIORJfUvBnwfUBpxvyV2O34pvNEBMXDjPZi8bg6Op1XPINLMQyOJ+Sec
W37PJthWC7zUoTRFum/7GDwwsWRsS2KrvI9z1AgDl4PXx00tZ8/qtv4IFqni3k/iNJL5fmq7Q40G
Ty+JvCIC3cAuwey7EZP9tHBM4qh0vHuaCOsR/iCS3IzXkQ5unacUIy7DStPre8Pr7ZPdeMk/8IO9
je3TZlvTYdpSMUgQmnf2Kx/g+HaOyEJ4Ve4/snKzwK8oCQjvtMiymnFjxl6xBWg6exoz07zzY1JH
ba9PK8e1ZCNsd0YsIPWoO9b8mJxphSUmKtC5hG4JQNqfRBKVdBPdvk+LItDG4BlI4oIUa/77mYgm
rlMLA73soxNvXMz3zPA+MPqz599vy1m6TWAS+b8cRcFdXicp2jLsY0pfUr5Jmw1mMeZ0CLMRw195
i0LBWv5uySadi1R2D/ALs6rAgHD0hy3Ah860Tdamii7vnqejIRbshshoXe6esJHRGv0evqOOkCcT
SHun5n4a6FfNWmN+XjLiM5cYfGG84gDoXcrSeCX7vqEwseSO1L+Tkq+E/GsClCe2GJjZ5hwC9CGK
7xy5va0Bi59HiQD5VPRPXJEA9I7FWUIqExhd8U9n9h+7ao1nYMEvRUCFSeZA+MyapkQKk2DG6HOD
IBCO92AS57q7r8oXWZ80fQ2OudRVBWEYxwDC0bnzVdmuqpeY3lIwpGFIu4FD/AwKoS145XYAdOyN
rv9IMfjbclgSAnX1fHsv/7iJ6uMEPJfjYDorcmcqoczYNjnAf/BWTZHX6Lax7tvU2xE8hxRz3Kcm
twMj5+jA9LSvZLSdIPWTHTIBY8ASMEqs/JpZ9a5+DRqK0LECskc4AZeqSdKuSye8C0cnv6uB3Ipt
EfDkh2+2UYz5ZMTIo5Q/ZvqP23KXLrg1txzOnu2c3bsUq1XMNoQhyZF592Q6JO1d06+8y0tKey5C
MY+8N/hkDyMBLdZL+1hkK07g2ueVjZvg6gnTx3Ocdl9M98vbs7eoif7dH8UA2oIbPRp+yZG82mMb
OYkZ3T6AtZ+vmD/T6gopWwhg497RRYA4Y8UmLRlYC5E5nCOMcvXUvmujyn1LA8oeiITOCYaMWbtW
GhiNo2ugifTadxDBz1BUENYiUDJAO3CpUoK5U11OhKBAYUfpJHFd9LDPN7f3bWlVQIrMA0CQXgK/
z6UUluDJ5ajYHTOjDGrjyfMeWfktz5//mxjleGIpptGUENMbQAiTJ9P9MCK+NJJ0xQAs2d05OYPG
JfTjXz2D4HIu3TTj5Egxz1cKYNU6A4O6QAhYTbAEsb27vbAlvUMbE8JAdMmhsVRZWJ5UzPA59G4k
4ZDRwIK5+08S/rScn7lFrNbcTkqdHO3+09i+AKD+nu+jcA42Oh/8KIqeebaVwXkwcXPKNhrt7END
6UqZYAn1i8eJoG/NAu3SFbsaqE2bthONcZSZYz/Ho59s3KrSX4qxHqKKO/mrYbtOpHOLP/eaTA4l
JzKkpIsjxpBxrdOsfimF7j+CODJ7ub0BSyqDbCH63RCPwndSNqCeejMZ6GQcUzPfZT7zIp10jySu
x4Bydt/Wq+XcJaXBY4kHCv1I1lUdH3nmXAK1CqVBM9K27fa3F7T4+XkQzkxFMM8juLzTHgPpglan
eANLtBS4P9J8zRYubRlIWfH7HRQWroYsMNdvrcyNyVEbj7T6ZiReyAEYn6y7bngHaTe6Ef/KIper
kcxtuKMnWE0aYvzLvmD5yn4t+09nIpRaTz2UowQsnhxrb2LIhVbVoyZIjL2zCYjJpL6127LcV1Ry
AEvQoG7MdYS3HxrU4V//XQVfAB5NJaoN9jHXDUxfyzZDuWKD52NXXSPcQMxVQ7wNDNZ8qGeGhBi4
55U5IQjBfFarepox05jafHsZf9y9KylA0qN6D2oqpBcvpTSjKwrmgRLBGErnY1u6QzCCY8AOiDZ1
PLCH7mfS83I/xfoUMOkkYTbQu9x+HEwLNONDYcWhI5j9IfE10H2SPrZCJKhqEVTSoDCCzPzYoLq9
AWEmqkeZbDY5CCzaIDaQs4CxcH5K3U0PU9rjzZQyz7ZydJwvXAdtb8J8GdqWrDa9KcgT72kfJITX
Q+BW8Qcftpt3PEySndbuClfvfqeS0xOZsl/ErpPXtDTKjd2PZVhxswq8Qhb3MHd5MEzVsCXj1Ac+
rsVej2nx4/a+Lt1pNDDPJHJADsLRv9xWs+jctuK5c6TtneffIQdy+/tLyoG+DDLXvlFFUb9Pe2MY
SwvxfYxgpW40wFOdA8WE+ttiFpdxJmb++5kOFkZltpkNHdRF2FlRz1ciu7VlKKZvInWelATft1Ge
6T/Y5NStcanOCnyp4AYQFWgZwTOGLju1F8nQxnYoCrCYFGbiHvwOCJgUeFE5gZOgaL3xPhuHLqr5
YG9u79312iAYHCPgrpi7jFWO9MIePQM8zTaYTRDWYCy9QzcwureFXB/QpRDlgKaCAZtcQAitd4yF
ibdyQGvfVw7Iyzgz4/n7+j99/SlvPt3++QtdXPPvR3IZGXpkMdU0iO0UAhtIbYAF+l2lW+EgtCCu
XbjoTfvABnNHRksPQPWOcfF9+UOb1ipS1x41JKN9Hulady5MKWYWfCBaRwfHOuo1P5gIGQKZsW1d
sk+xaFdU4no30Q4Hvx0pGKS8Uca5vE5EByZs4q51dKwtF5/itWb667Vcfp9cft+thjG3XJDDpPIB
/zQw55Gtn0W3D21tFYptS63JMtt5FcwJy6duDXZ8fW/mRWC0CLIBwOb+SUSf2ZwRkFnAQrGIqQ2Q
/mjLl1Ss3JpFEfZMmAUnF2A5RasZ7fxBQLGOckrsoCBjgeY55HDNdHd7qxYPBKSrgK0BB4r48PJA
NI4wxgYq7+iDkPXJLOxs2w8x/T4lSfIs6ukdPGDwi4E5xbR36JjqlWA+wdgyWcOexs/2ozl8vb2c
xZM/+7yiv6bd6r034vOGERj3ZK3+vPh5+CFATsxpPk/xRaxJ+pVtVfYR4H6r3tO1nqXl76MzDMN2
PZCWKopLnJKjLoRHU95VGhCYye93bA/IqP/9/iz/THMbIktda/F9G/3qj361Ullc1NqzzyvK1Oot
Ger5ze8/ezKw9V2xxk20JAG8iTBOSEvDfVFsIZyzJp4mXD3uHbixM3m+6zhfuRNLp3AuRDllGks7
sU0Iccp7EebjSupqcQ0zd/U8Uxw0vsrnUQKKU8/h9tH0PpLqoSGhtDZvP+cZFgPeZRSuIevynPWG
g2p18GzEHwf4tNV7VjCPIcAIeWTtVXxPDI4lwGm5c9TLSGYvWfVhGt/h183kB7Cyc4u5WhPHVAZb
GhbcUwyY6rdW69WbYair/e19WrJ+cHxmKDQYRq8QC4jhGR5eH3RoCWYRaFb6CIK9nZ50D0DyRu+Q
BVQekmPIbiPfd3km5igxOBC4vaPWe3UI2mJ2lxlxvZuKHugzYqbm6bbAazUGyBqTB5AmJZggaCl3
ZchyDBaZWvPYNofM2689stdqPGO4Z/3Ckq75qcD+n1osrazjaA4hhkZENDG2/rRWuZnzXap3fCZG
7dvKmA4+zInDY9CK1t0JO2ZHczDK1zEtyTHJSA48XtFmh6niEiT7Y/ryjm1EQV7HlB+An9XZfg3T
UlCIofwfI49TjmHZyBXNWDyoMwmKU9RrfYqMkWse02eZ7Qty+G8LUB6VuP13AXSiwcjDolxjqJ41
6eqMzhYwL/DsWak4wM765AD4Q9KwEFujQTC9t75j+PSbzQKUDk6RN1PgzV7qpSQuqzwte8RKtv/D
O6TGt9tbtZBXxPeRhEFWHky214U8hqL0H7LcmDx37StIUdGxD2bPwElYyKREp9cUZKjkU5R2e2Pb
OWnwgb49Q4tf8Qc5DnKhmePjcpVM2lLUKUqv08/SgnP5dHuVS/oGwCHq7uAoQYOvsomJLzIWd6V9
HPWjRj8bb4fkoLowt0IAzoZHTn198qFxaYPH4zgg7woKkhV9nt9HRdtARwMkte3NPpJKg1gJGzNZ
XQxGzZDZKcwf0177hr6doLAwbatfy/8vmDlwXKPbGZEX8iTqQ6TVpV2QXPjgGI0jHu9Kj2+HWHu7
XmOrUF+Y31O4NsrjoEtugUoMcx9McIuirDC8PRsIthYAGmGuQdqCQPJSpURqmLyrNHZi4vWnFM+3
NWphk2b854zyIQR8nIpL0wJgaOalLE8melH6qDS/+f2KiAWlvRAxvxPnNoYxmtgDRNhbDS9AvcIj
smDCAMufAYTQXEQnygF4bQm6da9jJy/rDxiGEVrGERSISO+H+rS9vVtrshR7X4wZJmvqPTtp6SYj
WE6ofXcxP9P8dFvOUu7iYlGK5TfAwasZbctOXfUTVypo0CVrisdMJncO+mqSAuiyXvIZ2RQ0vb/G
1r1wZOiDx6WZk4zouVLN2CjRIJA07OTaH3ngditHtry8s+8rWjdalFW8rdlJF1s7fiHegy1AurSf
x/C16YFbGzt7tJKVIGdxVege+VNDhVegKCKCE4DB0O9wSoc7vnHFyucXlWMGzxIg2RBkzlftTM99
IzM7Qkt2otpj70yoUDzTDg3+mOQ3Jm9GAKCHA0E4kIUAn4Me/lJWXRmCJwWootgY6p0e2Gm3YtcW
DANeUeST4H6iD0BFU9c1AK/Z6OEigf/IaB9rpEw06+ttPV8SgrB4Lg/Mk5YsZRmFXvcDxnoVp7QP
qRHmWTStPWlrImalODsVntm1pOCTPYFbNKLDC8ZJ1ChB3F7HdTSCURJn61COPhd6yQTDOuIisr0A
cEy72cK5vi1lScHOpcy/4mwpwmNjHkurOA2yC6v8VzP6KFn8zOjO8VYOZvGGnstSLIAufcG1DLK8
SaCRRt9oAEli/Esge/477eS29brvJBFR4sujVqD35b+tVbEQLphzfIs6xUk2WZgjXVO3D7zeJWJv
0RWjvnh4luW53jw6AnWqy20tMnR/kgGHN1rAcJofajccjK3trIhZsj6guf5XjOq7MRQ8DFQIoIgp
CXwqgpas1NYXVd2GEwxi2D910suFZERLWSoI9mz81oKVR3o/yFrf9uJmncmY/36mgybz27wFQPZU
plHmhhQlNRB2rT0QCytxdQy0QdgGAONVR67ZiAqM40Vx6oEndDHgtpye/fTNuRC40GdCFMsALhhd
R+NtgS6nD3n2ayR31RqcfqGcfClDMQwlMpoAMsAd4e3OcR90P4Cf1RjbFDBe/95zvzZrJMpLNxfL
AgQPE8XB36DybdWFWda54NAzVEJBD1HFd21yX6JI2Tk/HPdrq+81PdLTze0LO98Sxbe/EKu4RrTQ
qBsnENsA/jRBw1EKHUMig6HbtATdcmvu/YImIpSA5zqHr3hBlLcjt/3cQJ49P5Eigo0A6ppOobM2
vHMhZLmQoihJ6/GsiaWTn5C/J/LgWodm+F77PMrAQtRMP25v4qLeo6yrg6kNxBtqEad3nVpUVMtP
JfnH0F+M6sNQrXgOayKUcyqHyijsCiKqettlPynb6Guj8BZV4WwVyskAq9OwwsXFQsixN8pvFn31
MXeD97/s8nNB78p4xfNaW5NySKP0erR+0uKkV+6G8+9Ncyj1YeVFWhSCSV5A0cylHZVLQjP6Xsbe
COtq35fxrkfpsHTfs5AzGcpCWNE0edtNsK5FiH6btoowHurtKoZQFdEFWEOwEOW1K4088wDCyE9j
+lSUYMH5NLwdf46ELJIT6IdCIvgKeAsiLYKRYV1+8jVQQxyI2Ff9x3hcQ9LPm6FaHCCOkAxBmnRu
ab58irQ86YFx6fOT3Yei3zP96R07dfZ95anLfT43kM3fHz/36Vet+u21K0jbJZ06X4LiZWWEDfZA
ZY5oNaLdB5ZF72Dux2GcrUJxpJwGkycqNuSnqdkkvhGY+aHN1mzxwjqQ6p+HECHpfl0bNB1pMKBJ
xKn0QM4l9Yh794KsARKWpKDs4s1UIACXqy8bczonie1GnIz2Thh7SxxkunIBFx4VOGh/kBWmgxyV
Yrp6LeYYdNDUUN0+Mq193hYgd/yVyt1t3VqU46OSCpj+DMNSDj7VBjFWJVoALL8OWukHXtZhooYM
Gu3LbUlLm4ZBdABCgNnMwwDHy1uCuiqjcafXJ1HmEaffM8Du25KsGMclRwdcsn/FKBsnxpJ4aTtg
QQaPUkrRsFyBAqcPE3OTy27PUi8YhBlI8fm/rU8xmbLWhklqU30qpjwcnA/MIkG5lohf3ERQ0IH3
DK/y1SwnV9iJU004rrof7/ps2E3jS1y/3R9FnI3a3DwdFCwximW22pZ7ltPWp+pV15F1OcXofLq9
WQsmEzMjkNed0wZwLxS1A27E9EcX6j3k8uDbRYSOtxX/Yk2EYm/gLZld5kOEwUAGnoy/CLB3t1ex
cBqo+vkoheMJA+hU0bUpIx3zeCpOkhb7umEfiBRby1tLF/1JRysPzIUcRbWKggBtiIjqVBS5vAPQ
/Ffdu6Bzq5j5kLuZcQBYhYRAsbkbaQ9xkMeu99ha7m+z1+2TSHR7z9Ohf5kSUHBSrcRIQmHRzeC4
vzVOO8yfwYiDWuf9vTWx4lBbyW/aIak3WdqzI4QVNiYtw2b0XrO+h011rU+TTs2dJlx/z30tfp4q
nTx6SVq8WkaZhU7jk2CwJRpcJMlCswM7jiviODBqPUOCpfPD0p+qfeqU9Vak5QDiLc/aSyambdnb
YwjHINkTh5sRigwVBhZk6XNF8+YwMaKH6WBYr75VtBuwh7jPwCE2CGr07nMvyi6MHafbJGnt46++
/jEFZ/a9Z3BQm3tG8tnXEwddinLIAwttVgBXz/9NqFVsqmyTVneYZpbfoZ/GBnuV332sK6u8ywsB
3g5MTgpGlyLJNRJtl+WOHrqyziJZElAHFgJ0Np3lbW7r2IKBxg30PZSsUDoASeOl2TREO1ZcpNXJ
rb72+cdmGgOBqGnNVV4To1jnkYOJOWdJNb/OjAVp/pgC7F5tby/mTx5N1WSEMfCVgFScx1Nfrkam
SaJBS6oTsyZ3H1s5xgWibB2WoqSBbY7abrIzLSKiBDi3F1ngkZEFY+YYd61Ttyfasmxvtl32wDCz
JexSfbofnTbfTBim8dQyk4YjN60wkzrwjmZXRyRpi7DymvFlbG1/V2bDFBAhcJKCf+dt9rvvSrob
Rr/baDoYGRPhJWHt2wLdrhiIxyWqwagSeUHBSBkaCJkCgwwnK25lUJa1FzSsT1fS0vMuqLt0bldm
u3OW23CSkk4YLS9Ogv4ukw0FI4wOUls+HFJ/zWNaiCuRWP0zDRPW+AqcmLiNoQsa8xMBisSRJ6F9
NlHkBdXDgfoPxtsps0AuDkCBjbmvC6xx3LemDAW/6kRreJpG9oG2a9xCC4YfIgDJAM0YPM4r4NtU
YJ6hm/PTIKYera1U27Yl9aIVVV44IwQvM92Gi7upvmC0zqoMQPDqVB9o8oCt+m+fV14v2aQJHzMN
n7e/P/jlj9tfX7rtKKugFAlU9Ry0XCpYmhlap3dgA0+aFsNt3IoFoNGtgyrWHpCDXNmqJXXGrEA0
1YMRBZ6Dos4WnphMG1JIqygyMvu8ToJWh1dB/8fetyzHjSvb/sqOnrMP+CZvnL0HJKtKb5Vly5Y9
QciyzBdIEATAB77+Lrrd3SWqjuq4ZzfiThztLhezQACJRObKtVJLnaoYHTcGAj3UdUPABFdnsle2
rmQ96961AsL39z6C/zxGA4XoExmd1FdZ6tzrnQpM7V/WViezFU15ZAWwNqIfvqAmya1MRZ8j8S4P
3ovmc05kMjSPb8/esS2L7rvl/rFM3jo5Yxcj+AbGmL/zWmgHDee9bhLqWamazspp1wR9+ra9Y2HO
wRG0jgdn6oTGnmn7Tpp8Y81XEwVK41Rz8gkja1iGynulrQlGCkkuvbw6Hy37WlBzshlkPWMAQ0D4
EAr1uMEhdFstfUA2fCK9uANfaZ8NsUpbpXY90sdvv7NXy3AxAyEF3HhBxPEqhkYaiEZeXUL+MOiS
Wt9GBW5YF/2MqnD44W1TrzYzTAELi7o/xIXhi1bhehigcE4har0HG0cOFFh93hZWUg3xecFO0QC9
WnqLLReCjkhKI85cn9/4/0VXihbDQgd1l43NJm9QD94O0BotT5yCy955sbd+2MIiR7sfZPLWea45
qMTg5bXYR+qeCHCkuf9gjkCI/JeB1eY1BShZDK3EfpJWFg2XdvXZQ1sVBJHc3dtTdGw1HFpaeUBE
vpxQgtfmv6/HrMNllG+pPjfTiaVw1A7gLNDNxQ0ODuKlXxd0mJt8LsQ+d3sUsEdyVjKKzuZ2bzzn
MjbFCXtHl14IFglEcxHuGCt7VlAwwgeMq3CfWvJkE54o/dXOn95+fa9WHe67C8TSARARibz1iS4U
ehrQrs32xo6uQgiYgUoEXIjvR6p3BbMuKzc64fIAm1mvPtgMF9ZmlOKgDrzGUUOUYTYdxrd3qsne
2n1gp1wiEcODEGSfQx5sLNbmaaFpe07nEDHm3PNPUUOHy7Eaq8wCp9AFiFXKrdfkJhu8Eo0EtSdT
N2bVFndRlfZkwKfxAOa5Nsw8yT7V+QiyhCKwIJkWDWDxs1wA9ivn/dCF+UYaqZKI9uNm8EZxEQkL
FxBqOYmeZns3B0OQGFW0V7OxrI1TlvpGVU34mRFmbSqwj81KQdIZC72rt9JmuA8pKIK+59OVPdZ3
PQ/PPxUbUwTnUShSdmedW2x8F1jOeTk4bAPudbPpzADWQXvJCoxoxdGO36Ql6VBowdaGZAx+7zTl
VVaOJU0jBrbDSaJ5oupmkjgOs9Oi4TIJrcjdVXMzp4MZ713LUpkl3CBrYtlt5WA0RoRe+VL1fiqA
t9k5Vf6hbk2wLS0TpVxJkFdoOqbEzp9DxSBlN7dsY3GFPHLjWmkD1igw7dF+aw0ArDgTPvC1VWWy
mHkyu72bdB0iggnK7GecxM+8DNpENLO3dacOhbHIK87HCuI0fU49CIu4TiKoBlsks2doX7N+S7y5
SAqndNLJRxGNDED9WqL0k6iFZk6nDU1cHyOsAu6kdcBY1uInP/ihX1zoBvLlvY71FvQ41i3SI0We
0Mh8IqSsCmiCB9NOxqpHRSQYLmOoQGFrBW5SVcY7q+ZeblB3A70yZ1W5l8J9mieffI6Ur85FBdKY
YkTOfrLdU+T1P/C+L1wyZCxtuH00E2FnAB3+0r8Yyjo6oEVpX8j+yp9EAiLXd93wWfrBFaRNkopb
77rAvQyrmy4E0XWzU1TdzWJHCHguRrZpSjdpggorgF43fZxVEhdAkLS2BdgzuzIxc52NVZ7gbp1E
02fdfBttkozelBq4l/aiG/KNhuY4YoO8vslHHw6OJR79kIthQ8WtU0AOVu5K3Jg6z7+zJ3n2tit6
5WGXN4CaBVJwARKzZHVPbmdW9qaa2r3svrlKpc3Qbqj5mhc31sn221ch0crW6nwKFXRJ7XBs9wCT
O8DWQJC9nH+51X5lZHU0FZaHxlAOI9L/FLL3Mvz89gtbfuSrJXPwwpYj5OAuS5Rdws3h+chfJbp8
jE+deacMLDN2YCAoGkkdNIruCzglg2bZ7O0BvDrjVi9oteZ9D5Tj4YABTD2ChDsOFbT+g/RPrKtT
c70K4lgLnmc9Y2fpkKad6hKoKmTSOnHvO2HlR/L84F11rRmDxsJYapFKcTeIj9Q7EbWdeF0/UAEH
JlzlI61oYEJ8t6Ok5leWzpxTHZunjKx2YRTWHOLomHNGk9Ld2uUt69Pglwl0Xs78q/Ru00JtbdTt
3tKpX6UeT0Ax//bieo0WX9lYzbuIG+0XFWnR20q8Te1ZyLPCy+LEjNxNFEhI2oQOaIlCAgXvyfJB
2IbDl7eMbVopH0XdPNlF9IBk+inHsFh+tXGhQgT8hgNyWXu17lt7jpkXSExkE97nPbhFx83kfUZ8
AQrlNK6K1B1PpOyPLs8YFQfgKJBRX4evszadI/O6XdjWtLNFtyx7PvG+3dejQpkWWBgH2G/ACVfe
AsjoSDlTUO/DWZxH6tLJt2N+hVxO2gIhydut7B/8/n6srhp9GUz6BL32MWcFhi+Cduml4WWdNeIR
aB0G6TR7Gu61WyYDZHXeHuEpC6tp0/WENMQAaQLmZr1J1S9XbrBgD0ewWrCI88BFiMZyyBEOmTFW
YvPd2yM4trkPLKzJZaaIK6Zc0uxz56JAHUEUIHEnboY2/ROu/dh6O7S0ur7I2R0mF7VvNAaZDXeC
jedD3tI5Bdg4PiCkHELEDqG97jaoSCT8IXCbvZZbMbzL/bMKbfmnKOmPWkFeFUg1yEa9ooAlulG1
lYdsX4Hw3uGP/XTHyTc93709O0fXF5DYkG+DYBJkt14et3PYjqoGPHpvHqwqHaZ/snzhAHDbgyyL
5y3mD44Pj+ZSGoAu9zp/X7U3WIwnDByb88MQduUAiDfafUwVwoV4N0bg69+Q/sQCPmoCnFxoBAA1
5auEDLLfDm0Lu92PRRrx1JoSTv7ByoV4B+qkS9nxVR6m8bqoC2OECzm9Mc27zv3cOyeqwMcm+tDE
ypFMisxWPSyxfpnVqG+dAtYefUtYqcg+A+D4Kr3TcFNoL87bPaiWkpF2iRcrOJNfBucsBywwIXC2
oH55RY2hhKfr0KraPdBGm246d4P2xBn+g8T91Ul5YGK1JaTOcXrqst0j9xZksg/m80h6XtI7Smeo
uxY7d27vxxb7RZluvAaPa3Pmz6PMnKoHQ+9cRYmxiy9h3caJ8ZEeErJA6YnlLDWlDZFOMZUb5COC
TTiidDpFdM7CEaqpEPHDxdEOf7mJfPXSllP0YBdO6MssYb3d8x5zI2+1/FWE8A8DyOp5uLiiiX91
ioRDzaY6jJp95T+quYZs4zlx2ImJObqC0eH908g62h1QIUSrN4wYu7aTwEIfTu4N/8gIBKAXbSds
xJU/aXuNeIIXLTKiQ3JL0If7tr9dvv96cf39/NU2rChVVScRE+F2nLe7KdrSbNQX9ue3zRx/V3+b
WU0IcenIdY5h6OYrra78+Pvbz3+tRP9jxv8yEK06Btuaj2KW6LuqKb9E82BWe2Zj3OquEXbmT2wD
6q6LmpIwdcy0KQLkwTy+eftHHHU5wJ38nKt1fBm6WmnaofuXiVtI1CYzvR/9UzWho28SqHfUFlBo
AN3Ky71Dc2CA5qBtQU+B7B4SEa5/inv76DgOTCyhwMH29FjtwDX37Z4guTVNOqHhBXzciZV3yspq
ZYdVMahuwEDAI5KCKyaFdhQIpbdvz8mp17Va304++9QpOrwukyFwGX9ZE21ZdwfvarWwYzB6g8qa
t/t2+lTHDKnTi5h/qE/Jah2Lvg7MrElJ2qiBZwc3975GKmjiTmJyEC86Xyf3H9wgDg2tYlZUGSwx
ehhP71LMRnkljPX09pScmHh/dZ6VFFAU2WEsvd1thhrhKkAuTRWdKHEfN/P3BXN1yDQw0zgjLpg2
vzboj2bOB7t89/ZQjk/L3zaW1XewU4J6VC41ot0PTpBU6tqywjRnMzQRTuEojq/jvy0toz2wVKog
7+YCo6Hmc0WsT8ogp/v2YE6ZWG37PIz72dIwwWczJlbf3Skenr1t4/ik/H0FX819TkwpZxubXkLt
6FvRb9UpWo5jU+IgfwyEX4j26zUbFm2nnNcOFnBt7yiY253yJm43OTQR3h7JcTsLURD4wFE6Wrmv
Lh7zOGgjjARVE62bVAUD+Pquul9mKYaHcdC3/KehlQcTnqW03wXwYOSqD2Xazvk/iDEOLax82DQj
EQFtKHhi/wJ6A+yUnMexST94/vrGTXsyOi2Yg/YqfCLOJ1dc9sOJdbW8hHUYc2hi5bac0m46FKOw
Pfh2aJDVEvGVhL/X1mfcMlOhv709+8f2igMOARQnFxWzaLVXDGoXQ4ja3H4YPvngRvbaL28bOBaX
IbIEyQJ0o0AlsVpe8aCssokbDkEc4Gb83VA8FkOd6fhrCzTN27aOvjzUdAH/AzMrWqpe+pZxhEps
5eNC6YSXlcz8MrEe85376Dgn2gCOvrUDQ8vnB07MLaturBwYivoE8dFkNv9gIAG45xcQwWtoFqoz
wsQ8aPYgK82om6es27ft1zkcU2s8s4qPb5s7OpxFyA7KqyAmC1c+GTXr2uZtjPwO6n35fci+vf38
o2vg4PmrRVY3AbQh2iWeROXKShEiTfG2FrfdKUbsoxv0wNBqsXkaXaGlj4Hwck54fkesNuGnUIen
jKz8mFNGUE4NYaSf+3toKdxAuCi1wSb+9ktbnNUrT4AWV3DFIcv7ii6OQjPPFm6D3P1cbWuUWfk3
YpqtCDlY+JtU+u1mrukJo0cPgwOjq5kqgqrvnWHJLMfgDWyyOc86t818V2Zvj+7oS0TfBpRpobKA
P1/uoD6OBzosK1zZN75EUXBX6hOb9OhY0LKBHB8IlV8hDydPcdURu9m3KAzQ+KoXKimb2yj68PZQ
ju6eAzur9RAHFSIlPjf7zko/1d2JF3X86Wg48UGRhc7J1d4k+Ux1lGs8XdhXkzd/sKL5RKh8dC7A
sfCnidWkjyVga6JQuP8/OMV7X11VwYmpOGVhtS/JMAvfdLBQ5+8gkTfoq4ieSMMdN4FRAHQFUpc1
DkWHVelxa2j2Q/yVVB9HINbVp38y0X+bWKbqwOtD2QS4TwgB70f7om4eu+FEsufYjkcniUcCiLMA
r7iKKa2CsCDKEbfOipwHckxmE2ex/XH2v/MR3EQ3vv4nt75Dk6ttiBSypSoHN+QyF1e26LMGIBFw
1V70U3X/9ts7NkGIZgEVwn58rTWcc1uhGcMgOCsBLRGPrnQT1DzfNnJst6BBiwCTBNzda5leV0J7
muMVRkAcky44z6P2VJRx1AaqYsDbLRLX64gmyLWuGRVsXyeO2Z1E2x17PLQjFslwFCdeyZGoZnBw
SSoa8G598PWtc2KzH3v8knEBkbgNItI1RmxoogFIfuwTyZJmSqBA/uszcPj8lTOxpo5VLIc39Nk2
ahPAhX7t+ej/h7wmCq0xhNsht7naJIgibVkEo7oGSV0SRl/5cKoxfn1urC2s9oRbgc7R7iZ1XY9n
pLsJ4vv+qj6lPWGv5wFWcNkC6h6T4AAYvQr0JyueY3cs1bUY7Vuny7czzT/Ybrtj9WOTv4+Kas/i
JXNtX1jWR9/9DLhXkeimPnHiv0o4Lj/EQ/yPH4MykrPWKmHQtbanMNLXVMTvGhI/qpbqpC6pl+i6
2hEnOJ887wycULtQkK9uUReQ4Q1OiT+und+Pn4FSNth+8Hvgwl8610jGAhAe/Awb8lpxGO8G6RWZ
msf7qSsAXapR9o/8pkhcA9m2t9fUD5q0w1gLm2FpEo8BcvUgH75uVM1Ba42uT91fG2CVd3TQzUUo
W1DoRHMalnRnBdZH0PdG190sL2jlf+nd4dmDeJ096fshB6KpjOl7EpUAmDsNuaG26rc96rMbOo93
DFpSGQOnPpB6JutL67zwTVJM05aH5sKNzQ2OszSUNGO6RJ1ianc6UMt/qMSb40thOE+g9PKMxtQr
f7CrDA17VRrl5dZ0/q4E0HKoUXqSIt+SipzHDo4Kot83TlikVsi+5rauT7yy18sXwQgiK0BooV2F
nvGX0xVratzIsP5afmzyCzf/A+HwX0/T/8mf+f6Pdy//89/4+xPIIvsyL9Tqr//58tz2Zfvfy3f+
+jcvv/Gf6/Kp55J/V+t/9eJLePBPw9mjenzxl02rSjW/08/9fPcsNVM/DOAnLv/yf/vhv55/POXD
3D3/+7cnrlu1PC0vefvbz4/Ov/37N4RXB6tyef7PD28eG3zvpsyf+/Lx1TeeH6XCl73fga5FARD5
cheOgyCCGp+XTxx8AKhvjGr2omiK3rff/tXyXhX4kvs7aPuCRRYAxSNQ6yEylVwvH3m/w+csCg/Y
SSi0g1Xltz9H/mJy/p6sf7WIMXnZKvnv3yAcgun+ewOhidzFHR/w84UmkICUbhXghUw6XqVRrR+q
spt2M5kqJPRxhYnPDSNzBJhj3iIHP5R1ca1VqFTmKgZ9xyqfojrtkRaC6qMDxBh0S0uZdfWYj7dg
gEZy0PJLCMckuRYkuuiU3VYxMsZAyXJ8owbgwZadKYBKJVa5rZ2wr85CEMD6aUcqHlx7rRxJOufc
4kle0jFIABeap00MPFCfThZuvgl4wb0pkYzXSIHJ2r32/ML6YgAw9ROhoc+WQBF1vvZknH+pqxLd
c27jQPG8DZrOTnjj0THxxrpkSR3lYXeGVFfRwGeNjUkr6lRo7RyruM+QoALQpKjCUQF2Wwh36w4B
DzYBKTsUwAUEUM+81mMPcVg7N6gucnujQBt22xsVPxaISB54rqJvHXVi6LXNvi6TopcDqIO0toMH
6sDkpxzNkMCYeuPUXM8Oi5uLEXXEIWm5Q8NMIwcQnXusnfl7dLBBptp0ZnQ2dWhimYYQlDIbMhQU
GnC+jj5yoLnt9z4vtLn2q15fxQFINTB7Fuvg9qQ2F0xQISHsQQk7dyoNtHQXOPUlgKFwYFyO00Ob
00hvRRyhJSeBBgf9yIsKkuxjDAYkQNQLAI3zQFTuRpRSfO3nltuJEVH4hM5XWqTEmb2PY+Orz6RU
lr+xWa12OhKdSFESiZ4k5bwHWVg5yl1van9BPDfcS1qcGADIRnl/Wfm+NSZ2oGcfSp1BOKc1JETR
MAg8eJhg8bthOtn4WTsfxOlD0gstzxS3rG/FYJUQQhnL8tKmsrizVCm/4yy9BxdjVycFGgOdFOoR
0MljVVS+RwqyLfGCarFlzJ7cFIWu3oJwpON+cviEEmvtQTE1CaF3fKe9AZKgQ6UJxFQKBja1gQUx
ZA+Q8XcSNTXTw9RCDTGdhG6fHCTT+jRyld0kJvDNO8ECH7/NtiFT4LgcARdrB/TVuzHpnwunoU90
bNpbeHH7a0kgt72VOZ/GRIeiHbJgoH6NP8vxy1IeFgmY6Zx+RwmF2kuJ+AQURFNrHj3L724H14e2
phD9ZJJ64JHKSE99ECEUguM0c8qKXziqdyVASA5wYrkv3TEhdFwg7aWxzQOrc/rUoCc53HUNd9pL
H2qdEBfUTSfft7mD8z6kMUp1g3JqsFH7zh2du/rKtoyiWdHX5JsQgwMBTgC/G9AoVtFDhUb/dypQ
8QMPQ9CjDJ0dluecuYqfFyNrbgXjpE4aBmlYbLmw6tJYRfmzI2eSJ34vIoIPR+MA5xnNDZpn+Jin
dJrY/QgNdNA/OYXR9xVn+WddLfODtgTIgM4KLftZMI9welPJHBvZ5glZ+sKNBNyTnYtrgA6ae+LA
2oaG1fzRzKNb3A4NgA9Yh4Gu7/rJ62nmEiuoM8Da8zPPKcS4C5zAV5u8D1Dt9auxn1MtuJdnrsUa
bCgR9GCyAdUb9GQpSB/RNoUQM7Fi7XaZ19pNk0EcpyDbss0LnaCKsIwuRpNkZnkcYrsNG8praUHI
NeFA5UDKzUQdzSJUyoLtHFrDZ4ugi7rxhKOTcbS6AW2BTj5mCjK1JmEaSAz8maspCUIZ3DLZjl/R
JNFfdlNuGPoI/VYl9dxNXSYDz73Dgp3szUwbFie55xXjpoSGFsuQqnPQJo8N1yaua9SYUk+7bToH
UTVuwrDriltakOK8r3Vt0BIZ5nelaAZoQVCjt60j4JMBXKHAhjCrgcqekM01NUHLL1XDKnRrzlWu
Nx5OH4S0xq+abUQbFW8CCqW8MhJLkFvmEAVSIg7vJLXQmogaRRFkTOGkw7Keys9lSUqd9rIlEa7j
dvkBjENKJoa6/II2DiiY6zwC8DX3Ogohrc5AJRRnhu5xzUVuNVFWg2huspklMpbzUiaQAW4+lrKg
bRYq4ttoVfftOSUT6T46JQcNT69rLL6hJC1ontvG/1yookYemNMy64PKFBthd0ByQwPa+zbFJREJ
TvkKRQIakPbcG6U/jh9p0GBDQxO+t7+NqmlvtDElrq22Cc99WTfDjoLV+3uFNsUbH1Sb945Vms9M
O/1TYcEXppDTCr7ZUls0mTkhHydexRBylj3/7uV+sZtMyC+ZbcyX0obwWkxtgfQk5W6cdKLqeSYE
K+u0FNy+m5WxPwV+Bd3AJoQiI+jGTPhAhTtyYJocc1eja+V7banhAsi9skz70lO7EcTqOi2GML71
nAZp3QpSKn4y9I4oEoKG/wEEpIN97iMDNG70WAdwjdg0ZUL1OLjYKEPwoc4tUqd1T8MhYdRTYJ+o
ciDgPWjYNcng1+S6YKJ4kpNVR0vHO1rjfcbm6F3umqUDqAxc90aC8CNPrTwagcSZQBwKdh6vBh3m
Yx0TCKeiDqBsfTk6eTPtjWl8EFc7waijK/D4DPVVkFuLaBUcKJhGA1Yq9HBElYc1UIcTPdO1hQJT
EucNsc9ny2fkXT+LyE5Dr2dNtrCctFkduN11xEXELltVBD2g/JX9FEb5OH6z5xlZHM4oAzMAB3Yk
mXCFBO/CWFN3+eZsUjYX7tcc3G9j6pIZLQFwRejRz4QuKc0M0Gz0XOpZF58CoyxvIy3ZVh8UEPc8
Y7Qi1RktxxwFqQBe3k4hHYAXEysH7UKFkQP9oqFs7W7I2MboAdMckuRgpWCDF8FxsVi02973B/Is
arixBP1NDkFHVgVOGDSZ+h5gQX7UeNFVXCo6f1cxiK9uJBwECqxuE/XXJVQb+2tK6gptmyCUM/6m
QWwxjZkhLWHbYux0eJnXFYomnsl5fuUMHsu/8t5CG02hJoJpqvxGpSArwA+F6CwdzyaqPRfo8Sl3
vW96Uppd5PUwA/0MSJ5JewTS1q6VQpEL2s2DSMmMtXvGhCWCLeBTNUuxTLmbuiYo7Y+SGKcE9WWI
IBgL2Z/uwXfWRknr+2Mpkgq8CuHneLTth4lak7NrIk2/E43r3a6tq2CGl6hnJ2koIRVyTFjMkAVv
tNpGYgjVWct6sMHgndc6ndE0IlNoqgt1W8HxsEt0a2rQldTjdTTR8EvYQlJta0eLmJrdS+ns3GiI
Z0jUla2TmtCmJuV+kPsAKYdlhJc28Jsukpa7mTUa2FIe+Hl+ZWFgLA0t156TCEH2lPRdKL7CJ5R6
6w8ywlK3CQDvuTsO0a0KAZJK7Ii5fOMh7BCI1jSEYwFeEnoTANj+XbikRuwely3i79oIdxNoRzjA
7Bc1ejHtcBHimQfFdggQvD4R/oT9RmMfXq/DuXkPutsY/+l64gP3EE1v9RwqP+1BxSzThkIuedOF
ZXXX9XPxHWXbqk7ZEKAHPEYa/VIB3yQSiZBaZbwNPXSJ9VJzXKKDMU76uAmiC7vI8Yr7kBSfLLsL
O8i55zVJlQuVgrT1Ne7cg6hJsUfqINfnYGApJ4S3s+aX3sgEgFMFnXlqRuAqz+KRd2Fag7LCSwak
ENtrMfXgtOcsEs5lHfOZ4eX1IKoedDiA/YXbo5VZBLOQhEVQ+xuPm6hIazyMZUSLgqbK62u5dA2C
ziUf5RyiKawY54TIeHwaLMMQRcuCP+dgtIw3grai+tqxzpt7UMNauFyArLUzmQlsyU0qeDhAbdXN
VQA4Ix+URuea8cPOHra4diz0Q6GfOz5N2sm16GaeXTRKNkIO8T305Vu6Na2q+puwb6bqUwjBY03T
JmRi4KnXQpDuHqFn5SJA6LtGmT8SWb+UMvgf8wEvcgi33XP7XvXPz+r6sft/IXOwdF/815/381eZ
g3dIJfQv8gbLv/8jb+A7v6MOjpQa9EoXwvulU/GPvIFPfg9BW+mDvQqsDHBgyPD8zBs4we8oPf9g
zoImDNgN8aWfeQPH+x16AAu/NARJwMgOWaY/f9f/Im/wMokUotSBNDrSfQujGmD/61xu6KHHCoRD
Eljgzru2w6a6wKny7uBl/DR6mJx4ZcQn0DrFKQYOReTTf+Q/D6o2ms+1Fflun43M8i/83vbPhJjp
+dtWXiaNMRRYQbNjhJcJE6+UEio4TI57YJ8pQQmodsoPBVQn0ZpjsS0nln32tjnMwIt8yw9zYET/
gQxCj+Xy+cGgwM1oQQ8XnXZU1Y86lHWWLxynyFfaiVXg/lvZc3mi6+hlhvbnEME5A5A2sh1I9by0
yRWFdoJLYJMN7KoSeXyu6n7eOMpFh8swoO3Ld8/A9jCfV76cT+SpX5aP/rAewjQgV4u6wrq+N8x2
jfsDrMfCDXErGRooUBKJPm31M/n4Ivd4uGJem1qa2SHdtazwZfW8HCgUFjTDiabBcQTvzUneIXUh
+9RX85y9PY+Qt341k2iaB8MMliCyeoBHvTTW8JZKWUZtxrrJQ5MvR+65xEXnfWkj97GxaNt/iQic
e1IK1y6hijLqc+br5gvSLu5u8IuxSipW+ddiHuhHqE8WPOtx2n+PWOQmU9uGD5OoeeZ1E9lSJ4I0
czQlZe8itkCTUlOkppPyYTYs/+ShKP/FsovyA0VC0U392mg7BbRakcxhEiIgyNU4/qbwppFvkVYx
aWN7BBJOPvrYA0MXmUaK25ynBY5su7LMR99x7Cdqeu1tQE/GJP6vM+GYLJz4+8RL3HUCIecKNwWZ
q6RoA4q2aDtMuyGOrmPEcY9U9/FHJR36PQTLNEs1Mk/fRo2COHrPpW9nYMxs7pfsCcsiu0Vw2mtz
X0Lj4wPkXaDq0nMcOi0NJi9VoWMCNGl41ucqsucnZPFsgDZB6mmfcbepbspgtKDXXoU2kmqqYIDc
BVauwRI/oGe6pT5yWshrQZzIADCX+SrAncILjNQJGUj5KEOjSUaDAjcytHhalzqOmh5N7Wp+QpYz
fyahJa6HuhJ6R3pRPBC/Kj+QsZRh4vZ+8MEoFxqkugIKJyqRMcDDY3I9Vpa4carZbFRIwCWSl3Gb
GlMUt72KyUXTOWhz8CwLRbG+jybcpxFmL/yKxgoSy1Xjdpg1ZbjQ2b5Jh35GHtC1zkTDghvblRLB
b1zF32Iw2r4rEdR1KPwUCF8568W1VZgCCVhmEGYUnak+Ij8EAVOMicabsWrRnCGrtnzsutoLkkZM
/mXtqp6CWXTokXttu+nWkUMoN4Ptgb+4zB0DTjuPZzkVYWbxWddnCtfBb3NTtUMyzUbJVNu4rCTz
GEzfIePFPzIQrz7Kph8+WaQ3HKxixncS+GQpkLnrgofIF6CvHno+6LSCINKnsKtY6nY2a7YlV8H5
0PXRLi/K4SuSlO4dmPxkVnIzfFdKVlk+2tLLwLJH3jnalu0JGK+zVLAOc+QL/8dy1gHUtfA5rmnr
QXWAzjxvlpC2R1ZYxkhORLsxvkfmK4n1tKlUnUgfrwMwPN2+78TT6F5K1qQivvHjq6m5HSsBAsjr
iOJCtgHZ4XaSbPfDIf3/KOq3he/nfw6iNkI/Ko4CzCP71w49SM/PhxHV8t2fhRgbARU6yRY5UkQu
PzhWfgZUvwOw54D/aQHtxqAMQ43kZ0Dl/v7jX+OjEFX3pdzyV0Bl4Xm47eBrqAUTgP1QpPmFiMpd
n10ETbPID6KhDlyIwJEsh/hBYFBOsdfJdk6trq2jjYejOthFLhhakqIp2wc/bqs+66bYRSmTNGEy
gXISXFgtCpbXrMvDMQNYLwSpoD8aAhZHvwg3dAjqh1aGIG33R4JrmY4t/QRdHevRFz6unB4pZJcY
l3CZGce39Ka3vOgDaWcapDEZPbWtyqK/BY8hEpXgh9ZJSFsDJkGGJNZCNT+de53rtFcaN0yRWLjf
6fOD6TwSBq7PWag/Lg2AKKBBRxbloVVfTe6Zye+QjAtjOl6QkusH29bN+cRMccUqy95VcQWCDdrw
/NPbltcB6GI5Bq0bJMBAh2nbK0REAbJLF+NK5jwP/i97Z7JbOZKl6Vdp1J4BzsOW5B2lezW7S74x
uMJdnAejcX76/qjIrorw7MxALRroRQEJJMLdpctL0szO+c8/0EG2/XVhu/ob7tAnD+zPuws+Z7x0
Dm8mum0ft9i/PvgF1VA3uEWkhtxIIsuT0xRmjEIeKD6Xwjo5uarHGxpkWTxooz4SelPjbxemGr3o
Tk2rC8owD20BK3fpWjA5XMy6W1tTWRAWmNCokNQQqwqH0iT6GwuY3guN2hvskKGO3Ue2I70XIxjx
sum7XmJ1o80cuGSUkuOCD1vv7PvEGmJvXOynom3sH0tbyoZgA6ae02OxeuXjMBnzWye99FqkqfnR
NRTScZvoy3oGIdS/W+DSRZRyaHfADYuIJSOPmqR42b4Hqyp/tvXYrhE6OmxyKyux8RdaZi3fdSVG
rJeZWeka27hrN5HqRiwjpa3LtyKfbLlbld/99N0Rw6G5WH0GYqsArGnIV4NokpSix7pocHVsrEu1
PAje9vsgKbH/LM1mzAGZTeOVU06ISGiDgRY7GZuf1YBM6zjiHv1Ec6zbh6plPA+gmKda7GDsGMSJ
3oriphBuNkcTEZVN7PkdMEtrN5wMK2OKWTjy3XagGUZmkCq1+/cv6CfZ8r/eHV9nVyIRjSgVjihE
hu4vb6i2NllRqh8NpePZkZ32MOIB2oapb8x0TSOTuBZPEr7w25QWc0hdea3qUo8nWTDzAiU5fl7Q
/xxC/2H820MobHrCKOrvfz56tp/44+gxg98wA8WuE6a+HhDISIHxx9FjBL/hBqE7tHwwomx9Kz3+
cfRohvcb83gTaQe8Qvr9jeH/j2Zeo9EP6Dnwm8QQD4CA0+K/cfb8g5v2Xy+S4/L+kKe1dWdbDhUD
pL9uQhO9mN71VctgbZ3HuLM6VbxraYHw1oYAo0e2WyQKFBB51p226I0bhIFDq3U/tXmWxY7UFiNu
jCQv44SboF+yShsKMPEpEfsRARu9R2WWw20yJEVw1ntV+hggjap/8WaUhidr7ZKv2bAZGrl4h4kL
8pbyuz6tEsRuTI0grAiF/W5ZhNzBox7uxeyTnplb6a4QqnjF49PZuxO4nCzS4s0eawf6s6jeg2DK
onXO/Nj3yvyqJUH2KmYBNmfQHDllYH3VyC/8xky53tlyKO+7MsPN2TD6na3PFXdgwWsO6DC99+nU
6OR4pFm4uJoW8dRYSbq3aChwNPvZnFt511WaqGK2yOQBmy//pgoy57C663z16maM1JoT3JIPytsZ
hJpejalXY+TL2f2hS/UWmAmTA51BnJg6414lE0i8NyEraewV6rjIIRXRps2HFZ+CkQGYMM66M/Qj
0/vGv1OeyN6NWgdy9cpnp61T7BLn5DlIWmzMNNx/j5a7GQMsmf+SjTo/11Uq3zm++Oj89q3qiiLC
qWQKebTDWdFwR9PCYN1KA+ekuUZ5qBifv7jWtNemJibelh7XWkm2bTQGGDS/zr4RgwSpzaoDD0yL
VxqVl6KXxl0qjEvWFC+Z5RRhv/hg+0zqEmasnbipkt4GRxZjhf83qnyN3f9oWNWMHkSV6YUODy0o
ZJMm8mizwpRrq2AMuC0kBvzilcfTojAAqG3aID0NgvE9aWjaU+COaRQow44NOy92be02hyBNV7y5
BxkNi+6cRYmTau6Py94qzB2T1oDPU1fw0ZUtlDZqhlSXgKmelAVe64/Wpe5WLXaLYLkNpHt1ZG3d
6KnA1q5ctAgHMfPQl2ZygRLQPte5V11F0+c/Vnt1+3BRFDFk8o6H2VqyHaWU/OKyNz+utWzpHHyG
WqqSsUJCfKhrXJn6Ws+v0t2gBM286bht95nlq5OCLhZh8CHP9TYr6Krqdi2q9lhDJwltf8j1MJla
WCHEAEeyMFseQuVJnKddIGhnAdaHt8GaStUzgKPxKLXJPOR5Ig9mtryYGUZs2HK4oZs3KSMOvz4P
lWPcrFraxrVpfJssOz9hTZ08ijwAxE7s0okaXA84g2ggffKGMdez8ljXRicqA/2wrnp1Bx+k3o9w
Ry7C0II7ldTrtdZkApjuqJsV1kOK2V1g/2gS22JeoqaTwifgRmYpcxFPvcIoTXaNZPC3eEt9oXzq
I2KaviQwUeebJAnKJJqCvPf3M4/+nOgahjSBXNrTktjPtZCA5UHaeThVJvNrvzYiXLNlV+FGAC8i
E+U3n/lqJHJ+rO9wU4VrRC2xJqyt2WDyrzvYnkJogBs1xXVnwj9IauWjXOzyk+hcGbsiKb9O7mCd
YYvaNxgcFZEBT+ncGGKne90PNBvvGSOKe8nobl9BmYpUS7Z6qOpGfZmrfF0OXip1sU9sLyj0kEd7
xOAqSeoQO5RpeFdGkY7bMnMIscHjsPFDJ6tTO1aJYxyDUa+/FzaKvbK3g0jmtnsR40gNkJc6GEWa
SePRU4HHQIZ71xW7YvSM29VJ2HVMS9kqTCoe4MOsIHyFBpym0JoM4nLGcm81wxYGflSN3h7NrsWP
uLjT1qHE62/Ij0ifjYNRMcHMFliY41kaOHDzGbd6Nu4C4b3bdnvO7XTfevY+72HjSHs56mV6TWDA
RGNTPvUwEDbSQNSUGJZTnPK3B4g7e+Aq/rs5wt4IfW/53c6edMH+5jtvcjWiOdGZmo2HZsS23+z2
TG+wa6x2VpVRGfo3ba7Cyi5vxsq6EXNzaCoueiVpPCXrJG8PCF2vfmeGkNI2QGtXJda+FuvdYi27
ehqiIEjZNshu1uyS0EbVhJAm2khX6qw5jgwNCzuDQhOPsJLZFPCE5gAayGOayo3Nsdz3Gu6M1JXP
bGyMxwg9EiGnlx3mk5mlkVcXsxN5A4blVjVZzMRbZp5V+iCnut6Nfn0nLeu2SfKnoir2XdkdOo0G
ES6deaSzs69l6aQ/NNNe13NWTMYDBp/6KdUKFde+cF+ghZAfUBjFi+d56bHsILblNEE19CQK6ZFN
dN9NkJOcAHPNvmjh+iWes3P64MOsJcRVogeitTZuazsBH2MrcRuc5+Gf2dG4rMMpmKd3Mef9BSKI
iuahs04Fo6872DZ1LD2ri0hKO88+cNic9sPOxLh4H+T2me0wDd2JiWLWqgmyUhtD7zombXDXeBun
ph/SmNEAHAUraXeN8ORu8rcV3I8/xNpcjGw+eX4xvK81FlFNcFdZmHKLKehYRM2To4snR6tURNHy
vc/dJASaAvMracIIBo7YO/eQCvYgd1dj1tcLScrYXGIVCtvrDEXGiuaaTaSck6/5OCbxPHrnAX5x
ItSDnli3cjLZHMfy6A9k0PmdXn1FgZLFVA/TsZfbALFevO8TQ5bzNlk/iF6oLgyCOdtbsoS60w/G
W2oD87ps3srKoMJ4VUAJNLb+hzJa89atqmrnyKx4TQdde5u89cIJArNo8PFYEU1g/8y4JLfWzVMP
A23H3jcx+jSSEK/8b2I0/V2iD8YOYKDcaGVlfZhS/82YEwfqsXiaSjr+HIgwhsRmA6mOYxszaU1C
xPnVvWsyctWZbOcbts0s8qsIqikKuvKuWDEpHB3tW78q9j6rC3n2t+O05udSdadx0t6MLNv7ugSU
JMUonWUJrGY9OGRfXKvcwpkMohb8HO2g5Ss7hal9qHayL8k6Pa568Tg4zI+n1uD9bW/60t1rQxPP
sAo+cqY80PY0F/ElqFySrYec0N4jPj9enFKehsG4uBRzfRD2Ul9eFAyXkB5qjNoFmmFvWG++UX04
Ijf3EkuA49K2N67XBtFUya9unjkR3WEbduCU4SCqbk+shJVhf6tLvlPatZdWzOV5LWcjxibw2TQp
ndzK/i5oyhgFqPVUjPpMNy0jbTQeU+Xf5Tk0criYxnLbpZ66V57X7Ys+NXZUwmUsheYeCr9ofgC/
dmVk6OnyYuh9MMEfEMl3R+FsPzKyJ3Y9qVDn1HiYN/PcPzTcMYgMttQxadK/mIIcU8efrDhfzRWq
ysh/D6QIaEejQOobaoldHIVy8HgfGq/dZTxTQsPluOjn0pVLJKsKYi8GzGQO5XVjPdTKKr/ZWsIH
mqt/J/Kiu/SO3YZymsU1cef1vm/L1TpWtVwnLH/c+qIWU37T5wnbM2rdU0GwCafRPJ5kCuNvMbHe
piLwb/EyIKPEXHm3Pa2wYFu0ck/B7Z0xA3zNq37EB8xYjYMabeNGGYn9qhbIRXlZumEGYLKfs0rt
/DS7X1OjCZ15fp+nwTgW+Yy1YsJwpI2dtPPHL8bsa/kBWNxj09bc6QzzU80Hfcyba7cMy81gGJoD
/W+Gt5FECuKBOuRzsxo/ZmdVR438lvli9JgBxVXjPwo7q6YjUxOkmPYwdy+pr7NgnL42vo+BTL+U
uDaMkVbOzm3rEVLlhfbYT4fKSxAnWFrhuuEEo4rcIMNMsUKEF22dsUDL3EvTNHV9w17daQe2cdJE
tKwucDoGKi+JIrXJA1nHXu8zOLK6wPzdtXN9b3pKOiE+wDL4Ws/SV49l2vFI0rmbtcdZ5R30ZyOw
4SUQMUVIVtO5rtzNidK88zpkrflazK1hH1vXz+C5OcJz4iGt1bd5hnYSelWVdXExQhMjvHFdzfvR
XqHPVeuiakYcC31ZKFc3H3bQFnyimqFp6pEoHOfd1kX1LE2tG0+uy07zJMdKmOhLfY5pT+JycVsv
g0zCwFsKOXLMduP3emhqDeBvsLOHFKV6e7ZSzWlOa2f53XHEyRi33TGbz8VYtLC7BGW21VV8L0jj
IR42Emf3pE/irtZoYPIm+7nUY3KCpFu8l2kN62g1xweh9c7JX2r3Pq18PWqGNdvzfHCw9pQfAbGS
2qw1QRD7s5aSGzCWz1nixyUSDl7Lk+9oK77RzK5yTelx4WkvdandWdW4NwvDPQlLeUdZEHaUq+aO
YwOiak0XW6Xda176LeQaKXdNxdtT4KfsKUM+DlnWw8xogmvBOPW1afzvzCL9o+2OX2B4yKjSvC4e
IKHfm0KmT0J3n8qK64S+8YIaqYF61UeFkOegSoIoH6b7PrPjqW2NvYXduAHhjsu1nhVMsdxuq9BQ
5ZfJbdv9ks1k0QQSq6nGflgafNmq4Ex3gBs2QB8IcHMwi/5nDzl+bpYv0xRcpyX/KobFtkMJRQvc
IP/Co37rZXqfNg5tnia/l2hP+uIE//T3XCee3F1uNyLecczVm5vzAOYggnoS26kXje5khEkrT7ls
2YZS7YtZ649S6Xv4hHdD0BkhlMmzCKafegCA3iZBczU19WQzCAvLzXjR3nBLeTGkOUdq1DpGqeNl
FupGeOZ9P2uQivT+IzABRGSBa9O83FpWShU6UsQ38y7TTApjvA7XpnxdAv8bXfl0JKbg5EoL6RFJ
5DXL0NXbw3YIYr1ZyY9cVKHrivvS5yizrF3ZD/stwiWadPdb2a836VASfhSMsViVvddEfsDYK05K
/50BNjU5tmum9bYQkVOPU/a2pGomjTU7Lat4K/38d1xzzBtDr7+Be5yWTpL6VPVxtSTrzmyqL1iO
6zt464dB975rIi1jbdXTsHMzhoyA/fiGN0dS3rhh/dVr7XGOIG1/721ex6xG1uaPVTTVg30aZpO1
rG+o+IpvpeKSTX6Tqeo3Q4d8vtCwwt4vf6CZ2jd9qocWG3pkkrYzl/qt72lx3hp5qK0tzPfKGJNQ
tx4nL3+pAb5VPh6k43QP2LLT6fvcZd89wSw9Ib09+rBKV/68aKGj+3351Grw/eHmtl59SHLzSad0
1+fkmhfzl1lO4qUcql2ZiZgJ8tUKihdLH+O298/pqJ+alqCrtTt6q3vsOlnGcMmYnpQ7Bvc1o9Tp
ZuzFsROkkg09PX3xUpp65PrlzrCTUx3UT6bfKqCa8myAwxvY4N9CwTn3rXGAVXeylPYiUB5F7ZD9
JPYaC1y5Wgfd7s9iYURtBo/WItQxhXsWcs5LKGP2ThqFE7LwYX129/6q+XejK+/AT05ANa+5yn7A
6AxXjuiYMC9xzSx7uNWn0Qg5xd+6dLFugtasj9iHxF3KjpGPtRHn6TLFeacF99Pmnw6zMQlhYrg7
+qgv82xYEQ4ddphNcxFboq8eyhQc2zfbm6zj+O36cgkLvbwrK/3JVXLn56RwuOriZ+LZKZz9OgXB
I/RB8Arcu8KlRfxgSPCN4FCN6ORAd85ra0MSTiJm3Du76LUjwI7OsNrcIVN66lfeW7uNONuSGI7m
DVISe18s4EjAHUD3wxlQi+4bZPKIyofOUNtl+Xh06qo+SPiS5gR7tm+c99VOX5UWnMlJ2oEzsVAy
z4jsor5auRV1enAiNi6kHyI+x8VdrFx3fhVQ1LSn3A92iV8e7VnXLlp37RoJO0JiFLjQ0/UFcIjh
x0VAxpstftTMGvTWD6129qkm+jgXy/ilS1oIL8lX1Vi8seqgOLIbekbPse/Zr8Mayfbk5LDIqeMr
z9IuplM8ChHsy9rdLT3aQ++EyAEdAgTbtXo0ueFEWJ4Gk26tpkY3KEnNYu96uPbrK8EU3kbeRhhi
05uv054WvKGGkN/9dN0lS/IMY9qKszJ390aiDaGjFW2kdHkcG/NnXWlHlB4ffpdF5UaPzDto/qYu
tg/YBkPz+Jx54yXB8ho6LRV06T6m6ANDP/d3qnbAAnUUUpknf5BRd56KCb1Veiknse8ZRrjl+rVr
yzcjKCJHtBQrrQsgUzfRoE33PtGVtdPfLLW8TNQcHlxP5kxf4FsjRzCyr3lV3I1GF9mDuqmlfSUS
2rs4FXuHIwAxugLmCpnYO3dx3pbOviuc7lovuEdAlvPY8UuyKHrjRCHxpW38vY5wNhyaN3C0EwkJ
BzFsAjCRWCchJqLDlR5JlF2hib6DztV8SUQT9xXsDZ9fA+l1vuQrqQ9+nT35evXmF3YQZ7B0FFTO
ED94rKwt59w7NcEaZkIUhKy+l0aFbmVUKHOGwT8Z6KjYFe03e6aglG0y7UsbaBsRHfIDCA/ntrK5
LSk6AmC994FHEGfB5B0mVx2pB98KRTyGkXY7F0JRTEnaRqMKHqq8fEEIHEyvUMhtStkMKera79ey
hNrKb80a4caz8iQP8+hXiVbqT5VKq9LYaX4LCVZDOttBIhrGtC72+EuabWy2RbfuiSwSjyr1F2uf
+U0GWzZfi/QAv9x+WSvojDwP1/FwH3ON56otU8Iz7BJmbCYc72M1vJGjkx0W6Qtvxo/GE0QiF0Xv
fKBf9B5hdEyPiAULxFmBNrPOqZ48wipa9oiktAeQzVYjwM+FiPo2WYlRRJCENRR4ICKcdKTvwgNq
mSkEo/lC5RzYEbYvKo3MJV1eZ69daBwTAbfPI0KDrj5ln+Aa/ezFnAU+rQpuOXHQ1uS5EczYVRwL
KXmMAbIB3ggyFzp5qNPVQwGJ0Y8R8titeTcUagDIr2Gbz0tTfTNzu3+Y/G69M2YM86LaoOb9g1j3
P8O2//h00PjXlA9MWfvmfz1mvzd/nrd9/tAfAzfNdX6DnGZBBsQbi/9zmJ39MXHTXO83XJfJa7A2
MS7EjT/Jbv3f+KeODc/DhXH7SZRUf8huGcbh5OYwpvKQ3278wv/OwM38K7PAgTYIa9ZGerLlxaGa
h1byZ7IH0hbocDkOdCxFjcyZYYptVXnsON4G4dSUZpLp73kxPTaY4SmzinrXWnl6LpmHI0N0syNr
FEVq7/sc5DTLbpm+L003nNNUBpGq5Q3acQAHbQzuEhj+Z1ku/d/Mn/9KZt3mji5+DsTebVlMTBV/
oUBOrW1kAgXjDnVTF2nLoOJKZPdINxWaWIJ0oDT8nV3sX3ky22ciLYEaDWWC4af7KykjcQjTqRcY
AKLVKVOC8sP06m+BXk1/w/D89Rn9+kG/MHWHYCbIUZTJzrbLb12eVBH1wfO/H+D/3z6Db6N/soEh
2G5//yfST49Dfp2iRt1preaH3QTcqfVd+zePydhepz9Nd7d7BhUDIzedd5dZ7y9fhUgzvVlb5nCd
P0BbKMubpgq+CqaSwdC9jt3w0ilj5xW9sc9X46Hy57+xEdp4CP90ATDSXULcYATrv3Bc3GY0AubE
WhyQl0EYS3FZe1OiRu2NeKRF/GNn/Jc84E/j43/6PJ+FD14LZehXz+LMYeC41uiimO4tUSOz95To
15AM3jUUpXdXM7sOO8d+wJjng9L66d8/Vmeb6P/6heE7MyxjiaOr/5UyaNWzZq+2yEDQ2nPryGup
rebOdvOPZGjXh8J1HkDla+ri1go7nB5sK/+wsvK2NXvG2+hqY6regC50Tfc0nvY9wbtX0pceKq+6
JZHxuubFBzl/1zrzixgJCoHfTEfDZkC9QvcgzmRNpVhQGkgNTePHWGro8hDaR4uwHlYCn8J6zZ4c
Q36DwPJMHtRD0zkP/sastL3kJbcm2lcnf0dXroBtOhVvnzb1ghgpLgMTYhrg2nuemgbvudl4sIfk
XcDAgxJJVNOC1n/c/sopTIfJzNzvXLPswhLt/tFVMzldOR+FArWN7MUsoPvo64PdNX6cKX51O1a3
WW4+5Ioi7/ObcaReUHAtN7bc9rxMK3a1Ns1n3ZMF6jL1WtQN38rL5/VSrzSquMHAUO3NHTTuK2LF
Klod903DH+Qr0KmIl14FUWNw57QKxaRTIDpkfBccTEGMJzOOd7f0rvPoX528B0JGaXMpiyHYL/CT
XUjJKL7z9eLTKEdemraRY2HsgTpra4Y9rEFqKzSXoCacHdXV6lkPBBC/F4uFUtQ044AJJiRuIqM8
LsHI6uVle67Cq2/z3iOOdy5TwAyxK3MalwGILXKaSo/H1tZ2dorw3lYrXunbTf68jXSXEMp96aOW
S5YXL7HMnd5wE2jrg31t1MFhSfUg8jPvGqRlcHC6ZTlINLthm2bvdp3hjlD07V43ucFJgLWAgkC8
n5S1HpvGeWjQrN80Pq/CDCfvZuI2pG7FnIj0sB2BvstFJAIAQ7OK2CmkGYmK/xQ1Rxxq0g9/arEp
806f114mdOt67Z3qCgCkmdfv02h+uEJ7lnDZ9mnOctVB8sJRph8uCMae6DgzStQSRC515M8hG3s6
0EWC7ZcPlZs1B7+ZzV1mbZYIQbbuA6FeV6o22FqMojMjgABVTgrXCe5TkGbJntDvBXUgS9Cr+9fV
4QVgAPsBCl4fSLt77Wev2M0+zcWEaULECKYO6w4kClF2yyDbeAiYxUTZyJVpueSnRX27LRp95BdP
YKaRaPnjbbkPabHV9XQro8ZQ1U4FvxqKebhUxYcDxTokTew969xrOhkXU0x3Ug+eq2HIw2JWxUUC
Cu9W9u1DJsCehsl+WMXIRFfRdvq+e61rY9rVZeaFfR1cjcV6oNVTsCWSd6LozR0Ecj5DdK+O2cAO
bF81xvy7xcu+ego7L33igRkrXxOmmvacZ+5ySb10QSgL5cUZtyXqrb9D5cHvAys+fV2ZgFfaMxgD
E1r+xErwe1Hle411V+jZ3rNKDY35fPbe914RSwWgWZkPHT4jZ91kcdTbi6+LtAmNTuzqXpuj3pwc
uIG4P1rM2ner183nNuvn81y1PgxXzcJ3WidGwbPTq9UTQhfZCY+TCTa9oOIidU3LL/rKNU0lcomx
Ld+h+vMNqhRoNVuTvSYZPHVjU/1erempoPaPgpYVDwL+2nnp+2gNr13VvRLux723SbfzkGmGqcd7
4qdcN3S7jzIjyf1znWqt94y+ZT0MeEiEyUJ+Qdd0zbH1R1ZFgk8DmK4Z+aP2PC8FLxegRFCU7d5H
4PQ42nn5ZfTEUkS6yJdDGYifkJ4KWDGWttNsfkqgrCqLygo5MsV3lTszcwRWqAi2rVHOxq3lNWAh
BaSMg6UmySjVm+6Mnme5JsN8j4qfK5mMYtcFlnWy6wQJd8erLWRPv8pD0Y5J1oFZd9r3ZU6QRdLz
RTn793Eg6SMsnObVzWoGklCXjVv0ty0Ywmo+GmuG3cioLd3N6C3stFaBmr9PNeCIInX4SWPQjpXN
JW8GHgcIoVzEMrLTV9ZDh0g/XOcBDhPzZTcUWa6+diXSiEIj7dAhGRr2dRHbRqXiKSAT0Uwt/RVT
K+dGofXeC6m3bwCL88GvxXLRSgJdYj1P31WiFY8ZNGdDFgPjyXx7frle4vLUrkRHToa5g9pp/0D4
0BwzwxqjImGxjKXHCk+ScjcvpoqFMfl7T47665SX71hL3Lbb5tQ2vMEWB7Y/83vbsXv9PBapWx+W
qTPJrcKsQunbuViIDvoXxUblO9dNYxzVHsugZcOw1pEvVDndjW30WqTUdOeMffatqdnBP/eIInOv
umrrJ63OkX634twmKdh2Y2Z7tvjtTCmfoZ1CJnO9BDjJf57XgTDGJvsYWvO+tYYLhJDf7bR8qz2Y
qgvjEhKNMMxhWIpetwr2+QjrApS2BuzgncRTYaHoYH7mZKBAVlEtN7PUi9tl9mhUhN/Fje6JkEV3
MovxKVcj/iUlA7x+duZ7c+IMAQSZz3XLtk5F+erX29c0dcWHsh5L4M9vuGDhyZS+Zwn3r+iyjzbh
XxtyW7RbgfFZLmAY97q4xTuBjy1nFpJvlDzN31SKfyWXb91EYG6CKBciv01+0VbH/akAt+DMu/WM
KUPps1e5nvaMnodjm0Jtyjpk1pmXRaZuZX/zuZ/GZH+pUF2dDhC2N6EalOa/FojzUoOCgMPFnjfe
pZmHFCo9WzbjpqL0wtaoEdvWmR7qHTCcaC5ur30xPPkKW+ZAjAqguc15vtoWJVuRRwiSdvUg93m3
PiVTkYcJjRtwtTqJXv/d8XsttIQGGjk8OW13I5m/7VH7nFMtecEl4kdulkcj8UA2ea3HUny0XQ7c
XWVnF2uOuCzH+epofXGuFtZyLdi4Lc89TVvtjg0pC513zsntq1Wz6+TWou2qkh1S9cXd4rcu4iYU
DpFjW1SNZcCSnNQaTZtxS9UWM6qH1doNmvk3ysd/alBdvAxwlNp6bEiu3i+eg+i2WxeNHiQ9kyJk
LCuKNGZuq5d85NvkgYP149+X/t4/vVF8JBnV0HlxOsQO75dey8QGBUYmPMh6u1M8HPuEYeT6AHuS
gFu1vg2+R4gpp0pV2odR+NetnGR27iPkgk/U9zQABgz2aKuZ9IkSaHvKANbPi1W8zylHacUeMtb+
acnGWOVed2rM8kO23au1ke6Glb4mtx5mn30+UKC8WdZSBXHsm2lGQERvP8ALohCk3MQe4Ap2vu1X
rM7M5JBQuECGzEZ6qjaals+abuxgQKym/4xc9nnSOJ+KooM1AMEPrMG5tsx7dzRSr3NuqOcGhjGu
dgjM4iDhTF4Fx/gfJyM9F6GmFFSLru3mOcWQA4VmEEGRZGOtOItLGBNwYRZtK+yQpfClB3cq4q3c
sjL5WuBvsaN4Fuckd9Y/TM//H2Bqz03F/34Vof9Frv4vRe3b5fynM97/HyZ3m8Xcv0bcwp+0LX8B
2/jnf2BtWNWBi2Fgh70dCl9kxv8HakOn7rlgvjjVwXr/lKr/J7vdMH+z6M03UTAoDlvwf5Hb3d/A
7AwLYQPyKrz3WGH/DW47W+lfWnEUEtjrgdkhJQf+IMPgF4wFsw0xQu6AL5Q6c4butvPtGn6eNOr9
upjuXpE9IKMxXRkPhMZk+/5uJCzoJ685o6aC0+x3uzLgtaag+8zp264hLnMWECWUz1wxwpQFY4ep
lsx35CqR2Xa+j1tYXRkzhi61bzxzOlLYf5pEYJC3lhBhNvOI7tNIYkLIU2NaCmLAIHEzm9A/jSfW
TxMK59OQwnPKqblpPo0q7E/TClRdZnqfS41zuu3zgviaT5MLT0t9FuXmfWF+2mCoT0sMNU2QfVrA
d6ZC5E5jz9eOe/RMHDAzyLXEtRJ3Dege4HZEBWK6YcDs/5CbE8cATdhFa7QZdAzSHCBBGXOe7uXm
4WHXgDuh3Jw9RIotBcDKZvghSwclsak69YSJJxbbS9Iv+IG2Ck8ip22m75nsYFhCX+/+N3tn0hu5
kmXpv9KoPQucjMOyfR7kcs0KaUNIIQWNM2k0jr++PypfVmcWUAXkohcNFGLxgIgnF92dRrt27znf
cbajabKpNfNMqmPittYf2maqQ+i4wEfED4hEGgWBSWNqAChxu24MrkXZp+7aElFAVz8SabdrF7ZJ
+IM5KbMWUynAFaykRt3VL7pximo//rBRcreP3a1YkCmla6fBGvSVFAgzYW8A5AggrPj5FOGR/yGv
2MGirHYM1/KZBABnwQQ8XOhPdN/oa+38LH44LmjJUqSOtso7iCsEuB7DH+5L98OAcX54MOUPG4bo
TjgxaSf9aWN1P/yYBSUz/VBlRj7RX8igNE2iXhbvlfihz4Q/KJrapEx6Hti5ck4svpPsNS2jeKlU
dLbLkjZK16Rvq3alXWDBYsSwt5VVmL5xs5O26mcg11ed7AfBqUk779VU+x8p3VYBFMpp7vAb9YDf
tIepLg0DBGRoTxl9NQjQik0Blekm6EUNyaTtY02oTUZbJwrcGQUjdnV/3Ro/IuHOd6Kr6IRGxx7n
j2YcmY8lH5DPa/fyGT5a99j1S2tiCrLYX1VFxtgvH8fgKwUh+5oO6EnXtsLOQNU+yU+Ts8RtE/eR
uQ4RbGcrp+/pI4W9Vf7qZ9v5lTUpkjLYPoF5MerRORDNHP3BRiLPbp/HX2Uz2Q8aRPGH7p2IcW5Z
Rp/aKJ0/SV6rN7vrm1ObKPc5wgn/ZjpT2xyctCcYsFYynnaVaGwcaWHJ+dVrDTTVSFZh0biw3gNA
P37OjcmCHFAfV8mbX3mTsUNzh/SMWhKxfBCbiOwqOM5IhoYCgJtvph5NgjblRwMjmBHPew0HImBl
9YQUBCUyDraG1hLJbBsiMvK7RJVgGwYE33JTW578rEi8/+UEiX5m6ho/yi5MCtzQigZrFEzdt/fz
XWuraW/jYrDv+HqpLltLHwtZq0+VCl1w3HTVJz0M3pRKOCtybzg9OJ3BMCgUWl98x5OjS2B+FStc
YkRlhtcn1rt2Kn3WTKezjcxcJqcyiCN/6YX5REVYIkvWAyPqp8TUSLo9o3Wim3JUMli1SF/CjZWm
HrMDGYx8eIbW0zXQo0NXCYuOyrcdfg0ZM9j0k+SupH5EElpl19b0Eryo+PnQ6eK0+DSZ6uCXFzVO
cKNChbib47i4hJhyvBuk6wyJ3VrhZPFKK31ImrCydmKy+nrvVTgpj04z83gsqtpytjSV7CaFVlBl
49bFfdlskDQGO9XbeEei2PKeC6uuQi4rtbzmOZiRXW/ofcujkSw6wAWsI/d1EgRyX0STsl5rw4ZZ
gFDIfnMaZdZbO+fxdqCAxItY1eg3s6Bo/XWlAdmtM5l3V1l7GCAy1Ek1u4LhTcg6bZpJgmSWjzim
g7KdReOU/GNkx8yNS2miWsnq5wQb2nscpUAlcuRG3OoslshG1jr4k7xlz4UIhc0Lnb8te/E3Tvn/
gxLq/zecj/Pf10id6sqv5B+rpOUH/qqSTMokSprFpYmZHGzn36skzIEmdYkHEQYqDHPJ/zuPNCiS
+Dv+mcPE32eVfw0kDXg+3s9MxzZd/ghIMv9CmRQE/2li4TH0DG0cgIzylqPLD/b8H07CqeoSw3Tq
lwk4/z1K0W0RogTLjMQ8jUgL5ZS7J+lxNsH8gbj3zQn2RaXXjj3uOp1tPfHYO49YmehAZxs2ekr6
ZFrPIT/AqSYwHvT8WE/jzlTFqSrOjY5uqq7vVt4YW69gqB26ScZHrr2DrSN0muBtu643Xirrq+4h
hcznxj6UPmiT9tNo1Lmbi+xYKhe0laWadZWamkZ0gSdMb/0gXUcegE4v+I4UHR2mkEGHCz4LnAoI
d5SiX0VF18TXNHdC1jhklqW7VYi1l96OgXoQ80PiJAYKfJ6oeG3ifjg1vXFyA7laHomib2zmLJWx
KkAiNx1NA9OiflPosuBU7CPVHAzd7ZVdbHxgD1KY56ZlGfbvvd8rmBWcf41wscvFX1URIBdML0jc
K9oxpTo6tNUUa3yVLyamGd1T23P9bbdNJZk1ZUzsKjq9dDF+Gbth8Za0+dq0wcPpPwAgN0Hxp5MO
CDesLeo5CL8kBq7ZW0RMc0jX0bplQ8BbAHR63yIGTbPuQmXwPI+ed3AshCijGcQ7tJrIUcVKuDSD
OvktCbdgOLtwV3hk+elLOjQ70L8wPdJDwEl/ZQF+XRm231zIbqThmsYno7ix3Q/8LL88j6IZOf8b
re40HOkoX4awwhKQOVunhivNrOoz6mZg+uDpzgz3WsiX1copxUtn9SvEJVg0+JLFgpUr1jIW5lMz
eBs/jl7omWysRNhbKV49hP8AjG+LjqJ45frtaRLzXUhm3T4JzkCKEz78Y07/ReSxOI/uaCVUrM7F
6d0tNo2dO7iUxeR0zs25soCxpt03x3ru6EqdRvg+ZlUTtctXL9UfK+UUGxR7l3gftEQ7WJqLVATB
koHmfBXPHd2X4OLlKcIotnWYrX6UuTlgSywOfrcuXD+FtxDvrR4CxMR+UwYHvzO3fMvr1KjhJg8b
dNor2Rkb0JObObvvKOuRyUzAKxlNB9PeqANEdMkVZi2z3H5X9BbnfGdtBo8uHGRTLfMT/JYGij3X
OUJ6XKtA4NJqmpVvnJLepXGzYU64K9vfbfWEP1WaL5EcV7Y7Hqco31ZuFN5ZYVseOcAhcZrX02Sc
68Bi0I8YrnsfMT155X0n6qMtNfepuQUDU6N2VsWqlNNhNIeHbhR7a66ubm2thano9CcAJcsFBms+
DBVzaeME1g4Zv0Du228oZ9qdOd6mGrWZiXCNpdSm49Yf/hjza2L+op27ojva3A9FtqkrqTGmDDvb
oM44avGQtQhwisLtdrq7t1LUciY9S32C2vTItPQ4t/cViz/pld54KdM3wosTBh+Rf7X7eJsgbe6w
9uEqgwuYfWran3LweljDMXzkequw30Wpd+RgSMPXuKuyNw8GQhTTy3BJfuifxgjLsWA1BHPJXfVZ
EgfmD9wihIQp/G3T+KlrbM6MhAqCiVfCCtaNRFVqPxf4shqWeW1a9PqpLOfvyPhD2Cy9akDp4qH3
cJmm92ka8Yi47UUSnmfH+sUWz61drnsr/gQj0TEifK48gWfKN7dI/26wC4JbPWHKhlAN81xN8hS4
w51SGVLJgcfagB9Elj6C1PTQu+4un4Z+EzjmuJMRD8A5QsmGh3dRr2X3en4Ngw/wIqth4BOW5Q6q
2pb7DimliZy3qSIu3rXcBZYeMUrr//hqPs2BcTOPj5CCpd6bzLjvXad+anWykbF6WxS+MqYRZGGq
rYrSO+bYPWEoxeF8E1jK3YCevlUi0bdazKhhmiT/bIW8M2xaTH7Y3DGye+9ZtcjL7k0Uuys6wW8t
e43CX/eOwS1dG2Vo3cRZu236eA85O15BGGvosstrUYh7G+gz+E934o0lZ5VmtyoqpvcwNdcmetyo
aC8gODa1UN6uxs57W1Vgl61qSE+ZDTp91uahca1uC6I/Y3jVPjSFtNaTwp6kTT8/NoPpoMFve3Hj
1HJ8BefR7vGuqmentNYOpo61Sdn83Q+h/WqZbXZQ4zKq8FpQt5Wd/VLIYVYu9odI4CuKy2ijoxxm
F1z3fTsU3Yo3uIMfDf8i+A32Pj4brYqPdF/o1A5hgtS/605573fPEZ1icNILahgj9LpKBJpDrbnh
++BVUmsmEqcKDvoXmvy0Utn8Q3+4x0TPipQXZlHPkJgZuJs4rSpGvKvAegknPjvlPsDijfeoCO/6
ORiO+WxvcGu9UrUukgKM87tRY9qt/2C6h/ZSmeWn1dT+KQZPP4P+h2fWRiE2Tm4sQOYL3Y1xnPVs
o3XI+u48ufIwhvOrVoDu5vE3lN5gwztwdzZ8jkl4R0yuR0sHyaYFQL1CZLppygRRBiJPh+b22tN5
soO8DQpQvprl8KsS9mtt19uYGQXjkv4oi+auqNXOqBhU+cNeKiXpLYPzQ2EV7OKyOVTxdeQ8hbZ/
D1Fs2V5WtUn4qyeaQa5dg3EYYlOZaj7MxNCHBRNCQsxZj17wpwhCdQaShtii0uVLHRnBbpqicdMI
5h+cf1ucp3k4sa/qxNF712v1vTbAhxdIy68YFSMG5YnEVGHqqHsq3Upu3TSJ3z23gYJmlEpZ61q6
UH9bIhK8iqqhRqGarzAd18c6gSMk6slfe8sAqYxcCiKmcpdyyPy9cif3PlBZgjp3lN1LVHuuPHra
re/hQlQTTsWUzZ8hd4JaIsFhgsIFmwWDb5t5f84jNCARpkyilFMLnpmTb9C54psYQthEbVacsoZ1
hPfF8M+s6vaagXJ6cyejoUtc6Bv6cGPHI6wV76UpKx8z+pxAeAiw4TVG96viZoDCirFrI+krxbsu
rGlmKPbXUwCR9sbtXA5ZaaaPPBMBs/Yc67NZQsfRmOjp2k37wsjms3bi+N4e2Di0NZUXQ8/MV93f
KnzK/OEsKC9eunJh+boDnpgMV2UlPefGGaPh0Wjl+OZy9beeZEMaUhjOYRr626BtvftqnqDjtWN1
z6VExyQdH/w86okfFjylUvWSTVaIthQ8hig6lAJcwPy7wxS8zy3/WEfAXMMiiO7YjBEcSwL+0tFB
6TSY56x2jNuOXIxPRkfli/Sr6kYM2mPpkVXQTQG/r5yJBqzamrxY0Bk49+UzZ+vhJqmbPWoG2uzO
NoNXj7ET9JEjguZEZ05tDJE9x7l6nSwj2odRvKRxGPE6VdsWGs67X8/VKc7tZKtKQdbdnFUfhR2K
F5p50baqiGRqTSploDPMVbsp2tlT4D37ZSgXioR9IJ3CYuQxGBlfF7XVFBhyFxI7F6aWWM10xy6u
arpz5fTpg5t7YKyikyr169AniJHvZ9AZMn4i0mDYmlGfXTJZQxlMKko4yz9EYjgyyZBXyHc4Dwbk
7EFEKgL90IUBIm/c0X2i/TCsZxNuXjT84KmTpbmI2SZJvhvswOsyIRPByfwbGyyQqsa1uxQk1IYH
P+PDreE03yQxBXue/I4T9AZ16v2yOv+FMSuA41Hv+lTcRQAzTl7v3iDhIuQDgU6egE5o9R2za0bU
aVJuGMlmqAfmV2HYryXx8TRK4vSsZbOObZx9cR8+5EG8QC7PyLuxNTnDvSfM17LXd9rBhq7bjtMB
jvnYKu192LTPU+++ESNgr2wOKbGfnSy7UasEVoXHgOXSeyhJcLRwYArdcdxIZspwXk50f/DhZwFF
sbJmIB9EYBRjRxqHYb/EyaguReLiMtYyTO/8sIVmyn37DZSr2Tgyio4KI+d2YE6Pw2oqcc+Jqjmy
yRLzqjBpESgq2kuWd91tliTpnm5pWgEjrDJWRrEI65sSSqqPurTKIZ/lTYySnq5WDyajt7aFTsBw
SCQLN+AHGaxVZqu++mGkEZfXlcm4LBk2g6rQBWhm65MjT5h92/ZG96htZwzs3aoa1KE2VNTt6swU
yRmJ2sqdD8Kp518GnPBtY/R7b7K+UyxdqgN+mMmKvBTLe+NQvDiZxo+4yvFyAZj5GwHtfzoq/7YI
n//rqdNTm358fP1jQ2X5///WULGdhZwUBhBtIblD76Wf8TeFN+FJrk/oCZxjOhrm8iN/xyPzL4J8
PvKy+VePQe1/EJX8f3ddCw0Afxd6GNqBLf0L3RR+9D8NnZbLgsfBi4b8AeD8z7qCipg1t7G8U2dk
Df27wIqKgXUgw/oYRJR/kNgLA2d1oIvsyQkreZ9EbDFzAJQGW3kDKw2WWfgUWrFwD9AVam+XFM6U
neeuHM1zVabNg+3P+He9OA3RcbgNTyqoDYaGIp4VSb1rVWljPLa6UK9jI6FY46lBBtImrmPBswnj
/JRN7PT4OAgIGhALiCHDu5LCYjI2o2dSMsLUdQnJaTLNpu9yZpFBVd7JpFb7slgszaNr7tsEc+R+
MGxUJDF9hs4tJ7g4+GsJ8zHj21EZpXlLIKNF3BJXZd6gCcx+MX0Ji0OWawsEaJnLj1jDNDdG3c8r
syltIANuuw0nFVaKHCpBBFsePaOOn2qG5ZGvWiqaWVjGq8NLLNbayXkYumJWt5wSKuOXUsg0HWY7
8UNaAGZRay60HrN1qbsmvzErvxASZkvhXEGhBvLBRMOOszGNrLL+GhORfjeNYbIzB33mjhsa5278
SLgMp0phKLd8q2NVTbuJCmJdOyNJDiaSYPy+qvqUjU8OQj65zZK8AppxiwHKu7pTbhKcVKcwLpyo
SHZtK7pLUJRzemUyM7agjmz72rRJhCXLk4bcpHFpIQ6tzOE7ZUBf3+dQamHXxHrwOfJTMz81xNid
lMF40mRbPZhun9yX85AdBnrcyMWmCdFP2uK+idBQPU5D0Zr1igiSYtwlyU/EV16HaGTWFkf18IJF
PYwQwTKkaKFJlnYbcbzKxwKHeSxJRWQfDgcGFZxW4mo9IU0DYI3ZQXH4Cec6pGsAbkfPeuOXUc3n
GxeCGk+4ub8d0dQFZx0P0tqQ1T1Ox5iw4XbLTHDB7iZeke8x4wSYl7XXneYxxfjgoaSMGBbqDs2D
7IjpiwK/yw++ypry2FaDePEG4EFEkYybqhrbfQ9fd4Ha1n6/JVG0vpmAF9waBd0E2vkADHAKF7ed
E3N8gjBjACrBNr3rc2d6nNREZVOJSR0Y3/T3MV63KyorsbEzuIS3oGu7e+KiwB2PrV0iyWDm9WIZ
Rnmw8TTzWZUsiW07Fcbe7bvaXbmRyh/tCk8Wpg0gM3Vju/ej7dcfcRl7bxG3FgFRvjEjoMoHfM3o
oWdoSWUM1XjOK6c+CqekngygDVGYOSHuzaTNMuMm7TL96kVCIjDEHBdkfNLMKpqopcy1JRSpZ91R
Co1fCO7SaKYLqfFRF8aqYfqFKXTNumx0/5unAsRLog+JuQhJ23CoLsmRZrPn/lwNZhbmVBKqJGd2
75gN8tittBhnv9uW3QI9ka1r6scQ/6611hRVnrmuYyO15200Av4tjhm9o65CXDRQxdW4LyOaC5sW
3ge2u7FMqW4x/gW9KrdlqIcWgyeUorA4Y2ZsLE3J2YwM3AZr1O4OIpMJEmB0BndXh+SW5OvR58Nf
ceTOnqKYY6R1cYZWDMNLES2mNco1hXCH6bPMzX1SEqVEM6F242bt9XbkrFof1NxzFecaxAfJE4P8
cMO4LV9C3ZXe25y7VfYU2PlA09vqyDMJM52oixe1c7INM6kswMtDV3Z3SqIqwEWZVgpO01CAh7I4
OkeAoj86WpcYnrPGP4CGc/ccNqCeVWbxLvlyGfCMxmrg099IkQM1QLr/CH8AcLXMoRd5RYopE9bA
ZqLLQSYQL3RhEqROQeYFD7Js4g0KS2+rEgduHcrczsDnYZYHfxzaNwd99LpQxNBBl567TT8skOUO
ZvcK47S1H4swf5GT8K+M60vahkQBbu0KdIGjmdIW0nePWNuNK0DUYY3cEWAIGYD7qY6Do1kP5GA2
0yjeoVb7az0wpCw6MmIwVRYHOmXVTcjj3CCqZ56eMiXkyIGW0CyOP84m6kn0WqH/sfc22FoFNMIO
dy7ovT1aB+tZZAX8Fz3TWii6U92ZfzzXsJ4Q5voOcweabZxvnWNItNwL4etecQYaIfaR43/CdGjU
u4x5Ep86qD3NFxq2trrUSUXCVZb6fOEIyEBu2T1mAEbdzvSWkCUCtwczO4FcHMfc6DKq3I2/GLOn
H8LzbOOXN3ZZfEM7qQx2UZoa0YYFYm+cgVsGw4nt9+swTgbyWZK2vB/9qd4nysRJXXVeeUt+ymiS
/eWCaiPutZx2pNsk9I/MOLjkydyWG/BeaOqLSe9Tu4XAonCgjnHIaaQJCzhSAp7c1ik7M8TUuaTr
eA38E7TiU+DsjAIqLFx4wSSmb/a5UwfvopvNTTMge1iZrM77om38G8At3oNWsy/WbRbGS1e2HD9z
w+Fk6GT1B9X0bK47miq7yBimmtnjlDHvCRYIQCT1R++BQo8PpWSbWaV0kObfrRRS3kYI9/3dVFB6
76Mkmc5Yh+2bohbCX6UxqCeCy+SfaXbjaY9pR7HowUGRaflTOv5PEf1vAovcf11Er79LrYBjG//7
j0qyj4+y/f5fD99195kn39k/1tbLy/xVW1MNc++a4Q9a1uK//1FbM3W00HgtqOLF2OTwM38V15a1
zDFJ70bNJVD3L0Gnf80qbcyYS3Z4iAgMKea/WFxj9vtnWadvcwGOjaKTPiIeK9yU/1xdd+heGq3y
fVIVRUyM2EB3zDho+mZb4D3uwVXmu4ePd2/WYffuzmbL/e7pax2E1etiQr5izydkLjP8chdHVvhC
pOSn01SE+gECaTckK3p7H5EnfsYBGCgrVnz7TjqdREGl+fOKY5MwwOryzymzrc3UaqlWyg+qV4iA
GiaHC0nA7OrxJRa1vmmEkz24gxI3Hu34dBWgId8YqZGu50al16qePdRTcnoZe7r9umu/3Alv96oV
tjzSYfEPNaIV3PFUmvACR+q8sYShl5eXnHZhG+UaGTE2+USg5sWYcMvZefHdO/YxrU3z4MAJLnA+
vyZloa+VLnyiRvzq1Rg7/1aKmOhiafTHYsId1Om6/ZMYyWdfGPK4/KQx8IrEPoknoxu+GngY574O
85s44JKHgV8+job40xiJf0gS4AzBjHUs5gPE95RdVTDPzvrnbTBR8A41p4jXn6sMyDi7mnbjQ4mp
v+jHf/rZ3HJEcSyMYMuRH+XcoYSEu4kB8fyBZFS9hp1LgIW0B33trMI8iFZmVxFG8mhbctxon1eA
gP6Hb5UgJDhJ8ogtBNJD21jWnpJ8YYDwMacFYYueZtyXFLzteLlwbXO9U4QhBetgdh1cr2Rz5o67
nT2bd2Jw+cKvzXPXtUTTTV4OqkNRTxx66uNtafEDK6TsAwgNaX8VHa/JeJPiwhNGKlY/X14zabqS
lZ/tlw83lZTs81hgbqmnSPwBbfrZlHjPZmf4KlT6qShU1nYD22j5WEtH+yhHeMtQ5KigMarhiWHU
Y/BL/Tr2/jANVH+EGydHp+ILIY3BP6RO+0V70uMYlk23E6eXdxtkF3Kd/hYD/nBH3NiAzmbATeC0
L2Zk3ll5BK62byobnF4CEwedZP6oGu0zhR78q5E02dnSUbL3GU4gYOqs4MXMLChQkTKvnDqCbd06
wQ2oQKQpXlhxNiA0cGf5HtAqlu0twpmO4nyMzvSunEtWhozL7U69JdnI0dYdkyOeErkWwulpSGkG
Tkbrx19zoQRqgHKMFl1zdPDR0H05IIkkUNmqtgkS0QvlSImNU83tRcfAGQOyT7/TQRCH1ocMKGLG
BWtX/cTRB+114IYPKp8hX4gsEm6VI/a+m3n3jTk4r3UXDA+p61dbFRP2Sb9t4sDasxDm2VPnIAe2
ib1leJhiP73lru9elTSsbTm6AKuyruk3VcNZuPWs+gQYDjxlwZjNayukA0iKYDzZg33L8Dd6CCtf
cmvp8K4zE5xTaUYb3mzsS0ar7zauR4Xc0XY2ZBgCtiD1Yw2fN5VrhatpHeuwP0gTPxfWuzjYk/zJ
PHhIvVsOU87VLGlRm1WEeDPoIDgKPz7lNZmboDNH7zJ0mfNZ8Gt305iLY1dUvzvfa9Fm+BSDU49n
IC+E2IZ4zLzEQeaOrg/rRvuEv9AZtkNWqq1jRszzObBxhaVaopLxc6ER3mB8dI+GTQBaVxbDCZfL
S4UU606CV7tNvSp5zsxInezScD/blsJ8ldm4vQzPxPdSNIv/oLW9ehvGgXO0aut50YG9hrkvXgk2
OTmzAOylB/nkJ2W19QwdcMMR3jlbxXRIZkBUiP6kPhEtHb0I2wD9kOnpEOlK33We7A6qQCFClgAx
7wNeyPXAQOOsicO5eAgRH0x6Mvi0ath9imnlSkCiIouOtJwdKSEkX9ZBkmMqir4hGBCsaIwHR1o+
8dF4bRGghIfOIL5hHbD2IZsYacRgW2PSk8p7JYnFZj5VYl1V4zLlI8Gh7Uxi2TyYRLRU0dTkRXqV
U1ISKBg0zzH0KAQ0Fj4O2ix3cTyCHY50sFHCHd9Gx0/Oco4Eq7oLt20G70Zg5lmNmZ1vpd2AfVQk
UJsVIkv6wfEH5iHek6IHndgNMcGz8QuW/kwYkarQxbpjlTGxnQuOG3m8sZVtH+lGeTSr6Q6pskTf
MljAUptiDLeig9np1izviKNl7+JFSgMMypr3GxjijNLT3YRt3h9NbwoPdZQD1w1QOJ/zonC2qpvU
JWsqvg6LoFcTn5VjneXIgIwzbWHyWLe5oSzRPEizlgeKkmFdmOO0ngiKOCqz915VbxZbYwiG34g1
A2oARst9mRxVBQetrcP5hcNlcMbyZi5Lwrn1AR7xEObYcSKuvGFAFns02+FOI8VN2ukgZkMc0YqU
N+QDzgdH0Fuw7SjfeLhEN50R+Vub3NHbqOSEF8i22RdcyNYIA56tZsWCwCV2VABD27lxGAJE4dUW
od6OxPohM2WnYr9LUU+46b0Rxw90xafbWAzhOdFz9tUt6qsqEtMqr8qniEBgJvw2XEXHLr7jZVTl
Ffhc24kGAlCWakegUnVHNtBjEf/4yb3I3xVZNHw7KgZ3FIwTimUe+O2BSGL7HNCYuzcLL2W4j7Hx
5PELV0jCm2tIX/wrDTz/3KKBerG98c2YWvdsTqSwriK3KxELJTCjWq+6mWIeal6FsKSJ5oHbMake
HNN2EZdii17ZdRJdddXc0zy09nYtLybzyXsQ7kyCI4acK6XB2PL6O0Ctd50xlpukL/vHcmiLTUbo
6D6SxRVBP9Myf7wzGPggpOhB+KIPXkuYPy4brjs7xYW1Oq1jmFuI9d3TQNNwXdR1cfVVc9eSKrFO
CvtJ4lTByfxJBTttopFIyioU74TicpvqwNnWyjRYtIlYWTkG5JqBiANOaqcUpp5KjOQ4kfu6okwz
1mao25dokP6ZJ025tQYHMHqHqqOss/5z7scKMtKAQCgKEnWlfTkejSJyr21pwMhyx/AhqcNwT0er
wwYj5z8qVCc1mP2jJdro2tiJcSvKoN+6wB93fexMm6Jhn4PpvoCGgmorENYf7MpQW0LsHDREzrRL
J8/Z1UPn/nbILNvmCM+b7eSMYpXr9tljc7sUKZ7KVcSA7+jaHTPmsjLsgVVj0/8sgFlPU2k+B2Ph
/Z6sMd9BG7fXwm9pc4Xw7qaoa/fdRERvEvgjbGimXUEfYGbo0I332XiCH0/7sGNJnxyhL3IenHXf
5RgLPPjrsGaLfVUVl9xFGN0gANyHPSg3w+A5gf/Pe3Z08Zoqe9jODK622neNo1foei/ECCtYTsU2
yIHVI+lTSOBph3vGcD8iOd85hLkSiOmOa0xuGHIXwUtcCWztoFJ3M2NlmMXaXQelYqHJPjn3DU7t
xh26Q4BkYF9PabI34Kh+TTLz9oRALVmdsKB5T9EmTrr5LOx8vhspCsqsaX7HAHrXZqLe2xArlOtO
6f1MvbLHiu3eVBOyrBawQC0kvGxqN2uUdIsIqn6cTOuqPaYAJcKsdcXQds/GgPRp8u1+24dG+xsy
ifuWs7v9juQUHssa6NxCirCOZTkE1s4kfJ3neGY4F+BwOIOB3gS0JPpuOIdBpcBz5s4dKxY5xOwK
CAaKwHf6a8kvk0TCG8Fo/TbqoRKj7xLjU68BNIL4NTa1DYg5nHmkdK1lremMphdaNvM5CAr0QKpO
UMIkLYq9rreaB+Gq8h4dKcBfRyoEM8KL9oPT9tWWXcXP1q5dTnd93Bhg45oZXV/lRJ+iyqIDNWH7
IogLZtLXzhPC6tZ9TqpSXJPQ03RaRLPH8UfQmU5zJFTY+YK7IazNg28sQGMmw819L0P0S7ApR9zd
Zd8d58KvPx2v8L/YKOajSPre3mgPxzP9v3mvK+48aQXdPm8G/4Ue3LClhYEQyuwr64IopziWaFDg
7pdAMe2+Ncd1EjjpRWbiYhmLGMRvZ0RVjZQcd+hK+aktNyNHpQfD0hsSJ5Ido6EABX3xkaV1vCna
tj+T+5ZsfanVevTCgTENopwpFr/GFg3tYFjP+FQDrMP9l+KvtnFhUjNWEw9p9umbDi3hdjQ4nRRz
jY7JDz50nc7bRvXdIabpduPGZn6DW+MDiwXOHIQku7GnGo8NinXglvILU2C2jov+wZ/rfUBLfcW1
vkyT/3/YO5PlxpF0S79KW60baXDAMS3uhqNIiprH2MCkUAgzHIA7xqe/HyNv261Kq8623t9NpVmF
SSJBEO5+/nO+0xHNK45J748YKyqyAGlr7aLqMvkZvPMEi/AsaTr+LPyuuKFUR36TBhL3Y5IAQnTy
bNPT0QuIFcjN5NrVFdufe3SuH7PIEZkAIZ0nvq+bBQgpXsHYPwbCS441yvS2gO2yyfqWBjUmPTaH
0k0HwHvfQKW4aShav5qDQbzEjGLQ7mYfpyQZIs8x10Mxf/HsxG9Vp+FVBV1edWmxtaNqV1rRS9xV
T8U0P1bGq3bG18U6z+YnVL6N3THuAK75PFVBeCn7ke/NmC4nRa/gHaDG+tmaGEM4gfuy9MN7XC31
Xe8FINp8Ea8Rhpdz0+Ss5v1X1nhqW1Tic6pIaIN6GDawudludX4PTDovcVgs3bNtqQrgR6NBUcoE
v1j+iMRwCNKe4pFiLN5KPGoDUJNbFAR3M2Xd55zZn/VlL5WBaO0mVskoJpDJzvYIKI9OPa/4YdFX
vDbCeyQ68D3V3IM4LpU9vatRDcjH413lqWVVB3q+Ju5iHX0TUgPsYwB1cYEs6OUEO+N51TNeE9BG
V+wAr8c+JLA9FKR17DbfEi51znh+hm27SHUsEnaTxm68I2XsCBayKfdhkt+wLRUrvF41PPGJ2oPU
nrf4qpvD4pTZGrHv2vUG9XNSwH1XRW9ToOGJZROxyG0oEp+erCQITyFpkR/MdvVmCL2EMG9ybG2H
037k/rRZuY7wHlaOZ+/CUmFlrrxb0OrDPmcvvEYG+p6ptj6MMy1lxspxd6rF2cFb5D7u61PuRz+U
HB6XTpqVHznnDB/lkA3fo9f/dBN/V4OBpYUJZZY9BWzp6Jr+z1OmWDdRcm6Ylu1LZCDLzU95y4RR
2nAdMc6rXWbmF4i/JyvKoY0341liPnhoYkJnwlHffpHv+s75AhN8SGj92BSCk5zxipu+b0YARk23
nnU6bI0QryBBXjP2t3Ay4DbW3qmB9MO5m4YOFepjGSM5g4oA4Wn5j0yAELZpRGFr+V6EE8G8qJD7
ZBrfRrveVBYsx4FjYeLj5bbyhKN1r/axDG6VRTzQCTGMuXnV42WjxT50xmndkjLiSL98c4Mv/Mzc
sAbY+7iaXpgpV/ekL/u9FdXHkCgBAkD5bItkXxGQ3OIR2bBsv1gmum7g3B4du/+FPod1sZnfy1pq
a5Vq98mx4tfKtZb7JrfflYbl245UfVjtvfLEr0pWr20UfY4zCW7a5gf8IImLu9WNvpMS2nLDvtsh
QkxrBfzdSaYPS28+UtWOp3FZuNsat9/5pT4kxu/eGmBiK5p+iltjuy57RTu+DipFGY5F3KpM0oKN
pi43BZI1rR5tdMWKB6BZV/NelumGTCyTasagpWfth6YiKgEnVcljVSec6iz/qk2Wr3qZJuDFJYmp
djnlcfvOxXw0dXqlKvKHYYrNvBx2vVuyrPYHqAj+GgscikDRlVf03LVAQZV/W0NmxEeXUBEhHuEa
JOhMw47KT0obbLvZ0cm6pqDmoWBvnjD3RvPk2FQGd6aM94zascD5ByjhK59TxSpiNrOKfNzsafZS
Lkzj4Amvqj758HOXRcR22fWNe8Sm+Dkw0KBoqt7FIxOzYQiaK/bx94D2z3wf9vyWB5/5tUPscMvU
8kbGFMJM3Ujpbfma43kdGhbKGJ+BzUY6aoGL58tzsxA0n1OwYEmBmqFlel+xblGnMr84U3q0y/hW
9pcBvWvvS1pO1lERHci0wprOelwRTfLkMifEH9u/M4M7cR5uV0NdybWvRHrV8CjbT04SrxodcPem
KZKwamxqXpYy+CB8yhmciQndshZ0JYtqnAfdDM+IhDDlS0scmRfRGh/S/lZAPS23cZ3rlwUXpUuC
UiFgRJBu2cgDu2oCnoopRsGzCp3w0MOP3g0ZkFCitcEGMEY9QRvHmh85njj6hYl+0ccXHqCoswmA
5PxpFM0NJqvUUUZ6OLNTrb9mUgKvC/OYg4a1cjQByjAawXQBKkxV/Rh0afoz1pV4R2KTgGF7544m
YQ3QLe8ZPy7WinSozbHcxMcyKOZjouSmj/TvlwT1t4mCdaA4/vz22mo2qptZmV+LsMoTX1tvN4BG
WtszPsk49GHJ9Jh6eU7oB9hQF9HI+BzlUtHtQpuqBoGpmwKIJj7PjpSk3CIY33jyrjD7R29F3/vr
zPYJFg7UHQXwRYEElcVHAtV9P4XKULzBquSOxjmSV6DPLrN49QT0sr0jejIaLsUt73mXxhvfTCFe
QSekEnBwyh2eNRtCvhn3ZRcM15zWERzoJ+dE2b7X+N9WYTP0F5I17nIv8+LHwGmiTTTCMg+qqb3S
XlvuhjTwrtq8wug6L7/mJI/PvKX4kCs97GJVsdOwYfpQhGNnhzobzZEVBSgtce69CnqHSGfnijc/
H4czhw6ityy+u5k+zw3+GGQSNykeSG3Mj6lSySEI2vKr72Gfpp5+cz0P6kzQW+eKw+CmztjGx2yM
j03t3FP1AEe0n9XGFwlf7hZFo+MFfcRZOD82HvjzBpgwlpt52rON6d8XdIMTlWDzunaqDvt3Z1Ge
ErJxDYQ+dYBfn9tWcx4WPLGpxEqvUwWdu2f9u9a+JTfE2dxjgs01j/ILWs7Th7Bu+kPRdeEa3J91
m9r5j5HkN21o2ePicmypGkDVpZ1cNzZBdhPWT5k0zsMQ5SDfwlphbzIV09SSA8OO2juzifHZrjyZ
1wfcfrRGFktx3fmq4DFn8HdUrdhcEASQQlIs2Pxa9XO5GL5jheU4Vb217ZPLB9vhnj0mHf4QK+c6
cGduk9gX51HTLBkR9sDnY7bUYbWs5hOu97nyDjXd9WB1c7VN9EzdZdJRMhCSF8uqvt5c2LzHLC/F
xyQ4Ixqny7fJ5alCPLo5TxN/lUMl/okwCUD12vkurnuzzyKHabzLcpNMnndbzsNT38zzg3EZdyqM
CQdF0wC7ZZUTM4/vDQgQ0qgkL6q5WI6tpskJumy1zbORUygJ7X14EVdz1Dbc25fm7zzNHrhzzVdd
YmjwfYwQJVUsrOppsMmcTuyCsn8kuT08guJnGszwZl2mY/1aRDQw+P5EZw19XlRE0OFWBJTswL4q
N4PrtHu0FsYmvuXdiBaFqYvz9t4qLJqjJi/e8XrOCuMJOqLvnvPaJd4VFj9kN6Y7M8uS2jVGzY0d
IKBw5sL3U/B0jOSR7y+lEGLsb4eiDtZOAzA6xXJGTjstd17Sv+Mp0OsRG8N1XMv6Kiv6Yp+Rjhk6
O75ADrGmZs6SnECF2TdmKIavJNdkd6pqEUdiW/U+lXZ3VPal+zoL8h0b1B0a15aBv9k5shfst+uF
SnRw6KKiGQwcl0ehU6PWfhzbe6xG9QnR0qaaT2a73Ct+DfjuTian6dadmpE0Sy4+8aqE285zMckm
xDCo1enWALNRhuw03JEHno4DPb5rf1wIhvNs2E0NHt0OKOpZpH14RoMJngdXluckbpwNEWbsT8yC
1lCoHvCJFeu26vRTMeawTkyL8xjny6W4qjvOs0uosqz68pB75cfFkrVvS3ukmnwE4GdT1wQd27nS
+FifsgWrnCnLeEf45zqtJFv7BQPAOimIAsJAgM9HOc1GBpbmTQ6gAaJuAnBfGP/egUsAsbHRCTto
M2ePA0U5e0X2b1VC498D/xMaCn1T3weFZBIFZ+mZBFtxK3S0XFlLZH7apm9uWm8Zf1k9k0xhDRdn
UclQLGZieJ6bpd3rCQuKQVO5W7IatSIILJTfjO+AqN2Drxb3DXwy8qouq5fQGyp0V1m++Jx8NqWN
/szLjO5ojQquJtwyxypgWojfYXge2uEry6rkptLsZdD1/fGlGazppskIktiL/oIDeJni8kuwYwDr
6AM7w/U8yLeFr/idPePRLzpQVLLMojsIEOSl6H3rYwIMecXW3C3s13ZMnM3U+sN7NdLnu8bI5nnr
Xo4JN0SuopUD6OEqScPviU0ReivVTCQ062mjRWOOQ11PL3lncPKzIfwxpbn12gzGXNVhYo69Hw7v
9hRV98IExDET6MY3+Di+xxpk5cpiFv9ehUKfYV7L26AB9SuKPiFd1nExncjm+RYgc3RMIc9dYtTr
YHP1GM59Rx0TXyCQMcdNBpxy4gokJl0YgVlMdZZxEl8SqxyjGWgfKy/JP9swGu9JnY+Hep6Rvyzs
n60zM1F2bb3BXxvdFd0YHzB2kAqlEab/TlJDSXs1D/6mnSK2V4EDf6CsrXpTLigaKbeOEzJ19/Dz
xetGcLDuZv6P9TxwiaZ0pjmw0vw0hQVXRWrauxSs1+0QyfggAvTUnmfywbU7+dY6NNjxzePKLjg9
OfrwfqOBOfciQN0SaOHC9OXltalSY3INJybEI4LweXEqjsnERGmCG7ryczBjvmEmBOwsgGPelMPX
hb5C+KLk5ReUQB0YszdHNYJhz6GfXiUBRlIeqhGgAl4LnDTqOZ0OLyjZGtd89T5mROueP2NOjoeN
bp1kdvgiXO4+xdCalKi7BGZ/uSo17/Uu1jy7NvjvfORvF2UXO+lyJ8eQmZz72YJe7zj3RVG/nwtb
e+tRZPIKrc9dVW7bpJsFBxyhTWbltlt+On96U9uLTzVG2l1HdYnhKKoiUb8zZu88kHlNMp27sg6A
RsXye64GcIZMq9P2ujAGG30Mng/ch5jH7iaamvwX5ch4SCmpbiiG8PANj6EKxCmfs0XCq7S89MEp
A+e2iW1XU41oC7HBqKAGWgNKT7OaUJVVAHCnM2i3LP30EqOixI/dmA/9xgqx7mahE7ButravNhUk
Ti7qTHOiEA0TWb5B4Cd/m377PIW642jdvdlVwukX5bt8WTj1sJrqxXqtqMMKXmvqkKpdgS9hZK87
FKdSOew25qrxuREj48P0C/LobQRd250Z0zz3Dv+yjFbcfFS4AZcbOQgv3E8q7I8hAT3WNxPb4iWb
lEW0r6jt9kCffDJvxjLvyMll4PEVj92V6BdvGzR9/mZ72vsYvMHcWONguaTCEgdeI9xUuXJojQwI
pKoUHaKt70NwD0TUftunZ7obnKuAO+qUYNPZkKdhFheGjD03F01vF5XmSrfWabF9GgUBU3a7tOdc
xAiSnEIKmWQ/l1V4h7jNM8KbNZjudDTMm9lnhEcqGScqK3U8FXv52w4ORzjPt8Dss7LfI33UDESV
acnAtB1iZU79AMn6CdIPkztBID/97TKHEwtAQFVA5Nia9cM55WUY9r+SFkS0ktCsvdT3f8VQvpDv
R8VBrkT7TdZ2EJWfpVdLEoiO036lXuC7t06hknrtO2nz7VE2e2u1toxXAX/sIZp9zsjubzt8c3HG
279N8vlvwzzTU8zzcdxkt42UUH/60YqGY82r5rh1sdrXtmHjijEWof5ixZcDtSmp5HZfuSpIwjXl
j1a51Q4PZiLzHcWHQ7AE2HuSsRwPFT48PP51sfT8rsbCja8nRh3fE9QdwvzMqwMAPkCBw3UUx/PG
ikVF3/FsdpFl+7coInoPqLi+FhBHdwYzzhpxgCrKxjyxS3a5aCb/xfGkpppLxz30s3nL1s5P2VuU
L+zRzgu6QecWyMZwWw9SkEi0vBC88UJQWbVTfc/VJDWk5zdLAasBOHofqMFe0wfC1KxxzNrq3Z/M
I9n+KvPashJfSwbi6ZxSzelbP3q1XJy14t4gYHx1PQ+LhkeniWS1F/TkWnPOyQT1+jQhgmAr9ePr
xncfq667lECEB5nEzqbwOCF5dY0uoRwAAvM6XVA9Uur7VAB0mABr2pr1jJQGVXjVJzpdsVXZLU0f
vc8BnLpSgDBe8BmDHYjcp8VjkcWm+bQkEogXPRoblYQoozzGmE9tgwlMsJ3U4WvounW9bgUnwnyy
6bXqSWYqoKUaRhSW0oonYk0+AGTmUt9kWZe9NoxAkJMaDfizrdsnb/Cqczonz1XL5hAr50uEQjvG
68gbrYByGa4vka/Zq27COAhh+jieTz00UUSYfp3TrAoNNYZsHNFDJaY7RIPhuChGkWx/IDkZWrIv
CGVPlCdSkfdeVW0aEmNyaa5QjA+WbattK4Feadu6Qxzr1vC34dZU3X0cuzwHKNOrVpGZ1DrrMXaX
XfRQl0xzNfEt416AMnNwbYcQGK2UriwbPZe6sWZXyCVZ14uD3CaLzyXXwa6mJO/RHop21TRwluhP
c/aM+6hAs5ZTP9nFvs4x0Umbg//KN2wdW534DAiWS5qeaM4mmVNih0mS37URkmfaGQiwDY7T0j8l
rUiJsl28/+XWQh08qCx/lbLajKZNrpABUbTipiyPUR6i8GG3fmFWOn44mUJEM4TtnTB7tZq0ONVu
8cMNnfRhKp136kW7tdGetY1GzNfzaOu93yVbNxp2Tbs4JAsp8nMUq5MdP+DKnug/usQT5bDsm9zt
f0VB/IXrFkWqruZNWzEYxDj7UjBAPmAnD29wJSLCLWl5XdYFRXD86wan/AG77LSD1uJsHI8JYySc
5YsnU4YQjLvCb5Ugdt/ZuxL5pUPkoUEs87cUyL3FLFT9lF7AzCVKR/LBOeoN/z4UIoENxZPjs+eJ
FrGcPDGtdtZKQ52/lRkDZyPnj3Di0OzWPgeAXP5ynQoikKvq21AsDK7DVO34WP1trDGWDNNEM16Y
fwSVnV/Gscy8nB6HjjcbrimtkkEoHxkbfZVWx6YCIhciY06SY17OKTi7AwHhZ0sGEws+NkI8OIwi
bDd8V4UT7KXLFGP2KD+kJVBN8kc+aKgbncXx4buoHbzS0c+wx6riOzSFap7SqyqpuydS6Hg9RHYV
gWKlAGrXg6A0wjrOlX/nRHzq2gnLA51zzs2cxveVM3zm+aPyc3jBbI7aiAq7rD7Z1GRL1wybObfu
nKQhcW1mDDRu9RkAu8OoftZaxW/NoF6JNW3nDLBGOzJub+1go7s4/knR6y6DG/DUeQ7zyPkBoB+y
VhhQ8tXdpM6ioK2ClQuKHxyEN2GTftsmp30rQLaBlbgdO+S3sLB2WTwegfODLampwXKlxw7dV7f5
5OV0rlXzkVYghZyZxFudh2+TbN7yThiCSgV9eXYuq5Utp+ups3mNQ7TzR1wyOnAAshnHO4N7uKv6
abx1/OzW98rnEBd+mktK9ZoKzik0YArfOGsNn7DE0HurNNoqK7/xqB9BB+qeaWc7mg6UNyZvl81f
0VpkjnX9U3tiP5CEWJUJDabE8dPb2BAFc/KXJGj3VO/iIjT3ka1OWtS3ZCyviK9tUEuuXIAMuWr8
kwZXQK1crtn5DDUtn6IEUJAdZYVRT1GkO2CW3QQdEkatFCWZZu/SqXXflSPdKNDTFi2Ppi9+5YNz
U6j2xBEHJGNY55vc8oeVXXPXlyn6fwhxWuXTJ3U77BqQs7exq7wfboFzaEjTbE2MDVtJHlI1mwOp
ayvHv8zrnF1nTSNyXjA+QJVzD8MI7SUSBrujaMnmAvDz6Ct25LXfG3GjyS5h13IAjyde3I/zWhjP
o6t+7GZT7QI8pAsDnVYodXIqvmhRKvHC2HMkt2FWU/sU33aYbG7HkipmD4NIVPDCSvDWm4YlZhm8
h9IrXohSqXWKV/eK5DO5fclSznHO5+kpl/a6a2lZ5sxxWVVKixYoIIcErdBQ0/7A/HK4lZ0r1y5H
6buePm5X1yOTPViwQe+113UVhtdl3up1Woz3RA72C6NwzhJFt7GLXu6RcMJjr+tiP+qJNHx3kwnv
haXtZNf49h0QEaustOEdKeFfFcpwE4yyujfu6N61AxwlLv9AzDG+zhOxbfvsisMJo0mUoSKmXrvt
xtXUfCJOM2vIzaVOkojEAqo387qDCcZrilBQgRJY7u6BYtMXViL8atMGiONzU8LxJ2CDaqPYZ6/m
OA6/ZNh69br3jdNvscp4v0bpZuc8qvNrppPROWEcekyz1s0v8IyGtIknv3yXfVzWVt9FxHKJ8wTE
YQ0EG2hTeC/YHa9HAKIbfLnRhkUnvBkZmV1Xoar+JEL/Tz7hHzL6u3zC6aP61alf/0KXvfzEn1EE
4f8hgDeLMLg0L/3uXfqvmG/4Bzw19pNkQF0n9Cla+e8ogvsHoFeXyIFtB6ghDr/uv6II4g8CAxcQ
rADOfMkryP+fnC9ph39qeQlc23Ucz3VxJEC4JWl8+fefHw8Zw73/+If436rQInYhYQ6cN64uIbBT
644D8tsy7/7pmtypck5U/b9qQi1QYAw//K8FOv/nL/GHuBqcHOVfqNJGjHkYw7cqa7Y5pPq93xuv
rNhVgf3pRza76r//g3+h5v5+a750aQuyA+oC7Mu//9NbW3ocbDLKN2laZHsYRSxJuZnm7znk1Fjq
jGQZlhmJr6CLrJe//9v/7rL6nhsFrJRohsFfLmvMkwKaBrkrO7PLDTbgjmmr0NAnbY6H5f/j0v67
vxb6pMVxk7ieiP7CCJ8wzNayUZtGQH19teDFZdDZQnTTscG1/WcM6f9aTfTvrisRGN6a4/uevMTW
//m6ZmLGTlSCfQpyeGEOnipTBG+yyL1DTBx5HbIDvSsc/ufvr+lfIjOXz5NMD5kZUmnC54b61787
+B4VC6HaDAyPiJxAFEXhXee++5NcKkqbBaLm7//iv3mn5PBtx/Ejxla+95fryj5RdyF1y8KtaV3K
RBBRpRc35+KSzmCJE9dwfJDik7E///1f9uXl3fz5JTp8/cc/eHfSxTkauIAuRYCj9i93UOB6SuJy
3uFc03RkED7NV3z8ZBtwOLtfY+DE51RZcXQVxA494cKk/iGNe/uJwUJCrDHQkDFaz58f6Igs7U0t
QveXMMsAt9Y1xFqzbljWBtkNRB+R1msctEmxpu6i/hy7wAe8rhx5ZzEZnxhBa1E9y7LAyxxiYU1X
WkOI3cJWYcHyp5hu+rmv51uJ5vWQYkafEHRyOGrcFjaLXgnVpiTBcLQcRX6/yMtYrOwswLVXSoJ4
26nTHK6X4rLfszLFEGX4vQMJ/9yOTL/3Js6fG5UA7uws1mrOqdnFKIiwDv/GHtbTlLPEMmNiY0Wg
o/qCxzexG7XIQmUiK2AiSu3fD1Hj7Zj5AeVoUr+QkGeWCyGAESsTgAtRqadEWa+wqQ8wNZyScWtN
vP8lhPyV76wyWH4M1D7ThSp5rK+w2LvvatC5gitmlR4dm6r4kfg+D5pOcoPRo1qL57ERtPJEIHRC
jPN+jX0qLFsXVWZAL4GiZG68eXI4ql2OafbiG2CFg5m3JozyL1eJ+WJG1tjiCJz5R1p6hvgqx/Mj
X1wAjxyEpqSoD+Td2SYv1qjndxrB4SSNGJzFW+SmmsOxUTqobrzfB33m02JW23zSdfpSVBoLPtlV
j9axyTRJcw+g0rZOcwvHDu8BoTWaaYtBFu2b9TsSidCTpje0r6IrXvh3HEJv6snI9rYgg9rR8ACW
bpeaKvM2ZRYSvxRq8keehb/DnrNtwuIBVkmWHit7nCUC28DwnMANo8NVhv8T411r51VyLYhbWm9p
xfWgXWOyDP6+9M9wazizy3mnRr6c6WVmN3k9tq4eYcpdQrKADNsR18xU2Mmy6shKAQELOz6XG0FQ
Nflp95YSjzKcYhfjVUbX6KppLXLyHn3j49tiO4oC7oiBHGfiTsbvfL860JG97RBTDjh5rCqjgu++
lDC5clMU0XoWy8jXMYL9vbapDhqYio3DUxW0RH/txNUtxkHmFKvCl/NbOkTj0zxxoFrrhrjeGhQR
dOEsrq3HJBzHt4bWgIceQzhmpYVOImxQQ4MboCzicxl0/rsLYmzPBNGjg6dHBGX6kRM9IQktb+yG
CAZme4Yy+Mk77EKVr5iUJ+Gk+Pbls3hMfbE8V245/7TEJD6irijfXZ4iP1snmjhU8prMFj5peZcw
IibMBY2zmNGSRyf26LIvu97sppCDBpyIOcZ/SM/Rvd+mWNhV4Lk/kyDwOHQwEn2s+7RpwetFXM8l
z8eXeLo8d0Kat5HxOIvCTU89VDKacD4CUyLqJB60srUc7Ln60WYc8nGZ09Jq14dB1vm7IJ3NbwQF
8TVPHOpWrY+ysS1UnG04uyDHFnXlvVP5rqDb90WK2uTlsQVA2G5eGtsTIEQM/8G9lcY1J/CmeilQ
mTWmk5LszdA6TQIPwa/R95IFJ7Ml44XqZRd5jXbpgg8uqhyhtzTTqeMYsUECmCKyJ8urGZ/GMqXx
u8sG762Bqm9zogoSMieA5rjZ2yh4oEBxqjEXtDH3OwrSD01rfLQliZZVO5kr8D5+gDVn6zGSx0aA
rKNOlC211TmMFkrZR+sy5ukQ7M94aSAtk3NNHjTT5wXTgU4PYdA06W0W0pS+rXSUqkunRVVGTKMZ
g901Xd+RtRN49Y5T1TsLlR1TMB6lwsq5184Y+TvwbooZNqlJTCuW46Lyt2V2dnFox0/RGBEhQjnC
aFcwUR8eEcRgE9Wt3xEUtGaO4dWoEfhkzkEThqI/lVs4b9JsxxLzEtFGW6bJL3BnSfScNEGSXGOz
LMbdki5RuQ8Cxg8MeC8+LweBP/0SUg8d58hLBUuQhXI+iLbFDwPCd2zvisY08sQzN8j4Iiq6t5yk
v8BaCks3PwHQFdcWzzVrG7MfxD6IkG3XIPiaSp55X8vypvuQo7dJ4mRmOZHQ3B6KPO4Z22F40pyF
tej27FS6AdaSY8/H1Ibyv2utKOsZg49um3wSvYTvxINA6mal+xmGF0dboJn9oCucItmYPSp8Ry6B
0oERjjdQ1dxn+jtt0vQBXmN2MkGHjN8ry/rSUHqvRFihZsxC0VKeTyk0ODH7l28e8fzL3C9Bknao
qvJ2hecxv4jCpKPzjkpTpKlKyZVeCo8sT9xCGDFYUDqYszL4OYRtw/E2QcoXmcFTMFWeeSdNKV8y
v8a5Y41d+FPPoGepwtHt55iylFNUp1uCKolIKtKDIVSLcarjF5/ugYERZRKH/Q6A3PTm+u5E7RnY
nJOb9+Hl8x6XEjdM2ujbeSlBaRbBxQkI9zgk9wvP+TrCprWcaWER4tGd0vAFDvolptkE4bLVaYDn
DUYMLWVyySHZjh5DmMfBA6V+WKQTBeQaJibMbSGC6sh8bqjOEE+wYvetRxQj65LFf+PhjVO5sBRg
E3EpiEIwjIKvRITeW7uY6MMzvnWTjKLmkzS+oCHoIm22hU+aCu+iWtPyR+V56vnK3ZlEATyd/Alr
yFJU1E3VBBiytWJhWtauZZBVC1t4zZXkKQ+Lhq/PCB5lvlxWAozDWvtA+teJGpIfAIdmShqo8cCy
yOYHhTO1fjiN75x1KXLAql6KAcKogtyRG/vLl1wqfa0KoKjntgZKsi7gpFg73zNTtbaqJOxeR6s3
1k7TEuV/TiH1jnuwQ3F5Fbd8OHsa6ZaIvKJuzVGHcNePE9IkQjdTqXiXFrOmfw74Cu04UFa8U9sR
l3rKvDTsr7tiGtKTnU08ZlYS3o27xY2JY5yS6gpzPpgyvTbK4mi0ckYQ93j2MvkmeVbFq2oyGBnd
gpTgZrYDkvCjLgl5jlInR0hVgbs2cDE+A7FAd0wCZ2ZDSmMjWnLYbbuYpYidTlVEO5pOZqAdpuAx
nE9ZJjrGq+5M+AOipP81+ploaXdjrExHRuAm8XeO1NPtSYTxnbSZ++evVeQ2BWojly/8GWV+XtJi
6ZsXQnrq0wIqzdtx5qEDXhIo6Juc5D/wRc3LsdYmyDb0ODjfw1RmNwbWy7tua8AfDP3d8YGkdqc2
jsXYeq1rvKMw+4y3w2U375cAJuFVkOuUWtQi/+H7bv3q4UkMmEC5PR4PZqqgwIck+0GUFahvjItX
MnZyG6jfYfjtL6q8jyzRFDugU9071gaGLdALbQssrJEUkDv5fJt2A5Menr+E9ua5SHDfNxNfdy1L
nq+CyNmW8Uth9kOnGNqxNZYWmwjtfDCEXV5LapXrNbSm7Ctsc4jTZA0dPkPbG88pljwQlUUbfvRp
1D5GsiVZxkdvY5NS+NQw8y53WVXDNop1ZwMQVYgBWZSMCMOxsD7T0WsP2I+iaT2NNj5gi/N9QpSn
KD/wF0cYCBzPQhzEktFae9ZyMv66CDVpSo4obLna/FJI2lXPSI7UCUbsGIOtz+EC0dlnyIObzqnu
YkwpWPopTH8DJzC+NnNbv8oyLm7YkVGuw0Y0Ocdd3jG46yNCWJkgW+Sa8smPLmEfIUePBnaIKjlr
EvyIi209+cHjyiXh6w7p28iglJFE1AVHaASAubQT+68gnPW9xs39ZJKCRZLGbkOFIyo1AeV+dk5e
VXvprukEg/k0T92nJr5kQRoQaTj900kGG7+Ni0u+I+oj2LOUGu1jFvJ7KNKZWkvJyljhX0U8dx0T
0QhYdhn+59l9MmPPMSBiQ31jR3NV7wTGqnpdu6W5xnhbw1WNc0wbv0+0/yMO/sPj6P438BL8Tt2/
aoOXH/hTG5TyDw+wD1tTng8ezdIoDH8iAKULcSSiZ8FG+0MwC/+bAWgJ8QeqlqCWCvooOsF/sncm
y3Ej2bb9lWc1RxocPQZvgohgNOx7UhMYRYnoAYejx9ffBSnvSzKUKVq+cc0qrSR5oPPmnL3X9qkN
/Fkc1EilssCeoJihYgZ5jMrTv6EAfqyAQEihXmmz83Utjn2c+Y9qLqpmX5OgkQxk1EG11TV74hv2
5hus4voNOKVFT9/ZYgP9p3/VSx0peSaLW9hHEJFSpc/7qiyf87wcabOiTGVGRQ+/YOhimgPA4ZZw
haJCJ6TQhJJg5J6XIgxZUj3U0YHdRN0dSrTwIRcDytOeb+8LqrAC74qqunXJpKR1hZrXEb7Tc8yv
/ryGwSWJOdbnJ6gR1m2XZxYWi6ZaJ0V8X0fQN7TBrBTHFmkD+mbV2xJcOkIiHbwNkNDwMbGr8hWf
tqP9LJH/Y+3M+FjWWW6oTUkH1aEDUdEHAUPZ511RMvYLgXRlAqJh5+Jurjp1sC0vTwGQD951NTXi
W5sN+cYBiUThvh1QMnLmr2/4XrPHKfOHt5nN6W4OWwlPADkg7hOc+YpOzbCuSqs/pHFum7ts4OD0
7sX9tIL747cTQWhRB8NPwvx4VJIi/5scn4koBbLB5WbANrotjWkEUpB4dEAS/eeU8Y83S3ys+P06
4FJSfnezzFCPY3egnsI5H6uODs08DBauvtlZ1yBQTpRry8AaPUTzgKLi8iyf84s8Nw7QXR6NEIEW
m7mRzvjvbwTwoHe1uZ+/Cz+vR8YAyXDU6T/+LkM148ALb7O5CHFihPgdtGwMP6kB/u0oAkeWQ0+V
bcXRqyK1hmXUlbwqmt2eKZQSm9rEqPP7a/mR5vhXofHHxVBVXYr/1FZ1+7isaprZnFip7+Dz9DRW
4crSeqCwYXRKbzF8iLuY1iYwhelR5yT3oGyHpNXO0dMXmNH4SoGpuV2PZorwZExcKQEVCAyL7Lsw
ctqG1hyKDZo4JyaGeqxo0lqepGZJPUn21Nb87hL1YJFuUsqDtwipyid0f85hslEPr2wiG6LEQATB
ZnZAqUuVgC2/yPejjmMiELgK92ZpOvHP0u9/l6v/8Om+e0PWL+3L/4GvhYXvgjbW//3PnkhklXVN
+x6s9ePv/FyySPSxfJKolthDOg6ub/LP/VyzNO8PmhAW65Jv2r74gaD9f2wt/Q/eLrpZSEdc6vj6
Xw0ti9XMMF0aWqBmdQr7/yot0fY/zhqsUgbFeuwUgC9sh87P0deJlGUMmadWXRFGLcEVkc/eCoaE
05HKgLYoCSbpaOqZV7hMvnQQp4wblhkEmajharZr68GP2tT7NhJMGHLkkdhgvw2F6Xcd+GevfCIM
lLg6P0YKe4YpSt3WrcJPhq+6vOpxRH0FN5F/BVMTP3qxG+b0uS3P33MaIz3QTocZQ1iucI5JMY9v
PrZVP+Anx2XQQBKTIGe8MTnLrGIYqbaL7q7v5rSGHiM6GxFnMSJxH6rsWseSvgdaaH6HntQjZVbC
ImoQ6Bf8J1RK5l0lNJE9GUIl3QWfp9i5NsUllD01ysq29ZF/x+0wvcWlMK7NfEa+Aqc8/sKOvQT4
qUf9macNFHcdv+X3hlm2OF2y2LH7s2FO7XotHC/TwfYl9nw9FYQVoLzAC7dyW1hKD0aXJBIwu5ly
us2lAVBU0CPyThxjNLuVlUfDY4dFOTudstiSG701rYe8dp18XYkIv4eSFevYAIBswPqeDfEecpvW
npuU4tuviPdT98lkW95Qs401uZKTip21XXVEqKBmn/zAEdbUbVDO2fOJE6msWQlpEmGTYtIuVlOh
eyWWEQFN0aXwslgYJRInmGmrmXTjCx9vtRWYuYk1QhNme0fkPFwEgrCRXcpWr+YLzUqnO7YfYYER
fdStV9cY8RuYFHS8wM9FFJ3Gfowj0i4MYmc7lSZ14Bp13Gw5ByyRGlQxpwBjXMo9RyNFEbeNu0se
+qIhgWccIk6dqVHVmMNIH7BK4WxSGjXPyss5hmF495i/G4OOH0Qv/4FUQJgvgo3UfiBoRMMl70ZE
Jg6dF65qg2cWqBy7PDotXgpErAQeUmDUvG9D7vPSEdm0HDjLuJvWyupc+qVxG7qnFjCk6MRyZ/8q
jIb5RYLjpPOmh74IhiqmhlclieMGs7TGL55mjDdC6e5LI6nXB54TgbDoM6TBJ0OnA1GZWHxA+4Cg
ekmFP2NM47z4kNStWVMPHkt7ZUX8G7Xsm6dUK8rr3s2jRd3ZIKepjbxeV8WQfI3GxIIHTKGcvaQa
d3nfaMg6msXx5S15ew144HnH3ZFvQ6rw7SS0bu+1OC0e+JPulYRyEW/cvmtvszgxgX2lkKJSiA8w
y0AaLdS1vCjx4lLAQM3o988pSw5QW6SYI7c170jvjKXxJmqjuuEkpcDENHTrQKTOtUPmztA+RhNl
6ZXdtOimcpHlPI+pzi80yETAJtK2ec1mV7/MUSDSTKstI1v1+excwHCIhhNVZ7q+b6j8WqtOU+0q
hOb0UkAW1jYotRSZTFabnhKRR56xhsY2DybqhjwLXcdtbUSQ/xyoBc/60LRfzdEFUkm517qYrZYq
Bg3Omh0xifcD9lOdc7NIse41NrbAfRSp9izTNP1r7pc9LKUO098aIWdxzaBWikaz1KrArgR5Q/qY
sPXybF460danjXSdrxUtJDYNNX8PlGw8PXCGjy8aeqm3NczZOqgQxt5Hvd7euKFlno5VneNWNjK4
M24ChdQt4u4pKQbasCWw4xqvX1I3J5An7OccD0O6D2uNPUWkhQU9x0IbueKC1pcJZArzbK3XmEsc
euQl7qKLGnJHtY5gQNwWZsLGmaakuoUmosBaUBg85bopiyZQGrwVQ5HtoZD0pSsvrVVxbrtF9twp
r3yotUKJVdH0g44N09EhTLBHBrlB8OyZbJeil5MxF9H+qUgoMStcIAGN7uirZuYlcZHUMF2kzJp6
zVSRTmdu5y4lW5Xm38eCtF8072F4UXBIeTDmZOrRxHbDFU0OKmhdxa8ODAcjcjDGuGgNl/5nMIBU
U9A5prJbOci4JJE9nYOg05euC2Y19LawsFWLrjSlDAZIN3ujotg9m+TS0oKxqQ+vkOv7sFs4zdzR
qHadoI0jnMCa7Kk8Ys3AL+6hPCZe1bTvqWCaN7wpxJzqYWx+80OyCDYGZ7ynCF/LXUFm1kihqmoe
8mTK9pmLBDwwELYlQUpH/Wsx0GHB9mAWz2z3J3crLJq7sLYlr9WYON2D4jEBVZhdotPayY0tHnXm
vbZNDPXRz/JqgyBYhKeFZtkIh0VTRJtUKmjg/G/bC2z6H9GqSel5B2UDuA1pHgGXKTWZK5tqZU2T
RoOXszDoL0sTd8eqgYCirRVXu2A29WHXlpmJ29ZkMg+6gvYYDSC8pLCYWQcxn+BJa5k/ObZBL0zW
oWcOp9Jp2bx6szfajDvzexrMM3PQQoV2A1ySzrCe+9x5chulDnkHO1EAJIedA7ow3Ukr5A+bVljV
Gyg+JNXRJy36dea087ilJd2Kbeu5VnPeAQ4k58OX5r1Ia+07Ho/0bnAQ1Ad0T7iy1hjxjzEpLRZk
KyyxfLbsnE8FfnzOkBQb4i38M+2uKHo+gxFrKbeqzEkzJnca+HoHo+oLuGmjD0r0Ci9hNtOKKVr+
AYyNmfE1kgqAmZEMCHy558Z1SIDAW+mm6Q1gHve7kvSGocWE2RvOcyJ1UDEi2ZP5PJ5imVJvrjS7
V5ohmKIH6aRX/ehTqWI7A5hnnrGCc9tbXFZYDeezqDGyVzJ7SXDpzcbeCGp75H7haPNPqCRO3cp0
RHrRVvipuZseLw5R9fkrPkF8qPhh2mFjUEhjYRKxfGmaYYzXg9n6rwAzsrOWKL0HVj03PeXNp0If
FTPAp4iu0javbIDefueBilBZOV4PNOG++QK7I80xSshJCSbfNCR7JeoUTUloXUMcq2s31nfp03oO
lBmPl8KSzbi2mfdwOCLqLQLC20AaxHiTwJY4qX7bdp5dHTiDSX9bEe5yCioxojWNkfQyV+pHjFJF
gdTJIvCDJV+nTDAacqPQf3BuFjOHt94D6o1qB81MjDvr2QiB16sq7e8T6cJ1BoyYkoUwDx0mTTNj
G9q78kplbB3WTHils+K/h9OmM7pnjTmSRngVDadU7Sms1E4JiNsZwDKtcMem5RZMpvGIjZBPoyO9
ljQ6Y0HvTVP1onwuiswbIff04036u0rdRDAwjTX4HsDbyG2929qeIhDKFX6cgONo7PBdKQwO0Sjp
LrmabSNMzYZ7gQL9zZ9+xL0kSGw25kgm0tayOhLdytDtv9hpJ3M8Hxq2Enq1xgGd3vAcTZOCHK/L
krCdKb21W8KR1l5peSvsVnhtodenu1zTN65Wuh3OcM3Z662RfzdllN51EKn0XWa22uNoG+ZjSJec
DmAP5qTNBT4a1nIaSjotf9qH+TzAHrLIx626qDgldNxlJxl52vdUOuwNZJ2X/jrzlL1YgfCmnURW
onCmZqTajGUTRyfUovHr27SpbvCdu1lQag7pcYOKCHSYQ8DmMepiAhzBYvcBgblhcQIyH2wlThTn
xG4qqggyNbIrZXTI6slKp19oGwnbfR8GMAyJPqLWVdQea8aP0+N/D9L/WWJu/7nuu06Tr0wtyftj
9PI3/iz8kuMiqKLplgWEmpeE4s+fhV/xh+suZ2c0nj9rwn+JQo0/XKGbHGsRhOrMXpxs/1cUqv/h
C9sVxMnYHMyRV/6rsu+H+pZrmtSWhbtUnijzUeg7qvoCt4/Yj7pGUIsh2jlUYtcpmqvtu/vxN+XE
j/WtP0chbNGxhHBImTqqb1EwnP0BJBwmA2s6i/BJUeRVxs9Czj8XEdHDvq/WuRTBTeKAfbStroEn
b6mWv68i5j1bemNAEpF1rWWwkVGTWAM49a68rvOa7ZS51rrmAwQHQPFixRSfEtlp9e0VeSINiqm+
K+/KacDoQn9LVOdYzAzzwIbc6jEDqhGjEV7MYQOxNYH3RD4XQqOyGxF420a3t1IRJrt5HrutcGcL
RAE67okjQ4hjjJ/SNxJdKEv/TQKEucYUKc2QTjEIejo+VnQdAo0rd3rXuzhYktIRG3hw5iu1bmKN
rZE9gBuaarEQlJwDNDR3lyHNTbQ3eC1OB7SENzYCieRSr0aIaNA+CUd00uy+7+Eab5CeVBccVtqc
5nUNBRNbONKAug0BQHFSwxsFIQJxgvJtj0BlVOfeOqVp51Kw90gCJ0JQWHWQcPZ1dmMYhw/l0Pbw
NWjJAh5EtCk3SU4ay7YrHBLR/TAp+1PNTuA8tfDYaT6VU7RXxjC3Z4NdWNaLtSyxa4cNUvlQKksS
Wzlb9Q7o7HQVJjoQE7EkcHBSnTjpusZE4UERXvhC8d/nwOmP96Wn5FtfmCz8eMbzLxEFwy+J3tmv
ULHMN8vy7fJZI24Qt3s+otIg69Xwdn6MZYgqDcCWnZjFMCC/W5YDaWgKn6bTwgEClNhjY6/JUDnV
af+R5SNGma2R5XXGl1ZpVrmuyIBYdl2tFdEdyQmEYEcNfWGic5MuW3If9KQ+puOeiB8C4Dj46+7K
jFKiPwJW8+HJQySBJsnOSrmr2Q9dYhrtz/47PbfTIqF1mE/+eXreRJNsv3+YnPnzPydn0/mDqZf+
jGcItPFMtf87ORvWH0iBLcxjps+soi+BA3+GB5jo8t2FQklehFgEw39NzoYg6MsSJiYA0tFpAf27
nPOP05nBYYsmDP1ctipss4/bAp6GUIQdJEUxzwJ+i+26yg8Uv4K0pheSY0dP7t7dmc8n6p8j+qxT
jGry84+yCmQRezGxGsjoYNhBKN8WYfJzl/DPszTl33ctFSrCy1X5jm3j4Hd8d/E7vJ+k8dG1gIRJ
A5Rr4ow7PFpr5y08JLskuByD71wp++FXFRzkyt///vJ+STpjbI5IdDd5enRAlmX1/dhTLiQFjBAp
hXqNm8sc0WLsSI5uErWftrb0i8Ko4Nq8/dtxPdDMvESsgC69F+/omjnJQ2LVGbdsUUSH1VZT4gLr
76ljovMDNpnKayO3t57z5fcjLyvrXy0fbraHkJ7avUnLh8d5fLNbT6vYAlNfqqwqBIIJkwYP0Sbv
+7uKcJ01Ln37kwf8sZH8c8ilj80tZg1Gn/zxHiN99Apq7BkC1+lrM479gXZTu4SBX/W6e89B3b9p
iAX6ZPX/m2HZRNnLtshmm2EcDauPfe1iyo2xnkWYGwdhfM2A/BLmlO2xPa9N/2BxoHj9/f092nEs
95dRfQojtEpplhw92FosOnHAW6tcwzmH/7XNH6cc2d4nvo+l/3n0HHmBDMdwTEFV/0dr711/1Ily
h3MllMwQ4R/W3JORQwA2x1PYgp/cyGWT9HEom26P7WDJpR+JMenj83OiHqnBIksrOTAn88VIvcaa
Pxnk1/u2DEInkga5vkwDHweRc57TsKDMhnMd6KQbrjiU95vfP5y/vRKbdEWTRpWJ/OLjIAW9RgBb
ZrpScRWeaP0oiZ/HOJrq8frfj0Rjh5XEoq3i/Whvv3s8hBqmBt84r0EML1+bVm2VgxPTPrmgv7tr
FtZpG/sH78Fxvwv0nWcZEg4XoQ53rk03KpefDMHx4dfHTwmIbxdbGkeQo5umDQiDkVCBcUXzuqLc
Z1zlYV3tEIfdznqBI3bws/UE92Ztaj7kfyIPVwYi/xtD9YJ89hY5CNGp1Sc/7G9+Fx8Zt9djXkFS
cfS7xgSSp473fZWBpo6CFqH6SVF54c2/fpIG9QNselhxyFc/mkbgjCKwjzySbgh8NRCxNCRuWJgA
fj/M0ok9/spYYD2Wdw5/LIdH47S6FG1DQNUKwM1X5cMgpxF5pxMvhqcVqbKhV1j7K+eZ9DXAY5Wz
1H/rrjkktp6d1Xjxdxa+7H1tyVXnduZb25kEbVD+W896p3/7/c9dbu7RnLBoWTApYlLymRU+fkkO
5Z/ct1zuynSbj9/c8CJfGdeTef/7YX6sv7+Mw/aXgyLqRz7bj+PQGer9bDSzld0TRyrJuhmIZ7hA
jJ5CFVPNEmXRgNwKJmMcnMAc1a7DkbxRpA9sJy2rnI2e15/Mvb+uLGwNoXAtmz7gPccrSyEXxXcH
d5nD8spTU3Q1+v1L1u46e4+UUNuVtfhMPWT/zQ03fZ93kGb5Ekf18UY4tMBYVQRkNcvdIFYihD0p
D2HVHn5/x4+/KrQtrNFMkaycqJSON0Sp0AxBATFdSVA9l35MNjfp3c0noxyvXsejLL/i3fQIQiQ0
qYXz7Va1gYErcleQM51TozfrTV6o7pMndnz3jsdb/v9348W6n0R9z1XZ6twSp3P9IP7tPPFjCJOP
AU+L5zqLCfj9EE6ld6r1GYJcKafEeeEBnYZ/8PvHI5Zp4P0HwTCWpTt8D4sK64c28P0wRoatI0Vr
t7LtaDhrTM3Z5qEcn3tQQhe6rhqq2bA0E1wxYzFeNYJZC6nZ3HzyQ44ngB+/Q+BQXr4D85fLHfNJ
EEk70S0CjwHLmUZH2DEv6famNXRcxH71yTtzJAlzjZ9DYnLFAoac5HjC9+zBtPWyh07tduMWswYQ
jW5cPAO01yAApLdhQ0oPhndqOgQuOaZmnIxZfIVYSa7AasxlvTPda0pS9V1bhxe/fzR/847h1vaY
vzmeYak+esewF3I2gjm1ssKhedU8MyOGo2EpDMPR+eTufzbW8n29e59rYn5sXLZQr4BXTbr5zZn8
kzGpPrmk4zXpxx1/d0lHS6zuFMNij8wQYfjeWVTKA4ym1eBYl5Of3BBkQ0mt6l5cVeXr39/Mv5mG
KMIsJ2f2auzdj0YmgLEFYq14zR2tI8DHyU6V4X022f36NbGswBBEuMQ5EGXT0X1kcdRbNGZsa/D7
BUlR7CaOfZTb9ZUNdgupz31FGdQPywOM1i084E8mpl8OoGzdebHxgaImdF1khR+fZEQTeZw9wnPH
KPrmttYFahPSfOiOdkV8KVR7p3fGmohqqBXh/vc3+Ze36Gjsoze2rXpfz/BRrZT5OhA/YxC2gY/g
k3d1ETJ/nLKOhjm6yUIO8MspI6zqYdq4brdzteSlpcQSOIY8OHRrs37a13m3N13EG/Ak47Vo+u3v
L/aXCWv5FcisPZszGhq1ozcqc+tGTxoedZsBdIp7NPnaRhPprZmHG9DI/3qCZLxlHvDYHulUbY5u
rgejLCOgBpGVQ3fGcrfwqNYO75SD3aOv/n9uMjVurm7Jk+cg9fE9Ivywx8PNs6wHfxfL5BDb/XXj
J4eSaCKR+ufSUTIQs3tGepERyMkzEIl8Nkcf74yWtxmtHyoGF8slJfePvyJL3KEbWkhPc1xa3V3b
EEe4msm8u9QgA6qH0uwGeZtbZgVTNu+lffP7h/zLtMFBeAFuULzjHG65R9vSsiHntW3ZFGbzcMZd
joLeif9lBWU5bLMA2bZLQYNy4NE1VikCAWPU1Qoj4rNtdzQN4iuv9W8cvXpqw+mT6snfXtK74Zav
691UP0DymuMIDiN6hQ5XWX0Y++7297dt+QI/bCqOLunoto1kD1NsmNWyspIaNqj1ULqbPuRrZE74
5IIES/XxeByMTTYvlL4gHdjH3waRJ16cF7GGJbvWiSCfAObZRHWot2520EnivAWlA8Q7C+EHh9Vt
xdETdaHT2dgR5lDSEM6b1AbX5qXy0ovCLn6MI8/OLxKou+5BTj2cJBrr9nxrzO54kQ9CeyIAyj01
Z32Ge4UAibib1qouh4rTRJDIEJw0VAGAgqLxul2manXluXA1v5deYlyGeq+ye18Ab2Ta6EgTIesK
fYO3aVzNvXc9vbgejHjwzhKjGbzdhCn2WfhJU22boamulV6ZKyEaxJfO3I8P+mD0bElmD3ACaRv7
0TFtUG5G+JawsD5FSKLPDVRVF+kidNeyFtMgBmkbiY61b7IRdqXsBfblKJ4jNCjYuletsvRsMyGU
I9Ea63qCXFqDiB2WJick8jNecnpdJwlot0NJXRbJEmlJFD9J6HgizWJRu4WEwxHOsMhm5KwOfZtA
9GiRrRltfDrABzjUIutPMFZA4KqV86hr2ax29iT0M12U1rU/FibwsvnWAax0UUOM2aN6baAnKu+k
6eKTEEEY6NsGdn9IItNmWEINd1qFcuhrY+dTQYBsNZz0nYVihKCyS9W3xlWLuaTbFHZhnnQ80bUA
+tHdRmFp3Nvt2AyLFULaIHFpHu17r5xPRSZ1MiuMghtXbLAedsmSgkGQQaPHVwP0ssFK29Vc4nL3
dLLuJCwTp8qbN4UWdYPB71w0EXJWOa9xI9dXxUhsEm8meTj5+IaqhB1+nBFRoselFmKV3wIkJRlk
0PB0Ws43WUyEcTsk3WfpnK+1ZHA2C3mzWZElZ14A8cquhKvp1zwvImiTRBfneMu+2pBFUFOVZhQk
Uc59tkoHzyI7atMv38yelEA99a6qpa6EMGQVpfhKhwrDVwlV9DFr5q+umTjPyKGhcjYDNLFy+YFJ
JpGAOxCjKncWKyfS9gbCRWlagPLQ1yIayZINDN2gA3Ot5dk9zhhIOZLk1l6DVt9ZN2H83Z8aDw5D
NGlPo11dThXPmIkJ9iIOs9lU1WqYJ1JCJfxg/hAAO3caDmpZ8LU59Eh9EYEdSszUiY8PcQaEv5qB
aBI2qouTVPSXSLuNVeNMYjcUnO3zgbjFejPn+l2O/AxjZ0q3AJ4zZS9ERLU5Jl9QL+FKtYtuNYb1
q6mDuq+TXJ77QswHtk7ZZc4X9m0Y6WmiDoqtQ6i+zHl6SmFODCu/LSP/yR0nokmLy7wFiYBhP6QF
Kob7itejvCZRZkRqNtAkLXMCPOLGNwiTyMrsdtBo2AQ6CtBbUt0tgoHWuteBX/bXYDSfZ8N4iUBk
BKPQVQCrXF/z6Nu7jNLWKYHj+X0TwrwTdepsqJHH2aFlaqt7pGCdVp90mmO8NonmnKB79PcQ94RL
4xa0XibOlbRg+iPoi8HDRD45z8S/Nbl9KBGPoMPZzG3DB0TEFjG9Y0HwkN1GEALmfmUKMGBeWz1E
fS7XjiGMQMBQBNakNknRFJxkPf7+MG+tON5ZXrMpZwJMikUc7n+xO+NkSvM1+ppVPicn4BhWgAcf
RxLq9DRhuHSdixxuNNDhikPKrkG53CL0JnN+JzsifcdA2BBKdKRpfbhmIQgwKAztrpeOCZVcjGTX
N0/MY5C5c70/kONBSJBE4KjPb47XEkov5RIR80BjtgfzzbQQgUYJYEuP8kRQZPsqdKTBvWNcarwX
B0tZ8zlZAg4xf6k5oD+YOTj1+FNfm7R+9SL7etbzfOelzoIoDIsa6m4bbnotxYIDA+LWxBrOe2bF
l2k3o1D0cHKSgBTWN2PWzjxviFpIWg39yhA5qTNYlb7OMxj2fgq/eQ0kVTK/nQcdU+aOxInzBSfc
xtpDaVtPKcw56SEHj0iDw/w7btzG3EXTXF/BSq9vIJOYhCqOTK+lhkg9qkc4P0jXfbG3QcMWBzWN
1nXhUyAUY6hQk2HdJXqP9WHOw8e2rMC/ex1+5qKsh/EQcrDZ+n20DUc+73DWujerkMQHpFMyxXdl
S76dqWfjVtMK7Sxy8tDZzk3hniKHRB85oW1cJQ3QBPAnJJ6k0ZnnVegmkUBDnV21MSrsYYnsmIV4
bbrxUe9HRx5oKMAx7ofwFRTwSNDvqM/b2bavcrOQnNiLbD1k8iIxq2nLtnatjeRkkQ7hEQCD+SPI
ldy00HCNhKycfopXHVq6XeIahO36KrQp/3Uo0vBW6Y8p2UPWQc8REuD0MM3vajFvOXLoNuxhN8SZ
nZt6fE6JZNuExP+gYoQlFdYXSX+RNJT00IGASI2rfZ5buJIG6i5IX536Rk2qO+SxGgh3QzTKd+Ol
T14UT/mhicdJIOcn1iIuxjRQZDLnfNB8ojaKMbVX9j6NTPXgj5l9wN8MK1gvDZTviC790zGy51VN
hSLgZdYJQkPYH5QTlRzqpE4Qx/MuHqL5zus7cshzWbf3sxpQtxaK0VYNYa4bP3LnXYhud83W5zXS
TZCY1QyVvhLyiZnqhSK0pGjeWnDvR3+6jgwNBCaM94tcI8SdTHbU3FiyJ/MCvXIB2zQaJ8UUg0Vx
vcCJgzFF3AGMIkRnOmrV+ehO+rqyzfReyxRG9YLct13ud/jBKSSgsNFtleyM2gUEoCI/ukjn2vtS
KzlsAU4DHkDdOEZrA9jvQl/B/LLuE7+2F672ow9vPk2dp8aVJCbkhIUTYDietYa2t2V9Cyq++pK4
Nvh5a65PMPkIl7u3KDiSYbgonGK6iklLgfTqP5ppW59LV9shfhlgwMV2sXUlxhX+VHQpRrTVK5eZ
WkOHE4iemDyAu7M80Utyd+2Ubkc9SB2dvp+ewzeqgjSKoqfIqNigLHE20E5qAu9LDK6GPT+jfoSM
1HjpzonMXeyh0TcBFtHA76urdvDaszAb09diMpEClT6iTCMcEdCGW7evToXd1jdVHCWAEWButkBt
dkUXx2elN+zbWDexgnoRuVXFM16A/VDm+Bnq7LoIvbtSls2lH7qPhYa+MirNk9mWaEPHEcKlojip
kcFdPEUYev3TvOmzrWR9WDGnhRdYX9ydNfeXQFdvvcwGXj917A+JLQF/XTrFjSn6PoFiJOGkswXW
8LtYN4s3A4KEph+sqVKn8P6ap3wab4g3uzbD8VGbzO3g5m20y3OmnHzB2iCd4l+MnBeMq2a/CZW5
yK51kV6ZCYtNG+7VbPVXCfgqcm9swGcLRFUBISnrxxZox41k43tZN2Q9Dc0s77pZnk5aX6h1Ncgb
wvD6tdECZ81ad11VMnubYx1IKHwwKV0CExaBVFADO4ntFFGubry4XfKdWJbxLMbPg5+fwKWDcjt4
HMawFSMXUZWGDhIjeTDNCiBe1oF+Hpc4LaL9FlvIaWRX9mWUp2Cn7awLrJ7teDMlF5Gun7XK2Piz
YGFzm+G2JiMNTeE4kmEnXWI0khdHxSunl+4bNDaKBRC5LovOOzgJ+RAesk7bRd/fbCzQMLCu2A8A
E6vOBmh1u74CFe2Q3rxzYAKyDoMh8TU3jYKBaQCy7rx8jysYhVfTSJRVZuCPyJ2cVk5Wp2RsF0TX
ZpxvB5mzcAOYM/pTk4jDeDWqcOuMDrw0AR8+rSj46hNG8QBtWbFFFTtFhNMz13eRC73fHoyVVcfD
F7KffEKrQOIYKPm7ECMPjqEb36++lPUUb3rwXMVZraCqModMLR9AnO1VJ7rzWrLJitt2vPRVCSHc
lmN1gmUVd0QHU3WdgPaiQUa9MPBDcgalcIBF0wayEuZTd1QKrs0clm/4z7S9GqW/6dMas5UbkVi6
SU1m1cJXFKaIbNkYGaSccW7TjUiar+VEw7MNE0KHQgwIAzuqCaAY8RlxL08AX1k7dNDZmkZGAn42
Gx/KJfzXqiDGjNlbZXTqGm4IsDdz8PPLJGGZ3LVMowS3dwP7UEGMCWKXoa4ixNZG+TIPvl/j1TGx
4PazIcuzEZv1XLGxN4HpZgCTb8h1RqLBERMFcCe8Pifroi2ynT90alyZLqh3F6LROLbnWdGSiLsK
R79dk4DNb5uEnzk3iuqNeULHpRfrZNL9/TiaOKeltCb9CiFbGcJXL5th11uFh7gubbV17KI97PLJ
nEDnWJDqInvgB6QaIHD6N9DoMSMEWVv6hBM7uhk+GlXRJ1vATkO9FfGPwNTOlS/YD0mpSrOsXEL5
9Px+QnKeb4Zxmu6p72fmtpaT/z0y8LKse8uVZ31qxlduk7e3vrPELBl2WG6ieYrHM5n2w4E/KbQv
Q+RFxTaNlfcQF3NPknqVj+ZXTIgk84RexayMLdK8ZEPiDnibjXITRoDegzDRJu+h16IyvIxRZAL6
kqObnGHQc6KLypx0e830BP5eL2TAktSeySoWO8JwboaymvcaWetci/qu2gxvs70gwGTBQSug963M
Q5GVtf9YEeHbnVKOzoGnSHDaWWb724T9WLsb5wSdrcY5ypB2lG1YvEOHt9G/mKx2OKcH/zKI9LRc
UnhDaCtNILQlVZmZLXtFC67uEzHEZ1JNOUcuUTINdjCq7aq1xnsUj/bQb2V4p/m3SaIOiVNxEE+Z
VeaVdMIVK8kJC5/s44tqiZKwvidRfatgnoQHWC/GGUfzCObg0K8ji1OsvhX6NUTOeT1Gej5uCmW6
xS6e18QGRYvvLNcasQ5jA2+A3enrxkiIxPof9s5jOW4lW9fvcubYASBhEhE3zgBlWEXRixIlThCU
g/ceT38/ULu7VWB11WWfyRnciI7o3r0lJgFkrlzmN+OEkVTWaJsObzHUF7v6Jgm9DyI0N4U6fhDV
k2E/jxP2CJUWbj0x5jd+WInkvqp0C7HDdAVHYcL7ybxBezC/LzJzbU93LJh/6XWt2KJtPHuTQ9eY
NEqt68l7quRasYqVMXwY69YDKm/SoYuqcovI+DcaHsqq78bZ3LzKroo6vApKtbluqOpgScI/2tZW
DwNN89BPUQa4JHGoXnTDpP6smRq0CDlMHrhNIavHZCbBxRw8JAq9rvqAC4h4ELpWfu718lPxYTaj
guGVJ9yWxczBjFYzrRc1pStdNAVGjUjtrLFG3sS6dmOVkZ8Rzi1H2RZo2WrbRI2929ACygx0P1hT
sc+aj9EqUL7pMOAt6DW4GGCVM+uO4cUTYTaBlYvbaNqm76BxTCPkwLALV2pPdsgbskWiuQUjyr3p
oCuxCSsrVRirzYy32MeEHUJIcD+q2JlujSoPmuvUVC4DXX92pnH4bvtJDNBVKWLX74VEIixrKG7s
zMJCHKrQLstpylT047MrGYdNtVUQbtvAAA3XnaOjd64mY32DPYZHQ0d4AH4ClV+YxC3ZtKVtPDbj
8AErKNQQcc74Cmdkb1deTwpntEO/yX12PL4dGuzHNngsAZkhTGEbP2tYnzBgnpqSKmyXpk1g07KC
GWwzrrzRskzAI5zNjTknj+Sk/kPjFFsT73V/A37Z3OsaLaipV8WtHHHj2SYKaF/YhGk3PBoWImq0
vkq4ZdLr17VdbxDvfBysrLC+tRoOrBHuwXRAQnMluJlX+jRTAJDtI95l2wCZc2XfmliExTUMx6C6
xNH4pgO7TefNuWyVorhpVWOT5aqGrKqs47XZTB3GIK1iQot2816gGJ8qZnwFzn5q1o0PaxB/NvO6
KKuWcUNXvGheHw0rhIvqSztLdfoJMYg7mgn4FgRdMtx2WUxUlOFEHWbnv5IEN8x7iKDqR8djLrTS
6gmSKHzJpzyOgisUlNTsFmegkSyvGbx9K8sKzSc4JaXi2h78t8vOrNWrWc5BbhBxgfg0AA13Ye1O
azyXh2gb072AdDLF2WOAmMl+CqzgKQ9ElF3VgZ7j9BAnpb7xLT3ub1GQ86OLSR9tTAZwSiV9GvHE
UICJg0gfjF9qPKb9po6pDztFj9YtDdO9A2H3u2dY/WPNpf8jUasYZ1u0Le6xTIU+rXSehthVXFI9
1MYwh5oU0CwuE7RLkgsH8tF3+LrqB0eL/J03gbpfeXGTC8vFlVfsEdnSNiPyjjgeYjIylNmW3nWR
mg9FYwfeQNI0Odx38H0KqtGvfQhFIfuuGENdUEHVNjHeVVsfFJCGXuzEj2BuC722vZgsj6k2ggM0
BswsDO7IoYxP9MTvRD1luzgV4sOo1ubtkFIYaa1Q1tyhfXQJvj15jHD+hLsFQwFDTLWTBvVZGpkb
vRzpwu9gHBY9yP+40qdSeel70DMKBkQJxLihny0OiQDj7n1TBbbfK6LJQqgI3JS9GElpujEFkP2q
Vd3Ap6X9NRLDLefRG85MfZZTp3khhnrIImFCBOhyMWDUh7KBssH4gqlCs8KzvlilWvSEVMETRSsk
y4DCwOyM/MwkYzmaeV3XBC/OmFoViMIcjmYCAOG4kIJ269I0uVArP76Bd1ycwT0sB5fzKib4NgsY
E6yc5Wv0G2QDg4TXGBjWSmQaPvc6lkK23KK02u0b9JTODBOXc+HXFefZpY3QNxC7xYSrCbpR5NDp
V1l6q4wfnBpH4sA8s8hy5jQvwmAUYXzm7oALFy+PzDIDUTdDBcM9bWeqro0Dvxwa85mvdGwhh7Eo
c1HDFMJZTNiLRMf1cAZiGPSQIYlfRFlc3cRtVj6EGD2/e8+bABaYgWoa0MslXi0aFEOXScNiHdUh
qQd5do3eFKf3zPt7g13gBSKHPhsE8AoBDyxeoGpHow/EnN33xbnNvK1VffLSTcHlkGFlNoRbae4t
7dyeP/I2CXI8IlAnWAHLBwwrB3q4R12UQL+GjVuqTzA4+1UGD3vt5ZFy5oUeOWMAIiE7IDc/n7PF
UwY0aasEzibm2X5Eu1at3dbQNqe/2vFFsGPAvJrXOQvU/DljNVXyhVkIdmVrtCKaMjbXIkAL+vQq
R16do9pAPQDxWTNy6nCVlglr3QteXSZv0+4h638YwUOVfD69yuvB+XOYy75gGaIgbBS0ZZfDVXzz
0riIhhJ/GEZlUfy5DvsXbj9wO8mliKI7QD1bjFZz9JqhnVZyF+MJotvtitbTJz3jNSs15nUOTpA2
dp+nf72jL0ECGGV8bgM1XMQW9MDrEi5xSf9JS3dFRsu+G4tsjy2dthLgjHan15s/3eHbQHoIpCaE
Sxw3+LaHL12DAZfrBadE1tGF449oF8ibqHLQERt3PSZ2Y1B9a+Lky+ll3z6mAVpaUh0ZGifeXOyo
kNu/jO2Kg1+kF9wc66EJ0P+wHrxGntm8R5cyTEgOnEoH6sHhEw5ZieD63KlIaQvDqlPBm2gVZfaZ
e2g+aYdvkgsBZCgXnYMqoLnYvhnjLtTliaOijNaMadd44zJfnnCLwngUthoZ8pkT8wb+i4a+KoxX
zI4JdMdZnH6JiEGl2NzsLepG7jigeBBo8VwCMSpXP9Va/LXO653PXAOp+C2KBz9xyX6IImaZpz/o
m6dH+84GBA4AXgfvvHzLnaLVI6IV2GGGPK24z3sVTzkM0SvKtGSHXs3p9d7s23k9kygBjcQmjVrs
W5M5l1rlOlODTXLXfJjccg3a76m5OL3Mm+SCZeboOgPPkfOyF8cxs2ggWNQNK9rhmQvNw14BXHoo
TOWRJDREiqdb/89W1A+3K0ZiMtUZ4q2s5AfaqejcKMxPGEIozXY2Uzu92hJfB3wQIUwuLFheco7v
ix0EVKlsfMkNXOTtpWZ5N6LGlJAadbbwwqhvcrZ4rCH0Zfxe+V3k98c85T//Z/4733Pkp0LMgl8l
Of/1Txc/81l8rV7+oYO/U//367/2f+azZtvBP2xe9dvu25/V+PCzbpPfP//vP/n/+i//VoF7HAtU
4L7nLa0jfpof5ge+RvPmOMGqrKjhf778Sauc/8I/Oe9wlUwbaiX0M9R22O6/Oe8QLiFpC2sOlWTw
mCH9k1apyb9UZrTYHelCg3M5B9F/cN51hONgdcMxhpoxZ6jvUTo9DGwsqWkzuwD5E7YJ0LXDHRma
yoxFglEJP0ff9j5j6hjRqjMnbRGm56gx/2dmMXA5g18+XCWo41xvehM2I1Xul8ZJhp2d5d1lwDAH
ifmmT88ctEUW/3eYgiADIpnUxlzeC5NdpjZy7+5Q1oXrDHaxZxbWXMb4LJ5Zav5Rf1wNv5eicwkb
jRf4BsQ6jkjzowI1S6vH2XOdjQUSPUXw+Md+uvv98/50kVoCSedluE0hTMJfdHSaZ4evULNGP9AG
EGoidoq7zPZI1vReqT7qioK8SZLnP+mEdyj5tLrYDprdIraFqGQNLXdraFNyBgl45A2zd6n8BC+Y
7HSxcWpB6xFhQLRAIQN2+BHiK5HXTf0C2/FcFXN0La54JjvEa6qmw2dHSD1Ns4hZcw137rYo+/ax
sMlTQztRtHNB88heBXxtzdrDVE3IKh4u1oe4qjM5Y9RcR+JSqxzvEc9Qualyxrxmx9gynswSz4Nm
WPWV5gUIqsyuj4ywXaAS1tyCQOUp16MOr9Nk3BoIsHw4vRuO7DmA4Ww2EhLi+rIwwK6wm7Q4tYBd
KXTyBZiHQkcW+P2rWLwFmxYGPYZlZaBmYWsHMkZhD88K30XC4TG2EYQ/88YX2cW8s9lBRDMLTQwu
qUVwCBFj7NPYt0BET83Wmlp/H8H+/I5CTbVH6VxBm4z8dkOdq388/YTHTpXEFIGyhAAtYREefmzd
KPqo8QPsOmFFzgI2lr1zfEqibWd72q2JAyLyO51urlqmioBTnKreZXCjqMSsPv9J3y9//1tn19mk
7bx7m/B/+Cv5EueQPEZ7UaLGeE+/blgXtUzPxJMjuxzqILUzuTM1gjHvsD+QtQq1JfM6RoGNpqQg
zSYAUKgBomuUWghGGpzn76ff9fwTF3GS/Tpzked6hGvgcEWvROIjD30E8Sv6/7xH9KvI7NfvX8WB
fIqUI0Qxw1mEyV7HrWzyHYRCY0vdwKzFRjhX5PY/WIWUX+dksH2XROcp7XRtSMHShHXR3Wl5Em5k
OZW3p1c5EvbQMwf6Orv52TSKDt+Yok9awijNdF9V7rWgB7gwKvm6VxT7/Q8ErcjWOQkwkd8EPRth
KktpUhSn7dFbywHfzMybzgH1F3n9fNKduaQx2XAO2efigdShYiKhNqxSWy1xskeRUos3+HescQn5
iO0YcDoh77rAORMwj7zKmdFHEWOCutaXoUyaVVIqBVop+LQFbmHWKXOXDhtZBBzPFC/zZbTY54Rk
FXzBXMFoc07358lCItFuBq5yt8MWLWktJHUEFkeq3+IUpl+WdXuut3LkZDncBSo1Gn0iOh+HK5pO
LpsGWVNXMKB2R7Qy17Vg+vLu3Tiz7qQpNMI1/cTDVXTQUZPOjAkP+E7scs8Itm2TVjd924ozh/jY
PoERb9C/4QoGxXO4lI8AcGf1APAH1fL3ji/1faq2/QXQbe0qEqmy0pU4eayQhdmqhXFOf/3YZgGg
78wkXzaqtXjSnMFxhhUtMSS1uPYUI7m2nKq5RtG2OPNSj20WyKZoC9BOJJlfJBsZQAjaGh2frupv
By97GEOvAiwOxNOLrqTfxmcWfLtXbJUkCdoiJSGi1ItX22ZESNkxx6N+F9so9vQPYViam9N75dgq
kj7JnJ/g9LqkogwMCVvPQ0k5ZD6EH2+jb/PEs39r+Pxb8ZS338nmpyN6zegD3o0Uh9vEpAk7+T7F
a5WX1kd0DJzvYOebH7isTBenH+hVTODwVNtIxdP/QGMMgrC92BN6HFQ8KhUMuaGtApuQRbsWoZjE
OtQ689bpuxb4g+wBLKVmJ+oNiAGYgVrZq81aMbrwefL4KQhK5wx6+7ozlJXpDM2vUEXtdjv0pV2v
0DZOdRcEWPoVSDpagKqVNB1Uyiq8Hhmqx0C5ul64OCOVP5wgS8QqDNSucG2O7GyHpJuP3ojAsRtn
bZy7WWikiFuFofnNs4AtCS7FW9PMoqec9pLhKmrXFm7VW227rysTtGaQmeT0DXq39dbnN/4awDRI
N3oWmleOrfg8o1X6l54tg3jNvrYTt3dqZWJqbmDm2ApzwEkoSQ15pgN3ZEvRxUScjbmJJE2cN8Mf
CUuCfGAYgOFyu9rUr9O2eMb+8J2kQC4oUhPGChxJitU3vfC4CDCJ1ODZYKc5foiEnu1k4WCelyb1
uR3F77vYUIwR5gsR7yPO4mJDRWVIi8sE4jcNzM9iK7bAAo+mv067EeeH09v3SJ5r0yRkXEcJTsWw
7Khlic4wMqGCyuzC/t63JmKocQI4CFAYqAKSM9CxtoPgtlapDngvqY8/8M0MLwBzRfel6TT7M7/S
kdPLm0RYw+SOhBA1h8Y/PmhbCKPJyXHBTunJJVZC2KOGZgm+yJhiLFUSeY3JF29FmJGNQCUOaDfo
NGaWa0hqBsA2pj24g8iowxLmz/flINVzBLS38ZnPjagNhLqZ2y4W8TmXOsN8gEy8oVT/VpfA8uNC
MX9R9Os/+1Gzbvwgan+efjXH3gzJP9UI2jK4tS3uc8QwQzXIR94MgOKrNGqNdaqG2m5qYuUMyfnY
80kaCtgPzConS2WFWIsi6iusTcyAQlaVk+WivnFfhfnP0Yxu7D6fzlxAxx6OOTXdJnwsJfJPh59d
eLCYIn9ul7R9uasLU/+c8H9CghmG8My2P7YW7SbMxkkm6NsvXmSGuy9JGK53XEPtXusVpOh7UVwp
JSCh938zVtDpI9Oc46gdPpbktpu6nJRlwvB7Z6cquyOhcmvOTtKOPhR7EQs8jg9iS4cr9VM6RmNH
HQVeUWxz7lVoK5qMtjnF6TkdqWNRd7a1YPPb6hwZDxcL8G8yM4941IMRv4ZgMW0pmK1vp1/ekVWg
y1JPof5Cfr4sdHBQ1DqoWqYbYENxG1dxvmPWCbfsP1iG58AegxnhGxa0o/ZRjTswTUHaGvss0MWV
hXbj7v2rkJWQlAAhwCpkkf8X1uypoQqOVFN39yg5j2u/dPQzB3cOPIvrQ6ecxsiMpjK920X0NHs1
N5tEMV0qee5EI/3lae2dFtpX6LK8U3FhvhaJQjPIg1JXF0sURjThbTsIFuN+EV8wspBbRw36iyrQ
39/ZYimKd5VKw2DsNZcGf9wKg6Eg0Nlbpovvnbyqp0FuQXN3Z8rdI29PgFOgQCOXm0/S4SomBheI
x1PLSNTId1Kp2j2CIQZ+JpKLhbH7mWbp20kMLwb3F7T+1Pn51MU9Mji1jUEHJQXay4gI2lmsP5ma
0VwqNKTvJ/xQfoTxpH3URlR7XDhZ3a7n97s4vTWPPbaYzxf7EuDJsjSdBIblHhmeW4bFtCvBCm0A
ZemfG8hKq9FrzvlFHVuPyAEnn+Pwdo6Xcka8ZOKp/QrP4grpHSSdg+BTM+H/S8BW7k8/35HQyEQE
heBZUoLB9yIIVx2C28prn1ip262EGrbWEHje0Gr78h+sRPcM+ImFCJfQDzcQzi2qZycDmbIa6PCi
NHPlRF32IWm7/t2tC8QEACMhqIa0wZvRs48qsYaBKL1e1birRWZ/BpI5XVtyODelmSPTIqZwcTmw
QtFSVpHaOXwoM9ARbvNYqdK7+I5b4aPEIHUN9YshDRD4dN1BGduBqLXfH5lpcdHjEnT58QVcnPqq
GXqAo8TMLhjkJ96B5+pJMJ3ZHke2Iwp7XFl0S6hJ5eLU09JwpIJRnSvtAQaSMn2xS5JfXwt+1l7/
/gBN/4JgSQMBs7FlD6NEuEDtdGKm5UcFd4GDqkqAJfcYYZZR0E05s02O3KHULcyguBZoWSznQ/g2
K3NJZwJzLIcHvA2Si74Nzp3oY6vYXF4qkZ5u2vJyI9nCzChj3ydT8Cn2rHbTR2dLg6OL6CojGHJE
guUiw0lnBG3pUYbmSTBeW0Vr3lTgsTbvP8J0/emu8jRooyz2XJYLhMpKabojxeyFEVrG5VAaEf5L
kfIfbG96IYDjiL3znXN4sAKjscjNSOinwouolAcHfoVinmkXz7/w8viSxdPbYRpHj3WR7VaVjMlr
2QFoIYU7vzL9jaztfNuJadpDs4ExoBRXldqzCXPrbIfkyOpkb6QH3FvEj8Uz+qE2+q3acYTTWP2c
FLX/EiL1fJs5aHq/98uBLpy14OZQDxt+8eXUqPXDsTZJFzs5ruC+dx+DvE0uBgGb9/RSb0MiSzF+
xwgOtTue7fDL9aUeAGaf6FgrXRngkoBhbFuW5kuoDHbjwmteS/QA5pHh9t0rU7eQEBNA2KSvCMg/
EqGqnCYLd3jhSonfZEwR/DHOTfmJGlTCbc5FCE0Lv+Vp1JninF777T1KQUgCxpgGsA8zosOndrIk
GlOqC7cJdSzkKMx2CAf5+xHphDNLvT3r4PVIRgQVIUrEryCoPx7Tg8Bo5gYtLVtp7bsY/fS912DS
cPqBjqxCDgucl4YuZ34ZtmiyAgpMeCBj9J2VOZoKWGztHOjg6CpMMeekYAbCLo4AZuEjgZl0XE+U
ZmeVUGdFA6nl9LMc+ThsfaIIY9PfroEHGTJe66nQCilcqLk4fzSdA+8G0nldG9P+9FLzhXgYURyh
AuJjXGPPDYlFRBkDvU+xeBFuopnZS9JmdCGDpn0xvHC8haWebLtA1959kbEoQ0kuMwY1BOfDzef5
tpP41UCT0/f852HEDCCDn/bt9KMd+VazdiftxFfFc3vxrRBQMeDMT+wIyuhtPY3GmqHQ3+bP/7ZD
fXwVQjLlEzXfcpUit2IFY1CBK0LkbfhsQBjSZFqffpZjO4K2JaXZPFllNnP4xmpeTxA3unAZm0yw
OnVEPhwJw1KK/kzofR2IL7fEXAhi1UHvDiXhw7V6pmbjSKPMRV+6zHBNVbONYuOr6dJG0GZ3UvNr
2BtoecDeWPd4Bv6gVHWw6h6M6iJRAix+K7N/iOpMX/fmaLy7TTxHa8QtAAMQOZcQ28rKR2MgX3ZF
36J9k9sqv0l4Lmq9zSRZhfNAw4dxKS/z8C34leeFTswZhPtpPQnbzi4RnkH8JVGDdMUFGZ75xEc2
EpKANErnRbkWFp94RGLLL0o+cQG99Bph22kLXXs8M1A5tgrJ0NxQoGpDjPrwsXR8lvC3toQb26n4
xK/xpfXacyfvSC96DsRgdZlt08NayhsObJnRbOYpRl4Y11CmrL01ZcXHukJZAzq6nz2lcVysqjTL
r2E4Jz+mOGiRxeiiGgu6ID0T5Y4cHzoNM1KM3hMt3sVIbKykGSOVyMekuHwwUju8yK2y+Wg0k37m
Uj+yFJcPvbs5HCDCvfiMRmL7KrZzhhvBzLtNUb+5QvKr3qI5UJ05CMeWog0FFAWUICXVYimR29nv
EVyZy/IbqhgYvkReue66JIzOXK9HjoM55+k0A0nKaHMc7pu2V0bc8xgqqrBFd+U0RDeBYjvrsLOU
LbT/cwPaI/uUmSmNVmLeXBYuvphjUIFILTXoynvmBsmAcGfBxT8T65ZvkHeGHSbjUrQTSYPE4qn6
hmGEXbHKCF16VzawKFXph49RorwXQwidRJ3RCbT7+VT6cgtaI2O/enbGHJjarZRYjTZD3RRnPpO2
fG/zMrSCZ2VjdPPB4Bx+J6jZEwoWLCNj3zVT8yKGCC3CZD0NqPVX9mbCm2WAQIENjLZ1DO/TpPpY
tlRINp3j0rx9u/wuXPF05U3O1bKDoidjN6k2w1v8E3PsXwyda76RF7kjmvXp+/HtY9MMYmPqfEua
QnL5Ia2sidMQRAYs2ejSsYL6Q61DCH7/KswaGLS+TtiNRUYhkqRMQ46+W9bW8KyZY/1UGtmZvtOR
R2FLInQjScgwJFgsMsL2LdpahVLr2DCQYr1GRiB8b9pCq04jLjuQDuiSstjhPrGKvsmGnhcWC1lu
LPLaD2aG8suZF2Ys48a8DiAEpNRBW1DizE/7R/Kv113aM9QWrgXY+XsOovG5S+3kebLwSsbz3C5+
NbOjUTx7G4ke4R4R5hFzsT5Czi4Avta5npZiMVfO/kgEPLPcqX1iXybdoNqPcToWGJFmhV2hNZAq
e3/KC39nh0Vz12qdPSDgxDxoTw6cXWVZhAWhNXTi+5jEyrQJ0W/bZV2O+JIyjbg2Y4+Z1DTHVL3e
DCmKKGucm8orrGNxoCmtoPkqKo88L02G1t8V/asx3oS1UlLVykvdOlBNcZ6KjNWgW6G5xZI1RlM/
kePo7yTeetYqJyn1bwenjW8S2L+fO0PL21Uzq6lAXTZqpAezSN+iEo4FpaaOE97dRoJY0pCn6VPe
tMjVjGEBgcmawuu0KsWjipnSS9HrSOnZSTmgN5ZoaXoxkLp4G2milEFCED8jxVMiux8MhratnEFz
rsvII+4FoZ5H+ygOEn2Fr66BXpaMjGIr5OAosMF15PoUrcjSdQMPXOISbAbdhQ7cyv8UlP3QrCqr
SG2Qk13yIUU7MFqD6kdSySvbPEJoQKmKlWWV/UuhFtpnMfZ4rMaB55TulGXOo2EOVr0P0G/6HiBd
RgLtDC0OUpZW3ZtBEt8ZXYXqWO0N6RfSlhALzajKvdVYmchFNXFhl9BWql5FWCwpr3VFGJ915Abw
VzWt+LPK/2afN521q5UY0QZnkGW7RQWlq9ad4xH+I1DNSL2lU0xiMAHDdlFO6mvUlAr432GpW988
zJI/d15Y5Tu/zfgT8MqR0ytts/yR+VXgXYOswl0WOQHx6KuxOmz0NPKe7HLsvJ2tFcGD3bXyrvBi
sY/G1tmHgVGh+QYPVQCbc3uw2M+j4lmfaeHXlgsEFbaTIvCHXHmTiBgBIc5SrkTUocUALC0dLrA8
dX6oSNKF6wJHdTa7lKFCEKyUb9xt8Rc8eJxiFbWoD68kiI9h5cDffqjMbirWZUHG6dZ2WaaXdM8w
Qbe0uT1G9Rur7uh39ueuziPNnfj737tuSNILlEaGq8yRVe3CSsZJUi0SpHB0AzlSlCc0B7vlcviB
B6z9rW9A9myiQfWwayyi4Gmg2ZCtvd7K7yyANnKdqHkF70kbpJe5SVYYCiTqog02jCumq0qG6XAL
jMJ6CarQTDCvz8xy2+AQ22zyxgLgYJSZtK4iXUb9rVlXQjyaiYYHvSVHn8NQIsS0ygx4N+vEcnAZ
V6zYzu6BSdRfg3lEdQF1ItTB45idh/F1rabX4RT03apTqvhLZUiJUdJQoleWleH4lNRjmeNSHmNM
8lxOyoQIXzjkV8hFxT2Otj1W0AqzrK9VMAU5mwMv01XTZJ22is0iqN0aR6IvLd49Dz7agANe91a+
z0SEPhNaDDK8LNAdnNaN5tsWei6Jgc22QfoMXCcZSL4ge/RrWfmhdPWsamwXBzuvuzIDNdV2Udhm
VzkuzpXbNREfD5XO5zS11I/E//q5aFKmJVKUJgT8rpjhS0XxtejG2tmis186G0zBsWsVfRVXK9/p
m9tojNA8GdQajU+go/xLE2LH5yCM/btutEJ0GRt9al2fEXVC33vWBlP6yvyVODlen3byooWGfxd7
pYlXa6oieOcNCe/EV6PMcUfKg2RVeIExrMtJ5v4qdYbS26BZLm6btNT19ewxmq+cUc90NPBHp183
gH19NDfrZMRHqkFnc09fNEEtc3Ky/nGsvO7e19oY0glaOcbn0uhGiaxWoz17mqE9Vy2h4LLVzEG8
WFYGAWLfeYJRZyEd73rk/ParPqv0rwr6XxnxP8Q4EcRnbG7q0Yzv6KexN0tR1eEW4xKLl63JFHlU
J6nvQzuIcMGWcTs7UVPdILvlOPEGdZvxpsLtAxGZjnQUmTq1HDblkBk3GLgWjyH+6PiggqExL62g
7X4C4cK9Tw1F/zEeB9AaT22WlMG+RAT3UwrHq6hwDFFF+mv0qwKpscCcLuO463E2djzoGvOgSd9w
NOp21VLPZ26hodqPjJQqw1UntPhSBMDTVmWmy73ZKAhyZLAOn/uJKIBazyi/KQHIfZ5vSH5i16w3
Lgp2+rCtaXZPRBkDZG+Yd+OL4uTBJ2TsGnRahUyQ7ORA0QtPkrBaYaUcsYHTBJNJoMf2wxQyNbdb
jGfWQPK9S6GoMcYfKrpsroGZu7MxLav4FvYtqoUSLA7C4kZJ7TGlbbgP8SyE4FumNc1ZI+hozSL3
EiDR56TIMQ5efFH2cXjfaGE/bbjCcI9s5GjuOqd0Pko1RpC9Hq0BWh7zJ3Ot+YSMjUHIuy+GEEJ5
ELcFuou5wO7Wd2yURGHDKx+Q3OwUhEjKFgGLKHDuJ68bDHzly/KmTYbqpm1sI1gZweRtVHDwzqrM
a+uOjT4NmEBywX/XRBB4CCnJuLsZB1B+1/WAVcjt5Gn9gHF269m/jMRUlG07FFK91YDFRpsaionx
PCRWk1ywre3mVm2NkNihsUuvUceJdFDwVmA9hEZN7Astqx23QYhOyBeMpPH8NVqlLS8gmjecwnoy
o2sl0UftwXF6U79AhTrQ95Q8ebvHQzlBWTQIe3PrRbXfrxQn6V+qounb2zFqxQPy1J43Yr4RGHKH
AhXmkt6r0SQVMaaTLWpMv04nkW/KCHyzbFoizL74rze0KIGSDOF8hMcw9vkm0FPEfA0/vrWt3r87
vdRcHf3Z+iJbnYcrc9EC8J/Jw2G2qggN3IiYUE8DZcq9ZFlrqxLsdaNxBqTtvfYy9Gt9j4rttKnr
NtucXv/oowJamA2ZwEEuMQR9rAZxkNaUMRjIbsvGFJ9KTwyo7FblmbHHmzKDR2UaT0mP8oAkoT18
1CBGLHWUwJJzjwGwohkjumTN8M4WBS9U0m1SIf8wXgHsdriKYql4VffcXHqdx5vIJvtqW3Svi0Y9
x2A+8u2Ac879AmBMTBsW3ZBJlcnUTMB3ke5WXT0VgGPNMBxdGVjihkAWbqOpCK7byC4uEfqW309/
u2Mv9HWYA+QBRvxy/TLCapwUDki59MqLcfSQazIZo55e5dgOgfZC1wLqEBCkRX1ftOlEJdWD661w
njUGBZFEm8Ri7L33mxjTnGeYwQQCKNWbErFqjDauMgm0I3SizcRU4NqqTfnz9AO9fW3zKvAauNno
LmmLyh0naTIYOk6Q3sFV650c0JmMmjOv7W1fBJkC0N0GqBhIuDTRDzdiGErQBz7LKHXS31J/25vI
nAW8UdtH0bcu5M1QD2hEjN1wY6WassnHOMYqBbDJXtZdR6MZZS9bcbIzw5DlBEbwm9Fln2ncoDJo
JB/+ZulY1kZOAo3Au6W++J2pbNGvNbatR4ou4aghfNYG54Agx167BjxohgrRqTUW9b/njG3OlTpH
OuT06hSLgH4IxJl4dnQVOHeM5Jj1o9hx+GxD3PYNkdNw2yxFHD/tn1R1ODeweNtigJs6ixTRbaWr
Lecj80eLgQstlL7F/QB+30FLU2u/oM2mulod2/c57sW/H+pdzPfr8HuV1/mvZslrZ270L/L7Ld4J
H2GN/2yuX4rln/xfyICf22b/ngF/8ZJ+C1/+JMDPf/43AR6XwL8AJuAdbNDchO4+n+PfDHhFw3OY
mdU8ZqQnjl4Bu+BvZ2H+FgDHmUXF1IPm6NwV/QcFXvz1KiYDwpI8lXLQfA8HHvEtdsG/rvYZckos
I45wvwu4OHJx36GgrY2UHvf6EPb4TVCrPGdpZd4LulGI45qRlxW3hhY2zqPdObWHbUfpPKoMsn5M
BUp+rq/K6HIqZDq3V2TyhG4msUopImePjqx4ojegqxcCCNfaCcLpAfxFnK5UisLgskTlQ7kqwQxH
iLK04aeW+++50nrZoQE39M3WrLy6vA6VQKWLkSY+vn+mRNMuU7t7C19XfT2UqEk7ocwzGgE+jYDQ
LkTjSgDQGmQGpK3Ri+/TGpVnOixEUuD0KLl6xsZyMKnAyE+pxGpsO2YDo3RwBUJUr2q2/EgUwYtS
oLNVlYR7mave9xpBObJpPcYpYYqMwN/4mZZ760i08zCabgFtFAMxSGtEOHBbWw0FoOf3NO3MeLYt
VCCSFaum6yKmh/HQPRYq7k9NC8XYLcvJtN287QzUMA0naNwKHdEYp/FyGNdaUyrRXhjBuFHUuaIU
jZM+xVGDlk6fGuVTX8SwYjSnVMKNhe0QqvJVFGqbqdCTbC1Ehy65LSv7JlQmrNNQ46CKV3sEv3ej
HcX6auyZrK18WcXDTknofa48JBtXHc4GP0wtMHwa47jfrNHnHAcX5WFIPbR7InU1Fj03LoJyek/9
o2IcXcYt3XWJMc9jA2pb1T7XehAieF7EMPW7ycQ3UUNQdnIrq6OX0tttcpUgX9hsbZSM4NPQIk8x
BQTS1YWqf0mZrSV0Rvyhc9PAmTBgyRs9WMWRhvYVean+twHu/w9o/zWzdk8EtOAlO4xn/PHf8Uz7
S5tpuUhzEDNoXM/p8d/hTPwFbAYsGXo94P6IKsSsf4Qz/tqsw/KK3SCzNvlbf4cz469XeCezGXIp
ZiHOu8IZrcNFOANrS5uAn8aAeuatLG5W1Gm7JHBegiKXMLoKFQ6ClaNcHWkiVD5Vpa5cpTW4HHcI
hgIJ3FpFP39Ebd53ATIV+zQQJr2UEpW1VVWo4qsOjCHaVdhflJdYJSGgGAUW/Yt2LGNEOL0wF3f4
RZjdJVQwp0BVOmqH/8veeSxHbmzr+lVu7DkU8GZwBxcoy6Inu0n2BNGGhHcJj6e/H1o6WyTEYoU4
PqGtgVpbiay0K9f6jcLejOIckw/Evc/HALs+F72mpDv4nZqSlDTbZhWFBY/h1ilpTcvjWN6nUFW6
My0wag9yT9zcSwRsNyFxerOqG/lZNZGJPJfGplU8vxpClK2GpuII0FrZ5aVhNQfITmWym+KyNr6n
4zTKlxPc1XJnO51UA8gss3I1KFpbeLGqdC+2kK1q7cRRJ+9xuMJ2ovUZmJVVwJxxM9RRZz1uPaQ2
FabdynKEvi2trmvX9mQ1cxYHM9ZdDB0xYPcDkCSZ0kYVhrmdec6NotUuGUTjOVdy6UDqxlTxl9FG
BA2dGDFOS56MLzZOEiSxaqU8o/gcO65ddk6xM5JqkNfY71UURaLsuxyraF7bdmVuA19yWtcIxuzW
wacEPWQc+kiRopH/BfZv/KwHuKWspKKMLkrZzm4sq4TsJ08UDMhdG6E4H6YAi5UgH/3ntvIrCV07
U/oi+U2I+U5qyzWqaNSrGaXUMrYhXjeGJzu+2EqmkiibHAsNykON3vzQY92XkRmKrTuk6wdMViLV
l1Z+MKC+6xRql+EukVn+rhvhGrhaZjcrQ69JveuBjgZZppE/mpgX5M8dKXlC9jv7hiwTwONKa2QJ
xPqokXcdqF/kcsilkJFWh+CYo/eOMnS/94e4H1caViItuui5dKUaYpI8jIVCoj1W1qFH2Bd9fjmM
wn1S6hzDJpxN1LgloBuuEkqS6lKTwAvQbOpE8tBqzfAZsdvwepqc+IfWRVG9D4AKPHf4YE7eaKjN
D9Mf80ehmQjSS44UIoQvh36yHqh9HDBpLn5k3A0alh1RcSNHdmx5EmYWz61ZmpdoJwfpOiFZX3pq
pg/Tauxs0a10EWS/JERVR68bLZVSQ5oNmCNrvfXF8vVkcFP4eiHqrDjYHMisKQ8pTMzLQtfg7DeK
PuSYTMAA5f3eJnelqI3OjUKzKLda6x/Mzqh/aD0Xlxckuv8ox0FvruzGxFlsiMso8PpGaC+yXJOx
tuXQat1k0qEqDkhwgF81Y+wge9Qifs0S3PTOAXnv1mPqo8eYNI3ldX5N8UAx2+BFyImELnen8mxr
p4wJjeS6Ovd9Y5K3geZM4b6PEj/x6gpfXDan040rJ+GVuy1EJ+5wSGoJZMJatTd+p+MNWTVmk6z1
ZCLTlDjRrzQmw+4KPemLjWhKO/USofdrURUDVhoYuZ0pep+/oL3sd9TWc/WXb2lxcheFVv9iWVH/
gvJ1bblhIhX9CtwKBI02t5VHGxeIR6OFx+uJRLG/ikh0xrqXqVDqRkyZohBD6E6kb18i8mzodk+q
831E9D50LRx+W7h0unNhgmN71mqChlu/VBkXkyWZ4oNhZGdZhd3Vug1IOPoS07JXsbjdk6QvCW16
w5G+TRI0iZJX//g1gFX7iMq53K2mTiA0g44XjieopXsI+ge9RjWB6BKnzmFAgjorTXHbAG4Yn9LO
xzuPtIi159TwCcMKC/UDoyg02y2mwnqwfKQ7LzWLgGMjpb79ktQNPy5vG2N0SyBsF0oSSd0WNWvn
h6L2dr4JzHAMXUf04kqhWBSRao3zjR+WVKbon4YDMDUDqnh8zI2mAtGxcZSaa3vyA82zjKlGPdto
cDxI2mHE/gOd5mFXi65EWnqwzHtqIH7hdU0VXEWdjzWIhq/PbY7qrOVOgrrLOq4kbJzIJOs3ZZzP
hg4RuDAvbDBXIatf59YqsgmhvHRmwHo+cLTMiwls72PbShzPNnH6oLiiBJep4eMqxLwX50i9kL4X
1Bh+cRlQZ48UIwDWVcTJyIErEjzMOGimDUCvsV2XJocaevJW0GB+JICJOPi5saO1SKmBTtax9aja
UsUpaelSQxUBbvc+YH325AqLie1WZLHmJZVlpqs6ryhL+BLcnDYmxD70+tg9WOpAATrs5NTeJIoS
pi61tfin2UcYYrm+ynY77/yhVr7iIBQD4sgKxC6alHzlTUlRGm8aLphqlUZd8zDF49BvM6eY+gA+
uiENoG97v3Q1OejOESXnWNa0IPxGQbxFKVMp1Zug6ceXwU4y1F3DDBsDotcq+xbEqbpTFBG1l7jt
KcnjQLe0+1SRpoRVQcZ2lRtDO6JYbmvPVUnKy+oNcxuZQ3xjTnO8b/dGW2NvpJ9nD3mj6ZDZcb+5
hzDFoaKxJKJzwZlbrhwqHOjLNzYWKIUyDS9+qtF1PcZhj8GmduS2sGgcMjIx7w0l91HYBj72o8aL
hnS+9A0R9PxaNMIqIT+l4s4Pq1I6l0plPvJ8O3+sAlLt+HV1gFC1leLXbf8Sq9P45FAY+5UFWZFv
+0o3zwNI3bKb5Tye+Kjw/xLb+N+o+z9AYT8Kuw/P+ds0wu///19CesofM1GZVzpUCqbcIRv2Z9yt
afwblHLnqBytPTKg/w27jT9IK8Cxp0JA7hfuyt9ZBGmOu+fssyXP3Fbw4c6/SiPwkVdZBHRlkA2g
FDGzchW4K3P3Xuea/FCKxixXfhhD7ivq40AgZEauhoFL/4gHVmlgX9L00l7q2hgjwRFfypyqu3Tu
FxJy+q1uT5KzlS2jxUom8ZVmfHo1lNd/JjRei8i9fRf82UHywvAKLFJuvx8nrzuoBlYBwqD9NYRo
I681ydc51bKUNzLKcqW1/fhrb5MqZHUQnQA5B4z0dwbTXrxCugn/GbLEMUBuJVhRfUq/loDLbv79
V1DekKkvQ9RQllTOMMRpOFTz2OV9waiBqdynudWdYHPNff07QfTnbyEX6wAqBjEOdfLt1NpAmANL
xSGoVLJ4ww0lXzpD2CIFZgQH7OCctRyWz3odjCd+3tsp++vDCN/BWFN5OS5Vd6rK6epeBygz9mj0
j8rY7wETJRsF66ETALa3qdK/PgUSVqfmQ5FLXizfKR9Ko+Jx5xpKDMulmRo3nKrvvTS9UEk+pbP3
jx+GtA57G+0LijKzHMDbEaXikiqxTGk2GYOHRq/kta3Xz6OpnBIcmLv9Zup4i/MJKFFzdg8lzbcf
iikfC4yYIpBiirSaMhXr7QioemXmvWdgCHLANm88wcX6x9onBwB8FBTqLN7Fwnz7UR+9FwgnESIb
vbB4+/Rl+6K0cfjvKO3M2fwduJoG8h78vUT5kpgCCx/znUkPi0fD1woKMmX84+M99rvOshhDii/Q
1/hL5quL8pmBSoTa4AHKZdu0ZBR4RsVOp2+jILnHfuwi5aGZxvq2Fr5XVWLHctkl6PNPcnExOi3+
gKK41MzpREX2vVGeleaJ6QAR6kvdAIK9vAh5dLnxZOR7BUC8m3T+qQX0zkqdWW0zHFKhLrqkKMlT
nFEKZYyzXvSz02lBzcKoCd0QKxuTU0oS/9iGTCnMFxOu4HydaIulozt+ItkxahxSHEibXre/KZ19
qG3jDOOWU/y29z+GJMzMTwftudiFRObkrHCDBmCW5TsIRc2NEhUA5xJJU9e+WlWnltI/tyNqBZDv
EaMBCs9HFzsDkSHRgyFwO6evLuPQfqwV+8wBUedhTUp6Yis1j5EDiADXZOpv00pLRs/qqspLG7I3
ekBvxzz+GkqFcD9e5/9cTwirkpibWaEWJaP5378qFlGkItVkazjPIuGA2Qwy1yoClPuPv/LP9cRX
KOvNRGckhpb0VsWPQpsvoRtay+Z4GMowQAc+Tv2enE5E6ufjzy28EuYzgu+Z6NHN8mjM8+IA1Mht
V7nB+wxR7To76zoTv7tiCpMXnI3AkBkaBo4xjsKxJ6HKaK8rzZYeZFyi7BWeQ8XFx/15b5DBacwB
F4wBoMxvB7kBHwkEkZ+fJU5bwyaf2mGHqWCgnvjhpz60uM8KshRGH/KhnGB/VxAmrHmpnDodFtIO
fw4vtzMvC9hqVLAWiyZFuavAsSpyA0n2b5sohQvFGzt8Ebkmo8nla+ZXitYtHEo16se93sQCfE4L
s+XED35vYSE/g047pWLOqcVEF0pqjVHDcZhYEqkkjsZNFliz+10n7T6eROpzTNObK2G+EJg+iml8
k394O41yrUk51nQxflJ9Xe1SrEJbVxdOnXFO5oG8aiPbuVf1AZVa+NxW56n4wsImgBHg/FJ8xf4S
ZX6OuCtKpF2jcKsArh3cQurs4gehfpX/FCEerpeOKNs5ZRGGGibJZY8IH5bilf/UlGOrnJFpoXIy
5JEqeXWvDskNjnFpBp8hHeXbcIi4g/K+qgVMf4QncrxqSlSXgAP3iYSTuoGNlF/I02VYDoHutTF9
8iQSGFS/1LZq1t1gNt2qh5K4zWxHkryyjaNfgRRgLIjzdmAetMKZsGdUIPXQhSZJtrUzl98aMH6m
qyLL2AHWK1D2a+ShybYCiGx1xpY3vhEbadl5IlKhbjPTiloX8Jphja6u4ZhrYrZuhfPDP+N1gaEu
GczevwCRgAPZTSh1o3AOckEKNX6KyxxgqNunYQIltAuzztF3o6MMUuiFgCBHe2VLAUonVuE333XS
qtclsLsbyy7xx6ip8nerWEBT8apIL8dVAlb2DtvEKtjKcSlbXlvmybeuybJfQkglGMIkUcpVTdUs
8/AzdtBFtvynKIsVAoG28HECZeNFZ2pYmvZeSUG2gbgTkbmKBi2MVnrvdOGZ6WvRUwcWSBzIFNlK
6I3NqJFIJCQUj3KvV1ieB6n0VGsp6XZAD3FKuq8jbcEAhxQk/D7IJbAKvqRfBzzIcTzLBLmYlDQC
1ljlEJur2PbTLS5ws8Zv3oykOgAYfq+SDA92zGaxQS0SSQlxDk6j8oDD5fhVNzK73fiVnnWrdvD1
XVBFwncDDf5t6ipFXyk4n2YKhrBaqWAbb5sFbrhhO9yGIo8yT1JG+yq2KwdTamswNlMiTwlZPT0Y
6pXo1RIXEqsvo+EitgrJoJQ6SWLIiazsoObD5KxYcVYvHoJWQfAsb5ryRirSTvLG2VAPwq8TrQiN
FOs+16ZBvu2zGOh1prWhsy1nzW+qsU3Q5V+HoW5XpRI08h0JFVOsbZWkOYUTii3BmY5pZ24f8s6E
S7+PubWiPY+b3NxlkohTrw9bwN04HsvXliTHP0h4NuFFMZD3XeXQybDMk1L7MlRAz/CLJCrGQZFb
scctUKVeHcDucw1ASKDlxzp8NsgU43Eb1oOzTnFhsGdPXnzhYzVWMIk29IkED35Ivsv5YPo4qGF3
6DlqI7ebsCJphONfjliYGUCaQNtLp94aFzFD11ZKg3SINoAZRtduSHY4pav6bKs8ncfSAOq/chwj
XFFcNsSqnJz6imdd4ayhCZCIiwsSvSCzFRZETero3MSoyXebPNDLlV+mZUJ+TusH3pnoHXho6YwY
Jw+RLblZ1EzfFWcyHtKRfDMFgC7dR4EGTLnLyzhZKbJUPoV93ztPCeWo+kH3sdZeNaqf/KxSW2EX
TMJUt2ag586hQBxQO6NOXVprBJUzAcCw5i0t0kz71vlNqmyqcuLW0QBFU2gx5fhnSOG+22ZjKO9U
HiD5uowFhjaVlZiGyyiRH61FXFUbAgLL9EJyLGh7s6FH7G5bcrl2XGcarphRdVkrhf6If3X8Apbe
n+X32qnFdL2CJxlmClwLR54A9GZqGUJryDkltFCrwzXp8o4age9TsJCaAj/dIkyMW2gRqemlppYY
ngnmF7XKPi4o6cCnSA95imHhHaB9/B89O2sqfauqYV7iFt2EQtnUiZDFuu1SiAR9P0RX0mQpgRew
z6bka28iEZvsiP+JZ9dV1IqSWRSW1jbNsxX7hnjKwtJoMIbvhBKSw4UvX29awvr2eugCdU8FqMBD
NVaoOfrIY64s+BHJWVgYes6JkwKTpX4jR5BSEVeVBk9oWW8aK94kfaBv0fgC6ftnmPi/KcD/sNRe
RRuzq8dfHhyzGcj//c959ONZLJKA83/xF5jIwv0C1A9JO3IVpPXmzMH/gImUP0jRACrlC5wtzgz0
+6v6bv+BjOOspgHdjMcHKjmvqu/kV3hE83o2OFyomP+bLKCmv33hoP0wi8vJs+kEaELSlYu40x5T
vVVwIxXUDoqNJZlO7SWpbUqUq6OBS0uVyaqrRD2WK1F3CVyUuNBbMhzkAfSQ8tYG4r7YZKbvZxu/
neRuPoGAwEAT5phMAKoOuL8m8jlUIyuhtm+1t0Cf8T4a8xqjZqcNKH1KWiS2HT4R4aYuIzL2qZQU
zqqzqR25fmBLz6iBWQ7hTJAdMOPkOdVCqDiT+3aQCUOsJuEPFIDuVj1T2TJVcg5gwrWHVGukB3Yp
PsB6GcT3XK7ZM3gAa29LOdXCTJLXWV/GO5yV2TpOrtsetJwJG3cEcO4EImj3fVTWkJEUu3/CgUo9
65Iy8l1Ki5C5Ct/qvgVYnQaePvDC3voRoOg1lVYBUaEunBe/1rovgyUZxqGoevCQvaB4WVAjN72o
UGsBaGjkdGzk2r6zanTnUbbFq20lZZq4HRNZ+46nU7mvyZ7IZwaoh+8J4mETXI5UOs/7sSTNgXTE
w5C2Ub6NAHVRFogUW7gaSFHLbWOtOwSVsCusoNT2KVaD/pBUgnI3cYQNS6ezymvyPmnuFtk0u/da
bbyNS4s6VolDsBajguBPjX0IABE8VYpWVl7c2dyAUH0inJntxq6oe09m7mrIZF4YSaBcVk5kaSiY
OMQwOgSiKxOhKWPVx1pz0BIKMBbUnxSLqsYqzjp+3F2jZwNUtEaD3diOZUAyJkwVKEI6sLcVQLDh
CjEnw3Rto9afzcH5no/gB9wAUFXuwUKlSBRzeF/1JUm7FfZ39f1gO9OvTh6HG7+19XaLSL2THaKg
bMotmiHB2rQBqWmliBRXJ9On3fpGlD/n9Vj8CqWm9/cd2ia4MhOmrqg7x1eSWQTtWowq3u81t4O6
S8Fx7XykaCim1r55oU1lm+/HUsI+Hr9TVApG9CMenKgzStAS0Zh7MlzQh9EOICurlaQ2GzVUgy81
V4jYBIpq3WfNYBeb0hgAu5WDND4pU9HOvsGIuuJwLcpLTS2inhkrmG8ZUNuVkfmzy28OpWRthJP9
bZRrYmTWedKvE0wKu4tR6bTUyyNLqG6bKMABu6qtbNgBSRpurKnPz/K+b7uNHdPw2qqcKfUIinGp
nSsJiRepKN5Dbpt8WFytBWSsSmoo2vhQ+PeDJmcvCsAPbUNGYaxclOSlRyq9yKD30D5T8giNpUAQ
MdRiM0q981hg5Q7idcxbEipKr7AOq/q2EKNyIXLHeoKsQ20tdxzKZHIiJMJcvxxeREAdfJVNQOVd
Q82k67qSeZD4CvzARp8BOWWeE45jhKKYq2ZSiJiURpK+x4QScODUpqc56jTeBGbmwq7sIVz5PlIQ
uxK4dO6NITgSt9LbHTS6KVsJHIXLDba2xb0z4oOwHvW6rM80QUXdJJdI9MzD28sqSCVwE1HwuXXU
IPxu+yqnj4suEwFdaMs8C0zKEalbdklU33YNsLsN4sJle90gunhZES9bN7aZQDhChwvRKItzxV53
eu1vmmlOr+NXV8lujRNw7lV2LR4zACZnZt2P7J0ix5O3reTLSOSC4FnC5tydHDv64bdl89Qh78h+
bZl+Zg0MQWIOBpvN7OWfdjdK1uzv7lS3cAkTsYpDefoKfkN+zKDV4Knut05xVylJFTVsNNj3V33f
aOMV/ti4x6R9BVYqUK2sXcHbU6ZNnU6Z7Q1odF8JX7JivJaLAMYeeZU8utGkIsBoeKyxasNil/A9
rTuUQibDHxOSaqK8KOvctL2ATfYN9GDSrqSGyOmM2L78Wo5hXhHnGWUH70+rGZmiAgLjabzRgYdN
OBd6qiFl0iqrcUsDSD1Y8h70QatvCpFiPWCNTbIvnaR4Ek4o3/gpAhCHPBpyBcvMSLBZfVu9H+PO
zHYx59bFOPJEuM4nuxdbp+gSNKeDnPp9mXPnyVkigo0okuEWOCeIDkCvKqidMKdieyDNpA5XVtP4
8l62eJF0XluD1TWmSfSbMM0xB2jtpL6WmMjUMzuOtLGMY+zQo7ptt5JSdH+mRv43bvsP9IiP4rZd
kQcJf/+fu/93+xoI/vs/+ws5qeh/oCfAXxS0ZloHYd2fsRuZ9T+gAsHNwTwDssOMafwrdFPVP+bC
KnjKWYpjTp3+N3TjXyFUMGtXOyo6nPx3/yZ0e5s/k1RUrihGoc+6SGUFIa6gopMP8xGXTGfon3mq
tHo1Fidrr383Ttz5OqcMgTbjZOzlA2ReuBr1V/BVe+o264+bn7OMf6fj/m5+EWxC+BstOHCYds8J
ZVBEAKQ+bnnu4HstLxJ8NkAOtQ1b+VAF0zpVSb2x+eKp2I7DBQeAF3XPH3/o2E+Yp+VV1j3XlEr1
Jz4k7AtFnFOPOPELjs3r/MFXDReQpeHn6vKhVSV3UHUm1fEKezpBYzvW70WhJtLsTuqreYCGlVl+
scrvH4/HvBneHfn5z1/1W4ojf5TLUjkoyG3rWnDmcKJ3GcUga0aEdlctCEADQr82BDtJra65uzy7
IdljlOdg9K4CxV+TkTnYVXMRg5lR5TMTTyl36Ms/D7ujAmdv3zp/LztAFa+7WJQG5KNClg+DET+O
PjmwmOsmeXH07Ewxuu3HI3FshBdlRyXtSOcUjLCSf9MoTA/xiV1zZGUstT/JF4qaa1E+WPJXmFyu
OWwy+0Sd48i+WZbUgqEYGlOm01mrrUttbQEoipWfVngFlHbnFyd+wm/owTv7U1ns/ACzD6tIJ/lg
aETt9YEwwZPqaD2mve8afobYmn2GDNQKe6qzQjaIgNsvWZKvR4BvgV2v+1FeBVJPjcfftjlxmDVd
oWKyElGyCo2A2oG0jvT8IgabYs+KQX4vdgOxL+jtdYdvKIhB0vnSVqCpqHXpKhRfh/GhbJtNOBgH
v7zIx8CV1MQzuvBylPOrFm0Ku5o2s7UrmL/LnhxRYGNpaJwVBaomVbImR7m2ErHl4FlFqrmv5cKr
k/5Sar91TkdI/auggN9F8JbnV6z1a5jI1vjw+1GMsfXbeEK1UhP/CoXx32W+LHLkPWIm9hTLhzG/
q8Q3PT5XilPisL8N3d6bwHlxvtrmcdyJrE3ZQ2YFu4Vkmt5ANsowxZpqns7jfmzqdaBfRxDHWzXc
kARda2Tx+yg8AKShbgd9NZXuNYF6TNOeJU5+RjYtW0nIHUDlObHQ5lvwvW4uTtG8Dqq2FKznroO0
qj4mFJjE+E2JRq8Qj9NkIwJzSq/zt4LXex9bnKlsy2FSpEY+aLb/MCJCVdvXvAQ8X9YIuKX9mD4r
scXWMq5AAWe875VVYFoHLaKIEwRuh6RH2soPQZoSIhYhr9h8LRTjUJqVa2tiNj3ZQa3h4QWLP5q8
QrW9GFEorXIt/QlUjBu20rlSozBTvig0IrreQwzEjZPKTRJEgLJiqw6T18whtHzXK1+L4gKJCNf0
7+3kuQDymfEO+tQBuFQU9SW7RcaQsVdby41lJFxOaekuqG9/L+3lCa6kGM9ICtMaGF4YpkBfcQAc
1qHgdyrrgTqXIrj351c1Vjs78k0eie2V2sIJ4bVqTg+DFfFH2NPJuHJFN7kJXwn/2FxtwhM3+JEL
YIk7MUHOk6l2xkPUjLtA5zaTfn48skcusKXiuBPFrV/mKldLeA6Wcy3pXqT9yqqdkikn4oMjl4y8
iPwoVMYRtlDyoZG4sb92/XdNev6490fGZQnVSsoM3P3IupiFNbvdaJy4cI+NyiLmo8CRx3BXOJI4
Rvy2nV93biX2dhPudHH3ceePjcv856/OPTPN606p+UjvXxfmZVz9NON/Bb/676Ke3yuvmy7M3pyK
YJQPIZUpbdecdJecd8U759ISs1E5FVadaIodSgqUVNm2ud+skW5EFMVBLM/eW9ETVVlXFV+ieF8r
PqUk/R5+88oqAy+S6pWiA/knw4l+zq7roo1TG2e4c60MldyUr22AU2+lrIcySClcmPuova6j4aaz
LlVyCXX2vdbhSo77xvDIslFZWjvypgwe0EQ5EdMdW1TLsBM9tAwFFoIiISGhggrYKdTAsZYXZ41Z
jrWIUPjhkXJLKkJDJenjpXRsvS4CxDIk8UwRazrMei99n2zkLlyH5s3g24idyauPv/J+9/+heVs1
FGap0nFUhlsJQSH9xEZ4v/fUOd+u1jaLYnYcAUBCuncKzqf4YRpR7IFucxJueazv87dfbTZKu40R
xf50SIOfrXLwq/xTVxNi1G8bprSIphxungcRrjtKGKfEKt8/HaiivG0XnQHKnb46Hcy63JhKvxrz
8EoKTpzJx4Zj/vNXw0EhiKpMxHBkTUSKfgNy48R4HOu39rblADG1Qk6c6VD4dzWVDd0nCu9POage
WyqLvYm4JRiPURDsO6lrJfeDfB3qEVQWlULSr4+X+bFfsNilEOyy1hrmb4hdo3+xZmZXc8pK6NjA
L3ZqVKSiHVt2apGvKvboqTf+kXaXTrzh1GV49tBu+z2NPf1UeHSs2cXWLBtbiirHmA69vINq7k+r
j8f4WLuL7YjeVIDTHd1tYEP1yl1tnrj5jkzeLL7wemFDF0Icbm44CK46+UbhDaadwMAf6/NiR6bt
GPVdz1jkJdSFVVjcfm4s5u+92ouqU8dSPE+dw7tm2qEl97l2lzsxm5ygKef+hlvrtmjXn2t2sQXx
Nq5FBemM0/oiArhwykDj2PAuth1pf7QHa9rNgptB+1b1z5/r72LHoXwZ+dxlnPzW9yG5CONT+shH
OrxUEUajpdLTgjMUhQs9QIR2+6kOL9HcaYA4WorMwkE379Tprjn1gD1ydi41dJArG3OrYSDiErWM
5qYFojj0wUoW9n7Irc+tOmuxAYMmBLsLDvAQyuCTpbOCGsXnxmWx/8qurrqpLuXDhPTluB9OyXAd
m8fF/ssQauR/GgsadKzhxc7nNoq12H8tqidtBRP5MPJooHIYfCo+xfjl7XmhoTwoYWDLmZyd5ToK
dCeOzmPjsNiAfZMp7VQ5wyGD/ZvvxlOG4O8nThCDeNtfO8xRXi8Yh8n53osXHYeasa09za9XjrjX
g2oTNdefWiLmooKRKELxO2FNvJNJJbX3Sv7j44bnNfbPdw/6aW9/Q1b1gEMxZD3IiDpAUNqqI9eA
sfm49SMjv1TUSzLfQcqEWA89ZE9JdS/89rmGF5sRCKNW5hZD3wnM33Z++8kOL7Zik5tV7g82wall
o099FX22w4u9OALgBz1Mw3p5rWX7tj2hI3ZshBd7UWhtFlsh85eHeNPhGzTGJ867YytjsRuFHtSa
M58eji4wbfDdVr3Og1On6e9s+XsLb7EpZUvtA6RXpoMSf6vH8Dp0gEy0mxFFTyr9a8f4UiigY6Bi
B1Lujhbwe+U2VbajTtm69JRR3kWwej9eTgus///kFfDdebsNojYqJE3Qm7qzPIR5XB180KCctQ2K
fuyMJoY6bt0Onf25M99YbOiuAILdZul48NPwuiqLq39nD/HfX7KUhhk6YYRlyi+x2m2szAIRVyHK
DB+P05E1seRiNjWlq3ZebY2meFWabGz5LpLUE7Pw28runTVhLHZ1apno6gp1OCBW6kkgWNoq2OQm
8Pjim19HK+T33ECVztSxPeDOhHJLvCq1aAXi2oWeD6YFG3oluixyCbYaHCdLPmvG7kT3jmy1pUH5
ZCq1iVvSHAAATYn3w3jq8Xes5cXhMExIVROscOqMnoIitHXiNDs2XdrbVa1PBQT3hHYj5WwoKlc3
R9RRTllo/zbyfm+6FidEFYsxN+czra8RnInTDTwueUCfFX8JrJcAlGsvTvwgd8467n7k1r2ubo2e
acrNVV79Snv90OmbsXzQp2xd18kKHe1tqQLmn0CDp9q+rL8a0u3HS3deQ+91dnHeCDmunbrPxkMJ
LQeB4LovURxrPCCeJzbHsVlcnCGUe9qq1uTxUOjQBFIsxD93xkNif/OOSg3EwyM8dQ5YMc0iOZ98
Wi9VICelSIKxJGvXUyeRMijIpvhcqL+EyEZpOShDzGiPyNckXt6dmMUjY7zklkEPn4RoFQ4g8O0Q
fJC1P8VbPtb04uqv0gxCc1WMB5OiJ0jZh4/X3bFm5z9/9QiGRCvVZmqMh6leqdeBWH+u2cXWBtYE
C8HWx0Ofr4zLTze72NJOjDp6UvnDobufou5HmdY/P+7vkaNolk17PQylUQaNaCi0dmIXS0+DHa19
Lf3cw2Hpj9YiaWSEQPAOCBFRMxSfCzK1xb7rRkLjIqdZqCgkcKvP9XZJjB/8JmD6aFY7N27j4XOn
z1JruZelCKI2CyIPrw3L+pZKiBSdmLv5BHvn7FwaJQkgyH/uOr8uPKV7criajQaFc39jTnu8U9yg
Dm7kGIcFgS06Wu1j46xDG9fd3GtQKk78O0kq8bI/OPYNCxeI3j5S7xPxYFY8ppvOrePRHRG3jKZq
P8TDOo9/9kLaG8qIccrOaG+b/sy0d6Wz92Mb44HWXCNbgziR7o2V5srmOmtqCFZotsh4fISKJ4Vf
hPz48Qgc2cRL4mVjwM+xu3486JZXmx48v4/bVebt+t7ILk4Hy4miagzk4RCAqzGtuyBE4kKRN1n/
6EvIif1K02cpu6v6BwPAPOHPx9899nsWp0c4yI2fV7y0bWmd5zv93/nM/Tf4XLoXJVEv57ojkXH4
3hW78ZO3ydJq2XKGJPCNudkXYKzgrD8ehSMhgba4sLnxlDGdZ9WPH0yCuXS6Nc2fPkT1j9s/MspL
2KGWTYFpa3S78L/CfI/0E/mMI/muJcPe1EsUBsU0UNpGDVZGqQnwhB7fIsDfZaeC8WOdnz/++t5K
G40InCSg0m0DXJjK1ceDcuQiUOfJeNVuZcl1J/R5LrMtUpoAoh1PRzPt49aP9XpxiSej3cKSodcF
AI5i35f7j9v9Lc7wzkb9jbJ41W0/LcGUNS3BnX+uBNrN/+fsPHsjx7Vu/YsEKFHhq2LlKufwRXC7
bQUqMUii9Ovvqr64Fz31dtl4fYAZnJnTR5YpcnNzc+31mPMmn+wom+/14qGAGGuxpwhszKTuqlNp
GEAmHQxfS8oC5hVon4Yb44rY86bFxaWV05j1Q6R37o2hkUjTcErpg679GPoVL+9hmhK16FSbcAF0
ZrPVVH0zI4Fg+3fA+aNV+uv3sEd4TZgWTvWNcKIln2LQLuAMSMKJ/a7gcgW5eJDn6ERgTVjoXtwQ
YJqg8qdqPdYAwAzuWiHbF/yARm1I0tA9Zw+J5tQrio2dO7GpLxDz5FCp2ZEF6RZo4jun3Slihx2a
c31ax77xoOzfFpwGK7Sz9NqdbYwJ+hGOHf2ly0d3MGOhoPvPwVbXnMRqedyOQOTY7325KwoNihYH
6v9TUTzVVeLZbG+ArAJLPHS4rFsYGY/LzVjjJWHd2floqSQGIMsPVo+GBPVWo9lh1F/q1gyFDgcc
Dstlk8O0EfaHroD1phbkzcNCTm5nwoDRTQm6Mlsvi6Y6XvSHbPbCJrdjqpOD4z161g49V/C98yMf
6BJ3SjU0UxaVfvIqJ1SOFnPTQLvJp+6QuKheLUlPAk5vFhP/K7bn/4+5l9SIxc7yjpHzLYsV4oYM
XoZfT3njnJr9Y8r/mUJ/TRVcKnu1OyHX7vv7ztt5v7sdz8GmCMsl6Y1VTtdZ983yujIrL2UdJckL
KApxkszqzThkaNNIHfbtzeSVeHmp7RgNbehg6Isap2YEDn9zkWbMn7W16+v7ulv7wzqzbmSdh777
LvK7rp82tbiDB1NDpoAVcLt0eEgYC3x7j0PTCpixO30YVoWB0oNbhF7fo5nrlufdY8GTukYbgnCS
xjTgiHC2ioibnqbQoE2Q1w2xifYLEyQj29wU1WPp3rR5Kt1UQ4PS1x/uSgy8ZHtI21XZrOmYEDqF
6SRuwW9+9uCLHD6r4Y85aRjHxg/L+cTH+6+fe+Xr/5FJ/zXRFpiVgW2Gr++JXcU3qlpp6hut7jlV
/8cc/lNp+vvRZsnI3GCrHGEDmdPfLJdoszeCtoDJFyL27LDN5JXf7G1XEgrzIqHIAB1BE/ystjQ7
EXHP6d52RCDHb36ZK4+/FDWjg7xfxg57UAb+D4f9eT+/Cr8Mnek73uuVlXIpbRbDqNPhnLHo7dZu
G8BM1pnYYOo69Jvf4crkvBQ1m63Uhlpig8ZRzRrQ/BR/PYeuPfcirTBgUmCBIom0giSqSBr5TRS8
9tzznP1rAk2WOYAEj4onLKKVHubkm0PgtW95/nl/PRed7xwAp3zeoqAaubyFfLoJhX0aUEf7Jg5c
mft/zhx//Qh0/Y02fK1QnmOPNXu1tQOnU2DpAvc8aD2cz4Lj7xKLa8Nk/vfXAQZ9gFsMSlQK/Vcm
8GcQmv0s6vzZnv76NeBADoBjIeYtuvryclt9d9t4ba5fLFYD3adzcb4VLKXYG/Dt6boyZIOB0ak3
umZHX0/MP2eff4SgSyGq05VyrE1EN9fatRr6VKyd77Jw0U9LJ0M4lqS9/0vOJw1aeq9cWTBO0MWR
jFMwsSWovDaQc5JxA85ZLJq0MuWlH6p+ue/ZQ2vLdAHRwWs/aLPXPBpoJU8Yh++tl3z9/teqvJcq
V+WoFjbWWFmtfD6TMJgagZTEGbsZ47b4VTUUaQ7MtHDJwPqbPjvWDixnfnE0lDNsdVUD1fFCI5Oy
LXr2sB2iQ71KZE6xy98Y9LGZIxC5vxntK1vJpW5WKc3jPqCEWxs4cRmNqVX9rAh7acTnFUalDedN
Kue/BjXASec7X7h/rx0Cd4L/hIJMoi+uYOcJ4r23HRoZX77+cpf0k/+XGsIW9L9PXqReDIuPAy7H
ZYnJYR3Ib+n02hhH3qJONuevIOcEdf96QwI+kMi1N3X/aOSvFpvRkVCFDMUOFzbetgmf9Plzgn2T
Xj2jYxVIAVA26IsxwRewjgVLq7wNbK0C4QJGUJLEo2vDvwW+TTkaS9T8kWm7mm+Laqc3t0a/J822
b/f6sq/JVs4fkoOfmRjaiwPb7uWkCfgz1/JewAgr0LV5D+LIrcsBO/C48URtivPdhjsv83REF3tE
vFfJd9yJ8vEJmMQSvi0+eCAibpZPV97aksNIaL84U1DYOKAA22eQkFluBGpdAFOTfSF1SOHu3fm+
7E/mdM+m22UYoiE/6e3d0u5Ytta1A21XebPr2XFmd5W9dawN2ENRAWcot9hW8A71pyOF28PCH6i9
7a3fAkb8jrEp5ywtqzHyxO9aTjHgb0ePiacZTU+F83TmjQrtBq9uD7+//vLXZtTF2X3MLViW6UjU
0FhSSYBQfrQGyKUk1G4cv+kUnjuZaEbZL9+F4j+Vi/8ZI8GC/u9EhR9dVoBMjAfrGWxb6kAb/KjI
bvJGCwryUMNNgT5XTy9ZQpad5r5o5D2jS7B4a997csoPoprbntc3RFuRka4K986oeEJwOu1yNNj9
TBgFo/j/vmamS7g5GVBhZH0TEHer598s1fOC/Nfvb/33wWwprapCZ8x2qeGfXUYFS0f1YKnNqEcK
8f1n0+Jiky6ZRQcuJPJ3hvvzCOeTnz334lzgwazJBo0IBw66q9wIBI2vn0v+XXdGi/B/h4XW4E3/
EdigITzgQAn57lsxJia2lFaj0WDcqvzdct/ZvOlhUrXAA2vqNk07J5yvXLjbM9BPXZh5wV0+MJZf
fD6gpFF7MO1jOrqaIrs9aAK+peggikHZCfSsjkvz0wTauG0+NK9fD217gL86PNI3VMHgxVuSvBxB
sngQ/AiKErB4bn4k1oGQBAjEn32pS9Gr72iz0WQ40zN2S42diwLG10N6JTJcWjZXozJAz8QMNszY
eYeJws8eexFwLIDsteZcg9A1DluV5wyVq589+SKvn7261wYtw2XJuwZ3FOXyb0Sv/84U4FX637nV
AgyiT2KG4sMDZQQn5cK5HwFd+vq1/5xn/rGiL22di7aw9ILYOApqLOCFu7UnNFPVOhwkpExy68PD
BWbWKhGCfQWnTOCtpd4EJasOEnyZOYeZfVt++Jr+s9jtXYSYBdL1Bk0O87Zx5G/rCYYev7/+Va9N
qYuokk8ZhePjtEC5Dou+yPwulbv23IuoAvht2Vsczx2QzhZR8fGz172IKaWG66qKQh9jOk8czkA/
EyXDTPi/86mzGgesCrwu7DCVlwzf3n1cCYKXqtlRh2NSMeCFZQZZBbzxfOfBa6ygb3fUHYN8/Gxn
HCxkBFYG0A03KGSGFYBQnrptvfeiImjrndHvax67Cl0o9XM/j3cT2ihlnUXYZbIGHX1Gqjwj0GW3
EhC9jc+LeVi6U87Sul4NRrqASWTJ4ySerVxf/+hDXKp2gRzSLdZjwOxXq9+w6Weh6FKmK2ZVLeWC
4dLoMR9TXXyzfv59XCTuRbwoRlgmScPCPb59hC0RhW0K6iOwRy1t2GbL4meryT2vhr9Ou2C8zAOa
8RCWzDYaXZkI9/5n430RADqQn3WYU2E9qRV4HO7PbrnIpWoXJJR86QDv3hr6bnievut3uDbeF8tf
WRY8ztwR6nZ+76C3t+1wR/ow5HEn7n42IBeRwOrM3oHVEmqDstkPAiXY4Zt07srecqnWJWwGDtnE
uzvWC2sX+FXuuPed7fOVuHip2LUIzNbE+eELiUH6Fvo3W9a1l77Yw83eziXs6xDHqxfH/6xxnQIT
5/hHY+1cbONl1hE1mZgkDN3YgKB/99LXBuNiVcKAuoK3KlQPMrHVqu3Tn73uxSpUPhhMzoDXdbO3
3NjZ+Y/uapAV/Xd1w/6V+8wcEPNqFOJiYNl/9r4Xe7C3KFSCdIqgZ8AKNSD1j7rpiHOxCGcXjZ0W
IIHbLM1O48PPXvZi3ZUD4fri4KHjjsffGX5cmQiXetoJ6Jeltv/vm6Ls8/Wb/snW/pHFXYppMwGr
aFj/Krgi9mFFPShMGgf2uEPY2WJTA7faZlu4miYVkKQUJjRlg9vPNsct4qmHGVIgnC7tcMKobjSI
1dp2z9rHpn+u7XwFD+2oJEsEmus7xHIxg0mEW8N6IRtCIsUC9oC5EbA8IOWDV54qdJzwNRlhYIcS
yhHEvXToSejyp3pka/DOIZt5gUIkbPXFWtOz3x91agMedzB/VjqcKPN+ndFmPXZiU4BTQdTc74U8
TGa78WQqs1ulUFDZFvlK1GZqCticG8qE1JXkEQqXUZ+V8JnrtqUWz860MrGjgAk3wf9vWcPef+37
bWrnRuqhb7md/Hu/hCstvO+dVQf3vK+/yJXPfKmd6vKldOFYj6siCk/voLd/Fvwu1VNMxyxXLk4D
pdwJ89mB6abUfyZKwHXBf1e9nw/l2ekMF6nk92Dezc3914NxJWJfqpJET/VK1gu6K+YEvpKxPTxz
TKqvH35tpM///q9ERDR8momZY5tBH2MVlfY3Fx/XXvoiBPJm5v1oYKQLwI/nKmia5JxFff3Sf3xb
/rFgLwVIvKy5hIES9hmlBYtlRLL1EWkfzyjJBRgkPoBjCFhR05iwjfvUnOceulcqstQexxv7W5+T
a6N3ETgrLzdk5SDQ696z1j02P8xZLiVLpV4afg61w9bsH4V3tIaffe1LYb8xCNVUE8KnleQP86+v
v8aVQbiU83dnNEbhl7gUSvL9/M38OS+af3xhcrHjwz/SZ8NYzFt38cHRxGeVUMhoDrR/30R998pP
uJj5BEAHBk9GjEXmJC1skHSiohrZfinu6/n5Z2NzsQxKyEptBerOtl6z/c/uKAi5SAOokTk2PWtA
YfTwwPBXfvezt72YzprQQUFCHX5b2TJurNsezRVfP/lKOPhT+vsrzDD4+iodHchbydcDsDsMWooG
VOKvn35lBl4q56HvM5Ux4L1bAVHOnY4utK8ffOW1L6XzprvMgLogOlbuK9OWG68eApheNd+MyrX3
Pk/Nv0alyZiY2hKzgy1HMR8AIvr6tc/FiH8snkv5vDZ3imoZ7lIzLwt7qNRwKRRSdNE04LNquh5x
s4z5d/3fV9StxL5Yq/kAv+ZR4FbYKtKl9yPZvSpU2oiu0qkWKcALIawk454zFGVxKzOcaBZ9/Zte
G8Hzv/9rBC2nmyZRIvbQW1zZfBMZ/uzY/xo/679P5QBdN36P4NN6+bYYYkmByPbIsUVFPYOLK5v5
qrVJ3CN3muEErOsaKtXr3obqpG3T2fPQc/KCJ4RTm1LvsdGPS7ehsGxW42PlDescXSkZFISZMf6a
xjcq7qhY6ct6YGOiXC/k/m/N/c5a8uya/s/pcBEvqsaaWwsU5a1loNazsaEY70Cjn2CBpg/tFioc
m65nekT3QiOMUBg3pXn79fe5EmQv+wGqgqDlucJpsyn2A3y8s2UtzKca/uPeD+9VL7sCZuI5EvMA
kpDH5Zb+rLx02RPAeSXq2vLUtqb4lm48zt+teRP/+ff3uBQM2xM0N3XXIrsFzlkOodn9cqZdrj97
4n2CurCxVvl4pL0ftu7bWOS4dN9AQwJPUB4O1A3GcVXkO69X8Cp7mtwnz9lMxjNmLEx2tdQzugj8
j0DCbs3XT4bYudbawv9lOLUZFPUkHCyewi871SDw65wV/F1XAmZostj4+Kt2bpWdbXq/3xr8HQz3
oOxpCEx9kCl4rdgf3Rlv7N5r3Dt0EipK+4ASe+wRLwU0NjVLuEB0ZTR28+2izIj2G5mdJqNF6dGJ
sjaLdC0LubbKXBytnB79314wWO2+81kEBFGMK+cQrfIRr24bFCaapQ8V3MvGfLotej0h2mPbf/Su
gQtt/JOfTr4b1l4dm9ldm2+y2twCAJwoC7DvHYTN8LOOYNcKMu6+g5O6bYTFBMDy+DlrO7Moww7e
9xWMie0GownH8K6LWfahT2+T8gKwRoMZJtY9hgiQ8TAfplgDMrJZ6VN1JlOvqAEyxwwQVK/D23PW
12oR6azD0lD7ALjkNCPqsvaT6RsqxcryXoEVAtqvQwk3IbhLq8ynpt/600epr0X5aHZVqDc9Co1F
NGsH5Y2pqMijyG4pNPycN7ekQfMvFrCPq+x8SuCHEE3UicjwOXV91EoQWioz1cnJr4agtA6sXgIN
YSmY5sTI/aQG0om4PLQQjTSAvqUv8d7vtNrbvZGaHgzV0f1gqD7yyiWy3TtUzVAxCoTy0gyM56Gs
gXBRgWluOafBSD9cVh7OqBeCbs7JOixwQPQECaHFBNTkrVYp9MfALjnpUhiBOzQxNlKoQUBAYH5s
x5V9R8yT8O9zdT9Wu7E+jXOi8I/y/N+JdraTBIwQzpIPPT3g7y3+Pt776RAvLMHNKffjkBZRhbp5
M0nUzlNh8sDEOXscDyN0KAXu75xDw7fMfJYzg6oGgbj99MwXQd8t8ep5wCu8zNmLMXzW+N9cI6Ww
vivdJqxrbV9XcVXvs+U1M1cVgU64CfPxpOpjXx/Meo10OtQwoIYPqJABNWaUTfum2fMynuBzXgJT
iU4Wph3AUgdWqI/1+Yg6TpJrbMW8PBLN8wg+++ChUwrZBX9tqnU78H1Wg4JIVaKbbSIZxBVoegGg
dOW1atXYRwiCQ6kdyLifHBlKGU8NWqqbN4/ct3MXuaKOZj7cK1iXmahJwCVvjzwplsaxyfHCYsOB
lmjo09KtiVTJmG+HzoycnAUl2fB2DGxMUo36gULU0YwsABQ89lliIhC56PWr3EDYFJJsDPlUgTAh
fJRGIDBZVOiZImJeamU0KLGminrY++WJ2EdXPwHGFILCFQ+4EzOGAt4Jby6/MUy1y23zFtbwqW3Z
gUYfK9RVFyidWtzt4pzutXdUliufaxHsI2IYpLYa7oehwq2H26b/zRU9OYArVqAxZVaVWmAVeE1Q
Uw6fe5iE4IJECXDptSkwG4Lz6BD5073vg4oubHj5v8DlH52t0J/3eSRz9VCjmDJ08Hk37uDLGxAQ
9rj/MMAh/rz2vNyO/EKFrnegGAG/eSsJhDfMDau+WeGOP9Tg9DGgmdkiOwdK/44/2AZ0eaJcqXpN
0HfujhH6DSC0ohG3Hn3nLjMfh5IfTFhP5uh39CHrMK0+gbQ+7sUr+E+p3YpnrqtfBhR9rq/tlcAm
0C712Tsz7IDTyviwqgClzy25BiA7Gil6EPT+pYMEvlYs0CGSGGoS9d7Zu4kmtrifWQuKXZaoeYg4
0B5uS5JqXotabvs6AYVEaigRO2mr7pYRbalV3A7bWjxP9nFgj46JBv4brQV4/k3rNwQJD/6E8pvA
0l7b4mbCDGIAfS8Q6XusCSpI6ql1NDBjzOEu73Anb+aJM6YF/Pi7YzWhUPVYlXdA8MIaXuKqfpOZ
/haXY2HrV5FDX1XXbxCsffScaVaBCh3gjsqIe/12NMy0ws43Wg+We7sIiC3rqJ7QecaeAG0LBp/i
J62nfN+1XWwzG2W1IgaS/b60Xlu+MTSUa4s+akBoI2gvg0oLDrTa9Cr638RcWwJJX7/uyE2fvxuL
wIrYwURnVbGVrH8ZclPhlbp8A7HUGgb1yAi3IwFPoLqf5hSs6GjOHqEgMjoj8sGt6/tEB1uLle8K
TXb+dENElIs7nz1zL2nUURs3g1mupbxFsQdbaD1P74ttBCOvYlPT0nrBLHpx2jeBs1RhcBTp3M2I
EFv1MFSo1maFrup92xpwVeiQfPFV3s1B0yX1fOgG4KRaRK8iEsbJoF3awg2WiSXJ3Cow8jwuyQnN
gOs6PyyoYNfgO2ofDjwMIdrRO6x+A4VPDuD9+WRE4NCXo8Gvbeewb/zgHG+WToSZkPcDNnlx09Bk
zo+2FSm6A8kP2pdUt1JsxtCOhbTsA6AydONN11fK3BL7YRmOhv1o1CerHnA9dsM0CLjQwDzYQWYe
R89LDNxBwQejwnY4FU8yj3i7wlUSTB1uy/FBw97HPTipyx7+xwtH8RY/A60ffpsf8xxa6krbcvmW
jxoWph1MI1+bQxZVEJZ1ejz6SMjGldsNe68WAZdNaHvICxZ2NHkGUEd2qBvcQyBraSiNYC8c5nKN
8Hxw++2A6NSBeFXmeVj4ItUmEpruhFQLtqrtGJtojR/6O1/LEzruq0mkfqvBIW8I/DJBH9kJ5Lmg
ECjP4tq3LD71eU/NbdN9wCpSM051sZHDXdYMAWEv4CDGuTiVDDFY7fvycQGvzlx45FmxRNnaLl9E
81SZCZ1gNzckA/prPIoIlmN7H6rEhVdLN+kI4J+8WqFRKSzbEpPIjQTOMAsigHry/fvaXS3ywEgX
sZKk9bDt/OZg9NOB5tBpwRhIaeWOwVNMQm+vldhfHOXiZPSBzuVUdeK2B/W1z7KoXOoUUL53qdhK
DbGLXzrzedhlbNdMgL/pN0gOEQq8BGobp34zmy4oS+CGpBaJTiSGeQ/1D1CVNFy83Uh+mca6yc7j
ap1EZgYj1pCQdCsxBA5OGKWWOtUIP+m01fukpe8L9rcG2cuCnN7yUIPAJLaQYTOrSCZKInP+pWGD
c+AGPPDDnL91SKZB/xzcYrVglIFNCQuyHAeix61tnxeAD3x4Lvy9RKOTRX67XCTU9eJcQ1dY1q7l
DAYTB4wR86bqOwA2X1XbR04tkQiExt6QVpARM+ayTIzSiUex4pxFqkYzoXb2wtjQYU+d4a5yPh37
lDm3tDkhAZVCpLyb4oVu/RzyEoOFXbWCSUzoDMAeLAPiO7pRmn1tkMgGfKdxyN7uAL5jyA07c9X0
cyCWJu0A++OsTgVDOxgxsDRA3UF4ljZGDfhcTux0JL8nH15/My4ewEN6styDpR76+Rk5w2rUp1fA
IPDjrW1u0BB9KQhuE/Rb73Of6jmJK5RiF+egAMoyTKTzAyYj0vKejaeyAVjQvGknEXng/wDDEmpI
qAZHQaQ94UCgUsN9KhorWYZ2N7YkmAHNIi274XCrBFPuZBNsOdMQCEa3ptXiLODGebUtGUB/6Naq
/VCMXsgamIQ5NirCgKosyG64F4rSDcE8YRzZIvDPosGgcBERmiyugqt0f5qHI+vbpKdiX7pt2HjF
CjLyUIP7hYeHutBnVD2Mop0Fl3zeyurpboTht4VhXrRl57fQj9nkpUZA5bDXMZAULeanRKOfk7mB
3zVrMa2JqkOGDiLlI8OHEY1J6thq1C1dprTF4vS6ESYsQzAik1e0OHmG2i8S5hsW0UPZ/nbc7miW
W969CSsDscnE5jVFzixWroBKvziIDj1O3ranWgAT6hhOejjbos+tS2FtHGSfYwYclHwcHH8FwnAC
+/Kt5W/we9TGU0GKtJgTX8WWpUDuQueZlc6N91GNsMrx25i6KiryqD93TO+GSSbdnEj3CGZy4KGr
rwUAjQ3DgYF/6Ey3pjmnEjWgTge4yncSVZo3vG92TEIQySFh9XBw7CPTKXA59iBxRMydx7zoQgZx
PDLHKs9iL+/icnHRrjqtR499uvAGDyaJ0OYOYt/3d3BvCRzzZujKX41dnGZEGnRBtiwtlzKEfKFp
4Iusdq0BUCpwPYGBqF0K1a4bGMtIqzv43pagTwwGO8HktOjZ6qBO9lZZfyv4fsodRMfn0v8FY74+
6GHkSUuwrUqcgEoJCT+iODyBrcE4TB7qPAsHXYmpxNC7iHJrP8FjAID7CGsr7ZeHFt2SOTZeMt3B
RjHuPViVZ939RNS9Dv/uoaYhLn3Q2JgKI61t/MAFiCs173xtisfJTcCKgFAgHKYsZsUA8tq9kdcR
6CjhPOM8gYPkVC3hhCWosjYelkdXICVogGNynJV/JnXqvpa2EEE2CJVUwnufq5MP+CgcmmTESPa4
cBo2pDgsth+ZAPRQevLZp8fswEYDp7BUtKA9eYHWXCk7lDgszJ442PP9Yh2B99ku0ozNM3iTbP3s
ZsGhvChkmvk4BecsMqUdgjOTtoUL/MS46zv704YrPVz6WXeSVuK2h9zYwBM68I0Xs3wci5vRL4BE
3SFuQc3Oyz0DPWlgA5TQiQNrfUef77WiCrPMDGlXn3DNhfyhD3DNmzqzf2NVxSqb/bWk+d5upoTk
5m+KDNUZi93kPs4jw20VMoYzrRVSrJJbCZhpYYvW2JYieDhaavnFRocUS4wzDuQoMMC3DebQZmBZ
cOBp8qDHWQKXvImTadvMOVg4aQgXl8nT/eAu4NPg2O8uVppb+9FBA+7Zy75TQQ2oq+l3AfFAR0a0
M23jWGrFHjjgYNIjG61gGjKdBtBMAgqeCdDA7Lwq79Oviy0TNDDKX7ItH3Arc0RVBOYNxqYtsMPV
IDB7Nr8XMksht8Np4eR13bEvbip1ez6Yhg2S4VJaYTXt6xYXzK65d6Y59GyJ9GzBuWibO/zQZ9gG
ljfYIoZuawVmq8WAqVWoKU5YRagbQY9bF7giH5egxg1x+9rVaFs/V3KKW8nfKpRrAOFGZgY6Wv4J
+gXqWnkosNYEjOpn601BGGni1tfx3zO3uPNGzOA5JYO3cgYcVZi1K6gV9Q6ANudWGh4XDUkbP+Z4
M3f67Fwn0IS7Iv0BFcfQwKeHlXiae6uidQOnHkNfKxMHpTd7tHHAx5oAFkB66NFW58CztnKxglsR
kU+ZA0wg+VwQOMGeS6osPzTauMqRtNYWzhMGhQIZeNyy/lQ9qGoc+5p9cy6LGNjHJlveVebKYwdc
uqELBtZm7UfJ3nyRbUtdpgbDvmPMJ1Y0sVt/aktKGpKY2br2rFQVflgsPNUxaysL+aciK4LsAWdj
w1riYl4Q83RrzVxQd0UXVU2+aurx1PqvwCUfOlSjCLGCYUSunuuHBa8m0d4qgGIo3edm2eju0wiJ
Tq59dPMJZY3ZuyMRjafyNze9nY+qEHUPs/ATipyqnSi6vF9N8tZkmwmVdr6aZJsKGxAz0ObpniKT
G8Vz1a47FDHsISb6PgMHTUIWOxW/gNfGDHOCHouJl3ayLJ8KCcuC06WCGbcldtSYYoYCcQVTJYJ2
J9TXINuejs2kPQG/txpoe6gQp1kNeEJTrwuGjhZ/CYwKcrT+ph1VREsr6HAuXVTU4KQN7fcuH72d
W1irBilc4+SBr14bOWz17NiXJTrxj13uRRoDkc1/swWgfUW5r3B1oeN9c4ANdX1cS5seNcKQGX8C
NBvKbIxHhuyvEwAaj9GYl+D6ZChXPmRLtvK91MMdFxBnYenW24Y/9m0W+gtyq45sBw8tNToqufJ8
jiR7VswbUEXRFxByF9p0B7TpGtIS0YQzdOo+tXe9QhD3eeAUIu46hVKTgeaHKQTmO1Rnvq4HISqA
K2zEBGQG+l7QqYzMiXcfYmgf3fxsTV8d89mNdYKo4fgRYVnU9BP+6BAVFQsLc9pNwBeix2uXzwdl
1rcVU6czw9ojCGKVlthGmY5dhjoAevvbaUURqrj76gJVyqB/sTFdTB1piFbiaYgbzpNEX5ahGTfM
9h8JXF1QnXhAl24Ir/c9W/wH2k5rWxh7aY/7OVMgjWOyo7Jtauumhu0+CpDnP17ZGrLxNnZVFYCY
vcZ2aM68wBkT6Vg+7uX8S9160tpKKV/MCVIUE6fQIZuS3MxQ0u0I+oG1uwI4+IBDj2agOEIK86Rz
D9kvX7DBw5PBHcvVNPN33e/TxlwipqNlr7E3jaHFsiNaOjWvgDpuCeQGMwG6hMZmSXN0QKH5X8+j
uXtRAqJoNh/MzABMe9fBpEO9WK4CQvme5M859zdDT7fwtnspFkRuf0r5MoekwgJxnrwRuBvjk41P
DHwOu3DjRQNER2ZxQfu4Maej4LUKXKe4xaEE6gDAqHFQ958L6W2mon1TE6S7TrefGVkblMNRQtdo
ULkSV1K4h8JBaEIgohV08BPm1xxPtha6bKcZ087iGOP5Lp93nnZUFT7ZShRNAZzmQ+XGnYM035fA
FHjwqjA7J7IJB8xl0UPGb8BuDAetypFEkXDJDrcAnX72dtrzHigVDdU3gXOGz2UC3HNQ+A86v3Wr
7kZjLPapuQFKFPVrlgjY+uQW1FDqzke6Kpi/4b2JsxlmmDf6MAzqA6d8ncRdg8JF5v8fzs4rOXJs
y7JTKcvvxitoUVbvfbjDtSCdThHkD4wqoLW4AKbUw+iJ9UJ0dlemV5Bs41dmhAdBOMQV5+y9trqV
G4vKZpnPmspgzTTmrqQfo3jj2zpwIp0HoMrXqnrSx2OAFt8Wws0JaVhoSZkgp74xfGwsXfZsT87G
mERyR6UJ1i6nPxMWs9ToVZX8t6FJMP158op6+bgYWQwKclcLbGpNSKB5zoZJ4cBpq7BETGBK6pMe
e0OC8Uwr9w0LhnoMTpbaziQjoJZq/Oy9HLoQKJqaBEizwdNiXmNndGPaOvFOpBRhKpbSvVad69xa
9aKaCbrOXi8v/Zb6k3Plh5orI3pp5XLeDO2ZKJfnwsF/UGXzNn3yaLn2P43q1vJex5ZpUrKWjVGs
Sp1yMKyPrnizitvS2qZOx5xbLypx6INsWbfhQmuvTFtaWvzzYnxnd7wgmXXb1u2qdnQX2OuUqDtj
AbBrWnKkDmUVrfzhKRs2gbFL1XSWZnvHvCeDdFEI8mdH2ZWoGkTywpbxairqPDQtrPnPNc9+QYlX
ocemOqzDcwrGA14KBdWXEqxCqfoRdup9IYyE11GsKH3dpPZWKtax5S9EsxmM8Vlm2Vn1DaApDJD+
xhNrryzXrQTYM5OXAVGhoiUYVTGWMi/CwMVug7c+zp7DOuUNS1zJFEy1b/bQz/Pevg81MJOOFZ/t
SJkrMWJ6Cf3ZGKkHgDBLP1ZYW287sWPa2PCAr5pK3lQK40Dc/TQZpfK6WI/KrU90icn5l1z9IWwp
MXqWO9j6c9N0KOXCk+ObM61jjjYyaFo5BaRxzNZZZ6euJetuP54IClLIOaWcOuWWa+EeasuJzJi9
qOO9bY7rIFQ3niSv5cxmV6fvgzA7KQi5mqZeeewJulRflnG31juSR2hbKMnB1+7i4SGPXp3oNRLP
PlOAAtsk3jfac066sdVc+cZRmKeOPVsGK9inEknBRJKSRTy+RvWDMzzE7U8SoWfZcNS7NTV8ZIKy
vaSCqgXGwoyxKRym9nVFtLtMxcq8Uch7lqRrXz3ZVGUceSM1216c4urgF0c9OSjBIVQO8vDaqxPP
+8xj6HZFvGwl6QQUNGNoGuVonngYk2Mx/AgwdtbWsTOukmkGvC2D+GYw2ZCW6SIpuzkX4y3PXytj
WWjIG2tm3H7Re86iD+eMRDYEl+Bsst41KMJnAYxP3y21Yj4iTQEQuLV0NmB4ZbWtlhyn7eXgXMfS
VdVSPcoOkqfdjFq1N5jSfJ1W4BosOa23VW1gG2b1P14bYuOlP4GUIrfYt/KrIvlrTeOFEocoWtTS
fR/eVcQGK1tKBRnUqFhMnJp6pxqrQnPcNB+2bP8Te7rfu9bSjlJ4rJsrQwddQreXZppP9XIn4m3W
2tpjNKor3EW7JH9Se2evtTd63cNizmRoNM5zm7dXBkmDrtM9G/J9EyhLdlpL3wlJPCTuqllkzQtj
/mn0nbUuaYcJj5O0Jzt4SFuE7e2dFN6TU5w2Z7two8Le6sHWZmm+1q03SZyNxyzaSFW9qAd9VctH
Jb3Cyk9bY16v7A65qb/wPYA9tXY7pMo8YTwWXslze9SS7hTGR6sOFgDSV4nqPZrBKWBEkA0AP6wR
aRiw8bPDWWatqg3bmZQo4dY+t1KyIRodEBy/qCCZ6Ral5EJuqUpK58J/S/301Snzxdg5e1nzd6Y6
7tWC1nNda/PSQtsLgDVhHe6E9sJg+A7LpUnzkSQUQoe1c8yWVM+ipWiI0GlsQq0DdEuB5qrdHbmA
cIJres47uXlViahFNzVTKX0kFDKMVHYbRTr3xRv2q7KmllHwSRbdtSI/2+1ZkaXF5/qKD6Qdl4ww
PfDrqhUIBQnslTL691+wxz467oUyKerTnPmP49r1snQOhfU9ZfwlFkwOQzk3Bo4b0chs1/I3BZNT
6uxfdUAZEWZqYaMAGypg0tyiL5RUHxn8LoFgflpqfZNKTEqauYnCp07qFoqpMMfSkVX1VR+Tspyo
y9R5t73+nAT1rKD+6juV62N5z17MOP7iXD66JxeqJFz+RhJN37E0aE258Tdv9YU6qIuFacc5t0RO
jwOtLBrg33s2L9SE9mg6XZimOIYUt40WJJB/ftwPpKGX+J1Qq+yY5HOkxcYiM9KVZh/Zts+8ZPxC
/PMBoNq4JPCEst9IXSgJKKaU68p5OzYrv2CNTXO8UzZWJM96iQxCTduwY9yFhrHQ1QdvSFiGXmUO
vZWOcZjKiOLlR7nqrpr0C6fGh6c2Wctfn2/CzK//+YfyP5IuHuXAR3GcUvUmLhav+hr2gF8U+7h9
owe9Kdt11tyh9tHNQwFC3YRiIZUWGId4lrCHYCdEKuDeS29V45v23UvcD7cjp5jggKlNXWrOJKV+
fqs/eOSV6RH4y7ct7bStaxmla0NrdlDf2+9x2Q3lYrwQeZVb1ciB9ZXUzMjw+d75Tt/jL+driVjR
JccE2ajOZY1tqPu94168+lalx6UIK053UF0f9aFBGeR7h754/UnEU7OxxYmYNTs5WYb990b6S55P
QJxA5nfDsFNex4f87fOT1T7QE/4C+//lAiuhKlnGYDEc66izkHl0xkSjpXzSjyGN6+QqTDWWgN7J
kaaeNWCQiv6iSPaF/kgLQpL2erQNWU0UEbFYqr6hE7GMScotx7esAysr+uPUnQ9lZ9UpP2TvuStv
HFVemdJt4HcIorbKaIIf5mVKlZvPv9b08v5Gb3rJDrLUKFBUKv67RJwHWCWi6shiqMWjVpTPYcFX
DLz+e4/oJedniI3UTEoeJSu6GqulZd9//h0+eFUvkTxapreZooeM9v4+j6a9wufH/WC0v+Qemnpb
wNrk2nRSzkBMCqPkUViySQD/ChD7y4v8u+t/MRp0kazJpcE7EKnBfMxOWb6X9du8e2oShyqjRwN5
02n7Ot9byVNWXzGt59lDKUkI3eIZVUxK18k8L1/T7smRzp71EKqPxKubAwVbEjVIQq+nrqUEZsen
tJMny7x81+iTkoRtqgXT+V0Y3xuhi5Z5ZtOyiZyVAnzJKoN5Yx3UdmWJa5k6ovwSRidDeXXGR6rP
8y64Uvrr0Zyy2K7TyjlK1a6PjmGO7CAvaTI+FdR3zLK69jMNXSQKHv8GnKFdjWTs5udel90ive+8
bYk+29n67Reu74804ZeoRxNTWBO1MIkmNgebQYRPtGpgaw49hX4T8aMzN3yFxI3cLdgJ6xTfHT/4
Fn7OkC/Gy7p3cklg9Nr15cH31uIrKfVHD/nFYKnmvh5I6Ad27U/7tvhiTv9oUJMvFkpDKOV2VyLX
z7oHg3hRpKCUx+ZQt3Qf529NOa6tlr2vuMpgzmR5JGGajoRvuUW9CeINu33RrIxkoGjIxaarYRnq
wc/HH3JYXzl6htrAPNlZ4EIWXCkUl/vQ3PjjOvW1eZCG+4F6cqztU7JZQu0rZ/dH1+rC/9noicjG
WGFNsIVAIL5HodEvMVpdTTe7CjhseKQbF35FTJle9f8+BOiXDK0pbCBOU54Yz6At94ZxYm1W35sL
dediNxXWoq1K2HO7cITBsEijLxaqH530xfJIkVIc1wXHDfx07nRUOhCTiO9lJ+qXtCaZuI5UboGW
K690R7+129Av2Uq1pGZ10uMVsX54t+bL53PE7x813bl43WPTr6UOmc7EJqkjt/7ejkt3Ll53U9S5
J6YrMP4Yj1+RPn4/oenOxduetrbj6F7KWs4pV5WDHh0NkiUjk7Ab93vX4+LV0yMGFJFo/S5/at3s
/VsHvYQVRdCY5dDmYat+lNaCKs73DnuxoUmr0HLknHUiKkbaXM4XbIYPrrJ98cqphl9JQlXZwmnt
2kIAnPrF3Kq1lZZ8BeD96FdcvH2xClvTRokLV56mxHtnniKC6p34C3LR75e6un2xKGnlKNAkpWH8
HMS+97uZk4idTTlzUK8x83xrma5fAoyiRBdmH0POVVNk5mun8Zffu68X76Ra6l071Aqe+nv/Vvre
g21fvpB6TsNWpkVgKN6Goj6e9s/P9oOR1L54KU3PB7057VbCeB0jcmJ9lQfZ4vODfzA82Revo+oQ
KZzidpyqtaLbDNr3rsYli6gYIoPKOJe4rpfDpBeffX6+Hzx5lygiEAalCj9sIBIOUXADuD5GM3cq
h2jh6eMXv+SDt+eSC6Sase03Eb+Esuik66C/oKP60urvTTSXgCDNIC/Er2E6mGUdzkxdcXPkhp9f
oA9uqHXxavqGrcStzQ01PGhwkB++WDV/dNzp7/+yu7XhiafDwDmrhitepWj1+en++s6/WdxcJnnq
jTCc2BH9TsYTNsAEjNCk9f4+gs4q9W+j36F4xFdU49UYSlfqZSxcGxPNpazOTNpZSY6a68pUbQTA
2DzKYBUVGk3PdCXGOz0bpk7/LrDVOWLJiQ6qFcGdk+oLezBX+UhVVlspZudSMJvrIDS87GVyR0ix
jFThaWSTRZrD3gTY14/JTpcbpJrnGml3aNI/hyabWs+06BcKuyyfUp9JyyVIstWY9Bu1qRYNfD87
c6XR3Cf+sHEiPm7fDZqpzd2o+MsAZ1KXXtfw/D39xlZRJqQqftQ7AHaoC14+v8yGNY0Wv7vOF8MT
VmFFYW0qIHc3eG3vvf7OQG8kIaDM7XM+cH28JxFJK9XRNoPTLJu42g61SQ9jazUDfXmxTq1D5kEu
R5+qQy7vHVrlxayz36aqRJxvKwszkZqvJgRJry1iZAC+vEUquPJ1DDt8OoxXZfwWqc9YH3A43GY0
DjN9PdJ77ttlr6NjGX3whq4oUzdE5x2K1xzfFwijuV7XswSxsNX3+IDWuhItY7obI6KkhEa98UZq
tCl2WvvYJc4qtcXKCCiSoNAeXnL1JSKppBebCF2GctUkS8lBd0PPtlTmVbHp1Z+U6efCbO/iOrsq
pGY3xDSVOjqVmJRrLZ9XSMo8NCaxBgNW3A81SunuekAy76dcieho0ZPDoIZGCgpaCHZfam/qoEQD
pq+TQJ/3g3STN2g+nxVlmLVsNosgX8ZjfN+T/52E9/nYL/Jqp5nLXKZXD8+xVSrX4kOR3o9EIQtD
nCQc5KXOD6thh0JWkl0NwXg7qDNeg8I8wsGa9cXaLJpZVZ8I0JhnYbvQ9Nek3BuD4UZmNteE8pDV
JTZFNOmcVRdqLyYYd6Km1qEDdV107VIeSbbGk5IG9U1fFpP6SzPqm6FrXBsnRatKLrqNVR9eo5u2
0myRACi3JGUuwm7TocL3rWROrORYEDsRjBsJg5V+JGDPTZCjO0ZMUIY9VzgFg19domTpfKRYU4Nx
oeqeq3vVRvHqZSdMSKfOVsHq6Xg9nqp0EVjNuqXX1oTBIkGsEFf9qjR/Np23DENnncHWVAPtNfOR
TmPQ8mnQ2qm8MEPVzZLzUGkTImZuSqB9q+SYqG+hdT1gZaBIOqccgjTVIT8vndtWu2kCYz5MvsPR
Q0z0I3GKkz3CZKKDYswk/AiSdHCi5lDQ+C37Rar/GIjfHcO9Bf6uXbMRuqZedmWPYq84N0rw3vu4
NRUkCQXKdiOf9/qtLMTWiVdUlOiLeisDvQW/etb7S7p0lmPOHTToyIKcmgiHg1Bk5GIZIsxyIZLx
trUxBJXIRmV9lnHH9Oyh6h9knkSkUT1NAq/z5qmXI5VKZ7UvzasBBgmxL6NjzTTxAPe4DoN53GMx
SVGmjulSaFsZmYPZBMjZ6FoWqH0TTADPeaxhK9yUkTYLLI2cRDB/Kc7Gah8O/RIKFOjBRRSf49RG
OPDeafaMhBql3koZ5nTqRH3HDe/MuQYvSJNvDFzXGHfAh6vgs2rjqc7TZUA3w45u0+GmlhGY+86c
m4HGaqfiGHYy9PYOzzHFyCZ+kNIKMpGGF0NdJ8I++YZz7qwd8q0U2XMRbgVE86JfmpV5aBmgrfqH
lOAJjPGKhrUrF8CaI5ZWELdom6CeTYJ4kTQ/eoP3s0WmQ+JIp71DbJyrMgasQXcL47lE3dr0902f
reTQovd6im2wmfYacZDSxPM2IDtyMj928TYfrxSmMCV8qFtU8dGzY+rrojCRG1Zrx5KpznWzHCtn
YnQzSealw/BzZaanPOYx7o2Zja5fdtaDc/As4tpqC2J0Pu+aO1tBvYnG3s3j4F2Okq0fnFP667xL
04QoDARQ1oMuMobIbDE2/oNHt6tBFpw66cH0n2wfKTwPXIN+TpAPMxsQDRW8orJ9H6H0yIjQyePx
2izluxRN/JBiL+4zxuXIeUolRsSgj6tV0puu2fTzyqD2bFT5Y9WZm07eI0oNoMXAeMA6DIHUzJZa
uGu6F6U6hMlBlR9t0S+jnFm5pylZT8hcsVN1pv23oSk3daGt4ugGreFi8LIDO4C5zn0jDaaKz0YB
kxkbYOOgr21oHnnpWrGcQ6UeuuqlpCPvi3kDvN5s4Bj6xWKwN0bVz0rrrrGfqC25Udi5pXlvpD81
89xFj+SGuTpWEp9FR5u9WPgYRpJ31No6VdF1UROX4p+j6j4Nl7xRK+FxNCMJD348XAsywUJpGwsL
LR0jMBpc2KpzOi4Y8VA1xVGNJ9je1pk8FynigbSOFm104+XNrsvwaaDFMZF5l2g3TVYmbKZMx3n0
hhs5ztDhImDxg1t/PHMarozoSLa7F63z9pV8kvQ7Ea4aasJYqfpQbBJpa3nUhJ1DTAupQMQ+4VLS
wXptc2ac7j3HmxcOyTJt+31jYXVzeH/LH56jbPqALmuNslPiYU1kGb+MNzNo0k2RtlLYsxQWLNRu
jPYrgt4HTAv9kvEWEJ7oYYgRO2c4NrXihozNdYUzvPypi2iVsbRqELqEVUYIFHZ2/AOk/y58U5qL
AO9b+HNU05vYY3LzzlWauqnhs85T3ZzXM8qpO9qbpu0QXWF4D5t5FUjrqs1RhTt4Nc9OgjI0y5dm
g6gKYfDnSy7d+GjJfLFxy5ugjYugo9LboVdMcL0DrylPgdqua6l0QwZjnMZroa3KYtzbymNlv6GB
namJ6Vp5NwtGvJcYsQpUHn1k4Mi+ImFkNmKLECMGUmlR6u0OWWHYn6IiWRQg5834us0wrUbqrp60
hAULVFp9jY4r3irmSXYbK6cG8MHYCNfOtYXsDS571bcUE6oTj8vQh0pF02A4EZi+zDFyhhuBTyxs
rg1UTNpABpF814FmtDCTRN4hCV6R0hpFtxXmTcQ8FYls4bOXtFvrEMUo0qjme6ysMLDRZ8hjYhIF
1ul6CylImaVliKV8WWG5F3SnK0RBDAdj9TSWO5g/rISwK1v5gyyBvqaUOGFoW2lvlP5Nw8A14ATo
66VTHhzjWFVuE57UfFzL0Wbgvte4uTwfVbGUrzXVnyNOY12w9YqVl2xUUc9NM3BHhjPDQs+J2cLW
EWcrxUK3rzIGZblsZ2qTM4oj+cRIpD3r7Y1IbwL8Z1Rh86lUHZ4KhHIQM5zKWYYxC1B7JZn41DR5
HybHUXpiykCRKVyNlVPR3QwRfVJ/KXuHkcmzKs/2aLu+upL6mbix6kPZjzNv6rXIO388qdmtpVwb
cbUg7Him0yQP20Nr/ajxZSabnmHNZLmMTmD2SxcPTyDmvo/hkw1sIsb2X589cS/Lp8B/6apdGD14
eKtDnoWU508zjoX/4lR4qThwdJtX4ZR4zVqDAdfGuk9Li3wFz7evA1w4vYVumSC0RYsRsUrl2z45
5fTVLZIHENou7FTdOKqytE3vhlDuRezsCMKw42pZFMjvVXXf5MEmY/fjIRHPExPlFLfHGWgXlPd5
/ZR65zq8U1Jni0kIIKB26/XtD0kudgmvdG69jmZ/6sj+JHmBmDc3I/ispv7U5rd6wwghY2QI8q2H
+lMLuQC4pUPJPyPwmtfYRDuZSWA45alHVFk/67zjQHpngdKtfPaUm07NZxVGDMeCX6DfGQBq0xC3
rBzv9eKuS1Zt/yOKBzdvt+DKpqBQlq2osHQGRkU7ZLyKWnEidXjGS4YHHh8z0Q287M9KdNOyvJC5
+84d/i5yRxrxXHk7ja6wek25hOX+QkVI3IwHQ9+HXb+ybceFANLIu4H5I9WfIpwOvXOv2+8KkX5m
mC/8Lr+xdP8uw6wdghmBgdKAgXdbD2l8wAwUs//0YXuv+EslAeowBKtUefWaYWH3LANQhc8rfa0H
q0GUONl3Ck3MxGTvWz/EUY4hOkY312JqB8PQ1Xe2VO/knNCYMmjYM5veemR5nbf1jwBAtum0eLCC
le4AMqBLZOJB7Bp0nmmz8HEd1Hp5a7bOBqb+UeDqtwZUrYmbmuDTFIx3ijMXROxE01ZcsBTC/d+a
1wbm/8A7Ti4a4CmevWx6h94cw7iPWxmwQDoGSwxNJXsAMS3miNVzpH4ZIPfN/N61MU1Y9TaU92p+
31NA05IBo8g4jz1W5Hg5FNO+KUZyQqb76QyrrFvX3WaahNSk/BnqyTrytDmW87ldYYjQzwMlhJRq
k4Qla0x8F8MHyIpN2CKDNtd9v60j+8rSU4y14UHTgOQmiArLZhH4qwjoil2nN56irxqcMH7VHj1d
28JNWw0B0ilB2FvVr0fd3litvKsTnkdGJBsQszAeJWw/XsYAVd/4CPyr6qmrvKWVom++JbOnGLz9
kFnnJBZrxUZ5CAjni+nsg/rBRaEQ5xIXA8/0bsBYiC86qN4/P/Av5dJvKhOXqGKhdKbQ1bLf2W1z
x2B29MD09CbrUA0wBBlRA+t/O0X0ab+Da2ANYs4xl+1GSbmKe3sj1+N9YP+MHP/oeD8/P6kPaq6X
hONqdEr08ybYsESfxSyCJomyKHL388P/0vL87jtftAD02O66MqGlV8ia24zynfC3mUpUkfgZSme/
VWjMbxSB0rjZCubEdoiOiXUsv4zf/ZWn9rszuOgQACjPTZ5BviF1lBGHvTqk+EHKBUqyrSccXBek
TOZXPTkKIU7nmrkqVZllsn1T7JC69lAVbFX+Xq3fvChbBhjBwpjG+C6QVoq4G8Mv6ovMrr9/cM2L
wqVlZvg3mK92mO9nJRm7VOPwJa6RRpzZPGMOyXYsgIjySOYZXf8sfC0TQPWKK4/1OWdGGQPdLTGp
MRcsdKzSPb6FJGP7e+qKR83Xl4bZLvVR3wZFtwikRx2FeK7ZV07+QxTdfPDDRZrel6M1FzFuuGJT
13tvuM+a0oVu5OCIVZqrKormKVCRikJz6V1r9tZmNGVMmxfmHudfWT7Eckt5DbZNwzlgKGN0r3MM
QfE4t4pHUCGJh5tt23QQuWUXFUibWiwesclLzUPAQNnjOOrzdKokzD2pnk2UgbItWFU8xwGLxRih
LgCNpMEZGtiHxuw3ko6ifyJ1LOxk78gLTKz6iF2xPAb5ph68uUGJUKUO0WvpOgLEFbMtyBvM9MpG
L+IZQDc8qvlwFzW5W7XBxnJsSFuPlsayPdzE5bagxEbUUug/j/3PLPd3BUafMkA/jYsRQouqrQyx
d8BV5+Qa0CLbj2N4rMKQ2Zh1O7OqUCLeldT1exzgAjujv/KWvqFAm7K41Vhf+8dIVw9Z/lPLy3Vi
D27STu7+bRHchtX4GAsWPya+QVNZsOWcFyEzDja9Orvt4oMaHxCKAnfyoqUzvGipshjk6MZq3p3g
VVcDtxDA41KLwkfEXiueVao877O1VNw0VuGOWvFT1Nm6kUb2bI+WvkNIjt212aeatoBnwkZen0NV
mnVmej1iJhf4jaquX4rco4CU7DG8/UoY94Pk0UZYECQ5mbk/YgrE7WSvBKRojRFlJGuXKsdgPDSs
HqvBvzOkhyGqdk72bgW4ao3U7bVyMeAraIVz1ANt2/jaS6hRgUC44cjvUqfhPSZWqzbA1hYErT9E
+Lagi7XF0oGvkaX6dWTJX/RBPmjmmBdzShlHHY+MJ1h1dFQNz70fuJKNhCTAHTd+pXD4YCy/5HJD
a81UIEJi18R3KTHDRr13sLV+PpJ/sMe7xHM7Y8YmhZXULpfXkU9gXj98tX/8/bhlXEwRlq+EOpVd
sevrQ9udmQG+OPAH3a1LJq7paLnILCrlLXiIzhshgwGRI+w4k7+a3j5oNhgXo7lhZUkdjwY3FidH
ETdkCJqUy7YRyJIwugvk1ZDZjDPh3NHtL5r1H93mi3E+GxXZGqavVQXPmjWtDPH0gQD4/D5/dNEu
WsZ2HATp2HKffUMmiXzXqw0GVCB04u3zX/DLZvCbCdlQeQ7+0mCLvAYlraExA5rDNFJvwio8xoX+
ovgU6YnmDRlZG+XV6nq2t8kx9X7YFVuSKQkPwx2UJbctAIf5wzou2NHK+YtjppsGvyXNu2XVKYso
SnYZq+kvzviDu2xeXBPZHHzZK3pajTgMzYC2gpnvRXKOg0dR/PD7Bsqa/ziC5NKBfjgxTB9LAmnW
zCSBqqvA2lljRrJzmZbScya9RkDgPz+36ab/5mKaFxez9iIFupxNLRHdIZPIQH3w8yMb07f7zaGN
i6pOyT5YaXWehCaLrlNjWJWpv3AasVHNYZVjS5OUYlbniQu4HsoPNI4sv3cwCCkUtf1sbUdiHplP
SoSSMte2dJtmXoAmNZrn1osfMXLH53IClVDWVBSWGWSCyjiEBSwovwanBS7N8eJ1bTcLLXiMvefY
KBb449bFEN/nQ7+OkRsn4bVGMz8jZrV1njxPn9fOKgtBP4z9i97rN6RGUyXQvrgqH70eFyP5EDuB
X4Lk3ylJThEkmfcAgwl7o5P7p37931/7//Df8+v/c4nrf/0nf37Ni6EK/aC5+OO/DuFrldf5z+Y/
px/7f//s7z/0r+Nzh/E9v/w3f/sRjvznb3afm+e//QFfWdgMp/a9Gm7woyfNr8NzjtO//P/98N/e
fx3ldije//nHa95mzXQ0IJrZH39+tHnDHDHRm//9r8f/88Pjc8rP7cOX8H/9z//2A+/PdfPPP1Tj
HwolU81RdN12rF/VU/E+feL8g7+ULceRVZOP1GlyyvKqCf75h6b9QzFNG/w5S3RNmTxJdd5OnyjO
PxAuOrZtGKTdTZ/+8X/P62/35r/u1b9lbXqdh1mDy+Pvz4OlaqqtkE2sabKtmyb/9/dBrR60tA4q
fLR9l1I4bKgrL+xMoiOm+BXsQrO//suF+fME/voL/z76W6opK6pMzCi1cVszdO1y5qkzI4aUwqvS
J5FbYXlwa1V66TJ2yZ//JvXXRPlfI4ClKbqM8lCTLY0v5zCn/P3LybqN56lp2CAUg+ori6QwvUA+
F44maUM618oOVElgqapCrdrp5WgM6JzKcZUoy7QySbQKgag1cajMPYVQ4cFsNMBNiqjftFrH8ZtK
5FuaUN+sfWJqxdGSYMZ4kqDgV+dGfG4be2KQ2r2GEKY1iZN3+jApN0HiYLkPlKJ1FrmUKjnpHlXW
L41cWP7KtMYJXqnKPYvhLKwNf5lFChJoeHFe4ya6PVA5TW2atR5I1Po6N+mbLhqJ8eUQFX7/2hZh
jRNxLKznNOpz/WCPvnXtG6F3KAYrfE36BAJTZiipmBkqJvve9Sxn1M15HPk1LsTRiZP8Ctu1d6Dn
HWt46K24ZmXbNFxL1/QqQ6MJrQy5vTdSCw+FVGuJcJVAMgMxG3uz5MLweL/SqlGSRwiBwGFIhk+j
kiiKNgFSJpuamtMwxtS5s4Oyx+pv9LlNWBFl59Fku6OatTFA30Q4pC1Gxc70fgVkP46owoV2HNIs
aItc/CiDSJQHw5ey7NYW5KubiOINA+d/VMqdfG+JPq4p06taXydzK/Q0hm6bXv3YLB3ZyLFjmb2U
VcgfPLCQ2rLOS+Ggj0Dywq4xSqWgsK6apjTT+hRKaWkltBgNGWSgLLzUxvmh6wPUljwwrPHaakol
i92wiTQrvRpbqkQ3xMSU6YMfOdFYLyhPYVWGxSTq5yRDbM+uvbGHARQmK2HFxV7SGnSPU73GpWUg
QkjaeYmFz2G3pSBOurG0tk6v01DSr7zGkOplrYQduwd9rB5KcB3+CqTHkC6LSs0ll/uIyl8LW8eY
RWEVdK45RaG7Y2NG6bqLKyoJvWJ5/lJYafU6giUbF03RRsRvyIXm37dVmlcEtbBx6roZAoPWv0Lo
E7I1ApSB/oprnbsq6d5oviy7JXczJ8B6ZmaCjpku+bYDscmgzyugxrly6cNfy1Jbu7Lijimz0SIu
WGaGrfYmFEMUW1GnRn5UTHA2+6Try2QXDl2gdaCSB8maoy8O+nOkAbKbHPvTP016ZB8qb4V6xFkv
Q5XoA5AedAoMD5I0Vko2AEPRAQX0rf/N3pns1o1s2/ZXHm6fiWAwWHV3ra3SKizLHUK2ZdZ1Gfz6
O+jMe561rWfB2XvABbKRyHPs2CSjWLHWXGM61YsoM5WCxel1eN46LqXIVprNl7bvqSundjydxR3+
PMfKwBm0WmU2jugYCtecQyDBmrTFbtsLfGLOXTB1hpPv8K+y6e5Jh3zY25bnLuTNCC4yXWgah+4e
K3UQoboik9M6aqWdKs035NK4z0UysnsAdkYBIMIGxbTLB6p7Y4NK7+CZngO7oSuo6VTxyCXfMrqU
pnK/8ttD1UOFSs1QhpcBC9nb27hHmXfhpJi+WyPD8ehjWQaTc7C6CcDS2lKFXSdPE349mbGufHPo
Lh1qzMlKTLMRHzTQaGPTK1nyW5xYoARIIqO6KJJEcOuXXob0eAyib4WlHGhcs43XqpOlZHYlUQbg
wwZC3MSN9S42s4FuDacCnFt7RX2OWBSh1jiPNiCcvLcHrKhow9ykZtxPd8zKEc4B2DjqpYADuPXD
WAhjshSTz2b9JF2P2ve+qXyVzE/aB3B1G0Qm5ZnC8CZdfo6KQUv5ZBpULZiXY8JqbtHvVnHRoL8x
BQiSbdnNQG6+hXWBxMZbDyoIyvbLAKwstkIKaIPBpWGSUZvXDz+OpH8ClFfH739inn8XGl1XL8Vd
17y8dJfP1f8XARL+Ef/vAOny+dtz+Nymz83rIIk/9HeQZIu/lGtKx3WFwPiOiOe//s/fQZIiEvJc
S7nKlKbgFCdi+CdIMkzzL/6/hEOurwTnxRKl/RMmGYRdjrBN1pmLk71jyz+Kk17fU4iRiNLk8hNA
IBLDnLZ4eFXQexR1lq4pdIMz9LMVXnjFOze113kWz+Tv52EUP9qR/vLMrwMWohhhTm0CJ9OuzyNR
Pwz98NjbiM58YM+N4hD76Su8EY2dPhZDEYj5ivdt2rZ5KnQlJ6iDJJzAwGAwf83eFOx9d3xP5P7L
KNKUxGCOkDZfV5wKpBPMK0ad6GY5w9qNFq3cq9ZS70SWi9j//0Z7vDyJeMQSlu35jmsL8+S2mxip
lxFFLXQ8QIJUg1ZdDiZXxRex195jpPMVRV/zR/epZVCJdpKZ6ypJNKuWR/8pKaDnMOzG1oCWS8Sz
MXun27mVNra2IfUFcWH1zgx5HT4v41mWj4KBgF0S/C+L4efxXK1F4Dk1oFPL/eQGpbthuAWFmP5Z
/8ePkZQA8+Yp07Mc4Z48WaCbUibJBALKjqajnhXyKugE7zzP8re8/mgWL86UHBW+tMwf1Y+f3h8A
gcSJqSutoxqk+DHRdWAwGet2emegX5aWtGzJGhYOH8uWpzM9Uf4QzpHfAe0jbOvHNN37QwmKlU1/
Vxml/N52XX74/fJ642tx1YFFSjDIZnR62REu/txlT/DWSVVsHUWI3yhl7IoaYcvvhzp9kVwFWWCe
Z9qScMA/nf3Cp8Yx1hRmE7is+xJNLjQjxAC/H+X1ddFj8rFDMdcFO6AQ7mljdl1nIvQllDFsH2l2
CNHqyOwif8wD872enjeGUixoV7lcSz3rtO/NnkVRTVOFjgrnJzzCbL6XDwOzkmAKqIa886neGk46
Nl5CfDAXiOTrhYWZkvLqpcQkHcdut8IryBQNEYHnADoOZofK3OKdt3nyzXib0jGZGKb0pLLIDLwe
0yqcpOUaA/V4dBYHIP8ure32jx9M8gJdUhDct/1fPllkhnVr0/cIWnlsz0KRqzNC2GQbBQD/ptFq
3llobz3UsjE5LnuU4Gh+/VDKW7b73IBsaZnxrnfRPWV+aPyLp/KWQYTvWEx6Aomf98HCymJdmR5F
FRCtFNyNDBa7RK6wkMtFB/z29xP/jafiBGMq8r3sJeB4PZ6rjH5mMYMODxDgsmkiQTWrP+MoLMuL
T0R4wT9LHHDaeObrMhts7WBZUsXOphvaZpNSQdr9/llOdqVlFFcRanC1NU3fPU2LdI7fxt6sM9QS
dJ9L/nXbhjNAOst6r/3zraHwwaYlgV5F5vrJa+ukGbrziMyc3gxnHfVqumtNxCe+1Mnznz8Vb871
ltVkidMF3M9Dn1UzXciBE95XfUDTfww1r9Jj/8dzwXLJ5wkydoK5dxqlBcLs4j6MwPvaIeKawekN
mqJL9188ELu6zflhW8tjvZ5yKIhdCo1o3PEbaC9nQ8zmlexrJLuw+97rH/91fhPhLsc8B71SLKzX
g41JUXuNi4ZCZCRgWF3DpaBd7o96k37Mb88xHcu32GhNwujXo+SGGG3NEuViW+Hr285PSmfuO9P7
jUfxHBYS8TMzXZ3m/4HsJFFgMojRF9mWi5+6Drt6fIcO8MbMfjXKydeRVZjGRd7ka0xqooNXwSme
uxo6OhYNd386sxXhg5QeCUtmnDrJ3dujMel6IFdvjxy9cDDtdINbTvKYeb3xzhf69bHIT7PBSWE6
XLdOvcv8NE3lqES69uxEnaeui5qEdOYztwj1Z3cPtiHlqOVskgQnjHXyBsdAGqUuGapkXwWipkGT
S7N9Z5Rl4v4UYP4YBTtdy7QkPSi+dVINKhK4EV7hpusorEC+SvTVn7Iw9RB1eyHUvlQamffODPx1
TK4fDndFm8CPu+PJBxu5VsmxDNHBm9aiAhHNxkgR+GUtCU9lkTj6/QQ5UWYt6wpMhWeaDuIMk5vI
yYAlX8eMypoGt94P2rVrVT5pZL/CB6fztffRGJ2leYX9sFmydxBcdVKJJzK/7afO9Gj2CJI+XDrw
ZLDI2qP+WvU+ii7TSadsr0gnG7teGc75rKzw8+9//a9TzuaeQTWAS6+gHnLy45sEA2vT4jga57wq
VtlMRpDrwBx8MbIgs9+ZD2+N5nC7Nt3lVsMre70FQcKtpqYizhvh2+pdntryoVF116wbz6fL7ffP
9sZMMIUSnksdwqPSc3L+ySBOEB1y/ikrxaRBRQ4OSEMG/RdrJ1o6Imt6bydf/srXE942BYPZbBYu
c956/YAidObIwNabeqLYxb3zomeRr1MBwKNe9D5qvPvzZ2T1UiYhYBHc4l4P2Av6/gw45IsKDZOI
0HqkyHFZZ3GwTjMQ0L8f7Y3vx8skR+R6sDDYDV+PBvLRco0G6WbILYVabtdW94au07NExdY7spe3
xlqOQ/LqP4pkJ2N5wJPon8+Kte210zZySuM8H8IEDj/58d8/1htfzfXkcgeWHj2hpy60RVSEjkeR
YD37VbXB5919kJRCtqXCtJvLI71HWofvnGG/zk6PfJpDyoQFuKy91++y9GQ/A1VkLThte0lmPtji
/mGe+XFCRzjlzN2fPqTnL7EFT0oHlXe6LxrSwOnJI0Trx2mE7VnGyQrTsv4ii0aBA1Y63Riytje/
H/XXr0jVVUhlUyDkX051Oq3SqnR7RsW5INvPNQdZndbY83WU934/lMcLe7322L8sXyhCHKqGpy/U
wp8gG4oqXyeyoJ1l1iq/qf1GFCurmIuP2ZwivmhrKLux7vv3QHe/ziESDcxXwcMu+aGTzSaLOXGx
2yzo2226yzLLaXdU5Czpvx+TKwMA5H2AS8B7Mf4v8ZYiFYU7HutfcMU8JRSkQ611USacdn7un01e
iA7Rirx3Xu1bo7CHKov7nhTu6bYGTlRqUcfcz3O72rgpYm8/9Pp3Zugvc4WUFwtheYO+bXKWvl4R
XTchw7GJHc1GRyCnAcWZerFzjMb3AJFvDkU25UdtWsjTgyibe6zB7B7njnx0DpLuvI0SOt+KxJj2
v5+Wb7w7AiybU0gptpcf/U8/JdlyM/bonZ5AN1WGS784u80maLLyD7PJJPF4e5L0ENOfbNdpGDLK
tk/yYuZi1I5ViP1elH2GBt7rd1b0LxP9xziOSeCDdIEo6/VXCo2poShugy2iyxMtjxcMxtqrEL2n
k2mcTaUh210ndfXOaf7me2Tfc7AFRslwKoSnr9ymORvlQGP79bEJjOTZTi35ZyBMHmp5POKh5dIH
5OiUnRQ2c9Kgk6O52bF6mwRvPNCcTzrsnWnxI1v3artiIEuYLCbXo0zyy/O4aVn2WK6u0UyHnkYi
Ft5nEd3auZ3BNrQOFT0rWTFK3Bc9MHLoNN9Zb2+90Z9+gXsS+/kZvbK9Y3Ih7A1nAOjgIIpWs337
5wvg52FODjqnjSdNETZfD9Y0Xea+92BhgfFOSurtZ1m2D1otluj/9ayUw0BBP1hiLR3SUOWJsFob
ueGLdz7bW7Of5IOjiO3IU54eMkUTD2lfy3yxf3BWo5rM21ZJbAQtIj5FD1YdXJgR1o3/4h2i3WFT
JNoj1/z68XRvY11aMqyaY2xVozmZH7Owtz78fpi3tkXLIr1Cup44yJKvh3EGbZCxJL4LUBGtqlKr
nXY70ixqtII/k+4uK21RZrGQl9w5y+4kdJUxOsHR5pmMauxWcxlVNFDGDYK+3z/Ur1ODcQgiucRb
5M9/ucFbFYpE5N1ra/boV24HFe7tCeup3w/z67vj5u6YvmBPRGR1epNyy0lVUoUDMwH3LpQmeoMd
o7/C1Tt/54mWyfx66yCkksw+aodkEdXJm8v0NBgOV0kMsfOABnGj3leNhtzumPhaF3n7DlvpB5z1
1YAut3ckaiYR3JLiO0kdJXZla2n00zpJZJpgn5zZ5XPGzbjhboVFyIfIrsRj4XZ+uU0rN5Mf3UT3
7hkxg1Hd/eF7dj1BnE4pk1QJZZCTpdAUMFercpjWqVtj1OiKfC9IZnyILPe9iJJpcvKmPZYbVuHs
0TbnqjoNmgNUCkEX4DaI67vBTqkLY/CvXa1U+6mwKpTGmxToUu+sZmWoYFxz853n62aIEOsqjg6s
D0jD3tfplMbPiW5p0o7zsGwxFintq4yb1q1NTdE+ppPASbCpRnPa6sa1Pqkk7RwwmLlP23tjYaso
m6kOcUht3B/VkXgxJB9mwj1rixPb0IUoNUoJUiJ3CsGn8ScJUz8uSffdBv6kumTd9VMQfMxF5h/a
PFIT8I8kjYMvys/oFdxySnkjZvSzG3s49ZTaShJIjW5lfQnogKIjUSNaKj7oKDVcbCtDw8Rl1fSa
nAyc37htfl6mIZOg70yHhtwxCy3rso2TwChxSmmjfltbSIgu8iENwmzr+02OuUxi28Ucrr1k7pNv
k20E09G1vcVLqLD09NXywhwt7hzVIxKqYhpgR4btiKd9IeY8ebQmKwLUOsUaj013KH3/rAmawr4p
aeRwdyhvrfas4wNLDFdK39w6ldK0PYaqsHAoK/2k3iuNieJVOmeaLst2mKqLIK1rfT3iv2U8GGEu
2/Ng6Jrh3tOlRbtobIrjEEYL5GTC/uOlloF+oZvekHg44Oi99iLMUo61a2XzJb3cCT61TTH2Z2GI
o/G2Hf3C+ZQ4EVgUtkEHZWMYhN8gC0oQx3OYKoF+ThXhuTVOIW3nJAOj+NFQUSBXaMxQdg10W+mv
BR4wWIvRKBIln1ltabAJarsI7oIg85yjaVeeu2tTOcmnfDLjZGsVReM8T00k6NIaqjiPEgTgsg4h
ErUeXW5RM4lbZMc9QBecIZzrIpX1uIXKIHiesfC/N9KXL02ZQZ0SroN/mdWLCGAIVpHRdkzdAI/0
UhjXuM5wdlTtGE/3Vt8E+Ee0CsGR1MCfX+o4EE+WFQHsyBx+22qWVcdBUMcFvg24TF0IDQ+HvrpR
zI+NMdQLSCXGAFkEo9vhD0fwsjKbNP4kGwkBxUT2qVatHfT1pifJ2K+nKCzDbaYKwdyeU4gskZis
r+aQo0+y/dko1j7lMQyQ/SnxmIdlct12iflVyDalTW3Q+PyNqTHdY1rtNWeoDsd2G0lXTMAf21Kt
EajbzibPqtreFZWQLyG6OHpYQ+mi3+MibkMYnqdxF4xp9+QmuaUuQ+0xsJ5pr18jAXGwJgwNXW6b
tDTvq1EhESxV6Y9Ht7K5czUYSaVHL9BC74CVhF/HkmvKVuaLZ2phOt1n+pvw3IwJhnvafo2RGy+S
u2ZHAri+a1HI6ks3DSV9yWM0ReRe5w4xYjPUbnpVlQKKELpgG1s2bFLFBqOEPLiMqgCyVBh0XntM
sMJR6zBOrHsc9ebocY4dmvHcJEloe4wLKutJZ6oHNv7osfKn4Ja9W6bbonWc5MEoqoLtxqvFDM2h
Et8bobone8gbaICOnzzBP43zcy3GPl0Fbe1gSpkQ329En+YvAluuh2igUL2iggUbwQ7lYNBEzYxd
j9gxOZ+HcojFB1r3zPYxr7S4FbT0XZuQIIr1aPhqPmcfKq6H2e4xHskrvzzYQUNfILmg+q4CQgMC
Oje874PG2fKMboi+3vtJL+OLKjLFkxHhv7anCz0DwtQP4QuAKLoYeq/1x7Pcr21c6IqEHpSIiBGD
67hOkouwGH3zqEZhPzqRoA3QQNT3KRFc2D3i/cioWeyTFx9pE/HOTa3z+aLqo6LYAD1KDRSyIRQb
JNMjtoeBjhy6p8rWuskDIzI3ad3mABhS+qC3sLzG/ktAOb++bPPS7VY4gA7Wlr3EHVeBm2OP1BrJ
/CGbSal9bkQrPoMgCNMHxE6piQGJAXFHK3rUV3VoW+3a781Ors0+NdI9e8mASYbXVhI7pGB2zE1o
xBoXH2vKw0+ZOaVfqqGWj05WegEMJSNHBmFlNAiKmDOg2U79ONTkY6ywvg0MjLPusxRf5ccwreJw
72YsVzp6uIpgcW7JW0vOQuFjHKjk3Ax8Cw5X1OTNWqD2TWAp2E20wUcCbEfRlElxHRZDlT06RWbJ
fepn3nzhhgjGHqKuWrA91dJzmEZDhs6RMqHHREwayCFRg718NySG2DeaWf5kZH3krJNuoJ/fCGGh
qZmPt8W/BiUnghxoEb5f6vRQ5NNcfm+o9mOx2Q/58xi57kvtO17zdUpH/NyZUbW9BQ4NwQOhMVan
eAE59ke2jR/uk0Em/A/sVuhny9wKp2PFGrXWse4ShKD91GF6KMOsCR5l7dTxneH1AnDY5Dl6E4vJ
a/ZLnX+4xbOgAmlUBR3t0CUEsHmde73Kt97gFvm9J+YSt9U28npmyZzE5WUTjaAs26rxs0MYKh9J
3UzbegAyLqmbx8KAHABHrJtxF4PfZ5lQc3yq+s92F7bhbTxUefvVQkbKEoqDyL6ivcd7UWUA9n4U
fmcfY2QbcCsSU89n2hmMeBuUbMv7wOnSFMWA4/GG10UJeOsjkVHNNEZ4O7iHyYFycK9SLczrJieX
+Oj0aRveTbzpfo+x65hdN2quzR3lxWjYJ6G2MEy0+uxxdKTSt3qwYPDw+En9hWorcA4/1aoH0SJr
rG9pnRxBuPUY+5natY52G+v2U4WCNsDNKcFs1KYaf56IefQOICNInk+mX9B13g6wQNgkxHBo9CCt
jenFZnXd6mZkC6pGvjnwho6FSftRX4A0yVNj3JtRHY47QzDChZIxhr/cKzMTx80Y9NHUTTTs1oPA
431R0xerPJzldBO2Rio/Do5lXNVQeNyLgXJu97XyxTBeQRUvyba4qTLbO8wfaQLO21GCIzTcyrxx
UQl7e9Ep/9nohGg/usE4FqjjKl+CPsJZDUdvqyMjahhJiY1gGjgaykI3Rp54rkI9Gp/qMow5SnWu
H37E7f8rv/0vc+l++538lqp69/JKe7v8ib+1t8r+C2UcGoMlr0V6a7FJ+Ed7a/8lliybIEv54+bK
bfw/2lv5F7XbH5o6Cj9o2/jf/kd7a8q/aO/BtgpxE9ddilH/vkdpGRgtERVpn5utyZMuCZGf0pdG
bTLjAUmsSnyT4XPgOQcnLt2RewOU4r0n2vvlsk5yg0GspaCKyu2UdKDgcxG/IdDr2sUBGpn+KrDj
Zv3TB7j5++b6cx/UrxfaZRgbeQI1W/YCtVzmf3qqKDPm2sg6f2Wyb2/doQ6PaUBQJ4w4PqJRxIqw
beGOmdoyr0yNSzjXe7n5/a/4McqrazW/AkHTj2o1j3uameA6J/qpgiaRV035JUHe92FO9zOHwPeS
TfNb2w9qZRBn45wmC9BW0bBLaJVptkWTVjfFMM+PpKFI18xwMiGBmen31JXVbT3k9i2nUIKhT5de
UECuyQiXmXluGhTPwWnjzRn50GL6qVFnIcwgGoQMbqt1JAAnJIILTN5l4pvXBKmiY8VlfApVuzKU
PUL/Yvw8N/pG+VVw5VSZufYyYJ2+RzeECyh+bRpNsslxRJy5EY/NP5Xd/91L2EtY/7/bS7LnMX69
lfAH/t5KLPsv3/So8C2FKLRES0bt763EYrsgZ45mz0J25toLGPp/thL6IJHVk97x0AJzcVvK5P/Z
Sty/UKohDyDzgxp50S/+QbsjZZXXSTL7x2ynNEwmhe2JWutSw/tp3eUBV4ZZzhOATg8qE+F2PV+0
UogdNK7yI03247jiGcZthOX5bso8+ywioXUT+72zKTyZn7eyye4dWtB2U2o0x9pcQFdhZV60vlmv
bIdeonBuyaUoLoxHGh3LM2JA2ub8ZF2AcWrow7WdXL5IXz/lA7r4Objt5gIj96Ral+WACf3IcSmm
6qPqhOaXTDXAJnXMGL3qzXU3jtdWM9kbXRX1Gb7AdMvRl7Qy0srfjXo4F00KosE0vhvSf+wxxQ1n
upaI2880nYRwdttVXykDMy+nOlZE76uI4Gw7+wtMs/U2Om2C+7p+1tpapRM0314m0y5UDuPXdBfl
6Q5MwVVHygnQc35P6ITLWbGJpvmAy/uBIG7jN/pQoiBZ9yL1t8MIHriOouuCZqAmaOdNJPFijJ1L
ZaQPgbFt23yl8sy/NrP4MUIXhHveeszibcnyD53qM5FCt8o7EKGJJV9E20ZPqB2KjehsfdC2adDn
Y874eGbWGT1eeJsH/nryva07hvlB5ykM0gKzz6KJzlVJB7Ow8vPU94yt0eOzWNSKHgv8Nq1ORZsO
XHHlHCNhfKjye5tmcDvfkXiHcVly2R6Bg9ljT5+XCm89s7mq0/ZYdY9Fegy0n26SFo0HhXda0sby
bOxwg7KJg7QHItXvbgtZXFQj+WxrkHJP4utmLvRL4/rJxmqLM3+YBlrTpi/hCCygS+uNG4B/x2lr
3cz5tzjuv4bKvp4d5hIXEUp6PxipBhBZPX63mVt4Xxdn1Hp3QPP0qhV4iJeqTw5ThmetayfbJgGE
kQ5UQldV0STXiQiBeYVDdsxavC4LV+2LEZwXWffbxsl2LQWFLOEqFASwWEXVXpFTwa09q78Gvfm1
KNWm1/rMSvtjAtJnFQBtXDUgrRe/8nxdhclNn6YvbWx/MJv5uxyDfuWGHa0tZvyiGmvnYxQrZnJf
duXrVdHGD57qHqByXoWVuMNXdOfT3LdCtGNupORCQ1ft1g2is3Kuj5FTfMH3dSbFEjrPg2q+qGH4
NPgWBopTQjQPqanwm3u/tDYW2S3TyOyVGck1VIdvIT7XEvCBJZy7uJmAeZJnWFkWRe2VwJc5CeXX
NLKAixoNnWaTD0WmrJxNYmTHOrWfCYK3TY45fU8CCYL4jEVyfDOH53YYc861myL2Vhp/ZzgHjW9+
c7R9lAHX+f5I8+BswrmbbKiOtNax+DPAcfSj5vlZ0ezRuqzzuUHbHOz01Hw2lxrI6JnQSVkLYzYA
jBEXRfZoQUKa3E2Tm6tE5aCn+e0seXDrzyOuqhltr9Xj4DnfoixDBVQOLuTamJxxVdM8gtm0T6Bf
fR67cZHnNkVpQAoKSIetyOIkITfg0u6REnDh0bcePZj6ODQzTUmWpWP7q50Myo93il0nSVf0j2N6
BQpaRJ8hI/woZWo3LT4Ip1XFtWtWef1UkvczcSFWQXz0cbjJS0jQeeXCt5EaF/bOCtJzkqEYuHK/
CGGqEmrijztEET9q4eI0Ve5dCx+X5o1pGMMHcJ5cKGjTgYOYlPhbW3M+2PB8ycGB6E28aB/VynrM
0mySK5iZVbNva8v5GgrgVuDDE9qM22QY2J2Tue6sldOEtb8mkFAOddCshkcZWsmwaalS5dsOF1nQ
XERXNj3sPdzTugoDf1V0loAEaWXlzYxAaxu0jbePMhU+5bgJ4PTIgvfsNfjmEKSsGorLoGkxp683
tu7ST+RIsucWsW+RZNfI6Y3Lsi2s+zKgOZF8Ap7SytF3llmpla3c7qlsAGYtOXXLR5oejz20d1Xh
xTnl12Y3sHQW5JFdrT1/OhSyORp55B/reafha3ZTet7Z4yWFgpVPP2/uYPrYs4kO7WHAbThMB158
eTOCux18f59afHfaIYwqyLfstPpAU6w5Fh3sz13hGvnlQB6TZEN3H8dxSgtF8NRa8dYPsIEdB/5D
377MEPtcGu0J56JDHruHsVnAWba3mZIYJZ6LeTOcjdoCSp8ZY7cd0XMfjShDtTDurX6wP7uIN0Ev
Y+FLz223m1lFZ07Yf3QiOPBUYuG7H9u5WuzhMUrDC5jjM7p1aID3qnBHZ/8d9UXQuagE70Md5ReT
Jv6UAjP7cPqQ0ZR/prLsPG/SbhWrKVg7djCshjHAG7vZY4lcoSxvX4Is+05Fz1wh6owPoGSrjUnr
/MEKNQI81902GdxOWtu31cTam/Ew84IovxlzvSMF/L2BlEofIamJdpM24sqLniylW3LX8XneVjcQ
zOFwQ/62eozAkz1910Xm0Dvr+R8jY7qoqvmWrFcAAxjcY9PkHDrU0bsq3SOGP7ii+S50d+NaeXZd
MPDSIb5vzcbbmth4DnZ/5TbUZJrU1zZAnjK+99X0HIzXQZpG4LkMfz/mJkboaC3mi8bJN30xbAbC
JY5Sb/hW2t1HlSTxuqIz7aybzGhr5CQDosnaucTo20rXD507HedomK8CIz84ogkvHEvvyIncdDb0
kcInAWNMtLPbNGUNKrmfo+di6DBV7nfDPJ6RQjDpGuzB+lTHYEqe8lmsNSQGoyw4XmqAlWaXnHul
0luXN1C58W1rF+zHoBTYlyeRk3Irw3VcOT7GEdF315pJyRtfINMfYOyuZGVuR0CXlJvXNJ8h8KiZ
AL3u030a64+VrHe6DDehMA+hmz/h93JZldGhDlggwl1po3jB4ghsNA7iA7GYYtS4TB8tuzs4Nmsx
KK5TiEurRoTezrOnAlL/tLfqkm5rOGKR/6VL3Y2Kb9oAI3bmVl2vDJ2y1bMZ+/ctxaB5EsQ3D3Qr
bwPh7LvxsbbaA/WJ7GNfCU7Ba3/GdzLvaI8KjIOUBj6zPtDcliSz8yjq5yE3vvppxNF/QbZMvMR5
eS5TiW8D/OgJsETg7/vYeIA7G2zDxJX7IvXyj9wOH81RZHesSfLGLqdciZK6tMU+zJzvTgKjuCOk
qf2R3Zd7KkflhAFdcxtHba1JJkflyq4eDToM1nYAqE6Pxd4uFR5edNCGDVuhp8lbkd5sjasccH3j
f3bCrUzP2/hDDmwyGYDLtvEcrct4Dm/gPD7aXnzVJyLd2J3aM9UweYjAusVBfz50HBmifKYafl51
3pWfIgqqY0jLU9IcUtqF53WIIjJaaXYw7AnaXU4vwidsEQpO2s9VBswgrE2oQeOw7d09ecd4PYgr
nPMQ11HePASyDh6SMTj48YG2/k9z7nzITJoWjVI9+fWXAcBFL6PDUOoOUK/7ARHPuBGWYGdoyZqr
gMwvrT27xAncDRnRNRiAtUqYP5pm+tK5Ik+zD/253cS2WBgQefNQFgWsUeGo+WvllZAmWXTDhTUN
yaaHSbzzOgmBQxrpZVuM2aau1H3TcMSYFXVIUvBPs2zn7zFM/bgnNW5a0WXCHNo2/Q14pIdZA4xM
APvO9VlmB/UqkYiiMYrUNSR2HV5YtGoMlbOjhrixgaViN0gfau4aH2bIKCuflOjHLJrv86V+uFhN
0xm7LYIGt3RKc0FsPhqBc964wcHKh7OmAyrrYc2bu/6FN0UXCW4AkY9QsfAAI05fqza5iooPfm9/
gba8HC6f6sncRLm3Dfp+m3gcTxDenXvbLIzD7JAtbRXVlbA5wGmHbDZfygRe5DSMPAepnLgvtoMt
7pBpXOcjyO6g2MxoGlcTF1dwK3VzqJBKrFrud+swAT9uuzeVZ+yhSYNA7r4OeekcuD1E67ar1rUT
Hto2WVeqHNdDxctrbQde7JBq0K7TgyV6LnO5p1b0o937HLLRwi5YXDrG/oFA8NiXebkLWpWsqPMe
Y5AwwnxEaeXD4rflddGqrzbI+pH9KyjyLzCqIki1wX7W8bazP3Cs3Nv8oUb14xYdGmzKRpGtsYfV
OAT9sZr6x9Qy1k7cX82Vmaztxvw+NvFLOIldHyYfe7+/6CNysYUZf1LtdKk0PgchRgZ8FtDBXQY0
pfwcuDsgjBdSEd6WCUxbKM0dmoJ1wuVui3HBY132/kfkFt0FLfoHlbvTus5Abprieo45kWO31pjm
cicMcbNwKuszvgXmxvXxYeyM53qOt02RP0T1BFw494G8m9/6zl9nVu0e2+G6prMvcJtD3dSCBFm9
GSt147lRc0d9epc0GcgZSXRaudUHILi7cXbrlRWP38MZdXGPwzRbBK0z1JjrlfDZsfz/Zu9MmhtH
znX9X+4eDgAJIIEtZ4qkZpWGTYakqsI8JGbkr78Pbd9z2h2+7jj70x3RXrhKIkEw8X3vOIxbPbuf
QE2QPov4qRKCe2ufKpF2Lg9WPle7Fp+NUP2OgJ+RKE6WDyHH8oRDnynR+/QknTdxFLLh+wsZ4eIr
butn1nvHKwHIkYeoaNcPw64saJXvcrnz6vhxIqiRQJLHiTTu0ZVbf8q2NbEnFd0KdC08Bap5axjc
C0Lkh44dqSrWOjxFhbdr++JF1eeqKx9k5MNk+XKTjjACXn8dcSir+RpQOKfT6zAoeWnJRVn1Jsg+
8py4cM9RhO1ZiX6Mg3FgU7gfJPmYcZLS4OGmRfIrFoO5ZF6mrkBd5Ry5o6x6SxMrHzADCUFnkzgm
o4q2Sxq6z53jNve2Y+wzniF6hZT2qCNIh9eywvGMPcE+FhK6qF1YnpUxF10y4nqNDNbwi/WOeT5h
o+YGTgln2gRy6vbGDB3PCntHysmX8pIlobI0do55SfS09vV80DIt9u2oPiw3qV4A+SwWutj9ItJI
v3bSkXuounEXxTLdV4qcPfjQ7ujlQ33PCus8KGGBrKrAJzdmTLj2pRa7JAnFi0BJMdG3ZGuKreLF
pflEZfTPAFo2ZMYF/rPiUQZRhqIK2t5DVx27HPPFSJi3grzmoRHk9ZlHS673MjPFZrrCHF3eD3DZ
iXNXBWq6KaswLXf2lC8/A8QJ63bRM7ntuJrjLlmOI4oWsv8pxWhJHa27NgYwSN3dYkfDloqO+TWP
THn0kVO8dY2c45VB4rMZeJmPwTxPvxXzFAUNvtxXtE8cbFwZdzOVkT9zP2LptUvMP3VVNOuuIpZn
LTO2oJp3Vp/Jfkq2Tk3Na5/EMyryONxb3A+f8dAF+8hf8i8O8htoqGSrzWgfQjtEtcyTav7l+WHz
1o+jH63dPBDPU0Al1TxU3lmI2W5WtfLUYQzr9GBrUOySVb3LWnos/KuxzVQN+6+GL+R5SJcYap3d
wMW/lBWWCDumiX5wBhsQSY6+u7riiw1HSSCeAGFUvibK8jZwe/k1u2X2bJc51wsZebaP7MbaNa6t
nkeKKE41zWPnEv3kpnTsU26luUYTZFcE6nj8mMmu+wfpNfZH7CfDO8lgRPm1RF49SAh1Av+nsviK
ERsQJduRq+Qy3R6k7oN8lS3ioL2ZJbb0U/9nZReEt6da0KKlVJ8fNQzCidCg/Iaqg+xMUFL71ufT
cswG4Z+A/GMKm1UUWGtC+NWN4LeuTNhrb1eQvMS4Xmvxyv5UQ1XykFF0B6Vpte0V/Q9R8OAgG4GM
jh7nof50VbvXrbqZ8jbeJ447rgJEnT0DB+KaY6/IOVgt3QACUMs6JOaTkMRTk+YcI2rk6U83SpIR
7FNF+zCdxg2L/Pgc0IgJ6S3w3Ej2emqBe+mze1S02PWWvUbO1Oy9K69C8Y9Uj0SYJnubq7L4y7gh
YnTYE15GlPKQDyw78WSpPVlb2a4lrnFDCB0qrlBOn2Ffv45j5Nxb9uwxB1SnQkwXdOvVys2LfpNH
UfbgGCMvlkf9lVciDEANNnfjvheGWoFa6zEmoGiQl5kkrnLTFt3wFFfNR14512/qlPTHMs06by2Q
iMuV1bTpSZNdUmz7nCMV/r7dN7P35ZPCP4EShfMl9pHnrJaiDM5MyM62WizQ1lK4Vb5Kx17TfVVr
Sg56tQ/aaM7Xoqman4VrwDyNDGI+UcR166FqHyabUdt12aUYRobxPWlK0qHMUBhOP1JmVgQfaUX5
CBIEo6v2xeo00WiSn3uj4jaD1JfF2UhvPGRufOwxeKOZsIfL5DbhFrrcfRaeuY4eJhyPk+cQsyek
Wm6QnyEXyPKmu8zK63aD4/lnt1FuyxHiRDsxsSHy3TIOoErfHwFltmnJGlgN9naMB1QKchy+HE16
djexDWcB1Fiv620UjDsrEftBT+d6cKdHt6f9dzUIe/6WBemhPnILgkWX3Dfs12GyzniIH1mv9C8/
7ZKdCbuMTowxbtdF6ieXuUzozcWUlK5cNxn1mp6n+CZY6ns/9BuGnzJuH4pIuB8xO1i00gMqSXZI
j29bhl7N4cTO8na8c2X8wxv0S153AIt9/OCMDokmVLRttKnXBO3ygQ3G4/Jm06p2aNeQ4ql396ZV
03uEZvBcCJC2QhY3Lmctq036IRwrOUxF+x6U2T0xps+jcn5zjKwnLiVjKXu4dTu2smGwqEFraOLT
dvcWLjRJTYt665VTbEk2m5CYZNxLdbixayLzPQRhjGx+EdMvQnbHWct3t/aeQJKcvWq1R4uruJ9o
ZVjZU70vfbnuiGQ/wFf+oEsm2cTG6x/Ame5h93cp2GpmPwvjyDNZhF8z559TtOC9lu/pMyIB/WCR
1scRjELC0OYEC89wMvJNCi2snxK8LlkmahqU+6EW6ml5GAS4NEf5krbBNuxg7wf7eQGfX81heDd3
TA5+VH4Xnntre3WzZsIeaKvB9Opny64h8vbb515pOJU3qCbubNLftolW9JKIzSSnpyLwejLnquaR
+LMQ49t81rn7Whnx3fXBZ5+9dIr0N1VvUzOKfSFf6wIGAkkpmFNfYoDNiSd0/E90b9eSFvmCJOSy
zOQcWgAAaCfWoIhmpW0HMCXrVg0tOzXYmB/X9yMoH97Tw9w0W97qzudEULAvZW/v2Jt/zIvkuV56
41rp7CaaqOFLMzLZMs97lLpSwKbt8zQMdyoaElStAF5o91KbfSEtXHtLn9OvpEOmEvbycbR1dkBC
JM/gDYc6jFNUGQx5YSh2wqoImHfYC5yo/YXutjyYuq4wx4WPRKIsqwDtKreI/wTDfLMQb05rkoy2
vU0RYjod4HS8t6Ee2QqaH0WQ7NiL9Aam/NeUZhP9aU2/4cmU2XeIPqwXpM7VcYpUUO5FYL2DHJyG
CqzaCacfoTusDYWOB3vsKHGtfzbDkBKCMTGi1eXvLs6At+zfc+W8Ep+SEauP59jzspGUPT/dtyE8
PYgK9Veg5nasH2IbJSHws7lYqdK7coq7nVeUFBQGkjj9TpxJyP0IiuIYxQRu8VzpVlNZP4PGk0ZM
16UK0n7fzh6BuUsHeQSZcfSxdtReRweWq/z6Ug+BIM442JgOLYpQ9sZ2NFdOrevRTeh+KXywnPlt
8fN4U43ROR+Me7E6m14YCmwf5sEhhMhmi02iZbeY2tuyGRD6PPQ579BQUwYa1ujiQTVpuJ1j91m6
GqsY2vSPwU+mg01X262o4jhFsbVkd0Q4ZKsRQ/IqhFlDeQOr3flHY+Xd02LG/J0HOY3bdfJlLJW+
eyYOb1WnDrgIseZYAeuJvtIjWbyOG42k94aSILVNVZgikiso08oF34mwW844va0dyTMbr6jPaqj2
g2m2Thh9zhrADtjDApKCGIvEcul9Z4UV85fLuayL/C2Bh6mhh9bjnB+QAl1PNIV8vKb0KRn8i0th
zKaZCeH38p+I4HcVSkKHMW8lqYshUvJFt31Aq2Gzpv3TXTm52E6WxYfkMlOzxynxklr0KA1ECoNH
97+zTr8ZwonPkcw2Syzpm2p5qDBhrASZJHsXoXXvZTcURh47xwfV5ohO2HBTx4wfvrba7UjzKQkw
4YuZxPco05OVZTdOJg9ZQcZTzlyF9TqouwNWhZVPg8aZxiF9O9kOBuUohsxxOarpWTYbKI2FmPW4
XttpxKGW8SbBrurmrAdzdLuwYGod/IMTnStUxAevKXJUGxYtRo3nrwl0fF5U+WqJ+TcsFm/X0Htb
Yd7yrhNC8hYBMA1DMW9E2TLqT/YT/vCXubWoNKiSo6cRrM3qpCrn4rfBPoPEWsH6nVJvuuHBSH13
6mT2ldfc9b5oNqRaMV7AbmS5AHG0o1PhoJF0jf9KmxJ3zjSFq3D26U+qomcrwgBFpvxaW/pdwW5v
RnTSl5x3sqvJaKRXMKA51WduEz/q7L2bfusOsoMK2hUhi+jDTOr/6uPgoyWtu5XeVTroQGBVAL6Y
MF5qX5Q3PqH18DW3YjTPdUofpd2+2zO0QqnoqCTBbopv9VjwsepgWRl6V3dZHIabiA0zcizqJAZr
pRjPGBvI7EVfufI752HUGUVCXIcsRckcDwRyKvLk7FMfe+Wh6TkdTAjUkNc2C4TlUWxhb31nNwV6
3WXmEBEbu+qQGq+Rl/Qb1v7bci6dTeE7MF3pfDPjnt3TBBu+yBx8eULqQmqD7O5wZXxTXcijwdpf
Kc7RIgYwcFWy0YmDVrYxH35WPyC4nfJ5WxKssDGFxwJT1M+aq3A2ucMB7gTPTs7rW+gZTAyRELlD
3iwXmvvOH+3fgf2dje301cMf7nyZ88vv7QC/Zler6JaQw4fWj9cIyO+yv2vcm/JH7iqx8iLDxD0+
Id92DwYpXRQNn6hVl2xFyvAPASCb6RCQug8ebDc+mF6u+GN7MFVIjWvrbcSjfeYct51H8j4J8eTL
SuHMizYxYamT+B2YHTpqFzG+rolpTWLU7rRqFSHMootgqIRsnGfnRsfmUTGCeHYC7wxFEpe/Y5II
QLSpSkbVuPcxXB141NxpDnnZVHsR+hs9uKs6muN1lalTPJUnoUvWTxMM+HwpLanEMSISl5qfrvjm
gULqbOQ1u8rq9nUKut7VdbuJXA0+A41nE0h7x1frmkFrHtmF1kEAKadq421I8KeKsyhGuvamZxBg
4K6hOaAipQ7lJ4P/oUysS9Ww22ey+Bl30yUo2lePUA0+qojwx3sYoTV5sNvc4UBGDb2JF32uGArL
1wJrhaMgUkQIphYM6Y/SKXbCLDFZwI56DPPmexLFY0cFCroz++gFPeBjeooaBANO/JaTH71unOZ3
WSNHWKx4TzlYvHbs9EqVUYcNX0Il2JheysT5GvKgJs+kVbgOvJMdD8OmEGgZxmQbVdPyEdhl+5qa
ftxPFuCfBBSid1Ee+sV6Jxx2WyUaiM6fNuhApnWbGfjXnCKxn0WmbvsKzfeS8HScnxOPvjl7eqod
DAJu/xusEz7TVnyx1PIyhVn6MYzV/cKyOrUA1M24zUeLdSjUJ+K3T8QG3lfmPaYosEGtZzdYJgr5
AGy3xzWzpwtte1XGuNyLSrT72QG8qyXVNeyrO1Klj0XPmSSWDjlXetuPuIuoOtuUYX/bNTyayeJE
rnAHPXBsMmc31+Lb0pz7MS74ipLTljM+0kRTdA+j2zFnIumgePhOVPT7iB/XYs8Y4i/ynipZ3/SL
fZMk11HAmxSG0YAN0N6EFU/E0HqzMEPhdBlPnZxQ/yx7R8xMSt05q9WOp+wmHIfu6Lju2hoPdlgy
RHLvpeG+X5LvpVtWfY25iZaNgstHcsiqiOVzB5af14quCM/fEbayhkN8dDv9SqE6ecLxNsEZMvqJ
3vCATH6LmFP2Ks2f6XNmx6foL9gag6Qp7uNjGywX0qD5ZrmE7ubxq22NN7kDtFI+MG5OuwyWeMZI
QLn2p99WeJCs574k8m6Mtw0GGcuwNwh2i9aBNnBPA/K8JjD9xlgCFJcuYRw0u9Jty03d2cnaH9ND
ZVACzN4q7MyeSuibkrIkhPorVZSffuG9jnK5A3OjcwFsP6hOY0uyOWnWxqeY1+oqhXPBXuattOk5
T7Nm+eUqVie1eL9neisKw4Xym0c7yp+MfxNV/WYp3Ke0Gm8nSBMO9paNqum2c5T2lBtTwyfqPVQj
zn3SfNcm5M5eeD5uK53fikKbl47xlAMyAXAFTvFi78Zfqm1IiTIiR/PdMTilbU71qHkKaVZPhxCe
vIwumQn1WdtDdoskydzV40zViGHUUT//oKr7a4Ho34VqrkNEPl7DyCVs7E9CtSYajcorbg1SPv27
BaE0HrFqyH9Wsi1e9TwBpKbVIs/z2BCnjTCjd2mbhurd/sUrudqj/1skiprvqryLQjA8Av0Q4f5J
qpqiUg/KnqoL5HvdZ1QoPmkHTLDArlPlj7q0rJ/A9uFzMdTdU9iLaQdx2ZF5b4L8199fzP/qLtFd
Inv8j7rLP6ku+eP/FHD/zQ0CeY3kBGDDEO7yAf5DdWmhxMZufPWqIosOpBP+t+ySgGSbf8hGDmiq
twkb+C/VpWNTWYHJFRE3+bb83P+RfhsR+b/cQMDAAa+MmotA8L/ksl3dxH/QXIaO1cc4KXZwTLZ/
qLOsqzYF+fH9m5h4ZS0doIhYQJsiE67TaHYmpp9Y61MUWUO09wPdjI9EJbnyUma9zI42rrDxd6Ld
ujuxeozbqJTNcOwKN++OLphqtYt1QFKzF8ZNsoKkSBT4Q1ENP2QOoLaehZmcgzZt7WxYYJLoDWKh
Bv9SS1pNT6F2/PwnfAypvhxsMgk2dlWW3c8sydO7UnRtsyGVf0p/zp17FVAEbRsds8WbvDv0SOAp
Se5UCB8zTz6kiZmZsCoDEgeD4KhnW07R31Uk8yZdOH2n6Buz3YVxvNyINn9QnnVuRUoco0Bi1DCT
e324L7G0ugnplj0QHgRwSGts+zFEjRMfZ0/REuYGwHXGli9emrwSahXdGB11qDD82XBJObtKHrcD
FZ6mEfQNVbHsoIRI2Pzh1R0Fw7AjM5AzapL4NEWUv8kQEv+HZ2WW2WOepV0zhU/9YXLEXzTX1ENb
HXOeuHesjeo8kDKBQBu34hEJDdNjhdTr2LlB0ZHo1TrPXYfjbJ0kY0XC3KBCdTS1FdUAKp7zKEos
h3B/lEBka6dO5q8snNN5VyuUZPt5IXrsHiuTEusijrovt3PUrVCZofx7oiyQSKiW07vMF/fd1cPy
yfgA3JoG3iorksukcEl24JAhnT86eIys8cVUvXtkpxK/is5JzD5DodOxEM5Bwm47kx/w7c0DY7eX
dHm2971lHi5NNrOKWH00vqVBSEOfvXTlnkTatvjI0lkve5JVWTGyvmU6WfpJq8ekpHB07h07w7oz
xrn8lVIz4PzKAYfnpxzwbToubRe1t8VMPguNzAQK0odsO6Ba1DQZKbRg3HRMLg6dhMcwK+lmuX1s
7Dl1v0HcJWZECwdjtrWHvsQE2ftGvvNAtVOGVhwNv9i8M6QRoaDwZTW2Y12N+y6MMEfR/aVDRmO3
EPEFLASudWe3fCm3C4UU2Rb4tKOtSk1DfPRpY5BPzUxv1Qtihs6eQMEoNaFs0tRs4r2r++6+syO6
lfsQ4FTjeLUL5I/IjpytZOIXKz8dnGh01kKy+1nM1RSpucegnupTngXhPvfHdu/SyncbarZWYKEL
S79hTBqy5amnzeSjyXV8okbK3cXSHwH3A1yDkcy/ELzOUC95SPjdlYKHLMB1hdt5Z/KE1r88L/cZ
ZlrYdlsGDPZwg9U6sxqqW6bZnNwxpMRZLlX+HELLSbidgds3H4YfhDa1J864DIWBCW6qjHVIRdPv
LPPi27lRz0XrhI91buIbu5Bc95rwXV5zFPCJTnwf2iAK7spmFs9h4UrwQ9Ip9zYn4c0U+jSoQ3pN
u8Ual13szMGL7bfmIUJodlNYfX9ul5a2yq4NNtDO1r4vRDKDoojx1Ss9pu5RCzxzacRhCgXe2nvt
0nzYdyI82eEAJonzk771PBwPhtTwd7dqWGbc1MOtx0IlgQTGlZeiHGqECjcO9AdSMvZpvMjW0S1S
i6K77t7pGcmyoaOToppqSAoDYKTyIFjNLS5yF9T2GYKOqrOsH05zO0fbAocac1Vpr4NxAY+15i9/
hIj1fd0+9t2cHiw7Ddek1toMzu68c71cAZtYzslLYdiXZEre4iWXaL6oiEAA1e7kPKhjWuqnXKKO
DQKEp1MYxHvjz8z+BRNaSofIObNalEhWkx7HNEBu37L+r/C2Wc86ab5cP2p36TwNb3Eohwfdt4BT
MZIwRy8FV2Tau7mXnOwqcwGp7Yh2H7QrQVZ8xmZMa8YgPlVueecSm5I/EgIu++TNbOZ5wLPagHd4
LZXqViSiQ+IG03GA673MIBRvbuYGJy8cm+PYps1Nr8iadttuYwLIPx5Z/rZuh+rgdXS2a3+cLgPq
05t59NUlrhO1F5bvAlbX7eeC+XHrdEIfgyZTiFHL4RCZ/kvyEW4R2rmPehp3ZVkk5zzOqoMTLOLk
GRW+FzagFaQwIQUefCjpLoo69esQeN9UBIZdfY3vbprOzHqhZiFNfXrCZS/unYTceStW0PxoMRGF
LfFU/fAK/6EGgMPKY7uPFiFwG6tL9C6wweUttyweRmk/jS17qChpWWtxfNHhPYkdHlekRjm9qhOh
CK9UjvsbFEjLKvbnb5yxHC2paLE+Wr3K0GNGFqtZsYDGNyoTT3YOuOpSAtLyX3t47PnmbpOpbZHz
1CHiXofgBxVrbqDGuvREhxFpgSyeLbHub2FJeYp7tl8laytTRbuDcpAPOg702c3n7PdkYtGdyRjI
Uj/nJhBD6owrWQ/Mxi1K2sYhrWAPpl4IdLlByGMnfhvCuHVgYyAjR4pcu04FFhXTVkaz8Io6nLwl
tWfEZFsYBMpYeNVgAA+yRNjXD7ylq4rgMLez5+M0BGpYj8Q4DrdhYHXlL8+Rgfp0g2HJQZVjv//o
OwftHxkJ3LxVhHOFGvC87D8KXS5rGU3ZIev89B7eJgETSYrn3K8KKP7UCHtnS4GYJxpbZLzVlJXr
ISzrR0yd/qbKlXPJoqDftq3fBKyAM/LNvjMU2VEIMImr9FE2JHPIHO3j2A3Jug9Fe6TUZTxa1pKe
TeKXP6phJkuhaGT9PbmKwcqvAfhJTqa/Hk59J3TxQpQBXVOeJW9ESmgNEpzsYsk4+2x0KV6soZms
bd/7A+kMU39TTGDHa0SwIV/9aHntOoz1ZZ2Xu3ky/q9sWbx14KbWPjbyc1Jo9m026IdwLKKbsAz6
RznUHBv8QG6bbJDDMcrSxFoRdAluXrtEOeTBU9MBT/pZRp+Uv1jhtzunHYVNk3zRfvmm1NI/IdWK
aLJPMvnQuaPY6euhZRNmOK2QLhe7op/8/tQg54g2c9y6T5OnSny9VlFleyMqcRlIBfyY5+jJKZPw
vmH63QXJALSwJNm9zixyR+axU80GGLVA3FRBtgSQyB/z6JWXNAsA/yCyLmKJh7X0dQrNI4tDnYyu
S2ZFODyHaTCf8cWQ2WOhS8cD4Y/HMBuws/g64IFhvqwIJKwfHSQWlVe99XLBwKDGiOU+r2dqwdx6
nihgdjDc9ISI49aHhX0ITGi/DUKjQeqchuBDfCTB6xRq79uUdvfCk3GskJqbggs45Kj6Es7wWTjH
LMic52QJ3YtPa9qPEnn7V04z7ryJh3p+GRHlHeRcXh/l5ZRcaXf3ssRFd0mC2b5chao3OT8iWntW
Y59NaYLnyun1yVtEWqyiLke55xjmGNKDkhcZOfHFIwzM7AwVSk+jM7lgauCqGM3nOVwza6juA31U
qklYrr3p14xc55FXSvgHOAEgz5RjU2xSx/0Kte59VFZdu9wtyp7jV52zj91lgzOG4HpBCCJDVtM0
PGNuSJuLZdUkp3giFN0mQVNTcaKxwYDhFzVNuzdRqXmeD+1s+RdntCkKi0uBD4poD8BVL55ktZNj
lIMFuWEeH0J/BPVAYoQ6CYPH3KXq0DrlMRSaBzJ7Ab5x/cr7arbxNHa8bL5ReFhsvPaFbo6lmPTZ
mlBqTmgsc+I3L4vxo4dOk3tQ5l2yKssInH6aMFwMPsmBktI7hGnMFI4Vb/wmOyU+EgmZFGicEYkf
6dEKjr5fviMSehjcUdNWx0Mfneq7cpnQG77VmzknxcLz4+gYoJH9yRdUPMUc3Wuvn9z3fpqTFzyx
OQyro/ZIB4MLhynt2BbahJ0FxvvZBfQyzGoUn3aDBQIup56/547ivIPXWkvCqjSTYzourIMbpwja
7JYpPvgA67fNzTQ6CPS8rOg1BokhK17LdJl/xY7Hoy+d7bA4lE4wXmv6FK+saqR70OMkPwZ86WiF
PBWRMoE6HUu/KOZks0SefyTxkOthpcgu1qZ0yDe3MeIRvpRnFloIFVDmZ4uwEdtQ1unA7pVwC8uS
yew4kGnlITDwp+5uCRGEfQJIKXebgNl+U3wtEPjpesLIJXj0rMJGliEM/iKTT9mXnnWBzZHlgyVH
Ll0Yx4RL5IPgOPcDulsMoRH4Ghx7Rj/dpAiOvbnByeWLIZYPhUKOQGtI16CO8AupLt7YNjhaRoXd
rDSoC7YWb+rXGPhVfRuy+gXrkAwWfzeMBo4yzyACAAdJx8FalnjnhBgUUFNc3SyrnYusVjsES6xK
BPUHKxt+oPkobpTnRVuxDGqXZpF9R8ldusMH6R1clbXftukTUGWRrCTNAa+EQphtA9O0V5Zq9llV
8cCUVJGttCuByJJyLr6WUYH0VkIUB88u3FM4V9FW28Fb0fojd74ty5uk7aybeHLnrZ8j0s9heDZZ
xV+LK11/jW5JC2bBWPCNSizANOIW0bZcyqIGoC3ag+W3/c+lMPUNSfbqqwFB4Qz0GxFtctsQVeeg
+1mBrOhlXfUmMdvYYwnMbNHsCfBfdnhUcgsivHb2eJr6B4pT1Glx4nEvrci9X+zKbKfaODsZ9z9k
vSw7WVB6jky1PY01ehhsou4ZEtm9xHkmr5RWG75FKfitQa32JWprOBUAn7vZJfS8zEP3p9X07SkB
o3lE1eggR9YhFNoiYdYcnjarwR8KIOGESAjXE+zvfOF3/pULjA3qaGKlHsTSslnPQp0m4nQ3rNf5
USai67d4s6Nz3y/ZRvnKf6rJPnzp4zg/0rsN41Iy0xwRky8QLS7m00VnmwK5ximZ6gkZlJMfevL6
ofr6ZtuMaX+xizBUKDR1844Z6BrYYY3VEN1B/lT9TW9ZBKlT/kVkiQUFKu8QXtMNkzstRNgKtVHU
/yMF+n8Rx//jXoG4/z/i+NIO8fC5/NHq/fe/8Q/Qkav7NxtgGF0GIOE1654AiH+ijn5IRy2FElLY
bHv0PJCx8P/M3sL+m82KH7HzSlKDsaj9F+xoCe9v/J0wZO/+xw8N/idm7391egNq0gpHHLPPyQZw
7QZ/AtDroCefjB7BrSkr+70rfDRvJtbPZNskfxXncP1Z/w2R//N3OeRk8I6JqPtzZuti26kAc8CR
WkmsXIhU7lF3Q1/l3oBryxqecpLZUOAnZvWHz+Tf8AT/Glfxz9/M73TIRARuumK//4KtzrCl7PC0
lcYouAiZTBjQ/6o2+t9eSrpvPHJibdwQfwJwS2/omQD5JakfPnVUOFZqvOTmL9Io/hRI+8/38odf
86dPzOGEW5qIXzO1MH0DAuXVpFvrGYYS52CjumGPy9VDjgDTcFUVwm8uD8mMLe4/X1T3336e1LmF
/OvBgHBv//GqToRHJSGz3nZa22ux6db1xVqn+3Ht7x3+67Traees3RWCxXW/CR+mdbguv7J1dyNW
8hj+RVjIv/2M//Bqrv//H/DzqiLHyrMKgYk+rlkN/bM1w8H85/f8589Y2nxVI0mptPx7FgPfyz/+
Es9bJkzZldgGbuPvLLcobul9ENeOgvrwn3/Vn9+PDKh6Iw6VhTr0Hdv509XlIUOa4fWRbqcokFD4
8Yn2vfyL2wnkkJf8x28lv+cabkxmqLzSH9GVl/jDdbMHyzSAEWabt3N2zRJcEnNwqXwlmiFJVLX3
xiFJ9k0qvC/hTjxA3ECJ5qOPqWnKVxJ9+3gkLVzNK3+a0CTNYcL4gcRgzh8IPtexh2/I9u78Ar5i
nYrGwUcc0UKKxQu50nohLZsm5iKl1fHaOR+QS9UE9cMgsp7URdr8ilWdXdPfpFW44aVcuDJHNLr+
mqiwBT+ofCgj/5y5hhml0HaKsyrXkLNRPCNuqeTobaZwWF7k1KMhJVDPw0WL5bc4sEX3xb7J0w7k
qZ2b7Am5crOu2kn3MLVa19HGIhfvBw5Kpe4GpkH8fxGxeatkAZ1buVZqZd8EekNTDyAc76YkYYrv
XmPn21j56FeIsrN+hBTS1Zskwv7WxlWX7XvPIy+Hfl+0fcb42OyRIqAVsWRdoTRJrnIpB1spdczX
FTJR4m1OHFSMWPP7/8vemSzXjWxZ9lee1RxhgAMOOMosB3VbXvadREoTGClR6AFH3/xSfUb9WC1Q
8d4jKSVpGuQgzXISg2AwQHQOP+fsvfZhzDPaVyEbyrNs9gguS8tWfXfKUVsXPsThCjhY2ArK4QCz
fJTRZdjKzjTOYsdS1X5QTT9tB/S1330zGW0Ft3pUJwve0N/43tQE1BCQALfp2GYPdmLLDvd+z96s
iEdBIEwGoH+l6wocBw1oVFFBaF2KWsTBynUndVnhSbhsB9pDmOPcRzazjOIz0gSu/T6iKYSbs5Wr
OLUZ5AcTKeIb25iaH1hi624jJRiRVT3mOVm+TkRyr3RwCE8u/YpVHsHpRmrFpIQBgMi+8f1kyDpY
ffUldoo2XzcEBd/moaGKFV9R55sRhPF5iN8oQDaehdUKn8nkbbUXhhltjTD74sAGsZBijwZNGkPp
H6lbT2dVEAdEc+vmMspnFP/gMdFeC6/rLwaQIndTZrLAkpgTXsS2DVXMwwp61QAfpkFVND1yzdjo
b0ak79+pHGJ9mOidY51DkOfA0jQANFaLKJfyH/MUNgJG8Y5VMxLQbOqoZlR72tk9bMnebfor0dlE
c5b2NJzboT3Ga6ePu5tapG28CQUtBJWlIFU7F8uIwFUUgnozJd8F00D3NuWEUxLTbF7h5O5oUyS1
DtZxWNDynlEtWOuUB/1CGESi07HwjCPTyGpYAl2Mr7pJLfs7KOrePCn93MRXoOavggLJ2vOYqYuB
5GHC0dp2aNedl5lfXYx49Ey7GNlgiVjo2g963ssAI+CPEqDKQztPGA182IDmiqufYL3W0yceqex7
FEYWLTM4ZyNvWaJxWbJQnuNT5DIlTgDLmzXEWjkzt4F+xMRLzVjFPQtk7mRrLC/t/QTU6AyeTCs3
MU/MdV6Mul9Tl+VP0GQZSNWJnfLcTsrpuDim5rtVVMI9ctDQnUjLmeu1ovyVR6ng5V70jRjULFHY
+dZJvZmhVT00dAAFWsVV3DLboYnCmASJDnZARrbAMqDG9pf4vZ0Rw4SqnkzT6Dr66iKG0WhY46kk
fUuexinTIPCJQ0wlEwNA3TVV6DvbQfqxua3cQDqrAk8PzjTNi3ClE71YKrpyQq+Za4wQjHilOg6o
c/ApMC7oVwG9H2cPhw9TolUb3mcMUZ1Yz2Hc30ToBqN90dgIU4K4t6t1hcYi20ZlUs9nUEh6RogR
LTFrsgAGi6K5kGGXaKSCjTce5UFQs1/UjazWAipkgsF6qoa1XRMvfuSAyOCGmS2q9tB1UFLOrH08
zX7k3yBQtBbAI1rPdWEWWLRd2rssg7WLmp6SeOz3wqcRuXJAW0AImkood0MoonY7EpmOW6Ca+QI1
njbN1VQDUF70+LneKWK4kHLHZlcBg1EDhEKaMROWmeHapReFpDEg/vhkFlznjQubm14POcXqqHA6
Nmn2PMrLUQy1XmtvtOUWq3U+YLqKq2pjwWf0dwxKUH1bnZDg/JKynzeVx4qaWLX+xAYzZEIU9f25
aZmGCxOCin+LssDRG3JGySPPGLS16KpjP1qHbQuexDXpSJ7KtMR5WIYM3telGdnZVpeJaG/d1DKx
Q7OdvpNjNXpHzjiM/rXhUvqvjaKoRlwHZj0yGNQBaYFBL8s1bw5gCs13uz90cYzUrSvpBq1kZy2Y
NL9N8I3kuEFUrd2DM4kSqVk431h4r6OV31OdZslicsILXLBpnKp6IzvtM/wcI4m41hIZ1nil+uGH
xq6Z4ZFMKnSrfM+Jep+Lpt17ce0wjLP8yGFyz9CNtPasqFZT4Ym7iPNEpyPc+7Yt9HRqREaD9aE3
ELwFiWOfYraOWAZjr013C9TsZ5DWf0Wh2j/VbVc//YNw8eYfu674/tDGZfHfIGecneJ/XrD+n6KN
qVj/8VT8Y/VQP3bfH17Vrv+UyxiuBYsMJ5orvZ+FK/vGvytXfrRElyBScU0eXTb//6pcLe8vOkpL
VABZ5NS0NjXD35Qyy114h7ZYCP9krC6JJH8CKVv48f/ethIZhyLH9viHRSXsk6zzetvaCV0ondTT
Jutz7yYeuwZVItDvtVfO5qMNSrNbSSwgOzTs3VmBqgNd4YD+EqBT5B3E6FdXDEEDpA2zc4ejBPMT
SGFMpXFrzo/IhrN9MBOPiJWvUOcvLvlv6lF7qQVf/fXUoGiRmLI5wNys5yLvxaabNhemmRJdKY6B
6YEwPHGTunJCtu7PJY4Kv/5s9RGS3wyS1GrKBWy/Dn/rIJIVxYlzYHfks81FsFSuBxIcIJMYqf2J
93+b5qZ3jsppuqQgHe7t2kJuW9HMv+zHeN55iKm3rpeBk0lyo7ifsXeYF2GGZ39lFmq6cpMkOuX1
Tw8+Ha0YYge4x1U7Ydht8EGLPyqpuJFcCmvJ9+UuCke+1T0R+tDnmVuS7GOhVtdt5K260TTWvjbd
D0rEpTp7e9WJuPYWhuNzjt7rZ4ZhmQOUNh3xUU81sCJtHjcGWdrCRy/r4Zrah11x9Xyr/2fBYQVp
43Y6fP8PVHkUjf/5knP2wPQ+LV+uM8+/8XePzFokdi7SNzjnwoWxSnfmn8o8wIamWJJ3eE2spc3w
r5XmmaJI74Hw62Wd8Vie/l5ohPmX57Gz5dPIs6Us8UfCPPI2Xz81FPquRRHOSkgKECLANwWymv3Q
KKbwoYacNZ/kfLzyc+0kE53joquqA2ZncvXQFfOp27TsHWy5qKP8xhDYLRKZMWaMRYH3sbPZbk+4
E1E9BaepMN0KjEVtQ9Z2qP5+MDOeU7QV9HTa22SwGTWudGlDgTnQ2hqJi8rtwuuYnVeNX92Fgn67
7WwCi/T5ekPO00iBTc6ISc24EcTwdeoWSHaJYiXyI7ZkZ5CLRNvT4pMZpUOUdNkls9BO3tuOzAQ7
DzTBl64XYzCHRmn6D8gN8+TYkRGhEigDRxcV4Vh6eCzCNNuRkWGaxyHKlwUg1ZrVFgVa/SPgo450
zxF9fSPt2tfXfjeY7YV28+yLUSGDO3iDAOZg5r1Zwot0w4ckH6haAwy6NNFdIkkh36mRncsMA55/
X2PWao2q2ciG3AGYKJPHrkYV/a4QQpUXBEqYFWu7Tryd70ypcdTWuZ1dlYldsJXvK8CUUd1KvY9l
JY8akiH9dYv+T6+YM7pgtLPUiNBey/SewPHpzA4sk3IQscsPzQCx++YwlijONTo7+KxxE94aje1i
VlF28I0WKzU9RZkePmHhjH1oUyE5Iuk2NtUcP+Rs7JxjHE2Zeqo04+p7H8pUfeFpVHon+AZtF99P
SSRHhH3fPs75UF31Q6bVzlH1+JgzdAm3bRGA2kpsx7w2SgnoxLF6B69q1gp8bvOS4KqZmC0kM2Za
67iyMD7MtIS+yiIubua8Ce1NPYb9bcurlkL06RUa/jr0Lj3xLFh23CX3VKWjveFHhDWEZSl+MEoF
/5eafX8T2/iV8FMV0lynkVlf1N7AnJVqpBgITEfc0Gim8gX+yXUAP56mFU2UYl/EE8h9M0ZUgBII
JUFqxgJGCJ7c+awtFOPnGYkuCpnRsNh9x4WfnjMl1umutzIKw87UZ5EH/PM4l3qcV3CW4vDCa+Bi
bEJVoDZotWt9Je6XwKcZ5MYPs9fK3puNwwtjVihhzjLHFs5mas3sOifBRR2GgUnJvsd4iowwdCYC
YenK7OIsTpa6scyuM2/wEAIGDJ5WYQx7FxGVM8PLQk044xdKAxCk/kiLSjZtDSVCon0n9Fp7GKHQ
j6mjLqArFNc4PrhRJTEH0PeCyj40teflG/IXem6bgB/QYHvrkoCRaG/UcCSzCFfE6FTxYcBZSUxE
PQ+fAENEOcQJkV5FESqdDQP0igKOa4IsrcNtvYpAS4ZIIEZ0bVmeGackAGGJoQBF81WlMUBXi8Fq
tkrV1Kj1OGpm8FXpWbcst+EN8nnY64HqAKCJIBic2xR7+rBHjDlk57Fhdpiog2UwONMKFWsBJgJG
kxHJ6L6HyckgbqChxvNopGoz4x974CoPw+VYus5V0jJZWA2DMIwbvwLMwolTpBSFerCGqtQHh+2G
ywXPKbcTIuS9dVyTTLENYwEvrS8QcGP3K9gVJdpKZwCPzVjURwhi+2ZH1YCbSLT0L2iF03UUmzlX
Qn8VeVmckIfu2JdCD6TFN6DT5cphv4czfjTih7mW8irvPVZyMboArcpZDzjH4Dr+8MgOO6LB4ei7
vBvgtynCI9Q+rhxpnaZtQciGTdZEuO864d9PQVDeOviisvNkMPR46njIK9ly9b23zvtCwXNgis0D
z0bNX8d9gtpp5SNSis6HXjviDOOJR9Jzo13xudOe96CcJu3u6A3KdmdzaTTKkChNb2Qw+pDADNOO
jwYXycnBGd2x3xH8Z5TnxViaCP9s5JWyQEVyHDktCF+CDsUjalIUHX46eOWWbJbUvjDzaODeGbop
N7Wd5tHGmYBEsyzNM2DJrgU42RCQ5DxVU+QA8QB6N8Pl7a00HCeGk77CdW1GaTVdRgkcVW8dwHLs
8AHOEMd4P+fJgylJj5Ax56qOOjw3aF9DQLMpEast3Rl4GaeSXWn9yIA+CG0iNeqa1tyU1YO9NmQe
6u+iHWknTGZTOt9AyZifUDBPOFBpxybBuPaNPGBh6TEbexd12E04MIcMlKBHl8XcDPhFo6NkKpoQ
Ky0L+jrpk7y77EmGnPZYRfg+bpy675JwhU8U+hU7k6Sf1sJOxXXuqq5da4Gkajvi5ltCNkY5nydN
BFvRSWJrWk2e04X7suN7tgagLq4cFXt0stKcHgGifGO29hKsKiovbI4S9ouKuv0chiq9T+kqsMNP
wiTuxRrEGgYl8lQiYj3WfpJH7VO89GhPmpQIV29bBnrMil0gDdU+KCZ4I+w53rAC/XTs0P9sqkkU
n5OMFi88mVm5ERFE3Fx9yBLLNmk1BNMQjFtQFtF0VoyBR7ptFOX9idN0jWJ3PA3u3hE5XV+CnWrT
QSSXj924dfjKNSQyBIFyttSJSyZ2aSJsSuHqkK6QrTzbGmW3wvhs9XtiycYJBVGHbuDAoxuyNonJ
96KzLLcN9ysqoak56y1TdxcD3XdkBTbe9/pOC1vL0xYAv1h8fKRrRwi000vVpmWx8avB88Bw1eXc
X2q3MKbbKqjN/ktbIjXATl1XM9xakg3jwyTCCjUx8pS6vpaBhxUKS1xo/yhrcE4npCQZxdaRdRZ8
CXxZVls0Zt4tPhL/jAvnzZvZc4pH7XULw4nGbdJ/HWSTgTKNgnBa/ImucxyzG0hvp6iO+oe0b/PH
qmgDfZSVfdafji6v8SEwkyHeFmQODZdprnGYAqr0XDgHZRGdTKHt5McBDvviCBrs3N4v3WGeQhP6
zd2YJ/KmzrviiytsS3xyc4tMWYo2Jgd6pol5FMJY6skgKfqKJUVk5kb0kEMPcApi4zbLsnK4Hnwm
oAbvbxXD03JoOa36NrL4o5DYX2NaDIbtf1kRpJ+Km7Z+emppu/w36LVQub5f+nR13MZd86r4WX7n
Z/Hj2n9Rp+D4wO7KDO5ZBPCz9pHuX8z9hDBtZnLUH4ty4J/yAKxHBJ8uYX8+v/qaBU/1IwVJ1QsM
3pFkgP9R9fNm2sxb5UuWEoooh/pcPJdtL6eDMzLcIk1h1RWpZx0blTd+cquEbJ9FqLqe26HbsYeD
81y1EJPack4eBnPwflQVnK4XV+43TZPX4+bnPwWD1nJWjCkdh7Lu1aCy8KfGIKOXpbgMmyMp3Hnj
GXF35Gk+Iuvcidor/AzBt4qd9Qc9itftGtoSzAw8PovLjfAYyULsf3kVMDgZQ2PP5cY3os+qZcAT
FONTMqod8OOPdASv683ng0lfcuMIx3Kwqr05mKatLdk66Q3UlmkzRd2DrUl4ev9i/v4g1MekDfCM
qTcHwVxUh5k0NGVibB3AbfWsb7Z98/5RltL43w0XTgUZhOJOEdArHLqCb0pn3fQtkLwOIlVfXklj
hkSMtsT3ZoSE85d01gfV55dZ7f9cb76N/zt8Kn/zqDhL9+/NgXHmAWWh02ORGL/8/EV/rXT92ghb
zPEkYAJ47Qirm3Ypatu7QNHe3gWEGwBCLc0He6HujUbpY+GmYCHqp8RgRkbzItYiS3tlV4P6NE2Y
E2A/+ONdbPcYixxhMOo2covZWl4JJszAdNq1akb7tsUwdMsnIGaj2kNQqkl5Cw5VMc3n00i79UCk
fMZGSDSMdMraEN6q7+DMHXxqAmaHtdPJtZ/HxucisT9Tr1XhEXNRCGooMT1rKxOJFt7WDXvXyZVw
Jt6/a788G9xolIdksaJyQO75Ri2DQro0UpoHG8hy6ZlhBgx/Y9/74Ci/vFOezWNOcg3ZqCid3r5T
LeP+3GqtdkNnoNr4bc0OAxHB2hl7E6Qx6STvn9Xr5t/yLJKYu3SXJJIEj+3R60fCZQwvOzoAG7I/
uXOIOOAFVKQmaCaQVVoSFjnBp3n/oL85SZcUDVZvSadcyDcpqCgfPQcLQgukobvEEImSL2qoWWz/
spgY7L5/tN/cOGyopkenlBWb9tHrU8Q+MpdhqbpNwJ+0plHRI60c5e79ozwrT169XD4dN+4dazAt
eMt9s3a0liYmi4VrQyk5fXaTOWfroDQ0pKqM1S1mndOaqDA8Cn7gWxv6UYAShCe8W9Jw5QVaAIB6
z3/Tf0WX9b/dBoO1673e6rLBeCji//d/X28x+K2/+6vOX8Sk23Qx6V7CMCQr92V/FW+z6SneP4/O
5vJS/L3JEN5f0LNwXLFu+3COXX70z0mOw5CH6QXLKp9ElnbxJ5Oc1w8tQySL159OLQhGXlBmTa8f
WuG2ftl38ddYDciKvTGg/c/a/OKi/OaDsOwN/v3I/n0QtJaK3hi9ZmfZW7z4Hjh57oW4D77Sq4qO
iqn1YYAZxrGpB/eDN/63p+NjUSSRi3GXerN4hnL2M3/yv1hTxrjaGvz+up0KPJDvn9Cvh6EfbktF
2rNwuXNvDjP7xZi4FX3bqof1THBqd1tOcGc/uG6v91zLdeMwVB+IRCUyVuvtzaHJRt/Ivp8x564S
Gdh3oUIkRt8HyDSN6TNvqNSxPWX6g/P73YGlTUC3jTeTj/ibzR7xWCZMDfMeA1ywsa28ZdgFKZNq
nFazmzIQ02Qcn09GXH0ga3y9Z/l5yrTomSxQ1Xm8Lq8flTIuDVFb830lQlB6IzilYD24DVJ+2haG
edTaBXBWl1o525USoOq2VBr3x/v399cHdollWoo4Hlq+kW/+CneKdTZrcd8lkbNl/3lbacRJKYzf
Pz6Q70KusEz6li7fqjd3GPIYYqjIvicAo9oFnay2sLnJZBzD8IP9Ozvmt28h+VSKf00vhcktKtnX
l7ZA5DGYVXQ+T3aYrScM+ECmgpH3RJU6J1dmIImTHF2fYFGMCseeH2KJMN0cylyDSswGp7nA6ZqW
gNxNsRih6FjATepq137IaUBDarHaukC3AWtw485jWm4RuGC66qdZqJWoY1JFDBMoPwSlglwC9Wzd
qmeaKytQxNY3RkoOVMh+pv3q4JoUK5sOFzI+QuPzVVERN7M3XNsmaNq25jMl5+40nudpRCCSKsKA
qk4/qJyd/VljYKG+UhQNdxgHZ+LJIZyWRxDXfSY+z2Y5dFU98ny3q+jvDoiGZ9h0POvKcm7cngzT
xSq8yP7pKrbr/NnLZ2Z5+Z1tTiK3GdHm/SFwRH079WAcV66u4ZJnaW54R+S2Ngcd6MhczwBx4Y0/
WxPlDGE4JFZ0aaQGAGV6OU79rUdMLfqYwgWKladx/zUyiuh7bRZSrYI6FjgoGZBhp8SiboaPHcSo
67mXRnveP/sux7Gmv7S23NHgwu5NI4mA8LXCxqFJQsvi12QKbBtXkAcbfBOgtosGLQ8++mpOL4kP
fLZ65kaW+Vg/gYpjoNpOWtf4Qh09FOQeYKjBqfxF6zJO7CsxO3phJQ0yb64Tswa3srTNAejfkBZe
tuMePGtNWoXdoZE7yelzVuYOZGSPUnSVykhLBbT854Asn7y5Vbc5AkFCtQH8mMx/sM3H3Pw1I4ll
wmYAJ1sGbq4IPSqJvrcZLcSO1zGZy0jkZE7Xa1cxtUMkJNvb7Oc8z15me/PzmC9h08bMr/85Aex/
zgOlwJrIOMXWdp3s3WSSC4QvNxH5fGqiOikJvWEjxVixrDREO8fmUDGJzqGuDn7VgNLt2srMzyPf
TM2Tvg9cc0+gTP1jmMoBr7VdqzM/ckN9KK1c3dl1H2pmX272lGSlCH/okdnmeYNnJ1rVFSk0FyLs
jQvIBHGwx6NN0TupSFRrSxWm2HuID+bLoJT9FZ8FGV4wmaQMwlCbfBnLNvH2fY29AcyBM6MCIt1r
LO8iQXNwH82usk9b8pLdo3jwEaoNcinXsRdZ5AiD27p3mYtWq3xuinhrkWMMZZJ8V7E3htHTj2GE
JBWHkD3OzOpwNfAiQQ3GREjBEt6TPdzXu9YHlvRpGtrevqVHjXA3bjsGA2ois+6eya20b8ksN6Pv
fg5h71sDhBoFAF1iy6JX3uWivKtKy6ctP/K6+2eJWblkLAVt4reE9wBRtde92Q4Bzp+m7pNPNLBr
gO5xHcFMm+ySoO5VWYYw6glyFEjRmxCcUhSRz11YiXs5KZ1BUnKNjlTxoc+uGuni/rcAoforpH54
gSyjd+ChJo2ryeDQ4pRpIOEeGoHolcV477KrCQsAJ9CE/qbNdIyCAncRJDsZWz+6igu6a+IkUmu0
qIssUi+gedOywDnkQx+d5awszXoiPzpG3d3whY2h/aV7xh/BVYhp73MDqMNcj8VSbhKTHACYyl0+
Q0R9AMsrIC/eBqEnP5XEdNKiDHMgaH4518OuT9zY3QkDngj6wS4u1gG2Diz5XvylmZhss8wn46Xl
RJImP+VmDMgsALEWF2GPVbuQ+QUlBks7qZ7ycwEs8atCraWBUxrBFxPk5Dd6yf3tKAfAel4kkqeI
JGhrHTVx89U1TPNMV5gfNlYbM57sutaMtgMZKl8wP+UMy2Xi6TXuLEOuPPR9X6XPTGlTOHVxAoyu
dddwG5q7ZiBAb1Iyf4zEoAe+H0X12OalMZIYQWidHosy3keuGJi2WDDnU8Mxu53CjttvEnuOH6WX
yyuYEhkc/s5mzG2MLh1fyBlrhMHxjcXE9Gs0Ws4n5NnDN1YoIjuwzPtqw2cOqXziIfFda3LJdsRx
zeQXzpH3YwxHxQSOw9Birwig22izZuLAgLUwmEt25vUsHNxqPVNJZmHsFel3yDkjUXQILGPHSUPy
yWc/bYnashj1am9BeSdFjtYZrSgWNtoPlQVjNB3OcdoO0KaFO11O0hE/ujhtTxujB0fMHUBRyYeV
jIy0E9kZr05wXhIgWW1cRwXzuvDnkbA4uof5RikmP4wOSSRC1a/Gbzbe0RQF4MhceZzT8NuUeMBd
Wj+ycc1OBmuhcJ2FHzTJ8jxDpYNxYB70Y037fdHY9tyXtp7yB5K9K8pNl23Gzp4KAKjMgApMfybE
Y8DPGpA1/3UNbBH9e4pQquxOIzAqLnSFpkh2lRGk97wyhbUfggKMEFMNpoQ1zvSUTBstr+1mMUY/
b/X+p3b9X9ZiJ3undi3nh/wxrrqn16Urv/SzdHVMSleygqhREQHBjGEX/LM7jkFOUJpQZtFitFwq
u38VrgbdcYcWD7ZSJDvgh15oEGGW/6UA+Qv64qSsWI7zR93x15t0/jc04U0UbLZLGWxzrNf7WZMd
mBFK1m0kIQYI4lKe5p1Kriq34WV4cWl+U8Eu+/B/V7A/j2XRTqWXiq7JtN4UBKgE/L7JeNQVKl3o
2rXqrVVICsE32Kf9iY0I46Ma5HWN+XxIRXOOgGfaRdyBZTv/omhmNwuicMEzGO7Qbnp7Mgg0juIP
yoLfnJiigBVUe8KzkUW+Pkrm2U4VLA75KPTh+3qMANboTsFXRKJQkg1CUXzUC/zNjaOpQROLDhbT
d/HmmEu+I6N0DyRyN/nAHaccgnM0Q+RuPYa3f3znOBhVHO1HLuLyEL+8jEnAIipSQsr6ptAAr32J
UWeojiqj18ddXIN4fP+Ar8ssxUbQ813seIxuLCS84k3XnQfS7EtYFCvyPE7MZgJrH+gTVF6fm0T6
p3nBELVqtu8f9O3DshyUio4j0mill/TmXYhaknPchZBLlCgygNwd101WZh88LL8eBZcqDU7pMo8S
sEJfX8u+0jk7c9BTlaX7c8wl8VnVeI/vn8rbp4O2CtZaimHkuYif3zaLxqlQs64RM2hp1Z98Umgu
EayXsLW7j3LUf3MoWuy80L7wUDi+PZ/GCZMoGeTEyJ+BNSkjJQyTGIsP0L+omz+4R8uT9nIN4cQU
xb4yBcnTLCJvrt4Ql1VOTuZMfRg7+wyiGskafXcH1ci9mLvUQvWXfNh7e/uCPx/Vp9lP5UyT4W2H
gb1UVWmFpzez3PYqXiDuifKLU5vSbj1NhSk/eP5/85DQ0CQlm2USTY9cfv5i3RoTVSkzLzE9BZXa
YpUNjhB3jB+81r8/ytK1ZH2kJ/Dmtc5si61IyiioW7i5LWzizdAI64MG3G8u3tJ9pdeHH5xvnXh9
LlCPCOUywZcggKz2ZSqN84Acg2MB8+NH1BXV5fvP/q9rh4KNifF86WASU/7m2sHXc3OsTkvROB9x
lfGlzTQryra717l1kSgGKG1tHb9/1N+8Bsusk66bhXCX9+71WbrQOfO6QNWnWpx5dSfLXUlT8igw
5u7T+4f65bYta5SQRJyjKhbmoht++XBUrjY64kpIM0HyfwayKtnjpUn+9BFUDiRPy6bRtbS8/DeX
EQIjVEsLi3k6YYFhTmiMG01D4+YPT2ZZpczFDL58oX9x1MMsp05omVpOri5X7kCOd1GL5k9Pxmfj
sUz/lw80DNXlGX3xPvmoP73U0QJAdEKgE8yTNZKUj5zIvzwDy3iMyZJcVkIMUW+OMklL9OTHcWMc
ZRzX6TxfqoWlk7hNsvvDy/Z8qGXowIYKfsab5jmDgHgaksJBJxuRCTDlHY6KScee2L5/oGVBfbXg
EiHGhmXhE8NsYCv6+srVvSLuSGBn65AQW6zpU+vhOc5JhRHeNMzrVkzptHYrL1sajCM5e2qgKPrj
86Uw481CPgF5AdfM6z+D99VOwpgMpGTsx/B4CrRv7oWd6/KD8/31HgKssJbVg40qx3nzHhtBQugQ
5p9VNpbFLvIrMPrdjFHZ1uL2/Uv7y3vM+uRBQ8AeYLHLEW+WX3e28DnmCN6aftYXHsFAR2Wqog+W
398cxfGxBCDQsRC/uMsJv3j0pyJ0odET4JGoItyWqY1mrAOy9f654A9/86AoahjEP5yRycfkGTP8
8jgyxoDfewPqfZqP4zbj+wVsfIiq755qg/qLQScH4L5XsT/dtLEOUMFWNUhuclcBdt64dePlO4EU
mOXTAKK1qgVC6o0I8tTEYJrP3wGAErgFqDOtn4IgK0H5BU5DylncmPUN5L7eA3hTmOhSk2okt8cK
rbQ+NscA4NCqiSDPERft914bENTeT9grhzKCbENXtgsndahE4sdXSTQ6/W5oVEi+DN+zqr+SY0Bm
ZsKPne1cFJ115XmLwdnSSQcfkMExuYWJnLz9ZCMtOiFzSH8mENfc22WfQjbl7PRF4PiG9yWqhyk7
M5scoQRxGksMS+8GBF5OZesfpbFvFZcz8r3pMDaYKa6MwImrndXAgjhlvz1hKcdBAaYNfp/28fwO
+QizG6Un39RUwkNsRxHL67IZg2jHrF45a5uus3OV5rKOIZ4F1VVC/hfDgZgBzYooD1qsacPmatWh
2oH4JBtR3Av0q+Zx2UpcWcI1o5nM5bGOswfCPNxoqxUMphXARMyOlknLcYMIvmqPaqdHpFhZJUzV
2h3Cr2kyKKgJ9SgI5But+JMZxcZ8UL42cERMCXFetajL+NKbIvcTXVrixiFRkQjQ1579Y256MpEB
LuJiYbpa1ty1fqrrTRPnSPTHoIuukMF65Tr3IqI+3DLFh0rWkCGuImOxbBu5O9C8yWVG3F3mjgOc
szxrz1H/u/5xgQX/sqs6272dCJGcDtCLC4nT3skHP9/SaQb7SjB1FrbdZhibyHhUCd1mew1QcWzO
68TJ6xO0idLegqHo6+9xPs2H2p4UYGedNdmqQNSOtp21ugSuF6N83NFea+sb3RKz9jgx1LDtNfwP
hY4I3FFL5HMK+hJjQBOUpqAtlVehhxYCEB9gVFGFZv/dt0uzPXVUlTVPHYo2nOS0wvw53MHFs85N
EvOiY3hfEfOR2rWqI/6I5ltq0prcBz7cWpWb1Q+jcRtrRSxLa5DK4Xtjt2KDnZeXlWVYECQwdtj9
tzkJEu4q8lXfOPjj7PaP5pCLAruZT1yf8KF7gKwAJ7UqyoS0LT+pE/pOJhFHUDldUNGwXjJvPUdx
FV6NmY283QKu7J+NbaSbPWDn8jvaOHIsIqbN5re8ITVirZjEnAACNqfTbAyMbDco+ogHG+62uUV9
i/8wi2R/DqghDE/GTsFnUBky/R2uXgFazagqsbVski43qH8RWUN1U7Smg7Qn3SNxoZNVSMVJukgC
4qlYSfmCjR2huitjWpyMbhm4F2M6WJ8nTAQAvPhfOlunMXjsGy+K0i3Dtr48aoHzhAxqICqsnQZL
+1olIKBXAXEbT6SxwCQYoozRn85LxzqS3VAMX2TqVM0houLxj+Aw5/aJbvLQuez8cHDvypIUrmtm
YoU+uIrckr0oB2IsZoHwbUc8gn9XyTY+M7VvkKOdJeUTTtEmJIa0mng1W4cBRBroUm+H0FHZTVWr
DIygWUJe95NueHCYBAD8S8vothySzMfG7pHRkfL6n5ONO9TrzlLxdOTBysVzgYlAMsCk4D8aUtAA
m6KJmChisqzvS88gx9YgPPGqARfOMGjMjPMUzyXpR5QFTA4VUSc23Ex7VeCyrsG5kaQE4FmD2AnV
WO/DMYDeNCuVaFiLgn53ZLRuwxCgljncFUOprZYJxI22YFa3cyxd1etyTOrgPmRXQ+lektZzapNV
WZ+jXIgPhMYsCUYWYE/ApSIuvrRhRyBs0c3+Fzfjw7kWSg0ucs8pom1vEXN04jGzAkAAjlgQW6Ny
49SFyVITD5Jl7jE9+kYSumSS4MxHHMsrvrSq2zoCh8EOi5E1b6Kg9UDWNrZBCgp4BygbZtnOxxFv
i7WrjcQkGKsrxvaYGEu62yQnyZzI9MZODhUkmv/P3pksx41k2/ZXntX4ogx9M3gTBKJhkAz2EqUJ
LElJ6BuHO9qvfwvKqrpiJK9o+cZ3VlaVlUF07sfP2XttVN5lmZtPit43li7PToKjzlZOOtkIqiWc
aApRo7hzIHZWTeNmW5it98KyJvRrt/ESkp8dEAV8LMTsQgMEZ5t6je19HRi3BptJq3SyMvokISgt
NZrV9kBiVYj+iisZwXI2UWvPGWnSA4agbdDZCbYQg1baPI0F0ixjQAC/tJ5VbrRxbGAxT7TWN4vR
UhRit+++N1oXE0hMHt644YVyqfEDazzANwXvMcxM48JmLJxkB1bO/ppBo3jIjcxmRqy5fIpl2Wk3
rRYTFma2+TCGJSJZ1J4AWvNjWZhaB5FRy5ibNTY5RV46CDMaxFTYaDW9/Ie5ZpdsVGCMcHT6an7x
WyGHDQ790YcUJHrWdlIqUZHrBmZD+Pqy35oQBUtMfe06FjUHzqsDIkUYGWNpkiY/BGCX48H97Ks6
rcFS11q/xTlRQTWpx9jFup1BqjLrud64ssVT1ZkaDrgGlPSlQq3qg+SV9idvGRgQVNLgYCoTRuCR
NfQMqqoiHtEEtwTUpstSePw9qWMwMWIiFgrPBaybk9mHhaFEshZKoqgW2ARu84ynyuCTh2dch4Po
PJOuo7C+pV5XswGOFm0tOSCGDJk4ChMrxyC0TQf4r446P4eSni1F/Qcq/AZqj9UYj0j6id9qSlMc
O73LGYtr+QiIFF/j1ksG6Z0sOPWgzwJ/8imQSixcok3IYOodU8eIKbwi3xG9GovbJNZFcjODFMKw
mPiVwvGTD8N4ybx1sbYa6zsEWr1u0uuiKDFqlGLMpwdzqfAWNDhr85Od28uwR/iaT4dFt3l3qnR2
jUtSd4PisqWWUI91HuCSwh9hx9nRBXS0xr6CCvH8sMFnpC+7Sst8+6IhFFQlV6bFYO61w1rTsr+a
wmP017GR4t1aXftMrCDZtV8pW0z8RAsi8TAXYxxHtga5KGNDlPsBZKlzWC0t5AmUFQKHhMNhiwG2
h+Lowt5HDspJ8FloeHWOmCcRadRVZ9AVJvzozu8zgQoRHhMcWy3NVmIENqpoISkSrTYo7Dai6LKw
v4rc5PYLbsGWJ+MclbSkxKKqyjtdw3WDh8RZPjcpGZfU4KInRoig+PuOSenRIRGByC9WqKsktuwc
LEnnqo2VuBo7FLzibjuqmKiDPjGt55mzLa+bGfTGDow6OcgBYctqN4D3xMIZB4u58SBs4AZyv9Hr
BwnfTDP0/Fm3xG2KAD1eJ/YtIBLJ1rgqVbWT3oED5JWvY/68ZqZFPtBTSLaEGOXPsZ6ygmgaAdZh
b1EkhoypEE1gDiHljE19RACt4SsC3amKDQ6X8bPAW7ewDJtjHZKm5T6S/1aWW9K/e5w5ZUEGQtlU
KzZlSbphO5t+NxxmsrogbDHsfXQ0kyHuPGg40ij7vFtXT1w9tMqSjDLy1PJn08y6fOMThQCM1S/r
g1vjNuLXGc6Eop/8e2PMtSqyq5z4A2Z0KMzSVAzfcbPCLkrmls8wF7nsUGP3Hv+N5alPEpfca1N0
tEzhygQ6smtn/IEDpv3soqI42HFMLaUXBqclzgKN3CTkR17N0J3ryOk0HMW6Uhghq1zLgQT3XkvT
k+PQH6OmPOQv9lRtzSQv3e1UOuntxErXPgVZJ1zon57kVQIm7kUCxRyCHwAwuy5FG7BDPVPVG3yx
I1yFpjbVZjDx10Rk2S13fZ2jIArYTK88bUiSY7pmigo38fSn1jfBt3RdMdwsAn/iJHvd2viprd0D
fU21rasP7i4Ac3sl9AFaEVYpdMpO0TYvNjGMt+DZSBif9aLkMGy6YtnYfRrPPP4amQLbQRzvTfx4
EyRpDhp39DzG7wlhwD/KdgAUWmmS3RNku0lCnDHVf0y279psuXYHJAeI4byGQCYOeI2QxIcF32Db
1SzTvD5NvmbL5FPwRZuXqrsrdA3RQ6hIglhZRr5ePFl1BZULN+acoOkOLNLRbtIaUB9+2FaXmFcp
gPhfPD32PlXdtDyNHp/XtiyZ4O761iqJI1OO85zIfHi0OQqudm5PERKyEAvMq5TPaoPax/dJhSB1
bFoo2onGWziG8LVmvHR676YInUxbpd87oUkbW72/kPYp+284V9Jh0wTsOrynxG2HrSZQEllVsmZi
iqK+dNCrpDvCm3y1ievKjbdlJ6mASTOwPkF81D8NQHASFttSr/aBV/YE8tWwhQUBPqeabOKK59CS
I0wOZfUt6eMm2KNCL56J27HSCMdeuStaO7MgsS/BszP1WntLRjxylhBritO+9BkHuceyYkj2lXs7
g/nQRjFv04nSOyym3n1K2y4genVgCBoyaocKFluEwO0S/Mr2ZeX1zqPtmv20nygFMegNdBOCO412
Rn5Ze1hrwGIgX9iag0S+ZVbiFXCIzdpG7DORz6qPMcwaxTRsaTZRkDfKRkbUiZaTwiAn5+CMYIgR
xGQdgTnGtDzCFeshhQeSWJZCN0h3dtzreuZfshGZYqvIRnf4NGKOhhXf6cLZ8sZRO9A+RT/jI3oh
qdGjhxbSHiaPV3R5Uu6FRDAQuuVQv1bkf7HyMaWdQtfJkX/0ygMvWTdYFOc0QOJBAYpmciSF5w9t
TLvsanQaoHz57HvdnvFnHIeUGv19J6usYZv2p1NtyCrYmo3AOdLh9LtfFCqw/VIPBRS4QdOyPW0/
khWobr2W13B0D543OgO9CBrPoYPmR5zwyZPKkvml610NFcmFdec3ZJa7batCz6nMR61xq5o1lGI3
lJgDqd3KvLvMAHNPkbdo+SdKvpkCNGUP3XRgwMhjGD30aJ1dVzjOlUGCeOEHvbcZert79ZpkBNFE
wAl9Hg9lyX5ir14BVCXLYTORFrzVkipIojLJgaYXfVZ+FeQdI4eebcrsRV/KJ034yw0R4dP3DtoW
X/mUdeo4tsPwjfcysbB7ctT8scxFLcA8Isg5xgbhjWEPzJn59NAZ5cHvelXvfS9g5xSG31s7Tr26
/rWqbHyZtZUXYtvpanmZRMa60xPWeAvrBkkN1OzuCzrVjqJpyDq/C62lmLX4Wpv9yawe0rm3+b5E
P+f7saUk6U96689mVIgFVXKzcFJ9pXGQV1/ha5Gfk3QGVCqZtLSpQpFzVn8sKOMEG99outpzibcy
fWCo6BEmHbe4kFPSc/VS3pdW6RCJ7k4MXEQxgqf3Y3f8MU6FRpADaYes02bMadkrOK9knptdFYsf
f3cQZf+guO2/tEOQmp/JwuzLH/lE9b1zPUro0HCblfQs27x5QBXWir1Z+ip9dBXDaroAIv8Mv/G+
Lma/4xChDOjPvBpoZSh2cw0odeCkUdwSbsJ9/oqT5krU3U3d2D847xZR2nrf6tKcvuSBL7dAJoO9
641HuZacoLb2fjUBdDBG035NfHtOL/+r/U+UXtppRLYOCORvNbe25BYDdM8mCbovJ41Bqi+0JVD3
zR4t2L0pR+fmv/xmwqnN8Y8Dep0QsgjWb2BQlPc3QW8ZD5zMjIwvOqU8naFP3rZBM7HHwMh++n0v
9S+dVCTbTEQw6sGptzDDvO3Y1sHg8Ga6GgeQHJkELcoN0QpBJHU0W7//qfPmMAdD5i7MkBjvo/U/
1+A7kzWpVVQUGlpWXCdsgyBK5ulvjrz5FUYiOiPvVQ5OEt3bC5K4GVST5kRz2l535BBUXyFssT74
lZ8yi19HFfxMEHBApzhn0GgaZ7NhmajONhWCqmDUypjoEHadMB7sWmw9WcynTNn+afR0zhRAlLUn
nw3vh+5alD6/v6vvPUDU6DTc14Gn7Z39IST32Iam8QAplPvNqEAkaLoEEim0f40r/ld59Q8mIr/c
9egPtQLfVlzT6Y/q+//9xylLvndvRFfrP/+n6Mpw4LS5zH89fJOYhVaVwJ+iK/2fvH5YW6hzVjeu
5ekMzv5tF8LIbDDrZKi2KpG91ZH5b7sQJDmkWEh8LJDljCn9v2MXgrj0ZlbCe4ExQ0fHoMM5c/jC
1//9l5kMpficgfHexklpDpdVvjSkjeD2LzcjAvdvSHDoVsk+1r2D1s6DINdMKP1oEZyi7S1m7fSx
i2FGcq4FAxkL1Ff2t9SfM3E7+hZnLRLuin0MZHOJbILpPkPhQb0DWKN+dei3vkgUBteBqg2f03rZ
EhQkhXXs9a5JXkZkzsmVZhrL0TdVs2c1J/SdItq7JLdAL3cxe/ZEA7HC6ulsEWznAal2dttdz6ob
5AFUrnrqAGIOIaFHK8o1r8WyXWTKJMRJ6nT5MRNM5l251OWhCfu/Pfi56+WMFAIv2U4uOTikXTNm
0PczMheYL44z6N9rut+i3tFxHmxEx31DxAY6zDqwD2jflbVV4DNiVLbm3BAkO1vWyW1YuzcxMAyY
zJWbIoFeho4OpKc58beemoo4l5nIDTHHK+ARdTh5FwMxKqPrD/ezl6Cb1MXMBECnzLwteunUkUVx
e9U0gHaiyRSiC9s+oy8AmoQgOo7TRtTlrXnfIunckZJgXyJnj2lazuXzbGiWF+LozU8kNPtQx5Fx
vzaDXRDCNtXpQyBbiwyGIiAMujOHqKL78bWy8HiGYxn0GSjPrIpDve26i5iI94p0e5PTQjrrLptq
E9unokxlC8QCj2xk5/0XYxyV3AzURNJMQYwCCdxnDUOILjXd+6y121fbJEUn7KikiEk36ueZ/fpA
amFQM7Lxlk9LWTnfkIQHxqZOR7fZcjCiG2/ZidFvjDymCw4Q5KGy+kFHbdc0S3xA8cy94gSgigjh
RNI8loNC/I9/2KOoFt1UXFVJM/pXta38iaaJ485WDEjEldYfTLfXWBpkkHI5IRsv5l2nFEeULnN5
sJq5kGfCd1E0O13azeMyO/mlLUhecgr3amim6yVQP/qGgWHQUn/PsVgx0tlFMpSkdmige7vM6SNd
BD/JrFfgM3Q03WX9kjt4UTp6IiBc9Kgn/iMJJ89/HbtWRNZkQp2hCAsNauVDMVKQdM60T8yWjnZa
DgfqzhVgqn1Spf6pILFz39iKtvZYrMCUttzror+a2iAyRvo9ims+zGVLGeJ9inVr29TZQfqwd03T
CVBfGDkd+27aElf/DVDQ8zK7L4SeXmYNcdCTy7RntP3vZNF/02ju5358y0HWfKjpt2zscZFh1qz6
TqLtY845kTXT4J/ztIzK0ftG440TIo3dEHV4gidMjwqHWs7vDc7yUw5zVoOKP0mmDmrMXgaeN5E8
1GJVchVIwUszOubnukk+qyY5BkHy1Rbew7gO9UZK88BRcSTsyo8GrT+15EB+adPqDt7ZBVpF65Ab
oGDLvjsuXomho9VukjQ+EM0GZhXvQpUskGACfW0g6/ET8i73Xrbtk9OOX7RK3WAmYlihLnVOVQen
6a+nuKmeWNUF3XXV/CA0SiPopEkgqDgsFpM3zZwD3Pt85IxfDgO0smRyQxgIa3+5H2ju2OaWxiNq
76x2ZEhA06o9HxbMyABturbMdnDQ2czNvj0QLvTVyrphlzvuN6aCxbVA23eqg+42qYcRiA0tJiN2
gys8FtwRzyyh/Ej/pNdut2l7h0ObQaK8vssbGLfwZos7FagDolXaa41zQcDmNp/iL6lrv9SBKDct
KTqkLU2f1UTAYQX+c0d8i7N1gc5eo//fiEJBwAHMe0gGOmhMJaMeD9GRKS+jjsy6trKgu0wYdR97
j+4fxoN26xbDpV/IB6+nrtVylhBgulHvLa+4G+8rquSjS4LdfvTG57JMqoeusciIGicRjTq9r0yZ
5oE01INpDNPJ70qLDHMQ0a2uR5klrtRkbxW92a0stPxLNlp75gkv8IXsx4Es3bKSEfosjm9M+7e5
MIJDlWZ+lKqh5UzePcmp/1a5Dd3h7BLmbs5y3RMjZn2RPi11FhvtNKG7AnBOQpbS2rsyA7cOb+sJ
Vte0022DJJ/les1WEmO5h4BjMs1iWlGgQkj5ohgsE0Jl2/uiN5qDm8qdaoZhg08JHloQlbPG2yng
j/bDt0avjnMiTpYhLuSiaxdDbd+xvlUnb+GalY8PJc9oYThO+40z1pOj1z9MOR9dO93OFJ3R1DRX
NFODfYfHdrfU2h1GkCT0go5vfdIuKmEf20Gql3QYARxhoUNVmWwQhSF5YAxCS1O8Ns18W5U+xORW
vXoJoA0f5tyl3WUaEhxCQpQ0d4We3C99gI5BulE1BN+0ablRqrShCjpHd/SuF8PP6UD4sV/VhLfi
mxNhbJYsd8galfihK714VCAcIbAmTECJ2R10nkCAuWVnQUsh2oAeYvM6GZPiIJl6FgmtqVqMT3YK
tAp7DYgETA4m79RONkpMr55FOx20mzKNrt4uRoUG0Uo8q28joqGzdR8bmXd6jwCzi/FKVSK/gGxS
aQ5xS72TuXcmsYWMvnSNHaf5YRq911QXME5IUNj25L1jRotpthmbLOVUE0GitCWVE0c98zIzxmT5
autCTd42RrTnG/tJL4LS3Fs1CXz5PrYac6r3kjarxmRa1gfmX4P5xMMzm+E0J5p+1GnO3EKXnu4k
TNkXofMdRS17hUkPZcBs99B5gLGdg6dhrgmras0LxCeYOJ+LsS5dmu8FYHU8SLxDd8TEpqa2hXQN
SwIMF3wYJhyT59A8XSB5tJGm221CDuGM2SDym+ZJN6qx1G4yEnylcdH7hf5lqstxUFGaK8LJ2Pgc
wO+qiWg32GK6ytFhVBsrzkRq32NJoJOTORVYr0JLRL5vS2ZxKc9hlHvSgEnR3SCvLAGQxFY347XS
e4Ewzyidiry3qvWQ7yMsqcn5jTmsG1u/oVFKV7eynI38MxK4WNhoTikHa3krY71jke2oru/map69
jSVFtZ8UreoN6DWZfamN7qtiI8iejEQ23sNk5Cq5AIxBo3iNfci3lFC3ndbn7Cd/5hfHnWLeLTWL
fEPMeMz6xmwZ03VQRkjCGn2MRwkdLbEJDATqnwnJ2Ezn7HYs/Ek9qwbH2EU8IBKKUtplJGRN3HSi
LfBSaU1JD5DUTdvdDVIb85vFX7VU26zrfG+nsMYTk4iacF+MFc7d3Bvy6TOzJHkfV07ihYl0jY6h
TQssJRsCYZ/SYUIEkpVzNu7rqdRbbEK5ouFXau4hDkrh7VP4Wjqft41BnZK52moQTOEQGgG9tiEO
is2YUtFEfOlVFbVWgPEZgwPUeRmSWqEEYwg6hOl8Q8QigZsxw5vygsgy0/6UjjRBUQ6Bu41aHIrB
ltTzBgBzNoCkS6w1JKIBGSPmBV4msLLu2fCtFSiYkmziF+WxUiYBS86s9h3Yxc9mbLVfCBZjgsWG
BQcn207SMfdjkcd1GGuJZH5V9REZxorYTelsOB1oV1PgNReuW9hXxdCPhwUy/IUmPXHflKx25G+S
7yDlGClu99FdFu9qmXzz4DHQOOo+yxZXqW2DlMEtrXbA700si4Mr8JH4S1Jc+mVfkWlZyp2Vuc2j
JFh5I4n822DTtq+RUZV/4PLsj6SU5J/yydOvtD7pftSzoEr0qPG/l6QP/+ha/NchEns0Pz3D9dDk
Kz9NbplvjQotRJsB3qe/zqnBgFpC3ZOZOxif+Q6dnf4yO1mphRXLCLw+RmqVUKcgJpWKfeWlxeYT
yr4kALkR5I0YbvHCmRVhVacpOCRFfpimBg2MZK+86DJ92jnp/IJFZ7zoimo+OB0xphukVLh7+ynf
ZgkLo5YU7gUNMX03i8FncF0/s+2UhNBM7bM9D8k2oO2+qdo4/dTq1RT5pboMeqkiizF0qIqW44nX
u8YuwBOM1GwgdzogND7q5syLUo5QG3927cMk1HdJVvCOrPvmbhzFbVUP1VVC9ChnMgu+rs9eXixk
zhmVV3AgqwIzMkdhP01Z/wSVM73IdVvbktC6sxOvjppkIHWg1Y2jkQT4CUSWvVbdepD1qua6qg30
dr2RR0UukbLQEw3N0YbEaQ/tZ66EEnUO+mHfVATDtBwoL7zYWE5jJduLPu48LnyY0J/MTJqylc3/
s/3wv52YfxgBDbv/2QO3x/v6/TvdSCn/6N90ZNb/358dGc2w/gkbBQ4cbjOgpSvT7V8tGQ2qPl0X
BIQ0WPgPjB3+05IxzH+SfeMb8OVWwry1qur/3ZLR//kfeIvho4H/GyT+taH6341DeBkAZEy4/qiQ
UKOznbxtx0wCcacR5zeJrqFgcaWiaGeep+9j/k/bdtK6J53Id+0DUfpZw/LP3/XxKJi0RNd8rLM2
EN9LI4Y2u0mTrW001wPHjbQC39+NV25G9DM4axmvAbdW8fzLE7r989r+T91Xt01WKwnefLWHnV0y
XSSk43gSkaz/RRUce6Kk13QzoDCgAdWKYZsH9bJjRTHUhiNcmlxDfW52S4KpNwS9MeJsZvKZfNAr
NXi6538JbBRiFrDPwfhZn/6vvTC0VIlL+/4G23RqhpQlZhlJBhppiLPBQE0uF6OLSrc2XlAZSRTg
lYjx8QfAaTYJ5NFLM9cUWe/obcQHT+idF4M+ss37aqHAg+Ly9m8D4Ky50xKcoIwbY2iXft1FxKZW
T/OkJtKn4qUVl4kpmo/YMeu/+Ozx2DaCap7RatE0zlTozuzbVdokNzrvwEvj9M3L1ARuFJNJTSxJ
ZXweGNzfaoFoPulunmx+/3as791ffh1SznrF+EPPkV+VbtOylwFxRV36KXMn9WJaZrpLlPmRsfDt
/OHnF4CLCxMD34D5JwXy14fv+ogIm0Q7icYpPzOhTu+IZ/vAD/Te1ThE2UMaWucq514q5GtJg+jl
lMTA7Us7mZ6mRNe3Ctzj0+/v23tXg2ELdCXdZf1nA/nXqykHEzWmVdz0hts/CumKG8SU4uL3P/Le
5cAEZLUyPEax5xC4vkDlIMvspkZWKGiMptWFbgv7Pm/UfPn7n3rvegImNzTDV2/O+adJQCyxtVlx
A7a738JXJTusArX/94ZQf74EtOrhFDmIFkl+f/uVqWCkeVtk3Kxiecwrms8yqz8yH59hQH/+Cr5b
k+ROwwIKdj6E4kjUDWjmbgxmrx0siJKQOuER+rWz/Sp9JBVLPYzm4ugRqkz0ADL3K6TLrWkAAxmI
pf1gbXnn5jr4xTwwUGw/9vlVozMAYVv6J6nq7qKgh3MYtGLa/v4JsuGef8ksrYwbfBO7JFS9t7e2
hfLRxcI4mSatoLyP+xBE7+e0LF6moPvAAffOBbkmm6eDA4TpiX62ZnnKqbB3TacxLpILOiyQOqzk
Q3Lf+m85W5sY7PCe2MjKcAOdDUfzOmWoUpqnYB7MYyVpFaCrSNF90AgRNqpaEZsIQCCJ5TSTcufZ
cRdtCx/Zulp6Lb4wszJ+JNI9f4BhNACLobW6sUiPvHf6oN7//va/s3+whvNGYz1nvnoe2mr3ZitM
0zy5JlLWBSnpi5s4BLfNhMFXc6ID/tGd+9//5jtbx5vfNN8+cpXqU58r+4T6HYJiqzQTPntKBveY
gpqwcHERVreKk0kBn6/gGGl3v/8D3nsPPAt/rr76BrFRvf0D+lYGGavKyYuxAZEDIK+nNM0+eNmM
937F1zEdgS8mFvdn5MkvIzTZGAKltn5SzmJz9FcmOQ2Jq+gMpYZNH3FBzAhUKf3SFqXzpbLAjODX
qKElda4PJTtH5hWRrsGUtkeHWHzwdb/79/HlkdzoMurDhvr2LiyGiTmH8z4vsx/FXZPeg3EpXxiD
EzxXdNknYY20tiWpkiGb+fQMo8YgNGLI+E9BcJvFk/GjrNT4wd7+s6g8/4ACqhmd7ZCvyD97P4bF
CUYZ6Kc+y40jZ39zza4fhqMcJDp5Z8oe+k42X1zQ+5ddN2afif9GupgJORv4nzEYuklnXkwE+B1r
JGGPf//tATpoQfaGu8s29/a+uW0vyXjWT1rn0ICjkR7mhd9f//5H3lkW8W0B4wA+yDM630MTkthB
6gynqjWGIiInNX2qUNqE2RLTwqxzOkK//8H3dh88oXisqeoAUfjrrv7L69ouw2jYhjxNeq8uDVWY
G1kgescfZd6OtCCDkF4gw0nysYxrOzOmA77B4SFemPZ+8Gq+8+XwXZp8O/7q7/XOyBFFw6gh9btT
mRDyt2T9D92cyg8qh/eqejQlHG0YMgKCPj9fqNq04iKVp6oznc1IDssm7QjUiekURqVYvAubIJio
Q9bFIX7G+VslcQMFb8a5sVlmleIC7vQPnsI7ewd/FMc9x2KTsM53w051Hs3x7jSmHB0q0/iCnur7
6OsviBlxcix76VkfHW/eu9usdhb7IcN+89yoW9DlkU4DNGNEmqW1Hc313CYTmCDDkA4f9wEgSj+b
V1O5fNbWZdPq7+iubZXRfEUq/y/M7P/MleZFO/v8V7TG+vX7SPzOfeoLmbh4fuoTNrHughedBAJ8
kB9c9V8vGsy4zTb0syCAy/r2bdfqpKPDKE7VZKZPGSPGRyMl4fT339Q7PwL0EZkP68SarnV2cGwY
nVTCGU/Vqhu0Rrc4LiiKP7iSv1bb8JaBx/DtAphlqXh7JbUG2ctxx5PSR/OhVYu6ALZdY3IdHHyY
v7+gn7XL22fDIcXywLpwOaxKZ9XazNCOrlh38kpY3yFZYgn5lU72yZLTtGzHyQel2ObWE/ag/mLi
JPPHbJjp0daLK8PEuBNpHgaVTdu200VJSUKmMJl3xVZash2jD/7Y8w4C95zAdEzh9ExYsP+yjDhO
zLDehJI1xVaoxh7Xkx4M2aXjuMDSfOlkDBuCAIKAO9KfD13iVw609Z2/x4ym1OQv4fDgAXSmj0Ou
49tnVFgTrgoxn1xCbTeUpgVS/Ez/4OGcvwjrKRU5HrG5LGl0sc4OKbPvJxrOsRPRHvgPxny8dlHs
2nOdfxCseMam/nk5yP6BplLVuJwNzn6pxwU4Kt4C9I3dHdTL3NnQzvWOwAatXYaLOtRn19t3Y3oH
ozq9Ra+vfVeBCI6tJ5bHDx7z+hX9+k7+vO7//muCs90iI2LaNRt1ymwpr9lT6lthjv2tro/XQrPd
rUjm9InAc4b483Jsk2bYIXI1DoQ3m+gzTA04wO//pPX6f/cXnX0lACkz/H7daRk10ImsuN9o85d0
oKECxoVHD9uwnW1RIOTFHvh3l7b1fkCUh+lrQpOgb/H2ZSO2CcuOI09eZYwb7M5U13gPPlh13Hcu
cV1vUK8RofAXkEQ8aKIrC14BptF3Zi897MJ4vEERbuGmF19+f0P/Upys14Quk/XaW7sK/tkzLjVc
WIESJyl9HRzjaJpXFdbzBz8AAMkdVn29MfUGsaTpZ/c5HnAjynROgnBlYUx+8KW9+wE4oAqcgKOx
R4Xy9hZbea0co5ScYJLgchkYnzA7s12UVbn2zAJnhFBYvYugtiE7Bi5RB4iRdhwU6tumasUfH9yd
80PcencoYazAoWACIX22vKih8hvXUic1zBrskCaVX8jO85iwUmDmm74OxutGzJLkQHpDICgbdHWR
LYbxAfIj4xKtzYJms9j+4ITaADzUivUm22ilbgxHm5Sw7x/8xesXcP6FsDSzKLIcUu2crSBsHnoz
NdVp8Opk2VoFbv2Nr2M2irLRC7CNFgrVRJfIVGwCqavbnlnld2sBqRnyPCv3g73ifKde7yA9jhWQ
7ug+S/XbBwpWdErcoT0ZmlgyVC/6uHcZLA//Py9OAMPLYGOi+nDXz+qXIrv0rTo3s/W6sU+ERPEZ
WJkDq6S2KmqfML+quahFAy9lcPtF4EVHUBS1wiIULk5Q0sU19uoPlqt3No7AJsjDMHHCrSfVt38U
Lv/EXPzgWvpzcJXUdnk3GGn6FfLC+PD75/7ObSaAFP4rrVSOT+dLtZfGNll+2nUzeyR5VRX+r0Jo
V7//kXeWJpqPJPrYrH900tb94pd77FGbg073r1sICAfI131U00S+K4qW8F1cG+Xh97/3l0nFSjEn
JQh2CSMCatazH6yXeKi6cbgmJlE+63hoiK6qx7oNR7+3yQdLiUHZySVAJhfkQ0naiTHO3+ohVtkH
T5LVh4t782FRmjGFWrHq/FlMTt5ePMepdOr79hoyARzbYhxEssXLoJ6nbvU8WWp8Ih2WGUValGp6
tW2UBhuNbpO8xZphWyFa0NS5zsmfh2AbeChOlzgN+gsMLcw5TaNZtM86c/DlOItSP4JbXeXsveLe
9p3TAyBbqoQkCldNJ2NpiwegI+KVKQHOG1B6uKbxR3Rd6OECxJc4aemwdSpPe8GPWtzhRSkESpxW
vCqpJ6dmnOZXx5XkvjdAJPAYQWg4TDPK2YuEkGF5rdxhGneid6rXmVE8IGNapHnUWFV/L22yOTdB
udpriZSP+53uJT2aKtMsvsE/FQlOI0O7F8vQ1FgJZQ31lPLlosib8UtbWzNBa6ZGugzRu2jIPMAA
Xw0LHWWIJ5OxV7Is/g0J8A3+OmVBkG10ve6PUx70fRhMVn9QNTMspIt5SlTHLNyKzs+EYFTfB21g
QD0gTbvJMHEQAvCqCh2YLOBfkm7SzmZX4eQ51zur8PHCNEHnV/sK6mCAwGmAqYo81PfKJKw5Rmsb
T7N6H7YJMSnXMZRwmEvBlE3w5rVgug3qwd9bseQfD2wy2Q+S7NUfdZ7pq4RhnJJwwF69hCpOiIjQ
1+U5BLlfJaRUdsupstAQbEyFVY8AKsP0o84tJx4guZVOGBu8pE8K93Uf5YSePpqD0/URMM0M423c
1GXENF3HR7i4wO8tlSDPGiRPJwKZ0t2hkWLzNN3SvHOxsRsnWyLpRUkyuJj6HGmUaLP7vjtgpiHS
KJcgO5SZSs6raVXHG7SIDCW1sk8lErXM+C41Orwki09fyRMol2OtN7O2hx3evTZugVxXZHNdbYzF
UyVWC9U8qDJpZDQDUbdDhZHGgD1sOLezMov7ZBG8QfpcChn2AqoMiI4Jy0TTBU0SMSDlrQ7iViKV
lv5IaKODmX3XzLVBmPD/Y++8dvTGsiz9KoO+Z4LeANNzQfJ34RROoQzdEOFE783h4RsN5jH6xeaj
pKxU/FJFlPqugUJVJSohRdAfs/da38IZTbxgQ4EVIrksqCAITXqb2IvKbpOUimmc6QXm27Cps/jB
HJIBIrpROTe1LedbQ+p2uTXh5U5b2mBzAvpxzm/X8GHmRzVPk4DN63Q5RWK60mradf7IAgCr6ezp
z3Y+N7AcJk/flEs6nTqQW3ZGAbUPFVa/ryHjGIfI4tcErRfZvhBN9pHcbq0E2tklt2lbaWewQ5VT
bLQJKe346eEZu81oH2qlGm6H0Us/zEPUk+gONkX4LdWjuwHPvhEgyPGKzbgIkzEkbsmCbAAQj9+m
1H+LGhA1UB3656KG6//6vyzl6+q1noEf+aZnsKw/aJ6z56S7stYF1lLS99A7C6wvvVObqYIsiq/z
/XeDiaIDA0bhwHQGKBbzx1p3/C5nwE7xB3sKLCEGDVHcyYbxO4qGr2vkv2cqujAameImuFYKTzTw
jiUNursMdraqdkhUTpQLR+SiDlziCpQQmpLtbEHh8v2wSsgiyNXeNCD6hFR9qnWmidq9shdGkggZ
4E5BS4+Paqm8/qDNOuKhifZJceJoCqUrxoaIL9MTyzWum8IJezohMM6xFlwCk1GqcEw8rLqmJhk+
UAJ1z7GZkURWQly6jvolwxxAwlMHa9VDo5qKsd+bsTDGANjXn/1o10+xkjoYxbv6+esj/ffb/R/U
tt98u8VD9cw+6Juh6vD8n99+4Nu7bfCWsuckM8f6prphxfXt3dZd0NNIEtZQAoiQFLP/odRRtD9A
wJpsVlnprhRMk03HP95tGNj8Nrpga0WD1fnvpS199c/9/XJbfHdQ8yhfs6KBtAB28/UyrJ5gAwye
czPkCZKZ1IMaoAIeObSN6O50fTA3vWcjO7Xd+qpapHsuNGt+VNlWBgTsooVGHhrGrK0uumGa7/U5
EjcSZsmtVRvNdhQwwCzoO3eL1G75SpaPCIbxYCZ9fBUV43JqDgjuE6nMRG9MsdwCB7I2VZYPBwOH
Y+BMQ3EGQMJFK4mw1B8KyFDES3ejGjYkZ29adO1/5i6uIkSqSGfDtHIIOC81VtNY3XU7KJDzf4CJ
5p5mrdUR2wDF/cQehQdQprVBNs1Ng++kBDBYBGrh5Z1vUmQjD1hJ96qpNqAjLAOqjzWYzVVpVHZy
GNRxvEOPmgJnM6V5VYrc2XEq/XkZUZFu60i7NLFlBYMJHqqWFtCpGaqZn1eDhgVLnVMfCEQ4NNpJ
TxsZlXR6wdZSPYUTGpZqM18K50/PGC8HalQyUzC0t+2X1vhsJYq4ioU4mXr3scvlmQHSPipPSXE5
EdPw0SnVwMpHfPqzw+Kou1GT6FkBR3LSduLPhjTDw9hM+ofOdAOT8czvjB4IWmY/6ursnqF4PeFW
fQA4cTN7bbMxJ8jbrSAGPkrixyyzCtzE7hMm4C5ILGd+UMvhGb0QhBcsRvez1d9DYTkIXTkpO5Bd
SRwV16wjsp3VzvVzpdo3dtV9IQrkI77VG6b0PYIxGELdtieMETMR/w9ttEklwjABvaX86iWqu23W
uA3MkUjfdIp5bTflbVdq7VmmiwfLkJK2WrRvJ8k9HWHLwYnZTcTu6KfGmOWwrFKYJgKuON3W2EYT
D1YnEp36BcRy0OqKzyY4o74AQUGHJgD5BzfUzoJIkk7joTWG7E6YkTyZHZukewLZpz/ZINnjM5mj
N13shHF1D0CMqMaB5p/fl5L9v3R7fdM2hG7Migl7Crkqi0XL6iKIHYqBPxocxXhSQacDlGa05XSm
gTh5UFSnuuyn2N64kHcOFmkpGMoaTbKknWEQpVlFHn1f3iE2p2yHHgHpCjpXaqpgePg3x7t0stbz
hez3wuw/6fTxO6O8BjkalrF+ky0sgAoyHQa9uRpjfDjWjKnW8vL+dDRmIyjM9B5nwpYlOrIxlmk+
PfmTvuB6xmY8g1WW7DHqnZGlU4LpXSSJq+5ZTg/D7ydBehEq3qSntlfmnXqysC8Icj2uQ1Rr5NZM
iop9aOEf5uL4Zt44O3TeH1oNWJqPhPCsUme0umVxptAm8MsK+FSvlNOGOdALk3JE0VrHN6uv5bBm
dN8qKMSvUMZRsM+5lYgU5dZzRME2ehifizT+VKbdQSm+UMPXbqG/kefc2iRq2iYTcevtobx9akjy
2hJpwvBkaPu8dMKRgO+dmLkfdBMsZCwNCRp2J8KodxcfbN2aeaviLujd0aYlbu7NOXK3WiW0ndGb
zqOGY2M7JgIvVLPo93L2ruMcawgZiL7VZPukmh/ZHV7ViTCpxNnYDcIsqYebfpJeIMt8oovpxsT/
RBl4ophWQPYUcetCkJeowSPrKZnyg2xz0H3JXdz0T6Yc88e86vdZx3K2E3oAtIbsdTNlD5sH3P8P
qTlCtbCuFYUgcVWZWAGb4352VWoCfI6qV+9TyH21zjNIxQwCLKqR+xf7qoqsiwxTwSWX0wVzvaQX
pWWMG6xn0V4xR0H6mXESDzLe2JEAdac5ezNJEdYtmJJ0/d5LdcETp75yO1RLfAKqAJRKqtOztUFm
TmzqPhY41rLW3JHRYoSGfQ+5ufQFcOpq32C6ijYMtuanhPnz0jAa42MjRkZ1N37UUp1vF7cclghc
SG3W+vXiTDszjS1gGpP5RJUhZOhxSSEaLOXQeGwyjTlRTg11UscHinnlqUlC7WM924S0z7plPVW6
UpmhE5kCxkyKBdnHHtKSn946u1RLJ9AeXe6e63WtfQSd2QazmSnKrlStiwIw4EVJuG4CUCoyLucO
QegAGSFk5Pa2kK66g+jwWjpaRPRPa+AZqb2+uOgqkWwFqMtAyUXBh9mrYabEsO0mz/KpjKb7hWjv
3Uxr8lMTo3ktywsTz1hHXkFT7ut5KvbIJqq9sRRkwkwMgdQmpsNUiz1CjS/04tpTY8ZSFs8F5uJ+
dsdt2prK3h1Etq3VPNo6XAuE1+UU8Id2CTM1AH/LLeAaptm+G2YBCGZOm+ult1TYjA/TkqXbaGqc
j8ooo+3sYEUb1GFAjd6LfWb20SZyW/suVvP6QTGK5TYGHbKZqUqds2vP7pRUJAdAIsrONNL4RGR1
cpLrHklfRSevgHs096m0Y7Q3LEWYPaGCHnKz1JmwB/t66JTqDEhVdUe/t3pMNHu5SWeycFR77sny
idQtPeDoks5XEdqVGoHwl8vTv9fBg1yXtdrKtP/nu7yzcX4pH8cu/nEp/PVnvi2FCTBHsmGrKmom
FxmkQXH3+zbvDzbma28GSj+9TxRv/1gKW0AGYKeDfbCRfHg08v6xEja9P2iL87uoUtPc0dzf4ggY
1ut6JAKrNRrAQlcP5YDe23E9UjZWEjPZmr6OVc03RjTJQxljeMaI89Q20PZmikz7JCu1K0kNJbBa
xdhkalaGMAuzYIL4hcQc/iSUGp2ivOfeeXrxaPXLsFs0IUKjiQ3fi4eHtLQfGie6qzvzfiE3PSFF
cOta6RdDt29VWcHUxTrtawloIL0zcEtWZ0NieSeOjK9BMz3jqBr93iTvbWYU8pskgdbkkiSl64Vy
SjQ6S8wkemxnT9yz3pTBDCr2ZhakpTdxRt5SrOL60eg127aswipWgUiW+riphjrnOnsyxqp+2bqx
poZJXZof1EiFv8+YeOZ1AooaFS0CqaqdY8iPbhV9jstp4FPNr5LIYExVOcvAs2A+AnLOT6jrkbAH
EScoR+0zjUCUZdkMbrl9cpK5OPEGQHJlX29mLTp1E3hsEWr0bVWXj9ZqcE0HD/QYxuJtpnuRL3p7
2aqLMZAVVqDbxd4ZEHU8BnXJQIQr4YHhQCfvJB3CzE6Gk3ku49N+cD83fRcHs9MhBFcRbCAmc6y9
qcMcTjLc3YVa62DMnI+gGXCjKaU8JxZDCRpdhXWzlk01lqc+yXiH0lXOBGbBbYER8UIA4QsHF/V4
KiU4B726TtiI+9TSmaUZx3091c8Lq884UaqsXZrAi5p7GA5Nd0fpzPGjFqBa1A4jm7D2o5FJ9vmx
XGFl1p091rfqFLnw8wi6K5LpDmrUsM01eW6JXgtEM48XOmZEv2NMDLjTjV8kaMxSRQJXjClORNRH
E236NIjaDUE+3vRaC7m7n84Hc0Q+U1X1Ru3gYKaN3FJQ3lrrGWRu8RA1EbVW7cxC2+VnWkkFbg3t
nCK8BZH+qEqWqZAeuXtNvW1M9X606QrBFKVCkZQhI8FpMeTQBdf0zsrTHoEXx35RLR+UuPq4EGSW
1zCWAJQPfm99Kojd2g6RPW+l5babgWJ3UDdzF+AioThojN2taNS9ayQgsSPzORaIIACGfrJ704SG
iIc4QePhF27Wg1od7zsjvm2SObqxlHYCL5mBrEqSHdtsmyqqfqL37p4eNVXZqKFY2Dr6zJmn2nZt
Pm6oyXd+38z9QUUl7rtpd987hUnHxNV82TkY7EcCUtn8nqjTOO+nwTiomevuPWnsGqvKdhPv1yd1
6B4HWyWADhhZiIveDePEEFtbaeUWv+BndYyf3Kn9OBlMZ5AIcCAXahX0nBPdjcXbaSOqn8ThPIup
uGi8OaENyo2ue+eU1rZ3mPRmOZuhR530lb6EFeiWMLNqb13gTPQi08+MCUkA2gR2w6yrISa5TwC1
im1q5hqmZnFjWBjKU7GBY7SErj4ZO8XoqIgn7IEnNEIHxkZ9Z2InDWrLXUilb5MppFvsbl2SP61u
2UjqacEAcpPUvsaAXzKmWyybMHgdlYh1NzcBgfTWrVNVbpjHogjHpdAmOMw42jRNnpbGcOgzatCa
YqcbwCULWJO+2oxTeqXqxqlOn2KXKSnwjAeQDPM1TuoDxkmdJrDThVFJOqG3EOUqdAyCsXzsIpHv
2EfYbgDe7TmJU4Mhg/+lzkePBVoAr4DXLwYBkI7Lx7FyHqeoPCsmJISkeNIWyFpjG0UtbAGIeqzM
9mBjYzYQ6uMS85QLx2ahVGTRNsr4OrthhkkyytMMLkooxOTx+XA+2jDH+yh1XnKKF75a0D5yjel8
1udnSv4zNnf6baKvD0acgoWNxPf0+d8q0d3WJf/93+vPPNWN7NI4Gb66vf7+t/P0qav7+svw5t/a
vdQrPKg//kuvfnP/f77+cfxSr8yhV//CVAJ/6Gp86eT1C87Mb2fx/W/+q3/4veh2KxsoRk/1WBHs
d/0CzfVVrRl55lsLl5sX+ZS8FMXLzz/0vUBt/0Hr312NBTqpyJTm/lq5mPyJyoIBASTTOchXFCx/
FagNnHjsiVnvoKynw7lqt/8q4pFJR1WRaAxcC2j8+enfKVC/7oq7LH0o3mnIt5EgIl46TuWu5Njp
kaeTlF6YylbWMPLiiM0K8DHvnbbtWg38u1r4/VAOqy5vlevYX5XaP3SsK1NA7NPdCMSBTEKyUBu/
cYjn/eH+X377fT866n4+imOoDmDcNQeL9Iuj1nCLAmRKW9y+mWuUZEn25qZSYnf320chAAugFQru
1WlxpOwYVa4hKlgPcJ+WfRnBNuqHPt2+fZSv4vTXt2wVnyEfIaqP8Bfj6GJoKawgzArViCOfgdUA
5qMlYPo00ugGAr1bnJOGybmWxZk1RrAP1RCXVVirna+2DIz1pd6o586S3Lx9Ziydj54lzRa0pQA7
kB06FJJfqQ8GyjMlohf0lyVE13Yob2qorr7nJiLkTZIUOch7ePuYR1L+9QVCVsGKnWYKbDn9JwNZ
UsFGziISxavMPcy1UlNLZYaXMwBoyy2bUNit2LjkXBzopKhBp9kXVWLPO9sgDjCx2dPHVuxu3j6v
r0aK10/Jw9ZEXV3Hncj3evSUKJOgliZjOCgqRcqw9uTW7DRdgUe8SBqveilDY+6ND17TpJd9ZlDP
BUe6oEb65Gb0vFXTEGduFnU7IrrWVrTDWOfQ/g1b1e1YMzmRfT8ulnLqmvpyPenTXIUKm2Wfuczc
RL2il0FnpPp7StifPyaujBLJV8kM2VBHVyZsZxD9rFIUcRbcOUYKMjU235Owvt49fX2ubMV03ASq
BiHtmBe45KC3rNRIAsVSlw2hEURExIifmtpoAz3PnHcGop/HPOS9SOToq/Af9IOvX142QG3jzBZf
VQLCRbQTvlqKPiGr79/MvVxfWZTEOKrR6SC++irP/2HM6wqZq02rJYFjgz8FNDnx7erVe2/gOtwc
vYE2+1w+CuiOJHgdDUfa2AxJpnIHF9OrLlKhzh8cBE+bHMr6bmgcdatqqbEdR+JxC3guMFk1HYwq
axdxPkWbZHLEARULctfGT+RQXialN6OoVKw9gKLPrHdTCjHKSNJDtGxwn/WnVjWrmyKDvTzFLbKG
wrWJkomKd8ZAptufLs1epyZc6bwga6vrR52TOpE+CeszCYbCyAGjun2gA+gLHTAxwYi9MKR0CI+o
f09l9It3n+bxaslWKSybxvrW/vDo2DtT9MJ/DdDNSPZeSzQPvJM6fHvw+MVAytRr4U2DyknDbv3z
H45Co6XoKp2l9YROnDmLbMFlLTtVk2cHrpDJNmJQe+egv7qn1D5UFRcuWupj715jDerEFJkEZWJS
hZ6z/Ezx3PwG42y7R1SafhoNeEiuU72X0PqLm8rczDIDUT2fg7We2Q+Xm/ONLEKmaSBHSaB5xdK1
dwi6ePum/uID95gaUW8zUbCQOvrA3cEsVuQkAzJQV8Zffd47rSrDhjLoO6/n1wXSj58eazhtBUhS
huIdoSP6+op0ybZKGxrTzzvtc5PS4Rrn0FYUiMJsOkke6G8AL/VbxWXsl111m5QFYdTQD3ZImIsd
qkc8BDqRL7VbZYe3b8Tx7f52crirLAhBWACP3i4vMlsEx5zcMlrJlViW8jzqibd4+yhf+7w/34O/
D3P0VInJdm16GaZfJZ7caHIkO31qrEBZ5PKYq1Fy6K2oP1PrSd62xVqnRshG2EIyXqWo3NCFRU8z
DW0/TaHRdp42bhVZ3jNluBvHFfEVSSMoHJysxD2Zp9syA8ajjd7LO9exPqvX12GyFtbXsZpPH0bG
62fJwCwLyFBIo8i3cb20fYYw493x4abg05zxcYiqlDWPnqs1sC0MARRQiJ0ZQbz4TZ8U99g8Y23V
cdgkKmswNHNaQbDOasDFBaIP1Ze1pbXB6A3kEeapIGddM9eaRkwqkxnq1Ll9a4ynOGiX/L0oySM3
GPcL5StibgqiNNNWKcDrC2yXqBROLyGIjZru1yn6Py6r2Mxp4p2w6iDpwsCfiSqh27AzEtfpqqP2
KpsusRKUvWW+MxL94o7jy0UdjYlYX0U8r0+oR5zo5SbAuMit57vCMr7AaycMAjzXxjYL+c7hjhT2
X28AilEDITBKewIvj75WMivMvuJjRgM2B/Ok0XW0x2CEwh2AFep2OYtKf+kJkOncNieljxBJw5vf
+Sz1dd30+kXjk2DQZw3L6Isw6PVlSzfv1l2FS0O5RB2p5jEaM3JAWHKPZyMNinDWFutcL/r6VFkQ
7wmPfKWhrIldovDnAyHVHhq9ZPhoyvwEju3gF4rp3U45TarBMl8Qz74jOD4eVNmKop4m5VrTbMaV
Vbb149ANH4Lkt2hQ6EZJQiQq5amIgXHkFQSrt7/DXx6JoEs2typMXu9oNTMQX9NNrVDIIam+lGXZ
rrUwActOVd450nqfXz0HNDDrdhGNNtAZUz/6HmRjSg16E5XXVrP2nw+4GKxtXVJvn1Ma7G9f1k/v
Okydrx45cK9Mvd7RwdAUjq23QsSHfqEQlsChpEC4IxQM9NN7m6Wfrwx1kKNZWOV4XrBLXj8tr2ln
F8x8HET2QqnenepuA5O2pXZkdVc58WOn+Fyzd2aCI5E43xcjDMUJ9sTAlVn3Hr0ktORp2SkVfYCq
D111vJ3K+Ryorp913mmWihO6r7ssEWes6975qH56a/icoErYrLkpasA+eH3FhbQwrQrk4EYyUaWl
8hxkgNJYeZNL8/aT/OnmcigUVBY9Hy4YINLrQ2VRM1DpZRVTxBVRV2RlUBRtnE3VIP0hIgoWVtMO
27cPemTHWe8tYeX4Zdn1s7gxV6jTjx/gpHelFY2k7qRsynYtrLcw06r4pBUiJs5ZR47vBU5mNB+a
eDDPyPQcPmjEAh6Q0nx851xeO1u+nwuuUl2lZrRCBl6fi5tOLXL/iecMmTHUnX4mdqOlNIk2isSw
yGl2DZKrD429JZoL9W41++ie3rGP/zyfkarhMRyZmJN4zY/dzaowIU2AQAwUVteXDCXNua3TSejY
boWGFz/nyGV2Ce55VEqz9sFGvrwbUBRB/lSsp7k0dl9vzG+VSf+1GuiH5qW6GbqXl+H8ofmfUAhd
b/4/7+DepC9d9/C/zl7q6uXHJq6+/ti3UqiyVi6xtq1+Ohb/oIrMv2qhK5bMWF9rQpsZIpkTebm/
F0M9GPJswzwICdi2V8LYX6VQG/IYWwgPVxhmXSb134KPra/s33MBdk9a98w3aIWBMnB+R59XJ4eq
jBb3ALVUe5A4GKSfD6g5NDOp3xmquM7jQ1G+NVh6U3TFBH/09fT4odq2JYnTMuGbY3AhOm74XrH/
lw3mXA8HwfoNHJwi73EINgExyZCl88FxGrG1dDozDWiYd0bCX9w0MpqtVWGtERtmHt20mQ340pbi
wMmg5LMKdQ/OXFzNZhu9Y8c9vmcsBMASsTqnRkTV8Xj5geRCJERwHDJKOiSZxQXZNU2OmeGHt/by
2/P+5+VjDvH1MDipdaS1iGuPLmiwhdeQbnhIo8G4HROMNXhdhv3bB1l/yY+vGvcL8SDFYwI3uBZn
nV9+2AVn3oJCQJh7qxRyN4qBGorR20NBJLCmHqTRtO9QWn6+eeSnMoFQOrU1pMNHKyq997pudIy9
bUckMWJLxAvZvVcH/dVV8WmzyFnrGdYxrcwZaoGs0NhPtAQD3aJDzPgsfFNR09Dt8vee1NuHY8v2
+iYWECmnRdH2QFmtrZqBtxgaSOTJMppbxpH26u1ndrTJXd8MnhZ9CzYNjEIwj14fb7F7OulztS+k
qD7XxJA+NuMSw4HOgeOyldMk4Vmlm1/ONmGExGV3HuFZ8wizMHbjhXaxNdFcqQrnvik1yo0GaUhM
oDKJLk1iUSI8ZUP6qS/bsl83k/1+JOlqeshBaCtXhDbrHLvvW23z9oUdf8KUQBjxKHGxA7P5io9W
ioOH6jhtx30ie2vneKKDMOyae5gC6Ts7iJ+fGG5QlDiMRwxKdDZe38HIdju1QFRaxYO6UeBMB2Mn
pxesYejBaRvPvzk4rVfGYWiiQaaw2PG8Pl7RSo3U5W5fpcgdMdXKnevOYl+oWIvevoc/f18cifIr
TQB2sQjjXx9pzvrMjsd2D7tkCfqqVsICHPE7i+tfHGQdxpkBmTaYFI4e1JhXtsyiem/MDho3h41q
Kkpt+/aV/OJtoCRI9QnjCzXJ46FJN1JFG50SKULdkBzcEFcfx8JH/d6+g6b55ZE4AP1H6v7uMTjK
gjRtKHO9z+hwnGXaQD5AXTWbQiTGh7ev6Vc3Dg/piqjiRWfUff10WglYR1PKvdQVWmboYikjJ+M7
c/qvLgcnM94y9avzeT2JH8Z0Mg9blYTpvahQWQjMnMRna8wj1Whe/jcuh/XJWjdZ7a9Hl4NZUQJK
LfaKl8pdLYw07MzyvR7J6y3OOtqtV0IpbOUrrFiL15djq0ttolvf1473YDWFPG8c/Lai1O3rSp/k
s9bMzee3r+uXh6QewiqCKB5Mxq8PmaixpQuZ7fOlTQhOTaotDKZyT7mh2ks5NGQoKGX9zkfFeotf
+3oyZkFKLYhFKdPWTztlxxmH2OyKHY4MWoOTLdSnvk4RFfV8bKi1c4yN2YBDEv9vM9wbZPA+khBr
EbdnENi6YTmrXjSIiD5IkS/Sj+y6O7Fnu/uTGlQGgIUhSPUTzp/gGMp726kgrneT5D3xwTmc7i5o
Gyg0V32imxdW7nTjZTbVU7rViirvr4G4AGcaWnZiYbF0AzmGEeGrLYD3KXmw2AKq13pq0kZMeWnM
wG71CMuKln1JLa/tTyLJ7d50kVLfEmnQNFtEUSrV11zs1WVYBe9zop6r+qg6m77lZgSOVooTQ1+c
1iduryQatoymjeblc3qYCkIzahTb97YhiZQstUk/EF8XfWlNqzd3cz7IPwvcN6jnipxaot1m8Qtg
i4qW8KjiFLVSJ9/G8Qr8ShPi5N0apy3F3WhapVjzaIdxObftnhIGCvaGIJkOyaDT80Cc3CWDryX4
et9mE1o5IvIsC7+BI5HYkZmnU0S3RLKJnMX8c1IT/DN5T4Be0sv8omM4K4LIGKKblpQhNYjTqNli
/shbOhGz9mxSdlX8orenezXWmmUDg2Y+74sBYlTlVfJZkQ36u6jss8wfkzKib0jg7OkgNRIQpahJ
tYzaarD3scSXQyN4gEVfKRYZL3Tx5fVo2uO9J/LhkRyihagNM1bRCS3ddJtJp75OmoiO3CBmdPH7
dlYklmldaCiw2tRyzyYnS7O97NH8w9qrjXMyEoklSDSt3nXuXGjBgpZg1zXtrQ0xP9q7kjmPSgTJ
4wCabOEjdhzB2s9QB6HHyGtqR7BEjaEyTgY3z+9QzS2fiRXRzt15jj+x9J/zjalkeb9hmU9QbjdW
5W1sD2CELNSjf5bSRZIG3gKT/ygHtjON0ynlVs+oIfNCDv2jxMYwhXOiFSl5g3b6QOq79dwPqdSw
E8eSjNmmbsrTrMz5xEurowKuibn4giGBYa0viGQIs6FMHpY5rrUDjYUo/dgoPXd7sWyEj2KAWhqa
RZfdWAIJWKCwoRzYvRlOHYwMKT0JtKJS6feimgfVqi7nMQkwRDiWZOw1cdXO4RhpRGViGld2rIdi
JRwnkoMMp4y1MBodG9f73JIeEKOSRNyK3u9zMnkpH5I6yl3CmNZvEppRhe8WqapdLZGmoH917e6T
rbU1WSZzjRFcysK9K9oSJ2eVyMXceuYyJht7yr07OapzExqkWJKwSWYuMmE1zomRMIryI1KZtiSj
QMMODjDfnHGvJeVTPsv0pkgXq99IwYdOtI9T0h3Fgv+lkHWVU80mxdFfSkKwfCOyWmr8PIvYt5Gz
03Y0coaS1KqiJ7tPYzuA15nCBxjqotg2dk9TkiD2rKRjlZBoYZLH8YSyZpjJsncI4+mkLlMCRWMa
x21iFeJunhqTpJYGC7+FF2giC+wMQpUz+hKwNBE/1NMSyjT98G0G/nft5T9YwP4wlf4UwXdTlw9F
+l//73XdhR/5LkHT/qA+ZlEooZROfWUtyn4Tz5uw27GWgp9kuqUC8oMETdP4I2ZherXsU6F9sN75
hwLtD7YKyNOovNG8oQLj/I4C7fXqzKEY7iCZofe9Fl0Q+R9N+3YNBpOKrk4AkuweUWz3AHLVMnln
M/B6mv9+mLU8zDod6Zx6dBg9xYUdLebqz8v6M8XtiXIQgxZOatzw4Urn5odH8ItCAhKFVwsLhk4q
XQ7EOo2yNAXx41p4lA+LiDol8VuvztSB+U9SM/XVqiTHIymlQi/FUdsxJuqjbJhS3L5J2pPUdlYv
ozngskkCIqKHqzWj1z0xtdn0trBMUOntcjdh4RYMXpVjppoGJVJY1qaZGKwwdTEKpOgiEkONwtkh
Uc8A/1B0AlNfo4xTtyOFODOJwGKzrOEvM0bHIZe5YW4Wp91EEN+TpjXTFPkzr4ggTZiiv0cosWoQ
vhUWHmibZa1cYXy976qSEJWwTVXSIwJsQQrJJhYucrv1HTYAnRboXuqW3p5YnJg8rySvjOhPS4ph
uXNareiMYO7pJuzhg/D30EMDRdmpZmsbQMSmxfGIv8iNmqS4SWDZQ+PmKLOL/Sxi2xX5de3k82qN
JGbdd1VijQ/FwoIvVNFwoPvGJeDQA4BIZCGr51yIBnIhUrB8gfI3mmGetwC1AP0VSnfFdkRNTspx
UjwATVx45BPn3JWnJTCsT2ZZtOR6ZF6OvrhZNIjzEOC1+HOPD6I/4L2WeuY7XanXX2Q2dLcaQQL6
QWHiS/12Xggolq2RaD6UWeEFVVu6+q3JPpWg2yqucMOxjMme6zgjl8xWFYf8bGNWNHAqptttm6jx
kieR0919qWpWASnT3KLBI8wAZ58OraEp4cJW2KBvWZmT+5ij4MsZrEF5bhGTSxzKtOzorgV2QYzz
WWoKB8SKk0fR6WzOU3ndLIpSn9gObtrcL9WpqTTcoa2Cl3quxvFmXc/a50UzVu21zMhRDHOlyNUL
0tOEcVprLBQDoIPKTH8EV0flL4vSGJvS7Q0bWosuJgA8mC0INUh7eByn9hC39oc5ThqEA31ZNTQ9
sxr/C/OSNQwHrKtqR4mgKGtzM2PYa7qNCT6mJDku0xsA00VbOPU2JvJ7ufcmQ1dgO+fmqF6Xec/M
PXSuSSJcyWO7hGKjexddPDT0F2s3L2+U1EjHCwsUhHZrdr1dUr1yK+WgRAt7RgievmXj4Emgxcab
amJxUENSjAqEVpNbpucEiMU2N301arf41uL2fEIkNyK16tS1b+uIVC2oPZC1eWAVZdgnmY3r9YLp
PyH302lsLRT9OI2Yb2HtrKvFthWZtiP9PHX2jdbY3T1L+R7z9qRGZLotHsTBGxa0Ji5VVWlrfDnJ
WOSfaysrh1NlynP3YxZThmH0WciDQxpqqEjpfWmjXhiDZDQJ5L4WE57rBTcqYLB6ujFLU+maG9SM
ZNNdMGaxYgmQN8bFeBUpHovzU5RzsnMfl6EF+HyodCKlbsemZvtx0xLDDDIoNQwEMHXXsN7MJifO
Nq29qOBmIfu0/cbJbLQcvZNNiO0EMTZ2MGmNMEq/Zij1PqDqSdlxSV4+D/ANcKYeRK9KEHSpYILa
Ll2LTtLpB0f94DmZkp0syIiUDXRkNwo714qUPVFWcIw6xJGSu6OOGOgZOLSPSo66YFcVqVP4o4sr
8yQfmu4UCxM97NzkcRBHyt6GHYWpSzeU0TLQvFqI8CLatDYAleOI6Pp5jdap2TVm97EySVqbOG6n
uLjyKrcT0Xk8lVGigF0qqDO8s2F9PY99n1UctEZM5tRaf6K7Z6mLHJS8MoWQLPtAQOJpq5J/11nd
mZmYk759ex5bS1d/b485HttX4K6UtwyaCTRbXu/Ko9ohRdPWySNboNos1DNKlt11DdBE69mqxf+f
vTPZkhNLu+yr/CvnxAIuXGBQE7De3LyTe7hLE5aro7v0cGneqJ6jXqy2haL+kiuzIlfUOHOQE0lh
ZhjG/Zpz9jHB5y7mWxE3/w6R/X6k8sdLc4jys7sau9nu/bLRrc1Fy7jgSxncWG3zqVC7oa3RMpq4
qP/6U/6rl7KhxNioNDnRfl2XX1fapXZ5qRU/0d1kFekNCUdU+0n/b6Yc/3w9rx/GZlt1VcHRnr6/
niMNAHRj+ELXSFD8ZzPNGRxZ99VxBoYFV4NXRSroQVP0/5uv8n2ldb2egpCDq/INhKJElvr+paWd
jYPwCXQRcAa7bVmO7LiUXLOXv76Y//J1EPcxTjbh67CWezcK4+ObBBtyi9ZFA3ysUY3+kEOR+lHR
/afep95nVP0Xu9b629e394aT6z/4Ue0L/zcekbgsHDapEsEJf/InNcb6jS+FZR0cwOv8/Sq+/HPH
atu/2TbLDQaKaHepx/mjP6t9nLKU5UwZ0d7jZKPi/zvFPiNKvvz/+zxBKgCqEBMI9gFekMylX25C
B1kVWAb52pNlIp/SVrcQPIk9zM3uxq9K+Jf06l2ebrD49033yRkmw162SUyVyVIis5D1r3W8k+Yc
FM2mLUsfebVyghSfW++sKoviRojBvhVzu1T2LgYUm8J3cSl4oxImTg+eoR3XqM6INkZGP8g+v4zM
YiSexFnYt/mcSf7To5FVU4Fgz6S+3AG1s9J9ApFMfk7iNF+KnQ/7rB92EyKFwjt4RSf0pu1J7ORH
JVK5BbAROFE1r3grM0B4Zr2HYFpPACHID0qu4X2K8cuazNdEYgOh+6mQRoIebyBdkqA3AB19tsEi
5rkngyGh+zWvULZfardzRyZXS2YBhEqdKtt5dl9i7gc6aCLum/OGWRoeBPxnVYMPxBmZnHo8XIZN
wx0yRInfDBccaitGMndaWuI7+rxovou6LiFtrC6xRyG5IV77OR/XtL2VSVJ3gCdct6qideng8rUz
eIAuhAYhKBRbn/BQz5l9/ziQ2VJ8X2qnQgGbQY8dz2ZfjsXWmAhTogQk6AD/mlW/xBjb0tDvDH1M
YzIyQyKBGI10SrX3Y6t9Gc6BM37g63LH597LBnGGdlwUMDyqUVzmEggwuX8rAEe7neNzPia9jNqx
MnC4JuvE2wOMpwn67s2126uqsr+6A9rxqAHPqLYFNzAg/DEFZjNoJACn0uwTwogt/iJhRZVHjkkt
/IgJI4gJupBkPMEhN198oA9+6FBNpZSpVjPAhF5LDxoHe3fQGQEhhRUUvllH5uBzMSsgjzjCh5UP
bDHDbEJPV2vwYqnS8TYGBQ1CsELAplWrYbszzmorHWvijluqxFIBRkVH6igNObKxR/9ONkVGDq3t
GxRcIFWzr1Ms0mnvyYrwnaO23Fm8JVPRilezqZPaC3VrYOGOgpUy4VjV/SpwmBZTjNxt6HAvj2qF
TjYnjbA3I1bHuyoAqLLtVp/gZitPeFNEkTFErR23CmiosEDBywiahX7UcPGeQoC8Hy23/+qMHTOm
FUH7ELLpiVW0iMYcw2mR2RBaTFrv+cXOv3PXchkns69g8Cw501zDn4a7DnBnF9kpIlSKSFapW7TD
fUAWIimXgZgoJEEexvvJgNOzSfJu+ESnbH7waPE/rbSAvzM4LrtQz6K6wadVW4crQ3JCXJmOHp5c
OwM2g9pqQq8tZwTSTs7NphrFxtrtbE+GQTkIMiXxmWUnD9ZfRpivrI+OS9uElmnWj7S03atyG3hq
zZJOFrNP9MMRgQrcKl7KGLl1eMTQ5C9qOjSms9Q33WqsOw/bsf+JsTtTNqz4Ip7vMDL5A1T5JAUz
ZE94Y0M1+311GmQmoWtM+SI2eW27w4eaYYm6MHK9KlSmtS4Dkocr19ChLXNi5sOiLnN89i6Tl/Vl
KFhWPBqEWdOPGe0U04Azs7sWcx0yDeeSCH6mVtjbBBRtAMm3WaTXxk32JNEz0OQuLUxTb5zJtLrj
zOUoN5OuRbbNICjJs5EYznAkX7ftL8uY+saZ323qnSanrnxSqYMW+7Xh1aaM4PJ1GH8HX1eCjyd1
nXwBo5vqT3NAMkvoTvEIODWoLeOFgJgcbf1GNV2mZWgbCCZI5XO8xvrMkt5fi2OFmt8uJWGpHSHb
wcQs4Hk1exA1Sdn14ZB4zvNkak/dJJBVxd6WuutI1x3h7pWvNolTVRRoA/4pFAVrXVLzg0w4J3zn
bI9ZvEbFWAwveU8s740e7WZ8rDLJSi9N+3hBBVvbKRQhLXCXM90vN7PI5jYUdTAySklhRu5UQlzb
1h6wgD4mZY8XAYPM8OBbtMdRRwoUoRulAcwgWJqYePZ8Km9jzSwC4Ihpv4EaSbtdGY8zwwszLW/R
X0vyO+VVGZ7ggMxCM3NrO6JHanERT7JSF5fOEfMjeuuBFkEUJcQpVdxqYa0cpj3BaGMIG9e+G3oV
L3va+nLa91cRArkfaRzmAeHcx9rpzDoy5dB+66VsXmW1rlCRgty76HZpLgln0/XWMM1TmZQuAQeZ
GeRwZWIirNOpX81jJntOz5pz194wW0+aHStrmezoU6VCRN9ozC1QjPWbAS38axIgWL0Ynd3KXT5W
zTWfI5CYfRDQWCFrOTYjKunRstqxY56mpc67TVZzANTILnqUrb1AeBq2bR34zMlLmUFjAIyxQddu
nQk/X7IQ5cr0CTmZBM/TBanaxVVDXcrxzRA81SoxsbiTJRstdlycHMK8Z2ZkrD5Cl9v1UICSmHZJ
3rif5oZdAoOHwmvaLbDJoYFoZHTrAT3isD7KtqexZYcv9nok+PbEDQVUrg1mycy8m+QHn3acERLm
uq8yVq1PdOywnGwVY21vOtuvd6JpdHc7VnF3SkT8SFoLJv6ArOnbIND+EkLLrd7KsW+eJqOX/nam
W4JbS5lfiUvrJtxjWVJZy/MiUyPdNH1Gaxz3tn2HTxm9Zt9CXrpTabGiqhpYX0UUH+kDTxLxUdRj
kR2gnmTfXL5lLmgJwuJVD8CeniuwheOeQARwwp0RpPbJ144295Wn2dtVg7fyDApKHoue0xKmNMiy
bYyH2W3E8DWr0HNOEew8Ao8mM1gvYE/sz2k7Jx9a4QBtNVLLhFOVIlXK1Dhy2tRtOW4XrvUjWAGW
GbDXAL7bfto9yckyv3bOOJInlSYe36sp1i9q5nbf0dPBVvF7ZRN77lXeWzGzdWZlmdKbXLOPzubg
FnzD/QIS2aCKmbYY7OyjW3IhQlk5IPryzNGXNLH6lO+tMZ87IHz4d+qAoiLJiendGGtjZeFEAMN1
PNRnPI4HxZvPrbX9DMfOA+lppsNbYNXDSXYifTF0VT9aqVzsrbcUTs5TrtaXrEYQH3IrUmY5QSKr
bTYwZtlUnLBQDczyu3bd9Kb3hvh7P2vzdaT0a/aLFu5eKpN5U0fidhvWftLZx8HQ5rdp1JLRIVqs
381s6r+nblDHL22XC9KWzKact4EuUvvjrOxSP+HjKbyKZSsYg72ddfBbDEWvIP7WCOPaAnjEaWKw
8R0kxIyp3/eHgW6ZDvKhwrS165JvolFqW1tm/8BqeCi5MTUz4586pH8xjn8/NuE16eDpOhCdIlHD
RSjevyYbFleTbE6kslWA6RKNv18LY4ZMSKJLoXS//evXo8t63+bweuiqgJRfXxC53/vXc40551Cw
AEAsyYPkvI24xuPWIuBhS4AJNOrZ0hub0AJyAWb9txQvf3xa0mtY93EXU0f/aoJfi5ZxrwWDYq6l
uQ0kEeKzXX3964/4fmZyfRFMb0RvEMuKmYWm8/1HzIemgsKuELkRChE1i2xBF6Ip2SaFrt/+f15L
Mg3CwcRS6vr1/qSuia28T7qsloztymAzJEb50k6BeTN2+dj/mCv8P4Wzv1j6fnwwYFOYwALGbM6v
OTaGhddTzVd2CiL7SC5eRd1amuuhgyAflYNCSkvVvWnnvD15pfA/GwgGt6loKTiba9r85DsvM8Hc
bw1rfwaU193rX1+Q9zOWP98jEjp8RHwF/KLeXxCdJKKG7iZhGfr1Fr6JOrCnj39MjP4zYvkHD4Kf
Lvg/rVSf6IferVOvf/3HgMX6jaEKgwu0tOi9TPOa6vFjwGKYv1kIKFFF8D/fpAx1+U38OWJhocqK
k9EXnhzGjIxU/3vEIn+zGAhK1OesQU2m3PLvjFhQ6vHd/zRiAZHAgwf4NTfwNV7t+gZ//rE05rq4
Xv7dywgc2VeTMm68vHKWyzjWFFSdF3TrW+PVy62owK7eQDwiFm7KgvTWsK3yu5facxEC+ovvUeLE
v+fU6J/SqWieCblOza1tjwJKl9vCOU0TEze7BFv9Vht2K0JjMiRDdzulWw2slmFj4erxDl8kBXUf
pINHheWBsYgdp74XAJLGg912ZrNdqFY/WlPvLF+qeOmsF2vM43Tf9Tpg7pJn6XyRfpEdA8oxc8N6
RLbPFUR+3Ft4LuWzMGwithrL8HfOUkztRquaHFftQfPPo6puLLH1pmYJOLxTYzzKxdLNHtBpbe1m
Uq3zx95pOvhDCQ06aQKOvDGTpLzgtSsAyHr1wKJQL9eRRNp3nynb13bny4GGKynq4q6G17KfmFFk
99py8jSJlthixEDjJcp1N2WdXu66kVI7dJmQYedrVx1sUH/QigLhdOObJWvA/BP6PT4pywVXDwvM
D3YrCkbQ85yVuv8KhNegGTdk8+z2s3ubVXM2urs+zVi3svlLxofrMvxrgLqJ0YMzVd8ZLCdnXXrU
fHnnTNt2aHwVtQ4o8l3DmAAIa5l8deI4oK3x3L6gKnBMmotSWT5MmBrG11Tl3Qe/sAN3j3ITUm4H
p1iw7SliwLd2sKbHIHZXc7/keXszrDRGWFqbArCsyXowcpEBfR/jPmlCuirugm5RMRtO2lbwxHmA
Rqdu1/Zrzymd7icalDzs8S84dM8p2hEaOzrpvu2D51x1EOfqJTNCPy+XlSlDMqEaa9r4tWfWnMEi
yJ035p/nLJirZs8vEhhwFY/Fh1bXfLC+cNB8TUAk6R1cj4LaNcwXam7sltdaAFkM++s5xMrgPUsx
TkVENLJNrNWASCESXVJ+la3sOcBXjvYNW8wZAoLfJYzuZCNvmfhl39bMB10BF6R+YPWciS0Dl/qz
8pPpnKRpUGxjOnMYZ6U7IN5pVfU6u/bwOU/YREVQc71vts6y/risQf45CZisQLeEoMaOPjeithDX
9jE1DGB1jYTa54EQS8K8cTIRFqlMjrpIMpaoZpXn5ylDbBdaULaMiP27cWdXrkN2xZxD9c3FMB3z
1dZ0rB2jqtJMmWGNxjwjGcsWEVG4m0Y4jP1VijZI9UkERvGRtPeawiIrqK8F27DPahH4ZZ3SR/zH
0JQtnlcCOfNrW5fbIAFmH/ngWtlQWzlvdTBs+UHksDUJfWyGz8yZgnbrOTq3disTgX0w69SN+Aye
u/cns7OjJTCtPopjMrDDGafh80AGvRFNOou/KYS57W5hS9fdrGRCMX+zxNCE7C3Lh3U00oujGjj4
FGb5tzl1iudUBWTxNtz3XYh5oHxMmDEBR6SW2a+5jSBRo1h/G8e0/cQdA+/CZLFaHyqeKCwCk7g5
eT1MIySUiXy2yRif2AteWYrMx+S106iMs6Nj99v0h66FsZe8qa2RebCjVGOHWZ9WyZYioesPHikd
V1e51iMP1M7ZVzSoeuPGhbtPszIwDrLGBvWjjvjPCc8Jz7n4F0uUt/q/oJn9r/8JB+y/7rus+pI1
394f+fz7H0e+9xuyJOQ8rCAxtyBg4Oz+ceRL/gSwAuc9+hQK4uu64/8c+L9dy0eKgT8cZRgl+aOe
R2X6P/5BoYBr9I8NLongV4g+bu+/c+b/gcj56cjHaRtcgaYE2jL8w+P/y1ZFIVRdqhbscuZE6HUa
gINrP0eTIw6myrpLEdtGFk1DvjJ2VmN89EoS79jppuKEzlGrTVl45bM5J+29GzMw4Rhc1k9wDYwN
49v6yZEJCuifLvi/6MkcLtvPhYq4jm4ooa7+Tf4fL/b7QqXAY6c676N2AW+Hsbas+zRLkPIORZ8/
JIIpV8qs8IEBKSueEpHhHZCZ9jv2VHERSjgn0dvz7waK7Ds1S4+tRutb55mhKBM4Q08fddlUT9co
emdL/Q6U1cwkEZ2+xdGRKeNLF7vTNzPTzeNUzfPOHYX+nINjuBhJ7G11SmMTdl2V3yw1dG/NTCRk
jWBUkbcSrxNi6+m/uwVszYbm/YZcJjca8QD/O5H6e2W8jz/9D2gKm1Qmcz7N1vvrNBCEpbzrdUJV
TaLuLUbyDOk4ahjbG5bQsro/v5r/PBb+wSDgp7v0nwr/u2/r529F1g+/LFiv/+rPh4EgWIY8GYps
aMOOhB3858OAMJqrVNLltr4uWf/gzvz5MHDc30j6Zh3L3h1cMAae/34YCA9MMXtZkCOMA1Hx/y0W
8ftbBWcVisOAqp/eX/AOfwVqDIwdffTCKUw6Thki0dr9zNR/nzBo2lYM/56mRIz3P12if/FDfj/s
uL4oBBz0DLygT6bnr8ICMWiUOI6XHeRYYrxuNZX/hiUvbojaKmInxFKrLgXFKcMClfYy1Kmarc1f
v4v3yoof74I2im0junx0hb88A0n3mtpasQpo0/KY1YIgHbMBkce0kQnkp9Jen4BIf/nrF2VsxVf3
01Ps+rrX/tsm6NGnubN+HRdk3WIshtvXe8MdpufR7W8WfxHLI3qS9g824PwghzFW51h27lf2Z+RT
tFTV+CxGmoEiJ/wN7ufkfNJdY78kuddMhyxfhXye0yp3tyhzxmbDBKvqDtdxuvrgFnK0byxA7Xu6
iGojmrK61QBrs73C9o4/dpT3cLRv256NJcFl5mxvWB7V0znOCgTyyyhe2DGgMG9Q8IeWCroN312b
H2kJhYryefKJw05Wp9lUde4wyDcHTgWyy4pnGaTVt6IpgM2uhhOxcT0CSHWP1Tgl31Agx2jLBf6k
qXA3eZMEe4Bd900w3gdT+lLgEth4ajAeFjhXnEbx8KFjVnIkQrm5M4HBAWGuzO/KwAa56OoDiir5
IXEUs+vGZkVmWuNGx7xI7uUwzNaq2HsttKp+Xu9ku07uhu7uo9V2n9s4fjUU5peplDZJdIJ5ppew
EV4KNjGD8V1hxSDezjforrRdsheUfnVyaX0/D4t/Ssos2LQpH1GuVvWNBHEXzG7TbJyB8esjIr+X
0su7bWCIM8PtMd/R/AZym7Uz4XUsi7LDSBhISeNd1XdsE8jPK8FaW62xfFvbZuiPE6PDGemetorN
EjSJuh9ng9ASsxjsu3zU7vdauWSUSgXi/sxfnu4mQSprFENp40tZpPM6p4svOClH9AOBN07eXeqW
XcApWrDkw5lkOB+72UJiQGJk2T7aTIm7Dy5f1HxgEZ98HgMDlHPbej05NVVgnyRIniwCJaeJP79q
0MB5LOUcrfPUjAe3sr0Lzj2A1RB60QTCmBie4qAeHyGKQKO0DOwIkRGP6dGqxZBsWeMGgCvpglLe
J5ilvZdyYGLuqRjp06uIA+11UB1nnSfGruha6wvRc+OzWvEq75ISVuhVGoX7p5m0a0aWHtWUbIHr
WtUlbi155xAxmFPQOBnOD79MV3dDQt+iP3MfT14TWl1CDEpl6n4X28XQhfnkTmq7pHXzWAxO425Y
nlafkE5B60Y+oYxtbEDZIf8hxbgjAd8cVc284UkPrHPPzbxITS5E0aEtGAdyVVqd2OgEOtQgke6N
BZ60n8pqNw/EjUCrkn19IpExfZoCgkhopth1RWXJQ2WjqK7so5NnbBZqERTtB0jT5BmJphO7Opdt
HaUoqqZQlcofTwNjCfNoDqLkc6nEuPPqBMRKq/sSqQfzyHjrIzEZtpqdMlsBXGHLx3xMZX/D5jZ4
nmUh1Id5DQK1yXLbf2qrePp9IFz3A9qQub1FWzGrjSAFkWucZq69IW07Kz7ygx5yxruk4LxowZR+
ly0G8tu+S/3gUBaiuuSVIh09YXereMjnvfwwNkYrvxS2udA+4bfxTpyOAgUv8/DyzKy+hz7tsYJP
vGoiQ3hZbRIWGEzpp7izly/sLZr03HUOU4SSLhmRCbFucciIuyNZOg3WXa6m6Sz6Kn1053Jyd4Yk
03HjGAEbRhjp1ZdVgTvfkNrAsjZlA5qFQ7eMz+gNcMGXuT1+6KvCH0I3bpR5rAYBj58rmVdnfrQi
BtbexcXWZeTz6MzDpFiku6SwDNUc1Lf2XC4tO1V7OkF6JJUT7Wj3LTCxMm3aLrXu4tZ19d5wlIsL
nAfQF1M7Y7HXmWyels6xyq+N7Uqsf7o1o1YN1+W1ZPRAK+zpN3vOO//UEcasQ+knNQxTYTZnyvV8
ORRTCSzKggctcZJ75RdPqOChtry+JxImSOeoqVrch5KwJaUIbWXZpdKtUWQsPDWFZwj+03hyrdW+
NwjOqVmxp+m58MsyjRC8ErMj3MVDeZJlclPPU3/gJwS5t0xofMiRArCy75J8Hh9UxzPhYjVU35cu
JnQpdFAzZIe+zVCG2riL7jys82pvtAiRomox2LP2SPyRWA2549wWXcOgyc2r5b5wVXNnDHXZhnXT
CHVkSh9wMJiyQB0xc+NsrkvmfGOAm6j3YzaC8xrcGforJ298Bwyzu+lgHiX3w8Iqf1sD/dx3vJFP
PDeTO1splPNGptTJZdjhgL7vX9k9ot8ucRLUCecXQL+hem18XINkGw3tGfmAlJGrs/opT0SzcFrk
5q4ee/tjxeThjWUB2SCDsrDor16P3CgZLf9xoCNgWMGjXQnzxrat7rY0u0a/BKjACBvtGiPdDdjo
nosqMe6b2RxFiD5d3o9TXFjc4alv7ienTKsNMyfT2RtY2uyNDWtWRWIZidrN3GW85Ty9Fj4a0Nq5
EKYX77A5Gs52Sswq2DvF3PUb3cRIT3EPf3UVJ8VGkWNb7V2eMEZUOX6SHTvs2t3Z9ElpOs2Nu/CH
g8bqUdibwlSGf9tay/wI6yfrzj5YB6Jm9CCGnVM4JJDWzlDv68W5OniV1XWXmhhONt5V58dnmmjV
H/vZjqkLGP9+RYmh4d4ay3wYUUxp5kKte+HEnoJt24/eG/NDhONLv8JVsrDNmrd6YNIz+tosz2NW
z/4GIILb72Q3mu2uyAO86hTh07d80Ul+o8xEJQetfWNk10YBGy4pATgcPImqQ1y/SVTI6Vul2fBj
jdRfBs+9S5khn+vRB4HHmvBT0NuRvVgvgyO2gWsMJxOLI6q2kQiDoENmJhFEgYA8TXGZHqyhJwC5
bVkrS0/NZoTpgSPRNCpXE6vQ5DcrDto3f8TlOJHR9t1Og/hUTGl1bKbaOWgCI0/V0JDt2yKQN4zB
YkxfDN+kV2Id0W38bASq+MjEWzPsay1xZu5pE3YHjQkBuLK+DmnZngwh51MTtJzU19A7ZlPZJ/w9
5nPu0ux2iEBDgoUN1CXUCJOlHwmbuKUgrXa4BG5iEoCRgORbEq34xbG/Ypg49JtxDOxDviR1lDv9
ELXZkOyVvZzaXpuHMSHJDL8E5b4elgPqpuzsDVa+NaRRRl5g5NvMN9St8ss7yqB6g0yw20Hqe+yG
ggqgJ/hKJlnk28GlDbx5gw3q5FrVviCXALVj6xJrUB3G0jtoxz07UPs2ozO9+sKJyVGaCIioiVZx
Bh7vDmrGrUDjcQGxMu4s7ekDj4fvY1AXe9frsOtc14gETzHx+d1sWUYDV9iyk63vCjL+ttacnvg7
8Wnpu+ZLYhevdcLTmQ2IvS+W9Azd79Cl/a4PygcK5JrsOfMh7jRVE8zcq9gnC6XDMZVaOBQWpoo2
Ei+EWowQ3KXcDryJCKWQPMX12EVZmd83Fm6NdKiNC98gUG3JSiIl/Yw0OdtNeVzhLDDMNT5UYiLh
QDHfMSzH2aHzRB/WNPcU7oi7Bj0R+WsPI7Wf4b4NVjqd7baST8Ke5Fu+VumtLtpP7qrde5Gq4Wb0
zXjb1J46GY5xbwv4peA6nywX6xrRxOw0Ay8yF+/VS81L1/nlgS6I1ablVCgl5B6gaRfWbu2ehOGl
BIf662cCbYg0VFjf0o/2ePW35PFGdjZZCsYWa3LzOlSEoWR49S5js0IL6wqSxOzhAo32SLp39lLp
9BFpIwnKzXyMwSjvhRMUl8D86tuM8Jkm4QghSM4an5pOctDx3zr1qQHxzSlvpSTwsfetFyqXBVP3
xN1XlbN8HTrv93zyre18jcbCT7WXVTJvR6jqHEP400du82U4C3JFotRWgk1YKR7JyKrPgBIeltV7
FKk77kvyIW8luIfP7mRTIbEn3vl+e+YeHZ9kV9x4prhhn1PdpJmBOzy/VMJhDF40XVSYJRnkhHAd
+6GQZPS1EOt08qgMvRvRoW66ddqZgVVyHhfsLADNTScn6PaO4zwih94Xma4OvTMmZ1O03pdlKdNX
f9LJE2I4Sd0YqNel8uzb1JsVgMnFc24RPsZRRjo8Wl1pPSjDQ48bz1Y0xmKNshwOAcK0ag+0VXwl
UjL7vcyopcwk829GYtw3RmAWu3idfle6XLdN0DQnd1UnwnC4Q0U8PjQwhk5Tuj6ZgeEfTNJQPs4W
S0Liy5yQhSOAPLZxu7hcTk57nfgpIztVhS0OzZomWw/pVFRP18SZeknLt7UxPyzt5DyNguNu8hke
kCUfk3Ennzosd486n/DmsbAJV9sjacQc5qgSWb1ZiuvWssMYk2W7pcwxuMFncJH0OIwFYEnIj4kt
48vKA/ws/JLmqyEaF9NTdinHLtuR984qj9rZnBB71vgot54kesVa2g0xvh2Hcm1i+aqsO8sJeNTX
Q85+zoj3WUBajTGSPBnFlhhDQsKqk7UQEEASoaHfPKyZDzkK2zuZjTnWmSEOHWEkZ2fJ290w52ca
zmzjLrPxFK85gjYxVu5nz5sfApKM3hyXa0VzOSZ+fjuljd9C6a4IUhnb8WhJ81Tz46EgVwMwS9OM
zK51Xzy+5ov2jDyqvaG6pEYzllEFSjucRVLurMUY962PUQ7V2PBU5eoGtxSmzEIh8LIKZ7OyEzut
a1w8dqOsThI4u6xb/6VrGFuEmsnBnRBaHkrzmjzo0hKURlyd0zR7Gdp5+N6PlA/4zsxtusYMZ9Nh
uhG1sMOizYg9zeSXUfKsZDl39AbnUJlivzb5blY0hUALkP/GwdqcrmLHk6q4Xfu5Zu9mYp+cGSaI
AY65LovgQ+rquW9IZfXFfO8IAF89Pj7k+rSfpujlYzboJMi2DaFWDrZ94kSXfgMEQRpbs+vtBPWR
7RWtEWat2490zIHbJtEEHr7MwzXOKJ+3k7IxcALnbtrPCDrRWGFXU66TbOZ5QPfvGKts/B2beWly
mPdwscQuH3CZLV+syUqCe6dvn4ep6vU2szN3zsJ85W+Rj2uaI8xjE1LU+BA0FrWoIo05XeiTslp7
r9hn7bJ7K0aMANVhbjywYcdAjR1yFCvrqqzcNZJFNBTx1bV0vNdSMOkP21Eset3Z5JNn6jTLpRdk
sZerNlkI0CXOwtilcdD5l9yeUGDWlqo/JT3pTXFLsKVITWSWvur83Vrn1gYZsRv1TgLu4bqmK+0v
HLokaimWxB1ojiysQXNvHWReOywBEyr+Eg1lUH+vG93s8NAmUe+1zxbAHxAeZMnLmt24ccpb09jm
V60A0mQa2DV3NkGNKLDlGRDGfIcfZ9/qtlgPKsoPeAzoEMZDJxQpQbmlMTOPqMPpxszX0iWrl59i
t0vSwnvIRGlc8FzRM4LOPNQTiuQykUgbaxMuyeQa7SYY5LlbnWw4rES8YzxdS3RbnCQDLuxs7AUf
p5+bF3/N6zWKh45Qtn52wCPDW63x6Br5HaCQ4qNlxKwxYolvxPHqdtu1hhQtgYdZtTFti/s16dNc
bbBuqhWAvsNEYmlT+t/16m1m8+xRS1hBYx+nFP2Di4tCb5rFEy9pZsX5JnGL9GTz1YLGQGjv+FlA
Az2pZ7POPVLqu/mmRRAMMWa5nXunOA5j961FLZ0vJGa4nd5h9hw2poJEMy/tkSRgkjPiPI3itV4f
HKzrB+g2yR3y0+HZSCHGdYpaQ63pbWHRdYSUq98tA3pK2E92f9MN0JQNw3jMMIDuDdCEm57H0I4c
1cvkl8aus8QGSWF1UqlSe4TXRHbVHUHlyBcYZRn15D2a7uSGJtl4UWL2OErFLN8MbDTYVpU49lqy
XZ4Sa19JYzz1mf3SiKA5Wv+bvfNorhtJs+h/mfWgAy5hFrN5AJ6jNyJFbhCSKMG7BBLu189BVc8E
xaqRovazqK6IVlHgw4PJvN+95zKg3yHDfnKq9WoRFLztFEHrg553d9a0VdOq1brU1/HHUKs6GIaE
4hCsqVHRe/3JtpdjXhvzXTMlXgBSa7lJMzLeWeGbh9ZplyHSGjopjtgqtCvVY9sOJ4SM23hyBwL6
XBXPSDRxBPW3g0ZX4yaHpxRqOcEmIofxI2vF/OQ4GRe9qTW33WjeO7Y+RiVWxDtyzi4Lnng+l7Fm
aHuryUQoHMpMtMSp9mSTAfJoOKy9vBy4njWsXyicqXvlpNSJsNZe47PZ2t6BDBRVy5gR3QNG+uwy
KXotIvMsHloyMCrAQcHnwwMPk6aZwIpIODfCbZ/Wgh8RGL8T3JEbSURMxVWjueKWFDz3JYbNB4iM
cjctmh/4WVrskTUMeoxR5EIKp3NoxoLdyGQY+8rsotbp9tIfhq+KzMNuQqyl6Kxhc6BVayho+Q4M
tohvOVuMLbFDNb0u0sOgswXBXwVPfaBGQqO4rN4Vi3pmxy4KD2RCIpw8AH4Vp1Sh1b1+LAoDzlI2
p7jCEZPh/rT99cIW+9Ln939E25gjwQ7/dXAQJQORzE9i69/aFWpgjwSLfp/Q7xfUadpF2pDORwMl
epwMeY7pt4gDn8LQp4VhKmfXbaK+1Dpmf6t96EEUnY2YVNVgY4nGTL+eLSCAb+YqfyQ9i2TU4lqE
2HVGEvPiftGJeg1rsYCAcdVV3KzWaRo0Hv0OS4l6ipH1loQ6NYuoa25/ZuCAOWXtGEAuLPINZAHW
cbyBvSymLrwZzcuqH9ZjTOAqNOvBDIe1bk4Sut2+coUiT285O8srjQNCHXCZJMuuXSm+qzmub63M
LgkKGSxDWGt/a8cB74elyeuxhIKT6/0auTVMApoikqPJJPpuiofPKFEHswSN47OqE15yJr+O2UuN
YLJqifQg63uMM/VJKaEZkSFYwBCFWuAWFBn0BtFye9fe0N0P2qzvZOfWoOe79NgXFbyedXipTDmf
/MpLL9FIPXzRqXVaRNHe6gqf0dr5YsU1TBxPI/zvLy7OHJGyCqTVF1+4p6T1FW4aBbrSwMENI6kp
SEo0/RtS1PqtKIRz9nxEFa/itWAsJnGTtFdR7DjaTd6QQtNKrbjWka8wRU1D+ogMUO9pHoCunLbi
JKW6rIyqukBnbDDF28dsqL3rLJ2upGP4NHakRzfVltPQ9fNtHmf0veF8evZYb+QR5ehlGkCNIJI3
E968W8BFsSAteZw21FYd5q4/VTxHu9l8QLaugziXnwCEuHuY8MPLZM7Xi9LVsVDdQdaAv9gI3836
xBWdwmOyAiSo/io14vZrZ9a03xWOgYPGqs2+2Duun+/5cf0VBaEfX5fJXcsDi5D2iMbvnjo91ojq
+OCUF1brxoWOInx2SBDSIo4lwPxcEJdaXdEgf7bJGwuL5YsS5IFWfZsy4dmqItKUEQmb5zGv2InP
l4gg5Pfp/knorG8vG0uUEc6DnrihYCEMQg1Jci5L/SZtWAbvXT8NyQy4bHHMDhqEFpes7vWvZpLV
+9gf3O94jDCKg+IMETXr605PzMdY+fbZVTG7p9yi9H7qNHEX07MdFHVm7DqUNtqPx4YlHGuBoKxG
eSo8bkzCW8ShKcx8qFuz5bJZjbtGzEPUuxov4AyP26Eiis0vaQ/5vQ12pAyTbGLXOuTDsRjXydhh
uLAB9qOSljqmxlkrm2eD99vORE2GW0DJZ0DZBQgMatmjwbBVgMScPqK/qH3JGi6YNCu+yBa2YD25
y2fiAu4VAyX/vJSmeb/UurjfFKM79B1xNvO+Oy+iJOBT1o46upnlH0q6s+5G3mqPDZ873VUyLygM
XNoQni2FnlM+32PFf+2dungB/0gZ+YTXroTwtp2WSi7G6+oA6tmlWc1rhd+IzcogltdhlOuzUeB7
xC9J5L9aZfWNFB+zt9HzuD7YnnrYq1DfeuvIHttDocaHcsYlql0abdmdc8MeL4vcip/juVQB+yY9
1BudtIaTF+PjoNzmgAMwJ+tI1Q7XIhGKasLiVWjYC3GRrcvSR7BmluSLyJqrpiEuQ//1HNVZ57PP
IDbrUOzM64mP3lh2O6B3Nmo9ZJoqpmeduF7OsEZPwFmwVf6hwJYXZcBqGu0NDPBwQbDNHvcV6RIA
YaupGRfg3cZdrjr9YvGlz/CBeZpTX3AhVhRKGrJ9WFS/HktfxShBwgY/YrmU3iOkXC9TV79arekw
XURwK9hndeZNV1D6SHSF1kuvsfb+LM1r11Qs/2k/QmLfEsQvXVemT5MmGQwwezEpis8NGeJtG88J
a5ohbjQ9Gtp5+O5hENPvCxTHEP1yfZSFyTKWoH1Qm9R3TrZ+ACH0MOoELktiADhPr/Nx20/5961i
bEnAKkzX+jGT7qsvv6y+1V4NU3f00lhBsuMKD4fZvuDZGKBsF+eBeJggz9rWNGduc96Dhx6Kspef
JxrKdkmJhTXf6CiJYM+rLvjABKdMEdKrfidN2kpzfWn2zgpRSDV94BErw41r7/y8vhUa9sA5piFl
SK8TIO5qXnlMqhmisDLv55n5VyfhMmpkt3HgOjty2y+V79dh4fCqyMTGpGP6iFZx9ND8kyq90MZW
7Se/5M/5x2+RuRkln0xp7WwNwErqs/fQiLJVWTyRxEjdB5ddYJSn842Ozzb2fEKC3CMhzRpkINtr
cG/XI3xBXjb9D7+ub1d2EoHJav5OY1IsR3UyRX5VjgJ+SIbL1EvhO87FUS66e0sy4MIo1RjGZvsC
LO4r1ZE3YjFRKJ3ruKy60EvcH1aOcUHRJXlfZFVyVy36FVkd+jbkFLQ8SRFJnF1ruYcKBHHUEccK
PazZ55JXU0QFGAkp7Lq7wXCyi0zYcAHjImHtTtMzI+H0KvGJW7GlYoRRTxDn4q7cV8h+yaouUasz
DBOJ9W0VSO+FdlXU+V1lob5IyQo2Zh69g9LEiYR4FJiAXnZV1T9zfo7LmF4Y0nq2/LRNAxsj84Xk
EXJgxRfzTmH6lM9zduVNcnrmRvBxiNcUl/YjV+hq02mHt3SaKRIQdgAwcOZWxC7LrbxYN+xfDYns
vDD1Qab1zV2LayoJ3cLQr20WNmi+dOy2VZPjpqiJExsq/qK1lRlt+sSOEferspX1Y3t+BQDGim8x
Exh5LlrNZz+1sg67Jb4shyuKC9wZYXFyppO0JzZ2U2c69o0LUI/lG/3LD3ah+zT9xcqh9RgOWN5T
nNtkySUzoqwKEjHqPxTP091/DpU+QyBQ2ZHUdlO+gHEe92D4hvbzr50oH2oI8aEAeENTFCiff3De
NmvQu4xMXnS+bPQ0OVqDn96VdjncTwbgJrbIDjLJ7NVbkaxBVGSXKYUG3eEA2PIsfvxSq8a8watg
a0GslaV7mGFGT/c1k3ESAxM6BnlaKEYRjIM5j0ZqhAz283WmcCLM3SWcLf6SxUZXwkOHOySJpRG1
fPv/70wbsmE5vf3Xf5gWIZ//27D6qOrv/UfK3/Yj/46lGDjM6MiC7LURc/A//Y8tzf2XACgClBje
LC8SF1vrv11pWM+4+2HKb86tzczGz/zbomrR1YCNlMQcJWoOV9U/wn78bBBzAYdYHj07mNsAwnA7
fLBm5fTCzPpSsWkw9Oq1zCfURJwaIS+a8WHiguOuWudbF8j/BS3p/eHdifobf9qHpBqHZ9bNVpaq
SQjQ+sfWOXuxBrQim2cqQ5Xrpl7V16yP5wfc/PLPxNT/GR77y6HIxOIThp+8EZMsfbO8vrsJkT2J
1rJyh76Wl494P5ygwW8bgrnzf/Op/nJS8R7yqYj3gSyiIvaDK9SS9Szl7GPwFz2GBkMjEFH4IxgQ
3C8NqRGjfHQglBl7wJv+937qF+v06xO7lXm8877xxfIpda45DJGM2f7IO73/uH2mEnz5BWaJeMyb
44TDC3WpLpUIO28Gt82+YXzo4SK8iMQ29R280faJ2M+Q7/EBrG8OKAczqifZ/rPu0u1Xc7fLFxck
j0XMedvpe/dNZAtbX3RYTD/u2l+1Wj6eNdj6v2lWMP/6hRP01LluSeTjzv14bXUqZ8pKlRJr1TrD
+eZRaLezxpXljZCm/uLOSXZTqc3UBcVxWg8A9diuTW5lv01VLNO7TJrpXdfVtOl0zHq0iDE8xemq
yvWHnLr0KVD81bi3m9LF75b010DRBmvnIh9gvigW09ovqTUydib88Rt/42bBfmcsN+F8YlgSuCo3
ZiDZy5/PImbzCj0FOpupCraQhe7tO+40pKBqivohnX5jJf0YvtwO6GNdxS3LAS2Kxn4+YEKp+uQ1
2G+MVD8A2yhQdhwMfwzw4+LVi+UDiGdiW/QNNfYLIu6ZLuYQUQFRsIa8xkns2cf/+jrnOfjxLPic
Awa2W12mh0X3p2vJJR5EUGmpdqkU2UPLQyyqYjx8feEBTRzNoIT7E/z6mB8SnmyJcdWyrOAU8OQm
1/LzMdcxrefEhoHnEzk5YaErWMHh0/vnR8HAx4GgoJvkFX4+isqE1+cmJMyubOvAmgaLxjAMnf/8
KLwAsAaT/CYF+eH5vyCRx2O9HQXGwskQA14in33SPz4KrzfUA1p3za0x9ufPwk6w0maJ4lNk3ZfK
tqZXXKD2228OsgU1f74YXJ2iBwLsBox84HjbF/fuwTIbOPmMUXyTvuI5r6eTKI5Otvrtd8co8f61
evLcJ4yXj4lta9BSCzSTiOcgUGk8HeV0DYatMa8FbZdwxPXCba7/CIEdMRQtSTCvQ9OdBntAjs5n
CVnbnHsyglnvluKuGsFQX7Cz9KzLxEz4WVtB5DinsWh56yy6sWI/jHN1ZMRTF2EtUzJQblrbN2sH
dme3li34d8yZ+TEBP+8fOlZxDbM3HwFjqQRc9s3Q9RWXaZGHkjEVBE/kBBop+3ZKbtoxsY4zm+/y
GWTC4gZD42r9ZZlWar1XVrfqn+ImTUzAF3JYo8k3JGZOVPy9lNXqBfrg5BWiBXW+YZFJRpd4PJki
dq7J9mdozFYL5dgvFU4UNMbDYq/yWW8B/SATx8mAZaUVN3UnCz0CRYkfMl7bcQ2LWjQG9ivgLFes
Wrs0RC5jvS4ym/oPmwjJIy2lilmOSH1jry3wCXaGvaBGow953QHLRO2GGNdstWOqrvHmBtRiRBMb
NsZVo0GWxuh1xklr2VgnnPCcn6IHg+kVrsbPgIB9bZaqIYWa2TBw24KZEsotdg7SidsZFBg4h2hx
RHI3zDOvPCCmAsE6k+BfOaVbfG9gLEu6UYPZna/jy7y0xXc5WRAKYGkWgJD47T/JUXIRlLgBDOjz
2g1/mUyDIjacKpLFWM0HFJ52iYhnrs+FmbGDxLCbDvhaqL/c+8tc7xe7quOT2fMQPptwmiY4XFZR
3mpj3yGOgm5lDp3jP2BtobTPhvSbJdLaDlNeSwTzxbPG6isK58jkHPN/drXA8AB8lDtzfm00a/cC
JIldd+VlfXaUpCHNkOaB7m20OlXsfDMbj5lRUPKZQAht0KNwhzUrlndOPOp7wLW0GFHMRn2rRyZK
GNBaXOJbtCo5sGKk1Caos9n6Co7S06J0ALSzmzGFqD2+BwOTrlGM+MHyCYECIehrh09iCpo1MYZd
69AEupvdjil/Qusnz7265yWdAbz8guMR4KfTEU+OADWbX725mNEx9QY7gKxY2IRsfofrqptr99Ra
SS3Pedwt460ofcGdAm4e11hhxlh+Otj8IN9K5l8uVhoKIJbUyaIExXEKhChgpJlrqw3XwvLs+VAv
anVv1dibLw46a3sLNzqJPyHziOxMA0F8SirTKAgajcgLSIp1CiB1Nh1mV6lD4KHX5hf4T1ofFOM8
NiG4f2PEqNTXr4ufTXeYflKUIjOmIjzypk4MBGJjke+xdDlOxIDWAKHWLFh40qK1MSehzJcHMy1E
E2aJ0Xc7qY+0SXm1WgdUeI+ak6Qv6ktmlzNLIJ6ZKOFe2ttYoxOmEFiNXRVZtfTgx/bQXc2yQldZ
1Vhfl/hRm1DaDW6hears9db0lIeWb3b2m45miAUbxn26d/I5BZbWNDpD56J9y6zBvTIBUTWR1eq8
h9Xs55FR+z1WxtxrLxzwVI/8SvFVnPeEHOqGom24wGVvhXMJqSYr5chtm0u8HyOBzYfMkvZJ8yQy
t6OX9lXRYknedbFbTdBg2iIJszIHeq9nrX8207KRVw6rGRe6oCWtE3GT+MF2CW7sRgQTItjKuNbs
1e1OldcsUwBgutdDYoQok0WJoyG0GIl0t2M8rLiAnNZOghrzoxM4DvFofDp990UKb7nQUXZw5DeF
awQj4ZknY678Jmp5Wh1gshp47urU6vaZ7/UqAAKMBmEhEsHiMW5Wxs6kTDXRT0G68l7bJSb9y6my
jTP3ZmVdOr6mXdTdZDKLpkTxDiFqg0bXkkw5SiyG55W+BKy3uZFkYe7lA2rQbGo/uBf6z4ttOF8a
tDUmhAwhxM6t4PoGIwFdIscp7Lmd68XduJvmZCmIHzMk5f6DYBXoPn4r7BquePUp0jKDNCUAvicF
i6FG9ClIVA37/+0yas3mxtE0PQB523+z64kqlQ4AtrHTVsIPQZ9VUo+mvJ3MaLCs5HPOy6k+2wlm
jUBoTQflumHMk8RohmGlluYhRsUGDWlkzGZ4yGePxTB7n/y5jX9UCk2HOUdn6pdspGaqeoslqw9M
gZIfvTem9kkUVvW0sIKDhJf0QoUpKYl852Sx5e46LfG8XRxjgVXE3i8RLXm9ZoypbgmIT6wY49H8
VMIKhH6pV94LROX2Tmhl/akpeiS7AvidCCB2tl0gGoILJIGdhfmublvendvmJcNKNdvFYWHARiEU
JwSnqNtM57Tv8NKmngQJJOCBfatGu+abcPSu4O2JJsZ30CnEslysoLiBH8XO4ICAHKvR45g+jxHT
ULp2tFj185pSXL7kqbCMqWCA0PW4+tn2rY4YcK5twjFZ6PjFXIMQzCSBlhLPHVSFVneTWyux6/kB
pyK5/cBw3ME9N/x/mDQXI1nA+9Xuwl1mlk6ylNDqZ+Wdur4RiAKYu2OesphVfqjUNkCsdQmM0Kgv
Msepwj8Wdv8fefwP2jHfrXH/Enm8+LJ++ZZ+TDz+8UN/Skue+y8LUdFEY6DfipUvCbg/4882+WfC
FshHW2MYRQ5ssv+tLQnxL7aLOj+EtCRsoCT/qy1RO0FFGkFIrlQiS55t/5Ps84e92ZacNAWDKXZl
7FAh2P68HK9Tu1IDLQH7BnaBs/PmuPhutIIJdcvq+2IQrLDsDP7Bb9LLHzb+fx53++U3QjUD0g/h
ZUa+HbK2vu579jY7vbXjvbTX9mhC5fmNyPBhE/7HoQh1guilIIOQ4YdNWsXseFWDvuzHdnLPpaWe
wIgOe3NlQFKb2m+24D/nKN0/j8bDgPUvqC4O+/MJnTr0u3yYl73mjt6eN04SjnrpAK8bsn07TRPF
SYxmK6d5eHfZ3f6pKrzv3vybj+kgISETQuCmjeuDoJVNhoWTGj5m47kYX3sHDd2pWMTmq4H1om+O
//x4jKlM9tdw3xA6f/6gsgSMFxdq3VdpWbEABybvhgm1kneO9EaqNlis/0NVipNLRJi0P/tTzq7x
sZMQu56Te5OQe/z0+SF3CI55AD0Pv/5kH7QDvjx9C+SavAvwYtt/BO/fbVE1nsGOLV16X73SiUD9
phRmIUX++igf7wCO4pp8IHjRkBHomPn5/KV2r9U1A5v9GJNCCnCfZ89529IkMtED/hsJ4e8OBvgL
/w9WI8CsH65KcGYtC5pkBpbeZgdcK58SGsr2Vma+/PpT/c25c3mJmhQUU6DuGR+uwpZdM4WR1YwB
yb0pWvJNXerPv7n0/vYgjFB4bglusj+6Y959QVzRruf1tCjFlv3NIptzkayx95vHxt+dMpuCQEQK
sIXOX2LZacw71eOT0L44Htp1vQe+0lyWSebsf33OtjvlvUq43bBcdDbXgcv/bnOE95KIYy4T/N+y
vNAjFJHfPGg//OWWAA3hEqtmQ827h+X0z3/5lI5sA6uqYFO3sqVYMz2W95aTG8NdU5VsLefBbN2g
XuNc7EZIiu1TU+Jsv//1Z9wO8+4zbr8GMPtN5EYH5TL88BDWtN7yVmK0+0Gn5+8z/codnrTM7Jsg
mwsPEw0r8Nd5bNPfqWcfvsc/jsxjH+4dJ2JrDv75BAgM+SW0dGilmVceWIWK/ZJ7SyC5uB7/+Yfk
scFb3qVgEu/6z4eyU9C89ebzx4XuftKSXn7jhaFOY2yvh9Ws1H3Reeo3ut3fndntlqYpEcWXN9zP
B41zU6dLDK8oi/kab4U7DM8jOYlT7QyzDOfEVJSLwRz+/g8/LM9fxhf4STy+TxYRH45r6vSjQcHc
J5jyHzSHfZpK6/qlL6cO+79qbmskludfH/TDnc8gbSPFMHJlJmYQWtz+/N2db0+gC2rfQN1aDO9u
GryJpO2UUQH96+P85aLZjsMqi+0Hdz5LrZ+Pk2axP/U9VXy6SuIrsqX2LQNzcZcmODB+faiP3x96
PUo1ujiaK6NEZ3uvv/9IaenMBXvdUzoEw2v2G5YlZL5NHn5/6/msH3myANdjNwWHZ/us7w5gsVHN
HHiUh3FIhRvpW6ZiTAt6pYHbbcbvYsRb4MvK70K3AclO/a43AXICskkZq5HgGil7jSUhErX2yW0X
3NJznvif7UEw8h7TnlCCdKGH7UZPYLAlu5vwqNkiLCDX1bks4HgGFq2I343V6o2QKXf21NZoEEGr
1dUxn2oXkRAHz1mtsifFaK6adwegugs2Ipd3qDRnenYTl/hh1prpPT5U5zPyofYSz4t9TYm0+OYu
wn3TR70mnpMr9KJ+cF+yglQG1jKr82nxWoXcybX1Zzww4BmCtuM3CR1g4MchbXoRxonNnL5yDeeB
mzi+VjQt9CS6PCyeWV3Ud9JZrSoYaTLyg57U0Qn+mBDYl4cMndSIixk5m+g7jQS++wgOTZkRpi6o
VsJIOP3sEWYyGtyg5pbqW75a6WJ+TkuSx7ulNuDe+1WRLQE778365RpLBOZfDIEDgLDda1tZJMOr
pP4Moo6oXazp5V3nOu0QsK60LhK2rAnNToKoG3ZCLPadN61DILsebm8CrAgDpOhweLDOaWQ4Tm7/
GBclt2vmIbKR+t5yExJTYgAoI5+PMX9AGswf8MlZ4ANZn1TlyU201CRSO2gFLnWvfaOFZb0R2aoT
eFikNZy0oi2v2kyLrdtCJtPtUtYTWVhwf8OlylYkyow6KsEwDDPm0faU8bYCe+6RuuoS5da0Xk1j
CyZ6qUcoL+EadMMBwa4HEaxJ2ivixKhwvZFeuCpElcFEc8cJzQVtFZ9UOlj3VDkRSGJ+Xv/wx7z1
dmXsAS5PWT++xG7WmCfS/21+K3N9vujs0tcOFn5Vhwb2uXph0WdYh8bI8n5fNbzDjmVidxNxtBQN
xnZ6fsOZOCGxaZUupHZWzMWVNXjrKVGkYKxhTUXUFPAnQtl0WM80cABzkFed+mZpgEWCCdmzDmZr
NC9aeoLcfWuowsAXr/Q7fp0cpUjv4brHsbIgtZHXJazqrEi1EnUzCRKii0QnXGe6WWujIBGNz+/V
T/C0o6sALYzsuB76yyKmA/igZR1EFIps6UUzF4T9ivhvE8Hkrqq9VSYDaCtCjQP6xdond5pqYhuy
hm3SuWWQ8IR8MF/EBEMpVmiU0dEJKspPBjGflBLYnnhCbCxccqti9B4QdiGv6FKBxyPFSt3lEHcZ
s8kUQCzEaOVLgywTcgsD3TqJ2UMAlK0iu3eTMVjIv7fBCjflq5QjXBLoBdgEyftQ3NeV1pQeCCQO
9aNvkzYmml0MXmSvsE1CffCork0ZmODHpLzuM7V3FO4JK1XPRrdK8WkSrfuErKcn+wJl6k3zN6vN
auuDferXZaWSwJubHiJk1p/nzqVYgVmy8xJD9BxOiU4nAmEwRz6XPN+KcNT66S3D826Fm7MUI0EG
YoYn16JpgdspG5+eop1275Xr+myz8r+EKyCXCBhI6hEGrFH+WfQn9p5sBFRAEHnlQS7gISLBNINS
C0ezk73fpurHNFJoFxhZVlzHCJHtHs/4+h0YCP+ZbSrx1BqVoQB+1FwCLVj3IXSJWnwBBNrcjy4S
NOlXwko7AJ+ZeYErs6l3TeXS9lXbDlCIoW3mmexGOopTAmVxjGaMdOyV15VnlGPEEqAkttjq3JdL
d6y82Ygjjd10uYspySkR35z6hBVyu9T6qts3NjO5U1Ioyg/NPLbNwJibWoUMvWIzMlM7vmWcUH4b
izm9GhaX/6zT8xFK44rcHGRUJFi8pQbc97qjuZeJEFz5GbYMPwIl4dA0iHQwgiko4YZmS52lgSdH
ywlK6u6YFWQUtUFvhApwNDofIiA9boa+q5oJNx4RFKnt1oXnUTVsHlDoIxSC5DGtyrOIdzW1J59b
KWREkSvXuVCDFlIOXV9pxOm/Mil9s1LGYJkb6zcVIi3smom4LdQM3LSsMCIn6e6thsdPCGApVSFL
F+yLm8gS1MRWYmYsHuWSTtH7Vz1LBX6nZe4uygW0GvGwXq3MZcZzbOXGpWI5xoMBaLHwv9SaedOL
yiebW73VGkqk1yAs8pW/Cdy1D5NZ/DA97O+6ebQy76HsVLMvFv3zIknB6MVnuPRHuzXvRQJQSacj
b7d4eX5luRTbYIP5hOTOIM1csGFr3WWXyuViKSzt2GTcWgtvuYDh/hZSGM72AK0WAvrBd0wSt2O1
ISRc+WQNQxraRXXLdCOJvByXR9HLJmD+ooKFSCJIXcKBWlL353zhe1J1stfadTkZskpvAHmOl2QF
1z6iTwP8P6n3Woa64J6vvab7bnVG++bQjzNHuSebR4Yr3blykUZhS3p+sC2VDj0BlnCi3ekbEFFz
5bNzrW21jObDmsUD+WSLdWzmL4+ZIYlarC2CV84HOZDO0A+GX+c3dpesT3ZvvPpF7JK/jMebmTuI
LobVyD4nbTLhD6Rs/KbzYoqwfTkxc5iGwX6j/AiBxKhUrD9K8ogg6+3C8T9N4/IlFtYpXsS9owby
BuPwaWXQsEtT82Hw6JAo4D3cMzsR8y6LCZo5o+Xeu+Awf6ixh9pqJUuk9ynLj4xE7cxbqaY+RQXY
njIjklKXXwHTTjkhAia7ATgO2ovWEakf/R1abs2/NCysk/lq9ZZ+2ZgaHCBoLNWx26y8mGX7W88x
zNBdhu5aY/HzNY+1dXoaqmWyaDGJZRLFqinzoNU7TB1mP5+Xef0Ojl9FzaRhCEUBCMemEs9jomdv
ZbaI75jnh7BrcI9TBd484Qqw77BYOtN2i3C55bozncdEMZTvpGW+tDrOYH+y9R/Ye15nv7buTIzw
DwuoBJZHZWRohvZDKyp12fgxpKjC+Jx6nXy2hT4GIIbO0JShWxQTBVG7OFnl9VTUJ/jFWzlR3911
w5RtrmS7ZoXikz+yvB/j3FAHtcQV0cncjArGQRHVi33YKloLdmoyl8fCh/FFI2sS0dw1HbJuyAPd
SJfvObS3W0qdtB3BNqK6k1HfO9l09PX1xtOAqO6oY3fPnQDMFCZEaL4TVGUYqTUafOdWK9UXWjLL
EV5uM0WsSnWS4NWwB5zkR9MEKyXDuUSS1OWpn5kU/FUAmWIcNlR20O+is5hLg1nMLRP+ilvWaOc9
QVbkSIW/vVCxkEHb6+ZX245pxkjnJ/y4xUPb9HQkJa0Pl2IzFvixnkTzFNcvVqGMx8H3DKAjcKCX
YnZu6RqxHms3zu5BJjFkZysf0+g00E+/rW5vsrXPIcJAqNlV3gRig3ca/a6tOre9CZ7ashkWrsAW
ZoIp2N0HbrklN8RR0+KLQlNV5I3jEvCZ0/28lvYuK/ue9QpjZ793ITXImmISVan6rCd9f8MiUAYU
V5Afb4XDF1c52gWLa8a5oF7EbW5X4xP+hhkwAT6XDrtOmR62/OlLBnt2t3W+t1FV8kLHLGYmN6i5
q0/P9wLfzM9HjNJms/DUYI13nviW9vgJUg3rj8R4wchsP4yIszuGori+ppUxZyAcErkRU9CUfciU
mHe5YEF+zElufquMZswuqir2rJPl8Dol2sYTM9mN3ThdkhECCAgeqGHFYtRWhPxLd5PXgebhXuaV
lzUataupVh8qj4UtNpA0gcpiAymDR6Cv1R6YMl6YXSXMhWDK2jWYsHYqd/LhRvHUZ+1aAYwDpUYC
HkBOwaXgyfTRoStS3XXUqN94vfa9bXVB9A42j9UzeOxJqO0tq6n4NZLhE94X9b2juqc6UPLu3ies
6qIm6/Wbyc5fFP7HUM7FDXGSLnCy1OAlzbIscBNPuqDTHTab0mvnA88hctU59G/iuIoFF6Xn/vyy
FmoL2/ZWfZgnmuNmXrI0Ym1RzNFreY8Dg+Olq2nhSICGSR2CB50j7qlOjat6zZ8TLbHPKfEV8mJ5
5LD4IUbbuleu3uE512r14GipVx/slaBnVQKiobzMQmSWNKPBmcqCoYQlfduWS3uZKRv4NO7EW1kB
B4sYSHb2Xuok5mJGf1QC99CoZoMIqpDHUWNpB2JbXwOVJcktOypMBg2QKuQZAq8zX8tOn8r8Jq+0
Z9kCQrTcxfjWGdXyRKdKyq7EZHckNFz+VdUuFxbPJzdEB2qxBNVPzBp0mqcSfHe7mgkH1lW/gCM9
YUyEkkGslQ1kK+oTS0P3YMkO1xS4keTg5OmlzL1v5pr4p8H0r2wodZSQlSOhZNz4Iy4jmqSWdviU
Gdp47cWefptWfR31DZjB8r/ZO5PluI1ta7/LneMGkECimVahqkgWKZIiKVKcIChKRN8kmgQST/9/
sM7Alv1bceY3ToQjjmWxWGgyd+691rfW5Zu/qPq2A4F+C898+c6T9YVOW8+aCeGBQOwgu9bM469q
5Z5IztSfmY5ckucLTNe0Kdd2079eOk1q9nnTfs3Seds37eXkoM9ihuE4632yMR9QMa72mUje6III
OQDRLIr7pqnFM8VD/jhWRNbt4Ethf8iskUjyok+q+RSRNfsY1j78GF7s9FOV4uTYb5X9KztjxoeO
XRyyllJJ1RQYgcbr5aS3i420J2R8/zJ3QPjRkY3NE7404DyzGMV+asbkIU2wZQ2hnzCGR12D9MPJ
l+vMlQCodWk9OQizll1pJyGRYDX4oXmyX3A+JA9V6/cYyCr9ZgbniQ4T7ieURjuT4CWTrtRxDpWm
JBVq7o4Er13nmoCmttYJtWUbEJOF8Zz9x6/tRxCl848c0jnUnO6ZOTrR1CFx5gUzNc1GWuLy2EGj
8n50Uc/C7malGW4QHnTLk02G3/cMisuRPnDzNQ1673lMIzePXSKMD9DXwm/BYpIDSoaeH7OO9ib9
6aU5ptpW3OGmtm+BnVQDDpr2h1+kwKGc1LrxAyusr2AsWfeq2s4OWkzmKzrKmmqcIuITKoJEn+ir
MY+GMSSf8swCGMFu0b/aYerFoOmrH2JQ5Y1KQvNlxhLy4DpdsAOI18yHVo5It/02r9I4FK0+2ZZD
nAeO2fC2N0WT7TrCDpPMnZJjlq2YZQK4iw2jeNIsu2K1QJYQtE6YXxZsOclLBx9hGE2/s5ZBRIc6
4+7v6xxlDHh3sRw9Zv0wvLRu5M5M/vhlClNK/aXt/KthCPxnD0pCTjK08jUrNl7aw4Avm/sJuL2J
NfqFmwA5YnrkAanmOKrq+kagCIagLsYGzmA75W8TjlsQ9V3f3iVkJSDiqvAfUDw5ToF10Bgdz3C8
3vOBRR38fEdMlzPTRtlV+VQ/FpFdUYR2tphilGrzGvuYztMDq0fqHAIVDp9n0iqIBhzGGgxzB7YT
qVHgfFghgiwu/+ikCEcCfNPkQWIhDEuQsLsGsiSwCsoBO1aoRk60FMqOraDAGAdbuftImBNjY9Z1
1RGOCcOuZRh7XRjDMbgANTrFoTYaxtJaOnHCY49OLipwSEcTUPyZTCVnTy23jNfRki79RcPhCIpF
0HAqFAWHkyzR3qOuSo4oS6JWF6tYwbqHZ2Z9oWGjx3iYhxEdJcAXnEUY7Y5BmUmuq5bprWIDX08t
Loqek8ySUbn3EcKjYl5hEKxT49BeCiqmiSgap703GB4TXi2XVcUzaXM515MzHNaCNgzVoyOv23mD
hKZjMN2nbFX4ubiysE1Zahc080FFClpZBdZZVSYoDkE/dgRzZm3/WFUDAWr+YtGpgi8UfdMOrVsM
a5vHm9YfNHHXxY8HucMH6VrYbJptV7Ai+W6EsVrldCviUoZeRoml69fcRcJKLw35yX7Rk/wg6Fu+
IMFLMYd1UWGhzpE62PlWO+Fmdm0UnlHfOTtvcNUt4HwwHaUzpd/4if4HrklKzUQP6VcpxvBjcAmw
JsyiWY4uDgC4nIDbzclEZcbBzwxAJRqmjqQV5EJ1h9af6dmmJHa5+yEpo5zQycB9MXmZEoTgW7ZE
GIiqdgf70i9iAJb0HUp7MtdyVM64NcHobiTdmuoDnS19mxqz4FcNo6WOc4RWIVTIdqBfLfHKgsRo
0IutDSSQ0zQ4kQKjq1JJx6/y7jG25u4lwnQgISmC8JNMCvik66I60EKtVQZ3gSyAWlo0t+AGIBwO
sc/lvAm04nx7V7m+eQ2CXD7xnaOHPCRCYqcEbj5yG6K+v2om5LyUQMawceKh985qBgx3WZWj92JD
JIFUyjGW5DeqjMOa+MKPxTL5D6g5iTNVKdKKfaJRod6mTaHVvorE9CW3e6tGEjQ23jcTIqD4FFrA
KW6oejG6FjUo/sWZnBwvvCakdraj0LsmgQHNreA8ES47l9YXmOQhs4dT0ipxNo52+YjWEZd1sS6e
+0GVag3oifNCDuve32SO6i4t/bTKz9HgjBACQDdHc3uwEUTjetOSMeJ4kZdcVn+PMrC10osWpRF2
ZN1VrdnPZZu1dyGbMYIk2u6cpruSI7uANFTF1WYROJhoLe1LNIqoPhqX2h6uqNutcdfbLlSVdqjr
ZxutI3STzX13Skulg/0ULVUSMzIcgCjT1+sIh7exlZYIsai4Waz55qND0l5fkE9/hdw4R+oHEnJr
ha9BkZzrkvL1gFczXV50p5z1UoxliNm94aiJ+CygQy2sucgOtHHxPO76pOuj2PM0jDZ3dtvn0Stm
6o+cozWPf9GIS8hWbfa1l1C7zrYHGOegOjJ13thHJvcsyrb9rh3Smemq5JzTzGwxdKEljIDBRe5M
WGxHVXsq/SEkrg6GW/pM76BPPpUEdVHstibCpO2CdIkl5x5rt5TM8WkT6FT9KL2hs04QcxsJkKl2
o68FbMTuolTOQH0lvSaLS75RduU3xfRcFLRH9pYXeED+2Bbz2LKKsT7DwVxJMagTLyJxcDtt3a7Z
lsoRpgkKV8zI3iM6S7I0yrJafowAhD93Xg9eQ+dmsq6TKlmeQbaO3nnWk52fSKtsomuvoHHDokaW
KTr3JTjkGoogOnDsX3dT2aaf6fvmLMfZMljWEe2nIMI0DdOIZ2qam0OawXbZaQfJzEsCHjC99qT2
pjuPnkJ58oPEIkrG8mS56xrfvLly2AI90bL6tMxQCBw8UOAfxTw5dJzpbUT2kUICcfoCccqLNc+J
fTWR2hrcKx9mFds/WFfGXT7TcBs8AU1Rt0EYTT87bxAcpkt90fFKgmBbCEa4mAO1fFB2kxnRY7CJ
7vN5cZfXvEm75JDicllidB1NeyAoD17BTpUc5/d2HbjVd5EmlaHQMW50oJdpDSywmTZkwTEJw/rr
ZA/hSvkUh0CUDAeJuQe966ou+4G+yIVm2LrDQwTGGqSPCZyHFcN+gBm8tR7W1DhQRBtfb1DXNBgA
iNekO6gAP13stHYKx0GqIr/057EEPSIidR4csCw7Up7du9rrvIfK94Jyj1NnQoeLiOm8MjlDc1go
GKuuntl/69p/8DgMv0mRtcWNydb0w7UbbREImnbW5yQM/c9kipLuaMYhir4a102WO9qp84OJkEFe
gQRX6zkilRbKKKLx6XqyMq88VqPdRifXDbDVgvdYZ9gfVRFKEAA55OU00M5xwKsxUlb22Zdoawlt
GCTJCT2ZvtMj4wS+9tkanhYyKoJjwmrZfEqyKeUoz5OmsRKsXr1hQfBKDzzdt+uQ9J+ow6CN1gPU
kpPqmrA85bbxiT3uCnZ4tELyK0Qhq+PkylH24CSK0yfhEjPvpCqSd0qX6Vy3bK67NaxScxX2ODSO
GJGyh1RF7MwRMApwZ2NNl1xZXhsPK9XpoVFp+aQGYrpOCwgcihTko3R9m6yim+OQNFmibQPDsgyG
hEk7yfcSCRiwPqxBVnNmTS3FJ07FTEVsWrUw6hEcHeW41B82SuEsDscIdkjarY177IWNHWRg9utc
lqaoqqOcOrglvlMyUtrxn9caqGDFr+oTyLeSzQFIH/zAqIPltrRsTWOpVUV2xLeg2odmcgj165N1
ZP4BrG/at9Hcr3sgKulL3YRg+KKaIfWGnHH0uW1qjtkBHQhvVwoJSULRg68g8cniNVrWziEeq4le
63qidoHlDnJ57JmXUJ5lbl3x0iX5/Cl1fEMNHEFXO4/lSI9Neqv/gxQtSXw7/7+AadhP4005TktA
WIurQGhnQX01GmamsWu7yzevXoszg7ySGdpQ2ue68Dpe+XnBfgGLggM0sSELZeGcPTk2L+cnzPmM
eUq2kxO3hOkNYWdQ6xw6h0EMCn6FaQNcBHxZK80+U2tkHaa6DlIYX4wnON95A1ROo3tFUwan/5Va
pFuf1hbqAHwxxx9Pi05hV9BXpus/2x0n6IE9kUQBq01fxVwzAWb2QZudbg99FEacFt5Q8sef8AEo
+yoqvBDiZcIB9HIN4fvj0Ri7/pBKawoPAE66Aplzuok+C9qjxCLT7VvsQG8BvHW1YgaxO0ZP3jwQ
Htzk9sVczc0PexCoGTPknCtlUlboHRRLME9CbeZVibfh0HdmuU44P2955LAgadCEpr2Q+eLRSpUU
2ceW2S32Q1qvAaAFj2ANIH2RtWeRs18S8uJXFpBmTa9qRt3fDMFX5aGNCF8gi3bc6i+6MPUh71Di
3+RsjgDx6J1Ti7L3fhYbUnRHyi+uR8vAbT1hrIP4mEcs5uz+nTvfVbrjibR1oZyvA5XbYz+xHbnw
e6ILf5UhXO00g2Cfa4zA8VhAV/rcU+EwNyM97sdqiLa9KPmVLqtGiS8UJSQ1QHbDFLAUMnnyWiIS
QMxZ24F0LVkcjJNDrRndxDMHUNAmuZgW7RmoG4tTQ0WyW5qFIUL6ASaODJ4Dpu9mVww0kQ6IOsh4
G+0K0wCJcln5kJOowYjfb8Scx7kv1/64zr6s3uYR0P69hNt5neScRK4nN6TXtrroaZDUi3w500CS
r025OGO8FZPJpcI1YQ6KGlIfhddK/0EWfXQ7CannQyW84XNYFgCWgq7qJG2wDowE88bOZXLtz4/g
I8x8yuxRyqve8sLkwkIdGF1MauZXpLwhooPqaQUtxAHaXEJIm7tbuJWwi9eUkzzILKj2cVTOFmVe
YrvFPidnoTuQnwZwOjIybPdr2gTXBYl3wQlM0aBeO9goWHbqho7EofBo6LwgCRhel0wH057ryMCe
zEFfHdZJBeQ3Fd57qtLiceXuLcDJjbC8a+nzzh6cIQg+mSolzS7yTUtHlywIxDIyqadTrukEXuIp
CACYTpIO0ME1M2HPFNjBNxViYmNeWpFaCghNNJRpRftGpjtq2wbFDzjPimSLk2YnVcRTW7TFV4Us
8gqSkme/Yqsb4P4BxJWQ3kKsD3uvM2r4EqyCJvE1AmOAYl6X1OmXAIIbO380pwuxG0WoB28/BzXn
L4doiPmcrQYOs16qejpOgQ8Lq1uIjrtaSo55h2Bas/nCZ0/TNUIbT/xIsPp38ZxhKd9JXTkFNF3a
cXsRhsW7W80MSLs+JSyDMXvvE4Fn+u8lqQ/khpMjAI5b9TK4n9Z8lQ/BgMtlZ3zgHjvGAuUPjUTC
ZRzBOeyq3D5t7C33OwNOejD9rMDkoFKZuhPNrH7a+5ToGLBgZlz1YH2mz7PQy1dGfxm4K89N2t2g
taKFD2z+Y0uUtz7xSlVPW47zUyb9+TUYc3k3cvairNVT9w0xU0GsOhzIeT/DsLvXLvUAJB0F/FkG
a5fFmECMwWPC6AweubN8+H2RpCfucTBcFqkU86FZmIvfEMMASyWBu8weBX/qlTKMfkMrmbpe0+qk
cEJuo3IAlnX9IkjipD7j1If0mjgLZlE5iD1GEb2a7H1ZiSI/OFxw/9rAlA1x69hOf4M8Mus51LqE
UTlcJTp1S67FEUH0gCMOnw/rnyoJzUTPV5AfTmBmdejo+r+oxRVIlJya0V44u2mx9y3hNtTUAcuw
ydgjLsjihCbEEYyNLgdfE12j2gYsnZZN5VxQNCcvNBoGqoLSctaDj6Dwu0+QN/NS4KIcjfvEBvBT
DzmIJhW8DbWjzF1mDIWzRfQBYRzJLJXZgE5iPQ9ZW44HHHKUE5bftwxJja7TayMEISbAAGdxXiu8
iciPuvac0mKvY9vT3ufIws29r0lPOXP3i2hvZSn7dpnMhJ+XQ9PjbqSm3S2qWbt9lUcdbli61bjW
ctqDEBqpwvdrpWp+a6o5Wlgr9+lceA51byPyBCn+xN++zFZdyJPVMMzcE6bR3fqjvfp7QBwi5MeX
lRM7xQwXwJtLFQDwDJnnR3aormGKQju1odG9hwBNwTfIqXwOAERkux4H7ciQmqnmvugLcZNmynpP
uWhPaCPg7yVeWX04HmqZ46hCGnXzIrllgzQGyDT5MbdIcOlD82vlp3wsAyz8dguiQkjLv1s0FWDc
QKB8nWhHiD0cperz2M0VkOYghDBkAAMTTMS4FWMpB547nTb+p5HZ5RceY3QxczEDubJS3ECQ9jMO
WbSy3EfP61uIccx/Q5b2EXo+Nx7UIQGsNK5IjqOkqRAN7pRv65eE0z85SWTugF9Lo+E209O4oA8r
ecDEWOGlIzbl3ZZC3gduCZhLVoxrYNNS/ET0WG/Ldem8Q5o2b3Q0g8tynhbzrLNQvs2+l/4I6IEC
PCE29jqZ7MmOSTkXn+0lqLLbplMWrcOJlysuaLi9Wx7pKXEfrjlHzrT232VtWuuuj9zR2ZUOaqgL
r0j8j7Au/HpvgcAjqlN0iKBWTSIIjIb8xoczlO8HloaIA6TlJFfkYkB69we3p5meFE3NVLQ0M5nR
A5PzGtD9vHPUaBger5Yd3C5lwjaeDvyOu0QmUY3ABA3BNYOTgJSRErBC3JWEVcaDpxW+WZCIN2Ep
PRuFymaVRFVMkdGvY/4heIU1zM7AHWJUMmN3RNcVWpd9K3zuMW69iRART4exVxn7ouD4DVmsprN1
IxdmQBrRXrQXRSCus6KI5qOJMnHX1o79ETnlGLGgmoI7lQ7tjfTwoIFwWtYPWZflk4WIGXYbXf3v
bGcTagoLC8Nu9OZ5PYwSvxpyg7HoHycMB222G2Tqfu+9iuTadetAf+R5YefvKlR5eSAJpYTc6bXL
Bg6M8m+MR4EZTzMIwkuSQsCKB9C+BAXtYm62Hs0Y19Nc3BC+AQh7IQk1fxKTn1EdDFAaT0GHO/4d
dQFBnzn9ufWZn2j8I/ErHHMS/MfMBWqb9NF1Jphnj7m5Rq8yjfWxyaElx/ByRlPvx3ow3gXfg16g
lh2QCLggC53/IaGlX8uUo8ZO5L1yMSFH/G83eEmRHqw+44Wgv8f8jalNhl/UpnePTCHxnzs/qeVX
zCUqBMFZMYrFNEgluSDC2AnRy3VfO6YuL0WKjPExZIx4s2Rj38bL0AK3rAYWQjJfqpAKSvfiSFhR
1MahGyBJKOn0wCtw2mqME5m7I4X7StOj6JKMREbRoMgS2uTqOesFzvL9bGhPd3R86aQluyql3ntV
FQDWCx2ldv9F2x3cKgocbFgFG1n9XqyebK/Af/J7WdUyZ9jSKzLX8r1Tthg7t9ziEAhtqlPGmyUh
rIeQI3t4XSsCrS7Q6bXNNd5NoE2MEUybgB4hiObGgUm7bCmxIV6azrctIqghLqX4Qqn7JpSwJLmy
R5J2zbJ3ZExXeHs9ziaXFBEW8dNQ6rhj75mnivGqc9dh6HbDMhOvkfZL804pQp5Sv8jiK7ny2AyI
RWCMAKp7faw1SpF4ZAJFwx7ExZu9NuTJONyT4AAw3yJHySIjFkHcPNP8J1MsvTft3M8vee7Y041p
RAso0u+rHNYOGHMq27y1xcmUtnwp0tT9AC5BXYV7N4ED14pqm0lqAmm5ZwMjHpvtsGetgpn7ueNN
LPYCUe0cL6sr5bXNnv3M07v0p4QZy48KLFpydoZRI800Q0Pnt+K8d5kUfo8MQhZ+yBuFomZfzB7h
cjAeIuutXtIQ1ryLN2afoX/ObPYQm5m/VXdsH7k2Mv3kuQEckRTL9DM6NnRvBAgxDYfckqcXCURs
urIWd5eto6inbxKMToZyae1ID8CWDFFYFY2+ahh6h+keY1swXKyikxYFsM4bOOHCrelKrJ77ntD2
LQ42WTU27R3g6vCRweMdkowkRTz9TSlRkFaIujqYuUi8jl4ApD3DRy7pcqMFOKqyJ9qKFninr2AD
NObop23QHom2zuqr1GEscpF4fJ24I8mAvd4qizl2FoKI6c9NRQ6/djHRQPSMgdIfjPgFzqgKOxsr
9wiKtfZNgz5ITEwux7Sfo1OCyd/9ajkLBQzHH9NfCEPI0RltdiPizCh4oN6Qr+mB8VK4HhA71pRG
hobnrs44p99OMDpcmDadbaPzIo/qxhMSWSS32i7Oi5hHD2XjtM3FsXnOD7wNpfNoi2WbT1ZWv8HC
V+s+EV1H3KqV2N4tEFG1vpUhe9mlsvrJ2fls6CSMrCFGKHlGsqF5b7KmdpuXxO9TdW45nNK/UbVV
3nciMTkHuQ0f24rOqp+HYaVNj/w9Hd6sgiHhXYkbfvjSQ+FzriNRGLyLERCMau+0Xh5+z2G7TgA2
MvrhDuUYebKfxOwR3J2COGnuh7l1pmd4BYFocH94FrIc1NAgTAB9lMNXn64iNR4z+9DdY4qtYBuv
1Dg8/XCvg5cZ0QmmZFakZIiFSLrpkeffJo48sauI8K4yWgRuacwL1UkboqePkCpMimaI7qOOo9zq
+8sCu3UK9jVAzAExsadFwRg//N7mYZs/B05lW5eTzzHsfh1BmVJYJyURY+sMBB2ByLBOX9sRI/1N
Z+eAoQlbCBS4TF0ikqeETRkBV2Wxjubcpn5almevTYdG3OoIkHiIMN5K+rhZGZGcOq+2qk802fr2
momlzJ/9ABXNOW+zwdzOQ4tgj7TINtp2PmjUUIDJZRmG6DL3G8Y8Pj1S1vaoKNx9HnbBBedf5oY5
RRxCkB6tIqYGxII7m0PRezV2yAZ1ycGYxG5fn6PJ4ww8av7gPNmcr6zggsowJcxDSJQByWlcshRg
RjJTrHYPJBzRebosfkYjMAcRBCWEP2MTgC1sIQph5+AMWKXup3tt/xG1gPi0CsYvmlYLkV9kSBSd
ea9/RjawtPkEOHikkKvwOMNx8Q/AfbegB9dZIWgf9R9JEOZnLIT+GRLRkSdOFZspiRxgGMJUsXoK
xoFsxmlPzkRVZDWhE+1/Iih+BlLM9pZOkfyMqmDCGRJcgT5MLqSGCZutQvO7RQ8udIH5omeussZp
oFLaolVTw12Yh/A0Etj2RZUTU+DcTu372V3rjxxTzLSTxSx/sK1pj4qU4I5gbZJXKDD8UbdlfhRT
GJ0W2EH9RS2s8tXZYkMaS0Yv2R/pIrUkUKkF+x6xXetRLtUBI5GDiSVv1Z5MoUT/NJf+nx3/f/Dx
/clf9Tc7/uNbs741+dtfs8j5Kz/N+JjnQQxunkDPjwLhS9xWP834Ivpf3HPSwV/sOHBHInyC/zHj
EzhOvrDDv4sAMW4m2pAf+B/Uo+U4/wvqHewIHWxMr/yQ/8aP/1eDW8hS5/sicP0Id5sdeb+yvnQO
hni0UIcm9lKSdxSp9pgrWGanP12Vu5/2rz+7xf9qcNs+J9jsezLCcRr5MvjFvQe+yag6IUMnLzoy
BAt3nt6Rv7XPAitJ/O+f9ffvFMBD2IhsGNBg0/1ipisFfhHVzuSRG0GKUacYjyRTdf3vn7L55H5+
zw3/+fMbAciEtBdIfPcbZuHPNreMEV+N8ZlvBHLoXg4MFTZKUnZbhmBHdiHwpN98r79dQ2y7EQ/M
9rB4jtwi6v/8iSXlQah6GImFB2sFCU6+xJlbeCwgRfo7z/PvPuyXi6iw7c3GHcqdckLDSRt2zxOa
CgbKcKPUbzyJf7tjkdj4pQAZ0Q5InpO/fjPa/3YzwTLbuRy17wsaSXG62e7//Y79w1fCruiAnggx
Wcpw+/M/GRNROPqjyIBZhZ0pziUnGniMGHXwQHg/18P/L1j0n74Q7lis2rhVJYDRXz4KXtpkOC7g
N+qcS8mXIWpOzr95qf7pU8Dn2SwWuEe94BdQH51XWRl6Yru+85wTQ3yqJ9BQvzGmu9ut/suTzt3B
1SIAmAYbLfWXuyMs5Ia2XdLGTrOwi/thgWfHReyy8QSBbhp3wTpqqJ1aqre0twpzXU6Nck60B7Zw
KXh0/aNYeNv3zRApkgGWKQk5ITQVZx1w3TuHrGMmP23ICXZcRl+efB/29Z7ViLFVEtgtwiicoR/z
kLtJPLpri85ZF9GbXzFuQpDj5ivmgnr4HCHTUpd5vq4YNogx+Zp60pl+Y9fdvvGvV4QHlewfVO2E
RG8e2z89SawGBAJZHIUiw6B0Jw3inShoq/uWcMTPvg7IsBsnpsYLxpEdWtroNzbbf7jzLvRogAR4
YLcH7K+/wDhoH88ZYoTFtsKdmCHS2Rxtf/MU/8ML4+Lltx1eTtfBf/3XT0nX1dL4sUtIvJPZCy3k
2R1hG9Fk8N///d3822q6MSAlfmS+loiwzf/1owpf0lGXUMU8RNDfgwXD5A5RHrYHpKD5QyPxnv3G
yP4P19AjJwDuHAIH1/2VVGB1HKrzkI9E7MhXpHA85vQ4f7NN/Pop2PM90DqBF0oXaKf9y53K0Rbl
LjZd3lGL5LpJ5gNQumCmlfbvV/DvHwTqh11h25DE9lj89Qr2qHpazuFbsJafXZEM5OwCb1ge/vtP
+VkwAETh0dvu45+e/HZpVJZZmHIRyLm7CaVC7Iacmv7rTwFFtCFsN6gNT+BfP6WeHW9sBKIoM/v1
uW2h6GP3+x06Z7v0f36LkbK623aDjiKkEvuVYFNEOdo9OqG7aFi7+5xpSmxNwnwn4llMtPybTBz+
/Xsx0fv1M6nZYAKx1W0fC6Xpr9+sWRA4zYDitiY4+jksrLhvcPdaE+AXJ2+QqkWIe7VOEhC6qqYZ
+AdXDUu/Oq0kCDB+sytRXdC2GKeDhnGJQhFwiLUrGPgwqMYWxMx9Rjyx76fafBsI2A32Dlk9yC7b
vvxY1VwhSPLHXsThlht79N0VbSzd66EHpUez6kqWHlG+bldAZHTcNXTojAqLJOa16RCwBt64R14z
P8ho8Uie4wYdJ5MJMlVAyde7JXI594jGd/Hi9FAcG6tPMDTOavhhkFite2sWvmGGw2wAY1/gVvvI
oaXAWHMubYIlHDXvuqTKXqoQ3OTBibqigMinujaulNNPm6oA70WROa3ZGebTzEp61ymvVjT+0Z6o
FT94rfB5lft2M20cIbFK3CBrlh2nPOntm3D1gm9MPy0mJfaEm6EYZy+Fm9aCZWPg6jSFR3oMmS3r
FfEBbYuewG6DZ5FtuLyF/uLCvtfkHQ5QR3anDCJfiwFimcEY1gOBOrU/51iJDL6q3YBOgEbDFBL9
h9DPJjE40ktwkQ5uRmYFGo93l4eAjLlQ+99gkGbzF6utk7eg1WAbR4tXm3Dv0HyO8OZ+R5iHTASd
h3rUTI+tbzQ510ePkgTvyKC2FrTvzA9pKCEGdExg6p3HQXY99FakrCcVNjgfQyt3XkZ/yF4BVaIO
7CLRfVUpYGwNjCEY0riYZ9KbPFESEKGagIOtJeqZdpJD8w/GY1ZlGXKMSblXJRIToJSTpV/Hhk7v
a4COwTtY2ksyIt85GpwmxvhwqvzKQ502aEIMrSGFp1kPa4IWDfCnIJqMwDXGXlbwagF0nbCtFHCz
6B3wnEel637G0pr7MCN9NX73cuJVz0OduNZlyEhU75SNq5xYJHusjiXzyzuuu1M8ozF27Peeker4
ZNDzDvS7HTyENKcaJzaJ2cIaG2Z1qe6Kh5puknuJFYUL20SV0pc1WV4eTUIchUcJUcbdK1MyWiyG
vAs+6MjVJdfM9Yp3OrOL9YlsTIL9RA7wkggrTHrXappwQqN41t03aJ814bVNP5GRtdN+tl5I3vju
u6J/yhQqnXs/Biy6EJDiO3l3byIipw8JxGRoTb4RkHMkQ/y4xIRQ4yj2Nmc7vu8hVqZWT44AG4A2
oKubc7ToELhttAbpQRIkhmQVn2NJlimt/xufc9Rwk2HuJiYHZdycEpbm1sg74oEDrbWQodwC0NxH
RI0xYGYK3MRc6bK8iryo3pINA2fjI6ztK46XTe0bLNMdSw5py0L3OBN3DXMn8uvDgunD1yFwp3H8
0ecTBxmH3lAhSZpd/CgNy4uMSMy1/FLQdwSsPC/5rdYIHHAYFN6KNzJwaH5HB0QuyD3+EOOh4F7J
QCEvqlqrt4TLGiId6THndp2IHpnEodFN802QxXRCfVlCzRhypnct4YW4VXNs50o7dNLIAEZk4ZGp
5XFMiAiccaGReLKnUo2yHgnS4Fg2Q3EgIOLCQt7Wx1NV+dP3ee23aHetpgFh2MaobKhS7ZNBVpXc
eKSLFAcS1Yzcd5h7UJWvtcp2IX4Cj4EBEt1N8Vx8spaWLVu6s5yZf6cSTGs4ECrGBAQEpJjd6K7y
UnrXCI/57QuqlgW/fVE/jIsM58+2n3KMUYCOlpMvE5Drk/BG1umuVMvepxd4b9HBS6464usg9Nhd
elf4VX3LidxqqKaT/IGfQc+P0agNobnPh5K2bsja7JihTXah688Ma4swcy7XwQZKjPg4fOBKCSSv
1ly/gF0JEjq4fvVjVAq0WDMLyUl1pcu9Z9Fp8iu3DZNvVhiYCQ32H77IIiCyqNNW980SE+6YEYrx
owthZToiSVD25eg4mH8SmO43pGoT6T0OeUqHNg2T7WWpo+oYsKp8GQNkZDGEWPG4QPpt4s7RuD16
hUySqC5gNQdYC/5bx9ZJDI4tctrylmhfQSA4uOaYW10ix2dCKxCOYOFBvWbFAa6wL1ZANX4UY5Zh
vPfH+czLIdHG20134xXIEnf9NjU+rCIZ5D7D5+fv2i50y/3S1wPmT5SxT1MBuQUR0UzCmL20XvYD
IIjun/g1JVmAtQ4qHiCrkC9rZvzuTBhNMJ1zvDMdY7xAVYepn6CJTFAcklePvzbF8H2D7tIZnDnd
90ykcfr4kwfXPAO+sy+ULdKHafEklu0aGuc+6AVqIpkwWr9BewGSI9dMevdtCEiaB7QU7RVNyhZN
cqcmlHBCMcggUqu1jyuYovXSFFGkr5uS9uU5ZOHJD4sgDvnQJoinXqXIS6R3yMrK+RLLSu8SEqdM
/mViSJkc1Cj456xqmXxifLwZkYhM7+1ruqdqYQ9vliG8l6nqMJJn+NY+iCKfSAtwAa5coGslCall
Yc4v1sHBcz+DtRE7i7XFuaB3lT31ZNko7ipGpP06hEn7/9g7kxzJrTRbb6VQc+qRl80lgcIbGEnr
zbxvJ4SHRzj7vueWahm1sfcxlS9LCiWU0DwHSiAheZiHGe02/znnO34WJzRboI9TChaHM2KaNUbM
tJe5Q2CoDQsEjhI3JjgA9MViI8kmQt4lPUl/Fi0FbKicnfTHWNV7Ss/JOfEFZ8yr7QvDcJBxFPQ+
NxdmLw7JqGIfM5V0HDzSGOOO5jDWUAxMnNUKgAu2xyW55AwDkBWJyaGhfhNPHMrmSEGsxY8xUv/L
/O/axKRHqO4Z0DGnhX1rh4s9ickGyvJrZpm1XTuOwiepKXiOYlaK4IRuS584331cYopalY7HTudQ
s2AJpAcGRRRcaTjvPQ0gxVOkaqOOgNcyycdqQVSumvv1/c1q5TnPF74jdoYDcJOYGZhH9oalwQGj
mDuj6SgRCpWAgWE0D7pfYoLp3cHU5+e+HZSbtq5tkidOgweCDw3RpIbC7neWha1nCFCLqSpmaDB9
aRRAvsEUsobHKZomZacGnD9x4diYpYbQbBp/5Oj3osO8/oxNtSrOKQ43e7OoBaBuS9en+aiPBZqu
UWDUJw+EOJ6bcdG6jqlhrjSzyKSUo2qdp6TJCBGh5dC90k6x+pr0ko5UyVbK+RMnWL4lnCuZOJCK
fqBEXm8OMGIkykCj5dLLGsmlXuYZ4cQWt6a56VqafDYlDeS8UBmZj5mVlN+okR2THSL4woSJFVV1
S6DcCItYaqQvHHuCCVww10FeHFp5NYuEPVBLmdPrPYEXMB3AmBZsXDRN6qX2CDAKZ1O0pMXH0BFS
c5UOJsG6ETcK+JMaE1c7GQzrmqYBNMGdAFIl0xj9e183UhBWzowCuHOu0YAM1um1GVO0FYJKFGKB
mXLIc2FCT8kyLxCvNDViK+L6nzI+lXZ7BwsIZr8Y+ll1bVLOiZet4Sc8wCmWedNqjeeqx/gNSCbJ
TgN3GxtMTKVmuDiGqXAJTs53f36V0n+eGHCR0gReAtWyLFWa9k93RLKOI06eLl9zc3N+NPhyRAQp
gmA+w5YNrG0cdYqDLIcp0ANhgUuuT5f5dtE6OsJQest0O8csJl5ET7K5s6fcoJoZsFV5ixVdK+6N
AWyEG3FjW7Z2qCTiEA6JeOsgJgz+MrEa3nHVDmM3R23uNjrwlTdLtSP5iMNIB9RVWASn+yp8NkQy
PSeLHjg3+Bs0dZdAqLJ2dJ0r6HGKYaVIbGM/vP35e/THt8gUFNfC/HQYq5jqT0OVqI6qICzMYmMX
mvZEDhZEFy1q6cakreYpM+b+8c9f8OeBEXNC7Jo6w35btQSC2+9vt3h8JE5iZHv6NLLPRWngljP+
g0uzdNq/mBH8k9cymBmhkBiSFzR+Gk6llj50mRGT4mlwydLIY2+hHYWHxUqLf3Ft/+OlHWwxzFnQ
yBrj1p+hxU4RkBXIw2oT2NWrE6fzhYBV8y/euz++CHBbzB6cHFbVR67//jeTFfzpeY31moNJ1Cdf
eSIiAv/VePjzT+ifvYoUEkGK74wlf57f5HbD1YZLDipwNuy1mPgvLd/57s9f5W/Y1d+NVsT65zNS
kZS7mKr86UFAiU0dsyWXsn5INDEzQCYlqGhW6VptY5IZ7+eCQ1mW4MEgnGoJ2pO4yy0+d3Z8LGKe
DXFma6Lae+61WR6gOKTSBe4/Od6f/7L/7C2xNctmCIimRhnb7994OskJr8j1jZfdvV5pyqFVSvmX
ELJM5nhDbAEUkUEqo/Sfx4Da4Ayiq2AvWC33EA62FRgWLAP2/C9G03/4WugMpHlMUdlQ3JyfB0xp
IYea2Dc2WavrtsTxaGuPa1txF2Osy7/6HWRCZ65a26pBqOJnRSpaeiZXBAI2TJAafwFj4ma9/dwI
SrL//EP6w6yOBQxEMsARAxM6E+/ff0gCPnKMJtVveHr7jYFd6sB2ltzEURleaAYg+AoD7q9+79dV
k4orxuyrhvNzWxi4kF60NupBnONFw09Sklngcf7bX+3f2vl/Iur95lP+g3b+QPnm//z375Tz9Qf+
rpyLXyiDW1dDU6q2qq4tXr8q57r5i2SQpXLlEpbOU446878ViZCmUPj4ST40zo7/0M11/jxUaDZD
Yy035A/+K7I5k+J1f/nfJY5H0TYsfgWkeNrPeLlVI/rNeg2SppngDQo31hWcPYueLhs6d1X9R5HN
45o2zvHdVXEr8g8tx5bnEsTqt7odYs3ITI3txKw6KtEDTPIYEzvYz35eTn3npjlLsluG/AKnkfzb
6les7E9qbYpgy21hRBbp+85Wjk4PpyVxI3OIzQORouAJYG3qeNPQAHnZdItdke6LsbOyB0OzI9Tu
kHuvY3/Wurr4tPKCEwTBCzty8q3WkQEvrhx1jZ7YD3XCCSATBDlfcHQH9RB2WGi/dM4qA64q0HZ+
3evdtMeV07f32I5IiuDgM3VC843Aqe506UQMUesH7HuCYFx6IVvdqLc2judvnBaw5CGfwdxmmjkV
Sfdco2oWB6uYavyOmM44jXK5o4HDGRq7drmSg94GqjAn7yFeu8cssdobRl8bOpw0xiRTiD9fiz5b
xXqmD/zaMSkYwsk8C65Qs6pukkn/0ccRoJARgEaLa5YBGvMFBMu1zdiBUJGUl3XO+bRQXLwhb9Wc
HUeDhlRSHJg7yplf64V5IO9pXNVco43jkISnsOs+pvE6V5T3FtEpzS0PI3/v0ng3H0C0YtYnnnxv
debZCTkTC/uMmdrnYrCXnEXrFhcfVsHneakvFe+wuCh5WR/Hpr1ZZnxwZB05UMsxuoPGmmzDbEnW
8Xp/nKb2uqCPbVvJKT8w+943pjl9XXBBXy3Krq/9oJ1VFsiCByOQ855yoAdsdFgt+/DZiiJ930T4
9nIx6GtUUGxCJ9gzhWxgXs6hP9k2b61hPK0YVHeAr7HJGUHshoreq7oLjllCgfEwt+LCHcZy9pSq
qGcZFg8oqB7CwzO0zJDsZI2hs0ECAy47VdA8ycU8YTsuj5YFMkWbawrBsUmdVOcHwnroFThJmFzH
C/HVsTnT/eyGi3R1VRE4aY+lPV8Z0MN9LBH5HsvQAT5CoVvaeNqapHB4EDZ2Xu1js7mPaSbD8h4U
26GZrrFMLXQfuoSSpbwOxPrggVBxSgKkBJuxN635fqjLvazizhuXrtiBZHgid7rNQwVDXJCPt8xb
KjA5muFqSAKbOIbuqJCooWsGx9umzuf+QpABX6w5H6OsX04Bisi27fkfiVssWHGNt70SJMpBrTX6
YJhnOTN1bi5D329a0XmiqONvsKwI0TtR8l1WfVrhxV0+2tbUz6QmJg8Mv36MnTQ+YVs1LjDfVETU
aV8Feg3ctyfHZKeLiFzSURhhqrHZtkUfUcyjXxJTo5iblMSl7QmPiXw2Pf5Wzq2IMfv7DlJiuUVE
/GDQ/H1kILqtuly7GrbIYESVCletodJ2SVZMIAAifrouKumNo6r4tP+E4ihD0YW7xYpiV8kN4LsF
pj/RkXXqCXduhU4NvTcW9W7OB1jJmGh6VgJb1La3ODOcbZGGQ38e9STJb/Ja+dKU/qaNqi8LuEXr
ko629Nu57B7JZtleFE2PKbZHV4NhGXXdE9SgDDBZWJ1VMziGjfE6c31WvuU0vIOPZBiOER8257iB
OQwQTgsQYkAPlzCyCvs6KY1zEbZ2jUuWwjTmzIw+pNwaKKxNXF2ZMhgn1vNNX2XGTTYkK2WPcjlz
XoteB678isqnGVo9O4GufRUJMxnMExhdhvpHQ6PoVxOhU5HZ1TkhIsGt5axqZW/nKXgJhvmiQew5
TF2+PImCi5uKW/GQDPq11IB1uVFplHBPMCN/lNjWIW6MoQcfK/Yao9hTBX7Lxf06pyEDAuCH3RZn
AmV6PXFM0Ze4utPG3lSxGW6EAzuI+gQSI5T6JsuFzIju833iXzHAeNHqmkYrfJnKHYQJ80TJzJo6
CfmbJ+WD7ALPXmArViRKKUlzHYX4os2wdGzVnW5U5jVlszxUQdd6lgVfeV/VLBnWqHytshxrjukt
a7QphMiBoCYfAj16M4PxVaIPnGfnuSvqfWlzch6wc1Evcl4CWsqT5YBe2r+CT0UecPpD0Zyp+Jso
ih+ymuDnzG4KxRgzNM9+WT+HjdqdYP/aLjcCx49EdSKIPQFL+2Sl6xEUQ/MyYVa41ycj/K4PP7KK
qczfcnJK26a3HDj3kHbunG7cmNq064L0TEA28piXgh802k2WW+o7frD72SlWQNC9ZX9UnTmcQ1S/
qW32zRLc1HV7Ucu+3StzHjAfodMdCkP5zQn7m0qaxzHSLnmnHYnL36XioCrTdsIpWgdHDX1rIm5H
dyZc0fGixP0Zc2fvFpryNM/m1aqUmxoF0aXn7pCL8AeL7xgeZGBBazajG4oss23jJGdb+aq0O1ia
G1jqWw4HL4OzoCOvyDhGFb5TpQzB43Rn5HEGvb1OPyvWybJ6FPo3G3/dEBkAUL73EKHDqbzhbLBV
p9FVm0sQ6+5EiKcqwscYua9BQXYwCiUK2HWgKuQf9lZ3bRS0tuYFFGAskn3PVu20AdGgHzaSQIMZ
3JKKR3puSwn1Pi/6Kygvw35fAI70rCjSYm+3AFTbVwwYF76yt5wnyf1w5GnsfQ1VduxHtgEW43ht
f6x2YTwcWzHtO60G6vGZNeaNHetw5uBm1DZjXKAkDldB5c1UzrluLK5WqxpHgt5bBueS9+uq+AJp
ybNyzcscXxjfG5XslBAxNYCki+LwCKUrIVdlwSgAaq5AUIRm62TVBMtpHAY2bae8W6iiMCLjiO1m
GwEjKSbnprIDwrL5vrdugelQkBGWcNkiYn0FLKVNPTo8K9iT7xJwSGtQjykwPrmRRKvdeDZ+0r0a
5IdF35ngfqZB30Ww0rSKpyWbP6l2I9/fA5CWAcw7ABcjYSA8+1rQ8WFXbMPh0t4ttSIOpjEWx1Ix
4bzNnEvtfot2314gbPPdL7pXwkz6IalKNB4LFTzdWEHc3JEQv8+bGxkR0B+IbHp9vdwIuz1pzXAS
nd+QEPSELFXUm5zYGjmVe2AE1fOkO8MebrHtppLGZYSL3CuNLzmnt44zHShOVdHoHG/M8wdkLgPe
jNnvB2CcbjRr2zxtTo2jWpuxms+2Gj1gD1c9k/2O798hy3YQQdf80lj5/OOS93+lgS06YsTm6TYC
0hiNxbEHKrvh2iL6iIR1kDJ5KUMQCsWoPwRz5EcxlBDGiIDMD4aZPQpeGXcPDDeLiZ6wn424h2ff
EZMQV6O7q8X6xOsZ/FYdmD+JshoCOjDCsZzPAHQBaIe8MRvm+oeIbC47hptX9j6Oy5m0egeIn47X
2HSdkYc1nvaZpXpRBodk4og35gWN7Pm2UtRXPeasOa2ks+ohN8prMpEbVKT+RAHqy/pTZImeMfg+
oIW8O2Z6kUN3rxDOQ7x4AsWZABCFQAYjz+1qhG6ofAopheKhmqnty5ItSb+LmmlHsoxHCepojtRw
o07iQTPaJ/ALnl5+o49hF0qDtyPJT1RQ8QRY71o7vTn9+AZ58xIikFlY9VA8nK0iwh3miaepDK5G
b+5hIljbpCfFWDUQhsJO1Z9GiSZigTP1MXPO/CymEJNBkjKoAEmiNDuI2PBlRMej0kcrRdaavZwo
NYc6XHlLiB8BdEkNXtxwnPduiJtTJKZ6HzQa4qDu1+Psg732+672Oz27C4OjU+hvdjCdUp6VDoJ0
HkQckSKVX1b4VtY426S0jyHpTHJOaMmUDZk916kkeltsa0Yymtt9UakfeLS8iUhFGc0eCMibBFcF
5Fsvar+izjgSK/KU2vmQrfLoBPIxzIadVWqbIl9bia3pm5meAkUgRNMVCx8/8orIubGSAcyPQyOw
vpwIPzKkh4SgjGlyAo656tXVnrQLq5DOSXnP8AdPjm6+qqO6c2iYJQ+NkFPJY1SOWynn+1jGqIfG
lSLXc0BiFou2yyrj0+n3nqVAJtnZRzXxBUqhHAbXNrNzFZjHaLkpVZqKjVeVPKnefdHK6vdLcRfP
A0BBdIuy4fDXrSWAG6O4geyzAZ9QeiYn42DkVBWqd4uw9qY57A12N9TcjZKCXc2T9zIjDmgpz213
I4vpoTajC4iMjRZ+jJwnPRJW29CyLiltxJh2nsuB1HuUsXssqZI+VrPN/qATIAKscU1aGO1BrHxZ
+uQLGxMU4aZt0IbzydImE04YqXJoJnOdfaahY/TnQJoc81TgYsEuaFpQayHptBfZp5KF0Jg4i/fQ
Uz4zZKSM8od+Wu6j0skmCKGVY+ykHnDrWfJZ/SFp6/7Uxi68b6h05i9OM8pHVDX5u6O2uQFuscu/
mqBgWafxi+0FrNb8YBAo0jcqlLf6AtItOSBXz42nhDNy6eCYSPtCVRIymHmq3Qzc4ZTNbGqtBStv
BZVyyiJ0yB2RU15kZ7oraRmhJCAIQHqV2QBMmdYE6NQ8DdF7Zpc5lxKjUY+6OQ+Wq/Y9paNOJlCS
7KSlw5P6CECSODdocymDaUs0US3c1CyQlenrvFrWVL7oFB9dehGp71SfhDTe5oA1SbovGlWxUL8a
v54KP4KjiGUwMmDK2LkJcjfuKQbgv1AmOgCJefmFQnvrCb5uxulqwMDhKSgNT6SlJEu32Yd0cQ92
4fXYKgO2v7l5NfLeQiPH3xN5Qu9ba5sOcXhebGJAYNyS+MovNj5CUarOo1B0LPT1Ih9ySfPD6kNO
H5OpSh9TmElPixOMX4qpjZW3qI2D+SEiN+PiH6JXFtmLm8UI2BHnQWYmxbY2Mg5wgs4BTu4Gkh/E
SllHLiCfvPckCwaMjYHrJhflhswQWJNHG0sTKwuGKcynlTkq56R1QDR1EzP7bWsVI/RWYMqpr1Nb
YnumFZvEtRE7bwyjytY+8F7e2HU2MWaqyv7EydIW7qJBsHJTBGJmTfYMvRrABvaLMNaSB60zHYMj
gQMToIrLBT+LPYQfGH+UZ41yvXCXyTRWH8bRpH4WkVh9G6dFM4noJ83sjcryWcYmmMkBpZjmB1QD
hWKSGT7Lv8eh3bxmRlCr/mwcevMj/Ci+/z5JtP7Er/NQpp6qivSEY5k4Efsd88Z/JIlMqdPOaWE0
xnrOoPTv41DjFwZnKgq0LiXgcCkQAP8RI/qFW7quOWgFqikNndbB//tfv8s3tD/9/9/GexAxfjcO
he3N6dJQNZPfA8+uJn4K+IzZnLQEO+55+pfi0MRMJzfM66MRNPakXOaweQDgg3tUAWwCcL4yxcUs
dYelKwNqqIwSPyWOSfCvjWbF8a4TPTshpzsZuop0ONBkCS4XahbCxWKkUrbcf5JlfFUzyFeHEUi8
BCLIerHpnDh4HLpuYMWvbcwCCNr5x/w3o1gYGgvVEga0zGAHy6vDSZZq9LjcOcvCsDlz5Vi02lYX
UcEgIbVEY+yioKqE5pKEr+eHcQbXRO9RiwlwsHIml+Y486uOGOrgeZACfmiM0Gp2agOYyR048YN9
bEUZgatfSFaFcccCoQ64BlEWtPx17DmrkZIu1N4NhaYgOosg+VIxcL3WVlxzec4LNnRitREYxLCY
MXn2wqKJnPmSS895U28RTiZnM0Olhktn0T7PJjEmhZ+jw++dmd7gXWAl6ScGvUbxGiKOeAmDLtO2
w6jq73oi6qeqB/4S2fDCt4xZa+mXoRCrO65Kdplq8H4wDa2cE+FNKXZQOrT4rRdB+olXJYuAUtVL
+xJTOuq8sUNVb8mUpamXkGMV3kz1PD5KzRh95hnkFeNu+ZBQMJSNEhWgRbI81mZXNcZpchXwT6k3
mjDVIGAnngRtSJFHrqfnhlQ3URSczBpOmXoBsC1gwfuQz1r476svr+GpB0YJ9qPc5ER4z5BhBHxS
fH/pHseIMXkD8Fe6ViLgkUhyrc7yip1M4TIDB2fjUKzBAAkiWr8FvVaatA0pFqlvZ9CpTAf85mz0
eh3H0iBCSXheWNhA0qkcHR9CLA0OydxGPxj7KwRXQkzTG8SJOnPHYLAS12Y15eQY4pHCGDza14bb
I/ggR3Eo0MP5Fl0Ax6ffuLhpt5hAsnyHqTT+DpBshFHpFFHsU8cxPMa5FPdjh91E9xgdNaLyMSCq
NiO/PtBh5URZWgdvDIAcMHZro5GyEaO19IcwDnk6NhGaAryr3iTiX/INT8EwpPYnh5oR9DW3oXYX
8bgB+tEAdVLHpVt+uMyNecEBaWCfK/vhFeqQdQEVrFUATqqR8TcV0yYNBMpAtRA3AnULzSk+Evef
vuM8ktiuegqQnkMZJ9rOAbGRga8yNPOwzO28w3befQs6fBTRQh8XPq48u2PMiRcdm1/n+JjVsCZ2
+PM4ePfKtBcVx0kseE68sianqz3FFuXZaUXdTJY2I20F4fLIbc+Aioox9AvzY3qluGOZL6DDuZZR
+mE9dCIe36ANwilQa6ef/Qaz9/OopjLwIiE5sEmj9vu2BmijRUmXuZUaVeeySOr6voTZCsfAIspC
M0xRvZlmyLW+rQf9LWJI/VLnuopRLJv02E1Ti9JcO1Ct29ESPHc4efAXTcR7vZYL2hMDeCO4kpXk
UI+LLjuSlLerHWcsfdpmtmwMN1NwIrhaFeXpTuu6+auCOTe1Z7OX/WBxXEvx+IK8G/N7MIQx9Htm
ex8EIcsbCZmJiB03J+nSGTbT4dH1+SXpDY7ZE6qHsdOLGkgwoENIUr061lsaiHQD52DTBm5g2gnQ
5iJG4S+MKGnvDDUiLN3EeEqABAQtODmyU62njHhy96i6/Dk548bhfWowJmOfsieWegOy4jfHTqCc
Wl00fdas8686KdJvKGDavVVENuhazCQ+qtHS3pZmZcBkavUGFrACwtC1YDJ9YskuTK+kh2Q82t3q
AJvDNit4/BM4N3owcCHJanPZa87AYMsMKt6OaUqaED1isCzQTf3y3tGZkTD+iQTlCWFWFp6wFqA7
xDHplqExRGFg3RpR6AVZXzNbMp2A1JmmYEKmRI3rRqmOzxUEI3ujmq191Ne3YAN+F8YgCdxW+1Xr
/7dyzFEJ5fb//P8DyB+U403fpHHx8R/bj7b8nX68/tiv5yXxC+Euh2VXAiYl57M2fv96XlLMX/As
CJKmgM1WY9Saa/v7iUnjlGWT06KFU8e6goL8jxOT8wtnWoOgo0pYSKVjQf6VAxPz8PVE9BsBGQ0a
H6fOP46+dlqbP/lOqOvKtb5G2x3RKLRuqJernjv6j05BWByylnEBUX24i461y4dUvBUhhJIh2iuO
BTYPI4zYQNHxo3V6B3KaMzp+QWfVH7TKkacFXC95lJRVbDa28B3ifYXhb4NJm5sBERivgxLgFsZT
03THeazhmwl2FlaXet+3jnUq2+QhUpbdOLVDRVVlcBOXE3Qlx9qqMDWbOQgvlSJq3ybTcwOuYCWx
suNpSsyXr2+6+wY+kscQ6Y6Y6ktQcF8Hu9jVkhJv6unodgtfOKsVriaLMyUelpenC6yexRKv+dRG
1CDjfRa1Aca61Sek8hoBRm2fclhqN2MnGO7pnKKklX+hQTsQN8f2ViUy8kXo8l1wCfLWC6hHhUjC
sEhv/ZwXvUnAVZwoHU3vLA7UhzwCyl447fBElXQJ9zSYtKMZhCrBI9M0740wpxwuNO+qeMS0Y72T
htC+02wgu02bTPnoFRr2+nkqQCjXcJvOtpjAyrbcCi91t+gXYvGQmccwsbYh5TtfdaSZProrDmuz
kzYkPkAib6W9VmDpk2ghowv5ktWBbm/orpxvEQjyq863glk6UE1s7zgMqQkd69uWtslL3Mgvh9YY
A25OugwI9uN8mFlId9MMrxrUR4ftdWeFcMd1l9oKy8WpGycunFfL1ftEo+oBK/2rgOU6fWvbMPCU
tlZvqlwH/AjYQ2iPVFqp16GRdwX1gH5ODxmJqgz4PCM/AN0dB33euzo9lzF2oDLRiw6U25QfJ5FZ
QEv4NKI0rhjuxctN0FRXQ8Ch3tRsW1dyBvqGYOEMqlI+cwYX6TEWRrErNWM/gIQCrBfM27AQ7zlH
zZK6c+7LS/wSByL0lrJwGLWGm0o1d/WCASEQ8mCzPt9wIo6O8yL8kP9ED+8qlUEMHoNrMBpn+lHO
SSo5VEMg6+ZXWSeXcMn90I5PKJS2R/EyaPDQ7wn4YB/HxFYoey4lXD2qTWVLd4mo6lu9thcp0xt9
kLuMXgQ7Dbwpbx9lErrEiLPdpIoGV/wENBlDuXXo9PuhZLLV7JCKOdl/pvrCFkP1VKa+4m1t7/u0
vwmGYDMZ9Y7lqN824P7UQJyyxuBmFVxCKFNTmRECAWteURjWFTnqxLIOkJNgnzEjXZqaT1VxTnZc
YaqAvEyM54QQ4RJcF7shBbfZQ+lzR4tpPhzT40DxyK0Z8bpRwvwHZ4v0a5lVD3xtzlpyO4eQ2tX3
OLXxjxeujnEWL6Rb985Bz8H0cvebu4SZP2Mo/Hpzs5y4tXpR/GWwqshJiw6tHk9PY0OPgkbzQZ7U
O6OUHK0ICAaRfJIZI9u0zU3WufY9wEEAUo6hIqWQX2WW3WZJRVHm6n/v1fq1qsfvSrAOLPk2HoTR
nwCjIhll16JuP0Ak7DRlWvadrn1jejaFF7IoCM5x29P7VQQktmnI4aoAdGijElBnGL6TKh5JAGfV
FeuLWyYwig5tsRBlAH2meMlAS1KbRzSL5RlHCM5q2CYwkm9DKHtdlHqKOvtzmz2EKREPRf1GMw9L
XGTjsAD+uAypXwXDQiCAqVwie+WeFpD2Oxa6e1VRg/smD2KGjkK5JhE92n6A9wWvNcjcixmA+hWV
0uzhWEqLms/sEIaV9gyfosWL0JavSglhCr8cHZnF4twXSQKNixvuR9qQBTD0GNyZ6FxiDqQBK84k
dmkltFViHcCEGTEEds3Yfs0UG3Z9lkxUdQ2cngb13MRJfIz0yjnaXBBcTM3VORAzveroYEllr0L0
IxaJWxJzHuADAlVLl51rQNM3NLiw9kdPKDqBV6odp2GcBekHCTkm+eGDjJmzMrj6YcfWPrSCYwHS
FjoJJ1t6G0vdmk4hyq+vpPWnBjDJTvvPfIrpXWsNZl5letdotFgpDUVdYc/mo8X7fNKosJXCr6zU
d+Av0avHpRHyfOXbMpn8gAsIUmRB69wMxhmIc85SKEh/YAOAW1B9Upm78uELaNVO8n2geBhga/Hd
acrjmHKvkQw6c5Ne53xAgFUjPwny65zH6LvERBicSaqbIz+VZF3rCnGdgZ3xrE3Py/KGg8OFME8r
vf3acExdH7pWli/OMJ7pQ87xzic+lqk9pdMxjWt6ysXJEsuLBBSfKG9Ws6YYx4s0JiabY0OesC48
nhLqcElxmHLXq/RHZ2vNBVzu0OLrAMTYkMNt2FU3+ChPcTUswEOKbxL4KRaI9iIW9dC3zWEsKOKF
z+DUxhOFiq+wU4/D0B9hgt3RuoETLDlx6SWLpFEZGIIWbqKrlVcHrtsuENtF9i+AUY4MWx8VxyCL
3ihX6RQ/luGhbmW01QYy8YxMqJ6bDdwcVFqDRw3Eh9Gnnp0oGgNwBveT+cA87HVuv9ALUZTCi0Vx
pdMUrMRqci1XmmzQMAmxY8oB6SDuo1vUe1S8CEaFORPDS7gyy7bb2nZ0ifTTqJOrybNPsNWHsDJ9
0YKDY7LRQ9blLR+3DqUKtr3O5rlATCZYYaFd1voo2GbETNX2sBo4cO1wxZk3KjPcqH2JpvCkzy9g
iHd2Hm6naXYVweQ7UcfqqAoSB0TWcBQ5+2GZ7oilFe7iFH4fON/50iIK6bsga9HUJGYxghuqG4/K
d6uqDpHjYOyKXB4N6M7RocxntkJ7V9DnmwyKp1qPptJ8NEhUeqJ4C8sGtZc1X8DmGqj9Ri26eyxY
7pqxprfmwNTZlbnjBkREtZq7aIm+LZL0sqYNN0uWv6XtDzuzrlPRvgpt3tL2szdSc2tSmwLUOSNc
XXpqthu7BGEW1022qKSdo8ZhIqTz8aoWSd3eA+fAUmWcse6fZ9UpNqoW3nE3feKmrHj5+LYwIM+t
rNzrQy6xYSgJf1HI8F3+nY/ykArekxLIOTfTNXQ1tYk34LWz2oAJ15Bem3qtrh3lnUX7K4M3ehv0
3rxUEigZJDW/jcQ95RhMk0R7X3PQGLrhFucBjTyaZ0bjoVmIJqHEeGJsd4hBnjX2m1FvHyZdcJ3s
RsJZ2Me8tqh7zwAQQerMeCX+VjwOhQGW1GwdWI48fhaAsk05KebjrMevWvnoLNO1q/SHspyQvMS2
V7q7yK5PlhBniXWEeSAnThRto2mP3QxgL6zvjEbc2/GwRzZ8J0l2y518qzhnMSpetKg7YMK01RIe
M9pzPtrEvY1hS2P193VB3+bkzVlBh11m4mFsuqeaxhh1oVuPs+k2rQg0quzaThT4jU2xHPQ7VOCt
nF9Ihm+kiimEqU2/497K1XcDTXU/9FHkq+i9PnI7j3qFFJHkvuKIz7D5VjA32HFUj3iUDN3PRf9c
6Pkbsbx3kU3B0ZTQtB3BEkC4MhTJCz3rfuxYB5hUfG4pewbrwrAUDlUXgp0jTs0NvMgPvDJuP2RX
ndQ6pxNXksGDoesH+rilMJJy4kuuoxqH1yB+Lwgg2Xiv0nY3FMoB381bi5KfZ2RhARMrFXpUSBac
YUNHVSghNj9VS7ycGJ/ocSIH22zL3Pa6AHsVa8xHbek79HPfjvlATOVRjsthTfnTfbbj2ron6eaF
wuHhwUmQV2JXFEqwi0t2jYQcCpMVn24UeHcMX2ojuJf1e5Lbs0svhdwu+IrsHCtpDbZlTO3t/2Pv
PHYkR9os+yqD3rNAmlEC07NwLcLDQ2WI3BChklqZUT/9HJaYqfqBbnTvG7XKyhDp7qTxE/eeGzL4
bcgjRL9rHVPT79eed0ODt1u0VUnWZWsikZ8b+N+Iog4szm8dVJJrI/9gnrC2rXft2XeT7X1Y0WeO
hGfvxg1z0fTUWS+yEu8OquQlM5W0n3hXMO4BVRIiw1nkITYYiqps5M84tMI30Hc8SEs/hYA3iGk/
KxrJRCzcA6Ue1eiFz3EVpsv/i6aLZlS1a5OaGgJz2hErJQ9MjQ5E2NRXEsvUwmA4Szv7QBL5OnA+
r6IoxFVmLJek2291lNyJSX4Uo5dsxqR5tEbCGqphPgWDfhFN/DA4tnpJzewrXZ6l6KwMAyqfNezV
nNw7U2tuRZ3cMp360o2BHq+Qa7d0SXPwQJ+qr8YeoFOjQR79i3DFbW7bW51nBkmuZNeYZgWywd6S
GXjDsF7fsU2ftwzfs0vZN+kt8YXBYcLrTXXKEo+BK2ziwCLDrVC3dLrGri8DeewGpLR5K/QuwBgH
TcHLfpJXDHS8RLSa2ELfuDCa1m1tzD+NqMWB2ffGFnqPf+lnEiAAlECbsETd65UOB3fX5rNxA/WN
0D5pdKaFjgPjwQYoqv2rr+O6X3kMtW6zVHbXyFEGxkOonNxQFaAMcNAd3g9kJXGysbqQOC2diNq6
qahzUZGUZNxWwSFFZg5uss0i55kthKvY6/eR2hvgMHBTRJDAR5QYUbmgF5JlYDtTgt/VA8u/1cSR
iz82TG6DRA4030Z7bFWH4VD3RMJmeWydfKEYzLc5NPKVmpego7qyrQ1vltUj3/Ciatsz/lgUEbbx
0nGOJnxujKbXdm64hxmmDPj9KBzGdU5IY0bUaYk92IrsCb9ebru7IaPYIDRAbyhS24ObJrV96xHW
QTJa6iYY1PGQrljzR4dJeeocdHnwVKHvetDSJRwt8ypy6ExCGjr2CjZ4UOj73i0CRQOHN4BecJdN
dOioflc92/tLF828+I4Y3HtGSPnkbwcNt/LqWwZLW5XpeX5ybEgKG3YCBh1kEMSrKbCSY4FxBfuI
EU7PTVnFcufa3EuKyA3KzmhCgGvW+hzNDOS3CJQBRa6x9BnWp89jGfu7V6U1ocaeQ2LXISV7p5FI
DxurJhFelpG1SXzeqCMygjK/SVlOj1S7rLTWcDhxwLMlGT11m+M7Go45yQfjYwo4zPqmgYu976TE
/dkPuiSy1gH5+VoQ5nvTIjI+mJZbdNRgaPpG5ScHMUMVeWjsTjECTjvrHGKp4mRKxmbaly3E0L3T
+qSwDHbOoKLhNOE8I9jokro+WmmXnZ6z6Rm8DitQ5T4lQRCRgJQCli5gs6T64uoeQX6QGXiN+yxz
PipH2tG6xJnQncIRM+POnKfwqBwZh2vZjL2zL0i38pHuO6m1mBy8az36RE0wcTUeXJ1jyKiD7gM/
qbifrFF/Vy0VSh6QotKqOt6PKHZOtdlXb7XF4oLQM0fMx8Gc8F10SHNIScwnsS2dusSILubmIQaZ
gOQ/jO4JaERy4DczwZjuGKkdMi0BOSTXa6eJk9ckT/WZjIzpvkOKtbXNwZtYiLaMsXBj0j9kkfVN
jEpwhH4XPCIT9R8a4LEXvBLOPRlvuHGzcrBOStdEfLqFE7y0Q+rcN5AVlrY7zUgTcDT5dW5DuAxs
+XQ6kf9eL5/+AGQEdW9wR//krEcjJXPDgmzaxF61WOIzz96NbJxfRiduf5kIv8nGDE3MwEBpHksP
vQEjfgMs8iTOuGPpF6ybhKxF+pSMGoKNT3F0YSrkXB9EqSCJiMRjxnH5CvayPqVWFT0iRqEesQfN
hqzrmbY5FOO3RSKCV91NPL2BT6cBDJaR9XhJOjae93mbohL9zLwclXHbW8Vzmk0OY8bIkKu0jqtb
YA3q24rKK9cRwQNtnf4iScDiQiX8pdqLlvUYc6bG3bl+cmvmJkNSAmzodNOo7h7QF1osBnRkv8mK
KK5V7sJGJtTQd1+ssaaaiQh9mGrZW4x+LNq32ca/x+UFSxMQ0AhooWzj4Qcz12Fip2ZipgyWdUIF
Ezu2r9IlvcHKpb2vTRl6K9l1+a4bAc8whsMbDIDkTllLKuEsq6Ocf8bqYVAEM5DMbd4w+Zw8b3z0
evgxDXfhSbozGkKvrQjTRmqFjNBKvi10/fV6tMKJrBcV3UUQuR8HidzVt2dEQmWin+B80/gygta7
qHPGS77E/3pR/TBn9nRrOU3IzSX9M4md+YH3u70nM9Wk7FDldhifZMaEQDBiIGmDyCsb8zNBAo4G
y8ZIks/CRCqHEGfbgITe5TJFySQJ4GXVbwIECJmotrfdEKMe5HHqpHtuq3xjquy1mZxHTEqrodob
Y3Aei+irtPO9RrZiUNogSYaQPx26AMyeCCk75nBrhjNeAF/jnGBzuK6JPuLiZLtKajH+9kr1F/L6
wpOt0EGHZia/3KI1XlhAx0iTq8F9zhBRD9La9uIubNrk1dXpeYKq+TFiU74QDSR/DRQORCjaZn9u
apG9EjU5fee2zN+gktmncDLQ88Vqq8qQ/S0TGU8dCJKoSbXGAJlSE2bluOf6LOJjjxf0NffK9AsC
CGjQbJZgT10El41nJFsvs/MfpiutNyKx6lsJzjsCsKINMIqNh3zIGI9xnHUYysFRAWwK+uskovl+
QHHP2N1s3Y9U2dkJlIna8UX7zhnMA3tb96u2cu8mpkKytoPI+nfV2ownhra5yjIvDn7jmPtkNjx6
Lm/ek3i4MmR5P47Mh7rwjP92XuVtLCCJjPHrpAprP8TgyGBlleuiukY8AiFZgWKC3RMhbE6Coxki
JOMwbUzW2zzIWYMHyy05Ju0uxtXUDwVY65LUU5DvZ8ZarMIJN93aOcszEP8gvFHzPw/zuB1LeaiF
EX+1RKauyOk8tyPxDgif2kMVEqiYEaW3GQ3vxguY2EdOgJIc2V/V6v4ARR3bGKvMjIGo55AEl1fh
D1fY6R7/dXpTkV2zGuuWMHXQzHeert7GRH0v2sq00PQqDYADuyxPHaN4uIdjBWkpOvVt8WwQ1CXD
Rr4DsGGwFKfGzoVTByBxD14lPNY+tgZG6j8slwufoEbv2hGHeU6MQu2YabGvbinpEISvGfCqq1s7
j/1A0AfTR2T02gs/hF+eWUagfmjnPeTLt6ZmglmN48ouuIyDuidOhe1Q20lv6/dfKXiLkkbrUJd4
J6a2vw8jt0F0yftC2pW37fz+ZcQUxX3s3DK0SZ8pP0FlOH1PZJCxx92OAC/SGT9mevBlulno0VEe
k+vRB9WWCIgJmHfvHBcSKYicjlu5VP3bJPIlVFoxrIAGcpc7r6Rn7XWnQOUX7XZamhvpTvdWFmA9
idJzN8no0M6jnFd4kuaVqVpvPRZZtMlyn/rXFlepXMbEibUiwCRFkwByxCk3LoM6f/iEb+Mw8DB3
tNdQb4Tdr5YoXCBl1kMet9vW9IqtiND9GFazZRvzc/IJiiUBi4qpa19stM1s9psdqhJ2abYz3Bk+
3picOmzdGsDizBC50WCNRz22B/ACxEnHCNuHgSuGPNJbVgotZ52b7vAp5jeFympyMc0LsUnWsTOK
J7A0NyIav8bROzV1c/Zn74Y1/nPw+6hvaB+p4E2SWpA01LjOv3DZrUQaq1s24sZPEgS8K+Z50kRG
1R04d7utk+f52S/KlOJjSb3tqvneFdlH+zuphDstZruIuQ7sDtFwEXud6LZQ8Q+bIb6ZVgXze0Fl
3x1BGKGlyO5ZER4K3zvEcZqv2cPzdBoovySRH5oYcQxWpdNu6zF9bfvZu5+aDjXtVN6nunHeK3xW
D04ACZBNE5ftmJn5OSA3BOqfsJ9GOoF1nvd6O5BTRWxruZNg0bYFW5Y9LID2ZsCuJhjirXtzuNWh
7p6RncTX0NA7R7TJg1XOjNxa4C5dPUI77CeUOIH/3jSsFeFbTeIC+IOpju7Do1nZDMSsTZubP/FN
wuSxSGVIAsEgcNgPMrJ2VSefOo6SzRiN6tSVRfsxLlIxl0hxLoryQSbEppTzDYyAB0NbH+Qto4Wc
90QdrPlET5I0ABE8ZiVbmygZVmhwjoSEnKPMPoqS+jyoftYTDJ6yPw9G0VKIq3Zj11W21TPjxLrO
Ga1zsCMRJuuvNj9lD5sK+QZR5c0XaNKHWkHaksk1j9VmSpNxxYjf3dMtTQek5/GuF/nzxPCxj4X8
0RXBqWOQV2Y4fLvi97EgN8IYC/08osJ7GQsDMwtbFz/W9VoNk9hZ8eycPdW8pbgrQaWwLGDDTWRm
O3Y7QtGiLc9lRK4mhivtveiieqSdzX/wcoqVdoZmXfvHoUZ3ZTMxHklj6dLoRi4+pZqsqzS+Gzoz
gQHpXNPkS+RDSpaAZi7TTASjw6waaQjfkl6MH4rUlGuPrucriYbO3epUjptx7JZJetKghDa4BW2Y
Ogu7C+VicF+UIWrhzB+D54gWxDizITeucvLLtypynHdzmbnl/Ctdvmi5n+A9wsWhblMa2o5oSOsw
UM0KhEyUMGUOVrA3rb0jBqbOoe6voI/9jV/H5sUCPDxvlMdCyoaW9unFlBjMY4pvilGiHuYUi4SH
lxM2khVh+pUsLxkGf5sT0kTqoKSthr2gMFvHrZu+yW6Yhktoy4nhpk5RFvH11jqv2ul/dLPJn7rZ
RRrxH4tBbt+L5ONfQQLLt/wpBHF+E66F5d/iBAwsLwAt8YcQZCHpww8QKDocC+nsAh3+UwcCieQ3
KMSmZYJrhaxtu6g3dNW18b//myF8/i5A6Oo4EPxdEBj/HSUICpW/yUB8fJrLf5gNLSYCJnIV/v5v
HIEaoYo1iZbVDrjEex47P7XlVFs388Xub2/L3R/Skr+LdNnX/evvgliA4FdI6aL+BTbzz9+lG2VN
KkL7ZOYYP40OWddg8qvTvBiNdVuybqGHG/SaHt+9JdQqZnc2Do9eEZZ4GGV5i8JpUe/FxRH1fnbo
oQ2sUnzDGK3Ed2C49qGux5ekCuRJd9q4SzrBWUgVfJeRv/cmp8h/rPzqNrYgHzmjE2y1039Pqq+w
BkfyMyH/YE0o+WsYzKQSuDU7fZe4tWjVJuFEVWOwICTC3u2vumjvetG036EMKW4sx/vwnVjvkwAT
ZgJjc2WP6Qm7g1yHVdMjc1zWHqpTNiTNrvyafAbmgOLR5PWqXqKEGUJSdk/ppobsFm87ChganaKN
vucI5e5GsrzHq8e+JpNOawrUu9Q9qqX0DIzMQvEYgVh8DGJXxpZ/qIqEUnXDTsLOGxiyhpgpg8Zq
8oaTN/rG8EoBRdhbTJ+O85EHo3NVAZzHPrO6z5zg6Y7PqLCTdW6W8l2PYFe3kclqxPQ5ctc2hwiY
Qd0ab0E4ufdzEVZfHaytB4vsKR8fSNID+rU0Msx0AM7Xzo0bHMGCOgFMS8F7bg1VEJ2cWHqvExIK
Et/bBbdaDubIM0aB9bWUGx7msNc/iFnBjDgoN3FPtJdNxvrITKcVmx94FFPQ+shhLTN5EeiG2hMS
TXw12Jq43KKm8IJThfSCFYUfZIDK8q7D5VVk7N0DfnG1KZWDpq4tpFPtaiAAJ7LEDEDBUxqi0J5V
+exQrbc7XgMJKKYzYI0KJm2uErMDMzdS6G3mHNcvu0noZmvLjyV+JrsY9Mpi6hWubAKF7RVB3jiC
qsyTLzrtiU1kROelPEhL47sPNfRileTiy6+ZQaFN1QxcpGfQ2YsgLsmvIowREw64RJxdKjiRH8Za
ofBsWlTJFB8CjrFcuYTfVJ9pYeVX2wwbwri0j4/VI0GViehAeNGCRmq+5syFUdB7YVaxr/calxlp
3imgCXbTQyrAThjda8Q8nAscSlOtv/Fs29iNmT680WNBLAQLO55qkWfzVrpxAGpVu6IEgpgvRbDR
lWQ+45IBZtC2xbubyox+LlZYn6Q1trvJ6nlzUJ6ZdJSZjgJ0qQyL0dqSI7dRPI3vpZP6n1wTiX2s
dWjy5uY96mLTS30SpiHDfsCPiO1tKzKR71IkmsmWOAJOEy4fFoqzaTyKlJnRZrApCmbLRpGUaJn7
azsdZ7EPKq4ZEK3RcF/0iesBUyCUDCwhpGRacdk+p1XX/dBliaynJd3MWXGCMYbQnjFR+2BaOZSg
/6CcjKb+Ll2LZpIgVKiLJULeQ1v0tESoPJxmK81epHdmPw5fntRqRMS80Objin4eGJth3EUAUl7N
MeyiV5kG8mu0nO7Tytv8QYVxITfVYM8sUY0+wUvDxpbQRzbT9q5hKInofMUyfRZFum0mV9+F4K7d
FeO7mAR3rPm0cl2kHizQTTjurYBjhOSr6FcGoDPZpoVh1yd0O5AduhCpyVa1uWQLV4xVd0W6BBAl
AJyJZAlcMVEWMuniHdN+VW3F0MRIssPeE6egmiHINhCxZybtiQSPSf4YG980Fa9d7gsClUXQ76PR
hulnNPBpWOzYZnQzQetkXR8Mk7udS7MdcbOajfEk0Nx+tgSjihXVErN1dwx6UjSKNsQmIIdXFmYi
P1gIaskzRayVrROx8AOGgoT7F0KrJ+btjNkQKFecA9DpTHzaZt4/lyrKAZ2b1tRe8gDS2s+K+Vj7
7QPhLn41fTmPH1Uo0mKDnbHB3sm8YFBEPYy2f68rx5gdnO1gd5it9r4kwy+vzeExMIYouYXNZy0G
DC+kVSoL7EwtQ5u47GtEUHLBgOB1NOS+U1M64FNENHIsfKNigG26fU1zxM8P4a0bGUareLJ5SaNN
i0OcuCDM8FdqkAKGwojKEVBk2xssYxjWT2yzGqi4pJBOgG/XBdiFudmQthNyIpleo38MgUm0JtAX
s/CfvYnancM5SpuHmhGU3PiTEPOhnJzK3odask4dZNNzlLCr5PBrMGKd8HbVmChJzvbuDCbwDYgN
UfEM5UELFoH87mpvlsJmlc6s2FpHJHVzRzWeGUAdSDvm3QBpG/shA3pmH0rwLN6RYjlgZ1tMmcXg
arCa4GXSLvu2UgWgYzc1fpP0c+5b0T7VHcbpy1R4bGUdp8bzDUdxAjpELKgX39SaD3SPALsIf5iZ
mElOM+0+3gu4zyTqJVqxjzWK4TqQNuNusSsm8YXzdxi+W2QFy8Y/Kpx7oPDyZow5X88DLuCe3OCY
cDR/csfyISPOvT3Fceh+1hbx4hujClLSOlGAe5t21nF3x+BBfODpi7pfamrC+B2gU9Fd7C5vohv0
T544ZijOEbVXZtASZckxauIVKKfG3XOpjGm/rdUyVlzHQJjtE0uIr9EpcNRhHFyRZlbcuoZBuUCV
UoiNmuoASE4wY2zO65gpQsFgc1NNKC4FgnaUSCkVB0veg4N8JxVu+TZkDV5ZAj3rLcCbZBuFcX5L
zTD+IiM6pyXm2CLzmT7ZLuEzWynsuIIwyquCRL4TSIlZUvcOZ65B0m3fD83RhtqE9FAC4SYSbuO1
U33s+2p+LjPI+YikkDn4ixlJaDBxExkc5Yq8FONSWqO/V8BuV6DVYAr7zq3vm5gNPe8gazncWJYe
dr32vuop6/EZtzifaCHX4HfrXUOuwi5tx68Z2cPeFezkOoLvcLhU3UuTjuVdMLK3SL3YOijXTl/x
4odv5E8p0JQVToIN/s6ADzkXgVqFs+AhRyoijPgcH2TkeQ3seedgs23YIrJup40uOsEFzax9sYFE
7ia0oUKbZBZ+BqH7wWWi70YbOZhswbsyMu0uitaMthRtCKdVrrax7GZIMtAROPnqU+M2zt5yWsKU
bfvGjzGSNkZWbIpZGlfYMzGw5CY7pd6kHnsX9/o6QclncoqpdO/r+FdX2tAAJFFUSHBsSOlB4iAo
pDGFIfec4VXFR7qoAPRgPqAr7DdAzbxjo6IKCklZPKJcmS6h5TeXlvTbY5k7FD8FqyuCAc1dbEIp
JhSIh2QV1ifkhglPNltJqK5mcmO14nFsg2hrVUuQAyP7dWjU5bbRqsGoVEav3Lxq40Vd+2YyxVgn
xigueDPqX2WFXjuctLeqJaNTtPR3cVD+EHVpIgo1jEPehr/sCR7zECT9isp4w08Gg+CriszLxJye
83AkOTwO7J+wvQjq69zxWJaSzbRt5u0AK4abetMavvu+bNju5Mhj3Qu0c3F5cO5ra3jGpVa8gYXh
+ZF18pSPuFNXxL5+NYFAcabb6oT7LT8ypXgMGoxj8cA/HBlHrFZzMZTbFDG9t9aJbQxrIdwfQcK8
Hzd9XH1bFX4c9GbgpYUWybGyBWkbnQOch/mBWa50FiyHvEw2wCHbbuMLMyMHAUf191z43aYstbFt
espTBqKvaeZ49Dg5Wb9sLOG+BiNiEzmgT2in7lfaxH30P83+X82++5+aZLd6eOcUSv7h+li+5U+X
rPgNgGdAghCBVXS4C0/wj2Zfmr/hBKGbJ5DLC0wcIf+/2RcQBS1fBESrOR7XgoNX5P81+x7cQM8R
Jv4zF38rjpC/bCl/ttz/mU8Wfwct9h+t+WIBhiC7WEdcyb8BmSqRZ0uL/rd2X0a9FPWI4ysyo31T
10/2aKAALxEvTXsCmxksOb63hRBnrzrSMa+1LpPzkDYsooCq/hwxNXwasVqS2UifQ6CeNeKIPv7a
d4a7mio0sVnZInxN4xffTQCOJx8+88edk9qnsjUT/FD+lpaXOsJ54nc5ewxsRzGpXeeGYJtK/J2i
e+1Uc4eqx11Pfhxv7FFgpu2LJ9mF5lqOyn4uDLfZxnSApKTQWJjbkFK821PUt/FTWojwSyWs2xHB
gIB9HKEsMxOzFswKkfRMAZDxM9uewZ4YDgqoYjAbaG5esWYX094ZDp4XTv2xEHvkDahjWPU30bPA
5MY+zNAIEZNGAe9oh9jqv+ym6fSKvQhSKZVEhKpImnJj1ZMlQ04Wq/1Yb6Z2sC5VbDU37NwXRFXu
Zv1Lx3Qu2FIEuHviEPscc3JklluhFnwHE/joPmZTcImpOcj69hEPMS4YODEYQRbb2gijpxkadncr
x7LbixCpK6JKP1p2keOzCHsci0wQL0Nu7fnd9xw0M0o95PzRZMoVsDR9gMof3XDpbIcs5FPE90e3
ooKjYWLkJI8gPDTI7IcBz2qabKIuPtgJrp7YW2yyjWefcbxuazLaaMnPrcqesMYuwGJFFUyae9LP
871nZSw4jORldoL4grUx3ZPrSjubFvSLm5aVJwbfKVbWi09OTIHCv4CYQU8OZJVHRcCD1ihticr9
98HUf8vHdq2/y8dWfX+3l/f6fy/f+llhXOCTav/PP//I/fbnT158Yf/4w7Yk6RstxbeaHr51l/Ot
f1jal6/8r/7l//r+/ac8TfX3v//bZ9WV7fLTIlDg/zx0mBb+x0PJn+/Fx7+kgrp8w5+nlPwNVQX3
sc3IjwZvQQ7/cUoJsbj85WKmxx7GWJKT6K+RpP8bECu68N+/wOFMwuj/1yll+b+ZnissEztE4P1+
gv310v8rpxQE0385puiSyJVbpqO43jgA/+WYahGCdQZS7JXKwoWLWBRkdwSC4UUudAI2ETsDgJ2l
v49+QccfX+BAFgG60sSK0Ksmgzd8jTKd2j1m2Kg5EZZpMviGweN/OyTWJO5KFVER3+b4V+lA8cNW
z0kQ+jrfYFdGsJ6mrvVTUCnmd4VjtOy3UxJYSD2YIMeEmYyOgVEiqA9D4DWXKDGk2tAUzd226IZX
uy6J756NjmRpP8qLZl5NRVZMayVSC+hS2Y6SuJ86MNWZNSYbZaqOhUBXRERC3YeLmBEFJuOAYmsu
AVvbrqo6dpOxV2Z7dzaps2VDpzovjB/IB5ek7eOn2bD6c+yYaIiVD3GqTsbXBjLSCRgcp26nu0dF
2tguCas3u178L0wic4+qU0zWcB54c1fciO0GJEDz7i2LdGDe8zGED3JImkHtnbFKL8QhX40E2mcu
umnlofdZW0GsyQgfaeL6oTvDqis3iSnfpjbp12Ft+meaX+9OFGaI8BZTipt3m9BsukMJdmQ7xfKF
jVB/hrXSn2LbLH8hfm9P2Bbknp7eJB6KnrTRbKkrnsD071776hRLuFALySqtwqEhXt1G9czeZqjs
9tpyvDKIStu6WTj9PpOnH6OL4WmXeZoPinPUrNS9gXQueBvwx+hzkGm+ZVWWqaD0oxkNgBrw4pXt
rQUD6HTZRUb9Ne0Twqigri4UYLLGMsztSGOru7Ixw2jru10NScbNUJFVHVtfB1O1WLEiAH8CVJN6
UNTM7Ri3P2Wui4AkNWH+cOwhk7In9ND0pWmBhidUzNDw30DyioiyYn1ko99E7OIHD0mCr23nGkF3
0SkF/BiK4X5GOIDxqfcb+RjHSqB6crr+rSdIyKZ3Yox9mtNYpiCNmgpTvGble4NW44NFn2kfDRl2
2clZjOUIVdRPUIfdY+WWjreLSBRlNRkhrTqEuFMOuV/eC2ZFKxXXVKZO6xwz9hXPmY36h2hs644I
RTTjUwkUCi/BGiBqcWa44a+FqSA6AeAom02OO38HRIhR/swjTH9qNEiUCVnMBh4l994avJRJbO8t
QL18UovEMWOSDNi2FncubOJ2lVhA8LgP5hu7jx6ocW6bbs73NiWz1DUyEkSTK8FE5MXgx1Wv2p+b
6lzrLPU2kMiyE4igsPyIGnbhxNLb9bDxJjt3N0CPneace3DjN4mXG0D0WmdIP3vQEgGwIu/WqCpU
sBBzHfz2XTeURIEQAr6G0/BzSh2UsIzcP8naOWa9rm84oCwPd4/mM0WSj4mljppEH7EROy82bkWb
11kiMO3Mj34qpYsnoFeJwX0pxy/OAmZCavZyNoY8OZblie0vts4xQTHbiwGB/Cx7DZM1QUcyhnre
0JvE6qPPyVhahTgIG9rzMBWbADG0w37DdKoNT4wwOBgYfNOtUgaGryXsL6LSvWmJb7jn5h23zNCq
i+d63b6OEgQBQIDfJsYS4FJgaa69HhgFGqIvO83x5iA6W2tQJ8eYNQJGm2H+gfrqSmHBnELWmj2l
Ne+mLkch6ZExz6G/A0bgnf20lcQPQSe0m8T49LvE4eCMKmykjksik2V3U7NDY2pDsm20Q8ZP951F
gKctgq5+Nm35oo3e2cGnmE55U1XQjXEkW2QdTnPF684cyBDS+aIDTi7IAshzAQKLamOwXwZUISvI
fvPJTZBZDb9H4PRMBJm+2312Q7LfvHFC2Jl5aX4HBNw/cN6GNwE44XWDdRe3wYSTS/l4QT23cI8O
AU+rtnbnnwRrVTuDucBPG0lJjk48TG/A1+YA/dzs3ld2ecLQe8WQ8GtsCsbCnh/6J5cgoZuibebT
AJ97V4WOeMhmBmyNy7aXk9Y/Jlkfnfy+Dn/IMY9w9dayQWhpw6mf9HBNeMSobT1YbKNK4bxnvROw
DSuhbAKduOvBf91POD1tH6Sfhy/nAO4ThCuT1xsoyxSw8WJfHVzeRKSdmn+J596MfXtOkty79Qb9
VIaF4WyAb2l7a8/OL2YWD45T2kdEev1epeENWT0MlXvei6o6VLV4r8GGWsyoDfhZC7luVzSl+SiQ
/uHZuwf6d4588GGeHnfQeIczDuoZE2RdrWPZHlLVgYVgQUEeEkZJM8ERIGBgQNdWO2VPD+Q5QGLI
XGi0aEhi0zva1qy3vP/2c2AP/KihhbsMtGUfJ150GUPf3PHUX0RneXiCVt6uI9uIPmyr607zzKLA
mQDKxL1XXSysX15VEKgVDMkqd6ZPRGXDvY9dQyXxk4JQuSoNcXVqFOB1NTx1yA8wuf0eDRXF8z6U
3a+qr+6zmjpZ45Rq5U+t1CZK45Ou6lUWY6NLwW+Nc/wSNcOm78xroqyTJ1A3tC5kiiSJLilbFCwS
6UPsAflMh1Psz+nWVJGF6LN6RmNwiIm9cLSBos7BmeF62TkFdHEcs1qwQ9TltBfV/CNFXYsZcyp2
jmfeuYPPaxl3QSUhWU4uT16l3lypEdWNvbtxWuBbq3mi7AfvnnEu2eZDnIXBUxY0DibTZMLDScPk
N6DU1tLW07yz6ojJcdkTIL6pEYVL1ClJGx/npDdQcwLLzNdKu/m7kPO1RvG8deOCvaermEb3Gut/
N3MblqmKP8nczI9k0WHmhFIsO7bCyGxWvczzdczoeJfQAXNYZ+Y5nsPixR9gf+KxCGEU4fxazY1X
JO6eO6jeWVMhj5DmkX6mXXHVcxfjZrXr7iRYZLypUhC7qIAq09ppDz9jYNwbJacLkothtpCl0sLs
fdMf3/uJpmxxsBgUknNqiWbN/J3BKi4EiWda9N5Ljz4OUE/bg0dKeh3dmaJtr7MGR4jCR1475WCJ
wpaDmGiYCDtexXWfYoRdnFJ27lV4mK35Lkgn+7YmkowhtcxIBMogGUcsAcaOD10UVoCDAiKlDnNW
Y0OCmR6sJY2XLVd5kcJ4s/vumQiw/H6YMLAiUrpmQAeIVuXanan2972oJ6S5jrpMTvfAjO6tcXwu
DEpw1r/ZlRJwvLG7huRvGSFoHzEt7ljwPkY65YJuLZYcqXo23VEBCsdKZs4I3u242MImMDc4OaIr
VYuJ76q8HbQ5YCmB9lNViEgTdFoY6L8j13jPPSs+xR7UOkgyGCrISHHT4R0MDDmTTMv+L3vnsWO5
kl3RL2KDNoKcXm/S+8oJkaaSngwyaIL8eq1b3VL3gwQBPRSgyZsU6mXlNYw4++y99nayl/5omhZP
qMvBibQ51U+8reMv6mz0lZVEX8ZHEyTDWxwaHbwqS3c3jEDecWIeZtlYP7I75gibJajVQuFE8xue
riS4wBqA1stI5adLekXpFYGZMYDtA//Ou+vacnmcgqU4eamHpu6G16UzB/sAP/5x9DhLgmyenyoE
iFcnVvF+EmgMfu6ozaiyaIcZLNhGo8XhGvXf0+DdA7lQb9XFhCcr0mO9E67FZFf3tDWprUN35FeU
u9FVA/H6DeM8hKSGu59omzdax1GA6yR8gMnwaGd19UZ8+dsyNplRNvZRl8+/bD3u6NXNDmVS+Z9N
oZtTgD3voR+cjg1LnHyqXsrPxguG2y6Fuh+R3IZhFksg4kkcPNYTX7FENP3jYC/l2cJfi0V2jIaf
YLbmXWBV475wbL23esmZ5moLDb6V77ObDbdly0YqETZdtU3WYmb1y6c54J8dlo15tEciIng29rby
HQJl5Dfc0LVYNJv6XRdtum3m0NnSzZ7fjoodEhv16rYMZ/tXVlUuEOmS3XVYv46ecfbGG0n7YAlt
ppSFJe17W5pguyOs+WGtpIuCEy/xGm7Pcipt2ewX7WT7dsxAcAE/AxBcRl18RsEZ94ow5H009Juw
I3uObwLIs2js5a7AFcCKeMhOFiu65wUqKKAGKuT5oj6kqtCn2WZRTA/YfYrcsmnS3tmYnFzbJNPg
bLjIbxoSB2OGp86WxTYfcvWWdbZz33fNE3iR9my85DoBTrcqBJjckFnzQF9HccveMGAvBE/B8pLo
IwBMvw7D4ReU0PSuchJxVosDJJeS3yufo2Nd+GytRJZAx4jn57iJTpj4JvJYqfcAA5I7vmUDsnBM
uRE1cCVTdiBgcDdnpLHj+QmUHGv2YsDTQawPAciBR3qYOWi+8xrDIVfb7K6hX/SBMZ3pMkZUvxFk
5oE5kGbJPUBIQZgm57YhWFpTvHfKWo1uFmFijgjG87yzFE8Qf7nLoLKfrWDKrganfRg94jDIZ8w+
SYAMYFUw3dsyuQ5z1KyEIYvz0blkQenSwJAXHdoZ92FIqGGTub3e5YUKHurL/SebiEP7rvpidc43
tCXAVETEIGObejoicPI4TZyprmrtndfpl5x4EQjehDm0nxSztwLBjjeXg4iY2jow/m9ai99ICbpU
dnR0BmNfAnkwm0/er+Bk9X8G5exNM/S/8XE+xg0UDrmUNBNXPj1s46hafn1RHSHdldsKoQB5lCoG
wzgYYwbvItyRng1PLkhp6Yti4538AkA3xmdgT3jKkzEM93FA4atrP7gu3I8cqe1mSMPnJhs3jt1E
RxWF1x4a6dq0BEKnouCVqqP7KA6IwA5jvF3a7AOdBJM3qMG9mAv/TIDrgIN8uRBLj3ZSvo/VJZ7Q
9lrfjnaEIT27kD9TSbNcXZ5BYSigYAvxwfIrdevkkAb9cMl2iwN7uOGd2kWsqiWGG1Mte2uOzgSL
1KNFgO5zvJzOPZzcwVLFI9m5q1JIGA+EIneJLytExeIJ4Ui/6CGabgfOgc08jLQMZsFHqCxaCeqv
Wqf1B8Sg7qqcC9jyHqWYhwY08xpkaLCyrEJvPHcJT1KBcyBp94oPINvL0BUfuSOCNzP59h6q0FVJ
9GDNQ4YMkLvgn4WGA/eCONCBIfydXsRhNfj9m/DNNx+RmK+F1yCXu9bexJN9ldUN2XMv2VKhmO+C
vvR/SBtOTwJRh40t1X5DxBIfHBIboyHG959Rm9Fb3tdYlfRghpXONm5rB9B9xurZYBLhuZ12d7lW
/ZGRTWw4eK0NdZQXnqUbEMdNCE+johCRnjEWBSVYswrGit3YFjhylvMLVakrFTntczsijcAm8YmK
Tsu96/vlSRUuE7D9sxgICZFjJzv8dpQIqtzSj2pevvPYZc82k73Std1d11bFWRm2eK8bt952VmBW
pLb0vrGxHIXzaM7uEtn7BLaUQ75pmuUr1yMu5X6lb1RDfAuLjX8FfKdZN5feIupPY/leZwzAkUp/
zMxZfgFCbfQo6qs+N2or40heNfxy6xCiNFWRL2UaQ5cjTb9SFXp+NESSQ9er9oWuzUfZO+YGZl55
CAhebNpqeaP3etl58yCvsiWv+NGu/9tKYmttY3+5B65m+PZ48Yaugwq9XmOiY/xle5G5j1ltNzvt
2j2SwmWu8xZCokPITNgqq9uTnvOZq3nGS+aMLWVQ962aAAZB6V9Jl2b0OV7aY4vd6+j0kbPuMvcH
BQr8R5A/apy7q5LgMTEBN8bIUwNrKKCFo27+uGMenevRE4fKlf3BdbALtB3e6Srq7gT+JpQW115P
Igs4A3V1wmET30SwJ4F7QIJeVQK5Axu1M21YsjMxkcYh6e4B2WVzcE/+gGaoKqqR67oIeRR2f0mU
ke5jkNw0tc5yM9JzsgZQ/cwB3awti8Y83NGSHK2i8FSwyMWJ9c6JZ21dNdnnkKjtMXEnb1dBzJrr
6qjSMD87iVH7DjQ56qnk7sjz4YKICvPNDPgfGxhpz9ygLAFZc4Dea4P1RjlbUkd6WwX6uUnMy0yZ
AnmTzH1Pyu6zbMStW8UdG/Jgeun7SF8+W/roOtmwRwS/NQvIsUL4vyn7gpNDmdIWM2EBwB6M1lDO
Zt2JqQVCzS+RaqvYeOTFKlIXOdJrMu51YiYwJgABxn5GQvTTD9qMYu/E0N7HZ3cGNLsa6U1o9oUA
13Tl9kRd27QOgh1B+mG5ixOkeIhDMcB6OboJvBXXCeZb7S35VebZvLSC5qJ5XeStjhHOojF9aSXB
RtjZFAHMUZ7XbwYGASO0bTzQS6IK3yaqHDDIo+K+ls6knrKRD9yKJhzSW9BR+fJ0iYJJmEeGoTBM
HRuPmPb0yGlZWgmDZThdbPKV4pmn7ZIxZZrzR2VrwqFWj153L8U0Wae8a1yLU8+7oJb48b173482
E3feYl7YOFE8qGtv6lz31GLaYW6Meic9qznwxm3gdEUDp5866xO4LvfC+5rL7kQyk/v/korKXNFc
MnirxYrd2x5nww9oRBin02gDljH6wk/I0JbvkP6jg9QZ6QT6PaplyHfjLLinVdfxIJ9LByyiLlHg
kqnsHuokOLW+8xnjv+fddPrtWBU4oIz8HntneeGTMD0j4BLOsg1pHsE69dXRM2GDHK0Db63ZaUyC
/tYtqoBKkVBdR7kGcE45/VJf7uVh228s6ndeqCDr+ntXDzWfB5gFh4jcjEuqZ6wfMhSkfJuMpN8e
625SZxtFCNIUuqXukuoVw2IyrapJDdeTWthL4E6BXdGudQr7C5C5teXsbF7MOL6WTfVUtbAqurDw
HwZKkR+UM9Ovks5XBgYNaVwcPQB8uFz0wSOBCeYCnpIpTyUMDu2g6ruqT9WxiCyJ3olm/rLoWB49
FQY7gOXdmwuX88eLqUaSbobN1lP0twRN/EbcfSbaShzeGxMHyFsaEISHFxx1g4UPgkdGyNKg0c51
aCA8YbOeoNW5ApPDsqhg/qgEHqVDlQF123IXb4ODN4C13POhj/KXLANGviLHYPQxSwlRgCZWbeed
DaatbCsCh4ZtuqQ7JgiXzQ8zMk4yual9l3/uaozybZTxRCBQP+pmBwyjwg47sGh7KvyAMqueJiWO
VRhZRQXfYwNUeVnaQ5LSkse9KJHTdBW2oEoJegJ84L3Z9UuUrkmALttlWF5N2tyhTZ9Yn5K9xby8
knPTHZwFqbYChY4ppMLKqQiGLtNsn1hSZP4KzhLXzqCe9lAigp2XoGMHPO5I7xYX4Gd4HY0ghVh4
rCbmlV9J192WpAehPJtq705+sitKLQ52Y6zbDhMjq/XGUIcWgqfg8Q4rXThje4QVHeqV0pV7xqel
3gmWyreEJOBV6/jZ1lm86T2l6exk0Eiha6TIsrDZkXmrhdjdEIWEM01yGlKvonZFEVLn/ck0IA94
/WQOk8LalHxk1kXnexX9FzZFg3h4nEuk+wF/9fsCaeORzcBV5TjHaU7VsAtMOv0shG/2pGIU3whQ
7tzB6+3oinhd6l5L8jdgmDlA1S2+G8JFS0hzukKq2kGK8RDkse0i4qP5vC5QahUwD3Rcw/32F+nz
37pBZC67XlwpD/gXnyaShDWXmFy5zTWwvv5zVOFtPzFx5UPW77iiR0BPjDlRZU64KKnc+7TxbkRE
KrHr5304ZjdtoQ+dEtHZwZ3QcSDl7W0Euv7aZz2wJlY+rbsC3sGqTBSI7lGz9+mxF1uc0U+WjG9Y
d3AqMk3fA7LrKFlxywciadeizXaUeJ/ov953jsdnHtL/r9bCsFXP8iNQCNW+z5opjfLkwZlTcUAG
SO9LmTfbaPTdvTAu8m3KPzoiJjm7UfGpFjL20fhRK2yi0B8OJFCASyMHxBi5K2WbL5631SsUxYlv
YxvvhD3f+pYOwPH2YbW2kAigERfISERapsOguuCRylffAf5X4dOYHO/g5QYQ5VK4T8iyvyeRPFeB
zf6L791VQIj5AOVx2czh0mMWjm4EHu67RPEeYk/kslAGQ0eWrAqPrWHZ1BGA35RwKlfxiMmu6T3r
ZnDgaDuOqs7Gaqdt6vN85gsdWo/0RbSP41g8gC5vGWFhEIUsN1epUzgYwUAnJCVERAeS5pEy9dc6
x5NnzyEsHlKU15XlMgXG3R7Lqv5Mup6hlUoHynaabed0cssEl9MC4s2bjOscya23DvfKYYwH7m95
85IWhIiL0Lngt6aPKXcwYVlc3QGMQ3oXPELOtVdX1zDOxAYO+1ctA7Y0BISegNu4a68Yr0UABWkB
qXL0knjHL4geLfI/WtlNbReIxzV1M2ay3mlUtFaKh9YJ+0kFUmWhdqct0vRpJJWiqYkZx+5m1tyT
cMLrWJwr5P74vSP6G2z7kmDbuY1LuuxHx+fc9SDWTVNiyLx7Z9hgzB6R4rqL4VecRFy52TObjzRf
F9RQiEMxT02/YSRM28+YMtIzxeb4Q1p6adXp3zdhXGdfHdz8n/6vjos/VoJ/2jH+71k1/tf82HtW
fX58Tr//6u74r/yY5/0NV/rFsOXh1sLph43jH2aNgH4FSagsiBwhfdZJ/zRrABIWNoEMWHORS3fw
pb72P80amDz8i60CjHDAH+P/+HcsZeF/s5RJKnDxazs82Sn/Ci8FEP9qKWtDYttAA2kvbAStWHMz
xH39mKiaZ+G1WZbc2qewG53rPKYZpXW85gwbpXsydROtNPUoqL/C2bGtbNagJ6fmGBlcEZkC1lL3
ygzrzHYeZhm+skU/S+rT9hoS7r4N4bDJGOUoDFu4BxawzzpNRtiUKEJDFHwxp7PYVPpJNlO4Gwbz
QsJUrrvYpkcwzCn7WxFipsVE+XP95dnQLDEhXUzBg4IoB0w0559/4AsyPio/TAYc8E14dhvSsW7M
I7GOGzhqCSOSgGcPsoeeJPYGb77Tfw5BeoboiAAKm20cMDLB7Yu5ieDWD/14PPND7wDf7qDw3Msu
vGkpmaRRMh3OkhJOSSCs4Pa10MWQ/Xh/Kl8qULDFSjexAxUKURf9Ufenzi7EVcYT86OFo3NZGTVr
Y/uPNYllTt9i2veg4LkMUzhYV3W5S0v7QObIgRsQDJI96lzvuol9/PRHMHWzbGeW8asCZX6v3FmR
ok0A+VU5j3KeExuy88PWJqC7KnT8jIEJbKxSAGnBg1CNQXHRukz13RL16oieYY70X+hbQi2Y6PTY
nC2IRXBfWVc4Xp8c84vFtQUk9DSGcd2s1Fj3X93EahhOqvO2VKN/nkXqvSODWXsWF9Uh5fU7Xpjx
vIEZwQCRudjZVF+rTU/J1Qp6vbuxZXA1oNiteGQvBrJMx4mfXtKH0zQfcN6odNXnyu942DHOB8Ao
n6YMlF/YN6i2uQzuqzC1DlJ1EMKI0XH3UcU5vIS+7D7w90k58BoKF5NhoEv51dCz9RbmFUH2kLDJ
omDx+JiQnvJRGuhnnOyFIAtC7Kw5pYnbnTGHO0eOfq5h/NY3IeBHeJjU+ICmpAp4a5zC2g2p419N
SDhnAc+CCrdEEzUu58ChH6psPuZpGvdzYNnc6xduxe7Ck9trQ+rcvJzjdooutP4oJjDd9cvRTeEw
UVBG5FtDaOZeysFLJmLlgXP6Skfrk2vRXtYzE2iuJ+slKp0aGmFkyHA00UdT6/bZ8lP/kQ/OwidF
FhsdFOYeTkOwo/MCm7bs9RcxBetkEy186IrFWgdd9lpXvtxT20Q9l01JhI2WuYKXk15NRAvX3LY9
pvHF2VIk2O2ChBZXg2bTr2xbp0ziXip/Wlw++yiq/bPM53voTRSEEm+5rwOzHy8X4yGFA1k1B42D
88Z04qT6qrsim3vop7Z+lIur2E6kN1QdPeZR/cEMgRuhRdkTFH10OBF4wUaWFZF1vTTJgz/6n0uQ
wL3J/W6fttTFrOlJfSRASoWClzk3Yee8SZAngAScfOfRonIgPncYZfVRsNvauXXj3JiSIqycFiOv
s8bPaSxvL7vSpmn2+GSqDSHgDbHT23RZnqtIk7cp7qth/pjc5G0e5XOMIKyR23Zhj4gpGzgJQm+F
tNkzdT9EhJNzYwdv5OK+pBuzEW+neIsRgKm3vQ3Zur1nAbzeZqFFe3FN+jsW6iFK5Q2XZtwtxnpt
Mme3aBsgO3hrLbIzhpKjSK03a5ywbfnWvM2ylt0l2yimGeXpdN2o9I6188lT0qJ02j4R9lM7H2Sy
CIM9PDaNnKt2VpZcwmgejwspuZcr/1H0rt6X+cyjUTpL9mTaIPhRPjWklkwePT9mPSLmc1jy+qUT
Y52qo5ukB1g816ZGO8dHRY41AA5iBIpEZJjMwm1YffteoXbUJHZrnhnX4TwgX1lReZpF454q372J
EpZBysI4NqpoOXRlcAXnBvbqUn4hkfwGSrMPLBfJ308Z9NtThuqCG9+ibi5IvyDPnpY2eQrH+iBs
htPUN1sIaNdeg+aZTpwpfSd/xzEiTVmL+3SanqoygguNeo/qQ/zN4vs0ZPltBRf2YFL8BpJL/OR6
W0IVd6Ujop8iIR8TFL3YpX1UrBrotXnG6ZkLCBuS/wE51MoAzWhIPPzp4etRx3yCsD7tZCsyazbk
eXlmVz8iyS3PdiUVZamIxRAA4OjUvX5MW2AZM/CnQTvjNs7DEvCqLh8iizfN6/i7a7cBL0Cctt87
mC+/wi4ydJvCxWB+674XPS4bMsb9PnKtdt/QZSI3yTil+XmSbR+BWxV8wJelR1Lz+2jauRJJEugN
6kFMmspZtywKPgdsmY+q5b+bzq7LAXruMDJ7zAjnrRT3QxoTTx0oRk16kiQDksEKImkNdoo2kIiO
EwzlOU5vt8AmkyFHLoCyi4josgiQknmzg5s8bPcuXq29VbfUqrptQSkBF36nN+ajhUKY4Uj3bKwT
JPEAGbaK9BEGM3OCXU8P7Jjp0TxVgmPwlDVJ0W7dSvRgeIVhX3Fn8gz3AXFHZDSFU9qpdnntEQOL
6TDFSp4NzUcwpFsCNhtcBcAxWDar4pfdYrlMRztZs255NfnQH3lh7mwdrCXY16ihlCklNjr9wQ/B
HPWLTQT3m+c2J8BaGayRfubQeDl/qnG+Eohum9jY9ypnB5Aqcec42YQhnJO1p/8Va0bL70iPaBMX
1U9og1+XTUaDqlObDW+hTch6iYh/zpPZtGX5kQvsAENMRQ8oSuZxs0Wazdj/uU9wo/luCs/iqdKU
u2CyPufG5Lei0XS3R95bg0NmNegoWROQpEgL0gsZAfGctfM1Hpv+ELUeOo6EtVxaiM6xXSmA43xK
fVy4q6mYl00czOMRRdhDMrJHubZhXm0KP5muCytJzw49CtDBumKP94I/1fUv70Lep9hCQJWKmyzD
+NTHVw3mphu/K8tNGFj5y8Qm4AxgqH8cZfAu07bdtXVoXc1j/4P1ate2/FNsPpLEA8cj1zDxnmuH
aARtMRDgO5i9TRoRUAc5xMrF6UNCOOa1mGP6gqci2XYJybZs7kH0ireAjceWTsX8qar4wncN2Pcw
hQKLYZJDMKBnfWjj7DRXLaVdQqKRtNheP6ip3vQ4rrncMKpysKnLaMhmDc/aCFoTigHD9trqqevb
j83FIlwkvB9bklJYh93JFPiIwTxa7b3TcpuuVt4fuzFNfkt3bvqLDdmDS4gnOaOEEvEZ9QK3MvU9
JtxNBi/Nzk2Gt2TO5mFrpRY25yoNreo6/GN/HrFvJ0f46fa9/ccgzUZTd7vKXrLyjs5Iz3nXSNvH
NogIHmKgwUL4QmVPToyjx+F64yjbxo1NEFj+pq95wqWNk4JMWVTKqd+jv0zfTZ9IWNNE+fKI3Qgw
zlf74vw2TuJhUSaxYVHKlY7EFgjlldmJmIiONh6vykWEYXCt/8ywqg+HaQMnmUDy8mfOZRG9ZM/q
Mv4qMZh1YfEkQ9yGnniIL+PyYmv/RPFavmI/Hjtn/WeyhtnIlA0KWpwzbD8M3+WfSXz6M5UDu02f
dKb0htVAttXsNAaQZhgLTkNWOjiQvLA7uCktcseEOlV+VxzpHPhNDfhz4Ud8hJDqW9TnmSzjRc0t
yDwuKkfYG6vYvQnEPDKTuFY3Hj2EmScsjcFnlFeJzbnnhLDeF5EPWw/7EChReq3qy7ZyuXA+fIxs
d/kIiocwZn7xAZmLYtintX6vZ0uAnhYhVhiWbXRfzEOm3Lcp0RYLsE6QuZlqjBwbDzMzMvoEVEYd
EtMZ66GAxDCtse2F+qHO8Di9OhJmE+PdnNk7CHykMfl22eTgxDANJVpf0wPx41AD0Opia9jUY9da
+7pp6prDv0/EtXQqnEDGcdNyi7ugp1HFwjK9KnlmdN9ADCbOnZT+Po4kE1wVXgx5tIuj5MXHt/rR
hzx4wQzH3XOYlXO14VCoJhp44we7d0gzLrPMzDUGHn3ITLM436E3hnrPKsAmNtc7DsPKqp2H+byM
eXNj9Rx/4O8tMZ0adpXsEUIr3wOhCMcXS/c2NPfcEDG12wnbcV3NDMZennEZ6BUaJ1LbZRtH/QoL
9zfIz+Ihs4vqiEEzWPeX06bTWcUcO2brbjQFPowcUnWOqKa9y2DnusMxXDz7TrZ2cYePmt3AFPG+
dirGkAYWpP0VTbFDxtX3f8Vp+szExOfTGWxcE2kdk7bla7cenKh6m6iDu3UyQNtru6dNFqxaP25C
pE68ybOxP6JS+PPGDskJaSV7XBXcwl+Z9Xo6/Foj9UmxnqUWepkRmgz448TV7Q6DQu+uBc3eMJ3j
ro9OICtqkttiLJ4wRn30hSuuwbR0uzZ2sAqHVAC747AteQPqZLhmmzkRQ83vQWSu2Riq/FRJajWY
YkFaAKr8mducSuCkKaLdjCa9njzhbNuWOsSRoDLlZl44fFg+nUD/r1P9g3MkSfv8L5GiIfu2Hpvf
3x9/DSJd/tY/ckXB36JLpIiYkAwuFaH/zBV5f/N9gGWhlCGIhQDJ6T9zRY6LiiUoyHIcD19/IP4Z
fuQvRbCJKMqyndAWggqrfyNV9NfkI7YDhDBqsHwRonj5f09G/kvyMUkxJMuu/AWm134KOCS3NUPZ
qYHKtYEaLkjbjK3/90/L31Nd/wPzSF7kuX8JXF5+LKijS7bzsqqWtF/+VR0Dhu97M5CJpiPmuB0g
hJl9MwcxCaFMsYjA8nZ5IMDjww1C2yB+RfnkXioIYa4SySww4h0DvInlASIKfYXqT3ehIS/I6Cu0
+cZqm50AzGjsSrnP/yJ32jzY6qE3yU4NAwMviQpxjUlqfCNNRW/ipQ85uKbzB+aBDgua9v60LLq5
CLDtUWVweZoW4RdcRzoZPdeW4Tr709VYdfxbaESxlAqoqxwDq/zpM/zvv+TfKx+5Bl9me8mrTR0k
eSgDGoQJnaLvhbcYrCpbQS5EKR0NF0om9EICJABNKdtUoTtEX1EDomJDsEnV927W2J9cpvNfTUqH
0N6k7CMeQmpbrv0pnJIX/sgAPzZhtFg7brW0dE0Dt5mV7+TBIx4d82IxRYJUmPUCKiEdmW2i1O+E
RsYepU0StkqGZF+lnXlQJTEZTC86ZLEigXun6WAfWj5UPGuihcGa+0mQ7QdjKQfofmVdZ7mB/jS4
xlPMewhtG2xa4raZuqkCidop52ASK43WYWOx3HZGInnbSv5xTQQXr+pa68FHaMsuudVUVp8uy2Fa
/6YgnDbQDzhjq0W8q0vlKGdlAvknYftHRohxol+nWOeGjbP0HOFUjrJWI5szN6glDpxuV1XFW+qL
8Vcv2e+taBmZw40dxaSz6t6hica2BgreZ9dDBupNrhRAZLgrZxum4U5wiD1n3Sg4SMKZNKvgdSOv
y44GNFSPZ7uJSwrqu0hXLdUE2XKMEkDN2Iz42anMfw8sXX5XQ7FIKr3TmHpXHaS/tT2DhkpwzK1l
UrPRwOgCc5JMwEE15PQptGlK+nJcPxlQjqqkW7txNV1dtrcXt2WQFqipwuBxZ776hpqCvbD14g5r
TxpA/dST+k40K9SNsDN14hhun33lcscHKQmFSWAju0ia04Tbr57qfeUzN60pWYz3Mm75vCxhjqso
nZWdbMsirvyNPyQB0Belv6soyh4mai8uNoKqu8kwybwA7OVytHC+X12WaHSWFkX30ED9gMlUTP1J
Zm1S7UeKiXZ5amtmMjzwrEP7hB9cmeUqojqNWO9S0/9eeoR316G81K5ECz8PTdOb8CdioxYr9jSM
lAVQJUojikmT4yOizBLMM8VAJ8clGonlo3sKu0zd5wUOYZIH3XLdGizRJtDBe5NEy6uHXQ9ajpsP
d4ETZo/0UNY3S0U97GbupuhnXJoIEAswUe/kJPSvrmh8a998CjjxWOPOu3GgLz3NXBVaHgZ99EBk
an7B7FJ+4AjGYhPHvYMc3KABrcKRCPmKCBB9cn7lzusw4sa0xadSWNxRnVysQqN9IJUYB50NN3ZU
1AgHoos4ERS0iAwhmbUNqIMiXJdxkNs0Xthupn58viyPBa103e/Mg8QJpWPpryMxOz3uogYInBdU
NaVgeU2DAdMZyYdu4OO+xgrYQS7Froo5MPXrbLdAYnNoVwtYsu9If4X2ddKpIPiuJJuWE7k5RvZN
oIjH0T2zgMlgsDPYKfEKQFLq1rZJ/Cyhwpg2WpoN2ov6Ow7aeuFNRn5eCO/5NDt7qdjCp5Eh3Qn9
xQ+TB04hCZXMNXVBFpqaKXbWpEPxKQY6HfYCJpUsdlCPi4lkrAprHkVAdYndLOnCTfy6oZqi3uhu
gm/qNqDXDmmN378ki4UwCpCunWt4ksrzevem8EOK5c080s3IorMKsc/iMhEFwA43ZTPsNjZ2skgW
8yG2ekPrbJQ2wj9djijaRgvWwvLQ5kMDqSmsIp5xKTkiu6NhBob/9awjwhgwYLUWT0nl+GR5PFzI
3BbToZZ7BbFI1pQKudX4FNNq5v7qbFUZ4mckNTdO33bxK9qF/pmDNn6ZiB3DjLFG+3dDvaF7ZLU/
tStZ2rSUwE5CcIxTn7MuSO03nnbxD+WpKZ5Bu/rJizg8omLh00ksi+ocjRoEGYmWqguJOR4QCgsg
KWnnsVNPQHk8iKzlopskkOQgzn8MVY+gR0ax/fRnpHlC64ZfeCSlkWzjRTlE9QHeg/1vLq5O0mfs
g1oCps88PLp0PYO7u+GJZYGYKS6OjdlK9bGTTj5tOYRc8nYjV2FWWZ53rp0UKhtNvSH5HFnLj9bE
lAsEUgGuqgzhD6SWZvnSaGgz2OJh4OtdVPa3F6bd01BjCF57HHQEKstCPiTU9A1bMbs0Brv0p7Ga
iEr7q/N8rNORKpPHCBciCHI+06tZIIRzTijDTqS1xo5Dl6qEdKdwJGExqYuZp02am/tgCsOXpWj7
noQy48tGgaCVWy4Lc7c3jUcPYafpPdqUeTLpbVnr8dfkSR5ZTT4D8Cq1TwNHic4SM2dRvYenuxh3
UaWF2l6Ahv0myvB9rMZGUh2YhA0803kKgrUXJe43ay6X3C9ZnY8EOXmkaruO3DWkaWUATAKvAEqc
A/hX4IxKQju5vPFJcxYbG4orglRYoGMai4X8ikcwExpSlH2OUgMEdugy7iA8kEdoK1GmxDXEipJT
SOVDvHItHl9ccRbBfc26/OxO4OY65qNvvRYQ8CWlKMQdNksH+gKB0IeER7SzaQ9hkrL1xKrBE110
c0m9dOGStfVKgRUJIx5VFkvGg2k3I/Xcm3mRxMpJU5dHPTWjvw2h9FAeuATDsu49gJB0k0txyujc
guUUEAMe3RhFOIuB29pJyBO3mwTTZErY8Ir9n4xWRQ/mchXP8UhljZXySR0DGQcHjP6RXlPomb9O
E3Xya8KBFXi7ytHfQ29JZ2ecZUQMn1I6ZVgl9iyuKuPf5c4Y3o/sXzBB2XQORybg+ZG0EJlsYQU3
BBDq96hKp2u/Fzy7c2CBN3w0zXvgBKm7o9tqgi8OwJ4M4yhvbSNsgjM4PH+rfjF304JfdQfqynrl
NxeSvHQyPllolSDPZokLyNHUWqDXhv5HI5uaI4oqWygGim+nHzs5akZf8bRLKxJHdW69h3nYfc1d
TucBLeJwnlowcG+G28JdHFMYMOm5eOXdGo5qvEjqMmwxfMNpgVBEziZHhsgQQNv/YO9MluNGsm37
K/cHUAaHAw5geKOPYLBvJHECI1MS+tbRf/1bUFYjslSU5R2WvRyUlVmmhEDnOH7O3mvPQoLqHVFZ
jtlI1HdJM3CPTJXhdeegHVz3pZd8oduBBT3rcsGYavAY8E2G0c/w0PA6MTcm2GZd1gUSDxPXzH2W
0PGivaiWhGk9guds0zHDw1YMkAdTlhhSPGiboEGpUQGPYEtZAYjAAEBojYQghMj80auAL6X94tQQ
SHAVqfNAisydk0V4gQJh9/QCZ3/JDqL/e0P8nvHdsULjNPcUjHR2hPu54IG/0Vli3/pt6x2ZaeFl
8ZLUFusoCom+QKSi9bH2mcXQdQnJi8VeRz6wLYPoigGG/63IQ/mcs9b0KBkNZezAUbEoOJTgKeE9
k43UO81rgTlTpmd6J8unBypYsctLmHErP569fo0AiJNomWsAKTREXqNknKhCa/BTcCNxt94JeiiA
pAKCVrdD6yz/OULHeE3brm73neg63PlGjgSOVGL2M37ZXGuVJnpNthbhmjMOlpVLxMu1Owj/c161
vb2mS0gwbIiF71iSfGLvklAr/MS5ML4VbhDmACHCLj+TD6WZm3G8GQp0lgwb3r9I3XuEEiBopkwc
oVfl87UyFVFwAbZZsjdQb5uMV3rtnGNFyg+xNjWg6yapbzJatsDnZdgG8KBUqtapleKdIvLU/yqC
LP6c8xI80qlkLMLmBk5B5cLKWQOEyV9Dzx2/4C3kcnuilK/ejBl2hWis1Rveb/O5iHzq1mpJ42IF
sB8bSwSk6hhBedMDmUbiVJb8njSJk9fUNvkRFtHld6JMYQdp0jYfslq47mZoMndva/xw1EKDwWNR
meDFNdHSiPatuVEH1ykaMn4ZtvprwIhMpNvamM8hNXK+9cGg4VhnWUVYbJD6DLWxkwhfJRi8HDv6
kpcRIcfgTXQfy6FW0IHHZZnCX7FgHG3DRKvY8TkmKH2y8g0fYybnJizcz13uTWTkUIVseaPSftvS
weUiDxUR19RU0NwoEZNplzD2imnWyQoxMzA4fNeY+fdSIKVejS7RYOuQ0gWbuNnDNnCNaPys2YoU
/z9RHSDOQp7yIWH9597SHmROob9NP2uglj/xZ1/JgKqFtEcwP6eHYkl3gVT/qYHiXylFfDn/CGHb
iKH4U38n1tg+fG2x0LN9YTsOPYp/aqD4V7RjTJQ3wqfXb/0lgrZ4m6TucAB47LZL3oNaEii8dwIo
y2WEOLuo/0UT+RfKCNIng2ikK7c0ootOQmxtmb6vg7BiS2JqfWocFvDSid3dTxftF90m8bbH9ecv
8QQ/h0sCwFVyMX6WYoHAKRLPYmSb+CkbpT5+DpSMzz5fqe9xh8mVjU707KHZvrbT5YPZSfhbjTOE
X1oEE0hgp9a5tYmZPLR9DwG3ViK+M7D+XH/8S3/xQz06e66yLZqCtOXe/tBeaRkQjzAyqUa9byQA
UJv6xHq6HnKE+yimq4uPjyjegs5/XBsPvwDNP4nYEk7R20OS7e31NBSI/oph88/RwTXL6B72h7Ey
1YTyWU1yYwTd5zhV4aZc7BmS6dhKewxHbW+qVt2QxksqQrP58dP+q/lTsJl+uv4L3+rv3Cpw+HCr
EAH8z8PLEGc/v9E//szfW8U2wCh4d0gbXetHr/gfbzR6R6H4B70jFOA/EXp/f6H/pFPxypquhGki
rX+90BYsfcthFZA8/mw7LfevtIrfvdGuJR3Wd9sB1Ef/mbbt8vj+1Cu2PWg93kwPi+hrjXWE/4Y+
3IzO+3tQyahGZcf3k6gWkaQtJncntEeUSEyIFDwXdPUpqnNapc7df/+TQkP8Py/8//s9jF7IAWvf
DhX4M38+J679N8/zPce2pQB6Iu1/jhSU+bcFQuYjPvX+8TD8/TmRHoMDk1d9mUGwgP1z2bf8v/Hx
YMVBpCr//Fd/YaAgWLB4Dv5FU1wQjzwoLLWCDw3LvLt8GX56TjpAfdoxjGAriiE5G9L7hgtMbkwS
DO04UmQHDae6BegRlOBZiBT5QpfB3Hm9szYtQv1E05SXJaCRDCEsphCjoEolYa1L3XUZmPiG0Y36
N53TAZXSPU301dBijbjB+6v7LXwXpzb5W2rLpQlNJ7q0/nDQVzVfHZwuF/NI1+lT5UNFYWbX5p/7
1u0vW9t9dSmHb7MCZTdQKkDF2MLygRAeM92GnfKPYIk2vd0GbJaN0ANAyFxYLHDzoroEFehjVx3g
AzLU9IYW9E3szYfYztddWWUb6UHOwEi0GJsyceqjliZuTTuzNeIbl+oTfA4GcnasV/kytzdqeREF
3fPUqHJD4IBVrQQj/RMblLN2ihgnCMikTQZ5bFNYjcJAQ4grYYnbSMsLEXXJPkvR0UB3WNRxvolO
cW0ssKktKvjySVOyFZO10VoQdRrSQqcSZj03Z5mfhYrpc5RL2yn3N7oOM3Wdt+gwzVx8x9B0CTp5
uA/r/KrpJqKNqnyY8hXVRvPUNIC9YH9A3wqNbqVmlYpj4KUcF8h/dA2NHoq3DWHum6bf7awh9lbD
rrEiX5CXQ7rZBtURfmx64k9G0zA2GcJwjtbSHOb1so0rLAvhctk50/A0TSK673zZXjTR8FTHA+0d
1dkMGSoz2XWmXV04XLYbM6mOXT2jw6puyqIjB0vU1iazXGsTNmonev2SlqhQHaFRD84gJelGaETB
XbPvfVK1VxnkEJJHxHXhLikJqVUO6E94ZPoT+6roJmRbTFxbKocBO2c2PbpaCLWZ4upKO+4hQCFX
YgCJyPkLmb8iOgSGhjaAbAT6yxGS3YQYxcQjmCbIjlgw0NNEwCqr2ywHsXGqIhEjiZSY93fEgdAA
cRIEE8zOEd7i6VyBl3IoTWj1Q4524702wmM3IsjwLWb2caT7dd90UGpmZ9zyWifr0Tbn+zFzoDYY
42BC3uwesAm610kHMmXFolF+HdkG7rSi59aKwr6W3ojqqSjWolJQv8Nu01bwgQqaqEQ0TM9xn38v
ZLyvRHmisjsvPYE89V9VKscl7xr6QeOfXREHTzZbitUE12FnViHjPqdoU817FFdozlQZtPuS3kn+
zeJl2vFMT+hE0gSswwxWRDlFsYvSorhHuIGxyB277pL8MZ9cKpae9FT29XjDYBIqkIGtHKsevsUZ
CAWeTzrRJgChRJ8My8zvisZ178PePCurAnMXVMZ06pr+Al1YclFKlL2rsvazchV1+DFXMfM9uRtK
4HeTlogzZ3IS9l7MNhzctBkB907m5gVIVGvv4eKS/zbrUULFjkfn1Fldeoumnlh5rZuK+WOJRI7R
T3FjEViH0HusImNPwp54xUkYpju3GdAnAbhxaTQSC2uHtrdLjDz8Tv6vYp1jVJvn+F7nIVW3xhRG
NAAYQPoDEO/M77pg38fENnVRJ4oVUxjmmIRJEMdWRPFdMPYv4Bz9U43ZAri3yJFYRenaCKV8IDZ4
OLlGj/JDW3Kfw8jYJEjLQKnWOLS2NBua45yVPuNAv3q2mfOc/Km2LtxqCkEgpqR+0F/Pkn1bBdjg
7aYmLrx24KA5ddsQqZXT5cNYbSDXgDGcIQ6Rug13XFgeszjblmW/4MnGEupF1XTNjg4oeca4qxrA
TRm2WdI/86vExV+QuHrAOo5QOO3I7CJnoDmo0nvASN1Fm9F5MFRAHAoTMHp4wdg8hkTbZRVRhkbv
HRRNBmZFINYpwj6zvjYnHbv92XeGNVOsVB/Cqbp0c+Uw1clMjCSYGc3RmFbMqgJvk9dJu2tGNdUr
Aqo3La6Pc0SfEmH/cA3btYYRQKQPCco2XoJ1bvm2OlRxrG5B7VcnCT3oSw8B/nHumNavasv6Iv36
lsCXbFVE7LjzpnrkKUfh1ruQCcjgSYV9q9CbL07h+jLwnW/JlH613MFJkcOa3iaJAvMqQ0qE+D8s
RhaKvITHZuVN56yHWhaHxLPv+ER5GO4yF0u0PV7WZpU/oIaFC2eD0pWGWZ8r4TN1moFZrOagoU+Q
dNb8UlbNhvzFDa7WjtEPlIG2IayABB59IsMGPjyKxq1CJAuxtO83VdPIem3YYYG5xJjJ+w1mG6M+
us2AAWFpyUtzrO4YjpHJM2ibyEbetiD4BADNtzcx/OIlptzfBUaxz2j5rGvCLA4Z+c5wJ2PRPc+i
Lx7a2DOOcWsV13ONKwWBuYTHqZq4iddx52fzWjXFAxnCizAumlk1/QLgz60hMESAOEjJJgprrKwR
n7GXqWUKtM5bGTV7O3YnMlNiDA5xovBZoDv6g2QPkGt27TsF5PHafEJzjdauUMUWrzyVRg+T9NS2
8ZXvsJlUWIohOmimDlTa53GRgUtGMqPnLulLEUG+SeJgcEPu2H5JUVeDqkA97u20H+Q3auokWUmZ
mV22KVLbCzrLI2rksWJDa/VfXDIlrfOorSus5UuXstzTRUo38PT+KBJzE/fAwNZBlAIMtoq6fZjj
1BzRufpnFZQ56YSUiOlW0mNfoeoN97AgE4CY0ocyPY7O2guXhCYrK3bYvfdF1Y/xuY7kXRxYXkd4
NjvVbahz/yYyuTkwVSlX0U0gaA5FS2eaXgHUhXiumhZtsg4w+AH9LBnqM1FdpZaNA1gpIat9OypY
ia1n2nSyzQhXe9gih8wKwjQTs80Z27TuBB2GymrDHSRHjillxdC5osNNb1uXDYMTz32B5mdeVt3o
5iggUOdeRbQKGiLFk7hbVRkujpXXGZhlFjiEgqEXG+Rg4iAfdpgldL1nhDF8TwSUWRZQ44nsdw/I
io/6RJvWTlGgkDfXgqHYaQedQ2/x0nqM66KRRL6pLL0T3cF2F5f9pyYCxFcJa2VMLKakUECpDpjp
gBYfedI26UgHOEPbxYuCWJFbVVafxhSAKhpGaL3YX80bQu3ORWlNu6p0ggsciv3OCDwj2hRel477
uSL1YIN3G2z+mC96iCCeQGuNTgiMupnnI8Ts+ASN3DII9qoPbWcNO8fkladf/C2L6SEmqbSuSLB1
L4OpH+r1PIVo9Y2isq5MPqWvjgsZS86ZvgTGhP0BMUjiVsltNNIN50WYwpMt7QsnFdaeu0zRLnP7
cpJOtPc7475hqBBuejeGyWmUqKeT5tEKCb2nio3+wGZ/QABYbKAy6Cd3WHLm8XTLV9ANSOC9Unzn
xiKxzBK19wfjli0HvV4Y9QXhDWXwqa0Ac6aG9J+JqDT7XTTq+BQyZBgeWbm97tRGgXWanGbYlvng
PUZ8p8lEIPOdKIc0HF57w4wfZZDlz8M8gKAoZUtiSgb/NqykcYQAmL1EOILXrUluEzBwUf0xl4VI
MF843x1JFbMt8EmkRmdDFAqRHOzn0ZmyM90lVsqkDtW88Yck+zyPff41k24/negyE7dcDN3sHz2j
MrYiAHaAbBVDF2LyLn0Qau59XB45/51nASpeVPXwB91sVHCfrNlxLiMHVca2TAvU4cxysJP7krh4
2vV2gdY7XEguE8vVCgbiwjHxNHh2ZkfyfnT9pD3aDUwN2s+YFVZDCGHYWjGPXuTPfmvBRbRVtW7z
2l8XOAd6siEHBj/eqF4TYsJvsmgidikaqPiGbcg7BmEiTONmvqdt4FTP9Mapr+26ObISDHmx8uuq
e5kR3ohDB44sPes5hhmbJ6BnOoOuc+Ok9S0BGuPXFE8IXMnapwydAtt5aHF2UFh2LljEqs748E7j
dJkjTtIPfEeg6mRm2ARbo8zuBWTg8tQCrOsZ44+COV2HfnvcosXUX0k+8nH2D9W1D8/KlVH+aDaT
/sx8vczI9o28T47Vs7InDbg2vhO6ua6Y214EQey8IqOAeIBu3v7S21nRbqOhD0GcwO5sdzmwinXe
NDcNmn68JZH/Emdsj9YUxLeEcogVhRwDY40/M4PY5SDyl0U60lBxAvC5pJv1zjbPElTL8IFipkV8
vIgyN7n3exPhBjMKm2jluE2T8FDOAQkB1twqd1cPSTKsio4RQmgMqQ20IRTqeex1DbIsq7NqY1at
/RQYOdMtlO46xTOPMggJvsLql5Z822C4xN05xma5Rs4SMl9oGMwwGcjz703gqGxHto94pIJpmrW2
+6VMClOQ17j3gjwsX0d8qvWKqFjzkzIGmCCrHnLq2bTT8oacLSfbx0lQUMXJclcIU/Y7pC0QtWGS
t8AIWoiRODwrZX720UvVq0pUxmUGUO7Ql31w1QD1wkwexeVjQRhUvJvCtr/NAvymjRJAsmcZfNcF
2W2pmAi78yOSBLBsUM1mTSWvM3PoK6a4dRnyvy4OSMBmyZXJGGm4cwaUIqFwZrmqZsfsN0Fptt4W
ZHSRXHY+tgBqUpciso50CVqz89gdBcNcJLvUc6x66wS4L3cdaulPY1WRkDUzBFv1ZNQdYIWo+XOJ
2i84FezsALKhyys3kaUxYCaOdekas31np/0pC810LyqqGoTvo3XTEzkNzCCYOr2PEL6Dj5qydLws
sDQSrSdbcyMIqfiUzC30ZB+QXnrUoOopeiPsI2k2h+EZISOboKEZJV3tgSY+aX1wWu+9bCK2ZYTI
zY6PTAMG2mJQwxGZiTse6JzQs49mNmk3Okz8ZGPAXiTGl93WHyEUF/gikRlgeYv5lCE6a7/4doCa
qe0MgDT04re4OSlrmiwxbqcoQ6OFXhwWmT/dqYbNVeeZMWlBcpH2xfaV5SbqSCdG3zRZSpKegWsn
o2//2ZVdeKYE8aDOhxLrpYyes3C0KRoyDxkcm3S+pTKAWERwLZ4Br8ROtfYsSA2plVvnvhImZU5O
tKdVaOIg6enHNvchGuOrFg0A1KqGW85ysIEWMeGQRE26YKYMMd1nFfiySI6JvMCWQH67T+zYIYxr
FxdgAFyAPVfhN5tChaq48dD/+CmqL+UgTG/dsfBfF+sPWgQK/fS5H/Lq3NS8d9duhU/zMMSG76PH
K7qDTTqIucRb0MW6T6ry3vS4tb7z1SD549MAiBvUQ/0wligVTaMBMc5fZWa3gxmSKg0x1QuSidDz
uiXBCK294TqXAZZruKWEngfhUwsQOClgAvX5K0Xri5HUt76u7piAfstFcrY602XumW9LPb7g0Yg3
ttsew2BG+5f5q1ZnL9C7EMW7zieD8Ga0E+VN45W3nsi/OI19H5vG9ZABVCmJ0KKlJhcnYnmdjxqe
Jox92Gwr2NUvTlmias3MjeeCLs4rUDkjS/Uqyp0/MHxYXzORsStofWzKTfgyWum2LNKz4Ve0aHz6
KJk7rp0uBAaMBY6mESIiz0AfmbKlXgmdBetcJoe8ih/MvKnpw1B18rR/GyRPieituwieBWzPE7GR
2CkVcEZtYmiDZqGbo1GxzzmYicmgiqcpG5xHv6hmcPTV1PETXNXY4WM6S+xkoF74QF8FU8M3TiIQ
IiD92qn9QzSrO5o6l5D50FmqrZfQ98gc1i3BngJgPuPaFIO9qY8D9mPorcnONccLQxdXkho+SBEF
zqo3iOBUa5VhFVZYj4oK1cPkltdkxFKXqPYLYql5lzYxir069o8WKV+oUCpg46NeG/QEIsg727zz
EMW07aM/uTeN8OH1SQLY2Elh9sCDBO6/fqxb5ztgfXkWk+2dhp5tLk2b+sJIf2DsxitqLWtVEkWG
85c+GubGRAXfSMyBxxjMLxgRvgiVRtshS49lbMRnXYY3BK/uh9G6Ah5m36H2Gdh+TID7zM4/FTzN
R1IAC8iCfJsU5LSN23kS1UdeXVi6jo92Mn32I2NXVfxAvv4rCtdTRLm6DmYSpkTt7lGzXzXCGXHt
JuhOtbthExnw8NXxuTQcLbdyuecBe1Q89a9YNOyVZbMRJBWO4LlsrjZ5QiyYBU37CHjkWhjJ/Zxn
tJH6arr203561bZ3VGHw1OEajcvulEvl7iUCcroJ9UqW8k5QvYMdgtLbJ/GeeeRWVsI5JMIW50jY
kFBzR65NGMs8Z/187SATPwxutaip+xWfIR4nVm+AV7m+5zDV1pt5PZYN9cFtxEudUf3CwwCGWuHV
xhNtHpQWDb1m67Kwhu7ao6MG0gqMisrvnCT40nlRhZYr/061QWPADL5ltGEw/V9CZ8dfGMMCqioc
w0nn32qvKU4lQlCqEfLQfSCxHWnyIBk2OpIOPjgTL3+dXLeR9yyD+qIUiGndHhkfCctLXUQAvR8O
K6+QX7QBTiCM5yuEvDywQp9DvE7PfkSwJmyfY50R5dfWHjpjpDLXOewp9pHQ0Qjyrm3YA7qDZnOg
z0+jtHBUCKWisOrsa+OLATRE6p+hds/3elER1VVk3TaRJx/UnMznvgD60FTmJ59t1jZy8K13SWls
0JUg/0HeNBwA+epPIzJamNyTu3Xjxt11Vjvd6SCacXUHi5pihECApWxlWo37Skwt2SUdjfWKsihK
SMol4qi+TwL8rg1DsLWXRxcQtNJjCH9i5y7e6bai+ZbEpzItH7x8vmU++xBS56/qrnYv+iafDsnU
HTIKUuaBe6q5y4KIp7XJa7WJYsRXjj8RdJFEIDak+yBSuIX0mRYAqyUuaoqUg4dZk44kWSp0gFI6
cwhl6k+NCQ8pxVB1IEWZ5A2dzFCX3XwryEGVeXtJAmu2ztP4ukvMR8IWD6auqo1N++wijar6mzFT
BYTdYg9n8wT814brqZ3VFJEo53fHwcUenOcBuJNuOodhIgi1S+UxVOwgA5nqzxU8wUM9J1foGg4J
YLBLmQ3ttrGIEoj7Vn2J6+wP25sdYkYs3PBe+ziLIXpgFIRQFlz1bvCa04jldh9G+qFxc6J1G+tE
NinKxr6mT54Xn6zYHeF+l68huPpKF5shYEefO8QG+tnwHW3oocQRIIgwLPNdbLPSzuwa2U5K+hts
SflbyZ7iVep0uMtCuwFC5tpoypqvycIhmtqbrCGznnXkGNvZVzY4fOBhTlg14aNe9Hn0grUjpscw
J4aFbvmjsiv1JZxDuePZ48d7GmKe36eXnum+zt5A+oIz7/HkPAdx8anjgnpC8Jvr2tqPBEXaqQJR
H1z2MMAtE1hhXg85Cb4xrPCNNXbhkYFYvtYdWgr4ItLexTUAy3qcEGdjUQg3TNeCU8cy9QTa5XPS
Ou3Wq70nN8BN4obf5dxdp2M872qrvaIuBOwoMVqHnVwTnRZsioiODX/nvafQLPUBt65p5hfbZgHq
ktq9AUe7q0v7spckcTCPsq2XLME8h4tZjgGCVQRk9NNDir6+BxecdzBW7Ib9bTwqtLgxQr6l3+Ze
D1HL3fTYLVg6cs4++o7t2Bp7OjAu2HG//Az2Sl363OWvjhnoF1yJn030zRpOJ6ov3uos0dcOcyiD
gaMTxBtme/4VFVchDzOYSusY2M1IXNjAJVgHaJKfxjqkh5EkOxC0w6kPiwo+LCDTR2xaOOABQyOe
H0JcRxCDM0RVfPiyvrzu6SqEXGOHwG9vZZdlm9z1cz1iaRQNag52UkN0B2gLRKvTMq6ZnN47NSwd
31Na+JdmNyTfLNXClAHoHI+PTpr1JiuCWxy8WupTio00Ix0Uq016ydm50XVU27FzyujQ7nJ6WyFM
l1YiTO4wS2d4WYgjIWEy9p6nPL9MITLkvsLlgWYZgTNOgzIBJNkQ7W0VKa7m2KTr3te6ujI855J0
eeOPmGftRuiJZhb9ncaCiImNklYziNdyNoG/6mAnQuMry81VMctt5rbORnsh1vdoYfCX0bogzsOm
geBD8e5b66tjQX7l1bE3YwmeHVw1H4FuuK6DJMKUGpYIynxvX0nAbGA4g5yoNMtH0c/IpHEQmeXf
I2XORnJu2TpbmGFzbCHUFBIWYBJkJOZU6NGoBgq9yJgNcBlrx03nXUdbFPOXjce0mtP0NSE4rceA
4WCZiQoE+52Cn2sH/wcly38pxOtDGcPqhaibl6/fdPSz3sX6p4zBR6bmStRHFokCILwEwqw/BWwe
yWkIEmwAXqZr/UhO+4d+zVJ/U9xt+F7Cs6WFefFfQgbED8jafM9zHMLTvL8UColw5ycRg4tcBp4O
R0bBpvghy2/7WcSQhxb7E8OPD3NS2qBOp4QvjXTXCiPSPpR0Un5SePxCpfZW+4VYDpWO6aCuIQsT
z+ei2Pv5eAWh4LovQINPgTeubaGDB/BD+XFCPnOJgtU8Wxll6McHfav++vOgwlQC4QeCEqTEbw9q
aW/o+tIOD23tGGedpdFGFAoXG//3N+f3VhTy41A2KrNFrWJKbvo7OSAW9mmulEUFTGPvDNXe2NBw
A5myhLhSoPNVbV29//H/Is8cHj8+03eHxyiLWXbRQgm+lz539O2ZOqRvscOCL5C2aEmGDKhSW87G
jRVpJng1FqEVTkMbnoxXv9KK0fuPj/9OaOfyAywpHFSI6BAX9eW77D6QhKQjKVEfgm65yZD/H5Gh
xM8pn+sNPat5YDIe2ReVRRx5Vnd7ttMo+EMQsfG6b7W4d1U37j3RDZ+HSWbhn4vUf/Tkvnvef/w+
C6G+b1uOtGgEvb1AcUnONObG+gAElaYpFS38qlEdvKwft21YGDe/uSBv9aE/LgisPU+gJ/MY4Tjv
HnijaakEWgKjjJnDMpfpLLHizBSdDgCWd1FZJ3cJw6DUhAuZexZqa/q8oHzLNG23H/8alHBvXne0
VBKV3LLgCAo+8IBvT58iBJoQediHntbbDFwy9MsVkz19qi1BFSmbKKFbRM0Rd9VXFRftHt7YvNXZ
RHR7F3jRnZwD89kuLSgw1Ok43tBB2E9h21XHhsoYTE/lin49tgLk7eDxwhH3EJ9z5PdH2CFEp1ph
Zu2CvgwWvoP5/PEpyuUO/kuW5f44RciHgru8vIfv38CqBRHLgISmD+WOWM1FrdHgAj95zDAdEPhR
jU+lvzgnJjAIV2ZGlY2DKTw3nc1IPXDaI/NB/doLx7ihq5jdgyw1n0d2Icu2NsMnKaovHgOpo6s7
MuoFPp5ybq2XbjZ8eCRFO5hMbHv5ZGttsjctZvoeeY9kK/Sz+49Pd3mh/+1swZUpoaRA5fxuvYHP
FaQMxLIDbGJqnm4xUIKDW398lPdvDY8NNnzks2KhvfLRePvYoIiEv8DvOqA0Cz8bEU9O0Opj38zO
N2+Zq358uHfr9XILhemg9mYhQ8RtvVPWuaOuI2B2Gbu0MrxEzHzih42Q18b+N8vBL94HPgzLF5ZH
RqEifXti+YjZVGqdHRhjhJc01sbHBOz4/WzU+tTJOLvPoQbefXx67xfp5fSQpiubZYglyHp3NWEe
+CZZSWyd7DZ8bROsdFu8hbyJTAOIIXEjJZ8mGlhfUtLp6BeiMvzNDf3VFXb4Ea50bJ+h93LDf9Iu
GoNyk95MqwOjGgJTHbPkuemKeALVlAeXH5/vL54e7iQgB8dX0BDEu4P1OJPgF4XNAdp+dm8TwcJY
YXD3JdXGKsra9o+Pj/cDOvrupZCUWbgFAC9wgd+9FKVjJnENWPFg1vU8r+0ekxjhUSVSM7stexQe
RjrfCNznm8hIgpBZhxefJ7Ln2KxFsZccS8fyL4sg1q+darrX3KrYzcGiQxAVK+Mc2G315eMf/cs7
gvQZvwIPv/n+yw1OLFVWxKx3irFtpQaVSeBmxYUf2vXDx4f61UMPiGMpHZHVshd6e/MLj9idmlOi
HGqCS8FM97LT44BKrPYYZqfFRSR7dfj4oL84P8ntsFyf5HEFlPbtQeeBeFyroMs5ysLeubIILqcB
onnhBMb540P94v1CK+w7ioMh5rbf3/4IlNWMQAIx4hDhJFNJcs7l7G17u9a3XSumI5KKNqR/Xjrn
wcvD3zzwvzpXju5TpMPJ9nz59lw7c3YHgiWKQw7CYJW3nKGYKv+adoR/9fG5Lufy/lFXmF88rCwY
Ud6XthTo6DaiOT/YfLNOY8EOWiuGWyu4j/IpRCGZbLxyRgJY//aW/uI6C5e3DLk+6n61yLN/XkRq
j+maM6jqAFG/38NtjO9AZCJ9Gt0suEzmibUrHiw4n0gHePcyBFH/h/Ub+bWDEBul4L/d6ll7zJ88
pzrYkakOoaXUEdqbuS1jfYsJTGCYtLLf1XS/uL2smI5FhQH0GHno2/MGkiwRHLN4hontXwVGT0Xn
0gqLNqi4kt3HN3i5iO9uMN4neCOUjwra8rvFs2KH5KWDVx5gB/pXEGofYT387ox+cRDsUDyr1Kue
BZT47RkB62to6ESsCCFm8xVjZx+1YKjTv/5ht0y+OxZPLGf1/spleu5RewzVYVQ1UcGxJv6rQl24
JsQQfO/HV+4Xr4a18IPY2/pso99vRZpySPtxbBFHcsYgXvyY8FeTinZWXn4RGbVxg1acOelgqJeP
D/2r62ljMgCyLTAGeO++8EZCCdCORXPIUgUrC4qskfDV+/ggv1jGJUBHHn4Q3P/+DfcRLLqj6eaH
2nB4DGeKBhJq9AkxKlLmtCaZNPbD3xUvv/iY864j2uTM+FS930DNdjRGUxbkB3Rg9hNAAOPGm8f6
gRSn5IBY8Hdv+NI3ef8CSHayC0rJtnzKwbfPZugokWezKg8J0TPqME49aJYkNqLvvAzuIwuDb6w6
3x8e58oLbvxi8FGUI0FbUDlJDVhWZPdDgrRv05CtsDeqVqJqG6JXh4CFdEcc8CCJBAKC3Hq1z6As
qvtDWVv6gcKl+vTxTfvF2kGi8qK94ttrivffJqlMTSKcWR6sCg84ojwlN24dGJ8Qf/S/8dn94ljL
wsiHweJesfd8e+XwwlTeZKUUt8oIN60g9HZuDL33l17EXz4t9JJ8gQSULyr3d1+8ycR8MVlTdvjR
8dDIJ0j5oDNNannym0Linc9x2eDZbO1oM7DiL+ywd5931NnGYI4BL9cYsqNuybigX6AqaDoZ3uYW
bRiNdqecyYCf+Ph0k6e+mlGa3WtjKGgZ85zdTF4/n1u3yh8ZggLA5ZZASSiN8vXjC2MtH4O367fN
GkSljeGURe89Aqy2J+1MiBYO+VCEF3BjqhfCmghW1mOEj4YU39fOjJqH1qmZG6YI4dZlY823IVDS
62S2gSYJs71tyhZtFdqfO3Ae/SZSrSaiGvDC4BXj3oyHbkM8Q35BAFj3m0Vb/PuOmg0mX3gKGmII
/q2cEdVsULB6xQGZDzoTOODVOkHSijDdZGPP8nOFxp4ORhsNazMUr1OWzMePryPGrredFJoW1HOW
MjHz+rgG/x9zZ7YbuZJl2V9J1DsTnAegqx+cpI9yKTQPL0QopOA8GI00Dl/fi5lZnXkvuoDKtwYu
hLhwjXTS7Ng5e68NCPmPt7PftEuXp0Z79IaezNkC/3x2NzV2j8Km6OK80MY7j9Vptw7Ti1cgVto5
fY7faM7y32ZJeFLfFoIo6GB4hOEF66cvQMKAOj36sCBCR8/cCxiKO9X0EWDQbidT56BNzueUEZ2e
qQvNm6iX6kFk6c9myZ5db7u9YNyndXDIA6adAo3UDnBDQ9THBZoxgA+otMGI7Lc7KiJM7ay564ye
UXBxkN3yDBsgVMGHiS9Kq+SxKYv7ZVIQlIP1hHcGts/03nciUsF6h0R7LmBCuie/8LxdCYrNTJcT
IIEXRJS7bnLDzvFvpJmHadCfILNhvDfjYRCAC6qTkvX3mGi441F4y4KRchY7nnq3BnSsOdUwzYsM
+0dKfs5QaLGGOgnehHZc0T/MCHX0Saax3YMkCHD568VgoYJzPkYDkky3Bk82WNuy+WFhsSo5Lq3V
DO0lk7f5YKTHZoWu62QPdg/8pKma96YAIMHEqHSST8sT98tih/S7N+R41EH+BuBfDslXXmtcxPRJ
wAHObPO284iSFjDrzIvy+/cZGYUkemlEeg3rpDxoEDMXYB+G5sdJmsTjulx6YErRqgT+OedMMtMh
Fw9kcEndeVPul70yHTE9586H/9QvX3argbmgNR26nXl2O/3bH3+vpnUetwERVrKBuKqq3+ZlzskD
tkfuyyUnX43oUf+lM1DNB7R416m/IsT0OFyWZ0MYD9U4HL0qF7Fq0ydTuHvu4o06RdYOeh5dAFPW
LaggJWAWLGN31eg+p9zOZP48j71EigpgKClP9briVDJ+DSnQZSwdkTEntx7im1W6z2TOfpnQ7HaF
JxjRpvYBZf3Ocot4ruW7Rg5hMGOQ6Bf9g2T6W2tRnH4T7WBj3+ovU0qTVgvCAB0zvuwTbZ8Q3cPN
Kq3DilZ/bNxLyoTeYgrabIwypK1n0VfmDvHZXgXPHnoYxmCPPphdJlLNNSDyJSpLItqRI+08cMyW
1b8jiPzFLOKquuzSQModKnROrllfMDlenRZRYFpP8Qz9dccy+Vys4lGf6nvcir9Wg1gMaq5wSL57
Hq6uN8Av82z/yo3yYjtlRFz2S6G/NYjQSh4TGH2HJVcvgWyOWiA/LbYNBDT4zEX2W/qSQFYkdFr7
lSn3xtwyBHsuwpxHuupj0lmJT8j8y7hgcxnVMXWTU1ui/2R20F9IxN1X1nC1XRN9lMekz3mqHMV4
cQP1bytIIPge5qGAhUXEwkPDrsgoGF1cxygP64oJE7tBV6PTk9XH7GGjpXeivMDH2eGvCDDTbOnv
SnXgj7KhPlTE9TL4nmk7UjV3yFb7pLtWmfNuAmD1CCzEpAbLtcPvUm7ZtYUfkVuwA8QSS7fDqCQB
eSc+tQdzCrAZoOQG132sPObpYmlv8d98Kn2qXnwpYk70e6EHP71G3dj9+CDwj9DNdL1BC4nmID14
SBHcK++AaGNXNsNNs6x1CFEJHe6Y3jUl5/5daX/VmvEUrOOtk/ELd+lxdY6jEFuQMMGAKyNP6uVd
3mX3evlltAVmCfUmg00DM98vAxKd2nsrNsVpgFZiaX8h/u1JdgWZZ3graCYrc16d1SOSDpxnd/Db
C6Kh6g4qMIQZMSDqqyXObat2klivpHxKVQ+h24HZeAcMmd95kR5o+B6BNuky09B+Ohm6zY1wnwPh
DtD0LHa6G9fCOydB6T0b9gAYaOTPW8mEjzUxHxPTkPEM+HZAqIwSO68YGWP7sKhSikp9e3J9WMvm
t24Q7wW6aI0zRrL5Um6R1G4KrSoZ15/6TMT5hrdDAdZ6t5WprXG7qO7JWfuvAD/PFYyXfqS3jB6e
3Dv7mUcUsaAFjPFkBlJdSYZdxwOuMf+Eere6SzNRQVVZiDmbyF1+Eu2Svy2mAKHVgt8mpnfe6D8S
uRXKbhQVJeTyGyevgqccsOJdAyGF0sVu2tgkArsLu6Fz9iCNHdJmkfKTqAYwisBnNVzbioMWjegE
v52w4PYp5WTh3E0fyIadT/B8RGYPTr289zMiKFkIDU4+x+kDCNEMO0nvOnEDz+6BBko10J9X75TR
9S9jHlCJ6EjzqrrqXoJUoQV2xuHq/k0LDCAH85g/ZT9rO3mUHg98XdVowu01sPemjYRiBztovpMT
pORiBhqPjWYd1Q5LRGBFVV61+0zXZYiGpATEaNpQO/X2hyYaeZNzmHtF5ovys0/ysz8k7UmzGhyh
te1fF5Ie7Q3k57+7toZVUG5rjwZVFnn8m9chD3ZrLTsXlvNV9MrZJ7AljrVr0Ztx/Ed7bn96w1Af
AS5pjwOZr08OGvGjXOlHjmYLh6Lta3Vb4/Mtd6luZbE0XLazXpifdK/kPQ4NscNlXJ6Z6pinVLjF
M9JdLQZE1t/oSRbjcXpaE1WQPbHRKF27By6FRj0iohIHlLFiEAHZEOcywYPclrPgIrlBnu1RdSz7
xBAoq8Bm4QvJmGySxaDGMR7wsRFe7QHrDslhHxKojmiqOM8cjEHzP2eRl3S9MHK6TUbe5Zw4Ydcg
ie5WHwvQWqU34yrQO3qZumYZZMId5HgVpWREndbVWLzdInT/YtkYeJqcZG1DOT4S4oK6HQ9Q1HTj
KEPuceNUUwRqOxZf7cVfsutAYONrj5boMM+58Q3Qr/mdpE76rOlu+7mK+0TzTI58FNEHIxhTyIp2
QU5s0t14TZ7pLBiESYQ0v9rQwe7GXjKhe0G8jAd26m49eDWfhAPNR2Kn5vNEjfwg7SqlHNLMWFVT
c1q6eT3byoV+2juciKbOoHYclPntjsCqqFeTSOrzsHca81XqFgNT4imYS/fzsKImzPTlUnr4h/HV
dFyutu1GahJBIsykja92SccvJU6SfNXFaWpkjLo6wt5efvmorqHXzxxsywk+X+x1Cl5XXbDzAC20
7hbHtzGy1/Z83ySwQEe0dEenmc1o9ka847nVQAQfxUwgULHkh0o3s7jA9fzSZeyGM9KiUPTca5Gt
1jlqoK+WITYNmPmqKYdD1uRFnFBkH23OtWcHZsCTRlgopDXHsRxuYrP74TQWORhLpgwS0+vE3qf6
ULKbS8RAO2cC/7TnaBzczFDy9/q4UkWnnfXkdMEW9Wmh9OfNMwUW+U4d0rKuv1z6Vo/KtqxP2fyG
ysm0ebWrb8ZUFgJHj8S8G+TSKiLGwbmXFovv7CVemK1aG1aV7j0Kow4uw4D71EPLDq5xUizmmSWS
n66Swd0AQxTPp8Lo2NkaIc0O4jJ3querASMydFR2cfq0OtYzEQcNTLO91bNRLyDSkOn24sBjO+7J
YR3jdbX5Wx1zhB2ntL1Ru/ZJLMO2g3Cc/JgQlJBjyaTmMUfmVr5VGmqt0jOHo2FDzeLG7+qdGJZv
R+vGK/Bf+7RUS/cOIY/5OVyEexOK6UH6XvdYmQ76Z8hVXxDX1pcOO1YsRHMYTLO6Hz37RcIfQ1E/
kQs5bfVhZs4LqxdhYzLEjc5fmtBpfbcr276OvpOi/R1dlH4lCVsz6ccnZ4FbgKDZgranYcsg4KzP
sdc2BghCApVvtmrhTixu355hWDtmzBcQVZ3O2AfmrErvV7sg5r4HXFhrLTubE5gFv5KTP5mTp+/B
y81PfasRdJ/5KvYd9ASeiYbLVhALMEIy9GzywX9cvdZdIuZbsMoqF1ZZ5s31Pbj+DrKwqWVQfAaD
RoX0rO9M79O9XVlSj5pF5PcuQMIIybowdl1GtnGyBN0JmFwbcfWrG1vXjguT50/s7sFpJnaGprbt
qINLSDb5P1Aib9Syyq8tbReKcOeka1TZxHuFcAe8mpjN3Ixn6qCwTqvmd6WNxm3nZs6zChpnQw+o
9EZVuVVRCplotIIWBKUc3c5F/e+O9yoFkrz6bXsyayStpJ+alyXwPdBNbnbbLdZ2a4/rpa/5MzWy
4kiz6JDvclzAe2xbPyUtISIrK8irmkw286ZeRpNbcXYRTv2gU8jGAJahD9idWC8sWN+ZFTTxSrVy
kU0qjm2hmp9qTrnhvTTqWk2dhiEIdrYv1E1KzcmZ06ruKLnSmJEgnN+N3NHZFq65qX/Ve/zxcDuN
t1z62pEQhRcDETO8ZGHuGChAfswgAJ3yGbPq0tZl2DRBcXTXNiM+eSLdpnG0Yz4tQQQDxLpJKBHM
aWpxvtBFpPAku0k57PsaQ/wQ11L2iKKiPhRpn13XAc8jL6uGZCFl3ZUlhl6rnNZbKFe0LohSYCbk
BQ/EKcjHHmnGgDB2BtdV66hpCBI9ce+3rxk5XtEw9cnLXAh5r01tgcu29dp9vV0iuUFzHbMYIw//
GML1KY2t8o3dj1W8MVPjyTbKlQ7QwsGVWSBNBCNt8msq3RNmpvSMQP6nn5n9DkiAvzdlqR+NBgdi
Mgk0jVqv9w8UOL8xQ7Qfam04h2T964jV/93rg0/aCkSje6yBONGOIKtyjjTGR6JjVYGmxwEhrdcH
rxxetClJ9gUsy/sMaHO+64p0OUA7mXfY4olJGt0pGnsEKSOBaHC+h/qquzKIbXcQcSLq/uIHuP+y
tgr2aUL6B3kgJ5tD3pV+1GFhgy3RQS8Gut41fe2JSj3hm34gOPipIhiYQPmhO3OuXEB0JM1NQObw
9gwMkUjszzEvt9pudqGx84FikwDDLn/PGxfzA8UjEl83wdm/tpFYMz/WCqntoXDSVnBrTJv5LElp
arZCs78uxUgodD+8BLrioGI5Iy4ovVt2upH4ISlJwCahwQT0HZIkyhGBPxdLvSLM1QQWRM/o8C23
pFVIooniBofXtaigFBprqw6q1jTArRYsKFV718Kf67u5cLpfXdO4pOnNj2ObOHujWAk0G/P6dZxS
dZhmpKrgVZ5EMJvM+zvnZbP4X/s0nWIJ5fmaYoyK9PyY281yrvROP5nVpMOiGdQhI+7naIjU3w21
n0dC6+R55ZD3C420vh9cyJap8CjORn9+tu0lCLn+XQhFODuj9xnjhlDFnMNqNFvVGlfDxB2+ZeMG
NKf7uljx5eXsijC+qZK0vLkFD9PFZe+MsTkJ+87HCXoysuqXIfPhZUiEfWRFV2dcpkyQCgOTAw7P
zwk4AFa+JkMSY5Uv9GrGn0QAtPdB7uZvqM53tnCaA7RG6zJMiYwQDfY7E0geyCSjCY55Q1u5tecu
Xsid472r4P/UmWp+k0SRE1+EdapASz4yccz1I06F7DZw4cjZGCpCXaPjpWWjOPcL1XSmEsLujVaP
eMsqeJVaTwk+GBD3/YPFNaVFZPio9TAdCjmEWl46sQO4oSh9k+ITTK9GcP2+nkooyzLoHuaySuFb
sBZOddnHHUIpoKOsPS5nGHAEdXt1yxm5ve5zZg7ystkbAyh6Da3ZXutTK9nZFPb4EotSXZdKQEly
lXuhXd/vF9dauU/d86bzbqLAmloSWzY4DxXgUaOqO/kl8IBlsJI9+KL0AXTFsOMHTBEYo36HggvX
tj/7x0rDJjbrHb0OKWCeJ+tN1eaf+qK7t5Ww1X2NTUE1FPhKW79swFWhh+jdzxt4QJNp/m4zZPij
aJb71XOqvUm39M3KF+1StcQ17JZ5xCqmu+NzoszmRrTZEmG7uh2U+mA8TDad1F+bslR32thW0Ygl
f2d2MJQlJO9jhWONs+xQ3pNrzr7NPJSYTeOnXXUwoPvEHs941nIO5iI5AH3PeNpnjC2Qfl8mwyxA
fOa/Smdab4RkdIXke/VCLC35zlbDcnDWrP5S1Fb7AYHbyTAB205F20amyZrr6RQrO9oFAzAoPNUf
tioh3NeVFidAPZ6B3CYXHzjQvkxcMuIXVP7gsQACz+mCh8n99NNuicY1B9zdZ95nKbo25NxkHIPM
tp9GhyNvU7tdZNA7p91Sg0DK3cpj+yjWD2/k3cLyuu5SyPHPbRDcGOVIU9qbcI3Jebit/LV5rpuh
YUNpE0wsVnmekEXR0FmwVVam++Sq5LC0kzwFduYeYAT3P4cxBc7dz7dthRMeM2m7c4jRu3dTPIZ6
JV5MoqlwCnkYHRYcN6s/5+egTgga9PCPleSqwoVw5XjTJ618xKQ0wU7k/BhO1Uzrspvz8mIliPDT
NPsN+tnBzK6lMcZFPVwXVZ/1hBEbvbBu3sMVMfdENaxRURdHHIEq7nxGGrBeA/J6JV22YiyPpmOv
v2cq0hst8Yx4WpOrllvDo4Wlbo/aAIUkSIsIOnH7ZSVpG1pCk1QHPHlB5jvwAZiV/yhQiiHuZHV8
Jd9pOjh2dx7LTNyCT6NtXM0fQdl/Z3nh7XGVtcfJ6Ze9vgY6jIWpPs+qxT9Qda76ZvABM1ZLW/Vc
BEv2WvkFeDXxu+g9zppOqx/NhGkBrbc69My1fk8hBkWm5Y7nXk32uSQ9+MdqLmwhk4tdHjq3JFrM
8Gl34jA/wBmzw3k7yxNj1NLKc5OHdGLxStK1OuZDUzyyu86gx5skKtLNAd+VM9Gjnt3uq3bgSSq1
dSlpH0sKxrbsPpJ6mumtDUSAQjiKhzHPuKzGcra84LOHsHLupyA5YIpnbIDo825p5qCGT6zfwMBL
CZutihDtWhvsewwwOid0nKv7jBOGsaOM1thHyaeHcrT0UHVdAasuduwF+7iR9nrKLyS6KZLmQr8N
txNLejutu54jyBMt42bfMrQ8eWX5I3M8K25TSvBsZaBjLyVTnXIVe71dyxPyUTzLwu9e1rpdZsJG
cLJDdgPYEZoAkvfu0JczJLPRWGhWZ0Y85vkDPSuGwyUtpm6hHPS8EvAKJrjIclcjTBnJ7Pkx023i
y+RgwEW5nYHMhGYGoaeqvdBAlEt2FdaTMf+pGoyKWPWGI7OnfG8EWixWF4d/otOeEMF4mQjRwLtm
/8AN3tOlwTrC2al71pXdhkKfQbUk8FXidkrmV+bkAJEcTtKt7orfkCNIoGV7vC80tdBzh5QAFSw7
GG5qXUlWNt8aFz8HGTUePNK6NotvMgkMMkrsj6Dr6ngKGnM34iE4GTqMeE8zLmnrvBJD35y8WnZR
Lsbn1qAvXtmWOga1lJEjbGIqA394V+7o+oclwZDWwZGAQoiJ9TDBgn+kbVpGlTWKg9VV43VGn3zu
YKvsM9POMD5yJ+4m3IaRkFAQzCqRsRdIpmx+nt9qSmBrMYHRu1R855G79EJl0B7bzguO0k61sB+2
JIl61alhB+uZlgItZpD+0O1ceXXU7P0IgpTZ/RRwF7Y+dfhIS3vvSh5ZjlPmPsWner8mufuD2Bai
DjI6Ok7aj1st5lzkrGyKttIaf5ZM8wi/JBCNrBOu4aM+WDnU1yV1v3IEPsQQyRwnuQnm2esZMg3U
DedkTOWVzZrhnZ94FzG4HVMrQ/OOo0lgW6MFZIh4gv6OcGTytnpZeyo8pZ/8NjVeDHpM+3ItIZiQ
Nj6ytKqVIzKix48+QWxe5EByDJ3c2pxgHmgzcsIr1njFq+5b/aPR2+I2HQm8BpADfC6cWclabNVa
vwGuSmYladHkP9N24Xv3rqpJbCFaCkdr70WwauZfQ1ZAVhJA2splG0gl7TrdrZrW3xP8aV6qpOme
CqhrVBPNwlmQSQJASVddSnfSizAthrGMvDVgfrKWhvEF7LW/Icmh/iQrtSXrw52LH2rJ6Mhvfl+X
5NWGIoCEluJG+gPCr1LgvI28OTdfbZyKv+VYQkJaAFddTOj7pDYVnq8B2jGTH82Uj2y9nLhvdJxi
4tp7jWaGxuS4RyF072vJMVOsrIu/06VN/Qt1mHs0wMovZDgYRI6PJMXgfir75tK5ZExHudTEEwmh
NgnW9fALdOUGT0rSwmcNQy4zsVR9jBLOBXZoft2xwKqdjkh/S9uzXnBxid+2besfvMnejpFq0McT
0Q+gDohJIkjQJws5wMiHbd7SUISiMwddxZGO/n1pHpPMMh87eIW3S6ZbhK3XOcDw1MQxmMka2cKk
D2S/6jZN8igbN4dIkM7PzeqjnYdIiWXD/tvvZSXKCSWW92JPgSne5TIDmspLxcduYMUDGsRfYnjB
HZ7W5OrAhKM9EmTJcZm9+blNzEo/TPUSQHRZV0Fs2FiKa9p4Ouw5OecS0MKEdi7R0/Tg1ShmYGdl
8lEVXWns7RrsPYiaJsPkZlWPzCrT8lT5SZaHAwNYeKdMw/JwrRsLTEdg09mAh8UDVJCQIyXTVjaE
DP18vRjWLvCTGoewrB6FXwyHbqxxDg7eyAWRADY5iaE8JdrMIX1yz11aGHu0E1QWtUTFA72M692l
dDfCBLrOIy2N9I02PCfoQOvs/WhM+gchDPJM/7wAilVUL/pcKIIEHHtmHtpCNyLz7ZecxuHWgKED
YbEY80uA8ueWhizfvgRPw6qNeMUfAu5TTvTJdW65MUOsWmiyg7F7B0KaXKEHpVfQOCh1hSqOfuKi
6Gkwi38aWlrcOAvhNzsFTFPFPZz9PCT5iX+XNC1V2CFDaJkxLu2jVzPXD3NZklA55FCfdim0mS+C
yPhnbyX5zUhr/IWOAEA9AEuQR9sKPkUbOOKpmJrhVwHcmtQ234JoYaLQd1pLPNHV1Djckbgb5X4J
tgezy/Tc61b/KmDRhRAG/RfODC6wjxSTc1UGZAi51AeikuRqA2djoChZr1DQUI8n5iagq7p0JMKq
QDgsHZO4I9hIu4GFlJwPDVgZASpobIqxQs5uGcC0IrNLGB6MBACmh9Gb9LeuKnMinAbE4HSwuLN6
VdgvPh16qJTC4o0gwo6hBGQP3kxYmBeV49Swll4mD4jt2HdpBtd3ZCBrkVA+Sd1VUP0Ihiap9oA9
bZzOMw/9yvtNA7QGfYSYbcnOaIWdF0vU3ASMQt8rc3C/SGIqbrIuNWlDLhPLA8S15DpoNhA1AEyQ
JOBuFgszBp2Hp2o3yWLRrTYkwMoJnrJM45YHHcEov4PEiz+eydFe2iPCW1U4pGY1po8SVwVGfaRH
NT1rfl4cQd3xwDIweExzdBxgIfUPtoXkmnlu9bg4nngqAz+DGgbL4YvDzgR/UA08G/mAG4WCYAUN
FGgtldmAsvpAHZ3i5rUBKYUrfcS3allN6qy2M+XJBOzywFYk3Mjvy6Q4AdIpjr3vpShReD7qcGLE
8QEGlvub6dUtOhTiWp223MP0ZdUtl3SLA+FyQsJfmrtJ+gtFR5auABuSdUPQomEa0SL/JjOtNWO4
MCz3bkf+1o6UKJ5vUGWjuIWTgkYL/NJ+0zUCcpVNAwoZM7oZ8kP4psEyvVZWQFt4Csz+cSD1h1FU
AnWy2Fbmhg1gD2FkvtEdaBNB03bkzTYzkyNjmGOKenag0uVlOs441MFyXV3d77kGWEB+SC9pnY+y
6qucI2Tm0kSlr751qHiTQDFDY20yDkN9XZN5vZiFW91lw6wOYhDtSde6Fiaapp+HNeO9YJPrXEC9
Pk1ur5fW3pn5SCAq2AFW+Dy5qxyXNTJfLdY5J2lZRHShWYTFSv0A/U5ETqplDz33953YDO8TTsWY
nHN11IAxhR0hx30IzZKLRKZQPVw81col8pqGTmtDtrl2XmpC1XZtyw1nKseyQ7UU6mCazFzBBQqK
bZ0u6SFjXIMCZ1z9HQlbrCSN56PyxZCF02UYxROJvzyLxHUEd6oDY8l1cI+JCKBlWCBkoqnfQgiJ
jzu3zBOY2PsoTE2jc55s7u5DCe8ipS5rnZ8VGwpVsrGKI8jbKzB0qW4YhbJlDS5+k8ZGCE7xUByD
ubCOYzE7KJQcbhXFhDaEtFuGCLvYL0iBm55JIHGpG3s2Kce3kLqTqflIoaUVO8oebt4BOBO1aUe+
QTh5FRsm1aF54Rg/3i1CDbupyxBFZFLi6Cpm4wc9qrsRyz6cDt3YuSgmQk2bccN0s0aeyCTPtCb4
axyyqCGZ4ho9zpWgBKw9xRqvWP7vRw5Hihb1LPVLAVo2uV0TAwMNacSdHc+zkWtXlAcbVA0XOmFV
YnX+Lv7/t7ID/meO68N3u7H55f/avvevtlv6PM2Gv/HP//l/T23Nf3/+lD98hfzff3s5/W436v8f
/icmzXpY7gnzWB6+JZFG/0VX3z7zf/riP3IEnpaOHIFfLYec7bulefun2FlUlv89V55S+Wfef//B
jb1Jzf8RKOL6fyX4A50qkCb+8S9+bI2X0Jb+03O95UT8gytvmH/dLEX4l00f8wwG3/9ryOYl3cTv
ijgZIbZFFfDv5A9Yf9StO3j5MA4jszRtxK38sD+531oWHSYNtRF19WC8Zi7sFmg9UPJWCriCIbov
4sBZwwBA30tAp+yxt+3kJHPXvzhABnfgrt+SyR7DXpT+GOpYCH61Uqc5NZIUyLER+jGp81a2lwp8
kMpXppGNPvyyzdJ9Hsd004n0c/BeVo1/TWvb/QY8h1wvEb44zfOWsDyXvnudFtfdo6QllXOssz0X
BgrVxFn3HSj4+vgv7+GPv0tm/wI95gdb/iD/8z/+X5fFd4h3CAzfRQv+J/lnX6WrASbQiCRZeRyc
LIZyjepi2EbEb6VNe5JoghgeOvXhbz/533rM7rrv5nHov7+H68/uz4/IH56pO/XdD2P//Rc+Uf5l
PzZfPwfu3z9/zf+Pj9V2T//3j9XHlA/yu69+Nl9/eLT+STowdLIXtggOajmsF9AF/ot0QDj0Vlxh
ZGFsjXNme+UfD5bt/dXXHYTFJo4th7IHn4NsxyH7z/+wnb/6Jm85pAPc2tjG/i3Uwd+Fyv+ixdaR
i2/BEFtINWWi7v7J5mLlMhXQMc0d5KvsrbRR6ehmAfvLsDcmhw6JLAxK5GTKBF2nMnLdDIxcP2pR
JSc6DHrcZUCkbCOVtwGzq0egeB+dHNsT3WADyFsbXHDupTfB0qgrCBjac2CH2muTo8/NVxdcDOdI
x/HMU5cGFB+NkuoMhobBYpnK2NXA+e9MZUwXx9JGJFFuybEN/Zsh2/V99gojmlHAyBPRrMsFlKlz
IQP5sSHE7Trz1QfL62moUuiTW0YE7tsAjzzeHri92XX3lQMNlZoWTlGFbyrUaqSsHmVvXEnLikp7
JG+hXwKDNnbuHJjYAGqq82q+Lzr0aN4WcIJjnEm1LTboe9GdES5NB5xd1r42PfWL1vC47y37myR7
M0ZUr4ctsvLQLIPi7FYANyetGmLN6hUHiFSdjYpcBForBlm8yoTONDHeJwPC2oJxK5m96c2ifaKB
G+iRI1ZUdUWgBBvteZa1DTXVmLX3tTfMz3osvOMwbCj81hXBewqH+Qysv3uUo0WHxFbVEXBR9XtO
zfRYNmo/Jxbzh2xc4Gs2zQm5Q+JFTWMdhl4HRwOV73nq5UogpJNeqbgZgWeOcHZ2KXGIUE5AlWKE
dmHya4Rj168nzlDarUUeY4Diqz0ErV5ES8vBcpdDaiIkRstd8KMEOCNml4QEOr9b1FpwsEakKnRp
7ldlO/dmY6Kh62r/1I5WcPCFxlwukPKiwKFxlCrds1uqag+0oDl6kJF2KW/qM1Y3ouekQXGNbe+A
cK0jEtMvIsdPnEhYaDCxSVWIdghvNjFS7FxnTWjkewcceqS6Wmtzuymc5FB6n5Pn8Vlt63DpABV6
s/camLXYT4PbooYiBUQHhHS208m+NhJlF73yTa28CTMSAu4I7fNOtb/Wp6wWw7ELtkHgFBxwwusv
FnCQJ9tNAKAHhsFgbBOpVW7l07B2VZy1hf3GYT879oOWih0yzeaSwD1EEiIX5BMtY98QFbvxlsE2
P1Dxql8pwR40zi02IZ+JVSSpnk++dAYBXDLPDikB33zACzw1Xh6bq4USNvecJAw2aaRlllY8IibC
r8h7SW2HMz0e5okpvcPMwOxX8rqHbP4kVtd5gmz6UWoGMX1GZUEhV5dqq0U339TB0pjRBUjlN3CC
dpiwRcVtl21yQS7RoFzjKmAmoW2ou6M7BxnjgR4OxY782szbdUs1vogpYNCZEKgeJ874prnD+myq
vosSlDR7CclLn+f2SG6eEZloAkLXKN9aX+rxZHvJK4/qeEPORnVfZzPYq4DWpaNZsWtud+Na99bd
bBcPyB5JZR7mfM+os8QQhybNLjFC7cppHm8FVcoYB4g+INK3onwBKDwfqfzHu8FS3reYM+Oy+CNn
YMOVVliYKH9RS01MxsmQvaltGgQxHCnzao5DTU5rOkm2azdobrNSFJcM4CUw9rI/cHRFozKun9oE
Jyrr2vVLeC2qBLt2lwOATFSktjvvkY1MkF+r4JsgRA20NNxyjVzac4Pc82KWgA0rYyGxtnwuNZto
wnxiWrNztLGezv6Yq+AubxeE9sS0la+CR/22peojJFSjqofDePXT3mYMnZontjLCO8xZJBXQPCQo
FWjEp5nxUHfS9bQ5ZCQ/dlFhznTcyPXFrHA2vXSK0JAOf1O50kNQ3RrR8qliP9deMAG4l7VEjWmO
7r5m7HyTTr0G/BlJMHIsrnubFcCtEnwDCd0T9X+oO48l2c1zy76KoscCA94MetBw6X35CaLMKXjv
0dHvflfySiKpIHUvuyfqEINBkadMZgI/PrP32jAlNooa9ftwEHXMGaq6kiuoUlY6fCo13g2L/MMN
6H/Lx3hJ6sfMFRQxwHcyoyWAImOdEzfJcgBRPXhgWFZl3sa+pRafetq8Zm2+MSxUqll2VMXopgsx
M3G4wD2aTV2/d3hS7wwh3VGXVu8Deo6DQA++16T7RaIozVqE8uz1Sof+IZxCaV0tnJTJwujT6pUX
IZBCL8zUfBuZrCuAo1UPKQEDbzGhbB5E6Ikkjh7RaI8cxFaX8lXO6hdrmI/paJ1MdJx2MzRfXVM3
fif3RIeQEMxpMfpYfKbjIqiqE/KxbjKt3XVoOkmeMC9KJoW+LIwfxSiASW+ryMXYHrthsSw8tq3C
acc4YTBmEReURr26AcWM6QH1wZVs9/CUmYrq9kNqXrIsNm3G1/s+hVjjaDyAS5uLkEYUvcitGoz0
PV/KBDArQDBniuNgM4xFvWpjbeK067PnmRySbWNKywpgfO2IbUzcpmmUL31VFsinJfJagWwj/5Er
5SOQqsqX9AL/wNIpxk7DQvYFLFY+McsWL00VGbhz+VVPKoOZjJDYrWwm83Y0gHMSJqMlu7iss/MU
BJ/SOGbbJuAhppcTpjJJuQmKbCA+WUi9azsmMEZlbKw0BnBIvs9rPce06XWlCK+pEFa4hIKp8MSC
URJiRJdz2eRvmrbiwhRdQrSnnYY+55TOIhKqMJOqC8NE472Qs/Mg6TDpKasWwGN5Wxz4iJGkdQYp
MOMyg+ZLxee25I6aAAQ68ZDdoWjYMxLIl37ZkN8L2lx5lFHTr8P6LiSHWcQkk1DS2q0bigi7soSM
UVylv1QxwU0IRJtdgJnmoMtZdYyaZLg2YTshrEprvC1I/GeCQSunVBKe3tYkfPI7Zio6rIleiV2A
cWTgyyItMgXfIhLRbsllkLVG9pQwD/bMfZRVlAkK8ykZEjW8yfyuiwgW3+ojRHdVsQYxcRjNRLJT
AxrodlDREJP/xaghmRd01FBaPKOLcEcNTOO8MejVt87UmCLJpjDZTL1TB0ej8VXIDTqAwpqPZcBi
cAnNZTs1UvOQDGbPI0SaZXuQAGmNklifB0RA3RpIsuZO3OzaOkp03PgxhPA3XN9pZ4emNLJyz81V
GYchUidTuKV3yxyyAh1wNWb+J1xx9Wuj6Ka4z8wRXKpS99ItCorpngSD+6rMEK2QjWu8NTBc0a5N
sSr7RRgLTmsgKtWwnDyqZfvdKMJ3iT3zxr7ZdM1cx5fLYx9pZ1fl75ZSAe8Ws6ReYcG1jo2K2ahV
cmLFdah3Lv9VQKkkrViWZ1QkUXljS8kAkpbBr4d0Ae/KpVKbhO52RBckfdf4hBQwwgWR16HZIw9W
1ZBXI5BCpiHozyq1pD/BUPSBrUYeQ8TkB0xSwzVJI9yQ8CW5hp7+bMTBCiFM9XoaluWxmJbOG/K3
GqaUbdzH24wWvigh0n2BNkdHOUOpqq1AQJOcQUhTHO9VbbmFDWHqVScM7+Anj4QFNuSUpOGGOuXC
is9HnXpsmuiHjH3EnIsrRpsfRbZc40n9VO4j3VI01kS9yyzmzQcyHTZZZpyDrJK8aZY20wJF2ShI
Amtr4gPQfWyaEMXeNIUAVtDeOY1GTQ9OOFOjFebc5YNYsYhjkxAz17A69MQB+9brjGXFWgcxIVyb
pGf3dCmNTjMuQhp/GlSwl3sg74MhqUpvRyjLmGjP4QU8QM0bkY0glWSMipOS34K7yWuxUHkgQDC3
aZuFaDjG5WRp88w230IUgcI/0Hfmot+3C2jd7hPQ8TKKPSt9KxPhpelNcg17/ggBMlYjAY0cK5xA
VhKvTYCGFS5Fnq65qEYbIYTuYCwls1payuWoZkP8QyT7gZarLJ1Ya8pjFISDo4DZPqty0yCFx6pS
TNIichgr+qqnypniaQUO1+D9RCflIRcjpnnom8hTUCBRLVXROh2DwsuChFDigg9Yizl/ePYq9S7p
ZNTd9wVs3qnOPMYveqnyRrTFJGxQr1FB5PqqCfrJUfocbmMzJ9IZfUJsJ7J5zRaEPUX/Qla2w8Ok
v+XxInpGD9RDR1fv37dAYagZ2yLvxu3dJLEieHm4RLW8R1x81useQBeB688g0ZVrncK/7eWkRdIs
RwcdbaSnjnXhGIjRVk1ihBtNFoJVKVqLN1OCn4zYlA+RNMkkW+vqSst6zCT4By8JIM3tgrx207dI
aqd5OgxafDG0Qdqr3ShsxmrJyE2pc1sUkel6ejTnqd/hE8DINn2BHJbWYw/ecsYUQTyIEkZU3L1Q
7DVuO1BwbasR2TbFj4Y8csuGoXWV5jF97qcsxbkaDKHqsRppHxrTimkfcku9f4PcuEuN+VsahxcS
eYoJEU2BQrCxFpcAucUWFgn5RwSBGZrzS4hg+yiRHUEUSygMe3IFzdYNK+EFcUHi5WROkMGYiVvy
shci0Je7xERZp2ZVnOuhMWgjk/C8jIHlccIBltZIbooADDu1XhlOXujTRzNIiJs61mHOLFb1FwKN
8lnryLCzu4lzCONMCTA1BhU6agHLhtqUVmWip7ehnkV3NDQsVUuTbSZjSQ9xoj5wMVD89N0sbheh
rXOvqUhZLCeh3nSkhnmGOJc8n5O7q5jMefgqAzFT+V0iHEzTKZ9RwzcoxhGqIbZ+ybkwdu1odsw7
qurQKwb+4GaeH+APIwzFEv0RECzktAVKDqnTzRddmCEoi+308NdSQ8PbkYlpIz+M7ndXi3oyUNaa
RRhZbIjvkpmMu7+y9oI/rasaXlZrWIs18VhzaE3HKtGhDvaBY+hWSLUQX2g7k6M0SfP5z4/rfn+U
/Zs53f/b4PzfcHwHvUxUselL4EyYmaFOYET6x+O8/331bt71yXP/z1+ef7QdGdx/ubEWgHTy4+dJ
/j24+3e/5d9CfBnpAapCNMaM+mes6d9nfYr2EwG6DBL4bSTGfdIvsz7yfe/zdVa0fJWiKgZIir/N
+hT5J3K0maDfgSY8S/7cEB0axG+5C7/3XvwaTsSIVmkydO84iQMNhJq2JhAm8uKSXIO4i+FwjkO0
KrXhoGXCJVGHJ7iVbh9Km1ZTky0mO87pnvy1RjvSBtgGMVe91R7Tus3eTHMKnEEAiZjPOse7HMqr
YdKflaalliJufjtLsYSXcVZPYmrFWKeWb0KVXlUBINUMAHsvZDzdiml2xCzHjG5Udp5GAXQq9JTs
+NRNJWWVY3X4Z+YRpLeFogMJftzzYCqb+kqQKGEYoCs4Dnl6zSMHdMYwzJFIZCknw2uK/tDm+Hcx
6z8TuFed1ViZHY18Dh7BzQOPqPeoiY8IU69iZMBZJypMqc2I/IvoiLj7uJTxU2fFyNOkPSCYQxTL
q0abkY+liELhOjMo1RT6Bvbhjibjd2gMa6WKvewVrYhLNf8mUSJwmjCRHHWS93nPBnIRJ1dR6/le
a99NFSJg3eydBNxjSHoVJSqqBUUVqICnRvOnbmydpDU3BBj2noS4giCUe7AnirmoRX9akdYTFNYt
BZKPg/HUy+GyyrtyYgJZfzNa5pzSIKpl6bzB9+Oi32e3aL5XwbQJUgQHslvKDoqD3OYhQS1unAhF
/O5nUKlJhSxJL1BoyUZTnTCh+GGfMQhNElIElQhPutOGgBBlmh+bXAH1WDQpQAcxAbHAW4jARm28
QJzWJZLV2yh9GMWcOH1EStdMAE0Uygu9JFMgamICWCY+475ckuc4Xh7zyKCFDHmXez3wanIizjNJ
qfuuGcfzoqWE6wijgH+ifW3biLlaxRVnZJ9DodTUvIFNxmyAm2cwtqZGPmlTT8WuleY9mYnFShim
R0bYswNQ31QRmKIO50kBK9vGerRGwn5KE8KlpMVj7+cmGGCS5rvoY58tgZNQhMDKQRkFMJ1YV29g
ORrRLpYhEpX5rZ5pfvraLYm7aefi0hXSqrEqprfVriaaoBBf2WPbVoI0o8k9gU0+XDg7KGjrEo2b
wzojMV4ZzVmMJgxb28RiZHFMMeZRNds6bM1YOxRT7AWmGNIMSyfgYMylsdqIBkzSYVg1j3/+ufKH
D41/w+cBGN5/df4f3j/f+7/c/tf11wf+z1/znwe8JCk/6aLCYoaVpqIy2//7AX//L5qiGODIGOne
N6j/WOaQ0n4/+VEO4PSjGlBZu/7tgOc//YzaFKU7Fxnu9J9a5vxMFPpllyPwU/hAFZZMv6XAhKw/
q9qqB4QQ5ENySZTK46QcSEFlzX8ONMwpwXM/+OOuK/appbz+6j36nS2kwgv4Fc/nl5/Lu/Hr54kY
qQQvtuWwG2Z/6beZdBPH8liEj1JkUubIzok7+J3mzCUFyW1JjjDKrSB6vYrld53xB8SM+MDlB6NG
uyd2gZmzQ4biSH8xqubasMqVmb72GMfhBPXAeefp41//7rL5W5LPL7/8P5OgrH4g4xKCTRpvJvFH
on1k8ZukeCrTo6R41SZEtZ+F9M08bfiUAAKE+EDPYjKzLDpa8xl3o2NkR+E1/uD/5SgZy2VNXyrJ
e6RS2zq/GUxbyWJoch9QyhCQp+cU0GKmbflWf6fq7LKViTblGsTNoXjjKZnYqi+6wCBW8zrwNLdy
mSF6k7u4COv3ix3bTA09040dkk3d1CtOgv2Bhs1uvSC1oz1ZTbPTqQiNnjVUh4bsyxlO0eMUrZN6
E0ivNNdZRu++zWmmlEfye3jYsPsmEiVG5EdCJymvs+ayTmqHk1j5ZugTQjRn2zfUbyXSfVuLT4Sk
1VdBcYx2rSMqR+pW+lqLHTU4dngQmf/ADauVSzqf6gxYBOXtOmse+IED2SeN5EotVB5cdiSa1/sx
P6rdU11sMQgq2lpi+B9h52XMcK7JrgnhxKzEYaMMXzrBZDhk+mGdEzPGXzOPiPkKgpRDE52/DY5H
9aqPyO0fgbNo6TVaDtoh03zVzpGyW652bZnHEbTsTcQYPgnqQW8Hu5tdtTlZBIY2vkTUjSvVRLFM
tR2/jrqO08ce3tVP8bMnfyhBIkQMm8laAjUxId98Ny4Y6YpUOggYbdSO/lkGJ/NDjbLXYoWYFKfp
RpjW4y1+meTOry3pmQxjWwyPyO3n9qHNyQchvCQda4LPKDX42IVD3LtSucvveUXxO1ASKXSaVaa5
vE+RNxkuLJkEvoXhwjlmHloULqg7/mZ5JEbl7qxt4vmJjEOS0I6YAzvrqR382pf9wWs3hDVss0dr
LW813/I1X/QsMDpkza7SjyL+L3Cc99r2d4+HOxHwV0DdSZfIH2WYvBNu2TnY1ltpHZ2Uo3ZQtsVx
Ohbb4iCd892/vqH/CXT7y/38T7i1ZGLDSl3Z74o9i6Jjc55u5Vt0C1ealxybY/463wqvOZjH8v/2
J96PxV+9Pnk2MvTXZr+TTuI22OpPy6ZeRaf0oO/NE+EcR2LF1/KzeVQe/ovXKP5MS/y9o/5e4v/q
Z8JQ6GkPtX6nnIiVoWxVuL5aW3qGg7mdNvo2YxWDpc/On+attKnXukcM2JpbYNv4/ZZ/5zeusmm3
WEs/FX/YN+fuVPnxrjgjf8PDBnArQutp2YAAiHpbYJe7WL9ZrzE8C2WP0lIg7Fy009kx7t4wL5Jd
SjTWhvKBaqb/wBw0XuLJhYBEhF2NCYw9kid55JYZlIHO/lj6F2BQU+r3Mw4AR3up9vIqJLBp2nfD
hZJbrP2qY2i6lqA5YLLcBe2erZehsDqy5++5cAVe9hOWlvkbWBiOFOQ3+jc7WLaG+Sq/iAc8YOwu
zPf6Wh+t3UO7QnCOn1+THMSg6aFbk0c0gHN4afB5n2fBZgAq0Mg7PT9yww84UYXigfTAo5lupa1U
sg4p2TlKMtfo1tAxIGjW+bavf1icvmX1bb2k7WdWvXbKk1x8h+KmIREtWU+f8mHc3VcHjpa4EquN
Va5v4f30MKd+iB/JAWv3NxlKauY2n+HH8oq4EyrJJNj5x3QWL09xzaG1m8gJ7GndXGZsArq/3O0R
JkAhyNYswfiHqqMstdtvg13mZ3ycvXgdrmvEvRdLvT9HFIcPCbfJDoQGOerP9DhX8ZJtogflpfdS
O/YjbsnsUK6RSXETde4XFCEX24Ybnqwz7740cjz6OMLD2rmv2mW34uyN7W4DLMZPV+DwDo232Kqz
+PJlRNjgmB6R9F56LFnxONUegYFvncTv6LwL3cTGIu7yQdkjPx5z5SZ7Qcd16p8Ac/AJSy6mQIZd
Bx56G8MLfBC+W15itbFsVlqgiyBS/cBHVj3PJ+kYvkHM6axLqHAmP7XcB+EDIBIuTXQsOhm4H+IP
a1dfq9fmlYug5i8MucmqWdymXZuWo3p3w4TXMI13wm8204UXP2Y7XRB8E1cpbIgHSBZOdJKASJWP
mmHzpXwDvXCQKkhXcSY+01cu4tm8x51dNdNXruJGuDTvyVG71C/SZT6Ze8HjhPaUvezVTurMLqnf
7mI/MJtbl1fhxfC1/f3NFJzICbZv3cbiTyd+7TAR9SMfG5ZT2a+So/v9g+4jYvXmde2/Ts4nG1d/
3qdfIBji1+49PmfH4Na/DI0z8ZJQNpzTLflk9+/Gcme7bHlmuYzeQIC/pyg8YnIgnagmTIpNoCd9
kL0I086jq1KRYyA0qWYVmQq3p6MulBe2Pl+57iaewSQeq1RztmVbfuEPO+42Fa6PXb6IkCiKnamP
DpUinfjiICbQ/fZWHVjoDvOKZNvcFVblnjuRNnWfR0iK2CHtNU84MsoUnso3w+/2DJkntlG5O36T
SV1ZoD1wNh+EYYXIGF5urPiT5csm6jcnfVO9cK1uFZ99psMO8Vl6VtaqR8CxZpurrN1Ifn9cNsy5
j/o2fxJ2y3m8DJ8sM6ZmzVodbS93JHC7iCuZ4PrBTj4T8gAvMvtmmqvSLqJVbZLXsUHO06BlGeAZ
7s10x6AY8GQ7XTRl3bS7pTvLio1KopZbtt8M0+EonYP5OM3esprwc07b6rm4pbtw16HS3pbVkyy9
VsaHlb7pwrPxEi7pK/TQdd3ZQSxGjljaoLrmb6S+hAkmj9kFZe9DW2Q00iV5HQ4LQ1m8n5SgyPCp
2RSoEf5/05tpyAcSUOzoS3gZHoaz9TxkFePTun4r5XZvWD54P1cgH5UXwwef2vWP/If5alzls3ie
TznhiCybO2SPn917+Npdh0v4Uo9nPI0rEY0KsgC4VoybqQllD5rZmiCIIH4Ls5VWsB2kzK/owfH0
ParNJsI1UwCwwdFxLYTQ6W7mj+5LxdDFBAczxrDvj91JfdVvFDn9/AKBYMOOEP6dvJGwocycERM4
pPc4PtHchsPGktcZ9JJr+ZUEu6FYs5ipbuaTOHzAAGQ/JLzkT92LehG54gb2vPTbFLdsSqwPoDP0
7iXvD7d4mTtVxObhaen9oPDZOks17yHVZxW4xjDtK0rhkNRtq/1SEBSkrlq5FTyZ1qmVTfRYZYhb
amhlz6prHDQQMjMbOEfgkNWcOl7p1jWX/CLYKd2ZVECCiHvCzUSv2VE9g5jW9+o6PdW3gG2UHT2x
5O0JLIbP1zt40zBWDznmAUo9b4Yww6qNQhQO5bATU/Q0qF28aXhccq6w2BFfebrx0oI9AolL8Bl+
RSSNNnxbJvlz/qozLIh6P0OmPW8G1dcwdmB1Jq4zXJHVinNE4YDAbPkjp8loV5p0XayLhuweRuZ4
/0yTb+Su6Vned5eZa69aR827ouCoQ+vyYWHjogHUNuSq0ttJzWMMZwsdL3yBddohS7eBOCaTE5Su
Ju2UZDdlHxKiJpbVdq+zl9KdKH0iLdbWp684eOCxaVDAdL5wmp84Gy8G+2juemGnwNLrj+lF9eJr
+q6dqhelfMtekM6Vz/GtPCmPwUJCcvfEYAtprDtdpbczZ5LXOdVj7Ja1V9V0WhEQBFi96IhSj02i
FjLvsmeS6qy1OZJrojCTua9vnvuk2IWSZIvD4IgbIAfLavHSc4PHd17PH2F5kW+a5eVDCkYXd2jx
0DPectiAms/SQXyoz0jamBMus0fXMUVEs9vTZfxUZo4JcDd2HUPN2iyMj5ze54JMP0tP2ye9oz4b
D6bfnjPNSVbY3wPahM5Ob92bGZBR6Avyyqp2hvrQVLsY+EJjoyLs3bRdk3/r1h+ArrJHUBBAHG/F
JfsB62k6cIWDzsBhzD+UH/F3sp9emfiCcdMfo336HBzLuxrERqQFvBSfBGqkZ4uajGBzfPwq5IA1
iLRMcZDSCdj+ffHKx2xiJRadv8azWSc4LYddHCSwaDiMxF5Z62ZyEV50B2KfafMESH/oiQv7TxKP
SXsQ9MgOtg3tUts+yZOLLqryR2FwYF2AF3RFcVxVSIVU4VWq3/ss88Y+P2Tq7NFOW9LLyHJzKr9/
Lr//lPb5D4dev9mnHN+HuPgu/z/QOSs0Z3+8F+H+795/Yze4//n/nIkR5SahXVaBacOhljQEyb9E
ucG9FmW2L4qo6qQR/DITM39SZHYkovy3aRlf9PeZGClvbEP4n46eQxX/nMBZ+aPuk93JbzqlMCgC
deo0ea3B9NuWmIDcWLFS2YkFEjojM2628t1H2xSYZByI4UhNVIwI94M6l7rHODPTJ0HUniOVGEkb
WDFNUdZN2LSMNjLpaTQjYoibD5lj4YHhsaoL0sUEisIDUMys10mqordRbvSrKZA4YmCbB0mOnbOX
UPCVFVyusdVYheKhDvew+rRtO0zhNSQsiizvbO4kuxBgiqWJ2CHjAfZncERO1VYb5PCpNuWAkQkp
uKB+9SigsZDRg0lq9XOU+hyfBZk8WEdQ6qyBkGRYFWTKmRIPRAZRjX3WptTfqlk8pOR8X7QqXc7w
LMetYtEFBkpGI3ZXxSqLXtx34dkbPtR5C4vc2oM/iVFp9qODsYlKtWib0pFiMIJB37LOqWosu80y
rlIpKg9tlE+7kC2s16HBrYhTQnalRYfayBWCQjvIXbZC/OhKI99+PeKhgoGKo1jQnhqVm7++75ZS
sqvWs6bNnF16rL9mMQqoNAzVPZ7eepfXeXsh6PtW14QpBEHIKUnqyMrSZ6xrjCFAiTAe15XpExoL
gkh5no931fIWVOPsAXVmu2waxWnRatgMowkEUdEFy83NoX4mH03b1hmmf5qgztjMpRASVl0ZxSYn
XpPd6yABSw7lRzj3IDSWHuZ1maJdViyN53mKHFAF3Da5s5i012qp7iqlAcJS3cIDdoUJxS74Plwk
QqZy/Yj1rk66NfAQAA81mKMqMTvsjqm6i0KR81+Bko+b71kIxWE3S6l6z9MKn4Ohp2ZnLV0BnK4V
B1A2eBaMhg5ArGhNnjYHeBqZTpTrz0mJ9NoaI3VtwCBi/FhiE6ANNxjgwZzmYaflAuIMQRsVyG+1
GaB2K3gxMF9L9auL7prsMSScVhhBr8wx63urUVGRVbo6Hwievz+UU/QJS9/zWEznJm8hMIyivIZW
gJE0TPL+DIs/uMaLBs1g0aSA3zfIYIAQI0pdNE9hQ+RrBl20g4Fj2pqW0PdV2TzuiiiXDiCNlidD
EwxGO1k+VLTmobRnRyk+xJYuUAIV5ujpXYXSUjNEVbo2mIRZ7s0EYFFF1IkE1KgdZIGvrENU5Clw
0jzSyu1YTRMqLhOYgCKpwkUODcAmMlpBUfn5thtr8TALWvccWkl1iGWEuLzIskcSKUFPMky9WykB
qnUEoGnhSaOaHIQeJbAhjsWOlFfVYh+UE1Om8hHRM6p15Odo2igWQBt7SLyER7YHtOVIb5jmd+JV
1UqZQ6mGWxkVKo2nUljjRtcGbaMEFQPr2QouoRTkjTtXnfzQQUyjTMs6fEKRhG0Z7bRAczwHQXOq
CS6gQ0aPqtl6VMm0nagePntSqTa6CSjSbjshO0dJN297EPb0QfFIwTi1LWMGWdHK0yJLqKN02fAR
CwPD16KwXYkjDhD8gjrSfPKSc4rUDL807spp5BwOJcR9Scn8yBqL7TyPIJ0Us8nsDsgd05zRVM9c
XPNero2arV25VAy89UaobbFJLHT7slzYWTxEa0KPo51SKvK5yxKuOb0G+pIVJWLEoB/k/Qy4CDK2
mQJ5q0xzXFltbmxIgw5Uux3T7KgFkrEXEZzkToZie9Nas+rmoVZ61sSa1JbrPocy2HZUrGInbCRh
aACqEBm1g7jY7nNTaNBMTwNVuTow4o6D+Vq28qMBufumW/n0Wpl6/WEOI50O7728HoJp/PHni5L/
hsLjj0yP/467OvVfWq9uWTm+p3HC+/SLOAO93d/rEnZreKcMSRTZyVGd3C1ZI6KO//k/JP0ntmRU
HqqmGpKEO+sfdYlq/aQjt+Tf3cM0VKQj/6hL8GQZCpYbVKFYEVno6X/G0cgX8q1+NRY3+IXuihSN
n0FthL7jnwqUtp3TJsvgYAZNLkevQVQaYIRg8YkelLclhczZSCz/Lf2OOABn/WWSy8ZJiiJz6CE0
gfRpwKjeeaQEHZurJVCSt5mKdBOMcv1ajh1jiVyyXpB7TE95ghcBeRasWLTauTbfhxRV/gBBBcLN
YE3OrBjpjwyc6w5qcvQyGsNCCmfiFiYITkwrAju9dPKMZig+ZZVUcTAbw1M1MCgxsQNfAnSd+yox
yEwwjbb2NVw4a1mcGdXVOruervhoxKeB15CGb1lk+Ai6PsekOFtwj9SnKghgkhJJ4GlKPmyWkLCB
flS/qhAVpdrG0wlBJGsRXAHd0agk7SOcB/lKfOdyMbCtvxSAvwpXN+V8JYfWvM6TUb8kWahvrEFn
XS5yvmhoPbaVYjoGIi20JgI0mz4x18SO8igmesZvQhG8Yl/W1CFagOheVo+BWkvOwF4mh5w1qCah
2zOiAFRAC9HXyWNvVIwihDqk7dfZzu8VcE+7XCZdhid25/ZqGO17qDirgJhpvdU+pRQgSzdK07kw
NCSEOKH2UGgkJ1CBDJdqfDaVSnI7RZx8sQqSy5haT3IcYPhogD/3ectLyBgA62HbbsugmdyKYbme
00uLjfolmLzsuNHIuNaLB4GY+oMVVQ3Tm24i/kAv9pNcwWZUkvB5JNcYFJfWoNwjLiGJtddaDLWz
0NFWCrWh7MswqlZBHE+URUAZeU616mou6s8gIRUB6Sy6QG3B5xHlgac0Svne50860E0SNJLmogs9
I3AFVtpgdd+VJTOQyKq7OxATgFvoZQdMBFAB7pOWLI9F3C2TNiy8DV12NcOCuPVhyAnaxF0yLEAr
5znk8+im7kkajfFpGnjjhnQWn5V2edTAo+8gy4YMgNqabAs237KGTh8fvlNVLF3zmobUHJnPQAPu
yHec5HEbjKXsQ75Q3yplxKgQscqMmko83NPMPaWLl9VAAhL7YeShCfylQ2XBa7E7ZDKsC5LpFV4S
jFMp609wi3hyDvMkuaD2nkW+BPI08vJNrnSsa2mX1sHcGessZq831JpxagBylU6XWuUTePbZSRvG
54WZz3iy5MglDNjY9hbSEYHa0WswVDzmVcgVnbTzTh5APqeC1XwSpMR8DnosVoBQelRDpdkEjA0l
sMxmsW0QSsOoaBQ/TFL2DJ1og9BLnDzDyJmFyXXCCA7svhqtL66edythZNUuU7+NRtCASmtSAMxw
tMURmFdbLdh91Il/EiFQTIv+tphR0nviLJA4MgqMRmTiIPKhpj43QmszaqlIEQZuxF4WnQASkCIP
S8oyc4yW9lSMVYPUNx62osEIjqFJ4smgd3aapOa7QFYThpqS9aAnxK8oIY0/kgv4IqaA6F8PZGHT
AyTCoFfJ62Ls1feouJPblWJhaQ80AqRiBcAgq3c0afJNwPd6t+HsURwdNFOPX2XdvLZl+irE0ECr
MpWPhipU+ygK0VWn4Q06/uxVun6KCvJUzHvCSMYtzY4YIP00QiamqWLWXlOrN/O9chZGKoiS8U5Y
jun+bl0jDkg1PtR0nh8n1sMiu2njVrQtVDNQcbsgQLCR9ONI16Po+wZ5L/dEF2JPnzl9ywqi1qyL
51BKPmJ5raqIs2dW/QKGiVBY6zqZe3rJmFpJDX+qmPWoMmC8PBr3cwROMKrzlMmxEAtX2JLLScH5
AQxC2aTC6Gn3JhFQYg/yJexcsDyVFzVS4A/V2GyajBm21Y7PQqolnijmiMlZiIM0REu2mHdR21lX
VJZsAC2wDg5Mx+Ri0+vErfRdIa+tpb2pZnyCFhk76Axlr1XS/NinwnAe+zh8FgOmmr0svLUoa+0J
tsUZsr7iNzqrmCF4KbBP1sii1w3F+3ZkIoctfitqcnczIK5IUdqvgE0wJUbuFQriDkl/7QdAVPBH
haRWhHONYA2J2KRY30qSnDU5Tb2mhuZNo/EuWiFNsjRK6HLraqvqce0audbbTWMun91Qk07Qcp8m
etXZcnSfAWvp/j+oO48ky5E0SZ8IKQDMDGT7OHVOYwNxD/cA59RwpT7GXGy+F1nTFRFZHSm5GJGZ
XpR0dWf6Y4DBTH/VT43URJW2Aza7OVqpqnX1rbHT16gaEGWN3H4wCoh+JspYSnbyM5bhREOAFe0G
yfRutg31CvnVOxHJcteG4+oFWeLjUIXeBRrDEbxnrZriAcwIj/J94rn1hrFAffIqSHS60QcXum8j
rFtuMmJS0QhFMmaw4s5XFjvf655Eo+/UnbUu7UHQLE/p1yIIgX96A56yaeCojPaPbk/lQ/TNBwn7
qCxR7TI5jlt3FgQCxwt5yBYMakN377Sj2DtR822IsmzjRX4D9Nwvvfu0CuSy8BSx0DoOj4bXGtu2
c1u5MN0wXQVGoO6gfsirEGbUjSdpAgi7Qm/pucdD3qUXLhcO+36G25VT/7ipa1q0Z52Vx4ij4d6I
sdFMY0vYoUk4Gw2RvVTlOG60TnjadTPYtIUZy/mRnj+mwp5XtZ/S03O88HVtr5p6ZHDNc+KdWmt3
4RqdPADM8TkyGAjDnFNviDNQE9jp8aOoBLotcbrwmJhZeM5B3hJIZ/45DicSHgIWmLOjCtvcgMqv
92anq43LJIHs/D1ASPmRjpIvlkf2PgN5dhpEN6wxQE4YIJmHNHz5CKaZ46xNYQQAkrWC7pZOpLJs
bzcQnvvSGjNbPW9ve/4RrPwRlD1ZL2MDnGiDFXkpKsUY0QwOadzv66TYNX5y7D3bXtZU+hIth2kR
JdmZ6u9lTM/BoRwquTCcCaxwBoaHnOGp9HI6bdpiC2P1MPtBdasHx70lap9vpnwsN+g+Xw3T2AfV
RKUSWPyJmXl3jEEC0CwOETFZuUn4OqWtWKupPJuwkQl/zMvW0MdOGdhzuJC3vWqewXyfBzw0ssw5
cpqoAnqEBggZKci7Nz/VKFbpYGztNudvf4/ToILIPeymYgVza1X7/tcI6sgqSriIuUc2cc6+z2h6
fxt54bpPx/fa+MJ5n4oyG90KYG+jYAAy1218fae1uvPIkDjIRpxjLbHJEomofnFrWdkm8od87bns
uJi5ezqjGau4hnPaUGiutm2oIeyUZCiSlkk0OQTw5eHwQdh+XImxq6ArFxW9M/gUqFQMXfbfHNDz
vWEDHBn8J+UctN2fc7bdi4JmgLVh5gxRHd4/U9M6WQwd3zFwIkA/LotMRGUbcJJwUUGLJdkXENaT
8VZCTE9BL1ogtekKavV1EHUf0Tgdp6gbVmDTnPXoRk+dFGCW+y+iKO/LLvsYmvBbkNZriIa7CBLS
ohqabROzW9GpFitBlCUIxh5Of56fQDZWG0HPEqHP/qR1B2DezEm325uodxCKAHev25G9dcYPj8hF
cYvPb81pAJibQ9NDOACGp4KEBrD6ada4yaL4isYRHpY0srml5/B0xpFWEpdBM3wKXfuQTKthYj3V
Ku9upzBZIU4Q7pAlTrBkujbmcHy2L8smYwC/egeWSe68QGIg5HIyuJOp5TtULT/T1O+apn6oFNgF
q/MKsA1qOSVZcgXIrTkYVqF2OgolABkeJy9VXVCclhv2t2xO1JdsYrRdom3q/MBunx+17Kirxzci
HJuxVXWVchlytpgiwpaSCFQUMq5AWmo+gZrN+KJr8LM1V7kt5UbUdBsh/gG+iwvjagRat+oci2Rr
eMgM45xDMiNqd/HdkbB97Dxn4M1MJjVmKrjkn7x1bThMRfmzq8ZrKMTO+/bZSrC0EVa+zq0eMOCc
lduhq42joYi/Q6vMz7UfOo800qPBOE61tUuXKXF1pwXjFMiw9EMgKjfLNiHHYjNuTLq3ocsWme+t
Rn7C2XT0yRvp7dIYv2mbKyn7qeKaKTOK9KH14q0eklfddOV1gt6+KNPhkBaXlQnpZZPiPu5G7wqa
l3ls5VCTEaqtM3sShyaREYVbTBt4Pmft9l9Sc3A2cprPrY86M5lS7AeQ8rT+jMm+r70bHgE2OaYA
LHpXrrOynp5lYHGuqMfPAmYWpx18RICoD6SN2eg35OLhymOHqptpS00Yhv32rkPI3XCKdLid4VKN
bvySDS7PjpzSrdxpguvB7JyXC32Rw7nP2mZIEnBGh0U0dpZA+/hcmXA3vhNu8Jk8yCx/KkzqyTLf
+Ub3xr1dpnc8DVek4uSC+3TvYZRfNLZjPtJHQhYtx0ChM5JFwZjz0JV+sJhH3mflNwKVb77Nx5GA
RZG92SHpPjvSxiolurpMySqszXi2vyqO/AWn+C5OSOIXamsWwYHqsAyfEktY6BEVDlWVP1MbidtT
WodWqZVKe3AJhsfCmrg4DfCmZ746pKXH1M4/RTbVOr0vJrIWVcn+gUV1joy7QRMUmRVuSvRDFjBa
egzCFjpTMZE09zXg6uNZ42TnpnQ0kXr7K8H0JzZG131uBuQR51tbxUdVyFc7qSWcInY/gH/JmQYB
u5LE2kaWSYEPCm8mQbuFjDfWdTMWHIXKp5KCEDpRIiIUDowONrzZli1n9enFuT60oh75EnvNgS6D
Oq1UT9DOAsjNbUogtvUzb68LIwEG4XVn5bb91q0zjBzDjH0oqTTh7HwmyuHIoeA0lGYHO8mDF2Me
xPOs8YEoJzaOgPTwj0bM85MQH0QpyFXoKPf3TTNXj3bPPRbkrcBH60y0apguG0w9WBGPKh0vQUqr
59zIRqCcfvyCpoooMLNKLxCLGHSTXdNXTi00u+2ieHSgrvcAXfZhUuaHurQVIxDPxjLD1rhAhFyC
YwjBNLvlyYil3Bd952JNK91bG2IzAInS3LPqUTlD/HjDCc+48mfNU9ftKEFQgWyvOmEX8O5M420M
0o6kDRCATnbqm5Fz5ktnbUH09KeHug2LnQknBAypogGi5ialNCSpn+NhMnedCZyam3G45oaiJMx0
ArZ1s1eMJMXz4B5IFXPjit7DtVMV9R3YvATSrGNy8mrUTkV2wlXWGnelT8OKx1Fgabec6ZuqUGuR
w6lz0sDbhGZAQDVpKRop42zjWhTaMIOZo1v/O9C1cdKlP2GbzYwWC5Nonfemwhxr9a1/4FuMk2Xk
ugWMlIEXnVtuxEGIDJ/KzGN8KmQeQ2DXgVgYXjXxG9vTZvRFs6n70TvS2MgoOx8I37SGS54yohdq
2amUwU9UUWHpeoaxKIIW6kmsnFcHCCHFFQD09aDwDNZpfUhDn+7r3CIeU+BcyeM02EAISx4dGb7V
aHe3k6vflIH6V0rXIE8SNXuYjtjrfEFIJ2K5Smsm8vyEcq2YJqZmibu+RxHPzzAR1So2kegCmlLL
AolkXto5x3sHE2g+8GajB0mfHa0y0aqaeutD9a53YJPvrwxXkQIzam+nqqqirao393SIi9ei7jHE
Q/swC8LVRsiUaoGWZtwUbdRhmpvyCFN/G+/I+vhfqYerdn7fGO8V7uMNNqB+6zRRxejPl/ZjmuTO
vdUyTUoMn+UKL82iKEJxN5soSQPyzHKcmvDGCC6w8GQyVlbuNdgKsINP1ljfSrtyn1le8KyTu30I
o8C9Ms2J2JrdijsY1SwCmWWgXFLdi3XCyp7oD7uyQWzzFqZinFf5GIz3KQFw7iCmOj77K3sqlipO
crKXlXgWKrLOIOUIPMfhZQJaBom5l0VtXU9Cju5ahjo9pWXfuJT+GsnWdXV5E5pTeUcDW44mQF74
dSwvia04VuHLyHMrXEjWhPsICEFK4swwLTQmgaNWOGF3zARu7n8+Efgtou3/Qc3/Ukj/P9sQlm/5
O86ttx8V/8u/8a9wjun+QSzHZgXylC8uboN/6f0mnEIhSN78d4zy/4DWLInZgJGfz3nBBJLwbxuC
/wdN7oD1oLAJIaVru/9I7v85ZcKcj4ubKQRjAMcB0GDzQj/6tv26zefeZkNaKJAsU531KyoCm3U8
2Zd4iGiuwoHqBiBKzSZ1yC1qL4uefviy/kNOx7q8yL9N49/fhHAZfUhkHBu+3C9vovCquEOoJHpD
3H8U2oTDmScNgZGI3deyijPzbgQl/07TUaY3uhvNHYnEnOKOrogf81Rli9+/Je87ovDH98TA1VTE
cz1MJIoM9C+Gdl+FE6GpdNxBws9MSgu80WFNny49hEhVL9PYhzd9UbqEXjLAoWkfeWyY5sCH6gC8
oNprf8IPOli2O6KBGm0MbqBQ8m2kPfwbRB7GjpdneYbSGbrV1mWKGC1lN83ggEuKPOyw/zpWcYPc
KpmXLjohCm/XhV58N9kluT+rK9v6LODVDEtOG/6Lbg3vlLHNl8KOvgnHw1h+uZDUrWRtCdfA4US0
milxmdba8wznsi2zL5VZUZ3sYqv2rkx/YEpOThzs5JR6U3i0wtGBQwRKp7gMUrGRtvC8aGGegSgf
0sy2PlyQZcix7gW4Zze6jdcUu+btuoNcVWOaAiy7iAI6LjfD5Bf41lV36adoOV0tydCOH0SuMHgN
bv2KR5rJsZ31c4Bqls+4DHOqYhb0R/SnPMjLF6NyhmDltz7tdaqd4y8dfxTMDB0riLCNnfg8CyLe
jwp7ULdWX+WYtXOz2tu1g080lzYNFS7WjTfwk5hrkrLg+Q9bFyo6WTA6VUEAMoYPJ0nXc849Pa0b
1tT3uR0kgAmra+JdStSmOiXCyqt1W4FsJrbcUAoo6ci8aZlex0s/aKIcNsFoX7tBrz8DylHkFjAD
3TogXwkBBKMhVxRfsx1q6EA7jTqUryM4swaPxNCcpGxSsEcFp7fBsa0nyG1RR/GIkVCnMIivjczl
lTayJGN0PVKzGaVRumz9hsGy4sCRrvTkGldYZnOaS5LApmRLYiPZFDCs12VsJXz/k+0cbdmZVMTz
HrLjEMB5R1Poa6ILToUmk3S5jVUFDMd7X4+jt+xn2iJxsfCiZB/sfulH7vhQwQvmU5sUiipn0M0W
9Z/W5NFpKZSSc1I8sJrBVvSZKHIgmi7UEx7DQ4jWUMhOPsxVFtqnWBek7posFUQ8GkcHRL6Y6R/h
O4ySepKEssPOqPB3J1CYr/qc4Djt73N3XzkTpfZ+5iC9RZmnv/WymU9z6pD20l6Xu6CRSvr4HNUN
7goquY8/G+z4gAjfo9HVhm5OnSaBfDvZjG14MOYF7eSVpp2Jajz17EVsULWJQzVnm5eMnyziLnWq
U7TuVdW9RcZwn/RElF1zrzz/vdKKhNg8m2eGOF8vYyvmjX0g7XPqNhxoJiIrFD49hnr65jpGze7S
JEXl5M2mYQxolsWKzg/CUop7Kk4x0/r5h1lhiXRp4uEL0io+zAAji8Y9V5Ze1qy7Kyef8J4Op8Tt
DnFgPZTMI7QRsoyYS94HYTFJ12VIdquMSVSYODireBXFD6bf3tEguSrB7k1Rmp9cSjNKANHcEgHu
UInPamWNpfWNUP704uEFsknVgASNdrhSyh5xo8EBHNJmOw4r2bkTfyc5+c54aFy6hwXKEtWmSj54
IaE0X+UbRtpL0Go0WzNw5Oji8i2bvYtt36+QOMjE1M2RwgjAUU10Gw3GnVkyBmCmuaJ49bb0xnZd
xBrQM7UJdAVPX9jGfsaJV91aJfJUpNVzSzlWbWbXbh4Q/Bm7lGZuwptTWwXLskjnYyHldWG/qBFH
SWzt5lJvmtQyP+bwW81RFGWL0RLAq0M9iQkCpp1Aw3P79txnXHzpmMdPll89BpWCNZptKNWkvDcp
ewasF+euP3e0FDsIhwQI8M7k414J8ocN/btp3ta3+NAeg0bcqrY4YOV5Q2c6hGZSfQsgGK2tIJ5f
CaYzd5YoRniLqG8Y+3nRUhe7FSr313ST3eU9dhrhwB4e9H0b0paWBd6DASpG5xXyeKzKewHp3y4h
NpnjGuwBzPjY7pamqL6FPSq4K/WdrKyNz0RnWVkBF1hR18yfRb/3J33dGoyTDJeEj+/fVvH8PCb0
arNd8FhWTngbniznQhbCPCi4kL1ppl4dy8oSolf3Ns/xlVMl17akTi2i+bb5sCIffbfBrt4hFVR6
2wZ+efICJK3dmLCLb/22fjFG65iUdsXXJ3d+FVy3NuwSUjbz8K7pG1m6DSZ2pzUfgaRu26G46kGu
fsHnyPCwMsUJ0H+zLsyheQrgGsr+bHUkljISC6VFewGODL2Ys2zc+IVJz4lhPQ9h/cpo7uR6nOF4
vHTSOVUiPEF1WkGVkPTQxlQDNQdm4+Dg5CsDcVIS9PXMReJBbSgmOqsBOPkFjuMYgr+BY6pOsxPk
t2vdh8lhlv6LNYl6G9uoCQuAN/DXQBRuDO3Xt2YM4birJHaihG6pUxIQZoWiuGQJ204lvcJ2Gp2V
6ZxsURJBM6vHCEzashP5YsantgzjWW6reKCIDVyhlyXTXU2JGDEhJN5lF7YPRUXuo+B3pbPaC7IH
Q6COJuHLbPj7gvZG3B/7AfDDOqTkbq1Ki0KSht4uFajEWDpOb99OZnvjDXlqXM7qldixsIptTw2d
aJ58J1lS1siEd8a031hw+e0CqTv2tzxRFpEZ7s2EBMgYPDE31Oho7Q5rij4ORvuISIUZZPbxgoDA
LJBdM8Oqbhoaj5CmZuY3NKTFAfdAxd6U9AK1Ws50TgKzTI85hsMFjekPHMSzTevEByiRkAcTN/7Q
Lonthg5SgQnUnDElkugOyb4cSjeVMfEKF5sGJUEMpszW6JdxAQ+TI3OCLEhQqMnnEbU1iDeydayv
fMBrhwKCrS/smWe5eiwEpRsEzb8BgsXMJnpm+qGYULKCLeVn8TZ1iqOuzAMKqXWcHOOa7Zj7bKf6
0x6bY1P3wbYYjHMQut7NVFIuh+3zxPJLElJV9VeG+81iyojyZgpIQ1NsXOUuvbZ5ag17M0eTvEB8
/BOqyFawD13SS7vj4QUAxFdLGxbsptUe08DiW9tmq8l9MeVwwvHMpiijC68kfTnhK0xJYvTVQ1yM
e4szoLxYWHJbvyVGmd6oML+pYqTZVVONXGv438fE/NDWyBn0q4OAhPNlPeb9wSmbp4LH11LIYYfJ
9wP5XG87S25RMC54j/nQ5tZ11fjRSyEwFJnsZtyqaI8mvVRLwEiozVH41ksPpc2gIKFTmpKnGVNy
6h21Ga7p/yACn6ePbuSpe922km1o2VZP2US1Gj65qQ1Ys+vkk5pdUXPCBw0GdSNmltLoCO5ubmBg
ycOk4xkNJnMraXEmqVTWVK+ogVM0ND2jfnDK3HtN3Cl+pW0DG5Cm9uW6Aa71Lam1DUGp5Y63/RhH
Xi/6kSmebaRMHdtETfucHSPbHgCV1TY13Zj9Fsw1jDJlO794RZW/IM5xDBDG+BrCiNyYSZm9O52Z
XUBz0yNcU0JDFe7oC8xwPokRN9LS1Y08m4hJEhEurhgITwnJFzHAveW79KJ05SPJvKHvsHP3MjAq
gA0cpuqdobCUz63PFjP1db/VAqYcE8cG06cRiYjWlxEdy2i6aO3y1VZnIubkohAGbUy30MloWKra
+p72dafZQFsdwk0dTPUbIpz5FW+4wT4S9N6zFUpvXDpeQ1SvzHNzX2DfuNaD31wnPoWFy97KMuOK
prMq23QeJ+bt3HfTfVWZ/iN2mrBbxoFJwXsIag+ELYNINN2cjssB0QeFZI74OqcQMCA72HhiFtEZ
fPsp41BgMqHprr0e2QTl3utwdemKXbIBCIiGWMO7hXQ1sYUKyhEHT3Ch8humZs1gi1SsFKIXqJUI
P/CBYsT5WZbBWG3NwDI+raJqED+LqL/VVFWkRPMqfnvHpVF9NWMeJ5mKUzdbznB8wSNEk3HfZEBD
I0aulPb5K3xk+8nLDWdduUZPbKaOPrjTqQkV7AOCZW7W4bw0Gy9573PWxSXUt3Hb6TD/nD1ssAsX
8i+BQRBgrFR5js0JvzKJXt8aU9jRqWUku7orxpwZSjomS+wcxAX7UOor0eM3xys3as6naUPDOWXe
zXvtq56gItw747qiHvqJ1q+YFGk9gDMCaxfYeJZbkgcUJ0Jc8DqcpLvAcoLXfESzmmG1EmeePUTs
VLLFXo50FjSbOKrj9xQsUbzyygCJKytS4Szw63BoKANPvYyEBfAAJ36p1qndD+c2G8AHYHFxaPjs
zNzYtIHlxWuR9P38osxU3VNWO8BMLELOI/Ug8Iv5kZd3O2OAk7DK2S49mNT03deJk71jklN4H6wm
IjeJMX4PGxPL8NgQla5jLzZXRpsHXxoxaO5tyly+Ze4YRghw5fCF7rWKOZipsldWqIS2To43/pIW
bDJLUYRrDd3Zq7/CRQ0+Qauy1jZiZN0DGI3GVufSKlaN0VDQPdh1RM/zGIYNoLm4fkO10w8+9Rrm
Ik5q/5KJTVVx44QJh+CZZMfCoLD0tvEGrGoctfBdum3b0hzdOfWTSpxm3DAZTt/CRqX+sq4H/6ii
WRMWy4aRwrTZMV95/ZnZ49ixgf29WIKA9ZN8gxjpQzylLsCCqknhxs8akrANJoNd3+5UZgf70rlY
8pG2tqxN4er3L3Xxnv6oynx/Kd8xHcvDI4s79eeXovXA6+3SIS7GP8J4kFZSbA3J33ygv74Kvi3a
KxClXJsRxy+vgi/csnMmJ7sQLOqGh+i0cj1WmN9/lstf+fmzKKQldo8oXwxSvMvX+gMywRCpqhp6
nncw94Ez+T38fqtU/c0sY/mIR6R/oGdhuv79q/6HzyY4erq8pu2zI7+4f3941YzNQt6BGdvNDsc6
s+FS46KjofCfv4xz4REpxE3hil8aQErt+f2UQuaPI4YXLtOcc6+m9PT7V/kPXyGmVi6Hix9HOdZF
3fzhwxAIjjx3sNsd/YXjpvBz/eAE1rDXic9eMcA2RKd0evj9i/71cleSBBhMJQDTJnmWn1/UpziR
B6tud7bhckuzdSZ9Cs1+HmW3/v1L/dyj4iI+KqVc26b/QpAg+7UEQyXYsCrzchaiHu3TSRP0J8C6
5CBb6Ru3g9NHbGSLqN1oO/emf36zXVzgF56UBzvwO9bph2/Xivuhg07Z7kwK56F6TWghMUD/33/G
v16QeM090xPc0JIhzy83Wz1Ppl3XbbsDB2xtPO28hn6a//OP4vA/DO95Ccv79aOEnJP6JC5YN6aC
oztS6rPXJv/8ymDVQJanCIhuFMv/5cro2qnWLlzBXeBIVI+8UwyZEzIwfZzufv+t/UUzZyV0hem5
ruASYeX95T6OKcs1izpqdxSkN3gy4xJlKBk1XDk8gPeGZFK1sOGUP0ZacHKb0KI+RKIvEWPOG1iz
KMKz/mZJ++v1ym/oAiYnVcNRzfrlt5yTjsJWN76gWsJ3T/frbIA75HhftRN+Wsx0F7lR/81K8wtY
53KT8KIe1w7PFByc7i8vavc5vWa92+wqbteNDKv5LPNpONiYRg5T0tq3Teula7vs/HUa4b3yq2w+
VlFkXzNkBbgnOQLEbj1eZW6JYm/nwrxsscYNRtf0b+7oyyXwy6JPEtUUjF343JTp/Lx4TBlalWq5
o31bUrobhMV1PjIfXoguqM6+L7Gk/v5K+ety5fNz2PYlCYuX5fug44e7WLHTweAwDTsM1fa2qOmK
tpRZ7TT/9J+38v+FAPL/b/M/y2L+8z8PAPfFR1l8tvH/+q8fR4Df/6V/zQCl9Qff52VpYNNCcTfP
wz+HgL76wzYlQjhHtO+cVe6pf7UtqT8AtwufyDFxIHm5z/879GNY5h++qSR8Vos0oMvC9k/GgMK9
jLP+fV2yMtrYZvlDnis8COq/bqxyYVEbwC75LBPBCdqnCK/paezEPmVQ0QOdmXmNgeDQVlQEL8i7
UMdj1SOmCpfSMazeyIrOwQ4G9N+4K7WGt+aFNaKzBmdEfuPS4uGFDHc6KU1MaJEM3vHWt9Eqtdvw
PQn6kok3kGnimOWUy8U40GSIQ4ljadJCtsSOb3xB2DOrd3cglLemMo5+qJFjFbMUBP6URY7Q6H02
9wHmBs8WOa9MXpaOdD4/LgKr77OHy+dgoOekXWtDSDEK7z70guSJiUpivVcjtBKcoF1q5cdwKrP5
KaJ20bhP/NR0tvloFbc9ocogWUtX2fwztGERUgxMuxGkFsbBzI+2YH9KVzS1rQD+7Sp30rOV81r3
Cj3IXcTTFDUryhYu/0oa48g4NhnaI6oMBZfONjAiaRODSMbylrfJ/4UZRiKPqayh4MkUE/e5ISXe
vIydV3nHpnRDeR90kf/at+x4lqlTDXGzQLlUYC7cPsFznQbp2H8KCtrLcxcXhDfx6Ha0ZbHRQTRU
jLXMtWkkKCqcG9PpVkAYr98jehHLa6FlWp2DMbPSLSV0gfXcs3V8riX55JvIpHdh10WjaDdVMql2
E5jKpH0QvY95I//lWCvbSfAIh3rcQ/PlW81znY24Juck+fTL0ZTn2WqLFl66KCcaKvnqXmtc1cY9
iUinfmd0aqXXKskKf8sIou+Po0sWC6hNleSbXMB8pwc5qJ+isIzyfTYIq1mXaWWkmyhN7TRexmWs
ihdh9YjbDEUR65VZ6/4ziyt+64J8VfohMP6KU9RLmbzxPUcz2rxD2okftjV9Tq1EseVT77XpSAd5
nWftayNDoK9YUbAbLlM0xAnoiGNW5XUObNe+tjPHj3acoiFTBJrRPlJ8Rw+2ioKZC9TiLs+PhPr5
xqsgopK0tOlJugnbjC9vKOg4xQ/JvQCa3PWv8f5Ry41fJxgWl6n+KTbtPHs2B6zd/N5F5u/6zIHP
qo0UMADVFka3d2qGoXu8enzawUt4vYFfu7urmNy0CzLyg7UygNQ95wHukW0hBx4SpNGis1kyMdq6
ONygp6hxsE5jGuVyayHA0VP2/T/juMrnJypZOvmBHlddTY1UKazmy5suWuju2574BYAoGMjOFlVu
Np84x0UuDpdU30inMqrbwDL5FUxGtDQhBxOeKMJxECI54M/9p/X9igztnnjyHLgBMcImTaZbXWRx
QDIjTo1d4VJyeHASAj4Qt6L4o8ymCDYCuZbkrgizgCltr2KD8YlT6EIdQ2PgT/BSlO9qun/idWMa
hCeiSszBuhLITMKKcb13na1T3pUW2dazEJTWFDOUxCrGBEQCR944mZnOXj5pOrH5uO1lKup3BgaX
69+xOvNQ6s5cIzG25peBGgx4nITXx23ZY7s5S5Hz2YOU6AqDjg6+nS5kILZ+KPmTnmY8+zJ1Q/vY
kOeGC2067RGMhJ0e3RjD4sItC1YijJVRv49DOsfO5LnK6cCgovMfyhCWBGcwzKP7OhSQ7IKY3EOb
O1W67pTiwqP/9TLDbhlAj5ueNuNyE0+G7aDDsSBvjGC2uANj+qT3vUGUght/SLdB4FvlIulRyG7i
sf8AHlBGd1hwk/nQDwgkywato93RJubSpNbXYjvadAYw3+eGPFv+bNR3WoZx9NbPIsJ4RNYl4DVt
6y2Mq2wEp0ZN/HSbJXyqPVRlrmXqollHcYZpbp6cagKojbEA4+3YVYSxzx6RMC/eLQscAFqzxUJs
6dqIniZkWKBxUVSATnWD5GKz5AjnkV2VZPNvkmbo6RvwpmQeF2lnx7ywENNwLBIKcfJlHUCOJEKR
Goo2A00fRdxn/D4DoYVm7Uw2rGuwBIzIaLJzapYmZtjldex2/CflFzHruxbaJsTXXkakXJI4YGXU
to8oVRJaDNmAzZ//eK1H2W7+vMvI0XB1WGOQZffxNFNK9ed917EA6p1Lky1DHT1l/m1R1W7ISF51
82MC2AtUa1Z1/ZWemtS8hWSb8bQVQU1yso35e6wgWM9I3ASIrMOq8mPu0pB+9dpY9eY0MPzq/bB/
pfoVxjRxTP7f5ojx5toCdeEBfBMyDnaRHDwXAdal22T/580/pNXAo6/8/hfrueLC/PN/h2M9GPea
pzqP1JR9MoDzEldoXDppdbK03116MC7LVfb9wYfdO52f/rxNwiHgETw5wElwAdXF5Yae0sQLiW22
bk2suAwHhg5/c3j8fmz59+aIE4YnTYjUQqA8QWLwL0fYH7bQkoBk2dG1s+sCMSV3o0GN9gmPvIqJ
+tf9cKwqx4dYV7ei+xK0fjwuqd6qsiskdQfwZWPr5K1u+kuHFsu3y/yGfCGyQVOXT0YYTCyQeZ/V
fyNUWD9v/eHUIPHgOrNcZdLvydPg5/dt4ZuojLEoDr6jxbayBPZhnnvJAwWzI5wlyaImx3LEQe3j
CN+xQobWFbPunnYjAqnF3RQMY7CpAILYd+wfx2vp90r+zVnWxrP20+4TB5ySglC8UgiJJON/UYuK
y8CShrDsGLW4ZLbA2qv0MQslX7Z0zYbZHB6tkAlH7qcbthzcelFEcEmRgUrlU2w2FHeHnkzjdZa3
A7s7Zv8YtAWBAdLDqcOTeeAWxtUzu2XXrKvEx2zQjNRjzDqgTIABYde/4xFmKGswnsSe30MQzjkr
xgfuzvleYnTeJ4P7QXwK563KrsD25Gvtl0yUZHpHM+gLZSsGtnOLhAMl6ItppjawU1dWWT5nMwk8
7cDzVBbI0mhT5vENK9VyclMbS1XmEVbvrrLauO0r9l6pPowtonKHIYXRlH9rTol3Fr3iKeLbPZkJ
OSznQKcHS/mbce4nj1057aFIo1Y7kdsy76jIJJhc9vIQ8PBYqgJaTWGPqOReOtwOHT5UVPCicL44
1fjUljkBnwn+nxdad5YczobyKOOzsXUbDsS61nEx2+LUIdHitJ9cd721HcP/zdmZ7caNZNH2iwhw
DvJVOWdKqcmSJb8QHjkPwTEYX38XMwvosnxRxr1odHXD7ZaYTDLixDl7r+2l/nqydfxQRNXYf8ch
62XnxE+g+V9LQitG3P5cNsBvq3zrz763r1Rxp4R4EJW7R7h7h9LqPjYDA1iiIXdNM38b2vzkK4sR
VRj8zFT4tav89pHRu9p5rZuunWzC0DmEWB2dgbCqOUuWXwcQb+xfTDktnFdzPTpY+Mf22dBAJ5P6
hzMHqIqkAHlYOJ/aBBiQxQHHn5IT08gj3msUviF+9WI42haKCzVm3xNm9EoyMy+yauuELejlTp7Z
+M8po0cMSuIhVjNQRP9Z6bQ7NWRC7Gpk5iuKfec1H7qfwZQfSVoBdRhX0AgL7zUIu19mB31HJ8MP
JgEv5LcOq8FBIKXU9MuO9CN+y8VxFTw6ujzmQ7hJmC08NykFtzG/ib4ifbIZ0C3l+jh52l5ndP7J
aw0JOkUFQWWwmqRlgFjszlYU7MyMUFTP/EG7YLylxsODn2XuMua7iwe9LWHAEOWIAprlDb0+PpwS
SeuuE+Jr5lo/ddE8ytx59vLobSZeh8Ixj2pzk1piM9lLRGtJrqihMqTSmPcSBuvLyCeSOKqUaGvm
EISWdjtJPC6Vk+tTNEekQ0W3tTRUeGRGPYt7cj+h1mJCJ5crNLrqjGjVU2t0TNbecdgKNwY+4R8I
Io0eLpvXL7Mpr5paYIV9/0VkZXZXxhoccBD15H3861j/cF3z/x1svRz7/3VORi6Lfjcg/9il94tQ
+2PbzTRmLR2DmIa8xau3sTKAN99KZ6KcSfwag6jnKMN7Q/XEkS9BL1W/xEaWEiZRhGX2qyoV/6//
vibb/u2a2J5MVtSQ7YbTuyVIS/59meels5qh79UWW7Rw95kFwuyILbad7lCOzskeaoLjIyXz4TFs
QtOw5Tdc7lGMJRmnOTyJYYy2QKE8d9WhoRNPhkvGVTdjer5xR8OJcDNnbr8z4orSctSqzV4sSh/m
0WHjT+e41nNw+Mun+qOXaArT4VjuCrIJHHaH3z+V2aZtL4KlC1dp6lScb8G0LlsU72tkMOTeTYlB
aZrOqUqecGNlYuXFaJa+Zrjk8DGPOYqRZAUFLvT35ZxacJ59RYHdi4kyJrkcr4TonJ9zWJhDdSNG
gFq3c9pSCQUZClLeBrMKn8Ypt+Te0lq3d5ExWPHnpuvq7p4Kd5x2nmtQ9Pz3Z7/MLX4rOEj/ZCLk
wGEhzoHx2u+fvddBbVmjobbarTj+5bkZiqOeZnPaux4usZshpnzbRkzI3L0lck40E6AosoXnml7p
Xx76P74JGpWuY/JgIYkWYfhhyoLOLZRx09ocRAazfnXQIaMCK9wh2poex+5tUvRZciAoFecj0fYM
9P92P8zfKwRKGddxEM+bvu2QKQ+r7Pc70vVq7ofBIJAPJwNIUFla9WidhDKZ76/cZWt/8nsrAppL
mUKFhX1RRdspE1xfeLlPcdZwGuucorPvJ9tJ1AtVTTS9EL4z2PdGDFLmV6Nb3uHSK9tvBJamzTkI
weG5NNDlIVbSeSeI3Aj4fTkvQq6dMT/YjjHQC7rURXlkWtGzysa2P9c5/Lj72mUksQ8RDn9JqdD8
DZaTfFhfryXxQwOGWJ3Q3uDf/EXtGbzBkn6T9+aHyj13po4FWLblstIg9Men3O5hqTQMlNNNkHCW
XGsPN87NNJlO/2hENdnk3eURBzvvjk+R8njrTZ1wNQKJZfVTRD5pj5nWs7dx+Wf6PCDyFKvr5UAZ
m6MXv4+5cQXmHB4z9JvcUY1Iv92MYVnBJBgSbgDmKd3ucpcADR27ILNYt02vfvWbTuVPwlCcncyK
ZqDYeD5dvF+urZa15/JQC4kwftNqPvC2QytivZlD4Fa/csQRCSaE5dHWrcs+guYMnBr6eOIGyBTp
w2OIScc/jqMRTZ9KqaIXicyy3QAP4q9XnFLt+0RaxLd3syZ+EUG38sVrjtVCAywjA/eL2SOt+NYi
SyYCLk5/NjHilgerj31As6bxxhk4DA/Xx1u6yDZfzDDhVyzLb3/yyKucto7TsUgEds6fQy6goPeS
hoeuS10T/RY5o4tZIEUQfD9YAx9qwiHaoorqh+SU6Nj6AVZgXKRj0whwtKJddBN4CFMqsLgS25FT
jMGB+rKT33rE6+4TTa6FH+QkgmNaL5pl2jNXfFFlhRt4r/PeHF9Rk/BmopjN5+1UK8TtNwQJxuBw
K8AVW5EOQfoct30wbxOTU9eddGVtwCZr2LTebKbfwNov64uTEe1LF3NO50MR9UuPCEENg1H7M2JY
6NVV1mx8bdvPReBKqh0EKUo0Npw8V2wz4CJFT8pibkfkA1MUwwxxfsY2NocO1/hmapb4qAAEoG4c
b1PlRnIqyYDHfIdDv7fxncy5S9exoaPWkwVOjd/n6oEQQRSWrtfFB1/NMQEabXT2UvFTUw9ssWWR
AGqpp3yc3G/kuc+3hexgWsaL7XoK1VF6fgSsUJl3RhrECMZNSLJZG2+os/QZLkGCJlUMj01HSq6J
+ZFzJVGBwyqYHXHHqa9dD1G9py8NvJ4fdmSoM677cDA56+sBOH9cJF+6rARknrbEGlgFKVuz295Z
CZG0N/S73Dd7TM1vLtQ5ND4iXJkSmkhlGMldM0l338neOeGEdneZxW51M4Llex3cmVwCKT/lnBtg
WbVJtY4agrkH5JOn2vBQ7kVdRDqra0JBiso1Tx3EZQNfPLIwBN8pjnvoWylcnDl4jCTGU1cn44Fh
FVJpp8FRF83BdEK9Bs/AqlH8tga07S6coh3i32NukQKFmTvZ+AgDYfmgUNi2jm/uzYXGosMZdAOi
A3ttVo77nUXYgyZBNXc0bFKqORR3j0aPrhQnr78zC2WCjrQ/y7KOF7OivQ0d7NEst7e1kT6UemiA
EVZQKbKZ05gAn/E8Y6rfmrPGBJLUKA0h8MbDph1QPlmp82LmmCGJ1U63jmUQWgBJb4V+uHgZiBkz
o4JAs8zdow+vvjLgNmfkbBHZi83c4hqYI+9zLsZ4T24isP6wYrXhPncupsQSDE43PeiMYWpMoxXA
TmWvwxj85SZRjt4Nc937G2RaGYBDVUqWHR0Uq5Zo+U9WaXNasXMdbmtijw8D/xPtszRcJV6ptkOP
4X1KWd9053OawlZyGnXS7ikCxBfP6Ey0LmW4D2vjJyOD+Iii0F9FQs53lSHx4jDu/VLnbvbiRj2d
y1H2tzWZsZ/RnQlE3IVdnVySsleGGr6WfeWgSK1xaWeZWHP8Csh57pEHVoJFCkLhgFDdTtG+6joy
kb60Ao5i6E7rBLHZUzaoeEXiPXe+sMMNMlUU8lUTVj+tYYp/TKn7mOVW9KPMhHrwGsJVa7JB3oYx
royV40/hBtH11HwezNz+HOkw2IRTOPg3PF8ZybVjeFtTT5/c3ngikY7vPmkxhSIwuhkScW+gJan3
9oDBiOaLYa6MFm8mhnrpbWO69rvZ8OtDUBj52UGzueuFod8Ysnkr5myAzMnpfPGGjPSEIiRZxvTb
/SyUiz7ZKG4bH85AbjThXvgkiK4zD5QBmmgPtXlVFPyPou/lLxKJ43tso/4afER7LGP/1U2l8+BQ
kUAHRMtNDwWAUwvIesg14e7RjBF2fqZsi94x9SFfTJEoz7nVPdccAh8Ad4/05+f4IZnNB1cCwB2K
oT1kU9Mfyq63GElUyy0iHrerdDiuCjvvdmNQQxydx+c5L5JHp/d/BsC9WI/GEHeuN++dWYX7aMhT
go9cFto8K9SXXFTbjsbuLUIy0uRqZX31paUxhgzTuKpITl9V/hh/gnzLau/VEO37qbRfpacJs5Dm
+EJ+bPsSslM/lU5cYK9yyNfitAOp2K66721RVTvGhPhWeA04DYqc7lPIccTnlB54tYOmbpw/qxyj
AI8k7DnUCcEnO4FbAGcqXmmWE6qsOPsSxr3+rJsq3jpuPxWbUFoeT1QYpm8VTDGykmD0Bj2zhFob
9cHtJnOLmnZ6HvwAwIozHxxoaw+hyvt7b7KyXa/NaM3D7dx7CqSnGkHIjTbHiBvdCkwzqRe+5imn
27Dt7NchaxOUuJ7zfSiC6jDiH/oxdENwErLFyGzYCquOqADHm0N6di1uKEmswZbaBIQ8MkRcCskI
VQzO6Sp2y69la5a3RBiCmgui0Lg1EPDi9iJ4uOjKbGcnU7kzQ8VpWjXjGWZxSVsnCe+qOIk/u30b
bpXJHcH/YL7nsZYrrNh6x9swf8mzMYdAXuUCL7Y5mXAABrCvZSG+4yQ+I3Ot3mEROoeymax27bc1
iSmUly74/iFZw4QMC0SzI7yqrLS+enFMXRehTcXCZhDAjqWE1nYwdOZNZhV4vzxhLA2gZLjPnaJ/
kzCsHjFIhDNUEyBLu2bO+22u4uB50Q9v6gabaVS7u4hq5rOZdhuAK+OmmEuxmvCK3HKODVeVBTfI
XhT/bJPNI7tjt2eKMaM+72tS4vwJcXUc3TANLLdsOoTPO8U2LH1MZgmHQOVpCkcE5numJFigM/Ns
1JX7ycobWnJRZndno0kZ6Gn4e4ZhSoGRrFQ77DPvXjcMu0G42OAtEW6qMHFAF9IezJPmnSxfWBbT
rNe46BEe+r3XHa1SffGU8O+oKc7zxdsBxWsrffsAtWqC7yEonSk/VwpEy76nPf2Vk0xI3ZadI4qz
lVtMNcMZk0TtjpSESQUEDEsk7fivu3dZR4Sl0DNlhA3Eoh4748xz2VL59Gq46X19blW8gIIBX2MV
qafuF3PhaheIWTNIjwlUzb1RvSEC+u7FmfnZL41X386/DDWU+0HRLyFetW1eoOjC1xHjmGyYbFVf
83yo9tSuwaOb1/6nPKTbbXl5u60AVNzE4uJvqaf70oUkI1WQfo+a2NuB/RzWUeoxu8nwCm8Dq0IT
2vvVGUmx2pftkqrhlOxPyXCmDWjC1yn9k+fk3bnw3OQULLi/sB+trS8Gsppy1YbPY9i18z4bx/TO
dGP3gZ+VH50Mcqif+u+Qi6tVxRCDYsL3jkY/keQgTVw/N5g3KS+VZR1ad7R2mIUiIHZu+gQTXJ4b
tyOIWsr31BWs0JJ+YO+VhMDJ0Hyw/dl87GofRrlsy3sMYeORpFnJK8Iy4iSV88Jio/Gc9KzMY/xu
jYEJuMlL125Qf/ED7FNdz+mUnmPBEw0KsOMY2ckIZ/W4RCZ5I6RH5PSoqJl0byGcLlxjjYAxBf0x
rbJAP2d1XX63/NZ4r0qs+XNVhqcIRxjaUEnCNBZZKAgWJ4RqjKb9wJj0LWrmdIehsfoSKpnf4Tce
b3VqG2t6+bhF0CruZFGVOBmZ2KoV3mBzg00JXKAZxC2cMxqHTRrdNWVD7cdJ+UXCNborVcGzkitA
SkZQdmcv9+adH2Uw9tLpOLp0Fg2yi5CGpfeTNzdfVIUuAsxp+YYZwaPYpm7I5URHNp1oAzr4oEQw
gx+Zie+FZ3ryMWMcte7ZwfoFDKaiV+bX3dE0nGpNlS6+SSPACVRE3nkEU7JnUtp9Df2geDdcAlR5
HbA6VokZ0lWNsXR5XDCWPcAQTYmakVGweJp9Ozh3VF27CtzMwZ+C4LYdwGaAao6gUbT6ZOOmucF1
LiClOO3JLhjv2Ut4g5FZ/mkOq3A9d9V3M3KcJx9XJbS6hTzjxd28Dqc6Zsatg+TFKoMCuqthraNW
e9tAi3ETG03OgN901pPO39pUEFuFVeUUs4hBHW+qft2DP3yLnDF8Ke2RuWJKb8rg9euPVp5ZWDFM
JqioJpsHPQTZp9wWxnPIEGzF1K4BUjMk7lZlw3w/evV4ayatuwuivBneNfa0dWRLNlF8UZuyp9pr
HLM/ukktk6d8KL2tjke5jsvudU7NYOenAodAn/xoZNy/FKrMvvrDiCkrJg8wKwN7JXI/PYipNDYG
x26ib6IGVJgYQM2JhuGGLqDuaJ+kgwTYXU5MW1F98vImVC/XdiTMUfY+O0VIjKefp/Yp7ATD5mFM
2qV9UrjhidG835+R5NDfikcE4CAtMy7eS/M02uEqCaszPgIO4GbcWuXDlGsgdA3etXJbJwGZ9kMi
43EDk6OuN5POnHCf01jDptYUVrru3dTpSLIBwfVpoJNDX0sH/Hw9qQi4jmN31P55lgVb1D/LA98l
s2V+MmKrfrHsLkNlZLRG9SKVhxFVpa70NxVek+a1nGbjthtdjtQyzIPxqQ1rOiqtjmL1QvOEdoCD
L5MkyUGHB41QJN5hE0/8e0MmoXMEfmO0B3A9xQ+be7RpuxH6bt16qXnCVMY9w0/P9cY8KfbORnFR
nfsyEEuzKPe7dQ47DMUnucF0jsyqoMXUZ1bUH2GP+vVuSvChP5MdkQb3Rjcs3eFLt+japhax8jlg
JNBO7oeuJ1TwRjlxxQCqxmpBunZVwWu1Ztof7N79e6iDNjqlkHz4Ki9NmCLoxmClAkvCFHOrQr21
NeX6L3VpH+lL81AVSEH+aZAoL6GQA/ys/NuRXdXd++XMY8AsGkAgyuvRv3cI3M7vQvxX9j3cgIHO
RSkug5E+842TPzGqfm60KdrbAPfNRkU0uYmSpHVbvXgS1+ohw2Cakfuapuql5QzkH/vLV3T91rGx
c4duGjOBMojygU4T4JblM4VYnjg6mjMGXVVn5yzOK3UipnzQHQv/wN+0R59ekZHOHQlV0GUwWzie
6m4VtaCxd+KQyCRmJJrdPkv4aXVqLr13FFXemzUPU5bdAHzkj/7SQV06xv/rKC/9U+FxDBc+Q1Er
dMMPcuEWaJYx0DQ8sOzyZIPKzEkoKIp23IVjA7oSDVDUrGSgy+B2dOk3AJpJu+/oYqXe51mKe77j
VzTHqIKV291QMpsIMELajkyviwmJA1CDyIS20wTJbkK01f3tQ/w+fGHQgaTYRZ2ItwNMCEXP701g
Gl44bCPH29FRjP03YL4Mm27Athn4881kZM4UyeZd2zSnbihny/7uusikWWKSvh3PVj39pTn+YSLE
RYFgsQMG7Cj1wYh8nFNkJeo/QerX7irYKmZ4bAfWRj5+ktVLg9DD/4icquzj71FF+PsNDFktfznL
unJro/jjdv7l616+zv993ctFoTa96LDtEHHnR010b8xpZlmYTds8TPrvvCRV+0Mm06LfKcMi3sUt
SpKV4wH+fWCvEdk+crVT3ZYV++wOUy22z9AduPA2r6v6LyaUPwccwl6MQrgLaJja9scxmjVa5pSp
ON+ZYIS7T72odIdkrwb5zFzVa6iPQ9/uPnmz46UWXd8+EI8S8f18Aksu0Cf85Yb9MV9YpnqWSWfM
pyP/x3xhQB9UosMcKVXrPNmbQxs8KfyY3YlVbgl4KgYyUFBolQewJOqnobBm3LS9kj24M5MA3Jqa
dJ0P0KpgrTU9eVZYQIet1ixO69lwjNr4y0UvAd3/+pZ5G1B1M/lDBIxvwkZV/Pv7oDSG4ZgX8Ti5
pJY8gp43FvPzRGqaBEcZPHqpaz/aLI/eGXHEoDYSL416M0saGneWL6D7qeWx7ddps7iVbWmj7UOK
ZcobnZNu/3j9ySzgfnkXTxJd2ADtuz/Enlfw2Hq22UN8b5U/Fq96CY5Z6bwmvhIWqA27ayYSLh49
+72xQSWunAJ1zhacKcenovJacXDN0bkzhyK27uzQkLpbhbEjjWeZGgpSfZnSDI9jA5VVFzLQPThF
DTPcGJS3+8sT8DsJabmZrIqLzYU2UEDf58PMDdlPsFgpqDYvjX5DppZHtvRlinNdRbIhtsx13jdT
tHLwZbbVzVXhB9aXiev/0/UsrzAOLeGFITEMpNt8fIXT3AXNmqOyq53Ah/dtimQ69NNQ1Peggu1y
45pcxNerKEvyV3wQmrT/Dg5f6P/PiuLgU7vI1Gnw8+L+/qy1NYplu+bgkwYO49g5ZpC1babKuUPT
05Izhzq0a5gBFJEQK86/DHp8zbHuTnJc6Q8DdtrhcFVw6cBl7PDf9+vjBofQySU4g8p5eYNt+8PX
NyUebcJmrrH6O7U+57bS2YEs9EWtIq0fYczEiJDafOLQy7QB2UnTU4/990XYv5uZeIj4l4lPy0N5
FSKO+HAVGU3v2a294hQnijeySGw2gKtaz4+rMF/05lZK0GXDVs0BpEE9MIaNNfy8vmi1DnkNXc7f
3yesvtZOdRS0p2p0kdLmvYXMdMysRbh+nWKb9jKIdBtcr5uwac3oNKQgclZlkuhFhr4MqP77I/4+
DOYTstGxYJuMgU2sNx/tWglCY58ncjz1lZUYHGXc4jEZs7TbpaDZ/be4SlprL8rBAfx4GX7+9++/
bA3/29qWC/Bs9m68kyGacfHxFvNSlhE3WZ1qcBbRVgCWos+oIqr/hmZgRAB6OXibZkioDNUMX5Vy
3QvvG20k+SOlMa8qMgEEG0Nj/f21/eM5xEAZhsxLeEvMBWb2+3tCdhEDJEYPx/HyRYyEZ6DMzZmR
7ADWxvUz7KL4QIWXTWvyzghxLD0zO1+VUgkhB4wFtFsey4q5xy1pTkSxwjjR1j4wq4xuD94N8zhf
Ftnrd/3f99f5Yx0US3W1eOSY0wjxsZ6BTxVMhs2E0om9olh3NkFeN91FyV8W6Aa3bVMI59xMdDgP
nuXOPUQVd2ICHdRF96NEccoxr8iBWDleER3LnOPKgwGplz/2CUC6NwxOqs/XkWjaD4X+FJU9kqzU
CPp25/YZD3COMKI8GbXjnTo4L+6qL3Wa3eMIMcT2+rk1YnUq906Jb/99Cz7WAjzafhAC2fPCxU9m
fthW7TINBheQ8SljN5TfzKopiMiyE2B5N1dB5DAapfsYN8rq/rIN/fH4kPDjojPlzvOf/sfHZ0Bx
J+lDG8jAa3eCs9QW/X0RxiaFrsODDeMzV5yL0jh18cYX/BPgD/I27y/W2j+eA3YMi/wfLN2W71F3
f7gLbSjmEmWK/8/KrU3ULp9dv7W3JWe4Ael07FV3aYLg4JTpIguOCTTM6W40wwEeiUSxRd1WaG8z
1N4nCEJeFd+EMsqNraBvXd+7sjf0a8Hxg/7JpUYGIcOcTtC5+wIoXK3sRNNAn9De1iekjThKTBv3
PpGvYS6c70StOc3PGPLMeHAvZoP/fg4+eCxZakw2YVxzPrqXAEnOBz/n0MBFdvxIHq9ikkUEVd72
DfrjGzn7KtjWhoz6LX17kOu1Yn56Q/RQn2yDdKr6HQibsF9fNQx/ubI/TkKswgu2ETsfJqc/Dh02
8nHb4zwPGL8HqGczDaXTQTvyvmIpxqsVTEF3DIYJPcRVSh6Ovv1QeiQoPFm1y+bw31f0QcK7lCuY
GTkFWbTP/i8PLoS7BCZVIndzK0S+oSFFfZy7nX6Uswk5IpJawtDqUxhKGBo4w13cBA5fXLFzobOS
zhR5YNWKMpgT7JBYj3dZ23FYXTbtFciJ1NiooLfEQVV9c6jnzDR3VWPJdBUHyjH3jat8ufQ6BFMP
k6d01/VRQnBS0VZ/0dw5vx+wAt4I5EimxRiAr4BP/kES3jAgK8OSk4K0YqRHk8W+tTLrIHY2qVPD
IAe/R3glsGEE+LSlDLyXSZezHWdN4IxPQY2bAKT8IABd12kr8IFdmgxeZy39HGb7jDg86chvcRbS
IRMeu8ftwA4BJht6E+ztoWC3a/2Rv+/2M5EHASpLZCmTU0SbawunrUC4H0TexZDyLhqUwCHncTPY
fm8/xyoYvb+I5Z1gkWL9e4PGhm+aDiQIhJkspTgTf1PL604YLn3yaDf3TaJf7aZwoh0KReOz2bXU
gDIoKGbk5Cbu3m7SLD6jgOZPzHlgi/Bzn/bOMNGoRx1MC+ahkg6dLFTL/R1zTQjvbDQyLleuShBN
p6i3mcOpQBf/9Da8yJm8PUwXlH2dHXffiGYibaD2ouDxah4htY/T+XXJSCeL36dTsKZwO2dvfooA
6s0b/itCKg/3/XttptgX3Cng8vIB3OajrSz+e22EpX5lmMNGmHOfYMj0DV8Yphf+xI2aUn2zOyQz
IBTpFC2DD1ItCLSAi1giXZNI+1LV42bhzVlOThnylnernKB6Wr7iZzRTRzVxA6gFsZJkteJXJBMF
IUSXVL9GwYBYA4x5F5wLS+C+U3iokvWMpoLqcp4oPa6/pk+Ry2xR6bG1Zswe6SCXUcdfItwNC5up
dN299yxg9T1sGb+jKV1xiwKn5Avz/Xj5bFRUkLaiiyUpZDPMN1dlJsuzGn7iWOW6WOpl9x7ZPf+3
qeGg/JhdLDIFEJT+QAc/RBKFOqOsTtffrCErM5lI3BlOzg1gZX7T1cd0fVwHI+RjCQSf3bFkoiLz
1Wy4qZki9uxtazf2GNF3E3tGebqeMVnyuDTLGaEiNHk699viYskKC1mBbob9nTyie2YiSY9h6njN
pjLPA9h6PZzwIu5l8zjCq5DrCrSNu2mmWUCR4lSxPMx2g1xo7XkO8NVFjKbtX9jPi/mloF1I9IfA
C3jwo5THQ1xPP17A1wmrhru6VqIuxOfGiyJMtUlNblliGCN+z6YqxkXcNPi3juH4jIFgawTdhkK7
ANAq4pKWeJ1L7k4uo5pkIC9enGEI97r3650a3Yo/iZJclytEKIsNEGvre2o4Tv8tCYT35sJnHBit
WA4GCa35QqQ987MqBhD55nq+9q10cdXoitbDLixhxrz2U5egsA+U7egn6Yu285n4lNOm8hkL3YQc
hWCwl0NM28voO3yJ9Tx2coOcg7eaGpcXRjBLeo8VAbgUPmbycH1aIljjwRkdbfPdLMq0ve9lj9Ao
s+dofIZRWnbvrhGoxedVZJSDNgOX/qSVTTLhyjUE1z7CqzZ+VNkEh8lu8/SV8C1o97JBMHUTGpEf
7afIz8hLmCagnBZizeooRr/T63gqW84JATydHYQtXsB/VsjRxvZPYbzQuZI66QlJJWDV/qQi9rNt
c3HsqarNeRtAcXCfzMvqIeC98kfXZxibLR8+JixBPSbEI3IgH2SWuq+l5XXY4iLrgRYccwWB1Hj+
BJePvxgXMfYCINzO7K+ZHBYvvp7H+NGaptFHR5bzwH4TdHDmFU+J5/6yhoDLxrwFfy2oZkTffhGw
VaJRZMi/FOLtZbHFy1143FdAcVXQ0rC93jw3pSO4SpPYUqwNQO12tduhmQ7xKC3WqlIk2AOIWdgT
9pTOd4JwQAhWc+NEZzR6SjxOCqPjKfHd1qH3ym7JWAjGpPqCllzUw01H77D9TMYXawN5IcxSrRHP
CXjICe7Zu8/YUZ8dfq7Dvmg3+vXaUMkvjtx0GKzgDgte/Z2gRpv0HtPFTQO1hwlzZIE0oCGxPK2T
3Q5k0LiIPIYVY1qZ7H1eB+84JQbQaVJe8s7tbqyuI+0gLHpWVhLqvHJHz2Awb0XeoulV4yDVDvOm
3+18HwrtCapaWe/DuSe8ZCVFIgm1T2tIv5Lx7VYJ12nX1zWnGLplCfQcvo2rOzsSfmTeealsG+CY
Yq53HlvBF5ABhBLXxRDqH6lA1srhFKen2g+BIPMuYI0t6GDoUu6JUiGTTvWMZ3f5aGX2DrWgbtd1
YNbuytJoANeoWmegiyFd+xOtPgYHN3lD8vctMSYW8Ucu78JpJlEB7+0M6HdnQS4dDrYrM3aJVGYF
3kgiZJgyGmo2dyYd9QT8G99KiYWtdarPI4hlbCtAV99LBu7J2vI4+O1x36TJ4k8cObAafaZWwxx7
PPHZ2Iw3Ce5NIGB+vLy02cyQfZQm4AGqlWU1QDvINslzfNkm+UfgWla9iRhu298CMo14jZY1Xj1i
x3Lqz2lqeMNOG87S15rE4NnxGmmsIR6LDiFYdaYgxEtulomuH7CFSvEE9nr5LiK97GW5FbDhybrC
pgNhhreLVmcp8uCXMKdJFyunL+T8nF1W1sSySCaA7loSbDFbnQYuLnkSnK26bKvU3qw71zLlWkJ4
l+X+6lCeTMAiSC6QZJ4jzdn4MUaAk21L6eXu08i26e5k0LZ/6crASvlQdcFucDy6MqHLEAKl/ofO
k+/ZxHgExXQc5FzfwlYM3IdGSwhFszHNiPBsUrvQTydzNewZlfQD8yawsUguMT3bz6K0G3t/NdzD
gOBT3JRZ+B4SUDm+unbi+i+Mil21HXmwyW0jxgZdxaRhdoZ8dAz+ku8LUTP9yWs5QTe4HchA90Oq
t6liTIKATy5f4bU+cScZOSvZRkV4GnhW3nqhcFajf0a4jKY6g5s5Z3L8XheVL49+YJBhXAeLI6MU
oVyzTC8nQT+It0HtxdVLVDfpwA+fSTpIE7Oaf/SNqWwE19FskM9Njnyy4sU3nMN1FWQT5MUR0qPE
uPbTOnIUuq1s/aXhXEb1L4OYkexrkIqZKRfedirAyWQR9EFx6o1reW16VG5KHhi5aapc+/T7Z0Iq
gMt2jOLxZa9m0qfrveF6abXJY2nZ25HrMvETZKiqQtvIjwF0HmN7rSQnjhbhKRVCoxC8erSNhKV4
Rx43lMp/xm8O7UvkKB2j5lf25SkmSYIEmpVn+aDwAnz28OhMNL+niOPqIgxCwLDBXEEKXhAjk18Z
tU90zthZ0r1NPaDJuKTTucVFbhT7MXO7loWl0TAIRdWTYglBloxDzzchHbDvb3PBiPrAVMWo19dV
G8F9pdcaS/ojXqey36WAJutjQ0m19DTT+ZFuXJUROd5X5b6euyS+jTIDDFPe9aGzA6pFwWozesd3
gcTF3Rdmmr3Mk6VBgvoTL/TkDRpUQDspZIVRN1V3NREZxRegh0P6nDUerPeq5Px1T4ja+Jeplf1H
7xNLDkZVVqoFi8Xb9vvJpgdTSQM6HI9gexziScDvP3qMUj8ZF9yF0bhTukdoWBj/h7Lz2o0cS7P1
qxzUPfvQbpKDrr4IHyEvpTKlvCHSKOm95yvNY8yLzUduzelUJCDNARqNqpJjkJvb/P9a33om36bM
SQjrgfBxZAMtIOAsGuuowAi+YULTWvRNqESuOLgxOLM0rYtNBvA9vaXZnd+K2Y50lJNNoavduHYK
z9p4USbuzF6xdrWj53D5+XOPWA3Y8lZOzsB8/1g/p1a8OcxRytQgWlHrBUKGJ+msChQVWoZfVvEv
FbTM1XUW2Jl/iVYdcjQmXaDxwJ6d7qtFPNFw10UMVFREYRgpP8usVBBJ0/bOV4GoYutOwUlFl2p5
ueh+cxYmZroA16kHUTin3aIEOmQcLsEyZxQIRZ5bz17DJknVLSjKIqVLvi47U7eJMjBNZZ92RaCf
uklDyJnbih3T2ifKfVeb+fik4ur2d7gpFDQsVXvbadhijo2lqITyEaoTE5QbcMcsqLR0xBl2wQdn
4T8LSC6d4Zm55FiMFmqKbwdM4bDPFGDKL0TpznX6MGnTS9bBKj5qgwhhOrTufU0ZTtvorD6fygZ6
0Drjbc8vu9TMkCZrFLxX7z/UP3zhPFTKRrgADSGWvtbby4pHy6IHYnsXhmKjxqhVPLszVxqkz8g+
XOOxRW3zXUdV7N9lBC6AkIgK45PRkqmzMX27zX0czrHdXPFkiGhs+4l6ulNaDWLH9y9WnFda6KNw
dORANRcTNLpzby+2C4duVvuVl703tNFnhMudDbigy4KcuEv0R5dFMWfLStyIPIdP7lA8J8uZQSws
gf+pfczH2ZizFrmPS/nJH7E+7DW5pC++coXsw3GPy8yu9sYYxMk1PJ0KeDJaIO/QIl0jT9H1y2kW
bnrlOjXpMe19OI/KOq+1k1wkgjJvu6PF1RWXNRtYNMRzW3Z223fjS09eOckJrm68ZPjbW1ixDltf
1au8S2odHD3pXXBdnts0PYFJPlriNrPC5jjGkxj30+CqyJWnqmA9U0lCxdrTc3wGSEj+gxemMOiF
YsVibbhZQBnbTMJ1ByYUfbYfKOqVXkW4BVe6WtbtpdWj7F3LCgg0CO5NiN5ZfFDY1t+WhZYCIZ8F
m6oOHg9G3Dy5/gZRQHfbD4R55fss7tL6xKaVA2iqR2zQgjwf8mNEVuLwWnigQ0/7TB54oVF3bHvL
Ngf2VNQzOtWN9HarqYAT1jlh5od6KAWrkD1ytHHT3I2PWSqQjCtKJrBILd0Xv2zsKFsF1F6mYxHT
KvqZM413/399WzQNdMgculMCezAEvHPogsf63XYpAp9gcfThWCWbluSOKrxv6WFq6yRs5/24CDoO
V1Gl1RedSMJjYZP0EX7w9py3E7gYQzdJ2DHo5s994rc3XXi86D5Gwh0FaWRatGM7nXxV1o6dXhva
tZImWNCxkBnjIdSFlt1DgGk5TL3/Ev/RF7WoCNKh5rHr9GeRfLy9jrZwJpH6WDT6NFN+qZ49KNvS
KtIbnTRT5vRRadGStlaQ3cwyf3p2ekAsC3JzdwDW1yzVDk+tGTKgICjV2UrPO28PBU88wl8NPaee
jOtWFGN75bGDr6+r0Wqzh9TWjdLYYNS2xmuXjMPiOzidrPhgb/DnQomShSduAHdDd+OIs4Wy0nuj
tWNPOwFBZpIh8aHI96WtuBPkmzz+MpAlpFokmA98BpLpSR3B/TxdVUU/g1/zqXKYEpbiJzs/sm46
kGyrwMjidleT3nGiBuZM28Iil3BNVyD86nqzURLhFTNFt9R2MUjSda+hbcJHsTjzOPuJDd6TLBNk
HRqQK5cHTL1TpSJ4I/AqfeKkaBC86Y1FDjyhgYqzRbZGHoOP4farkgSj95P9mT1h+u+b+oYcccJH
3x8ffx5fZje9qwkqgJDubMLRzwZI5/mK3yTBKQo7Ngbq3GzjzN1SKxqNlMgXzgacx4pM79StKeym
vA5yk9IMIqpkIKCjNG6Ij6GdmgfaxB41RJmzFfANoGRoqWcddLewtA03rc+xAU43ZgKC7hT5hIPv
8ftCEsvKQc2/wJFzr5HOUqLrVc5/1xZLsEe92lUp0VVa9QVltWBTI8I+IEnETJLHsVZFetIzoo4u
Db17xCrsP1uYy0lMiBjAX7Dc9xhajNTuAccE44XZpcAJXMx32rpTg7rBgJTYQBpdDlXA9ovooekd
10XfXlbOhmYPHyeAZe1TtOACo6YS6YbDYNPuHMTBcNrRCmXbXse5ui5NBDweUkfk1wpkXEDXtkFz
yqyF9dlntfZQ03oUMrWIV+8YaDSbr9nKONm6bVNV3/n5kGy8OJyabe+zWb2oSqxfu75U2dXq5D3Y
xzwkr2+c8jzaJEQQWeugCdRq1SplEz0wy84V4L4LgCyNCq6fpOzI8c0HJ/jhEP13nY3emNxWbjLp
KFkSXpMJ6MZRhF5yp7lBwdM3KpPyxJQ6qMEob/+MRTXbe0fciAeF/zptVJXKw52G5Q9C3lKlpoYE
IdydgyUOgCrs6pgaAwnZsvRN4t5UXgqDMDN5dJcN6VEAXv/OXNrSeKaXtlI9t/hFULyvbJNW62ry
mSLlAP1INDe1ndbrzG5Fv8trzyQ+T8ny8YgAqr9VIhbWddiJCfh56nT9zgPm3h+8kZTsq3wIZ78r
8T5IQMvxsckUv1qxlBG3+tH7xOvyew/GNfHLc0rh3TUJMTsXM9FgQSMCcQ5siIE0gvTJunNvE06N
dzkU8Tmtgb3TyS/yb4HuxMWazZLOuQZtk/W97woYIuvYhSG4hywI/PD9y1sg028vDyiiOr/z6HVo
rs57vt/2An2jJX3MTv1kpKGxTZ1GzUjX1G2SZZW6rnZj7rFdbnQbXW2NjO66go5Hiq0QpOuOlWe5
l77pu/plGpbFcESj5QXHOrM1cO7YnAyxxXTJ4dAlVoFfmiytDuq8E3FQukHOqc/otz+NsYdt9P3P
9scZ0eJ4iC4FzSdqQuMcpGmIlDOrbfQXUjMsNwEDkjE6DOj1lRuQIPTvEwJirG0+9kr7QeNem2/e
v28uu0bqHhDguA6TJjFkiLc3169KNq+p3pIsOgMPaDHW4s71fY5VKKEwxXeLJV0qj10tjQuO9Zp1
D3LOeEZNCAc/bvC2k3xisVS8f3v0twfKeU9rG+yLLM2wDDYE5zsBCH2TZkHjOEm5bKyoPOlUpRZP
9vIAexL1Vhme8C029aqo2pZWqpdozrFoqn7Osp5LyZMOBOaaIiOGm0xDqVHgtbe4wVWFN5D8XJfq
B6fh/BfEuBjzBnISDqbvfxT0b2/uNKJqlywK+t70vLnhPPK3d7rmT3RDFuJvWjook6ZF2WWZJ1F0
Cfyc7gXxvilGKMlNkQzECv7W9HkorZluZ2C8Ag1HCHp+NYy62n4uUVdDffT1ELW9iBwOzJntsHVa
mdBLRuLOkGUk0DcMjBO4dCcaetPCh7PsuhDHpPc189pYKKL1otyVRx+F3AhsIkvzDlDwREMnRM8c
mkSFJH73QrKSFt7DGDXa57wz2+6UdmkZwY1AVrDquoTOk6zP5HVP8db3/B6kpkhTyrcWxwaQcMZE
chERLZi1jjg+GHtJkc5X2wKZMG81cEHlj8oM1PZKhTFGC8wzkgpHYcEwEzRXWOYZGk39NXZsBYGI
yEO6emwaoFhUlel8jWEEMXVPCJ73sh8r+5SyZ0lAnJipq1lLDa8NWW0vmNa48NeG66IxCWyHxoPv
znIkBw4rZXsnV4pPlisaZZMyCChB4ZFQjsA7A2M9JaRvfQ4w4AQbSlCgPqRWZfTwqW1iWgrR3Gbg
rygdW9+9HKCy021KJaY86kgBpLzqaEEC5jGniBwn4FyZZ+tr6td6YSvNVrYo5MMi83Vml8qqiW9h
WDvWiIzJFBk7fTgAkkMw81onjEVEOxBKYpKOq1FLWY6opAx83jgE/rSPevAHkM0WOtMQ4XO4DZmm
HEIm5uLHK3IRDwqvJNMwzW3sgG4w0C0MlfDFKDwkOBnhy6wojqFjkE7sKcmGlWr1E3WcrIpg9fF1
LWZAtX0NbmpuU0oheWrb3MnY9rjzrhFhIVq1Kobam8YkOfLGCHqX7frCQRUVCrETAWhevi2Y6cQe
tG1MpzO0WsYTInVMaisIsQUvAY2H+d9GHbzKXi7roOQp7Mp9QbF020v6VXzTq5wSXIy5rpK+do6+
n3oDWT9Y/HBRTlbQZIQDI1EhkS6oXTq0tRLXxFD6M2FIgisnCwgUPVRavjH1O5Gnzw52e/1OqtwC
ia5UIn3+LlKEeADtLCbKV00xcId0fwzU08AO37qC4mCmF2ZCPmqwUtvRjq/obzJFYFyaf2JMPOF0
bNR0ktkrjjLRySxbXNWBUmCUToWulLuUJrq911rQMAfSchxlRf5NmVBfm4e/hBkR02LPAFuU3v5P
PW3N6Z4Xpkn2om5Ge2VSEHG3daiM9V3PKQoncKTins61JqmJVw78Pv+e+2kV7efIRHybut7OPU7U
eVztGBczzBZap1k9uBQ77mPDD9OrgN0Rpq1ZUiDlBXHdasSvK6FNDE7JIb9PC02/D/rMxvLrm9jB
98iKByIL6SEZF2XM+7keDTL1iIO0x27Lwbvx19zccDq0S+sLRh6Z9pwN2hBh+mxa6D3EyhdlEI/t
HWE3mETyQcVq2JF3v02NMYp2ti5ofsh3oXatbPZExtQiDEFVoSWAF36DUeLxZzaYJ9m5pCQWQZVs
nuKW4OrpU7Tl2q048Vy/NlXjmc5sRxpZX/jtQ81/qJ2WDK4gAp1dEOpu6ek6M1xluoViDX2TLf8A
qzT2RfEkLCfSPsnqqPx9uV2xCAAS9Zznyhi74KJQwIfeQWDRpj3cAFp88kwsVcJp0rH+zkOlGY4B
mC8U4Q4bvWMUwTVcx16ik8E5YTh+Rt4HWtdtCFt9dMmbbSir+f5VyYZsIyjiAojWSEvaSERxIQyU
LHUCPAH3qymUjdSezx90+oxIys1JEbZ17aSGJAZxcqn05hL6N88jT6qYTLHJi3LGyNh9YYpw3OPr
O7t08uU/yzZlAP5Z3zmNPqSPPJvS27GZHcKtX/SucpITbdLE06+Btk2xUXLypbYYOJT2oq5qzIev
Nb4Y8soFoV2ky8oTcqJSSVxR7ajaga6ez6znEATMewZWam4lR0t3J+lI2PrsoOxipssXpavsP0y5
PiOUfc7cuMs6r7uwitqYX9OFitrZ5Ka+2JHNT0fmxKJIxWdeINmK03NWp4goQQ2FNOfcZeMjnB6Y
6sjNTy8MNayUBycDQ30lO1DQi/kV8iVu8l5xgH7bjTiMxcS6SdCppZ66ojQGUCV6XiF+mw1d3heM
iSzREnsJLWPiQ7RqiiQDYJMXXlm55bS3zQL+RexkJlcipVXbbK2l6pY6oeBOWMlIcbwovFjdR4Uy
lAXp88uqibebV7106oZla+l9vjZnEOohL7JVLk5KuvoxDptPnQeMc05dY5l7fwumnevtOQGb+K4A
4KHHw2F8VnVpcgz8Gjlpp3HefEDf9ZggzDROie8ztYr53YDS0t7gIB3aX2xD0MqVQxawuaL6xNPH
sNPlyMSdGo/eAjuVtsr3r9M+v056ACqFFAobGEss89ydoFZ5TDHeqE6Sqjwg7kAIh9yD2DWSPFAC
0km8y32D6ibUztY4TiPW4z3IeYTfbUTfX24KaHij0Yqp0lQbRRAxtrNjd4o2CiTrYKssBOlhQNex
bxSVrGx/0hv9kFdVrSEpaoxsT7Hd25HqrsZ7aNQjFaTcV51TrmbkkUndDxYDDtq5UIk6W/l1m5c7
tc7icZ21grUjGSJsqzG12McoLTyGdJmYkbsBkNHt68Jps/vIZ+cMis2kyBHSQx+2SRe7jKoxzGb1
EkrJAv2czQm1FRRIPktXyVyfQJgnwehyWztaLsNQziJF482TqsR8DWnLvkCCgTPNIUm51SDvIlXw
p3oDnbks97pas9wCDGLLMSx04lczis00v5cy8nLZXzjs/DCpLBqqhAIDRXACaIc17ZB2/KAtZPxx
RqRnA7BWoJalH0vV8O25IUg0zjiF6ZxUNJxs8Bdd17TsX6Qqz1tetL5JMxQVljcrGeLBNb/mTZan
32kFfJe6Hh8IATsQD/vRuvVmIGngjZeRadreGvxPaGyGsYsvw7COH6KW9tmakpU2kMmcz58fAddN
QIFK2zopK+maDFsEWzWmq7XUQtR2zQqfgiQQe7gr6hFtQTFeF55tfdUsZOmXSedrwYkKjwaRC/+W
+8G9+vNWkXDDG+OCtsR95JyJSVM+lEcahHIavBYmnsTbUUgZyUD2+ui6Eg0i2LGIWgTyYISof77/
6p4JmymdzKEp+ME4ADjYFc/9EHpVjMD86+Si9PV0OI5ID55q36H7ZIwKhKzIT+jrag5imz0AQmTr
VDfj7mBEHU3ZVo60RTmQ2KFKPG1qDwCMXltOpuZhZCl0bdNoFeWnV59EMmntlT7CnV41VRv7h6nE
/4cMzuo/U5vRkn2yyLtk4/39T+yeNw0wLlmccyzKB7oFHvOsU1MS+NjgASwv+rFKf7KBj4aHEGxA
tAGCWT5BEQfL6zilKPdi6ZmxjZzIoYUB3F0NC/O8VxWTxouXlNFRRWUM02q5BXJ4I0CfdyUsg1Dz
nZxnRq0N6+JA4CPJuhkVnmMTsige0ZSWyaPCz+5Jx9PHa6/rcHFF6tNUWD1F2EIh6+Po9U1ERqTv
ZcPaaQwmr6pECPhA3LhZ1CsinOOGwHKcRelFXbSZe+EYQ6utdWP0jZ1GXS5ma+4PCOc7w8pOJmef
Y+j5pbO34jERJNAOfdBv5GpXRwOHRLQpvBuB57GKNA1S7e8hAiZ3jaLBqq+caTReyKsP3a1htBk4
/QQVyBYpN71meQhUvRhZMcsrG7h+0e2yhPOi5Us70ygYbhcVyQvZMyGZbMElfh/5NsuonmJB2nMO
mTP9NFoH7QXWTTQfrdsF02FWLH+xO7NyV5QiCfk2RpWyAm7pbvzOvqwqwPtXIvjScpR6QkDe5zu5
zSCQLlDWvl2Q7S38xiU23OkjNd6azdQG9/I6vbpgEp8MkUT7QVHsBOLYWA+HcIjmE089UpDOgM8N
eXsjqpHY+fdH6Dnxdva9kvqEWA5xKW+mcVY/tCajoALa6SdnUYUUoevbxzgKaHiKsCm2Jeu9dYgW
EzZFeGZzuRFG7xrGJ82xwntrLOvxYJYDZNVUURrryJtgwzpH8oIfKRj6zWAZTXXokYbGdxw3ivgh
SQC7ZIT/+h90DY2zDQK2U/rbTHXA5bF6IrZ4uyTUYZBBklf0C9nGjvJWRCcf4Uh7YzqdT/KkAu2C
LK1ZUufDmEFX4/bJ1wlEJ9lWKHWdtRqB7HltbJPsESXXIiSR9A6bUvUgi+dg/1kw7FgFJLmK3Lof
V7Rli+9Gy5g4yTppuvSJjDr0CYWhTDmQ6WKp32RpRMa7iN7PppspHdgZVGz29YcmEZ64IDmrGz/o
rC0f/d/1TGcOnkNCzGOmCInt5fxhA9XACxIH9gXgZSXdo4w39tNYO9QlOJMa2kELu1i7kZr8tPc0
+7q2g87fREwZ2k5WwYD+FfYG32hBWdFwFETvtBwdcUmHjnV4MODqEBBNGexZ0U1cR2M3lNz7zJm0
TZWgKV1lXU6TOfU0TqW0Ezr/crRL/aRqagOtzif9lJtpIeRcvz/az+IHKDM6muqyaGBQ5+RGVf/t
2PANINMWJDyogbh+viH+8QqukrPsCdlEgPha5Moxbbm87RhMqrOrG+Ba+Ah669gFaU6EsjtG+4C8
BeBird5tkMJTos7JPzOvFC/TPuJkny8hpFwtFliQE+CA/xjONknROP1in1COkbgHN2uZzCLhlu3W
sQMV5aiapZsyaaCWpMSD34YoJeoPbhw5WtyZ34YOdw4L9Vxzdtg8WX/cudhGHmcMmnq0IsC0F5rw
2eMGY9PU2IfQ2d1XFIvFU51ldPqIuHUgeFBRm62kU0OVXsKCI3CkCF6kfYdEdbd/BBm5YDtmeIdC
DDkaHbTs1GGp5s081jzLSg5amRO4NFXm7420mZMCcY7VDiebKHdzI9TdElAJf0QWaXkHMSZXSA77
RzB8Qj3i9s5WLZJYYza9NMUtZQOhP8wfXNlHVAbzH8ha+1tuQqvfQt+tvK28TsyJ/FXfaQDNaCgo
wNIa6eA/kMWCAN0wCvXLYApOwS3IjPwi1UOzfRwHS6m38iPAVwGPgsgii34BEmY7iXrXTK0TbQen
h1Svxh4yWOai28oclORb0gPUXEdtUAdXSo3UQkJkfXQo3X0hKCBRfxGmd0sfTSOZvgJEtUb3Zuc7
Ne6mueSYDMraSnjp1JVHkEO+b4TF8irt9zqEBf2maKF9bKPOgzzsxlag4XOggHfLsNIroqkglt1U
IuRT+344kQfTVzn1GCnv1AbFtZ7krhkTKo1XTomWc4k5Lhr2iM66kY4j0EA+bGiRmIy5fc67GOue
0aAQM2xte5HG4onQvpIT1WyjupF03QZGg/UkcTwSlQx1CWuy0rl8j9P60HUa1QrHXV0DjFhLTyHp
y7zGMFP4HvmzOmLW7l5SbsgPgHKjqxaPL2ksBop8lAZJvOZBnlcROjJcqIN51ZOb03DbUciE87A1
PL/Jj3HiacUBAid3TZKBiVBG9NUPra/sY2cK9K1WC9j0jV+oEWOTT7+RFKSyZANaryeCkBIir3uz
vFeDJAm3tonC+4qSaOZtHV+P3P3kpqa9D0mAiC+gCWXtib18Wz9oqa2On+h5ZsNzX0yxBfdh3j6m
pUkzR40848FL6kE5zt34I6RG9w5SLa7nlXzQ/kDuzQ7emGIfDGI105nKSkf2sqpY2K+MyK6Mz2TV
x7az5YG1wVXg0jE8xk3nUrGfirGMfgnMqNYT+ly9P8ZTJ7KrgDxQyo02mSN8Uxbx3s9BLvYNecwe
jpgMqflGswu32eoZscbzCBiqg4ciodwTTgPSfxVm7riHR5ZxnuXIXR1w5/rdgyQcId/khgul7lHE
5UEM4dtKSIA4qMu7KBk/FJhVZo4A1k13P3FNabOy3BJZ4kpSpQPKokzeJkPoC5JlXgXDdKLmw7zj
P6drm5UVoy8aAbzHi3brt34sVKICy6pJ1SGJ3O+4n2kcODQpDkgCbSRuMN1XhkD5jeHFKslvtyEK
RkZWJVvVyLp2h8Gl1/bEzIW30I3hLOY+w+sxwys6bIZyINpvDudKqdPw3txnSuPF90qtxSXs53pI
9iVHqe7GmFNwNhSRgdrZneb+MMussfcG3ezgGaQbYtEV+WCQUPO+6VA3lKkVbUQmzHGjtq7mrZU4
IeRkrvYLY9VZaa1eE/mJ0LnwSie+T2C5lGuf4ZwdC/x5sKEHfRCnYvSGYq3rFgr5yg/LNS4QlBnk
YInrpIqKjwpX1vm51uFYaXGj8UnOffBzXa2jT1E8Iig6ypvLG1jqmIq9H7Rru2EFhKaggJeEITha
23mkkevfewZkR9Cb6F0hbOON3RZGoaBSrNGW5F3Oup7P/6EJkcbc5t1kt9uGqk6IcjYRG55wkK0q
QkSiS2MIDKQyY2qEp9qEDxOuWywB2jrtCQy/8oMu6O8jhcabyG2jWdl4tKoNI7R58MGqgQCDoTuu
bfg8V4SMtXedV7rfmrhWw6PejdZuqABAr4dMB16t4I5JQGjmuLYitfeaLW9t+klkAbxF9nwTPcCx
TdlwB1Z51XtMHyc0CcicNKL1jjQ+w2rtTVQANgC+zRwcV9x9dxK3PdpVUX19f7s1N23f7BloTqPG
oFCHltukRPN2t5X6s6FUdNYxH5ThOVSnuMcQpcERKaCGTYhF2X8BrBua+tv7f/lPqSsPHG2ug6kc
hIh73k9uwWmn6ZAaJ1ie0JZHt3cU8uPndpxbgbxb+/g9nUNr2C2p9C4n3SsATsU3KYCVVlLZ9DIa
vdDmsEqz/Gyy8XB2qpop1JLm5siwqCvS3hpdFCB0n3n28JNv8zD0Yfl2BXMiEFd1uEAfrY1fSAqA
ZBzDS6CAV8SR6B50Rwk/eXjWjJW0dhLpyG+O7I7ZsNOgrO1JlvTTy1iFcU+v2aPMdNfXM8wkRDgb
oaCZ2xpkLPD/NW5+417gAPwZ1MSvwXTO1ORGybXpAXWM+1yKVms2NYTL06gb5rXmZln+S8Nii0WC
d/0HZqDJ36blxBQZLPGSAhfuiM4Ti9eeiMDq0orbkVltxCl6yHvLHb/SVp+e3n+EaDzOhg97dBBr
lKRVqgmzBOft8GmMsqgR5pLIQ/GhfsbjRf1fdsOlXTauZk87qoQp+8G2rfB3Wst2/CbKa1oBUpAM
gTZLjxZZVb+UuPMtgp5cb9pSn87H2zDyIAmiJCyICir0pP6SROlgEY8njGhnhtDhLzlOZfY2Kmw4
5Upq1d0KoxRhUJK/kyuR1W+jns+xAqBrejeUOg36VK2rYslAoAJMEi2ivmajWueHbsgzZxUs4B/Z
cKKUQo+dabwqvtMLTccT0rvpoFJtNwj1yWOYIMnUdNvKmiLzWk3osWDbj2YVhizfyhpI2JVaSAoV
8QmfpKe5zQID9BgZdDfAGkdCR+LGBZnpsL1bSY1XD3I8WKfonH8yvGDpWkt8IgixgXqZpeDy8QIT
vZuCiBTfX1W1Yiub8AA0p2+MJuxvJkACslQdUaVYiaC6f7fJimhfQpy+NKgXcaVf9/yzPxfXX8XI
deWVvyKjh6glukEcbU+hsZUgS76zK7PN9vIMjcmTjSsX5k/5iizKfuAoXVKysclG9C56W637tdIN
cGtVXKjaDh3wRtMT9amz/dID6+rq9U5QEDoqU6VHewe+EcJHjc7xpTfCK757f+D+6W1B6I4mS9eY
8ihBnE97Rh+Y9QBZB6ruXLesTarP30d7dIJTyArNZjuKPLTkBCWEd7LfKLX2Umsi03GLxVivDqy/
l4WZN7eROjT+PS7M2r/ImzEwPvkogXMC8PK03baeGNsd1Le6eDYHrbQf8zSaOu5BbOSsNj2+E5IZ
qS/1do9UjpVxyD9oIc3v4+/TvUszhoSh+X1153SbMw0PcT+sQFSAT5yQ3e7eblixribqa/2jTCt5
/z6f4QIBR9CrQpVHahV/lV99VrpqC4Ce3RDBACWSKbwvSsYWYcuaXz8WnWqVOxlKI08BcocfJzVd
tKguqvKmasQ4fLDinZXTuCaNi3IsB3QVphgaQG/nrE5xuhYZQ4SfJiK/RGKUMCQp/RbGRXWHaz2D
bkGb+kXEhtD19VAQLrPLCfDUnygWGv4vt46b9Eq6aPwFdDHazOvocKCVrXMjZkpoS1orr2oouDNz
FgpaZXbAHTY7WnIf3OrzR2txs4Ew8QsIQcS6dfZoG5pehoKbaC/LD8JWimcpSCkXyVHTFUV9yu04
1F8l0hFyRdbHZZliJ+rcROT/jKcxILtwPw4UATmMY3I/fnCl5/tvrlQnw0unxkPdHc3+2wdQkR+h
YlXP92k+pem2QW4EFcQh2vJZQVMc4MhApbFhPcztPcerLtkqaafWdx5oEH9VdKZ2URN8ZHN5BNvt
64QoCTtO9BxfNxHCN0QKI7SJWnjQiOGsD7skfw5rAibnwwPaMWpU/KW3nyBNkako6Mr2Us+SiYS/
FJb0EY+gB8rw6+uKIUbUHEgDTfu+MXNl2qmBWfobG/bBR7up85UYfTXJYZbFLnF+vc+32FXJChnU
EQ+un2HB0gGh5o3t33p4muLHHJ51DK24ZzBvOxJpLESJGNm9MIm2LX1x44DquaP0k1MwxOq2FHIA
8M6Ft66EHierRAA1ZxZgCf94eJSRQQNROwxoeYrzB8UASb8kBMn4pGU3R+F+IbjYS8VIgnfNcbbF
yT8kyxSktXBqrEgVJc16SY+TRA/hY309NQvrtycSjOq+PjbumqRv8g3k9MFEM/J2YRGgHGItPyBP
vF3divjWIizGuIS120b3uR45SO0j+hlkedRlcTWRrhGu5AuteDCSDtbQUaWQc1KgUCJ/HFt/zmaz
AnjGF1WbR95lQZygtxMGCYG7xA2A3Lz/riyP7fcJmzIeFud5iaIrN9Pa3o40+COVCRZLIV2AaJhP
eTFMxoMZqzSRhTqyVVaW5VHiD6SERpRG6GqcXVnht03Z800TPE82nhzS0dNQKkjWcnOaVkxLuyH2
zW4Td7D4YX7HcfUpiG3aNJWHHP0DctIfJ0H2to6Br40ZgFng3CNI3zHV6VjRdNKyGWcrK05aVLnh
NtSNMF0bQZKNN01VUkf7X2lyZ/fN77fU4fSv2iqMK4dViVTDt7e0ijS1Uqg0Hkm74LBJyGHWUPSf
Rp7wMmqJpmBtxDLZcYEyayskPtQ8BBPirZ/zueFzvYCUE3BMzhNykt4s1lGvEZN9YfXYYFelG07q
PuY21xwZUTes+6XSKlU4Ja/faH5QAJ6HwtvPRfcAObamm0xMODDffq4s1lFdEJdxLFHLU8sLG4Ib
BaU7caor9uSP3lKbe3+AGvPd+v2v0nnTBWQYpnEXoM35XzV8tdMNxatPMhDcxQSE9ic2S7CYUVDP
yQR94W2gQ9XjSSlGbhQZcYW4sLo2ULY0M4YE3B1nFJIbTAQhxpBqBo6R+Vwmx2HehtrsbumacCeP
VhrxOhyVw6bct2U7sn+t6Hdk6aTluylHVbe3Wp04BskjlLyccZa0+YtCTB5Qlhvxf38M/+G/5Lfy
I9f/+if//oOuP3TnoDn71399ylP+98/5Z/7f97z9iX9dhT+qvM5/Ne9+1/4lv/6WvtTn3/TmN/PX
X69u86359uZftlkTNuNd+1KN9y91mzTLVfA55u/8337x/7wsv+XTWLz8/dePvCX2mt/mh3n21+uX
jj///gudwm8jZv79r1+cP8Dff10QIBlO4X/95x8/8/Ktbv7+y1H/wSxALVfT2AyA9mVd61/mrwj3
Hzr2QpOTPR5h1LmMZ/ApTfD3X6bBl9CjU7YgrVp+qc4pYf79l+H+Q6MLMtvTKGWzgdH++p/P/uYZ
/vuZ/h6AanAVb8a3YK+M6J22Dn+PN8tR59nkt2LhqGQxBQczONQV2eyEck3TFteOsvdaXT8YxYwb
EImpXA+0jA+xUfVHlL/WNspL5dCPWXHRox/9mRS6cpP4dXirefGDwLVVrQskJFtINNqxSTDUrTrR
NldRFFe/ymHSZnmpRswCMeQvKNLB3FldqgAkTs1PcTbaxXqoacutU8J69+lgfC6dsSAFp/DCW3vI
iD2mb0pt0vUy88k3Xe+HViInjDqnKlZhbcYlv1DxbrJUY7EQ1hSsOgpuZJMdVK12dm2SXNt5AEok
byz9C+gy80Vj7tvXFNZ2qp7mRyAcw7GkE5SsRaBGW2Bo4i4NbGPlhvq0rVK7/hKEGIoA+DtPdK9/
QTSr2lXYJcVBxVXakM/uY1Bvcb59suwsOam5gXOj6csfdZqKTWWzE6F8d0Onz1675qiHG3/KDmbT
fA85Ka78pADCUDdoIIwo3Nk5JZ1aRDsSgy6p7aPcSEhCCNMOKJn40ig/6jK9cRwEt3gSZsOfq2wg
HQNQh1i+bnv/KwJo6zqcrojU8Svx0jeNykym3ZP18LWwoydkWTZJSJx3RVqvRKBPK7ZC2krP7Aj4
v9hOWemvMmugeGtX33u3WAetYEFAuF4g3ntGn2STvuQoHHPpmhUGTtUpX8cZK67Imwc7LsfPZkNV
3yUmUB+BkE0HkRrcxR7z2HhIRKytVSc8ESBlnrKMFLK+2XSRiwK3hRmQll+1KNoGY8zW2FEAGKAg
BoJWwHeasnXivFAKXYVGdUfDJT/gwv/WEkUEGgP3CQLU/ybpPJYbR7Yg+kWIgDdbGHpSJOW1QXRL
LXiPKpivf4fzluN6KAqouibzpK9WlcnSLPZ8US27Yko/PEd9Sy0blm+H46Hy08rdxaoR2WmsgVir
pr1pDwWROZoudhj8FBZHi+PPvbMuQbHm+jfmFcJMiJtmG2KrPAIk49lKUEwGpKZB7BnchqqpD74p
xixEQSvCatHYfTEmQK9aLekWYKL7MqhsZFapOz7kvPuqp9VGGyRfGLqH75KZrU/a2vhIGFSOaGrE
hvmlA2yxz4wjPI07as/Ep3JyoY15ckN705K6U6Uyqg3rPPXmsz3pywfDonk7T/M+Y6ZkLc2wiS27
2yOJGS+uziu2Akx5w+VQvY/W3cI2unX6Md8mpe09y3IVIEQsUnaQl/bXln8StcXU7Q0AUiYzKpeg
HEX2r7hc/FyKKjTVug60Sis3o92KA0WK9uvEMtnnaoyc1RG7xh2SJzVV57AZ0zbQWHqT613kN8Qr
7UE3mzVwAeH8UfB9h0o7H2ddO+lwSHfFUN0xypQ4TL1lHw+dffbUONmwWN8RngbcYO6RySJw8/NR
fa2hNvt51Q1kYhGjWbLEKkZIk54T6gYpecK79Ooy7izp7JQ4DjsvuRR4dnlL6iZilO35c/lE5M7v
oKSNb0AP4Om3OG3c0Wdz8povsxq0XciRs+z5pPN58sAejWU4Z27+9Eg7JrBvDXANH4Ype9YEX2Qi
SfxuSYKr50O6uPta1FFZnlYnvjErvpQEwQ3CiYwkfVvKBjAZ2ojLos00k+kXWTweYkCXiPuyfcty
GaLmORDT9E9JOwLW2JkwdJ7XdVcu3RbxUh94suBTq5+23UF8FVl+N9BUSegspEGNSqD1eTiqBJ9W
uXaSXq0fQcoPIXvRqMT2H6/CCCsVwjtvK098RfRaUp3H9SEEzcKFcWmAKb7aohwLJ7dwQHKUk6+7
9Q7ZWx2Maks3MsPmV1+Ucch2mlBXToPsYPTrR4ujEmBfIbZdRS82LNaHmol3uy4Q2JZtSPY6MSjk
m7mA+kLFLLIja6TVZ2f3WYAsXJSxI1lPX8LSSi65q4MoQwISGJk57KYpuTPjXHbCZASzOsyyiiJK
U1KmEs91X9pseKeVbE8OIt5Z/VCax4EYC/ijwLCwTR1m1dnGjYw01z0rOSV9r3DNePYTuCzIdQWU
e9NKwoX/yaalH7uYUoyHquMV8oovvZzI9rK6qEdnFRZxO35Byil909V+DSC4XzOAfF9t0DCBmQrU
QX6wC6vpBS2G3GnkKrHqj6JWP6gye3NQnvCgLjzAaXu3SHDz6oM9/mJ2Gd54OzgIM3u5zI7ehH0+
1dsiH/YOg5OtNUzbRCU20U67i2mY15VVcY0E+LXxjFfHK/L90BLWDvR8CHNpOO+xOh3XoVhYqifv
6UQ8y1xHMXGBvlw6GcbsXLGottNmaDs9GJrMeq362bwao1ld117buiZxOzHVNAI04mwXHYR6QdQc
4jnd584zt4T67KVtR6lZjo9f3jmJnSJoPKZODxOdGQDqx19fDLusc7RdVqTjtiSzoGB/Gz62vT78
bRFosOHB1Tlbt23fS0+fTnVe3o0pQ/awGEdbH8btsDR/i7b7Eh7RpxK3GtmBhT+DXNykCXAcuCSG
bjwR9pCHoI+XDbbUbe4MZtBY2i/xRXujgW0Lpj6FLyjJZWrdMLdF6Y9xRUpUod26rsEcogFy6/Lu
tdXynYYP32cx7pyb1kH60ev6ppmhxqZ9KYgCkupJ47QN7FwDg1rr90Tt6lM8zZmfjCMxN7Fd79ZZ
bd86o1u3aSoi7D0++c6k4aXO7oFebVZ9QcMnvKAdcgCyJqHU2KhtTHRha6/eU2EnYUPkMTGf8sAW
Hoc1scKeUqA11KqtrvyXEkh8VGoT3yMav5wAiNkdCXiFJG9sgC049/WmSAhgwQI1hOaoAsIUaEp1
dNoAc4vF0DYA7RJe+fZimuyXHnnClHBnxQOVwUaZiGHTQucGejpkkANVzsbrzlkdDNAsd/WqBCNy
qsBWx1uGyhpNJ8hPrStDs+hdCInlJiW2g/zRp9hNEOfm1A+EYOxLcqQCqBgjG2XPX1CZB+agPvfK
fLKtgkQiTbsQR5zg3ei8U8vyFfan+t5oQFfQ/cx+r6nlDltJHSXUI+fEpmoSziUjd9PNvJ0bz8ke
/3HpT2Jx/daRL3HNlVVN1Zek2t8PirT8SqZ3EgMAhwrzmFhZygbDGcG0pIlKmmDcBya75LAuB+09
STrStZr+jXdmp2lGKKtSD7V+yv/lqjVusjRzdpaZxyEjdh65TP8r2KegMuhuA7DiwCwmJ2LLdET/
m3P/cvg6ju8qzxSkU9DHGERXA013gaUxSfHRCu2mVDo3mazP4PL2a10DFIgzOAPDf2VPGajkzgC6
KXskta7c4OLaE6vyD9/zGInU2+mr+KpG3T3Gj0hy9rn6xgA4+GcicGIjpK1t6rLpWa62ttwBfMTN
3arrF0IkwnPTOd4yZxiP2agu4Kgo2MaJx2p1a+3V6+xvI9ZJlbPAKK5aRuL4CqEu79WZRwS0xDPS
KNaXAHEW3CD9p8UOZQrbotS+TKtxfAu5rw8go71mmjvvcnvdUoDtR617dpwFCf2iRKbMu+cqM2UE
3sb6YYvUBH1j1SfcoWuAEh5DKCuoaGjx6zLrXnfWoq21P3b6vzGvyAPE6TMcLLs5LFL7HVzjm4mu
CLs2OQ5lgfOj+0LZGV8bxN2R1QzOlsTsZldavwYzzICl1tV1l/cRw0awkgC/s5oGoii9CStrkmsH
1CJ82XJTmvrfdKh2XjKvZ4rELWaSyEEfClIPRh7g/GONcyYamD5FHSptX3dUGcjsYk81x01l/Et7
m6J9HLCYZv1exWBxVYTlp+VVYuQ4K23VRqNT5oT9kvGtpzz/wJNJXH0RfN0Ip8Bfeu2Xq/7xstHH
pvqjxa12LYXV+F2xvK35gIshvw+JcdG6hD2lo81XMo3htkKygJTWZ6Ht4I/rTNZk8ZLAj5/I9Tgu
mjUdDKqY6+qK9Smp5RqR3J4ercQzdshWkqB1mi7s3Uq9iEnbdFP3G3tJUGr1uVrx4BE1TRJdT6XG
fZ6IdQrNPn1kX4PvJru7OU9Ioj+MmPV7mSryhb7R5H4lrplGVvxmjkAj3CTaHRTI9GPg9ww8z52w
7+Lo4DCwy78J3J9TGhuijQACxdHSIY6jzmo/0gUNUQ4V6DuzZH8sjdnx05zyRbbKjfGpvl8zdit9
6W0SkRN22v7arYIKiFUmAFamQnr5luKgBAuKtgMG2qeprYEgqiy0YnwYTT/XwBuZMUnUawowr3Vv
JO6W9dsK7hOhRUVCJGPefDOC+MJfpMtTkbd7INSAsSB3XCSK+4052W2YdDPQOU7POhbkehAJNpor
acikfDLLXH2BOF7p8tc106YAbAAMfDFM6pkwoEvZZBCrpmHbYj8/kCcLtBzPqu4NlCYeYYhON4ZW
nw6Q2LA7lOsGCETgGdMSEa/zyUJ3YB6q2N2TFxfewbSnqJ0M8x1F+jOWkWpvisKg75u0/VQtf6uH
Sxu/Uv1TxP2z1c0bpzO4rHPHT/hPPUz1vqIU5iXLbzQG+1zsFJ3dVMF+vjxndbtnWq7/mYiaYaSt
vae9uzNSeaFFXfGB9//6ivRdQm5YEj4aSwYB9ar5cHDDxNOWaNKc5IS/2T6C7II5x1g+FDULBXyl
Udqg2Ui71TqaTM6DQa1njAlodXE0B+XSPuHt2ZR8m88t6S9+pdswYU3k3Gu1r+3qqEKa9KfVmg9x
qlgBlOP4HQGLwvoCg3fgdJUWkZZBVPw4GlcMbXhSZOIejJHEGgpn75wLOs2iMcjEjpfbAKPiZ6hz
O+wcqwnn1tOQ6doUBtOjR7ATsWSbCVchpksotRoQzWfPa2uV9T4LWaZX8sSet32pRjGeVOLT+8BI
powETSe96zERiOA2pw3dJDmDXlHv3dKcdgVuxFBIzQVYnE/ie0hhGvWmvlXb4k9Jwm78CJfk3dWc
SbJxkc9tv7pHTCj93lJHihTCfvU0baJEELOzLMW7Ycnr2HZLUIpFO1dQR587pz1JUqz8kXeYIGeN
hmMmGT5SnMljztodpECO2qrWuocp0G4VkKQB87R8g1uFfHekrG8xJtFQbxplK2xV/pg5NU3Ugpx3
ZuML5x6R2iXfN0UAnauW6u92WVJudnbRhm3pwe7N6q85TojENf3abWeKUHFw7B7KwZRptOyCVN9B
IVIL5D/MHiBPFQzEMDFLfQuB131buuUdJwJlSWk3u4lKLLQMXm4scV9zy01TtfpLs4zHUS/qregZ
zCzESdtL3Jz1lTcTdMWBxbcS/rdaIJuG90k6ymZp7ex14FBzgRlzrdblWSQ/0ja4jBJZR40g7FoF
CQ1UjSmJVuivqmjNkOe69BPXgs/lWQv2HO88DVwEqTHrgYIYhX/Xpp8fkYRq8VBQvpn1qdGaD2Cf
crOkuUrXIVTf0bqHir896Vw3CEilX5uVzmniXfAdVsGQVX8JB642NbPcSE0opHKnOCiDZ0B4IRF1
tbJzOynfeH5usTL8EyVEyiJ5AWiYvvWeVYRap2iBxbjfj0m/vSG8vJaort5wI3HdTyWO4ayqoBPp
hLfNqfLTaApCC9d6dZxZ85vKITRAdTZJ7h6Nyt7ANfBCKvolXExi1koPrE6WU+skybMm9aeqmc8Z
aqhIDNqdOhWtlGapx9Z237qBOeWc0RYbD+QpBLvEzELwJQi37Y9umO/5vOy5+S9iHKJ5sDcWnKVW
R4Fu8yJDaYcTrgfmWuyw2r7ESBIRr9ozInJdvTsgDvmBmIDZdQ6sg4uCVzylnzUo0ZI5OXldkv6J
zZnRIQSCHDNSlnwmKc5G2O6Lz2glQR4+UJOxUAxWm6jncr1rQ6L8gbyfntflkTWTp4duUoHcx8ob
gkXrX8tCOhhFdbBG/gtohOw2DCPdxMVPNdd72kAtTIaFDkxubBDtERjyN5HLHQOZ+p8JasGfMFkF
ACuSTVmb5Cco9QvzcxnMuQuTgHDZKPNw9S+6MV5mkv+CLjMQtjnzS1sxo6yHXr7zIzb7xjA/mPHy
6eqEOcODkKFMTb2NHc/e6L2b/iMP4Y6w1Aig9udoSZTN4xsJOwYGiMgYKACzfkGjzFuDp4Xz3UFP
KeBlZJLRZouRfwM8+cng982Earnrhs1gMB3k1tC8bUHAIpOYNNLYbYWGhfbJo7UJrFpjDDwV8qvj
OCQ+uXmxenNvD5hknfZWyqXd4fXtblCP6agW871a5qsSM6uRmSAZYSI9o58fGbaTWd0F5sx7Nj2O
zzqDgRJ/Nm1yFjy/fmkodxGn+tEZVtRI63gYSTjylXzZT2st4eUiJlyaPsiT2V8gPTDzquooJda6
l5i/ea1flSR1/sKAwiOTlMz5DIatpvBOtjr1T1NN1b7W/a5V2r8wA0CGiq3WCGezEg9N3t8Br9T6
iFr+Yn78WhvzL0c8TCcv7i5NLUMXFhPLdrR4DlkJYHHxvuql52Pc64KUpRS3V6t0QcYcJepzbwbh
JcadwiwYN+BIDv0yXbuqOcohH8MZ7AedxDTuvQq8wTQRNZUdrNRCe9bgxUHMBiPEWamKOOz9JGbY
VMQnZGxF6Fh5gNVhDdEqfimgahG0zntKWgVmeG0e+AnlJaZ7tgam1eyEH63Q5Pr8gAmdSnMvx3Uk
hbiGQet106sSt+LoNesBgV1xbFAWXigUB8bLxStck8RPLdS5njc7L2weLfKclVNRjP1mWN0djpKv
dSqTq060adxZl86DWqd063Ep9D+pM171Zfn1qHLnbCWVvooPHRsaP60ZY9iMn3/rWLsNvXaEqxV4
EMgDa8TnXiWGbwy/pnC8MFb4XunXH/BHFekF0crrpG4Wjw0iHvMyygtqMamTVYPE7Qg/rnxyLIX8
r86ofyqXLYa+3MckCWx7IuU616jYCXiB0QSPLsxU82xPsbpdEr2LVuxRvLy1GzVdf+qd1sRGOXLA
TQonxPAAPsb6DiIVENlmfSpqvnYu1WzTTGowOp+j07SnuiNmMW+mIMaBVjrMzska77G+KO01QVEW
dTENDB5+8VT22VE128egi04mrx9TL9LAk0o8l7pziSk154YhOXWUYAdTEpPeNNv2saJ18HxCkSQD
gJNJFTfHfkqxCWGJgB1cO13ne00+g001ro8U+KMHuX9jZ0xAOgSWGXWxrgxzpE/6ygKfQoythr1R
+PPDscfKbojz4Cl7elSmLNbyrzbyf0ZvE9OtFzfuy5KchmTbNn2YlU63g80WTMYbYkf1l7kaOYuo
1iOav+yfK5RPZBhopTvN3PcpIO4h1kQwkMedkPQ6lcpNsTDKGnm3Hws8Fu1KtJJsyUvK8ajgnxDN
ybUHO3zYK8bxkaOZODQQWlZv2zRPwlHLzj1AnydO8YRtm5rudKwnJ8SMyU6rk0zdeks/MHT6qHM9
OQiGODyGs/Ha0sEDq8yPdmOvsP7WTe527CHGsTvRXnzbpfHMVjT1+Vqfpe2GFGlwMMICyx1M+nG8
p9oIOY9Ys4h8iTAGkR+kaQo5nsImbYB8kLsR/6nGxY6WVpJk6vGgobIbd7j+OeWwZ7yJGXMKB4nZ
PRMmJF7Yk55whj/pY+b8o728d+zDz2IkXOhidcRkkKqU5n8yHbE3pROiHZ+khuRUJ3Z8h4dpR1Sa
4Opja+WQmmvDXyGkb+PHqqCrSuUuk+7qDOq3WS5lRNxJxbBf4juFdy4787mN+yPjyZXjU2wtb+RA
bRzrj2KqFydGXKudoH2EZuUq+7kr6U56wJKBLFSPPmn+26YLmt95/dDXetmOfXVnOMtZIJjhZpJZ
WNrdNR3BWltVV69sdkbBrHQySF8bEa4UrbHzitcshyu+KnfORCUYukUGQ5K81Drvzgyb8pGXISPd
HX8ygLz0ekbxZuHSihaZb6QoQtyND5F1daPtC+Jem1nxgvLvlPxa5JYIW0U+S9QNviEgh8bVZpbQ
7lvNC1RPPi30QLS+etCU6OjXPGbrkazfLmXbISm/tbFPNpyDFgTCeWJ5oraXZSiULU5P5bKM1kau
2bmrZ28HOpmpodIg8WVYJvxcSHdfkLYY2vF6yVTZA0M3+fspeMMs9jwfqCPrDU65yuousTu8qyqD
Ow36daAM7oto2D8upv0gHcGmzwa72JI6NWGW7K1Dus5Bjx/zTSVlNUq50ILCkJvGubaiP2C2uI1s
fH2uHD0aGO8BqiTqfBGORv9fnYvYu7Su/lQI5trkY4YrDVGLKdUkZj2cDK/A9rPutMkYQxfIui+R
eAXACcnegU5y0QkM9lmdYI9SdTucR++QJgsvu1MFjBizsDC1M92938eNvbPpYThvhPBh+2snozZ+
q0FnZDFToZSgjSrb28Siic0Qo1i6x5hSUgKJbtjISaRb9GGJ6WfOpG96tzB36NO0fR1T6LB+ih8s
MXaEIeLt4jrCggndLtdfWcAek0LfkFAZDE5+5crcDa7j8pBU86kRyVIwLkE76mdYsp6TRSFghKsI
7WUdVbXafupoUp7RpX3Idp2uljpnbViZxB4VTU9kz5ho1jbzSIvBzu0CXgM8hmnZJMYrz55S9JQ0
DfoY5rOJ93Fql6/epn8fwJQdXaUCs8W3QomqBKniZEcjS8GQ2hN4vTW9F+ach7Md/9EV/AQUJ1P9
wW828HJqFKtOkcfLio/AhjYTrzlX26SDw3MWJjKVtaPSPK3dYyUgDoptsQfCmRYPNfPRaX5q4/KO
Ib69d0JloFHRLo34CwuGEKWF4GD1czX/tLmX1FJey3V+8paiKAJBnnSwTMm3MP5gEWWtnCH/9w0v
Z7v5bZmXmXJKWs6mW9ab2zIdyHPjUPXeuvO0IfPTTp5dO6NYPWRob1NjOFt5e5xFFVWkWIUQCpJ7
1ug/rtZNZ2XOi/C/j1wsPx4ZC9IcwrKnP12bnhNJTNc4LlOOchmg7Ealm363U/Oe2Lt6kRhhYm5/
OtdK0z9jr0tDHOlwa5qGkk+bvE3J18D6oabP05gAehiqFBWUOcnGe69oum1tcIzhbmE7W3qflTLd
+66NlM68lPP8VZkmc+xh/NO3xSEbYduuzT0HpHkwY0T/xJUfrJbvY1pi40hUzW5tOlJeWTX+N2qt
sMD7qWddzc5i3STyKqpVSwkdQh1DTyW9I/YyAkQI+3xDgemF9uSZ/HVcv01qNgaxpaQBit1jZo3n
WdQ71y6/J8u4tWO+wkeplWNtueymCpfOfuj5nyG3DCY7O4wrw0Sn63vMMTUFJ1FjOaiNQMmTHQuG
MXLxHZ9F1zhnR6v0SFUHV/OdOmNYp5TrT12kfUhWXr8xECm8rFNKoondN95+6BqiXID4ufus74x3
JOooKRZbkuiu6cqZFAa2EaVV2nnQOwu/NPTK1Sd0If19FlBpkxRHW28i8thmCO65xpQ36PDObYmd
+pwPjBQ3uU1rPRsGT22jj5faGtNTImzl6kl9+ASDZz2BU/N+4NK0rg+vuDgxbFA3MXEWnKidKAjG
Lho+V5dWe5aPcWSBQcEXGrvEc8yx+TIAWN5qcnYeECDCtpb2kYNbrixJCFpZENH+mPY6BXCLmeJ0
+lBvm9xwaUu9dNqKTE4XYZTzVuWx22hGZj/h6DM+Ev2xt0Ved8GfQmXj9NY31szTbGjym6Et4XEE
Qpashyq1RdyrXaymy098W+0JtI7xpWqLel0lUOXxQcVuMohnaQltLlEIRJI6aVlFsW4XLOS+1S3W
3XCF9lMhRI8Iysh9fIQLxd6wde2KaT/N7Sku7XfPGt9QDOisUclqzKZu05nS/ItFYu+oZ9Wbz4sZ
s89wtPwrtxaqCOdqzdVzrczvstJ1f7ZSZzu3FP2e2T4WrPYdKOoSwXTjvBrB8f3WyZSQ/knAaiDn
+OT1srgsqhs5JRHjAWsQp9vEJYDqWn0F0pQQPzwr+Au7jFz2dhiCSZFD8AjcYUuSsnXoiK80K5tO
pKzmI/71o6q7BKmJwbs2yRBaDVeXoaQRQceP12pg54t268cEFRPQ+6OP0REacBGEObvKr0ynnZWz
nOjj4F3rRW7c3IV5Q0beVZCN+U5kCUA1qbSPpSEsU40OAqmDRukPHuglbUrpL33Lh+Y8ZhugZ0PO
Ns7N/qXdMD4tg6aNO9TOTLlBUTK4+X9ZbYVDCddBol9GFdKyO7DMb1k5gVNZ1c59jFoImoVV4Ch1
yHKNfhgQ2mEaWYQ5PTPdinTmA9I0ZS+LxX3veimi2upYUzuLcigKp7qhQl3HwKyU5dKDro3YBtSP
mfHirwheUWjZSwC0iDZSjH29+LbQ6++kaKsIYLY8OtOwblo9g+tDhPhRg7wcucOivq+r9cO19OUY
3r7LJuvE9IFrHhSG/WfJEvfYl3XNhbbUZ4Z7NvvNMjspc2Kdhezm54ZxNL9eT2HSYGqvyqR3iMPj
Tp6kaJuffFmGnQZf1qAfsEdu5f6YrILTplby5twaTuXLOBY/+ZgWz5YtxMesdxbmqVYsK4lvCfN6
AhhiyOhAoV4AmU67TPTZjnFV/lD130F19jfU4yRE8eLvZ21p9sA8rWPtTP3Jy0zERpYVFxtjqOZz
gUsRDyBarb4QyV+C9VRyCdqJnZ46G1y/Y1bA2ovne53qXTiB+ZQR/vH4KTVrkokV9Px14ZJBMw5c
Y8hFaLTKJwghB31szzrFc0Rz7bxJDVedMjjZfioY0ABjb29926FgsdG7mE6nPQNQTUHbViMrKvob
f7bX9gn6eAZxYFnRhcnJ8HUj+VO2GjMLrUYtBxQN1oRZvqO/6wJz7AE8ONbPoOBgtVpU9aqm9UeN
UM9XsxSTE7oJInvsnE8Is6ARoP9p2HU6idzXyUjYn6jbFw2Z5Rkv3BQkzRnRGr9vTVVwxBrldfUy
+Zk0ffOrtsTDB7NVwsTvdHE2EO8waFBT+ZENbr0G+DOKQNNSRsq1+E2tRVziclUjhrhzlPcI5sio
zO+6aRBNUFaIRGaZ3/B10kqORZXvcqHR78P9jW86DjZ6OV5tNa+1E+/XEK6u6vjFysxr8WxzbwiA
nzCZSn5jw+zyE3jJpzI6y7n2HGRhzEj83u6zvZr26yYbjT5Y51psICYKYOC9QkGYInjG9Bkk5ZCH
neLMtzaL5ZvSZdWNP6mA1JvZfy176lX2RBmczxKM6ysqAczJSWVaT6lrX1NneDfzsQxS1LZhaadk
pzSut8Pc6t5VpmX9VlH14ildPXmu8mX9GivBypckzU9P5hgAC8O7kPhW7xxtxYc6IPPp7VzdAB6o
Lm3T2IzC+gSQP0ZzzRmbU0Vf4Tekp0ZZ3sQo5UCcGG6J3dJr090a6w5DBFHdCAKdtxNAK/ggNRsE
/D0XDbvXsbRGLyIgDa/0gI+a6yEQAu/foLk8V7MkipBEiYNWsmPzvcJMnrqsnb4Sa2YquHSd9Pth
9P7KeI6fq0TvX6dEloSodN53klnWb1GW8jYbS/w0WHMHNc+yyx0bBcDZPO3ejtn/oxhy3fLW85Gz
0CUF/adaZfZGIiujc+WhJvT64qKkw1uOCv5hvXf+5ECfSKrSUPn0nZuQgNWQYq91FSPvlQmpVbZP
CwbLYKjwXXIL25tJ4az3CLR+WS2ZqT4GQ5McgdnWdFS4KK3oaVv3nCFj3zW6MYWJIcffGtvPhlhC
TpOGGR1HIB/BARGwq+osewLMbYc1SThhrIP/FxrCPVzu6hPNa5rtFKZQZFHqwrknGqfXUOnjJh9x
CkbQxyw/a5goSiJI2oO0R85rczA02v9m/Bld2Rm+jcnv2JrsPCVT8P2q2CL0EuR5c6L0AZuE1Tdq
yzrYxD9vxrlP9gus1ZMp4xzlq7Aky7rRjJSpVT/i1gNdSZFI0urN6BMG+bSwCk8PSOb51rnP2mIk
T1aRry8LgMTTkBJyG4yW+dDh1dVtKU10m7LWjjmbhmjEYxiYCrP5TCuVTZNMw1GTU3qtM8N4JGDM
viTvi3la3e2KsiegWput5AhLQe5YJyshYrgkrEUzvWfQEfx28tTHcg/FU6bWP8Aj3duyONU3wLbW
DpzycdSaDFKGSv3BWqwzsCPFGy9Y02+Uuv5dJlEDqc7rkWzI0mu+dQk+1mI9G5q2gUbFkuXHkHX1
dbFE95fmH6UMcsKkBQGXfTcTOT8GmqhlLvJfknersAHVcl5A0A1+A1bo5iANfDxTU+FrpbQveXwF
YDUxjzVasOcxkkO2w+przlKZX82oeC9s9dDWtmoVLRMiGpuwHEK4nTj7Vxn6QO2uWetzhmIzeITR
/7QGogQNKPJfZr/pndUPg+EVPA+UFeU9Exy2ZbykiEtKidJ0oNZ0DftSVAnrAH3p/6mTrr+CiRKb
pCvd01IJigq7WY8W6oKdOgxs0JoeJY/KUocgeY4Q1uAZA5W8KW4KP+EBXYbuG4UyXqF2r/dEce2N
wOHykHpJzoG+akNdSawQ/KaIymWiEgJvHU0o1mwWbyMPrpxNrhUFoKia3+bZCBVD7e5LRhGMTCjn
R0ZaF65ZZwQg1/lZcN4SsVo67TWm/fX7sdSGsCYLjM1AM6U+o0DxTGyACT1vGqybq7A4GyA6vCr6
aL/iSSm2EhBLUALXZpYwt+XqL/W8Q8k+HMy2r7+FSelpL2NFzziIba2vBddC5732lbB/lJgqOO6A
rZDtEpX8gWEi5uFIfYe8H4pI4tsKYyG6hPRO0rISJZCO/NTJ+LLIu0Gi6FofaJeSE81Ic9fKtWL0
mT8KzrlawdrO3i1xC+XW9FmG1xh5XlI25V0duy93QGq7rJR1TqKUES+/FzT/o+7MtttWsi37Q4kq
AIH2lT2pDrJ6v2BItoy+R6D7+prwuTdT5jWlKr7VyzkjfZxBEkAEIvZeay6QlLRS2ugynjT7rjDm
1matzo38prSQaaGB5ywVmxsB6uA5aOD29EV9xTklvjRLxXrBeRqvOqCE7wi8BtASbJX242CPdxjB
iVc1W02n804F1ItzNE8IBZTLNPVTCuWiiXdR1BbXBTFTEX6xKUNsYAURJn/KYeyYG/3FIGXmR+jH
XIHIDt4UzKte0nKMCoEhbBwHkZHBVKsPhk5Jk1JvHzyLCkUUzKrsyimcGv5hpTLlSALemZBqmx1J
jyCcOO4t+iwjDAaMwFbh46lbRtV4E9DTWvmFLDcSB8etoP54SVxjdq3nulzBgkyQc40AHqfQUZG9
RbwhsZo89NNQfleo9X2z3bC+sMgvWmeJOaJ41TVn0eZszYahcu61klKUEmm0FPivmAmw7d3E4INo
rwPYfXAobt+n9HoGmjia3R0kaVM6NbZWrJp+yNbxaCDqA2qUb0XUUvtE1EAjBpta+iCD4MWeOFRv
JtccXpDOUvopYo7oE0ZTXvB65qySYtR2JIrU4bKwQvOSCeE+ms0gvQGKOReI8+hCKTLOKk6rUdkm
wQHVsi+ddavXxqEjeHo2nUUXmGbkwgCA9kzBOUEBJhEjw/ofV6QQUaLF03InogSemIOQd5D1QEHB
jrZVn905egtXWvEvZE96yuD404WNO/GpnEzIAW3BP2yKiQ1M+FUfcDTlQJsgdcvLV+6MLJbtSIIy
ONN4V6tms4Z/GUMsQ8GVUBu6TzGdLaVpTivfCsvVoPjmjdYq0T5HWHwxRgw9hqO+kROK7bABNTvZ
IefHCaFrRulJGe4DNtsXpaYosGOF/gBJl6gzSnJe4FT+pSzd4m6sTALYOhxLi0ztoivD1GgHE8cu
14aTW3ObykAXNQXqd4GM6YYctREZCG8V0CnmbawZktCaSP0eNz15x0bGi3KU6o0DiGLJPMhuhNvm
XlUP8RNhA+2mQYBz6eZZdNOz/zjQ4qcyrdepshCc6ni/0HkPHBXIuK476zwx7Ru3t4dVPOrBfcXm
66ksqXIDFvYvu6AcN3FlOT/TyIxfDHTJ730OlCNApUMMicg5ZBnZxk3xJZHBlFnXUHrs7wQYjQsi
sxMMNGPkxmhginAHaSl8gLY4KVRzqR0rPSre0cQpSGdC7Kka+y+qG6e3gXCGbVnH0fNkJdkqL+zp
LajEzE8z2otY6e1dA6KZB2sKRsrPHeEICsVGNeKLK6YS/8iQtN6bTiovsTHXhxFe0CHKJ3YKgjem
Mij4cGzNWOH1GJDT53g4qXW89+EQX/SGjH/AVgnWQ1IjFDJM012yqYlY9xs3nIGgMYdyiW7vLauF
yd/QNbwDLlXFkvfeq5a60c86Sr6xSRx2wAnbBdbp4gfC9eYiAR619yPbapD/MU95EzuEWLXwTF+d
qui24bzQuI1TbCjjtQeHktOSJZcuto/poMEas8xbpI+JNYg90Vndd7b74buL8vEBOqAIt0rmmgfV
CXiJuQQwLmffErzWMQvug5i4kkWrKe5O2IOxGm0+kaw3h+ZhP2w5yBPQomPIGeqp52ArLcw3ll1w
ZDL3ygiYjjcaYVkcVuw7rYrp82FHC0SvvTaY5h9LzWp3EGfFMrCi8F6LCkoEQ2NSykwo4FRFiCqt
DDouqDQGb5aDM+G7MUES0cHoi6CHLHKe3m0/jD1nDB9YZ0rmOX3OmwiB5C/FqaiktFo4x0D2mJGq
KuLZ1oapHZdEUYU/IzM3dqLonI2OXJqejZvvtDgolyZTiA25aw2HignKTklmyb6ez2EUX8aDWVfd
D9/V/YcgNHOiuV26eoPtVD9rY7I3gEkYcqi5GFAUv03pQD1Fn2vG9VDf/Kvo6MGOkKG3rcjim97u
RL/E7zKtKiqu92RupYQytsOO+vpPPdREtrRZyKjB6Gw6fR9mla9GbrielC7b6bGq8AuRrqARrPzq
wEtKvxVOyH8ztch4sCoJ0XYwHGy2Tr36F31tty7UMNhJ34XRVor2Vzyh0EH7PHNWCgOxXakgR9F6
udZVDTGXhLUjwcQvqbwoJLoEzb5Byr0qG72g/jW910gArgmvR9LZZz0tH1Da7BgdTdB6NbL0XtIr
TdcJHQuchDld5Kw15kgzWkP6AqKifqmaMt2NiWJc1v181k6S/pAGY76LWxFxHCduZOGAR3qabPC2
C55CulpsnWCvBFdOG8k3bez1b2abJI9Ri2Z5XRL+uRoEasdYVAQIVmjxAXuoqy5nbjRtEN1lg/Js
pWw02zrVD3iXw0MBh/FhmMIBQ0dm3JIP7hzy2ihWttoOmzgew9t/ibbjyG7Y0Q4SeLIUleJuStKD
NiDt4eCVSIBj7YFXE836dnZBtH6Exgv2D4cRpWp/BCBzV1C7MFOIkmzMRZDzcNm2Xn9nYSAWG8TU
Bo+xWMmRHPLFvyLUNkOh9oQ7st2BdBmi/mg4Cf8LEpzlhCINdwMaPC/2ERwrpMqvNSPutxEnl63E
SvQPS+S/3MJ/+GD/7VM+9jL/3xmVb8r3/K6t39/bq9fy/wu3Mv71//3fjuD/4Va+Lor6p3JR1O/g
N/6xP//jceb/9Y9fGbvz/7JcC8qqRdgvCCFc+P/4lbHdz9ZjctxssMb0Vfgv//ErqySTYSgEfafB
zGI4XsC//cr2/7IwPzuAeRjR5p//L37lPyEgym+ckSPM34GkH0zKfRdRDqGr+c21qVyx5dO2oTOp
1x+uxX89FR/d0KdGP+K12JZPy8avlNs8Nl8yHklieqbNeWMf2asbTWK55uz/jWXiBmWTs2pM2zxz
cC77R++2oDRQZXrn3+Zp/L2E5EOZEVvaed98No5/uOaia6iw+HzzpmdXRwX4Alua+Gcm/gEV+HjJ
/4T6/PuGzt73j4O75mRQ1kiDbxQ2/LWE/f6a5irSF/oj+7O+/3FCcc8nKNPER2ijHC6KPtnYqep/
EYB34pE5Djh1ShdrSOz4t1OKl8o3jMehVZlz/56af3kcT10b5tnHa9PQiJvGKHJvyTJh41SzveRd
GC6dUP3iufkTVvKfqz9/8odb2xbDMEHZdG4Du5yu0r4sd7XZaJSbo5Z31yxw1uSbotrJF3iuU5dr
/vMPH5g6tB9biki3sZTXE1pEiivG+MWzdGrwo+lruiLPc9Oyb9XAwvDepcuiNp8+vxe/H8j/YED+
c6mO5m8CTEDajexum0pbE1I1t61JQtjr7aMzPRQ11l921clNQroeFlSElrtU/vD9vd1u+Gfh/kBf
9MUP1ecn4G9f5mi+V4XWgM9sulsoz0gv+80UXCh4n+Mri1OnKd4oIi8GipWdvu+cZ5uzfc6UTSs2
VuplBnjvv/5Vdeb8d4CW0Oa2abSMa9IVZ0P8F5ft1Dc9WjzYqxGdEXbdLR3FvRBvI3Vuiysihgt8
gzNAJsOgCckSJc1GkcBaDbCkRP+SW0MLrvoCHXPERPv37Tumt6DqjpVaH+noZbMXwkWhXC2crIU7
zxXC5aVzuKBke4sGjNo2e9PLAhCqBk4ByZpv+IuhRZNm7ZNkg8dnwT7o8ytkn5jl6jw3P0wJBBwJ
guAyuq3AtC302t73eI2dykCYhIquTdXlzLrGXlreaUoqF2nToY0340cAF5eNWv0i4e0yKrNnV0Tf
9FG5km70PDTBg9LATcFyj/Hj0LM7rAkodjTlypZoQYaQ+FtfPNBkeUugIvdUBXCoDt+Rp6xDcL1u
GF5Ihfam7+9qJ0Y5NV1b7XDHvuCA4morpX1BfBwiHPUwX7EIhgcFhOumk9vJ0G5jpfke5dVVXhJ4
LfRq5yLlCqP0NrJcOp3EE5op/vA0feyVfpMO4JZNAoUhYmyIIjqYUXnAqrxtuuqCcuW10PJvaVpu
gi7J0WP5HlXi81ZB9QhypvVzhHmbVJ7e8YILB4AWs7tyK1Md9F2TG7SQRLPwcW19fs9PLFTz1urj
LW8Gak/myMmcrvdGj2pqDtn6vKGPVvS4x1QJear0jJ4HAto9rsvy5byxjxZvo8gSxypF5VUYhBah
5V87TvTt87FPzYKjtbtTGpxttll5kHDAPUCsD29j/BA3lGPc7Mzrrv953dHPjbYRjI039u6tNNID
CSje59//1C09WpFtgrhczNwVcmJFLqa0+CaRtK0+H/zUxTlaRBVzcJRYBA0WTRD9iplQAGjIb0vQ
Kp713Bi/w4M+rEKDCRGxsrTaw+vrTYqCSMgiperz7//3i0Po05/XXbpY3zr6hB5VAnPhmkG96+sk
PGtPAZ/rz9HpQceNY6SNlw7pXOtdgJN9P++LH03UzA3HSA1l7WnI9CkpTZ6h0v0+b/D5bn+45Dbw
wbbrWXZA+RuAeSe8m5l91lyFLvXn4LEgvXwu6HgEjP2A+ecuCIb+Yi906nYezdVUr8eYXNHWyxpn
m9eIuBs6wV8sxqcG/x9zdGyqxGFw3QVZCgUag0vzVVTbqcGPZqlvDqRuCYdVpqrDHb44cxX7QJ0+
v6HzmeV/7spAZv55zbOO9kaPstGj2CcBAxebLk3uqiS+oDX1qzeiQ96iCzUpp34RpnPi9zjzN/nw
CDWWNU4qWYyeXia/eJ6WIke8+fmvOTX20aR1SYhPeqQunl5DpA5dMAIFaMDPBz+xH4Pk+ec3x2nr
BFGJ56Nr7fw1z0zlZZpj4dPOd9ZTNaibhMcMCE6lX0MDhB4ARR92lKl9Y8tQ3eSd6W8mm27kMFni
OlVRWhIHaJOeqJkLlDz9Ja3KnwltJ3qjmrX6/HufuihHCwJ6GXsYFLX1Ssd5Dwa8FrJrvxh7vrB/
eXyco/XAl5lfu+iSPN1OlF1m1mBfhf1ITPba6tP6UuKJWael2uzP+y3zb/zw8Extn7k5ZTwPQ+ZC
q1Va7C10j/MGP1ojbB2/VS0VXrWjRXxDbZN34bA2fz76fEn+dqmOFglN4KLCFtx62DEjVHgmUct9
m60IIdbOeqGD3Pnz6sjYpGFpJbUXEmGxaAfLgO2C3OrzH3DqOTpaKvxKlG00OI1ntyPZFGbz0xpx
TH4++BG9978PO8Aq//zuQN/GLKLn6ZFWYezVtsBC1kc/5jiuhajKaR0PHeYlJyRkkj4GLUVRrdOQ
rsnnX+DEr7OPlo7ChsIqrLr2pqz5VpT1BdF8v84b+mjdoDdt1HXWtl5hGz+IFfxJ8/Ln50Nb89Pz
l6fKPprcyA+F9GeMWVwMcq9Vo0XJneg/EuQx8RAg0q3ISTNWSWw/WWForPpKqxYJi9VBgYkIPglP
hjth78KOLu/sLFeu0KH7G4J1C043owI9itBeAHy8jv2k3k66la7zUnW3aWjeV8QSk8XYVyu4afq6
U2gOhRDikRyBV+g0UsBbquUrdOJi4wDvAhxTVYhtzXIfYlVatJB9rhWX1gfdzGaV6ZPznNDe5+SH
PlpgO7wrxqF99pN+PGiVWa6o7Y/r0VF/yLGJl2pvx6sxacrF1GsZfQoLe4TlPttdhtgEMxE0vw6m
4tC9ka1YLassOvNtYx9NiKZX0nEkd85DN5Gs8P+j32izL1a6+bn/y421juYD7W7H6JKu9OArZUs6
tPYseHrHrUrNAXwQxt/SD2FocPKYijDYfv5AnVilfp/4PyywHRHwREJZpcdSHu5xTGBxcrNqP+jd
F59waqLNf/7hE4iZTRPLUZHw1P6lkiGrKPRa+2KRnR/7v1w1+2gJT/S+8Dv8lx79UonIkrAQ+kUK
lQNl3Gujknxxd079iKPFfJiSrFRtrfGasrqRtf9dzYv78+7A0SJOCgl6taqvPKwW4sWpRfYtVydI
Plairj7/iBPf3jpa68apSnI7GksPYuElZqWfceI8fT70iefHOlrr6nLU4z5gj1SnkX7RSiTVI+q2
K5PD8Rf3+NRHHC15koBWgrxay9MjFQIWvCoa5XW5LEeUvZ//ilMXaP7oD8+oVKQ9EhZqeRbdclQS
4wM5eJfnjT1/5oexJ5sIsK5kbCWFtgrm+qpszqvso1f8c+wEcWNg0f3y4nRZm9vwzMPw77fPh+9s
J44ymiAQvLRr9+RRvAbCPW/PYh097vowWFXdqJZnRy6KMoJ8FnEPreO8i320RNeuMvkjYXheFWpY
rXBlLkdCos8a3DxaokU/dHBqM8szlSImmbO99olh/uKbzxPmLyvZ79SuD5e8HqpWl0j4PJRv5XVP
Ni/GPtwMRItBt3ENnIg2XpfPf8mJKXWc9oRjpLabTpieM1TICWOE3I5TK3OuTL75/CNOTCnzaNYq
rpsgp9dMry8jnGnVo6K77+cNfTRbgwjNU1mP3OSK8ORAbYD3mUiqzhv9aL46Fn4TKLB88dHvFpqT
33Whdt5rxDyeryHmP5SYtZfHhD1q6K7D0nj+/Hvr8zP+tyfo6B1loYoIY5JWvCG+nKPrVCfB2bzR
83s/BG1UXg2RuVK17ZC96+ItFU+qMV0IC2MY+nT+V3WIpgSexhfr3u/e5d++z9FMN8KhGJM4sz0H
Y7M1EI8N8kRD4zO6SKv9SxoVhryxielOuus8R7rusz5Wxha2TFzNTYzKyr+YXaeexqN1oY/jYrKs
tPDYHGyK1BSYuWJ53uDG0bqQkwlRcpQsPN8xr6C/zflbX63EJ9pohnH07g7h5eEJdTLPAR7wA2aA
nLENrxTno005zUbJChoS9uW30O/uDa18BJTlfBvGSSxLE1IUrBrgbQl0g86ib1V0Glj/Uu9vOs0I
bouGv9e0jr0rivIlapDdZoP+nWbDlaiq9MwrdLRLGGj+m9Kvcw9P0C9dx6rpOogDP3/wT+wBjaOV
ZsoKq8LblHnVkF5BpEIRwcEOnk32qgf9eTP3OFutp4OE87NPPTsYXiX+MKt//Pzrn3g0Z+b+n/uD
Bi4a+jLPH9x15sboisqvrvvvFM2/zEHjaMGJ2nCqwAmknqRnuQ8h2d+VooivdAWGTAmKCYBNU5ak
TVb1qg2U4RrJd/oNVBFg075MNz1C8RXQO+stjIru0hG5ugkiSoctJ0G0ENq9qQ/6xm/796EWEBd6
HBOrDH/FJovO68gbhv7nJQpSEKsy77j4LYgDPdxyolidd/WPFim00LlI6yDxmEVbkI+PZpt+sSCf
urFHa47tmJxc0zbxEid/d0v3WbO+WFpPjCyOFhy1HzRbJfLGC2ozWBuNVWOKarZnXRFxtOCYdu0Y
9tRHHiaRbK0FlbaCGvnVZP0d7PKXJ1IcLQUiV8xyQvbtZfamgwjCrobi2G0u97Tcs9kGE4MmKF7F
/GqP0NCC3DLwo2FgpjSXaBM0MHOFK5b6waNjhBsTxEFAbK3fo4zX7pinqPzvEzzNTvmEsIE98iIR
+p3fVeuG6iSf1DrPPX8Kq/afj9WCr4LTT92Zo7WoVxUdeXiaesOkvgE8XDazZvS8G3O07aEbrcUi
KRKv7gp65cOmiPQz7/n8cz5sPiOXxG8lyRPPr4LLQm9uSnneuimOFiCcWzGM6mxeNyn5OLCaScB9
OO+CHC0LKQtMiHkw80xr7xtedeb7nNSSP65GkaW51ltD4gn0w5jWsmCPGtfenPetj5aFxCdbggMn
oxcVwHD5TF3u6ayh9aN1IS+qLMlq8OUkx8IFkQl0SWwAq/NGP1oYQrNwrKHTE4y/CK6bIrk2fN09
c/CjZaEsdAvYqoy9MQ2eNCvEQzIDR8775kez0p96R2D1yb2xzJMNaY6OIPn9vLGPZmViqOjf2NV6
Wuw2666HvZi5IMbOG/1oYk5UnQJLizJIIgac//wNcu5XrUDtd/3nL2uxfjQ5/aBMEhKHI0/VlS0L
8SXT3rQeWWvNytmrab2Isn1DqgxrNGL+ddg+QWBb66O+HIMJFiVH7Ey5DcDDCSm2NUjLvvkpkntG
SCkMi9S81BnFwnspLLmj9rsgPGQvtEs8J8TN8JAWTwWnT4u1XSRAU1sgY5PHAl7m5q6Q+07dzEt1
Y/cLIuK3/MnEY6H06p73RyVCALXfh6Kwl3V7xX/UE4MNAkgBZ3xz/J+q86D52sIwbjjsXvIyEJPz
sx72hD2sWP1JUF8Qs01WRji/Fgo55xIYWz69slvoQNVi4IdE5bc4I7wdH0v47o8l9/dHI8Ef8TkM
qVELxqe06OIr/pqjGmu+hwm31sko4Wb/XMYGLEAttq3B/gXYH5alrIN0vIn9d9mVGy4IbzOCrg9E
4q5kpEKR9HGWVYdW3bh+wP/czO+4Eb1/1qU3hQaIa6iefBelZfmkm/ukDy4lxxotm11E1hPfIaC+
EmDJ17XnusFym5svGCUv/BzYQpVDqsfXEOARaK9069KmgRQCXbKooMomXQYA7oZJn4n6u/kSaqSE
cCiT6kbWFj7RTdu+QLtbqP14gTlrRdgiBu5VUmJCIH5HPjuJBTzfBf+rrqoziwq/O7Uf3lNhT7vX
BaDoNXFAvo1vfsfguPx8qs0rzd8mw9GqH0DTxBPOMcJu+3swy6QUD8DjBZDdRVSHLQwNrO+ff9Y8
ff/2WUfvAIdw3bpDE+IlYXAJj+bBCKwvsv1ODH0sVq6SCredbBLPkqGxx2wJy3Sw+/O++LFOuZSD
a8FP4xytFM9ZDzWD5NXPr4k2rzp/uSjHMuWKprVp9iLycp79cAiXRAocmGChNLGob+YdT5PcwlRr
u5D0P+1aax8//+gTt147ej+kQ5un5OLGniPSX/S8FM93m/I+s5zkl4hM99rBG/LFu+jkzzx6YdSj
b1glufKeY7jVRe/iKMwJwwRyDh1fSmW4yp04WgbYJfGSwnxkTmruviQjAtSDJveYarUvXi+nfvjR
68W2RJrWaZZ7Kn7mK/wQ6TVowvQ5ImmVVXMMyKlImzOfnfm+f5i8mJzhKo1xDl6of8WG/pyNwevn
N3Degvzt0TneCbZiympELJ4WwCHMXDsATIGjbTY07dWkdneKm44rmI3FeUew323tDz8GC+foO0OS
enoed0sELnQb0zMbjdrx8mCbOkSqMfWSvnjJ8c5mqv5F8PKJ5eFYYyzCulEcQ6benIOgWd136p1f
PEynhp5vzodLMkolaWNDj73WVh/9JgZWZH5VBjs19tH2sIibulULLYUDpj4B5N+kVfvFBu73bucv
D8+x0lXznUKmrhF5ta1nh2FUsU2b5Po1cCbWYaxHwULBmT7AC6v0GQR8ayNnAIVmZvEqJG1uWxSh
TtSBkq2UserWUPFhRwdutaKooO1qiNsLowusTcKPWPW6lieArCv/ix9w6kitHq8ozUgSVumGnoTP
npgYN1lJYAAA/3cWQ37LfmZEUMG/VIILk45+Alut3noiInwdm968o5owEvFWbyZPT+BbH2JC+dIY
eoK64VDdWtk6sTOieUgmMNbz1qFz/OW824rE9yz5JhtSvAx68o2xa7ufqnzu5BfvhVO3fv7zD4+V
ldlqacb8Oja+0bjVvppkuv1bgva3O3+0ItVuUfdUR2Mv1crwboxKuaF4Oj0YVu/sOrAUa2Iv63Wi
ZTDWoCRvcwXExczyEVvNUbEcAoZlh0MYlwv2WF8is8geEz2kXqE0BhkmjZatoqavr/s6ouhdWASO
2zH+XhkSAOb23fVQmAmUGqRhVWkSJNTpBU52q9U2MMCSi77Nm2UdZPpBrUt2IoBMuk2I5pA7ZCgP
TuF+U1N1ZQ7aTdgS0yAGMJ7QLsxFO40pfJSS7PqwnPmpuV0s8rwDyRpF4lIJXcFOfsTBLTPxYPTG
tBn1HOJvqkS/FNnHrw7kjveu6Mr3sIybmwnvOlBIN1m7ML03SLhBsUpNPhHnF6yZIfaC+Mmc4jK8
+Cge1EsfEf/GKod0L2LFWRUC6ppmvsWhGNc+Fv0l5J8a12k4HNDZ2RWkg5i4GzfYJlX1Gjl1B/+l
M64cI3s3hB48hlP44pJQ80QAjXlBQKG/7Q2j2ZhqmS3VjIiTRS767iZX03bbt4PcjZa0VikCleWc
zHMwMHKu0FawU+2Bc2ZF9JhGdXkdK0AxCNquHjkT2aQcOKX1akA7vonb+pbX9bJVQmM3VkawZux8
oalkgiWj1PgLdKUBxPbExhTJOrXt4MZPmugmIjCCQ3ir4KGOv/cDwLUxYRkZM5iZXTbqq1rRumUC
fuVOiW3maWn8QjhENpce5DcMi9KjVh5kiqA6CQZUgh3wkUPUReN+nCIfi31sKW+wg/SVyCWBKU3U
7oRWKYtgEnITZba+aoKw2wVJru1jQ+PuYJaGXteOwV7NU3triWx4UWFLrtzKIJckH9Rt66LBItsN
ABu5M2sVarinODJ/m/n22HkRBG1gbcQH34qDBfpudmX2ON6neQpmWVVC6vvATzD+p5bTLGrWVuRj
0Hpk66JAAg4F5EHDyL4AD9inS4Cw06XLO/S2bo3gvSWNHjd7Kt4MArczzoU+2WdQNDeuApyd7D11
W/i6sxpdBbi7M4AYnFTxlJmNwEuu+O1rnAp7n/dlsG7GdFzGoUpIgC675pdqmDyhhZocHPx2r1C0
u6UxcrqUM4lh1JRkKysIE50VxJAJwK5QwcXMbJYE+HVyaHcToJV9DX/+1TeB9Za9DXmgSMuBGdEa
h96G3lR3HHglRypRkQSmP5sQbVw93Nc1CNhsgFRXRfaEVcZ1ISgRwJ27k3hp1EhcaZOc4wJHNzpI
JiZbzxSAE4yS27Ap3XXA22Sr9k5TrePWzh61Lgd1ohgQiAFG0jEjAmDh2ql4NxMns5axUOUGgUlD
RjrlGgqnkXYdhm7i7zptzlwp1SG5mIQJAQIvj7YHmZ3fOJWauGvd1dGOmmb22OdmvM1w1Dy0zUxq
NUVVYAwPnYGkgSyBVlJFOGimAgPVFOqczQCWT3dwp6zlUPXTz8accKw4aTlaq9Yc1HED3wQTguNk
GuJXR+H1oxsFDCqrDCQ68KH9ESsAkRjIlI/STShqJXX/qwQzA3tSzsknnS7krTM11rrT9Wxap27a
rKRR9eCLK4jZA3GQBE1OWAd9WV5XetZtp7YQa7OUuKsMu8lWU6Dnh5iAXHoW/Jo8JOq3bgRZIuRA
rmtyiy4zEm0vqkZT1llRU8QsHMJgJpjWREQNwdrNe3mrUiBcDbGlrpsWVVvS9e4yygUJfxCMYNzY
xXvcttNrgzZuYY6TDxw6WsqqWvoFPvYpvywJvClI2UFUlvPAD+RNKfYubqS+shWImaPlAgCIzN5Y
+B0hVcCW1PDN6SqcTL1qeiLQrGnBUmGs8BbgpStbIs5MWFAQ/SCE66RwSVPC/bLIGEq1cFoS0sP+
tYGjWIYt8ZSQDuqVETetda01hT7DGdrvbd/Kp56cqssAKe6usuVA+JbvJHfgiPzbsI06qiY1MHaT
gJqV1N0Q9IqPK2th5OpAGBQ9G5IV4AG6KbSvyNJexWi2byPYsSVw+uq6hczCVj3IDsZAdocIByoI
Wk7gRsE8asyqBL4hrBtrjJphkVgF25uRvnzuA4IP646YSL0z1qqb5Q+Q8vNdaJjRdQlE8VccWtj0
huHGaXz2LVEjbvhVAvjC0L/7/jjedobjLluyBd+y2HBIWumUJwMax76XpXiRhMDydAEbhJ/J2gZh
fxHE6nctin+omX0TxoTzxo0mbtPCmBbG2BG7ocmemBP/rtd5AWQG5FCnycl7cM14RbB1yZM3SGKW
zdfJGI2FDqhm6ehDSg4JPQwnVCaiD4CxIJNrb5qsbxbNxLay6wSQQ0EwYaSBe0+FDj8G68SiDEPy
TQR7uypRYNqkSDQhkZtLaZMFyq51MWb8eSBeyzwGMZEtiY/NlqStlbfsZ36oOTFNsTlTczNXucI5
X+8z1LGrtDQdNq0DWhd941bpfgzraJvV8y8K2mBThxoxmQEpYKrq5ARmtvZ1rfjdxk1K9Vtvpdqa
xl2yTgxfoOpVE7GNwLHx+TVovRwO9z2pjkJsikZL2WdJBXqnsPVwRTinuvcnNUfIOdYbKa1+SVSP
tRmF81J38kdB0hssXN1fp4BGtxZ797XIImWVgsXl4R+yAyx7ZgRz1F/r+tBu7ERC1PcLo10Xuulu
ujx4J3EQWqMdpQYEs7yLllEGchbnZFTfW6MD2ZyTwCrUCB6FF5hsG7cYtyxG1PBIadzWOQGb8ezN
jMDuHYTWwSAve1yjZR24+y6txCXatW9GRHaTEZnVYjIUMrQxMKN0qN7nne01Rl25AMoPaZTAjcAk
CpCTRKEH4B7DmoBEley8yCzNrSLAmJZ5CBsWtMk6kzEAEd4kh6zQQYBD8L9IFfc5nGJrn0eGcpmV
/UOgdvD+Ufvuu0oTL5ZL2kJsJL/qkcjgpC0e7ZIQZoONHKXTBH1IPZnKgwFk8ZUKqLqsSzPf5Gzn
SIcB1mTWLkzdcROajnxp+ILLxtDy60gxtZ1TVP6DJYGrTrw+V7O/k8zDOxaTftUqQ/dQTWr4w4Fj
TNzZMO31Kqg2sCmbFTO2WMB1GZgcjRttRdq42xyo3xKTvQIIfRD6Zd53xabKbShAosMp7NYtiW3a
HTwrNoou3tiysa1L0pOCizK2EuqPuTjE7E3IQaxzBw5RPby7pFXay74ZiUP2c6ABC8UAcKKxQCxK
I+1tdjQuZyjFGZeyN9PrioSeS6sa2P0GWidJ/huc+6KupVwEeiR+EJihbayuDi5Azd2wZ9Tv4657
JCjGX/bI/kG4BeqKrKfsW5wU7DTQi4B4F+5N7dfyXSUO8xC40S/LLdW1KCOdIGoYgwus7QRvBbq2
C8G/ouyP7au0gPdK+giVd5hS46VfcaRY5mlYze/salHIblywVvpcGIjCal+pCnhoO39JcjKGlhao
d5K9o4S1EF5tGLtky0fN9VgF9gX89Og7WEDQarK0FlOWpSs7Csfd4GS/qOFzvpFNeJGw7l5IHCab
oYVn7vv5e2raLVgy8vq4YOH1KIh48DV2fKXe1ahOtXFTx+ZEQJlwMUAk9cIgqHCnCcGyaIQGXdue
KFopJ8Bx0wgSy4mH/0PZmSxHjmRX9F+0RxtmBxbSIhBzBKfgzA2MQxJwzI7BMXy9TrRKbVL3RjKr
TVZlZZJBwP29++67J5oNGcpNDs+IAzu0223Ymm4fpS4sGgbeRDilzVtpxsGZIFiqQ4oYVnPz71pp
Eo3nGkgH0FeeKJOU4JV2FzbLK5Pqog3t05gm5SoLAIgl193eWszTxpD5H5fklwfHaefNgEC7nQCx
9GAFjfKJJLGSFYgSZZ2v+2doSk1QXQKe287Edmobf0dSRHlQhQipd4dqSzQpNvd+bN6VT8J3IyHI
OmKBY4c6TuCWJHkoV93a0OOwg7nSnUfCZ/aE9Fc3w2TV+7bX5ObGM2QtPPFR5oP7HrTjPrcgaM9e
3xLXhhVgFfY8UgkLFeAlOd4IDyxoBuCB1TXXTWbMkJd0DRmc5HLu+TiImDqIg+801UsAd4q6wTfP
Jl8CUTfSx35ORezPZM1NVdHeWmnS08EyO1Mu8dnuVKdrgnqg0Ikhf8xmvgKUc3FghSaV/OyMkBBi
suhWAFvfy653nU1QJ8GL6kWfraaZPO/AM/ubNh6Xu4LiIyoa4f4u6AoLAUtkDtPHxt2TnkEYBObk
/yQAiklgFW2U+8T4BZMg7TZJp630/Ld6GINIm+RPuKHx6zqmuSUQxiEYKibMi60wEufYmn4KE249
ItXLU+IO/mmuTWvd1CHxYgUR/nx7y5Y83OuQqPePZmVha2kq+6smxq2tWPlq6RhobzLrblwg66w8
tyIuUXbXjNFPL/d0TT50kW4InPoZ41RuSijXq8K2hn3XcWP3DZmR5tCZt3TCCzZ4VirzVnnbOeeE
CoZuvtMDp9vcEGQ7Zsl8oZUKL7NtQJbJ0mkzGKNcVyY/ILYeyJglDZQp1AI5IxZsYLhBfVNdexLP
HsINJE7zYJiBv3GIgD7WgVhWoCK9xyKgpecUosmbDV1FAU/fpenqdBOz4IDjRwveBN95rBxFjBst
J2FYbc3Gml0aUYApb9tbJOBqKIURIE71kk0Tvg0OcqjU8jdJ5j7SPXjqdAysNVtKxdYK7WqXVYPe
1dq3NmPGZnBlT7CM9dTcaruVhMB3zW9ax/INJHJy4qIUz7Xq84Ph2dd2XbnEq0I8W5I4JmK2pXtc
hvpA3Nd8W4cFEOVicXcObMDbmD91N5kaQnQu1NoKsEHG1zCyZgB0xqrR+MCMlg+/To19p+3lZ1aO
vyZCkeFtEy73cmb8o6vyuyyk8eAX2tg0be0/B0sZ7xvK75NC/V0FC83EVBINGUxkKlZOILduxo4U
y7LeU9mQ/rsUbvyg26pda4/9h5LyhCq/SCXgNMu5ABEilR9/0yFRS8s6oKef2Wmmq6DTOGhXtxtf
jW+j67NWR0IhU0QRMKgU3b7nggLmJYdTzEhhJWchIOgyYR1UFdx05lCd+wn8RO+HM5zDMtH72cJy
UJVux3NRVTsLTiy0TS3f7JKPqRIehJlcuGQbDB+xJAORa6B8Bwrabau2vLTavbP1HO6mOS3WBIFl
tx3reCtRj/Y9XPZ74GOmTxr25B7NOh06gh5NQDeTMNJtr4IXvxYWWY3yLSAJ0jazHsLP8ocO7K1I
4/e8K8pforll1A5iLcVkrodpgALnk1EHPWX6MGM48wFr4JucDMPIIRcT7ivcPqbRIKQQcradbPJN
nU6apSAtz7NnsIZk8Confq82vOyfs53mKzQLj3cq/BOTBIZUBpHR6uljB6eTR4SuhxwX3jVxr9pA
M4GfRZwscAuqos2QEmVRDIX31NqtfawrTiu3GvfzpIaLtUzGtpBfRPsunHngPXN3vqc9Ensabx2J
azzRUNSvWZrcuaXmSW67ke7Mn177zhQ/cJRt3oqhCS45k+eTnRn2JXUl+5XOUL5ASHHv476FYklk
6kqTyLiB/47LPQe3iXBiAX+jQa5NsjE7M3zrhuXWSd1T7DLHJwi1BhNtwz2q/fkUp7lcj8S0PJfI
DTcmpelPNsBsgjiR7XU/h6seQG5eZ898ZqSouc1P0VsKOSkcNmMJ9nmu+5e5Dx4pyO7JEqBttuxP
GRZPfVllB8y8IoKtUoFT9SBoLDFXzTSiQszOLb1Kv+JluQGPGsVjVoEqXIoD2eE1QBJTZDeDNLqz
wU4PekNFMmERzB+w2q5FRmtFPeQkAG3tWtUerJbwHA6Zu8orQ0C5iQf+H2Igl2EGTOATNU/0NmJ3
OKQvVpgSHR+c+8J2Nn3vv/me9+y63vTi8LjupVW3Z79M/SekfkmGdNrv/J4837aMA36c3joehl3d
BeXPkAwwj1sxkmvqmPUx9Qsyxave3Lu140c0A/BcZ59A4LHCfrLySizZY+M8XAlLZhUEG6eSJMAT
kHI0nI7EAfr5dV1KkJSEOK7NNHT3JWwAqEiltyWcFACwKtNNQR209g1DEJTpzpGlpvJVpaF/HGzm
vUMKdiKrstvF7uaVID7vgI3kaDZXfFqXco9a45bM1flM8KXxQGx+9uxkfOr8pMNTYIMkHMKeKsCw
70Rg0Sl6Hq9XQAptV9FBUg18ez1J2LJ2u+hKNefcAubL5XmjFvc0xPVZWNKCj6EwV1S6heJE0GDs
zJ/kSqZR2VCkeALqdz2Vxc5wc00FsHz7VxUKt9+jaIcwAnYjViIglpq5kiRuo/22WvVmpFdboilv
9YTVj3HHgkpqPUxFebKdmHyCxHlZSkFsSxOCbxFnNbIsZHfDuW1b0DQ8JisCr89dTWY/KGiQT9r6
drja1NSQbF6CHjG1QW8wfGjUFIca1JriB9cLadqXct6bZStfIXYYVxRPetfQUBzGubZPhMp5QAQD
P/LD8BrPnh7FYh/9jpmube0UjEUL1VNY6jlVdnAPraXmaDGDI2Qewh9t+rwJTi5TBs21HJjr3PcH
IInhQab1tEmhmqxEfgUneOS1YzDNvq0BvlFjPvNEcAUaUkIP6sXKss392JOSRWYNtd7e18V5MZPP
zoHgWNS3YLmyVWlMpAE/dItP5OK0k6lUjCdG3B6ekawDz2+3mHH3ygaSIoxwtajqWve9YQ8mIbgK
13rmpJ/Li17iYxAYIGJTUvwVZeZDkS8b5YSnnguu74PtjDc4qRZNVGsFLaps7zJCmlujIgyyHJ4Z
nt6TrXOy4umh6/jpVy4EJyv33KgslnGv9XifYIUiF1kO69mT1X2eh/V2nBb9GCQ+irhc3pLKbrbS
+Gyb7HNx0PVd0g4in2RcvijCU5noyW0gWsAN5XKsZ633KUnVK5nxqKSUaVDbwqJ5GYbsqWDm1fbi
uXCrterI8J+M6l3k6k/SFTipuSziqrCuW5lnyUUP5su6MarkwoglWsrlwW7N8mDboAZ6m2Haooiw
D8r0ZTKG30w7e8fH/dqEEw1Qe0EuyHeZPwbrYKnSVTLpMz3duRjNHoKetZ/wwUZ5HqeR6ML8Jp1M
41akfPnWuGzczDwpnMwcPWUO9TUNH5feTPER8ZkRn4wQSm7H0rtFpJS3Idro0RvmKhpkTGxUWK7D
FiVpTJu9zBPcsXYJ3TavilVVDP2rAgazcdOYdIMuPefK3BMH/8ZWlbkZLcokaryBQMwujHQRoz7N
003TYN61pq/W7fcUkgbx6CVEmuzbb0N9XPp0QAdr98FU7apGvmdKnunPT97M3R/3afMUW85JiR/P
s19rsz06ZrJupztKg3UuEUP8MJenLOtxBSPN09eM5ghkpOrka+VX3x3MSkrdfNs68m2Me3Fyp0Af
gx7Nz06Uc1Pa9QUt11thWX/KUdhX7bgcu77tcaiyBm1YoxHZYnyXNqeLcvqbvGEc6vX37lwfuzp5
R/usYct9hlWNAEYWNbZ5tSJi9WwqWupWWtYhbe0rURMeX5ustWS5RQ/2HQGhpPO2Vns9m7KDGtjV
CJfXMjQhAozNbsbYUpFrFQ3M0iLhNornzHaPC/RXaM+EmsBwuSfTvVlNwQfH/U3s/Bk76NfYqqn2
hqW/mQRZz24x/UnccABhyRExu8Zv7hh7y/bVgR2VAy1PdcDplTFqGYqvMa4L46itOfB2rMdkCNlL
Ito1vrCCiTa0cQp5Z1jRpj83RjhzrwROwpEpphAvm2g/Ohuou8Foiimn85Da+hnaND9oYpYZIgja
N6txKVYMjbOnCRFoNbyDnAV2Qw23c0uLXioqCNr9/Al9/49RGM3eYKtUkWm/LvIGjjbtL/zAVS5Z
00xN09s42n9HGvfXdmP9dkV48bEPWhXhcEla9BGipto4cV3uVPwliTOejaFeG1PbIT/mr7Mlg8gt
SrgwZ/zjZmQCpMw73lmAVMlKQNkCnLbSRfNnoP4zbTLORGwpKtkKj9xsMvkx3a2BZR28DJg6zz8V
oNXrhOYKdlrBik550nxEegbLZkqypk2IS/xWtnvBdRbm4/U6s9V0Gsy2upv86cKqzCZ1+p1wh1cR
SrGqRB/+kPS5M30uvJhGiJn4d1JaZKyP858s71YmAI1vMwBu0nYsrM1EoRnFfdAmF1PRcjdOJRhK
gtLy460O6mwzx9me7GFAymWV3njSznah3b+MXSui2a9umHFCW58YkziaYJOYghp15qsuMMMN3K3L
FSeVwKCVVvaO1IU25qc5yXgM2oZBrTsD3kMNzt3305mzp3w0pvzJ9Bw+n+7W8TBIxM1Hz/MZdap/
CiAWbNJqWNg2XT6UFX7B7vmww+6LGeOyMQK7iaxqqtZcMD4wu/pxWOxzZv5YbiuQSb1s7+KqPg9j
XqyWpAewVIXu80SxvnG69GiRjreuAoYameGoCwnw3rrp630pe1qnFBZgZaOLxxAPVoalih85tV7U
FOZro41+bWSIDmouy8hbMKcphwtK2FVzGVIap4Qwb3rJuX2lC7zEpEjtABBg8RRTzqk0u/sgNtpI
Ct1Epmvle3/QL15tdLdmLOPNElhYUb0K4uCUT4+Fq/IXsJ0Iw27aPQYCKS5Nk/GGyZ+/MabAfxSD
Fg9NPbyr1J2pPwLy/ikQlvup7uMbWhv3sTSk+cRN4FxEAho4hF8EXnUi8aclMdseKFH8VLyZi1Y7
UXYVnzVneWyOzkU11bj5e6lKVDlAczZ9hnPDFXiG1oubsJvrJ2eu3Y3nZZc6gMJoEEi7oiup1os1
hA+jvwQnW1WcJCRRraQrP1llrXYlRTIJ9SNRBhZjLBwI9o7JAkhnBeR3UeUTuNaek9vRD0XrAWef
qnwVDuT1pTXiN1xgoze6G01pcPIbIeH+AISsjThf59YA6wjC/H4Z6+1i8fTOaWZs/NZJ3jixIVkO
3Qcwcg/0A7Ab1sMMUsO9GgSin6iTlTfuwZhsewMbaY4IYjgVpd1F5GWHt0US2iiB8cDSCatzT6nl
VmfbXiT5JKRSinx+AOeDCyA3WbhzrIyURi/joozJzCsy5w5jwvSQKuPqvjF/nZ6fV155zpPrVMXa
M3oGj+2wrKfSeFUTs4GxL1q6CYb0Yxg/Ct9FttMcnE3E6+EoXsFsXqMvGM+kZiAsTew48wCBvhad
B2PaHtTe0mgGqIu+t5ZBsJymlA9Rz157SGIgGhE2mcRegwK7UqVc+VTl3XysPaNZF6M33o/iKjm4
owD1XFQUUoZ8GQeSMZe5C4FwjU+oCwRtM0Z3Oc/jYQ+gKbydliA52z04lXgq8BOMY7vTUoEMhVMN
9cAjJ6txZHwz9VN28CfpfCrpLuuFkPezhOzcgp5lkgXvgEvBS9NdL2lFcmZsO6a+Dj+zpnRP0o0l
MmwcrNTolz9x5xINpEuLAhEfiY1DfDHjLyBW+cEPPfvQq245jPbgnomTBpeT+ln5PfJa3fGbGzdK
lbm8+LonvanoIZ35nXkRdV98uLntHIGt052mcfPqBqPzxZDMxwMDbzhjkhdh7+KuQDF113KZ0xuU
zySaksS+rYI2XHmOWaIg+4ipkg3Ys11NcLcGMK+NFKzP5V13aIcCOW/WwY4ptPPalqZ1r/mhHOy+
6k8t1c1TTiV/CVXW/iTangEIkj6+Nkuzvw7b8ONbWFxkj3XGGpWxXowhvZ8QzX5dIy131oLcCjOv
HnUEJR7hu4jDal1neUFcjDJQ8nvYwBJe0w32apBgA7aElQWn+LjoPLuF/7j8OEvV8460pHnqZvhs
TUV/UVfhPp9NTkYIHjvS1t0/PPVAHhIgFPgXg8ui+y4KQK0S308+1Iwe7XnvCXzrm7YNqm2uF1p8
qyZud8WE1mVNq+6ndDeLlK9hTP1uDfmuPY/OlN73VWKdRZcY61KKepPBaYVny8gOMTTYKb5PvDmO
wP+mpuBzcP1yb3UI13IYrnEDQLgNBGrb/vD9CfhUUNXzn7jAG8q0kGFpUiWf2hDjwTQd8SRUkXVE
zLjj2ra7iXkNBy8DaTQ+1ADfhHzlhsiAdaB+M55cK6u620zww8QW5wafHrPWB4ai1act/fG3DnWw
yrIYgc0OvPu+FRz0akp+J9/NL7IvxVoMDmO/OB6PwEZFBPuBSY7lZNvSpcxNuO7PhduxgTOPp8J3
2kPhu1gnptxXr0vN5RMWX2kiku6q3BR7w1ZjNKqWeNbQjfc5vNMRlztk77lGVTLYG6jHgE33IL1l
LvaSN9ycIN14Ssz4sQiz5nlpZ3CFCapGvSm70v92kxFpyeBPT8apOIY253AGR3trW7l1hthqRiD6
eqxn2Hhi1O5P0wiT20Zoxkw5MELGvuJucFwiTlQLlq9VLVDNRXImpov3B4aBZr0NnSXL4IGGAYRY
KDnlDZDRPl81TE3ua2x5W1hD6WPXNVgEpIFZAFwHCl3FUX81bm87+EpbR/PlGENSHxr2Vddp4Nkb
I1e06qJ2TlUQp59ZzhDSTIvXpK6MVcVJYESEgnlyraxKfYjEr19HPpON8CZuB/aLCVbDAjRrbDUr
aVT5TqXd55hD4evc9kMGYtqxO93d52rsIGaH9t4mufK2cH3nReR9t3flXDKFc5CmpoZKv/Nm+pvW
2po11D2hC5weXjFG5dLgVgPFxJdCMavq+cP25iukdoy3THECWudAbEQGvaDKrBw3PvPiBWDDNgwM
5sVj2N90S+4zMGE2lMREMFuj068Ug5sfEPEaKRqo1IDxZyULdloWuCU7J54Quswkv0mEBwi6d5xk
ZzsuD6WsvLXfAR6SAW8C93Pxnjpte1dPwbffm+3ZHhMOhe7Klod++cyZrzepj+bZP5mEQD26c4NU
0NbOIR6gNbipyE8zGtm5spma95U2AHS0v2XplwRR9eV5HDNFeZuRyTmO/eOIP5O5uje+eFOcMeA0
mW8QEc5Cco5Q41R1d7PY+by2Yiin5BnlW78ghs8mmerOc9t3Hn9xAAk2renYyv1UduZ7HsT6OKcj
42SBdwlehfmctQZOzry5UI41gLEBridxatyNXgcEVwRijUPNovErcsaMmGFl3MsVgZb01UnHt59h
6QRS8jEk44IhyHd4LdpqI9K63vRBS7/WNOEtpv9s2wuqaYPpdhT7xU8aNMFOh4hWaWpC1ARRtOcy
7k4+11DNpG20T7oewc8CH79IewZtWk/xzjHitzju7d2UQpaa0sH+jFXLL1U/n3OhvUPKmvYOgnt6
yMHj7ZpaJ5d8QhdY6dEzbqXSY+RqR3/3oChrvjf3MQS6St6wXvDXpLLZiXhhjN/qbyhvmIjp9u/B
hcwNk+XAOnuJyKLZYyKlHMs9uph9wKp3Q/uZ1/HEj3CgjwAK/J0PVnWCnuXfk9OJMT833oC2F+de
MZa0XbvcqBjByRC6B5vjjDtUv/l2yYxhnZRVFfVLv7w5SSrWaSmcyHHn7hEWefukxrLdjq3jHojk
hE3G3fAux2qL4w3Ofa2RTtLIlbgsDHO4IKQjg3eOu4JKp+7iyco30vbtZMVAmz8bQkXUlynHoWUD
nmYOybxu42qpt02qcAKXBwbh6zGYU8BHXXWEVc6nNZr6SRez2hh6lk9ywTQmEnv4DtCoEN2W9qjm
xtuIOeaXiWQCQQ1Rr7zJfeF/7Y4edy6kV/s7xUXJ59nrnR/L4nMhF+95dPN+y8EQn9tBp6cK+yeB
E0648RfWHmYr7z8tfBUfhtsFPm9OF69Lbb4MfFc7Pl33EsNsfQz9QKWrph3kRtWLWscTpODJUJsZ
Ns3J0kSN2b09P7IoOZMh5zprMRfVQ2s1WKHyBk+8rYLsLgkDb08cGrV3aw1HjAvTZblSjbNp7tfa
VuFNx1DqlVaZDjOF8/JtTHDAo7ihD2oygbQ92P05s/R8Rwf9LJxy3hGmCo7cSgZ1TqzxuVnoa221
qEg7waeWnn1qycO+EpJXM4PHnFEkrki2DS9k6Hx4Wf0dxEmGFCDRVwlrQLbwm/HXtBdGPzmAVQ7V
ql/Tq0IbTukxSOszv2wRO7uy9rKD24QNq22MDOOVnSQOiN3Onlpi4PnXYE+N/ewl+T5wfAGDtPow
xhkP6EJG3d4PJQhWOeOLCth0FA3EvLZqKuavHlw6X95bcc2ES8j2Ye6W6UkKQuoapnWs3DExT8t8
3OWZ8VFMQRbhxPL2XsPoJL9mR+5ITUxORQAFmaGos3YSDgdCR7W6xb/8PBuQzVu3KQ4VuZmRhjcJ
lN5797CunGSpnTcvwI6SpTrdhlP84hfTlyS8b52XpbvBEMEyYM0j1cZOfKnzYG96tyNo6dSXUPL8
Ut6qoK0uXutzUQI4wrxiLdJgbzBdyKjH9Z4wu1j5hXG3FA0MdNf5ajiQI2733wxeZO/tEvVgOl1/
a4NOvfXZTlwGP9nEkLI2QZKGN2Yxf8HSrtZWoxF7uyzg7hoqblt0u6IUtDiQKIPvUJHEBrUcN1W6
QKucHbPbTlKRy4dOsek9TKBdiBuPTas33dUA9+yB0B0zFsYa06//CNS+vYOVmd4rHBDvmayXX3uu
qyfbxIgh+sG6YOzIOYiGCr3dEHAbdfbqGR1rn/j+4Fticlxjuseladj7eDCaoxHSAQLotouHvpjw
EqHZKsZ+sVBfoc1+LHadZtNgwtpbjGDxaUvCsuEqYQ8urAgfLNfHWLu7md1URlxGc58izR2m0Jb7
Gfgjwx2rO5MLTkkJkCDuxvJUFKMNknCIGbsnyfg4YLzbYfbixhqLGOj0rJ+UWRdrqvp538RZEllo
7edUmkmEbQLFR9Pg+MxTVn8PqY0NZIkkzEMkWucr6GOENmEZyIj5YoR340QhPiZZuAsx2/0oZqy0
4wtGJ1vnm07L6kX5bo3/sEULiQYAcmvPV/aOLQIzOKVBzviuoLe4yecOAAQLlxK3je89SNFzV5Lx
0NNN/HbI+LeDm0lorL4OfkUVYFEb8O3ETER3cbn4t1AQkX6krB7HK6yefTlUyT6bv0KcqcfaYJ2w
yZEPtcc6Tpzp7FljnEKQ0uOpbxuMEHFY+1sIiePKAg7EN4ID2JjD9qbDuYoUn2E3SApxEWaJpcTQ
9iqbcPNRqZi7xlZviI8A2WqouEuChXxJ9Q+ZIuVXaE79LT14/Fyia+1CtdTHeskn7jNJU9LwgLbS
n/d0RHZkOWV7DIdKrgcao5dFLuAbOt1zD0E8DVMfRHydd0fdjiwDiAwvx2R7ehfAeL2t4ir81BpV
r/W7eCPKqd2nOdVMresJeAUTjuMyanvPyoamePWpZ0JatHTGQznlyZIhDwfqvfXcZTNxFq78TE5n
IVlUpCLygXBSPgBMYLrpWGBKYbH1f3rbmGTkdnX9hlxdXqYO20ctYUMq4o82wmHWu1iQv/pqGM/T
gJmSUFF2Zkp6kivWixlY4V+ElT6mpop3ZpUxjyutd4w0QxblXIaB08Z7HLP1rhpj69A3AgeXmzjZ
qk5899GBGHeecczx7Ld5pHiP0HYgA44A+tiw8lHyDRjCIxHCr7zk2W3sYj6lSS5f+pDEgZU9+jP6
TdClm3BwxjsQ9clHwn+PskDTFWdcnnUTE+Mxy+FolUG26YgI3jRhAu12pM8vPFSNhGQ2Eq04c9Hr
Hz2s7WvyM5kjJlJ9dSAz6AeycZ9g3I4sYx5O2gJep+SYH6ow6LZyCadf4cW8CyE36I7rp4ngfeYM
V0doGkan2UnpsiXZsI7DudzJAqkmmV9hEooIffh7MYdhox2claaTzGlEbruxd331AauesSUGow3G
HZAImFJGdkTgb6CTsuIh1PQzegvA0Jzx5yB0us5Gme4Ub+CtmS1sGw1m/8bIuNjUORuhC83qwZwD
/1g0QYaTIK4+8rx415aJ0JlyhriCpY64nt8No15YjXE9vOGdETX4eS85Gwys0Be8yrMnvBz3CLAa
Pxl4HVw4gn9fCP1/wdOe6pJ//pmHBvXpH7i1/9j9qW8/yz/dP/+m69/zj98FlO2vv/eKKvtfv9hU
qFDzA6iS+fKnG4r+f0LN/q//8S/G2dPc/Pn3f8PAXPXXPy2RdfW/8WfsVf6DzPQv0LTzZ939y2//
i5ZmgjdzHMd2fD90HeeaX/gXLc00/2YGBJwLExyab14XoP+ipdn23zy0jgCrYmjZFjC1f9DSLOdv
IT4vM3TAYXqWILLwv7/t+//arvsvjF3yp/7r1/8TrmX5fwej/fManh/8S8QZO/DV2A5GcVALpb3v
pEm9DjC6flQuhQXl8wLsxJ2MgxyN4Qbbu8tVVmGJPyz9VE7RFT0Rr8Zkzn4JxMapUbIMfINRCTgE
3qoSw0Fceg/Tsngo+WzFMz5lJUknbf/WzIX17EvJrk5eQajEUa+wHCXlVFTs3dXF7WS34tVs2EU3
8ww4bAjoRWUK3TlG7V6V3gAxnHinocVbTlWNuX6xXhrk/W3hLWVFnOiUfceqSti0mxtkE2u0f00E
53zNUVjtx4X1/LSmVS/IVL4sk+eHqBnZeGObYmIFtRqrBwMHP5sjQ0NLlpMgcyIGgho5s3vB9Cev
urOVpS2Om0TskFdVug4yl3K0nMKz6UzB6xyMrAqkATErqzGLjXs/s4bHAr/Ti5pi9eGOOZISZdVJ
z0qcMncZXqdAWfVKO2Va4/ujkF4ZPrBolWIgjLRRo4IW1PgrlJb0RtZD/UWFiyV/9Nt+545mWERZ
2flbT82kYuSU+Bo7yYUektKBnb1tsaDhrBDwfGjwhDPdMnaxL1UYI+WIpKmZzJcZ9hmTOcQFmbMn
huR6oAt5aqTOIt9KQ2x3yjwZlTG0W6118xjkdhisrNzJPxR+jZshKYxdGkv/o6obbMJpnz11Peux
aVYBqy+KDxL8x8iMQ4I4aAzOsqQ7XWMvT2IESdYaJwJdIjNlddLTubygjYo8CnoLsruXTvRCfWBZ
28HU065DI6+2g/sUiPDGTrnQ56bPwdbO4X2JPLwmxgNGeoVPj2l/R8inz/jLqZc5CooxPPtGHOz9
mMsPrnVyH+Ad+cwg+9yErP7f2+N1hYGq/wgKKDsHXculGAQnH+/qjaIWeOnaLPuGA2+zp9RAO3I6
VZ7rIjZ+xDLRkLoAgxnMlXWxBXPm3yeIc8e5rzj1lQy+ijSrWU1oK3nXpKXcJT0YYli/WMcznA6R
NbElMAqMPv6gMHUsjCSYn/LjskODneiyZQyzKC89EB1v/LKxEf4gmNSHQbhYXjX7SNgfydV47Vke
DV/T7uxgbahWzZAtD1moWe8ljGYsdrWPqyoPMTDyfuHcoFD+oH1O3swBx0Vq5uadGYTGIwE0Dq4d
6ryk8Jj1Dk3+in1APS25EF2UyoGurErolqY6rC4t/uiHhUry0Zgb8/Nqhe3pvEwSTFqVb4umCI9x
4KtzWdJSjiXup7I2/TuOP2844d3o9yXZ5nS6YxUtXZA+12Pjr/O58W97ovAY8mPNURHnB0q3Fc4p
eddWNa5lP4obe+7GG1phB16wo+4wCPkPc1DUjFHHsPm0WNgso6B26ztYWCGPWJdDhkbJPPC3u7d9
4dqflq79/yTvPJYlN5ft/CoKjaQBGPBmoAmAAspXbW8miG3hvcfT60PzSJe3g82Oc2cKxWE0ebrJ
XQ71I3PlWl8+Mv8JfIsFa7cYo4WNVluhi49ooeEv8SyaFktnpSHFrhtKzbUOjGFDTTE9NUauvYjW
MPL+mk3GIG7J97gpBm8koe4OjAIPcSiad6am1t6Yd8gKMc7NtmpJjk3olAImdkb2DOkPC+jnL7a7
B/kdFgVjp+TKcm/2ufnApuOH2jA2VtIdlvyIHx8nLNbVyo3GSXCWgkfppo4MQ4BzGKq/adkmh921
6+b5zByEbloXPonDXIN8ju7qRGM9HCtwI6wOUcT+3kxGIAxkZsOpMUq3RtdmX3KhaHyr1ANrq+Wz
3HeqS/im9oaQ9HIiCe1NIbfDvq0MAxtyHH9FYz1ctUyvTjnjmu0kyfNzwgJZO9YHubpvRAXPk5rj
5Aa8VmC7qleRdpaXHwMN5toRCceSjHItvVoTrbtD7jCCGNQUu7jhfmtXRV3RJC8vy2QY9z2hPNK9
YjHsEslk8psFYoJBshbvqQCb3WAwCWa2UW4i9g6jAKHjNXTEV5XlkFTlyyQxnA/p/4pxuhezIEb+
CXtShVXlFdyxzmA+Q9wELV/ykd7rWEiSeIuNGwl1nvbZgI4jx+U5VrL4rjIK9pEkSXNR8Iv76FAd
lodyXL4LYhvHxJw5eVm/Vm1qBnrEM4X6VBNhihW5ElgWrRXbRUykNxID1q5ApPHlalBfojmzHiis
2z2rEwd8tVyX9xE7hq8ROvmuJTl2qLNe8Dl5Ra/pUvFMsoq5FTb+ya6ZaK3JzRalurQ0f2Aet+0r
bd6qdYgXJ5zWGIgZPxGzsTZD3dR32SxqHyp9MbReK5bvc2Z2cGYFsqdl2BZHZSFCLtb58jWoLdGM
2LDKc16Xndtj4kNCDoaXclIEvx+ZCxmY6p2mHmPVxgilPvOv5JjCiiQmn5Jq86UUJ3WbplEC/b/M
WrpyVfXoRbN9p2pOuaB4ik3Wb6jW0y2p7+iKBSv76koLK3TQGPQFFaN3Nn4zJHBwdnOzSiwYCtg3
rANWS55xghFinFlGJYGx3ptjI+8UocnuxmpSTrTW6l4xJcPR8plspIp300+tbiZqrESSX5GiYBN8
VGu3Ytmb7+1AnamMBlfqnPQlxqNBkG5CNdI0u4rN6DFhgc2e0WrzJg7B4pMHMxZnUtlRLcVzU7lG
IYelw45BJXGzOpD3QkTwOqkN7dAn5oQiG6wWyUzhfYFFeWUeUQ+2oZXBRSu6aJ8A73gn5rrssp4i
Ztbz7KtQRUYgCBxPYTuqzsRM/1z3aeMumhXfRhivvvGpgehtpoCuWm6EHnMrujUSxfIJrcclImB3
lAj4Mgx1Ew8WjOMloMFirvUY5onxEdUSd5uGXOhb03ICGsIsbVrMQLumILhPbEXYd6S7b1gUoRKx
z9Nip4ZmdazVQN9GmYBI3+N0kTaQ78SD1NfWLqN68/gyVmdBjwbfCE1lMxB9IPsiR+9tRWYJNkDe
ush/4qHK5+Ql4v4GWCvPlccoakM/QUHclOEcnrLMCLZGpnKqTq1ymljPtusidtnSOSKkA/1mOTpp
+5ILB4zCPtM0wZXbshhp6pP5vg+Kej9blnlUGgnjEFH1TcXN2A34yA9aE8kXpZ0nzBQ1Chp3nJtI
NTlbA9E0ZpRzdhklKPH7VlvS2S/UZvSrxmSLPMbSx9zKUo98IBf1WAktGrMpxJsJWJJmEwfP3AAX
L+GK2SRH1nAvUdL2NcqCwe2WNNxD70MKl4uB20hbmjuVhCStT2+8RnAI7pey6+7aWsm2il50H0S6
KBOxrO2qORH4imfKGzpy5pkaSaTaHDfLuv0iTTnTBbBvmpMgVNypXTtuxYDdkZEREs1lkDJ5nSWs
AUlR3k1tOp4mxk61Iy8KZkne/42Ky2aT5iqTzikSk89sloablKUnL/h7LHKXqslCRaxoiF1pcCy5
G14EoZNclUDeFXi3uPpFY8I+EWtjoGvIZnAH84MzZ2G7k0OJqPjhrEbEcRdDKzBuxCgbtOGGrxrr
4hIM0bEXh5K4ARFBad3VfbAj4DOeo6Evr9XAmJi2QnQnvZZOVpgYDPWIRg/8Gsz0D7p8HhgoeLVI
OeaYLKwlL50ywC9HlBPUjmIbkuY4SiT2MUQXCmbqMF1hCHH8LKQje1bwxV8DGEYIFdmwXeYeC5SO
Tow7lNuCkyvK/Dgg+xwEiyPC1sps3Bf9bLl6kgH7aJLyoCRhtsG/w2mfDWT2qjlPH5l/1F6UauWm
0DvuJx01qrCJUkkicjNqF7MnrFCUubxNutS4ERs0EqeC/nErmWGxDxT05wyF+7WbxNJRlzjZWJae
IP3mltdKWCL6XMafALTnEnOJ7spC5CfES1xuB0Pjm173eFLjUuCxJWH61FI92HCVt6NtDEuykTEC
HImcir4pdKhqzWKpTqnqJxz/SLGLNr1rTRX4NDLdfRWI2zIah+vQaUj92IpI2AWoZGCmdI89bRz2
sZCne3Fs9XclZ8841wPzAY0v133XJePnxJ44Frlqxg00gMzJcAx8GUQu/Y5Q8+NUKlTAKC/Y65vi
g6xbehuo+XIRezzAtqhmRzyz0wZnfMYQiVu+lwdS+JAJYfc1hGUIUMWwfOiW7YmwXfuuwoLY863Q
vrNJTmmjjeWmlsz6I5tE43HUEkyDIkvEM1sXVePRagWAfyEpRNtYA5pyl9WtrSB8e7iAijPGbsLB
oYCrX2hbwBDpQHczCnz/cLkUTrtYoUfCazVUjQ2x/bjRPwbmKi+aEjYb3nxtM7QyWYLcFE6z1A3n
JMRJZLQZOMWRcKstqQTPmU6B0xF7voDgdDTsB2upQK96rc2SH140Ez5QazBcJH9YlQTT8QgBdX8A
KgaRJi7SkdBFFX2aGhe4zYcGC6dIrCeDK7K0FaHsvKzs8gcByXzXW4H1EJAnZCtgQi4M8wlOx8qc
dUIzQ0Tb12n9N23rxKw8U/qLmsbFJ/8u6FCCCqQAjTY4BIY0T4ypSvEoL2BFMku7JrOAP9GUWt3O
YqwAJMPy7pFkuvmOxJU0B7Rz8IraPB0w7MFPSqtEYQ6ntAU+2HC8zfKecU8jChVkCQNpIUSWZ1Yd
yWfWjkq4++itS1EwvmdCjCfILtPeMCzz0LEMYV9FyPB0Q+M1y1TjrUYhhcsE87QyG+IJCVPceq45
N3UcRBOnrKstLbp0pQ6XLs7rbY8/+E3WevYsU5BpBCQ47dPC2ixLqb3y2HiAowL/URHLwYNVkt/R
F9U49UJJHceyOa9Fz7jImNo6wo2WepmVPnTmhqzKUorSw2IWDSsIEn0zkXi80xNBPFpBRPxJLZPa
EeLJOo14AfaykW95WracUfpnQgJzhqslS3Yaja2tNRPfI71NX2eQCDngKfzRDcCFe9B97U4M8/TO
HMnu1xpJzUaTBm8Ry/RREarlG9c937/QIKk8Yt7W14jvyGjsdVQ1EpsMNFA62io/6BKIL3N1z+ds
9DsC8k4u+bheW9ZiaQdxyBfIPJbxNomLOTh9NVvsYQNCd5B5Kr46AV+xYkt5pPXHHhSHwnYSp/tx
FpY7s6jVLXgEsnXDuoI4Bdyka2PvkVJhULR2S7vBWuYNnqplQxkyOKEkx2e2D+FDFLHlvJtJ88I+
Wk3fqI3cv0SitNhxLYjPctY2QMs6rcMkDmsCRad47tvgjuQgdVAtzSz9Kk2645a0WbQU5ZYvG6Z3
oTAghugdZgjC7sLybhjpQyumKOkKJkOv03vhRupT4VSWbfU0KFL7lQiF+snODJ50PbREQksx8MRi
XdpVCYUDGoJ0frVA4q5m5t3szJ4kzMxLmZN6TX68bpJw1SHX5wI/hpVt2ccnnDSjwCQaIgZxI5ZL
Z5ZL/bVZpICl7xMbxSOWxuRDk/slljSP2XV57sDf+Ak+shOie3YerLrH5jGKa9KfvhhhgvwyktKo
rLHiurpiQFDr9WxqObF1aT9oChAWPYvyu05Jw5coLbs9/onB5RvBbufBsD4NXdITR46q6KjL0YAT
rIridyNOlclpBsK15BVlyoJgMC4KYAY/zWkwuZXWG0LST6GIV4A5RPZuyuNWFqSAN6Fsp9Cb5gHQ
ahOJyrGaOQ+2YkHdjz1pGZ1pPeY8KlRz1+GbGTfypNSffZTjUsBgMua0ZwBLXESGZLsAXnAFidkL
sfZGYDFmIFrbnIbwORGF6TbGDInqFit81IGQiruElQCwH4jcMzMxG0dNqB03Ri8x/0Ih4U7bhM2z
wfsCC77qM1cM+khBAVRIiphV3CMmFZOe75cpl76rOM2eRgatTpmokgkJLyXp18RB+7UCc0ybdrU+
4R0zr3hyY8nFWtofrApI+zPS4HyNdPbR4QuRR15FqoMVQ77lCU6Rck6kGtRcXMfioZMXg9RPwxB/
4XylfqmD4Tq3OhdCM0j3Cg2t1xaD/hAGCUglQzAOmpTm+4oCkqR3ROFacU85V3XETrxYhbnQLbE2
eMViZrKtluX4JCM3L9CsJGBqZWfEflEHGjetUSEhhCV4cXUUt2HT623h03jKRzmUMgHLbRhs8iUd
b9JBnhz4Je0ng2uErMQEq5tkxBVMk1NwKCT9ftQs0WHda39hTsmNHvuFybROlwgiwley527o70el
1X2ZjW3nfLSyt8HSyQbUKTAtVl0sN5WkDjdTVA980iV8X1OGQJAMbdw79TB1N1246JnNwH7BemYZ
im3FzeQnVgJKQujbZa+Zy2jHHdpli5EALS8cQio/kzuwmxdl6GG3bTiDAFdFVdt5zRRHOO4KQWBS
W1oXsevFbyK6hBdlsfvMU/TnQBHmlFXofNN5OigzYmWeC/JjuzHqSo8cs5jBktaWV3OKqmsO+4uo
ci98sjVo2BBijmKa2mri0B+z22iZ9RccB/UXU6foRSlzwoxKGn8mShScFD6jF/A/MVArC4QQo8jO
ciTMjYewqlAP60y69qoUSlzaubJfsqh/TIxO8fkMBjeIcuz58TRCdlRoORNUbOrwDgMDqzXn9VZY
aVsAmiwOiKr5naYPOSaqMjZ36HL6QaAG4l/DttvXRTFobgNoxTamaNVTe1KG85hOD7qKgBLG0ngJ
NSPbhCqqTKrE3/BqvEXv7vujifuwtGirdF8ZpH0o0ODkyavcxfGnRaJm14eBeSLHEaILiPQiaV/n
DIsDwjoJDe46q06e2nm122Y0XQthYlYVcqGk2mPd6BoaT1cVD608TPj5DA20t1Dnfq7kqorXta13
c1jzVkjNpIPa4T2m5M3EC7fKhAG7rlpsebVWjAtipl2YAPWWMBmxKDTsf5XMaEcHJ6c+CmYPUS2s
sU4n/ARHZRbuaDg9LEcQ8YbYKNJZtcnJDx+EMKPKC8Sw8ypVzp6TSItfGyNc7gwsuXf9TMAA0Id0
nGtdwBVdVt7ci8q+T7BT26I1dRT6cuxQ3egWHokpIgaiG/29iEV7oy6EQ9s1YST1DeN9IpTzXjab
7rFZTEBEWtdtggp/FFwkeaNXeXhNg0q4EksothbIw89EyqqzEhO2o5wrd2OoKl7eSAoplqHfIxyU
Z4g8+qNkppbk4Eq2tlrL9Nxga8kjSJfiIQo08TJVC3fEoqssT+/LCaW9F6Q3Ih7ZVlXYJc36LfEZ
/1yy6eSk3TDXwc3KNoIIUzMuyguxkDudu4KrGSqGtyrpz7QEozsCaUCuUvWzNuYajRC+lWiR51NB
d/KWaSL+igU5y5abBHCDkuf7gVQ90KqOmGiUhkfdjOlgW4MU8BLUyy2BYQn1HCZZvq0rNcS5X2Vc
RcDDzqGigbFbBHEYXdNqizfqhZyzcySx5WbSYN5nYrFoW4wG6KeNIBCpIV68DTF+iYw5tLjGAGC1
jyALxiPzRYYV4DIzhjFaO6vPbTHCuWhGtcz8lCYc45jEgQtyKeUlYH2DXENonJs4G0QHYBQRca4m
UaS3mHjX44Q04CqToRyivig/FgwfEA0CnLFdnxNIFuI6qxxNHSgvDMVs0VSjxDC9juXUERyFpqPL
BbvlLLJGGRSBeOldEfv9ndU1oeGoUhfwOsuCfHwMbvBNm3TSB3W3iDRqtToCSJr1hiqm4ew1CJDB
+6BXdEykUJIeKVYuEIEt20EErUrvS7UJJIgW2CK7YIa4wSLfFBcWriVtixliruhkOMAcFQ9hDjOx
RPqe9HVyFoDDehoSrBbQIepi2jJHDfwyS63wMJPb0p6tLuJQrhbTulMSmJWQSBAB7ATIGNj9Pqmt
dqB7TkV8VWqDPxVCyCJsisTMv9ImipJbZh7lpWvybPxQ9SnTtroYFgyBsmT6EqeyyVzC4m21ycDz
YeSOzTJmLtvwrKNSMj5Iqo45PmekdggNZq5gYyZplAok6NwlGo1bQehFPzepajedAaHCr1QDx2Rj
hg1oXYYMTNYUnTRWbqpb3l5Gl+xccAsQ3eFuioQg8Wq9l49LHUcfYze3qgspSmYzQN3sG1JbN/RM
aOh6To1AmV4+FYaZLAemG9VtU2XJ59L0pQ+EsrmaCyuucWVtqREa0oIN3aENvazbjfAjPDQJbmcm
07zYxkLcnxWIUc+quCTdtsWmmrvgPpn7ZEEIrRNEAJucuK/EiyfkVjXZlozXHfbPgIiu0EYyzERT
a9s2Id2gt2ASekohLInJLX197UawN3dFkwaGB7zRIH2kKm8IFYrbZ9O8AQHRn9n5qx0MMemflg5U
WtPoCOH1JAx7tUqt76JPaJrDKT51ZLhazC4YMXNUvqcQeYITITWz717M85cukjCQjknP72bqpGz6
1Grx2GEAPomlSf+clQkLfEtlSBH7Mm6USBV4kcdSuWVUbNyt8y+CQ1JBEB3/iS2xyffJzGP1POkw
0gSGqzfIb8me9KrsB5Hc7+MskreauaaOkDAfZuTY48wyzj1LP5naGqybUnVUjylMqboUrGPY8OTs
YoUFuTGWlwHBmIjcb2pttu5mfUiZ4dYIMgX2QYhNnDQNRAsIfY5qhMLFElKFmHMxPtLusiw4Htg/
p3et7IAo7B5MkEj0fmnd7dCIJHYvtCPu+Qh2nVfL1rhPBREfcyZmvcekC3LHosCB7RT9IVi0GbqG
2OXnbDSDhx7yH9SSgR6/E6aE3VncRVd230rhVKtgx3Iy9URsVXCJbStcEibjrqiblNk1pl77sESz
veQgkmQ0htbcSzWkDzvJe1ah5/lUVBcIVaq2AZUoYaMJV0rN/+/uGU0EDf9r98w5/srfEHIyfvlv
/+P9K2zi6n/+1U7z47//006jaH9IokZyA/DDmtdZTTN/2mkU9Q+o/QoCmgRH0NC1/7DTKNIfBMxM
cEdcq7ohmZh5EAW76H/9d/4I+LGpm4ph6Kamqca/Y6cxfloDaciaqPGcmIHrmmjg7vlpGVA2jL0g
aykYNanfJfGxbpQzlop3vnqLHcmZx8KBa8yFyz7xfaVkoCr6U8UqSDU9SMrKfxPFFwOslyOwQDBS
SJMvijfn4VElyawvbkmXJsVvbSe/CkjJuOohCw+qyqho6LBpg4sT7XblCCxtSzCIFi40DSLCCEyq
L6MA31nJpU19RkzciufKg7Gll065Z5FI0/oaWAzzeun0DobJScZtH5FqsHu/VjfcRkZsw52DJDRi
kENcSGy7NTZzssmKnQjzoNqIqlv1Vyu9IYYel7dBcogrry4dLXDBT5op3ZMvp+fG8thAn91ld4nL
gOsShN/1gyLe1ifyjXno8KuS8p1fjhA6Pe1JCNBT7PzVnP3qroHAmNr3goSR1iER0DJVlm6LO1qH
+zo7l8KjnOLiNCnDQ4eTRSkdaGtydaoTX2xMHzB3K0x+8EMFp9jIF3eXTcfGqkkJ35Qcgb3H5OAA
lAO8stNiYZb8FuyLzPTC6Z/nD+FVeJ0/xB9/F3/8ff01euu+//w1epM/um/54//8b/hO3jRf89WP
4Vv90Hzq5VGQV9zbeWi9YPYsv06PsAmgqaW2rMkkZxVbwe2Xv2bnpPVEpFK5fCEWshhEC2z5OXtT
UQPAKKT3oxvdTuIuZVmQ7NuSA6BrrZmpUH2rQQe/pNA/NY/6cUCCLi9N7UzLhXCMIt/ws9ZtbwO8
bDsvLxAiDKW0F/wqds7+Gup0LxI20+i+TNBRLHudOWG43QNXXv+e3k0OJv0eMPErUOeL3Wz498w3
ksoFuIJX7nrbpPqQzQtVlx1x+xT9kALNYPDhKZk7X3mdUeDQO6eEA+5BNar3qBHvATt4Wtw7B6PY
T/K2OASKW22jdfTCLVvPbkPhI+So1o9sC+o96OU4GwB9TLeT8qoVe+oVLxGwUNqhWrsGTCSJkJ9M
FlNEcjFBsGPrdwmzkOsX3H7YwWgkfhOrh0ZrIOFdIZMogy8uDqmjmuKMFwzziBFyfWKEhdyc2gx4
fI0eODhVR/CswKj3ZXc0b141hEeL4RUqwaXp9jABQwgSCnIabf61HXpSZvCSaR7Fa0Ie7Du6j88n
13PNbG9+eyAdS+E8vp3A3aF60gRDZnFgjcTRTdXCLnFIsW+iltnrxoLnMtjZvXAZog0/UZ43rCeE
HjJRqnbBPpOPaf4dxE9mJNspUBHhSFHbvU1CsGmV3FFFxZc1BtoChlE5dyvkpzrGhsc+JGMRthaj
oS5hKP0emj100X2THNPuWIS9XaVHi2ltIIjrc7O6TXUV3+id1pzKI1bX+javv1M8p+EMT2baELkp
b2m46d+p7Rekfw6YC5gNHOrb4jMuDzIxIaeDC0DAoVx1BC4ppzM/Lx47ldyKTxQizE6CN2vnoiMZ
r2mAH8T4skbhqWN6om0zMoLKIbc2QPjh5ZIaJz6s8Up9ipq0eCzERzHbVMNhPptvMsiSFm+XAXhk
2Y/Zga3ntmiiK9Fje+zrEOf7RHbUCjfLsT8ZTyPnoWSXN/kNqIkV5Ueg/sc/FBfkz9OP3+b3/vwT
6g7+mbMK/TVEX/jXXxpb1r7KUzyx63PHwbgclqd5BE9ip9hyllxyTRx3tnmt1bOGG2B+57JXYqbV
77Da2G5w1pDFZvlJgK9F+rlfS1KmsCIOeljFmfguwT0OhVtUSCcMd2El2CrPwih2mOtZoGHYSJd8
A/aB7EVQ1bWHfBOsSBkMVYadLH3MYa0/Y5NroS/r1S3vKtPJgpR9PdpayHvzbtoEl3vXojO0kHV7
PJyN5SPaYJyecPdXz9moe5m7Bo0NEB1ESt/0Y/Lej06dto5an6LyrIePJbfHgL0xxdZMXMOwl8hb
gEiTYgH64EzyM+QjRtsrkVaAOzZtYpPvDo2fKSPPp/KVKpT/D72pfmska1PsNb60cfekatOmYoWl
1WmebCybpAwYrlXfoZY5FeAMWSWP3eMx6UY3lR8CKX3nxv6SZOzgmQTgcibzTfgrTS8ikDVkanUw
ErO9LDdiqbjwl9kUrthmLzmoW7u2gBKRgS+AzarNpksp7gK72YzjNzvCzPYpFUZf1ykZYzHyEusq
AJbbgDRYDeEcFHN8E2sFbi8we4BWLYel6qAX2+EgW5d8upNCZl6kTlOZYVJRu1QfiHtVyO43sKsr
P1+YXpm3nNNEOk5adjGy6THP9E+5UI+heomKP5f+/Fse70v1Vdx1zddXd3qr/h9wcSuSvq4M+nUl
elc1b102C1/E+orPr/9kAf/Xf/wvV7ek/6EiU4iirlnMevX/cHVLFJuSJuuiIqmWirP7/7q6+ROV
iSr/kSiZCmUsK2P+VYbqfyiyofNzFBWzt6yYyr9Thv5YVfSzp9tYzeb/eWtLE40KcLAeU2CDvaT4
CGS2AjMxxJDmCw2T/Yoyb7z0oeX+5W36Gx85tXX1dw/405qYvERpk0np7RZRAfdq+XIv1hA648d4
rt7/+TGkdTHM3z3ITwtj0MRg+ojhvEv723FRXZUU4Qj6LgxJZkzvAU4J6t5Dg9V1IenesSgEK9Fv
XqG0brP6u0f/ecsVs4A5BsSxExP8m3nqYut1yoYgGosMDO54NJy8YJLQ5D+m/Fjkv9nstF6if/vI
6+//ZQePYkFiLmqh3Qkm/sXSJ/S202iww3A+YHu+jjjGDXYyN2QZA6iuv3m7131Xf/eCf9qDlWL5
q5k/lDvYzNalP2eX7gkyVvFI4CD6zYOs26n+5jHkn9okQYrkrl3KYFcMVHUqyrs1+nNDsnVyVyE+
StXffX6/uHrk9Sn85V2MZxzxNeE5tCQK/1U9ZDKqwEzTwvi67qRn0uwf8+HQF/ea0rrEGP5s6Emp
/CJk8YsPUP5pf5a+kLoFD9bt1DUaKF6ZE/paE27jlr0NqWxXLe+oeqhNclMwVP7581vfwr97a9ev
6l9er2kxkxWNpdulsohJ1nIVIIPCoOL9112Y636AtBGPqv/PD/erq1T+6cwZNFJJdWeau+q5uou/
GOKPEwqMHTw1p4Dy4LfX5a/ezZ/OGoBuCTwTpd5ZpEJL5T7HwK7gjVovn4UTLUTkFHqPdc0P4m8P
OEn5xRH3Y4HZX95PbQyEeQyactd52DfiR+m5OJXRKbrDoe1F12In78eeyOniDO7wEeh7pnPn4jS0
WzCPgf1BAywBeZb3wzE9a4C3HpOrJrwNRwR6m7MyVE71G4OMW9yrQDc3ta9pJ2FjOa3X8Ns3SbLr
TiYz7KzOnOlJ2Az2BwAembC3ywS9U/ZsQwD0bMcv3e1w25onaUMHeDSBgfjtLtnMW20ngCveTd7k
qo4SeLPf7MEhIPK5825lcHtB+wEX5txu43zfbZszRDd+YlaRo7nPbwWvv9TXGiZafKMG78mTcgx9
c/Bh0h7KbUIhvqHAqj+zG+pFEejyu0rnU5yFPROFyW/8wjeSA6DH/+LJKP90JktjbhEvmeXditOG
04aSAa2hY1ylD8nVKE1AFApdsrxSYtxYnH/z3ZLWi/rvvlw/HcmCMtY1Vbq869evrwiXTrLchm49
kF8Ju9glbOEWGokk2QHHCjxuOljZn9lU2/32G2786pvw8wmtTxye8hDsTPUg0qyLOTQRis7RSva4
cRfsUja8zCdAlgeCn8qG1OJ+wb6Jm8zVVNCbbYUPEuixPQ0jUSnoCS0WdVG0p3nEkh0O1q6O69uE
gRCJZJhz8rAHORlDxIk3ddwwKaX6r5GEBRZlIGWIaNqddMzHnrwUUrbW4rhuTAff4pMxx1xs80MS
SrsJX6OnKbTCQz+/xIBcWxSVpMuYuAFZniTtNEM7MZOMHRWEgMx6cVfDimHk+DQLkmQ5DKLoroxa
LJkteHQp34oAQpGi1N4WY+1clPKFBKfTVXSsr1J3+c1B94sbifTTPSthVgglDgk5IHteP1sWViAB
u2jcXw1MtyguHb3SbJ5MxBOmQBjVxd/cxH5xpv+8ALaPQhFbaBHspKB+jxTJLUwQNQolQACzmyUS
+G5RE5Tfnem/eqk/3bjUxsQZLObBri5IW9t0g3a1SlLcNe0ShtG67iK+jWraoSTcGobxm9f5qwJ2
VXf/evNisCDnUygEO+z21yJdd8qYsB8UN6pM10qqg7ocBu2mKG//ix/qT3cv0BhDq2hNsi92lWXt
cXA9CF20XT/UpAwZmJ2GJrtqEndq+PNLuLd2//zIv6iApJ/uZrNQ9LiS9WQ/mNahVmVXjIcD+w2o
BOYD0/gfZdA/P9Qv39WfCuhSHDOzy1iFWM7iFVvS3tTu1QT/Z9gyeymojBissdVAjrLflT7rSfw3
B+WPavovd81paZtCwcCzG4LuIABgCcZb0wKfF6WbTpIOMGqYo4LHpLTVeCooD787pGXzVw/+0ykN
K1EnakPJNw2HdLS2QVZ5JjeHBCsqhFy8beyie2RFFD6OVcqK0kOe0WZjFqwbjDLTATT9jtDFS6WU
RybebZT6EKlBULLJqdvKukd+PFX2deuV5WFeOIr8tPEEPj3JE0BCR+zGmeXtTEsiUxmYAqesOHHK
bpn397ANmCE6hY48KBdOtGCsu1WYjVbvanatKBIjfxj8hoCPuQ3F7WRsF2TZyWOQDT3TsIXY1yno
WNEzB4c5fVbkM0SKQH3W1NtevremJ5YadupjXtxJg48zfjC+h25rtLsBl6bmiQi+KQ4XX5rWJ91G
2Ip8adgKwzZCMNJ2WrQVKi9h8I+HqwpWOEMlHwdzphEZkE+NQtgminJJmx6BrDliZeNlLefVhGlV
bCy3lK0OiifEhaWQc0t7a0fSLYKZMs3pbkkUSCCd388g35azaj4xERnKwo9BZWQh91C+7l2lHpIM
9ZnNRJE5fUrhCg2Y7ywYzWzbMb+FQrqdW/NB7c7Q43dKpt9bSnECA/HBssODEU+3EoAJscUcw7q6
KGsIzah2BDFVsljQM7cfo2B6FlVO3jZulRRvi2iBp0NljZkzzMy7rUR9IAnpA+FmuyZvBqwQAnwm
e1ui9D6p8cIltpZ9rRBvqAx2W/9v6s4suXElzdIrQhrgcDiAV84URYmUqCleYIoJ8+CYgS31Mnpj
/eF2lVlW9I0bVvXWT2k53JREAu7/cM53vjTBzzg81N0u8zdI9PNVbQ/nqPMIfa33ZumgGsBKUg7q
oEOaOjC141xsCA68QyF5DJEg52K+TIRALYPuvmLTEk57R93pODtBqbqivDgU0Ct1t+RHxltgZvOC
VmKni3rhGYEc6Mt+k1goLSwCvXxm6u4+GJG72vkjPeWtTd8QW2H3s+gJ3M6jVEqe0nz4BjhmHTIo
9efqCAn3mFXNWWUmCx4mpWAXH6bY+yHF+NyxS8G9U0JlX5VoENZurjB/H4QZ36HTAXAlz7gdnofQ
/erhJJ+ZzqemwN+T7SbHuQdqoibikA3qRufam8O9WDRBszoOZrd3mFfYuXUwgLA4UqwDF3tudMkn
c+s4zslr9Skh4SwSHwa21CIC8xkiA6PcBjaCjyeNP6Xf7CDksAXryEB7X5JjsKYyWL5YKv7TPfm7
g+aXQoy8yFqWeBuOejrOzXjwkFtgYNrC94G9Qrv5MyeOCuHKvlPzHbq+fz7Q/9om/s3p+muetBsQ
uuI2dn/0GOAHYXDGMfyzz3vyHc0HuyOMG7U7oUFEiTw0ZHyVeEWHAAO0WJnqWU88WoxN3VBvqoyx
ZgWCue1wnLXbPgcAGxwS1kohwbd4S8lxhQvipsRt3JriwzSpdr7Hg9j6ARslS3JHsgf3DGgs0I8o
0cau2S4BIoN/DQGfAJ9wO4CCeu3ecoDh//wRiN+0ZeYvbT3Alznt+zA92si0BNuhjE3HrTA/uGHg
7SYrFNhbbAkAB1hQTZfGh7FIzWoqQiCASowksa4X2WGhwHO08cYX9j2VGx5Ftb0izvpDSeP/7hf9
tZaywClIJyXcb7KPWOyOLmhjMxz2Rf3eyifTf6hn4iLjap2Kay2se6/Ij+SG3Yug3eWDyyKm4Hu8
xOKMS2fgIROnjOgKXfExEwSXpetuCZHL3u2Wx+1rp6u1zoJ9AyY71e6Sj7lufL3Gs7BRAUw2XvEG
txrQTgJEw3VhbMEurhSL4uXE0OUtD7exP+NGwhVufyMeZmkBHERkcRttG+jKaUjUAerGlhm6B+YS
PRgf4acxfLHggw3ivnKctTCma4uqQgCsE/U1bY9ZdBTJI0JDPLWQ6tkveMYIYDq+L9/AguI08Hbg
cTcxjgRNlOfE2rPg/74WMOMDdJskq/rtB0kfrOxuckG9jF/dBTY21394rJzlW/m7N+uXAtQgVhZH
nUXffO8lCKHwH+9xPV+mFswqyO8mPTrtc5e8hkOJ3udDR1cnZxUAhpbQ4+3ceeusbW6yC3dediL0
r0nhjiV/NVl3gzs9O+z2Rh0Bo6/ZGxITkRro4TrYQME+SetHPy3uoWJtOPpWuRLH3EGb6/WbyJs2
NjhzzO+AilNSxsMtDm8Muuk6UTAkM7IXfbIFIeMkMNBMBwWohtWKNRkn5EYRLCQoR/759XN/0yGY
v9bNgOcq0j3ro5N9gPxbp1qdubwxZ8zYKNtD5o0POgZZ3MnvlRHfEJtFrnkWfHFpmD3YtT6ihbxa
9VHymOPfeYRiRyJA+tJE8k3kzRHmxbZrxcZA2oDZiISFpYnuQ3qSD9UApg3Hk2eUB1vIlZl9dj5x
4Nyl+H8342TsPWD68LvXU2E8Gpl+rAbFJoxFua4J1OsO1vSF5NtNzqK2H8utaglQcDuU7eQxtME+
z42tyb9qSJd9rfZm1G2SVz0kW7V0zOVzkLDVWjxT7PDdeEuO8j51PMKL2IwFfzo8/up7/u5x/KVL
KEPB0sBOortYK1Sf+HCr5toxwISdeZrax9HgP868fRU6G934L3lgE484rjKrvWgyo/48Vvxrh/B3
v8ovTQQRrYFkBGAcvcRvOLzskzk9QiW3GGdOiBDm7quNWydzhxvl99Gen9tjmHonpwRNOhkrX7dX
DBpky81CmutpepuylxlMPqA7zrn8a77YrylzhL9aBxk1qNc+zWWZ3IFxAnRxGJxjmz788/P7u53C
IlD690bTrSSsySFTRx0Q0zRFYC33pI9vCG+RctMn6lS04asw7VM5npQN27nt9B9ent/+8F/6k3TW
JCDUPWsaBsKTJTZkh53Kyv/MZXeKkHgApT7ZUJ+Wr9FPsoUNSF6m86ef/5sJv/lL2cIyVxkCUe0x
IUwX2+XJ1ku+UnoJEmb8SyTdMrsanMtcJq///IH//QRD+L8MT+oURp+Fnv8IX4AwPRaoHmY5+JaM
FzJKE2IgiPr4n327gGf+67drxmaLd9y3jyBuXhRnsxMQCuF8F5F/crxbHleb0nGRZ9QXw5lObjSf
HPqgf/5T/76zF/4vF36vC8u3M+EcQc1syOvazzDV4cEn/JlNGuyF/uPsfTkG/t93UvxVc/xbly36
eYpQ/TKsmx7Ram/QD7+Y/I3LJ2sAe6h/NsC9RgvVhMQxUMSKe4DSFPPjP/+tv5n+C/+Xe6AAp9Ui
qvWO7J33uZCIsO01NNSd4vPUfMZta+1F5q0HSo+UX+t/+HN/ORizrLeQqk/esfEhWLvvy7urg9dG
uBQ4M7xlbwMvczNW6UUDdvzDT/3dV/vLGejHlpQOG9zj2CHnYA7YFK8eKW7AlMTKQFihrEOWUHIi
Ru/CO8iJ1zFcwnC+AHu+hMyjbeQM0Nr/8DH87q365RQj6DjuHKzVxyoDO9wj+5HOKTadPbIYin7z
VBsT4U7On/7+vz84hP/LwaXtnC1yX/nHQSRfUVRvcgVVFz0I55VnR1sRO5uyfItphv/wif/9qFv4
vxxVjROGjuHxhDu8OTEBvEiVMBe+B6G3iUQDRJ1hcfWu3b1phP+zs8r75azKo84ZB8M3qNj7Uzg7
p4RtWccbvByLXuGeTJaVFrfuH/7G33yqizr13++iDm5pVqfSOIaM/pYDo+Q9ReLM7T2dBKmDAbYd
2Vgbxwn+78/8b6k4bn8m9Z3jb3XZlD/b/w9EHpbDWfB7ice5LODHxf/7f/27wPivf+Y/lR3+v/C+
CETGyDR8VhH/KTD23H+hqUDsYQsLAbKpeNv+g9fniH9Z0kd1bC0aDs/lFPwPYYe0/uUg+ECpzLTT
/u/qi4X1y+YJT7ltKt+WyJsdfgtYdP/1YQnIuQAY6ObnSEaCEHXZeiYCTJETM2amgK6aNMdkulGV
ZhnzOpIwM27mOCXJbtV45GC9JKU/mD9UhEz6UVWqJ3BbTcNXoQFhfaZ+UJoHbMVSfaZVgwC21DYK
oyRsZsK6CoyolyxhF7FLfVlvGlHj+TJa+k1TJ+bAQDJq8xDncW1ZF0zicL5wiqsG1gxdQNY49jpx
9JDfmqathotqRZGTNimzp77tlXnkKs5AnRKLcm3zTL4iZE4MaCtOUr5JxoY5CXkMGA6GERAIwewh
x8GGM861oSoNTR6frRB6s1IpGRXBuISw6ox8JzJTxi4Jn+cGQ8LSQWnvu6oM714AwR7XZBEjQ8VV
1p+yYMmGCnoLJVvN/VacUd115WnsHQxF+K3MKSXuxoZam8MJmrdQOfL2PR9S4T4AU4bzLmqnXNZT
lWi+pz7ehmPE3gq7VTdkX8K5aokZj43h0QLPQxNcRm78Mrvwu3M0Q6QmetX0Tcmh2XdQ3PYW/Fao
Z4mQN4LpXL0jrRWAEiCnI94EB1Rz6Cxo8GhMC5KWgsGALe3gn/oRxxWbmqyQxbgp0hZfepg3M5vi
eRAMPVXsOfiCvVr7uxnO6UNIHAlaRZvK6Z42J+lj5M5WbG4rshJGcNi0uMyu40klAVkvdV/vaJBL
cCYNv+k1txUxA7Lts34Dz9FgYp0QtjmU7hNPsjFz/4dg9wQBTcSNTAVs4+eccM5p33luzIxBkedY
XxyvCjETO7lcHpa2r4jBjOwcld0KRuwcMmT1mqF9yLzcSt+0LQsHTmLgtxsP+ZUHDRUoNiZY2Xne
954Ma3lkMUrtufP6FGlhP0w22ciJFXRUKTk1Su9P7fCUt157P1v9ID8sngT7bajMNMIqXOedwCS4
2NiIGUKmty16Ampe8H6b6V3ZtLna+IFrwpLviyA/4oofootrMTzj6U9rY9iWfe4AjSJGZfwibejf
GOrGoXvGG2eWh6nwsKr6CiUkECFJ8PRggi47+EGM6a4Y5ZRtR0fEWGLNIo6BXjcY03rsLXhdbbx+
1nvtdQVWTrQzBCFb/OXTZsyaimk2vh2ZnE23xiYOTC70SMEQyiIlU6FogkvZVonMog2FzUiqV1hU
yVwyVeoasGV4zzgK8JQ1jv/m91x8I1GyaTz9cKOxdL62rhxqzojSSU1SGXGzM4g2de+02zgpK+e1
8mbb99agnT1C/SRYGPcc4bIymJPAdyx35AplbXsXdyIty7vOcCGek9U75s6zmonuIfaYYIEvlU1A
xcH2m5a5pdnY6hbkFiNybbWK/Pnc77OXHrYaaQeF3cTbDHBRiy6rDZ7gaGN/lwLb1CH2TBr+wJZ5
efKJ7GL5QqplipjdcP1LWBJ5Qwa4V30Px8ZjADBJY0FkGjmUicRAdl3MKVmxgZS33CBKdtUUcVLs
YmoufGtuE9vvyiOTbMNIrdbsN+DrvQ++IvWKDCrJnieopncVG12812Ns6psuicfEGWFjetRdKd9z
LK0bPVrjUaaRX58IDurum7FJzuAJUsi+Dl9qneiBpEi4c1gJyp4U5ZW0TEMjOo/7pxlO0rsOQ0KI
S4aHlq9pezJgI41f1iQoYjx8lPjjEDNDiVzHRTyqNTFP7iqqKnK84El/hLPREg6t7WMcWxD5yqx2
7cOAiOq7macTU3/+WSapyHYZtRd3arAYR1eEDnvkUj1qMk2cFUCIkALZDTdpk1nqEEyN3sbjnJIt
M2B1RHr1HlixvQBdJVYUeCajc2ScN2Iz4SG2HxstoDLLaAwRUyPlQuzb1c5ZJlH5lcGz+Z6OYAoI
c9HhWcCYmp4F8T9nhXdrZbYEPhynArslPBNpTueg6VI80ZAXPaxmQA2Lu7QKDHVGwo7fksDh7rnE
RgTgaGhM/q8c+2mydbQLBGCNLkrrcesVVV7sJ2BKydY0MnUx5+yWph0fyWS4N8zUlrdKA4h6ONhC
fNKJIxxQs7XRvIQwuvFU6Dhp3yY9pK+h09fkhY0BQ1Q/i1302pLNSmVNH3kx6eOAsuExBOy4CcKB
sX5oYfRoyYzM4i68x9PJ+SP7kgVyUQfPUvYGuS4zb6QCa3MOiWBFbw2Vg1wOSzT7xkhgDmFSnxne
2MYHVmfc4530oVJ16q4hzek8DNF0V6fwEEDmAF6xeCa91kXKBfeuPnkNwn2Fp/GFcEUIwfVkIHgw
orUYSIhQEr4YWBQeMpH2m3wiin7KGvAcmkuMlLfa5FnGUDeIPP6uiJqMoe2zpAnTa+02yTN5scCf
qgTNnA0ECygqWVCgTbx3zNbZh8CJvsV2xbPTlPFdMFXhhzk39sQMeHgQY0awyAAml/jrDNUdFwjY
1PjOAyeI+dOSM1tZE5KGCwh/A8ViYNnXu09qnvGVaMX6BmKfWjV1Z+4Ct+PcSOEIfxIrQ0amLBlE
sfAiIiWuOp7QzPSfIZwkj+aIhUuPtncakhmcTzHh9gTI9hIbS7xMHqhd6iY+SfEZj2UnrE+YAhwG
OFOfA1+ZwyrtU/9dAB1bcadbDy4ZCEdNMBROjZktX2kTWqMj75MW4UeaZcSYBa0LXULSmVi4V6tc
WAcmrP61Nn1oVrHDUlA6eAJ6YdiPPdSGhywGUFwV2UXHCNmXweJmsoJ4E1BMrSqrL+66wvUPfRoV
Jw5jg6SLiUV0Kc3dNIXVqgmi6ZRYxIKzFdbeyS+jmN10794aC3h7ajbqHoChezWAk76JNCjugEHD
RyPwlo8pvcjCIoYhd+adAt/4Fs5tsXygeLSaTuu1KaxbWc4P0wiSDh8C7qCy8Iqz8ilJiVjdJ1aV
bWwtP8hm+RYFE04ihZzNzZLk0Fiw43Tdkadtht/aHtywV8MfirlWD0meZJy3k9g2YBbXYaTvsjY2
7ysCtFhV55dpHuJj4xLqVcXJg2vn7UFjptjMXlDtG6LG72VXLJifaCENao10lGfCLndOjCqIfB5L
2ReC3eoH2QXhD+n6yRcbNPOTm0OgIVkNTpqKpvskGHFjYCIcRw47D9xgXkb5d8KG61ctM703Henz
4ZsXsG8kWiZj8+yJ2GBLQ1ZdW8gdlt4I+F7M1CPPCubXbIig++Rf7NkeFLYhHN0saiTjBnK2EHi1
sr0SexDd24FyTuXcTTsu63CX1DOoME3k49qIot5bV1Htn+wsmsHjs9wYCvVC3Ztc2gYnUIrRLDrY
Y0AZ2Gg5nfKqE1vR9uVZTjPyZ+BlKQZkRR1O9ob90LZjwGSdlWxYEqkbDtFPw1DtfrYt7p2Qvv25
TRpAxk5vGJ+dNC1WeE33UNuli6dvrrod9+u8dlVafosmjPzSI+8u07V+4bH21vUIERdLeMv0ARFe
3mIiC91mRn7qiodGQXKYR4JL2jEsz6VD7eZQDu2h44Q/REQPAGFiSZQTigRvupY9EiO+ftVTFTr5
uCTZ8t9GHdCaKPZOTZXGb30zDFTYMCNI2y3OI+8ciDSAt4VEpY0pfueHU4NGwEYpYEK12zTtQHJp
RmOxMoRyvoS9DnaDSLsTOn1zN/a9+AB70x/NpuDuUEW+CYVb/IxaEyuHnCBWTPU5J2dvE7ngJYXs
8p2nm/FkzfqxlZa1JNcSxpGl7pGYSu9dRc0LeWqs0ojlwHOaRWzfPTPAw1bcl5ReJDgW2c40/WJf
EhC6Bn4tn6OZCDIfM/yzJfV7l+ZslASVfQfaemfkxKtUY5HwPhI32kSjvaLXqp/CMMkOjmYLWSx7
rpHgvgetc8IyGHaSruY75RoAOhpZ1odbEZJDDeAL41uQj+/d0H7RfpSdyDxANct2j5e8+GgB3FAV
sncjwxh2jgdmb1jIEuamtWdEKar37iHQW6cojp/antiaVVUG6milPMQiEc+p71W3IoZmEAKveOf4
/VIA7IK1C7ZeKmobw/I2WqNaUK1n76AIffKATQesG/NWTbJ8msrK3ZQZn3VtM7gcVZBeLB+mfdcX
+RnsrUSiXtcI/qtn6bL3CQnDunNaVoFmvfS/uZQ/MzvEz2WNEcRuoNjmBMABuZm1Aj8SPbmj8d5T
D69sjwNsheY+ORVZZhzaxJ4P0wxpoCGvipZDQMVIqzx4GAbsFmvoaMHOmx2iMTLYiqt6rvD/TYwm
Vp1bQ7lrw0/THStEw0vURaOGrQ1i/pkuH04NZcbyWA85rRHS0TGarnZShdew9IxnKANyT9gMAfIm
CoIwsAtsvpyla0geLw3ZsZ9+N1TXGAo/4QBLSoY/52DqSY76aEEy7pIMmkFjthGg4yBdj3nWPaPH
+tZIH9+YqFLSG0MNsJEZV77BSwaktarN9JHQxfTK/2h8yubKPXC4Jsc5yosXmt3+Y/JQrgWBdk6p
rOxtYYT5Y0Oc6N1UUoRk5DduOB3yfVPAZnCHYuFkjm+SvuDNL+PoiyfAqFij5WIETNx1zxWzDVWT
3c32LK9l2d1Kq2UbmYLYQN90IkZGf0KMmO+4ZlgWmpX8iDvierLYrx5DEl5eK16Wt6q3fVqOmqou
irruRHHwqkvL2sZOk53zhGO3po/+VBEFgTfBz83gOfeu7PflpMKTmsfyUJA1ty68KL3DpA6/jdSE
fIQYM/ptuhtzMe1C9mG7xi7VOx3KCHPSUtAVG7vet5zDd5XpTec2qm+z34br2RGcnSHrdaAPJRvz
6ATwQt63JKKjW66YdgAoJkgv6DYVaa4bv7AeQMAH28idXwit1tsWdDunFOOEuG4fObCHH3Ot8NVY
YYVIK7S9IwEw3RrpPWob6VhHdySmPeusvStk/0q2c761quVSUTg6kqBtFuOeJj2oKG+lr66JzaYt
AnF8FBM1MiwZb40rKt/FFYTpKg1AsFq1RiZFX2+YZnepXVenBHk6MS0aSToYMWsFKCPU9ZEw+Ww/
+faDWzrLKwuZRVnmpzaD8BCCTEIWhFZOJL06JHVcH2Y3tYEqS+8AtKg4cp937Pma6Tr7bnwN4F2c
IFnTe1p2TaEROXf88cVdjixt5dgVeTiTuDlVY29JnrqLLUztTWl2N5/87rU3xMYN833+ZJpQAL0U
sqUTavllSKd5XVSZ3sRFYJwMKRoEzsSLH7QXho8NFN99jbgG3F50Coxi2lpOxdaedvdH6tr2JrDK
FEomA8K7LK8HOBoUbQQFRCEuYOHvRt5FFLLNQLXZyXfhzdVnNmvX33lMGjfMbZr9xErsUi8ZTxy7
fU/MeWowY4glOt4wRWTB4PMr/hFnnY2GQ6hWoShvYPEpAv1gDU51f2dSRK/bCM2fCfhpTeta3GVm
073lCfmJNnXIpQEDvc8sqJMmETuvXMkBMEOVfiZ20GyDGYl4STAKtXyZnEyYXoee5LeNEUMH0R6B
kpTJEejhqqVhdIpsic3qT3JQ5p5plrWeuxl3gZWcq0n22wKC2aNfQ1IrRFxUKzPM5h+OSk08nAGf
L5FvMCm78INZSrhrZtBxmcXEDtWKn1/ikTh18FWdswWaPW2U7XzWUYUSZ/BjvNgVPXQ5297W8nlv
UacU71MCzNGsuvTAfN5Y94luL85YxOcJ9fquGZGfz8VU7GQVQaQJnP4LaGK8R1bpegjlvelxdGfx
1gK32hUiKm8ypk1cgZ2vz5nrdyzAY+dRT/a05wIBRdL1+XeV2SJYtSCt2fXP6UeBfOaJrLbvgSvm
+3ych6OIGMvgqxbd3s1DbxdnU7UVXrzo5G33rGrtbUBX9zujAKOiQlYrzHMGvTjmChSKtmFcmZky
BxNquDrJFD9HPTMfps7O3mzl/NBGhSJ6NjfnTaXQk0A9NK9DPaPyxfr4FHXzeO+nQLgyqNArLGrc
zn4PUdQIU5eoUW5DQlbAf9K378aq99e5KoOVnyRwJpd0giZxSbUFQLXuAm1z8wm7BuQNbYX+lDRZ
pvPdPvXa4cWCKAMm17YN/BckouPVjYIrRM1pi4YbiVHpL2POFAcnd5JteN9B7qXVMttlNsFARxEf
1cloAyiYcK6u7Oq1bdomsWWWQzAbVxdj+FEfGuTw44bXN9siK8n2IqStnUWOwCGJQpqjqN7CzwM4
NLl981XlpGhQhnbWp9G00U1NqYQlbc/DS9TQzkpRens1jdlJWyaVn7NErsh6pIrWiuEPmZ1Yx3NA
Y+tQT59DmImHbqDeFJOkojS88dnrMLHnENZ+lIRCfDdZTPJruNaXMIYAxFvTX6Wq/Puel9iicYfp
5KnIeQ1LOnXCeOxHU7v9GWhXeFTKYDzeSQbGlklgVBqwekqQlu1CuPKEqzZXwjJgIfF00qc648pW
GAEVlpecgEw40hQdfWgWb00/jsC5WI3m5ECvWz3fgyOkP7HB+LeV/T1NkuFAafvDi7t7I2mqNVOj
b15NBA1fOMgSt7YuM3inVaIsjXR6mHdRgoCMnW4KBBsXVarmeqd4HuEj9wROT/iyAz4MEkde5ciB
PnK5UrNUMI/KuypeLorMuIqK3FuK11uvCjK/x69haHwAA6NyIqDoI8e9FBKXwLDCs6hAkmonpMgf
J6saVoPkE6eMQOHLMDNeTXb7bDTgc1d+6RFxGKTiPAAc24E7puVVKX2VyqufbWZlb3MSH4TDoYkk
HRVXx1CnJ9uC+ME4pu0v7Nolksv6nDTHBY25s+fYfh4l8wgbyCWJjMF5bjV1oNmYxgJXv8Y9ETgp
AD+eZPO9LsLxVUd2u6lNpZaBebRWNZOO2pjjSz1E1X3I4vAMAkdttSWfmKG/6JDonMowXhzEuA+B
B3WFOMYN7xNCyHj0LkaCIkWZ4wNjG48njV507PpzCkL6WysXRaJbAXRImCiA66MNgqF1rEI6UjFB
RJDj0G/bMcufvCTFhGONFFbCp3KDYHsc07H5YvcCQkMgBK02CbZH2KvPdlqr0zyliNRrPewkzd4h
mEuc//kkdqxM/IsC9HlSbh7A5kvdx8LxAfEB3Hwync5YBVUyPJWSl3KYPWsVIUV7DRK4M7RC4FHT
5ZCVKXz/nMB21EY5RqQAVGq8ig1eYk3g+MGcciATVTDsk6qBnYsbCmlxJL8gfqIgmWA3DmTCrLRV
GF8bRgJX5Ro1Sg8e4M5njFaaVXMJ4Ynvm3BKzl7gDLcQxfl+Iao9NIEdM0VDI7UzZv3XeR4dQpKn
LoMXdVvwaABTaI9vLKJKwhtTfdfabnxofTWsWKA5x9xiGByU6f2gCDYYPSbSsgSRYOHYua+zYb4j
oja9K/izfsye+5PlDeDZLHABCrk49DwrBDJgGMnTWEaca0mndkY8EJlIoOomTUijQldC9LU118PN
JfdeA8pz/FOT2S29RM+b0E8W/Iq/so4C6ZyJxZrADgUDIql8Tgh2Hy1zTYWs2FwnlaK2M+qVYFlz
ZgnG0CUvvIcsdUS4reJGrcOy+XBbu7xykeDjHD0MpB63yhbDanFn9iNj7qZzL6btcTgQZ1asgpCA
y6KozkXdMIszuwcp0ueA/IuL0wTWiYEE5igfywe5IWX8wFw3Wru6i29tNcFRzVxwvMqI062NbBs4
KdN1kH8kB/cIPIMsfyxjv33gD6E+aqyAWjsbe7SvDtNNwNQlt/5U7vsY8a3fZuW5ryCVwkqkg2dP
dfb6vLj4rSc/RWQw8WTkMT4lEitM33qA36HlHQwAovdsXaA9ep3NZNaPvpJU+FmkOiX7BezpK4Mp
kkN9W0UwmWKQyIIwnariKgS0hm43LeE3pzMyfPomjLAmmUsIZgFxMPxFBzgkVxCcZQr/NFAI1MUV
kPfwTefFQOSPbzA9q999QTOyMh2tl+z4r3PkDjiwiLPREUWS62dXrdj7Vk55FvCvjqQ89Rce9axb
06ziEyfjdxiuPT+I4U1d5zWKyGSYQToWuUAfPttBVV1ZKudPiQ6p//1U2jcaeyUxzJfqbUrcoI5h
OfWLPJlr01rreHTitRBz237L227xXoiBHYznJC5ccReyx3uhO+LmIPBJfSArpqLBkrXVbJ0uFt9g
+PosaVsBoFj2FnVhFIinWnqi3nS5O4S7sbSGajc6/ZgjDncQFrPKGBLAlUBTw0HYT02rs3LXGG35
UhLbPDOpLPVmHKfiwiau2JUjIaEGa7DwGOsiBm0zNmraTFHkfekk/EEITwP/njROHhhFMb180W9d
Gzrneja8O6Zj3ZUjk/mC5Qm1MnKhx7Wps2djaqJvruNf+2p2v04sh7YiGqx1XXgXgKLMIYvYyzYN
u46nOFf2wEsQTPdWOVfswq3GvhlCFM1uDlh2VFktu3snC8ofZSGHq9k7vPU9HdtwNALXudZpKN9j
ABLmsUuq5JrQwJJrMg6oclXmRd529sv+QQ59NMP5i7R/SyXib34nzoZPWxppux66oCHrw4c1vAZ7
7184f2lfs9HmQyQjjMmOamWKKSFqAXppsHrPrp4dtUtcafYvkd/UxjFrZRh9aw2JvyUzeHocoOW0
KAhURB/K5KAkn+tsi/6xn8IYsROlGcFbuBPQYo07laa4nvPWyfZOSYQQwoAuLlm5xz2TU6O/xcpw
dnxg4tQa2JXTCP67ysR3OXCgL0eiU/vDjr5PHzwAhQ8OrcJxbIfuKyVvup7tetkyN9mG+D6QUtwN
NN34vxq2e7AzB2BGWs7nMk4k4nWZr83enn76XATPufBrQThIq14IWZHXlKL6G1w3eZuHwXsjkrXc
wn1widtL2eQGhDHekw4APpt99bfSQSY/JQU4HdWRzz4Rb7tm9e7kKxZs+h7No8fUSzP5RSHMCMjt
B/t73+j80GuWU+nQvMm+4zC19Z1TaijDTd7oWztW1Qos8PiTqae5aZqlvCKX6aMsx8+wasrFr2f9
NBKnPUapB+87IPoFzhPVLie0uU4jik2RtIyE60HdmUHv7XXBKwudZnjJeYrWCF7L6zSNeIAMVZ7J
lOIRNsbJAnPdYk2wkC0IKgPASKV1zF0M72MkvsC+tb4mpPHsgJdGt7Gf1AOuG/9Q+exSdAHoo5cT
gT5zkt7ctJ+P7GaeKbuJkycxEOhOFfAVx7N3BvbKFqvrQVPbse0dePrd5w47wYsKWUl6Zafe4Mty
zcaEUm5IloZMS/o0MHUNtp8jynxANWMTXF72b17VpLewjsazKcZ+g+yhPNvKfuFEEreWRLK7jpR5
QhhaelaBE4OdoU3quZ/4gqVMC3ZuGU/PyilfUr+7MwfXfTayziEXmoA5bX4fp3AgTyVm6ABrpL4r
zJmAKxJGWS/G1tYpCZIhnMxe8+4WqEIYxGm2bivTMk9/pXmnuHwOjamiYwqNmI4bTtRu5vBajxy6
r+kQzLvWBdYbAsRcDsdwRUa3eIpbC829ZFQzubYL5b+fu6W0WV66NHvQJWIApUBHmaQCx3RgFPvh
YCv2LxEYAUuLLYOlr7UdKspQIMTrzKvHddj2LHcnckTL3Pk/7J3JctxIlq5fpaz2SMPkDmDRdxGB
GBgMzqREagOjKAnzPOPp7wdmVSUjyGSYatdmbdWWXYNJHgB8OP6ff6i3LC99S6taEPNAEZ8wEa9a
fbKRUHvOCrNz0rKkcRMbbfsF2Vj4q8kHzV5CR6p+ON2gz9aq+fehnIy7ni0A8ytHu++ypvsFT2H4
VTq5tU2VCA8AWuKm0ZbnheoNe0VnmTm+fuvr2nVkteIhdLwVpwJBc7qRnMWe893PA39p62VBLJ+J
XCwjlOqKVlTpKgL+iaEYMYLWSb+NorG6Jp3pZYyD584yAN2I5iGiLYnvpSnzdWfU5TW4Zdevi4ri
wqu1vW9jfbsyC+mdO8PQEn1h5sZ6RmEXikWLNeT83FZ6RlJEZ9V0gwd6AcOAxk41yaOIjTw4j/3o
0Q6CQFtCEWm+xHkC8mzG4p6pMXJumzHZflJuY58dgyQ6flI3WXvSyhVAP6Gv7WzCbSoVzgoFJvFk
XWqQAlk6yEoIlHMuHNMxrss02hCHWLmjofbPzHp48FRod1FO5HjjwDgJev6sHXj9loAQbFzaxnwe
6BlspTHHHXSDhkcCLfM7X4mDO1pF/b0Aoz8La2+8rZqOCqGMsVcU5JD02Phk+tecVsI2SpxHtcZN
w/IcHPnyDqO12A9+gn6AxwapEmNIFrD8ESz1IviRm2lC3kSYTtneJtZs06C4yjXWLA7FZoxQwp/q
PSwcuSb7d4zXdYifbhaHCHrps7rMMtpV9VTeMVu8p6YhSXYRNIFxVbWyAc4zyTmXihGgmqZ5vHUm
ohe1ORwvVky5VSSWkoURNXspwzb8kpLlsVMnP3Etu4KOW/j1qnZ0cWE0TXWB8T1Mzop2y0iogppp
O/R1gRlSUPc+MuXY7DwQJ/o/bqeryrCb0Hbkazok2VZKC0tMPULdRdBShRH3JI3wKVJBswP2rCHs
N00WamjB7FZiw6LBblr0Y1JGN5KExuZC1qW4t3JYeRDgpxa7v45LDXpo/HMRl1qjb+wVvLC5qdPc
7cKVg98aD6o3zjjscn8QCqkIBFJetDGso3MzNYgfw/BMt1dVHKTN92bUTeUKLlni39DK7bGYLk2z
eRlNp4uhgYWKkj5OSulFKK5tkrOwkAeXV4lgmH3qgmenULX4V0A2CilSGq0Y1tO0FVSwu1aUU4pt
KbCG2ZWpK5V6usz0YVqqNsLkEHD5DjyG6FQNauF5UmXjpcqa3wZ2XSEE9lIi6RtytReDUyCNKlNr
7bUYvXWh6ritanp3ja5vM9mDKcLDIbtiH9Eq/wWWVH2z5Gg8C0UkFuCZLmM3i8bhJwjF+GMqem3X
qI587jSjsXZ9mhfJNXnivrPOlC4yd0NeMufGWug/ijAgmTt31JUFM4qWjYe1KFQ1BU9u0Y+/ZMB1
aTBNYl2HMa0Msik6R2Dp2WF5MWCLu25s7kSp3xZbwVkyrDCbQ8vbtbQbbhvV03/Zg+zOKpI3tvFA
mDQe4dXoAVFAxMTe0wRmuxHFNDTnvsSarF3SlCBnUYRF7rtNGkW6vsc/PNQf21IjEhMVQTwQhmBW
AWgaoUZV290rMaKtq5QQch9SnDFabXmN2f6oRBh/kFDLBYQEY+uSWFor3tmOEzuEIvUhJbZtN+2t
qReqEUEvVEUyLuGJ+ED+QYsbOC8mCPPN6A/JV6vS61kO3g41FoFefwmk3dfI5rK0GG8Do2qwpPe/
0UjonrJ8siJ8Tz2YBYYDijS6muXRaF7lo5n6X9kck/hrXXP5UlWzTrbOMFZzeFPu5du+czRwhUwh
2BRNGSF03DkMAyFaZ+dVdxX18LTv4RAZyJaiwuuU63/OVOTfomP/Ldcav6mXvMC+3g+a//e/zXpP
k3CiP2FlPyc/f4TdoePe65/5k5VtGX9IYUGsVunbGMCv6DL/tH229D8kWXRQrOeYCPDYv1jZ1h8Q
VQ3T4R/EnqOU4w/9i5atqH9YqiqIV5fC5A9KBwuy38hRPxSEYB5rOSajOLbqWPZsTn3Iyg7HYQxl
3agupYYjb3MKMiTVJckvSHGWVlWF55qzf/OGrv+U97zNbp8lLn+JfhjT1gwo4ODdNtd/NHOHY3pk
32bQPWmLl1nsagldgzHTm9Xno1gfDmMKoWoWpbZ8FbG90RhpXkFISR9gawnfQreMleFtazYn1MeY
9IdPefw1TrYF3MhkV06r0lkiZVZjmnaLEbHmAybNirWTyWWhuB6xi82yITJVo0eztE36NcupYJvl
Xu1ySaCETagWtRUkAXuvXQ4EpuWrvjufebvVAtMQA+lsuoye4x/Gs5NvMAlVUGoSogFHPXXHl/EF
PQqensCxZoBPsO6G07nl4Fd7N+FNNvQUXm4Rr6wO1MT1TuiG380Dvgm7pYoGQLJfvqrV37ysvuI4
1zrmQanTjFLjaRX0pEKQVXQbiyTC0xQ1+jjJm88/0kffyMRqCmqiJaX56l32ZtgkK3DB9xmW0C1c
QjjUF3NQwwk5nXEoM/pzxlm6zoMZUs7qg8MZ19X6OJDSOkFFIUrDRVxuZpugvugdLAY6gioWBcFm
snpOsy91cqmJqzSfAwPXNtMfr+hoOSwq80yD9Eqcw3XlfCVGepmpVxZJuBZ171XY0TOavLOhfxqN
B5mCk3VPfns5xN+77MT6+fBxbNWWJq9On1fR4eNUY2ANqUUSk28vNXkF3WMJE2Md+Pseh4Q8JAk9
ajDeSJZWh2g7d3C2uo7wj8Uveo6otDdtcZWq66A8T6ZnEf5SgrOuNN3EIpOs5lK5T6p6VfRncblC
PmxFlw5KRINMo2ruJt3IFnYax1h79vlsmCUgxxsDNvcqeyGTULOPNgaUGh4cbbziEyQLC6PENpo8
Ohe2LdkRbcdqKc0T8/5I//fn1HBomzmCTZrIm6N3aYgppZsv8B029QsnfE7C2LsMhAldueAQLSFZ
hXG7zQk/hEptBBsbG/PPH5vd/PixTcuUUgpBXKp5vFHlQIxWlUkMJKFjITLeG3W1IrHhpR8b9YRW
66OxbAu4HhUQy/1YzmoqVqtCeZpcO4TnRP482b4WjCu0s0WvduvPn+yDdccpxtGHwEjn9j4v/zfL
e8SFiFQcBtIbY09eI+RrqGHYs4sSjKP6MhubRGTW25F9Ysl/sLEwsmU6nMUcsrNj7duRh2EoSeUQ
PGKEzUZvNtFm7KR/4oz5YBQOdgcLAk1TSWM4mrAQ4XAp5hndoAEob7MSPN/EOuLzt3hkf/U6R7FF
dkiJwJvXUl9PujevMQ6NPDNaGteIBVY2XSaIQ8HKaDWHXabBZyy6ypQYOuRAw1lp+hOb9Adng0CZ
ZZpsnCblypHMb3J6gE0oRS6X1LmP/Fw2cGPUsYNTXo/jzhehyww+MeoHmwG+1TrbgKky6nFlAkgG
Py3xCY7IhngT6BoQtgNzPXyW9MFBab3ihFbzwxHZVZHyv5odI6B7O2dirYx9EtgnN8ppjZg02rjS
edbCw9p8WSj02qYIl4/PP+4HCxKFHakfszyOf80/6s23LbwUHU43YDCmXYmK0HVfogztnPzXSFb4
fzEWFN553bMY5fxb3oyFDUKgxDFj0dNY92OorPKhIYAymgokANqJJfjRkzGS6ghqXHabo9fpNWHi
J0wQN24fulEnHgF9xlIfaUpO2ikh8UcrkXdIpSf5PzbSw0czVH+g3celSQ9huuoImZYigcLyuy8Q
4wRLMwT7tQox6UhG3fpT76uEO7pe3JkrkXzruvj7SF64qRvhiZPp3d7pQNcxceK2hSlNTqfDJwpL
x2j7GvKoM/teou3pt23rB8s+Vr+MtYNdqTad1TEUdBnsPn/MI8toNhzGRk+v6mTLzBv30e4ZjKgl
6TLMBUb4MlXE/0XINAd4k26dw2xRSxQSOroSsro6H5itmuoHOACnFse7FcnvcFRBOg2RxFSmR1/V
G+AV132luv3U/NBZHatCNTElxbJEh1MXKrRr/otHpxylEJDchoR59Imj0p7SoSNN3SAhfTGTc/rS
uZGoQMAYzWBhhToBMRiTOaK0wZbNX1nnABMR9HXil8wjHVRDnCu8em5/JHeSk3h0uKjEQmuWBYUd
ikm7CtNmlsQpOzUqoWra4mqGGIApDIzg1OQemBWHXdXeCSe4VMwuOFF0vjsEuHBySaRLaqgm+/HR
IaDCVwknLcLUFPSJtkkw78aEn4xu2VcSdUqwS4vg1+fvwHy3rB2gYUc3+fa4lLJLHi4C3ZeDnmBp
56oabknpr44Lgu8/5sVP1gwZ4gJrz7WXrRT8nSTmb19SeWnGl2r9Lem+YG+mK98C5zJEwYgM5ia8
Eruk3/o9rHucq7IN5PZY/IQHP7CE7TMrufMCpCWrAsdJ/0s0PnUBaORNH18M9Sk31iMT3HmRUenO
hR+ibYpncTTTJkVqEfIbjptqa6o7hdunJX6M9nVKg7eqn8oMvq+88sb7PDkn66gd7+0Yq8V1GnCF
EZdV/wXXKppmNybkhbB5lO2mmQ0lthnX2nyDbnd01iW2zGepvag6LNOW6AELsjVWpbz2+1XVnOX1
WvRrLzpLjD0zO2tvFP+Hnlx0+rlRPOfZhdmvn4Z4a4BrSbeVN3i4DoFrPA5Pib5um69dcJckl3Bh
RLt3uEOJRf5dBI9D+NhNMPTpy91N5pkRrUGJnVkuh5JwNd7OjO5pofZwiBtoRNcNeePkbZYPOVGY
tIOy+/4lQmQS3mYekcCbOFl6kas/WDRFsQKdLinHERPRFpqTZAoXqijXbGGcwwi3BXLHdQbFTusf
LO+ubHGN21vdhvJFIRGZUhSGAR70cAhtdds9oe0bkGRAi2pcP8cMW9uTXyLbK1Vfp/EZWSgFEjZl
hxAqQuCsYUUar8PmbOq+p8H3IVuRPgKfQ522ZrW20gLyb7TQJI0M41mVF+VZDHcS+We38obzstlq
ODKYOArDnT5xwr/fMJlTFmseaElVufIerheb0ynNyEF1g9yg+aZF55SE0cpXUnIfE/JO2NdPnIkf
LVGiyah+gXRMssoOh4TwnFfVMNf4/Jtl2tHwsBMEL5/vBNorKnS4HVL5qhRmusrJpB0bd82kihKd
4uj23RX8KwSVUr8xPHIoF9NLDetG/VZU92N7O5g/DPNnjeQNK3MbfZuunuESjdoio/uMZq9z8bRE
wdeEK+Fs+pn6HSy12pX2Y4RgOmtXXfcY3MytslvlPK3xEV3kK/zS4NHpc9rUdN7s/Z11QcxUINfB
eXPRCBcla85fXi6dDQyJy/KOAEb4hXLEuhG7EbJ3gBRyB+Hvxr/skn3RblNjTQ7NmUE2Dp7lL11z
b4d3mWMsxl/T2ldJbnL11kWCy6IHc1+MJX3pMFmq4msxvSDNEt55LZakEdvjZYiQp0bG81hVl0Ww
1TWo1e7Q3b16JhLyAKtt005u118QKz1lLJFFUK5Ne1fXT7Rumxtv+ponD6lJhAyrrNO+2Qiom7Tf
NaQCdyVOe8ozxHOzuDJq4DDoiFV53aW7vN1adDvHH59/8XflI3dGkGwwDrbI+f8fzqsmbxKrRLDl
9jIiNibsXkRFGrEizPPJo4H8+6NpGmcM/hg2d47jg0ZmZldDHCILFO2+CYrXYxK+sCBk4VkdnRjt
/Y0OyBcsynbwwWDFHvvRVHE9w/PjiE7PptOewob3DejDkEkR6TDzZIxrro1FHn3XO2gD4sTxM7+9
o9VEmUwtKwjfMeFAHL7dyCryoI153mFyOM6TEEqa7tQnVu0H3xAbKUOXcOXnl3p0xOmJ0xkmXEI3
tcQ6mSprliEhfdBITrIINj/xWt/XKPNY4DjoQwWYw1HFFJW5k7ZdiX4rl9CqlJ2jgnBxEVk0InO9
DLK0ZQfFiT33+CFtjfqEywDlGkAm/+7wVdqFN5UCPZxrZP1TkfdoRokHm76XdXjKmev4TsBQDIOZ
EPUCrbtj06qIwGcfijaIs+YQ2zWhN4HVIUvnYe7v6t6uw+HeMsJx/fnqOD5WZsDe5tGA7Q1Kv2NT
bE2BswSxtEYQwyZYpi2JylosaWQhELd6ItEU68SQ75aIrXGQEe0BYmtJbuVHM9QIVNwgOgvMWxR0
T5XqArWRa/WEhLdKvJro4cf0+jZtW54N6qT95tRleOc1WVPF/8biDnb4VcNEgXIeO7nrIHuxohHe
fU5FU43AAM3k3H7+gt/PIUG3h/MTHIky9/jc1g0hIXtHBZu9365UWKJ2SX87wi9nRT/3pPvl0eq3
+QtZI5bBp9RpJh09HFrRBl9oK3MRsOAqqZcsRwiobon8YFkV7a84zcMTi/MVsHm75TAoBQlQAKU5
fkPiaJ0gLFO0vPVSkkCvp3BNS3Wlenu7erBK46qtcLctqOMgDhHrgeP6soCmk+75D3Qrp/5bHK8J
9Qsqgka/Bd0D3XV6wusQOoEo9m1+wT/HPFr1DhdRkiGrFm0WTNPrVnvg70DNwV8gUNNT8Sbx/EeV
FE91bz/lD7/5LXlOywYeoAybAeWj5yQx2iRIDdPasahwLybLrixMJGcDUXNCFsaJifpuTwBZYdLM
zQ3HAS84wgmGvhjlQGg03AAuZ1C3ONYd2JiFvkqS5NdkBPBS1fC6y8zrzx/0w5E1hqfkNGYQ63CJ
TBrcuiYvQ3eM4p/BoPUrq8c/t+wCZeOo1DY1BvLwLCfnxMDvVsv8yMB04Ngc2aZ+tDW0ehjXeGuG
9A7Vzaj6aNVCiyvQSPBigQnw54/5rkVg8255r1jkgYiAhB6tlkT0EIibiWjLBB/6qnYJzZbbtB7O
RE8Mal4P68zpskvaV9jVJnVOyN4pJOQVsD5cPdwY6VKCAfNbaJEcvmyjsMSQVsPgGrAYUhyUCK31
uweto0bUFVQw4UqFsLhVNf+exMEaNqQIz8wAx9PkjAk/EWvvqTHEUdIHYUThXTUnSaE4gTHGAsnu
AvpFxHar8topcbtccDtEF9tqHnwPmCfR2iufaYnopE5iXA3JaB4d0jSwA0ZRU/KlD9cNCi3qkIVB
Oq+69/ircdXC6ePEnP/ok4j567OP0DoE4T98G12k2X6KOg1w+DLUBuh/Im3OE64HyHW0ZZ9hEd3m
ghAYcZM3NYocEQQnNrTjamO+71BD0dpXsTXDdOzwN6ieCBEKUaBrXaIQ4KauBltZFN0Xa7B89Kfj
avKV9edz8f3M5xAWtiAP+rVherTkEhs2VFOVLa6uk9vi5QgkDVXTNwErTHXx+WC0FniEg0lnAEAB
4UJcYFgOqMNH7LMWaaLSY/t9Y7zkt+wt6hesSeS4iv0bRAoeka3GUnnJ0HDQZKzcvN0T5lrXC8y2
SSQl1V59mM79syFzNfJvsNcRP/hnO3xtnSuYM1G5sQme0MlsrhDrGc+zCpopRKypAPg8K3A7IEu5
WmX6bT4+DeY2DsYFKpCcTqVCfuaS6wr/hAWKhAhVbdQuCHEn4C4KiBgAJgETWAl9aZWunblWu52F
eg6suS1RFDUAQ7BGuV6KjRct0THMtbCHVGKRXRtX03WDGpKI63vrq9bMeakEMIzKVsu2ZrRxzI3p
/8hstIAbEOHp0sERrVvSlQBq0u+k7+Zyi6o0cS4Lsa6qdRUtGwLZ1bOiXuMtmqlo5S8LPKBgPToo
bjb8l/gm4G4w6ZuRGLRsLfyl7NfRtzq6Mvyd9lSECzVYBnv9cnjsf6Xn8pu+UfbZT3zQulisfHGF
8Us/7nMDB33CK4wHb3zBd6KIX8L0JkXvSTTnNewxX9tBGlNCF3N050dwMZ3Yod8dDfPEme38HJWK
ld7Y4cRREg3SkjcxcWrs1rE6RSRtAbUYNcySwQh2Ex55y9DSfRfzJ3l2YuJ+OG/pOTB5Zwz7GDoN
RT6gJNUaV6jZKq+iBTJ8tx+7jYLqlK8l6LB0qPNg39K279L0xJHxbpny+GSpE91uWKYNhH74+BoP
HMmK1GYEIbs0CBrIou0dimawimw4Mdi7fYiSHPhFcDYR6mmJoz2B0A+rIVOhcSOTiL569C7AzdcF
2ryFMSbPfsNkiMayO7E7vObHHW0OjAuFx+ZctAHoDx8yjcOygjPfuGkEKVTr9JlVAdkU40Nzw66d
nocCf3gLXgxd/eGqSaRYKV2oLelcTm5KmbbKk+B86kFnslb/CQXW3lG36SmqhC5YN6EC6oepOUEU
Wf+7u7dBCcHknIt7U4X6dPjrkRvpneL0pdsp5XklWrRWkDB7asa2TmZtcf61j05cuucvcfjGGFPH
NWsmOAjHPjq1kFbaNUZwJWVaOW1wWdlI2e66Uj+nvaKwraanSFDvJyLMBhBmR9csnQvq0VOSYeQA
bEBUAo5odonyPcG0yu5bMrrH8v7zVfd+Hs4dGshd8zTUHPVoHoZ53tVWWJEAwFm0KVUwMqxC2GeI
SrFaN/OJqaIsztafD/v+pTL3VI0TWLclAKQ4/JBOOOsLsxz9pt4Rr4OGChIM2QceeeKJhs9a1KYn
pv778sNgwsxIJA1qGoL2Ea6RiVrDPCbOXW3oCPRuwP76DqRRTi3JoDq04EYmPRZtpNM3rV7iCNQH
y06Lf3ubxZp15k7Z8yVOP77HIUzCmQBzY1cl1W9o0IimToJbYUi4StljycUUHmTgDmK6+fytv59Y
hyMfvXUkcq2FBQ0jW6412N6qc0IH3aSwVqQdfT7W+8PkcKyjZVOACltsZ6lbl8q30eaqH7QG5ER/
YTSXU7M39ahc45R7MqXm3XJlXLZVtgLavfAwD2dWGqLRLdoAaA5HVHIKa0SDSuafqGU/epOU9Vwx
OCjgKh4tUX8SkU8CEkFK5IIuQ1WiWegxcvNDBIPBKQrAB1PXMeH+MHEN69WK9/ChIljczpQjd46G
5CWU8S/0Agh3NO+i5+TIvXKVU1MHiWWRY6D6WxqUZ59/Tv396Tz/BMEGaOA9DN/w8Cf4FS1EDkcM
QLpvRTCD3JkV0E2Psj0yaAw0qi48zzHCWzSm9myOCvJo4HkMvrxFDAN+j6GjvWSIatW2ArPbiJrT
DtJiGSiwpzFH/O0Tlh+M/wsTjasXr+3wB7cGvvMaZFU3iJSrosOn1DeLtayIVJbjGqSKcPmw0k6c
UO8mhknXFzQIiixAuJBHNZSteAij6ih2Z/nsGmvBb0o/LB3T+mqksf3fDIZHBObR3OTBaA4fMSfO
rulIi0NEX/mc3jGdhlh7agtc5Oimfj4D3j8ZrEVcp7m84QX9jgAMm0jtq4A2BIaK36uyzraF7WxQ
trqZhk3i7w8288CoRY0Zbz96Mq9ukWyiA3WBLrcoizbCw2cBR4p0QVbkr88He3cYoaahrzvXY5y3
5nHhNyoDVDPkrS7elYBOkcR4xrGfZ92jllrdWRr08sTuqJ0a8+gwUnDssroQNISkQHuBxcImLyQx
ZVmrPra1tgK5oLlcautYk6QWkcHmB7pD5g6JJhk+DxOXMzko5rnlEb+aGdYJNsm7uoB3QgsfnIY2
jiRB/nBqDSNaceBI/BkKW3HbxEiu9OZ7mXsYwLYE1cXBtZ30xYldZv6sB7UWlBtzhuQZdr7DHo2a
DhIVn57g/MZCOkuU6Tsy+lPQ/2tz869RbNAgQ2JgNFP854l8zHGyYQT5uo4VZZwExVoNc+i2Aci0
mvY3yJqK7+hlb5CmadtRwUSrdbQfddw+jqSBBgGmSkpPXh3eN89svMVZr84eOJpxV1eISz6fmYeH
6J+/FBk2RQJwHdP8aDfBoLciEDqIQCXlheGkl03pYYZR+9FZwR3XMZ6C0N+HcjRPfP7XQNCDd6SD
ngOmz07y6DaPkfQg882WThBrImy2EbLzBaKDbVXOgXp5pW9UuMq1gOfraX64GodgFeLSmJ9loqq+
+f305fMXcdRY4E1QJzrgJ/OxDqNRHB24Q6T0lorhs4tniXSN0oD64Sq+Va2cGrTdz/PN1DiP8GGI
68Jw8sR6PVyu/xoe0MhEc0GVfMxrDL1W7bqI4bsargG64nsFr8xJUa/RyiFr7pThxIiHC/DfI3JL
E7RSjXcXtWLAQI+WQoTeQveXReYMV6GxnHIbH7tgNLblHOiDlP7PGfd/mqB/6pZ4M+fc5+b5Hz+z
JmzGy+f05//88y7Mmn+s2rp5xna5fhvX8PoH/xQGKVL/A4IZ1yRB/W4Z5gyu/akMwmv0DzBFakEu
i3OPdo5J/Fdgg2b9Md8fSQaSGh0cTtH/SIP4n0hXUNUZeYEuaNNU/g1h0FE+oZj3CNNGkMdFlRs+
5eLhtp2GyhhHGe5rRelZy9HygNqe/YGItMxpu2UtWEC70ahC0roxsk4UeadjeI9rgOpGEb4UZW8+
EmcDbowLhJ/46aZK6mutV7kS4dFrW/md7hnqxoj6m5x8xQZN8p+19W9NwU8FZ4fStO5n1bTVz39c
PBf1P9Zt9oMPmGf/G6JDZvD570Vq18/V88vP5GeYPGc/jqRq85/8d4AIMxISMu1lCjM2yP9MSE3T
/oASyaSaq985W+TtfIQgSr1NMc8V6zU06l9SNU0gcIOx/srCn3VY9u/Mx6MyR9Fp+Mz/et3O35CW
FQ/Zc+x19U5U0WUUp0vdIzBwdpnNTVwEEPQYymNsZZcDVwG9MmBxgSqGBlcXT7aL3ihessFbKoWx
ffMOr/88wd7K2ATv402J8Z9fdBxiOohGz3trrHdRQSI1fuWwrQr8DqBeneOEtG7zOUuvIrTAGJs9
ri82svaaw2Rqf5SRDnkTzexgTjut43pj0XzVcFR2rVoXyzC10rWWATk7jbVOmjEnZBeDYplHt7rl
57eaCc6ASfsuacMn05h205TfT2l0yQN9GfEjX+hDBa0uqf0tpp5iNdl5Q1YtP7A18Ra0vTM/zd1o
8q/VPL8PoI7Sz7+0UqwgAwxyF72IHo0er8pS0V7g3n7R2kHSRFLvRpH7yKX4R9vIq2mqT9xBXtVe
f1UKf73Q+UW/+cRaU0ilKYduR2Qcuackf7Uaz+wHNhruXsOHj1iYWSQeakTl0uctoqc8s+BoYntq
Dj5Hab3JRa+D+hAz7cufFQZDafettdCTKcN1Ewk2HFI8cA/o07PeL7hV6WO0dCK9W1UjjY1+6loX
z/RkOZWkAiamvLe0TFt0VndTkpb8+dzR2aY/nDtHd185NGpHpFy3G72eHLngvMqQt1fGBS9523T0
rToTq9xAeNZXz2D+jlb/ZIZJtOomv1mIptzCh8Js1L9D1LvhbHlpbeIepxoPDMsnSzWHR8lkz26C
0b9u/fIUd+AI9/3rK823ujdfKc6dbowUAlwrzEnxQ0DwvQsRMDqUbvByNijQb20oTFgLzs5LT6Ti
fJF46+A+7BK0jEQEZ94kZvriQ55A6catLHW0vWPUS8fKb/2hv/v8Lf9N+iTd0sOfGmRFIGIrqHa0
yJZaiHEeLaMYD8axa3EjH/yXSjB97Pw+MaK7qarp2wS+ujU7uazyYk9mCwaR1amb0N999KMrqIxY
6EJghGITGNGG+AK1rKxTZd4rSeSj5XN0UmeBIyNfraodSRT7Ejeduhlhq0vaL6LTHQTyGfZOKt57
lUnf6ZUiEOBvnujpHbk6RKWrwZXnN+dtXWP3lRAZLwIiy5PwSU3iOw1ruTyyfn7+bQ7L4L9mkX74
aSxiZYYxz6vdkGFD5P90MACjzlgIel2ATie2lKNi/69hjq47GK/WYRq25U7LMRfFdFiWKe/H33Q6
kSpa7lpVcdmaDTT+fxUdlAr+T1Ikk9HPs7fnwiv94KPvMONebxaIh3VxNiRZueudCccQ+xwHQczO
TIKm6l7+ijHPdatxUB5ivyWLKNpGUqwH8oVcpWpo2IWI84eOsKPEVx+jEpJVXXXfCUFnL7PHaskl
9BStVv/4M8AWPvytUoyK9Ea72DV9R1tx1Bc6BtGcU+20sM1JJzEg2UjfedD1eh2IaUDznH6t9EBb
zKlNWB74q1FtHtMWSanvXwLLuamDWMIUiAPkeT+EL2Wo3/ZjgeE2sIxbaOQ1p+rF59Pob3YjBOyH
DzDZddljB1ruprCOCLvA3T2DAmfIexV/WkHPusRLNjVjHD6xgSnkGnXlohUAeE59MSbhkmv9DVcv
7OLb2z5XIfpaL2y0Wy8lk8rwy1PtdGNeh+/nBRLPw5+aEYEwpp5T7qIaFzil1e391BQ90fJhd+n0
k1z5IxVKMKBL7xCgEWAe3+ayUK+E5kvIHvaEzg9LYJzOFk6qFwvhNcGCxCZj1cR1vU1070Hpoy+G
pz3g1fTN0SAG9HGyaevwWa21gEqEG184qHQsrPHcTunH4C9wP7ukf/49/iYaFsnK4UN6+P7ZuakV
Oz3CxjMLz6X0dql0fuJJu82z9jKuHvlc52Iy1mbVnKuZXGcJSZefj/+KY3z0ko+2/MxuqlZnZu5w
FMLLaBrJdE8peqRWB9cFJYWDfSYkcKR8itp/jw3zpVDKZhm2Vs5xhSM5IixY5aPvJqNg2bY/hnQo
F/iotIumxsrQTLWW63MFsTwYMHApJvIpitjcDv7SIknLKKrzNMHrmR4BmfNB72aBLVYEyOOj0up7
G1f7jaP4W1pTz5OuYEwHV2xZplhjw7CsXfyMHiY7OcMfneSDilY5Zlq3QCT9uguqb8Ij/bQUuESO
CNuMXLnEM+ohTqyvgRE/dWziCzPJ96lvbAuMtYdeVusyMJ8+f8FH6P2/d1TEUYcfmOyq3padjt/X
QEFb++V93ZmlW3TQHVpDxYYt0Ju1QQwGcXGNsUj6TF+R244xpxXEa6CyctnE5jMoHOV5Yab41Pkk
9pKhVfUDyVADhfDnv9X8uEIndvDwt3Y55uqd0XY7zwwuqw43uUujyK5NIzmfGysLsxU70Vu6O1ja
qqIusDVUwk7VIVEhqdxPNkNqEBQ1/Yqy6ioenjBEurAUrOGKblnY5bbA36EPyduxzG2F63Bi+jyr
t/OcOddeulB0VnH+zbMdSP66xvW5uo2ldY5v70Z26XL0tJWi3yRyz967UJR92v0YiID1Jc71QbL6
/D387Tc7Omy9iX0u6LtqJ0gq3DRtSOBTFltQBavwTLPhY3t2aBNThAtRLkk289iolQksXhPTc6jA
JzDJBVqE5HisapyXgctsDPL1Ll0YZmDCNhimUz92/lEfreCjI1shckn1/bTZRSn+qsvcwYUjlBHh
V1ngUSvbV35S9m4+L0DVaK0lzlvN0neIuJmdJAk0Q6oRiCC8tsOovetTW1lOk1ldwM1D+ZLlzTKb
VNyLClwWZX2inpF/t7sfnfojKS0hHrP5rhZq404m+pC4iTEwq0Nt3Tk4+htB0axAdHuXhI7exV7V
xgVRxKRilftoCm+t0rsq2nErCLdbFoKauUiiYAVuZy5xlxeLEH7i0kijBkqnlaylpasLXY+wrbBS
dVGiFVjWWvjUOv51k6f+Uvd1c4skHN2WXuqLUul01FL8D6WGZiVUMVormiZdVGN0KzyKvrlq9Ook
Jxyk3nZj8mRXwXWINKbADOni/3N3ZkuS20i6fiKMkeB+G0suwazK2qtVNzSppOK+73z6+ZDdc04G
IxSc1OWYtVmbtdSJAAg4HO7/winCbjx874riiDYtct9OTy09NLRiD4+0fQzmNOUcqaxeK6Z71HO/
d2lHUu2UIRJEfCacYhU8FNOSja39N7tljd+Aq233PF6rUyBQZqkqHhOII1Xce3kw7YcOYmwYwp9w
yv6vyZRorQqwVvrUVkcPTdNjabTWEceL73prndLF+DgkxpOxRDWvE8N6nuTwZBYFwjQQ3m7/5L95
ldhrwGA5VoXpJFV2SlP3ezR0P1CNz3eWNgIVk/guevZ3Stbfcxk9Y4HY3WdlQ6S0RQFoCDB4LeMP
bY7gdhJ/+oe/aJWZGIRcpNIKKhm1Hj/rc0JLKEbi8TP+KUrtcvxGJZL+LN33Y6SbODEkxfiQ1eLU
mGXk3BNgLDhP1IzehcES3zfKQ2rjt/1NhroGy8hhRsyq06pTGClFGgNQs2WAkjNeYES9nADIGTtH
2M9dyLMZBxENDKAFTzHXBxx9JvM56kvtToy9pJ6glQTupNtt/LrzXvb/uw3XqBN9QcK26vXhVJjp
o1z0+xH1MSi77xy3fLQ56m6/3FFkRa87+rgxpkqlrgRId3UD5zLXdJnN4wkRTWQCca7NLfCReDxF
AbYopnbfet6hxhc0nQacQ4KvbYtrezzXVFBC+4CQ/wc36vyNn/M3l+waBMNHt8YagfSTMwxfjSRD
K7vDtbVMpw9BMvGqa6mjYLj7Vy4cX/lMgUT/bPLqh1+1WEejE4jd6uHPMjbx6mmS321XbEgQSLUk
15ZKRY3XT7Fl1iokBftTH9nIBDpD+CMgZ/6lz7p3Qs+1fZBhre+Q4MQCc/BTqmFZ2/7QrPKpiakG
oIQHWtEdqjsqBjF+6N2IZ50dg77OPlmDcVzs5DfH4UFXaDM8vW4DKfZ3N7a7ugSDDDN2r3OxSKqH
r1bnucc2wbm0E+6uavLf9LT7MYZcECZ9OtPsfneIz7hFIZtr9dH73Bbv2hihT7N3jLtwYb+zCHIf
1fFfYUFWu/Hp1Svx2vKu7jy7Egsahxg5Sdwwd56WvNNrEL+xVvxp4FZCcho+k0FGWDzVT65Zou3M
defgmbJDyw5PRcP6srhcWHWASB7JWT8eRCW7+5ff96by/5f/WybhQM5efaOL1hO+KDFGf8V5kf/l
//SfIr+0/wvgDR1QAwAQVH7C7b+7Trpu05CiuA86EdyJrUqW/2k6Scr/QBog8FHGh62uqgj/YxP+
X2gTwEqDdAc/jNay9ZYi//lxpWVlwIoEyweEwlAcX3UXvDq2pH3t3FAEfWqiVNxJZ+jBNHvNRvH1
chSkbOhrgdFAnMRbE3T0JK/MasqXJ28AHD7HODi2UT7+e/P9bRno2ig0LEDq07UA37UqUMxD50J/
9OanAnWl/dIJyDCtNe1ffd4P/z5rr4tN5ydQrZjJn7YdC+AvK/cSAF+tmOsJt7RxtHjCrbold8c5
0cD+Et3unee24e+4lS08goPQtQ4Iguk07QTaGRuB4MpcLcV2ojOE1hK37Pl36+F4WpPEJhJHMN6x
0VhT3zbK4+25rrFrarIKwEDT3kW/6kK8ihLeBFulGp/wikmzA/WTnnRtafscK6cF3gdazhgNwZJU
osKtm3/DHpWCr1GnZXQoUeH/cPsXqXn9//inVh9kCYdIw29c6Zat4mDh1g3s0nZ4ipfyD8S70ju9
Kf8csMfYSHPPr/yXgcAG2oYCMYFrX0smRpXRVbGsh6c5jMqfYYi4bbbY+bFGwvo9dWxvY7wrS21x
3k0mRcpELFi9oMOsb5NYY2bcndW+jBRgMB2n3yxsUL6LIsD4T+SD8yuw5/ZPnXfLryy2nb3w5vGN
MExEKVU7UoNsI2k/euu0py2nYq6myvETosYhD7t533HwNg7SxRZWJxUIPTIzCib20rB5dZD0pPJi
bKstX4Aavw8r+5deavbD7f1yZRDYu675b3kZJHXPzwn2YDrbsqJKb6GV0Dl6/TV2eIPcHkVFybNd
aQJsYZdoDtIiLnKb56M0fQ9hqwyyJ6hiWDvhRZjURxwWBypOdQJH2W1bRAwCy93SR3rBt62HZntC
fwTwA2hydSC0APexZWjLJ8rrZbUXYQIPEu8uw0fjCqNwa3HaT0tWNfLBihwXxLRNGrFr0J9H3Syd
o4/C7UT36c0LAoEYUUscMiC7v5SJXn3bbMgbORRO85S4Cx5PRl3NBumUVvzCgBfDUZkv5i+IVTin
3x744tiaFHeAPbGFdaQxnNX3jmiL1WMWZ094Lpn3sQMLPe/d4NBqoOPrFEu32+Nd7i81HoZIGowG
BAVXaW9uU92qJaZzOSYIGJjK8UhnzTjcHuU84ScYMSvuNObDaWGTrD6y6XVJhdZd9gQ61ZDvU0z3
6PgtZjfdZUFYuv7g1dMX1CuTv1oHR8a3XjamEsvh5obWoP6jrsRXX7MssinDyKBExcXjTk0F8usV
ejK3J7mCrb3MkpsMLI3BgQf9sJqlZuNDV9Zu8SQXxRQeBXU9JMwK8aNIXXt5pr0ZQ8Fsy/rr4Dn5
dw89+H4fzk6LCFHlIuGAGcVEcSbArjVNsEv+B7+QkpiuqW3NSTdXX1sHdx+LQi+eeiwDfo4ot9+j
kZXDoY7ie8crhm8V8LmvlQAFGUXWX0aypI8gNuLvWlcED3jScuaQKPp9Y+XUypwFAQeVAMTLLCBu
4CPXijAzRqSjh764j3BG/E6O6JHClsbFxqv0+JSzeH5I70g1su0HcxntYzTH6Z+3f8XFUXj5EUoG
h4yWnGG1S+omHHVZe5MfRk7/BSvHHOUsqEi3R7kMeAyjQKAqAzNQaFztkilytVRvxwn39pheTQYY
BdUQw4AmMJqj9yXBAOI3JDeNz1U6mwFNg9hp9lJL3LsyXWAr9tOEr+3tX3WRloBrBPQLpwdUDpnS
Kux0Dd5KEglMX0zQMyM4R4+zRRfBqIW2sQBXhvJI+2lfc0vjkb3agzI3qrHv6t5PLAOeiZx1P8YC
2B/cTWz1lS+K3Dv3s0nepZQLzs+9xZ6qEDLqfa9fjJNhNebBaxHNur12FyGbRxGcD+B4jAHpY7Vv
tCXRcsNEXb5Pu/4hGxwOciXmu340q481psob8Nir4xn0GgH5Qyh+aRq+imYaxshyMRhPk6I7TBMK
z6CGMHcITOsATy7deJZcJAeK9WEDOCRjJXius6lutIOxDp3aDxHNOOBK9rFf9G+d4X5GM/FDUEj7
zQuqlM+JUgqTiFrAakGxJi68jHSHEzKYUFKT9uMStMFv2E4i3zClxafbH/DlC52HHwD4Bqk5FxRo
8zWVAXpJGARWsfh01VFlNmO8Syk7lKl+GJtam/flOC/ZDsn8JH508DHBH6PW3XpPPoIUE1DE7ouc
u1FAM0rQJm9LXLUQRS+K6A5st4AibAVIeFVZ1iGWjs+s/tTgI9Dsq7amiUKCuhQ7tFpECl/IXTDR
Gia0nyxL6TfFvZzRFS70ERlxrdpqz10eEiYPDY7HETK/IO7PDwnIgwkTJE/DRa6tgEIt2X1btm/O
M9QDHTA/Z57/plpwPooZuSPyaqbue2U9wdvE8zFCsubr7S95GVsYBSYF4VVBDNfZkzmXhajMRadn
l4/vMnTjD2GfI6KWdVvP6GvLxkua3B+aO9jH1YSWEJ8mrBo1H3fTaG/EMYaqNhCZ2xNaoVHIKdS6
8YpTRRRey+sQRmsWzyldaH5sdAhl4FBa7DqwGOZuXiKL/gidF35K/57aqLnvqgCcStsXG1XRa5OF
FwE2zOWQUAs5/3p6Y6dkAqXuO+mIO9WCmGVauuPGub9yNYL8NBFs4/2I1NRagllGy4IVRaH7htvB
bXAnUMOJ287PAfagtJw6EPqIAZrFV2SAdLk3wcDjjZLgW7e38661PxpZQjHx9je4OnkK7wgKo2QM
i/N88rLiLh87bBarCBE0b/RsFOeD+R+MQtgz8VbARRz5yvNRZqsxqqyTuo8xSAsy1Amex8UwNkrv
V+ZCRKXyAveTy2PNsg/o9/Xm5Ha+Y6fFd0GV4ESPaetsXNxQqJ6QCJNgku1rlLPO52KL3G2x95h9
s8QrSkMs/QfcPm+fst0/dWNfvvWGQjsH1g6JIywxrDOM8/GSeBgHai2jLzIEXg9e4DRf4iUr/hX3
RoO0wQwfHLuCjUNxuV2VnCpFLKhIVAIAvZ8PqzmzS5ug0/08Xka/qIoa6d2m1T422dzfgaKBOY1L
QPxReuF0anSj/0YfvDOACuXVg7YY+ePtnXoZLcieSUB4x7FPVYZ//ouwmQWTjQ2H7414Iu+KwWwP
eV6bH50WaGKt2fk7pPHCdx3Z9ONSN3gLjtqmENfFa0/9CpNEgRSXxVknRK1y1NHd0vBFHqGq4gS0
opeKzkgQBghw6nJBQsaw/tBEkL61XKKG9rgATMTjeN+smiGGV6ReEA6G7xR2+iOYpuiPXGw1Py8O
kcufVy9aDzUZ6DirasnkufFc2J30F0AOwB8DDQsFo7T+uP01rwxDIc0lFHI3o8+5ijslb4SFMpn0
hyDJfsvADDxyGYnjm0dBAIL9wsVJ7rPWgpicto2UF5lvt0n2LWnq/E7jhVW+NbypWoZGOkeJnlLb
emdijFoVWV2hWxCkJqZFiF+7gEsOb58MLBdVzlAqZdbq88cuXqBtkUgfW8hhb2syPoqsXDbuqSsf
BsE1ZVNAXQP+g/rnrxLw1KlL2TloMNQJYpi8FvGjXlxt4zBfpN2sGHoBSEuqOhTUnvNR7IJWf573
ht+jW/8psbz5Rw4V96DBRtsBpwnfoVYef7y9gJeRm/gBg4cVhL9OIDkftHFwZpciy309imu/71P7
G8FKPHRFO9+HjkDg8vaAV4IoXkLUHR0qtkgivYBkXi2mkVpROGRR4TttMu4Tuy7fAY3C/hl5kAfP
Ra5w182xdeoW0/RBxrXPcBSGh0RP68c89PLN/vzluvODqINSBIBmRUHnfAmA40Yz9oe5XwO7ypC+
qMpPNmYbTyU0vL9cOdrPbp9nxdEGupDRObHxU0gHrf29ERUqXiKe6vjYumB47jG7rPK9St0+j+2U
6DsBQiTdWkIVCM6eL+oOAhCr20Q/JQlw/oubIIDFEdg4wE11ex/jHfckmyH8TN/G8sMK9z/0labx
l6vPHvbig9AP/dhFW3mSepatfoayn+JUUMBBcXe1cKmSnyrTvPKtMcB6W8tdB3WvqngMbIxFdwmu
8AUYLa1BM2DBVzvqF0zAb2+niwcAYdKizyMhtblKMOV8KfpQ1/qaHt2ptvGaCWJ0uz1Sg10/a8HG
+byMAiqecVoINjhtrCPaNHsZl00lTyIL2kcZZPquJCX6B6PQvHpRLCPXuOhvtrmI2ioyTux3576O
hvoxSHCFevuyqRsAgQcKcS/GYq8jGpZXcZnMmnGKG+c9FMKfYkBQUg/q6e7NA0muTqoWSgBarhdN
GiSEepMHJ7MI+9NYdNauc0V+iofw1+2RrnwexN6wx2E3EEO1VXKGBmeE9mGGgIyIm3sYSShlRCjn
/pNRXrjBUPi5pc/320xyAYWRWyAa7ObBaj1IXTm9k9ujXNnVSvdCqoIZUWmdT5cW7BfkFN1T3Opg
8+q4eogLT+x1XCw3JnR9KFqTKgJyk66Wjb5G0wh8Gk9lAA0urts/lNkARQhz2mJaXBuKjJ370+E7
kbWdr10HFrOFXu6eerr2P83adO6ABiZPepptKY5fxvQXfALmB8j9oPerQterSwYbkbAdxcy2S9G4
aqc8fV8aosoPuK9jwt03/SE3rHALt6egEauQyLjIgCC/x53CLM/HFaWRulZUBqexjoEXEn/LFHae
9H4H6zgCqM1j4M0AMH/MFRYK0FxT8VdZetVjnLhaso/JAb/VlGf+5cJ7egDy3Qc+wnuQdZI2rf+w
GxlPe5MJjUC7Quhe+lw0T50jkbbXEikSigXGwv8cyvFPnNT1YUduF0AvcTkXO/6q97Vb8sU6zEDL
n+KydwGgDSK6T9PeicCykwvC5/XaTzVCGdV+CJzwPf9+1MOBJ0gc667SPmGqjXYSMFnrd36t8T2J
2jr1y1AsDRLkVeBtXHnX1pVnJWkrJWtedqutUyMGky9V4J6M0vuaVeUXL56Vm5L4kCfBBxH9Bxb0
v0dmKDVhdJRVP11totV3NCYavVq2uCcctoF6ze54yoMm3ijsXglZ6iFJ/V0pUVNmOd8tELVnJ1PH
fExj7FYDXAmSJnc2bDmuHDueypiGkTDQf1hbQ8nJKsJuYC4BSjuPwjTGD2bB3jPlPzp2hHuKRi9L
99Iwe3Xsqqap7HEY3VPewSyzzal4T41D63E6aOMHaqLWXdlW/2gZyZxBvypM0IXCRhI2gcgIYUHq
lvdpHLW7JoYqejsmX2Y7Clii7mXFYfYctcyv5rYkS2QsPe4prlNH+7T1+jvlgfNYjc3wIVxKxYI3
xpMMXfnQ9f/DU//bHXnlqU87lCe+MrvhKbJ+hDToaJfNVHgnKKDtYaC0fA/LUu517HP39jJXp9KD
4pSM+bGC1PPsGYFbbBzDaxsWSQF+B3cFzxV1TF+tAaR8bHi01DuR9pX6TrYNosvWGL09aUDqSrXM
6FQrlYHzYbKuxMoPQ+VTuSid4qHKsaJ2YuPJEaa3USC79lnhq788RRDCW/NALYhRRbwY3kmWIvgt
00FxDjSN/+qndHowjC54V/X9H1GVyWdstu2ftzfVlQWlC0qxl6eHaoOuIkCVFGFmjkKcpqHN5K6s
OnkMp8Ta6rBcHcclCyOgKTmt1S2PzE1tGakDKLtq8IzukWQjh7I+vX02dMIRALCUdOL61o1lx5/3
vACCV1X5dpf12Adaby/5AD4EvEISRlCjKXa+OxDPyb1xcINTr+fuoZdLcyiG6T/SJH973tQeO3/c
8CQGTgQSBzEcWiXno5hzCnS6t51TEZOML06h/xU3rvehLtroS2tUm13FK2GapiUVAObG5NaiL4UG
4w7YLpnlpDoyVLZOY18lh9DGZfbN3wmEBgcMxQTKZmu5JZTcoiiRtXsajM58oKviPvKc3SrSXpkQ
BjMUmVSX+fJkRaGcZT5b7qmwFvexriv7fd1Fno8KZPr19oSufCwUiAEUWcoP8KJjCQA77HvEBk/u
gjOQjLLqs0amcD83dNnxf+rrh9sDGlcn5wKpVGL8vATk+fbIBrr0VDudkzebBURlKd4p9NKvspX6
U+rWzvg4dE762el1R+yttB08lMvw9tHo6Bgw2aT9L7r7wCwhNUlHEVOW33DaS+klW3ag77s+074Z
6M0hxln1HZTDFB7cgUIOOsNVZ4Geb+zQQnYBfOeTN+sITFYA0e2dnhb2b8ZUVCD5i+mbQP/xX5IQ
itDygMKKZZY1JNIp1LZMKNWRWB0ZrkfaqnTeeYddWMIpGa/GmN1TJ/r83nWhOfSmzB+LqBH3MvX0
E56zICAwDrA2OL5X4htDk6ehIaUERdTnenUxlfmU1TB13NMMf2tXO6l7mrKxe/u9BEpE6d3Q5KC6
uYrWqcOVmtZM0LBQEpQ9KubJhLZ2Z45bD5hr+0uFNxpwHpr9xjrI1WVRpUVF+Omn5QG2b3/UKwi6
VuNYG/nhtbVDdQufbYcnp7cWgO3zUnOLoHdObhY4z0jNWrupdqr72yfm2iiYNwOEJXsi313dQKYo
iyTlkXMK+6l5aJrEO5rulmrgtVUDZM4GoNOFy+L6A7Ve7IxJ6JxKJzKPgZ5Yj1Yt8/t0kvrH2/O5
hL8CkAfsjnQ17WDqQasIQGgmHZwmIkAXYeDUsgUAtSGPFiIyObVyF87IoDRm8ZAjAL8ssz9V5bd/
8CPwhyfx1QEK8pQ43/c4GbSiGkm4AcXzgqiT5GhioHHQ7CA7OHbX+xSB5B7hFLgqtRSPVhCm94E7
oDVz+6dcW3pAwHQUlK0YTaDzX+KaYJnEEvO4n5v43hqG7KGH/7HHvGU53B7qWrQnA9DhKJA2yYtJ
64G3VKCBTwYbdk9zNfyMy6T3oJEK+GZmx28vySmjKTJe1fpn0POpFd2Q23HB1oXF1t158PMOng6e
8fasrh0QDCToLQJcJN9Qs34VwiytcboktJwTL0/noYITf5K5bDZC2LVRVIwky+Cw07Q9HwW57SEq
aXadWjFoe1ozMQ8Ia6vHdOW5zgzIaGkLq/fKKnkSiZzDWBPmycGj5h71Q3Pfmm6Cnx/vosYal2OR
F1t2iZc7ECwPD2mOIr0g7qDzqYES1uNyjuyT0+o9iiZNdECyqN1xdrai80uGdH7VMRah7EXImixg
tdsxUIbqLVPrFFVDGeDcF3rybgkaB9nQjOLBDi+29EuTIrW502HCjrvcCNonqw80ZyfDjLq81KL8
PjRHDXcmlB3rI8LXZokhXdEtGNiIweLir/WN587l2cETg/BLTguwg77m+SIJwxURoH3zZMmQfmk+
V+9GM18e8FRX3u2W2GoSXG44BlSScy+AdvxYzgfM4r4Cm1+bp1lBALvewOkhtNyNbX3ldYwLKI9F
3HTwvrgwSEdsenQLYt2pc0OA42Ft4exj9/Jgzw2PYplGj5MtvKOFsMUpC9PxFyq22cavuDZXKqgU
P0BUwoZaLa4XJEXgJYZ5MnJXu59q6+fc4p/21jih6l+4BtBSRxhwHY0GTau9nifiacgcd19a7nLo
zGXLueTaPiGZ4rIm+6TrvYp5AZAfMYS6fQrHkASnRYaGCFnBVbXlHW/JrXbxtcProksoKSpyfNdt
j0jv9NYwA+sESTegYJsikZML9xnYQ7aRu1/5SjSllWGsg5ffhWOwWdv9FFYkCXSWesTX67H2O+he
+psDunJdUg97AgwPutXdHMimjuYhsE85PZh3rQkkJBHpp9u74TLS8sehD9AHpCiFbun58SrmrGDj
d/bJqFrniIgKTYlAs5+6LDAOnYXl7rw05kYud1kzYUPw4KLVwnmDxHE+qFPhiqBhKXcCbrFA/Rm0
/tuCnsUf0TRg8Cr5x89ibOfoYDaR9yObpWw+3J73tY9IHwIgHlmPS8Ps/CfYbhA3mEd5Jyw7zM91
pHvPFso9x9ujXNmVKqiQE5Mc03FVq//qTk6SpkQoB1OCcjQ/u0Iaz1o9hUcNzb23n2pYehw2bPRI
X9esGNowVpubRXCqySv3EDP1Q1g4YuPDXVk1RmHZFEOMG2y1JStZdnmdRAEyQ4P3IYcjtqPDlG+k
xtdGAdYHIhN/WaKg2j6vVi2LTSRqAraH7ZXBe2PGwLTNknLj2aK+8OoKpoRB34okHHzJGlZfi3So
x9l2UWaY7bvctbJ7om3q215C4W6opye7QCpQ78dyf3tXXJsfQGUs+MjSqIaudsW4uAsFw5QyV+Xq
73tEfeJdMyKKvhFA1N9ZzZAAjFKHYkvx6FQx+tU6xnSb8yxbKt+N49I3ogBrWS+tMU3SAAcfUoQ4
jnXQYyP05vmxEzW8R9HMAtG3GtdK7SIww6D0s0KXx0hogDKhqW6E4RdNq/X0eAoCBHnZKWu5advs
ZjFMQeKjxLSI+6aIBTuf+n6EZble3eMra2i7IjTkr0a45idtMpJh14/j4lcWlFYsCYosPkRiLt0d
zS2J65RW439ETtalD2G2oFU/J/PyQ5hph91WXeE4N/QZEvlpartfwEjgWa3DLAn2k9truDYaQaff
dW5eJXtazDI6jn0kvy3BMmm7ILJLY9cTDn8JYCrZQXluiF0eY8DOF4nS8UNNt9s4JFlYpo88lbQD
vTKqd4kQC9J1pdYhn9Zkffi9nUztQUs049nMpPdBWJ2gIityrX/QRJWWj8jzlfG+54oCgW+jBHIE
0507x6qDerBHlaOfj87Uos8tlzj+EVq9nqFj3tUd8pfh9GPuKmdgmuag7x2caj4Hg1V26L87SIZV
Frow2dQaD/jGA0SP7ZaAjeyktwsLPfnexs2Y7RNK01TEc5kNR25me3w2MfP8V+Lkg4mWR4hmHdRX
LX4yszbF4qvIq1+R7n50wJa5hQGLLvWEPnOZx1n2UNoZuqudXnn2vuOh5t252oB4TNhgqIVJ+eAg
WYYZoZHnwl8aK8BLL1jyANZYHHy/vcFfErHV1lNYLnAPrgJ0rKt37hjmfZTYvT8MTfGprKLofVXY
4nPStxpaCVHfPdpLMj44Qgx3CN+3d0Yv7PdG12DfZmVhsDOqxPusa9mmONqV4EIb7sVPjfICtbTz
Q48sW8fqF5Pf5lb6YV566Wv1sIi9KKFsgn3ug/ZXA0JgftTwrSFXytOufA6yPmUvO1nxR4nW0Z9B
jtX2zvCGVrw5+inShLr3edwB7FATeBWVjJE7rIRA6qd5oDX7ngL/e8vCK3gj+l3evYyDmC+EbkIt
j+/zcbS+Cr0xMXq/x4b0sS2E/lGvpLyjimR/u70fXrD75/uBsWyqbIgXWBQM1G95NafKjdqS09j6
TqSnxkHHTeOLN4QZyn9lVmVHb/aa+DhEHYIAUtIKH9vBejLYu1+lW2I3R7OqxRYVsYS/pqIvUf0q
+gBlOF7BmHy6GCllg+VNx7l1MTYLkcjZAduOnw290jFDz3MPGqCeF+Z+4puleyS4ph9jbyMGQKMt
RBa0XQZvn2VDY22s8+UtQwNAod8wQeMpvM5x7GXqE3vKevQYW+Mg87T4VcVdfD8uc3E3QlfZO8W4
ZUh27eO+6EEjSUCQWBM0DdnECclD789pIU+OlcdPIHqmO5wKxcaL9/JAUSWC5MfDkO4XT97zb2sW
MdFSj1qfLd3s20UGj9UghzfXiBgFPBVS+ghcwK07H2WBogexXW+gu6AcOlZ6hdpOskWrvbJskJSV
QYLKB0h8z0fpUSWNEz1u/CokKM/Au1FARq6wjKOtZ+bVoSDQMh3pOuyQ86EyhIJt/GwaX5TYMWip
pu0mDV5iXYhmI6JcKaXyklUCIaRTVNjWbWUkK+rYVomOMpfeTVniHq0pNPaVGKJPE8aqH+lptE/w
NeNkByBlWHaIeSXHsCqqu9uh4PJpQ5cUviZZD+hoKDjn0+a6FV3i1Q3QSlGfrMRy3wt4qRH1mwyO
WDjXzV2Vzyg0Ei+OWt+Jjbvp2g+AgK5qucS8i+KmHEooBp6O4dyoj3dF69jToU3ljDl5XvS/C+Ew
eb1FL5JzdRcB+N/AOVyeF1UcUm0UEkAaTKsLSFT2tCAQt/guwm67Iu+X4yiMfGOdr4yimpzouBiw
xMCEna9zgsVG20iA29LrdTAbVvNQ2Fr35lOpEL10H2k2EdjXmAnP9QY58/z0S60XR5uq917zNiPo
lbmAU6MLAHibdue6VQzzIo2S2Tb8xOxKhUHtj9wjYiNfvjoKkYxWKk3pC8FKmpCUvaPU9FFq6h6X
WB8/JWR2W9futWGUJA0dGo6+sy7dZp3XWY0XoMZQpO1zM0Thu2VKnA3xqmuj0L9nh/PxsfWU55/f
KSsn7UNh+DNqVoDOsuIZLS798+3D/HJ3nd/rmDcqGDKzuQKmzWqv5iUYm36lFUl/xFNKfMTm1zvE
Tqfthd16H+Ypxxt6zKdjOw/Vn6YYvXKH8WR5DNMsv+v7XD8aSTXwnsCJKE4T59gURXEkvRR7cxjL
Y2aa0d3YBNWROtwImb0ed5XCA+laHd3nXR7iarvEG0HzMj7T7OYFj1kLaSJmMecrODgGWbqTSp9e
wgx31fH2bey2mBlYb791KARS8SFBgCxOs+t8qL6MB8KQDuNp9NwfXmJj90wY/yrDeEub9zIZYSpU
pqneUwy8IAQuADXbibcPuw+LNlJe/bmCr/YlradoZxeu/deS18tGlLiylLyv6baqcAf3QoXkV9lf
kOHUUMYug1Zz9rAMtfXOgsKW7/C80zaqFi+A57MtSfMTrJoi+LxoAq12vlFJkWeNPfp5VNl4A9vL
8tingWxZ06LQ9l1XG/auLGqvOwb2SCxJXeEc43rBHmsYl8UHHGb8kJ1uJ37rIeThNYuuDHSp7e8M
bllfS03YNsBJgl9dlNb6gQSw9r00xZ64ssq2Po5appRBCwkrLJl51u162SMDj1s1JrF50+EsWIxt
4+0FSnbybmjG+dPts3kRAXjiUBoCKcDOotiw2r+dRrXcScXkG04QfwASspDdblbkLz4tvAToxxBq
bTimF1lMILQEzW80fa3a1O+Q9Qrf1ZAW7krb3OTiqURy9WWp3FETBVdDnF6X8CJH6zxPmLFvFhoy
IJpsMZ/X4/u4NmW8t/tq/KA14/CY5IlxFFZf7CIUcPYlygkbV/glx4YrHOg4rV2lKnbRm47ipSnk
FCd+rTntR573Ut85QH/93NFTtKmFGxb3ZdFaPxtXn76iyu0hKS8HCOdJ7ZofRIVe11sDFr/pBT1B
9kqDZP3O6CJcDSLXSf1Gn8Nj1g3yLpuK5JhS5Hhryq+GUsERthbdi7WaejzMCLlnLkMNy4Df9xyj
J2nEhzfvYOAMEOlZafUeVjv8VdiA3+aQkVkpMgmZQ50xS/etk29pHV8mx5TIkJviIgN3qWzkz4cB
2MKrtZ4Tn4s5iY9yMPp3qJ4i9N27fOJdgJ2rg/S+F/6GULyVIAHvip9zOlef4Q3M5lsTN34OeDg6
rEDcDRTgz39Omo9c60Kk/lwD4ajGLr+funqrw3AlOvAWpZdLI5dU2Fw92rQ8b4UbVKkfLPVw5I09
PtYjzvG3v6BautWJ5cmB+xAYOKzW1ihvylOBOcmg9gHV4z3Ie/4IeL9VdkHFvrBKubFjrkQjyMoA
vYHUkeOvC8dzbGjNYiOsoUWz/hggPXFspqV4bwpZvTVbhGKnHth0ExSRfV2lGRfRu+OiQemTiNc3
AeLTGaoVG0H82uaEFKsQn6alvBRXUVyOE08gJPZ8IoYH5as1869has+AT2Yv/FN6JQY0YdPDbJCt
975rKEjtem+qmr2JeWi8u/1BL9IHqnpsTPq/wEK41VY3eVniqVxnU+53IHBQlTYidz+nZXdf614e
4240pgAfDHPrBXttXG4YpZYAvhY+2vmhcN0OULQnMl9rK+fRNcL0gKawtq/6BRZIrCNxquPos7Wf
Xo7BagPD6ycyKPkw1ZM7HzdY0hYLi6zwQ9lo6Y6XMajsLNB1bNPqCNcWt+0+DFQ1xbewjrKfqEVU
2Q5TDPunyGsE29HeLXy9sBcIPw0ww72RRtkPmeXii0Xv4VvaL9V9IFGA3nc0nYExoFnpoHQV67+B
7o9/b1qMrnY0+LKDKLU0f0CBEfZQV5VLfizllMy4mxTjciDJSn+2uUtNDcJw8Q5uJYJUequdhlpY
X4eiCDR+L6yZnTvP7jNYo+BRq0aEmm/vkSuhhact1qsAU3murUtPmR7OshnHAq0CK9g7VFiPpWNu
7US18udfBokQ7h+g3XQP8TQ9/zLZMNGkl0Xixylcpxhi0FcgI/HntszN+q6btCzaiTpd/kxz095B
zqy/3Z6mKlSsfwBbQ9GReGTjSnz+A5AlaPRCuAkqLyFXvrTR8d558Vj8SaesO+UIGZ4iXIDC3WKL
rehzeR4IOyR2OMpzZV1wzHWjhPO0ZInStshwfUgeTNnqdwuszF00QGbKUaF783dl/zMWdULEYMDB
nk8402tuX4t7Mk07+4ORlNCd8iiIvt9e10voDw8gZKzo6COoQXxdXYClbS9Vn0aNX3exd3STxisQ
MRz6PytKNcuhnuw+v7OEFlR7d1AHS2tnI98ny+CG96KcA5IfhATD3YAg6U838rCD47LAZiXqbdQF
Bi6J3wcTlNSbbx+E/+BcgxkBKYBax/kCBR5PW1nR9IjZEneB1/7pxcYn8iK5kSJcXnMMRJrgcsjU
w2r1JYzuvzk7j964kXUN/yICzGFLdpDUlmVbsmV5QzgNM1kshmLx19+HvhurJajhAwzOYuZA1VWs
8IU3LFQ/IklxFy7+FLdmIHboWqanRoThvxYSiET4EAgmsNcIcrYn/q8gzBPCzRs0Nk75HJonVefm
tVWYaOa//dVfRgrQ/4nrAQEAACS6fD6MkkUaOUPUnLD3nqCqQ5OLU2Mp96IBaFmUhnMJo//KIm7d
H/AtEDFA651dILKsJyEXrzlVJQonc+TNdCEWe7965nJhci9vRCb311BnwRa2dp7QHXRy0+sl9hTC
iPX078KTYA7/HsV+voQ6H1vLyYPm1JCIJuYaTrvAuKh4+OqH4s7z0VJg/52XRdDUMcdUs2yWGpxD
X1nurshaJ4Hm+t/QXdRWfnXpqMcjrQz2EOrL80mBpiXYcxnOxn3gOjAauYc0GV44uS/vcpbur1HO
PpCrp3qigt6cgikwD2XU+Xi94ynZU2P4WNlRuQNaMlzDJvpnKAfh1IZxAB+OOScl6efzK0ooX80c
dacgwgujtmp/Z+v86e3D9cpW53OhSEsoviXqZ9PLG1k5FJiY3hyZia5liWlM1ew6075kcf3K90Kq
iDANNUnkkMKzTdh40lgEgI2TsrPhR03Ef1IhRYi3J/TaKAFfnNI2ewJewvNVU303pDJjFN1OvELA
OLYgqwse/n0YbiNO7ibSB6Dt+TBBAxMQgyRQlWZoxcoL1A6xw/r67VFe+ToAuilto6gNA/dcyA3/
iFCELv3BWk75F2uO1n0TaX2PpPS/Z9RIGRFFb1x0akPnebvTe8bgGWQTXRrax2kM5T5F8OPCaXoZ
nPAs8fWpD1BNh+L1fNkE4VAOu16cVNd6j1M4iUMzjNVutZuOPqtqboNmGr+9vYqvbAkyTMISFzYV
oLWzjTfLUJg68sVpzib3nd/YOgmarryQ0L46Cpvu/1seaOI8n1reGuVY21qcDMcWh3wAphmaavof
FpBniesVZC8k0G3H/PXm1n7IbboQAYVDU3ys1EqLO590UtbBeDewtsfZuKhI90qqubFugZVxn27U
+rNRtZctnb9GoKHYQDe+rcoek1uMwqzJm+8yP8uuLTDtt9Zs9seMftBtoPrhoezTSwiIV94YogDC
e2/j+nOXPJ9/gDOXYQ6pOA2pBcOrc/NjX07FNyxB5QHcRXgp+nilnse3BK3CmMieUT9+PiKsty30
XboTbkanwBi9vR3oYqcXX+wrow4lFrehgZlNGO2bCms4R4nyaIaLPSVLk+3f3stnBn6AU8ho3JCQ
i19Fa/28BuRbvYGDcOadegR04yVw0yG2O5BPmBdm7/q1HpMAqbH7Mlvce185za7qUfbLi3B5AHjm
x/kaGf8WCP75TbzBNKu3fUmd7PkSlban+Pyzd8IhLI+rAvLXYE/G4e2pn12Gf0ZBZQ3BYNDD20I8
H0U0OGrJwPJPNUXGTb0hPNToJO7S0bEu3Lt/CJ9/ZXDbWDRHuQyBhNIROUfON6VpjatO3RP89vxO
Ta1NrkYILPFqcYuHYhzImNFpDH/MzgAAvHcxEEN1Z+6zZJnW4qDCMS8Sw1hCFcug6X92rdniABi4
+Aa6Rh580LONJmmbjhHOybgU3BierH9r2zAfMml5daLHHAB7pVusV8Hi6uAwBF1Dl4KnTyW9sKPr
MFgQfVOOjbuLjXL5GkMMblTiIkeBL/PU0EBrB8fCZ8sNu2/NGkqcKNJlvVH12qpdVSHf6eFe+NF2
p8Hfj6NDA60AIHIpQzwnCVAV5s6nzueySizsuURM04Slqxs0ydx26UBRNnV0K2s7K2OyCLXHBDe7
9oXuk0VzujZVqO6w1tEluNEWND37sPwMsEb0pGlybb2g55uIame2qU9Yp1bawM2EW+BIoaxOGAdE
mTmyGaaYIx0EHzCj5w7WDzj+zj+iPP8sBhgHyoO86QAOzrYyMgV5VwCBOOVauR8qJ+8/TKg3XGhF
bH/lfK6kmsBvKEPAZTyLUUBpjCOO0HTgl1AcAhsmKBaj5fHtY3l+Qf6ZDN+TXcf/YNhy9jjg3l7O
TmPbJ0PppThGpbK846yc4Se4EvkYhoP1WfNZZJxqmX+H8ShBV2pVPHJxtvekxjgGvv2baLacz51r
krb8Ju1BO4YG9PPvnKNMGII2XU/DPA/fDD7CL7jL5b0C/BBR60oHpIejdNn7yEU2cd2FWRM3hte2
x7Rtmjk2/azI9mkeiJWS2+DMh8qgoU1FIQeJWmdUHRO7mo0uNvvVpM9nuOkS+26/ckc4wRIcLVmr
cmd6C3hUHaxf1qlBsna2x/oqqBb1EYM8oIWyQrk68WB83InGxBGvsE347RW7dEqCYlFVovKoyPdS
lel7YFZ4p0hnGO5yma/ffLlk2Bi6ZQF2Z+jRIYPOZED9X9ep3GlMPVGw7XrjXq/82biqXVpfyunD
36lHxWYvZQayZhis8GcXKQSimrSxP0qm7e4dhDy6GHBFWuLJEAm1k1sDbseXLB+xbPC+NkvGDWV2
fosu8yKUhk3lll/DsJ82xF4wGiTq4XDbmKD8QLL4VLyEF00PRkvtNCbzGA8NmAuRRLnROvtikvWQ
FGnT3DsqwKG1sSQL3I+unBKH61DGsALmbtehxTMlYTFSyfJMrDSiOrLeD/aSfre67rcabPtznhf0
WVUHvtR01HDAc6w/NAvdhrjAB+feLYP2fV/J+QEDy/ax98fQOSJual2DO8D92/XT4kr6w/Qf1j1O
d/C9dcTfN6rzFXDtKO+ybMK7oS0dtKnrMCRzco1qsG7CpeyQOfLs8tg2ObVGpXq9HHPPnn+G2pUy
Wfq1fzTnNbrKg0H+8rN1sWMJrR1s69jK716oBbsxndr7Ws7jdWo7w69clhiL+VEdAlf0VvNnu1rG
rQSNhhnnIvXtZvD7NFplf6RFyt1GBb7zdht6PMdevO9+0FGnvGAUfXCirKzGI0hg80PtGAgdNl40
PpldX/7oM73elZNYvysEBD5pzEzWeChd0M0rCxxjb9uiw9kU874o/PZauJX10BfDiLEsjJvPIedg
jcfBHGu2g+2dbK1VmCg117dN5nf30ehg+5w3/VzGvesJkYzLKu5UVZqYRE5ucF9DdJr2hlGkBjF0
l7lXY+3lXyKrVQ99Y6bf0WkL7xsFxQYLz6Bad2VoG4/jOJk6boXsVGIbs9MlbGRbfdS0eD41nh9k
SZcWlUhWplQdw8GZltssB7i4azs13TaVdB/Xzgbquwwt9miwHIrfCzbbXSzgXQ1XWSWt5r52G2u8
VXZn/8BWYH7wwKgVO0v3KAoEVmZmsdXkufwwj655j8LzuIFcjOjrQBfNS+jahVZiz4vE46FQa57o
oIva91UzWIL3W9W4rZeL7m/xER4/5GXD75vmhltqqcaAG6XtDByyzRbVcwQIiDJU0fjx6Am4Jbyr
MoEkpPamV0Yrooj12iNDtcrP6ORQFpSVd699w/+JoHBl8tY7wUM1Z92vqnfZB8UyYZth1ZgnxsTw
Y3EzdkXxq5pTlX3KBmE9mEvoFnsvg1kVVxaaDzfWsOBl3Ix9c4tAUU+IKUtzjvUYVnlCp3EsEoV+
yw8b/LKOufrs7+Aa1+xj4VlNtU/xA45ibbgD2K2iqd8tFtjCD5uSsHm0miGdEjkMQRGLMqv+a9sh
SuO88ZYcC98y/M0zr3p25ayvhonUMjH9dk2TjIvsP2tW03II5skASARpqvu5pB4ixV6qnirLKIvd
VHp9F0dMjIzGTsX3Eb45UFUYgDvI+dHvaqhogzRO0XRJKhal4nT0Bi+O+hxew4hadxMHeoh8HPLa
fI7F0vEOOIWBMpCDkMCVG/SjjNmU7MdmMp0rx5NiBMnehl/zdVgSG76HTJSZGTd12M5fIfAGnwdT
rV9Aphjhe21HxpNp1lV5WBZ7zA9gVdoxMco+WuPWlljC45bIRZ8tVfqIpW4EEmlquJnHtALPrGHm
fsY5OPxW9uN6W2crb8qgSh6IHClAcsdlTMWDr3VTX/W5strbtgCNsrPLank/yQVSyNQZ5VfYLukX
bKTMk5t5A/yXDJX8eFOofLKLJroR0uAZMiSWubi+GNm+AMRDMbA3HaDq4+Lu0N1DvjmZ+1YUpynP
hboyYCnLW8439jSzlS/eu2qYdBRD5C3xYEJnI4qxUQmf1noOl6Rz1554eU3DKyw+s49j60h5t6Lg
3+39CjgL/H+R4Q8+NH6ejAaOzbGAvsMJzmQb7gAUtOzsiijvGE7l5ulQ8DztjaEdivf4TIOFyXCg
Lfcjc7L5kKJaklCX66fMgzRBMD+4ZZJjxYoMejHqd3XuNIDGgdCWu03mp4yb0ir/wwEVG9/SaAvY
ZP1qEbGHox9xNlPxuAaV7I9apUZ7AG/KS99IXB8SjEnWqyils/u+hdxVx11YWs69m7ZGT7RR98V1
JHrzqqEwfehDP893/NsUAdeRjv1xWILeBHw0zL86qy9vs3FKq9jL4LAkE8HwSIKasV/nSlVDgukj
GnYY+HkqMaRrP0p36SMqf2K9xakcYJIzRqt/ROK0e98Ms+w+5QPFKASFbeTxrVQaeHfymYY4XWcQ
UvQDqrs8UhimBLNjPOh5Lr71eVbewQl2/MREKgZ3hib362TOXXnfuo40d/RbcsxjM2s1AOvNVggn
xp6vkPh2+4TOtvMfnNXR3U8Bpg3HpdMijLPA7a4Gr9uckolQ3rXW1D5GVM/xcWjdlfOWBf5tVLkl
f1mQEO9k2Oc/HMN3/3MDg4YPN5phfpr5VAvrURh67xCJEWyt2HElQldpFqdcTFHczdsqdmkXOQlE
nvk3Ttbzf6nnyiEWW4c+BiaIz2bph8uuMOXwccFYB/voaK2/CdfIln1TlAEU7y5a9FWD894XTZK4
JGpKvfxb6g+tug00fd14iWpOG5o5guIJWWCchZX7sKZFiq6ECvCQRwZbyL0b4ZC4o4uVf1RVVP3Q
oH/gROTzuw6g5fcqg8OFrKjEV3ktyk/p6mFd3RbKoXWSLlMXp7PwvuZuBc4i9UbDjo16tN5NxZTJ
2BgQV9sNY7EZAFR6uqYsImfUzYrOOaz5pnzYE7IMsdvOVR+PppV5Ox/bsC/1EFXjtW5b/ZPYCB/v
GWe/m7bMLJLjDZiBx9BY3qG0MI3xImqniuHpKgsyU6d/rwgXFLFBU7fbFRPe6Fhho6MRt4Of3eMK
mZe7ssyM4+QvTrinkOidvHbgSUWBahHJUo7LdW1KLERMv8LdY+pzuZ+xMWoTSEey25lpqt5XWaSr
PX9NfVEQSvuPUdkQ2HUjClCJKg22szs2CMyG3YJvq6rnDN1Uw+sAo4fpU+5GdoGsESJ7cVpk7sdh
iuZ32SKKIYatRzWGJ3Vw47yzKnrxc1P+hpjfyF0pbesmn8At7dLaSTkueiRgMAyBTiS84fkb8JXR
JY832w+2O/P3aaMIFHXaioPWFjg13TsNDc0Egw1lxCBDJEon2aKaK1GHOT5tURF+853CC2I00zVK
D0oX3y3f6AbwAH2EDYiLH1LsSnTpk8CZm+HkNe78oVo0iXjFU0JhJZPRfd2vqzzUpH1yj5xf+6td
aHfvHFVE3TXKR/JRW2UndnWOxdAPPa6de3SGnEc068NaJDJHgSyOlrBRcWv4mEuhSEEDul1IzGOe
XM/m+h0wH3ba6SOySDrd17nIHzziH3Fs6tlY7kerir63Y5T9Jh2vniyv4cTpRaN1n2XB57xU6U9f
ztGxjGAO7fM8xE+mWfggt8tcaXyrcvShd0Pvuzqu84J7DsBTaiZLNazQi1oWGdflWXn7DK4WWATK
fP1eIAmR7eZa++JusqlhJuSD8y3lzk0ocvL1Zxc/LHGdohmu3q1qnu9mFWxIn97hCPu8dB+8cAhU
vGjDyoAayDz97YYVMy/NdXmfGVU/ktWhixc7JYIkGBd4+WducDrWnAaccGardsbYXyz/15RazZGo
P1W7TGvjS6CcsHyHRiFGC3U/THd2qrgGDepVn+x8CKLjALI8vxJuZ3/GC85978jIG34HQLrsXWUM
6M+1ZdF+bo2B3ZVDEXT2KsePmhApFb+NtqOmqWQHIaoDkcxPArjr7w3Uj+Q1wgd+txslKskf6qDx
n2Dw6zkRRMNpTPoTPuqaZY8zqphfgm4IHrwyK804akP9mGfhaiV5RVtBRUs1sSlWYn6jT2WDVIfZ
fwdKY74ToTkWu1Vb5vdgaPufQlUSgWRbe+896UM1jWy9EbWJ59KkD/z2R0jq8B6oD0EiFJ4ZR9W2
T7OrFfLG1TDa4ZB09jr+t2zeZ9jHNGl5bYyUdfYOxhXmzkOUY4Q62o7OhXLtWfdwq40AAEPjEIzi
hsjYytl/lesN/AzSSQrntPL/u2nFLLbCuaYco5q1WvaRW/ce0doYFWycAh/3twshL2qmtA+p6iIa
SQ3bAoD8fHwKMAjpdQCXfV+KpERmOGkyc/ylVlH/o4zENldqQMAG/wCLkcd4PlY2NC1mcZ15MqXn
fEIvwUNnxfOvOFOXRCrPugDbUEieMyuwvng3vgAPblWZGozzaRTOB2kv7TtqF8UeDKf1bYraC+Xt
V0eDDrm16T0qhGc1QxcE9iAyzzqlwr6rl82KSlMgFdRejlLox7c/mfVyOLSBQEWalJ9p+537/4z9
6PfLWCwn7HTtaudNTWYcln6uDjCnzXJnjFlGE9oYaoKJwJ9kYnDnPua163y1CGNVPKV+bd7KMM8A
4/Wr+mr5+DTFeZull0gDLzcYGJBtj22Wv2BGz9amCfWCKdm88tHhyWuStmRJF2rPs2H/W4ONj45c
OvV9ynlgC2g0nO2v0HDyrRN1QtvP2i/G0u28cHI+vL38Zx3KP6PgAOGzi5kScLjno+RpUHbakPrk
wz690X3o3M1u18WeYcsHbJis3TioSxLLLyu1qLNj4AI9AXATaIPng0InsIZGCH0atGklqTVPSUTZ
Y/f21F4bBVAcRVGPNh68rOejhGkbrpSa9WkOwo4QMnKvmnx9enuQVzYEtwBqP9utBwDjbCrTJtrm
FoM+8RiYJ7Qa8v0MgeIRm4np8D8MhQYJXDYIU/TCns+n1+ZQNmRZJwRD8yuvW9VD6OOyMzm0BS9U
lF+b1iYvxB6k24/A2fOx1qkPCuSF1tNIxrnDC5ASl1jbPUOVF6b1ZyM/r9tDHaAFxV6g5woN9PlY
MiwCp8kn66Tm9GBO5btFdk9jKG6z2tjJtNovqUGRxZ93xpofpsB+54/Nh5lE0Zvtj8IpPmiv/Eix
ln7TgBZTINW9KaMLH/rlQeE0msDj+c4gLc89tJbZK6FlFvpEfSL6YK5D/ZCBNv0CjtR9yk3TfxDh
TL7x9jd/dVSaGthBII3EY/98bay1zbFPD9SpRtsOwfXVHL5MyO9882TbfCsD0V6tugSJ+/awL48O
aFWg6nR6mTCQnOfD4qKVe4OaJ+5kXIitUcD4auSlhs3Lm5/OFA/jBrvfEORbU+OvaEGFCu3pdIQK
D3B635MBklOQKz1QcHI/qTT9R9GsPy1VWqkAWGBqsqBnT7ZdpUQeGV4vVtEMx3qkGBnJ3rpwpb5Y
vK0XA7MX/D0gDKi9z6c1uEsOUjqimVo3+cFq5j4hPK/+DYP6Zy7oZYH3xZYF4eCzUfDQabtqG0Xl
2OfklpBxI8vpfxnFDcED8O6B6Nz251+fKMzCMRCd554Ga+n3dS1M7F387voftxuFMNjYeBgAuwD7
czYXjyi9clYrOBVAt3d+VTXJXEf1hbmcwzq2JQMqDLII9KYJmuDsRXWbcIloCQWnufXsT45scM0U
a0To7XZHL0QsPl+hZLTKtfdRXYTHHvuboy7Bnr8935enGrQ0hVVQy7DQMcd+vqqS+L8NWgT3CNs1
LmkLQrLwBdL3wixp0XG3oACzzBdusBf7kpP296hnu98My4B6X4PRIpJ1D63dP0RD1v94e2qvPRw0
eHkJN9/KF+AjOu7pSB0BL85Qqyvb65tjOhjpN72s039vD/XqfDbNuAg7npe2X3oonJayrnWyDWsm
V/e8JE3n9UIY9vKSYtVwe9nkF+E+nH8ruCVVqwOMhOVsNvt19LLrkvZbkWzePXPc2xrHi/9hYsQT
ngV+gKb52T5VTSnHAdnRk+XjWt+P8xc7GNLd/zDIlicR+f0hsDzfg1XadH2GxeWpx7QhoRZuxHlQ
tRdGeXU7sO/QGWUurOLzUXTb1fTALOtk9CblE7pKO1KObO8XXnchjnjtQ/FCsiGwmCYWOxuqwk3a
dlYO1WwE9b2ZOvqmggh5xyTDPM6KAF/Tt5dwO6bngQsQj63fzhRJXp5Pzu44bYPC2jesLB8tPKmO
VMUjUmtZp1PsqaL+0tprayetRWp8YfRXLhHQ2gS4kYOYP8HB89ExhMyLFErvycrK4VuG1rd7sJcp
O5jAZopEysasE+H6/YVx/8SZZ9PGHILLlKNnw8w7255CWlhvWMN8wlO1fihkjopiIdKi2C+W05vH
dhr6pwbZmoUMPK8gn0RT99H1WnS0DL0xnks/g5GZR21zhcSkB2LDcQWiTF6kv6K5g4jbHFpjvhtc
d7ivASF/Kwvb/4FYBj1U3equjGU5Z+lt3+VIlGUhbeWdO5k1Ek691l9so69vppLy1m6Fx6wTp0nd
H2amPHULGkag0469no6d2ZSPlO6NYlebs3qCPEFhgr6A7e5kpimHrlmOymBagUZOTKnHd0236AVI
eZA/oW9FSdALc7Sy29lBDdHtKSHX1CWWHb3M7Cmw6rE+pNgeoRA6lM7nfO4mOhtM149npRDtdNzh
2zC7+VXYbHwpJPLaG1ssabBbAT/c1mwc46TDya5u+9mIfi5G6twKhIKCZEiN+TNiJdI/FCvZEyxG
T9yQCOEFp9FDLm7FJNyvUV9QA7Snynp07KYZr22as2miWkt8bKqwKWMTE50f1eAEzdHqXIqXoYkj
TSyEpT4Tw4SfcMQZy9tQt8KijdKoO6UrYe0nA6mDPcgIx4lHWsP6woP9ygXPM+JRiYDHi1/UWWJQ
jDXtcQeyfMmWOBSDkg9KD2yBt4/xaweJtYw2Ownuj3OgXZgZCNtNjT6JZaYsC//jiFBY/aHpZnlr
tgEgFkT3Lzwrr5U92M8BJEIQfmDuz46vU1t01fN5OdXQs6+1iuqDKGX/01G22A/TUCVQqsx9KB19
S5c7PKCDmV1FTut9bIdGIaomUIoITUsgbr52O9efjV9vL8wf5dWzk87tQvgPxYoO8LkuVmBmonar
fjkBxxNPpqHt91pn2Q/DHmWyzsXP0lmMJKXZdWLrZftFudP7qEmj6wkHKtp7oU9v1WyTLOvs49s/
7pXrHnYRlUZiKMLtc1WXoQgI5woKF4CGrLtKCftTZtqbHIY5fs2dSHz95/E2CBs2TYTCaNac3Xpq
AapoCJvoSdRYztpt5IDXUek7kBNzB+Awyy5A+195OymiEkshGLaJipyNyI3iDRRJrJObjr+qKmzB
K9b9rgna8p8rfjYbEV7ERuDbKPPPnxLTbgY+s+We7MkKYYhVaex2y3LTrN0YB6CjLoz3EtVL+kXB
b6tqUskAnvh8QG/KKGbQNjp5NvAWgebPdyFMKv4G1T6yeMM6CCtzA9p/ZfAOU8L6xkSz4kfeL/IR
lGRHR8q4qKrgMOrZdgcAC40RxWMq/eecaWUCFfLmwCWCsFnsfKz2Pm5g/0XlsDxFU+h8MmarPwyZ
Cq8xPhvxZhg8YEKd016HypHv+3Qtq3+PoPj6YEk301AgKWdL1c29xKIv907VTJYgW9ongVUsMdCB
S/z/VzbcpvSMBBckQJzut/v4r2SPmTsTb5x76lPnp+nV/tUUeY/usAwX8r1Xzi5Ko1t5k6lRYTib
U7RkYVmhQXtai9X+Wgrd3tp2tS+AU+/X2kovHN1X5vWHhbGVbLfU/GxeAq12Z4Y3eQoX6rV5Q9cV
qZyVDrb5j8oTWzmVCYHC5M40Cc3OgtAsdRtoxa06TRqsRTMsHr3KOd8PVnqpbrb96ue71SHQJUtA
PMndyB7Pv1YxbeuWYfOCyKd3krShdkU/yQvX7Mu1c9CEZf9RmuN7nYv4Z7OluYSW+RSAujp24xJd
QSsZDtHSdBfy09eG4gNR7Mbx5OVOHwuAP4w3npoVGVi3QrLTw8YmScGDXoAKv9yAG9qdscDv/jHz
fr52SwfEUrbVelrzwfrkuUt0QJKkOJYu/rXrKgC3v/16vDK3P/JJG4eDCsS5WoDu4LCUXahP+Crn
MqaqYh4bp9FPIgdF8fZYr2wMDJaprZMVb/9s19xfxxi9KcsokKo9iUZlD1Y565u5EOGFM/wKwn2b
EaNAy6BCec48WzpvomnsaJpSygab0ZcfzQn2WZS3VrLQNyIZMr3DZqV7k9lwxQYz/Ufz0q0QuwHK
yZTpv2EyfnaRzGhJ+rWxrKeZCuq1DgJzpxukrHOA7v++qsSaEX54AOoBmZ+dbCfKrECBZD2lY2d8
auf5nqBGXrip/hiKnR1q6C6bkhgxL8yjs5c4UkVGmO/rUzbM3VGborivAVzcDGFYffAkQL91QU8g
CBcDhHTq7ZZO2Ciy1NPVQsd6jnO0Pm8EaFw0dZ3oqy0qdaUcU35MBd1/XdaItmy+13VnZxd4Z6+8
6uhyQEEkTkJmGVbs843XiGJFC7hS8GIWOv7416OHDdC4/AXxHF46hCMQHF2ZmupuluDWjnDIrP8s
mWXhNZWCdDgJVQI3sUPlz/dvn4pXjrznU7wnoiIoRm7u+Y+bfdxDytXV0Gd91K38oj86M0CpIkBm
sUwD+0L09krwvDVpNjFANidDng2IKjFsRqemXTN2AtUr3we4VsK/uYKEMTXJNIX4aK2yivoPmh5I
BnNJdUcnrVT3bshT64cBPuU3fXtAmHpR0dcxUCSS/74svMVQ6LkNUUg9uywAYLkU+iON8m8Rxfac
FbG16Ac9VXJv59YlPfNXvsJWggxxMqJ2gQja86+AV5Hp5+ClTvbq9kjdI8bdZ2lx60Sl+clqbZW8
Pb1X7l14l+gnYMGwiaFt//2vuzBTcgJUVeqTtSxNYgeL3rVZ0YGiny9Z97wy1MZShHFJrZBQ6Wxq
QWm4y5Br94SzoiCMCXpg1nK+NlqVX5jVKzc8QACudnhQ8GTPWZHKTG0hU9s9hX31fVjRWKBfG9k/
3l67V0f5w5Wmco681dkGhvLlp7lLkG4Je7pySIRvRymdh7dHebls/Olwaz9vyFn3zzH66wtBJGhK
wLPOCRehCpBLBmVrQzg7aR1eyLlfTgi3IRAqUGT+SBmeTcgUozfhoWaf2q6A+0DrFkVz2b9/e0Jb
Gf35FU4Pczv6mwLGxt17vuV8bc7utITWqSnFY5jntxBw3+N1M1BZQh2s1oGIR/sSsf2VuRFWUFri
vd+admfPk9euxlKj8Hxq67TbyWXQOzX75u7tuW2//WxuPprbpG4br4138PncXDBcRWvR6E4XtyQT
FTeF7yikueyaeoC1L8PwX4vh9M+4PYGj8ChydZ/DbFRJ2GBXVXQtikjdUjPEThtBwgsn6vyjbaNE
ZL9AUUBb8OGeTywD2F5aNt6RzVKtoDT9Un634THetbY9UJk0Vv+us8v22gW0SclrvETBfPF48gvY
/iiDw+Da3qizX4CHt9u2Rp1eB51fTiC6HGismW7cayTcwcsO2XIMYVvdjpNqHyyMOysKcJb/BYSw
gm4yBXcSltCFD05QfPbJ//wu4rtNB9YnXz+LSDrfKNCstNLrVEzGvQdLbIxnGuVpXFrr5CQBEizy
Jmhc1JtqTPdggwwVduvhNPUQzVoLRmg9ZLhKAhh28904ugUiWcskKt750RuTzLAbf9cifPK9ivLo
3ijVEh1XtHxvrNqjezqBKhdxmVNXhtEUGbf5hplJPECafQwnxITRMfnfa8/yawTOi9BPEBSe0isi
CvMaOosbHcwsKG0orMAdrlInMG6XIUsB5QYEUGBwdfcZH4LIjqdyTYEOmznUmBlJq525GFYOJLJc
66RKw2BnOeXQ7Rwj8mCzmVpY103p1VdF7+SfZD9ZH4Urpvd27cMoWtwqTIZOVL+FRb2Dmu8qy7io
EQzap8Ko3V0dIRVCxUN60DKKKaIRKIrqXrgpgMi1H7sobuyC2xG+zbRVCEd1E6BhXOFAYiHJD3Uk
MB/8pizmd+FaIMZpD676nBe9VyWNcG0dF5konoyhmIo4qG3re+gN7a2TwY+BGGBjzTaHjbRo8Pf+
As9er7+9rHZu27wS6M3gpvJfD90ApHnnzbe9vVp10vmiPQ210VaAc7FfScZyxNgLl7IwiVpdfgVw
KT6vnk6/iXTKIfxlRn2woWmkh1qQkSTp4LQ5HhFZ6MRVCF1OuJk1IXpN73CHGrR+ClbH+4XblOa6
TOfFTfxagWkuAns5RHObzjG0DBgGlOLrj3UOZLIanejDUGGmvl882/jRmWk0x7BjHOgjc15/Hka4
4bEzjXpIli6zhjgESFftLChTd3IU5a+F/uVXN5pg+Dmpkt6uW0w8vsfImNLDuLqoL4bT2M/J/3F2
HktOM2sYviJVKYet5DDWROIAGxXwg3LOuvrz9Kyw7LJqzgYWVNHuVocvvEHp5eUHujkob4IKb34p
ECoR863i6UsOfAyBNNE/2QWTtfyY0bRLXCdrs5wIi+AZtzWHOlcdDep4INvUMpAdUvhCtLjQIFNw
sNw3ZZ5FXq+l5WNvp+XnSZ8MGJLBvECtCKR48KSoaH+G/QRlsE2H7KWemwWuZ6NE/xllrxh7MOVa
4GnN2PyXIbmi7KxR1/6ATi+no6JIxX2Ee16xj522+ZPmefi3DVPhIYDjcOkqiaS8JnpQ/jAqJ/9U
8DpHXltk6tOUF+M3+GXd526gdQDnMUkFyQ/kEjdDmlSE+MYEXa7hTHByprxx43IcP3W6rT4kADMa
15hbWLDVbEnL3uJLDJ6dh4l2UNpaWlxtKoFrSnALvupxnP0dU33q9wDC5afayefCa229/BYGdVG7
lFfs5oQXtf3Lri37Sdez4BM9JKg6FE002KLT1Lc7TatT2M7VNCZYX9dpSMEccNgDZovYVoTgl59k
eZyknVw56jMOL1xzcdRY361Amod9Linpc98owbIvB21I8cCKqmnH14SRLzmF+RjQYfi+DNrvEdx5
xZIV7pIaQgKPffUToM6UeLNahK3b4hHwEst5+IUEfQCYLpeq5OKNUIYHCdB98WDUYfwCTyGEp9AH
ee0CcabmWaPh+q3JZPXPMDhJs2+CMvw0x4Ih1Gl5H8KImsNXKA1kNHMZKfDGdEnS3b532C65YifP
UiShhBibXfjFqGKjgpQaI79aZk34GupR+6KkbJpdETtYKOZOn33rg9g5dVzA3X7IudRcxYSsWZqT
BX1FiqvSzYys/nI7zlgHheLRAalhsGUIoDgR589xHkAVmeQEVT7Mc0CRW44bDRC/5CTZykjWgdN6
qFW4Rk8jz1OASCezXOZdJvrSipZtWZZeYE/EMIhqCHY2uRZ9hPMZhVWq5DEmOiczoyfrygBdHqd0
jnuXTyLk46iVxF45kzm7md6we+fWaEHQKx0ES7CvVb4R8lyZuAWEVUVyieAHtML5L+LukUvbCZ1T
DB/1ZM+28iErC2kjv3xLc/8NGZk4zRK648IJEoyf+NT/xPeUM5RKsjrr5CwdXdoAlfz4kM0xbjd6
k8q7omj0j01XALM3chPBaF437VmTQcWQr6XhrxLYSuDJuoH1Laa7GnIPNdxq2utg+09Kpk8bAfw6
RxWfimI7OtG0RKi5i4X75xdHESqRQo3kZDbGfBylqP/RxXnxu6Ze/NREafL39mZfB9ViPKFOzd+Q
UGn2nI835noP41pB3gKq66/c6tojzIjy0YDJo7lz16AYOQJ03pjmle/PAQOWIapaqESo58M66rgg
3Nk5JyPh+tGkZPoRsSHfmUQyKWHOSmT9VtV6Cy//WUz4p1qEuY19kupc3ynjbO3mDnLY7SW8nAtd
K2J3JCZIS7g0zucSU/Xihq2M01LGo4eZWezFlRpsnJjLjUHtAsTiWwWDZsLqDDdQVvNomqG828vD
7GTm19aMykOkqf2pUCLr7vakLvcFA4HYYj5Yz10g/KZ+VLUwgGGvwF54xso+eMgaPficUjncoWSt
uxZ57FZJ9XIpGRVdA0dIl7AvV+c1UeaRSqGm+NaidH4NXfXQI1rw7g9G148tQcIqcot1q2mqy7KV
pUzxpSpAKiEpeKWUNNtI+C+fEUYBqyIKfyiUv0l5/LP5kky3kaGZ+GBQNe4jR108ojyw4B0Iv9sf
66IcziPFBcefaCgqYAtX+RvqBYFhN6nqZ3C9nzRZiu8hAutf0soiN47D0A8dA74WwfedGg71bkAx
d6OvemW+9FRBMqBOAipoDdtNEQVtRAXU7wuIN4kzB/+1cR56oyHlG5XqK/kqjXB2Jdmy6Das1Q9T
OUHLdZ5l30hlXivsaOcn3JZ1d7QCwDfdENxJVZwcVMXK/RTl8IfJVAsPeZTi2anT8snSSvvP7Y9w
5YDSDHMU1gB2wUWuWmBRgtRQI/tq3U8nuc7AqFiNs3OCinK0Cq319nhX1ht2JkU/ohQuOmP1hJpI
FvYSBHDUbXMU+J1cd7t5SfaEFFt12ivvKKUBAQGnVmawp1evRNGPqaTgwuJXhlz9cuoa0bVAdY7q
xE4Doht785zke/r786OJhs9jgFs7ahXt+DnEa2LXLAZJ9Rgmn8u+1RETcTQyy3FLTf1KoENdkoSG
kg09QyrL51dxl0RSBpek88k64blO+n6osk9Sr/yV0BqxMXoxmulLGcGXlDrlUcJkcOMoXrnBCDY0
eqN0v4Q87/kvKCKgZl1kjH6VIQpgWbAFpwBU3u1vf2WvvVUskYSlNHqB4QUqOSWLVk/+ogf9i64t
1QdiZMVrpjI+pPMybdxl12Yl6kPYiukiaFt9f8BZIVg5bfLLJJU+q7AWYemm75U2E/cXzycAadoh
FKHEjv/nxlyUpKqMSafGYC79qTPq4dBUbf/p9tpdmQvyrLSTSYFBP62/UI/6kDo5y+QbTmHs4GVa
Xglv+f37gFFEhxyUvCgfns9F1vB+TAK+UF6avWemXXVolfK9+AykvanX0Q+0xMEEEnk+SomKZIJz
Ue/XKPPs0O+Rj1asF15P5WTjurlcNuApgmMkumv8sdrYeVYmQnJC9YM+LPwZ5qqb90a0sdEuLzVA
QEIQjqcEMNAadoTyzBinVq/5FUHjI4CX8DjpdX+sses6vncfMBTW4tRe6QFAkT1fO8xfWwdpE81X
h8jcDWpZeIiHb5FZLk8qo6gq5XgBY0BR73wUTZ8Ce5gZJWsUc0J4aIqfY0spPIzgardvyvjx9rQu
JMLYExxVZLvRCBTtxtXO09V6boOZD2VRi3uuxza7t7u+fsG0cXpEGkbCVSONn2tEyv8M+UzJEK2A
H/LYp/fGmCUfb/+cC4KV+Dk8+7TAAGJflnCTmctwnlvVb4vIeClo7T1EctPhliDqY1Zlm/umrqcd
zwFeb0pnUYCpjRMGQJWnF2oS7TJNQ1xK7pTxqZKa6ls4ROpTXGjpJ02bLBfF3nbXyNkWnVeE7ee5
Iz8cfJghWuIs5yqst6TUmSbEHv3UCMNd32nNd949+wWCpnlUE8P0WkmAnKVyC3t3bc8ATKAPD9WL
6Hu1M1vdGMsOZVOflNSyXeK+xE8ytXGR9NAfs3ooP9z+SNcHFO7iNEbpGK+2TGUvoJdjW/XHcJRP
mSRJrqwG/WtKEe2goTn35fZ41+4SekXkFURKGBSsJljPON732qD6M9qLz0PgKAfdibdOwpW7hKuK
SJSkjAd5Xcdp9AK9JTPX/CTivcq7JjrAJaOqPDrvflLEfQXuQPwF2GMVfpvYYuTo/Ko+IkaZn0nU
0PNk2AIuXlk1QQVhGJjYsAxWG9Ko8qoLZIQtjNrMD1FcJr6DVNXd7W9zZS+Q7gMcoJvMLXKB7HfK
KChop/nkePo9ZaMM0ZLKvCuQr0N6re420FBXvtLZeKsnbKyLJTQ68toy77p9Euqzp0gIIfQ9Vhu3
p3ZtAQWNBlsMqk5oPZ/fxWikJ/jdRYpPrXHyIlsdPFDlW54Q1yZEoCwjBAlbFluq81Em6qfElbni
T3keA0geBgK0bjgWSfXevit3K54oMMEppRForMPyBG2POYb84o9d1+xklE/cpESq7PayveEUVjch
Z0iwwEVFgJrN+YwaSPKp3cqyL+Ozbe5k5Ox/kl23rceVXx/MDq9vr0Eb5XteV6lBMm1KSHdhIap6
1LnlJ9JsqLFSO4azqyrZjDol0PLJQ8PPPvVhVte7Lrbz3/qSS78Fvwa9kqASWNNR4z/CnVTakdrQ
GMCke+nfH9mI0IlQCnIeGdzqNhqrPoJjbdh+qvf2rpsHCDu4km+McuVccWLEthPpCcXY80XU9Upb
5FRzfEmakYWkJcX17tTeXBkIM1ZBshEHXNmGkA1JxbkR6GqsIWNmKekVKGLLn7hUDnIrDcfRjGRv
bE1t48q4NpQAjhG8gz4lpD6fWkyrfzT02PajBi+Ckc6Gq9PwOwRG/vf2VrwyEt9JFxIIPBxUO85H
Anw+DWPnaD5CXnBQeuR8eZOlh0Wx+9P7h0LzW3TEKVOSY62GCpO5cmgD+vJYdD+KVnbcAIbNj6SM
rY2tcW1WQskDPLoQQ1ij+2tTlRojyiy/Qb1jH7VFcpoK2i/zpL3TXJXqBAhkYgsiX4JSssfzWWGF
tFS1Wcs+xMHO61uUBw0gjBs3xpUJCYkKS8S7tO3XIh5dO5qLLmN5lALx8nVFSvdZXOnHsFq6/bs/
E67pNDZEDcQGk3k+ISeDXQUdWva7LE/vHHqM+8HJnYMezN9vjyQeovNb0CaVEwYYXBGcqlUk36m5
KpVWW1JbKIYD8IP0NKpyuC8lmT4wl/SErhc1kdujXi4lDAwQNSCugNdAADmfXyo8IxJajX6hm+U+
kPX6awF299VC62xjqMvnUTiXkHsxS5qh6yTfGdWWDmGV+x2ZKwFvRV+0Ran39oQuRiGAQdpB6EHz
OrIJzydkqIvR9rO5+FWw9PCKsu7eaJut4tjlKIR8lHcR32BO9vr0Tmld0OmsAz+wYMxB0S2QUZv1
jc0n7oCzLSHkcMCOEVziecCkzueiqQmmt0nj+HUJFy125iZ27cQ0dpB2s32DSGjmanKRP5qxZm5k
yhfvCWODwCNZBk5GlrKK2QMheWiUeeDPMYJveeg0rqk0r6pqfJ465ePtj3axC98GggFiIZbBRFcf
bZ7aup+1yfYtZKieZZTJXtBpTw5IMDYb79aVL4fEHUEGwh/UdlX1fE2xjcVFFBKUHwCjdptY6jwd
btXGl7s2IQJBqvL04YXIyPkoKEdzFQeG46dpMJ0abvoHNDmb3WgUw0aA+/ayr3YJNAkdWJD4YBet
lHFJzHFAvt5X5mi6q0OURPtZyR461Qz/ItVu3iEGkSHYoJoPaJsJnVjH+WhFmAnaapo/B51jnAoj
RdxPmGvAMq3DPwEK2RFYh6I5vPtT03Wk0iOqyvQFV/sK+FCB47Nl+ZItzXeGUle+xu/5Zjfj8n8M
RWvEYAebokG3emKntkHur6n5CFDBd2E+Wnfgd/BNtKMtWgJWmhdnVfhniToEFWzNXu8rPEki4BJ6
4HfyaJUvKVJNyFDKAoDQ6WnyCwddQzvxdsJJHaumsdD8K9XfU9qMr+Y0ZJpbmXORHJMgiAqvw/HQ
cRcpNj4GSZvTLYYMPLoS2KHXCIG5B5jZWkEwOQeBr0RSCq48iIJuh2i3sXhGxxONLG1kfZkgVX0w
Jxy9BO2tfOZCm5EGn+r8k9rZ1M+LMordCRj9kxSFCkAmuTKBTal5Q5yKpMhfwHjVt6Bq4mZH6ccA
6DWF6pMSDcWzvkjdg5476feuV5TUVdApQHC5qI1wJ8Xh8NUcyf1RROzGV1pI1QdTsoofld3oOddZ
aP2Nw7xO9iOtHfVz5ShlsYOdKpdelszdHZ219k/h2J0DrtmRMAkD3JIRu8x654tWyPNYGq21yxAC
CN0c94zKa+uqZ0B9KGQX5kAU3k1gYxCXwZDhrxVrEgSCLJkAyJYx9bEZ6oNbjoM9HEx5bu50M21V
hJVbTfPieJI+LCqofVfVJWMHtjUeD1rdG6+anPWfIzpVYEVD7VVDiy0G5dR0+cFMYqXehY2BxrOd
qN0M+dmRH3PALyAwCqdTXQevhNZ1unKxd2FiIFRqFmH6EdHYoN3rPScRGT2tRfBcbjGQ7mt8Yjzs
aILlwaq19LvZLWABpXQpP5uJHn9JiMr+jDoiNqDGCvU/C4GwehdJeApCpDWtg6XV3VOJk6DALNam
7XdaVQMEHDSn3oeFWTl7kLua/EEyMiGVMEby70mV2HCOESBUnhIcaMe6QE7bswodWqCRaVAztEgp
ho2bkyT24iQJ7he6LxBReQ3WjwEAFZDZMxrEjZ0a5q6nGzfv+sA2f5WOmZaePcnSvdRnsGDm1JSC
E0VPS37QQ6QHUQxXtMFV86GY9rTISAutNkMDQuZ5SQ6aHas/4wkXYJj2RfSzwWKlOaqR3X8FU9n/
SrNRg/M7l2m0V+Mm+1UPXYKoYdiGLyhxokSF5nxqfyxKBMTbBR1oXpBFyf0BZOVrTaoV3GdhICfk
Dkb9J9edGtAmMB/pGMulluxR3pTT/TDaIGHSJoemX0tpaftakiYvFt5+g0sZzTzmQ9smuywInd8y
lZ7Q7Rer/FabSt5DyURkeJcaVv0SK0X9I4tmdJM0KNRHeY6Hn6o5j0AAE5WF4MHNnP2iodLqzlnW
pq5WyFJwNO2UxRoTp5nu0PzX4ZzWaG66ip3bD7OBQ5Wr9gYAHpRbgXlFZZCgiZkSanvEVV1yQv22
+Fr1E2bNhCFopPZRFmtugVWyBei17UsPtXpEmql8Si+NkpvhrrLHctqVc2lH2GPH+u+BClqIPvsE
qZ9ZSMVdOHG/uq2RNY5bB0ldPpKJYXOdNxLoSzNxpvTooMbwMgkTKG9S7AIyq1ZLX6YJ28ed00n2
a8f3/IE7QBR5oRkvLR8/aT6Hs8UNRprQ+1QO+/oxDJuBNm4Y1vgbaPKv1BnG2XfiIOyOhV1UvWAZ
dcVpUKQFQGhKXXYjsb18M95g3wKSY4pu8ypbwmculiZSmHvFKmzcIrQFeGhMHrKRL729dOchAtVD
h6BbRHPgBVZFMCXF7VDClfxe6yvtpzJ04XKnB3U/eqFiROHOSONE/zSaavgtGNtQc22EPdA8XZr+
a2lkw2uI/QUS4/24PCKi29hePIaT7hZIKsx3joJZMJ/erj532Rw4SJtTTHT7wcQ3A9lYt5dzAatb
puk3KmN95GGpbH9HyFT7lvA2DJ4a6eMn6pLJowmN4U+pWATUPUoAnzFHw4pUoXo8uV0qdUCjHHz7
XCWtxuohjNql2xVdmPxYwsFsdwZv1cD+mZz8KayMeNyVdY/au17YZuiZAcmON1lhl+2SMh1+lX2+
mDuUodWnRq3tT3NUt/ZOnvv58ySncBkmdiJCx5MS5p4OTw3h+iDF+UMD7dvta1BWxS6naOA89lad
xZxbR/lQhlL8Ohq58iLDPjIPaCYnd7JexA9pFVbOnYMyvOV2XWzE7iD3mbYvnGLBM9gpmU2vK9lv
ucXIFyisbTT38Yyljcs5LEYMf/rwmXey/NXPpQSK04lVxUUiGnvYWc9MzVWLeIlcs2z6XkAj5hdz
ysInY+r0J35Si61H5UBVlM2x/tPVIYIY/YgO+deIDzF7ZlfJr7cDPrG3zvYeOZjouQKbRyH1QmWr
0rpQ7u0q9PO4U49jZqtCPxhSj5Wj75853ccwS6yNHX8xKHV5hiV7QRwRW4ZV5tTFaUMsUpb3bRfq
oLLD9iupgH7XABrnakwpifFH8e7ck1HxrbZxV6Mht279Tl1bDaljlLjnxMOh4Or9iNR1tfFCXnkf
GUVUCIgzLVBh57kFLS4tKIy2hMkvlEyoUsnPU2z1B2COw0MPpnJjWpfJDE0O1BIp84EDstZdYAO9
cZl/KO4xoUB33iQSzdy0sjG/5Y2ZN0a7BFmAFKQCx+dAFoW6i5j/P236CXS/bDl5c790lfpZI5/P
9twNPVre6BJ85zamfK8uZKQ7eyEIchOC1WRvDKlEFl7mKOzc3sFX5o9xLEkLVS1NNvTVD8qKfqpN
OarvkRib7wHc5/ehtjjPbdrLGy/C1aGEXBwFJ/EiqOdz1+QJdQ+OI3KRhkVxG/+OJZEBenQYAP8f
swII4TiiXGwYq6GavEJ5x1zqexizWJUZpbfIJdbWM2ib2yNdeeaA9HAJ0DGma6ytXp9Fg/meTXF1
XxvGcMrNxcKyzJTeW1Bl24h2n6igEdmu8WFobE8WnFSORYIadUNfwFUwStqlEOI3lu7ahES7GR0J
zYRUs0osFVVugiGwq/u5VyR/inX7sZTNb7dX7e1bn12cJJlk8+K9Ji2kNne+F+RMRQYqbaN7eUnV
DwUcH8ND6mf5ZEYYmECloUDKE20k93XaBohqa030OdU6paIXXozy3eQ4Bdo5pT7Ie7wN4SqpuFaB
QR6rzK/xrUeOHwc3Mk+rsU9wy8v7LDDHHzUclnyDMXzl0jIAhoueH/CBC0WbBumRVh3n6B73qO63
Jkeaay1Z/lGDNXCaY6DRt1fvyidCYU7YsiEdTWNptbunxWkXczAiVDiSzu3GXvlG2db5+f5R0N51
qDhSIaPIcP6JbAwEBesqvi8SKdrPY4bPnYxu/O1RrjxmqCnBYObax9tv3dpRuk4e0qhjFAx9/EUh
31DNVEf1fh6qgwrc4ytdui11u8sVpDchEAJCHENDKOl8bku02EtShck9UsP9IRnq5YHbeovte3nh
UY1DGFOg9dGMXJdrY4N2hFLWqu9UTrhvA8yHukAfSSosc2MZL7cglzjiL5wm+J2XwixJGKIn1mp+
G4X679ya5afOIFqE+5tjsW6OX29/tjeYwfkBRtScHYhQBbJD1rofnJQYVUhoTfsaD/YdRXZKI9Bb
T3LFyTNypzyorVIfa+w1nqTYnD86RhHsckxQnpVAJ1dL8/Jz0pebcEsR/Zz/MNFmBVPOhQyCbP2g
BWTvgl6Y3E9Q9r8uQWAqbF4iFTfTdC3z+hHxuH28JLhcJmav7y1rsEt3UqT+ZWONxAlZ/RTCCuBl
3KJAma3VLssp5C9WXZCZZLHJjKNg/kpT2v5rdFP+O8919RWORPGI3aA+wNsa8TuyZMw0XEvutV+t
NhLSOoD874LBWn5nCRJuu9RJTM0ru0znhpOVzkbnaRms37d/++UBASUhU1gU8CNkQVfPGl6DC5Ww
JfDTImEXyWa9A/Wtvfvx5BongBU9GpLEdUyJOH7OzVwEvh3kCLjlwW85NN/pxEvZGGQkLTUwBVzS
zvoU2jBWYoxTbN+OMPCrtOCZ1l3sLrHzmhXlxlNwiSAD/0E7kmFIB6j5r57PlJ8jJy10oTkvMwoC
QZN4ZZPnz0nYJ3/Rq81cGozBvqRucuogtu/a3pCfVWcuQzfDuSY9vPNL0uDjlmOhIbWzxKuXFj50
MDlzb5yibIKcqC/WfTMWwcb9c7FfmC8tS54LwRVCbOX8Qu2lKDCdHvx4oGbycYlUeA+DtCUEfG0U
YNtCu1IoX6yj57GuwqVjNX0tsGfUxYLQC0al3+gOve2Is3MrsjrCE1Gm4zqVV5OZIsqDhtqEfgxW
W+2mL9HkePpYvUBx9TtHP1I3fSiT8ZhN1X8DQvhWiDO41j5F/fLUGLq3aOmp640D6l+nBtWxfZni
Z1hZG3HAxfsifqcFohhZbNqB69439vFi77OPiO2dQ7XE6V6XqLg2pRp8uL2LLt4XhnK4xFT6Gyp5
wuo+aA14cEsfhP4Qoeho4RIFPyDJQZnq8ddYxytvY24XcYEYkKiD15nACqT++YYKApXGUkDfpkc1
DsiL7rjyLB+gEqcuZiF+Xgfvlel/6+r/M+Tqs5slCrAjsqd+HOffmlxR93MKFSm1w63X+nIfo1aJ
PiOFKwI4sOHnk5udXpPrYmI1F2U5ZUHwY2irfoNTcplrotQGPlCotXDJ8gCdj9LXzSjbRp36yciV
49Z6RPNhjOya20bp/wSKk417dSJ69mwrsBqo74N2GslBvsoZmJvd7S10ZbeiKy2gydRKeAxXy9sp
BP1hMiQ+paGQGo3lPFKgo8PTmdmf20NdWV+CVvFsgc8RgN7zmc86JJ5MWxK/KHJkwSB/77s62Sod
XB3FhLVC258AaP160RHTpimzEt9o03mnj1OBw3ynvJfth9weCiqkYjrZJcXU87mMlakEuVEkPvU1
vG6tFoW1cDQ2XuIr55s2K+RI3gieY3ldU9JjzB9TO/XDWOdxlKdQupv1tiatKpvqNAqH4Nvf6NqI
Iii2Afoz8JriRd8Pipec5j5gK6RtB9nghkTWDxx0D242GQ63x7vytai40JrlVYa8tu68tIhWOnGp
Rn7ZxYkXL6i3zUmqv38dgUwIZgTHRDR6zr9WVbZ1PseiIDgq8UFq1VOqq9E+KOsPQ0IL8/ac3tCD
q5fKEPgJsPgmV8maKREN0mBqKP36UaVm0V3YjPUzxnXB1zBaBn/pBVcfnI3y22ikjIZH047/4ZmO
roNThGXkSU5WqAdROs7vi2VG9wPv0la5Y6T2g7BDg5remnLs0fKtMWAf6toL0qqnfWcI8liJCw34
7rmbjr08ydl9r8ey4dE+ncwdHJt6p+HdaO7bWbF6N0qC/MeAwuhHQ82yeePFuLKhRA4ObsVEmZ/k
5Hzpa/Z1MppT4ku6kxzjSKvcsVC594o5OA7ZFj/2kjcIbfUNUAxpShUUr/PxorIu5Rb1bN9OiKn0
ymleAewPv4MaGYtcy9S91pQp9nmBJKUudfHwJxiofAMhIeLJ1Q7gVwBiJUwhXFmztJ0cszOj4VZF
KDOO6IANxo9qMrNfXE3KgWcm+9FRdMcBEpvsDbjJ5YqLrgsYEFDvyCGvL0D61XGXWIHij2lveZLV
gjotQICSiCLAjbT3xhG+7J7yVSmPEspTCwKBsrrXlzjqMNt0Fj8upUr3usHMf8R1UJdeFWrj5KrW
WBluK5WDsos1vdLxIE5V7dB3vRMCuI0s0WFV6xe1SrTgkMoYs1pqQrs7jWji3D6clxcOP1ZkUMBX
KHaZq/pJnPYVGTE/tkFS8aG3k8e2CKaNz391EOIkijQCXLfO01S16xCEkRafLliyMzUM4ZXemjZu
tcunW0B7BYmN08UbsTpagVoiWVMbqp8mvb7DGLW6Qwp2eBYAnPdaTAkSBe8PLRUqGoT6q0gzVkq0
ReZe90eMjNzYMPOdimDQ+2fExYkiOILt1IfXW7fvk5zqVtX6jTOa+zRMM5fqtIGuTbJlNnBJuIVp
S1EQTh5cM7Cqq9WLYADq4CRQzcujl7pNcJkuYjL9cMKLYggeWgsZHr28T8zsK2LsipdoebxHLhIb
cLSQ3r0rYVeK14KcUJTHz28tspRUmXu1gZtu2q8Ncac3hcm7SSpMmSuBh5DmCng09XwUBL5ns0nN
xk/mSb4zcySmSLXy/2MukAQchyTIRGhsdR3QzYkaTQpqP4fn6U4Jbea2bbfsKa5c9GioUw8Hiwuo
jrN8PhlHjTojl4rG70IjOKGiXz7ibm0eIwAlT1Lexkdl6s3ERW4nPCzk4o/SOG19tytH0KJgCYSC
d4yQfrWJrKGZa/wOah+HAcMz1Sg/SQhTPijqkGw0G64kDgbhOfR+UjC2rbV62WpNLVU7smo/NGZk
tIp8R/9M97QgecLFVYIynoDQlBQa+rWeQZ+eKpDQY/fl9la9MmU0ALhvYJvCmnTWF2hm98jWyI3f
ToC5gf/Ehmd3Y7DnodtUq7t8RzkWQjJfMJ6I6VeDLZo9GDqAWl+Og+EFgISCTwwi8WZZ574xdNrn
KqjBfzmNbb7cnueVOxz4Om+3kLAzL0iHQWEhLxTVPbn1oGHBXOYf8sI0jrdHubaaQrUBaC+Hn3v8
fBePPJ5xmZm973RO91hN+rLT7Rk6haXXW9nEG9v4PCoxCMR03ml6InB4VzuIykqmG0M+gE6s1F2G
38R9n9KmQ71Wth6FtPiJqqWN0NIAGgeNNmS7AIFLX0LkOP4U6YTDsZFypjpKZ8VBxynt/Q/AG6AU
Gy5eT7LS8+WAHsBipcPgN91E31NP8+NgAnfGdCb7eHvlr3xfWFPABAA5EwesSxl62ZeTOsm9j1Bh
sa8Wu3ItEKH726NcBmNvTRoExTVarFR8zifU44C1qKHW+AhpfgiwBE6KNnCXRjtkOWpetwe7NiXK
qYTZ3BDciKvB9MrubRRUGh8HLv25kwL7WEV58/+MgtA84H3xnqzFYXCRR79QVRrfXub542KWmEXp
fbcRVV45GMD2OfUWMoNUPsTN8E9LPtaXpQNywCi1M3mpNb2ipJfsGmv+dHvRLgcyucs0cCJQLQil
VgNBeMM2G4kvH2BydkrmZTgi7Csf8PbeYsVcbga2NGENIsZwp9H9PJ+TRN9LAIEbP5zC4oCG3+Sa
WgpCTFmyvdNHW+CQa1P7d7zVe49aWjMtaCH6GI82X3XkDty+ToLPg2luNVvfYofzu8UUdDNK62Kn
03o6n1uyzPKsTkkLN6aUmx8p6KknU8tq54TKm1OArMW3GgRqy6uURtnyXwH1VEfIbgnSY0oGG+Gr
nWAd3euSvFB0CKIONJKSJg9WiZrxvkMzTgj26c2LAT7x2I2FE3lRp89fQ0oZwvq6dz4oqFiBYs6N
+ZtaF5GfQfLL3MU0x+9BXMgxDtxV8YorsDoJZ6FIeffhIO8T2HjRN7FAAp0vA6yCOi9nzntja+Ex
a/p6JynS1hG8fBbftE0FMIY+PXfl+ShWHed4C1BgMJpQAl1mYmeDTu5jZ0cv/djjYD/0wylc2njj
VF7eMMTlwk2ABi3DrgnIWjxKcjiMoE+jmLVEvWs3Dbq1u30kr4xCNoNDh1BNghsp/v2fsw/Ghc6Q
JOV+n2eBZy8VyqAdyOLbo1w5HSorI+JhIRC7rkwo+JrlSqYWPjif4jleYnWfmFhoRziabxR9r00I
ZLEKQZyqEKoT5xOqozZb6DPmPteCfSyyaNxFPGsby3ZZnIdpR92JqifdnguGUD2qYVZEVeHnyqx9
mimCvghT8NANBlM+9rac/a5AfX+9vYxXLjW4x5hMQmOkF7GWW8OGodWWWCp8Wt0YtQ+IQy5AtwfC
Vbctna1OnrgjV/cMlwws0DdBQw7Z+VKGmVo5dWkWJL1h9kAmidcxgNYXw5GyY58NJVwTFEGlBNpc
10W9n+L8TnOizIqNo3514uQ4iGBbJCFr5ibRQ9GR5xe0SWs0BVM91j6mgCj3fRaVFgBmSd7YRuJY
r+cuXl0aegLZtH7fpQGPDSPQUgotLG6cFt+zbvrQFAYI6f57i/iHqzr6YdSW9xdQBd6EoyI654Iu
eL7qgYybiLFEmW8aQ3QsFgzPkE8qdj2iensEYsONs3nlghNWjSIuFlCGtZUt2RqtJdwVUPxQisRr
aDehHDibPwKq+qWnFGmE+jCWNx8nZc42dvSV0yoqQ3TVMC8Sj/X5ZKcpCaBBapmvIdbyGkIAeFDy
7N2SbeQVBvUH0nDyflLh81EKyVoivUlyXxrUeNc0ZfXY6OO80TW9NhfuHR2bDchCF2CXyi4ze4Tr
47fg+PddoGgPcaTXd++/A+BNQI4lVwL7tFqx0BzsaWiT1AfmYh1lfcpPShMph4T67J3Tpc7GTXfl
6mZjCLwrJSkV5YPzteu0dolw8KKo/CY5Yw5Z5eYWOOo5CM3P758biFCauULCidHOxxrLgGAHKpBf
1xLQ5QrUyiHMg2LidjPmE1puiLjeHvLKRxO8RB4n6pMEm6vldChodAvsXB/Qn7OztdbZRejjvn8U
EhIKNbSoxVZc1ZyGOIJpAhDB1/tCehn+x9l5LEmNtGv4ihQhb7ZSVXWZhqYbz0YBDMh7KVPS1Z9H
nA2lqmgF/4ZZDDNZSvuZ1xixdTbr/Pvrn3LnTfoTv1OL5zsgP17PXuTMqkxbUhLV6Iqn2NCU06D2
05sZv+23eqMmjyrSH6fXB72zPdgbS9PBZINRprgeFNdjXkFRNWdQH+JIakcFcazbXRmaWy/7vaEg
dgLjYEMiTrDKHsqOPm2UWdU581oaKmb5065lt0uSegukfHckPmsx+uDtW99KKS1hNN2j+ow2ebEX
6AY85NDNHoq03yJE3R0K0UrCeZqbuB9czx96oq50e6Pm7WzCbw5KVbCQsiqLfFH36sYNdW+HwCTF
OIpZ5H1ZDaZ5kQ6Prq/Oy0HfKW0eBYnTvutlqgAnVaeDqlX/zAtH8I3nhe9jZHSElwn4K8CsRpSd
1WyqzpWePedoJwfxMLkbl9Sd+IAXDBAyNdfF32F1cVhTj15eZtZnRbbFqU0m+nCuoj7i/JX/ypI+
3mhJ36mI0mRbXI4oZiOM7K4ONHxuAl36wmdbljmkWq7qZyMR6hMUpyjfKfWkJMeshalVcovpJ+Em
Y+Vng7cF2bhzf/2BdEFFpvt1AwiCG2eNibTr89AY2iPy784juvP/TIhfhEgXE79FLWGBX18vol6l
kyLw6OCUd96xMYbyaLd9tX/9Lrm3Pf8eZfnWv7bKVNVG4tV6fXamyJ58WDnd3lZTCmNlbp7iCUqz
hPa8leHdO4IEWlD9Yfgu19j1sAL0RagD5jxHSz6B1BNkpFKAMqjNMd7qid3bqQ7F5cUwhmLrOhRR
EcxWE5XuQ5JCvB/hP5Ciy9qPGzwkG6L5jcj5zv7gONAfAx/FvblOh1p4kxgWVvJcjp7Jt03NzlWS
rTb8na+igEtqwiyiP22sXgHdaJ02FrU4Ex21xzQGWZrYRb5PuwRl8HkT0XhnyeisLIJjFOfBwq2O
n9WbZZ/WrQBkQHQusBA4dmZSHNzetg6vb8qbCVyeN4wEF7f7BU272vquK9LeKBTzlCP5l3PSDesQ
q/Cq/zVEWI2z2vw57fFual32edNkF7sAmBGmfbhxxJYb/iqtYZSFV0RqTL/8RiSzNEpcOYkcT6pT
FtZjndnqc2+PHcbJWtk9CrM3AC9Hbftxsrp0Yy/eG3xR1F5EfpAIWNfE4T8WYhaZeXIjtfxiDSPe
jE1r59puSIXnHUWqa8dRjN5wLNpiqN//+0qyY1C8WvQUSAeuz7mKUrtAQ8k4xUOM3KU6Kb5lRP/L
OkLpoFFFskGrYbU1Gxf6OteocSLJiwMzyaw9YqXGxm65uSo5ZzCWFlwgHGrAQ+tvsULHq53wZNVq
/DBFqfNkuCOk76L9418TByJPh5fXJ/Dm1C2DQohYrOFgS62RFnqkGyHdgfDkWfH4XqmUIqCCFZ8g
a2/1am7R9VzHBCpUVgCwEzCvPrBrjbw1xtI5CRtOK+aC4gGsVPZRKy0FHcqoeBu2WfwGVfrqIa9b
5SGNbfsh94r6kHmq8kkILRkeZGJ3Gyfo9j7gh7GD+H1ULhGTup75cJgSRySYAtR4luMEn9bv5sne
Er68M9UgmhYAwIIopmp+PYrUzW5wReKcYspAX+NZ6x8HekK/5mzQN2KZW22LPy8fGl/oWS9EhtWO
NYTjLlw8xoqxoya9hG2KBbvsA1lj0upLpdR7XwVx8q2K1PbJwit7DBDNCq2ADovu8DfS6A0GMI3Y
YXgcf2KY4gkeZQ0TfPKSn5iMdE3Q6w7qcrPSosTmlfqI2k0VxsPzPDneXukpZk0RZaTDaBlZ6rOT
zTAoeTwsBBr08DOVnsjw46IYWh+DEGpBKUQHvwftsdU8uA3vmJIFPwmuidQQ0MJq+i2PjZMZ9mlW
BtSeHeojH4d+qlN/sIz+4HpZceSRM99osRx/zJrezDup69Hu9QN3b6+RFQBwXsgBBF7XPyM1Bjjk
BQZiMSZBi85GCoFcxhuj3CL2+dqlzoxWlI54081r2nQDFRLTOznSm/ZVi1IAZSlj8KuiaTFfScpD
nHfjhxA+PpCj2ntCPzqbKBQL+WtCqvrzv3/2ooiEWvByja7rjnmeqprMsX3VEwD0wC/1fSv/vWPD
V7uLIjFPNvIxa4y7yPM48awJ+06AyIExN+jqNW4fpIO3FT7f3U88emjH0BCmt7uq6U3WDOWnxCq0
zWHK+UUFvWuSk3XuhYrNVxdZgSamErKQ6/lD5qIc4QxOd3x9Xu9cKouEPtEn/AwqfatfobSKXTdh
SZvIacwvuE6IF2fykH4AJ5ZsrOFNRLhwjxa5Z0bE2GI91pSHGIbRCSRsanv0zlxtj2aymflxb1iB
Oedi3HgS733d4pYAIQspN0A314fF0GXUeYhEnmsXNZzIaoZjn4VfsDD6Z8VCvg22HiAiRC1Bo6xG
QlEjcrE3U05y7CvNRxpDgVkrDAXzoVn7HxZtKXzToyFh53hefxZxkTPNua6cUHcznvqwlPvSEOZz
hoTLxtN2bwaXt4YnHsqBvoabmIUdK43pRecRH8iLo5jJgySd3Ydh323cOXeGIgzkaqUOwSO/rvT1
CyCiKPLonC4U81FBsklHJXTXVkPz7/tiqZTidAAWkQrV8lP+yioNKSFSenN8VietPk7ubD668ey9
cQHzbgS4ywG6jq6XQvMSHKHiz4W62hiJa9V6akfJeRAYO7tt7Dwgu9Lofq0q8n2vVtV3gKKxCMJx
EB/j2NsqttxG2PwAyEcWne9FmHyVrAyLmcIc2sl5mvvw4CzaGLGJYBiiXLtJYThijYDQxt7YOct7
uP5wIuqFC8leRS3geo7JGiKoZdBXtc6dvZ1p9F5znD2vQEEnN/QPldfOA7Yhc/b19Svtz0t8MzKg
NITYltBl7fQat70TSmK982hn+k6C8d7P2oBwXiXCXZ7qP/MhfOaWQ1tpeoJevXdcZY/QIuAmLS4P
s5WUGFZG4hDpqBZ7pZdshFf39gQlRG1RyWBB/jwNf20/0q3KNKTBteS12jmPYvN7KY38sz0I9SES
XuO76ORc0MwIn+sEAaDXJ+jOPQxujB4OIJ+lW7AKJAs2i6E2VXjqOrUO2Dv5C3Z13SN6N9nnyiri
T/88nkOTgFNAYQyd1dUbU7gYQpEchadCxYmsRDx7j9RM9pS6snx4fajl5lst/d9DrQGBHYaqGfTw
EG4GjlxuPaG9hQrev99UjELaSiZC5XkNjvGqkWsqZRRH66PnsVDd3awo1btpxDT29Q+6BY1Rw8S6
AqoSa8YzvRyzv/ZK2TlJ2etleEpnpcabE+yXTzztnfh9OWlW6f1KLAoeatI2x6pw5weM3HusQAcn
PiWZrl/COjP9FPWnT07Ues+v/747twuwE9QTKbgsD8RqL6mxLVtVGcNTPqQHswIHIqvq2RnlWcUQ
iH5o+FT18Qa++85LARCaV4kgGNnedSAxME1RY5DpTjHunYNR2i8JYJJHJ23N/2UoShMAgwm2WYnr
6e+oKHnwbpQTPcmPtpXhYAYU8tDr4dY9fS8g5LZaUGpIYlIeX73qs1RFj2NeeEL0dd4nspjfaCWQ
ztIpYC+aUf+kulV/DONmPLgynY6dhHD4+nLeOz+LiMJCecKUY80lHb2orhuUwk6Ngwoc71a4gyy/
ZYJ85wKCgAaFayHhgV5YPUlqlcPPyFzvlDsTcCG6wfWxowm4rwyO0A7FzGpjGe+OyKzimPHnWVg9
RlZJdWlQuPLqvEu/p1FrPmoikh+nOVYeQjdrP7w+j/d2KPQ0MCfY9oArW33hoIlBCftBYS2Nb3rS
JNhn9zGlkVT5H248VMZBQSzRIINdb9AhFCnA8ga6K2joHf5gWEPFyhb79978oQq7pL8oXEEUux4F
9lQ5zeC9TzKEi02/OXtUHZGdxqJJ3qe22FKVvjd/QJx4c3mhqJqt5g9dyzGtgQyeUDaUX6KMUk9V
zvqzRNpkYwLvDQVrepGMAtLBPF5/WtJUravYjnJqzKl6tOus/OLgL7LDRGJrqHuniycQoifPIdnl
6qs6hEtRA80i9AMS+zzESXe28nILh3R3FGILAlvYdiSy1x+EB1FtlEhRnCVGPpAljPg7FJtsY4cv
787qpYXjyRAqQTtyK6u4Vi2RJ8Qrwj6ZpTM/dorn7R1EBBHXr0z5jBCDHhDkFFtXx81qkajy6MLf
Xca+YVeFTR9nZjGikQYIcTc2kXFMldrdl9ApNjbGzTwuOTH7gusHGgW38vU8kqGkYRUr7cXNR+eN
4SEL19RSbvRfb2LBxQGBlgVZMQBYcH3Xo9gSPeJMRO0lzDWNIhuqdnUwxXqT4CRV5COdjNp4W2up
mh8IZVMNoqvSblWob1aTX0EsujCzeIBuasc9pXkPJ2V+hW3JYUdUP2JipWXOUzq18fhgpI4H1jCx
UVh8/aa88/0If5H3sapEOWuKgVfV+hjOancB94cWZpKqOoKXjtT27qTrx87twoOlFvZvM+sU59AV
rrmBabtdZ5qXHlhRHiJi8XXRp06GNmzNqrxoZe39BIJovs9gdGzk7LeBHOW0pXRF7RbRCbRYrhc6
IWKpo2YsL0bVt++8KjT2rSqbz+BsDN8u4tQjcpsEMRM1/O+T7ZISehpGUtPg9Ad7qEBKZkr7CDmg
OCVN7mxMwy3BhR8IsWWJ07mh0Ou4/oGGzLVOtaLqEsNGRb4BF/kdVPzsfR3zKzJjsi6iNpWdoJf5
dlQc+3HSY/kAhOufo3iHh3oBPyxqWMQHy2v0V8ybudjKu3FdXfqun5+sbHDPQ5tYGyfvzrozyh+3
uz8swfWbhqR6NfU9FDPFaXZtpxRv2tjYYnTfm1aiDoseOdf+Ijhy/THJgBKVjGV1ySxtenHjNA4m
kSjnupLuwZgr8ZCLLnqyPAiyjWnKD0U0yKMgdf7n+2wRXiIV5wmHGmavbpq+1vRiElZ2oYJvo5iM
6tw3zar7z68f6DvTisQCyA6QaMCbbolhpE2oq+QXJ+8p7duNh0jOpnnt7TtA/PgHiQkqkg7y6vlJ
idlqNynzS1Zix+vDxNSe8nGyYF+X+fjt9U+6NxgSfezKxYORW+J6CfNM7a1pRhannHTnI4hW5Q3R
mHeU9Sw2TuG92eN6oBtCbAx/fXUIQ1D8spZedfGQ4DamvgkUt92yuLiJ5hZtFNoHsEiWEska3inc
MnMqu6gvHYXhn2Zka4d+LMff6TxHO9VkS27M3+0lj9gT9S+4nhxoRr6ewClyHZxj4vwSYkSmwPLw
tBEKOlFKkE1GVvrov6LeZyal81iHuoenez7jBlRI2SGhFcedg7FSoV0iEy00f55oBMJ6QwQ8aGVm
/TelYgAv0Tfel4Zi+7lppXUUreyTnaY1rQluJHQy32zG8EwDpVH9uJPp0+AO9Efz2KRiO1Wz8T2t
BDwkfL5CqoK52iD+QYcRrYzMc3wQ8Um0a9G6S/1MWKm5i/qhOjWy6Rsw3kkN86+fh2lXyWZ8b3eG
Hj0YUnTfjEVo1Y+BlbW+Okg3w6M8VuUJGVZgrTlSkzWy260cfFeoteaPTZxACgtlE3EBF+WPQooQ
+hvG4Xun0Ot9ZtI8O2ysEUtwFc85nFhK17A6F8vftXye2SLxHicoHNbcmajFo2PgOFlBW63Ywlfe
OU5/JHOArMOQBEJ0vRsU0oxYQkq/qEPq7L0aYorVq3BIzS2+xJ884ear6LKgLE7cfYMPbFAbk3PH
UBap966DFnsUY27vw3bAscao3XOjzNFPd4i1F8sL271emeZLhFrBt9rttKCohN4hC5FGRwQtsyeU
xYqgTAvHHxAbI8yd40doLcN5RrRzbzqZ8R/KE+a719fmzqVAP5/aLZbgNJrt5d//9R6GVeKacejV
FzexwyCKtGwH9nWLNX9vWUD2syK01h22wfUoba5oEJRVbjkdybXRyIVfNa56UMJqi85+W6J1QKYh
6gaLlSsIIvj1WAZp62y1bYdCBAGA70bOlO26vvReonnWur1b1X11crkIB7/2RvdB9eJJ+qSn6k5v
qph6Vx5mTtA7Q/jioX/0s0NlvD7ps9buByttht3rS3DnykTQFP79ogTDe756AqqwcABftu0lrdzx
Nw07w/Z1gYYgV5c6v4lKZzNw+HMrrjYvdzPUBriidETWiRyiiG1Z2rl6ieMca4amT0AYcQPq82OU
x0azq23cWh8yZuXBKeOQRYtcK0TQ1cC8rWh6XvkZKDMbuBul5QtQXh5UDCv5D0247FSUzTT6ph2H
bxU7HdMHtbSnz7OOJZofjpTSGhtDCWoKKA34k1qUz9xv80uUFcML2uoDdLYOkrxhJTX9BEzVmBLp
KIJr2+0+mFYxgcMal5+e61I828IT/9VGNGtBDo3pvRVTWPSbuZJfcj1PvzlpGM8v0lbSjCs4zN6X
wLO/TNKM3yLO435oOr3/YUdmnQZ1JtM3pRalyr4dQu/HnNV2EhgiilBHLkfxq42cTvoFOi4vU1YA
TLHN8D2s+A53AGs2f0QQk3hvVE25qGkSfo/VoRx8EU8AN7UwKpDzT6Uo/DGnJOXTArY+1l5SF7u6
jcQHIx4Q0QezkPtDEjM5gPPBAbQJxB9fa5gqpM9bfB9mzelQKC48N/JdWsp6kLTt/NQXzvCLrM9p
/LIt+ydHVaJwb1uVHB4yGcbdYShHdwjarOhYtqrzpC8g9vU7Jw61Bx4ZdDmK0UFeMk0NOsZNJ+cg
5QdJNHwkTgNhJ+R/SiHo6nCTF+0bKyqy8QlDgqp9CAd8AYJBTXNeotB054BMU9V54AavfIgFIEvf
xhKGXYXubRFALcy/uRL1YN/INOdtnkm0bkBj8f3aaHco9s9usk+tTPvGW11Mu9JM7T7gSeurYGjq
pA40t860fSHctNmNhrCKAAJh8djlhl3tQvwaEHvXe+V3nwo+tktCxYZYV+lJEIej+RMCZVH4Sqir
4WM8S8UNBP8Y/LKzux8LHyb26yHVhz1YoFz3wyQtbZ8ClfLGGbMpOSBeJsJDqmjRD0vv7X4hKE1q
wOIhVq8aIf9zZFP69GFypybBTM8Un1JkwmQwEPqxYTWBpURSofbth/UUpieQIP0LIrD5t8x1sv/E
LC3hE2UM+f71m+fO5U9uTGUA9UQoEOv+XbPAflRtUC8tRK+g8eL0Maw2b5s7lz9MBIzmCTkp9K1l
0ZC7BOchzPlCJaTakwnOuxwRyl3taP9DpLEw1cDVEsDTK189/5VhzFM3F+rF5R5/U1QIQHlZNx0j
D/X21+duiStXNyhFDRIRmm1oe6wl5ZARjTvC2fmi60VzzukU7EJXFfuwzMUPJ3OhMk1W8/31Qe9M
JRgS6pZ0uuwFK3T9ttUVZfyZy+2Sqmr9XCqAYH0KOtXnaKJ38/pYdwJr4ItEa3wkrfM1iXIm9uim
plQv0dhqe+QBcZKRYhK/tBFk1K6ALfOYQzI5JZMjz5odds1G3HhvimlwkxrxltNjXj2MIdoNohh4
pKze2RlGpx7cuHuXmtlvq8yzA2CxrVrVH3zyalUpF6FKQYWAp3Et2uDwLvZFp04XPH9CNOJ5JbnW
cSBx/Hku2ikAr6Y8zZqV4DvhztHsJxCxfiu2rk2+YL7e91x7v828K5WN2bg9rOAhF+gQ8MQ/Th/X
ay8aDGHhQM+XApTaD5Kw8Ih/DDfD68t+G43A5Vk+nlO0gCFXtaTJdfIoitzh0uEIH5gm/fWqKkpk
vTN3V8c8XK+Pd+ezGI/wGX2ppeu5WmQ1g//bUpi7qCHPahMb8R45ni0gMpX9m/PKd6FFR5UMtRF2
1PX04bQRT3SK20tNd3wKdF0qZ2rxOGppSppX+4lAhj6+9NLuTabH0bl3ELiBXx5aw85qw6QIgArn
9c6z+nE8WKOmX0xrFOkBeKrzoTQL/WOHVKqzU/O6m30rTUPgCF2vd7sIjGjrG8KOXzAdaTk8dUJz
asy0Ud1FahPWQeKZ1U87amrVF3Jws31TKfGPMBTU6jrDrT/ozhTqgaLW3nRoHEfR/LofxjqwMfvs
gmxU3HHfY4z9bcgiNSZ8KnS6uYkNfHEsBRLvvWa1L06uyZeSHJc8cxoM41C2Y5fylZnxtiC8GPEG
Ap6907FE+u5GSfct1+Mu2w8zRg2+SE0XhyTTy/JdT6dmCnois9K3Rtd+aXC4yoK+AMl5iSaFMl+Y
J27mC35ZAqMTf9KnzJtb/T2TDt1Byez+vzH2dOWhi+Pm51T0yfeobofKt9uoBagwFj1xZ9igNQTu
Aj1pZ0ncoZBHcpc1RlUFENTLZ1mD7gnoiQx5kGFmAa98qJVLrJnTRwUUzA+pWfJo1lMU+bzAw9eR
GFE/xAPugEPZK/nBSyyWIG5nFNQUqaoDqtoeqoza3HvqPmZDOQ+JFD06QJGizZcxy5bkoUcleidB
Lf4Mcz3pEJGeU0m9Ne+OqjEM7Q7MZvVfabWJ8HO7JxkZEjN/IZYY2r0qqulDndjGd3ZVo+9QcFH0
AGpxVga2MZMja8h482cmPBR4FEEU+PrJu+mvL2Z21E6gUCz1Q3P1WA7mqPWaF8tLGyfjLqZuciKb
Shs/ElG1i/NwfifDNsH78n+owgLSA2OqwYNhYdYKXa2TSw0/JnmRZaP5IF2jQG36LQLAnasMuQfy
m+Uquy14iayYvUx3+0tphMkjBIX22ViKIGkx5TvQzv1GSHDnKqOEB5SCKAe0/LpwONjKNJvErpdZ
SgXViqzXjkKpt1QA7wxDoRD3YtLXpfK1SqaVLBKiNlKGwRf3MhsLIsNEavr13fFHye76KaRwwbbQ
UcylNrnGaTeu06LtFQ8X9IswcizCXvuEvxgeXagbOq0P2Xi8uMrQflOrsiXSHnWCHk5AEfmKk9tf
u9wJv9AeNwffVJoWjsAUm5+0gjA+mC00h/yZLKwMTLVyEkj1c/pTD9u4O5nYLH4r9SZN9nhZzflO
9grZcBdO5GCFoiKSOpRTOgZhB8ab+tjQDvvckZgy9WmDbrsioqfILNwnqWb9zyGfw9/m0GQHNmLT
+RCLk+kQC4wr/ChJvHznqmj1+vowY1nCEzd4GDNRDggImwd8qeCibTF0b0ObBd0DFOMPg4lI7vo1
ajAg6/JY7S9x4yE/7w5Kh7dGkp66WNf3CGcUv0uzdd+/vqa34SOjAu4mvlmgYWvxwhZH5Ua0BgfC
zMIP8eR0j3jKW2/gU44b0crdD1y4x3RTaQmse284smS2N4/9hdTaTg86UduziWcTpUbLo8bpVUsm
t1WUu/eBsOrAGzOvYCRWJe40M2QWhkp/qSnTjH6o1uGbWTfyj0pk6Q+vT+a9iILgmMof3GdyenN9
DqM2p4/La+catTUGoxuavqDQHwx2oQS4YU21rxhD56dq1Bx4PtR3/TRmbwayhkBPVe8QNqI5ZkOi
fqOcpVB/yYsnGZX599DLgRNHXvO2wbDw2bHj4pGzoZ2b2iw2VurOnBHeL5KZiNugI7AKwAxbJO4w
9+JiYsh2IRfPjqShI/7eUXx8fcrubIoFgbsAiwmwqQde73q1xSRS6oO4dLpGQ9ZSk8L1yYEpiagU
7OwsVHaFqSHu/u/jgjFmP4DHhVC0PBR/FTmthoJ56DGupnEv91PlHKyWIogbdsXFrlTxsVLKbGN/
/EGAry5Qz/P+/5IGY7eu6/U0IRI3N8Ulqjr1h55aMzeeUtlpoFXSfGxB/n9PzL57yet5RqIyfRBT
5v5cSi2UdyoExvyMisJ/sTS6hzYZk+lNa4v6LT7vWFA3AH8/FXE41PsxtJuznLXqqU8U5UPbd+Hb
Xov7T4WR5T8T22l1X2uVT3ZCeYQ0Xyuqw1RCqwxen+bbh4lLcWmdgVcnU1kribrOGOfmnMlLpXgO
lqxlTJtZ37KSuX3VFyg3uKcFMg6yZrWYkT30qlG42SUvxIEWfw2rQXafot7STxXth42Put2zaJTR
YgLRDWgI4YbrvcNprC3A9ullCOOR92U8pGpYA/jNcz8NtY/gB7aAKLcMGYc4AvH/pTgL2WjdMIky
/Hgq28kvNSrdeYCqfPmrHOcZT/VSFcNRDiJR8QiP6GCZCEB/gVGF1LxeSlhUmH8qw57+yPDPTlVQ
g8DOw/2mDb9oMV9PhZuBI6R43uNIJ6jhQMtaSqz/flivR1k1tbUc30J14lrlAXcfhkKZUvKvKLvo
5AqA3gZxkN5QbJzWO5k/rxSNdGABrDfXxPXHFfNU1M2Q9pdOGJ+zRmvxZRyAmNtmXGLwm8qT0Tva
sXGT6bM6aHYghNo/dOpgXXIv895NOd7Dr5+n25t5+Ulk4mCg/hBArn+Sx1eOjhP3lwxoEvB63UJr
WB32Xt5uGSTcHQrIEyAZEn8chq6Hig3XTsu86i9JDc2yIh6i2F33MLhbdeNA3dndfBat4T+g3uVY
XY9VlobeRSVhuUm+uaPwGn4u6XDiXzJWCESkCOSGXr+nGaLTRxPpXunk+LHt7AxNW7vZWPh7X64v
gmf8kqU+sPz7v96GLlKQSik1ctZ4Vi6Qz8Q7nN/aw4hY9cZLe3s/0hkHzgxWFD8VQqProdqWpD+a
cs5PZ/Q+f6sLnGrc2jW3Fxa0CCCwtCWXMG9dt9PdtC1Cjfc8Fmr+0DftXtrC9OeeNLprYnFournb
SCVv7+TrMVdndhEiSrOGBxZpjP4H/JoB4cjiCe/T9E02JtrGe34H+ML2gWVASYe3gNb/9UwKLJW7
2vGGCywcFFNwna18J9aLY93V8aew7EaqHvHoPHTSLh+H0SkvyJK3gdoPwxbb7s4GAihOnRSY1yK0
sNpATttCR5mt4TK2GKAr+fyIxm65t6d42vrsOxtowaRbyGdSokP76fqz+9YTVe+G/SVUGudDBp0+
Cbquxa/daXub8uwwyvedPZppoAxT8UlxXPEJeRLkSDODglIw1kpV7CeyHXxtaW1smYHd1oxZF64r
imyU/GEVXP/AsnBGY5gpHtqRBdwiMdWz7BLnqZZomRdGI8gdtfZB07w2sIQ2v3/9wrw3P8uw3GCU
EtEzvB6esKDEE6kWJOCW2EVhYTxMNUTf10e5t+ALtRI6J91ayIarUWbwZaLwxMWesWGos1riCJxr
/gBlY+Nc3RkKRDRF+AUkCXVmteA4KeRlSLp/sXJkWI0o/WpOrbOz6Hht3Mp3po6RyGJQjYIntxZm
DJ1IkyZ9w4ucMVcoZS12PS7eG6Pc3hMulQsSUP4AsLa+bBtMb7CM55GNy7nel4US7tvR1OjS9cnZ
KJV2Y6lu70K+aBHtQL4MPsC6ztRToE/rlCxUAfx06IYpBm5a1btknOTZkIX90maKukEIuF00mEho
XgAM4Wq6kfAEY9ek0LNweFXG932NQlujV19w6Eg2Bro5bdx/DIKOJl+HqP7qFqzqaZryQrewg2jF
17CvDXSjgPL4et4pH5K8CbNDXeTO2xS5lMe4U5qN6b35Umi9SxkBBCKwhZteQaNQPoU13ly6JnP9
NjPmXat3RpASTW/snJv9yVD6ApIwABIx5upbQ1XxYI1HzaX3ZB5Eo6MFs8S5/h+PNi1K+qF4bPAH
clyrUSQtWukpZXJx1N4+QJd7cfCZ3/dx9OH1gW5RKozEmlE7WPqvaC1fXyKiwJopNNPoomdAhfAs
j50aH7ER6YNqnKoywKw7p3g+T1l0cNske26nyvqQRab53oukaS/4gdQBd1Y4BQ4cQ/SfVYlpIV9W
jgmLHZGMf83el21NjxZYDccXXtb1T87wnEzMyFXOExiM7+hQdQrW4HZyic1ePmGtl9hBrTZiw/Tk
dpNRngZNy/llaLrU18PankSapIqSS25YJUpJ7RDUSYnpeBXnG2AoXgn+Z3/n7EurE5YURR2uXbgo
q2UZw2iMpTkbiPym+fcEpsXzXI5k4npk4b3t5VqeHqd5is4hhCkRAK+diy+dmJsXrWt15dlAV8d8
NyRRcsoSpah9VZ/scmeZhSVRwVEag0Kpp3hBitBnj56q6vR+mKndLyQvwydppeAf1AKyoZ8q0wRC
sUBUDHBEh2GvojqRGyRZkaq7uRa1/dh7lbYgNVpyMQSU6+zcW1H2HLWOUwaZqEL8V+zUaA8dcsvo
FVez2I2RbKyLN3XTJ4+gWtspjR3+7oQ+vZgdKOVA60l5un7C2c4LtRHZI1wMv5W1UNRTXCCBwoFI
zTZwksjKfaENyRDEup1bASbW1VGGaoiBUdTsODfGj8JMi0XbI2sf8SqM9CDKizoMYARZI5qLeJQd
BNQsXGzmBNRKMQr3jGVo9INGjGcdIlvWCUktxLUg7yYrPGazAjoloU70tnQSWm3EHE23a6zZfrLC
Zu6PHt7ec2CZYCj2djKkn90K65EjMGxbPUxaXmNL2Q19+WIOad3tFXR5PinqACSxRX2ZT8rUQd2p
Bp0w5rztEg5bbP0IPRlywGBboZeQm6nmu11VNbzLevwzh02A9xNeKmh6KTP+omHRy695UXTxTngd
Dj3TaCmfjSJzD/rcaV8a9ETkYcrh2autUiiHPCny9xjUdYcpsdxDNhVqvJMo0L5jps1vWtLp52Zo
nJPuSW8vBq199qQsP5InmwevS4vnsh8B1jsO5LO65OehHPNpsnXRBYjvsXVg1SD5P5m/EDziolHn
/quD9Ni32gGB3GJblB2weaYUWenl8LXU7Xg+KCgGSsriSfy5iPv0J2Xz0fP1lAtuV9ZOC/F6qPPA
Rl4dWFTsGmMw6W1sYqRaANBuEKiodnrZuQX2jYbd+ZnU21/NUp+CI9z/rjngw466UfV1duP4Mw3Y
iv84g2u0N6owTHwFE+53ndeK/djNzVc6qvp3E6/Cr0xYlNGYn633Rpq45T7TKwkcNi+MYgcqKbWD
uNHMi5jTyAuSUNcftCnSKrRN2rFkseQU+mbn0dTGrqFPn2sJa89vMlPt/dqFrtV0U320nVrN9wWe
Bd8Lr16WvaqyERZDO7i+nSoNa12BwA9y1y2nUwhJDpTT/1F3Xtt1W9mafpUadQ8fpIVwxqm6QNiB
cTNIonSDQYok8kKOT98fJLvKpN1mV191l8salra4kRbmmuEPg9o+KlZTfGlXt68C6j6KlEWh27k3
4F6eSHmK1msWMEN+00YdA901K2c/0+btfs/9kB0lUAvdd6QTf0/zVOvDFSfl2CffGT9pBJMSp9ho
vIoVU34VQ9PKHbSo+C5NV+n4MVhF96oGHHzlxs1yrpeGNnkJCC0d2yp3tjzp4gTtOQLTmFAkpXFO
RYlQRhfF+eVEZrTCcJ6Yio9mBYqpMcf8czKjTOmXaLrlZxSzXZp5wKIRVRCLYYY1L+Hg91oxHHO9
szIIVLN+2zpI0/t9offfcWIUA6pmCTI+cUtOtOu4JHfvKn0zh9RNRR9otZ3c8SIO6mFlUH3VWWlJ
TIyRMvCqoRxO5hItU1ByUa7XdUtn+s0SOfjRJNO4q6mQEk80mdOEcyZQaq8hnngVPuVzaPfG2ng9
1SoqzpET654DTtsKF6IjOtp955jeLBJtBOyV1bwGA9HXc9wW6CME7Ph+qrNc97IBQJC/zgRYX11L
pwrj0gBqnGQIqpVJrpm+q1jiKTYz565hF4guxzEbv08soRtzVVbUjwUTUD8ysvYqrxdNMvRK5yu1
tSueaW9Yd3k99k2A9EdOn9pSimWvt2BmA3uxo+GyLpCbueyzBUy5EmnsvGDg6ytXavJh0urVCrK0
rr/2ig4KnXYAcggtWMHO6zEJgVwD4Rv+RNQVAT3MpfSNMqt7pvktxmq5ESVhT3wOYn2NE3/QXSDx
Nq53D6Ojgd9VZjHAZtzmZ1YJX31fFql6axFWzw0symTQ0yq9Al5vlhgg0HI5qxZdzYk3ZvNgRWt1
THnbGa9j4FF4SlIt+I4UKG35wOR43wc9jq5NJ9FVT6VrsVcX0g4/mRaNF62bjJtKVjyWpKiTPsA2
trA80IX9bVPnxrAjz9Y7j7dPvLB91ycauKt50Ig9rcetmZ4BWGXtboholl6bg1ubnuVmfRy4RcT7
3Dr2WgWt2nWvjN4tPlRmp97cZgEEpMNaTGy3IJ4unMFmVi5EnysBWPzK2WeZje+bvczKqx0t/LGe
8c+OnojWBHJth4GhaZEmpyRDQ3M3RXgJ7ReprdnmcjO8IImnZrtmcCvho33YiwP8MbajeGxUO8R3
ULZhS27/rRVqfpsO5vSqKR3DjBVcxuIbqQIewe5RC2jiuX4c9KL6Du8iw3dboiHg9Y2e70qd7Y57
FxtWqIlkkaFeVlkaZFpNuec2pmJ4KgpcYH3reb421ThdQnoRkXYwKK4pPoum3ePcsRAimVE03kj/
w/TqqkZMW1vza8UyhiIQRml/79bMfcgQ2PpWTWtjBRpDKLnrYSXcN6kLZKqskcZImOjChET1PXSx
tdjVxkhLI1di8LFFtmBAO6xlpPg4Rxh9wOC2PMHOzHR/TUEW612zmP6AM1XnT2AkE9+qDVS0CtEa
Atmj2n4wdGlegdDJspsWdEweNGSBqHuayjoHpWgi4ABWVoNHRtDgCkYIWxu2T4TCutYakB4Jg1x/
jRo0CNKGuC4mZ5QQPRr3pCIi+tD3rvJJFJ1ovFrptBlMkKlnnqJZ9euADtIXtXMKAxCwNV2kQuPm
zl2vXDWDir564S7Ko5br6rVmlNoUGPOwRL6hAzSx2jW/0xcd2Y5uMEAAu3296gEDyfg1H1vtfh3U
/ElRU8cNjRYrP6932urVorNqeBUFYeG1ds70HkAzVgsJfrMvKRAdzNfGdEk9GQ1N7OO3W2OG1i9l
iLGMYwRSUJn402CwwI1K25K8glAcdGUazegFFDTRxkXPH+SoVXfK0g6xbxebXmVcacpTGRdAcYox
sg5dZHdPZWbZXxc2GdZ/NzAlNdNONv7QCi3ijVja2kOtyoKkSPeLxqgzTC/J2FblYWJ09gpzpGDx
Rv2oH9rUxUJELG7fehqg3julnJYQ6wO+Y1VTWft2GYMDcCdZwW8tDQTYtboySXaKNr12IRwwO5uw
n6vCbB7XM9gvSLIg+FdejImhPTjKosekFKM4qkvT274oeuVeqnOD50E/Fd/LaMJbulLdstq3VEK3
ou9Uw68LySYY9TYgoSnD3OJQoHN2Yw76YPhDlycPoq+m3sNloW69HAnBM+ak2Xc5rIkdpMiVfM0S
ZzxvRZbTG1tp7Xk2hFRxkuOEwcEc1SL3YsRcvzmdUd7MQJcVb54ZIPqdHjeK39mk59myKLiHYRao
HWi+Kn4m9NkMTKfL9L2FtdhTZaNcEg6wJL7lQ0FaxPYbnZdjZeU3TWQSA5Ju7TtfhSb4bab/cL8k
5eB8K6y0e62k7FNfixBmBL4LvMZfCjTGPJvVmSI7lIrP7ejaX/XeLppDEk2UojAGxBqaRd5ddZmz
OGjssnOCpFq7JwgRCFDYvZvA1gJbdrIXRwHoNdaiwkw0T+71OM0UcNFZdlsM+Ml65pjVI89a1e7p
tRvPA+Im9a7R7ViEdrLACqcv7n4ky/IHgcitMETSRtu0xRhyvteyzhU69Sr7y1maTMlejeL+M51Q
7dJs2+I0lfjYeJNpNzhNpfG6WdHMB5pa9aNtZuPm9ixuWkamjAylWD6AHf3AUrwvWgE7gNOlRqbP
9a5orcpxXFNrNM5oJcR+PIoBW9mZHT7qc3J5ocVi10YOdum52eybHlpAUWvxLl8X11fnTLsZhnG4
bex+OsvMtN3HKlqijkqZ661NO+8augLhjwbIf32f/zt+qU4/T6/75//w++80oto0Tvp3v/3ndf0i
7/r25aW/fKz/Z/vRf/3Vf779LT/56zcHj/3jm9+ErLh+uRle2uX2pRuK/scxOYftb/6ffvi3lx/f
cr/UL//4+/eKttX2bXFayb//+tHx+R9/R7jkd12e7ft//fDqseTn7lIcZeuqffnDz7w8dv0//k7X
6hf0DKCi06HWWUY8p+nl5yfGLwwxkLRyQdhhtETfSVZtn/BDv2wzYIALmx3iZv1CY6yrhp8fIXC+
2bJuv26Ad+3vv137m/v/7+fxNzmUpwpRn+4ffzfeD1VoWSJLyMFdFi79rx9zu99Nwso8FU3aKnI/
uMb3qjtNeeN4TSZXj8o/rOy88A0lUy6GFDdCc6FDUXbxJ10t/Whtkue4tQ5WVbxKZcYbEos7NZl0
35ytXbbN9EaruKAzdVi1IkRVUmWrkL502i5g1uEbQ+l3ArtBxFSCyi62gsw+KkoRTqIzUQdwYWso
4pCUkvGcdbUoDqQcJz6Pc3X0czgfhoxX327xakR14SYr7J1uowHGUa2sPBWREq6ivxxN6XeO8BtR
kmu4dESsE4lDjc99BSlohZ0UU4yixQOw4sQEaacMwre74pvlmIe8tOnhcOFxNF5ay1PflCH95JPi
mPvYuO2VPkiz+jQjbqpajFETcZjN2yruRk9Pons1N9BcbJFiUEazOLYoXIBwAFqtyJOkTeGVU+zu
hVqZO4Ss3H03PFXqU86lKBqGOPkYJMYtG49vlZbP8TDzvqQKPJiKeRCcRlyoV83a7i2TthN/u++L
fQEkb4330PIQU1/uVnZSRjcFjZ3uYargNCfpepcz8xVNf5lAAlOypvZLbuiqRqGT6V6vILZkKl9U
HgZnRN3yGXEfn4y/GG5ldavyQBNn+txoN5Ean20HBk+7t1pxrov6tqD2tddnBo/fCkpMz4ioPltx
yGE78kLserd7wDHCn5b2TtElwpRFONtkgqyKXuNJ97h8Wb0Slrk4gB2kas3Gy2aQ3/LMLGhUlGe0
0o5gZnz268AdXRJuC//seFdNPAN7/ozqUAid7AldtvukVz//WDeFybfxd2wwf0ulnDWpuJHC2g1a
rbLeNvxVLvYCjtJ2tZlUPzN+uy+qeZ9HVdjo9NpTa990Srjo46W0yWCrL3pa75mqnY1zOPIGjI59
LNNkrzQRLfIVGLNs9tki9nlV+E67hpAQPdC1d2MWe6KMw6mtLxOrCJ0hfSYlcr3KVEIKxedat3b5
cGssQwBI8Vxmne63rXPMzGYXLal5DsqnCqrFmnw62Gsw5BiRl5n9rUxM2noCOpbllhcl3aO7VTb2
heQzt40tYOCVfY4UowzIn0RQgDvaYXWU7JAT1H2XVnQwol4bdEMT7Ror+VpjCxrUGkXXjw9bMxdB
KvNTYuZsjG6bAE+vu54tek54FIv0y3p4iGf3pR8NqgXbPEleHHj1c0cOFi+3fdZ24XZCi2rh92pt
q6C0pD+N8tWScA9Khkrnisu7azilDGxtkiQ2sKYS0yrOnb6Xe7N002MPNeJgoayySwxg5alUQNf1
9MdREQscpJ8OtInECZ6jfUe7qAlRFMU/xN3VDS7L6JupdAbJE3dqXn2z3O4cAJW/yuihLuLQruwz
Ol/QpJk/tOO5on9EXv7zCLzJzIPBoPf8XvFMSRknxeZU7SPkSBTndnR1L7Ge6An4jjtzG/LbYpGe
qqyfFVf7YNZILvO2+f1jA4Bu41JaYLoAr+ltp90ordEmta/2gET2dLpAfk+jP9TOLoEVG1WIdSX7
tDPCLbrOnb1LVi09tFu2qNQV8mVzcwb01PbpXdHmVfPXPB+ygLHc/TiEQmnubSsfvXK1ryhe99u3
UCD7anmvRMWZiKcba04fauiCwEelN0ZFCB0/pBLYKtLCU2t5Z6vVTsbL2RaW+8I59hu2HgsMzJeP
gn1JGa1HAPgX9qjD3in97cUB+nCkAAJNFZ9H4xJC+MXGheKEeTT07O+T/QmWRUxV5BTVMUcdN5tv
WWPw9nAWaIen2DD32oqUANurRVMRV9cABDMJuu7R4PCQFN8P3fy5nqo714GelJlXuiGu4tm6MmL7
wo3GMyQpU89dRzVo6NbQ7nW8SQ1X1zj0ferhAfOJsHUcG8SewWok0WttOUdmPJ6CJwy2QaGDJPFU
PAFTutsuSLCx2uZZO2Mf0ZXlRd/Jr3YlD8INoYhd6XhD1sbN7/KZX3OG3+cIWyL5u0TzxwIBuoPM
2aa1y0p5u0C6ohT075Zqnw0t1RVR202c1q8sd6dW2tNfH+w9TujH0WzErDgQkzJ0VN4eTe3ScYhX
p9pblX01pB1RL6dZMCU3nRrzDqJi0jTWTjHVUM6x35i7Ofroin9c0vtLtoHZM+jXITE673Jrt4tN
CTW+2k8k1Y1MD8aC0kKDT3G25wPCUPXjgW7bWTN/RuaZTpkRFgoE1t6anmoaPbVgs1D0ILInNtLM
wwTHa/kzI7L2E/MHCMSethCvLOWYKOpV5KwnRCQOW4LQwLDx7Kl61I2HcY58iAe+pTiBPsrJS437
SD9TWuSc50uzr7DCeDbNJzdVT6qY9nahB5kSfzCPe49r/fFccMPY2BsI5/3B40Nqug60qKr2A6MO
KOpHI1b92RrY2VZ8ANpwNeJdXJx3yZdOa3dYhvn6erKNJZhmdsv0fLYikjFJw9Y82A1MXQ2BDorc
fRUT6KbnXplujdOqJefmrF4hhHK79OMHk179z9YyykzkzmJz3HiP3p5c4hOIZ66CSQBclIt5Mfe6
WX5VEtyeivGA7PGTNjnnhbifxHKlWgq8bHLYXn+Ui0cUyOZiXyU6mCP7Tm/7q3kk59TGo97Yl1vu
KVG76pL4o2pvG7O+X5FMYOGZEKk15BTevhZGraRyEnO1R37taVGSc6HYTNwZUWqQhiq6BR68kJDx
3SFx1UCjy9k0gC0WGieT1Bi/rT+CGxMwzyHJ+GAb+WEh9cfzQ0p9k3ZHynSb5/6ujMAY1oC/1VX7
mWp9S4k1k2DuZvW3ZJY+NMILQ5PEYJuOnHmEN72P2UDwyYUdRTxfjSsGQp8s2J71ANlTelp3y2gu
NPWBNKy5UdbIgyYCkcTc58xl2MyOVjx6i9XuE3sMJNOkqjJugNd5WhYFU5d/H43kIJLn/4sAtYFy
VED9SFG9RwvglR7lzFuqvciMmy0b0/Ek06OLsVB36NEGS2YdxnS63HaUZdEPa9zefXAKf7qKqflB
Q2/Ww+8lGplJU8kCmd3X8zZ8d45EU7+dn7YsW0uTc60rQkqR504RgTHEnj5XDyITu8EsX7cs26Ln
+sEpbVnC2+cPKA/AKpoWApS/+i6LWPVJjtHK+hTqxWo3t1FmnuzW2pl1dbKr9Lmhh+7l/ZVd2KjN
fOCj+SebBkfnacCQ5SQAT79dfVOjR/QjBauPxNNWvlbdJyHJIG0lVDPzhjrV0RlZci5WEwNktj7Q
Xza2A/zh8n93AhvC4HfLv9FjhCs1Nox8bf217HxQjPua2oWnYqKhvmUz0mLwVJHRZ90xHzua+l9L
i/JrXQ6DmANpXa+8z7wy+7b9vkX9mMbztq4ZSXpN3dHDQemrszElKcOKfMnJKHUn4ZMEuz+BN/9R
o+a+Kvn/25bM29bOPy/T723VVa/9+7/1pq3z/0YfZwPb/NdvrZI/tHH2w+PzC2VO/aaPs/3MzzaO
Ymm/sMSgF4HIQ5wSetxvfZztIxwXMXJFGQBQMdjtfzdyrF+EuvFeTOiiMOs206rfGjniF4cJClos
myLLD9On387u9HNp/eyc/Xkj521IwLad5B3HQt4AnQO57y3+rBpEGrDpIZhL7UvUUqXQ/k7Ze7vZ
S2gH/u7e/Hr036eE78L9z8MhEwArHWWxDTvzdr1vglZVmet90EaAkuDxO32IDtD0LS4XtIuYApKn
OAy18Xmyk+dqWGp5qFtDO6o5QH8a4il05RR0+1dmW8UhlZFyi8MjvcdMW8wbgAg6Ewkmhbmfccl7
Bs3tnm6vuiuixiEBb9IzOpXyjLm2fp+Ikhpu7hn3uyNgKhS0j8sCp9m3kMoagkXYDZiSJYmpQ5ba
Za8c85sJ3fzcM9wx+yBj/sH5/Hc4+Hl7aM2ySOji8VDexSMlimYNdVluj1s032Rb1p+syRJaaClM
DfTGwXjUInMAGiCVb/yXGe90s4iQEZG0Rrw8S5icrhm3wJ5VSo4coH7gdlX8KatLx3fzNO2ohNJ2
8Va5ap4lmhx0TIaUI+gxRMO1ytKeO+bP2W4YXOtsarLlCFmBWVUvrcPMnBHLOytzztW0qw/TYigX
yK8Ou9Ve+SZ70guJ7boW36C6nz9AE0D5J1U/gmq+62L/uFPAXGnebaIamw7S24W0ri1NaYruQJ1X
xxvx//OEE/cU7zGuaB64ifoCJpey1yYLMvsgvHWIQSKVqq8j0X0utRm45aSKPbgp/Cw74AJqrn5W
8jLel5D7/7ON7scJo95KEuYAOQah9q4aKmJ0xnIdwIKUIH846eiAQsBDikKhZ5uio/E+pp4xA+LB
qKPfMS4R+yJvPwLIbW/YuyWGZoW+Ua4wWuO1f3vj+kKs2H7FgMn63qDMjgxfat1Hzu3vdtZfLxdm
AWEPA0qMXd4eJsuaxinyrA9QMEUKSbQzrZNWC4oYDYWuN+YDiC4r5IvQ8lnj6AzImu4L3EsAfdMy
++u480Mu/O1VIyW7aThTk5G+v08zBD69tl5VXVCYS3MB3rE+xkalT34iJpSCk6m8QXxH6KCMGcNk
+nq2oApxPuStvLb1fm+MziqxMXY23DxiH5fT0NIP+OuzfIs/3u4Zmmeb8Q8ycRtn6t2anvvG1ttI
xTd9svSgcNPLVZNn1IXq2eBc9zgB/7wt/9Fu/ZdjlTdDlmvUqvqhffkb85fubyg/PT/2zDz+P9jC
9e1W/u/38PvkMS0eJQn9z8HOj+nN9iO/TWLEL2BYN04fozzgo9RYPycxrv0LEARrQ4trSCZjEf6v
DVxXfyGtBDLCiAQpfbiy/9rA+TayTaaKNgQyhLExjP8PNvB3bxoREA4D3PCfnMNNM/Htm6bWQw11
WukPeZYuJ6GPw6UicgcgzzCrRlDXhhLvwXkaIINgbgs4gKhe7XGpV1Iv7hcm+MjYOB9F6Hdwc04L
YsMm1EJ7lOTGfreYRQ41XhYJp1UOUXSup7T/AmtIFMx0ljK5qHtZXypJlJLQNkZ+kro6NR+89uJN
rOPGw5qi3IJus2HOnfeK6uiCD/Y40ISPldKwGLrEne0Jq8gXb6lVLv93q+ZPspv3xgkcD56NgyqN
2MiBxJq3jyJ33UWXDcY65hx1QzjaxkOuz1oSFKmmfgM1MF0XEZqitQQB5Lsip+2ILEtbHD44ka1s
+He42y5cEEGIRng2Q7B572CEwpkjFgxX9kXcV0OQ2bN+MtUlfo5wfr9y8YtmBJbF29bPeP2bqtAr
LQjDSjj0ulb6ijtiuGBljZ0Gf31qb7cfzgwU9bYHbhKs5IDvA3HcEAArJx8h54GP3ZmMaMxDm7Uy
+uBhvF9/HEjozCU3CTH6Nu+fveZKg8lWM+y1ggOGcQNLYNfXjv5lbSbxquczsjdZP8RBpZglTYJe
orr51xf7NrneLnbzKbBBhtM0chE2eLse9MZN8Q+QWAasQBmAaOsZA4F5wQuoaY34Qp1S/YP7u71W
b578FnSgeKjopIB+f9+Vn0TS6gMignTei/prNhVlGsCzykF2V6Y451+EFJ3EaD+SJv7jtRLJwKOo
jJ8Jke/f9yUt13pdhnZv9KU6ekqNqI2fY+rGSiuiCL3INFo/kp/649XycOmNi014BFTVu6Yv5IXV
nFB53jfOlBwA/aLJm4359Czdtn7WrarxmxwD3g826u09fnuTcdfepvI2/6Oue5dDAT7StKHP+j3g
6N7wI1wfX21kDTE7zWKcPe2NbugvQ+zInWvjCr3/63VFoff2PUIgAELUpo1OnxmJDlK5t0srmZqI
iIdA8iJTDWRW/4CNSHtmjJV6mfTivp6aHdDEOgBwZhzmrInPnCQCuRcvYj5v27hBwxQVOj2baX61
TXeMkfc5gNQr7nMwqdftotcQIvPvpZ3FoSGN9JCs+LvpVs8IP0ojD8pJHyh5Ul3HywI5EDiNOMPa
pM4Cp18B9NBuZCqi1uDRyiRVHleUxf2xmXgZ1+YV9VQdiOV6LmfDPnYaYxrbHTsvzuP0UM45Q1CH
1nXVy/IhqefkqM/GKwxy7cI2wEAmOW9UnwGZzVVr3VmNSNDd5sLVODnFhrgeeB+PqRO7Z2m3KVqp
SiO/aTnwu7k0gy629Iu8lq0vIX02gQ4327OM8bxqBigB0SAdBjYKcLdJBS1pk7ovlHzZ3QgauPH0
VB0DfUAxdF5T5JkIo0EhhnQ32+wAO2UdZXone3T2fdR7zdRf7VHUJc5/8Phb5BvI9ZJdpU0ZVpWu
rAhAozlp7vnYO6u7W5xmADJYOHkxuYg60cX14ow3K8PDFPpz5qdyzlczHNrOdE+O0i7Ih0xo1fcO
59GDWbDsZuV0hN4KD1Ws+mvON9YXqjnpSPM5feYol4WNDnHjqW4s11NVzgRATNrG/MsCE9Y8wFQv
k6Ayl/nUlaNm7esq4dfJrrP0xhTM2/e6pIP1qcDZzgLrZGLJklozG72OQWyWcUOrkfEFGK4+3Q66
cL8pYqlPf+7IszaUkrH5pJqvfazxtfTCzPE2QjdLC1Z3rr/GCwqHnjHY5qB6WimcCHqjShAr4o44
k0X4cQaAvTjrmBo3CTpd8murZjGLpMmpdxXWUB5EIK8hLMhJ5cQaVzZA1bsYMMHVKse49p1xMdE5
s9LM8SMLEvDZrDWj+dWwSrB0kW50S5COVXWoHLaNC6iVDcK3rSKcK7Ma+OpJyRk3Nq2KOG8Xl3N3
hvwCa1ktW2e5KNqu/tpgn0krwzTQ8zR437hRpAtVkCfyQkp12FkIPE++PS8gXUBgtMtRaFlxq5Wo
IAeuq8CTLRVriHYTSEP9WsPHQbmLXbTTblJzMPvdglSr/J4q2suaZgsSR+5qPlNZzu7lnIv6urYE
nXHAZ6w4OtK9GzgVg0dvEYv6XTF69WIEFhY0cHte+4575Vn1gtq4qMwakM7QruK2yJCgPygxcHIf
fspo4/llRA+lXkFppeEAN6TUR99COS1slrXtPJD+WzxKLLV7HOK0Vs+1qrWXA6LmM2NepBq82XIR
Rm1VgQhs0zsaOAIYa6e8AD8grDKOr+dqTEvwr9qaHuxsIJZ1CLExVCsH1FGzoh52onDbzq+ddaZv
2uTWNO8z1HGSAOZTMtHUSRFo7GsYsYeoHM2TocoGT2YYQYjYueryba3iVR7AQyhxkOcTW1gNRZll
hrWZX5soWiARnixEdITC0YeFr+zuZVmSygy5sKPzGL0V4bttBOaRdxNzWBAAzb5y7E4E2pyiFIuu
NKK5XX4pe1seRjXt5UVJubDTFCe63QyiAQRX8hr5GQtsSDFlfi80JJ6KLvEb182v9c6cLlYXmLDH
m5s8j7QZtU9VHblZwE3DmTgG3Q0oU+P2pH3fHSqrjq+jTaw56LLUjfzBSdwQzxeAGUuRVi0iXJFr
+RWA+V0DgPlpmeT2LjUl8OS1XEINKO71zCDsvJCt6ZUiPdq13l6pmeHu53oF0akrsXKozXmIUBiM
7LA0E+PTYKDo5Al9vWEf7Q6OOTEKhawAjQskNW29RBzL2onhpqzZwbWkclYASvPhHVe7sZimY5c3
yxPAX2Nn4oB4njkyvqy09Yuq5QBDXOS8/NSQNpiYbl32a1lPdyM9Ri9aqJv8REYobzhjP3g9ksSA
ozIyv47EaCY0N9ro98ooj8S+HEbQZNUzcUo1X9BTXj2ls+xH3AhBZFvjlVmvzTERqxOINXaPczM4
IdSIvAm61uyVx0KJCFHgfs+7UqsSfGPc2NyBnXejq9RUnDupNOKUxysh3czr0Bkjsw371LaQJog1
dtAiL06Li5aSD/rcfWjLqkvO1qqIwaHh4w0Ezo2zi2mqjP5ydjr3+9KJ4aUm7QqdKEZUsOxtJ9xA
5ahFyfwoUKtweOJ1w95VLMey0joLXN4IIQJD0ASYhlLfTEPWHNgjtAuE6M8i7OeInGj7XaXz2F+7
WZF6KjLSIGwyceIeZrClrBiQVMFGnaXyzkW+IVzVwTpbrFp9MsSGVHITrp4u46QELkKSJ0P21ctU
60u4jE2Se7oBNDzMU1nqfuFOCBlneXkHYBZ7obROLvGp6Y+6meWob+YueURfZGiGdxduDt0hJEw5
L1ZuGseu6TRCdgeKv52L7jpvB6aa7qApfs3YBnX0Csh/OiT1p7wwlEPcu7wbmZWfWt1d0zDqzOSz
OqnWAfHnNhRNFu9FR54AszPA8eF5WuspWHk7r1UUfa5HR78RVpX6FX63+7mcRUgA1gO1jNaAbGdF
ziHL5VW6aMrRhuwfWFOpficZ7C4AhuvBoBLx/AhfRK9dRuNac9qzBH3uM6wDeST4dQPMH+pNjN4R
8Ht43H6D4PNncxGoeEvwz1e2nufXUzVJ3atQAu/JLLppJ5fEzcPFRCLSc8j8XVS6j7M0FJwqypHI
l1KVSjRxepBoSlEmdE7zayTOtS8mJnyh0sz3elF/KorpvnfQ6gTpDYAxWzPhdUnUXa2Qgc6Atxtn
Qo0+U76/ZqMbtlr8bIO+31Q1LofBzg8tgTFMneUSquajiNEissuspPUQf0onBSnxteZ9ddZPVjNc
O1lUBmqj8kK29VUmTf2ymxGrSNr5MGJHc6lbw71Zp8kuBtzrw6QFuwYSUpuxRtWnoXgdcnwtyMxC
+JxJWCpJ50c2TBa71WVoAo9aEqs/ukmt8ufS8s2sXa/Szpp2mduofgLl7zMCQq/94KTYYBdfFSGU
s14ylreQYAeCwQIcky+FKh8hvTBGAIsOFn7qAoBy0+e5Kp4IwZdE9RPCFWqQOZAeBkjoDBaWhSUo
xW41ipdkGb+kBTKwQk5LwC5/CeGmgYmYQzGz4ATgzjfsEmHuJBNB2jPxvm1hKxCH0gMElu91hJK5
RZsBzhLuC+7SZ6GDYD0YWgqRBQlro1ttuLTQ5CySIJCxXXw1U6IcKlVbgFdFd+VQgylK3cNUaVfQ
dFdP4rHtm0pdHqKhWzwYePmLmyqNR1pJd902mEKq5vqQd6qAJ9rZl4C25gNdiJt5iepzgicY2IIu
9lqO6j0x8VO2mFGYwKTcOTkCmqqLVZ9H2AS5hD01Cq9F76OtvmFUiswvLcTcFo3u/Nzbjw0UumDF
63LOUbgFrDl7bWV/13P9JKRyJ3646zj4fOpTo/luFn0GYoKQQZ4j5FIJ62RP88Go1Z1a29NhrAmt
qeyM/aq09c5Z5tibIbgcUc08W0hKDhBv8qPCtArShvWpW9TDGLPp603zv6g7sx5ZkXY7/yKOmIdb
yLmy5nH3Dao9EQRTAAEE/Ho/+X2W7GNLto585cve3dpdmQUR77DWs8RpFcxd0yS3IRtPCCorp0vO
Ww5YbbHztBtXKtrNbnyUVy68+0atc9q2Yj15W/RYNOPrvHr5g7vhHlG9xnpEMXqVG6AiM3nqMITB
h6Pk+nv2luFsDbYHdbeqXxaMYhfWOc6BaUqFvM8UbwJG3GuLR2tf1DeBj5LDrxJpDYkwQJrYmM3b
J1Ro+zjeXP6N3/4EIDj0XB1B8d204UfDzfJo7I0YGhdRsN1gISHZrbiXYxjjTXTdw9TB0yumrm9w
nPU67Yfiiy1Ycxsi+JkaFsYYq9XtwrCJbuoq+1Q56L0Ld/hyl9p7IBtHvYyocHeB6I9+i9W66Rr5
Gc1ECyA9c2Hao5t5YATUPrbOhL3L8h6gBRQZCLI43tnCDs9mkQsG2QlEqCQgJbVZ+922Ss/51O38
OpkeE8BFO41ocKCJDbG6LaKiBPCiqH68RYohg3LtfmTf5zADuNnXaM9hF/espTJdVAJgF2vAkblP
6ZANME5sA8vx3l+a/jCqbr3oqS0zPcT0LU4y3OFODx8MO9w7wJvja7GMXEeojUb4peHaXETVFT/9
EmmonhLkXczOzJRZbTvu822IzrJgDJp1wbbiCF67MNM42HfJMqOqpaLExrKVZZH5lezROnVoKmv8
hOyITPNP3TdkZ9TcJ/ku6Z0o3w0WXwJzW2vUF/YvQX9oe9u9t2udX6xqWHgQS698noMlouz1S3df
ial7m+1GtsechS/JDAL7amNERAscj0twdJUJnixyMXY4bqsT1SMUVtFBH0yRk7SPOQDpp8o2CGtX
EST0DzzVexop3+wWGEO7CZn/cFjn8GOpK2pMqYrxYg9h/wXQv98yM0O2TKjVELgxqAgwtCowU7pB
kQ3oP16OKEFchV5HLfzf4vUwBP2MRSepousq7OI7dubhO5nMdDGER+/hfzNocvs15fzaUGuG8TUf
repMWcdXUKEDKinT/+qVjKQcZnfa4iQ90wjSs60r7jkwBJt1HsoBey2vmJR8Ens5KGuO/wR+VV5c
UzY/4mL4jW5r/OZjoaIOY4MUtGiSzMHFcHtUecjj0T5ZwsXPJSr7UTtO8NRYOrqWnhd9YVfsudm5
eh4pXsSZ1ty/Jy/K5Se1rGPEHP15gLVTpZVhOppWLVikA+Bhzb53Qo6TDo01noTlaG9n6rz+KAvY
gp1r5A+U9wblq4vxptj8IGXg4z5JN97uUUUh8ULH+u40Hoyraa2Dr06OzrXJFc5/qaYX7KrLb+De
6psu8tFnrvXcjy16tlC7O9aqA9+wo1Dj9/5b1XXyFT3BdoknL3ivymh9sw1G+mWqCIzUBWav2jWZ
osbej7bbvBJQbV+koOGeWtKbpD0ivPcImVgwsde62gfuSGLG1g3bUc0uFIw+CS6zIMdaDHY47CwW
vVmYCxoUen6sqNHWKnZjphA7tZCF5c4Nq90h+LXM8UvpAkeJiEVLa2tV9C3Jk6pXYrq8jsmnj6FK
D2HJ/HNmBVuU0atZTM4RZ/c/VT7Q5PalDO+cZF6eAyuMLw1nCPY/+V3qYUs9QkOymMY1HYd8bY64
VmjYEyUm5HLQJMRGlRC1sCmKULd+WpJy9dZj+d01G7vCZIosfUy8Mf8diXF8zBWC3Ciyf+rBiaKd
GyKA95rG2yfSXg9VMZanWeKYvkvQHxwcb3D5Ila85nH8oVi96ymYiQNpj6gt6hPR3DglhE4+A6fa
F3J5WjhwH4zxjrY/XWdUf52pnwaKn6WYfGTE+h+SxqbMM617x+R2IeDNh7dgQNGnknTijFjAApm/
365ZLIPpXcTOSfZ2/nOMV47jRTpvs/D3silNxgIYsFUXI7U9gnYv8aWOAIMfhsIGT+DbDL1OTjvj
1KnDUWta0TFnE1XDU8qWAdloVm08CbtuY2L+VJIio1K300lyWYu+yXdObWusGoWHa6CzF3STWIXG
+lF09khek1dFzd0m1ESOjCfjv4XG93vpJsRQG+EpqZP3GBAqNqvDQB/YRncop8Z0KavPpfXLXYlZ
qMHWmRn/lgTl/aycDdaBKXv8QrvJa66CmdUKYtAYa6dKcyiD6IN8oDOUy69xm8M7f/P9rJqC8cr+
fhkzWAzAY2dULqXTPI5coyw86lSRf3GVOi8yz9Zilye0xLHEJyDWP6tO7kHP3vHof7SiPs6LuA4d
5mbLavNDDj2EdXVDAW1eMBcjWEM5SNLGq9eMQ8pm4xvUS0+jEj41Hb803/ivYNvOjpDt3lOJRRFU
R5Q4eYg7OQzoAAF4jWX9IJrwZ6ewpBtZg3b3CWDq5UvfW286mDix4DvEIIVHOGI5nObPXqznqCry
bHTKSzO2v1FTIvPOxXTt4uRAg8SaTToE7+r6ltoztakeudH6prsbOXD29oBErZ+Ggh6BQt4uECBi
Rv2y4iJO/T5UhyJmPncgdWpcLolafpUObknJvNfel45RXMpxfo1AW15kwPwPzVKalAx6WJ+fYldX
ZMZRRyvnc5TJa6EK90hQuvtRgH+4EajvSf3SL1NnybvZs6nwG84WDD3VtyJtASOjIIp5hzIfnkJN
/gVKPOKVNmIuSvnJcLtb8fvbffJOAk/+q/NKiAAUq6MAZECvkVaTA8p3YEo70TsnfONQ68f14GA4
/i2hvG/I8bsOOkVbRvq7JgsQ7A/0cutuVT7TihTln9FHa5B8AUXgCAuaLF1R2jc28gibiluhBjTv
w0hEg7CenHj6YIyfdYN0Tn49VGh5hdhxy/GzB/GbUHOISSKKDjYYmy+Kn/hQ2MsHJWJ1GAcmjXMX
vUSWxcwO9v19bY1XMRfBU7istXcsYD7bhAP22GsbrrlUF1PzPBQU4QYmW7Kf3MX+ZITLGwdwxsf2
KyB6FE0+XGWAf60nEH1gUFPIlyJqb59PuP8UfJUK2gakwiysI/0SzGOXc0L5ycW1R+ACblVMZ1vI
Gt0F4qbTWDOTSIHs9Ce/CT+1u4YrMo1cuJdEN/67XeZ/GDrPD3lkokuu0B3jLbfd/uAUxdTuiZCl
N1yjglmuvXzFuHRTw2H4EnnTdCg8rc7KDAG/o7o4MJ6RD1sdzS9RO0wvEhLSYUTAkVXuQAKFnM7E
MIgfOec9W0ULL3KFYkSno7IZTdtVEB9twCP4Z/Wlr4eV8W7PWF/qscIWUnfNA+QnL13Q2PIizM1p
wvv9g9XydowmB3jBtrQ7RLndrp67H5yP5mLRI50abqzUIqFC8rbrAtg3+VoZFuwmndiSPbYFTm1C
wJxLIhxGCvWAD6qZV6Rv0HcOGN2Dcw4tk4lTseRZs0bhO4Z0/wOjnDyoOO/3g6DwdeqGoiMe26x3
GGJiceMC7PCXS7cryURwt2onkzHmARUQ8rjhdq7X+gcRobeC9sNSyCL6DAekW+h2L0vjpIWnFnql
ObwG+dz8MOU2vfa9+e5Np/ekjwXPk5esVEBr8WYWgnN4xF7IJq+vHmytF7giIHUShXF+QGVxHE3j
/V6MqS8eDjSeKh7d7Za9YZdMdheTzJcap/8Bxlbxdww3cafaTn1b3H2ECMzmSlrPr5kB6HPeWPcV
6E8cIlRgia4oBrtkEi8+h/TBZhmyqzWr+rihVyKNxMbC1LkEjTjUyM7OOPKjcPptYWiKpUPqYD3W
3KUPbrFFHyTm8cj3lYLIIoiVbonubGIm8Xzq8stADCCLV9iMLhI0eHX1pxGNsy+DUJz9cXlDkmif
VDiEz6WVwHbRW/J7ybv+003ILrGCNj92dZCg6A09JhIMTZWK8I6AJzB30eCFP62wMM9RtdhZkVvl
O5uF4CBm4kaLrtNZLNDP6dIN062chpckj3uOQO3/HdAc4iXq10yOgb/DJ7ecKY/iHcyk5iPYAIxP
AV4noAsmE0nnk9o2lzutwtuSQVfvfUhQmdMO85eYve04JyCnvMZfsliJ5j7C6HmtnKF6Wev+1SXy
BqwOyPMgkuENYbKmFgXePy3AmUd+28sLRF/vbRmhVvNv4vl9ZpHjZ3bnWtHDEAflvgd+tyc5ogMx
MtOgNyTO11zrG52H5xKaUxHOxBgAlWI/B6XehXCV6P9olHe+FDQbHbC3tFnJId1Jbx5/2SyO7Mwa
8vBhUb1hTqMs9dN4Vv3Zukn5wBUFurwXza+1d90bNSZxX9Tc+TBiGuU0u1YahNhToOR5mhmZss4r
9gHM6kNe9R3rtzl/rJkPk5pFrRQ4o3VOqrCbsiguyx+zqxLvzuqLxUoXdifNbqn96nALa31WlVl5
oaKeKWTk3pd87uZMWGsIUdUiwW/rCLyo2ng6tqtTvHNNWbtyQZLZoH1j5dP3H2w01hdn9FuykRPu
qibW77JbKizJk3UfeL48yHAKiEcsp/jguTe/XjNG3Kbrz9Vd6ZAjLXnXk+2q1GKIRFq9Y1AP28GL
xzVz1LqkLow8KB5bl7p5h2Wupo6Kt4B2I2dj2qrJeR350rOqsaJHZsn+PpKzPrD6LE9og73UDwSL
axtXNm9wtJuG5tPEsvyFATMqs7VjQCYW5XNKRtVuCbbt3OR18eR2SXcIZ8g1vZxPLOkYMLa5R4lY
TCemNeHOUBBldNVMReeEcD6rjiFqyflLDe10H96ItPXWmCMDBStzaZ92iVVVpzKhh9vaih6uiBhw
zXkMys/ZMj+aSxzvQtxjh4t2Nf7Bz1HY+AvikADFUcTdVzSH6IiD6Rd1lZONuMVg3owAvepYP8Zq
cx5oL4O/Uqw6a8sw2MVOqU/oLngIwyn+npxu5ciePuQSRfs2FiHwC56EYw3vhpcufqtjm1Fs3PwA
quMc1tU0x3INf7PIand4xpkVJqG6mXX9lO4IWZgl3iDt3NZMfXwc4m76msaCfpLF8F3tUhYjve4x
b2n5JjxDgJRVMzVraq/560gchV1NEzuWQX0epU3REZilozVx2gP6D2jCcedmlDvDdAZLL99rxiTb
rneagjYz7E8QbtandULZQjydnns+hBz3vmJAvXdEwPJjU0OdZ3PVtucpbyCN6LFhjIMAp9xH2r6f
y2GTlK/NInCPzRvWZcTNrVkW3jRHfDX+NJ71OJIck0zgosqmpw8dpvU5YPBzttWoP1Q18SHdbdHb
noas1CkLgDBt+sK1IWvR5P+VsoiLUzLFgMKWWDlcsl0++7eJlp/pmYQiQrLEnY4L87texoTBU195
55jnqMuWcAO0UUwrt5KJ/9p2sb7j+QdMMAXY7XNCRAmOxuRUWvxS0t6S9pdGFJfvdV8X313VMEQH
8PbYwj19Fh6pZ4NOqu5uDatipwu1kT+7bDpFGWZIqFWCNGcaTTdtkjrigB3ZxHslpvEUOpU4GR7R
r3DIxa/KX9SeOB6YW8H8LSLxa40cZtFrIeRTFEhI4F7I1e0Wk8WZiDEIyoq5LEOsadLKoD+66+IC
V6iSd2JaoEhGlhf8aB0VPwkC8pY7JZR/mbvNv8trsnlK0UQ/wS8zpG0KqAeWXGnn50nfL5wwVUoQ
9nTn9oN7sgtWrbouWFJ4vbD49XThZ9SPdkYxsRQYCMf81YFF8uZ5lfVkV7jsBreoNAL5RuMA19FG
Ss5N7sx3J8BEtROu0NsoiCQz7+R01sxwNQaetkX892RRTOeiRhXAGK9O7oYYtslA/tSQ+ZRanyV5
77CD1qh5bMcCm8C6Cug01ToUJ+N0bcmbnSx3jmo3DJzxDiMyU08ml8cY1bl/9H2vcVPFVtfbb5Xl
+WnvjtVHJG9VFfgicaGviU5Dze+xD90ZA2lhgdfBhsQkaA1d6qF56nCAhltcZZClwdxP8tEWcLfq
Np53eRHD28ghRTEjUa9xnFDhWjHcMHjuTfy8JcVUPDABs+7GyBlmBq6B9zotRXl0m2agvC/tKQOc
17yBqGRMiqhdHBhDml030rFx1hQqSrmRk+0RfQAveqnDNUXPtzGliPr+oEobv6a1avNObpY309jg
7GdNgfeCRBngdCSWSTbjLT4MnbNlTJtmdYGT18nrPLNZE73LkHpwOKJ28calBpjYQ+s/dh579p6l
SOF25671w+HgEZ3qvMygk35a7VA+SxNG647OELgHu/XoRvXyyseupB4aq27bW2wNUC+BP8uzISdj
+oaCuIEcZ0Wa4IagS4IlPhrwkS8WVoBTmFhGpwE00lsqVUu0bWu7R4wR4dmlcVoOtRfCeesIQkYr
xFtWS0tXjA30DXQ1lQ/jLUrW7sv8OFaaz4URERSH/qyWJfjRwFYEKhEttGGWKE6UKtudSBpssn4t
bmy+ycBNJCBF8yYwNSm8zf3anFXuN9e7jy0Gazz2AFyXoHwgJ1vRiXKXMPSYo37PKgVrAxKXNRtD
7yWEMAqxqy4+ojysoYYGtDmJRHPSOetzY2/isC3e76YkNld0WrBXQjWvzCgOE0+nJ+JXeM2ESa4z
8xtwX1eFWaHXwy8MJ3QDqnkNwrV8VxS7z9JjJWc73vTi+jG7elGFEdVg01vlcSvqZb3Q8LKqsLop
NJemYIu0pw9gwgdCTBtEg2QRoMEYWoqCU2IAce5rQWABd+VMTkDZR/nysjglfxLEfeSf4Rlby7tZ
hrX6/PefNGJl3OWMld2+FyR6zU/Egfv4rQ3lJvPDvkY/5NoVf7U1j8hQrbq8KRcrk+BNbubwj+Pn
ijODdEU0TBvMUv+sbpoop+xld1kD3kfCGTEfgB7kVCZM0e/NP7zbXv/TEgZlUBhZ6kfsVtawB/Yp
zLvFyzI+WKyHTLYQnRHcqXnkpNs8FeZ3/9aT1ImM/NM4URHsItOjxiChAS5q5gSyxSrCQivksqho
HF8c8hSoPNs81pn3LzGSbcK5PTaFEojXbvK8feuQun2zNoI0cwDyTWeLxXL/2HAnuY8wJAS7NKKL
1Y8JJt857jVfA/Ikmxl03BgeW8yaTMaLFqX5GNppzm7ouuggAP8jK2YejklOhWdxihaJjvjn6MFb
VMOaROlpP2wQAQjZ8tyHfBrsF+h2pFqGnljONAnwZ1XUF7+cWi9vdJP3mq0Ki6Cpkst+GEIXmRzM
qKM3tvaXKt3kZVx0+VBK7r6csuWtK7vq7AdUuFg1xIMzmjIDFtnTmpT1H2X8ihSk0tFzunSU402B
Fb2c1XpADeB/L1NQ/eyobN+npqRFH93o1noCc47Yi23+zwX2xFMOZOLRjzBdIRaTd5V0l4dwblbW
9dp8Fkt7IP3QmbDQ8XrA9+Sr6ifrRXTV02aFrPsjcgzP9Dsbk9tCqw/Xcb50w3C49E1/nTUTYYzl
3qPOLc7H1WEyJIcvvAf5MZqb+G3xZn9nESf9ti5L+MGy293TdPooUiJ1Kqkq/5kwQ+wxG+N6Ug64
AU7O8epqPFHSDctLWVpEHRsa97JLXioRQZVYUaDFRg8/mNB+19PU3PUE910hYeofohHPMZXdFYnq
F6jXrdj71HjZuLlgNCobCZRBHheWXbTbNoo0QKxMrxN1F9bS2QHr9g/BXLtX6TZDJkgftXdWZ5nr
vxSx/yUny/+L7/Q/GV2Of7obo2v8/8LZgvD3/+Bs+f69SY6AUX//ZzbZDcf+b3dLFPwHzusbrC52
Qh87KiaKf7tbQtwtHk7TfyVX4Mz/n+ypPqZWBkkxki2yeaDJ8df9d3uqF/4HXm4HEToYMpzucMv+
C+4W9yal/h9Sa6j3Pj9BQp+Jm4bF0P8aMNzx6ERrvyXHNRTjbjJ+nK15VH/VrBTfI6bDSBZiy30e
+ry/5MFgwI9K4FPUuBAhYV0m3OkKRHnKQsrOuO3ziyNAZ3JIQSFzNRITjUNNhUvyttYkVaHx6f9v
SYNsdv63DxLhiHFIPXBRc9swSv6zYBtVjx1t0jhHd0EfA51bvfMFRgTBRHmOXMtGNpRjF1p3YR7q
+VCrnMq+bfcGqs2vcYghnU229zzF23KEQhR9JMCdX7EAQGZo2sVjmBeI+OC7ZfEMD8w9La43P8dV
AhJpCgK8d3QXAmHJZmamxSYkLxgpF+ouBc7G5Fdkk8wPc/LqHZC4THmHn6Fv9Mk0hXegeI2/TX3T
Jll6cZzD3IOtRr3Aemui75KXhJ2aZRgnp3Fl0H2PGEXF6Jevs869O35x5V/dofo466Ih1WVdCmJA
R5cpMiwSECdwxq5qyYt7x7qZ3jU4nRQZn3r0qOh0Wk+q/5WwF3qtOhLWd5PTi1+c5MkXeq12H9Wr
3iG1Tliha+j76KF8DJ8mr2Znp8gxeSeGbPzy68WVh6reFFZ7S44osnMbNKyJ0JlB4mw+VpbBGeL3
G0GJmmwfrU18H3emPUfUw/sZG/epmPD0EEGgEUSsUKO6Sj6tMSiknAENMAdb/o3VYu3bSeQPcS5Z
ovqFO12DiSmNqz1rhzHG3DtJrt7qqLQOy2YPpyqvqqelq8tdBVLr0Hezh3xnMT90UNY2vKS5+W2o
9L62vHDu2Kr4cKJRQK3S6z/8qXEOXsCuV+fytqLawFWvdhylDCbtQ+kHt7XyoPrfNInBI5Pt23i5
mFnWFqpk2NcVu9qamJtJe7hYXuQ+qAksx1rnODcnVx9KVY7fOk52ahoeSKjeE4ywZW2zdMBPzHjG
19w/a+V6yDp6QLlFAQ1VETTB9uRSR12FTgaMpGjJMW2thikxzrQzBmHngyQJ/K+IGo9diSBT1nbz
T+Xr6HmkdPl7UzLUCCPW8lVtRMEwM1kp0GCZ7pSzzlc2fPF0aTt7/RFVekvtDeFcWtIboxsP6OY9
L28OTVuoMwLR8+a7v7Q359ehYAnOi/Gz50BKw2aVmYcgIfNnYVLHwksXWvEfLwa1IIcMtXa3D2am
IgFzqGAs+sdirvZq4yvLiYJ7WmL0WKFpg7veMMMtboARkV+Qtb+o0Sezu9l+I24/s5REZa+mK5Pz
5gCwLMN3xXIS+7mz9vPn4jpoMN1fQy3dnWcXfyzntVfWw4ays6lVmzIofjZ1+dHp9W0Ih0sO2Mcq
xGtVNi+u6E+S4XsC0j6WyzGcynsvRL6es+6kIBEoRHmZqjbae8XwRl79tyWXj4ECM41499PbXrAq
HIZJ72uC8rqafwrPfxOV+8/KROo+tMLu0RpQd5SB9p6Ydf/GHc/GjJjzB6Wta7UiWmYT4oysoRYK
5uFPwxQxrX3rorBLsRNFXr6NrPXr8c1O2j0HVObltM7bhEjCV/EV1j11uBze/BWEToL+xDZ7xHZp
sQUnG0QAu42UL1WU2SBwMeeb96sOmRtbCjDG5AlxZrlSndq4fSO7NoB7FbAwF7L/5Qmr3UmCAA7G
CZB4r4+O7r4saLp/rARxKCDCi1yWN3opf28Hunt1gnnvtnXxibyLDnJOMo9Ve1+Ly0zn5cvPpdP6
GDrTvgvjLas4P+sK/rP6J5hbdgQekNVK/iGh+EU2nkKRz2mvQRUuN/hRyZaYnS45Xm8ifiA24U16
PmV61f7OSaSm/XKhRLv5vY4IRtZoWuW0vESIHlAmHm+t+q38w9lZXuoZaamw0bDbj8bY95Ea0jWe
KdFr634Olxmaknrml7szQ3xiHK8OtokEK7HxRYO2ljYV6tiNWHzEvrM0+/F8O1t+ed8PwT7onCwo
454oDoNzrt8eXE6qRXbPLloVWjjUV9BUdozkvooy/HKVuveTG85h8D6ljm8Jn8+TaJDnOs/OhFLd
juVlCFHtMnm+Sgtxe5PPyPYV25+CEHhblo/Ssx55qV+tUUF94G8rwnBEU3l2cMakXYsVJ4YTRDXa
7PUcoM0FKw3L/nGZ56uyph9qaSFkQX/Li2/tlYAjDUnQgoj21S7vtni08IKMR7yS985KuMo2hC/F
NN3VKPwQ4dAQWR+B114dxu9SMMcWzfyMUjkLnQ5VY7TuRwGXoui881IsSGwRd9soVJwIpniuYY2Z
kw7eXU1bRK/LBtRMyT4YepOijcxP2hmupgnujQIR5qs/vF+CzJUSdalnojsgFG0WFLLaE0DvXJ2i
7jO53jrW1rDSXQAR2iNs9c61oYJ22rxtcWhd2tB/QdlUpEnjI7DC63KDQqwsJOp/+Rp4eqwm4fm2
uQYjHtZCxye5sbQkSTTPDIXGpbTb9Tgb4aQkYe219w2cTO5Wf6bXJq8gw+waZcw0qrsSK1FUrBYP
DiNEQh7aw8yQ5tVi0H6zY5jte46mF8gfH46GVuM13gc4IRNfCWJ4j7uRCXF9mBdEA2F0gTLFbjTY
j4k8NNBTkMSa+9i76v6DILMSnxS/ptEqnxr79k676dStDz5QP3BVH5EVvePwz7a5gnbhyx9uI/D3
56I6gPpAFGja5lHXUDyJyf0nCoenzSBAInw5W9ESFIjB5OacIgdgc58TPY34B88Lp5YbI5pWv3uH
UjKKABOySOkBs6Gki5T/e26j926tIdsHhKGNqv55Iz8m+gZ5RZUB8sCckZ8WPFC0ezARXqfCPSsr
PJGT9DRW6lVI8V6PJWl9ULAjwTC4fTJRUD+0w+uEqqE2EkhLQsFiGJC2b2s/IWxhxcGTkhyRYl4q
JJfcY/1FApBJuzx45yf+kZBEMOcdoyr7UC2ggKAKfhF3uKtKpheV/itzdZ/o/oJr5wjl9oeR5Yuy
LD5WvHcAZx7BV7+QYKvQe/Z+JlT5j4iJLsCodcs7iC5FtN456NXHBtGdAuZNcEnDRtK2T71A+jBs
TqbgWmzMEIubKr1rggyD1XXEdbHDg7Zligc19ZdzaVBD97K/SrDu6cwJFvbItkK5bEzEhycXUevA
RCJbEU4cCzVMOxC0IclAxttr84qfy82o8YnsgRaLiP7upjAqpxDpR8B+WE7lC7ul+cZQVyfA3PzU
LCfmEV2ru8y4cfA+sDr2Dz4aGpIEbJ2h4SmOnSPfTdCjNa1Jg5gcSMPT3hnJzIy7HLWnCz8M9Qpp
CKPjnkpUsJlL7b1vVvGlHXUUdX2x6vbZF5RkCydKCmoUpirTkcGIXbgC3y8U3GKL8gIQcdkf8Jrz
JZfFzwqaOzn0nJSO4+6THsU6aI8P8NbP+bbdO36wQEHuEzC9pAtjq/ljVLCzmvW5Y9yfqiGyIApK
3AEuX7DhTCQjl7OJOIevZizLy+JRgPNs3TnBOn40lG4n8n/OeVna2TwMyKiRirLlzsDP/3USeZuM
DB+VNT2pyP3w/fhU5G2WFwMnh1tl+vZQhhVjBLgaqUyiR8NeretEdV4tzY4lsEEUhKwTWeW4htqW
1gy2OEM7Vkkw5mQdNmnH0oaROM6gLh+eMRB+SC1ONgc1JO4sCHucTWw7i+gTK2zP0TZ7R+EatvQd
MhFTvUcgajOPHJcKqxe1lf4I6/Xedxcm69sJVccnVPmsaYInd0pOZW/eF4P6SFrHTgdImu5ITJaH
eVwJaifrfJvNXenZf/qRKXvBQpLa7M7N9Q9vpMzBI3W3eYhtxwChQN8zuR+D8VtN+T4a+BnmHoXG
NKz/YDhjZiK3b37W73gpvvwRDnMJ09Dp/CZ1PYvpZjv/jJv62VsRgI0wviyOzJ0Mg5tYBXYLulNm
c0XklheL6SDRNGftO9fStsEd98i/zZVwkDbz++KtRT14VEFpSFIic2YY+nTx13tZzCpViA0KZrgU
01MWgvQmVB4x3Qt618sQEcARolOa5ITKj7R1k6Ll5aCXb16loesREbYF3l/Hxs5ETAy2qj1juje0
6OuejczR68qPwRte6gr/W8mRO92G4iP5R76lD0tl5uMkO/FWQ4RsdyMyK7bxYUIkWMJ7nSJYpmFs
4q8kakZEbFNFXqFeDt3sJuc2mMPnnrJ7P5hoqLO8c8zZXvMWrVDUHFyk1EcE1t4fhCIugV6CNbSz
RNup7YpTJFCTEo1B0olhreUYO3+Uow8Nwep69ixmtK2LIDPqV0Dc1pcdEIx1KzNYnCuVl090VE6R
tYZkk3VEI5XV7UoeXxMH3hvjQNo51lI404zj/anoNDgzSjDeVA3D3yVky8VRz1abdt05g2zu94tS
pIAE/WA9mmGuf3f/jbnzWJLcyrbsF6EMWkyhXIvQmTGBpYTWGl/fC2T1q6R3RrrVG/WAnNAYcIfj
Xtxzzt5ro+04MAcRtoJkql46kCfNWLLfYm8RzkavwzmcipQZFuKGRxonio/ciWNjWRf6pxhhhKOl
Onp7AkKQ6iOn9QsLAu9smPV3jb3+WIpEC9iCJQcvOiCbb/ISzHuzS6tPuqzrSAwWtMhiNk94ksQh
dSLDYKo3SsVWBrn1lHSl6ceWoGx77Nbf5WnBl4NLhqwLRRhzcxuLa2xIaNWmg+hv+tmlkXBhKC/b
ZMMgopxHD2NRvhlibeEFas247sizhxPcIYUJenW6crLo1wFrpJJYBbPIpoTR9lMas3Eh4n3uUh1b
lKR3244M5dexFqQvpcLvgGL7x1JYK7p6gS7WroqsegrPnaLssih9NWOxsusuFjdT25JzUjOeJjss
Kk+ChWG0wdZHsYW1PmmByfeSgFFGY+LNQUMXnrowwdsf1OnoSNSZ6C8KJMtB1cvRJjCU5mUVB/wY
l2F4T/RJ2TUawfNNPnN6VmvhtBBRfhKDnrdiMHb7yJJKP8SFZlvU+xvcUtGXjM0deb4+c3RbhszY
AgZPr2lrJDup1NoDE+zJn0d8k82ooSqSSI8YzSCwWULlWx3m4xc0tm/txBJgJB1SVm2KRtFmuw/1
+KtIMlBI9WRFKYVTj6VWFQNoBWnDFG8aYFdPTBS/qVGZHNRSBY9UKZwfRUNS3UQ2DDtRkuCqi/2y
Kjur/dAO9alW9dQ1qf352NNzohf6ppEweRohxN9W1861QllXtsiGc3k646zSWeHCaGxbzGuHUh9L
f2nb5augCpkrqczsy0Ga0DYn2UMNjORzImsK5E4O+/wjP7aBlMN1H2ZK58SIXix2km0zxxg/Or1O
RId+IUNJsIeUYYZ2ntKRPr0SqLkP16FwI63BwCcLg10asfwjJ7P9M9WE+b0PmQnMwRgcy0qt7TqM
5reUlJdn4kkYgaaacVG70fQwSMZepXQIFQY8/IvcZAKbBNlNIdXlPijy+CIaKRv4pLV+00zJm2p1
xZXknvwCkC6k55+IF7U0xoe0HYdjZCzLeyrx0tOjXnuIJBOhVyrNB3VY/S7lvLzzqlA5JJuF7qal
2q+el45gOi2LTxUaTxlHd1l879uK0yTH1yPkheKqWZXqMCySX1avAVC/rjqszvJn0Wh54VD0tS0I
glBwhoUUEPjKso8KGyWp2A4HCpd4ZxmVfrH0CJN0JixurqmRYy6i/FwhUya4pSSHStRAE09Wsu1n
E7xkUvel04kSUjvWNdIqQfTaVeceGvzpruyCNfIncMglz99mM1gOWGYVMqaE4GDI3aUa8ycd/MwG
GjbheSbnCzmmodP0ufq0GO3gyLhm0LppGkXyalpSkah+ipalt6H6x4emLLqXahJVpBX4dAUtYXAf
m5zF6FrO0nMgiHApsmiSttJo9leBqIbXEOknuZME4JK4OUvbpWxNd1BlU3eKpDROKzkNTpylTZ+L
qWgxMYchKps45+wv5cJxkfC6OUVRRgWSG1V8Ym6fe+KIa6Mb80LeKoFkDPu0D8eJ807RPWPJSl/i
IGtVe7as7FJrczExg1/LQoUFOU7MtiLSth7AQZp0Fvjv9gz7wtOtqDkYo6Y9DstUvWd0AJkn1Tuy
Fin2sIwo/Ihb3pOinWfpSbOGwjUtieyAXoA1bGVVzqtEkI/0u6UHC8Slr/KSc5HWzpel70XKBvTR
G9h0vW/hR7NNoRydTm7UdpvXuuBlqItgEVA1WqXZ7DLIAydGnyOdBM41mhwDvx6ibBC2gy6QdKes
JYIYXKWoCvx0WIqNMZsJK6ID+a40P1KdeE5yqOJvkYx8rczHTakaCb3T9GvTCIqng9WguybQwWD8
BKxoon7ZV2Ys7HUG1mgbrQUJnylY2Px1er9E/WTx9GpYDPVQRrDF009pWDKjZJ56tadejeuR6frM
jP/dzMLyS4sI8Gsg0Sr1kiBrtoMVlkhh4i6gjlwVaVGakexAaKffTUYbX9FuWrStDIAibmMg1fGG
uacqzBjH7lQrZ88Tw7aiYIjD3qO+VngqpnEzCrNGtptsPhu0NnlFIUA+Fn0s+6PBoZRhuZVh45Ka
ZNsMofWq16nhdZki+Qu9eOwMfT2xA1XVsAePTeJiqUbAPFrUIbI30AwinNtstlOPMpMcgHGDqEF9
X0N+PqvC0G+yHLicirMXsAF+GLqY+px/DyWUUlMhES5bJeqrwOHnogFnkeyYv+/kJdTllgS4HIFR
pby0Nb1p38LP9FxlTMDHKK5LJ19W7P36DDIDdGrEiBupkNQdVjHeH3OlNU91lg0eEykcqpgl50uz
VMIpLvTpW6hEMj2xpXyKp6oEZzKF8rkHmXUN51yGk220qUNcZ0mKVoYphnzcwrIVqCbPtWAJO1HM
+hd57oTdPLHFkboa1p9A3n4Phxlbel9adKYRT+Dp1o+CIDvo/XAEFdcgDCuoFuLiWeVCqSKt6Nx+
G04qMw2EQint/UA8p3pF7OEkoiAF9tMciWiRD9hmRX5RCf0nzwQ5jzU5WmJCd4kt8XvYV7S7S0k5
KdrUPLdVXb2UOGM0UmrGZb90tPrQTMWCJ6V0ysx+jeXuehWBjREYNPCiQfaLsVzQNuHcJ9qCBk6j
sVaXFFkAjecXCsbgMOhDeaB4bXwZ9swT4dTSfsILLtE0UbQHWnPlXqmUGSWdCgTIwjqTdXA9XEA9
aDXbnKdCoe8ZVbXxFJZBSD0hxP0zcQ36G9q3diOkRfnSWEK0RqOH0ZdgiQThVI44RE8aqq4FtE3y
Cal74UVW3bhRxpAL23dsrQcVVMVD06aa18S9vFFook+vfV/rF6oWqTjNsga8NVjmJfWWKpj8fGzK
+qLGTXlB1oJwV0mLlJOiUDaf21JLvtVAJukOFFF0iFcNn5wI5kOfoaTL2qr4tiRV8TPHt+JzpOlf
xrxiKWSW+nkgnpEcMoJVnlr0k9sJpeSuDiWau0gphBNUm+zSMgo/B2op7FpylpE5qdGl1GrlWKOE
sRsReFuaidWFxhUPVGfJXyDXysUm62YOi7KqdV4aDsMLnbY2RV0dtl5YpIqD+1P1KDlzH5FutIvZ
jA4pZ6cXHovvbaFzwKBhtQkSq3sUOqt7XtqBfg4JbtVDzg4TudKi8ARg3y8eTKgphP1koysVnMGH
ktxb5grFdwYT9WYsZjAXWibNntALLJm27i3RVpsxP2ZY/LAk9g9NT0NN0sbsucMg7wHZkPcMHvGB
d6aSeYAJypcI2bTPHtdsiDyr3VidMVNpXRiS8GPKYNXjsnalofZ6nUZUueqB+F0Vqryq+2EAhXW7
ThCvujUt5040ZF+KZBktvN6fAPJQj6lGi45YzDTOfITncSpqrkGApC8Rl2c41c9NEkyPuVHlHta8
DjhxJZJHROYygF5ctS/IeHRyTY1xJDdQyxvO6GhhGwyCprBbFmauUDEwkpVm9diYDf2IxmjczAyL
9zw223f2lvGokkt8EhPmlRGl0jEu1OUllHlvdYZevadRI/NaE7HQMVb8miWl9FwE7XcsHjR+yyjw
K7o0R1llLGeLtZINDr/E4vSkqB5QEeWXAdrWF7hg20Uxp73c8FmztOwx+g9tvaPJPV31wiSkD7Hm
emqrY4yVUZPkx4CibYGoc000uL6JmleHXDTw3KGJ7TgLCNU3odCHFzYf+idUvRuqNU5p8nKYJSKV
RSUkgrJQvqfZnGHpz+WIgUuqEHrCzHwNqog7X4cZlNpFmZWvAvnOP3QUe6ioGf5NQTb7VMzjqVkw
/SYr7wtlJ4ykRj5kRtLwmOhvitoYW0EZFH9OpeAaj3XFCTpWg02tCELnGJqYn3ugMshGhXMW1/q3
UBe/AKuMXq2SVlqDvE3L4bUAbG1cSjf9WKWWcWLBvZVpD/zCBLmGShNxnq3zY9NOx9+ZLBzlzEoR
UYSZrzAGIJSky5oskzjG0O8UsWyQxxWnMZMQsAogo9tGOQwpLT4q6pF037Ul0EsXjJXzW5EwoplM
kh0Nk69tMId1cahzq3tY0s2oP01yuKvgzJIFqywUtwvpXYkrG/lLGDQvdbasWUuzuONssZ8VxGBD
t352wiEfwsS8ZEl1HjHl0QY+KqX4HhTFwazJQZOz3SRZj8lUPCQjRpZkybkVCqYTK3gI+8Z4lZQl
g2kzQHk3hQkng75LOM+SeDxO4huGA2y+ArruonscdbxVgyaIfiNMzxQtdApg/+sjJ/PM0PNvuIvq
/ZLMKG5lvRmQMBK39BVd7WrZDC2D6N643LSqRkximUAP82mvzftJUBpsBG31NrL1bZZIIx04NpU3
K047J4wWREBWsXavqvEREgDpYPgiGazihKY/3qYKktg5eW5nHJF094PkOOnk51jTmO+6UmOybJr5
O3NzavOsbfxa0Zgr9TpD/Uk9i9SoCCFJ2rao/3pI9/LPpJr4EmIZGHa5cHQcFYFdso2yh5RX3ZnS
lv5xY82YZUkUPg/shZvJyDH4LsNb0uMFwt0duEvaMR2gwt8RhBy8irXOAXck6RcpuErxAWkOFo4M
I4HYUXP0pZZI6hzZYPUQlsi/t6LMFKypm5SbVDKvGxH+JmayeJNi4dfX15GvI4VjR8da7JoXkmQW
hONLepjxyx6pOknFnmm0FpTca9jx2H+yGEl+T8uIlttch927OGvlI1r/iTGUhH8XONOB7nIhuppW
wlJaIGaxLKLiJAoC8IMOSyqv6vEFR19zbJHxfNGFvqVtyOHCcjSpa7/XVTftp0SP3gD+tocJRRgz
ZHLldxbz6w3sj0HB9axTtQ4xiv4qI+iXjaInawo3EO/bJc6y3hE5bNComUfpiXbe8NIXQ7JGE+S6
4rWqVRznSRLIv+4mOdhDZRAwHS9qk/tIAwpsx8x3n5B2JthDDPVkmGOKjiAVdsKMD1M1JumRcWRN
W6JYNhxFscrqMnryUQ3zfSDGBMsPlmCesoCyLUZSHHspQaGvWmRQNTHnLFkxRVS+Zoue+kPJRjzU
dfEgTZKkYWCHqiIvlnTinKju6IULka2EJWZHqxQ5l0Xi3Fh+no26R0O49NSRcHNoFHLj6ngR9mJl
PGeZSc9Li8Lk3FDfHlDHxz44O0ZbVMnx3Km8YPGt6UFq/JSbNL4umTYyNm4q5aL0LEBnUISe51HP
DkYhkWwcdvUlwVr6xhxvWD0qgqunMbDsMeP7MatEUcDXi0d1eBjQM8u4+moBufU4PxdaX77owMi2
M0INmzTHzl9g259FKYCBFj1EcvmuFPGbVut0N8zIxOMpDk+5tJRbkSPrJ3Up5Wsmp5C8i3R4byNB
xgiYCMeqaAFrgrwjSqSysitixPhpRq/6gADzqxzTCPToIFY0sVJNVGF44CPF+ZcwQMtHDQihvCTp
oShS/VqrKVnUuDIMwisM69u4ekmSuRyYqYNtLWY2MaEWhZ+4GlDDa0n0muvT7LMfKLuwUUUnJVMd
o6OyRIxcJf0E8z5C1oD9r+pzSpaqkb5WAoHUTIm1o8gcYo9LtDjPeW3uGD+SQWQUX6OgesoCscSo
QZ1Ix5Zr1KmW0AUsuQFQD9i/QCurjZl7jWT9bNNleU7kSAaoFv9Qqro9CEZGHiG0rRMEpuRCJ9p8
ZhyP4NXs+4eZSdEpzlJaqsHSMS9h2mYD7beeFMGoVbs3EusLniPKpjoWqfK6XH+Y5ILmFSiExpHl
hILSMOdiG42piY/M1H7w/K8emU59bcMi3PaLEtGzEiyfOnRrJfGy7bUcug0pIoY/CGi8FYvQWRuE
PviDiBGT1jVI/U3AzOfC6gKAhL3+IA7rXJSCDjtqHhtOnCrJaGdgD4C09zJdxIyw2B3dMOmaF2Z5
7ZOoP2MXLk/JGCkjixHhAIBsaRdnOVOLMaXrRdLxz1yMo7de0AiV5g4CarJGwfTKLH9ZaKG90daj
B1eX6jGklISYV9VeOSI5ysK8gqwyGGA1su6SjLg3KpzQjtlhqApqtXIb9ND2IqfFcVjKYJdZGVNO
uWGbtQwc35gVz8oMO7AmSA0CTkFKfApbDYlJzvBD5iQ3LjWIltp6UCIV5KOVKY9llc4nIMmGM1Zm
/WqMXo3ewQmq7qoHuN56FBBiBV2qQi/llb2hwjTTB4veHNr69XyCqntRsa7N4gSAQDHiQ6YO2UEf
uhmjQJwgj1hLZYBPUFHUad9A4XijSYnsBpcvuZOsFBo+F8mo4g0VbfqyLEp3mTXogNMs5p8lqrtN
WC71pwCb2ZseC/p3NW/WAwU+L1RvmN8mrPJFJGUvTVW+jG1OG0UpLubc1nsxH4hNExe6OmGtnmS1
m/w+7uvD3JbChjE/NiJMyFfmCHxXSYHc6RpIB3Y0qAP8KyJJl6lIKDrHMIHXc11d+oXtsZEUWrTa
WPSXtjasL1EYGVtJqTtYPfSOAHqkyRNsCyTZjM/0EzOScWt1Ut7zkDfjUQ5l0trwJmQwnKxY+S6i
63MZIJysIVfpuKihgcCCbk0lr1N5AUfDvh84Z3btanUatQquK0O0Z0lCikC4lDfg5fya5tO6t4rx
9L1EEnTFeQ10BMwEVB+cmvWagGUjuvwBc5Uo9GV+HsQZ4Yw07LmOckhp2XlBhP8cZGhZv7dIYwhi
JKYa2YEcPaZt51iUzZ7EMPo0wTQzXXB+2nctjlAJaBztzsSaJOcBTZkHx7v2lLrZ1ZlB3hERFjnz
d1VFR5mGKloAwZRgXAqa0N7BZN8wyxHYGjTuRUW3VEUkdUS+YVQDa55iNqZ42wcRKe5CU5S7OMHX
wrlEtnx0L42nol4gOciQjyYJiDQQG8R+d5LK/gk0BnBjaByYdfDgmkYkjrYizX9JQopjKZwgewDW
jCYsg1HUebHSJn+Tk/8rnfiH4UP/EIH/MRfh/8OYIpy3f1aCx+ONBnz9H/6dcCDLhBQZomZIf4u2
ESf/rQHn3PMvi8ASng4uQBwR/8+/s6Zl/V9IXC2eGkTjHHdXSfm/NeCy+C8NvbguwoUiZXxVjv8X
GnBplUb/RwMuyJJqqLopiTeS6SHEsSJOIhajo3SZjuY138p0i2390L0I/i934/r3X/s1mYjv8dtr
3BDE1bAheBZN3FF/6M/Rqw0g9POf//LNCvu/H58Evn8+0dCcYkFY+NPK0Xgk5+2tPJa++DX8qd5J
EZPEf/L+/3MJfoJfF81I361b5FY8NtGQXjtjRm0QUownfQNY1EC+6OZWM+2zUdjOctvu+jkOtmMr
Tn4GJh49TE12az9hiQfn46TZWq9rpMHUQRpTfysmuopc2851o3OorSUapVXmA482vVGV4enISeX1
qz0yBFu0sUjxdg1dNTwdJwz7RAsVLKJZKLFjvJlSpvlYUXD5iF35c8Tl7hiVpiKB6nNXiNno2bhz
oIb05WfS+6C8ZBUJ1TQXC3TDVE6P1NFbHDuVt3oaUApjZC3M1LTTQah3ukieaTjl2VXMxG9QsImZ
5UiSPMkx5A4TLhsCIdJZB1r/dleP3Xex7NnGaadsAK6G1K1yiZ7cVA4t1MUNBKLCI0sjPQctp+7S
yCmHUzg708g7rjNhYHStdBoiHTlWM6vwK+LxAIO4OqaM720hCBUnnFuLS9Cy6vLc/GakIOw0NROd
HBQ6tDAh3KWiwbxI0eoDwd+jIwfjjIIXRlCe0HgvFd5uWSApO4Ten3MpHk6JzHGpwEi3ufOs/tOl
8J8HaU3S+GX3TYR+CJqphq0uHQX1FBuHZtmu44SJSkowDrr+MMY709qFqMn+fM31Gf1/V/df4We/
XtIKCi0qhUw55so40jYYZKeb08RpetCgulzLtNunwRMiqb0Ty/DRFdc94Jcvibjd6PuZBckX3Oou
3iVlIyOgvPOF/krX+N03unmVGlBlwF3z9yES05XiMNN70xV/nS30e2twk8eoOMAFs9FZo4IJXQnP
RrwvoLMOj3++qfJHO8LNaxRXTo06ExqDWceeFbbPowGat7XcqE5O9OEJOLLORakwlEpSNzWMz5oK
rS1qlnLfLKpDwynWUKhJb9FaGyBYRDmGZtAoP49CdWBHuXO3/pnT8Z8nTv7nj2F0nZ6pRbscqQdg
0zwwHrNV1wBJG7cH7Xsvb+/ckd+/RUTr5i2iI8rTIyAsx2SApfpMm4tkapkx8SdjtFvdVxD1UkiR
k27sx8yJAT0gQn4xhGvXb5v8qUqvf/4kHz1+N6+atuMkvczCfFTBgbv9SEzdUa++ogDxrHH352uo
H3xb8+alI0lrNgUBN0fFpmA9XHC3H4G3uNo5PQ078EV27OQ7Mk8dqnMvtKnL/ck5o5/bWA+1/0Ry
5G72nhrHPO9p69v94d6bVlr3kt8sj9v0URMMWJ+0fDQJLJJIiWxTp+fom6Holj9BzC5M2cc9sxuQ
aXb99c935INTBI6Xfz5oE5n0wL6S5RjG2NptmKAtuexlrsALP5cvTNOXg24m/1206P881+bNJtD2
Qt6tpt2juQm3kSPZCO8ci31G2Yf+vXv50VZj3uzXcLmyCGf/ctQ3waZ/LXZ09hwmotvgCQbDdtib
fuXA3z0FHopm586tXL/D737B9Qz/ywaKTQ9rm94tRwDc9qJ9ob0B6qgxfZjdHegzalFDe4ZtrcS0
obGD40ShGlflO0+39dEjdLO7AUEuCzwCy7EwwH/02Svg+zNlhW+Sew2x3EmM3QC1oXxvQ3i9dQbw
EwK7ZmzqCFlbQn5tzO+ijTsxwVvbKESIaIDq00NafLZoa5vWjCkClg1RAOR1c/QlF4Do+mbwlaHz
6nZn4ptOjm35iLdENgaMIId6UcD67oXqtRUfezDXhfIQa2/J3GNYeaVvYYvmg8wnJO8D4LkI6Cd8
lOaLMlLYoZua428GspE22AXLp97cZKl8IKX3mpThHr7zIRLIezA6CsRNt5iuSaNLIeNE7XZTO7px
YfhSvAvbU7cGNGqDPY2PHHfG6YTY0KkCcaeVq5NCnVHNPgHyeOus/n0aeJPDWfSUTsOmHX2LpP5U
V8udPCL5g43IuFl2lhlnXb+w7Zqb+KDJtnjKDtI2PfSxU1ylbectX8xv4nF60d/AfjzJx/bOhv/R
PnObuhT389DnEVcOhatM32e0QTzazY6Ya/21lEOnDTH279c7NdcnUXmf5Ic/LxDtgy3euFmWMB1o
sObNcpyy/oQs3wGf6VkrZ72PRsg6wxW9xc6iE6sOrwUKBEugPW7SyzXBeDyHbf2ptR6X6VA07XtE
TBm9O28ynuns230S+KJU+zje7UWcEXpsatHLcrR8DQ8kMtNJHTZVnSIzxvOB3ccMiZgZkxN77j6p
U7tB3iXRMzbS8xIepWAfNo0dpJ+b6SjqAHeRsz2B37fzcjurtYcM7djLHFgBlmCe//MtUj44oGg3
+6M+yIgc81AmndOt6M98muHv5v686X/KlaNIHs+vN2l2/YSK1fr8hY9oXpoXkK5QwuFCvDJrOFeY
hhoH3+J0VA2nNXFYPf/5863V6+/2OO3mJ8yXPjI0SZCOU7+JgCf1Tu4NrZ8YWOwPwPFUBwSi/rSY
L+lmhW5Pb2zxlTP+CKElbMddiT6gfSj1i4CQ71zc2/o+eqrNm/OSyLTPHDr23r4tkb2iFcXQi+Nw
LMDz5Ccp/9yB3We3JbTVpPFlaPijUB0L+d9We5ofv08M/mjvvTlHBWMeN9AXlyNyTicnd3okmv1e
QPBf7abfvVpuDkcp5xYkqbV8jJtafJ+SaNk2eB+8jrBNO2msgTFsoJGYhKa/SQCIGZEi7TPynPi2
iKlTdSEoAniEbS5p7EuBjrQ06AfI0OQtVSGTdkyUudMO8DgWS0c82Unto8wcnqUHbeRbCm51vPOU
f/CiNG5OYQsZPWYXcq846M0DyEDU3gtEjOnbn5/Sm1zT/zll3MZ/TWbWF2rDRjPvx7Pl44fwBEdw
GvZVyfspfI/9aF/ce+3/s0X3n4vdvPZxDUoquPP5GIWbXgreTVX3xPyBmjWgSwh+1CLQoXNpd6vN
oUwu2J3//DU/uo03r3uyQKQqQ+x4rIsNycf4k+1SuDTTvRpEWRfPb54642ZRQV9fs1VIZ8q9+l30
zM/f2t3o7shFfvXz/brekfyzH5nbwr7SD3Zk95vkdBsa+V/Tr5x2vv/5i8rrg/G7D3KzuPSh6iwx
MGZgiCDov82lL5VbhPHxe/7aPgyxr28QnSHkMu1mI+yRlMfPyUkQNw39G4ga+G1/5p+HcNsy/dv3
d3qz8ke//M2qHMImFAY1mY8YHhjjvqfma4crbxk2y0/CFgC1To6FqfZcjxut2i+9G0fAwGYb65wQ
7NrJ1do9I7kZ6SwDBO3eIXu9/m9ul36zvuoQEXuf8LstPvuB8KX3By935Ted0+6dX+SDr66v74df
zroEui8r/YeH/th63XF8bE/oqRhGHRK32Fon/VN9TbYAZZ3eljewMF3FDn3peufy6zHpd9/w5vhE
41UssF+wwLM3K9p0RGCUpFtAs8XJo8ubpRB4l7sKrGEwY1H1LdsSg4GLF9mAujMxA6AYjj/TaHcb
3W6/mjWssmN/54ylfHR3bt7iGiDVfCJj9BgEIoKsU3fptI50mAN+z2F4QWGEmFtpiIgga2bYhxud
YJ0Z0dZGjM+gKmCdk2oxFa8EiWnKvtVdAa80IoZdNpyweYx5ir3r2hbniLApcuXu7GUfrXj95vVe
GAWulfWDNz5cAw/UqA2fzGb6bC8ue5iLrsgBguZ2du6EO8SFO93dgBV3MCnuqalsxFmb/+WPvN7d
X56xQWq1GYI7x8U4OjT6tDHMzzmWa+MhFrfzKDq9cm5Kyy6gpVVIgmfUpm0MP5jTEPAGe+r8MHlf
et4uzIM1/EkMsFEaUIkN7qI8jFDfRcZdd7Zj6aOH8mY/TgVj1eWty46zBwBJX6K9ACP+a31mRE7E
ouLSii3OovGCJKS2CDzb//lWrVnLv10PNzt1XmU1jhOOZWXu9lsZebez7OXcRcFlMXSEBbdBGOsE
r+1bela3CaRZG21QTp/rQnzlvM0XP/kkHcLOm55mT3/KH/KfwVkXrlXyprSSZ955wj46qOk3W3mu
oHMFSSNR+Cju4mI38xk0Osqez3xJ3WIfeZr757vyUbdPv9mfVTraSdFzrfjc7dS95mbP1ZHcAo4C
gpM/IwrZqDYG3Wu6C58rRzhY7r2k9w/eWNrNFgziIQMqx6X1vXakg+JOXrJdTsad0+ZHbZu/Sqxf
1gZyZkjCeLqOFlLo5+kJG9Sb8AN0qnRKBbpTf76DH/1a2s0+GzPHMpCqSGt3CNNpbhCq8oqV9zQh
o/DkHY6V7sBZlKO+7t255gebp3az7PHkTW0sc81o2BArpE4PMqv3ScMC3Gv0Iy8xOWEHyFwtgTDp
1ztX/WAF3Q5YSeEWYdIF0nHcz4AsStlvgQuG4aex9xhEs2F/64drrBW7Uj8QvYMh4drvQIqPuV/e
OVCso8bfLWPtZhlHCLiFSeerl2AVsaXVe3DvkuUzOqrcCo4B1a43Cz/lq+hrqSNg1A7d3ja1jSp5
zSkZfGv4KcpXhGG6imbiAfpsne+rCi8x5Q5hHTYm4RC7Jqkfn+/cuQ9OG9rNiu6EAGrQusqwt71U
bv9F2s6fASgX5+TOI/HRYrpZx/Io4lBHrX80HyT3ebLVCybgu1vSR91C9WatGug/w2Zdq8lOBXx4
LA/ZZvKHHWGQpxixqN/ZNO3YJ3bzVfLwi+R3Hjrlg6LxNhE9aNB+WylXnlE1nONXwiUfK5dk1M28
RauzW/z8S3aVDgAWXoWTfi038cvkDK/WPrCjM0+/O/rhifbdrny6u0N/sP7Wmfavr92usGYL8CRb
y5MAKJnWyll3aNKyQX8S3XLHdnm5d1L6aAqs3pyUCOouxXLdxwCTCAgFHeuxeoXOI3nJKb73Hvhg
bas3pxpTUgWSYrjI4KZevrd82Ss3mV/5WL42i6u7uh09zrvuoLr1EbDnqduIB+06b94zr3r53y0T
9WZbk8NGHxo8MEfFJz3K+2FssCJshN29t91Hxw/15vgxymKftWtrBuCovX6vdqO75nPsVLboQujk
FCf436M7a1L66Kbe7FVhBtDUWn+5KPhamdhTT7QiYqd15c7hzKoQQbzvhKdog54HWXB0EpaNdecX
/ajA/2u+88vrL8JoM1breSd8Lb+Mj8tu/Dkdja3+JH4rn4Ft+8tr/5T9+PNP91H3Rb3Zf8IALXaj
cjXZMTf6/vkRsBeDi0eVfy2u5F/g3VzIwrZlN3db7xXmpmPeuc8fvBKUm80psWRzsRqundqqlzvs
BN69t7vyQQPhr9PkL3exm9vE1NdHsvNhyqmbxTcp4UW79ppd7uWPmds6oY9x1dG2MO5slBMsmatu
N19kt/QDDo+geQ6MyCi/XPHOj/vXV/tNcffX2/GXj6Uq8dIlfy9X0Sv86di/Dvawl2wGDzsyVe3E
Uzc9xACvfcW7ZU8/y2NwIRDsOHndZkslvcM8s5H9mbfEuI12oW/s7jwK69P9u892s18tWdqk6rrI
Gh919LH3+s2yrbx0IzIvJH7u1Jzjq/qpcbJTtNE3pnOPlfhXB/h3V9b+uS1XWRwR6kdnWLTOa3pm
4gSmWycgm+xJsAu8jvmpKvHF+TJv/4vVnITyOpKIQ7vhVR6JwfYYqCPAL17xssoPk+TQiUA6atT+
KAhuSzj5/+HsvJYjVZqufUVE4M0pHpq2arXMCSFpRkDhvbn6b6H4D3rzNuKPOd0xW9VQVUlV5spn
pSZP3tBfFAAmTUCHO02oUCn2UNvDjAVR0fFGk7+tD159DF0L0E962p6CBqKQY3DJS0PmgLNRf3/X
zMpn/+d2fbcOAAsGx0LAu241wUTvr8WYKBAZ7XNgvCDbZA0Wb9Im49a7rZ2+dv/9ScvfDTmrKaSY
xpDoIHRyNbRuDOYZ/gc6q4X4CIYm5ALqXwbVYGCfDVktrNJo9OfBKCy4FTih+rTx8Cvh9ecX3v2S
Al5r+TifvJnj5PWGaMFe8lhq6O1VWafWoUV0pHN5KvZkvzHiWjRYnONiagCWaB6xCEAJlI6Ecif1
xPlWWEOCowf1B4OVh44GLTZkHiqdjf3OzF/ARyt7EV5prkAT+zzPcGow0kPs5pojnA342BlPWxt3
LSXzk1q8e59hG00iU2AQ1qJQQNpPQCp+JS2MK40JMwyDw/5EHTpnIIDV6BVc8+zu0ml8qsHMjb0x
8OV440ALiXX6BB/rGuZbOE4f5P7U4lzebK35lWn/qbvc/UypCwBDGWTGm76o1+mKwhayGdUfVFY+
0DXHH4sUXEp1dLin3uE/y5eNuV8bdnHmYxS6aKp57is9vYzfk14gqIVzqIfqWm/xWSNI5MGzfWux
zVHrwZwvdbUkbZC5gvbWm/DV/utzT215Rs8DovpZaHXsLaTN1QamM6GuXDcecm3MRQRlgZ0hCYxI
vPGsHFFfS2sz/NOhy0Bt0T/aqNx7hYgYwwxC3EfRRjJ2bdB50d9NaI9usJnMAlXV8M4INyVC6zuM
ezYead6bj17j4szXwGNPqjq8RoFRU1Fl98GlMOM9/0S/wtmWuf0+zNrqmD+Gd88wDGg0FhMRG3RM
JFzIKbDCQ3DGG/DxFBn0r8LHl2QgG8Otnbd+iuZ34/kSGvbhQM546CVAu+oBfca3ck+OQBBBGXSt
7NqbXDhRq9F3bbN24bImSi968xzi3P77I6+dMH8ui3e/AT0HE1rlsFj6b0H397gYcq/kRKDDtwZA
w745t7hUh/AsXv5twJ+v4N2AwPcnIuA4ONIelC/FvwLwhoFE+J8pqvCXfWGfolYPiSb+CfxCZ95+
H3YtR/ZzvL8bNswkOOvKWEHH7im/NPM7rp+TY6+nzvStuMFTZsEZj93lRjypIm6m5RHd+fbvo69s
jp+rzN3gjQ+ei5+AzSWBmd53l7C8tbWwsTnW7vU/U3v318teKZshxzISLdZtnMhAg7c6J7AnJK/D
j48P2p6MyZjPiMXGt+znSvBgQ/4k0u7GRNd4MHZw/PPwLuGK6fHQicJmC3d70NBO6XvJq0g2av2R
fvFfJLeRtay4RY5w6XsbYH0obiYUZSP8yGg/fHM3gAQLV/4EhKB/QUM6uwvP6cYSX3v5i8iUkylA
JyN+KgQoRnyNNr4lK6c2ZhGSqLZFL2eNPysKr35hJhLsiC7BG+3rcGRhRuv3lbNWEmQWMQntaCmQ
1XPk+4ou7IFxOJMVVOKgX8w3siuIAOJV2MtHXg2eRT1R8UlBGucAYSkuCfvcpFAnJBvp97Wr90+W
9m7WJxAf+LLGShsNSGexvkKN1hITbEhV1P9yWn0MjcgsN3bNmnjoJ5lyNxw1RrUMIiq2jRoZES4e
kxma6PM0Rf0E+yINHeiqogM0rONV7IONtb12hKLnGb8bNhlrnpJGzGzrzhcNVmVpO4q0+BAC97lT
Lt2utZgd+8ZewSo5UTp/rr7qXfgOLoMDY/NQNAXBhGuTm+6r42D4Oz7Y2OrzMeXBrqPnD9fdL+Pr
DpbCUYPF0LwmgL80kP2wkNsRmkaFJ9wYRVwbZv7vd8O06NcLCM0wXiJCIhfGHexzqT1gq0Ysffni
pEpE3tODI0C53gBcR6BklhvkRvK3qntqWCBgIbEEbgA2ezYdYbFCQNzEn1IKKyo4eaMDXmOaA2z3
GvJcoIoD8sKZgpiJA651Cj952kzRY5zh+ucPWauXcCkEmcImsjlTO2Kjz4ClpNmPBMVEAGQEzibB
TZFUESJeSA+H8b0i1woAbREWuj1jwXFGndquUMG0AJLAIslLXB5jdDqBCWD6s8M03yHNDBuu37ft
TxR4NFOL+3MB2h7T9vDYZr54dLsXOvUJxHP11Lhsa6VwE9QmsO9eNkZbm7DFiS9tE/hygAHpVdTn
AJwFNRiQa4C/ChOi2hiykzjY9T4RYeKNJg6nhTECBFUJ9AKENX//DfODPXrgRZSlm0oSch8/oZ1h
PDG+CabEoievzDYGWLsm04uACzM5eJiMeKWV2emjEdsg+O8bu/ukDN75Ipf5VppY7A52xVsCnrW6
0I+dw91O4OEkV2Xg/EOsDcTzYdgxO/IUuKAKuKLZWOgVGXeZ9fsbXAt39OJimoQJfA0kdF/07HgV
Rt/hggGen5HZj3AcJHMCghzKkLcYGaiFkTMGP0IP5p9Rhit5w9lF32oRLm5N9c5DHBqJSJejfWXj
1618RunF7TXN+JJvRw4JOhwu9tybZHNP3ZFAB6dz6buYexIEcmBqezmk9YLRPkGSywCLoE3PPuTm
UKSB8rCx4OdF9T+LTVKWPVVl1pC49TEt8vhRydcWwNzfn/LhRx1/eBFgIxne9gN8njxYnfqMW0G9
x2S3TnBq5VmIciOtjN8Hmv/goyeYd/LdwkoJEmzNgCeooZEOgX0Fq8Ig0g7QICsJ9/Xw/fs4jwMR
nmjer3cDgWsiwooPiwpVjmP+Ubr9c3CGNdCH/Drduvd4Y0bY+Tzy6IEWIQgKbPjKCXhzvAW/dy9x
Qi3RZX3SFHymRegpcKXoVABKdsVzYiO78LL1vX68SfGIi9DToZSYAiaHwHDiwE2AyBjZ1OBdumQ2
6Dpf3Adc0Hx+W/++NneLQMRU0UCE+VF7jTriimhM+mCHZoKUFeg4VqS/gV+gDcZWXWdtvMUREOTu
sfdHjAdvckdRr4DEeVvdSo8LU3h5i6DDy1QrAF+F3DhUCuMBzfwqsQeDxcHq9xU4r+hHC2MRN0IA
PNHKhQWYJO9c/0c4l05P62G3kXd4HDUlZdnqEvF508PTG0UvM3cHuzqmLtDnOjGR5dp1u8bI9f4I
rL0RuuBc9jtSbhyTuPkJHjzZspNFAC68IRwiImblFeR6WhVYdfKtWABHy55AkWNA91QTG7xNAYme
xKjBrnkLYF/QGuMOLJQS/AGUQMfZQkCT9OjInX5/6Y+v9Xgri/gi9aQs/B5vvYTY2xQ1nJf+AJ5L
XdD2tVPOrN7tOyvVYf+yMeDKNC8bXgBMruQSzbtefpu8+B2kywgVZWk/Wf4TdNqKg9qYeGis6C3d
OhCsvf9FyBlxUI+ZecjS8M+xPc82SN8uGh7+MajJi8hSxiAd+SxGSBxk7Ppz46Qu9wJNiB576Ky1
C3vUK01wk48Ml2vakq5bedy1fSkvgowUAWFWzucpgQOI8JpbM2kH3JHdQNxwF27c6OYHebSEF6GF
jkefUkrcLuOB1UYgfZLe/n1BPM4QYAUuAguZKLYhEW5RMMggb0CsxxeO0aqjz72lowWyN8n1tgN7
WBPgsVs9BfxFYc444kvPXX9lbaAykkN7RHtiCyvOM9NYE2/AvP0vmOuwDYl8E3p7F8ajoJvOTPKn
33/36otfxCs+8INxnKMtHAiQRQksYrIOBJ+WfPm3EZay8JRwRQHD8jkb9OWnOs8VIOGU4CjpHWB7
dQsVxm27p3dlYy414knZJ3Be7jEPaAA1ulfpiDvQpXEyM3amc3jzn5oD1ITFR76xL1c+V8uWHzhh
wvyHJnOSoHSZTIVpDNQmfzcTiA9zwZKybOwBtRSup/iqoFcfS+olRH222NM6gpr6Z2OG1t7ZIrIQ
P+IznkJkn13DsNWJUXepmogWHGxhbeFEisc+AWPJ9i6+ziZ/gmcB6ot2tbEt18ZfxB2g1nm6BG3V
Q6qn/06eOtcH02qrJjEf/R5semkRWpiAHoH2pGhvOg5H/6NzZpvuk/jcXwK3ByDfAugUza9k0sTP
31/oyrF6KbD3AeymZVhweF0LHAqcaFDmzh2QdwAL+pcsH1bFMtyAKhBSBV4Z7rufyS7kN77yay9r
EQ7kUYDRbIW/64Md13S12lGHsIRRl/77q1n7Ui9F7AWtFEoxyIA3wO/pkF3lc4C0h6ecO833GJey
MiM9Uld/S+q4EvKXivYahjPRGCu0B0y8Xg/nkit1oMxgRQWrUxb0O9TBGTRLHvJrKFyz9vz7c64s
6Z9c0909hGEnQP7n9whZ0DM2zL7cvDg/FonCh3Keu7u/TckCmw4+XmFwGG/klN841PXAt50+4uPW
/fdx7hODLGJCUgGaDW01dEAOb6AxfCe9Dk7ssjDkLpF3hbdZuCuP+H7KARxrNlbfSiwVF4EAFI+p
hUU8TucOChb5MxzZ7PZT2vrza5OyiASjDxIp3eN8IynITdGChoYN/rOVNn792uVTZP87MTWYiIMY
j3MlcqxUYAq7HoxIFQJkYMwuPrDcZsvobbMRAx5X2DFHiyAAAGwJRwZ8eiRqz3wK+x6d60QNnPDs
pyhlI33oQdO3Mdo88Q/C6FJ1PTaZ1IGNj9Iurn/QYm0cnFbmZKmolumhrhjKR3QWa7UZbxT8qoSb
IMBpa0NUza18QZei6jztKqWPJXxe3AJCDwFNTpHbXLOTtIP4xBXOmV4cgagUc7XQaLQ7iGakh1Bm
Qdp9k3e1ASqXsyX8elwFhcnr/CLudi/KM3KvkDndDgFWZtIua8XI6PnXYtd6qGVooxGa8Mg4iHZv
tzal4/yn85AcCW+/h6aVEL/sRY18AX4APW6Q1QhDCw2tyX0HUjL2xO9/f2UTL3tJ4bNURyUFj3Tw
yT3qAICKSp38y+9//KcQ9GAZLmXkbd41+IDgr0/Je+SFzW6AS/R7V958Vof3RQKNC5zft+pRa8mW
pX58pETYPlIDrkRo9JgM+UwIrBQYZwo1FO8iHC9jWafRRKMlt3CrxLkWSIRFIKEakY7rudxY9p8f
XGX2rNmJZukQeFGALGC31Yv/juv97+/0sT4dS3IRR0S2gWdphuGI7EyKI7DfbKZFmcHHRi5oNECx
Ce5iPQCwAAKrJe+yk03HThGqSH5WsPiCdDDV48qLoCYWYvAuGTfvQ1BaVZ9IWszqJZoY2xIrm/LQ
n0WaN577SJFihiS/LF5/f4zHfXt4jMXZpaEkn8uBS/WIN0H7OChqfpFMYIj0atebg1pcURRFgk48
Dd/B2/ARHWuAd2716ffxH2fsJWUpOB8C+OkGwEJ5g0nf2lt7CFzugFKlLhi5R1wkjr9ECMqyC60n
/3i4XUrNxRopUGlOB82CNmGXu5IZn4tdhBJlo1Fv9K45N5Zv/P6Ej1UFeMJF7GJhtyYXHb4BjHnr
TFxJ9s21tMgl2gufg+c7uRfauQO5IWo/VqCRw/9Hh9E8iw82/lJSrtQ9N/ERDiToNLIZIJBbZ4I9
caJOuRaORgqwUDn+24VkqSxnwJNVmASHxpCDsZLRPfnJ26Dc2Jff3+PKN2+pGS/K1pfqGgvF7+Gb
AwsUUD0u6B0btwqnax+ZpWgc9CUQ0ioBE6Xzz5PDPtOxmlr+iXuZD9lIhEGhPkI9jp4x7AuXzJNl
vWe4AbUbQWXl3M0vQxis6joYZvEAw5NOBTZ1n9fdxhd9Ldmy1ImnvkB4QcDjweMM3Hcnu9Ksiasd
73CK3ihmJz/75Uksb32mT+gKK4zyIo8gy7/k8NOE4XeWwhzDGSS39WGb2QMd3QG46nZI2+BSKHid
oEa8M1g9nCcpm0UNUUp3RQUfZ1hWdRurbOVD+fN0dyeBXMwiXONwXJyOTfDMNZcZDBuZ8L+myMYs
rN0VljpzsaB6jgFm0qNv4ZWzG+TyBtzu1WSP4432+3JeuyssBed5LbZS3Ta4K7TSueX4LyZ8ZlGu
F+xUAaf1m1digOhhr1sybzX8msGjhQ0WbJTRnivkx0LZOh38HKIeBImlxrzNZAF0Upzw6XgnjGil
ogG8vpbtBe4+ImiuVAhbpRf+yKLDKyKAkFnVOJn5QSwsDgKGEBisqdazZAbVNNiZkJDSNjmm/N+C
JCZQfQR2yzC+BUpQgTF1TsPs3Zuol1aBO4EVMZA6NrqCx0q0APaB7F8avZgMrHb4ZE8kpP/6SOV4
N4v2VTnobaCj28Fg0awpNx7Nv/8+Hyvph5++gLt1ldSTIhQFKse0Vj2J7t/OzVz4ulm///WVjc0t
LoYjD9cgxq8Qh4Uvunnzg41NvXIs/ZGn3P1qkASDMg0wdVN6RD0BxmZw/1KDTUTVyvdjqQGfRHip
ZTxuzT1xBF9PnzuXcxkDFw/g0beOAPNN8tH6W0S9doD/j9Qh19mZYHeosVo4jJ06xPRNJB2VU7Kx
5VYuYz9XnbuXJcIHjakA5/cmDk0qyRu8u1RYPvw+w2vFzZ8K0N1fV/KgprGKsIBwiz0yoEaCUodj
VGpXDlRJO1QBDKz4ys5u0C27za2y4uum6molLC4l3axcNSGfh8jgwuxFwymOv8EowovQjz7XVxQt
siYjNCArVt6kjTvRWlpqKdDOYwDaZQGrOnE607dqC9ae12iXGrIuWLIJpIz8NXrSP64TdnGQGkca
yaEMW7R3h6PsxntIivgTdYHZrQZDi9N4+X0qVzbrz/ngbibDKu9IKmPR8wnQ05BMEeH6+19eC/rs
Ig4MTd1wcoCgz7TtPuZqJIRD6F/8o8SBJiYMBldLWu4/D7RolBMq4T6nCxQ6S9IaN+3GK3gOJoLf
G79mZeP93AnuHtQHcxV0aVwLG7036ku7T/d/4e+DvifZ7vbhxnF7bWnOo9+NEodlkdcspq1iYo9m
4XQz5EZXwsYPDrxwknayetjYhGsX3Z/NeTdWzwNcDZXB3FHPu2hScaH7UT3Y9KJFS9gY5GeyHsSr
nyrz3SBwuWEUaVbYZQ5r1NY8SGDEe5il6VAcWugWqnZoB7eCp8Qiz9KJckJFHXGlUDZ+wVr9aSnI
hgIIeo35MSE9QV8a/I2hm0A3qrYVk5XHIfnntnb3iKNMOrqCd60Xw1MlxafbhgFYbTJo82ncNtz4
Kq7l4paC62oCMVca8CYpu1b9nylDT42LdjYwNEY9Pm7pptaeZxE6JmpKFI5FcIYJJ+QnBcBgkROd
qvOW2mj+Qw/WxE+IvHthgu/DfUTCAKJbqzgdn4f9ljB87U8vYkbTwRKH5PjTnPTM8bfON7kYHeXH
ItxIu69s0J/ZufvtJSe1EjVggJGx2osPNoiCLEWJDjZN9De+vWv3/J+szd0gw5QRCvcrvPzUAFiv
zT/CRJOR6nU5kOvHA4MLRg1sTgCXXPATym9W0UFDjsCV3yo6ruU6ljpp2MJyU8/gN8CFCXgcOPhI
iQfZowTeXaz29E3Wc+oGJ3SdDFbbvMqjLYIokO5ls4NqAHefYk95gCj92QjA8wnn0apZ5JBGP4JL
RY8fND11OrXLD6wRnS3GEgQV/RTGxihri38+3N29+ioUqYjucWVqxhchd6pxR8PdpgFPcBLfS3lU
+daOwhz3O52gDBuybi7bI7WThiv9kfVqFG9pJR+3IUjKUjZNZZIUsApyBELPntqgMqO3CH6CKODa
nWBGXL8n3D7i4H0CF3unIzdQ6lLGoRtcJfYpjQ7MnZ+FG2tyZWMtldJtkYeKX+LHUGOmtQ3anVhg
ziX0dQLFGW5oj1ZO6PQi8uC2CruMECGukOxpQtVOuJQhcj0bn4KVMy09D3s3t+0UA/dd4BmyFt1I
DHzJQccNha1C4MoJgV7EHrgIwVZw/tCg8dkqvEntdtyh09DlbECtg/TH70t0ZYXS80ns7ikoBdnU
VMYwndl+gCytzu0JtLdVl1s7my9lwcindjw8OlHMAFjqFDyNWnKMXVGXXtOP7oV9lUCOBKYo2DNa
Al9H2PnoAQgrWzWutTWwuOBETJFkbTc/HtQt8eAAy66EqV6QjSrTSgD/H1EwfOrgpjo/HjryywOO
A5qMCvrGNlk7tC5VvfUUwEaRwjFfjhEc1P6WmfIToOiG3KutPrlw67uOSGEK58T+fT08BipIcJr4
74Jop3DK8/m+zPa6jMBgM3ZOqQm6T4k6oNTE2hXRRRioWfEJ3rHVYdwYeUUqCJer/44MN1Q6ylmM
PHyh3y6pdHi/iCh6G4HFHxOT0sgNVAw8qbKPrzFwTTh6GVvHlMedPHjuRbRQokAZY5ArUHUL3mHA
504mr/kIkE+B7evjW2yN+3YPjayO5p3sQp2nSgUFe092opnbLQyP1PDvxhw8rgDKS1VwECp8yHKI
XL2W6ZnZ7aZzbcLQzardLejL6jwv4kvF8HB0FCBBTA/KawZ/pUjrPGzFm6+XGnDJnm8KBm+iyViA
iGtjuzyOmfJSC8xmU00T+Bl5csR+Uw20h/II1DBcYH9/c4+3u6zMwfQumo3I+Ie5iBenHEM0Y9be
lmJz5QAjK4tAEvfgmRIeF7bMYz+QBMfOeGm+OBP5ssLrTuU+esYSNSIrP+UeW9lJpCWu8MZ648ar
W7lgwQT8v88mlaAE/+iaKzAOPkALhm0Fug/gXvwR9drwV4aj3FZCfiW/ICuLg8tYT2VYCaicdNAC
w3JSK9A88Ic+waoZVsjIc32BlF2/9G7vipt52ce3f3mpFR4kivbHeUk2r+mtRBsHjqNfog63Yacx
6F1sbrbVzo/xv6c/eakN7gqOmcoBwo32QgGSokoWnN7NbF8izG3cvdceZhFPWnnsmClqUFKW09aW
WdgH1nFZbXy2V+6h8lLQK5cwjSIM1mPwAUYUZXQacMyB9sxsiU/WwrG8CBBwexnDti1pDy7TF1SR
ybX/5m9QJMGmIIrQeo1eQuY0ujBs1eHvPOrwld86/Dw+nctLZW/Mk/8n65pwCXArc5KOqaUYGUAE
sSkRo9LLjW21EjGWQt6aGUgy8S30VkiGT3QNk/mD3DJwoNyCKTw+YcGCabFviVQFIzsrAHwT0O6K
0scQnNYUiiQq0yrgDcnGbXJ1USxCxAgzoamREP6k/mmIdL/6gMmdJgGA3wZv1Cs1vEZbjM7HBx+k
5P77VLyvCAkfQIebRTqHTtPCadI/rWIOkjnUif5P4XwpxeVTRhZoH2bePhMyHyIpUi0ZCFhAVR+2
apEqnfr7QGvxbinD7ULWD5iinbxQIz1kxTGBw8lr4ustJJGpDoS1zgFImZdqnjn8pHfdW1aFOre1
29Y+x0tZriTLdSKRbvI63+3zHSwI1Qxcl8yg0SgIeC2snCew5N1ocFLfGb8Q9tvgb5p4RUpvLJ+f
cuSDqLiU7vqNlCrg8gO7Wl3RJ6gyBdH76Y2WjJDzyGBMPghs8nRoi0PcvI+lj0MDrzH5awr31DLX
uqR87odM42l0bsKKuRilC0lsDoRhZQiMqi2NlCu11LeR6QCENMGVzBIBzWXSHVsURko+elSiMhaI
QBpu5dda+jO25j9O8SKeRTQXlUOMN0ztfJf9zq5QV7iSNprJobKZc37NYvWJPG+MtrLrpcW9KlL6
jMk6eH+0WmDTgHr2Buq+ZjDDs0CvCz+Q6wWqGnRmdWOzPKYGSfJSOJwzvszAgAq4X3R/s9e6RiYp
y45sAExh8lyLaDUJTrwAsNZ0zYhgwZZXFbPYSKLME6XpWJZXYElgVIAtALCuKBoBB7VCCPfnQQMr
vx31gs/VjsngiDCoUmjw7WFsxI09+COhe7T8FoFSluJmkrgeHkB+A9wEyikTb06CHRMJmYirjA6e
usa+RIqmZUeLDf/E1KHIqz+AXKtB8jXFH23OWGPwV05eMgYJLafnKbXi7Ya8UOTYgnIN9rHy5MdW
jKx+BJKFQPpdil0uglFdQwDmJ3rJvIgo5NBCduRzqygolaLhMvoXlBMNxrY6G1Jqmr0OVbLvKCtR
jBpGGSP+HIg4Cpft0WyhSZUhooW3zzdKpCsKK4Aw/htuqUgq40YA1JdGLoDRqQtjZzoStrfSCaG7
ozaKmitRXVpEdQKP8rYU+NGTIajnAVRWA9hgBDlas8er0r39vjlWBFzyUlQdYUElvQC+c6f3e/im
KGb8XVnQoAo2a+HbW6uoD06MrLUW8aTXjjHgaCVIKqvlfaGyXozkpXmhZuuj2u5Cra2RzARHozs0
IIbIGwty7aOw1GK3DMPD4wAbCgE5zj6BFN/xx8mgZxRR/CppTYNGePTKaAzRty4aK21r8lKJLfhi
QwcDoZESLqD3r8/8hOICWhbFY/RSyHpQHCfm2hdfbW3S59LXRlkd5FeeGdS6yV9YtFiig+2r9Sed
Q9WKjsyu34+jFiZ6iqSfsCehuHFjX7uSLJXdhEU/NMXhiMjUMAqfTIXgnYBOCMwCY9TBm4KufQi+
qze63EqJrKzQpc4b/snFENMYEjy+S2IGjmjXp63r6dotbynoJmNWx9ncptChwcLC7Zs9CAXesNN9
8lekyQFzB0FyN+6Eq3LOvrtLlWjTiQFC28p3W1WulYS9LC5vsSKn5Ek9b/az6JI3eA1ZZM84jB67
3S45pntkPiiw39I/PH7K73tSYH+UaQ/i7//IwWUesg545XphSq48rZzp8bWg4s+sa88wyW0kqEJC
RmViqIomMAqY9pVjLpEQuFVU61Wd7fMy0FlEwew8+ic5MvPq3OVPRIBVYBZrJcoOsE6EW7uiB8Nw
8gtw8tPxT+i3bhOMh0pIbTlHdZ4UcP8hAC+zAEnHNQ5AFS6biq+lJWwoo2o3+Q2yML0RJIHRg/CZ
hAbno9WXbi4Uo4xqpYjAj+SmwjJ6OfA6OPiqzDpZ6iVtue+VpxLNnhztQNNmNJkconXvyPhGM8ga
xX7gk6c3fm+2cv7RRg4tdBqDxxXkN0J4SHLgnUCrfvuZ5nAzSZK3USm0TPoOasWWh1qLJ7bU8bmJ
G7MYXujUpBrk1HO5IloSAIsQd5HKjqeQT1KVY4pDkMJFVx576JyivjCnJjaadnBxWJIrB3ZZLi+I
736Q7ODb+dKRRFfi7Bn+u1bB82+hkmhDnX6GQ39shtBhFKstwD1tMtpuGkVFwwNbE6+IKoCUeOzC
kSUZCEp8lMG+PodpOgf742yCLwEQV+xbHFsp65LgT163Og8CEC3zakhkRN9MlTq06vIdOlLagm7O
ZS++1zJ3UCqFWJXUiqkhpSL56lK2/GzzMgWWpYTTQaYMeIOgacHUiRoyPYCBpEMFcKZIy1pS8RZH
task/MuOFY2R71SBQ/BCo7+RKUBcU9VrKFbBq5BnLyR9b5Km84RYsJhB0PMulu2EH9+ZekzsnBPq
1zAEk1rhs+8pL62pr8GXNEjz5IfHvn2uxGMIc3oYTINGPTbASXY2mPg40UtZeAorLfYVgwusmNGI
745ZCquDFBaLstKiQuNUIQxbz3E5otXsj8+rbHTi0E4c7kjgpMRuCneojjWOwmHsa1xb6D5wT4MK
Zl7Yq3Sjg02LpRsiDot6SlkDONVN5PEtvO61lj8DLJ7wNi6iAMDJ1KUbvLCGpAV2y5WGBLZkwMmX
0/z4Rk97eEWkPVSSFa1XjOpT4y6hy70PaEiKOgpQaCd5Ci8KDBtHNKTkxaGPnwqsW+l1pGExVsLf
8kmQWy+v/qbl3wF7jq9gjsF+FAMWCddd6ia05Jh/QbkOHWISriTUoEc8gdyPDoH5bDXc0rUQe5wp
rhl/mvxr3rO5I2X0EbCRY1Ix+4qtjBIuX87YBC8tI5uBiHzidImZQ4rGtqF/n+J8h8cYe9QmKYB7
6ptfTlqnNLuRDqC/Vtye8xWnydgnbuQv8LTlrrLf13YKK1wq1CluSHYCQVICm7dIMxgPZQBZYWnw
KGBVYD0RtchpjU9euDLUh5FcASntR8x5CGvaUjLz8tBNU6nJ8EmXOCPtUmOAWX1bmekwvXQlGtRh
9dYpFM6i6hAc2rcETvSjlB67Hh66FHhSYYdUeQR5OSxOqACFrMagsFSEJDJxPUPTKAxh+uvAELOS
Jj0XOC2XakwSXTpMqWesQc+9XqC+5F5GZQH4pXtK0jtkVWggow24H+nz3+HhCjl4mQDaPatYJBIU
s6Tr3OZCKNoVsXgrC/5UsKPvpcFT3x/b8m9DKhXOw81oxeVVxqyLEbJFjY6+A+yOVMw1qaW1mtuJ
lB3Jma9n7WECwlWOSo8KEydFsj+g41SrIuXqw1xY7/A15CjxiW1qWH9RsYsX3FtlskfmSQmMtlEr
T0JkO9JIXUunrgHDFJ1LYXKmYfyevEOZLytPcA6hu09R8QWVglzjPVEserThoCE0KhG1JtGYT/yf
5eSQRitgrCGr8FZnIGVEQYBTOxD5xejQw4cn9+hJDdJLzpwiMK8yo8EFJihNmdk1/pmavsMULXrZ
F5MC3wHvCwmw2rgNnrsqtCmSOGKYPDekBJA2zlmrTt0QhY6yTi25CyWTQxeeoMABeBCtGt+rlmMB
u4+1uq0GLQaBF4hSAZ80AVFwRjnuAu6KSB6NsAUagSx6F1BKCISdgvsVn/VAUEiFJgh2SE+NluUF
RgiaZl9mUvTJPFWROQiGn6DXT9TYuTwLvWVqcZJkoRkMAO1B0hgxUrF4jKDmNSqHAiVCH1Jw6gVW
n6QGHvSwUpT2NYx25ABBdHLS72QC2wVtH5cCngwxjNCcRoy1JodHHcn6N75uj0MDlzc4KyD1MRpZ
4sFKLmaBK4OTXWe0jFtwBhUaJYeaMag2DcaVFS3sowYtFnhrH1F8qIGjjXEt6tGDuc8mh4txl+T/
cjRIA7w+5gdCP6cTpebIBDSuJBpMjRJL9Qx0lCXUXsDrQYi+wLI9C/mh6IwayC4eiQAYo6awd2qe
pnMHgQ9pLmjFzPwKznmZAXMRWTLaCO4C/PM4Ih5lgymi9bxmW60ZBxhW6y39LpM/EhwqGlxjzOhv
KyNIoJM2R5yC4AWiWRjbMU6ucBrLmgxjKNW1Cp6F3OXmUKGK3T7PdqhG/R9J57XcOLIE0S9CBEzD
vRKOnpQo/4KgRhK89/j6e7j3aSNmx4gguqsqMyszKs7G4rWYbYNQi01lOnXNPfcpzbdifakYWsTg
juFOZadtCMp+a5P8Ccb3sUYH+EfB4VjjOylSvqXaR9toTnR55PZOIPmm0ntDU3APpctzvei7iG+0
juSLYArN66Q/psT2lG0LHQU954hm9ex13qeYj3iR3FFiluxiWOBGSuylhnG3vuLWS8qVlzZ1NEPd
Rl1+wIpqPz4ePoiuNWX+QEJos5KKV/kjF33NdwFy08/zHt8OR2kGt1zOOSz92JjXtnfsfp/HvavO
TbAMY+k0bXPUwQEMkrSF1lya/qhKt1DLD516J1q5XEK28/vxqiXSlZUTp8EgFJfJl8EEU5L2hkT8
aYPF5DwpGzE7qZWeprnRuJ5Kg4zOqj0Mqlk59rrQWSlbNfoYTCCjQZg0VXJHs0dTFqumvxRz8b2O
FPzU1Ny08BEvY4ZsV4GIDH8RAy5MnTus2mYA/Qe0lE9mzfnNdhQBU7BEXq17sVi+WjJWqkYQN9Nl
nj7gizeN6BwZ78C2mFyVDMalEk6sH+1cR5ddLgd7bYgnxlKEwpYYt3rqfBYryY8kTRYswJYK4pPl
+KMMzUAK7zKQAWjbZrX3tvlEymlgRyrBp4+XmUWgsBQb66ltA70I97Vt/S1apLljKl2LchfW8l1J
yWFK+Kr1sQnUeuKJgcy/9tBOa2DdEJLrurWxzQOC74YuZG2/lmUO7Babp/GtsL9U+a1f38RCW+fV
+dNKdKLS+wvBHfi7h7sYz0paAUc10udJ1X5H9rscmSAUfN8GVGnFpUnqUzXa6kYrpZ1R88ZK7dYc
fbUK5CL9J8zGi+0eC90HrVithMcTztqWhjflRrphe34mLyk6NGUxHSejIxSv7ONdvMz7EcPtDcu8
z2OlnIx+ibeaPH5W1PAtu5d2ULV3ZU29MrV/55mM1Sp1RuMtNWjfkeyDsydXot0J5VSK7yxlMBkL
wu8mHF/Gxu1y5FvLsKeb3TWhdCiVdBvXYUDM6Bv2fQchpGCZaHHGMvnTbCyVI7LmdELtTetLXkya
NF47g3xybktUElV5pjgfNNTFXXtc06/E/pR1roqzmdnxJuPAlyOhnkQUZF4NyNTpnSc1XCXjjM0O
dPehW2finVnF2iT2EB/n3tq2oXapzfaoQ7pFdXFYZ5sVNoaBNvTzKHUrpeTx1fJW9BVE+boc56jw
kzVx9OVdFsZXPTOmKeWhUDhQIK6p/pt2nzEdUl/UJMazCeA1uu6tQ3dRk96RNT9Wvzu4Xksrb5Ly
XGOe0k6vZKIeC5Ff5z5i08DibyLw5zzwL6jdgtt7vtC0ae9dW30umr2tuuytjKc3FXxmVq/NcJzL
+JfcC7IvST4jI2tcQuoi/E0hsUy3CeuXiGRMhTfw1pMlwlnIvKw+c8NWlad2hwwSWvEXOyjym804
QK/xOLui3ve2ulVKssuo/s3EW0KC+Is5NLsm4dptdHeRUIYq90l+MRZ3SNkcEsqvmg8f+vTDS+gy
j3F/OGFReG2cumE2u2HzzzCJG9d+q9Fbzea40Mh1U3JUNHkj9b+GJW0UUqnLV816KhK3MHEkB+qu
sKGYwVK18lPT06sdKmQTSdluYZ2kMRbuOCjUqXJV42ON8/1iVa9NgnqgK7aq7BQyhtYs0eS6a9p7
kz5R+5dGLndrn30Jk4fkJKxhpDy5YVsnnkheQrZry49Ycy0MPGTpaMnb4huCsdWdCMvw8nPSPnRr
R5ewzkHWgWQo+2QiB7WL96bt6w2VmjHloM/DdZ2sU4RhBvtGcle6EnRv39PSYpg6Gs6Im1Wf4ZlK
T9T/zCvZTqR0aR/hEqSENbSsiydF5KnpWTR3g/Ula0wJRmS0G33ZOGUgt5hgkjfWZ35j7o3qzO3Z
UmHG9Kixqyk/qRhLzpyfunctmdBWsgqF5drWV4SlTksytrrT4SDD+/IaI0xoHv7Dheqb69vMSl+X
Oz2gEykjyq7mQDXnUPP18GTZBBQ5TDo1HV8vuYN57rWCu+iQ97jdrvbZogsWWeMp+EEBCA9t5irZ
QHIRVzZddldEu4iJS7MzL2JaUDOOtQyn9ryUgL69Wy/RCaO7oOuZKOZ+L/Wxbyt4ZiYPICEhJKrx
ov43JFU0yRe/GSvuuGqTtMEYBa2e4wT52go8doJC8cw85EO0hzSP3CrV6I0T15Dny1SZOz2Cbxfa
jxxhRlW0W0r7VZqEL+V+iMPi/BGyv9GW+W6RPc3YV8WfydUzl4wdngJcGqY7FWXlxmJtGyZnNzRf
ptiNiOur5d7VV8HWR7mBX+pJ+uEGyDd039no5cum/CXpYdNUxlvR7dT43EsfpHsH0kRumYVJAGZy
PH2rd8lxteyTktMZhQebUjtWLKmldQVOVunJz8MakmnZNIenuJqmT72R508RNh1QpTWIvSRVvjbN
QVr2HvhE48Rx5hukQ4c9k6/Kynda/VmctahsMWSfxD5v5/0UJYFqEx1hrNdVUdmYyvx+GXel0v6s
hpGcaIFfbDkqt0hNHBybXnqtfm6K6S+KGNzgMDdhGJtBH5fPtcX+VGjZz/JiG5vZiJlelpAUW+mp
UhenI46az+XKy/Bt5WMcRKHyJ1mKVw3hzzI9Z8157Zz6S2v+wREOrH4w8wyuljv5PwODsXRsvWV4
NHBmf6jeJZUcHNzosKizggfZYjGRiVOdsODnmRJpWa4ybZbSU2a/r+5Vwk+/EcqL6DZ57cTisZ6w
48SKykvyvaX4ehc5YesTjgbEsBQf+FPSCJZIft1ePiggdnVDGPyOvAHbvhYV69J/xrdyEW/ap7T4
hHsrgTK4iuHWnZ8ntyE9DXrnwBzr155irUcuYAWbrPhix3GQVeeWX835eDNo26bLT0O6K7HeHJ0y
DRocL+2LlgYG4dmIikvTa4hkZgqO9hKNTvVqYCoVPo+N6g3FZsz+JYYfojpXduKkoUSsVtwWv800
2+QhlOdbw9Zat021Q1HUu9QICIFn1XXqv+PBVZNdmP5K8T1cX6L+35itu1rxW9yoapfRrwQmjFpM
gjck0naNZ9eXyly5TpGzRWBg2Z5Gbq0rP7Xu9piecx1PYYPfxvHQCTqoycsVpTOnvBrZLrtpdcQE
+tykHrVkSV21xAIrjU+oiYOmi4/COhoXvT6yRW5hpINspnbtf9LYMGV7kflWgEyUl27cKSuJ8BlU
PbZhjcEcfmjTPW2CxNq+TM4BS5X2a2Hvav0jVlhAzKdnQ/wzMehNAZgIqZ+4zMoP0ZLtKBmeaI5F
6cbyT6di91t+2+jnir96vOqw/xq75ZWH0aeiA3Cc1OITnKmPL2G9a/RbmZ1a/VixPY8EvGB7HnGT
LHkUvaXdKeqOhmCtfsrQy8ktzwvXBLTrPexQNypYVTr3jzVEHOHj0XDjP0pSSNTgLF7LTnDN+oME
0EIG8XCiHanZMvtHj+c29VbBku29qDbWN0Wle6t+9caPmpfc2Al28sm5J1anZ7MDS+Nes8dLWFRP
JJhutJqHSVC9/GyHAQGWsfXKZzGrp/Im4rdovuA1LK2vrUZnEydOmpTnumeOZ6g24gIp0xAYMh9u
PYXvpbSyMk1ikr4TeMVlNcjNIbfzwCxTTjwWgbarxFdpL/CQLnEOPxZN9WZQJXOaMDVmmM3f9Ooa
LZuqeAp7XvmTwThTCr4BJIGywP6Z3M3Fiazrkt3sdaXtO8Gsj+0FudrGNI9LdS211yY86zS0FSxY
7muhO6rbIj8k7FkPGuBh5oNbpeWue664BzFn7lReWeaaW136pvE1rPtCAuMNmq8u204s/pp3jYgc
maLJ2uD8xecy42CSiWdX/pViC7i5yau9nviYsBBBYpv+8Mspk2yvF1sY0IkOZL0m5mtd/g753Wi6
J/B2VAhad6x7R2R8dx/8rGX6OWvtpmmhDM1nxKI2X19ny9sYLKKunubic0nOKw4h0UdXRptCe0rD
oGQejzam/SpmF9jNPqctOJgWaOUOdZZjclONDGKAQDn5J+a70hwMZEdZfBhpZblHDKfteN+PKXV/
MBjnFe6UVXKBhmgp2nJHB8SwnHAeCR/iXQhnNqo3OLODetksstl+SK2L7qL6N+UfXesIdoowobEv
ZVU6WPQaYCXKoavAUYwLIoaxJNQoMNMrs1OpUjaNfGNqbxZtRehUqyOjiO2eGrwkC4rHX6Zftepa
5I4RBZH2o9u5qxsvWeTk6S5ug0FsITkow6PpTMQ51K/4Bqc5tmXSaSlvHVna9XlIr3H3rpcAuIdO
mryRnYE0/5rtnSb/0dE1UuQYdCkqfUx8yFZW2DJXmtHgOE1DKsam5J2ne5HpRzZxa+2mUNz6KoI/
4fNh1EIsq77pfqZqy0mpYzdtAyvdti3Ny0vXSJsu+g2NgxHuV0SwsWvmwfjTpLRqODixpq978dtM
Du/sqt2FvWF6wY4BT32xQdyPGjHIFiMK4JLMWU4ogYEBSiKluybK3bx9ywzS0AsIj0M60DSaO6m7
r5bpGMm+wO+wqxzZ3JZInEnaUCmngXnOZk+ob+uvlryrRKpLDL/vIWvy3MtG6cgF3z75UW5UuiY3
VnFCSiLpPx1w68siLLDtTfEIs+EezQnG7X2JhUlSnGAE5p9ZeP0BN/JFQQIEvPhCBTJDHOzUrWr8
y+aP9lpRWOJtgm8LbVr4a+TvE0pgoKycq1Y4Wh+6aHRGg/Yc2BH8YzN1uwW1pG5+RtqpEzjmZP4U
85DmV3U68CbkDRiho7GO17h2d5Z7pJ2Ava4q3hPAB/M6zi7uTxpzpPImwXcLkGSpMdxxBhJDjGFu
zOa3Cs8TttL2Tnwa4DkxbfN2sS4VuVrDxrDwHXibpMpF97hZl58HHviJ7NeUj/L8NCMpYvSvq2Dp
vDr15cmpJDfsvK7fYVstJ1/WuMvS0p0nmDB5eNLGcLOaVhBF+Mx3T+XMCWP81Ek2QKV3SevnaPTa
ettM+/a1IQQUh/k/Zs8QKaR4j1ArWl54GxCUf5p/Q+bGilPJONRvVXvDlo81bcd9D38weCo1+ldL
98pvIXDux0wwCoU3RF9W/zErT+JFw4ZAHZ+6D20JKn4izVuXFajyuYyULT0IiWUOU3yYfK2a7GhI
tjBP0EtzR0kGl2Fa4DkE2QOy4+q9RPpdSbgpvb44ANbb6m8cuXn3neQBSCsJ2db8qkiHrnWzeRvK
AQOf8Scy02k/U/FTD3dAXiKjN+mXSkt9y0qLl6x+aBq0KihA3vNzODe71jjBY2/y5SioutIACuvX
GvjgTMTsfcABwHqS/6rqmVEiN7YiqjbNfNAryvTM3Lozs3+N8qPpzw/8HyMobja1uP4HLD1eObFJ
j0m8xTrGdvRqCz+AiksGGIrXbyPdySQxy685X/nEH15ZkM5u4M0buFYzvMk3eJOObGZjDpr5Vc9v
Ke9UXGMmjlXt9Cx2fX2utcBc3HD2QUsQhBEGgAl3gbqRWYbThb9R0Mq7RvF538z5a6AsRMde98zQ
GaIgrEuXSNhquq0xlgcHu7kBFU//hqhxqg8hbnztcufmOJUbwdj6QNUTKw/fq3FIQ2INiBjGrLCh
qZEavrXlTYeeSd466XdtHZUXx1zgPQ6PIALx0LE5dlQ4Wu3ZSuUOxQ9uD2bkpde1fdcE+IpCJcR6
/wOvOCnb0kXXizeil5Io/0ErkACQ3dx+E19r64dcD9JsmyuOTe9KRI6Fu1gfWBZ3tJ8z+nILEZsu
FdtsCDiaRuGDcEvk8wEn5b5sv8X3pWdSL+CmVGeMt7p5VpD5qae+2drqv4lfXHejuauzTSm9h/Vr
fS/VcB+mrzAnj6HHHhDpt9h8dR/dSQDpt7PmaPlTaxyUkWKusLb8aofvc4wopHL4EujVFBrtVXdT
KDFu4o7O2YAhHzfy+DBAStysQtvNf+2Vjqp+EXNxmA2GNuFPvFsZa6gb6cVg2aH4FZryWSns3uZg
eTNEBttVrapROQ5L6fZGfTL/X95JbKhIgFqmyYlJaaqquyD/gM0V48ls1A8JAGIj6cODw64Kp2th
7SlDFsizXmSgRKTVRN1LqzX7bol3alk5xlBv2zr8k9P6yx6tb0lNggZqeZMZiSO6rZFlfjEJz7Q8
1RgpLJsy8gXT7BUhEwLSjaW4Vfyjxt8qagT1EFoBIzhhg622U+rDA4aLXdn4g7Ivfkih3yYaptvs
7FWX5jY0kTcsf8OouShQOgoXmPNW8DfLmqes2hDMfRM72Lf5o+61ir9afgnVog/J32zsVaiT2Ro+
S+ExjDedI6zplDV4MPfjYek5xAWYmMp6DSC1mpyrZ7v7jHTZTyds3ZrMj8zsCQjAz4ZHfJf6PI6P
wR6gdiYit24ffbKMvT8laG5nL2q4Xuv1BKYWruOnYt0SLX2qwl3K79Z16VlIN7xF24wygdH9NY5P
1M1p8VebHuuo/0XT74TSOgIB2NDgY0Fhuoo4TEgXNdyyIhy1HK7aR9MLM9w/0IcF4Lu/TtG2HPcL
SCxkFVSCFj3ZJfwFPM9OVw6rAeSuenXGLbjuqwWYaLeusHEnqnAyOJbhi/lW4rfdbkLDq1jQDEkx
CUa521XLufox0Vxl5ngFXAalGMerNOyl57U/EmfBDuVofupWxNN1czUozK1dR2gbfg2sUqqLepu1
XZHh3bcj5G6TEdvIrTcOPgO3aF+E/YzaBTtp5ASSelN59emT+Y4m4c7RIaXLkGkQ8GuxsFKDMIow
kiKDb+Q3Al5337n5OUxbU90tOBUR1zX/jGgCCwi8y8hdLga6tcLLoInDGb9xLd5246VI32zjtEzn
DJYVoFffix69HeBu8wgBnBs/HxLQ/g+scWBPbjR5tCgK/oyv43JplFv/Z//kibEZEs8I/9UzAFaS
3GZj+FSoDAt/eIjfq/qeowSzp8NIkp9wpsSHFNV6V2K9qx8d69iMCq3EZ0b3SBuZ++B32ryxtzZJ
VeElz4K8vNnjsR09Kb/IcMtDdiCB3dKs9+WjAfX8lZm1wT2D+qcKf3XLyWyGfrTKmezw3GX9vM6u
zvOeHZxzDWcRNK5O+ZZMpCUphRcnn3Vzkr8tfs+QeXPxE1ZvA46uIrsyAkJCwh4JcVqr1O0F9ZON
wU7ZR1V3EC0cII5EUIyFvFtHJgmQY6A+n7Pc0zudjPwtW6HTkbMMiAPyzhc83vwd65tZLIeGPk41
XLs/rsolb5x5wvQ5wGjDF4fQfEScCm9pPmcZnt8R2u/ykFOgqLE9pg8N2UpDs/GYbzKVxgIVSe5U
IH60DCh9bBZ908/uRWE0qZ1e286rpz3b17F9a95T2+F9AAQFrFAiyC3pLy+/cCWrC9/+LGk0lY8W
mCVKt3Jpu0u5iVDIFq5mbupYdtVrUkKHu4/e7XNZ/DDcsgkkW98NeasX0HNWrGGKLjbloFJ46FMg
+n09MNHYZH+oh2b4ZiX3aOL5LVZfgsZcv8MRtUT5Mn1KDyeY/iih0mhrUmx7P+HSkHczo1K1YvR3
ijRUsY86A6ug1l44nNbonC2fTfIRxZ4tf8lQdIl4NzI70I+z7M0G3OMhB4G3oX8I7pAT49VW5O+h
kA5RQ6UJMXp8s8D2pfrDSLlm3ZhEd0zQxzuW+XHmMmuUqAyt46JjcWXw5SDUF79zuC9SKZDhr+Nw
J088oPQ2jI1vF1nQmHA4EHfrpUZLF0GAIsQej3XIPRG5Bke7rv6l8TkBmY4ip0VEErVbqy2chXQ2
Boa4/dalF62YEAdNaPJZ9+SERCbNO9LHMvbTtaSHANc2qFKN4ZnZ5C06epw8AnjQskufT5taMU8D
jD7+zpKjqU9DdCNiEq47shFIbei3R7NlvM+e4xpHgDHXWzRQICZqvc0Mwm0spvAi92NmRZhnEJP+
3arvlhLwXjKMAylK06mt7rnNO5EAuNCdWnF1VizVKa0nqXMfj3p8Ev2l4B+M8jt/m5kiY7SecvET
1rhlv6cy8nyFAVx9kYjZjXV/Xntsjhh26ZNDVOFcFcVW+VMB7e3YBxlplhU5ZKgKtzTepZqHcqi5
Ctd7ZX93UfT4Iwfe/xRVjBExJpyESd+dOKp4nuYY5VfxScm2FOBE09iMSLQLM/vqDCDUfMbT5h0c
hDUdBGQQAx9ydyzjvw4efmHaHf9W0bn/CVUuq34eoNYjZrSGO1G2rI+KlihpP8Y822sWmqw43av8
4JFlHojFPBSzchvwJJj2pXgJs6tAyxiFb3I3de5qK5ehH0OvVR/dZvUZ52lQHKT501bArxG6OQMf
ZXhL7GdVHf0533crPFX4VEYgStpTH+0rFebwWZG2uuWtduga429beTHsimHuCHel29XLXSK9JupI
p/3PqL4FEFPS73QB3bJJWxInS5D3DEfY4rmf+nNaqM+5AKsmviwu9jo2isU/0SKX6BcZ1rmA6Vzv
U0chje0bNtacubn9NubkVbLh2utV90tlhH9C+ai11a4ZOOH9oHOvmf+GHqSECqxMkrUdMusexsue
nL6XaNjP6quJrLhihSBp3nUpeuoAtVsGjMSUxlMCuw+cZslOmUDsZjQtvq7JsV+r+rNpRMlNEwiE
moievlyrnbCjW2US3iMQjlb/1CjzVF3bSQ1qxmJ9X+UHBMSVE8k2uv9zHsPkIoQS4UMZyNwo7Pa9
sInSk6xxL6aRXQB81TaiVLeDHYdOk5qZM8jNGMS9+I5aM/JhQlEtLPHJChGQCG0kO1Shuy8voeT3
+VYoNvttLnsHkza9SdT3UL8u4wvjZ5sebIvdiSZxSxRJ5bduCNckCGHd6C3jVIaZvsUmjNNGf4n0
rBFSxBDKqoytTU9ENEHCKQgbMoUds7nXiAlsqufckg6NIk2OJWmeji+HykG1Xau/DXriKuV20e66
Bf+lBnnP26De25kRv0BNUZdwJXCW1oOgw4W40hwTI6O1bs5tXL8bhkLk9ggTpXqI2cU+VfTLiPEm
MMFCF2sBYRF6TBu8TQy4Au1TxHhUxvG4a7viOE6DgNUKYbswGI6toGlkvkwW5hzTKkInlDqxaRuh
eHHE8zZtaJJBTRcXgufUle21UG3H4haR5vqsdV92au0LjEaacahIcNLd2UaHqmv1jy4dzarYJdHA
btyQgO8XgRxe9NFPSUGxWcvSyIFfpItmYWiLU0B5TjUaZ4cu0lS2hFBoVIs5OrGnlNB1LsXrYuyl
1lftfaUH0XwbrYMgzZT1AE5bX/dPvNaR3xPYAZ0lVrD6VAKP1NCAKUizFC+dNXB/xXwlIZgyX2LS
lKxf3dzuwVeYRqveKdqXmtSMiOnmAr0tmQcRPxu612E10bl2As4E0ZtQWQYmi3zdMgHYLEix0mpZ
3sBGg+Yhf/ArDGyHxXS1iI9b76LG2g1L7A8oEAaVwbJ5iyevGYZtk2u7RvQC7o2WKUVziOiZ+/et
ea6AUwfrn8m9TfPbj/e8tzGs0T7r9gfgLGzLcx8lZ6Xa5up0XO1fYQF2F0worbpf9M5fDJ5DLe2s
+FsThLZILutnuEXtc6WrHbuU77IdEPnotjXyF7sN723ZEKCThohIUOPNinClyrgnprLS+RAM2A3v
vSJv1TS+LWHmhI1F2p1w9DBBCVFJ6HDHbgm61sTuc64G+2dsa9kb5MVyJSVKPEUPf5UKPSqHWhs6
AiXrHtlwKpO3UOhaxf+APohrKvlayEg6OxLBzMg+IMHWXBhATkc3FH6WptuhsQ/xPMPkEX6DimmC
kK/mCGys1mcn7iofqK2qBJKzEfjGGsv0kM4NuFR8bVhqa4BHhqw8SZBx2qhsV5SI81B9TortJ1Z2
QZ57zpL0KXwsKGrgTgPt/creSoHqxjAM2ZOHcvCN+qEQO8/6QRap9bwi7awmw/bLh2gXnbszxdjk
h/HOGDerVWxtpP46DZVgOknZTapQKWi3niPfQC+FRUvL1sueMd7H9Us0W5W5U0NO1qK0iWlP2NGT
3Mh47tTzbNr0OrVLsnWo6hu150f862qs/0LjmKFAaGmUS5Mu3bhnUsMEIxnuXLyXdfaqWItxWaC5
wRJyRvOHelvJNDcfL2Z9NeI3qQWl3stl9ThwZYLvZGF81wYvmvaBpsUfMtbRZBTEsdb81Uj5M2e0
PpIoCrQEsqIBhctkYTtLb+2IDSJ56a/DE6ab6XHsGxKOdryM5U8WfscjcCdH2Fp+ERlMdNhFyj5+
D0qxyIrXGv46+B3bEfJ1FIEZPoXKWQv7+JqxuamhQrzp8/qT1OO0T7s3Kw/63PjVi4SYlTHQkYuR
5eejlK+0izGRGzDmECtuXztZ/5IYqmPgD2tOTo4aN9P6bf9Q3uF3jTZkttH8Wl7S50AM16o5LTGC
J9SrllrA8heuEbdbI0aJ7WFvZy4kOfB2bSbMpR5NbQk/IcPsSVs7l1ie/KD4IjtBwtWiApGZuuuv
BGe/QuF6FV5bTud12iXhQbUunZ46EVdMNr6N7TOkE9TyVECk+nYJ8obo1GYt15EU3R9lyhoMTTxm
X6MUXzK6cdEeZulrmGyfS/spEY0vTa9CE1ivTuwmaG6ZSfqTTq9X5MgZxo6bNn+KDEvf9u2KBwjt
v1eFA7yp8sTfP6qxg4iJBplDW2X9MWESK4r1FCk4dYNTaIBA/ZhCqy4XKzceKiYlKORtXt3XBceP
WTjtqjqK8tmH1d6ecz4HW7DZ3TTRTvEHuwccCA+p/BUDAli125hg8j27GpWWJy5g+LoYrJyCdOTr
3ia/Wl3doo4hSDDyLqxoQlfA2JtKv4VloCBF3YjQPkmDOPJr/GEqAOws2Y71YjHf7RprvM7ywnbL
2CU1pqoQ2mUOcS16xs8GQxSjW8AcNH8c/+LGtJ5RBjSbMS6H6xCD6HPtz/BaUawsriyz52EDVKVH
eUgbZ6zFm4kMhQWPytCvdakFCXsu+5atZBZXpHJrFcQ5SjTew2JxYFdElLMaxu7D0emjrvH9Xdb3
bB0lxBtbpZdLCiDoSJv0gRqdZpKcalNYm0ZNL6Xk5QhEhgqDOU1jXDQlmAXZYusxb7fqKCFpncEA
acSeBim6RWPuLrNmHft5uc8SuKGmy61rqaiHK9N+bhSi0+z5GcQ1a9/bx6TcqdFfZeMynyhXjUZU
1FPmVLZ5VTtY5fyihi+o1HMvS78aAkfm96GlaNbNLbSeNAys0RMOMkkC1tuc/QsZvtrmPZ4+FS63
2HrpjfdZB9VVXmVAw/ShCHpPBWSxxr/j8tqc7YndgTBumqO5QDKFeq5szSRW7yHbqgXEabTCyVVh
6No0V/Loa4/hboA4D9fGBkk1d1ObiXu/Nt6kNiw0hy9zMm610HSLbFZeZOsnHCSHsqA3SfKGRIpc
BgNBRqvVJorgSfpu5YgNlPTedcVvtMagZO/12u2aNHyTgBfk4SWZgWRjA8FNp+fZNjZnleODqreS
3YLXb8M9ZOmmwiJAdBTGNpf/LTEhg5aGrlj7H2dntty2lp3hV0mde3QwYyOV7gvOg0iRmuUblCTL
mOcZT58P7k7ig5hi6lR11WlbFkEAe1h7/dNH7IsDzYt6EDJwMrUJshyob6zjRsqCaa2T5IeWmACM
FZZEnVLv5c5TMAv+SNtns0YnRE9e1232u3Bd9vHGpIvn1m8pLum194ASC7o7LMSGx83y0D7WLdRQ
XU44rQQLg46KOoAOWbq/qSij6aDTm2rHuwmKVZKfgWUjTvK2eC0t+c5N7G9xFlNA0780+1iCWzCa
O0B6XMdx8VSZlHc03AKzOWBIHEgreONu1a0tBFEwmHUAEbEoCk47RTDS1InImHkS8AaAdqzBejFM
6N9ZYDgvNH5ZwPJPU83eG94sPA7FgzqK2V54wsiYNol0J9VHQSzNvOR8sejzZ3wdYbNo7jxu6XLi
llwj61Jq1kkOc3FqnGP+q4TDsmqqbS1DAhnEnpTTGbLiToHUUoh5VPlr3+nJMaY9Iz33Lm8sVw6Z
dUML8lA0NL6FeVLcdAN9Onbb4qUjRzapU/RDsNVweLYq/n8C+sFhuR/WugWLr2BiGVgbZj9ah0Ze
2tkvdVgAPXucuiUUzrGp05fRsxXihA6P0yO09nxbRrbYDHZO+9XTb5KAbh+1kLxwUzs/aDVMM6EU
kI3lnaNSDAflIggMTnUuo7CUG+pSlCilATfds0ELdedstiYNJMs4Spa4t8J8rjjHtC9uTCp6TXir
UtAsFnOWsX1oU68AgLnlcx5CTmm7Taprt4QCAt09gkP2aCzWbfup5tY+DuylLnjD4F9c74HubhG3
G7fJtz5fSynh8DePqdKujOAbC/+mT+O9b1sbp1xzOPbqg/HowNnJMrK9Ya2UqTJ36O0OVjOHhr3z
nFenYHVkoECu8fzhJnONVQW6rXcdrVjxmGERl7ak0pgnE6o3cmugZ3meD586TK3Kqbd58s0miwn7
h7FyauHGJd/t+lnS72vrOzwwz39zZYAUeGz1wpfeWny6ddPmVuloFERHhP2izRpEZAHscTA3Wvyh
ftKCV6c9UZ6mFT2sjFkM6UKyVnIl3atpsbE9bVVgHz/vRyxG69wtp/S1JmDA9+mmkZ7bPFybONna
/l7tnjLESGpDrpsuz4VfjjCHqUTFPGokmpHjpG9Z2AMMW+oP22i9ja4629Cwvnnk2zZ5tO4snVhx
BG8JwpsYQp4amrDMICaYyt6nDtIRbzqleyib+7b111mP9M/MdhoSAkSBSwwVRx18rfOkpAawE9qV
pc84IzfI51O6ZRyTXKPbhbA9DLp0sXdfmO+Sfy+bC/RF0Ndee/VdzT4scHklx9W1fk2TAQ1o0H70
XYq2PktelTQ4ZT4mtqVWnZTOevQGGf+CeJhndr+Xon1mYzFXkm4ntgpdsYBT5fgcXI+vaSFBLHhP
CFpk1/sOKYn9eE/vmLnF6pla4dpNoZ+HQJmHOjt5zj2HGS8FFN7H7iibXOV1sKyM4MOgcdre99Ij
9b6fO6fGALrqMACQ3RaytVNx3qAlz/l/V4XwwI22PctQUgeYtnbfbCoOJ0L40UwVyVHN+8VgxLve
M9Q78rLgxGoVmkm/6paihoGrKC5rd6SsM6P/UIX1nqhvVnQaRD2PCgmCi1pCyYpt9yiM7g0Gexra
y8aBRO50Ml3ldKyOUid+VAq6+RyBF25Q1YyLZETCR3cHKpsu6znrYruhJUBZPWfizLU2slgpBSGL
PuzS5EhezqpSi7nFbMYbXxfaPowBlyvh7LpQu9cDbxUa2sK1O4QY6yxYKxLMUqjttb5Qi3USHCXh
3CGGqPyPtrXObv9iuN+R+gLlcwo1DWmheneKcQ4k7VTSZy+s7Ch18tzUxSo1ZfPO6kKYUJ6lrTjE
YeAUtyukiN/8FtVVi0NbLAL9zXJC3GabnDDQqP1nuS5FkEqVkOOJyCWAsxwpcF3znoxuNXhwjhBM
dsmzEG8w/wbtIwMs0KA8NItOooZhQcmehDk8cGbamuw6iQI2YrvysUEEJVXv3RAerWjf5yAdbrrw
kwhphQVpqN+EXb/2hHuU4BrkXXAwgmynugYamc5Y1ZmqLtD/LCMjp+sk73KHroGfeU9FKC91GG0o
bImNhzGclqsqbo9u6cxd4JV06OHlD8FCE9YiSls4dGWuvGWDbXq0VrB4lZ5Lq5jXNivqhgQHGtdb
FXJbSxqAiVptEbk0aW+19pWFt1aeRb/VHV7aHJklxf7d4GHfAmv9jgI7c+8ZH7p9hs8tyq3NkdkR
D1ligsbcD+aqS28qKgklp2mgV+tWOPfMr0TGTk/6TCHJa104L/SaWRJlEBPtDKpUkEkLRRPV3HdL
HrCSxLuobPGio8kbBIuCk7vrL3Lwmrxtd1Zm3hG+lS1KIz2X5X3vrTVtofvaPqNDrGiPVZ5SQrsc
BJZp5GizPEeSlq5kUFdNdPNodF/itKIlt0FXIxx/RtK2teVk7Sqhuh6U4aMz71pqs2w42dL3uHsG
DueIPipCCcXBmNcQw9xJgxVwbdQb8DbFLof5IMqN7CnvTZlBMo53HY0YNdmJ5rurDdDP/Q9LjeiF
S+x9Nr5gT1XqHzpMwAmkE+/ewGHN0Ya9DoI/UEvU3S16F7oo/bJnI+9vJSZ2IxtIEZSZX3cvSIYq
+7uv/VDMzVCWp9i4BckEJu7RG0v50SuShYYiPzCKQzScCj1ak/m6LMCOtPhcJK9W8NQX7INozcU+
auGyF9DFtWOBN1VYCJqUI16xSi2kU/4iGlmI4LMGRSsstHKwDoX0Q8MyN0I3bBbIYEaSUu1naPPF
EgWRhy9dWW3IGZrHvrcE4u1JTFRR3K4gP6ummLtNs0iHo24m/GMQOQdAxGdvlXJaixBRkSQm0abP
bmL1RqW+kdfVsMMzlsb+bMAHyeoQtA5PI/DlLtNsi0LXpytpbGkY6fq6am7zeh7T5nLvdXeZJxTZ
sLP1z3zMxqIxIsJHCXYHPAmYSt4NZPJZqL0Lzs+gCfCrpAbgtUChKx1rDyoK8bchZDybQ7mq8Y5A
B/xbEE3JYHuFWZE78dwvk1XbtzdZCbhx8Ot92b/2+iIwjbka7qvgXHYHE8Ko6t9mssTQ9MLXLNa3
lhA8vQ87OxVSsjMtUN7ChpWJNFJ6p+zYciyn3YdQmz7Ssoy8xVCJXWrbxAIi3OKIm1bg2p3xJOs/
jDiB12XufHd4DPI3W6ljdCtIHfJWWaBOXfRqBf0hXEsBBFmxd8c7qt85pvPm4UvRnUb6V+vOMqmy
R7mpb3zgmNrCOLrYS42LTExaeoX74AbjqPDPhu3vcp606igrUJe5VtTbSjsIuTdwRKWEDdyStL9w
I1flEbExxd2DcNMXhBoQAAAEVsSwLQN164QYJTcGpJJ+SBZ9824YGu2imvaAm63xxaKfWnDyb2uc
yq25avdbRe77Rd7qWHImN2kQ4cziUYUlTUV3xWzcbuWIiqy1nGNv3tXrgYQwLSxQd9J5qrvy0S9S
ZnvpyiTcGXis6JWqnlxJMR9H3z55YXK+X7iNUW9thcaBa9NL0G14m6KDJooECkmK1D/nwy3UzlB5
CYt0PpQ4FcCHz8GeXy229s69zwGBDIQTdrFyguJNr06FiViiRw/WdvFnUiJ27kuHGrWG2a/kTxaR
w0VcU3611YenqTdFruzE6AWRxacM7yIzFf4mbc4FjWMwtUEJZy5NMAFwbClsi0hmOsNY5eZ3wo3w
OQq6rdN+ukiUbY8DnOec7YYyKRF9dpsUkNTQ1zecPMmfNdD2tcqtM54eM6AQTX6NFOMF6yMprbdx
FLxqLnrcJO7vLLIE7umabig9K52eV3NqI4hPCqqGZclcK+o7gV0PtH3f++irrepLS1ldCqvegq6s
M4yesii+9/DLom4aoKrhLUiJTjID7L5e/+aGt3G8cKFnwwr1e9gN/cnH1XxGnY1/ANRfT7JO8TDM
tdaZB+XSK8sPtcrWzKVFU3r7mpOTFkpzA/TRioCuc2et0hnyunu9pzAz7wVd10Xp9MPciiNKbNyx
pLj5EY8Dzl8RW7bWzBsIO7lz3+qEMop8nY3lBV23PPuG5LduV8JHzUY+lUmPnHtFepCrK0hEIgWl
xs8otW5lOHwB5wslxMzZRH/sFF1HKYHkDf2i50eLIUnYx4fyaLXSqIk8091Jg4c8XyG8RYt/8gFD
e05vj/BF8Q+QuevOVdGN0WRYufGDqJdOf6fgySJtmZZIWjN7VUjf2gpiTbCqjXlXfIP37ZLvK9+V
zs5rH3pl2zib0JUWnX9ygpsI7qm96NT7KF/17fckXtrJmw8qb37zDcCppwoU1X/1WCvaJzlaWoRQ
tQeVBqeUYE+TcJ4dSs738amL6ZgLZSR5+jeuRWFzG7Jo2M3ZNBZJd1Sbp0S/F415K7nGt4y9MxJH
auCF3ByBJku5fsy9XW0/axTLGX3wqHHSZWmbzq2o27la8tJ8NB61igiMwwqRf3pbW7d2jtlhCcs+
jSx9r42i2jwXWH4Ci88LPM5jpaQSLY+2AbVnCFiihpgeY6zdVgVsLC3tN7UkQKLScudYKctC3avr
BgLWPEd2pcTPufwRBf06R0vSZ6T0FsOAAU7j84+Mfa85WyUotkWWbyIJtVQkrRVEAAJHmPjGG/Ng
uqU3fPfEXDjBrZxWNi1mc5cpMicPBfY0Xc2tDehf0tbL2lcvJMg+USlgTLANZa3Z1n2TUsVDB94X
BgVRjxwvj7/hO3fjyRyiUzTBgXdurITlt18LPHK6eF2Zt5p6q2pbQUsIBFK2biKO6mV/EIYyM/K8
2OmW5ywCz3gBm8BwBJi78LCQAlj0eOONon+4qtgEaLzCAUQ7hIEPyuE1GlNcm5kqmiwMsuTgPRaw
Xj2gmV7V17RvM52iVgy7QgsPsVbe+zqUXyl6lFx/78DNMCT3aJS+NhMZIrQq2NjC26gDgggc1rq0
X2C10QAAJme8f2Za8ZQF6BnaZSrdODWW0X1szLNRfhSCEp9rhmrD4qqNSmUzZKHLcxN2t6lp3Gd1
R3cbaD6dOZwWPbVDLOCX8azO5Rcpd16lAFgYZMo0cTvwjO8mm3URLRWI+Xa57fyV6VOueP0PNwj2
iQ2DHaECFZSR0qTrR2Znsq7temlBY/OUZOmYZ8/1DxXcHEOmSzHW5xEK3MS0d0qBqdODamEjZ8EF
CmnsgqxV+SJAE0+GuYG6sJSeXLVY2CADVeRB2Di7fCNo3YGRL4YBbDfpv+c2NBAJSAbTl6ZHECXi
G4uuYQHBtPahFMEKnGnggXGULEs9v3PS5NaMvBPxz9suFqesPgQtpkp1/QmRJpA2Qrp1Q2OB5caL
4nh7JzbleeghTqDKB4a0Z/SwDqEDxynoIBR/bUeljF5XvzOjmhjehW4yxJbdIreZyfP34RnB82y0
TDy3MzSDVywTL9hRTzOCszBoDFk1YPDpK096yKq7ynm6cgPjF/3NDRgTH/Vc9+Q+0lRlL8ttNhJE
1eLQq14AFdEAHVL6LH+twxZprFEYVPQemOtn7QpgJX3wYB9c+R4XDG6nacJhpSZFY8POGbrjaJ8b
oWcHAlwNC/hd6JTUZR7NyUsH83SkQ0C/Qb5yaevSI5hYIBeVZg6mxc7Q6Rjr4t1luo6MIK9b0suD
LX0fEs8JdoO8Nq6jfaNtW2Vr1m9dhdFByQCT8nVlo1VEDeJXL3mkLgPJ/s4uVnob5i+NuYSnac5y
eg96eVaNfq72VGo2N5Xfef1zwjJcvmm5svHhf8g2IvPANd+89pE9FPETksy5QGHmZB3RE/UmMKRd
pJfQ63F+H2oqWoTzDGwNLX48M90HEkmsAoeznJn9JjfIKpNNXhcbJax2iSfBRdIJaaUq/B5xPlDz
ncrfdRHKOw0U9+tXqo3P73dDa3zVv7icN1kYpXEiDwQxeje3i3jnnNK1P3tfPJWbsJrJa6gl8uxZ
miOtgys727Wz+3ohZjSn5+76hzv/QIN0kOFCL7/+Rqp5aZRNzFU9IamlZLnajas2GzyqZDgeUv6C
xfxLYamzzNZoT7pLWncjCAarFdaoH7QolDTqcuwbQS+iiupsVwNXNZSemxzD+/egfPapzWMcTY1T
7p1sJdpYML1rF9f1HpSpxcBUNtQjNNdT+yFnj5Gx734Y/XgBC8OuYRMnd4H2JOGSmC1hs7i3sodr
1UgPOKqtQOD03MDPS8wdele9XkJ3PJM4vbTu6UoP3mNvrGTsMULsQg8SBU29sCgBQaAZUjv3tVJg
hEMHQpy4HHQ016ukpeW9xqDwbpRT0qf90VpwXZAezkl2kQ/aBxZ02amt3zTWZfYuBkcc7iMAnyG7
BXPtMnT+0g5CZiG6WYuJWTNz8IJK6H/QVWqfrGfgW0O70djGqBfrZgN0geCtbLcmvkF1eBxdumLt
ocNMFxqZ+r3MmAScgR3oBOSODfAl2ndDh4/s1Ss/Ho5IFNlhPE+dybLJQHdPUeGiCdKfIlU/+cHB
TeHE2Lcx9EMMCQJaROWy6relqsPjvBfqsXY+CbOpuluty5dG/j4keyRFINVPBRosk2CPjAmKkRKq
GIVOlnofMqWU/L7Q/RrnbXGvZs2pqJN3NbQWNmcehS0/Tjjj4VOHN0S/Dw17zknCL5YdTgEcNqng
ZiJ4Vx0S0bts5YGxknWduZvYeSvlY0IhzbE90wXetVhfqbiZQGvahBGrjnZkDxvozmtQbxO+Vdiu
YZdCyxsCfEwyikSNkDTtuUcMgGIrKB+LflcnexWGQQHXGQ5dHiD79gPWT6P+ITBtc2Tkjno7J5La
HOgGEJSHhsHqTrV+iOMzLjCKu7VNLHL8JaViS6J7iQ4tRBnnvpaq/yI87ylMNok8t7PHsDpnibpQ
GvdOou6LmwbJM1FgiZh7NcqSUvPWXRrOID9nUCDrOL3/ej5bFzZGY2LFyxBphN1nUDpxY0GmgnOj
1Lz5JXUubMUGIqsJ4udRsA2Rcpb021hB9Y1zJDh46xUzSC6dhvIwpOcROYc2t35IOvzmuBrFGG8Z
LS6ZYyV1fIPduneGeIxBwt6D0Iy2IqwhMJrFHB5nblHNMD3CrVKWwDWHVtpV0UESuybe2aYCveIh
AnGLIMdE5TnrN31QnhoaQpFNqz6rq3VE43ZmeN7Z8O2P1DHmqfheOnsHuo8MvT+u7ukJL7OqO4dd
+645zUbv+rmGfr6LsAtW3aM+fOuSrVYdrGG4Vt9c2BvlicdnYraOUetKfOjPAbgUloyfcbZSqedG
gsWcJjg9hK/f5oWXKU9epuV4WZ1IXCoNPGUrkgJxPH5C3Qgq/rUrTIq1PslE5rXoN4wxnHT4KEH0
qyu73QUjbXliSZxIRRtQD4WHQF3AUJThDCL2GRvJixwF1DUDdv23e6o1jb3Ro6xPhDWEhxRFjaTe
atH262fz+50R8+c/b9YU/nph+nUIChzT5Sy1maXbq4HjvZGoT19f48IbNsab+qUgqHFLjUhaUm+c
kJnlS+y4LPIwblJM+L6+hPj9AxLGdMDKNqzsSOpugF9QAWGwV2C8BuUUG1jDDWYCJmjsRitYJIcE
bkQW3kj+h4PruOQM0LS6RdwcBxjA0meY01/2w61bAuoU0kokOy9kSVbo+mZwy0u6eXGzMGJ7oUGK
9UcWf56sHaA9zlf454WluPOiD0W594JmQT9szgZcKIcSGzCtpAka+q91ckyhZuOTYUfsL8q3gvzL
ulvZ0lPmfSihfC4GIL0gXjQe3DsFl2U7oBUv1WTUPeX6uSFJu4qPECm6jICD7lvmY0lO1kENLNLb
O4m3SPOSkJ7koxse1QI4xouPRYc4hRMeCGgAGOVHmXVlHisX1gxjMs3kioO2YZZAB9XakzCuQ2v7
Iunuo+4iUNk5MT6yiNybvzbzjOnMS5K2hzIh7ys3M++tIixvwZ+QCcRpauOuniRYg0TWAlJViC2a
sIzT12PtkvG2Pjk7ydIga1nSa3upLMDuBidZhb15L9XUOAlcsMRiDaB/bsgVna/POJeXjVTC4mw5
LNf0NlNaZrbsiyuD/0I+vdAnk7j14rJxvVzbe20pob2MKkfDQz6RXv1UxsPJB+v73qrws/XGAtgx
VRl2g4HxpV5FWHpYevdRhNFIl4myrYnPOq6YSZnsqxYhXB6qxbmzqHLU1CkfWtsM4Ly2Cqj5OOkQ
//tQ8KIBR5dalM6VRVsb3+NvjhH65HhWK2oQyPiNHszaxIPPos+SrlKsFBFHzWvHAnQDmpGzbxKM
VkOkh97Huae/dTV/xGDgapT+Z1LH91nUr3VoyDGEN4+ESUFOoAuXtCjqTVsA0aA+bYuMhjyGjZa/
jF3zWiT9pXuYHIU63XZkNbRTDJ9aoCl4NHP5zXnDZTqg9Y/1idBQ/ImNodEsWkCFzOBnfxr32dlv
3tpHifMGGN57e2RaYdKzHvYSFCVuHz45N0TUCOY472aB1cbGCt7oUWIqq87s5+pHGN1AKmccfkYE
stNMYd94Loju0JfSB/WpBMsC78hPaERSuQx3JcYBKJrJoFvDHK8SjNFm+TeEzIU8i094Uwp9GZZn
zEkGz4UXuKeFnlzJD/jprP+7dz05n6m9kqcDZk43mLSvtE24A5a4gUk580iPlmYPgugvfW7uyFCd
eysbEuRMInssW5nEMJmcHcOFM6N63dBXG39rEc8RPS6wR5nrdGbetCWitnU0R114i4zhGK0pqG9w
O4YcuwYM3EbrelPvvaVYIaX6qyN4su+ZwnUKM+WuSFGeI7lfq2v5jBQVv2fSvtsFtklLc8tjnnUz
fYFX6fzz9dFdhCu6nXtU3vk1I/wLJ3J9sjn6Qx12rPoqgW2gjgvUI/PxEZkzirk5wv6Zv/IeryyO
Y9n2u1c5/v0vm33B8hCG47Wcg3SfbIklOPUfGGzPk+Vf7Ivpk43GriCCFGpv3Tg2JPE8PAoVNl7S
UXZ9fRO/L4qEPtlaKrnJRRe21o0ijdLHmqSbPEjxR5dWdpRfjXy5sDpok30k0ewCu/WBRgloZ9bW
C71/5CwB7cBatSapBeVeDO+Rfa1IulCrapNtok7bJnciSO9NjYU8zpRSvotpvGIqh3lKu8hUEkeS
KwPhQtH3szv0yzjQQFb1KAIxY+NYD/Kbhs7bvPboLlR72mRddXUz60NdIyzHtc5NjiQPc8Sv3/2l
9pU2WYssKxap6dV0JIsUx6KwAFEPPdus5ugnsLnuzMFYyhZy2Qx2za3SgfT6BiZTmPd7y9jwqDnJ
c8XkWsMzoM4ruiOp7c66Qa7hB6uYgvSQIcmqwRpdlvy9WaryNhKevK9xjFh0FfKVBiU3ZlOJeNVV
PBpJ2nUgmfmDbd2IWMHf03GwwIpk+3uNyew8yjqo+5Ge4luAFd3XT+JCk9uaZk5qCtNMBH54aN0A
fzYzafpbRUpqAFV2fcVjCxmIpdxgYhssgTfapT0k2kZSuvewEtJGcZv2Sv7DhRmpTZZSkNhigOtI
5kSJHQ8+36xncxwNZqpxZQ+6cLdCmy6ShWEi8uESnhb66wK23izhZS4bC/KboVjysu2s8qA2mXPr
e0W9i2JUbpi8BsirsmERsMheqRsuzZ3JGur1MdC3ZXaMoZyOgb8TkKp6P79SqV96mJP1UzI1M5A7
t7+R8gOJCmq3EjbuMVde1aUvP1k8y8bR004jHMCPCrrW+MGWh0aVl18PygvfXZ2smXLlx1EOL/bG
FLjI6LL9rcQiVS3b96gJrg38CwuzOlkokZt6gzrIXKSnBVMHsMbjtNkFsU516e2FPdwOWm/NcD1f
qDqElK/v7cKqpk4q3hx3mTx31A7122Mdv6bBlaTp8Wv/Zkv+eWz4ZSkWFuhrkfO5rrILk9FGD1a2
gsrSW5rD4q9998mqafpVnSfp+N0lsGmx8sPkymZ86alMpn6BF4VVxHzy6JNWhfetfCVN6tJQmkz4
mvzQ2GGxuoHbj8VwryxgFuOa9/UDuTAN1MkcLsrWdSWVTzcsb0bchaNiDL/++rMvvdDJBIaU07nB
+M1tNJ4ySqFRlZ7cCTwz5Ctf/9LDmcxiL3bcoYmgsugqQm8N2NjEauGDnufXt3ChFvkZLvTLmPST
dnCxvE0PJtRwVx6cmWJZ6lZvsNMjC08wUFl77Qg0PVXx/fz6qhcK4Z/xhr9c1YsgWg16kh5qv35P
Q82gk6/F6zDCTiENazQOeOh+falLaZfKZDabdZ2yJQ7BAd1NeJQfhxgp8lw6d4/arL8yEC68pZ8d
il/uJ/N9kZE6GhwqLeXAkOQ+nrG5eA8suJ8ZavlribsXRpwymd5R59uK5pTYrkJiR1cT+U9Wt5d6
RGjlS+NlV3o6F+a6MpnreSxFug6/89DIwn/MefF7x06dzdev5MKU/Lnz//K0PDdwbTcrgoPurhr/
IWhu5WtB8pc+ejLbQY4rydGj4CDhyRlbHf64y7y4sqNemiuT6d5aVJdKw1OJn3BFT1BQ4WymYCE4
HzBmvbbOXrrKZMYbWtBAxxyfPbBcsy6+g9kEpDM4sw5Tjc+vX8GlWSFP9u9eKFXTR1wlwNOqWAQN
EQi4JcxQvtXSzkEqkF9ZwS7cjzwO5V/eduhXITHEXAkiL0x4mqeoZUW5xOO9IJLhyg1dePHyZJbb
pMw6YYqPY28/N9FrFJXYXXx8/bAuffY463+5gyo2bKfz4xirglODuhUfbK/yrzyeCzNaHi/6y4cj
uCo1FRr5QT9gyl4jKKPrfZLzpZ5eWQEvTGZ5Mpn1qm6aJuEKdfWE7xh6vCtf/fcfbE3z523D8erE
zKJD2d1K+g0pMlc++EIL27InD6X0+kjkURwdMoT6NrAd3GvkybP6w3kpUSkS/XSNlHDpJiZPJxuU
2hNxHh0CaL259VSVV0bN7/cEHCH+/GJrJRkGz7TDgxiktY4JR0Hb2cdG3bq2jv5+F7VsdXKFSC+k
LOEKtYQne4W7xcmRflQFfpZasPh67F+6i8ma17s+HWbD5/EgcK31+9AB1gaRT4drwdeXXsBkvQvN
tDeVzgOtVeOnqKzgaEqvX3/5Cw9omhTvBZpkF0MYHYaP5kF5z344LwgOv/7sC197mg1faVUToaKN
DlVvGrhsqc+FLl05d1763pPFrMKEw7V8Hnr9Q18Suvdkrrzz11/70kdP1rJOhuiVBy4zi9AA8Cko
ZaqOF8gQmIRq4S/rRPZffEKTSWxlsVm7FU8IfQORSDWS/K/v4fdLpvUTe/x1ycxJu8JnjBFTQfrY
Jyv5ZCf77O0alnzp8ycz165LIxEuj5/UROWBnK8xxrhA0zmDbfD1LfyspP7vWdASk7nbZKnvyT9f
sTGLj+VbdpLuwBa0b9rcfRWbubOEhPn1tX6/AVtiMoUr6b9Hk8xoko4mlo3ZAXu49dcff2kiTOav
jg+OqyBgA/dR8Wd4j8qnrz/4QifImua6O3aZmlGZRgdDnaVHKMgwwckkqCH2/ugfdKjHxsJ5dq+c
zi88pmm2u5SSM+j33EdI2/+peJDu0IoC1qzTv3iByazuRNEC8nMBvEgGnHuO5qv6gEPe8GZcWe8u
PrHJ7A5zSRFawCXct+4j+Qh/6D/Ks3QHv7lS1uKjOijXrjSO09+M35+UoF/mIEQeSwV8jQ7tj3CY
Q+VDWIyb2Z2qExQ+L3beZ735ehhcGF/W+Pe/XCmQZFMWjhwepATmnbW0NenKxLg0Ca3JRPdaR+2j
kc3hSTjgpC5JbaXBQRRnOTDZUka77ZNNkcR0mlu0cwupsrKlMMv6WJWpvk6jKt2xzzvLr2/1wsJj
TRYF3SzTSsuU8JCTIwvp7sV9NEZG3AydwddXuFD3Wz9JuL88zVJuUa4TZnhIPtB6Q6GMxCx6Vj+s
s/PCKebrq1x6ZZMlwc5TSyZSITpYHp1h2uZpUVy5gQsfPc0E9zK5hfPO95fp6scWkaaBc+Vbj/vS
b4b0NMdbjrW+QP/Dsj8wzBIJZb/WZB1OkW2++PrBXLrEZAlIZQt7iKEJDw1uXujksfQwgRCuHR0v
ffxk+sd10pOnS9kcx+Bx+95ft96VPtGFumEaqB3LWkWkJB/dnrHsJlCnWHRv8f3Xj+VSvW9O5niX
+4YkWihBZDZ2D80Jbs6YBn1bfStvm2/l+5XLjOPvd294Mt+j3Mf+IuQmyHcjO6YfsyNm2Jgpax/0
jdBm7coovTCRTfXPa1bnO7bjQ8Y9wELBg8uoMBtct87M/8iu1Z+XZrI52dbH8GodtzuKW494WwJX
UPxQqSytYgX5A49/cQ2vvDTnJtM5r+OS2GUeW04YoSNt6tq48pwuDNip+iGQlW5wcjCKRsLKjVhl
6TXFKOvr133ha08lDVor1YONAvqmwvlNpoBzlLufn/zvH91/uJ/p6Z9DpvzHf/LnjxRbNd/1qskf
//GQxvzvP8ff+Z9/8+ff+MfB/yjSMv1RTf/Vn36JD/7XhRdv1duf/oB61q/6c/1Z9HefZR1VPy/A
Vxz/5f/3h//2+fNTHvrs8+9/fKR1gjzt7tP10+SPf/1o+/3vf6BH/uXpjp//rx8e32J+74GAMxSm
flm9/d9f+3wrq7//YZp/M4VtqsKUFdnS1bGl3H6OPzHUv+mGbCmcVE30MprNkE3SovL+/oeu/g0y
pWlamiE0W+jjtyjTevyRZvxNUW1Z2Jph6Cb0sD/+++7/9IL+94X9G2SiU+onVcmX+dPM59M1S2i6
rSk6tmS0SscJ+8v21ziulkQGfhdqVpSrVseh0lNsZbSeN9Zt7tVXMI0/j71/Xk8YMndmKvhbTPcU
1SztxMbldBmHOW0vAsaGhZBc5xpDYrIK/OtCQhH/Rd15LVduZIn2i9CDRCKRwCuPp2eRZV8QZeF9
wn79LJT63ike1pDRjyMpFB0KqQ+QANJss1ZgS0IN+jyM5KSNX1m+45OLnoA0pU3f5YfGTRDaRZAW
CfNZlKp7UA8r8EReKC7zLJA1HRWkCd/44J5/zVyLKzzy5wyvSwGoOK/Lc93Ed1yFahN9cXb0GxE9
eamPZ3JemNj/eP3+/YD/fKDPZ9jfv+XzIAk+aU1z1PmufQJ30QA7C3b9NFlM5419bxRAXDMExUdh
2viqjJfk3nKGt+I6Z5vsf36aN9bmDiXULncdhj/epdSOMyW8IYCZJsZrukfjB9bI9sYbK9YSmLnk
sHzhgXsPh+4uZpwPOS2cT92kKCe1ay+EE18V718fEOGcv+Ku8PH30jAlpbCd89i9qMt0sFwV7FTV
1Hs/i/WxlDPdo7MDggTEC31HSI1kCyzDgu4NK8Eqr5BledvZDXEpvX49L744LgcSgss4+QHvwtma
W+KCHZVZ+/eXmW1smjUetbppS93xWIzjqYqiJX/jN198detv8q0j3uKDt/2zJ2OKYvacBUNVNSEa
znPK2L0SktXrd/bi1fN8aet1qrO1o3kHnz9/YMKdbyWYuHVct/K2F4OJwZllfUkbrFV8n6wiC06D
U+r6WGUFIs3Xf58989mjZlIJIDbw+gWu1PI8G5Ra9I23aET39WR7Er9eBrv7QmrHdvA1dP3XwfHt
L9NCcUaDzeO9m9mivQ7moEEg0dXVV4pn8595tLYN5XGhkBvZSb/sMXIJ+E1JB3Io9CS77CKxYueu
dLz8bkxhYED2dOenPCrs5v3sG+/BAXuPxdONnF9uGUzmzuqK3qYpliaC9ym96zUivakhru2X/axg
RcwtRxxtcnqvrDjrWmAcjk9LczMQ4XVb4dQbcNzBdUJFvNlZfQaHzlMLwC7HII9IsyRhiGeo/I2n
0CWVji3HQ+V0MbQ1q2qgjneN8ry7hqr9D7LSCZi/ae3UnbqiCb4VMBRh4eK4Qd65aWtLU6gclwjx
KjsbKWXqACRua+HAkaR/T7i/OIS68+PQgp04LnaXd/dxI5ZfxVw7FWyPIv7e2NFk7WWsXBtHWE42
2B8T6sAx2RlxwVdJVmqcjfNldDW7zzKMly+JYzqLdqseHxcTCVXw7Vibz5kbBIZZo+AINU12+nlc
rMndVq690nwdLakVE2vDsgP50Ud6xnH1YqybyKD0YjK8KBqZBFd2IluDHiVIqTK0AkAu6eKA+Vks
u3O3HZjV4uCFg2sda+VYUMOdfr4xenSx/3Wo3WtOXACDQ61oFA/r/Jhr6bELhEBF/05nILxL2SCO
RAQASn+uOqLcYeUNv9oqiMEGMC16l3ahqklTzJMDKtJZKz87Er0Rd+2N8X2s7Aopad4WeIpEmFIU
Fw+x/W0J2oBD6thW5eNcJ6G4UroTwU2lnSDRBx7PlIIApD32Y8/oTYdImZz+TXvsfHipFXMDHvmk
ITi4jNgHBKg3JiFST9JV9Y5Y8+AySxZm3DRTyFtnXMOBwE817VOVGkmB9ZkbIlO0kuwyyycoObAz
V+YAqz0uDCsgAjV1A3UpRPhqbnyZA6CHASXTu6qrTXxYVO5RZdrlGE+7SaL6Ba0NI6V10+RJ6LXh
a56rcdsHrsq2jZIR6NEk8MDn+l56CJsJEw34bUP/Ii0VLaahKcu3wuTNLaAuco9JGfcnplKLe3GD
BhhKk7sGzNOSf01k580HrNJtul8mMGu0P8TUuzkiRSntwYS88Gwz/0z529cslPTbskUQzideV89c
z3FZiiuD/LCi2ypAWrGMesmxmubd8CWRpcMLPugx+jaVEUZ1lU4hBm0BKuwwoI3/HGiR5Tt2QZN1
CKYlTolq1h5ORbfu6M+OKiwPixztiVpnaCPrPIbpgX7rEGWYlMvWLkbyhJOOJudIZTzgPpUjicx0
idY47U3tQb9f8dJlo5EUdTR6UGHc0ym9y0NGdlNmwJogdQA89wYfy0GTj6ixwGugysoT2/+0REly
mzs9XSB1nSDGyeEWDVvwsyHtZoAZf+Sh65zGhPYili9XXFdL3H6J00zKQ774SF+UNNYvqxoimn/b
GT9LE6WBueisNgLAFQmaQ8dUDtd5xv6ANhjd2MelQSq7TYpIeSmZ/EjR4j0n8Mg2PDRolI5qssfS
i6yvXeH5d4BekaFYiwBrnFWVA1o8CVKzbSs3+eCLBWF46PjrRBZmdfWYg4cijBmHIZCxxTfQCYVI
Z9wduaEjDqr104IwQl07i1yVEsYawi0cF2J3dVLT+CjDus73HcWS08Evh6C/HlzlTwcLs29/EWSw
EnZdmecfyyF35m0xtwMnj2jUh3yW1k+m5QBMehhZVFjGjvwRZGyPN2yVCXyIxGAqjWw5oCwNGgBx
pSvLHdOwMFdJCaXz2E4LRHxKRDp5WnQRV5e0j7SKliuH6eZCL7GbHUZLtZqG2xJVitM7loPdqS4X
BB+VjK9ljYsbyk1Zv1skDRQrL0E/tF5Am04JZqu/9rrGu6n90Yeh4IbUsrf87RGkRI8PCDS9gdBZ
pr8sVdNzDM0QNYqulX/F6b71b+zE1YsFn6ppBdCEITf11YTpGlVcMg3QZmpIfoWpaZ/rhhkQq73Q
NNDnPVSshNmPOvM8hJSZ+lAlh7FOJI4YmjsvUq/kFrMwDU7lYkNJMRR0XVfsN4AodFViY8aNu/lO
67q2r+awUclHY+Vtdd24FG7cVksWwybMA6vdjlTuLLADENSXzh19WeOqRWeepHUyEUWGG16OASav
1qQDGhUZw5czhduCmAgnWlUYzSjVPg26phefWCnMgAkh0N4VMb2aWprczs102Y5J3H+SylG02GeD
NERUJsc/ZJkoToBHW+QsY2Pm77PudHknvIimB1NbPcoe3VQjXSB9aQNDE3XS39Vpbofbkdf2Y1uz
7m2aUZZQ/3WS48yZ0vGxbZdofm9iVU43Q9aE1n3pJN29huJEy20j6D2pCkvdWG2YIwwm0YItOS6S
6DGwrAgY9FI0123lYeh2ppZ202Wo8/SSltKo+x46Y4NfOZ/i7lNb00oEq9Etx3uvcbv7UKO7/9yL
JPyYuFaeHnNIsd02pB5X0V/m0Q0sYz75jxU4DEA1mR0lex9cHFvDxHtnxMQ4Tz0A5L2diQhKGO6/
u7kNsK50Sx0xfdVBRGquMVCYRTvnn+I6xB2jRMecEoYh9EWFFgMUOHsiOrE9P8Qcvdh0hVZDAMls
1nXw3U3S4f2UDaW366zAv+fLd77BWokRGFldjJHZm3/QS708BHWKqsoKZfuYNjGlJkuyNLdp6On6
KprSKf/pDlX0zgTeEmH+yOmpH/tVnmAPLEiUE8TWN5AV7Pn6TOfsQrhz8XksjUeleVKY9rFTsX2T
ej4Ns8ZySdmJ1mkNgC4DKS92cgyjucxCNhR2XDwk9rDCFJTmbB5H+qMND94CzehjsNMyIxnUuIGi
H8e32+akZtb23TBrqBVpEQCwbBPmAmrqWyrAqdzA/aEjG5MufhrL3w5MdSNaU6YZTOOIg3HdhEl+
zFKYxduISASuO4eSD+Z6GX/Is5KnS93V+GT1El0aXc7ZL+FHApHRXNDONfjLp7T3oBErljxYCiam
To4nxAVFdmq/9xLdfq2qWQI4MI74BO4ZRbCOl/gbR7Xa3EQLu7MBi9Oo24dAVfCohjLMELw1k2c+
8j50/o/MpXr0s203Tn9i7wiqY9eGQ8RGNYXqlG6Lzk3VyZvCYEQkQEnFfExyFVdf2RpVt2VKrprW
Sgm7snBzGTzCk/PiK4ndQgBUmAObDvKiDMPD4lM5zISWO6qlmJ59dsAaWUb2T+XUfg45SocMtckh
KiuSJ9dxP4xfrCVLYASMff/eSpqxuA3YrgJsdVoo+YVEtxfPE1jh1pqz97hSJ0nTmsSBImc39zeK
/Wu18whhxDstco+G69mgS7EFfC0vBN6+V3CFG/71oqbP03InuM51G/60FdlsJJtdcD0zgAHMv8nu
L1qlQQzZZVgcZ5Wl2QGoDVy7vigkep9E6e3SuvJL1HbWZxYb14DXDHM4UTHHkE1WJ8MX7aYDfWJq
RUj7XRLMK2oAElcRTawm0i1jaAi5bs1ee3MXb8sqBYHY+LjcosaiHjSqVlRyAPTioTQUpR3mPO1c
6LHzgPEnzFmVM1ScAspBYKJtbTf6u817Alm45isHFWtICTtBPrFARYv2LhxWsx8qqYJrN9RBuClb
JZGKVUvPvrJOHOBOdacfYNxn9XEOjA8xTgvzUc6R1vtqXJHCKku0t5EFb1M1JsOyi/pK/DRVSWlK
VdoYVyos5unRAdk/U25qFvvSWJb7mWifdI8h3/FtbGL9SzkpdwB8d4YNmAbivlf1SmvLEt6Pxa29
696vs5WXGqXxaaZr4ZfoViteh/CXn42aIDlId3I+mkBPIx4bq0dWMq8SgKVI9PVSCQyZeHkKsOmB
7DnFj2L0bhITg14vjD/xADK3cyDF2B0gAZ/pYdgNblNzZjLLgEJljFdjm033xxQ4MCkXilpd8K3a
wsvBjx+EFlayd0CGWruEg7F9EeFI/kgoJPZ31qQ4xOZVxBvVtMngbkPi019lKlai9wKC4mDKfvg8
pBme33Iclm/llA7BllcV5uo8p7Azms5Z/BW/FsvDbGwigLIt++7olE6T/yiUF5Xf7dyf8pOnWlsd
Y6BA1jFOPQcxccTuel8q2Nx3zE/esFH8AzCqJhv+3fj/H0Wz/9dQ9bPw9l39s3w07c+f5uZr/X8h
qO0QOfmv/xc2fhHUfqwT03372UY/n8e01//qn5i2lP9SQrgOUSVpE/NZg27/xLSFTUw7sDXtu8QA
fRw//z+m7dv/0kq7IADVGtkO1lzlv2Pa2v2XhL4tBLOHWiOIzn8S1Ob/5490lkc03VWaKIxDKIqY
1O/O3T8CkZY19UvWwXNkczXeicqflwtNzTuoz6kI/GvRwFvf0/4PUpbtY46lbyiE/vjHmP0lEvs7
3vU/WbV/LoMQH4IIdACur9fA5B+XUXrrDmUuuIw2idH4TLTdniqaNEKc3mP4JVkWujhSXeef+sYD
Td63QTLvUvAfIPRqgH8uY++eiNFruXHjqLv0MircLuy5IQSTareM7t+45ueRQi+QBKKlEMLxuW7m
kLMYXgr+AM8WCGA/Zltmy3KGzK/NLUft+mqIMEmYLIzfdQYirtWn3qmw2YWkqKyuInK4SAbCBs9M
HPpvJbjPcqH/XBrXZoPDtW2SB+ul/zGcvc3QCUtg+qI69ErPHBWCOUp3UyyHfWeWh3RJ5KnsIBsu
lgBdtSikuaKnduD1QXoe5/z3hXhEU22SQ0qos6xyNjYNfcGxu3OXAEaKW4Tlz7m18nvVWOOeMvc1
SrjAPJmX+a1c/Dr+f75T6/NRWnkBgXLbdvyz6HGLAkr4oeb5eJLG9mmYIhyRfWrvs4HpH/6fQqVW
NX3/RnD3b8PvKe5WuESTiKevsdc/hr9jh26Pfi13JZGIXYFCAsUQCZYjDjVYnmYs2pNd+rD+kJ+9
G3tEq3M/FQ86o1J+8/oTOMvurI9AacdZI9mua/ORn72mBGpatRDVJW1lcXRDoJdSsy2ANSH5Jhy2
jTgjppdt6uC3XLwp/1qLhaIcj3jg1zeu5eUj8Vx+im9GOlzYeW57hMK8hFkX7PzGnXGADh2cZhrs
b6I+IwAyenn4OXG9AOJnnd8mbji/J37WPA0YinOvtDHgDnP9uXUn63pKE6wagRUfm8WEH1+/0pfv
7e95UQRa2dILXnQPJ6mKiOcEO2uOewnrTKtN4031tWmjG3hD+S2ePfdxJmxxfP2XX748kvWApBDj
5Hpkw85e26pZwqFtuvXgZ9t7QtlzvEFcZqX4Pmr7M5Bk56Po8+VXhmz1iK4gvprAbO0zX5s3qs2c
9beefUJcAcTy9R3yBX+d1Qn0aUST4QzdGAVNPlxknCn4VCumtWsj8+VdWQTlfOkwQ98ts+s7p2Bo
OtR3yeQHW0No6aHLCSVflRSXDR9FGG2rMsKj3rULkOmlAukJcXsW1xbBy3lX4Rs0h66s8AO6Os+h
lc4TsNU3Rnj9/J7flXZZY/g6BTkeoc8mpTSXnkqA4+5dZcxx6Mf+KMqSYHE8JtuhqeReZhJiYOmk
36dhgE/JwfutOfp5bovP0tWupuWUP1mZ+B/P5wim5CjxqqknCFRT/N6BlEfEaqfiJjD6fVnk7uH1
2/7Lw2RxlXRgsdX22G+c/aLs26kWc9DvMRGPn21ZVfvM5O6TY+elv20gDGzqrp6um6WqsckoG2Xf
El8qx+iHsip+sFfOPwwL56t5dtIPdQUNWiN6RDdVgccpuuKo7JUxF6uC9mdUBeGFJy39/fX7+N1W
9vzxcR8eOyPWXuE45z0J0pLu7GfhsDeda7vbFi4Ip7++++SS07qqxKCOYYDdBnhzfayJ9Wy7otKP
Y1c/zG5b74MYbFeOzeWdy7K3U4nCdJdJ/y4kMkkDvaffWA9+N32eXbHHFkuuc5/nKef8MwpMZs2m
Bd7MQeCXdHLIIdXY3ylkNQ9xGDtHhw/m1CunAF40fkdSGlw7VZduCRx6cNzS2br2w4VqEt8zd04F
DdxYkhqwiazBx6XikIdecsI2YN7ryMrIh4FukClM7ZHAF1a8YUCeuGRv7IFevsTrZySYIlhnHR7I
85fYMX7jpyhe9yFGxesus/rdIIfqjp3cfAqpMXrjHX75e4G97uPoCZakSeTZNpH6SqnSEI+GM03l
JyLnP9h0JN22acdvxMrQOL3+rv3l91zfDwLFOuCvz+/5/bX1UBiVQd1OOuW+h9Cb/bSWSV8pnFyk
5xr1xoT7O8H+/E0JlEexikddqg3y4mxAdZZSPW5H875uK7XpJdGni6YqHscka2xclPrWill3mh6q
oMvxnI1wXyoUWJXNGVqb6EkaxDzGTN4b69L5QYGSF+UpT/giYCvHh/V8KEYiSXArQ+hWhNsO4RyI
D1FI7i5ArXeLfjHYFaScfxozFBfSKbvd60/ibz9PmQQ7OXazfPtnkxeliW6MAXDeE9We3ttWLb4o
OMSWWwDSNJ0BNmeZH36n6ss4tfQbN/87G37+XJiyGQPqETx2L8/v3vdNSfWRGvddxZ4FRGegnlq3
bmh1m5d+my7dUzCU+t5E+pTEgXtqbT3cyVlhS0p9SUdZXxNp9UihHJK+jN4o3HgxOooTpJBU7VG1
4fPH88vz8j4ZSafLvcdW4Eh+0LkjRxUD3W6aT6OS3/2xgFbLV7Uv885+fP3ZvNyyUJnFn6ypNuVK
fKLPfz7pIP9IQnL7NGkdvGdVX70fbRmMt2nHV7Ulv+DhJZy82mCp6vC+JBHmKSFiMhRTSib4je92
fRuePS4uCA7eWkXkSe7q7IKicOntIitd5onffk1jFSs409wAahw/E9W67q3SPb0+DH95CIRGPTb8
DidzX51VjhSLG05r9dg+izp0h2kwiF9GqeUwF5D93WEsvuugFEfjp/yzynLeAguukYTz2w7W2IAT
aIosXoAAp3j0iEF63h52GHyRzCxLCvFkTMrT7NjNZVvZaXGaEyAnWzK2YDKsoRrvKc8dOhw5Tbm+
vGFRvfHtrrGPF9flsY/nTLQ+FnX2OBIQDEY4vd6HpFuQpuXNgEda9+W4gdODudD3yfFvZgamJBTq
Fcgph66DrJ4Y7zSV9iCwDTv+fAxEtWCyzWZOD3KwbNBwS6wek2RMabeg/iQ8dKNDpRik5OnNctn1
CT5/rbDyEfvwmVp8W50z2lB45KIW/6hm0/C4RksQ8KQNIQeKDmZ5EZZgbTax7AxqowCPcVVh3d3o
jAT9jhKmGV8RBqI7+KpzvqkJitZb/JjACv/TV5HaLTJpDiuXop7pbLLWlWfypGDALYI/2wyD0Mn0
9sfGyYMbJ5nztbBu/qbq6kCxU7J//cdfLJpscNigUcKpiHpRO8Qo/nH6haURh2TN9D4YpfUuK6Ph
3osD+5oENmGSNmzeKCv/vX16/lgcDie0crjKcfBUnb1eBBg6TwB23ce67L/VlpwOOWferUVa5jqU
FqKT0FXjkTWVUrYosHfZlFUnJ2ci0hYAxmrRYISjuLtaQ9uHAkyLtStzoiFFtPifYk2ae5zpVCXA
bN6Yqs5KATkIKAqpqEO0Eamy8J8vrHFs06bSJ/a+5A2/lW0QPIlSdthhRfShmDjzgpeNi02YzIb6
KwUsN5rNFhqxJnpEx/e+8WDZv7Fn/Y1ReD6okiWfP7RmvfPc9Sn/8RRbQiZVvchlH7YREqKRdQ+p
lBPW7xPPDauPE/T56jTOoo43rjN41a5AsXptFqkvjQrh4llkS5OLrk/bm2B2onA/YrAZr8YmgIYt
iYir69pBA/D62/fXCw/YbAvWaYeLP7tw3gSHWLc174U/ge1ogmIsdxlJtvtSe+Hn0pBKBpadl4QP
ZY9XMRVi/NJ3ZRKtSzU8ImUNArF1R98zvnXUdH04gQieaBuh60L06iHWrvUWw/4vszerleMx4kwu
vnPeFkXhlo5nIZZ90thueRFJYb5S2XEnUIY+lGIy+yLyrS8uaaeHyIm7J7/KkXnbE556w4f9xji+
XEwIC9vUTlP0LCVD+fwFMHLg1MGef+/pcd5HocSl5kzkxj3V3YSdh1atizVYozG4rCwz3eZiKWir
nE4aQv4b9YovN2BKMuN6NrJhRgjF5vOrmfMqpahsYoeTUAorQ3D8dlGP7yw3DtcwhHMlEYbvjWns
a0xhPenrCW65ixx66aF8Y4xd7vGDAtKmQuaNbftfZiBOQL5gsCiTYhI6uzqnpOe2tRvK70LqZ28q
wtcX2GMSOjOnNoY6J5NYf7RmqKpUyo323rdmOX1JgogNUF4UOD1j6JzihnA9seRQeTVERASNqAaz
JS4uF6eU1bbWjUF9Ru98tc+XhG0m1dLyraH+y4MnsbDuJgmOMAGc3YyPSVnCtBP7sgxA/ca063R4
uPdY5y24C6pbbqTDPmIcoieLMbmXbeodZYAqNctZ2F9/D52Xiy4LmS3YxFFzx+2cvYceTy/uORns
Y69YTuBEy9vS8DS2QtmIIY0UUOLJe5YB/YPhNBsiSp2NA2cq93Ez2EeDtx0MPHMFJ5MocHdVLFsb
CRlGtSUpMMvmsreetBqci66IEUY7zb7CW/ktIZv5OS+09+H1e/rLnM8RloJz1i0+L3F+nAAZOFsZ
5UR7hw/sLkZzf+O1UYuBPM++DhoIepQ1mM7sZCaxEQY/k2j8xoOot0s3x++M/SYm8a+XxAGLFgo+
e+LWZyfPlIYKKKdLuI8IFF232A8xqsOBIqy8bJ1BzAewy/2ngFXplnkB2RibuAurFR5ynta7W2zs
R68P08tdPGE66tF5kMTxeUDPv/mhk6TjhQ731ay8j3NaJFsSRdUNe/phF1uV9d7tqNR9/Uf/8r4R
8uVdIy9G5oAtxfNfzVQ69IXP2SFuIvdA4NM5mjLXBywdZHzjorgKuIhPSYuSp+5s79cos6+xGnA3
e3B8Dplv2hsrpzTnwpHllXI679Za6wCyRbjYZ4OgO1TFIHZWauWnpazDp2pw0icWmuvOWlr9xiiK
30GDP5dyl8e6fsiazJrkhHJ+R3nrrEsiZcVJ0+IenxaQYYa0wVMaODNqwaFGOGLISCBstlVNFVLv
BKh61hICd+bIiT/AoDxaCjnWH0qHuvst1W3zsqOA1XZuZxuINlqHAenXJPIJ3p7tH5ZybjsoiI4L
D7X0nlQWz5+oE/VIvZTZB+o3KXLp42HT1AqNgtUIgz4jyNm9p7JBgRTymWQXhv0xtorWHe+zHjv2
xRxrTKte7E5f6LXvUCxkiSCqiSDoUnZdNO6GagD07RVZsfG9xqJsTUxWsKXiAVtf48G0PIWuPd4i
y7TazYz974Gho4guTdvsZ9snMt1b2YRJNh+iaLga2OWEeOu7sd0WlFx33CClw5CiRfZAIKf9lTgO
POiZm9tSdbrkiLxcNHONgPufVF1z68ZDSjVA3VFMWk0rSbofg2S4aLRqxCadrJyzgsTe0Yem+RRS
ReNtbLK3nJassUIZHNqoJ+BRsdhTMAkiqvSQwnSqGdBwL6bdSz/NLpYw0u7OHlp5F3SzZV+Kihzb
LltWo1cc+Y29jZvCDg+jMTV+r6zL3zF4TIctDeDLNswie8PXmJktlbj6R9GUBaKP1z+xFykpXkim
c7q42K7T4KTO5hraRdoyZkrHrpGIy9TOyr2lW74X0SQ3cqHi9mJG3roXLOKXFGRmJ86P4o3j+otY
Gz/grMG2NfHNsfm8B8d226XzOTHu5rSGhpWF0WWZKnuX+8lt1I/oGCKUfZ2VEE2N2qtiatVx1oF1
ICkS7CLYHcSBku7n64Nzfnr656rY4/ieR27iHK5UN8z+zRKFu5aSpJ95NuEO7XV7P/RRTvlvXu1f
/70XexdmOE5qLLBO4Nj86tlZsc6QiHntoHd+MAXX6Rhml60d55/9YXCAojZ8G5Fb3i59EZ06amsw
o8bDeswSCdztTFDVNKTx8sGb2+LdWr7+qAoqtDe19hAA4ciZmmzRAGqBTSNpEm/R7ZiS10t8NsGx
MaSYi72Gw1LBmvl8yg7cScG9zcNdLfrF21Wubv1Tkzfe6hI1PXLwOY4v8YeZ7mDD139seP+iC90v
drAflRhvEDx34yEbQZIiQ+FQu/HypPqMjmTUF0IXJ7o7MrkRZWd/jbKMffdQJjTXN35bomC2a/Oh
Ld0rK1RRcQj1qOLLputaKuyzKp4eYni0CRC83qO6qdblp9hbRiY+09XlgeAdzR4RJZ7pEeKg6XYV
tfD5buiHajlFfl6a+yAM53aTFr66XM/XGNbtVsARa6NqOGXLUHyr6zSp9xRqZguORh1/08Ac8+PU
pVSVekHLxhHmT99hsxWryG0JnfZC4I2/XjJCY9ss4nkRtGt/MEHk5okgTPsNvy8dV3UfxRyn4kIU
lyXqyJlcOmm9rV9IdZv7kkJ6304oyqAMePzq2qBP9+6U0qhWEfcbD723JpiodCmjE2mxaNp4pG2B
PdC52m2yZrUn1I4N/5nxV0jl8sQfj1Tz5uWlzgN3vkkxlEpqzJf6MNpjeINWttjMEFvXscZkXgVs
iOZOttnFEObudyYg/16pVfFj0qTYyqmEAk3xpLMv6NU/EhdrHl1Jd8IxrBbOEjJVVPgpArV3o1XQ
jSExQMQXfWBjfYkz2/nsJ1Zw36WRBhUrKoTZLEUBfcFltzyV1gg4l6L4/N6qDAV6VjYMN1M5Gnou
JPeI47DsjvmUqhQjjbbaXdhb3kR1rV0iKx6ZDvDHEBgGVOouOSaEIrlln6/jy8mPhoMWbVQ+JpaD
vZtejK7B4yf67l7rCswbpcVju5ur2PqRpZxdT5FizdzNS4co1QvLBvehWQW+TVli7Coc2leJlufT
RTy4RMlMkrRXVV3P1S6fXU9zns9iCiSqLkjsi8QLxuZeDkkuVnNy+Z6CUwOY3mcQtujP6StRdtof
Cg76a12u6xvM3uk4XA9DRl+2yrLVb0w8OtynVuKn+2qp83cly+ywlWUyY+EYsvK+ExT9UtHe07Zj
T8Ipt7yNWArHXkc3peviEw+XKXlHB2/iXqQ9Hoprp5NL/WgttUfrBd/meEpaet2oKx5n6zCVyh9Q
x/ea9NiUFen1MuvQ7PjAC+5a1lN+oA4vjw+0Yg7bkYB+8TOjYp/y5NGO3cuipkp5Q3TUb44ByKZp
IxIqeTdO0gjgFEQ6geJQp0hDBQHZ5Y5Xj1a1YnQxysKZaPeR1cx67/kthVSd8OtjYYUNkzqnFg55
Y/BldCBqbAoRTqhLdXvNg+zIs2f9dOozi5r/0E+Cx7YkjXzPhDLM25Iq8Gg70Hs77UeyoE/56LSs
Xj6lxhhKdYaOknXzphYqKy7ciK3sXrgtlYPLDBV5Q3fF6AKY7LBf5g66Xbhic/BYdL0rLjHtqkfT
JeMP1fYV01s10HUUSF92iIMoXkd75ZJls4g+ottrlxa2dZ0jxBzystkNXS1K3OG44+hBiCw8XHYg
xpPtpH2/G8c2+ZCNvf9zpKztg5u1JXXPljJYkhRlAVdNXkIR7IvRV7toLku2zD3q4A3i9QA/uC7S
b2Flj4a2n6r74JHubRHmBuNCPM9ali06Fdc/5BU9HzuRRya7j3ljzKZ3y9o86Jgb3VPswo5xcrKk
26V6mq6aIMu/p8K3YFIHlUopdVCL+2Cb2lyObsiOL3cXSJAuT8a7id00/kJvJlU8DhryaVOpmN0K
ifXW7OgYzI9tF+nuIsp7PnUi2WOA1dkgEVFwSx/spjfvl64NgU8NuEdvgibt6p0hXuC8D2Tn/mJ0
Fd3OHLCc/6bsPHYkx6Es+kUC5CltQ1LY9OVrI5RrkfKeEr9+TvRqunrQhVn0poGsjFRQ5ON7956L
R0b6H63dJ6ocrRO5xXqafnneONFuNhjHMk/Ms32xLIPpxsCzDt+KICY8JAgC7Z62jVf/tFERr1lZ
b8WHBfhacIiY2nkXaJfbxSrLerlUIMvfTfQBnIMXzs3+uClrItMcNVd1rC0HTXgR475OBzFTpEX2
3dtHHqIB+jXMczKukuw1ekgQHhry5GTqBV2QVpU1EHc62y7sXPj7duq3EQtYToV/9Ua3aa8W1Sky
+2bk2bemn0/YjH1sZEiB31eim9S73FIc5Uut4/HayQVQXUttSsU2L+/7uO5vjJ+L173iHc32sHRe
KtmEn9dZdNupsu19ecRVuL0T3iRlNjWuZ57nyugQvLuAOVRNxNBepW8Iw+JvwRII50OLdCahnNqv
7EYkUYONMqN0ZkKMQ9FozmjlfpLLgufAAxLh3VgHU551QT2/6VXkJsFvTuwfKrx6ZNPfHJE5m9dH
r8wOtu6ITyX+JcuI5xK5Ay1K+sP9dLC0bxBDS4d/JZhJmt/WYLuZdSVUgCSDBpuLKTgFZyoCnBv7
SC64bhTNN/i3ggRlJHVppYednO4qyrvjzP/yzvXqr/c48NK5juDbOsIxZf1x7726vGn63vtljEQN
3tZtdJNqJtMEYdbUOlHtkwifhwb1hwUZPomX1p8Pgsf6VCEujBLReJhXFSXWbRcdV7UVETuZ8bUJ
7GRsQufWhZZh9FlMwL57Eryu0tSI+nsV7TTINhrM17zaOAhbJiFUBYqGlzeZ8A3Z0bwmZFfb8fum
ltp+QrKN/2QplvA72rUY5krnIiGX49iW9CKKkbgQd5i/ydkn9zhYPH4bt3zzRVgN4KV1jclciToz
Balv9DQnWATxEa3bsL+Ve2jmrMZ18HPZhP0NF8FrwdvC5xoWZ0/YXWgwLR4G0bCHMXzAc+q9kuON
le7e5UbSxwTKebRKG19yWFTWo9ta9MtFvK2QBbbYbs7VWjUr2pvOGg4qItSoGVb8ifkeRddZLJZ1
Br7Fs7Gdpvig6L4SP6gr4m38SRaPUwEYmJXSbE3i9B0hi+WMquVCT2a7dGR1zG9ma3t8c2bwf2Fx
3JwjNZ9lvxprFF3C+x7mx8aT86sfM4jK1ooUeEQ6LtVRazDLYFrGNsZNnaAhzEgz8VOmxwyKTLVp
UzI1nZXQwFasR3aNcMrGeg33BDKHchOx0pI753qPgAAunv86DJ7GkqMrAq4Cja8IZ3ZL7ILWtNfr
3u/TPOgj/yLa3CGumYguBoKI+M/LGJn5G41P+7ELJ8s67Awt60MRmal7KaAC5ifoB/D6K8erSDgO
nIYozx7nX0L9Ex9VZ23mFNVqpgExTTI45b0fNpnFWLS88AeG+Vu3lO4FAVpuHge9a/nsR2swIutz
LPtU7a7zF00nT1+3vratxLd7K1trv3EzMW8MKBu4HB99Zc/AEZQTNryjyvtWcetYkslCQ5DOW23G
J20R6ph05FEPZ3+qxijNB0d0KS97JzLiJJKmWO6mFOh0EqzWt8JpxIc6jlqirghMsg+uXw8ufMJ7
IBRzNOg2obWJL9iNCPnugTWMxz6/e5+ivpQraaFLWHy2GZUV50C38nleGne4sYPThxHS3Z501MTV
1dM+ccEtI0KC6LdBl8fKFA7x8YVZ9EPp86I+eIY2x7PufVVfMJqqPHOZNGBaH6gwMM/ACli2sWOu
rSKpH2S8+LjDlNQlcmj0TaduWkIKjElZ6dDt7KnK85o3ljyKFuhVlJ146wWXMDX43dHp9vrmuFw0
0zXYQ5H5otcPLobuJuUMdpzHQtvYTNnBo2+z7LqA/Hm7+1nmNV7cMmr6S946eKzrkhb62bar4G3w
Brc7Sx/BWMaFJXfOspUE5DFeKcyhqzevIDtL80k2EVY62ZvSfLdVZXEPUbK4ojeFzQ58gEdIWPec
6GaJ5sRG4UQqtddamD4YAWfawXvLsL0YfhX+yuBrqy3tPZVkNJxz1zTfPZyTYbbpPkIoRWYLvAGr
GX5tI/XbpVP10p0CCekh2YaNtCdNPmCfWVZeNETJrS09Q39fumMEtuPgT8NEtEiVT9Zb084ECFfm
rosN8F2+v78N+NGbYJmTUhfEdjPJfOewolUaGJyRh77ctMfeHIHywB9CdiyQ7nI6VI4P6K+cMF/O
3aZUhk3Gf68dp/hLV6OqbgMZPRPjRs8jHFM0YWb7OJ6vVokf+DiImoB7P0IBErJzuWktuFo93E05
L4Vuo+g4N3b7zSknUjl65dvljb13ftVcJcJsLpvg54CB2Cpwunj2u3j1m5uai/ZMn7tNqE+cjgEk
QI1vcWDsJ7VReR+aetyO2KR09D6e0fqlkemZV0zwRNyMjj5QpXDbJ1Kz4AKMJ2X1RZ0tkW/er8XS
rxcmSvkDjvIxTErXGf1UIoPFYOwM3GcBnNRRFpaLgJwfG1EeVcF6SHOCx74toh+CJHLGMU43l5/x
Kpc/uhERgZ85/JqfarHUx8Vv1pAJcr+9o28n38ahs3+wKqoqk1RIEBeCvDcXSvlZPhXED6p0DNb6
5+TI6ezvooYxH1rUB2KXxNL7Qk/bK85KgQff7WZE0o0EaRk4g0MoHKJGorcp4MSDNK0bPYh24ON0
+7TGiXJjegajYCaShK4u7uoUytRnr8HSnHAcwPAuGT5CJKBt9+aj6dpSg/uXfUIN+WARR+/mzQtV
UPXQ+hEJhlJY4TmmjnMfvX0RC9VzEwPL0e7spt1qrRvxea5+G2xFw8Dzi2k/dRwt4gNTnnbMYtSI
GDMKK54zr9gG77mv9uC0lUuP987KY3XmjYm/eOhAsxw5OYcARYu5xC6porA6rBjmci7H4oMsBsoB
F3MpJWYjrhJUxZ7aQ1f4ybhPdp5RXjvd1ZejErjeTcz2xCDvHIkNd1U70gXyanv1n6bOdF1SKpRJ
SVd6Rh/9KZY3e5f2Nz2LyEoWKp0ryiNbX/etAy5N00E93NtSxcHRCmflEGFKfYt3Ovy1E2rUKr3L
rh8IiBe3wM7X7mR6L3ymxhqtzJeOJlkxNCPQ7sUB+dbW964vKkpQGatasQuawge2gNxPjRyHVbQk
ZU3rGTdmuQ/VhRiluL4FfWzTJo/bhYazyvPXccqt6JhLTUQ15tA5LfN8/SoN/YXjwMCf/GomAcOz
7OK6ex8PixU/ebWA9ESrWtBrR3/NKRnpLyMcqoLNCYX22jLzTaFGFNxrinqdD0sv8vYlsiiYL2PZ
5i4OU7/Ghri3HCmDM8nhvJn7lmnVQ9dSfXBfvkTVEozE5zWT/RHi3bZns6byyVan780RUzE0iamv
8m9lGbENbg3XKUYOCO9TCw7SO86YMDwzenaXM6vKXnCv0DUjWk959jMPWXyXVhvmSZjn5Z6MQ79h
iN4wfKSNMc6PxqEpn9T2btbXHMOkzNqg3dpzib3zJKrOKy8GpCt3xGmur6XfVs4B3lwIfMM422el
Yz0mW7dNHIN1gXIglizWpHckaKKW5kG6EBfopUr44ycTSkV+sMefjAl/YGvogp6764KwVh5HNHIc
TcG2zE/zYhC9o6shbc7tLPW4iRWXLkdsNFzEyG34ua3t6iORzOU3b60wJbpDKYuzi7NyTWphh8Nl
nZRLJt6k5WdGU+QAeuHKr4+j/b2BZMRcgUv3duWiszDA65Y8a7fO81IaVfKq4h6enlokGertMPTE
kBeOlHc3cvmIUwfuFMlR/YPdYMCmjbD2/jXg3PgyMzBVIF+0/z2m4VdkTZm3/aPv0RQ5ur0qdiKW
uOETJ1QZmnV0J7dbHG++ee2rGFW6aLGpELZl8s+6EeV4Y2Fq9mMrXMUXbxqbz84uGUi2vKL+s7JK
EyT5vC/64hRd91iBTYo+jhjfEXqEcrzWbdU7FIXDDLpqnWgFhmGxYu5EI1qfprXH+gISof61ilBg
jfKj8i/u9V176vvK5E/BtjOCbTvtfV/bzR6RtTu4V2P+2QMfDUCBo0Y+D+A/ALBuHVivKAD98UTn
SGUMqHOKtq3W9qND9Pie8qVQh4OV8V5bej0O1XER/0ILt7hZoZvSPpd9yWxwXUX9IvsAxs9Gw7jm
YqgX6l18ulyf2vU2Nsal3SWk5Dzb43w+Yuge9MHiL9qTpauA/OQDQ/UDk2/INLUSzS+ENuYS1Yvz
nd4gMpY6B0XLd+GkFvet/VB2U/t5NxBPuDXtKn8xsne/lOMWEs6InrFPt2WyKqIkmnnjgo+3g1rL
mqartCdfpX04/UWrW4vXGIfuSJintsY3j8MpzMhgm9vjaARZ80CKvDqlJxH7V3sxbn0vdaMtia2o
kY9eS3h7qgmGh+mouOEc+K71Jcg5v1LRRT368tlQvW1c1t9NO/2MazQPWwPiY7DvCSrqnfZ6LmRT
tJdcdzqc1zDK3NPojndAlIqoMPfgHjLs9uuWp35RcYvkViNfCmBR2OynyIwH2hji0Y9iNVwZT8Md
kZ7d6qc+HsX4ZIs9CA71sgP82Zyhmr8tViUZTEZ6PHUSpXjd29ZX0BXVAcGlLk5UiO1MR6TvH9Gm
7vElR5aKp15Y4F3itay7dKpromWcYF79e89CRAnNPROcBuTW4tluK1w4s+l2Qh/Ftoef6GH2TTZ4
XUOrRTXDcOYvLsH9omCE54LPar0OtRVY78rcs811dp1FYeuvwvgiypVQ4yKyITBFChLZg5rWsToG
WmsS5tnRzG1tKVG9PliptHGqDlQSzeKerL1zc5oVcVO7z/0gQVD35Uw31bjjs6Zqcs7w7AUCdiem
Bo9pfU5fhwnlzJOuPV1ft6DrP/tVKb6jBnZlIttZ2qewHpz3UCSK1zXHj5HYoz1xZRircr9h8pzb
01R4QTKOnOmHwSa5N9uHTtoJ3AFi/gKqvU/GDjmbdOER4z0FHeHvBRwe6DUTwBfAI+P0JTZD9Em0
210in9OBShsuhDsdy2nPKqph8oQa+d3uluJrvpbTfo4snaPBCRv1kxbfcvH14ojjaOc7SzMeDCCB
uFzeYRcqnAMFX6gSoA4NLV/pRmgnCkhXdEJt6NNDMF7c0hGfhso2PysAFuNl6oMOllHV2OWR97kP
TwCFojJ11tnbzkNVaXHr4nv3k8awlo/O5q5dJvmrolO7jvYvmqx+/vkeGBh+ZXa75w/cHv3mQM70
4hyrFj7IW48myeOiJ7b1V+juMXlnqog94m18hKslK9F7MYNpQCN5ij44xdzkH8tQEM5RkTb5yni4
+gaRC7lRANYJooUPqkfpqKUP6Y3e4W4NOfEw+DWDk3PFB/9AK2HsYwwKZb5P46Hly6mfpABweDTM
pL+uG86KF5xCSiaWWCtxo5RcwFaw6Y5+q6zjQJ9NBwcP2FF4DuTa/OxdaCCp5fft/HPv5gWBj25I
ASZ2drUT5FLc6/e2maoDbYAqfpQ0rl7zFrIPMzL0HknMGOSTPwxkYuUaU915o9ZKOaI4ETSdNv97
w4L9OOXO0mc2CQ3nuPRj96qWmfG+pwrXo7XrL25alaNd/7UFpqwSjTyzhy7VhuZWqlhKoOYgRHPE
SqM+q45hWaqRvf/kNl3u6e641l+cxtyngNhMdapQK9rvWsPqeTKY/Epe4rg/KyBB4UM7gipkhkrD
PhF11cWJX1eWm8p2H96me4D2oWkVfVQl+yjKurl047RUuVsmi9x6MivHiiWcR16znCzFAzg4+apx
xaKWFpkN6u1qNQUIEmWHpBezYY9psJcAqkjKRHdqo5oUYIMYfyc5ftbysx6NhN9BOGb+gflb94xa
ZA4Ochnn6rasvWcnd2abOkEei5+xjZHJZooQsIqei3HJ+B/TocQ1/CPCyhQfpNn8c+UM1ifYOa0B
ZmJI+2aPznOuXS6bGr1lG38eio63QjJzBh+Texer1kGXYBwF37BMXvGk5gZY2bpPsz7xlDhu9txp
YRuSyBDygkV057yw6KdLvm4rOUX+TqNzCit0LmBpFqS//h6GKb1Dq2RMhCQ+7ZgDL6kJR3pzq7MN
TQJ7UHHTGJvuFbej0xw9y6zi2+aE03vgevvn0akWleEgHFwGRrP3KN2gmxIwDebjLofIuaIHlhUj
hdWDez96xIB6vZDTJVp62aRzD1jlHCjT/aDNwLPq5Xx/neA2NGntql6fAHVHp0kymUvseqzj04yO
metUp8D/FFO+fZwa0f3Ip0AzT2VoCXQkJzxGoy8ek5ZLXsHsWoxl6oGwuq1Db5jEwvYJDvBHNIWc
mGR44m1f/BvVKj67aQ3CX9yEhi2Zo70LuHHUOrpiwEJCkncl8zaxjh09aSK60G84C9ymCYEtbVHX
ea57lnyCepONUoUSkcH9AvRoo922s147haRE7fejrKEBElcVytemccixEl1dyYvuavlAYusqHwIV
j7+2yicebV1rq75SudW0LbDjHyt24uXYNjIqz81K/4bOGmPUVBqt22cpbHRKHX9neBJIWP1jVDMD
ZIagxgfGh/QJ2z13/yqLyuPzQHEK3tWjl6tjHs7IFzy/MWdHLUzTwV3Rv05A0uR2GnJn9Q5qj2jE
OGHtcaeCWpCBUuSJN1uQX6cNFGI2DaH9VbVrT+jLrrf1T9K1u27mNx0E4oi7+yNC7Ag94p86iKKy
ubM5C+zSnJ7SRE8lnddguZJQu+If7IqfhQ2ZKzOOmI40Ppzj1oXcthfjXXdQUAepjXtdjAnPVTfe
I8Rm+aHnnaWAL4ovjl0HGQimuCGHvZ4+/LcQ5f7h/vHhwVAEmO3cwEUSb/9Oia+bvQ5XpiXHDvvn
oXZddZFCxIx1Vu9STzVDlFZAa4kZ3v1BkPR3WMM/f7d/V1qC0GQ6LPzfBSQMqUzkV505roE7PS9g
9Q757Dvuoa1juz6GnFgb6nCm3+VpyiOdp2MY7uGpEdrzjpgbQDgotwmn89i3NsS+JqK1zy0biZye
Kp9thyJb3TjoitcJ4OL7UrjaPDmqjACEFqWuKOJ7BMwbdJiceUbYFBR6tOgyCKTreJRrHkXQS4uI
AQtDmgCC09b0T7DQ5CcV+HeP9mDUZbNW5OEAwPQHhTkbsIyZf3rImeAETu0nRLDLC4OOMbMj2E/I
WtYA7ck0i7A9IC2dIYPZPGq+pFC9UqKY4ZsE5wWDBnqXPuBiKL8ZqLDdDjpIWe1nms44wyc/sEQi
g6762ZgWfbqze/bLsubIXhjfluubLMbVnBwf2RU7dN59DbYIx/HUaesryhXU5XYh/YVWtq87mqy1
RUMbsJdzbNZh+FKGMC3+ZBX4l26IrxrxF2LXEOMareN/vi8+vV667wJ7Z23NR/ZYQuixI11cHn/m
zbWTgqxcv49x9WUNB/XLzxtxbAvzGILvS9fGX5+14jP/94vwLykuznA38JmB4zD62x7+z48l6Zm4
tA63IyKU/onDzP4Yy3I++cBZ3nWM7k8Dq+FAh2EsDuuSex+DUOeJh2g3cV25VgdXN94f5HK/i3H5
ULwaPCNXIMUBLfLPDzW7/bDYmPSPVt0X1zHulvtNYSgvkk3xoLl0XgIUN39yIfyu/sYjj5UPVjEo
Wk7F3x3GoZgpnHyGWVNPU1uNE5UnOLMntPTISfA7M0Hj9vzOGmp1Hfz1E/9M+1xHrTkX8LePo+XE
LwGorMyMFbXSf39V/9enA+/BXgvJmC/stwVEeBFcyMZzjuywz/qOeyPluxkee7de1j8I4f/lsqTa
80NkbngMWBkoPv75DUiGzNJbCjZta/a/L9PgF7hvQdLOq61+uju12qA6N1N+v5MTZNMRr3vBdDo3
2f/3zxZgi7B7opq0BZiKf36SuZx77dtyO+ZKz2+Q8RraTSqOE4Cm5c///l3/PhYiFyGkYyPTxHz8
+9ZMc3JBXSHN0RM9F3OBPPTQrh4zwQ5jFRtPJT8vETf+hWLgD7/7X1pMFPrx/YkjjMS5/zsgftqi
nKkTa35RvnzTDQOAyF0b7xABcM6cOwjsDwvKdXl0/ziJ8NLT0XaxXOF6sH9/zXouLlakoHdh0EO6
EgE4gvS22l02ew01PezR9bIUob0i/quGLplbpzvRwOKKz5XIvrSRT0WiTess322rqqbEsQwNyopC
gPXCDMDLcqrEFHA3lz3lz+N0Dcw6AFEwHXOV//76nN+fYQBInZlEFNwRNCya39yAc7WxikAmUo6I
4Dv3HdOSyY59mu2/vUE61F+GaEBl2ezsaY0Ab0jGAt2M8W6Q5fgFvOetdIOHwn5cFsv7CtG3/EPU
wv/1Ie+FB35F/kPr/duCRh/eNIy5T0vXCee412rZP9idJVRiz5szXTG/LfO3Pzya38s1Hg1L1CV4
ARJOhK/9n78V+ZI9+hB/Tn23DBc6Pz2VmR+8UaPlmWFg/ugBTT2PO8OTg27vF0YNu/vMMPpPdr+/
zcn/e92Fd5BYxP5yt41i/7nvdP/L7kfMtepsxk+n3AFOe+hQB966aXIfg6ow4qEP3UbdAHcXxCCv
Re6ccOCV4jJyd8JLLJhiHGJc8V6KkzFeHxC8MsRAQzY6t7V3aN3s9XTHfo4T27hVTcET85XaHEMv
moaLdtnOYH9KW57dqc8fYoWA4xCaibZxv7lqfGwQOYhr5bPPXUuncvMHAOD0dSZNfwdkoIaPoOjM
ucwZPKsAW4uWl4KWO9YD4vvpcwBKZv9SmNIun7uxpaG7Tbu59SvE7JvnQ3R8cmeETCogzfOhYKnV
ib9I/HidtXAxRo4bfhB4vKHLxk2gX5C2yS2hfYkzYsQIe/rD8vh9Kwg5bu27YQNLPyXx77vsXs8t
/cbNPmE8AGkLbqwHCDhv2MwKW0C08ga8f8kQ2NGK8Ul6FoLAOtIENailvtlbpNH8DPa4/qEU+P3U
Yx92PQGG6Y6CQD7/m0EMm6cNfK3YTwYMZTrPRY8xteJtLe5O1T/Y0ThIf9sSgW/gRQEwwtWG+kP8
du51e2k1UzgXJ5RrYrgLwJzuOe+G6q/Gs/o98zBFIOUqUYe9LvGkP8ZLpKLrQoOweN5XDCmnaikC
+2sRLdy3twCx0Sv9N/kUN8jqEgKlV/9WoUlyvnRWW2/vB6mGOoN1C7O176fRzoKIGUcaaJtyf9ph
IT3mHf12jCx/P/AOCNiTsfNiTRaefpmJTRf1Ka+05Rb8WFA5HxdVbPt5mvzafBAO8m9Yw77HXA+g
iXOOq7g9+RaWtvQ+Hv0cO3kEWDOni1I4ApBdQVeOwq6ddyuD09Z8dZvCOdlOmIfX2tlR4WLSyu1k
qPAtYbSHaELt703PSLjHgPE5tdWJiVgjUyJyF4j+3AqmbPGgd3+YGNqfQvruNTjXpvuxefbaHtEg
jfCfZT+8j0cXQ8owWMtfxI4AUTWxrn9wdtDxacBrNp8Z05DyOkvlvN83RbAa5ZA3fuqroLgUXJ+a
i78E65vX9SGFSZ53+cUT+fbTY2dli++wyCdetSzvI6+N9UUzPYTSHhdglDmy4sOAwlRCidcOaZq+
BJsfRrX3l1O7Nq1YBYi+RUX5zqurUfysqgg5uiWHsIXDn8PDxdmti+KgJqdkCMFiedhpSFZJO+kt
hMCPtzRDblMPCLDy5eiLpmW+Om70FRn+cItB+rNYiRspG3pa1VQat083dHyKwPY4THni+FeisjiF
XFhNYjtL+yXa6AMfRLO69LPCPv/KAWm6e9kmrfJErEGQuSXSmzOs5N39iHkWx7Fr5vXqO6O6EB5g
ogxdHyxWRLkM+OVS9tG5hnbUpIGMpl8QQ5k7EqPJPXKA5mARL+0zd0C4NuvbwAEkj1sBdetgcf/t
zvQlRHuTS19AGQ/24UqPXWDIUkJuB9Dn6vtctmWP1VjDgHMc1TRJNTod04vVCJOwZ/M1yDbwkRKv
e+umjC+LFxdecE1fJ6ir1PJ0OWVWE+x94oVT885G6hwcnHZTt2itfOwDpG78MqVLox9nStQnusv3
54YfLwnQgL3wTI8cIUxhrJetg4DM7T+M752pnRXQTN/9ygTukTKKu47AcZ70vr/VyU5CgGBALGHg
w4yIE5cIGVSSMneLrBwBe4dO5VSkYq3I7aymfR+H5X5pkRH8RFMyXMIqUoyF3aryj70HL+XSenyD
AExqNJf4ZKI+tbjHmqT0uz06MCn0HpQbxJzSa4sQeA6IRjlG+GMpvmErXFdrkB9pxy7jYzH325vt
1AKmZdM7D0g6oazvsxjaBxqX8CKFESJ/01Cx41u5TgREoGxhkUajcb+0jk1HbVIYCA801HjcLbJF
PGVOYW/pSBm7ZWG1bQyvINWNzLzz6sWqa7mf943WFkK20gVLX9DpwMKDT+FQBznZEMxdFUKjuGAX
iu9yHpH700Pbk96cQb1UHp1oq31FtT989mmSCfLvguBNrRuRtl5UdDdzd88fbEoELxUV2pHDsBGs
oZEDdNcoAn3bYgX43CydaZN9t1qTtn1ZbJe1jOrPkPjsLaH74heJYSjTJNi2SphOsYTo69IS0L0L
W8Zp1Ze6wvByjptBfcHEiIUmjws9nNza9B+LEl0g0DaxsfMxTWxZFTVrm38++qCVUgUDobz81I1g
huCdBVudGZQ/R1NuzZAJYrZw2AHxzo/gmZVBbemW++vsN2Oc5XXov7R9wYij9WX3NuVh4Kaj3d7l
IQatdHKf5cyHBiiNon/v+j/6iro9Wxsj+ovjz+azDoHCB97ESlXQvMJPNYJ85CZIlsqUFj6uRHe2
eMlXzQC/2/u9SLrKc497Tis0cbY4yCz+R5eIXiDIlXYw/AhlQI20dQrQB6J58UpEBdtPK+f8a9Mw
q08WEEVsP1GM0HHWAR6TvTQfDGSv5rD5o/uOuq0tk3CFBnCBFHbXs8f4lRITjF26SaaItK/uEQmb
7VuEHrq2qG/MmraP5ca0lH182+RbUEzVz1Eb57W2u0GewxYCJxuWtTSHYsud4JPDXKU/RCOUoCv8
BQtfZVhwHDFd++RULS79FT1flzHqDFN7Z9RT1M7WfxpJgVjTMWpRpbNNMW32YRLC99hj37wMrV0c
rRjhUmIMscjnfaZUOiDkdggq6L2GyylTAPdUr9j8NNxwErH9WYbHEkb0kMjJ7X7heJsQxNQ9z1kO
aCKQ29RhhCRRZFiYrvsIfwF35YIzzLhqu/ewu+FHxBDWpuXrejoJ9y0Q5zX0cv99P0HyRm+9rM7L
BsE5/JCHLL0E7y+HGignelvxmhNGESDASMsyL97cEjMPDvB1O41UDxMbOVatQ4yojScy0/oU/WKK
l5q531M8IQBKebTLV2+vrLw+VIW1iqNil+BntBPDwCusOhvFhjfU3lx74jQdxvyyKqtWN9n4zgdH
73FzoW2P/4t2/fyjQqfV4r0Ycvs1shs/EwvhaSliJDkiAXPK9uD0w6c5UJWfyRYx29ERErfHHgHC
Qt9a3R0eccPwrC6Kt4pd+Qfa71LxED0/POkJDwfy3VYdd7UtH4W08x+BY+LtnPOVZrJq+m8VF0Vz
HFTT/RJFhMhv5M1skr5Af4VloWuWdMBb3LI5VfTCtFbCRu3B2YUPI5hNsmLsXA5aD9tNcOVhGuyY
VZ8ti6CKZOYKzJ0YoNeTW4Pr+QCuN2d2a22DOM5LF76bq7IpjqFfso/VoTfx83ZcfyD+5++Ymtg8
rF0FnxMYUHupXa4EvHhkoY0zQTZYZoLwoc9hSSZ2hOHhmBsfz+SmIqx+0eYifbbKuQTN28+7ecXM
1wMdnEa/Tle1+U1KiOLOnD2My5Lpduf/3MZiuOe79K5/KrdKEMDE33e1jS3Qds5k/LB39++cpnQL
5GjL9GHt95qQFBH4SePeO0SS90wlxd4zDm/KmUgEn9ZZezDxsA1HVgpvUOFx5Wsqs68PjHOGbwCu
cB44m70GzxZDZZ1EaneeDII6th7j9FtKwo+SDy0Y8/EQ1ib/SqhQ8GtgOwkOqy4D8tX31X3BDMeA
B/PzXIU3i/CELS37YSuvkQL1mVYNm/UDXIy+vyNOyz7jPFB+5v4PZ+fRHEfOpeu/MjH7/CK9Wcws
ypGZJCWKkiizyVDLpPdI++vvU7pxZ1SQqLofInrT0dEgCglzcPCe550NO37Fot98dHPTcgwEm9aD
xhv8g9GutXM3tgTzb+wm0Sj4SYF5Rn7NRzqcr9LISFJ/qvaWjrLsZOa9c0+UvK2HoNBtdDh543/U
kiWF2b4ggdjVgGH82zQpUiqA12zTCDeAAR1XDXVvvfN4rglepTH3iINhGpu/X+ai214Xjrvg22DF
o38kqhbbLQF6PIyHtBmp+wf9YBxyE3XDEb1kqx2mBe9E1FQUq3zELAb5Rzk1ncGxpWnWYTBt8QBS
WquiioTml00fTdLAY5d9jV2+9Z7qmlHcNwYy2TusEUr3NcgjDLMGJ56mY4GMfwrrfLPfaHlmOzdE
VAO7Pgq3ZdytaD+qI6FN8MlI7fp2SbEw2tGKTY3TAPTmMRtSnycIbOf049mIszrmmkZ1m+3kIrnP
7CTIn0pct/STy+41hbNfJuk7j2LMczlkayXHrMj16nWGk830UHWLW56oDknmj8aUtFzHh9VPazTQ
oH+8Mo2nGx7xsAcpwWNTHtBNljHy6OMO68l1qzhHYrjgMT1zC6fsEimmQdTfoVJByK/Nj/BZexJb
Zd68ScSAjN2DdzfvrZm3q/tkJl/6wU7t5g3qR2rdtxRpAOFlVn3U1yQLhiuZrt9zSET66FgM33Ot
AIrGZQalTjIHeQBevUjVmldAID63FPDNO96MsYLLsDj5e37gnDj7NWMDOYR3AjgiPsAOiFtSEX3A
5buc13W8yddiesYXIdtzEuRPcyrGE68V8bgP6vkjnJnxgXj3Wt34n/48CQDgYqSOyFRKP3f0XTLM
Pa8SejYjXxobDcTFYNv9+9lOh+fAGJIfWJyjnGqy4V6ztB//3s8/v9iQH0HMzUCQnz1nT35JWJE+
XfueYqkb0jWNv6OCiywM8ViI/EkcoXh0x81vcHRLbTT1xJbXfLjltMQ5C8L7DMGOQVbatKUBaIkm
dCDvK7gw1ORIrpNIy1r9Q8BPv/ddnB0czuIrmfff0Annv0oqCFyYy3MlYf7lz04ozcO2MQU1rxXP
vNhk0YRbzt5Eq5od9JwihyT3/bvcAK5RIvt+Ai1RXcn/yJ+e1xg2f340TD9ehILzf/9l6H1/pliY
L3OTEoY2kYOTT3ynz+M0Y3ZkddtdBzmqfsKLov9WBYn+GqQKrnh///4/E8e/zn+CKqAmoAt4h3VJ
kkkjQSbEosoLE6V27V3u2z1uT996p5unJwQrprfvSaQ45+o48cMkBs9OJZgm8SDywcDF255N7bGo
g2b4MYu2pPw3w77uLrG9Yrvl8F+n3RQI2C9Tu5XHOG69hW07RYmEKSFbrdav47HoEMTsNWGU+t22
+Ehply5t5lNr6258m4Oxqt5TeGE3H1GI++YrPx8puXBwmUxuyf62IC9cwFS3pTfO9r5wyX+cRhxg
Mf+uqTXcLZpd4yoXO07zgSf31TiOo1l9o2gUg7G5Rzi4b0GGvSPxbnDRgZdS3plVUIpTv2TbevP3
If/tYdIzeFgGIONYsHEcz5KGXEdEu3rFTGUZWOfDgjLmFDf+dnA6M3vOEYLcO2WzRGNTNbuG6Po1
NHnnpmjPb+cjTi+N3ja3V/r02zzgIYwHOB/Kp0eWDfLb5WwUW1snGhy6UzD4cJ5mKs20SNS5oT2L
tYIL4McTlZHoKLt9YgVbfRw9IqNXPfky1kgNK/R5waGiD5G1rfoN6h0DZ7GJpMc3aquHZ5+y+eR2
jUkYHeda6z552Dyg9lwW52M7Or5L7Op1H7ShxwVsyVEAl4ByO8yO9C2+tU1KC3Zjhz/pfjFrxBlw
MlC8VPFKbJiQ9juWWdyiGxyLybujXGOuI7Ifjv1mtvKlPZU2dNm3vnCTLiTsFDqPOE1qnyh0n7Wd
0HL/voB/aB94SXU+4LrWlwh9u6UnWT7G9afW8LDHWIU9ctMF4NGfmpz0yQ5L7ZgrMq5nxJlCOGgu
DFPkjyuBqhdx/eHBG/D0lh/XJe/H167Z12QQ665/snO0+jfceqc1dAEBuc+jATcr0XIL8RT6DPd9
wod6nqfG+jJoztjeDQvpl2OawmtDAmvG6aneeF5BIT2gy03NZttOJfKy7NUs+pkL8rD57+zJXh0M
lZLtaWB51fsGiIh7yIkN0lMVa2TVPKeaM+5zY0ANcU6dAmIGHsN4JwymV86UB80BTAMZc/iQ/ZGv
sMUHagzX4jQ4/vilLRMbnw6QK9jHJYhixzQfTuOy5i6ufSM/IR1TFwXTDK8TgYA97IK4MrTjAFY+
ez3llmlGjV4xzR0ERRN2YW0zf4V3inp/xwSAzQxtVYDm4SFMs+6TPjjfX41B428lbnmDftVfH9ti
0NtdpnnDR65kBMJIX1DCDQXeaK+TIejcJ2Nsyggxk4FyHFPPlLKdbLxB9NQYp9gokvSm1hbDuaMS
kB+dAYnLXgE0iD9S6g4DPSh8uwfJAI2q6o34u50K6qHKdUYwNkNtjIZy8YZo1XqkTJpbz88VLsDe
jkywPl45xeRQCcAhca9zNr85m6dYkpYA4jlmbdmWQNcCjpcsQf9m63F5IZzZwpqJ9m++457/HnHC
GerF98Dw+3KLIBgdx8nk71mVZr2FX4yVYIDuFMXJP6nTz//8fU/67RGXvwcqG3fnAHEoTEDp73la
0JZAYqiG8xwKZ7x+eZ0mwamnDvJTXkGWAWo1lXdjMDW7IJttYycCc7nhrd3/ZLrJl8LTay7Irs07
rgdiFnZ07u/reM7iQ4BSbk881NwX7VTfp5RFU2+a2R/+/hvkZ/fzT+AXmKbP04vh69Kuyv0sxiIQ
6l6ygH2h2sA4edRFHVxvI+eamADRdNKA9yNlCVeOGfP87vnryY4eB2MGXI94+Q9gsUmvsU0zoosc
Y/dU4/XlIl8sAOQOc00FWaw7Y/CKO5f5NnPxxjoNOGBhAj3n28dFdM54MAUQ8D0xI2CngSs2dXrW
aN5yx6S0AfrW9tUt3fgz57wr3qJmpfqa6p4gPfnOiJQ56Qztoc28AGgO2adp9/dh/W3m8wTw02Id
tC90ajlo0eopTupmaqlNXvHoI9vzI8mhuRoGZabo0LX88Pc/aJ0f4y4HE84gCHs0aMSLRMyXcz+B
NAh8KOlu5lUn5x0nmM34I86KBEIVx4Ddz9mdRzKiujGTHse8vMY6+0D9jzUedZEV695udMpLYHPg
Gje7ffVcD7gEoz/IKBngNkYVspdalBhtPFU/a9W4vE/MLktChESk6rMGx0juxPottXwVN1Y7F2GB
guNry93wOJ/fjtl7h+efv/zfsiT7q9nYhS3Zi+Zl57/3tSGGpI5HDP/907Es+d6cjcAu/oVHAx6Z
3ozf+/Xp+zCW4lfLsP/f//gf33+2gtvt9//6z6/NWItza0nWXJqLnYFpL1uSPWffRf2lwn/sZ2Ph
t//6T7SN/8+OzNCDf9k83Z5FRBjP80D4v3Zk5r/O4GYbhjlxlBdwo6mbXqT8/9a/cIHRDf4xAZTx
MP0/dmT+v4i/AQUzt4gJbWCA/44d2eXS17jG8q7MgSBtN66FWno7x45g7Q6r9wU86pVA8aWWpWsy
QmKjR94/R6mYv+Il+RUqyedfhvfx/y6m/wAr9NhQpTP813++1LS0tKil1ngFrpdI5MSDMIGeCqu6
Jvt6oXFTOkOIzvBuLPM58hwk4UtTUTAaWyelnpvSDhu0WuHPZjpHjjfek1Up9tQdXtvrXuo50+ji
eugOJdwUeu43ICesQqsR7QbXFCsvtX7eYX+5fC5c+/TOHKYIYoBH5T91wfpqXoNmvtS6dMNJMnSW
VEpQOpV009HFJPQuKNb5oDbs57/6S9+5QmQu7z5jVAAn8QH4pIF35Ytentv/s4BMKaRCf0k1W7FO
UWk2unkLnW4YgFvlRfdF8F4JbhJhe45T76Td2bVtKn7sn1fGX36SuYreFPCMIspDzN1kouMlq6k2
XvLVDjcwo1wBTkXulGWPVYWysnfsKwKTFz61rCylCplyEC5kUeUFD3GvN1HBw9MVNv1LjUtbgw+4
ZnRHXVBas5CDKdPxnaZdQ9W+0PjP8POXMUc4ly/1uoxRnc3fsbEG1Tl8U5uh0m5pmlVbDpU1ns20
g/iNQ8FwmBE5z1eSly90/SeT85eu++PU51WQjhHaJXETiKa7Mca0uRJlvdC6HOsETEQPbSoDI7SH
ATLxsEzvlAbmpynVLx2nmm48Q9jGqPOwU9xVU18/2gg1FMdF2pC5I+ve2HVjNCZt/oSjq327Gt41
MeYL4yIrh6lYo8aSh8ao41F9N9QocMp4e6M2MtKGTL0+ZZYJXe8pVOwOVFy1/2CDUnz5e/PnZv43
jv2fjU1OeKbeHLhIckRkJryQIO6b42jkUfep24IV73Qn08O//6UXRkkmry6wR7zBGdht8jS/M/xa
P1FceK3W5KXWpS+c+WJzk9kSEcDnLLvp8ix7vWQePCG13kunLuileB50dpx66M3jmAMuEd34Va1x
6RuXWuBhb1+JCHBF8EnTjPVjuxnmlbPrpaGRDl1KEqmsKfjELVS1Pai3eZ/V3ePfu37+/X+YP7K9
Bk9vK4X2ZDZ4AZx/dKVj3tXt5j1qa4ecuhpxEuDR3XKURgop8eURrwNpX0Ej9FGnBQ/gRAFk9OX7
v/+UP48TBpqXbdtJkqTkA0Ab5N3JBRm5dovS7EHwftk0OXHTLvAqiLZ6+GBRdaWJIVLrtXSk8FQA
QiGj1yI1HipR3uS9favWtHTKokwsVsSTIrJa89tcrPd4Kyj12pJ1+LPbdoNvc5Sgdg7TJf2xbHmg
dkzJuZUeEkQtZsIatKN3VkCe02zfqoyIJfvHzeOc94D2RBRQKJnrU7hWyY1a09JgY/wFb6xNCF7d
ZttVo/bJ6ddrFksvTW3ptpN6AUkRnd0Rm6LiYTOK5aaZzfaDStfhsl7O7tGIy0XkyRAF/c0aJzuz
uWYU+FK/pV3XMRFk6MLsAWHZ0CTnQwxhSK3T0p5bkzc1KWDvI8wHXo9L9r7xDaVPSUHR5XiQJba1
vN3o9VluVunuuxQ3B6XZTfrzsvGNii1wkWeJVwFbljJamE9qQyLb3GVI8zYDXVkESeVLACgTjYRa
jGTK7qhtvy5ak7R9tKS2d5yborsZyYAelT6mL33MljJECqcZFMvp9rZRHUAQqm2CvvQxJ3yl+6ou
+sjh3Yb8rPYt8LYfat0+T/tfol5ytKWwyMdHhmV9TtfmDURUpUP/N3fuZo4b1LZJHzE2lPB9pxpK
cQJKZ1mLfdvgn8c6RRLQWF9JFih+Reko8wcvqZOWw92rk288DAGnmId/1IZa2l4pB+/z0Wr6CGvT
cieq8Xts2HultuX3D99OoCyW+RBRHnMjPOOIT4/aViKXyLlDiw+XXULnnfXHqXc/xlU2Xun2eXH8
HrqRX7ycfa2vof7ErDFaxqY7v6Gi/t3jD9J9ryrTqQ527vdK93VUNZd/yi+q0csTp48CD270QS+D
4CTSeHGv/JRzO3/6KdL6X2u7wsqG9qd1eXAG8zMlL09qH1da/1hIre0y8HGHFpRN0FJeoGk8Kam1
Lg1MMjQUwAmDoyKoQ9cfKKgZlNKn5s+i/F82l3kL7DyoOOA2VGE7kOzohyowXWodl3YBYHBbtcRa
F60w+ZIUfjiWCmpNS9tAhaFJsmUcQ61HGeoS2D0YNfNZrXFpHyAQGgd3ZF/0fX8Pupog66DUsisd
zEOwwcTBySTqWzg9MCga70q19guz25Xiq0SfNB9wAWPturi/u967ptySKzPwPI//sHRcaRcAt6on
7jIPUXxGbe28FvrzU322WnqOR8d7rzQ4tnW5ASAZnONFDOC+KsTjVcb+7k7XDK1eGh9p9Qd9Jzw3
Z+RBLtwWrth3fqz4UaXVb6YlEb4XdFE+dYhL61tMihSbPv+aX9ZnMbDpCtPvIn34huZ3l+dqU9yV
xloHo8jbMX22h+q+s4vbDJTsldny0lBLy94e88lBVMxQ1ynChinG6C1XjD9daeHX9jwDpSdG9HD7
usXaYTiseIqoHaWutPLHIAtimyokRMzevhwtDMMKtU8pCxI0c1pmmIWIXLDfGFFDZUuslDUzHWnt
M7gCgANrX9TOjSite4N7ltKalD2/i8Fy56V1GRDqQfIB4YarOB7SgjTmZPQAMXXRMJsHsFknShnU
zp2fhda/rBqOucTSkX9FVrXi9BXsSOwqNi0tSH1ku2u5QEQjVXYLtVygORWblpZkZ2M8KFYmiMXZ
MJrl/TqlihNEWpFZPncoxKwOnHxuPtkW3JAeRJ9i69KSNHic86hrZy+x8Ckzeu/dEFzLAZ1PmD+c
PI60IL1lSHFcIOvpTaXbneyRhyK4Vla7sxcv+DZt67rsqYmqrknJX9i8ZFZCD9evGOEuRsIFPWMP
/8SGKNU2RhlxUMQd9dDrjCqwR9K3xX4ANi9XzCjIYuhuBNPaUzsZzcsaVVRSlr3i4flbGTxSZs+y
aboZlzfYJb0NMvcK/uGl8ZYOz6rPoGWh9ozE1kWYVO3iSjsp7V22POt7W3e0oOgiY8vtfZAVw4Ey
Zkdt/5K1//1Z0mlVbQe4I/YQmDkroFG1RJ9pS9PeHrcF42RmYTP4kRMw3V3oGGrTUDYH57IPK33j
CIXrAih80/veuAFA3SyKf0A6j0aKp2xKhLuIqws8HGvXNpZi01IkioQJTnfOTARXuefF4lFgvqg0
XSzpQIpHymHXABVqUHZ3OQxcHgSPak1Lk3zAd3zOBTMRs7FD4CanpK7eqDUtHUiLZvRmAgk6mp2h
3CdtCS6+Lc36q1rz0qGUI8Zw4nJFKlFlxtMCIvsWVbDzXa11aYX6Zhxg9tsRE+Xm97xPP2pUKivO
FOlUWjfhmqNRdhEmK19crX81gO1RbFtanllaas3sMAvLPvhuFN0e68NWrW1ZdKRPGBTilkI2R9Nj
84ghZIvRb+v4k9qMkYVHnfDn2gzYuIosMHfGVN1Q5q42XWS74EyzKJBoWEPuML/aqji0O1dJK0Ky
9vIq1FgdhW5GQpShmR96B7jIdC00D/4cZMh8KyrAXS1ue27lFGo6b4xOdDkAAY35Uo1wgHddujnP
FNDAKPeRaeJTgcntpPjDpBWM2sAq/bIBAzF3Pwok5wDKOzUxFeyWy1HDXawXE+VKPDPgKlC3Roj7
gOJdTBbB+IEG/L8XHYWS6zOUhmfCs49KO4MprV40/Us1taSOgmbTf5yJGYcNhvm1hMYLUYesUpmQ
/loDfioRKce90IkeK4GmWqnvsk4lBp7UFZSyRrimP05x+ynVLcWz25COVh0ZU1q3TBZqAm8pLXm/
CVMtgyQrVFxkfZ3giSRarPq4pMkdKu4ntRGR1q6AfgbPv2a4rfzsRAcbZBoVcySyOqWeMmBTQDIj
V6+JNJZdNfSKX1JamgN2NXnhcdvLdOejSW1/UY5qq14W7WHkBgLUmInWE/t2cma8VOFFKPbbvFz1
GGUtiLA8wke4MH0VAxH31bL0smSvtIcBsC4rZ6smuI9j5+6APPyjNk+kc5U4xq5B87Pqg+ZzGXTV
uDcQTa17peZldZG9rI6HFRJ3jSV+k8XuLp6vOVq/sKHI9RJZB8TEOMelNpCFHfaQ5Q4On9rnlOt8
bSN27cnixB6sOd5RG/i9cuG2qg2KtDY7fGlHq9e7yPSKp9haHuq2UJsrcqUFMDCjTjyaXvoswiXt
UQzJk1qvpZVZ+j00WD9uo0DEz+aSP5mTpdi0fGTOqzWLmEXvj/l9PA7PtQ93Wq3b5uXCXIaymKyR
Ve9M/Tf2gPuuqtViaVl2MgBMMuBqnCd3duNqyV3ltye1XkvLkuJxXJoESUB3K45eWb0a5+atStMU
E0sDsg0iByWIT2QuoGx4r5IN6wS1tqWzUvgLmPKNbtvBFG2J9gpVuWLT8jVUiJSUJSvSqKc3Xps+
BYF2q9ZraT367WqZG7iJyBr196mt32+u2no0ZM1JE0y6hU95G3md/r7TMc5JzFYt6jFk1Z1YzPls
GcU+Yjun9ezKI2ZT7UnBkGV31F53VV703FkaH/beZgQfNbzYlIJNiIqXk9CIQf3aPeeCY8c3yxy8
TnkRVfuaUhxbUYovJrzRokVLPk0+FhNaqaRXpi7ostc4006UUnPkmM6AFSmVp7tkWlOlNQ8f9bJ1
u11cMaUm8YkWlPuRomlseVy1OS6LiIgfDCvLnTZyx5qy6uCdSJdPSgMua4hStqY0G7j2zxMo7tzH
asjtY7VlL0uIvNHECm1mGrb4je7sABtatxJKSSJDFhF5GhSa+py/1RZ8kgvMDH1D8WNKp2VOHRNF
xSTknAH+Nu9zya7QUUGpDbl0YM6xmMVPjmFclMPOWYJHnFLUUi2QNy7nIeghZ8C6mqvDaFF5gl9h
lulqohzKQi8bdzOzBe/D91wGfCzt/H2fDGoHmy+vzqKopyAjinDttN2ZnvvWSCYl1QZVgpfdToBx
uM7IjSfHA29XztV2tHXRqU1yWU4Ehx8qUDO0YCnj3aynX52Z6mOlqSLLiWY9zsstRRfGCQejry3S
BK+VJG6vpXL+HIcDALgcGowpbCrb7TaK4+7GW6d3uXENVP1S01ISd66AwVXnrDY4yWon8F88ACyz
1BaRJy3RtHS8Lea4iNLOuXd0K4RwpNi0tD5RPlgwKCl3w2IQQmmbfsumKlXbtc5Vqb8qFOLFhgvs
LcQUfXmEqPC4UmWvNlmk1VnbeWcLG43P1JswVfUSavXqKGU74Jdc9nvzJqH5uNlFepnfYzf3qkzz
UKnfssiHhLbm1B23WN/PqchuhrvGVKyONH7T+bjriLp8ZT8UY37wyu5xc3BhVeu5FNb2sDLKVc+p
bvAsknrNk6lrX9SalhYmlkCa1cHpjmybFI2nZcZ+4NlYsePS2iyDGiQCxOhIs6CyFOL95Dnv1Tou
LUyu3JRKu1qLWWfwdmq9sJu7Z7Wm5YVpmmaNjLWPYgsgv4GP1uSrLUtXWpY5yI9us3lxwtNnefBn
3TjVMwBJtY5LKzPQ2mDWy7mNRlO7QXz/XWjeB7WmpXW59JXbYE3eRrkwKJPL9lq+qI2JrMApBcjK
EovwCN5vswe9h+uO6NSmiazBgfVVLMJkfk96+Qmft3s7sdWOe1mD06+6H68aOd/Aqg5BWz1NW6x2
PXGkVYlxbQfZnksbr83lP1ZaAcNuskKxdedyjzXiYQ4o7+Uq6294CHndq7UXjtrp4EjrkhJ0E3Nv
Av3EfBOY6Y09lIotS8vSA2Rk5BP7d9G18y2W0fPOxejkoDTBHWllgnhei75logTuiIHkdrcY3Y1a
09KyjMu5y3uPibI5+Ql/rzcQ7dWuyLIOB9ari8QZmUaQNz+WpTiBeXpS6rWsuKkax3esiQ3Wy9sW
f9Vhuyn66pox23k6/C4gMmTNTeKYbRPUvGr0C/TRVovATb1T67h0WuIyiUKwQ6SBP8POtbOb1VWr
qkO+f7lyYh3772Rg5fQpTLCArFtaqh2VtrQoOYNrc1uYJInr3pJdv4t1tS1QFvBTD5DU8DbbaM3E
pwovtUMJr1Sx29KiBILZiLZmuW84zjZWeW/r1+ST5+/1pykirUiyhICwe55/ty5w7c8VytLPmWMO
MJux995uA3/QH1fdtvorv8X/8x+UH2UHnIE8UhRF1PAj0j1U9OR+gUp2t81mh6wF/PcTNRZndLcL
cExptsqPtWZXmVgg98Qx+JN+tN1thT0M1UktpSPLoXg4iP044+P7gf3YJeZDYzRqPZfFUGngoi6M
gzaqG7/ao2D8XDrtoLYdy2Ko2C6FuRk8JGCxeizr8pXlrUrPH8ZvzmTA6+JmoN/D0B/wUu52gVWr
yUQMGXXrAZ4rnZ7xFmP2AzOu9wKQ25Xw7rwV/GFByEqoJMXUdIbaG4GI25d4lzwBA3M/xOusdlDJ
EEuKWSozWLyWcL22drZovpzdsK/0/oXlbJ1Pgl/Vv66bratB2r/yTKa4VYrvWHqZ9T6JfZHuIZlp
j3HTKO56Mkgvi/s+byYUUlY+fDBW88Ebr2GGXzi7ZCIT5sptEoykSbEdoqKo6vGbyCa1siLDkqKF
JuuzeGBWRvXsWj9SXR+RM2HBe+UzvNR5KZA3rJ7nHHL20eqcjbziJf9k9TjfqO1mUgrMKrFI9oya
oZndJjSBtu2aKp8f1Vo/b9y/TKFFa5dym3i4dHAA4zEtqPaTOcxq+QFZJLUVVKIJm9tTOi3UdDmP
mjWpbTmySAqj1HwGWtxFvGxjFCDsbgILn25XTvifiqg/7AyyUqp2rASj3qCJ5lEYBS0X6yuB3iI7
LAtcy53vjc078svdE1xo/X195twTGlXeN9+uirtUWF5+qgsR3PV2or33saWDxUvc8CYTRfOp8Mu+
33WZvnwTmqO1Jw76Ib43CMfvcHGhramd4rO8fFGTNoNRu/zUNZ7edmVsNRnJ7q7v2oe8uWag+cIK
kDVM2TJPIFynICQu/J4G7b5ptK9qE1RaXGXQ1Dii0rRtPqBT7ze1o1aWLoGsElPW0y7Q9z2c+J0o
sytBzwujISuXptiAFsmFMNTz1H9zPq3ecr2qPisNiCxeqrFCDRKX1vsuPyxrAu39m1rLUiiOu2hf
Qs5nqDG5WuI7v1Irdwe3eTn14nxu4f82GBxh1YS3ujeqlV8bMuLJTF3dXDCJDh0L94TBv59Ro6kN
hxSHz1btdDg0BqER5Cdr2DC1adUeNGXUWNpmNuU1TL4am8x9kvB67G/VfFTruHTcOeuAj73ZBSFm
isYBb7XHqfYVU+w/kfG/HBh5PG7Awmnc1vBHdfBmqNWOUVmzlKQlZkXUjYVejfmd3+3m/J3SgMiS
JWfD7gr7FL5kke9BXWBZ80mtZelinOfL7E9D44ae7ZRn02vo1nWsKDTQpQVpi1grvQrjS7vDUMcf
U6wn06VUO5xlzRIa8TjRgt4Nc8c5Q1md9FhvXXblAH1hE5RJSLgTaW7ptW4YCKt4MJsyftd1uMGr
jbu0NoNOM+1hcZ3Qn6vdBDi4y03Fps3LvSrvy3nZpskJDX06mM3nDGK+WqeldZkFeBkMhnBD0be7
Jv6Gg7ri0pEOSTseMVzFNCwUImgPiW085UbrKyUJdVm4BOULl8PYdsJ8nl7H2/IwzGpPx7qMylmt
Le+MxHFCvUsTCGIxRP3GVQv7MfC4/JJJ7eJKs81OWDnWW3y6HvvBeVL5lNCILps2fCpD9IKmiU3C
3sCi3FaKa3VZuTRPWC6ijnDYvNfs1hjG8TYuUzVVni5Ll3rTw9huDJyQfSU9eZouDqKprrmo/nnN
45FwOSpApq1hqlg6U0B1pOdEjlATdP1mwDLPaBWdenTCdg4OsRbsM1tpowJFfNnpxO5yY8tWJ1wN
vzrimaEfAwz0lFYmxt6XrbfQ2eMC4yU2Kuydyiaz9jpRllrrsnRJI3k6mDPTkHKl+2bEbXCzlU4H
XRYuCbyM0qFi1Q+jn3/heuXN+3nItavOKgzA7/crXbaAXtPWoU58W8Kg0W9xxduLslIK3DA5vRzz
LdYKu4+XJXQ72GG4zr2jpFBpD6cW9LLteusNPzHGJVycNj22RdKdROw1StkiXZZ0FWLugIgafM+2
TW8sboq3vTDUJros6dpSTLL1VHPCDJZVHuPjY9eu4sYiS7r8Ekt3y6Rx4O/2zkDltp/tyVWc59IX
xZCiyQ10ZOGM31C6s7tYQ5eSJblalQwmV5eflSJUj3fB3g6rrT1MG/bGZrBXOipkWVd5tn3Um1IP
hzjG4hYj4tlUm+iyqGtFcD5Tb6KH2UT1Kc4qqRkoRUG6LOpqYeKV9ZDoYad1b1uzfNdVmlIdtC5r
uqoaJ+Q2nbbQrMxnqB8g54pZbaLIii7XwifL2/w1hNI97bYs+DB7yxulDykruooKK96uSrcwpk4U
ox8vm94NRaXGFtBlPVdd5IuJyT271ug+uHV1HAJd6Zaiy8olyiAD6GT5Eo66txtFeazTWC049KTT
08X8c+DgnMO6JSnGy2Oxw5bho9qIS4dn4/JcpGf4c1MHjQrIeWhGtYp5XVYuxWYr0m3QxpCk9sEb
0rDwbLVNXNYtjRgtDtmUTmE2rDsc5fDCflQaDxlO1MCaWzwjHsPcXY65H5+m+Ltay1I8m9tri4Wk
PTJD5vnJdTzn1m/xQVdr3bncXcvGqhb8rcdwMjrvkAIpOFqzGkBAd6WzgcJ+y8zyaQzL2TlUjvGA
l7haDCSjg9zcxki1weSytcZXw4jvoBjVNkFZtTRZHVZQXTOFXTWUO5wiQq30f6gNt7Qmu3npStxB
Mbd0vHDutQNOK2p7oEwN8oPJByjNDFxsQAclvrinVBea2njLsiVnyQ3RY2WP8MyajloQOLskEMZB
aVhk3VLV5ZCB9WUMs1p72vL5lBXuP2pNSzdND9jB4uj5GBpaga12/cbfyme1pqWVudqUO2WOGEMI
U4+xGTxjRah2xsvwIAie08gVYgzborzB3fPWU2Sd6LJkacjTdZk1el2aerKrPfMuKb2vaiMixWpG
mccUgLVjaLofE30+4tSuOCDm5T5Vi1JgsBfQMpXwWzXedM41us/5c/3huuNIa9KsSxsrjnkMPdx/
Auzfey87TnFvfkp4FHZ33oDxntodRVYwLWLWdYwo2cyt7M6ElilaTW0nlxVM+WgHKbADEQZFi2Xd
ctJ7U7Fp/3Lw481qV7OxRbjmc/weg7rsPq6wwVSaNDIyyHU7j0NIE6FVYcIMMti7s5bmmmfl+az5
w9eVRUxeOuVj7mTsuPWZmxAciiRT23FlEZOl2/5sge8OZ+HeWMFwD7DxpDYm0snZ8E4JhF0bwm0I
dl4f37aFp3bpkQGHW8EjmIU3cOh+9qej1Sg2Ky1Qz11yzO4yERqTtne8PFzG+L3aYEgLNPBydj/S
G+GoeUBa8lvQPtdUJi9NDymOtexl0tOS0cg8Ed/NrKJbzc0HtVNT1vVUi9viF+kNYZ87763Vr3Z1
gCO90rDIyh68rDodpbwIEw191thn79u0F2r3V1nZg87ACtbcGEI/qE65593mi6MEHdBlYU+a4h84
JZUIN6N8m5v9wSkXxWSBrOnRFguHB6ybwmoyfxi58bkZDcV8oSzpcYXf+3kphtBsvjtLcSiCTC38
kdU7TokrbCwY7LjZ9sgZTiBN1M5NWb2DkabZ9ucJnVTDfOuORX90fDFcuU+dg6g/bK6yeifQamP0
gDFwdOZWNKNY/tK1lYPNdpF19lFoQ2LsrA7qsdqcl0WL87DMeQu8Nqw0rT/0Ta8f3FKN6o3f5OUx
p684DUxDO4Rpom94q47dHuMppVIfWFuXjVeiszV/Koew1rb21Lp5e/Dqqla7s8g4pUITS+X2zE1M
lPT70vAIAXpFYLAua4VSisxTlKh9GBi48qVV9dERpRqWTJfVQk5tAmk3uz5sAu9Vnb/JEvet0gYp
64SSpRM2xT59aBXTbg6sb0XaqKU/ZMGOSLOlr3Oa7hvqn9iJd+48qtUn6rJI9v8w923LkeNIlr/S
Vu+sAUjwtjbVDyQjgrpLqbxVvsCUmRJAgiR4Awjy6/eoq7d7itNrvcOnNassS6UiEAgQDne4Hz9n
aaiuoBU+XlEK/puG3M6TPuaQ9migIAmSxRo9XiVrUpCYQ8zzWEWc7NmMlpSAKom141Wl+XnrX33C
j51hezwQgZ46NNLBJUn9oABhQJ7MB+9ZezxQtFW+9EDBdDWqLjOpy6B5fSwg2oOB1lYrtCdtw1Wr
hfiaLK563Ijwvx/a2+/inf8VHJhqmXDoYQ1XAhwsYcOz1h0MifaIoGReZWcUhl4SORdqNXUe9707
tgP3qCBttAceWIw+0PqitCkBoz52udqzGYG6T4hUNC18nT8XEEnqSmkAuT224rsAt3/vNwu2TlxR
oIEQyj0l/cGC3p7OqFrasOLE1YCqUCBreddAdBsK7ceoiMkeGITjhPNJYnw7L7QYNvXNeM3BDOIe
G8RkEoAC3wtLO6XX8xpkMQgDDy35Hhwkq3YbLaviUnumWHwHVYMGnEbHBt8lhlZwkBivZ1HJpiDb
gDyK6DHb3GODoJXMhqGqbDlUlp0TKbbLvCb2WLC4xwYBHDnGIhS2VF5060l5Sm1/LIm9BwbpZKLh
jCR2CaXHJSNjeufz6mChcC+k1SzL5APaactqXD+OUCHJei89GPfvlbRSr0VWYnpfFCOgHBcnVyD1
Pjrz3f0zgNoVW1xqylSAkDXxlyjH/I8lEcgu6Gy5tF7jYgzO+TOoa77w5UhMGEH4+88uYmx7CKV3
gS29ps9pLYvYxkcME0PvEkJUDqsnF9/gVigL6yfAB70csEqMvLNKM9LWsmi1JQnr3xuvPS9qPLge
O5cJJ7mOUi+2DAd309vqnG6H2P8w6/DPS92jjOdLOdjS1i0/p8KjmWXaP3Jhxui7ZBBkRWiNEoct
RxcXA6k/8W34dGy5gz9P3LYKeZXB2HKe6Z0vBMh7fXqovI557zwmwmPbdMZiA4bDPR61RrZ5PHJU
YeydTcYdqfQglS2XacvxQZcgtgf3yc4ip5GosFJ4mFtLvCz29ckLt0Op1Cj9b7AgW/N+II0t9YQy
x6q26AQi+Z+HnuYeGAR1Bxsa9COX2g2XrY0yLNIRr4N57+ySJLNGnhxDx6HKm6nKe3FIuQRD7+yS
j3QdYoWhndvOqX0n2UiPPco99GU0AwGxOCwHQq5zprv6U0LG+kgAgXnvzHJAW1Q4us6WXU3yMDCn
LjoUU2HonVnWIRGW4k+ZLvwNxatcDtHrsT2yM8qKpfXWzTCcYGNnTbTNEmTbDy7Jziq7dp3Gupa2
bHX97Kvv2ouPwPKxIjujHDqd+pPGYgfEwSeEFzHMRwL7KN2DXgjoYHW9YLGrCYQ3jbygr+fIZQdD
7/ykZiABoyglQ4a9yyIoakTg1zj0HPeQl5HCUlRb21JUW6Hiq7nXx5z7Hu3S+Fb71vNM6SQUxY3M
IFR8pKyB9dj5STKM60A6nH7iXbG2StDtvB2TLsHgO3tMRR0pKjDvNB2/N1v4bJu1PrjaO4OMG+IB
J4+xZXBraJKTbTs48s4eGyq3iOCiUJp+zVb+2idfjm2QnS3OQkbh7LBBgKcpgOTOlmY45gz2tEWk
j+Q4dYkpBxdGIAMBIG9Wk3ds9D3+RyYqEuY93J4oNQXAKV+Ybdyx5d4jgN4v2PEyYupTsF56t14W
fYiBLkr3ECAa+76LoXtWosI7ZPqdOiYVB40y2jnJqYo5khuBKUem0ty02/Dk0mX6N9HU37Iv/y2R
j7nvDDOdN1yXNJlKgqQpKckqR+9e9qnheUhtw5+bmtYJqpDjIi/gbBihdxMudryMqdP1pSFtxTKy
pk7dy80NSwVBzIYdSi1G6Z57Jmzgr+zSTGVPOajmKH2DHNn3Q2ayJ5+xygt5C/HBcuvb31koamSK
D6lLYd67VbU6YDL21VQmU1VWTVJldDgEC8PYu9Nu29pBJcCBl872fjYMds1AZpkcM5Nwd95pIiq3
0ep9xZXK4jh4b5DdDrF/YO67M8/YQU/zgDU3sMVMUK7zOQnfjj3Q3blnam5BUI2p81B+JfNyFYze
5djQuyDE+tUmLeOYty8K5oIyjQ91fEXpHr0xt3O7RBO2ik81y6HpQ/MNIoeH5r3H4XEbRghA3FTS
JrgJa1eAGe5YsLDH4SWWJGOdThg6XfxsCb0rBaqGg55gt0+qVoS28papVMScXI0PAFHzIZo5HHm7
fRKJwMiWj1Mpuq4tQru2pyUdg2Px6h6Nx3lMWmDm3i+R8YCrR8sWgZ7ymR+72ezxeHXdSkVJh9nj
yV5V9SBv03mJDt5t9oA8ky4CWrswosF+Ag/anTL1sWTGngqJLH0TVtgiJZ/179qJRzyDf3OUvx+r
/8KJ7YFEdol8kSQNslIp627ALtRdmzRYCfpKp/jbIVPaw4koGuHITEIc6V2cZEs3/eC2P5SSxiGw
8xdBBb3Xpvex38P64k+/uy45Zkl7ViR4dw8NpBiZpKvI64DkBMomx5zFHlEk5p723YbBZTzc8aFB
6WU4UjXHiuxOgMgprUN0TZcR672ijdSDJ/jBxMOeLaiNmD+SJZjK5h1DgL7vb22lDkaxe76gOVi2
serZVK51dcfGNh/n5pgJ7VFFfAC3TBxQ7EFRVUiUSp6Dyu2Q9mCU7mFFcgz0pilWJennspNBgTv9
kQIdht4lkSLt1a0HUFGZVs2FR12etNERvBKG3sXHRLsqWkHbBmEwD30UNpPVodoCht5ZZeimpAE5
B7aJoxkQG0n0cugs2QOK/Ggc1OhhYAvlpztPpFU21dEheiNMexfC1alJSOCbqYx5u4hi7odOZL3s
0Xd3bPo72/TB7pmAl/D9afZ5H5pPQXCohxdz3/nmNOyHtRoQsDSu9QtfunIxqTx2XO1hPsMY95Be
RsjSNuyyzGkmU3Jsg+9BPh5t0OLUYOigia+RQilkf0iiMkr3CB8OcpHNBhYb3EvlneIt1rxBafTQ
s9wjfN5h26D3JF3JAkGvpWfkuU3m5Jhx7iE+W8vSkQ4DRq9kRTLdTLrNXSuGQ/wUWJy9iXprV4dN
35W8a5tswH2iX8Uxj7+H+rSzPw5cDVNpxi0DdutGVfLTsVXfmaisp3QaaDuUEL8050WGW+4RCAYc
G31nnyvyg/PYpK6sUiTAQ/0Y1fMxt7yHEW2BF46q31xpnVcVYKYaT06Tg2H/HkkErO8ko3F1pW6S
zwJp36wL3THfuccScQU9A+oPawkhvwkkUNa/TKk6xMASgQ7yz+W00WcjKq7clW28zm0GTEfQ5umw
Lq+HHukeUyQ7DVpGh0fqYcpmqU/R8O8wIu8++F8Ez3tAkVbUVM7ikaLwat9SPF52Et0y/tADa8Cs
BULx+rO3xe10OvZddja7OdKvcUpcGc0fvMkD0dPRp7BPjXStYIByujKENMZsmmwOD8kS4AHvLNZb
GdjJE6ySXKaHOqYXekwXB0PvzDVeN6+dK+pKXDFAeKi3JqvGg0mRPcJIMA7292l0JWeV+oTckWey
dfSDf5dhoH+wD/yrDbRLjtTtgMZ+lfZlhz5f9hHSxPLaRtYLb+WMvvwPoDaj/cdJqApavOumJv3i
oiVYQT3K+8a2WYWqVzdkyCTq7RpqNaDUcZuQ4zNto3C4oWNjquvRDut8P62iSk+KoN33agaV11h0
jR+aq3WOluSOQaWMnjoeQNbBhgIsDxkPU/GVeaGf5M2GI6Bo+KDHYgojyGsGqdcs5VwhGfXIfOOF
ZzUTJi6RA27qcekTlm/h6twJlcpr2/rsM4Io850RPd+Fn/un7iQ/IN0kJ5GcJ6Cdfxh82pqHEAuJ
SnDggd0oSEjy5qEeCUocxiKB/v4qFudg1Uw/09q3b5sDnRqoVtshgCwK5COutAvC9iftNlS9Qq9p
dSnruN4+171s3HlOIm89x2g7Ha/QwtQkN96U2uEubMMu+AZa9NWUAaQWqjyJ5vrTJNZQ5DwEJDE3
VPfNVSsWMd63YNhcP0ZQHK0KpdHglyuRdlEOZYKQn2e68en6XY1cFqRTK3tAhblaspT7Xvp9xaKP
V+CoNZDEbNKg/lLVjpMrbwmTuHCRnNtzErW+yNMA9YFTFDvvYQk3yU6gIliTnDHDo4e1qroPi1/X
+iSk6diTBrsCZjN33TsdmU5IPoipSTI31506EzDeBA9K+mOTD+CVR31qs2A0lV2L9ptYLQD8L8wI
L0+7WM/F5oBCz8kyUzCtDzwCZRNlWl+SFAC7bGDp9nmZANfK6iDpvXwhSrBsW02sziCcJumpnYyo
88SN5otpGgoOTEkWcwnCyItfNzBYBWXAeyouAYX0eWb6AHo/HuibTM4Hb7mOCY9B3g3IjMi3ofdf
8DETCHbjxl7jot9HGbgS++mrqZNJZUjrxmlZhROxICLykUl3DFaUzV0QmUeTspXLbPKF3bK61cFa
hI573dmoZK3ySYBHGOI328Zz3Wn0TS9BnEynsfcBm2UN4VXuJ1KJc8Mn5goKMP3LUgtnM49oDV2O
rja8SIhK7cfBsPgLEgdcFv0SpmPW8oUvlwn/3JQmCeYtq5qBJQ8oHURTBlrkRV94m+Dvg3RxKDMv
Ghro1isQ/LhiNEauX+maSuD4wH1f69e4Sse0IFVrgtsGtJGv/lY5cvESz/0YIaHybRXK/0iTTkXI
WVTe+IELtREQzETLdhPKBRzFec3Gnp5m7kfscWnXkJyNaJvuajXc1xe5xGrIptDYh8GapjvDtgKT
63Dsfy4VQ+aPg0LblNAP8uqLt1rxJY3Qwt0bwgbQPY5t/GkJtXetLP4lq8DqEn+Z+6Rt+hN4JRut
TstkWfNURbzp3lDNo9EJtDJ+YoAl5kF07eYArMpZZ0Uou1yhLNQHWUSCas3xZdfxvo8Is5fBY35y
2y/9+x7wYoFjSfQCjwv3Qv6MNraKPivjVR1ESydOh6wfBLJoUd32nzpKSPUzGYJW/JygQjEUZOQI
sauqidqbCvTd7qqL6NY8bGMdfW6c8oJcEbuE51FLM93jNPVcziqjozMqp7GfgX5RtZ/QPhKkn4Sm
/DrpUddHSzSfxHUfueitMX4L9C6Lu+Wu6zqEC35rpy9RmBqorklTv82NnR+1dDzO2h4W5eXT5qv2
uTabxwu6IcbIwNC2BEWFeGm4kB57gniRTO5dygW5KM8M4lQjVPPyIYlFcIrRZSaKKak8ncl4Cr1T
7XnLS9Ql3XCl1VYEG86ObEG98315P/ipha9JEEBKzjLJV1Dxjg+bmE59NT0pb0y3E46EGDMUiuN0
7hLOyHluOKFXHktiTYsAHS6fhzVEvoxGU/oyggf5Jgn0cheNXq2v07hqg0sIjQv/zGAE8x0c4HW7
9vkAKkjjqrt0iSp0ldRsu0uibrhFWgvePQBuxM/XuOP1Wat4kdnKkDHOYKDpNzB2rvepZE2cgwb5
d78e0p9hOojvfk/67qmPqw07oaKS5hGpksINVMEhgiwT1GsrB2ehDxUs1VTfmU3Olilz3XVkOCGB
Lgvw2HQnPfNL5VzJSK2LUKJ0NMXBZQwoyVK6PvDWjVnAtzZLQQ6XSVA8YV/WTwgjTNagEzc3zluy
DZwEKo23gseRybiO9W3t+3eOqiKMx6988ezZJ3VVGAgiFVApv93icUUqTyVeMUPVreCtTXOpPZtm
FDx6FyfAf4XTuYnv0qT5aNbR4Dx332PO5zP4ylkRWbV8jK3QxVCD3hrMAuOQp9D+M9i2icDxEzp3
DUY7P4MI00fFcIPwcMLDtXWf1sTDeSiGNGN4uDkwFDRjdL2jK7/Q2t2ldiQn0N476Ke2Mp9jVeXr
RO6byPyOZYxOA5gbSySyvkvGt1MQLAVgrbxo1/oNeiTVyTOoKCcQOkMA4JqzdPKytnzIRUrmnPQG
bsXQR9ImD2aNr4MeWMEqBMQnjJMui4W5tGxIb3vW3AnpliKK1qemG3t1rpz3O3NwCEqom9lud1Rw
nXE6fdKLSq6nKBlPYoneVGXvuUK5OO+whmGjZ1iCdvlAkltcObd3DwAKc2c1jqDOmyGB5fMR0VYQ
BtNZBpHKEidt7jfSy1k/fBAxj0t/5uAP1+SJoYkE7EpNHki/z5QZs7oneE/coQvBhgE9NSFTV0hW
RCKjC3pMFJLO2dg14SP06mN4GlHgC/Gu2KDpKbM+3qZHn9PobYnELIrUVv7HSgdmLQbboOhI/VrV
tzSkIXIH1tD1HmpDcbGQjssLTxqpcnw/6ueh1wp6jpGZctdEB/QuIp7UGePoRc3cqJMfeg27oq8D
L7lKGhF96ds2dFmwzu4rdCIjck7HQXxZmmaZEPOhL/Q69VnisDNHcBjzvto+IW0fbqcExKB5u3b+
F8jD6DEb62r8EvcDfxs5Kj83bWuwOkbBpmBOQwzB6are4ECQKLuPPNesH8Yu5d11zEnin0efEyCu
W29mp56OLSuSpuNAO3WLuJ9CMZlLEzD1rd1m9Y5Yl6wDEFliW/n9tC6oL62pKfjcYK4M7TLNU5BW
9McUQ1zuk9SkMZnfI9mKHOkyfCVNOxgEVUnVlJXou896Xln/u57j5W2OgFrKxigAkn9ERIza1dJR
VoBA208erWy1PvmmAU+d6tZGlTEUmp4JZUKdei2xIQeToJ2TVzMkVKWJx4d5WfiG0GScFXSonOke
+6Hndd6aLqA4WGoyZ8iwhtM5nbqNZqPi65Cj6Zk+DKDFV88D6Camh3EiZDj3xEzyXFOB2BAJ5ghc
Vs5HNzC+RTefbR/UBdOElAia/XQtcBW8Bc3bBPwzpdeg9ZjiG7CZ+4jHwm0bTw3OmS/EDzb3M1wF
4J7aDt58GXtwWBfoC675k4I6aXA1BAkTWIo6CjJrqZQ5uHxanCsRd9mC59mUITipwVXsFJrvQl7X
/ZPXua5+oDTqqiJEyEuzWYMB6RH3FqiEs2ljyQmx9SO4Fit0NZEErnSz67oVJpbRTe1YKK8Tymfg
a6LYSMAAp0Rktt6GZ2eS8YUNIMW7NMDRe3lUQzY9Z0oub9pLpJ9J9AZ/6lYPNJzdEDW8BN89opLI
oYmisDNi98zTyXgz19o7KTjyF2aC8OM0eOo6ilNcKOrOXeMopPI+DGZmM6WsY9ep5DXDFcCCPptt
25uy4fQZt7okzpp+FEE++qT0BZcnTy3tXFgvGdglYJ5zubaMuqeZ1vOaB7qxBc665OtmlACrNlSJ
O9hY3331SJy4U9sgFrgdcPJuDwrhamYgungWUafJdzJPwZbjslN3l9lblT5tKeUfWMLS6rR5nqXX
sWMsveG9WT9CeVK+AedheT4NuqsuA8KtGvWkZaDFxprb2baL/9Co98CoMwKKO+BK1D9Tv2bRY8zZ
durXbopzVP9KB0pPl03Q3NSZ8NhdOG4pbogQjukgZSLWCYk2FrDCRIyTXFZKIR6Lg/BpqHrvgxqt
hCeaVfyULLE0D1s49ePjQtf2e7d0zkdfsZZetkof7mmaghGMu/3m34edtI/VpHrovy/VV1mvbvgq
aKRtHgi0mQVp4nkFDABMAbyZ3k/4dRhTnPbJPOZuW8bqsqjNv7bJXNUgatuYyyeNuzABd1PzFUFd
E2Ud82uIqWMiz1ua1q+hlMsT0uXBpyoOF32S2yyvJgjgIkiao7WBQUYeua6A/ClqR+1JxLMsJSp1
mXSbX59JZ5y4UXZy/L4aCf802PABWtks0z6ad305y1MMDfogXypA+E5R4Cp1M/XBApKwJphBKcdX
dLnwPpWn2TFe35s62LwLZFHIrZ+MyxexBN5d58VsLoKo0UghoCUpLrcR94oTHYJgvBOTL7+7upMq
I4hkl9MYUpPcRLSNyzVVDdBUvh2AuaCR7E99OHifV0VZhiRCnHdJ2FxM0A7vMJsfvSX3zPTQvPCS
aENM0cRe0cU04BcuhqnOLN/Sp3Rpthcdan5NF27vlcRNMEtdS+u7BD58/Q712dWethU+8DJ3ti8d
3cS3vjOrPg1L3MHbSNfbcyco6R+Qk8Ol3PoID6E+yn/iDt08q2kG0rbaonJIrH0ecVhe+Wsgohvi
5ko9Io3fvvKkTYe8l+tc+INrr4NQIL5R43g/pxy8jiADxjHWpyz4OgC3xTIfBIHbaXCbvp/7euYn
ES7xA4Wq6lwKPuNa2q4k/AHLfk/WkHj1PoyDawwutGl/2zWuL0PfsK8T8Jgt4qvULqeW6hG7Ck6x
ztRUpVcRaFRZttax9nKXDta/4SrkaTHE3btLaKpnWul7ZVlQKLVd19s6ZHXYkw+QY9xue+KsufOD
xH3c4CuGU8MXtJiPIEI4DVTH0VVvnPOvO27ij3KCbBkWXbYqh7IO/YZVY8F1FahuI4D2D3434dSZ
VleIZbCPEYtxjlbUm56kTAQUh2Wb3uhmeQXoM9peJvS3v3a+BZsvY0RlSq5r7jwQwV4Wvq4kWwm6
D7t4viGbO4WsodWpbaW7E35dOtE+ru3EFiQn/PgKzh+QM5DhkS7MPfRD/Vx5Qku7btNzRX2jcnQc
QXCDNnQarlibgFc+mdj2wds6QzPTMP8F2Hn1u/VNwErSwiflNgjdcK5XNEKpBvoIfPWXu8nYEeGX
0t7FhMh35Mu4bPKagFva3KwTirI5G32/v/UUSbD4iyQflSB2ugf0LI3PPkuT4RkwaT3l7bK25uNc
6eoNRYZZF3DBFmkYLXqMsqF7B2yHJqxvPYf19wMXPYa61c1ZDxv0fpkZ17AMgSD1M56CtTxbKsoe
6sTXYW5xsN8RzZcXWTVtfIlVDwAaTqEaLNvgJqRFLSrdn8FbNP3OpEOVF6J3OG1m8GyoXDMKzwd9
N9hyb6QflX3cWXVVrbDxK/Si9M+xSml4049Vg03NdFXYjnV11sKhyQyhfJ9er4HxdYY6j0GAS1oj
vyTvarQFfAYkUMIV8mNnplo2FePYps05DrqputdCc9x6fBv1JzNL+30GHRfJqfVRZ7QyMUlOhyp5
BhlazfPBi8LqlgTIaHzEJSBdrwITrPSjL6Bb/DOWQOnfL4mazXUIMI5/GaxoxsekbfvgdROdkhcQ
/PE3O0PC9obitr7BctUYPtAKCYJCjlXlPQp/A0VIRiUKEbD0KRnhRCnaewuztrhOOwl5hc8QM4rB
BDP74X2A7KbfZh5OHfbohx25Jl0d22KJhzbIDMFi3NRojgkutZ8O6sxarODnpVWTf3LCraywMbQ5
crXMbffVzCtON5S4BvdAkQ98QSVkWDOeKCJykKfPvADhqX1uAyhdFZp3ERA7C67TGZyI/BKZGvJX
hnvIHJjZ9Ah2o4n29wqyb37Blziunl1HvD6f14QseT9ubn6MTT2c2s7g2ogrSKvOPKlo+oYsUric
urgJB1StEGhnE/JR/QegW20Pxki84apJSOSrTGgj7ZnHyGN+HaiQjGZIX6C5A0YWeA+D9nDQtpNM
wKHjdWm1ZjFrJ3urEGRJl0XW9/mLCNJUZilhasxm6Ea9SIW/I0KqwyVr2w3fA7T64wuS3hGk6lEL
nXNRj3hAbRdvY7ngA5pCO4KmvRqxdPRCNHRgyqYPp/BDurQLP0UCezzz11g/kobM6kcyeiB96pta
1EW9EhkDUeCj5WMqWtY59m0KNy/9EVjdI/FgB1OfgPz1cH1q1czyWE8kzRxC8fUYCm7fGzwHUtUV
1305QU+z7NIxeUCujB2sxuz7g0faU03asS+Tmbii6ZTOtk7+XRnjP364/yVe9eMftYvpr/+Jn3+A
4WushJx3P/71o27x33++v+cfr/nzO/56edX3L+3rtH/Rn96Dcf/+ucXL/PKnH07dXM3rk3kd1w+v
k2nmv42PGb6/8v/1l395/dsoH9f+9bdffmjTze+j4UTsfvn7r65+/vYLjQGo+I//Ov7ff/n+BX77
5b4yqEf+MdI/Xv76Ms2//eLRKP01jsOEgSkiiWL63mO2vP7jVwCuxqGfgCIVn4GG006Ps3x/W/Ir
YL4hSVI/ClIK5Y9f/jJpnILvv0t/pWHIfBCuBAFjMcAH/2dqf3o4/3xYf+lM+6irbp5+++Vvted/
1p9ClAwxMz+Jwwh5OxbskZG4tceiQbP+JxwMILewkozy5ILgugEKrs/4BgXQueJwPq2/vrM+WKAm
u9GnoPCK0Pa8Vq6G/283cbuMKfKwPu4GP1fF4iiTNW7TYPYd8xHQl7t+IvI7kNjqj7L6/2jH3VU/
Rj3pt3m/n/60BR/61+55Hl9f57uXfv/K/x93XugTVJz/73vvYZrRj/eXq1m/jvq1/9M2/OO9f2xE
aGj+is0U05CFjBL6jtv/Yx9Cp/JX8LgxqM+HfhwgHfWPbcjCX8MwjFEUIwGDYv17a8nfdyFjvzJU
CGLgpNIwTSMcVf+DTRj9jd/5n7sQw4RIPuCzCEGFlPl7JFC/tt2ovSb6hIvGz842EKAiSAmOtVR3
ekv9kx/Vb3Lo+JVK4vuNttuZy/Z2Rtoqq6i9g29iPxc2iC6rtrTJIev7tHB/eJqg2Xjfrom7it04
f+C1311Y0IQPpG7DB4gEIbG5tbcTlKizuHFTsZlVnESarjdm4z8aEjzFSOUXbTd8bSVVZz+eWRET
8XOllUAgy5MsTfrndhVXU538Tm3w1PesKuF7+9PS2TZvQeOchW3wJJr6u9HNN94iCbImVY0yW/Jx
1PGUUep1GRo3how3G9J2BAlvEIp9Q5zy2R/EJ1+237QA4UrcJ2Cb9l4kRWHONG9QK0SoT9h9tYmz
7wVg79EzMtH+9GUde3g7VHu+okj2vaLJx2llJWInLyPgmc3dFN1z5l0TE3sniBwGGS58N6hvvEdu
flLwAXRRaGMJEd1v3YXMtj8bidnVFGSGzpHPXGCa0Lz8aCLchakH8oMuwGINXfMGXmJSzCn5DI+z
XlY7Iam00hm5YvxvYfXPGJ3UGRrFugz9XP0D90WUo/KXFGPYPU7AO2TrTBok+bT8KQJCMld1pmR2
4t+WPuRfRR3LswHp52NjG/loGyTMhf7f1J3XcuRGlvdfZV4AWiDhb2GqiuXoq9m8QdA04b1NPP33
q5ZGI8232lhdbMTuzYSmSRZBIJF5zt8dWnqtKb16KebAHSmw+y4GgxlW0phaA8qvzZuQXdv0s5Tf
b69q826ZtfYyNqwASOaVkrxoNu3a9QFUwadSGPeurdCX8kfbZGz4Sp18VUrylerxV9rMgg6iOtZy
cYK84RbF8B9IEcboRl2ksksnZQlZJqk/uLG6i+fmwc6xN/aNZu4kbKg34ghg1RrMuGYGT8C7kHgY
eE6M8ZLQtJURYDBsvVjIy+Qk1MbgVd6kTd0NsFC+dyqVyb59qn8rJCQGVdJrFEf9dlXnC1N3pG/3
UxKYmn3fGxExtJGpb2PVOiv9ZJ6R3LYflUJr2mBMABY07uGUm1C1tfu8zj7nbLlkLdedw+GfGpC7
53JsM4/pLIoXQzb4ZLw8WdRw4Vgo6c62+BQmN95VnX5PqNnSewscumfoQx+4GNO8Ko6eojZ7Rxr2
WI08/TrjHuRN7/o/73nV9JPHBnavaNXktc6Qeaj1D3Pe3KnzdJqs4qilWh2sa0VoV8abZNe26ecV
i70fWJ3mYm4NUSdeVrN0zWuSA5xXfHRL58atVBZ3Xd21up3er5l1FjxNr5PNi7KIwlMmC3i7Nnf1
AEoLGLijr39t+/US27K4tqqXaGCdyLkame3oDEE6VMeiq4xNGo/ptkkrlp0BJAQvyRuROv1Tr+Z2
6MBqPzUD+0t27QwMxwwLpUNEzd/eqeMpdorj2nC9NjMeetHc1RPriUEw53blb1KJRfSSBBFjP6vr
TouHObDFMEHMZl9KM57aou4DXcQl4fli8jM1ggLvFDB3q41ef+5/dY/D3YDjCFGDEMmhsoqKaL0o
lhS+OkR1CGrZ+1abQNxpPOMW6ZRvMNfFt+DFemHcqwrov3Cs+pYoNsN3VnuBjobpSh1dCVVF7Umv
Iz0DQtb0605bWFETgLDnRNySWuPrcT0UN+sAd1O6bB52271UWvdyDSTx7JEtX7ot9JysHu2uaT19
MfoH4DPTL01rY6qLCJW0dAL21EtON+FVvfNEr6l7KhcDqdK9jAknRRO9GVbyVZozQWkFKJPdTEP4
87MrXeQBsqSbiW47ytc47EaVeMI1f5dToQaILfugj3F64wBtNslcJd4w69sqkRdIiS/Rp7a/Qnju
gWpOrabU/hzzyhaVmfp1UhxbmR/bkp/n2Du7/XzSo2gJ145jyTGy18roXrqxFPvBSTRPVdZL01sE
BEwsRGE6AL3z2CZ+ZVlux8RuJQOcsJVK+n22did3zFlrKrjJjL8KVso5641+P828d2rcPLpl9doq
2XPWAhTECWshb6GAmW8K1hAhlgFfS31zhRfMC+uskWGxK3C4P+p5Y4diyBoodJ6l4DhYxv4Fgjbf
M5fys8EMBVkxCH8eFeljHqFExG+0i4WxhAyE0p6wdIJIzLrpD6txP+u5C82rMAXNcUN8Nz1TVxqe
bWQ9MUSCuXxFwz2+pq30Q/KFKOVxNeo7cvdfFy7LlzHfTBTtewyUTM5GdcxaeVEG6zzVbUtDPdm7
lGkdnm7wQIe4eynXgmk6GXdicJQfNL15UMT2TeUWr6yDl2phUduG/eSW7kekJJ+qYy+hECu7dzqr
0Fpr9BAt1V2RywvGkpeoB5pplqw76VULktgTpuRayg9Omt7LgXMU0tU2bck43KIsXzUl2svGKvw5
iT+V+Hrra4sdiDx6L62E4s1L/7LMTealMdeocZsnGbk3ii0vSz1H+5xxSWG9lNm9ksccpcTZWYw5
eUJWkIed0XEJZv5J+ueXXGLw5PgzH9ll4JHGndIU9U42kQnPyNU5M2fdnCYIKeDjtsjwRNiCXfJ+
8mA5sBJWy2wEJRhXUChwsSlvW6fw7LSZM5Cxj1zhmL5PurIvCdH33VJ5Gk228nF0HQ9giqtBKeWN
WKs8rUnB3srZi2d2g0o6jqci1/fm7noHE7CgaYgt1jeqmc43zEieukkzLlrC3YgHNl1zBnOFi0rf
TZ2Td1CKu6aCFVBVze90/nQ3gy3SlQXqZGxBdfn9TSXYjvLoKTHU+wENkOeuXUNqMS/GSkrytitW
YAOSQr2uSJLbwoWgue6U/tgvlxTtwls3WfwxRf9yre/6tOz9NJ+rbbYiD1CprXynoqhpBFuOSFt3
Y6e1GtQ9+2ykRpWnUAiGoiiOfam91TI3g2yqX8s6HTfUzdthHkQ4VfFnmvcsP7arPGf3V9GrwItT
Oero1HemtDowPFvfQECIMAF/2CqIorxs4n9Ew9K0jaXwMtQNoTJ103lumwHuWL1XM3ujx0I7pjZv
DfizZ1WRROra3E0z1yfVIkEkV+dgphOHQc8emSbcbvQ0713JtlOUHLzLYELlSX7SGdjOYEl6r7CT
x0kR40Z2LNSc4F8myfB3W3r8WTf5azy70p+uJXZSlNZp0HE1sGXlQQLE40dLOQdJ5DwhU6WchoNC
nKjdxF3T+ea0Xd/JC5+QkEnlPcZ0GhgNdEGv8KIXEeqbn5thSlZaGEdiXybmF5j/HGa1IX2KnsvU
RMMOGLXfupGehykKh8A1C3czDaxggUDhEFecb9eNhSEKSByWmDQ0aT+tPfXysiaQE6llBKlYkEV0
nEQMQOQ25pa+V5Nk+NUB+z/Qof5lH/u/sDt1bQvynqbwr/vTh3rof1T/mN6qfxzTtwqIpRv+2KT+
/hG/tam69ouDF4vQJubDu8CHv7ep169ANwhSwuk5nasl7ze0RLd/EYZum+DQv3ewv7Wp1y/RWBoO
IX7C1PnAv9OmaldN8R+6VEeneXaEYQLYCB105t80u0J111pBIXIfl1+Z8byoCBnyPrBt22fGUFh3
MQVA49tF5yUxCH/UeX+4eb+hN39Ea34Kpv+rK/g3p09C9am7HVeAJMArVnjVKg5qJwvmk7zBZBA4
7X2KMc8aoMAJVFA+f17A31rI/w1w7y9X8Z/QmG9pnjY/PtO3/wtIjG1czdp/vdJ/Q2IO9Y/qrUe9
8sdVrv36w/+EYqxfTBdoz7JUyzDMq1vrn1CM+Qswt6oLE6gGLOZfaxy8hQ5N122br5OMcQ20+CcU
o/9i8SGao2EYg6In//ZvQDEAPn9e5K5wAe6YeGhQ/tgCrIiv/2Esbls7llC0rHs2p+whH2DsW81S
QsvM3mtYBc6nFDhkbJv3IRvcTY5qOKAoZdKTaJq3XO1lOLTVuqE2M8+IeFdEU/SXFbzWyQB6Qdq7
XgydSp4Q2XHDhkH1knTU9GUst9Oip7sV3iA01cg4SHeuj5pc0i1wtbtdGasQxL1xL/vV2sxa/qbb
lYRcSPktcHybcqKALa0mCWoG/QW2khWYS2iQ137ug7mj4sxBCiAPmfrQNJx4a50c6PacQHORQ8sr
7hJTQvfU7+6apmcnNzsq2OJdk/q9U5XHtMs+yzV9T216t+s/uJF6MRLqEaVHwF2v3/uCUqTP28fR
LY6K6tAVZWuKPp5OblLq18QBYppqXJer2TSbGXghXA0rJxmZ8hq650s40R4GItrbg7Kibs7fEzm6
fp/Uj7E9nZbmCl2koEXpBCYEdHYtabJ3+1ojJkzb3DoJ1990avbUUrjfpGWa3DrDOiC4qVd5iMxB
biEeafwouX9iNtCttASL7WxLl4eEnlg7Lo11HvMW+MZaUCG9qgO/rS8q5JY038Z8LfNm7sL1n2qr
eJ1l91jJ+BCtQxOKim82zYpBqG1GWTopHz8bd4dptFjMh1MiObW7MrFDDCiF5yTW01gBuFgUmX1X
vKJIbDZ2IZd9XyDGWMWimmBCSCXrcRnCqaMN6aOW4zxVKaB4PMKlC1jUhIoNQa7f5dnXFeDK5fUa
x+LVdRHmu7FWQMTXdz876zRLxg3z4ZrXJnPp+zW6sHbVtaNe4SCYHdM4y+vSWfT+RJCh4rlI6o5o
WsajbcVGi8WNOt3r7VI8FDQN75qmsgWv4wsi8K1IRydYXX1Xt+l7o1Frmkv9mFjDcm6W6rWPusfI
yEpfz6rHnqvNWupEtbzT+gGae16STd8peZiJ8t0e80+ZMbnJMIokSA2drD2mTO+rujA2xhW9cxPK
szJR9klHHyhZCuJqRBiq/BOqmO5Mu6fwrrYmUcsbwgrQFuTUcL3MIWNVmt6a2dI+FKB5GdOMdiuy
x8WLcirCTBZ3ojN3w6LEgR5Xj53kPUOb/mVK7X66yujmsWDZpdWX2ViKhxay8KFGWYSWWm1TxZCb
qASP6DOUL245n7I0eV0tMEIlpgYuMm7t0thT5cMfkhQyzDXDUWV8tFYToVpkWuEQr6fZZM0sJs9T
TSmYC2J+uBeDdmyWdLlNRV9t174HasqjApNtH4e12wk/iykLZ8Yu+mrOB5h6OwdowdbNugKsVEn7
gg6t8UdpMYReBTxr6zj5HGrIP8Jp95GSfkWOsf3Zymk2ElqDriCeWvPOZlvU4WpumHNnBEUPUMpM
ezzVTtEH5CuYfuuC4F3bfO6kFRqueirAa3c1rG4wGRKIzxSrp/bJ55TOJ6jFL2cppkuRUc0LiFKf
GZGOl6ZcWu8mpT9nQ7UdYwGiXWSoUEX3kjvxOyqyN0edikDR23QLNUyrE6Ge1QBkPSMHVIO9F74j
qc4d4ju2E5K/sE4dxcscmppGmu1+JDxvl4MF3zqOvu6cJWpfRjCNkEj76lhOVffe1AiXpxQkIUJU
8nPdmANFDy8bFY/DFud2q0DI0smdqrHIqLzTneKAWBhpCiJgjP9j9M9fliX/G4trF2bmmnf51yXH
AcJrqv9YaBDs+esP/VpqCO0XsBXOc8dRdVtTr1Gov5YaQv0FkSnMI7W20HSoyd/LaUP/BR5I11UL
JgZS5lqD/7PUoAY3bRhJXRO2ge9H+zulhsac5D/XGgJSyTBVkzrIpKSBSfpzrcH8q6xcrbzyBVl3
D5h71r0y9vFN22UR1GPPVl/QUI7ghrJWN5Poi4ttNp8xLMok9b0Yh7dMrdzQlOVVc0hbbNeT7tWY
jejybP1+mZaWpHp3CgrRvxHTNG+k3YFFShk4C4HKSjvfxtmwbvQqusxoN2I2LGDFEgCaUoSzGpNT
C/9PfqWvxtqtGJe7UsU9NE31DCKhnZwuFY/dvEccyLydjhHaSvK8pMMPkQGqKOk8nishcUNXUxRE
Y3/Nzma6pAJJ4FlJ9E4W0C6x2nO1mMfFzl+g8fbGVMYHzhc9GEqGsTUlFYObHyNse/5oNQ9CFeW2
yooRaG8pdvNanNe+FTcg/gcbVwH2poNtqMYpTc37URqP1couokqrZtuu602bZ7eZIotw0scopIC4
KxWgHsAiH73RLsOIuGUjZjfLGCWd91tQds0XLftIEwMNCusyANmCagLPYHHIUPFm7jJ7i64/xvFy
bpvJd436ATF72I7NDi4g7GBh8FD4nFY3jhofJ1UPnXQ8zg3qy9bxohLrWcl5yEp4KvKI72ztZ7cv
K0yP+gX/a+1rCuWBsLQtLupnsYgN9g1lN6yiOkmOxjBTlVDpuzSMdC5mjj9ywtcSe902crCDvErE
TdJekcV+ZRBd9Fh2GlMdzJU9ctX9OMmDqtdHzzS6kBTU0C7t0pdjERQOgw3HeCeqdtea1ol8Msbu
ZdvKbmvm1OdpEOf9AZfRYcbH5CsZMyexQyWkgdUvmtbYUBTDAMPQ+p1mbURv/0idqPeMJgrXCedt
3eolkl17G2Xjx2Rox8zNcQQwitzLhe1Dzm+NFkFyrRVbJHM4CNZkl7UTLKIu3wpVviJ82kqn7Tdy
rI5rUV7wzd2V1nhLAR9wAjxFpeFFRkGZV4WawJAmmAyBmG2bNhnutKxZgtlw3tui3C4OOLMFaumr
WlX52Xx1/I31frbVXcTU5WUSN8wqOuo1Y14RLnuT1BTsDaqOiUTPNqyfS1TZZ4jMNnBG6wFBEX8I
1bySYlKqunaXLzoMjlqFuFtjPxVA3OboBuVg+kisyrAx4scGB2NMVKcto2+zXGNuxfDewos1a/Jh
CGSnVdXu9RjB/WR8rLb91vXDIRbJh82J6iuL+SQ6u/gYrfTR7KIbho4edVMe9RJfiGzRXY+2L2Ub
zGa6zSzttqsaRHTLvauYyOyle6yL5Tlps/u4FWFa64+tiO8bTXlIK1YLLj/M8VehZPUkMuT5Ua5t
nILaWl0zDITuN71u8fLoZ6OP3taW5Y2v975z6gAE6zQ0zW4F1PLUzMWNoe60bJq8ijo0aupPG6Yk
cz4FxgvKg/px1pR9H+WqN8RGjJRunDZOxSaRj4NvDtawK+auon4zPhy7mxiOYJebZrnoKgU55p++
LLnBHWtKVOKJ/5P7+QgZ1BMAv4rvLNHIL3JxLlFnYSJrTU9jw2kVqE9r3ES6KG6ZL1/dWJ25serx
qV37ZzGXt5MWc/ovPdMptNYf1AGPoKaa29nVqWGb5NlRsOVgJ2pzF8erjhGjPk02QmoH9qCE2Qtc
6+JWz4nzXDrL6ku93jQaaLAyQ2ykA5v/Op3UCCXtIi5IcbdIcTG1SewpnT8YOJhc2cKK9G626/E1
hVph+QMSeXNJz2qGMSsyqtEnL+qgW/apxDhcjyktCa+ul81rIBzxbNoVxRwv27gitoa9huWLBssT
pNxiTf6OnvvBKGgzRbnTdOtOGOO30cROFelm50dXz2LZsa2VxjmReuY36/TZ13qzxVatwylm9+My
AQ3H1nbuYWS6znnu5urebcj0kxFaTsss3+YEt7dRdvdMk96Uq9JACbHl2nL6Bu3SeL0R155KrsEO
M9g7YDt4PFpFvD13bAXMY1Hmb8S6ro/Tklx6o3q3YuvoVu2HNMQdPs8XtvMbLDc3GOZWrxhzyPzx
onbjjugb1Y9Q9dl1xduccrszHHoFxmgcw+RImlalei1iOF+lJbNoaBRLSTjAJs1b7TloiuEkhfNR
TEsVTPPIpIVOv1RWyZxcqxjCKGtul9ngZCo6X4vdL+pxayNFObLLa6O3VCnmRduajnUbv8IavzA+
bL8a5barU9fjcENq6Nof6zId6rG5TRkoiH5NYTrUtDSey86AH6z6VmkwZlac3qW6vBBJ/gP7ifDc
ebgxpPYwSOtq17F3kWvfY3Y9GfVwVxbtW71yqF7nWjjOdDY0OCw9HYOhXw6Og4nMyRmrMWvW9Tjv
w3Jxd4NthcnYDNAsWgOULT7tTNzxOJ/ZuLpjnjdU0koCRu5coYbxwZ5BHxyFWVlqxpYhrdmnkf2x
xNrjEGVkOirTYXCbM0fHVfg4OCwLNSQg2i+H3vJaUW9SBXdbl9Ft9U67Mer8TnOMfdk492mdmyxd
VM7uVBQeaoLUT+f4vV+cwptc5RY71EcvnH2CVdST1ZqdqGhyNhuNZ+ja32bDzODt+tJrZxnWCGKv
PP5D2pQvmk54dOYWu2mqMl9hYGa4Wl3oaNMZZWbYMEoYDuQZYuVLufa6awtZXelfZb2ESuccUC0g
AG1K3q1Z3RrGNNFDarU3ilE7pc13Cz/8uBJsYLWBzKebwVTP+eBuE8xXAdINeF1tZXvoNxiWN4UE
bk3c4caM9dzX8vU1tZx3qZWDjx0QQ7mp3ko727rN+r2OeE6WlvHR9eI1c8Yjyd+gspODLpcDKunE
x/P6oItm9Yas3OqNI1j3Pcu50o9pXxq+oVx763FscM2V07Zq8aO4pfmm62sRDLRsxVUYP1kmHZbe
b6+Gbt+YrvGFa/ZsOuWNbKuPdrLgsdz01MaL5jMSZyDgLN1ZGNY22pAYEJ35k5Li0MAKtWUjG8No
MhwvXtI2jOs69dHlTUGDhGjTGS5oSYEofTANmOaSbIqeXSPT9nLqIj+JsOQt7bjBBaBvdXMQQSsm
JNuDGm8SGFnPjPF61sj2cwA5/m68rFV9RiP+RjJd43WcBZue3Aj2uQMhSkd2cmTIIj3huXyzCx4X
DT0MtEMOSSqpt4YsGNU48pRhUDZljuuaGfBm2PbFrSV1A4uj8zwI+WCN6fd5lSdRpse+z97s0R68
zh64GjOfQpG0iNexKgV0qS1ShIZSIELColZ2Fmqx/aPRRytkX0yDLJe3Myeu0Wa70WhPAOKq10/z
rcLs+WBu9fsBnMDXKvU8oxIeUKAcnGWww1FRHst52cplOJSQ2HEtsYWO+mdD2vHBXuZHhBjPPV6z
TnG+5tVwfWsxTR9R0MCorsRq8mAFQ9loV5xsUuyQrAnD050aT06VL/5U20XQqzWbjpy/yyH2iQCI
iM2ajxJHj8dmisa5mYLUktFNVkQPM8IDiuSsZ8vM3vJlPGogQJ6uOXOwivls2VxEn2UG5G6/bkom
NV3V0VD7I2bXleCPSHwObf0cRdVNJscgK/GcTjoZBnJ9chwn8rKifar6uAlzqR96IV8UG2ucoueZ
1y3yCUfrccn0p5KACSdfH/pqPLCGSx7rTKKAaP1MM99JzDiRHzL7sbLsdaBVac4HI9FvYrIBvQmv
tI/yI5QZBZVRj2iyMHJ2pfJD1O2prCiG16aQGPLc29gcSg/H+2Gu6twXKwtS9kWgjqsZKIU5+Hke
EePh3onGvRn6+CvSk3Fr2npYcKpkiIO8qK/NfVvO34A/yFSOy9cRrMzsYNSNyjkyg6HclgNO7jyx
zuT4FyF3D5hx3cR5dmpac0fZFepN8lLbC7uOyiBmrJ7DDh/7tMGmRWB34+LKVRPzJjHZrl2I3Z0c
B6pxttW9TAaVJIVi3utdtV/N5Tlqgaz13oBcdN+mkcK1LwYKXBTlqIT3zahgLix6ZZNiIaNMUaVn
pkgYBkYjoIJw94sOVu0Yahog+XnpSbekNTbvEmP0RmwnoQp8D4bVf9OH8ijwEjhtdUgjLMZRrdth
Y4GIN7yNRm07vj3Hm6VzZ36qowycTK/Tq26TKVYT4Mj2oJuLuwlHlZ8mUQXx36b3XZK9ayJZD8Zo
QvzrsT+1bImLrmyNOu62AESRH1m0o3asnvWkvEsS8224InKpnZ2hCwgU6+oNRiHMofzG2by37dbL
V+dsUMV62cCHGCwLpQ1Vp34RGhEcURk3Xom3FdeSW1E9y1dr0v2yTJ95XT+QL98mWIy8vCsFVXn3
6TbQzcqaPFrVh9SLb5belZtOLzcGtTUdbLt6cslnRmoW5QZLlPaaaDUBikmThJYmyDVosC7KvCmO
wtXe0CFQw2n8VImrGdwleRzI0mGPTlbkAU5g5SiDLKnQQLh4pjLNBwIMSKvDH/+SJfclheBQaAez
0kyvT6undSjRrCSpZ3U20RS2p5Hr0qfTp4P1kpz9CPVKpN9ExnDXTERYDI2nRbGxS6b8wdJvXaYl
+i34jSfsDrN8f9M0cm/U7d5SGT+hOOYmjfo1IPnr4Kp45TRgwCpOQE2EyaY4WjK0FHQQVyXOoCI7
aaMb0RibiiZ3La9wJbEThtN+W0ioIXhlvbS2dSXkTxG7dzTLc42XEleHfitKxFyuvXWr8map5/sq
R2UihvS81vUh7dWTauqngRIssarnvu6eysZ8dPP6os3ark+SwTPJsBxXI0wS+QSMYOCf6+/sJmXs
jyuogsRchIX4HtVkwI/92tHsji9Zdi779rkrTTWIkz5HUSs/u9XYtz2tqUEFFqGW5AQvUQ+Oo0ew
p+ZHq4WvvVn8optTGuNqP7kZsQvEfHgx7zGKi3Q/4GdWog9dfJvZEKcVvH6SyRbH0MuhtNxT3ZSn
adL26lLQXE/RbcJknhsTTqbi93Sl1H3TSn70dou1ziFQotwqDd20arZHeyx9A50NZebLWr61453Z
vOECQGORV/BR02ZoqEnUTIWxwY2VatFNSUJTN9qeGdUPyziuXoX1j6Ca5FHqtnJQ53EIBlPmm3aa
qPVt9Sxt46nOnWe9Fwjp+AbSqTptl6/XkjIs9PqTETwxcrj13F3VamKctyPGD9XSzlelpYZX3ur6
pzSp0ZjJNzMz3+zWtm/y5SsrlhuMa9uyUm/bZlzP5mp7jCH81Liib8RfeGi4X6p2rXfjkH/WEX+F
M8npLIlM8khr8oWVIE9sTeZcpZkIiaohtcCNiBrIyyCWCWhd5niKZRn+jJd2q4Hz6UvFtde8KG6V
iq8umRFXDxQ6BkkKW2HU2WkyHWVv9nZ2sAZiExYNGGAWeR4YkYJhfjQf/z7X/ZeI8Z+I7P9rtgIG
QEEv/5fY8m909iN+63pAvfEf//j9P2/64q1CN/Avx8vvn/cvhtsVKoz0rygxqovfGW64bwf3imrz
mjt/MhvovziOC+msaZr5/zHctoq4AjzawqFiklT9Nxhumvc/o86YDQwD/wxRFCapUyDjf0adLREV
dVyRTaG02jdDin2XVPdZp30UZVFSiesHzYk3qDcPiMtsjvD6BzzNY+TUFxz/J+3KY2W9OE7KiYT7
h2idNoQ6U/zN6B3TS16vlt+iG9xYUbaDRV8ge6/sbR3fjK58lF2O37m6tI51Y7fy1anNA1q0Jwnp
5pXElEE864HhXvVsdf1jIoYFdVJTUBm7T3qmPZYcnaml7KYYarluATCH2vrSZiJSBv24YJQla5aN
VnlChUAyDQ28k+7a8RpDpTAVrfxeltk7I4Iqf9FrKlPGFvpljsUENbTXjBA8w0zFYVTIFM2U01tF
hUV61EBtK18JBOBnlvy7otNpdiQq8VIj09SWR+N61HeaOfkmRfw80XXEen1x5usOMDq3zI4kRI6O
k2b9gRTDHUZamjr70mtLTFPHEGwlIRbIiHZuw0f1HY3NbMyPxOBd00TF3pXRl5jrB4LFkN8xasNz
Xe7tcs2jLwUjqOGyNo5L9aF2qBPznDappbPeMmruHu+GiSn9p9X/ws+WnuZgaLdsPraGTXSgq8yB
f4YYOcOgl2GUooF2QMN8zMQ/MsbPoKlpC59gD8TLBgLehVPeKzqeBPj7JYvXb7MehVJVbq1CPcBw
EMe5tg/KrH6YNZSes0Aaa1Q9cAzdgzZaT6o7nhXzyZjlD/Sxd2mcfq+0/BpmUP3A3YogwdnATV+N
oOWPteziQHWM2rMQAHhFkV2TZxrIzj5zd0smv7mZfpTZ8mqOMaYw+4zf3vVMXfkak35LTuJjbJi1
18u+ga5UUjZjd2coVeQ1LYWOGaG8yNoHdM07bVK/TUV7yTXzxrTrC57J+2gdQXmqB612EJjW5SVa
5aNwixiR/fpIgBYhD7VOVM1Q+MwTotvRoQgAiSYGH5ovk4M9W0TRTs35PYlxdKk1qeSrhnCi7keu
8YQ7cVCS/H5yo9CR2Cz1ZBfx5JlM/WNy8l3uaKGTlSctvT6CyLlfjKniBOpCu49ChoabXtYN28lu
t1arkaY4T/44Rrc6cxd83rHvSjZsuTxvMeWX0PrtJBQ6gWKnUmzDin+PGvV1RujCkMLjOBf3yE/Q
9M7In5XRfWpn48NttA9K9ptmKH9eGgF+Txhrv/LE2NuFfdMo3Bxj1o6Gm7zj/n/SdO0gYXSCdTb2
hZrvXL156PPlUW2VnZmVO+lcpQRG8p4ozYMqltd6dr6mivy/FkGiEIdMrq9Zbd3kpnydq/LH0ojD
bCJo/gOB+J8JzP7TvREdHSYsTghb+7e9EVVQCjqwrM/VlZ+O2uYl09DLAN4HZfP/qDuvHbuxbMt+
ERP05pWex4dTKPRCyNJ7f77+DkaWUaorK7uA20AXhERKEceQm3svO+dcyddlBRdg6P49rk/JOHzM
q9ltFt3/i6v4FYO0W2hoZZoF6Emjb7hf5U8YJCQYlq7re5GrqFpPSWAztIUWdrPgJXJ5ssrmKW+r
TxUI6XaLD00P9iPJAIlWv6ut/kd4t/+7GOBPX/X/YW/ZEE1dUfHKf95bdtLPX5rqc/azm//H2/7p
5vHXGlBIHpRBK/mfbl57B2sy1GmHsYHN/Lm7rNPxlQ10EN55iDzav3eXld8UtPuAnZmypZn7hMD/
wM3vreOfkJLkwToRBoGOLqNwjaLfH7cQKiV9Kddi/6LHXaB14rFSdRemhduIk8ub/aJqg7z5K+q2
9CtE8/2L6cODXwWMp0Ct/eMX71K13Tgq4wuAdq+nADKq6ktmFZ6w81BEqfIEBCWQ2ZspBoIay2bK
SM1ATagCpILbD6giuYM6HNSVPiHEP+Q8vDRDKVaeH3Pk1sp8chOxjYCB35bmi1RpSKbR+Um0h6os
npv2y14r1bvqhDSsB+3nOd/ms6VjLSy0uIq1If3TXQqrgZLrb8ZIYQbVimcmdZCrdqBa4yVHr60N
xKG8WNSXNjX7rCQoxs69+UwbwQPI/Qbq5QV+ckR12C2z7FuKDynS5EHv18dZp7WATIvl5L15WUrj
mTHGj/tHQmiNZhBhoL2XqIDhvlhzbNdynPowTl0hVl1SJbSQBn/SNXedhEMuq+4IG9XT78WpFuOv
Wwv5DfWfsBbybynaiaT4ixpQYP/IWGCvVe6f1g1XP6RC6our4Mt3iou68rKj3VYVNKLBlCNaR8Db
unkBQFe4EmIUWETU5TrdNcrh0La6W6vVSTIBP6IOqWabh7aS+9Op+hcG933W7S/7FI6vCPl1R1sA
vvzjdumGrppWSehfwAm64qod013Zq6NpTuN+i1GAUfTlKufZ86wnx9QqPZUuX1EalwyfCvLmCflE
v9tWXG02fEzK9UMJQ3Vs2iBlyrgcj25+j71Uml0tU0Nwag+g84IM4gnl4cpGaORS692tiVeGqBPY
pTz2nMau1n9ktrXLcCh7StZjRxdYWMD47E8HAq6H/qkLyg6urTQ9itq+wSlDZaikgf6anbLUAgpv
rgof0UC2rii1Uzfgi2eh+rTstNhJI/4CTDVt7VupMdtwLi4wiMJJSR4svbpVsnEiGb0mynptu+7J
YoRqWQpHNA1f0qwJFUt+mfuE+nnpbHF1Mzgma6peCrn3IUyc5+SraiB/WFW3pOVakRMt4Sd0EjtE
Gn2lrCKzng5s0FN6j/9Cu18Sf/Vh2BCQNYiqaQrwdCC6f3ywM43KqmZI1UsvWs+tbj3nIjgqUAPb
BAFMBEC5SEDWKJNTsDuPSwtosXmM56BRa5SH1ytV1KDv8lMGfUpsEh+5T9gg8rlFomSp25seC88q
xd6sNE4tilbIJ7tieQdYIq3HvuuidyYkcNFqRd6VmBy9Om9ox9cYSzjElZMqalBz3nJjO2YFRB0d
QdqyP8Rr7ip9/iWGzLbMOu3pNIfTu3zoAZq3iM9mqI01WeXpVL2KcfSJnmlzYqwI4uFI+vM0E3TD
lF33pW9v9I0oFU/n1podMKWc4cIzsELNWDsjwgCJMl8rhbI1rc7KWI9yfycPGNCtW86VJQdwO+/O
KEFuRK6DI+E2jXVJuw+qPl/jpQ2b4hsjeEHTkhKsBpJVX3uZW5CBfvb9YRoQ1EDPP98xsWRKUUtX
No+F278/ye8zU349ydKOxMbdEDnJO9jpp6CFsAjh7awdXljrM6WRfYpkgI60Qx827Lrtai1aaMbJ
A6jFW0sdUchbxNgmF90ft2BztHXzBhrUs9SMYhp8rhaQM/EzHR81jKmWDEtxMavJXZvpdTDrSFaU
ly7Ovu6nRObckg/6vT478bZLRpmX3vqrCbvECL96VVkheUeAW5UVHRf9h3tUS5kyYXEfX9DW7uhG
tAFjzd2tXwp6EPlf2EbpF3jY7kplOBcauHd0CwCl/fHbZqFXhHbBldKkPewtF8M2XIVU20iOY6e9
QBcnrNZOfd84K+NaxAnAqTTHgG7i+vdIkDrOvxbKeB/N9vPjJSbdb9iU4JmIVC5+waopWpEYyjIv
Lws5zj3vIsGSUXbFk3W1fppNnSYvUQbiRb2hhjPQjgUkS6tpPpPNXLGYXL3RL/moXEZIWdjrQzoZ
J7pwH9ea7j1Ijg6LiqJS1Fiodc3NTZOtW6b1r+o9OYI1dSiMvVTC/KiP3Ga9Ta/og10UKHF9qZz6
TveTPPlWVR2VTM01t+kslpqrFNn3Aa8t6+t1yPkSQqDKrJ8ARUOvTjbAB0Y3OIwz+SDxGqaBtG8g
Fh5UXmBTPfcaWXgeRP20KumxLaF1/ftjs++YPy6rLkPpgfQg7oUfad9xP50aRlTCJ0hZVl1Qwh4v
rpTx74/u/0EQ/9/ESDFkkJ271/nzIP7aDKPwnFVN/4cw/u9v/FsYLxu/Ie9BlmVqtAL1Pdn6Gx9F
Vn8TgTroqgXWEzIW5/PvCjXmb8pu5VCpkQ0AnMB1/hHHC9ZvsLc0RaQ9LInmTtb6TwJ5Pu8PW0Tf
GVccPVnDnSK/rv06ejBf9FZTEWo4iqIKSAwhBAsFKMQpVgH6RN5S/8laKIttbhZeDAkiujd9+irG
dwWnMA2WXyPASA8kTr8t6jg8gxVBCgwZTNU2dEB+dL3LGuG6csbNVGl6G/M+PmTIXXaUkWQo5KiE
n+sJoSto60N6awzjHqq1oX/V87i6TMIk0xBSC4+suvTlqXeWMUX3WVX7B01hGq+4ol+zTODptQlG
b20pzWdt4SpiCGO8urVA2XdKQ3sLoDc/2eY47j1aDfcruDf9W0bK/v39WobYKGI6eRrsSHEhNy9T
8f6wMc/HWdc5e2iMTnjuhlWMCM4KPtVE686Lkwmhsr4CCKZRSzsbSMqjLU3jkzuc4UJPEjcH3Jgb
abTko0Ir0RVxIu5QCOIuCD3QHaOSdc7RdEfomP67n68dTTiDTkNdZvLjvej1UzKM1fNYye1bhpzj
m7RKKyxaKOOrgxxgrSFd3KLrrcJ3tnJEiO9qooJN0OrJS5IEHHrCQwS9atl626yHPJuq3mZoY/cq
yU3sCIMcP4+rgVAq6tFiuPUJdUJpJgeIxa541OalUGyIB+qHeK7S21LIZQVMVUGbjqBwQMLY1D4h
wWyEAyMzbuk6D8+SFAuvc1wkIdrKVlTMSe3FjJmPRKuCgzOsdGEp1LWjfv9EH1j9lm25BiQ4U4Yr
+uG+iNzfG3pN62VdaC9vk7pcjRp2jIZ0e2Z3ZnVTRWRMzGLTIklc5DdVlIrbis7y2zIVCjDgDeZP
QtrhkjVDXo3pdUvS7N9TLb2sWW6eUehtPq4JvbyONtpLllT6TZyRoe5NXqIWavFhvlNfnGIAsKax
F72ogHpglsBnpJUMC8s0A7Xc+qjL77OzCXrhWWs/v+B+rmA/ByCUcw3GcVU+pzvzuIRtmKI4DxFg
GDgPtaXDZO8KdLkl5mm9oU9APlsK21lrpeRWFVPy6Q4ALXhnfcuAG32UggsP7ZXiTFBfnBV4PA8l
QzIOG1BKW7qPWaCmgOFGTSEw1yftmCCoEQzVYJ5LC1lXMa9Fdylhkc+IfD7piKMBGZvEG76zv6Uy
ivZVRmt2F1WwdmoD6j/bWZG36sfO9r7o45aeYwKabzFTAAO9gMYMkEIMoSYW5xJBK8BQivqh3DLE
3+6CXvpLOTK/AvVAdO7SpJ86txJ7hokkA6DmXe2B5tmaOsUyqXY5D4Ch0TFEUNGU4/OQDAaMKbRy
MY7LOaPueRBWyUTrYSqe4lhtjrKmgTdpp7V4FtGs/ZhsEK1TtBcfGGk7HHsdtfJNqZNDUxXtS9PH
OdzkeBkPzNOaojYzhHOhiMNZy7LpAy1L6dStY7dQKlfvqIbI3W26l9MJlfD6sStmKQTkp6NE2qRR
hWiFv7YKHVKx0z9rkJgOeprEL8rWSk6CDLlbt9US/uRy/kWG+z7x658e/t1846ksCUIBOBXz17gY
TYJBqpFOOqpSUn5o1ARSDHUIHRDThJDDKMVHJpgj16orELBqaf7IhHQzYCTU9FHLswX20DgHcVvK
r4XaXeDDgzcVdPkJScT8ozjkxVEhfPbzur1HqwYgIjZa0huraqzfedx/GgSq71PJ/3kzJkg4uAoa
Z4+KF9SFXyeDqsA+q1lp2yNozu3VrFWsZgbZ5gdDRKZP6b6G/YBwrK2/r+6+ztu+4vW+9uh9p1Hb
D3qYCTJP5i7Uj3IJn0xd0/5WrLl4W3FL51mBlgY8QxIhE2kZ9PX9sSNcOEUCdKiDus1FaYMIb1/u
+1YZ9k0z7dsn2zdSum8pQI/Nx27fZpTv2HEUVprjtG/DZGNDYsCmwyCNy1ku7jnyGWzcNkuF8ybC
WhbApg3ZaNwoBectDKtC/WYBwPRMucUgNuhJ1qskuhpA4H2qzFm/A4WJkVBya+RQBmBNQ82wjCTS
YFVxopM8iybRuDLp3aiPNXafRo5b6+UxFT8V2TG/fxY0cGn4ldbu8sdc+djDzBrbH6AThPUTk25s
ur4OPEqnOlfpY91/rteXTqm9tYrk5pqvX5DhspXyotAbaZEiZngKdMfJktxkPGavFshqQPMrTrUF
XXmq88xjcApDlfw+Kei59f5oPOtL743ZFeV8uvr4zmn+kqIvEDsIkURF5aMxWcsQLIbH5EuL/gjZ
dvGRmQZm5c/3N6F8BS2rirei1uzWYE6HH1tfTTncvhhsmSW7TpZvbudNKtEpqcDfgjzrMl9hjUvF
8uh8mOkrombunIMWKRdHA2sAyBuYkAiLU22Jz0X5pa5BXoL2zRftMHfKEdvlFaAi0Tl1dBSBZfwg
UJAUemCqS2gd9PBwIl0VANqphcwkiWURw9ZMx1dFj1sP/UCWzpROwlzR2hQ2ISA4kQgHahI7DbiE
vEMa7uql6u/+WFiTK24baPd6/Whp82kqQaIQa40JoOuGjW5m6tlKJT/XKl/L9krbGwr5vZ3Jyg9G
YHwUa/lruYkuUc83+W4xEw/o2YoObF+/IAYWrt1wXHoRWAyMg3YCSdDGH6UpXIEplmqPtcvEK/hf
kAey9tSpU2jIdbhWT4ig3eujqn4BCQvOZjmgiOaUeg64CWKLFCt2ege0H6/9dtLuS31YMhl0sCFv
vXevMg1bTv1K6/rQMKtMtONc8UbGxl9EM771QGZic7uIzRrkSXLK79aXArrzUtMRnBCLWiR0nXNY
1YyCM57K6U5a9SWvDqvxeWh4LKqzmV8U45nRfzLVZ1M5NYs/518bAL8C3VhjB52jtl3nZ1kG2wyg
GVn4HVYxVMkV3eWKflixA4Iqd6kA0LdBKbzewa7W3eaOUw058KFtfHaZ2GaR3L/Rw45Rv6nVV23U
fAGIpJBfBvEtAcoN4aayqqMRP2kIya+71rTsVsMhszIGDu0FDPAm1ynp7U4VnVYAfq1EZJCZ8pZu
t94K5NeUAWHJbERl0vtiFiWAQ6YNXzhxSjgpOXWP8fVueauuICvEnBvpaq65N3VMzOq/GUmklmfl
ZZNuQPjs/nOPioyWf4Npef9OMQz9XwdckVPPp4GxpvKtlNEggyclHzXUtRsLebyjnF1n1EWU5amf
aptwM5TzR7MqTopYutO6MAmpg3KOvj+CPP1yLlLQy5pLIKICA9PEnRfQ+8oSGoYXb2ukIFM/G/DC
ZX+zJL8n+oS34RnKa1teVK0KxOnHeG/4JdOwmk8Jxfs7LdkGwO/SLw7TPrjewTPHB4Ny9sw2SQQD
bg3zjbqDmVwI1D05K7+kybPW36xkO+bSx76HowldQqh+tHAM0pK4N49kNCXGeULqrPig9Mj3M3UZ
io5UpjC6gAB0h+5boo/IPB2pbAmDhGTshWkUTfkMFMyu2rBP9nAFiXCzfRWpoAIFGDMqtoTkwhwu
+t1WjJOxvknAvmHgRptohpQ/gNqGC3PL1OWHWki2MSJbH411B0D3c5dDA/fGRvuL+grJ4R/SvHfX
Sp6nMm/ENCADmr9Ue4AFwCyTmpJR5DEbKe+X0lXRLi3dzOrol6PaurV0Csb62qtbJWJhxflTl9Ff
RhiMzEOpQKcK26EdM4KLJi6RLVokFi/eIwHhPSiA5VofEYu7R4Y8lr446PlRrDbO3V0wadlLzXWc
sj4c60E9pIu4uMpk0Kzo8y3o5xzzZgFabWG3ukWSP2CjP7RVxh7Zo2KQ4f0y+ii7HztGUtjpdtjE
x7YEJZdFJnP7bPIWWym+G82XpvUaxSvm7mWfw9QYtcEUC2TygVGc0N0XOVdxGEPLtteBwSYA32c5
DUvwi8ZwH4NKr3et1em+XJjwVvn39tmwNvDi10Q8C9V01htPB1uifMz7B2Exoyrt4ZpBKFMkVzLP
Y/WYbNWR5PY7VCtL+VDKCU15SsxaO3kFWaIF/Th9nugVdcdiMS5yn6ASOdvqMLsTEpP6XRFCobxH
ukXvZq5fRp6OAUnbG7eDGdNlGL7dM9yxcNvUz1U6Ro0WP9TGCxlP6uiSJ9/1XU02qKo+rETLnbrx
eDeNJwnMR3lHpQq0rp4/N2DC53v8KW3ao7I+St0P/f7B2AansJAvMAj5LWCS/z5m/UXphb0IQoaq
hgJBlcrH/9E9RAa8L3s0ro65sRA63EVAhSV1xukTsdD9XDCZKbjXa8Y0M5CrwJ1UV256Ea4aAeD7
tfxH1av/NcmV/yLVZcsABmb82/rW0/e6+MwUt+/Zjkj7/gfR5n+8/e9VLhRUaMhQZ/wH8uzvVS7l
t/fiMhh1jTrWT1UuWfuNGrSIRrLGb3TKT/8ocvErFJvZWTL1LfRs9f+oxkVn+A/Gj2ifVpQJuoLi
28/lT2IQ1WBKnnLOo+zYHYaLcBVCOJTuDhU6y4f9n+rFvOiewfQ3f3DAKx2kJ+DW0jV+yC4Ir3sw
X1+3MPZWH+LelXzpIDsM6zzkp+JzGe3OES12KJORGiBH7yXu6uuO5MdO4cqu7umHOSq8OVSdib+v
rhy0bvEYH1CMC+DIOJsD4/U4eKqDYN1RcdNICPGPrhRmYR+h9uJD6jl0QRHk7uYJfhPqh/YpOSiu
5BaXgalp9nSW3DaCqeVTDb8kKPjZkg+1OVRd4bxQVIBgdSrORthd5INx1YPusp1TV49U934oL1k0
h61fheCXfBBi4XQwD81DfBMuTPU4WJfmXIXdYQwR1HQQn49SJ/GEsxYw2SUyFxi4dnVG/g2CMYOM
CHNe4hslGnv9Uh1ghXkIbPCxij/Y3yNvcGP/ObPByAa6m3myF//QHdbVb0P9/TJUD6DtS+x2ATCn
kLks0eB74i0+rYcsaALaoA76deEU1G7qL34XMfUs6I+TKwXMH3zrj6jL+4qju8qhOBne4htBEUnB
cqvDmXctj9VD6t8D62FCjT4y/fQBMK1TBNWBgkMRAK1z6mBzZwfYtp0f0kN+MH3lh3Qobgh9fLU+
ERlxHQxbsKdnJ3EWlzDSmT3tMJwWX782keozecwrAvDAfuWmIVImD/F1OzFAzBV90SWCsTtXv+aP
4qn6dv9A8ER8kewCcHZHEHUR3d5j+MHFOg9R8dS+1F4XrT8YceNokeFWfEh2S49zIId5oEW5N3qS
V/j5meE/bhkAe08nlxQtezJuRtTzbRRwA0Ys+vfiVh8Y/uTmAQyIV9SKD8CcXoWocjdX5mJNb/ya
8ffNFUP1sToq0RTiqDbJgV7wKN3YiUHsZT50Gs4Jk2cev03H8kW6ZWRgaAja+YMRbQEptX5QA3gY
1+IpP+cn+VCe9HNzNB/zs8EJ6E95lB7qg3oc/mKSNpJNf3LUfxFWAuosN3rTSWfUMz0keRlK67Yu
I5bCyTbslmvo3R8/wKb5BqeyjNro7qqe6G3O6ArPSoSGjVd9pqTplA5xvDv6i4cHdAr7Q+ZmPnNB
HOqUSHHaWSi5fcQJ84tQCqFY5V8zz/DYRQ7izA4zGn3DJ5nneSvs8vGoJocqYK4Bf0YbfRAXAnjY
PGhHRvd5upsESZAF2Xc0+koDCLYzfL9/qV7mcDwWQfFiIvIRZsF2bUOamqheOvPxUXAMR/iguj0/
G8P4LfX1qDyqUeHEbvNiviVnOZKYpHky2Utn/cqGjJJIfr4/ao9gbv35AFPXCJNoPiSn8ni/xP7g
q1ctUJobYxG82E4cJCrPa4BkJdt73c+DPzumLfHzHxTfnc9vpf21xiogM2QT67uDJx4YemR/+5Hz
/sXlTPLa2DGd3NlsIPeO5A2RdlhOeTgHOYbVvHTh6K+u5s9RCUXDXTwyPCfzmZ+zhRb7UTgmr+w4
t3U+Q9OOUJ50dHu/uG/Y8JMa8FDOwhE+vk/Y5IFx96ajdSsdjX8VF7Jp3/TMR5VhYIHFdpADOdBc
Sgcuupxe6dUOQNFIuG6H/XvL8/YluUJJAvyKUo2Te42fehyBqAsbTw0I4bzVLWxEXF0mFjmZi6CP
17uLozrSEUlLB5qOX/iLvdi9vwUTrmbwBBvhAftHgkeYXay+vbp1pLkWtAvbinJe1YXiYxfmjvFs
vEFdZvtlH3s+nfZiJOCBBLZxzq3BOXLjRyOabGrwgRC2fEh6aF8Sd3L+IkJDq+JPztEvyC4GnhQ0
vk3x3Hn6+Y4raxwEM+3R7cIKAADPpHfvfu+aDnfAUk6OcUp5EoAgWBxYXK7gPhU4oMmDa8bJWewP
KIr6m1fZ32qndtBYsFMnDmZW0nDJsQ9bOB0njiFKRP5+ZEmj3NX9ZAZ6AFPMM2xEdPzEYwgie6z3
y8Xet83uJPmFiwiRg0CXN/NuPSCnjMxDjKHqfRNTHnslR1j8NB3KaP/AIdTZY6JTXVa/428pRrPz
Bv5MXg8bOZg8dMec/UfsoM/7fh5CzYVqxuPto+IRhGnUeU1osSVkviaPFmflZvcP7zwpytksjJl7
v5GcQAFgEMYgdU23dBml55F4BurZdBbHsLsPE3cns310boatdWHRcOKKj/XizjkbfvM5f+bzWVdG
CTmMWfHEYPRpg3iSW3kZf3SHqOLA57Hc7CnhVr6A7fU6Lmn7wWNxWpcD+AWN9+QJdnL6Mhw79g5l
AFdn5dA0cvSo4jlnNpQR4pyax8noFdeCz4o5UzF8ZkBHiFiFje5Cx3XROrA3R+DJ7L/b12yyOWBB
4oOfDkGw4RiRg+IgFBhOja2MUjAuaN/KjYd2B4e94Utq7qGqbO0k2QxfdeNov509VBp9JkGFWAKe
3sZuYYF4hWDvWw/lMBavju4fzfNy2FiOgas2efbEE0EctCemwh26faO6eiBc9ydtuFuI3AobFtVT
vw9Kr3eeKq6eyhsbrnZ+UCSyLS43xSpAGXtfC8DOXDT45PdFHrn4gv9E/IBIRNNSReI5czmhfBwD
PdTDEa+cubFnhcIRG3QUbks4hMhB+ft3qUR5+xlJ3NxL3zcmrB38TM8DaoNed4QIFWu+TfYMTt6+
JeoTtiks952MdRHZYinGA02ZAGq8S9zh0KJ0Bu/+8f4xjfas1E0DzFU4UPLB1eWBwf5WgxHcGDuP
edZ+98WKtKj3Qf7wkzRYQoFTvO9U9PgCRvL50Bj8MHaWoxUNIeNvOQ4jL0E9zIbfhjvYCENSQl1M
tCOEaTR+VTHD1mm3VUynY0lltvR+q5OduTUrCtGArzDYVTJrSVXP4yx64oP5sjyoF2waz7pypXPl
7uvdcjHU4kLCX5dPswuXMUVYvdghRvJ7rqMOmPlqM32b16CyxoHE1AeQMb3lIvHu3fArvKeNJk5C
jC1SuKoZR8G5IIwWA/OsfdU5vuLDFpi4GLrCbvtZCNCb4bhjG7zmw8JxrAgDVgwPtS6ejcgh3L/Z
sg0fsW4CCeJXh7AtpODutr7FfSZ8txSZnuU2LsGcU7LIo8/CuuIBQjhPFXra++GWsFi759lP6+ZI
uxkSedScVEch/my5ddrKp0FjkwhYTZgvzmwzrtpGhsNnWOHC2969Hpcyn1Jii9lmQKxdPKbfmsu+
1N1B40JLlgHrye9bzyIkN4P8OSbEbq9V0BGopK6CfSLrPt71c32tHrbva7gHCoyU8DLClT7EcnDU
40DiZdbFquz5SFbiMRYqKM7JgRZ/7tN1cZtD7VeH4kCPLSi3E3T29ArA8Tych+/o5dmbbwW6XTgE
QZSgX2gJBlnItfhUfxzQcD4bzE7dJeic1c7OZEU2MhxESU3Q+qhXEkER3BLn5KQUmV05PVHRHnYJ
5Cedw1xSJ/VHW/wmOAk5g+VAQiRuaT0ekL+dp8t6YoC7b7qjd/esYCRQW6nW2wMfL3uM//biSIkd
69KGSsDsQUL2whGj9qhd4meKxSN/EZ+Ml05/oaytnwjEvBQUkl0FJqmEFlCNJQuwM5bFdC1Pf54x
JtF4jKPmhfVlo1DOuCIgENRH+bYIjGa3sxc1konglE/qN/NZvWUBy8Nr86eEy9Hfsu/WpT/qtypI
vBINADujXkxL30keaEB7lHgCXCRh5h6HSndb85JA8OCV+xWRYsKPY/KlyoFS7yCqYn8dQ5oZthbw
A7tzBvtGbPoZ7dXGHjevOGUnlFAMB6HtYPFpYfD84a2pXcgoyCyyPmmajcDB8FF+iulTsU/4S/PM
i4n59sfLKHRfJQzriRfpsbCGTbTnYdb7c7P4QPCHn9X1KHwiPGUDCsMpDpmqZyfPVGrlKANmEqR+
49Ru/kaJ1f268hDjr4u7+Kv3mYoiRqG3TdvkJHKNhmN4qq3bOrtrcFv27si/NncPQ8Fm2ojOcKgA
UPIVwB0rs7DJuUgvaZMEsi9JAT/d9iL6jwGzOnYOXT2USZJn+WsVZVHvpQx69tcfm997MV+3R7dx
Zq+kXx3fUPL5Mt9g8k1chW0BFwyFB9nX/c7fL4OxLCAw7eRb+VhetiRQ/Qbntod1BEGYtZg9jaZJ
UJ0Nj92OWU/83KtcMIp8l+gjD0bgWQf4HB4ce9f5PDoKjpaLd/ZD0/LtLWH3HnRn/h5s75v7frg7
Lz/yYI9n9+XaUxCmzXE5AAtx0a0jvgrYKN2eD4jH2j0ue78oZItsZo1wT5udY5CIzkkEUO/g/6iB
430KvIvlbnZDJL1HdcIxd3BqJKPMPpZdxljhRs39Plh00tCAcjsXS8GdC0GaCiO/h4MWQTR6E57p
d88Nxt+KymANkJbgdArB/krcr7NeNW5ADa0D++i5i1gvnBKA2w93vyD26B0T35t7c2CGSGfaONJg
r7+MQbqbYW9fZVIAjDJhwWmmiv9jIGIUfKZxeLmH0hwRP3Rwd+SCCaT8NGKO7CWP9hgb8GvmyzYZ
iOqu3AzdDq/9TqqNh9nTRYGo4t/H36A9/2X4jV7xHytW9Eyzamta6UyQSqRZIYlEYQm/7n0jTvF0
Ckb4ENSxSAB4AAaR1UJeQdLJ+WZGDhZQdSxcHXo1BCp3NwnL2x5vrZG0+4UAdVO8gkQticjUvl/j
l/gcn/uTde0j5PSjJZCocFhErINDjYmgejlo1IyGD+Xz5iXhGMXEe4ujY7EhS+yFmrA6DOfSZwRz
WPMfAP/daZzHox7tFnHyzad5T9u4wvl1fV3tm4ETqoLhhdbadTjnT8P33Q1Iz7t/QwTfRWgilOwG
FzA8GMfV/jpzuCEWvpsqy6aXjevHzuPtVLZz6mohPIo7v4bxgQlGgtZhZDbwZ+LM3a8w9+goYA3p
6h0gcxL4Uj9yETTc7WbN4lFYoki3u5Q7ieVCiMr3O1ROHDRx+IrcHfag1d+dEoAzf3ExE7xmj9Hi
h9XfoxuNQgNRsy1/uLt7bLCX72QPsRcM2b4Q+NJACHSf8Trvt4OeB0Fhh5niiQy4ERXv3ET3Q608
DDrH3W4oZc1Y9NFeiKSx5KvDiOmJAhEMlCduHTMAM8GbPwgPdw4aQzQ9psmS6mt47TnEMQcb9pI2
a5CTZ2V+TqxkBivxT+/vcaTl1kSIe4xNtsA90BxA7uxq3dqz+Jo/0OXKREK9/LxwvHcjIttC4jjI
QXBQ0DLI2IK9u+/Jhb/3pFpHAFb+C8QKZ4pQasdMb3b5sOpOeuh3AxLuqS3JNWcW2StSQAyMt1z3
EHEi/tlDPMVDnwsVi/ZQeiIXtAeGKws3RbhWbEmL1dhDupawjEoOQV2rnPakxOA85u+WCzt2YsDY
JbmhaItN2ksOsI+xVCXx7L8/rcDQ/+S0/sJGAiKiFWVqGuf4u3RlEBbNTeJk4r0X8fH+pBe2fAZl
5u6BrIlp3ENLya9vEA+pMo9vWpQ9abfmSFXt4f4VNevr8gOWhq+E+HjPPJiEJOmVqWzeHj3Et+RQ
P9EeO0qBcrj/aKhvJsQ8d0+myrn5WaQTGI4nEmjCGFLjCAm7gCTO78PtWhJr6Lf+aLzcD9T33CHC
aXrFoWGLZCdmtJFint9wjph+F4UoDN7d8xgfFsk3+W08VCe8EAGtjC+LfSTrCMTJRsMhsh7MxF2+
zpvdRchmHbujdS0j7DtWnPI5lTdULi7D0YhIvb09wUc+6ncY1P92G+e/CYEMf0/UQY78tBf34Zt/
Ewb4fTjm8TPd0qz4GX/8z7f93poxTFRqkb8BJfkPmPHvrRl+o0LQV0EYm0gGqvsAwr8PfZAZ+qAr
hgX/UGaMpkzj5G88wvcZEojJ7vK1zIOGSPifwI9/7Uv/3prRNfVXIl9s0Pv7H/LOtDdua+nWv4gH
3JwJ3E89auyWLFlS9IXwyHme+evvQyUn7mb3acInuHhf4AKBY8SxinuqXbtq1Vpp2TtbN0IQGoQT
wi0lWs1N9BUO+a2rkPyB9ihv0PL2zWsfSqLaiG/S8CmXiBBd8di6PZu8MYjHZCRulZRkbKTw3LRC
eJd0AVl1VC4gUVRuuwjkLb9Zq2XyFhrKxrYfqwbhGs+6M0WxDQH1Dlr9Gb4z2IWih6HKeUVZMC6Z
4b5FHmrttbx+NOSjrE+K7n3vDPRfdLPmv5WfwyD5hu7YtWuLYNV5AfywurIzRHkH0hn0rVXkcEYF
PMi9fOOq5m1QS90C3UUZ/WgDNCMcbMLuLZAJERq4Y/eeW/6QiuyTHbVbpyLIzcJ8mWb+bdtWr43L
rd2js+59N8FkSolMOkI2nwZnZFl7c7yfdRlTP7XeWk9Xlmbnv/pin6t6ttbqBmBiRcCYfi405bse
ANyhw+pRyMO6B9Blp2XwHMaWcl/ooXxDE/ceLLi0Lt2I2zChrGD11TuqzuRiq1Sse6V9gZBmBxlw
e4MIZvZm9mCRUVlqtlVcFO9NAJWv0lHPr4qCuMBPy2wBLTJNWNBakdq2lHXgFN5WMXONCGUorYeh
Ffmuhp8MJt/yOQ5bmjUDGChpW0Y2EtKG3vEzejUU/7ORDsGVSOW7iC7IVQpRCsz1zubjTP2Wc/mP
DchHVCXnK8mjoW8HYr5/GR5P8/+Y6O6fzgWQyH/ub3j4IkW+9M3zv0hlWZ/xMfztv3yM/S/6gMd2
YLqzxqbcv3uVTRsmbNmCMfivXgXc2b99DA3JdP2YtqkaKn9Fof/h3z5G+Rc9zKADTIG2DJXq3/Mx
VIsPu2D+Xf5FqOY4mLaVPgsyuliv0lTzt45Bg1wCw+SyV4biHTVdZ9Ep6GLrUhtfyakvtpDbeeCU
fIIYJVKya4pKwyK0LP+L2RTpTSF37ouuQYyGNOdb0JbvXZ2XYGbhEUKK4dkoGo6TVaC+Rliw0L24
h44hy5YAt3loeEG0jUL7xvMi85OndhI5UBs9xbS09pJTt3eRXYUvehhqbzQ3auAUex82eD7+Hs1P
dCcRbbcGtVyUTuZsNEXS4NrXn4T+BRR+sWwEhK2eX5JGzTWYVNtyJaABvKc9KL1PHK+/SjNIn0XR
54sURVgoyvi/r3Rahb/pfuI8ebC0SGhfgqpqe8N4d2lauXHDAeaz3Mxp7QZS0pc9wrBRijBOokY+
DVBO+kMNtPQqQLvqKpXM4jaDNvjbAA/FphgM99mhOebFrISBVIXsA58MixvJFuCpXF99zNNeXRPt
Dpsogk3OE0B1hNnj4m14CVeh45ZgJA2xNMzEfjIKa2gXTkW3hAKGaEFzjbtrR2RmIrTm2tEdgnkw
jd9KOrcseLN1E7ZMS84Xily0NzmTCfRbNta6XaqQZSawuVUQUd03UDPeg9pPHkKnSK4cfxRji8JK
hpIwrLdqkSb3WmUoV1kgBzvDKprX2m+yZSo55icj8Ow9PBbSXeKmzec+jaKbItWpLnj5CCeMo/2Q
peHO7nLSeoaW3mmOkqyMTDQGKEzHAdtJma9NPe++zvDpVQDNOmQ11YqeZsS9dNQzNWsQ+Pl8QC/M
Q0+dzhK5hEq2WlqdijekoaW0rf6lbdTgq4tKBSD25hGGBwpQBdcfwENrbxa075UBpE9OxXKpik88
1pc/9Nih+KDRxGt6yl8Y9f+f/ecoTvWfPefHZZH8KP0vh15z/Dt/wWUM9V8ywHAgKR9iQCODw19w
GTS1SAbgEj9YmsDU/O0vhfwvaJpUUgKGbvGbEVX1l78U/Ak+1EbYiz4/lI9+S6TouIKOwzUQT6Ig
CPEJcgcffWmHoBlfDdLYhhr8Xi4BfFjV2g3xCtD2R/RPufbzwcycaWA49s1/WYMt2xBjsIkuwrGP
HnyYzfugQYgazGRRq2tNvvtNC6YiBBgkA7kFRBpGJfjD8XRNDtEa+iEohcrK0otbmhf8yJl5BJ7M
Gs3zcF/pAlIVW6NCemwltmCf0y1Ymmkgz6Bq17V1XsQgTmpAhdC5wfKSC213eWhiRDUcNExwOSoG
v9g07mEZ9NWx1cpP/Cy1bHLrZi3dCSf5mSGluwpT27oukpbEm9BIBnj0zPRDBkY889AgSCCQWFz+
ko94/eRL2H40TdLHK08TV8QFrWRXanFfJb61SQcQ2Y5aiDcpNF24BCt3bUeKttF81UGzB9CuG5vU
nhDlXOVyI667LgzXfaSGt6bumPg1RV0nfZ5duV3zlo63YZ1yoyV5TaEvRhqVxhCtuTVEgayo5NHR
oXlptUTNxbiTndR4vDy+j11yOj5eSXC7cDBgSTvaRZEVoLaVDOV97tHMoOrtK1JeKrzdCnGnW5Gs
pffnsU57cN+O6e10dgT0hrmzB+Wur4QCwQVA+GenhpazyLX+wYlD/HtHSi9Pm+r68veOx+b4czU8
hQBZByWKBUHE8efGSd+jgqsY94RXcKJDBbzpoNRFTqJFz6MAtX3Z3skxhnJOQe4E1wRfHbL2x/Z0
+sHQ+NX8e9knI5GQOO+q1WUTYjxCx2M6tjE5YmpltH2mq/49SJ3dgEIqgL2I+v8ICQOcTvZLuStu
qLmREL5s+nQ2x8gWv0qHFf+Y4+gP26hlyXC7Qffv/WqDMMSdn8AnafW3vTanQajixU8GaRMR486h
LaGr69iUUnlhEfawQQMA2Pqfgmd7n9wBIvQX4i24iykBJ3fwEWzNDYnFz+4P+95+3GW79FrZVz3U
pEv9Z0uJcO/PzP64YaaTf/hdkw0V5lri5+Hg36uwAqDfmiUG9OPV1mmHTeCbCy8G5+P9KT70nzvC
pkZ5S8DtYdPurIIS1SdgFG2QcsWp/e4ezTvA8v0WEk/vd9f2wwacCzYNzqP4zvGECwgsZELZ7n4k
GxAWCqqQhTbaQxf+uLyJTp31xNK49Ae7KEDxxDEKLKmkjdMb/SpYfdOXUBPvs5nL6GSxsDSSOuoG
N7liflQXDiyBPZcjw8FSoMEj4bSbNqe83H9phle/bKA4Qmza3F8e3snp/LAJkxGhCPmkDyqeA5uo
N6hOk2TdvT2WgpVw4ZjW2vTuLfupjMQS9tZ/Zm8aOEiVajcCex7xsxyhejEkG1f8NCqHTExG592M
wRMXNw5QNTTQyIRb/Ot4+WQksbscpvt70XrddQtvN1qk1jCzHU+WzkYBiq0IKlpA52pPHCl5ljpq
9TLfmU0OXVC5yn2qyNApp1DxujUVRrocaaue2TEnq/dhlsiPmA8c95QTbogSVetgYtxJto8Sfbip
YK0czHKdK+k7ne7oSCu/P1JNluWRwQBmsg812sPjkJuS0OhezXd5ItZp7FzrqrYpdXMzyCSOlfix
1pMbGsYvb5sTVz7SpnEpW8RMHAzSl0eHkG4S1O8yo9/5mrPqtX7tFFsTxmkSBd8uW/rYEIcuU5EV
HWVcqBzGHMbJnWilUaF56qCCzJWoDrS78MaA2/mZ1KHwQEBTV18DTazBDeozyznuklPTo1EBpxkZ
3ONRdqnaK3YJc/RA4YVrc6UHFAV9jVY3bVFg8fJQz5rj8ifXA/gej3Nszm5aX+1cSb13LRk1owf6
BrdRC+8RPThKzivp77fUw5+jOJTpnZ7Dj2k9MDZZQcOnw8mHYBxjt5b0LpxPv/vzIbCFWo9tQsac
3PnxYBR0QlVfNqT7vHXqdQ3f7KLvkbu+bIUn3mSFNAhylZG/ihT7hxbd4e7XRCF8BcGaXZLbzSbJ
y/c0CqOrANqDzWVLp/OlYYUAnMcjfuWDAOTAMaeaJseDR7NQhbLuvQd7/6rx1HZmC0zPFV5/5Fcb
O8zGB6iYzJor+sHXpT7Ze5JqbCmKqc9Dk4mvvtfZ21yO3i8PauqvMAebDQQphLaaUKYRGVKsgTdE
dkFrsr0SyM+3o/R7T127VJ7aDKbzZuY4nxkgz9SP5SI/TYR2vC2y3BvyIG/KvapGoGREe627Awgm
17zNG3NmD57sjo/iC8160EBBRTPNXJYpCbbOKcp9hTvW1JYaqWbexLY+g5c/2RtcNqqAp5mwHV5I
ZRz0wd5wQrhZ4Nko93UE23x9S6fY9vJCzVmY7Iu+CoOwc7CQo5kwyHuLXN1lC2fmyobfiG0Mr6/N
bB2PIUsbU2mgS92bBG+SfKOU1xJprctGJsSTdCKNM/XLijoJRWNRDo4dYkX7nO1NtPleQeJLkEg/
whCGotCPFuR9MDO0cXKO3PjE6CQ2NbuoT2NE4Pf0QILglAS6eytaDRFMuTy8M8eJs0sjnSVUfpne
iiW0y6U17re0y3iTpg+wvgMACj248MDXVSJftM33yzankc44o3CdQTzOfazRo3W8bh5KwU5pD8Xe
Ai4Kc8FORWCM5izkirxlWc94wZMH/GgOXjUIQkkXw4+qHJszBqcPbV0vWED9Kntwh4W9UW+H2xEj
MdAkpN7YN8O79L0FK/gjfb081nOn4ND4xHloRdwWQ4NxGa4YeizGNvPLFs6toKWSUsQLc+ef5J+c
FELwGAvcJytPT9YhirmwiiIsqNHe0aMhnfgzTvjMoYAYiYoP4ulIjZ68nUjoWUqjSu2+E2IVDc0D
ZLF3paDwkGqU/VpSh9qmCN87KAmNFGxsq0NrMBPRnZ5/XYUfVxs1TukV/OhkOPBhUpE0vVn4w14I
0teFQ0L/WrdnNuu5oY4ir3CjICuvkRY93j55YXU+U9/vBdgzWMPFUqML45v11u3oR/javBSfE2km
Rji9chjZgc3Jrinpg02clnKvSNxlAawWqHxMk7CuP1zePNOOXLybTt2O9AqRKptHm5zFfPDJaGZi
2NOQXzV09FO1XinfzfcGAed4Vd6pnykDXTZ6eiaObY7rerBujm4rbij3w95TaSroXjMIRC5bmKDo
Rqd9bGJyvakUqr1Ik4c97YdLFRByBzIVBkdQStI1zSnXIIy3PcilFFRrsY1/elv72UpmjubcQCdX
YFlmLo+EbtjbHs2j4KqNbOZp+hFgH18UDHRMkUB/QcQqTy6KQTHDWu3KgU4m6lbGNn1B8Lq4hlHK
Agm1jZ6sp51YS4/yNwek5qP0GOyKF4CUIz554dzWM2HFSarjY+KRgICLmuqtOtZ2D9cWNVwDiZJY
3ocvZB1IzWXoMS3qp1FX/Y+5J93Zs2kdWJssc5jFSmXKo7WfzXcdRUkQ6lRJ0wUUJtzNiJ9T+/Q3
zsxDRJzzPId2JwurepZWqy1245/+Jx2glbYKr40H89Z78u+82yFfyK/dzFE99fOstG0rLDTLfZLY
lcma966ETfmnZt6FzVV8HalPXNbqjKGPiH26p8ZOfRYR/JA15U6ucz3l1jL6ffcG68IX83n4Zt+m
n5A49W9lsO9oni7RGzAAwbzVV5dP7rkjQz1IULIhDfLBpn64f3TJsW2/d/r9oBiLTkLCbC5qPBMP
8Cg6MDFZPFOLYLiAz2wv3+g0jHSb/ie8RXfKtrxB5g3QbXiFYIa6S+gdzwDT/rMBjst84Pz6FtK4
uPCGfTQgGZjBoo2CiPHfGLHZoQTHZD30yRChQ7ZEUtTDXtI4Dm24LPPXy8M4dwLo0//bwmQYUtzk
Uhbhd8riZfDDW+Qjr/JYntkNZ+5BMkWg0IhuSMJpE+8GF9tQ9aMbr2k86Td1+1ogsZzN3BbjbEz2
u8Fm5xrkOQRXyuS2Haw8SIPeGXauq4HQ39TB58SrHvvhzpa09eV5O419x2jJtGA/0GDSn767rCHo
RWAn+k5Bm1g0CJrb17J/C786BcpuUVTJamjmUg5n/KQh0J0nTOE0U8qarBZaylUR5HW9y2sB/fFw
3dvmxrEQL4GcxqzWcUVndJJsmuJro1jQwyi8dJrN5aGfLiYlNBN2XYrYBm/3ydVgeGpmFSFsjgjr
9bfQrm3I/edLPy+fSwvpycvWTiMbMERU09FLUtWxHDbZO5kXgm/pFBfIHPFFV2nrVHKvqyi5tiJn
CzQEdnNIdxTv2nI/NQUAVWTrL3/DySGheCQsyvZ4bGr7H4pJB2fdaQLKoa5m7/zc4gxqGZUTPXc3
Wuj6MwXhs6YgrrXG2Ifn8GSF1STvWp9gfefog75Gv6ZF3NoBCJOW4e9uYV7aZJSAaVFUB741OS5R
V8l+7crohA6Is1EJ6rwffvd50IM7OaYhTuy9aqbEcHJqRpPjO5/lHCtkE3+m5apSACTo92VeLcgO
X3Xwz/ma+kAGBVBXdd2Xw3Zo51QExkk7cgxj1l+DlXDMbJmkyI99depnZtTZbbGH/xFeUqlpbu3I
GaDDh9wMusud3xniujH6dOaonNm8WCbtgN4F7ytIgo8tU/HKXSvKSyyHW+SGrnSo7yTBs9zVva8U
dtZuIG8aWld0ZYsUslgYIIou794zo2dOuT4A6o10PdN1LlEw9cy82IeDJNOLF0PEG5U2fLjCLr8b
Mi1xRZWJh0YUc1kJZTyck5knN8DxxW3xtBv5ag5vSb3x5DqM6mJf6JJPu7whRdvUDO09gknJvaiV
/ta0kdPsiz5eZjVg27Ya6IWxBUkL0+6Wbe+99kg+r4YCrj8J1d+lKoxh46dQAA5F3SGSYaCAnMHr
fXnaTiIYUzW5rGRwOeQ22LXHn+4MKMcWkVPs/damXyYOfAiVDXvmRIgx7TSdIRJ3PHspMmBlMkNa
ng1dYpMhCgKbMKkS2drQ6zcQ0OK2sVp/pQ3Do5sgCt4GqrUOwCL/Zo0WFiHQJxDW62CZ+Ndkjw4g
Bz24T8u90SDxOhRRsulaK5qZztOjDxp9PARgRsdE5XScqJ3nlqOW+7I0oO2wUH9snQTtq75vn0KQ
gwDXav/KaqJ2l+Za9Onyap47BJxDNPRwO2NR4Hg1C63Nqzo2yn0baNrWSHJ1FaSNus0oxgmUrzdG
AxWxpEn98rLh8QdP1nfkIUcwCtPySZ7bkpzOc8LWQLKbCk5tq/lWKdt66bDvl1Igw+oe2t9+06aF
QSbZFFyYBufveLAxVS3hma7KqfsqocLXOks4vGDGe2nddsa7nFxYE1uTY9KhtiXVmaPsbT9ehpZ2
aw/lbQq7238zpLHSCEeVqhqTTZoOriVgDlb2mr4w0H1bmD3sJvXrZSvnB/PLymSXgC+u0B4lampy
CF5Sc+k3N547zDyuT/YiU4Z0lwE+RKWAOa1P8TYKHXkIlX1bbIzhqldvOhqrYAFKH6puZvuN83K0
/UhaQqbMk1MQpnL7HW8FqeojOTI7RvQWG0vIFbsXaCovz9rJ0R5taB8FWRCMQCKPbYiwtcuKidt7
Ghx7Thl+DpF7tcCUDFqJbnCK8nivXCfwQF42fHq9HluewktIDtVisHOZ91FN1jn1r4iT4Fz/VsT+
p1Q2t+VQrhRDgmT73a7lVR+oM0I2J8d7/AJI90HWCLBz04iG290K3S4Textme1Ny15792rdweMaP
FdzXM+MdD+7Jao5eGqgg8f/0PVgQnJqen4t91MG1YxrbDNnu0qOlqwpetO7NiZQ3L33S22zVQkg6
1HQwptHm8lec21IEcAbDRWwANOvxciexSMPAU8ReH6RVWb6rsb8wy+8ytPeXDZ3bV+A0iKBwWDqP
lWNDQ2hbQVEUYq8+Bc2mLiCzvE2/Iwifa3sgPpeNnRsVUFnBe4Zb+ERow5dFX4ahUPdJY30yB/m2
7cL7qojfitCcOS9nvAwYjV+mJmeyC/zOtztFpVajfHJpZqqr7rbr2pnTcW5rjo8WQMpEMszh8fTl
cVFrgRjwzIEWLt3AfnMaSNMqrX5Rw/YqN9AMvTyHpykZ3qZEeTLTx+7kFX5sMouT2g9FXu1lP7be
ol5Ui6aIhxtV8RCmgMnyGnf4A4VHGolCLYUaGNofr7nTMzQ3Yea/9x0/Xg2pn9/30eDdZ2H5LRUR
5Fp62bzOfOzpMoyPLBXhXJYb6ONkH+thqwiniipuyUZdalbyR25X9O9Wjb50C1yyRih62ygw2Xoy
/N2RmUGckg81vAOJt6y9Foh/HdOdHNnK5vLHna4d7Xm8zmzZFkQNxhg1Hrw4C66HNosjoqUGeSul
Cu6CwtNWjd5Bl2dIt5YTZOvLJj8AsMfOhWwatbyxZQddrum5tj2lav0R79o6vfnuWjVyIGEVPfVt
DQcImfj2vYtVO10OQxz/kda+Co1BIEG1XlO/eepyC/oZSYOHOQVNCqWY5wSfwyiQ3rMcXT+ePSa4
YKm3/XfVFwNUB2wSe+E6ivIYeJUMNNJThps2qPRHLVOkclm4UWktbCXyEBq3Q+fZ0kKJH9wpA8Rf
hl7uEikjnSmEH/5B9ryHvNCSzHctUNrHUPSj7kBWt1/70qCy28RB/EzHZg5eNzKaF8Aj8de2rRH6
SXIIpLuWcsbMiZh6FUqyACq4gOnPRLoAqZejdZQztwQ5YuR7XPfK7Wi3cxeqBxduu728etPNPDU0
OeytJLelmmOotuQVgr5LK9rbTjcznPFzD7fI1MrkyCTkedIGOTwY4MHQ5t46LdMZrzWdMRIE5O64
4wyg8YTLk3SPZknw0oug2UdxsHO9+Lrx4SVESwOanpDs2uVpmw6IUitIR06ZZeq2IMN6vD5BAoQt
i+Dx9j0yO72cQd5ngfe/bOXkIiO9OvbHgVwDX41i0LGVxjC6Rkg+IA2vWRdli2xIZX6q8naTmrAa
NcMoYpwgmBL+5q7gnYVhNLwVUOSgHsd44sCNWK3RVWke87jUjEVaJAsTKtHGmhneOEmHu+LDCtV5
0htMJ9fnsRXec4DY1IQkhwRBXr23BPQcIHguT+LpUjGWAyvTpfKdqhdGyjM1gPg7tp1Xag/t5rKR
D8zCyVjGJyKWeEJNc8g1jLOyZwW8EyvkFANzn6c05VY/qOMuwyFbBwasmzYEgUibc2P1C1XtOv6k
vcqkuaNwum2IfageU36jbE256Hhe+xgBhE5zvIdOgj/MNm7CNFsNIRAppUICUdvk1WOp2DNH4uTq
ofnFGpttSLeSsacV6WjPaL2NamKu+w+wH+j2xu9udJgptOv49fJUn64nVxuphxEVPiZ4J+upxUUp
FLo5HyJRQec1GJTGddTyLls5ya/wwuL5o3z0J31gDo+H4xqR6Ueuwk2q2t0o70DPZtBCFy6gqmpN
ecm9pZHeKb+UiNxQSM7mgHXTgfIFH4UPIj6ZDJg2GWjS+nmdJKLaN0Cvl2kft4uhitOZoHLOysTH
CCkE35zK1b6z3b0eA/A36ciZ2RvnjOia+JhTcsYjq8ChP+naOIo6crh75Cy5NkNkOj9Lg5BnTuH4
rYeHcJwxLkudugFSzARpx2ZMgh4r9T8OoZls8tanB9OTUIXoLH+D0la+vrxJToZFiIUiGyGPiqOi
qnNsT820QE9Uke9do8E1/0Q78bKBcYmPBvRhALQyGwF/PD3JxOZGKjd6vo9M2mJ94hhKRN7LPzMy
uTm7Ah6BRmDETyBRyV/b4Sk3i9/dAZORTJYmCfXClX0iAJG+t8Ao/aFfXB7G1OsRY7AYv+ZqcmfF
uWdknafm+xSqnmsI/jUOakCVmq7hdTtXzJpbmXFrHNyQyPpaESCrHIHVZxFC2NPeksCYmbSpS50O
afyIAyMiU/skGJc/+8Z4hutcW3QmL/QZM+e38a+Zm7gAK27qipakfN83X1HtWPhzT4S5yRrHeTAO
1ad/Veq0fG+Ry5eQFNafhfXz8vLP2ZicRRSMYz+IsOH24IGtL2r8gjTuP7MxbsGDcfipMZhDwxYL
kMmoBdCs6DWaLUfPLMcUcNoOZVBmNiNpLBgPYUPKNX9mxU8c5fFZmbY+RSWDyHIl35siuMrNlraE
fatkazX7ennGzu5g2gMUa2z4IJN4PGNy5XiAHzn2PC2QH4yXevtu0vdv2p8cfaYkcnYHHNianBbL
p/0yScenDNIlaMCK5rMRe6vLA5ozMjkrhST7UauMfqxB70q9ki1pKf6b5x+9Ab+mbXJgqja0i/LD
iuKhdQsbmgT9luwv6+T3tzQASsobJCIpln+oxxxsaUNSCruUZJy/Ac1eVi94Ly+SbsbKGd9MMgk0
EQ9ajefSJCLN6zJwMgTc9kgmyAANEeWGFlcsWpWqKjQGM1fBmUXCHG+YUfRGppvqeNc5uepQj2/Z
3vkfA6mrUIUq0Nxc3gknoIqPR+2Blel+63TE2EOs5PF6fLnssofwMegXcrYo4db8Ntx7j8rcw/Ps
0HQgFESnVDSm3chh5SuS4tWslw1vstP+MGoYc6NkJj191sxB/mFyXZsWGXIqEQQewZcOrFck7cL6
++UJPOOEjnIckwtb0URY6RI2AgfFIO2xEJ9LlCuHOJrZDudX6mA0k+OklkHbVCXuroXYQKGctxis
7r5olbc0cldqalHFq7cUpD/pJrSTdnDTmOq2Udzfd7tHI57cUWYaklZtRw8VQKtuKSu1ontdVrZW
lsyYOnmQTlMuk7tKWGEqaFHJ96UHG+sqgWrkufxkjhob0BjHK+pgKdzfGyeeme3xcE1i1sNB2pOz
HgopCtvRsAiiVRWhidE/Xt44p2+z4+yYPY1Y64SUyZgdg+zAfquHhfga5ouwoudsZbubWJ8Z0sxO
tSenwRUi7W2gEHu101dhf69AwhuEyaaCzevy0GbO3RR66esh3tPHkq9A3u3fIDW6EeHLPzMycY9x
jPhc+bFCSXel17eqV17LwYx7PHPzH22DiXd0UBTWUpU1kmMIPhukvAx3rdTtQgp3hXC3l4d09oL5
dcKnOWiRFb6kj/PWIG7XIeRcQho9pCtb+2xWnHk6hWt97k0zty0mbqUZ/m0UHDtuZe+1n63udShn
mi1Gr3B6oKiZ0dg9dliPn3FwRds07iV1RXheJekm1NHQRJrZAORs2tmGPN2uHl4vz+Z5iyYR2xi1
gb88tphSp8vjaOD+zODbDIK7DH3wJBlAG1mfQtte5tUc2OgEOP6nv/plc3IbVK5vt4bHWzrRpGWr
vnUFjP1qsxxaf5OmEC+ga2JD43ejzjaxnqwj3Z4gEw2FeqxFamkyXC81jahUJH1XZX+oUb6q6MpN
dRgvzTno3MnETixNBmnbAQrdsWvsCpSNcvlahfhwgBxaq/zPFcqmlBdmjuFHauVo90xMTg672hut
IaDc22lbxCLKFwXBQ4ilYFEp4XUHlX/lrmHeXVQv+k1vfEKmM7hFJWXGr51U+NTxMwDw0EIjBD1D
k1shl5IBGXg+w38pv7Q/C4R0yk/Fk/tofsrW0Zf6un5CgAaNULhmZ8vfZxf4wPjkvui7dnAMBePG
fUvKHP4QsVCDpVqiqINs1EO3jT6naHX+mKMPOd3V47BH7C3AGkLOKSwzVGPVKm3P2HXILDQL21v1
1QpaRb9aOxXSOcq9sb58dk/87sTi5N6Xo75XwxSLeW8/KsmzGPx15zarwnkZvLllPbmujo1Ny42y
nXi5V477mS4wFIcs2OI6W55x7nNWJssXSUPiFCFDSsuNGyCjTOkuFd8uz9vZo/lrpaZYzxZkshob
4wb14q1SpTy17Cu16NZFDFlPDoU6DYuXTZ7dliDO2RiQvlA7PXazVj4U1MUcfRdZziKOYBAMV1J0
4801eZ2fv192Ji7AjyKlGQZL3/kubU/qLpO3Sj7zYJgby/gNB5dUm0aDKFMbH5o+R3G9Uk3kDWiw
SvQZh3Ya2H7suV+jGb/kwNLgyGpaUi/bhcVCfrS/VU8Jukl3iCh8rb+1b5BnWOguzUW1c3M4uetb
vevkgjr4LinXXgEn94Bum/T58oaYMzLu0YOhqblwg0znItIke235kHbHP8pAWV+28h+c0q8ZnLgI
CT1Sz1bYd2WybrQ9DJX2F+s7Lx/jVZJXtb8xspkTfHl3KPLE+6clCG6eAvouT7eqfRuZzyUNB+Ec
jmTOzMRRDH2meZHLIukufOUmWkT9W4LwjF3MTOFJuHm0B09qXTJtWIHas1AZEnHuAn80NoZv4SyR
paWXLi8v2NywJn4C8V05DS1mr9K+QSJ5k+Vfef0v20JdXTZ0+lAGxWQR79m6Qd/QSWd2rCVmUpad
vuvo3wuaZfypg6Ns4X+3m5WxeEL54Mtli6PrmUQngBvo36cfhEK3NjnMWg+MvKA2vLPVdQ9hpczZ
vWzhzJnCwlgn5AaWbXWy2W2w4qokYUH2coeMXVRu+hRSPjPU567eGVPTGEeKjUbzaDLaxSijI+sc
KAUq2D//0XimOAfLimQ/B8Oyk5V0EZbFyiizZWzO7fC5sUxiYiUA16Q2jMU0Ubmj8CD7X9JmrkHm
/IYD6EJJd2w0nKazDHuIkyqX9Z14infOS97BFMFrHn7bnjLEooC+FQmXOcze+cH9sjrxs+nQy6na
YTUdoUnPlf5mzNHwnYu72Xe/bEz23dgANZjpoKPsBk5NWWjr5MnceaviKUITAg2Jn8EXHXXOeKN8
lauF/Qfa1Vf/zVb5+xOmKFfNAV4h8l7f9aLmfWqveJpG6efLRs6f4F9GJj43FbkTJg7jbKWX3vsy
VH/83s/XObo0OFNixUmMTJ7Hd2KYy07lu3n9UAZDtKJZ8IfUyXN9hif9JqNzGHGHcMEBQzyBokCz
XoqoFM1DCKt6t7I6R3q34Pp9C/uh/kNTkjxYaUZdvAYQLgNc8zSfh4MTo2VYu92L3wqg5X2ktO/C
yPRuCQTDjRYZ3ayvaubnwbIjWY2mFwRbySKWygphxSavZmLYaew/jgJcsYK6NgElJP7Hc2XXala5
WlQ9eEo0PDdJ3iD3nsdkMk0PnuT4eqTxnPGv48889OAfNiEO4b6w4eybXu1qVMdpbqvVA768+SHa
oF2CgPUXSQvppJ6pwx+h3HzuVP368r6YXorYNceyhQAfN+JNJkEtJnWRy3L7UDhDeAUv8hevb5VF
W1NTgMLMm4lgzkztOKvsQJgZec1NtnkfgadsB719cBAHWHhO80PiQGmq/Fypw71TR81vXvrj+A4N
ThxwoEPCm6tm+0DtBLm3SHq2Y6NFcJpWrLJ0fvMpgjUGBb+pAUJchuzoeOcIKzMCV+7aB0TnlWXY
F8Enw2lf0sh0vpdFM8dZcmbxgO6YoLOxB4JislG5XBQjcpP2QTdhBVL7ulq5kMAt4zR0VlKaWzOr
dxLy0kIHjA6UKog2SkNTqJmr62XmSZb6EJk/fdX9pMPfGWbaVSgTtznKqtOtWwQj7oMccdlgLhl/
ckZA0FH0gkEEfIpxwpBoF5YuBXTZPah98N5ppXvdyy4yjkn1YmdqvoAp2FwE2RwD00mbA6M+sjuJ
rlrHaKO+Uxl1IF67XkPWU71tJYV+1GwxpMiBAcUtSuc6aAUQ2A6taCuZ8Q/T+0EfOVPoQAeNNvKn
TjEyRWTJkj+YxgOyEtYqVfVk0aL+MXNazlph05Cu1AhdP2bi4OUkWN1ibFF7iCQn3yaxGhHg0b9x
2eecEPuNpLpU/OgEhXNbl6cdOKaVqnVaS/5j1xn1ZyW2rGDptI68twcHQfg8TowvSVDS2BD5qdct
oqiyxDIzk+zZhSHzUS78bhv01bVbpshyu3J+MwRS8Oc18P+Adn2f/UiequLHj+r+S/Z/juQq/hSo
+N+pXoFz/ps38EQa5+lL4h6yrwOeG+V0+Dt/a1ZoEGjQeUQ7OpjhUWjnb10cXBLnE+QYbJh0N//N
wY74DduYbDjwYtpXPqC4/9asgIQdIquRDAG8tkHL92/p4nwkmn5dqL80K/jgw8d/67habFQ+OptK
99b4NWKmbpVvq8IR29D1cuic+nitGz5S7oPlLjK5SxZpIlfL2vWLLaOpl5kbRXeRpLarvA/QVozT
GMm45N2PYeVuIFK4ya3s/7L3Jct149i2/1LjSwf7ZnAnJE8jWXJKsnwse4KQO4BgAxAEQYC/9D7j
/dhblLMqreMsKzy4gxuvRlWRkgUSBDY29l5N/6goMReNR/p9kKx6Z0HSKlU+pUcLOlS1BomFW+kU
CzS5EjitNJ/HLoP9Mg3lGxAuoQzUFvoR9Xp3DYeJvnKWNHs5QvCxzFQK2Pyi/ct54H4F2L1/CV0q
UanZwIgH2+pS4pa0y0cJDhsyCjgF9nHelb7g8EUA/btcbJ7eFm08Aesk0tPYhDPOhUTiKoU82S3o
6gzzAreOgMAQrOhRvB5WC58gJNnGyPeItPqtYDEpWTi6Exgzrlwb5r6C5TzvC4WygMuBdBuglFuF
UwT4aIsaSyGGpEo7+c3zwT7xDCIkKOF4nHTOglJkBq5EHSAsfluhMw5/8IQ397SD6ndG8hnGelmD
JFvRuy5O2I5Fw/WyzhCjsWPQH2e6dEdALWxV6BVOkFr2HztOs7t8IO6QimW9TkJnak8rezU007Jv
M+Ht89xMl+A9HIc0fMhty3bBBEJMEs9TJTVwBgWJu72LY1ivrilciaEgne1nu0IpfbH3bOSH3EL7
HccqLJBjdZ221qAbTFnVEeMdO2qvesz3IcosdNmpf4+++C5dOIEqBIWF55wAZp5r6M8C7F5C7dAr
h9xSKH2Et30azWXfLOpq1kN7myqdQBZvgrGj7oqPU6ShXCvn6BIsN1LGq4iPhvjyZLJFvoVgmakZ
naGg2G5i6l2kCSyAxq7qFvCZuG3UaZ4n9OTXZdrFXtofiz7s3j/Fhf+BOPm/zd4HCci/D5BXj1Kz
x+5vYiT+2fcYmfuvIJYHLSdQj59seJDu/hkji1e4puNE3yg/+J+t0fNPXx//FVhAkIEF9w5KewiF
//KpiPxXAP+A9IdaNw5n6FX9Xozcsu3zGAnuVX52GZyAYmrNOHqHMECfN5okhD3y9nJom4tBLksJ
AOiHAcsmdsEHG4LyO/fL1WjlRWImWZK2H6s5Eh+CgL6eevshFfTBwSF0bi/z8CNzE1zd51tITYyl
CfpvpF/vvdA9sHW51wGyQlOs9epPA/p1Mq3o1ID1EbE3gtALQO1BlOBsX+jizbxMgOtm7aGTEG1j
yHFr6ab94rnHmPGSDQL+Niq9WqUqh2CGTVD3reBJSUVzRYz72GmotMRsLdfgPpzSAtIFBK69uX9M
scngEXM3KHNHA/XApvQzpE0+OL/5OhcM7kXzWDZh+J6b9TgrVHN1/qkbgVNA6klKYrODP2d/8Lyr
p9FggzLwr/AUU54CtITSeciXWsAZSnTBPaULOAOJ+jpFy10nSHCNyYIyDgwx0Vqyw1zna+tXEKq8
doXpy4ZpcNygkL+ELN270bzxAyYR4OFL3DT0iwRIEHCXtWZxcBhlE5WeB5elFXRQMsIRs9NlhL9R
quAuQdAA63hjvKT6Nl8hIdimbwqvDS7SNjp4fsbetcUKP4/igyLJsiNAk+GQejM0fr6zskWxw3Pw
lXBOH0Wqj9S1cCfz9X226mWPHM/A8JWK6DBm63RoIDV/xRLdHMepPfgGDQxXzOaPlarki81HqIlF
nxkQ/0fEX29HbeQdIdkDz2gDH1jp3xST8ioZ6qYvOwpPWjcOO551cFkk4XiM2xyuULpNv7FW7Ax3
xXf1l/+vIxmix7+PYeUjU1+b4VkMwz/4Hr0SBKIQgoaoDwAFBP2Ef0Uv/ARCUriKJRveEX23vzK8
MIUrGZTBN9MMUMlQCPlX9AoTRC9cX3yoJELsskiD34peW5D6K3iBuQKVxY1agisEhBagKvk80UN/
J8LScGOdsnzec95/ExAJeeTIMq96L8XdgXfZITJm3Q8F6b/ErIfXMbcwC2XF+jFkiu59RwwoREv8
QlXlqeB+/nAo40BZGXpbUGc9u5knclg8WBEjd5TrDAdGPheXhQLReAd9egNzj4Y8evFoYCalTV+t
shtLbGUYVPuEX/NkZh8TF8U3SPA+pU3hahIv0Vvi1nWuWrnEp6B3fuXR2PsQqWZqSqUgBlepNu78
0hYyO4UUieyUGe8AZaoGKk2Np4qSpymsYzQlxab7k711ayJ2E0G1aUpbyJsrqJPHpeTiOvE0iyuV
ZeZrl0sdl9BogT5MCDH0byAW0aQc2h4Jrilc+tEpXaAe53P/hWvvmS3O96+80ec2/SB/uzs8/8q5
XsFgZVLVYzbvAjhQhgskhGzRQalmKLVHrk3/JZDBwXQGsJaPQ58fMnY3GsBvfQqC31ui9lm2b6Qr
C24vxm4u5zkpJf5zM0EeoW3qPJgADs+PsfBeAOxua/B8GWA7QGYbgA2Irpwtg3VstaAc3QUA0Joa
GstxFbTNcPhhz958/3s/Crpvf+V8FCgrQVqlwMUrP+/+BBnycpRTFcCIQwxpLHzSgdzO/VWX9R/X
bFnLbmxe6qad1XrxZbAUIhw1CV4PRhnnVD0aqYnLVMPyGPTdnYx7/2rpHZCYpvHtYxLyCFeFmIM8
GlBxG/cIJKXiPvssRd9fJY0TVx1KaTcz5NUhA86Yd+XzkL/nY9C+Y3Ayqke1tAebugRu6DmNX1pa
SLGeTxteYKt9bkRDNM3ys2IdwsqaONqqmnXG1ipaNJADhoFfDWB1yFOxh51WWq2GZPvUn7t94yLs
OV9mlQhyaORObKkSj0HUIxVjqUM5HdfIa+t+SWAG3anLJJ1u+06jATgKXkMXJrsOBNR+l6yIDqn0
7/QKwfeW06GeE5zYv14WCNzP3y+BUAUiN6xZ4BKJMImf/1DMSQyE5P15gXeqidUxVOoCVhimomH8
DfRLuLJDd+zXIz6vR2JJYETgjTd9IRSpcv9suXetJ4jpMaJU6t6NHA6J8xLWrQfPwCl6qYr0PHv9
PhqK9FBQy7cm/DkpQrStr6YY3rAQy6g6nei99JusGuLGg11slO9H14tS3CDdy9u4buy3X7/tUxB/
tu9wj0ZYeuLfQsLxPDbNxFNujulY07Sgh0708SXK+OSiy1ZSkSmBYbsD/nQeFEwqxrGoRDQi0mzg
6Am09wq3yOzCN0VRi0zvUfyH4n/rdjFgBZUH68Q6ZDFu8+3AygjiDbgzsgV/LY3qYhqninZ+ct/b
2zjnptRL4N30A/C7DD1cELUKejdxL78HAn04dESCkMhhWbniArhLLHM9aLW5eBc0HTiYiB1sSeDB
7vH0wsKe8tSwcb4MhIQffIZPZ9vVfpfh+R9Itv63lddAKvhhJf1UWbuH98DjjynX0+9/z7kgwhC9
wpJG7wCmY5uNIPbY9ysjflS8AuTvXwWyHNvrzzsjGu+vtt/GKkR3Dx94E8L5s7DmhfErqP1tYq1I
SLKtIPdbedfzMw0ZXJyhchfncHIAvAGV8edhJWsbnrDGJu9sLoqrWAs4mPPeqweeoiHQWXMMQUy9
h1Edbm+iLcQxHkJ74ZSnKjjVKdyl1oCWLFDrCxHhefjBk4E/CkUR9Ow23Q6gFJ4/WW+lT2nj6XfE
Z6om2szlmI7BzZiadq881Hh++Gx/c+7+NBPbeJt4awBJLAx/lpswEy9mddS8oxOEVLoFm6Xn00vE
+zOY/vfXQpDJY7wRYup5tZxh78KYkJl3MoPF3+AVIgJ7Nfe2PHa5y+cVxtc811c9igm1Bnu38kY1
3/z6XZ8flngI6MpAji/dKr3AGJ8rNTQtjydS5OLkwaTkOIWh9+BGOCXmfT6/d8rXO5H38004Cv9W
xbjS/Xr4nycBVB20dlAhRt8Q0ixnJQsvTqY1EIE9DbpYKoIUoprBR76JfB28EUlmcILy8DUCrH2D
HP9hbpGs/voZfvrccN2BSiBK3pvzETokz5fXoFtvnTqqTyoEHwlxdKo15DRfGOX5tWabaIyC/ZuB
M48ddi4bZC1fxoBZfRrTSF2AIgEFUpCIDgpp8AtDncFGtrHQ+MUlHbsYpqlPttM/ZgirNAuMBpw7
uWBKatjatm9wgkcXfpsXlwY+7QxCEix4KLT3kC4KtjSDp4+NNzTvCXRj+qqJuvQFBOTzrOX7MyGv
BHzAB+IXTc3nsxxnPfKGWS2nNPI+zsisd4oMR26TW/gDl6yRUfXrz/rzhG89h03hKkF8BK3u+YBh
vsYmlZ07Ccv1bgYjpqbhshnyNdkLq/inoeBLhqsqbgLIWJAlna0gPSZuSjphTkgTJIq+cQYrT8N2
6GWGL7zV8zsBphFDASyeRxgPurnnTI5Bjlwyssyn2Rv6vc0K75LMKXzBVJLcCeDFdkGGtMQT/Ut5
2d+95Kalj4oBaouoHjyfT65nJuNW2VOPlO0Y6NkDtgoqaHHiXhJ2+Sng4yWR3KEtioQT2efZfFrK
hqZYQ3siMbnKpvYhMICL2AwlMTZFn369Tn5amBgM5yd6z+A3AG4cPn+vTIYZlGrIfGotLKZLFGqH
quXZdJSul1dr4/Wv5yF/SYTkb0aFIy5E/RB7ccacq4OqdW3dkDH/tLY9+dQuw2dQy5tDBP7i0Zun
CHc+L/r26zfdpu2vvPZp7WzwBRSngX+BfNnZjsBTxMZA1u9kKDVVsaBoCvvt7vjbo4ToD6LSjYwC
6rhnp+dgFuCANVlP6cSKHUsmXeaRJS+c0We95qeXwbxB4wTZCm6pyXaL+OEWRJyIjExMeuIyv+5n
Dn8cv/K1vOma+cqoXRB90FmC2sCRdSfr0x333dHCCjSlSB/s6dcv/TebY8sUcEtHPgZdnrPNMUZM
ergopKdcReUE/tsqAKyF8eKvh/nbtwYUBUclNAmhsXT21q7Frd84nZ4Yq8PmAnSN6HVznb9doMh/
i0kIL0CsdSX9UgwleUnC5u9e8sfBz3aKCLKugLxMehqK63i+yjIISb2g4fnzEBvGBsdEBDjKBrh5
/lVNNKDv6HH9PrJ+d+hW1e/7NgNOC1Ti316nWKTY+Mgr4eWA//d8KG/pIR7QzsVpXNIF1MjMlukI
5Ouvv9gT8un5poPPKIqm28pABn8uRBzgdtbAk7Q4oVsp2pJ1Qn9FuxO6R4RnXNREhJMqU7GOl0vX
9QepNfs2Dh2auTSwHDWJMY4/+HOP0lhAUtbWwouHL30ySKDIdLD2JYnZSCt0ehp9YAkwSSUKVN1S
5ZF2r2M5mhs1p4Mr81TXjVOwjIb0nPCPtBmxVqZYE7+MDCu+QR2mfynQ/Rx0Np9VJJlhDL0lXKyf
T3MCrx66Rkt2GqZO7GRP4LUsp2X362n+KY2F8Qdi95a34yIDzbHno0BBLVQhqEQnRxA7WxKgsUS0
yMLLsGiWCzbGTl/Ni7/ecNK2IxrFXf+CxHyKIZ5/aCAmAKPeJG8gd3N+S1m9PJts49FTsoQFbLtn
SKT6bXv0FgHTKdb+9i1lkz0D2g7ISEik/oQNF/E69oHS7clXtK2zNfartG/b+ncndoMZ4Mq6idyi
xn+2IUMbEMvDqT0xnNS0pJFM9tyN5NguJrkZqFGv6TCQi2i0YekolS8EhJ8/LMbfrqVgHuIK/BQQ
fwjzyiUw0EWH8AQJ7OaN1OaDNw7h60YgyUl7r6gXa6GKHAnvYWSQHPn1258B47ZTZhseYDxAGmGi
dU57st2Se4yl/NSxuFx874DjVb3OgEza2cjJe85oU6ZwSriaI+QN6bh2x9G96Gf/8yba5JoiiLai
c4Py5vlXIDJOpIevAJGl9WAb9BjDWUyHX7/t346C5nOAHAfx6rywuKy0GMcMK0qMut9NnbWXEqXb
FzyZ/nYUxFuQKOAciOr/863aLX02JHnbnlLtAT+yMImqXvaSb+8TwPX5dtxyOfSPULrcMryzE3km
RhNjfH5yXguvp1ZM116ignKiU1LNTX+zMglAbOHi4r1YRnbd9UUPRZTF/+wX0EEQhNhdNJBvWWbN
t8yfvbG0KPDKEnw7tEpaLzzENlqh5qaV23VNm3ycSBtUBBzrlyxY/mYX4GXgDbK9zXZdfz5noaVF
HpGZn3qAQA4z3FoqS1BsmbwAjp4ujCHhLz71Q3grjXtR621bXT9N5eZ+hsQRX+386oYab9dI3LtP
kMtPdpg7jgaNDC6UH+h9KwN+cJHNjss4+/sxWcAbMMTdWeI3e9oS9kKc/bv1A2FoIN4hwQ67wrO5
SFH5KZZ+4Kei87OLyW/EfkE99YW98HM0x/JBbvA0zgbNfD7jpsis0mZtTmsOfyDSWrZvCtpfNH2/
XqwisS+MdwZG3SINYMUBphiM8hh7/GxboNqvsFzVdCoW80FmiSoFC5NyCVJ3sdoofQi0eTAAx9ZG
LPwimAEWsL6ZXkdKvMTD/qkqgzoMYHwoLELRHw2hrer4Y3LNmj7ruAP+lsLDYSzBMZgucVHqd7SY
2AGrfnqPiRv2KUB5gNoxeoJ89ks9wjMqIy5/G9MAeSAKGLgrYSs/f4rRw3duo0xvJYO8mrtRv0d6
Si8WX8A5wgeUox+od4CJ5LB3Sdt90nPk7okXfh2K/kY4fQd0RvFCwezJW+OH3YCzYKuvwD0ano0x
8o3o+VMFYsnRjCTmIcNpf0VnyR/SadJLSRJ0tUuVQTCsnKDCOACN5xK4MXfjQzq6WJcBX1MGHkTU
wdt7Jh9ZoP0JN84uuU4zFk2lWcwUl33apQAgUxPc97F1gNs5Jv7Q6QphOKTg/kNIi9lC7XAZ7gEe
DPzSi5LuZlqm4Bbltp6jftPEgMbICMCWZATpTgk6fqRNxz4LnKigoIrN6n6dBl5aXNM2VZ6V6zJM
yHhnFm9Av1UFJ5cXNimTGYiXMo4I5IKDlLPH0Ncrr3LWwvbMpsO1Eop+Nj2kSvEHQvEpWp24FwGL
vujMiyLAJPvwUwS5Lsjxpzb+FBR0vI1XX6tSDgn1Syl9JLMr1tJVoyN0EosMjo7DguQ8SuYV0Lqi
UPfeJJxFJVYC2JKw1WOwfpf8gz/05PvV4D8tjH8kOFn+PWykclLN048tjO33v3cwovgVIG243QKf
hoX8BPH93sCIwlcwjoWXCyR4482yG0ftPzFvySswudBHBioYSsAo8v6rfbH9PdwJoESJnCXDPop/
p3tx3rXehPMRrSAjAGgGymLnFwBRxCaYSLNWPXRHVNkVqLZC37AVc2Xybn6rEmNuvVYFV4WMySfY
zCkUQeE2/snylEDnAYJix6yP5Tse2GWstJfrR5Gk8mEiWY+KwRzACGzkWqoqMw0b9kPYrvH+h+m+
+R5FftHxx1tAxASNa8wX6oioST2PLUpmi/CVF1RJADE41ai09CaeVHyNRzQT6W7C5qZ8/vD7w0LL
BGfMVlwE7Ob5sIWV0OnsYN3qqCuXmNR4tTL0+z9Wu15KY65RI57KX4/5/KafPb3qj2OepbTQ5fdA
x9rG9O1FQCQMcBfCy3EMX9CHOaMafh9pU7eASOiTSvTZyQpSQdZ4kodVg6oDevYiBLq2Me2GGR+M
d68hzfu6Z26TfJpHDh9Q3L3tOju1sw1NX3ueSI4gzy4QMW1DGAdLBrl2SBXP7UUgwuDRT3ovKXEq
zhDT7ApxI6MpBL0tMG1X/3rWnrbZD8nY09tsHl8oxKLatOFFn3+rYB5AtxN8rWCwtXYVk7CSqMCx
mGsY6wV2B3j1EMBMeM7sLusBIgLMfVwfilVmzQE+w93rdTHBNSHDuuxVMFs0jOlovrLYYce0LuUL
LKI8IutujsVcBp2EiWbw9Irh9rbQ+m0vdCuJKNe5w3TkUljctrdZWrb5Kuiyqh3BJMZD1Mxl9zS1
0zbLzTbfY+vABuyePsPiLRBy8nMS1OiC4iiIZNSx2rA+/uq4ACgRMriFuARHSgCPaWc71vksvDpY
V/sttpIuFcMgwY4tMQAxqy6ib61sVq9c+kDnQG94UNk3IYnHSkaG2NomS8yvJqYgML32dtBVPynb
1dHIU1eigIP2pqZrGOzAD2X4rg7o6xoCx5S/BerxcqTc7ngwhOZyGTgsgNLVJjuIxIYo/Y+9fT/A
hKup2jDs0fyn810Hp8k7jhvcPeOCuWsWZON049MC8FFNuv4OUBJxwaxxZp+s07J+QX1oCnahJ7zP
tANY99YCmkvLZPGacQfQu7sTOax7KpY6SB83kyb0kHZtlJRdzBUE13XcZ2Wuk8yr5lkFps7p1F3M
ST8gu6BNO5WQNV73U2NduJ8GDegASxdwiicjXIVuXdJWi5cs9yFx6jKE7UR/wL/CAoFzFyRycD9c
lxIgs+ktgGfUVhOh4TdG4AZXIhJHX0UD/9J65GEEAE1r5kc0aZaTRPIU4/KF79zRsc/LiQu/KS0a
Z7zy0NGqrTGjet3jo1mosPWd2xFc08gBPNemSnKVjpWYxfgwbeHZNKMdUfRA0E638L08RfJhC+pi
ChHf8y3Uky3oT1v4R/9bv/2v3iWAb40qrNYCOhKSwnbQQnwXHnEFQy8u9q2Xo7XhFygrpG1x3/B+
fQmkdGaRi20MpiSuUyhabb0pyCs938YLKH4LvKTwEGH2xxD1X3IOgkOfA28HC4grOyucSWH4Tc6k
JvAxq1cAomOksxWh5s6t7jhCrv3XweX5LfP7M21lhnzjpOE4PQuUf01MM6GcBEjg9vI5bnBl8jQn
ydP8dNpjQTlu0+a2CXx6hv+kXv8AhOGHz/ETeuTwuD5OWkE87Mf86+kf/ZWApfgsf8Jv0UL9J4IE
qRQKHfBZAEQQ5apnCVjwCgwu9EFBL0ihLLXhMP8iZiFTAgABtCzQtoD2/Z0E7EkF7K9rERpYm88D
LkQpat0oFaTb4vqhUDdMOs2IpMCmJp3em9nLhjcGFcMCCDkCAs2lR6Khq6gsLqZwKOmC/wQ6uzoq
AGdtHbAxotXUhtH1BFPH18lYeG4fLLhLoSCxTuWMDjrE5uElqdhA1W4BB13Usl37WszW8/6Y/Km9
IJ0HdXY3NAk/DGAGl0SmAT3qcKa6hPwtAphbpz/9KP+zaP8B88RfLdqLST3+3//znCuz/Ys/Vyyy
fzSqoF4NMxYIOmxiHH9eGbBi4SkM2MuGYEKBAVvjn1eG6BWWJJj2WyUdFJut5Prnig2LV1sVCqVg
PNbWHc5/Z8WidIUlebZki808BH8KjwLm8fMlC+D41GSZVsgrLOf1mnTrgyK9us3hhPNAxEyifUTM
9NVlkTwNoee6PV2AIbjNGFMg2Ig0YDu3waXrtU+hoc9Qo61S0kOwQxdN7bdFf294Ayoaqo6wubAd
H05+qw7ZkgIcqk2U5HUSE3jTm0hP4Y4IbxT73svHtIwzoCyhtiesf0V5tKw1HWE9VUM+wAv2DaRO
XscBUFpdxsPrFX7WwxHO8tyrl7jnrEINbiQ7Bbr413iK0IVNAKQaXus4xiHXhyouDp7WIqzBwIvF
2zAiIUoruFJ3OzcV+tqfGREXZCqG4BiEelb7KJo1/KaaApKidAhyXekB3mzoqPoeASQsDeZj5Amk
xXbmeQ68LB8/gQncQVbLDgmOEdBmLHgl+eDXJgHEpE2Nbi4KWITB6Dj20YfKZTOJigB9BNXgPmkj
ZISduR3VSFgFeP1y4GknXA3Ns2KuLFhwzZYJd5vrxBBcj2QaTpMcMjTSXOE++sMAgZYpsrgGNquP
W03eJ1eRhr/ivvCXSFyTaH7kLNPLEQh9RkrbJyovPRTGWJ3yBn6ukz8UvOIqamGjmkVdc6uHsPtS
eNl6Byb1yiHFwsmR0hH1Oh41+ZUIZMd3sQBqtpqtlgL0IpK/NrCvhpJgT0N0q0lTAD7O+LSWXpO6
sBQiIXNpW9Ovdbhg3UGiSeG9Al85h+HxqiiXIPetIKxZfF2RAsrKKYp0rOdUfDFGJPlOu9b7iIYR
BDm6TLhDpjQoVV2Wt9d9gSZfFQ2B97nQbFI7Ns2+OhYFGqFw9EvyB2liCaMoA9wp1CIoKjcZH4ab
mUr+ZuL+gpU5N5pUkceHEVXBwPvmXCzAcLSBO8QjQ31Gz1oZv3RRYdQxzmhnjuOQQZSstDDr+ByA
q7S8BsmhgFoDdOvc8ND645zXOTTXyeVYtIj1aTJAJU+uGUkPQ7vMtuYpg4p4CHsrsF3pai9N0vj8
jkdWoOtduMHDptHMXc7+0LFjGIrMTaBlxgM/wsMDaoZqySmS/xbtnoonTXHXj9HQH5chdCvU7NZQ
DldRizz5y+SvTT3oJjk2Yzg8JssoYCSsHQSJUzkGK9AhwXgvsAhAp7LN1agboONZtqhDO8tiv45R
WBWm6F8Qofg5XKHcDZIg4iaObfgjPg9XvcAFzzORrUQxTTu7oCg3FQ4e0x4J/oPhbbS7+PLf/wBH
6ZcHmnp8nn9tv/79NIvzV7B8hZgKkqkNbLuRPv48zfJXAPYDMxts/HZcjv46zLJXKOYgafvnD5EV
/XWYocYDTZ0CEhApgDK/lX7Bx+vsMAPIDXgwuEWhR7PhCc7qKZmeE5CW/QExBYISlQJO40iHRETV
OugLRpruSASieU2zMU5BBVULOyYr5exdhpaDLX3LEnabBWPf3qM+leta5IOSB/iuYD1DkQElGh+F
bvmm137B99mAdu/BXyZL98XYsPSSDUmfXaYrSJ/ppr0VjR/nsY/dHRES+3YT+egu+dB68Sl23TR1
QL5TMJB02gf5gXUs+ODbHqgk0c7+utdwE0jLTaSDXM90jpedKkKQEKiCWU4p5w4dkLmd+E2u0KAq
VTOimg12tdftKOqc7h3r8Usgda5rWvpFL/A7rtN0V0QL+QbGVDTu0GSaxcH4gNTElTGtHK8TtNfa
21FLG79D2QDnkBtHrVNgNBoBAUAkwctymVDCIFgkkeVUPBwSXs6zMzGQFRnNDoVzwT1AlDgWDfit
DQpq7fwGjUPInpG5nXGzhHl4jmdmMG3v3LuuTQS0RtqBP+bSGoiDc+NA5G+jAcLd4LBUeeaJLzFZ
vNfdFPMcJUGZiiqITJLUBFYJTT0OwvQ1SMlGVippArafRgAWMBkNlxL8cRHLA2Xx6u0WvOi7eAw6
HIhGFNemA+r1ouUtRMJl7s30W9dnc3ivpZ9P+0jnMq/c3KEjOuY96L9IikDnN2M2QNqPFCgQ0ihu
94mOlSstbbGcKJ17iI4XPYaOBxoxmKNDz7OydJL8ItEDfaeo9dZKAsqKxlIUgrYiicmzyvMmcocj
2Z+rEeBwOGMUXf6FtKid7iIuB15PAtLwV6MLhzvGQSWrMngafLU5IK+9IwqF2tnT65EXhRsr1dug
r6G1IMCVT/qQ4af5B+r73jHqlN8fyJCn6hLnOei/kDjFEgtnU6RwkLMt3w9tjgFQSVv2TWrZWg+Z
pcFFbr3RryMiV1vDLbfDEhtNofbL0OV3bkmz68hKOdYF6lwoqeAoYujUclTUhmWaWBn2rPsDpTEO
tX0yjh9mhZynDgYnQhShWlA6eNKP+mAznW9GYdSfy2khYXbtcKtztSC56i9kbyT6MRnqJ1FA9be8
mTmtkwRYxqpfJ/I+1Q54oNxG8t3KEggjkEQGXtUZvbzhXBUEZcquBV3RxeQ6DqAOedso0kL6mGl0
syTKEqR08OOFKWfoeFy2zOSPoH7NDNc6NMRLYUSzbfd0eut7neK7hSC3rDu4dMi9CUGFqniE6HG9
gPcNcytBGlCppAfbDnCx4ncFz8JpF+VE4f6nilGVgD/20V6hxtPW8+LsZxL6jNZMJQtoNjbWN0Mz
609t0BdfZDxmrvJ9s1wjmdIas9uCIyo9GogyMWv4vkVVKCxpGzoG3qR0H9JmBDCQIuvComYpRHF8
ZoCJSglcpPi62Tv6iZxQI+s4HMW5jObgAq1vDgVQxQM0/Hs2NvvOW/wY/FQ8AWpesi9Ky/T6ppkX
ZIvNRudB7b5FFTQqqB3qJGRIlV2cqv7YC2rjUiCWf4471NKqESz3oWqI6XhVjHShtZBTj4mnxTCj
etm2b7pYoJrXRaEi+8Zr+j1lafhpTHoY6Y1LHD1kAvAZyPDO4Wu3JIAhrsM43UHlzvNKwFtb1DY5
iFN1BJyDqCTqlSHohHlw14VNWjddru9whTa2ohFUKw7cthqvGmYEzH2I9R1n4NWK0vkdiPFgCEO4
J0H9l9Vd3JOHJKSClANmLSrDNgpYFUOGloK+FWPNRUvrXQCQHVVjs5pdyNkfA06qJuxLiG8jjwGv
/Z10TXSRdbJka8jfRE1mrvC56M5p/7ZN6PIHy3hNW4nCekfbO5vGr7v/x96Z7eZtbG36Xv5zbnBm
sdFooMlv1CxL8qCTguOBY3Emi+Qt9WX0jfVDJ3u3JO/fRs53EAROYotz1VrvtPK2vSOTiVCRPrtd
VLCrhHFZd+mDHHgJusy+HJbmTuoWh31vuGQETIRMbWhte+FvM7cinTSmiln/65NKnaaJgUp2umnb
e+nVF25nnhlUnmHMUgSZOv179riCE5DvgkrkT8UCqElXsjc5Cd9M44Iy/StJYUcsre+J2TkTtRZE
PcnSOpH+rSWBMkPvD01kQjAYftxNC09E2s1p8lc+Wau4XttcHoreOGZr/kftF089/FNsjMNFa/fu
t8aaD1uQ6/UQCONiprFbd6Op8o9ukqFgTKclHiYitHydPrb8BKuQXhKti0gTFIemU0ZLxfseyXFs
T2nn3GzzeqMOQ6Qy3Uu2PVY5msKJLuWWzBVxcDLlkz6yFMnenbxkJ7Fn3IdErpzQMMNTW6kRg+B+
DoIV5IUhHjnTBdoDZPOl1PUFNmgVOxMEcr/clpm6L4fiykDDCkLfecXXsfOuC0Pll2uC5y2o2FH8
dkbQVhd32sD0MWbjo5pqf4c12ji5S/6ku6y65rFPkSAC50oWqOxT1qKjqJIkMlqB99J079MqzI6T
h8/0GNJyMxQxOBlu8UR2P7NhAnZe+HCy3PPx0nblY2er8NS6xbUkNuahB4gWeAWsexJSRaw9537u
WszQQlfPns2UPqFacYfYIN2vvkn+/8BWTVt9M4iwK+MixCe186pqeJh0U333AnyxrqgJK5rS5bCM
pn/NfIz6FsnHVztneDwZ8Lt6IV82QrHEkBfP7sOYUIVvfW3d9jYW2n3luupkLkn94DdIfws0spHq
K4QG4Zjd5ck8JXxU5XRTt2mwa1JVsLsOTcLQeH1XNGGxc9L0sZvTD2YzGPckUo8xCQHdPsuaD3Kc
pqjUyRdSuZ5Np6Wk2fSsD0Zi1o8+rvyDbAvna2DJp9xU61OpGIVumi71y2oDq0GPaTeb6No17vyw
jdu0LE5J4zyXlBLRPLpfRwN0JDCjlkJ2j5zGeAjykl1vKv2dtwjIplxeNagm8SounH9AzZrVV0WL
pqhcKxXbznzdYzAjS8ML82NQOM55cMOzUcBPAvHc14xhOC9GU+/KPqBdt0kTRbZ8N/qJ/dVzyndS
rx8XO/2ejQZ8sKGXR9sr8meipCw5nkktsiBUvHZF1edXjX1sa7evztAUqCD2LKibHKZPK2gFc2nM
OwzIU3FtW+MkklgMxex9b5N6hVSzsd07Oy3bgWc0un3/rhuwYV3YqtPbXOx0Csvv5HrYZRAVstPD
PqBUWJvdXJs03TdtJ9JQHUodTHiRigL1w5dJdEOTMUp7sWa1oyZwquKGcfGjI6OihaS5qJtlnJOo
tBUTCyMhENAwBNoZ2gcnm435k6cYeqOZy0kd5Vz4yzpl+TFVaW25j50yLLu5E74y5+KKsBXAkzti
EErR300FWVT5Z9l28Da7Xk7yO/xIQJ5HHdScUt/4+tmFGYsIvO/W2J59C6Zucv35SOym/y4nDot8
zw4ZrN8IzUbuT1glb3CmGs5TXonmI0LtxtxXdmqZH5osdY2/+I3/wLR0tbSD/72u46Luvn6usv/7
f15RC9uf+QuoDcFc+Tw25B75/Y/Uon8BtWgOUcmjgTU3wuoVULtldeDeI+kIQ9ImFfn/vS3/Ae0c
gm9+g4ti8H/9zy/z/0i+1X+JIPo3//5SFPFnqsZLoHab7PLj+PQxYCBv5WjTnMGA2eMQh+lknTxb
jVf5WrMgum0XBicaxZK4yMTMz25fpOvBCNSuxM/YUVC6w2VCVsK5t5z3WtntWWdivrfb4dNYZzsH
cvummrLlyVCB82iTpVHF8An62Dj5fBiADK9m24Ll7pvhDv9ke917yu8vHI2KaV/OLMwQtb7qDkRV
KuciyIrBPggmWzRAkr6dlbHPEn/Nej8OYyz8KpORLwgs+lZ6pVd/lqJ3e7FzehfzUZjg/4wyM12o
e2Zpk8o05MrvSIZ0k3mOlsDty5gPs4kc7QaXup389rIJUrFfm4WUDgU0FW3j3arI7JSSuzpJWDs7
rc+irmw3ykLCZ61hra7Z1jvFBgN7vichyhpAZge9MuGhR3kYm2x39rEaqbPeYYhvqi7KTVHfJ3LJ
zv0wu8mFXjPLbKM1pdYXBHlkyblzmvDR6Udp6rjgPrlV7ORpe+kVEDmGZahPMORzcFW2DUtcO4td
kfTrdDv3qCxJfmREkKms/Nol02O8KcOGn6sH0tcIxgy9zw6jmbiGbG7LR9NfKgXa8GP1W608UcmB
tUfmYYQ1XjWHfp4kJjxViDzcdfYsnyyi3bxzkwvZ56CrUNcXYRH2K1l2JI/IwwTn8CXx4cbjus69
4NKcBNULWPkwgMD65bwfBWawyBJoO+KZg9LciiSvD16fj4emGjozLkt/VZ/XcbJAHS1EyJHXlovz
DWBypUBrFBmCerG6WGeoKmJdqIzckswr+YnG+mWw827ZzTM5g3ElXfPTrL2MITQYtM0HuysXuP7A
le8HMSWfS3cFAVym0FsjLytCuoo8LR4I1PMA/MUCflySE4gzygrGOk7NXHBtTT1eCn9mxzZG4q48
ZrVvwIHj3DL3qloj1/A2t8nETOCdgV/yLLVwvwcuE0Aie0OyJXUeoPYPgNutm4LSxHCDK8NogMBp
r8ITGkeA8bTQYORrYDCCgu2qiZbZDa9JOs3JLlnL6lx0TtYe7DUncLYkePyx87oULkAX4x8iawYq
/s4NvqZBP4ag2LP5sVuH5clpaqy6DWxgFadjTgoEYy8sSRJ7rYoru5rM+npckOkcvbqG7hhSWVWX
SVdAg7QbIzL+IEemH0QJAeskSzgqGSBQyIW4dqekP0NglJeWQSDSwWg22qXGPbcCIC8TdIwwB72T
XQVNYy9+Ux/WtOvsvfuDyul/0DqVHxpslQIErbDVe6PbCKA1mHjb1o0XMjeGyB+Fe+ObFbQRDUB2
yKpKO7s8o5fY+z9IJtzjY3CPemcusXvCQwVd0n8bwyp0UIsY88esU8U75CBYF7vZsU6kuwQqSutp
TnaCHxQc2iCYb70ur06TZ6bWzlowdezt0Zd5d/QkPr7DKue+ODj2FRs3Xd9YR8x18cVhwScTmVPg
JvsfG9B/9uL/Qqbyq734Kvvjc1W/juba/sRfO7EPyAx+/Nfu6/3DQoeNzRE9BpL3lzSpi7KSyRom
jDvRza+Ulc4/CO+Bc4VxhdknrOrv7L44RN8gy+gJyIclT4c8WAfClJN9yewjgxd1onA2zH42dPt8
Kojo/MElqY1WMg0KzgCP+Se1EU5GQDr2bvxBQ6HXEXuCPOuvY55ZOp6asnzKBo3hFT+Xu0Mrbd1J
GRRuXFWGXHeqUtVzsoEmdtnNdWQWRnFF5DDDBJNOrTRYvQX5uBjrzHbUTYLQQbg3ZAW+pZudGUr9
vWxD76liSuVjPlXFo6wmut1qNYKHOtBuAV7lNldKjfqRVKPsxphGZk7lU5ZcoZQa/EPZlTLdgQvL
nUWWfhdN3tJ9HFheZDyE1AfksI7JTdqv5L0Efu8/jZNNdnNnVNV8hKBqmktrmuU+RLtdsReV2P6E
Nzbgu4suPiVZ87VknlJOCG295xnSf7VgSVDAyqSLcNswKWI70eYzi7tzHfhz/cFJrZvSg0PdGy7a
s7iQxXIQzhjQk4xDcrDTetihiWptFIh2AYLFJHgrcr1l8uN+Ns0LWNQKOhvY8dkrzQTyrZyWMBKj
RSde9a1jRE7K0G7G9VaM3+S/tp+ZNdfWccIa6MepVeqHKRcwgb1n3jomhTsXt9CvlnWYF7E7NAtx
M4tlymPQa+9d1lcLUwKkCo/IXBjNLtNNY96Gld6rsnZSpOf+fJuPbKxxYAWoPx1vZS3H8jV+cOXG
kNtaO5/krMMlRrME91mTI3Aa6cm/4LcnixC4rj0soVV8VwS2fc1SMKGLFULAiovK8L9xu2hYTNIO
Vew2BeVYsKizY89GFTXhqP7olr4xDr4Jnr53ZwBjUtISGq8uI4sS3jEEC03yorvPCKroI7LzHW+X
oFh8NJ21/V47NTWOO4HmxIVX9I9us6qHEvtEuTNy2rDId5r2otvo1Rlczj0mP1jX/6ymf/F1my/3
v+9sbtXn10vp9tv/XEq98B94NWzWEWtbOgmT+ueyuln8/1KbbLGGuPq2uAzST7YG519NjMVSjP9k
m76zdUB/s4n54Td70cMgf/fx08DcQh/ignU2dveFPiobAnSEufBYVMQmi0LVVByMJDNJfZoX6w55
gjGcp0lM7bVRzfi3i3EGEmEaj6iIG6Syjgxg/O9MzdAAL0Yjb3IbpxWx6iMQ/9Z348sarRAMvJHe
F4EnZYmcZGpMFISiaLYinBwpjI7eg1FN03tzaVMvzpqaqcxBZ1fuzg0bPUa+2Zr3AzK/j9W6emMk
UrGBeqYw54ghhSTuUfPZxcmyOuTEdGIp8A4a2k9KhVa3s+fOgScIgxZBadt21sFjjnG5HwarHg82
hfWFl4pcHlVLrxfrsVnXi87pQF7cpbeKfcgn5EbIcbLi0BdZ5jyGdTFdzkMBlgrokfPrOYcoyhI0
Hpt8maVO9ON6WgnydiOX4s64CMgWLXaFTp2HyeIi43opVoDMoPtNssnWA7/UETnI1Gz8C2Tfmyiy
2SpfP9pSWqU55j7knwwbiqwRbgM1u1L65MvSv89ZIOHoqAYHOw1uzN4cfLK0M9+PLB2IEz+4unvx
FfzVQ7/smd+wwdsYVEFDT+oJngyPQM/Xp4RoO1EpQQw7BYV4Yxn+vKtbLU45CTQXdivF4W8fD4VX
QFAVgBCBiG/lrNKcSnttOd7crwckINknKdiSFDFSXyw6muOvj7ed/8uvCdBu46ARkFGPbNFQr69v
bPpCkMMidmXCpRVGoi9cbHGxzBiW/etDvfYbEk20HYplhKhHkAzq/9eHYmpfv4Xei52x5II+Z66/
ZLr5rSL4p8Ow/CAF4J/2jzDV7Ym+XB/0gKg/IZomMWyxT9K1PcA8/G60k42q89Wdc218pBRz6OgY
Y8b1vLmcQs+uzlZk2IOU/RTu/dkzkF8m2lku0KBl7dNoE0D3qXRp149VYGffKQjsZi/zthYyrqDh
2MuJcSeK00yLeb6dNdR9Fg04Rz7l0BCo3Wyk+xWppI0NiWUrLaNcm0l1guY2voW536rrMHGM6UQa
u//B1caw7Ndh5AUqWCThZSoytPuo6nplxevgjU6shV7Vp9RyKZZikl4XBcyCMZZasaK5OTiGUz5o
x2CNGCaY9F1e2swMIQxUuveVQSZrrHTgm1AfMD0Kud+UdJe+HFEDoE0YjdKOQP0n4SE/8wKrjk2V
estFIY2ZsauFDxptVCRLHhgVVEO9V/6kbshfqJDx+2NeMVaxLwJ5OdYzLh2pVGHuEyyyObhC1pQV
iKde5JWaTD/be+20ljdSm42P6RiQIBbVkHt/0KJW5R6mp2mPqSAv/tKsK/kRYsHod+FaZ+PHmRii
Lyuat3uvKLJ5jdDlZ8PdirACg3CY5t29s7Tj9EhWQpOfRFbU2fVaVA22xLJi9FIsGw0JusvRBFsH
8r+W8TSszdRercWcF++TbHHzd609tE0SO12a3axjZdiXK5jM8gcyk4pTGUQb3k70kMsOJX+XHjii
YOTa3GRit2au98dSlOW1NhLGXKZbVEsE1ts3X2VSFgjM8iER4wmQLoSp9K2eFFGhOsN4MsYyDJ4K
vrg6zrJRlIc6W0N373aOGp76dKzdh2klSut9mWdJte8TMc9HrZifG1vCWKbbsl3xhUJ6tqX8SGnm
+BckgHRDhFXBYtpDU6ZJeUoHHVgJsJU32Z/tZAyM4Qi5ptovODYDreMk2UCpShAgAbjoTEYkncyy
dwFoywNKPnhVYegi2YH0T9Vl6UgBE4zBbjkVgYHUBTI7OBIm6vjHxq0hcpt5I0wHHq449tMoTHzU
hhPsB84brKhasZW1HQzuCa6m/rTYvJO7dWRefDQOIaMakeBBJ5R9IuU+K0aGxeR6aYYY7ZkcLsQA
crEvG28N9y5jZXTkS7E8iUUmV2blliR/O14G8sKlhvtB9JaPp8TtzmseNC78+ow8yJCV28UjVEBK
sqkzk9RaLQbzkMMGdV+VpgsROo1jJleO2yL9wd83LafUbrzLfMjsCsFeGz5nmNWaA5hIkOwM286b
Q9tmgX/2VZsixF7HjQmhFUUOCT+9EXmiurYL0i1vJ6SmWGXSmSQk5smYE9G6ZnXTT+Rrsh41dbHr
lEwe3YnrjZPWYHMR7DOQXdaYO2q9XtyuKY1dv4aO4pRXEn8CzrwkRwZZKUmaGa3kzWzg64jUDEsc
nshtxmuyuiSaU6GPE+OQ2wt0fC1Y826syjI5lCJr+x2iz0a5x0xX+O/jX+80bwzP4Gf4vzGheJ5g
qyEd4U0hwRIyVFMh9S6dcxAeAlsK6d50CKmK/diQPfB+VoZezzbUVHY0jcR+HvhMwquqbqfhqmX6
Ocnx1WyKmE6WGPU0b8Pp6ddn+WbrxXCP0E2wLVrsiNg638gQCftI0owof5JFK/c2nE0FiiV15KyW
8Zut9038BrpwjuUEbIjbRk8R/mazoppsWBhQ4prdVB2AFEnRhzzauXbtvV+8MHvXOIzPyISd3Ehh
mPt6DiVp2Wlz/vVFb7vvi3pjOxF61K2JIFDCxjDxencmNKt3hh9CLncJ/BNbTfKHy3qIslmaQXgl
Oun6v3kd3lQEvA1bpvqWwUwKyZ+J6y8rglxWlmu4rt5ZrV52AxlkYLm/9fr/fBSKRKAddIMBI/7e
6gYn8P+0mTZBkWbwTNIk+XEKEUr/+v79m6MQG8edo+agJnXeVDdtTd1TqgxJWzqY913v2mdt9MGX
Xx9lqzJfPiUH/wlBTsTjkd6LQvvNU3J6W8MMlMBPTOTZe2Hrxl5TWoewDtkhNv1varjZn4/pP0jm
f+HBeHH/f3IsPXyuv33NjP/dff7jDbX44w/+1YXjAeEv9LEkD+DB3Qai/ItaxBlOcU3w6D9Jx396
QOx/bH6kgKAzCu/Nc/6yK/+Ru858sa1UJn3hDZP4K2aRT/f1G8MWA6Xp0mvjKQnwCL9ZYBLm+GC1
dA2S1EnwPsokUd8yN4TOItzZu5g9C+0mYX0m06xtEx+sMyzvV2pP6zzlBtHPpq/K752ylocE1Mg5
2O6Qn0bmhBztdO0LvMR4CrKA8VXsoEl7aiDJ454EpZoo8i756lVJexa98VQxgTzuhFldonMZzNhx
ZPchy9tgZ1eZ8VVifn8XNJV10N6cx9zoT9StOQ7WAdGrGDUFTVs5/bnpiuTzbJf+py0Dnb0uKN8J
a0EaK4eiOBeJi1zOC684b8YvMe6B3b6DtvkO/QHpU3YT07EwGd950ke4YxBt30hH35MJgKmEcZ5B
Fjuyno69O43bmIDUPS79QGg/rWXBYjWsKj83LZ7JS9nDWFwUBTN5ARG6/CFLUns6Onpeml1AWs5w
TQORHWu+3OvcwMwVZVXgfTQBS+Yn2xu76rzKvLwMqOK/ydQvj0ywRjmWihQAuLTb8mlOa2aNLlZI
n48PAvHcCZWtLL4Ubb0lx6mpGEtF+ljLEJYdHnPlt0chVhQ/0yqWxNt5yDTx8bjTNLbTd53OLGMk
6Zmi6ZEkemrE5/DNCmtji8H1YH9DHlhih3uo3LHujJ3qOtGY1zhHRKHiZKUsvckoY+s05vU2ahid
xPbHApjbtqrQuoZbwj+xTiPubHN0ZRLblTl+1UzA4YR5g67L3Ou7s26JLY0nL6/FlVh7poEFPlGV
e8Oa/Q/SExS5vS/aadeuyGojrUX4mSEIqxXVHuEcQTd5w1WDBm8V0dzhEDrIdFDmYZqZicYrb/fx
ODp2eT24pTu981018WqR6O9+8rx02XurVJspvptC8l4K8Sjaor7xmzwdD2Y6FPdg02J6Z+X0RWct
G9JrtCH893IN86+pWTnubVtPzfO8FFV2hAakGpuzMolbgFYdz7Xy7rbRmswMawwFG4b2PH3qdVAs
R8pjhJE6qPQXH51YEhdUtOxSWFm+9G2aAFkxUCa9RI626thqoNfiwTP68KLUxQpe73koQq0+uVxt
jWjQoKIuIzJb7GzfVcY67owKUaFIrWk+TQ2g1roFyx0c+Iv7Ro32k+dRgO9k1i6fqhGJwG4iqL3G
ozgWh0mrcO8VYrAuLDEtFJlgdWhrJ+exzcigiydk+k/5JmXct/WSnrt60eZOG01Cs5nodt6vSavX
z6bQHcJ2ByF+lAZL0lykedH2J/SG6RwPpWPmUZUMzS2SAbPdzatRrI9V2gC5keQCH6ut1nJvEbeP
Q2QuTvC1mysmtxmg+wnwedc8jjAww7mBC8QWMBJ0sEvh6hXEuD8daGgo7sHoQ7XHnZoyJMry089N
odxTben0NgisyT2oyig+0SrnuGqq0DX6WFs2D0Vaur9E28znnweZ+22lNbhr7Nm+CD0NzEnsTP49
ELM5HnRZIzcfQnsZ42BNzYzNmDGQF8tsNbslMTt/NyN1PClzRL611En1nm7O/oh6PyGjYBX1B0Aa
79NsjYNJn+VnySaX1m3UeLIfeVWCYoJHxw4PaJok6d6ZfYfBvhnK9KVldN9lQbG4WzFq3dKAhB/I
OzaaSIPviEOKZf5cByTAHkRr4XFSW/sYKR2GhFLk5LphYKLNU4dWDeid7awqq3iRRuIcaLsYujcx
ui67ROmcBGebWB403kbmIkzpAXSqIZoQ26b10Rm1lOhtDeXJA0BFupLdpUy6y2wTBViw9v7aaeZR
mJN/1dR+jkwlodqxVIRWQj+TBBDuM7t1/CwebROVNL7xvCbgwsOVvZDccBdo2ylcYnNQkE/oVXXL
Pe35SPTq+jdoCsrKgiKqTN4OjPCIszG8GalB926NYp85Y46CZv4hNql+CE9aYoS64px7BsOabbZF
6woF72ybe7IX+Ln7NJk2f9iCWi5i2UEdbmMGWbCeFeg6j4IUP/TMZjdKIr2TJMG5tx/TwMEL5qXI
yqLMKfy5uDPcVQrkEG6omBDf41XzAGvGqNPJ3DJ7lgcKz2Y9exo492EJDLAIT4wLvhbRVQ9ZGwZ1
7KcjFKJW3uLHplRDd59DYY5Xkogzfco9wKOTN/f9dyi1/tGYQ+b3DMC8CSfYqG/o4ej3pOX3Q4yy
v10Y8DDbz8AG6fpoaMLH4BsDArwnwy68o+oRWd+ies6aS/KyyF/IZxORRNKAUiG9BG7iEZRQuLEw
ens4tj0nn0d8g72/65WYvI+T8hp0Ckvnr8PtsI4WQ7RVAifY5Er3h8CieAYCa6vViZKc5dix08E/
k7Tkq6vUHJPzgmhbM6llNL0904smbz2aVVa6N4Bts323EpPkbAMh0uLQzpUPKo2LwSFEdrKfk94J
mqjEXccstU7k/Y2G9zoJvYjbgSsK34PV1IJFBQXwTYnPiIkYZI916DcKg2FHJFab1e1QWDAOQpve
rVkFWDrXcVADk3up4b/0lkzqmCx5/YmBawwBUwgVbxhmsjx4jZSHgJGUfdwtCP/IYLBzNViRZY/2
s5V1TElj0XHr5zoYs4+lxcTzuNl8GdGSgx+elZG02X3YpNWDtcB8vjfyOdjmKBHAYl+wcgAfla2v
B4hiK+y+uzUX9Z5g+yrc17maUmQahHhDDoyil5ddScDeMUdiux5EX6DNGGSvGeeU8UVkc1y2bsvg
RtfMv8Cq+g2RHAnmlZR3cbmb1Jwmz8xCKJ9zsFXsV7nPieYwEzzTsvKafU3Jm50XZ+o95t4aXsOM
Tc8b1IHaEAuoIuXkwIxCS16NofTXd5ZYE+xEC+qd/drWYYBQLCQnB6nk2N8R21Dd4VYKnvPS3XIp
NxP9cRwyXpUKQWe3B+MB+9PAZ+iBiX2BWHcslU3PY44Lm9WhL70DWV/jhCDcgAKewK9a4i4TxneW
uVN+BPiiwFGEJnlHJ5RresYStIDY+Q1bgb8GJDhGeEq4RKc1RmClPuyY25R4VhplBqOVqbvSa5KV
7A9ViZHfRgr2KGoMO7EnLcfbDy0AdNz7E1X4YLEFmzX1MOPkTH6+mECE29J12t1ShN0HE1Fzg4R2
HBlEp73A2JdI0YvbwmuG4pYwOQwfY1GFpzVbjG1EKLYKZc9zdphhai4kVNZn2fQVExW8Vjy3icRo
rXhp/Adj6lWxMyUesGgplhEJIAW+j4j6JEeDEIEcLe935MDzU4PC68jQziA9obdt3q18qsvBWXpe
UYarIPzjEs6JPZX7SWbmvQTZuyXcqf8apJk2MfZmo41RTzSxsRqmx1vvuENcVy7vi6HTbTZgAjWJ
2ykLQ7yeGv+Tb1RrEkDDycQ/oOd0L9fUBYMBunbSr4qcGO+AkkwSxUZ4DTutUn14bifH/1gbRX5Z
4znHGIs+b4gLPMQT+rNtrFNHQF3kBC1mjIF6MY1IyPUVdbXsgiuY9/TasCSYeN0zkCxCA2mWcVWP
wR1VevgZrLs+5Ii2vWhwZIaEHQcV3UPuMq6UKnd6TFcdjKcVi+6dP40sPEvi5ie4pJGXP5V+uMeI
P/9RmHlYnxU6pTLqwUZbencrQAji6REvwTxaaq/ROzJMemZh/w1K8QY/gCrmDsP1EDWLGNZ9i1IU
rjXbHoh+XLgh30pBKfGduCDOhaaAc8b3GMy7vhvW6Td81qaheYFcMO2IetSHQmShBPHaaOiXWE/d
UV+0FR6geS7ZWIrVSx7ySla7skw5uvKZvjtRI985GU6VlZJC/+ba3yA02xkECDlo3S2XYE13+/8v
+Ce26XYtMpboRpnypjeUe5D90n9/gRDc/XlFL3nJt4jejwt1NhOzBU5D5NgbiHMttzZIGyr25rXp
dyQhqSYeGYWH8kzXRhSSHwBDs87cBao4FhSr9Z01TsF9HpGApL8L6P75uolrp/XHisvoQ99+gxkN
OZMxSpcxamht3IPl074zdDi5//V1/7ujOEzR2l4qExjizVEKCz0eoRF17AlzPdMYMYzPldWftu1X
yumXd/cNNMvNBV0LiYUXxLFgpHhzc71Z0DbmiKJMn76dBZxINLqWdnnK8erWv3lnf76mAMja4/aB
0SC0eHM0R4AQDFJXFGQhn8gCLbg3ZTP9LinuDfbKVQnyQEgMBtUDqNx0HC/fTPQLI9sd3waZZVN+
qA2PepVcqjEynYZobUhL+Ru4d/uRrz9HwEPkblvMLLLXt9nwRN2EbK1If9Fr99+7zHfuGJoyXTKx
xX80V62+sN3MsYkOrfgN6vvTM+RSobS3WQKkAfKZvL7a2jeb0F9ccAQi3FmpoWeBinqCF6IuyX8X
jmdtL96rK4UQ9hHpE57IpA0CgV4fzmY2pcosQW0zOWw7QzizMeTlsjx5E5Y3Ije8ACtc6r0XrZDV
0esCeUMacPbx1x/ITw+Z82DxI6KIkR+BLd4sP0tP0LRjeCrOB0IoI12ttBAWVqUkNtsCLyVxIb99
s/7Nek+wN+N4rG1BIt7y9cVnEraowCMTe4PnvVc1fKDFTM/Qwz5QmVNyDBOxEiJUdET//ibG+Kfn
7JmOyXw7VBrUNz+tO1bebT1wqrDiwhmb3prWNIWi/45Dmxbmb91d5g15FtGSzN3BssUtfvNSLb0/
mrOLK7OkP70cxykoolb4n8oeGWInQAZ/c8A3a8N2QLYQFjwAX67w7QGbMB9SEsqJ0R4C8NDcm3bl
71fVNy8NsDFzaNitCcYO0Xf/tN4JDHxNSBDsUKiGdIDc2q1unzIzQdv5yTfn321fb16YPw+4HW6T
3KIbe/PC+CqZUFw1WdzhV38uaVg/kKmzBzHxdmMCDoT9kg/11w/vzZvCQSFn6DiYSUhSBFrL129p
7wWdzpeNijf0VwkEE4f1+LW0/fk3D+3fHAg/LyIX/mZlfxswki6Z1dhdnsQLn0UE57ngZcAEnNvF
8vcPRR6Zv4U8BQiH3rJO2tSM5KYJiGbZbPlgXFRJeUqGJb/69e37SZ7F/YM/ZHP3QFu3+u71/Sul
7+W946dx43BFVoPZDMBTD9N13nprfiHXILnHrSxvVnIoVrIu1wEz36xWeZzc0i+vkQWUv5tY8fPN
djdWkcxvklxgSN4svNUwiSbvMyDilbZO4ozDWzrm+3D71a/vwL871JbIRovMVv3Tzc7WMp2rNElj
q52eglE/McD7ibSCp79/GEpI9i7LIgXu7RXlWe42qIOSmGHwTBG2ypKRl8IlkqMr93//UIjSEbZt
6WG8RK8faTai5JwI64l1T7hCmq3yBjHcjF6EX/36UD9/8i4C+033vg0EZK94fSgAlrLoCP+MqXXy
E2gz3/c8jf+PuvNajhvL0vWrdMw9KuBNxJlzkUBaOpFJUuYGwZIoeO/x9OcDVdPFRHISrbo7HYqu
UpTEje3XXus34z6JOGOob3g3GmjK75dbnb0H2PME4VwOYO9ZIDDsTlsFuC64qCZ4NiecBRKJt+Zt
pzXNnYXY5+3o+93nMSibfWxSzgGKkyzEqx8sGYP1iXaNCcGPiPW0fR7LnVkIKPLBKc7lT4YYy9+y
eIoNEj3hgy739rw1ukqdGxgd7rzq/O2BzmfeABcVVkU5EfHQ/qz1+uk/OAvOG6LUZxBZAX7jFpyA
wO9DSSmkCAz9mkTn2L/tBApn/2gnwLp4067DEA7u4mz0EPzqg4kkYBf6iNQwc/Rc9E1L2Yp/+92h
04mOJ+NEunMewnSYvXqKlDN0VXiY9nYiBod/srdZCCpIDIm3IWyQ2cDFmsZbuKBOaqp+dkW+9Uei
qOlV6Nc/LvfnLHDQIbsQBxJ781riNXQ6QxriRWVYk+4IVSncqVrXOsu9+aARAzC2DrcCNcGzRmoj
GYIMFuAqxm/qiGJy9ZMdtSTm/UEr5vSW1pEzpDo6j06SLiuoBPVQs9HBvOd+SZFXaJZeludL2pjG
CxdN4kn+dfrv797txLcBTIXaXckZQk2OSt/aLXw1wmcrqojgL8/Ph82pU9hqEIqAJT1tzh2q1DUG
UqVy1g1PcdeP+2IgYRDr6E3/flNAX4gkedJiOzJbcwrmVBKlAQEqWoRuc2wF2ZUY8XzO8LteAsae
TRZJAFQl4bopKOCevfhAnVqI9ljCKnRRdRHIBK1Fn8V3uUtnrRA1qoAheC2zHrQ35+l3kyWMUdmq
NIN+AcutIuPq5IP52wNHKwwa2b/pOubOOp0jHClaQS8jF/07sel2zQTR462cGA/EkmqxkHQ4C8Jp
DRAHhxABP6HjbMf2jVKZule41DOi4FlRIJvCIyseBqml3h7q3s3vjyEIV/Ak3BTEdbP2xDA0C0rq
1uotpSzocuv0lhnufrsV+gV3ndUgook/W3woaokZgGcXwzbBHa7EpOc5aLp9MXir323J5KSDnASk
ReXNP4UC79bEUI9lrgYgpOWkaCB+9XKdrUIzscqFhrSzUIYlMUVm+O2CruH/T1uqvK5LBZ+9G09n
d2tF/U3guvKfCWiE67zC4AMIQZ7d5RbFTpBnSgwuHM2nLT7AoQnPGykleBbEqisM14QrcYCID76h
IpddJ8FaQrD0tqlb7RtiZgp8KD+ubg0pGZ9xGCF3QPpxeNJxls6vCrehEGXgp4DQuKEG95S0yfvV
HgZrsIb1wttHFZWGHfXLz4XbKeEhQcfma6XVOPHI0yvrqQf0ektOHckhijfIw2vwaJ+6MTe926pO
XBV6mqh8KjyUh5wKQMO11UtQZ0zVcyd1TkUnrwyL4HVsez1ZcZbjae+Ver8bvSEzb+ugkr6FIHkp
WxkN6d/fnnfSDjzJyaBxsc73TYWsBihPJJUajxi2ioSUwtPiOj7fnebbXUp1kXSrNn88IneSo0LA
9YD2DOkkJe7d29RqiCE7wb2VhnxcSJ3Njzg4MDy0AFXhaD1RM2av1azsYlJEmgBsJKp+9oiL4i7c
egucmw9a4SAly0mGjJz1PI0cmmgcasA9VlCeCcVRlQLPLyTHy1M0v+zoC453FhlADgJScrMo3I0D
ual8ERE/dFevAK/DYK9ilxdAoi8+ND7oEi80NiihP4HwPFyIwrwJsqwRVk0nQONPuBY8Cpe/DoHf
Qis+Zgm//s/0d74jCFOCuqrfUHR//+4m+F5mVfazvvintq/Z7UvyWs3/0MlPBpD319dNCMKT36xR
Ua2H++a1HB5eqyb+9RWohEx/8j/9j/96ffspj0P++t//9T1r0Fjgp3nBKcdaY+7+dxohcg7RaxC/
pD9eT+iE09/6hWMUMMX7g0QhCiTkodFhnRbDLyCjIOnaH6RPpxQDV5LEc/7f/ELB/AOWNjmwaQHx
EKDC9G8ooyBLf/CsnKhjwPWgIRJV/waY8fTJCKeHpUNuD9A84p+ALWeRmaH1WqOXrvJAcQhYckSJ
nVjd2NY4q5S2J8IRHLoeGchxYZecLty3htmFU8YIOz+242yXJANZjgrc/ANueRkuNb61GgH4LJwr
00/5O1FNKxLytmjSiQjBqFTLZpeXRuq/SRrAw6Og3AhG8Qoqz7cDoT9E3Q9qienBkMSFCPT08Dxv
c+r5u6s5q+Iy70NRvK8AcSY+wp4S+YZNLnrA1sqFxk5v51+NAV8GJI2ZJ8+f2TBmAiygGidDdMtA
illRo66LOBpwqlmNx0Ts/M27Fb5cintrkIMa0yaKnpO136x3LRcnrBFDvsc/9AGl0+q6dIt9CkjU
E7rHUh2EPeffoVCpfN9qNTXhhQ84PV7fPsAgMU31TeOqQCR3NrwKZ5OFAvk9TSnXjSrfBlaWb+F3
YSaYNfkq15FAE1vk6HQfITVgd3IDbRsF0M9BkO6FfV219UJ4eTbnk8LQ5BM0gY9Jhc7CS4IFE/Xu
wPg0ghhDNRC6Sx1XFmhDY9yZfbG0xqSzUaBBSg9A1xBNpBgzm/eyRULALEb9U6pZpF7N4FhKAiDg
vNjk4QAQrJbHxziFauAXgq1BcoScFNhCPuT7ifnmiEl2hOFi2Jen5+w84bsMLKHIspFl51V+Ojui
TAk2sUbjUwaopI21PT7B35KwKdaiZUpbXxcRTBjD3RBL5cKT4sMxgQFDXhRFZYpBs81exp5RNS1t
G151nRjhT2tolSfJ6zd8bf/ZsJo7aETpdtRKiGGK6u0tqd1mBirjSjsMBHqu7Fwejo/WxRQ4TzE6
yQNx9kmCzPmKwjvTBML6E9RUPMK85hUx469pZcoLq3A++Eh9sBomlyecEKbhPx38jrhc7TgFHwBI
vID12ZeIFLRC8dgDRPPH+qkPWigho7twCM0oSPSM6w0oPC8r6iqTKNi8YT/P3XqUHlTrGAC8IMnq
gAheeQd0pFrhuqjXLUjTqUJGgB0GSGi1Xy+P9NuF8f6of/sGWZ3KclyrLL3Tb8i8UlFHVCkfWrjn
N4aCuOOfqrxp9FuttFkLPw190wc7XbC91IbY7e9dAFa/adHz11C8+4zZ8RSXwRBDxpUevJ+6uim/
424g+U4JaAiRa6rRzSos7PhFLx1DOqjCwnqT5vfBfBRmS6BGcwWNQZrvYieQdp68awOIlavUuOuE
nfekSisf6D5CjCipfknxf0SE/nVhKqbT7tJUzJZDEyYpbkGi9NBABtCKr0jRrhrsdNv+eyre5yyQ
EmkOxIMXDh/5w97j88GlPyXDjfnlhGubNwSx/KAmmGfbGN7C3Sejip5gOz64wL81ZcfVsIq6m7Dq
wYd+G7PbVD0MHUjjRwO3AFXZtcrRbxAbPgQq+XpQmzeyvLs8RG9x1dkQsV9gwr3VsubLBOowDqyK
9BCVm97a4lZ5ByXdRKa/cdAjNjKnzx03WqfHtrKL7+3Paq+la2HbE5fFSIZti+a2kFaytcKivXPE
jfZcZU7j25AWVcm2mp28xMaaROzPpvWN0EYBjqNqHkzlPqosgtLKD1G67aLd8FLK1x5qYOlXA6Qk
YAAUfXaBysdjebhGEXf07sfuqRfWber0N/7Caff21p2P4fvvmc12L2V+Cr+C70EsOsGG0DZuzfbG
i9ZoYunGGoWhMLpB1Vap4EZukuIpVHZI0sLnvPO+IRYRxveJeKWJO5gmgraJxM+wX8tsLRcHw1i3
Jcq26hbOpA6i6ktk3sfuTi9XItpkC9t22hCXejI7uyyxrpEeZ2SD8Vtt7SxjEyMwbr40A6mxT5eX
3gxMxQkF040E8wRTUZCBmtdNgGyjjoDf2YNV2/q9skl22dbdWTfWN+NQLLlPTHNw0rNZY7OedVmu
GgC2OQo6J1f4tUIMKiCXmRhrA4e+ZGWlh8jfqtEVbHbFRbLYw0bxIeh22XBQQsjit7W0xgsnui6Q
5UOe+16Ecb7uu1WFwu6Ejl1Jx+AYtTbsqOqLusGuKdJvQjCJOdAwpXuslN3Y3vjhOlSdZLhWPIe/
HHzXM7gED3K6kGQ4C0N+jS/2pVN1inBkducTbULATAfpYdhi+CgWdqJtpO/Klw5NJXnjBtsqsVvD
CZCij+yyWIiPtbPDdxpxLmH+wb1MgMyMvHt+CF2MDGLOiFveFrveEP3L0ZlOYHjfLpfOeghvU22b
detw02s7P7b7HyqMENMBO51mNx0SEu6mCyAzhc8CKFPMEFy4Hvdp66jstfh6rJ5hlapHeRdEthKt
y9cid+Tki5U9eIItZRs8Ml3zcZSuxHwnOCY0h27ppD87i956SchIRpd8zjxDVeWVZZBwQ4fcx4XG
jnpHfhE5PZ+B44P2azD1Qd+qP6QI/t1OOUIdqrHdV5tQd8Rqi3/E5V31xhI9W+iEeP/zQbOL161b
Kan6XnowBzsobEF+DtXrLnL8O0j6bXxT1HdtcNfqhya8kvRDiv62sJKPOHb7gAfQ6g0RqVlBfK9c
J0UtzHd6JgXLM8hGNhDA5s/q2fgO5+XBv9de0NY2jqwud9xv9M4ZUFvHF+LB3LhfdHmlPKM37+EF
RSZtCy+ie05uiQGsO+sTEopFsumwCRJsVL15JOUH4cflsVDPruFpchCf44WGohx5itMlSOZNlESh
kx6Eo3WnfQ9/WIqt/Zmgq67uRWmjC5uG4/q6PGivqDLDYSru6HvyQiBufcF4KHsRJCe5rR+Udf6c
PBZ77Wd5y5IDsJx+aUykylfC9+AhvXav0J0U7qvrap8tvSbmofvbNoZKTfme+g5lkVknjDircaZk
G8crhLtRX3bLVXIr5E5ZbnE1kZAy0lfGK1CXIuVVATfv8jDKZ+E8wzg98iZwMW/uOTG5q5CCRM5R
fvB/QMSsnpBMDzALcix1C3OerEzcbWK4Z3DDQlv8Iq/Mq+oxfWBCm32SO7h2IuSptDf1U4er5egY
wvbyF85AMr+uEmpsULMlHly8ok7HyEqMMtdNxqjciLiBx6v+kftfu1+HgV19ohi/cE8uNjg73Mo4
aQR9WllpyVNipb+muZPjG1U6WIiMN5BAUqK6dOG0WWx2thbSCBZWMq0F92mSWl11t82r+Sjdhy/t
i/UcL8TPH87736M6r1WhC/xXa96zq+HSbpsvyJDjzTbiEPGPFtm7xqaD9t114Y217leQP3EHRb13
rzS2N9xlGYS9oVj12RffSKCwxSviqSzeBOJGFezc3ATcwO5jY+wy+ZM17pAVEzEM0MpnNb1RWW4t
Ly/tzi2OWb8ETPowgHm36iavv/ef7IcC6r0BRy00Z8V3hqc022Wl0+EIgXbYdyToMXtZWOlTnDI/
3t+3ObvUU1hAuufTJoZyrbQahrVgbdLqSIwpuGvlScBF4iHEGQK/uk9uvrTRPrruyKsAjJzyvlQX
TruMUlWqNmMiP6Cg/uINB/erJa3TP9GMVFdCfRckC7H1+Yt+Onv+bnAuXSF7bVpZWSE/wLEADg5g
GZZrMjziEj2gU9ay3YN6m8pXsFKwBdZRaFsY8o8ukfdfMFuYbWlVkyat/NA+lil1IcdHnTqAXvN4
eWrPYu8pfOAoAwYxZTTf4ql3G8D3Sojlriseu543I/zw5jAUmxbe4USXDayvl5s7z1PM2pv3K2pS
o0T/4xgN69jc4RRVt9sYjpJuIxiApHKdOHJxHxsOtHDtqb2HG4nvQbQww0vdnm2iDkyI28FDOprS
wTRtt8PQ+iB5X4PUBlH426fMrNOz7QMXfTRdn9YEE26jXSAsV21QWIW/5MUY4axb/S65MTvbRcWs
34tfUzhh3o0+WR44YBImWIK4GbAlz+xSx/mGlCZpfDuXN5en5y1JeLLRZ1+qnu40LcJMKs/4UhSv
oOF6+bWvrGHuhGQKkW/de9lV7m2HwsaCUSm3sEoB9mG+NHwv1FugjATLAS/gxFFykgnlTWcexuI2
KkmAOYMgQ6bkHL32Rxh73rbB/EXj4tLR8Ib5VTR2MzgxCkaTjhgP1cI4Ju2Pyz2UprE+66EuIcJP
spqyzyz1oAk+7igyPWzTu285jHrETXp9XxqOpnxVoj0czmH8FE9wuqV79OxtMg3uu6bn8YIZWCKV
UfHoq2vD2oYdg2A3tWNhssRWkG30uRd6e3ZyzpqcRQxpGnR/zWd8nYl70e7bQ2ttRB0+HRvuRoFD
Vi0c1/pHjYIAgQwCQ0hU55GbL4hIaIeDdCQLVxd7eKGoWvoKyZkNhqZWMz1ah2co9JEFl/YQAmrw
t5Ae/Q4pkFVbc2vuk3jrNlMWCCpBKNiugQOSo3Yr7aH7at2I5t5Vvwvfhq8ea9HjR9cOnC/ex6q8
ah9KZaO6WzyKrBsTEx1kreDFvgWqAZIb5rWVN6ta/WwW29o7mIjKY8mxqO740UKjlE99DxEXg4Lm
6VZCTLmRvVoQj6iH0V5Z2d51+1O303FjuHeWaqPJwSrAQs//Ez89DJPYPuXn/tDbJAjMR+EhQrzI
ZABuCPBUfy2aO6XaNOYu+Oo9Yk3Kvlz12hrpuLjd+sNVU216E52xFYbSfv9kCetG/dkIsI5x3UUy
dDO5rporeUuqaGQwP/s66fhXN92bvNHICocL595ZJMfiez8Cs0O2tiqrasCGHSv5vs55RmwDYafv
X9C+W0nC/vJSf0PRzTf2+9am+Xh/kwnmICAwJx5JsuzL7wZTbUJ8LIgfMzC5uW0iLvAax6tCXtXp
ViZoPvDG5F31vfwWRisuGjS2lzJAH5w2pMNNEXYkQN230PrdR4mgsYNoDKVjqWBXsWo9m3fJ5Y6f
ByvTMKP0NTERaWiecUmLKJaSspeOhr8qZUQ78A9f1T/iPz0ZZJ6N6P5YrqB/pd7O+3y57UlM/ew0
fd/27L5QegUtG7wCj/BX1Wfjs/hq5tMS1D63n7sQa41VjegIz/GvZHsqyfY+u+RUdhFjjXDAAuz8
o0v9/cfMsm2eJWZd0HfSEREUCKnZfaLZYuWArl8qNZ0/iWZjPrtFUtQQhKQcpWM1pDszIpnHbnQw
XzSl6zejPB4uG0G8gQx9ecQXW55dIlECpX1w6WSJGKUCpRdb+DXKixUvFHml5g4WXFrtGIuvwGkq
z/bXu2U2u0qSKFSxgaNh/VvzXH5ljekvaOSE6Up4Fl590S4KB9dqIpOFHn94kL5reBb9axXqpkbE
WGvKgyI5KloYxVa8JYBU7oYX9bXpMZ5hpseF5fTGTDrv8VRuxwySou7sBLdio1baTpSoh+Bk4iiK
LQyb0t1qVu0M32DYrxr/scy+pAb2H+H3wDsOT2N+KJWvhSStEukTUpgj4qUGpUB38oK0dRl16aC0
FbmiwrK+PFAfL/+/P3d23PpuLrVYcklHzBhLFKi4Z6q9Kz1TfmyKpTTvh3f8lNyaoL8qab/T03Zy
jO1yNZeOKcaheCh2eW9LKrUCoAbXPth6N9jk/mEx9fmminw2Ke8anq0GnEjMvNEyeknYHiMIhVGn
XUROLK9NlEvUFfjgBGTbZwohkbypBVtvnChy0opMMIjedSM5VbP2EcSK9kOPjd1arbcqWrj6tW7c
t+rRCzZhu2/xq21uxn6LLMDlefrwWvy7B3MQo5kGklAlBcsKQWEy0yXrg2zoEH6tgVH6xDuRc7nF
85TkdFzpYEYQMTbgyk6R6btrCJUSlJ5rIjLfQP9EW5XhdSXBBdZSR433cuNU3sZotoVol+puqJJN
zxtQUmwdM7VyE6fPWnIzCdP2K7l2tOCuH2/wxGlxgJFXZb4vuhuDV5ORfS7Fr0FzU7XrMf4Sq3u0
yGRzF6PxGo3XOQZ9eVys05B8uUxORXrw3eugOi509mwfUABQgKLgCDVpNBqzs3kINIyVewIBK7/J
CO1U3PLQFlnhl5w8l9beqO/D/I7dmiRXXrI3ws0YU5a91/CKxzsZ+docmyHHeq1RdvkpDWs/cSLZ
aYjVCMIIHm4FYY24hp/ybrtCADe2iw1KqH25qYx990W+EhFzpswGCMYx0/vL3Xur4p5sgFn3ZheA
oI0DZpV0D+q41fBCtKvCzl5QmjlY+zbaeAV602u/vCeLbMgM/NozrlSNhNRGLTek1HL6ptqTqr68
RkbN6n6GgoMRD8IgjbLNdDuU0F/a5pjwDGv43P1OTY+luFJjqGO72kA6zxZ9R7tNDBu7JoYGry3N
wzt3o0cvSbOu5RtS7FXgNLJDxRZb3kbBD3eF12bE8H3rkZ/6xvO1lDdxjr0THkTmptQ+59b15bE6
D42msdJVIKKoCIikkU/XfSkFEkgbj9BIXQ8y+mvRasQJF0hqDSRI3WaqXTWfkK0dp9i7P+j1QjJz
moyzyXr3AbOgtGzlrtYL4j9AymbxlNe3hm4b8lXnLmzx83ftrKvzSCzXFDBRBNuiu655Wg7DF0m/
l419ka+QAQEWHpVoAjpZhjbKbmGcz460WeOzyEtMFKRFpjWJ7hPlaD1Gdnuj9wdR2HbpddXuNX+j
9WvXPQTlVgpvvXKrlzZqvZiSY6+78DVn7+zZ18wOgLFUU8kNfemYpFe1sTOpTjRr9Zj9ALdXAB+o
lmKyswhl1uBsS4LoUctRpvsAHNPhR9HuExNLVuWzmDykaH1X903yhVEndMEzan+5u+cPH1Avsgiw
CUcjELNnwK9Kjvt0VKMjelgtwbeZrtSJWlBb41fXyGJnjEeVx2XzzSss/yqanl+VpnROZfAaSpFW
hqzg3nYlGl3qMPw05WxYSeg3lrX+jZhv2CrJ8N33Ni16NDfcWI9jVZYLwda0PE82Cp1QeL6hFoyC
NbTR0506leoNlMKjY5lOoAodsb+ea2t7eazOk+c8x1FRmeRQwd0CvD1tpjZ6RQg9wz9OTH60FMc1
4jAAfDMUQavIldZAla8tTjXgaVROG4rqSrvU1/Nj6e0rgI9qUFd0PEBOv6IvUVbDE9A/6j2lzKjC
dKzQQzttKn2vlk5mApvCkgyFOByGs50gXFehfDQK6anBh2Bh9U674d3Im+gNgF+jKomfiwwhbhbJ
FX1fYPXmeseeRpwiiI8+moIrsfZ+dmUpLAQ/My8FrmWOYRUKBzUzEb2DOUQSC2INA6KMvrfKNV6P
0gZ9WN8uavnJjXFhhdezq2WlXOdp8lJEyHUqYiZcVeL4JUMucJW3hrBS9bxYe3HynQKo1zQalBeF
12avKnbAwSJpXbT3dS1eiHrnGKDp46cqhMnaIeyFGnI6ccOQ4ZwD8uEBYSwMogvSh6WUqhvLjfZu
HcNqNrA99/rJMS/xHdNLBEy4qCHlRVSsDD17HrIiwqxS3stQbraKeaVDrXVCA31aqMrrVlOW5lc+
n+A3mBXyC9Rz8UWbRcz4JzSubHjiEX/ZWz8RV12BNV9nBhXuBO6jEETCvZyMHlX33tihDpGu00pG
zM3sbrUwrzGOIVkIvPR6CJJh3ygS6rbaTQCuG2tz0f/k0k9EUUeiAF1rb5HW69ByFUM7S8LRvryD
56cdUzApIMAGhIuqw9CZnbU1rhFWoIkVvlpWsQ19Rt8TKrT2+xT56jIAiBV+MXQJ15yK2AgBveFg
JMhu6hkxW4k55wELY7JRVJbTCAGDMCAF5436BjUXOyvr4r6WERMJJcwy6jY3V5lQuo7c87q+3JV5
LQSoNGBRCyrRhOGY0Mynq0nsequ1ktx6CPMyu8J74Ekm1Ex04xbzHwQ5dPQn4wDDh5FcqYKo1m3i
A2hRJDM6xHj+QHoJD0qMXqRRZ8hASKEjK1z3b5/5F7/k06+j4JcC9L+5LLPf/t//jNpyl7+mx7p8
fa1vXvL/D/gtsswt9L8TXJ5fy9c08H68/utNrrv67r/+a50E5Ut9Snh5+zF/KXdP1liTFpmBCwjU
ToUD4hfhRZP+4MZBkQlu++QAPAF0//bT4vDVyJVDEge9OV0XVdbU/n//lyz/oXP1TZBei4c9ojC/
w3Y5vWMN2nyT7WH/oHOlUfE7XW+6lSRFjCm6w7e0G/Ta0n3gpvrCsj6NBX+1Anyc+wnoN44HszPS
VLpAyUtCf1kEejwpOX/DMTXDO0QMruFyQLtvwf8ia6c8x12YfXo3R3+t1gt6XlMncQHgf4DATBLv
s+bjMUgyVx8wlqJCsRYSEXU2ySf7WrKVLzd1+tB86ylNQeCd8vvkQWZNKejMybLQqw72iRs1GR87
PdZsdGXRqTY4kloB/5JaDr5ebvaDaWR8JwYkADuW0tmbohQ0jOTpoR9CsXEtYYMY6JK63umt8atz
pAvoIKEBHgezzqGHqVO01DRHFPzgeujj9JtAuyspSNRrMYqa75d7NQvN3hqchF1QPsKFE9DRbHVa
eZFJTWdg7Va35JLQ9twLoYaIyOjK4BvIOLmNrUeJsWk4UH9ibPQtwOcHNLCUPy18y2lA/z/fMlHM
dJQVQPic7pQqGIgdfQ/AZNvmKzIrztAHd8igOx427raCmr2dudWNxjfv4QasoCHq37yww7lFbIqF
O296Pf0doZ1/zeyeMJNKDNCPVhxNkCcPpupFdD3xIEIiXuIXfbC2NNJ51oSzgM1gzjpeq1GNaHA5
7R4kMPsiOsZ5JS+Ayz7sD6MySVZoqGvNrvDYGKQmTRFesNipB6jkiOwaob/Dam4JOrLU1GxRqW5t
9jqJawfFUTwpJ56d0eQ3tVdF68tr5sORwyFskhVBSFCdRVmY+yCjxYnk5Nj6IVcrFledAlrvcivn
/YHvxO7gXIO7SDh1ujAxgarV3ABTqrmKuE+TcSDlEyd7t2mqf9AU0D9eKAr6RxTMT5vC+gf+uWrk
TtIl9TM2AcJuNBP52avccgGNcT52vPpYcVNkh+TU/KypG2QDSksE3tnhV+RnAA51vGwXZmhaVqfb
iKlBKg8sIVcDd8NphwYd3x0lQzid21t61SuFJOioT3YUlbjtsNv4M5Rbd/e7E3ba6HTSvMu8Nr1R
JIaLz67uSibi7EVr66Fo1CsptvSF1+35ME5ThVAPyxDdrim6ed9Whje8qpU6pYUOe1/gm9gxQUBb
SKqdXwwQc3nHsfosroU3dcR3PSL6jGFdapWTSoJERTo3dtAlgFp2CcMoCdpCZuCDadOkCckNpWsS
rZsdSRpe7L5SSo0zVoWc4RqQgZMx+vwKv8/hUIR6s7aI8hfu9vONxh6GfjxFbLyL56p1RuZ7ipVA
hIl4y9t6WiaHmMeBY4bSUjrggwGdjKpZmPB1RUq4p9Pm+wW248hjOaPYtHeZVjZHcaSqn+Vk4VXf
MvuFvn1w1XLLakSaxC0AE+Zv8MqLql4ugtJBOlhZyVWdIpepFyDb4k4xKN0UcrjivaS95Gg6J3ZZ
N/W9JXXFfWAVyB9f3iLnYRTBLWPMkTYla43ZyRnUaWQkcV062mQHt+rrWEIesK4jQCM4vTxU4YBS
9sDrdbTDUFokrX2wwDiXWcxgNRiQeZIYqJ+MaQPtN1btbpQUjDMqorWDyc0Lj01/XzRoeF3u89ny
Io1ACMEjFpoEqlezPuPLKI11XTUO5ibhumoBK0SZKdhDlr5ebul8smkKFDUaUfSNg3zWVF4rnqmj
hep0qVTGTmLI7tYUXWtf6rWCvUbRIVaSoe4xDpVqgEGiRmR2anMw4q4InMtf80G/IU9RSzUhUbPe
Z0dUl8Y4VsrYMtbIoq8MOOkPWiz5j2iRhAuXytm2gnsyac/xcJqW+Vsi6t05NaZ4+CGOWoOQzvx1
GYSGnQte/wQQr994Q2N+udy1s9OX9pDYQR0L8SogxbNtrAttaJQuJ0bpW9b3qB/x0KrLJZjLLHdI
MEgzVLcoZ0g8Pd68od4f8mELwm7UOrqVR+6VVFlRsMqwaXFqAXHIw6CW5Trqm2oV9oqPh4cXrg38
gg5dbtafEgHJ6hVONur1aNbB+vdHQFMJHeEf85Q1Z3edLsdoKKUKGxmpDoxRlX4zZrG/ED1O6/Xk
Gkd6l/iHXzSB6se0xN7Na9DgHxJrI/5FUZBDDmnH6DoYI8918qKRtwqJp5uKI9WRM1fYacjAL9JM
p46cfYIy2Q5ST5VRNj39BK+QIilz28rx/EhGwkd3ncJNwVhlsnbVxEUNBz4PQxgbrv+FNWp9qjqQ
ria2CI48ltIuF7Vw4Vr+cFjQIWdUpth9fqLgHisbERlkp3azAFv2XOStMHRibdhcZhEkP9G1u1aM
D0Mqjruu1yh+XZ7/s4OUmUGbB+1DTSdynMcfKPFgi2tMSzOUiruc0Vjp0RDtG+glP0fB7Fmjo7Sw
zWec32lDQDAXUR/AjhwhjzdW7Lv1oDdiL3hZ3DmuoXxWy9s0q29MV3BSFGEmRSXk5vaK7tk9ELlw
3CATucfxp8W2s5rg6h7yjN64APs6H4mphkGOBQ9OSEBzrqhvSb0vlvrgaKXSXEddJd9WuVSgj0AI
IYRjeWcMRv7n5eE/P/BYkvB2iCWQL4KRcroqhyLtGlwHRKAORng1/IyqtdrnyZqrLVmIID7oH1cm
yincm0jvzJkvSaemjTlGo6OFQXmvoHCwRhUwPUZxqe2QADKvR0WVF7Lv5yucawOFdPI70/0xV0mS
VN9NKdug7mEyir6chgdvrKpdPOSQ+yBdBzt06ERlFVvNcFvLizJN55cX7aItgNLQJD89z1B4OaK4
dRSMjoglj40XrndFfa362pWxvL88l+eXCaqeRCTI+E0jPE+i5WE+xWPj4PSx5v5IUjd4Thvl6+82
Ql2c7A7bT1PQ+51m+d3Oyd3BDLHNG5xhlKRXIfOV70EKTvZyK+fLcqq+TyV4FFpEArzTVroBj1zJ
DwdHasp4r1eAhlaCFHBcV9im+MFgmb99D02Xo4i2z3RNIAM9a9Ech6wR68FxTUncKWUh3Mhdqy2c
dudTNLXy9tIC4kw8PWtF9MpGyWP2uAD/EvlevHvCJNpcHr0PWyE0pmJGNorS02krIyZqXY+iihNL
hC1JFepXTQhH4HIrH8wR8vwGrqtIsOrGHDIT4RhMYg2cTIeU3j7LiskfyC0eVNVHUR4bj4WxO99J
EGyQqiC5iBsCumenveojRBICLKicxAwEeM4CoNVSjVODGl6/dDN+1DlYhMY0S0Ta5myZV3FNwrkS
MK9zax84NZUt0fspiuEnVk+6sNo/mC+eVDwipkNqupZOeybhqKUXg1k7RVlYPJewW679otldnq8P
xm/aSxK1o0lBUpyNH3YfZCcFrXGwjn9N3EAlzlG+1pxG23/SEO8znqbkZueLHJmGEqVcpXHapkgf
ii5FPppM17U7NguH0UddkiYV0ekKn/RUTgdOMJM2AL7SOKIl5Z+UTFPWgiHkxz4HI3K5U7My7hQy
TGntv9uST9saVV/2TIMXd5EbgPJxvgaSaYzYVHH+ufcKEkn6JhEkCU9CqxxTIqi8x4MsNYj5MCvK
LNvAB6Fa1UgojvbQyXVti40RXNV9PT70KX6Cj52Q5q+l1soyrK1kMJxkxFzTudyVuRfFW1fQ+mAL
oYgE+Hs+bKUf+q2QtY6GHeDa95Xqpunr+suA5Ntas3BcNFxXoDaujsK1XAXubjDU/B8sx2lAAbpP
Zcy5SGYz8J4d5LJ1MlUqtp5MmJuLerOdNGoXmvpgM09hHoEOVgJEVrOVP6ATjTEEIrNFXEQ3qaKo
LtIXQn5dygk+jL5SLNF2PmyRioLGi5Wi/zxtqKWspjaqof+TNdkHit7ssLaAE+phcnqjRLn/6fKc
fnCEqMQplHeIkZCFnx8hI9qwqjzgaG4B1jKtIQNOqC9xOj/oljrJ6VKvnGKAOQ+qjlV3aDucsosw
F52wg/hXRGG5G8WgvBMqvD4v9+qjlcqhj3MH2VWD0Zyt1CSUQ12GVO54Q9eu4O1ASPHkdNOGYfY4
FLHwkigdSEQyt919UFrWn2ZDDLS096cFcvp24/U4pei5Dcg6adPovwt6sPTRYzwNekfUUdYoowhN
NFLqOEXgjXYN19e/U1KzvRpkX6YEn+lABXvR7oRRJWfb5J/wLRNJQA4q5qdZsvl/7J3HcuRIlq5f
pe2uB2XQgG8RimQEVTKZZHIDYypo5RAO4Onvh6qamYxINuNm7Wbs9qJ60V30AODi+H9+Eas2Xk1D
VKHIZikG5Oj2q9k3+zNH9Bv749KOwo+Uagr/udOJz/VFzyoNHxF/SvQApct4IQpl3JWlUl/f/1Zv
zUBmPEtaYOeJp9vxOxIqIkmzKHhHsQw3cVU36AycaPsPRmExYy8AWfcXJpDShD+bdTkCJNfhRd6m
1VUtyBV8f5Q37od8cJIcKARpoaN0PX6YqYyh8JtMdKOI3G8qb8g9LeYYYW9GhNqlXkSwaE1w3ccp
LMpyxW6r3wytnl8Ky/2hK+JVHaqS7eRl0Z1DbOkQTIAcF6OhD5/e/62/Xqv4qVT71Ck2ZpSnN5wx
cewxr3jvYBzz5VQnxSGPZEo8chjuVG62QW/U9pf3B31zYnn0XRfHFhcj2uP305DbMlSiGtdEHT5J
YrhXut6oIBJzsXl/pDen1U8jLVvST0uvBeBM9YqRygEDg3JK8+t4ztUZIOTt58FTlK41BqGnJ2Lf
uVgVexKNrQ8JU0Y9vhkJ6XNBaQpkXv/gkXA3BPmgUYwv6fEjpVnYY73IppapzNhOFU49stXrM4/0
1otbYFOgjgWtP61gG2/kwHDaEQGk6jfGFPdBVo/nQl/eenE/j3Jy7mSG3jaGVTMRuMs99BX5Q91Y
TZ/sOiSi9P339gYqjRf2gtAy6YjOOW16KMOedCKWFdMAb6TI9ocUK61WXQ1R4T8pKYyr0fLl81jr
+SOJsdoh7PpkbxeT757bIZaT5/RIoHHG/F9iIQgfOP6Ig0spr9ktRjKmAcddG5NNocdPo+FJLBvL
H4OVrMs+ia6SDtmzOyYRyZ/JmSvRm98YrAgbEYpt79S9MO3DWB9noh8luW0XzmB0QUXQ35lT5EQ+
9mfpyx7DQbIUa4DiJxPWq/G09ipeOTnt3n4uouw+o3694axt/bVJOt1V0kbeJiV+/Iu2xImHeJE+
myB6r9MAInRmIrw16X7+PSdVgV1nniLwUq39kBihXvICaGeQ92q6/2St/mmNCEJvwnE4uQdmGWUJ
nRAOgski6Ti0JzRYWXRmk1tWyelkgum1QJLcOB1hHU8m2StyhFWs1ik1ex8kc5GRKri0nu5tPSvK
9SDy+qAT3mYFVphWv5siRjUKNwjrK9wclhviySqmZRthDeWodRWL4qoZUrkimFx+OLN+3/puLiwr
ain+Ayv6+DHNJs76zgf4kNYUv+amEyVrb+61j9MgnL1Rjdh8jenQ3uA5HX91MjHGAXHXfXM5d4b2
pCBnNoHjYNG5a2syZAsthwH9/o986zjlxS6sAg9g/Bdmc9boYzboClRDty6IhsakR3W41Pp+ceFW
Dmpxu3A+vj/oslmcfv+luEQTZ3NlOO0mRhHuAlnBxjZVebJJ4vau16p01bvOZ6PTzhQMb20aHq+f
VgSl9Z8m2j+fqGbVu6M+sWZoGptXVuOTZ586/T84fuAs+tCI2ZwoTI6/9WBkjlckvEdrdDdRVxZ3
czfIh/ff21vrhijRpX9Gy12cxnwk9pRTZ9MjaDp9JszBKLRNpLIcHF92L6Fmi00aWm0gdGWceb63
PhnSCTA2Ukboxp7MZbp0Q1pBFFpbkRaBSMr4qqk1A789lxDSoNCL7PH9h33zu9HJw/0cBp9xyiNv
KqJ++UXjWikhMJ7I7LU2JOn2/VHeWqM8EXQ6B+ALQPT4uyWxNH2VGOM6DAvjxmpHcUU/prvUO3I4
3x/qra+3GMjAbgUswoX2eKhc2q7mGDhvk6ykbjJh2o+h15UXo4y0TcF3xx87Uc+lGVr/4FUCvqKj
gHBLGsjycX8qKmvda2mTalQt1ph8SqraWhVFaZ9p6Lz1wUA2QKa4D8HVPtnV5zx1kyG32O5aMicx
w8LeV5mV+Ce7N8aFSxtvIR6Kk6lYcxSXbs3tdCZ3YyOUmHbuVDfr97/WWxvjogSlPiYhUTgn76yJ
mJHSHse1Y4fquk/CPN6o3gCD1YV0MRMrtHWo5+oMk+dNCGAJnWRovLFBs0++VdlFnW5QYare1vHy
KBvvLuym9pHd0b0Ih3G4bOGB7uYqHW6ViMu7fG5e3n/2NytPQaECugKeA8xy/CPs2WgrY2RV5CpE
gGiIYTcQIPuatphTTnNpf9PN2frMbaHFrqbtEiz6OucuyjEPfP+nvDWpfv4lJ0d1WrpuncUzZb1b
93ujjM1tKuS5rKE3RoE4zuEAcgDIf1oQOHVnR4lTUWTPQ4Y1WWTNONXltXHm674xDpUrNTTIPlX0
afe3LgyzLtrOWBMNVhzGtBp2BLefC/Z8Y+rS6SWJZ+G40R87OYtKvWykY8XYAPiaZNN0p68EqZc7
CUmHTmCEwYwJ6WH3/pcSzImTQ53pagPKIbVzaOoez5nUjJsyinNjrZrYvO8zL94SfDiifS3NVU+u
8tWcjs1KD+NpNWc1nnzvj//GTg5XBuwRZvvCGzp5ahnLOIujyFgLo9fvCq5DG6+U04OntB//YCSg
MQpHekFMmOMn9YUxR7k/wwtq/QkDYKzr56zRHnSrO3dmvDFhoMsg41k6uj7UxeOhEpXWKkx8Yz3B
MQtGz1Urs4rPCWOXvez003F/g2UBTwD258mn86UTSolBPaYRHnQm4bbxk97KfN7p/ZBF11GJv+GZ
0/ANkg7V0k+DLvPpp0PJzdrY7USCaDzPei7r2FjuBtvssGYW4YAuyi53Vq+Kja15LWoBfzR2InTt
T2ai7YkW3lSJj6+RHbVf3/+8b75zcF/eBmb5GOUf/7De6mF6AbuuuX83+6mY8jUX7u4MRefNUbCU
W4iTyzZ78vhtrjxaHaaBH8jCKczyCNNjwzzzlv/i2Rx/W4p6qC7cdOjJ/6Js071eCa2NemrE2VMX
3jQ3zzOWBLYxf7amcpXlvsx2zuDThSvHJv5YeXWV4QYVC2jGfVjeRFppDKuuCi3tAjuXzvnYJ1KL
btnpyuuxnyPFnXTAIHhoIl+/agoRdwHpc757GVlmWm8TKXGtdaMoqbdV1oiXcKwTnFJlWDlBp03O
PgvjcbqY534CNuhaMzoUcUxCBr9hGvG4nRB3FVKbsl0RQtlae2xicpXIEYaKnnJhR6cftZBoWgxX
kY62YmOoHFMphIe5vyElLDpMTj0/qmpG9x2VhJwGo9+INPAHW0Ubn8yvjsSXqe4wjdPgStQxUan8
larLA5NvBdDbZyoKpj4skICKrPosCQkzL0rHSsptawDcreI6dbyNHGDzBK3Z1v4ux008pudTLTKX
WFnublCpt1viv3Jstfp2ushgdGL+UNEQ27dWm2M+7akoWg127eJTgn5mbY+dIvnKF4ki+TrFa7Fq
Eyd7tKJkdB4zv53vTUdNEvR9nK2AS52GR3OfgElRcnrE9iRm8mQCZ6A2sobmumq0+tlxWisKTE9e
1RO6gkAZCakHuYqthxJwJINAPzXalTZQiwXYVGHiaYeOEaTRJKaAZrvvrZzISod9bvaRFyRD235o
ncTu1sjvAMSjjrb1Lu/dLF0VYegdUteTIrDD2Rx3bTLqT2ZUpAShOJl1gy8/xr4i5hy5BFpKrZXX
mS1+MGOcN4cGzZK5LdANFMQ6981eWCEEPqLgZgIpe490QCMcvOZi8PW6vzW9UvsU1sPwLKeM9DtP
0ZcgX7R0v0zM2FfXL9UtstR67xdzQZNbV2bALQqbymxI1UfdJo2W7AeprrzKR0ICicfoVkZUdZ2A
Z1uM+Ez6kX+jd3jwXqhEROPn3vcJRUon05oD1XWDxj/zIsV6TLd+jCW26oGmW+lu0KT2o0oAdQK0
OynBAg1Wmhu9zKcPbMS52MzlXDw5RZlrOFIBx6yAHOOXNK39S2I5i+9VK5M7ZYxDehtGnv2UJSTe
wenBJxh/0TjW175tYUZc+QVU4EJ0VrNSUZu3l4U3tThYOlPyVA5EQsPHUGF1N5qzlq3JX23y1SwS
+c3x4ooQhLws6yD06uGlI1qyvmg6v8DJKY2cpxh3m2FnmG5ormhUWbdZPAqHVipBejGEHW3T5WJu
g9ieWJRDWeB6YWei1jee9HL8prRZ3GZRjt+jFvJDEmS5aJv5aDn+XJPxTXKNIlPOGr5EUte0lamc
JAkcP7OfEuQCUeB79ayYAmmSrUeYLnIDGcvwL4WWdfo6ET7FYik0LCLbdk7uTNYy0blk8PWrIUTL
sCJ3sdQCI83LS2Enth0kdWnR8JJ9DSruml0c5GMjhsCM0hyDAs2kRT3GSW+vGz3DWFj5zpBeu6am
nFUyS0GMoRbLnt8/IKRtWivGhDh1y2dT6WT99ENRpbtJSFanqcd+Aa98CLMLqdxe4rmW9Bw1JZsC
PXbCUtYgZ+X9OPrOgxarxtw2+SyxxVauMpbUxESti77FWjqE5Dux4QB/BMgAtHvDqTK1G11JqiTN
Nne+Koa2RPtaNEpAKu6dFr1voI1aaLRf4OGVo3aPH/fszkFH8quWP+LK67sJzx+aNO/+o2wQ8qE2
ttdDm5Q3oGviwWEr+uiYUgOwa0S7cRM3v0obxLaRgdWu6WnNSjae+TjFRsr/LFr56IVlzYzKK608
U3+euHtwysEooXeFHIEWADSdk/tnBHtyKEdhr8kGfeB1FVCowinIpJ6vq4EQSrPED8wKs2+cStmq
Txf9MIxfzEXZbOq+/evW/f9Fwf/nT4rVvxcFP7wmZfevQ/81eSXm7s8UvctvCHUXYtbfqXeu/gci
Ji5CVEBUJqCw/ykC1lzjDz4eQBP47BI/YXMD/lsFbNh/wFnj49IKpf/HsfNfKmDD+oOKHF4vgBG6
d7rov6MC/hP2/O+qiR+Grg/A1iY/FRECdddxDSgnpwvrsCUhZ7K27pQmYtOOWr2FJn8l6PN+LVyn
eVCx6A6Y5ygnmDi4d9lU7dnGyu85Xcoq8Dpvui/nhlXpwC15JVI7PnQKt5cZ7088R1AjdQFiAs6r
UR6sQth3mWaKV6iMyV00hfMHLUkwBPSduLlup7gIQC9ZlC0Ro/PKKCYdBs4wlZvOaYZPMz5KSUaV
stLzsLgYu2j9Z2H8WxP6Xf36UfDj7YD5SS+//wuhe/uvbV9+e+0Asv8naN4XCte/n95P39uOL5hm
3/91Vclvr69l9Z1nPZrqy1/4a6pbzh9IyqE4L4YtzFCfOfuX3N2y/6CpD/1tUbhAo1uuAH9PdMv8
g3hqQiG5S4NaY1vzXxPdMv5YKC9geeBS6FWQn/5GuCOkseO7H16QgATQaKF4A8hDHT6e6S4h4nWc
IFgyRHY1hPanznL7uzpBst3T+blwG87YQXlG4FT5vPfn8c7MZbUtC91bjUiVJCV0RKCW7h56Xdo7
XaOlLDJrvqtce7wYk7SJA3s07R2d+7UFl3ZPj0PfJoXbkXpKwHPb0U00aayu6yyrNn2JMk+4mhfA
zNnLKe+wUGsqZ2vFnXajZu+T1sOHBQzWMJ9w0x/hVBm3ZmeUT5k2GXdVb2HWMbvyDicY/Yo7c3Fw
ho77c1US97bibI6fjCJuXxBuxsPNNG9SuWv9/jocq41Hdy8Vw/fG4l+Ie+9DRO1BUNbMqYEDnVsM
BTK+Ccs0+WImz2afPLixd4gdeWkSyeNM7aUdX2avoWFidTLeOVX5GrrNC/vAFynLK2DtTe4J3K3q
Q+WN20TVpNG5d0ZU3hWlRgSahfIgND6OE0Jpt9654UZ5d6WfPsSyfsAZnKqh9G6onDdRYgTNZGzo
U+6zfLxT/nOa4HifhCvKyJ0/ioPbjodBNQibyD10K+2lwR2EUqG479roQUxSBp6TvnQjIqOueHL9
+RBn3n4aws9ZNT+pNscesUP81D5C09uQB7i16vJ+iuQWSUe8KiMKf6/63GIjOyLydrTwdhgwRyog
1Cn9s5Ufoub7OM3rqkkPWVN9MKu0Cuoi2nuV2I5Fl6z8yNw7hsMvSfzr2Ch+NOAUAWWEq4mbWsqL
pvVvzYYREfXO3pReRH56OafOyhmydZfeiiQArbntI2fTyPAVrOsbfpNrrbvXzPQ2jbPNNO9hH6wi
48Ix7/qyXWtyO8+fB3x94/FTbOD31yHKGSaNSEzzta5MrmW3tjElK/QIOyHyHdZd2Hh63bOWa1up
zds2qh6d8GNl7Ww7/yCNENHQuOvNdEexSrjQXaJFlxpRHNJMganNG6tzbrrBvzFLf9tUn+b2KSx7
zIzky+xB9S6cC1q9m4o0sWmYMWSxXxIZ3cVhthv1/HbSKO7tipEarCGaDq9kK7/Uspd2MK6omi+c
mnuOPq3GidlpuMCY/q4xzWv6SNEN6MlVUccvjvnKDNrPst0ag/45Mz+n/gcj5js1F2UYNkExqB/U
f/d6ph7KwaLEjXcRxjz6aF165XOpNVyUXGcPtrjx6+5gKXHFDfwx6Z1129Wo1K9b1KB+1m8lCUP9
8GSk3tZW17513Tt7bF7qQHkEH03jgazuvXRR/KZXepRvrUWNQcXqldbOTLpN20YvIs9nQPDwfsrV
g7csvtgXH43houk/2M33AhMLK93KwliXDmlFHWndWEso/9KVzdbX24NVpVu3FtcVraSAUrsqVyod
gyrBT2nE0K7yuKdkqGCKW0eTz7nnXExm+Mj9cdPW9UHLCk5aTdwPtbPX3PshangN5q4S0aUJcKDm
XVnIzVQOF63Tbpz4ZbKdu7ZrET5REahR/xQ2w40l9Cegpq+Gn0arOlHc8GQVDN1mbK4dt8IPvox2
XVurwKsv7OiKEHN70D61HV6dphkBr2NbLW3xqAv9zhJylWsYhOPpU64kjAt8IvPtaHyZ/Imqf15H
5IPNctcwfbnSIm4bPpk6kIKU4Y84nFdCnzE9rrI9bB/MilIvqKNwX5flt5ryiw09LFY+llG6aV/J
edi6sXpwc1+tc98YNvRLklVW5+LJL+uWnb9+EWEsD3ac1teyy3G+9/Q9mNStpc0Hku258mPDs5+0
wb/tQ1YrvVoCvZL0W4yaNzTygyvI6fJxwt6HBelFbuIElWEwObyLgn81qF3k4J1hfs7K+aFz8te+
Gm5azEX2TSy5aXalfuFkxnDoahMp8mQXNzYnzwenaM07NVnGjak/o9902jBfW565Vqm+ipLHOHLx
FG+jnLnbGDs/8batuFYiec1zkIqsLuYrlK+YM7cX8Bnvu6Ktd+lUPWrYomV5vcvpY+/LnZb5zm2K
bKobiWnygLqCVoYOZBG1F7lOYNuob0nLIPcuSsiQww+zmB7McD33brLL9Wpvpv5zEw+PlR1qBDB6
jzJpwrXiY2UePcO+6Q9FeZcU2IuYSWivUB7hH1mMV4NZfVPD8HXurY+xHPZlip93GGV4+um3tkZ6
IzX1c+3W4WstPWzPwdK6hNVB9BV2zBkpaVFcrqrcnFcxF991LuAZdSULRPUSthvYgY53NvCQu0ER
8KS7Y3epWWl06RvjdTq/emb8rPCYx/dzlOmuwDsPlGBel6n2TUf8VwwiSLR5J8pGrbPImsD45igw
nPymrCcKjwYjQFxhhmF+1nvrhzY1MpgNAXc8RbnpWBE5PiPX6n60D9wPDlkefjTm8CVT4b2o45uh
FM/QdF+VMO+gN24tu/sWj5dkk0QVmcex0A4dh9JHTL1KhA06nqzOoF+pGOzBrPRkpypMeePaLQ5a
qgFwZX211kZlsX3nD1YejRz5TUJIV3sjh7nZ2a3TbMPljeXcZVamyMNtlRv9dRf7rOmp+1Q2GGoM
do61cRpbAZeg6JDE2TXWawUbcwT6hpXbWrOb4butdd7Wp++7Hntai3nt+Nj+J92V15Hr5KqQcmrG
eNcJV+6cZEvff7gsQyc7xK2b3RTupO8S2+i24IlZoLedj1HuYnEvL8xCYm1p8JZ9j2ppBstw8QLG
majdKbfc5RbhQXr/XI+fm8Q+RE6trQoR3lmeKlYWBiqUFw77FFb7nbglt/pyZBuxdHUhW8hXYycD
CypolH0RFehHG0f9xnSmG181+Fz6WaC0Kg903NMISIo2Vl18BDi5moAi/Jj48KEZ4m1tlQ/NGB/m
ElfVXOtwXExlfeU6vb8vu1TOq06zvJvab8drKAj5nS+X3bPJQHbSTix5flN5XwD3YkRwVevOvR9N
/qWK6+dO06KtlVy0eqp9mH1LPOL9O5HLIepU50xTPby6KMRHkS+umq7YNUXe7uLGeirrJeGx1X78
R1FxT9UGC+mD5T1oQ3c56cUI1APa15Ck1Wgu0xq2+1hP16Y0vyQtAS2D+a2n0IQZuDKTv8GO37qK
/S81HFuiMv795evqe3HiLLb8//92FrPxD4POiupw4cj8eaH666plG3/AB6cBAtLAlWu5NP3nVWu5
df3tJGaYf9DSY8Ei4zGRZpu/c7PC9PD4ZoVEZ/HEWBQR3PqgiS8doJ8aXDUWTQ4gvRtUQou1nZVS
v9/NmR1z4kSdiIYgz8elTI6aVksO0MMKZweLaL71ZgDSS9ebMpJIbVNrdqZVNhDl0rnDeMEsaBt5
RVl8nszB8lZNHE1PoNzeZ7/KZiK8w6x68jHxBOgDbTBqAoUrzVOrHvjaf+kGq5rnIJS+PaSUBFAM
InLhp4k/EofD8Gi4UYVHct7EVr1KWplqP7K8twu5sofYwPxCBwMleCPT0kVNj6YeIy89MjTSNi2a
Rwc/THtr27QlcIfea+o6V0kZ47Gqm2rr5VNaLLccv71zSEGxLwH+Y6sMplk6E62IJqte/U6HPerH
rhVJkokTP0ZCrmXk7HmZA96MmJ92YapwcTnEfdeFgKCIMhAaqt55pa/k6x8pNBxUCZm0ZmsIcLzW
ynifyrQqPpWW3wwv09iO8lFmasStUY7FVNJqCoulCZGRpCJw4LSKlTe51nQz540Z34s5FC8jrP/6
krviEF+PeFq5eaCgWS/u9442hQ7GCahEzFXKH8OaK/LnurB3qPiadh1G3Hy2kvusidtEpYCLSc9M
axkVXMbw7WBvCj2vmnXCNWe8noYfekKHLN6QptCb9LnKOo4fNYXPFhyQNO4EVv9WgeoqGJxutMCj
GvqKA3fdJsy+mkM+jNwM0tKkg9Z1dnGRur5MfjREkJoP7H2EnSeeJGRIE9ljqNfdK2IejDbjnOwV
UXZUI3qY5vsGXUd6STdMFtcecgGOodJznjE6kNYFRHi3xsi+MKKLNjancFVhtruae5Hfq3BCcG+L
5r7u+xRL85jaO2iVa9xz+HSXnTmoTeMX/aNZK/Hc6UX9JXXTW1PW3pMepdqEQt6y7ytLFl9Nei7N
yrZ64DVT7+Wz1SRoccbUzp9rfcRcOcLVoBxq8ZkOLp3riE7Q2qm5Xa4aR1S0RPqS6FLtwaqHmY5l
le+JgwaJsIH8XpQz1vd5rOwX05bpuDJjvIGChde8NvLZ2vrKN+hYcjYWykz2WalrW+6FK6usy0t6
mGhO2ibBbZ8imtX8g7tjRXiXydVo1j8Oeddu/N7ERL8jjbiwTfkh8ssPw59tuNwef1R1Kvc4qJqb
qqTGY3FkGzsF0ntoi7aqVmJ0UiKxzKYeMWFPC3eTl0SrcZXOrXiVdWGaXTVOArwAbiistS9V528H
EbbZTa4bY7qx3DounpkHqfq2eK4IQr1UiJhjKEgYK5xIcz9HaUuyVDqNXrLqq9yhMovnsFyXM5Z6
NzMu1jMpDzLxbgWVi7sxOygfQTVn8Y+Mxg/WxKFbfxjcQdyNYyK/+EaGI3qcuVik+mNndvylpCJ8
Bx3oLjXpL64K2Q1MJoG4ZCP1wdBRnnRzva4mOzXvWtXF3apKDS69eqSbz8oYJP43hkWhaKraxlFb
ppm3je0qKV+LNs7kVWarKr3Q6jkyNrnrhcUWRUtEgCiRnfHwZLmNP3KzHSpzZfVRGh+a2qeLGI6y
nbtAho2bf/dUaaZ3dt3U9bazKin1i7mR0/xAQUBqgmgaM9/Lsit4Oy0wXhRYw0Dj8KcT7u4v2Pln
u8bloPhvMNqzEDTQuRM4tGBNg8XTCT0jRm8Mu7QPiSToNCAXD4XIuq5l9/UfjIN8H+oeTFYcso4P
LIeG4uxZQxjMhdF8qWM1fTFkfM7KaKGsnD4N7SFqLYjmLr6Ax6PM2DjlLu12QtGEdYEvQsLFKC8/
UMqOQVNn7fUUsijef7RfaHXLO0Qw5MJMxNLpF0uYXJXC5wuFgVlAR+q00aohrUbdxvbmlBCoNNlB
09AyBAWi2ehQJAligFT86f3fsaCppw8PqQNSoQF3yHVPXrHIKy+1WoesujICEEijA0ctcKk/ycv3
R/p10sBMWqRSeI0YcHooc36uPnz2zaQyZi3oolJ8dObQ2M7tdI4W/OvzwPgi1xWVBARakOzjUUqv
SIe5rbifCdZDK8hsiaMyPEzd+LfHLj2D6Hv1/7QKUO9ifUdrB0Ig3aHjoebJoevslmHgwBvZ+zSI
Y2We09u98Tw0exabWaQBiyTueJDcdXSucKmgrg8pfiI7BCcJcQUys5yUpt/+RO7iV8DKdj3qxJMC
MYUANRDIJBah57OmD6ABUZacmQdvPRF1KMy4pZ/mnsZg105jaYmtRDBbaRUHet932T4bSvKuygoP
oPXvPxN+UosEa5FiWRTaP087d8J+n0UIdOK22EvLTmzQ6eWb90c5JazhTYgoyqU9gk06m9UJa9uD
9Iu9ii2C2AE7awdwRLdncUtt6K+qUv/228NxLaATIxCVOrZ/spa8zreSunU9MGkteRq52u+1XJh7
2YvqBvN/+ww37NctEhsBgDbs59iNITQev8RoBp1q2glgXcRukHfRKxwy4PvBuJlcok7NoTgz4q+z
hBExB+LAZ5tDxHAyYhJZyVAyIvaB1Xb2iMziiBCgh9k5p9Y3H27ZNLD/QWV0Ki527LIdkDF4AdX3
uM0ypbauY/YfPZ+uUmSkyaPXKhg073/Ctx6Qyc8qWPTMCE+OH1C6ecQO0nsBzNlhp9VJuzHrrNm2
Ndf994f6defFopDdnX/SW+NDHg8F+FeGFL1hYNAX2yeat9SZ7XDx/iinS2A50JDtIN7kv1gJpztv
57fZ6JFBK3PCETOZaVgJFLSCp3y4LWjDbP/BeGS16za+E8sGfPxUaRjlWOHQrRMePjWxDWmwR5Dy
TKhA1QfAW8WZ1/jrPKE2oHGK4oSD2zhlMSf9rC36D2IQVQkDpyTKKDBjL/tom6O6kkLQz5ncRp3j
Eb85LrsKyaeUXZhHHD9oNw6GnPqMI0AV9se8noxVmYvqvpRO93VC0PygVbAH33+7v84Z08VoAA8b
DjjUlSfT007E5GmtEAsyS4+jzXXriwkt7Mzu/OsqoL8Cqx+GNKb6NJePnw0gc8Aa1RR01mLrEjuM
b+xB1S4VY3jmgd4ciU8C4MJg6KaPRxpSXYLiIpeodKOlzQSgF9hziwnLYABSvv/2lp99XFVRGwOE
GCwEKp5fNOFuJHvDhWBVhfnOzAnL1Vrvq4oskDyrPmOx9eungriPCJxcDmRevxh5pF4lw1krYXPh
FLfSxxCo2KnEmUf6hc1k4RNnsinzRIiF4L4dv8A4rsc8Lj2g3HAmCal3FY2zfjKJ/3W1qhSrYfJ5
p+ngxc/0VeS8bvQWkqmlxV69nVgezuJTaRMsFZX6OU+VN1/CUlLg9uHgmXny62DHpGFr8dRe7TYr
N6SfP7nhORPWX5ciTBwMTDjtEYCx9xy/Ax/ue+z3tBPiNtMOFZZVd5EOL9Xw2/ph8rrmOYELdsYs
79dHwxwFQ0yoRIh/eb7jQZXmhT1+ieT/8Fp3sTMV61bk8Zndbdmej6Ys4hoG0S00sKyPU1G8l9da
po2tG8iplF+dZMq0IMkzkKjELEiJlKHpaDdxk+Ik72BcdC6B4Jclg68UzBLyhBDXLVKj46f05jYp
Ordm/LqQhz6agS1sacDXKCe6vXOXnHM2WP7iyRMv9lykN1BEo+o72Xt6EdZJzDYfNF5sl492WIVz
wNkR2ZezkSpx5nz85TNCrCdBRyCcR9iKt+nxA5q11SGidJ3A6JS5FiEaJWwVfvuQWkZhR6WIxx4G
fenxKLlUg4+hjgOBP2vxxa2MnZPZ7cqoTGMFg6T+1oTOcG5vWOb98atkP6CRBeESb3hqxONRy7kL
IdxHS5coguBpjM9IBz6Vwrvx4/ajUwxfbKgZtjd8jCvYHu9vtsZSfR6PjnAJySSuBIvB1ukC6bq5
U8aUO8GoOXKj2fp8GUdpv8pmZ7xzG2A0r+nSezxE1E6DBX/Rrxw6b9/e/xkn35f6EfHw8jOo6MhZ
OJVspUZVwg0mwjb1Sj+oO+yHwcJ/U3/z5yguoSLL/RZR02luWJ5F01wnolg5I7FtSRPjjD5nxplX
utwffnqjeP5xq+BLEuvwf9k7kyTLkSy7boVSc4SgbwYsEaL5rfW92QRijTsABaDo2y1xGdwYDyI8
Mz2clVmMGYVSIjGICDcz//a/QvXpe/eeq9kYfX7Z5zKp477WJ9Le1tFLdjK2vXcBtLaNXGnE06H3
6rwKY9uaxG4p4rHe2WPn/meuv18e0O1VwDHZCh+Kcm6M227807zC0pPaTVcMEIx2lTvOj1H3K8Oe
9Z3CELj/a/dS/jZOOGzZODnhzv0fjCGbRlkiZ7snXpthRM4HkNLnFUPp287k/mckp18ikbb3FJkp
HthNhgfWwfxlv5sZF7eZVo8B4V4KthNt9OTk223nTPtRFXN/GgTaYnwvrb08NB4vKLIl/fm97RVK
c2W2Hkp5oDPjaL+3KsCH0BzRDISOnmgPo12V6aZfcmpYEXKazQDN8+CEEITUt6XQWzUSuVZ7OxD3
pLr4PfVzhSBBNcX778/Ff00G/21DUvHk/PPZ4L4q3iW2hOSX8KEf3/h3PSb9Iy5PBKlsq+SHFtP6
jcOCgp/UrC0GdrP7/k2LafzGvRhNMf5pNJk0Rv8+MESmSY3A8b0FVFl/aVqobufRT3sAOkzTxXuH
HBSmEcLjX+78Wd0oFic1EdGxt/pNaZtB4QGmgIp8HN1iJ3SAsY72jErvpjVRXTNpJ2rtkmrYjKq+
O1ulfShBZRD6cq0o9qkazSsgcWd3yp+AQF+p6fo4zvbs941zKtibx7Y7aPnoe1L/WNTk1JrqXWVi
f1Vyj5TD0voq6T6UIzpIQ/tuu5vasCunfVGge6mE+HDy3P6Gx6bbZlW69jhLb9hbVoM9gEfsNLpO
j9ZKM45zyj1VLezhqc+hlRl6Mb8R0E3yqVESdc7g8DbFmZN370leV9fgnIxNjfFZq9kcpsLC/th2
5SnxpnEncaZc43dID6bo6NHW1OlbiwTFlyEKMPytfTcv+X2iWtUnJpbNtIPhVtFV86oXBLwyKpEA
yHE6AsZu4tHPpYvSSTrPTVl1+LuIbhUmQrLSLaCWWS3zAbW+wTt1NMRc+rFo8r0ztPc1LlR/xCv5
aRVx1FZ8DbvJKS+75JbIsmPfoEQrC8a27RjEVb73xjIqquU4jWzmanparOzg5Oduys+uQIlotEFb
ovnqj5VrMM+UbLyV71rrVZYRB7ukcSDi9GlJRr6gukpNEJpeSyoj+TMfVuLspD7c8NG/zvUaTXUS
aO4L49jd6pEra8rjioixIaDbQUjnBVxhyGyQvsfvZDJYEZ59oaUK2Ll5uJHNIl9rYfMOG6ODwExj
cvnZkYscCitdI82su6Omy/zJ2OY5hYyv4MQc25Uo5FmqbzNwycd4qe+7ZFEPcyzENShCQ6lOViy+
meO5S8WOh23nCHruir7m9Kkt8upyhwX82eZdcaNbtXXohuwk4NLmMS+xbIhTngYu/sa47HINaoyh
yS/WgRKszqyFvKx8p6txfS6L4rqIHWaVetwHXWNdzNAPj4a5MFZTzTVwmo5mUJ9cm+sq/SRPSQT1
phcuHE7wXztyv2yODtiqZIhtaSP/fFN+GGAgRRk789efhRv/+OYf6g3rN2ppHMHbfGS7fFHV/rE5
W9ZvFPK/FwtUJWgD2YH/kQu3XZ6Yi+Hax/S9IVF+qDl0+zeKNiCYXFARdBDF8lc26K2k/ml7xjhr
bzwEjg3u/nRkfynRNMIfvcbC+OWofZAPZudPVfoijPyjHFIEwuASdtgUf3qnbv748T8P/n73rP/6
tzIjM3/v3m9m5D+XZPyPDPNJSgx13Vd+j6XGTw08VoRMnkYzu1raqkSNa+xFWdzg63dQBJbMpdv0
UbAZhxw3a6BKYe7++pL+l06QrVz5OSnxR/kSvvfv//67A4SZz/Yf0e/uoNvhW7vcfeuGov+bl+Gv
/OEPj9HDUn/77//2yQC/335agtnkZ0/Gj/XGufvPF+v/+Bj+2+XQUXJxgGZ/WuR839/XKWjMLY0S
hhThBv8wdLBOVci7wKExZlBLb/Ssv61T6zfMSQSoYCvi0rlVC39fp/wRPwZQNicVjxOCpL+9CT+W
yB9Jk//xlOz3Kv3PSwYz1dY1wRDHheVXsLcykP2zYcpRiCcnY9G8aBFxmMYGSHYOaRTKIo8mK733
NATEqz0dRsagSFdQHFvIjq1VWw5zYh/lykrvLLf6r+3wx0qhZvwXS6v4eJfZ//qfPy8tvuGPNaXj
ecMlxC6FBWfrmLJy/tj7NO+3jXa5xUj9sMP9fU2ZVJ90/zGoMafcEsj+saYM7zdqyM1dBxqf0SJ/
9BfW1HY3+mlJ4dvjx9NHAXaxzZN/baU0Q5M1CIGSYIO3cr1B4e07o1CiqqiR0P/0rvwHe94fqKw/
/XXs5ECKqIdxJNFf2W7+P91DGwvPcoJrPujbynxZvT77UCnWgCR0Q3XpKubQ7yZX0oOvSn366Iwt
SLxIdJw8Aq3WAds0nSX8COJ6jpekiJK0GzxM4rW4NQemk2GKiQ6lB+FV587syyooZT0dx0EFbZp5
6Mj9mYbDS05kVuybSLpm6jy9XYIk1irk3boon6y0LWtfo1S9ze22ugF3NPJaGgELJ8+cMTDBB48I
fN3spY3r5DjR80NkTD6cG3SmmBB6ZXVt+WoLRifo81h/8wzCfoJlcdKnjs6wFqgkoCErlSXqf/Ju
URqtSm+UIQco5lU89iMx8UX13M1xea6mWtwlGITEQRiLOQZkRNVQB6aGJAYVtIbiK0PT3Iwjd9ZI
6xdt/CacvLGjnjvpW1J51nUap8iclrm1XlDjI70ayW2wfa/QJ5rqq2yeQIvN2UHpSH30SZRZbp0c
2hmISh12gFsrzSvNo/g586C0htx2CmxcUu2ALqgrLRSkw9ObqWbdNszR3Gd9GWcDQ31ffpTlkk27
ylxo1Q0N5o+gU12MaXPiabeTkpTGweytzoKhpw23YjJsYlLJjOnR72QuQgfHHElXm+1hCOTUumdW
bY2ZoV28B6asac16oZhGelEzUMJfZr+lGNh0dHG6+a6UnaIHxSqMJIIAlrY74DHNzTL144dogTH5
g7f2A8aRYSbA1OzGxsekqj/CzEShnK8zQqumWdN9n0yLGlTTtDz29USFbUkTObZt2uM1NmT8LN1Y
tmj008oiGAGrhrQpH/YGTYFvGUlMMjKRVIW5zpK5cNt0QmHeuvYXWjih+UuxqA8yQXO5oYfbNVrq
sVMPmtp2UaoV4/BiTpvqVF9SEsoMjjk9KiBIviUpMeZ+PNsQ4tqqZXcH95IlvslUwfJjNALlsSTf
igAKs1jSgGWifLggG9JQVxTCvlh1seVDewLvpaax6MPcXTrDn7WirvwhVZp7o7XYHIx2TuVOMyBF
o+NiXodiT3dvdKMjS8CdPKSBTZP3uV/jHs+jcTXIkG+UrNN9FRRF7g9aTnA2HsjpuzeIusTQU/A0
8zIeLGOemoMNNNCJuJqbBtnTCxlHk7p4SrCFpGk73ZuGh65vDYZ4WYMED9VwfulYqHoQrc7uVYnv
P43S1Wq+0IYOOHxibcC833jVErVO1r/XYOmyjeOPPyh1p+JtWnpKMH2o4zbEnuskkbkmxrfJID7r
UtSL0+3muu2q/ZpqmXXylDV5SIupniId1r3cWVnTfxbpSscLDIBqXML0YrZezaM7+UWbDmjHuhVV
hmkX9ttqQ/TD2dTq1z064Ccn69SHuhjlXYI4FRUcU98byyssLcJfrDchBA2nDP96lff/p8ic6v5f
nNTyCyXfn2pAvv6Pg1r7zSG7Gi7cNpWjatua4z8O6t/omXJMAtrhpAZGwNzoR/G3HdTIYTjbyQ/B
urippH5cUvgjkxHQ9oM46VCJ/6WD+ncN1M9HJ1cTAvO2oTXDCMxZvxyduoeBlM6i8OO4Uj8y0tZu
zLma/cVeq2BVaa5CdaqOce+4j6NT9IcNzfwYN/VFQzjrnk5n5PU4CPkaUS7jtWNOrm+OQAPnlgMF
V7sbMSpyd2j7ZCDm8bNUcS8mxRiOynIbs0L3jlEW0Tx4abDqVX4s7HUImEzidkuwzLZa9tbM7ms9
rSKUlXFe5vhRtVNjJ/sl3cdNe9bcUtm8eY+1rQ1XaGG+xRyCTbVi4CVuGOZe+dws4xh1zeKcdHj5
e0Pvl0grNZi8Suf6vTb3n6ai3vFSyssRdtVUTS0ezLnzJb4whl6Lfp2sbrYrtUUg2l3Zwb2Ms3ey
xzBWKgwdU3/uYWnslmSQ0era666f2iSqK+OrMtc4zOhS+7lV7gc3HR9EUd8ZSf0V58qzCV2Edzqz
viu4Lt05Sx/ivDUPbMIHr9KLAw22JqjLej2toyv/kPL8pQbwQ1Xyz69W+5/vZP+XcfX7b9XVe/mt
+/VH/b94v2Ox//OH+rrCtC9JMMx/LsA3yd2PB9v5DUA5pTKdBIIgt0CJP55rb8ukR4THpA0sO5oz
WtB/e66931SGmbhKGOX++VJnEnLPTmEitcBNiAjC+CsF+CZ8+XMNzhj695ulxthvu8j+qpoSSYYu
cZ1FoHpjfOqGMvCKJZon5yVOUhxvTnPy2m6vGnujVg+491G2zm9Oxlxu1At7qwXTB89ahsWHQ5Q/
EiofKQ0LHm/blD6Q5JD7aWrtYwOVeWnQO8wsO/DyGgSMjks9e+gWA/uB2R9HLKAt565N/ivTVeTu
NCTpmvp6/tJ3VnVheDjdh9Oiu77Eveybc5uHJvVKleShcFs6jPVptuH8cNe4JOU6sDr3tqH3Lc1n
RcP25y34wJxjU64Ch916nU4T3okVW3CsQzKaiwC5TKS0lwQk+O2qhGWOhbhYXmdt6jGP5ftGq3cN
RK5W0t3s4hec3Qck5ak/k8OWWXHYJm+VhE40nbT6bYM61Zn7YiO3ryk/jFdwFjUhXHJ+HpVBJ0dR
Nw6OV0K/0XO/s7tTO6iPDYZ/eOyPQ25+rozOmMfmjxWO0cUFP5R7OzfHj9GpviFIPlSM+ezlysEZ
6a5r3m4w8+Q06RSPHsHe5nRnzDGeRDk/OXRpO/fB8a6dBnerYrnBUGoBO/l1i5swkFo57HOZ+qtw
0lvifXdtqh7wyOH3Li/U+S0dhXcLtlN9AnDTPGhKNlyqcfXU97pPYfEG3CpSJ/dZ62u/ULeSvT71
OHqq9l6k9Fk7ykK4boVfplBE7M3bFrfVocCY4Hgfq6tc5t167ot5JMq7jrp1OpH25Ib5Yhw30s7o
NtnTxjFCQ1Uy5VeZZIr0Tq7L/WSK5mOFRPnNrZ9jTiRrXt45skiNd2/wh9y0+hQUze2mFIAL5StF
HHrGnIRlyQWjrLne+HikLnQInV1rPkCL757mQT4uRd75M66oQ1YtYtcIPEG9qhb+wFAeNEHgGUbo
SAzi8hGsRjRpl9la3Op2fbZjhXY/RySSgSAV3lWsqX5cJiHd50MprNvai5+qird0AdSWn8xC97u8
UH3iqaeKZHE8Q3ZyWdvHGOuMUeIsTM3DrFRhogw+fedHlxrYcr5EUgZVdc6d8ror08o3GCdbZ9SP
O84zvPGV73ndg55691nxuSbnZBG4Ys58KXOeHGvlaIb2+LaWH153a5viZJClOlf7wYNkoc3cPM8w
N+EQVLx+bTlPSv+hxZthq6EGT29jnf9vlPjBWhARHS7bBN+V0gWyyR6bRb1pV/G8bFiz1dyteuFr
dmAsnuankDtdxkauLC48jJaNVz80dnJbMxSZi6MTjzrmEe2AS8UOEsh6vi6aGqEqZJDamLkvKt/n
jPAnyxU3Wt5eGs3wfcqyt7IdUlJ1xUuVrM4eclnUjMaVp4MzG5SswUNsLZ/a2iQva127t1NRYVqN
ZR9yV9cjaF0PqTmOJ25f3TUtWqADjTR9pg88WtxCAgEUypdee6N31n1rVHe5O13mXrsXhZDfczSh
T4UzwdNCh+I3esz9IufrFZ8PDJHoXZ5kO6tLT4naHcZUuRxyNWyh8LdO98bhTZOitGvf0j+0oj0U
cQ+vRLmPe1cEjng1yykQicQRDCJlJ+lfBArCdSgaWOlNxQRBkERJ8x7Pg59UEhzVqF9L4/vUlBjU
7fllMM9Y9YKiHkYMfX0SjXaSfk3xhDzX0hTdX7nc0q7Ll0iN3Y6ArhZeW7mqbxN2wAvcG2QwSreK
MqZKYABUb99JlmnjOhA3O0sJu+Y6x+4TisRUEz/uMa4bzUupuw+p1pICBzuSc2JVP8fGBZ1SFWbQ
cY+PAJZGTfOsO82LcNCCxPEL8d9K67l3TfZFbCHPc+EEeSO4sN7q4jDycOBaknaoONdgWcw+4Ua9
743PqkUDwKPBJNCAt0ntWSbjmy3KlHBCQm8S45R36i5nGdYYuFbjncufj80gMrIlUKEr5VMRxtud
ezY3q6E/x9jLHS3dq8tLx34GiexVpd50mjJhhGnCu1y51xVORWa2O91BMozE1F7o0E/qUtylln1P
sy7JIClhEKtL98qpszf0yhNImPnC5dejMUJz5D7TL+hIDDYUm/Skq2u4ureumbyWWRYmkwyAt4ZD
d2Ga99gaWWBqkKrJG6PLUGf0qvT5PqnmAML5tWcDo6yOXXvRJS9x37wpHQ91c0LV4m+X6qFs/ZEK
1yuLMHXIJVeSq2bs906lXFpz8Zo589FuHsuifXFr2JnsgmcS6zAn4riPkAAC6onpXtV2sYNb5VzZ
dYJICDl5Orab4kuDBDCNF8qU3+r83Udz04KUSQL2cV6D0rmSybR3Ui/IkvSqMF2/GvmUF+/LXNpd
0uikUrWuLywge2lR7EllPM+iOQ46qQY1ZQZzGuAc43j0ZJcgdkNGXJv5a6VUD/EkP8yCuHrsnf5U
xiFJWEHJCqZBvav6arwfpLZLc/dLn3M71BPzq7e9517bYCJJfzJ58kE06CvWpdbeLbqmnMHhY90D
tMyA2w1UVNhK8TrbChsejMyImEjfnIoXjZyr49zAuGt0UuRdZSUIjl9GHR+aGcOj5yFRUbIdA6hI
OO2LZZQPcOVutYbw6qavd8yQPX/M6G3Va5HtTbaqtF93Gid8Tghevxrn2p53MWgYQwTVUAdiG4Tb
4xHCy0YdwNi7Zuvsq5CBsrWKclc7V5W8HsQRniMJyYiD9o3Du9NghZT5CbPngY7O1rI54yynOgB5
lB05xPQg7+KdKJz9WnohKSzXVav7g6p8G43Wrz0n9JbsViub+9oobxdluNbt+U5Jq2g24vLVMHMf
Wud93vSvqvq9LI39UH0nCuQ0dWcteU8s8BGGPE7qEMzKdHAamGc9GgUeG5WyTl6m9eXovsX6idwn
jSc6loxbQQPVJ2t5lp6MGhXgqTh4DHylJlHJ0CL1nowlD9zpvSvdyGrnnZ5fZXzjOCcYA20+OzOc
VYs7lhXIaj5MWspxUb6JrcDrVak/t8WG2rCCygA9wZXVcsHJ6hN9YUrts7YWgTNiUVaGezG5dkR6
AVJh8V11eZSG/JyY00XGSN132vFKpEfQ8+eZ1FJpl+oVTbMQ4uNnOzT4L1WTSqY64P7bqXQKGTUf
AKGQiFVnYWNJjUf41s51yrf5Q9bNYVoHIDMjEcuuftIz+1gkBZrodd6BfXl0wSL2bnOndXADWAYb
ODv77qh5uGo5u616wk17MlZ5gwguC9fSTf22Z/ztDE8Q6qk/+ijOYo2OWxxJa9qhVXsyx/aYUTpd
KUVWl0EXa0EHXdY3LUVl7cd5lIzlbPv2huyY8UPyWQi3cnd4tf2yOxnW5VBiZbUK47sdr4/VxK+A
GC9INhyWJ4z4YHNPDgqcmRV3eX8sb626/bBdFT3CzGdiz3DwAC4UErf0AtFZU7Dzatc9QddT9QWh
J4wtLg4lfs1TAeVe57TtLHE/rI/SxA7X8oZW3dHIvTBddfAZlXupFt1Ja9un3lwPyOWfrXR6AqB8
WWTamXMimLhzi0o908kIMz29xMhy0BV99rV1OM9dowe1OYIyg2Si2E6JWMLcpanQ2Yj1OqoFKBlb
jWpzyPzVXnzE60FZDQ+iWw8ARUMuOg8Lbznm3xAzru+JVV6MUnchxwCssMf+0S1nat1BJShArHth
1mSpJBZJ3/17R//Onwb1k9K1fbUl+z9aX8AZ6HzYPEa5zzqDJM1BM2WoJLod2uSnA+uFVuErSnN2
UM8eEn3ZN7VmHOhRWcdCJGHWx/d0WJKbYlZkMHZt/diuLTtuWpWTc60sc349w10HEFSrOxMKa+hZ
tb+uqkktvY81GuGkK4a29HbOUGwSC96MVCrPs1vFN4rOVW80dL9Ye9LdYuO4tkZ9cAbrYVaUK5eG
KQveZUXWFf3vVpm0wFJxAOtyPVSApQFvDpHrpMozQm40JtKJ3xTbuxGqgnPXomLX9Px6Ec6606e8
OxY58BLEjmwHpkOvpTrlXnzntIaKere+SsmuCAjRvmnBpgaj/MqEFRVtr4e2WRtRk+WQt0r5rtlC
3GQi6b40a+0ObuEWAXbJYMoo3RrDWIMJ4cnerZTugrGBDBC6UBlkWdBkA9C0noOMVA6M3Kpyskbz
QVeKNMTQBB6Zm5YlZejM+vuod8YOsnNzyJiuhBNwVX/t7JLpWGscqX/2tday+dUiWFSGP523unxI
u1q2mm+v132THzHf33aqd42Fn1gVTEP5+OWsIKzMdUCfmIRxs4mvigu52tfOQCDQ9rDogxOgE08Y
3Sjc/qrMDtZJptezXLt9ZXLH7Xs+tniVdlADQdotMAcCDTE7d6LurW7xULfanVHrh6VzLgBRRr0h
r0kk6s45dADTfW3V4TB5zneZiTCX+bd2tPysi98RdIKV+XS9p2TSngytu28L88Gay/QUL+knY5V3
q+3eqrJ7dZThLjP47RVTv0YgWUTtar/XCY+CmkWLl1IywxLq9Do00Epl2VfJJf6cAsQi60pL/HFE
+M7Ix0aWhTWXxubaUUiIYX1uVcIWK6yNEPAKugr1laIojFbWWx1W8sEo3mqNnnqijhXsh/66chh0
WWjXQnvoLteiS68cIQ3fWtygdPG8JcyzVPWp4wjpivIB9X9QZsNHOqMTdeRas9HYc+j2Yq+jFq2S
5LmQ6X0li6vY6q5qHVx2QTFVr19jhg2DgzdINyhcA/+76TmuwfFyQZ6ixVVpYoo9t/K7oh53fc48
ZHGWd9q6J6eNxwvHTb5nlDnAoc9FM95IdfzyeruBIy649DuMO1f54q7Ojs5pHdB0pmiXkWzdl1ZA
pkHi2/uyhm6uE9oJ7SoR2lsm+pssjQ/WavvGdpDodhMVrigivLBcVgE/6eupML1921msfO0kNeOs
TgPKveHR0kuwVKWzj2dnNxJIkGtTmAEjcjIjsCglfY+dKreXQ9vPALDoDw2G/rwK6PCZSXtD67hm
k/w39cd0sCmlnHczqw6l250GYABuXwMio6UxxwAxvCFv/MWDHUiJuoyxdmPUxhXs6aA3FAJsuMVX
CpEvjSVcFXfINB6Srh4unGpJKUXn41gsTBhT0ffPVETDhdfon3TCYTesoTZR+iGUp5c2JtbVuEwz
s5d61o6psWRXk7MVJ4qR2pO/1u58C4wdUhOIj+lWYDXduhn3RlML/sVYXgCOnSbIe9OMedTvR1Ba
g+g+GtuKvPlLgNGEEPaQZvPVmBnfKmn27JhTc5UYtVIHltkuj0lsTzkNqZJGU8PJa0bDoi4DB3Cb
IJBrqgNdbfWuieWZl90HQu3u5cInuPKQRJDhZ3825uux6qNRdoE18g7Cebgu+OQVtOtT1VymarbL
S7vaq70rQzQFdmj223u+FqELMCzBEJkW6VNsVZFr0pYZJssCmxlD11o3uDpXZEMsL3XhHumemztp
dkyd6sk82V11B3gquxiWeYkcYPhQMvR92c8nggZKH5vizAxU5A9NW7chcwUVT1+ah0qdb1lWAyuk
nD8RX0YWOqcbMSy7LToa7ovJTeQw9U6I7Hqn4dffqZDNmiibWfb9mNhXbPL5s7uRugV3Afbr12Hp
Sz/BFmj1drlvLWAj6I6Wq8Hq5selzJZ3pSDbPJc0O4erplQOWZN8MkHI9kmNh3jILQbZqLlHmiKn
om4ZGdqnsXjCKRdlVRwk9QiWZ7DuB3gWaj/T17fB+hvHbja/G4RS+PlCoJOV3c6V3Bli3Y1xwoXM
a9ZLAGvPiqGSHN/eTTzEOEPTuw7rt5/E1vceJdlWoxj2FMXqRSrOiqaGYFQD0+r2Wls8uMangTSV
gWvkmcOdJ0cC+hrjkpSHL31qOEWb6ji2+TljEnrQ1/hOmM1lo2t7daY1tUD5OIw9S7/Y3pe0yO7a
Ur0sHW/eqclo+kpjZM9F/NqJ+ULv77zyrrHloVrbYxzbyTWNKdtK6HMW+1rMFhy/Rntbu6ULOmHJ
CCF9WDfFlQmoK4s/auN+GUwtGK2rrDVeljpCVqDTlqOlN+PccEdxlc1INzmVlD5VQkXGkYlVllJk
faHncSL/+aBpdEDQzgDi5/QrNO4CWnM/boHdZma9Kmo5+DInCdGmQKdL77u5e5chrBC9DeLHYoxq
e5Hd6lmg9aVDY6U5C+uBAMfQYi/rOWJxyEUyyc5FxbjGptmT0QACGXZIwGkiDAAaMdFF0EEVcetZ
PD0gXZvYgsV9Rtra+lbsAjrDapdy2NQKygDZv3bKdUdTGp6lW+Ml4OBZrHlP/e3bnQhNZ2U7AieU
hGoyk/plat8VJ/m+PVX2WCPaa/bEEbz0BRswbv27WvL7ov2bZNjKI33QU+dYRztVfcXKAkFAk/ec
s3bmWL0dyuotR5cAUS/G5kxKb892PPX31bZVKA+V7YXVagUbxhbrw+U4mvtG3TZnby/nT+b5b50H
ryl+sWlKDONuWtxvghuOQvMzH0pi2tNgo87ZznDK536XlpEcoly/T+dvevleuC+4kP04/WLLPnvt
GGkDQQ75awdxsTmpZbavabUjww3pKcBxtHZdx5VB065MT9nlY0FLTXbnMvleg5LNtfKyxVxYJere
HTw/Xki6SBsT5KdBwWYFELj8uBbuTkmfHTvfccnlDQSjqadvqW4cZVEelfGm0Ogg51s2eWkeMnTH
jWXfWPLeNd6LwdgEExE0mLuy4ELfmgoo1xEuUJtfd1l+jrmzgTwyIs0u0K2TzbvSoQb/dmuv00dp
Jl+Vxik4d6Rfu3oomuTWGt3Tyo7XyOxIXhCDiTKVp1bVn2si8+zmGTCoZAoST0+ake3q5PvMLKHJ
g1Z/Jp5i6i3fK5+qZebN7QLTJqhiVQa4hWi5lfkuHxlFYCHc23OPwsM9mdl4obYVDeEkHI2XbO2P
WT09FPpbQRCIGB1IQyb0SglNMQ21+JxYr2bmHmS9AR8953EgAosXKS/MPNtnTXGu+uvYG6oHLUvp
NymHBlIouZXcEr3Qie8zEZ/xZpEbA95MX3bCSkhCmoh80jn03aCXNw2a1FWJOQTvJvNBDqvv6np5
aWeEJL4N+mmh2QtNcki5eyOsnUQAmJEZj9ZecI8ytXNZXyJEJHOE5XTK3WOXrUclOUmq41REOYVi
Fkn5VKzXhV3uLPVN4QgXF3V1mhPnIKgf0vkB0NnllEWFunCAxKydk4cUJMuT0MVrWbBktmuhqVSH
bP2KibDzxHxLyjSR3s8udCHUNj7wx0v6y9W0tZ1XrBVcISdjp8rkRveQ2GiocI1Diiq3hemaM8Gq
iBAUhGpndNYgbIdYwI5OY12Du0QhxfYP6ktGanO25NkqLm2KT+VQ9bSKQBZqflV/m+WT0T3rcZTp
nH+1c9eUfKlWXcYZ7RAmycVo7xTAS36pPLWaiPqMQcdYZn5j6pG77pfaOKALC1xsCFV71eqs22Tf
eNOrIW7XLlzIv6C94iNQupAS/ukQ0B7uDTaWjD1K35neSvqM9qGt7n0KpNZvy5tNksiggvGHi5HK
c84KiLow2bifusm8vYCfknrO87JMRlStwyHn+kX5FEGUPiL+9pkUYLQSiOEGH1zZwJpTnQg6j3Mg
tzkUNWE0Y+qCOzb+N3vntdw4kub7VzkvgA4gYRJ5SxI0opMpubpBSFUSvEt4PP3+2DMT2zNnTey5
PLG3Xa0SiyQyv+9ve/iamMsnJ+na9IuDM7esZ/mptoBs8/5EVlO1L4362sXhx+hVP22D9bbrX5Eq
NK/pkJd3yDUYCq2sPtO88Z5Nb4u5tCuzbX/RPnrS5PvafQbW06+Tvg78eNOZPrn6VywHqxtEruZ5
p6XBcexhwriGJv/o+aeZPybtvHaMOuibKnl2HPM6S+c0NyRNTe1uEjMVMbC2N9D3RwYV0SytGxB3
FBRE9xY1/+f8MZZBoV5m66VJL7YISfjrVovRBBXf0tnOt6E4FfZwb7W/Rts4JJU+CP8DReRjCg4r
kvsQFZcvdSCXeRe5XcCoMGbVIc4Pcx/E4ZsYj6X7BM590YXNBN4ta4HRb+WSt7xqm+6J1sZ4jabw
XVGHm6t3f6hPtWdvVA3P1oRE9TY+B0pxSPPlbM727zL6dICPN+iMAyUQlMWhTLaNLC8gBjZoVE3l
mzOcBpMX2ZoJUjx3X7htdi1peXn3lpCKnVnc84R1tJV2foBkzgeTUMY7mzYPlYQHavv3bCnXcbZs
7dx+iArUe6aXfIU0gbU5mdZDtNwlE3EXRNTTs4J1ciqJBTfqTZryfW5wCqwARDfGLPcDZUtQy0Q6
1Nr4rAgVp14HwQqOoDxT/tFPuuHHsDgfnslzXqrp0QIfmpT+7rvmgHzaWM1Z1EF8gfkrAEpcRrAi
0/SgVGp+dK7h7dul9+88zVK5dCTNfcxQ7RSLUKHYFoAs0eAVB6nmc9vbDVGGkbchD3UCFYybB8MN
H5ee/aN342clInsNFlmv47A2earaaJ8Wlv1QWNtQ2TED9nWMcWvPxjiuisT+UDGZjzMZkCydk3Nt
OJUwtszjvkKJydllJuErq6HiK6SWY4odaocGz7grmt5yA2+Osq0EfN84hd7XcnqNJj6NZnSmwNGv
4+jvjdj9wGWxzWjlWOGTfUHKyRImtm1O/Y5Yrt7QHOCIt2TzbXUbH2phnjplXmRMxmVqkIAppuku
XcxVjS7oNGXa3OSLYe4U36R76c2UIUeDv8pJkz+UmZtvzVrO9WpI8/wVyZ2TBgKcZNe2jojpvk5l
z6JkC4NTJfqRZH0tVrKNgS+zmN+7SeeUdNs8aDGB3xm2S25xjtSod/g3tfAOoLTobcN16CfuNgzr
atea5aNri/KxsqBI6QuT1zoSzc4u0y7IvEQ8y7Y+Z1SaBiybaKnkSNlWzXYzEDu4KSrAiiU2u6cG
3CUA07fux9yMI8LYvW5PmyRsdT8VC6oJkcwPzdDAktO9aW3xr8V7VOH+qrCtpyysf/U+8sdLGQpb
rfOost/HQjbfww3mjciiXtcjWFOeNfp7SYhhVNHSf/EMEmdIMdZ1qbQM7EyDrxQpdDCK3HPBz6Fl
mDFNycXgr4CPcYYVFMUUQGb+Huq5XeVxLu61J18GBUhGbO0+RbxBi1hpv0O6Q01XFGv1YjECvAyc
HuVobUyq57EMJOoNBxWjbt6NP9HafsXkH3d7sovdU0Oaz4eOoL0jFA9fzLFjsZobhnvTQnMyGnvM
+QU+tIWuMdeLe6aPpdyPplOePAPYqQr3fBYdZ+Pk3lFt+dUNVn11VczuCCHJrTvJdc0FBdpjDA7T
3WgeYoPpDNlxf7Hy2X0jIbqp1lbbKvI0J0IAHdMYiArBrWZEoxskaUWoDTvNro4NkN8wvtnDIhgt
NuF8zr+0I7OnnlKYRzqGWiiUpUIBtvwkebTYmsWSf6mUWJhNC1QEGTvU2JmLpEwf2lszmrEwwN2s
VHzIiv1u8DPGg0KQIDiKd6vsxbUxQ/HesdocakRlZzESMy20Ky4FKwRzTs1cVXHBCFShloVevKFV
JiZn6Nb20ng811Z1SlOsfjSr+7u6oVPD8W85yUpDqYRZ7e1K84xi14BLnBz/d+3iR4TTNvXGQ99y
RXisPnP6SHfpYhB9XGv3HBJhsTWZEu7AqBmluE+v7WBMr3KYZlTJwrtvrbndekhTgStr1ztqZLcX
P7PlZqg7tDCYJ1e2MsAkpoYiCs7/4TMf6e/bUbTH5hLm5lrbujTvdOtzf+KnfrS6qFgxoskqCBWE
LjvYvKkSowKbyxBhR3bXnhGFOHgAqjm674GACfGzhvvMm/j3db4BL23Jcav6Lj67FHbyM2SJ8yiz
zWWi22V25EZroyaXPwwXvW2KZNo7Re7/HLIuwidO8H+z4RYzHkWG8EdKwszDgor2dA5/F/qmGy+h
nbAZWwE9nVUJSBGqi4rATehw6zddKn0+lsQ9WK17P4VNwa1ZWkkQ0qsCuOFZLIsVll5Swu17IB6l
URbVuXXxsoyqkZRKaraE2lpnyEgCw/BTi2dWVCfQDRDw1B02hKdsfFERaD6n/oOsI/L/wzE9mjod
goo81nUkydD3K909hvmUPNRsGY2QxSVlnET2MYbfSa3ncRVS3niuq+R+onNxF6OZtEptbntpQ+VS
2LefayHWyVBHb2Mmnbt0dF9HQmavTldO90J0pFylwg74Zwne6zDcAyN1xyYLrbfbUbh1FZuUqMv5
eTQHPgS+E49RJtzdrGt+dkr4FjnaPDhONf/weg/cZSospkJkNAkIxYOpRf8AVlUbkO9YBSgeGJS3
icdUy1VqOC7RyF3xHMMlhD7demg/x2NImfedP7YNT0RkbCbf8r8oHoCncf1uW9XwvjxD0CoNO8/K
Ytj/nY7xfAaS+6x6OPPWr3fEMsAldzTNHelXLC+yUixRacuQT62Mc4h1Zu4JSuArPNq7mUTypVX+
gRxfMH8fS0dlNncN2/ZDXTr9GdrS2VrNNJ/tuZ0DAs95xlJN3C5hWI9TWHpn4Y/9dR7cCUt3k734
lD2jlqcyvEeoMPUXG54ELX9ihsw7Q3Y/dVOyjW94bCfix7nQ9nXms8X94Rp2AKEk9zlFJ0nq5w+u
p/rT4MjwFeW8CeaWvVlADevCaK3NMk0VJRnFVtGLuSVmtSZ3olueldu/kQbkB2T0Ao9Wc96/+KMd
SwIzI0zljYctAGi6q/e6wSDhTpk4p6kD9x9V5pbxByYpn+FcHKjKBYr0Kl0LYRb1izcu+Thlo31p
Gw8PdLb8BOsBoqnG6TMMbXPtYBhvp5Esk8nDwzbVehlWHVw62cn4yIN6KlAIG2YIX1wQOD8QGR3I
MS83DAwdlwaDSJm15CL1w6EAz8vRCLPE0CEgosxyOLA9ZEOqnsINPpjswyr56EKBtMAuSBNYZclN
gdFMIz6OCNVJ1xThVxlZ/olGoUODumaz2AZaHmq9TFXJtWmO5h1f0GyvsHF8FplCnAkteUXGYfOL
tNzRXOnB81jCuJgi5t9dZfuw6wl10tHkHcyRpgGA3YgFeu7CK982tvOkbXLUTmHy2CFtZMT0hypI
a5HsO+aPFb/Wf6W6ot03aOvmlZ8MfCyRb8lh07YCPz/A4HQVWd8BHKFju0gzt+71WE6HVIQpks8e
O4Qj2/S1ZkdA9dVQ0Vtb0fQ9Fk1ydW7pWpU3gE7T99iCXajpDv0rnE7M35cwHy+DdfL9urnPsE59
tpPkrSOGhvWIII3fc1ctxInn1Z1azJkuyciAK7CHGwc7RT/RYLhXg5N8K4Ch7sQwJBXyGDd+MGay
gQnz7Y5jD1A+xp21X6ahfSdAJKLxxGWatlFhK+xqZ5CsKiCjmSk6nt5z9geexMoAM+yQefzow2n5
zglQPqswHIgEWBStSoJmjNaV5ro30f4t1USvywxwQWoK6tg8psRILw061mL09RVb0n5Ks2JdcyUd
KBS17ggEUIiRpvLctHW5SdJ5vk4Vgh6dyMcQhnI7STt9j31MV2hel+7YG382TXiBNuLlZ0MxLr4V
hUArrSBd5dS9mC1fqtWUmBqYrpNHAimQKI4PthcBGrbIEcxZX/ImtXcd/v/rZIYw1Ekm1bP2+npf
eTlRDwT6BkbVtw+kwnMxEMHLLSSpsB+6hfgV7ZOr2i6zf1lKZFc8M8Ypti3nU0e8mbEtiBmKogai
vQTM8yGHViEplQ9LmrZ8dp6Jq6r20nI9EcISZG5qvXKYfPbwigeIYfpfABiCcTTmbZlM6TmcU56R
MEp5FkZ3GT88NStaG855CPkR0x1zTw8MiQ9atb+byeF2Ck9NtuxAtFc0dDECEMK2ldbtNl+MYxOB
Vjro9NV0dAd0h7pbmZaDqLY4OmXSbTqtXNbJcJl46P1bqHxngDYwoLi/YCWcd26OcIdaMcf0U0n3
lyIA9qUvynifA2fAn0PST/h0TIPBPvU2siZ8d5Pn+BpMp9FrQU1SYek93r8XExCwX/uLFd379h3F
G0dqlMH39Ah9XOnlkMscpCYCi0mgPcVcv/dERxuUfIR+/2JU/Ikd89sEWL47f/2pe/9ff8B/4/8W
/2VMweorj/7FnXv7gb+ZA7w/EPLTN+n9I+nl794AWvqcmzdXmSQcWuQD/Lvh27X+INHFIy+ApGvf
9yT+8X94ftQfZGvfrEDm35y7zv/EG3BLZfqL5edP6wFuWeUSUOPhNfgXyw8BQlNOWoyLFYXLHCEd
y2j/2ufOMRx0txXoAf7im/iPDLq8Df/3byTrDEE3BgdM8P/sz00qSnVSzPHch7gfrQw5Juiykf6A
aH0Sihmt7ql4He1X1bu/TFs/pkn9ORcNtkPD3ure/YqZkbGNrr2mfavsmU0dYWvgtP7lv36tGJ7/
5cXeejeIhqRH1MVSjMTwn18sheKhB+QruFNHgL4in5ixmwwlCeoDKoiskqkzTved34kfms3zIUuy
nY71yBa0PM9VSQBvVMIG2mFC/4XmvJtgh7BJtxdC99/dBMUtmqh5jfnX/gk/8aCp/rFxXK3sHvXW
4l+jhFagJrO3LclQCLikHQx9NDyXQDUbGj/YbcJkj7uMsxmq8HMS3WViQmPvuQlZDYvzwCppQAaT
i1qgf8GRte61TQWEgszWYopOuH/lxmRuXmtZ/SwWv98MSw721MZWDrzZ+puYg/mh6QbjIQojb6sE
p5IqgYj72/LcLJLMod4MSPW/SFRB27BgcEKCPdtf+Jqyrxb9wbaPjGnTCdgQtzcCk00LBDJ5an2N
rrQoX2O6Hg70Yb4tTv3kojGvuLPX7ZRDHTF57xBIkZ/TLMsJW5w6UD/9Yk2IL8yJY7aZeINMxQHo
+AIGRlMZb1ZNi2TNuFND8xzNhfm4DNgqi2WgAsAY8CKMufiEDk134Wzv+PzUvqmq/hqZRPywmLrn
hCG9iNPfFD8U97kKkxOe5J7OOAC1XcLyv8qKONtBce2QA5Aw2TWme3AVABFdzqFz9Gd8zAkT21Mj
0J1XYUufBPxDx96xSsjZhI1GdjibznOSFXAsmTqoRXygPMetTQ77egZXxBFXFoGV2/dAJjrou4VS
hRbhXxLritAk+KMhq0B/69tGlEFdxrRunHM80uvSD79TL45+A899tHOXQ+5RLk5HRNzta6+oHhZs
CJsisqY1CivWR9+qNg3SKVoPnXSjhzja4lL8RTNi8iF842WMc/tqw22dsKy2O1Eb9jFG5SmXKn9r
vNZ8ymawztiU4DSRG7ab2o6cM1lwRiD+FEm4aTyuS1lDaoX1RSGGxNvHtcrmHa9KP7op5WR2MKjV
Boi1MNdoCux17V1jYqF+dIlMeXNcbMca9VPdVOklDJHUZrlyPyXuDKTns0s/1aS3zhTfV26Oit0t
OW4KpUDN0ui5MadH9JQpDygVgrqbcamEe8rKQXs9PW601WEd0jUxAFG817qYAp/N6DF3UJm6fe3u
ROlUF8NUC3U6cnzvl9B5yOebcEvHMCnzEIc7gZJyxQ7alm1PKx38Y+HO4xl81ekhpny0MzLcdT0+
LhJY+8+cKdazkDHWuQ7MLq5YJuZzMspnBwzdsVvnRP6c3LWV3wdudiMksDx0D0MR2msojK1NO8/O
9NCyjqNsGnKORBu0iZNssn5qfg8TkHakHe89DNuXAss8zEmJ5DypFTNsjR4sotf9xSn7j0UU9cXK
fGcvtfeaUn79zMrWPrR2H16q1orOHEEJ3oPWCjL6SIKWFPRr2amKlQSkHtuZ/3M2yhSNou4f6oZa
xDopCWhKs2Etqxgru+fOQLQZmryktMidrT9A+VCipVX3DZZmrZJZRlfXwY/vJJTQjaKr3hr6KOdi
4r3su8duNq1d3LrOsXAHifnDvGKk/2EI53VyzRcX2tljVa+jc0Yx0T5zwJ7WIh2sx9Y2pzs3F9YB
c0m7yTkgv6ypRPfLA7yvrRCBCeMaIEFZFwrJRRpZByBVvolDnxwpWQvnjURdsbdlzXPdFkTrQI7Y
e9MuQQZohBNQIdmtk3Bu6mvduGbMLdBQT9LU/bvEJpps87B30BbG6InXlLebP6q5mnhndfnt1H2x
XzrAERMzTnqSkbXraPz0wyT/jXNVbJLGr45OPVb7CXM80JcM5adrRdWW8P5wMygV062Xgx0Vna3v
AM9uodRetwmryKVZM60fQp1nbGf5vI8mxzhErM02FXDi10J42BS4fh/+aGVPvmwfDxbFKvV4CWld
u+uWtnwgv9OCCtAHy6cSEhV5ba/INZi3hlktmz4mBDLybFbNgmTSTaEAgbvYVfdkITP8tkVOfOK4
QXLmIupFg2Er9MQDAQTnDO/Ud1M5w70GU1Fbq2QC56nZUgzFEi9SWAzhwK8g7+thefB1qVMfxt8j
gNhLpVsVUIntfHSDpCSxd9jAG+DUo4jjrL7UPQ25DOTgc5WFMWKhIfRap6HzacwobkN7XPaTMzyJ
pgzv4ln2cN62E9QgQEGt+q+4iPJLOxVVQOqkdSM07nD2ZAHBTt19C3+ybd3iVbOagzxUCHoNSqH2
c1LSHkkM3qac/PScm2YEkzp4HBPzSN5DrsyHyhAwB5OBtizzCWqz6+b2GRrTu1uBk7vmsu5ztVVF
c43bJbmQg4+1MgtPPjcQpsgRp8bkgovnA5dkn6bZJtf5+MTWVm+NLkEx5g9LewlV9tgVDvYuLcIT
LX32q83cgRmhLK+u3zj7uYeAGzI6ntJuROPQGWYMKSz9U5Pb1iFzrPC7l1hbfG6MI4WRem85tYY+
Sr8TOlMOOEGrY0MUyUvS8iXlyKYbMcYcNzf6zkzrYXpkPUWc70cmYBvFAXv6P3ryYuw4X+dlCx62
xOkGaex0dhrwWeF9g707KPSqRW3zYrqf3ba8qXtaCf0anXVsoebKhdq0HtIvo0jxrf4JitYuFj3T
cy+jdqHue6N+W5Ip3DcLeu/WGcNjPIX6FA1T+hoZCTW9OCDXGdffUQ8TmRON6qet3+j0DtlCje0k
CY8jbRVfxnQDXMciqgJRVON5jGZvZ5Pz8ugg/evGPt6UZfQ0tlZ5GADoaAY2xU7ZNzEiZkFwd9fc
2GDLe5/jJ+ijWzpoWqXHyjLsK7YEb+13tnNyPDSPpZq73eLKe2gdaJ6pQingZ1+u04Rb1wBOlHEJ
b44spMcHt4q6HApTzzyA1lxtenuc1+PQlPshTayLNeVof9zkFDswiaWWP0YYV7xHsN8OPYRlNVZ3
JN2sPLewX2pwhIdoWG6IYAU0qX9rAqDQeLHUD1SdZmbG+B6nDxI2JUjqoX+AkiLnw158/8JNmr4M
PZcnrVUVp2PTHDt5E0OO0alUqfcV2lBlNKuJlySJ1KvfwWW76azWOErR+9FF5t3HohzvR2wfCbEA
iFEWTyo8GWMPTpek9dFVAAtVkr6hh2V4FBi8qGxLQI1zfbHmiIHQyFPO7uo+tIofTouHUVilCceQ
uju7d+8E/TdPkB7nJm9RHwgddNLITzaSzVvxygr/UH5ILcRNlfbwPJvD1q0lAiZ0YoVMVOBKbrIh
Tr9r3S9As/bvrPc+irD7MVf1w8IudkZ08wuy/AM3RPyjUjHq7UhAsRQ/aobsuyKJ32j16jygdDwJ
yso2wHPJWhk502TBl28k5WabNcN4SJOwWSN/rNd57vb7JOzcbUGR86ZKBbXOzVRfl2J5or7Y30bx
LfOxnXDGRNB6iXPPJ3lDQvW5zs36EaAe1WzBDer0NbH7Vfjb8JJkVbf4uAbGTZLj+bVzjOCSgrV1
wwWGWg4ZNbg9Kt+yrX/QPBafMoyxOxd1TIRow42a4YBqojjnLnqqqCYsc+mbcmXjqGMY9cW9meTO
CszX2ZKag+J+6fbRjYRJ69HfAsK5j+NU/0aOhzJ9JlQypbywM9NhNbm4rEbPRmbZmRdqGcZVCVkK
OCgpaTfa/aST6eoUZEGOebeNUn85llg10IgaOj4RRr0pRyrh7FYTFZkb2NKkhYCHM7LyyOzDa3mq
tV3cx0lON3aHAiJN8+4OcLJHNZYRodTdetzKZDll0+Sjtq5el7z8NJtl3NgNC87KBjhdYcUaPqMM
BJw4r/xJkMJardB78UWdXI2SSvs90ovKWVeAcRu66286QWQsONGift83NAH3xn4uiZFYSbOHNKOJ
rearx4q5hN13lJluQGMQxzHVgrSPd5DxgnCNjW7N96b9HqMJeXPh+2SfJtP7OA7qOsVC/QI+WsC5
KmhCJqSVokMCtiiatlNWFbvEdR7bgvAZUMgHnalPyJ2nvIujO6e6ocILa2Q3y6cEzfReQGq9TSXN
xA0r+VR4z53yK5A6/Lp5M1/M20knqeZGgoWvTSnZB0XhIM8mNQXUmVG/OqnCOvgzRcfprYJP0VLc
9kvxlEU3A33pmjsnyq7AYR7VeiTeVtrFHFTcWs4SXlnTqzte07s3v+RzBGxoVVeWdfGo5XTj9stl
VUzzo1uh1PBT2b5XImNL9iMPtirD+Um8Faqm26o5uTd1GwS9XtiXeH3D1iQPBJEFD2yNzmVD2Tg5
tFgai0BH6V1dZMWWL1DgkZW3UxMjsDmdRpGn25Y9fC3DR0VK0Zl+R64shfCCmrPnSuY0d3d86KG3
nJKFzXUxFWpvzsVlMJwnu4qNF2ZuyBfbmw841cNfElPAGndHf0cb0Gah/exVZ/2dzJCj1VU8r6Wq
7E3Ffk7JxFjfpR5Y/9qxa/O5hYvbQZ4a5wV84wAp3m6lrm5R9EX8tdhz/WuxNd3oKbbB/4UQ/8x7
/O8gRJLx/vOIkVXV3gL+iI78P/svvXxFFcvOx1/jRm6pj3+PGyGgz6KKiFQgkkNuIX3/yBux3D+k
8CUxqDY5JIQD8TP/yBtx/xDSJYDUFo68ZYqAzP0DUwSK9GwhMfSCy4lbEcH/IPAPzc4/w2bilsh+
K4cA2nTJ/HOJQ/lrBh95CriGBif9E/EiTG+6tZKHsONny1w45EGNIF6Y8bLVQvIwfhG99B7usehm
spg6gupTU6HvdWgB+Ii60XpuYzIDsWkvJT7NQus0mJaRGC2KH60Ih3xHlKAr8sY/4FCml1kMAEIb
HEkIWyYPwOXimlNJGEQ7m98IUEYw9IHOkaAf6IEnO97IXwymSIYNT0TLunRvQrAQKPZOio5TNUEI
+KIMJ3nVUZydtOoVfHruu0/jGJMlR6H2zRe6TAQ64LhHgu/Kkf+AeGZvJQONsE2pIPVwjOtzpwrk
lYVo9dEf0OYReZF7QUQu9DFxcvVkFop8iZm2eQ8cgHWx9IfL2Ico3tH1NXhEBhAFwscKOP4erUeX
mSLg1WcEukT6mBewVbCqhIStk2ykMdBcKPSDbSXUD3dK2jzituu+25hj5Jg7vO+bJjMQP6kiUcnG
HnPtk6XQKnu/OK0ZnqiISgbyrM0wsBqTcTL0dAy6WKvk5+iYclhhtFBXO85ctIrd6CLiHPLobKSt
99PQhT+ueuIzflWZKX8ZTr3MGPAyhj+XqD8QlkTuozCF67H9AkhgyMP4WSK+0qtRlhNqEDOjq9wv
uksrWpOABX8gx0XGId+y2O/GYYWERZy8rIaU1X2Ig71MxIvQhnnI0hpBP6UTel94ki5X3vy+Wy9Z
2Xsrq3CSZ0SnXHo8F/VzKovos8S+g+QqrKRPmHqxvBa+5goo6N81Ajk7f/5q0+T8xtuGFMo03ftl
SAo245pEXvBS2LctAhMRHj2vJwqD/QJllR961hFeD61TrRMggTpNY+ANULgnJIS3mlnZixWhGekh
Z15PDxQagwelxXiR3pJ9JpMJuOt5sNTFEFmnBfASi7brhU+d0pEHd91iXcrDlL1CN3lib6wkKd5G
mKAyMArjZpWmuT0Kq+V+lnyI7Byj/NlGNyX2MrXkyThlQWvV4rfxk6EEXWp9Mvu/knQwXn24BfIW
gU0/eEnzQ0k+9rB3Z808YXiDa6x7VstjjV7IOtu0m0zAUSG+jgozktoQDGu9uA0U3Cob2u6HGONi
ILdh0f7aNYaKXBwB1btuSGgvEKnhXroQuzXZa5Jond/Y3rB2KsLx7jNC5l+TKRe/VFjoL5DwxoLI
Lnjb5gycbRzfkAmPb3RGZ4/2iDVrR8xhiU8Y78+4q4YM55cgueExHEiPRkpttQ6A/oRyaLJmtOB2
7muF5dTsgBn8fHxQicnkiT3IXsuO5hv7ZsZpu+VX3Er8eT0F0hjxLLSHeESJ76Ntl5WjMx3nrqMn
joADskV+Y/Zy3q2O0MJNiyB04e8epQuWRDhYAu5sr8c4ivOAsCPwwhZd/CasR8okNbElALxQwM1O
WXiq84R1zeQI41NBa0AhKr3ZQJ4ZiS35zIAc6Klr5hNPK/OWkvX0tRhj/kAf1Jwj4TU6wjQIzsf2
BkLKbHpbrVME+L+4JQxqj4GnZvy4JMgYCl3gmkeAUEPhpXkcGCypr23FHgZln1A33TG2Lqt6pNL6
RFMkuKvCVeaujSklaxTxZldcikiXOD/9lLdxHPuHUAE6rrVbuY9CNuZXO2U3tcZCoc/G8+2bw6Vb
BMoJtZAcn6Bwyu6kj3BgLeswNTC8klS8Ks0FhM2v0eCtFRASJ3rkGftWTnokc46GJNI+IvFCWyKW
2lgSmLsv7ch/MvJMI6lDM+VuDXrfL3yxClLtdQcg1iSE8Wxky4dEBUBkfYPQiJzElQKj+UJWQ35H
k69hPAOW87/HXFdqLY2mswIpZOcfkRRE9WasLWUEPVf2TzVKojOtEQBzlUnZya3RG+JietnyWFWt
YW2UgUWeuBFv+uzLMn/16Knu91UVymPoWDmmzKTtf3VxMl4HPr2b8l+SwMMIj3i1RCFj8Dih8cgI
ygr7OP75l3nkP6Dubrf2X7hCbnXaK+hdtGmyoFrvXzthHaTYnOMIKlSXtveFEcUHbm1JIgvRMiIt
3Q1gU3mcsYr8P0yM/39GSd7exP98JnxNOuOxb2/p9/80CPJDfxsEbfEH1wkJkHSp2YTf/3uauLD/
IIqOEczx/sy8t/k0/z4Iuh5/JLiTTE8yQ/6VXIZ3FmwbPj03JNTQmfY/ShMnsu6fvzJEVnoeBCpl
q4TrQ2bzwv86CA7oj7KELrIN1SXsVjNPrEa+tMzlFmvl8CVo8/tJ5nwfbyE540eiD9PvpjbZ47iw
MH4yJ2UmEbtTQjyVtuePRGbInqJYJR8Yp5VHH5hocI6kA7oqcO7MX6nOt5+W3jSIu18sBzUgkMpi
VT1JQd0wzEFs3FShyUB0EbIe0fyESusxiNWRZi9E5JGulF3LOmiQaHPRGnSHr5yGHiVuWsLJLtj2
ykuWmgaQcdZUPwgNHt9pWbPf4nHIfhDG0IcPuN1TDN0ovAmINXv7aCBxSciES3CL8WJcd+UOfX0V
I+GBG0KqvHfTQd+xKgTsFjLikTehd2W8c3qGt7WdZ4QRzYz2u7zhDdmloe095F2LWFEVHqbKgor2
FF7VSeDvrMI+LYR81nuPjJw2oGKoeHNRW0rwwkJ+IkCqn/I+8qCUdU+ymyRq8pfyFuNBzoUFYmF1
+WvVppgaiMBDCTzFOIepflPfXmS5F1cPLeZHWxJDE5WmHo7QtczioVOY8abSZKWsSMiqq33vSJDT
IZzJyqYjnOEptbtxOhRiNs+FimqDGB5q6a9uaJSvA3wu5q++ccnzpfCkwp2AmUwQY/YBwCPuumIA
wUpEY3qkUMX2dxrLNHqvQruZNjZ08T3BQGo41LdXvV6GWIaE+rW+j0YmL+yVo4vERAeUZK9z2I1h
kGVNaWDLmtAtt51wSdgcwDqiKiXvuSczZ161bVqjmOwq8VJ6XozJrleAtmLxtbNqGcoM+p7qLgVz
omdmkyri89ahKUd0WGRPP+MXTik/HQpYHs1I7K0mX7J3APsM18iK7Z9LNqOnHw28GnjnPH+t/426
M1uOVNmy7Q8V1+gcnNcgItQ3qSZTyhcsG4m+cRyc5utrsPc1u5lKVcpOvd16qDLb5+xCAY6zfK05
x5yd5jphcHu/yZ2fUK3ZaMuccCywDiDExtgY2t2pmWvW00rvj0HaSN/uaHt6vmZgJhZskNV8Isui
MmdltfKGeJX2slM0vzXQLV0MqCfXEh8GcFl4YGwIVUmns0meyfXLEKyBvjj55zR3NgZlT/gOxqsH
116IFYyG3kLE3LXPW4H7VNZhhWlwwss8+RZm1lQ73/pGF2lsuty5JT6AfsfAh6o6RkMy8i0N+PLj
P6UI3W2niadcBnWwyxBbDTtvUjj6EikMHqGO1s2xsbAD6GgJ6PfS6ni0U3qg+8Q1NcSowlUXltOW
Pc5n9H64pdRwN4U1B7OghO8do7hGypj3Q/MtsTLEy8hoyztnakW+1+3cbMNiT/xck665HRqFyXzO
pQOIWaGCDixS0w4rygjM00biOvI8Kj/aSjalVNlVmeQys7qXabF+tdwt3i5NBcEzI7J4/+iXQ9Ue
kyUog5M5pDbVkVpe6ROxlQ1hPXwaGIYwDvI8TnVFZlWnBMpg4B7EJ9OL4RMtT21ilBgo1gfhUg0m
rdM/uM3m/5xt+LxsJfP8GXx3O8aV9scphnHP+nKMQ0VP73f9nveLfSEUHMNdy0kDLQhCvau0pxqM
1djNnKDQsnxCi+7dpbPbqTMCLMbboWdIBvrEtTl2tts4rzBUeiv8iGjneCJ/zb0wvCDhF5ydn0m7
PlmR/c8xV85O+T4AKZrdOnf2daabZwEXHuhewCbSiiA4eGvo8tOUrmlWz7q61wMGtxjXm+jPDPCb
TSjfLpIDVA4aZTFWhNC6IzzwFDe8vE+wdV9nVpnlh5Z0XPeQodqjoVBaVPVu06sfSEJL67wHRkNp
b5T/3bfn6gU5sDQneIcrVkibFZ+nZZ7GI21Z9haN/or6TkqwT/hWsNvC7VYTaBlP2nHeuOHFEDXY
xkDNSaBdTdPmB4Ws84UJlw5ik7Ttq9tXfB8iDqv2LsCvBs6ngNN4rLMZYXgjg0oz8F0gbxhlk2zk
bi5/2PH8v1Vb+ttuIlqI2jUoByA4pCGpnRSaDwG3v75YViQ1eyIGPILjgqpwCJdbwNgzPsG2MwbK
RrcN/eMAanNgy89zjV/Aa9xXmdjuI7r65rG0Rs0x3Yn6H+yUfPVwMvBbGZiX10viB3qfBhVvzSJH
DKDpGtqE1PRRgTPKwruE8Zyl04bhOsUIoBmY1ty9gV0u6awTVa3zjyVs2fl1yaZRpL2Y4nloSD5n
Wt8eNTJ8DJycnfhJ5YjEtOttUgtKybo4t5Bk0RZOo+Y5zbqy2butC9uVTTu0D1qGjCwbd8EXiUR5
hTsrrPywSoTRO+Kz8asHQ+Rfy6jq/KNeyvkqkQWnIxQ58rlqGH3xt1rpCy69SO6V2xMS0fviM5F8
VXqsLN50qDUWzB8y9vzLBoGxt89yeKm7lQbJAEFl1DfoaWbvSA6rxhDgpR4oQHrRD1Mz5nwSZwXt
EKXyUO67KeAj3cyNe9l5zLVv9GIV1wN8tmpfepn70s3LaCEdraYHfJ2gGJts8l5HTdGBxR5XQZMb
PF4Bc0fA0ylkmkGC1dvNab9xF5lbBgdQYYxVy6QeOf+zdK87z0d/VbB3jsCnq+E2MGn6TCm5njLC
qsOYTpHqMZjS58dkNmIJmoOsf6Z3WPVnourElyiHDJwvdN9t8HguMCwLQ0M98jeej33TXwZdGE3H
zB0BXGLVw+GYO3k0xT5sKHNQ0qFH5DS5/IS0Zbzs02RSuz4k9RSIIG8nVg/+shiXSnvrldZi4jHg
7B8npnLY9xdDjgdyaYowykdgTUZn0tsZG1gD+14bsKNXC1Y8zNp0kQZAueZAaFv1o0ojqISJ5pfE
bdEwgLJQqn0OOSK7NA9SQDgJXkymsAq5EhNOiwO0bfO/ZRNiS3WZePUxhYFZb5j8bBMxUD/lcW4Z
Y5xJ28uIMpjT4c4ZBa29pR2rC0HlA3m37vPb0e3SR8rQDuzTTD4EVt4ZYoC/ij6N85Zg0ljWtnrJ
+zy6kGWV/5R2wJMMmAyv54bByniSz6z+U6QHdOKQClabfUZw0m4pWW4HB3fBfu4Hmih5JG+x2Pnl
pYdqB1DhjOEcec868RXyBqoD5fshZuPU2jgXzTJBN+k853YcF1DNmQwGeV4gqobV4/veQx1244+E
lhZZfit8vFjVav7k9bSQD56jU8pSxmspHn2du9djTWQvkZSGnBOGvKBPGBQbzT/y0Ny0x6kboY0F
ZUQlSncH2FDThv1j6Egmd5B+NOA6xBPAHT1ZPDKoQYiXr+WaAHKuUcCe54HlBhR9/mJOusS087HI
6UdgGnNQZOyMXvFqEiFR3SlpUG/7qXbPXWI0zc3qezkDuM07tTN1V13qwnfgUPQmfxUNVfyJMSb8
kURh2u7qPoRHBgkWhpix5UpTSC5IxaPcK4HwudV6Sldq8PkWOGxcMjHszmHZyTuJPOZ+saw0PZip
aB7I9U2HuClD+WnMagbXiM52Vduxv5TzZkGd+eSrZl0l2wYAtK0FV34doojWn1xr/TJIF6EK+SzR
OWosG6lRb7NTI5QRAVIhPyhOXT10nxrMMeLo1NP82BBcKvdCFZSZrDgBoE8hy1sDI9FL1aKDuGc1
owQEymg6JgrALYC2VAggloxG0aFEWlHtJ3rUpCRGXop/n0Pn3mBaiQ5bKOl67LghFqyWAZWYPXlb
TR8R6rcjr7eoz7DI66t+yEx+HJYIcHbf8yROHWCh4rTluJGRGJJ1m0Uaw+DOc+lL7pSOWuu0Lk0d
XeQBZt1dX435N78PhTr4eYM9ZmrKjG4SeuinETMN9DK2QaIn66G7KCDYBfHwz4fIMVZ5HKOcwXIN
/S49Rdyh2vNQLysvO0WgFbdZ4nzTYcFlDEvps8LUOu6zBc/EfrHH6EyF5CTuGfchHpxGyd8wFaa4
MY5NlzbIEH+gmwUlR9wgyrJhrRcOEuQsu/tRzpX8VvWh358ufiPo/PkZysfRRMNKN0bySYy6TFyG
4zjZaJ1kwM7YWb0FjrX2JvqklvvsGg/wkmVEesKhJsfWPsxyRviVL+32IZB0JD1ffZoVxNRTg9IT
rEs0U6nnvD2YgH16qTsgNCxNJiXqTjmBAREYlLRHUxG5dzTeHCsO+PZOcT2k5XRqc6LuDrzEzUUT
VuN+HdLhIuQ9aTc6rmD/r4U4LfvNrNJOQ/2wrfkEVnhPgOJMUyLHX9E5w1lnfIB2fAyd7sQq0Lzj
tUeJcDrqhlijas7UIwVv9jRPvv4J6VFu+3yUYkMXY+KddAK1xtXgFFkWJ6i97q0uN9MmAwgyBA4m
fai7ALcJDqjuG+IZ69Fa/OBe0Aa5Xnt8uDsoHCysyAqgvgQMVucdZrixicXQJd/DBUby0a4M1WFY
2YCYw84mRnLxZo7AnVcMd2hCihmUM67NXais4Rntn3UZ4cb9hjAC4mSbE+kbj6XxwBv57VOds6cE
aGB7fF1+GfB3TzB/KuAxin9SofgCRle+lDpdkcWZjE621aT2gXTRNjt3CvzHKZaaLB4ROL/k7uJi
nWtr5h04/apw35l1gSYzFD5nucJeWoIKyvA1hdkIO61mgLWbNEah/0W/7f+3gL4tc+F/7qSdvfRv
u2jbv/BvF80S/2cLXtnyGbbakjQ9pqb/5jdAyGLUKulsMWV1tj7bL300IiclYgYSH/Be0zTj3/q/
A1X6aMQGc0oItv4a//5/FMxCsNsvjVcO3WHAgYg8U3TvxAO+DWx3UtrQGp8rpyL3OYBJeYw6WPrF
WqOvaZiU/HJn3unzvgkB/Pd6/OUE1MgtmmIzn/zatSupQeYm43q6KbFuWQkmy85N3aOhZjsOwEpP
IqLMdkyB+32WBeKpEBSPBa8ETZdmOae5cwcGojzPK2TyJCAgiazYBf5dpgSNvJ9WyP19e1+E7fDI
SD52HCG2+/ZL1FsUQTdviE6JoTt8Ve2UnWeeAjC9KHX+91vy5xMIaV4GXC1EjuK5b67kjJrBte76
2ESZOmEihVizkOHBQL79Gs7oVv9+vd9tOdsTYK4fsnAwBUniOlh0v/6y3K3yuneZubjl5MZLsaJa
LJmVMF5drsaJwjn3LPnBc3/nRzJN5mqkCdFy9N40axmB1rryKXsbL7RiqyKgDnMiaEGaE6dea73+
/Te62zL6f/OEf38kS4TBIpOFyLbfOIEG3adelZNi5a9NhmQ6L80jn0yv2bV2o58Kd6srWUDWPcpq
JyLBow/uFRP3n6HdVtGOqRglZLr0TnMI+LQStWWR0ocSBx72Pin84AEDi/cjm4gUBvTFrKqjYXdf
wNtQp3//Me/dOxaIB3WCr71vb0v1l6XY5whcRdapeKZ0vGx6MkRq9HKXdVq28Lfc4PD36/259ElV
pLu/LZBNyvHmFRUFc2Y7gxwt7JzOFyOiMwRG9qFXWv2buPk/vmXbY/j9McnQRtYM/A5hbOC9eUwE
fVIT1xBlpqWgwAdacypl2nxwFed3XxirgS0WOgpiEj/y2TzfrD4hpIWol8vYAX3QYsOPOkUiv8/G
w1gAHAPLcDLvm0ysgFhJbRo72lCDmwQfuL7+ePfgT7G0fF4+pl3Ce3Nr0zDorVFsyeImAYVjWKBd
0wi8+7jZdT7jziJS8Ozvz3N7oX+7yVzUc0n+4n+YrIk3Ub3h1BuV91aLLh/Mu8fbT1FlodWiRNtp
N0hPDOjNPUju/H9x44E2sYkSdEz7Sr75vc5Sb80Tfm9GMhi+14Qas0Bsnli1e0ldBfc4ct3rAgbi
xcjxa49gjmNy4s4f7D/v3XjWGFZIbrrj+NsK+eUdcsaEQIO26OKyznVsMUgGdwVmUkNZoKtuna+2
7D94b/+87+SEBtucStg2H/ctOOmXawYNR/lGERYZ0u84WQzsuBW1z3lTpPTvw1bHsoX3nJm0+eCJ
v7PgN20UX3PBs4fV82bBD4mFiQRYcdwGYUFqUt9dDCOpEx4syc/zAP16KStCaOhtHvKg78n98Ov9
2Lvpyd/X3h97ieQPgb4AIBiFC3Pq3+/BXMgS7gFw6gkFya7nqAcEVoHbpvGy+/ul/thLuBRmSqx5
SNPoAm+P45fbXU3KuIMI4Sg2sjxVFcn3wrOXDzbHP6/CKuJ18qHHUX69nTouTpb540x8hrLtHldF
nd+BdQk+WK5/3raAHYu9Cm4GpeHbqozAi1mmuF/irgvhcmd1eZL5jIpssO4f/KA/3wy+KSIij5xh
6jZL/f22JYUy2ehxKeTK9niYOt86DkxL4MEFJo7WMSGuNdXl1d+f1p8vBx80prb0IQV7oXxT9ZB9
aenGhVelQ47WCywQcg2S5tI403LJoIyGbzvS7Rk+2g3RCfKLftsPGVrblNtUP3YYii3z8NeFsopg
8FQFGFlboT7H6g9QQyp3vM1zm6Za6ej8pB0ZJu30OKdnAZi3JxO00QU8kZFnQCeuuPYXaQC5rtvY
FZhRZ2IXJfu5VaTBcshDIIXYOZrlxauVeFIjUys4ZGl2lek6JQyqdH0N0AnRCee3wjv0i9N85v0b
iHERMptPMomOOk59Ia6asmfGGjaMJzuvTz8VSYQKQjNkJK1LZsijaF8nbJtouu7mccUHpo39TckF
sXrnwE0CWN0z5M4XHd0Nq2ANeUOzrAeXABPcmvZMHtrsD+pzlJNgjsmz5MTrtLk5Kr4nKBj7jr70
WiRKnCLct34k+Sw+U7ETrkoppZ6qbtW35UjEGiKzPCR+w/ZBMNhTQdcqtRHMYIC+pOtYPbctXGro
H7b6niAEfPT7KFyZ3yDhmjzGpLs6TAZIuqOYx/00JTZwOOVugUVWdavcDHpTtuCLIuUemHEMHkQz
xknQwO1Som3Y04N+48siYSWRAhv1dGhVwQTA6TKyXJtuyq5CtGWPPaRaXFP0AZZdy0w1J37LI64I
NqSuY8Zs8spyt9HKSqcYmEyVyvx0NJ0V7nNRYpL1i4TTcYR17RGcB4eDbM5API5D7j/ryca3zHwe
APGiOyMOCzOJr7XtMGfPU9RoeTUz7cjwjiVH7M349nKGEERTZgrzWCM1d8JtCh+HxURTNW1Wn3GD
NwyYFgbSv+CrhCRIux0+oD0TjbyOCYZoPk/5ZICHFrTN9gFGsmRXTy3BzBDymi8R9l2Mp1FvMamI
QJuywBmle9BPJ9pgpXfJhGykAWkX85e+m9AdtTIiBsZb7OkZ7AuriCHN/C2ko0LATTOo24zBUbB1
kzrgbKNc0+zo+2q9XtAtgbeDniz3BT2Ik4zJEQTCZGTSaYZWj3sIf1tix7oER0x6WscdAj6MALl2
bl3k6/mhZBxPszSB4AZ9I58wqlblq1lBJsWeY6ovVSCm22C1iR2cEb7JGINzeu1WDWbHhXU9HZEj
omQVTF9uutr1Hu2JUv6wSLc7y2qvxkCswfPVZorMMQrmqdijNg2+T41prmUvc7SaXeNseg/Nwk37
UevdIpr8Z0gmxkrQSYZRgLSy9Z6Jr8Qjjtw2PUigLIr2mwUISEu47yPppERSLDM0amBH4I4ZFNiv
3H7KrmHoBAFNy4QWjHHjhh1DhXUYALxF+zVcCQomRhcOaCTID8oG6TT7yU+wMc9I1IhAynJEsa5p
eOMzkfuXgaAjhMSjGfXe8gNkEUNd+UxZU7R5gM5xsiFDtqb00FiVIF5p6JbvhScANPaWym8HC9Xz
bhg1oYW5ru1pF+BXeXIt3Hq7oiROgIhUdzpA0FHk6BgV/RydkT82yXLroRnK5VM9cYw4MR25YPHU
1aedbZOXwbvtnwRLA2aGXco8I9eNvuiVFwqHUt46u3FpphwjQ2SIQ8IV+xIh3kEtMNrThZodaCSZ
XJh6ZJAmWYGTSwNBQ3K6z4fRoFBjjmyxXF19WVaDWOgQ2BUhDUEfbNJNdoZghrcUA4NsH0GDYWkt
GEf8FMM6fB04F7cnk9FiOEP8m+yd1KY/PHiGE8MQLrTYirId74IGtEKcIngZj5Mp8I1WMjRpPE2z
bc4yrZIbgAI+ZN6uiMgdCTPkvIHYtmoHKBhCwcRjwkJ+2Bd36uVDt0BLPRGLO36NVqKLzphcqfLg
QO6mg94Sc56VtegPqHcAsxN2o8hoJgx6R6ZG+ZKRfHXFW9kRrri0PwJUNdNeID4i4A6PU4UDvDYX
s4Fxc0F3ILuxpUKKYQdN7+7YnlEmCKvHr2917tcRpTlzGx11N8WgcAeZJl0grtHMunJGCTs74ygP
lTgQGrEqcmX5yuOcmrtpKIHnMkDwSd9mooKwhU72T4b3KFF71s0e02j4qOHtfV2zkECyzHLmkkhf
0mfOUUP7Q4ztJwIUhvHoiXNgmfA1WcUNvsGM0Q7+0vY0MTnN39xecHHxTxkMq6ifLxGtTHXsdIn4
YfAJwxBaeBl20IwSPMydaySihS0vAxduGp7JGlMPHzQLcy8aB+tMGWDWu0nNRFAopyVqNGMOTW9/
y9IpgknbB1plOePEMCMGyISEau400h7rxPXb8kaVM1Zt1eeM/GF0Jo8LPRgdzw3kAEbrXvWFD9jA
LjwJaFK0Q7C8dsn6PSgbncEADZb7erQBbM91z6d8caDZHdeg9QBPtLaPFgqbZc9/GrTbuKkkhrMk
309h7g3zszrRyDRCYsm+yzApPb4HaIG32S1bvJP1dLZ5tu4lQ00XT3S1/QT6I/1n5as22+cMyktI
Dwmmy4hB6bOVGgZVg27XJ2ghSKg8v7JJK11C77U2SY2jkbm5RS9lZWsdrap5ZuhDvBJ2NYnEN80y
1ONh99U4I4GBa7r4d4TGDLDNcq+4pM6C3oC62/kRqtB+IfmM/EubYmpna5O8Inwg/g5rQVceg35t
b3tO1UBJkbCI/VTjRM7l6P301gm6eLOCFBkXcZNkM4jJtfT626q03CurnQv4kX71HAbWfCtzBMmx
YGhAnAuiqgMbTHmsC3CkJSPXY8mcDowx+uEobIsJnXgDYz1trfGl7fL1WYjMf7Bags3cUOUp/VLd
Z4cmHPXzpJcaWVBWj3sgCSK48j34V6fFKqYvE4LjDmWdZ1+1c+gusVPI8QsY+fXbPEaaZA+1lg8J
njz2VZfPTTwRNIPQrRrUpRJh8eSLhM5FpBp9dBUA+t3QMNSF20vNy0CBAcHeLrFp9R2QxRjynLvu
5fbfwYwcLa/A1moKJMeD1lgYcmt3A2iC+7UlM2mv6mX9otoAkKGexXJdtArZY1/OnFpHllBE4xUd
w93sT1tMNp6FBzV17MwudHfmUGEm2iwG1KCjYwFbYN7TH0u+ja7X/9STLh+CCNE65unRhZJctPqx
zrYmD54Z8cSiDR9QzBPwOlagSKM6nK29M8saYGXVq2jv23mA4r1qidsMJzk4O5R8Q3ZMMF0kh8Kp
Ujj0REVkJOwSUKi0jXTRKiwPOy7ehScQy3wQA7Rc0PiBkZOp2LnZpZvZm7JFlO53mgXduHNsZuW4
cOriu5IzqYmyXzzqqUA4NICBy134C8IeMIFVdGePKohOfe1ilkdJpO+HhH8R60A2PTqrKE5H25Dc
rf2ifl5a4d5x+ol+dsBSH5xwgNSGMdombtLGPLPnoeFWweCZPCeVYZzGhwC3iFdZbkqW2NR80nlr
5/sqrJmFFXbm3ahMk1xBrlgBVG9K2d+J8Jwec8ZRm45yoWYbihGSu0shAOBRRNZtX6SUawGEmDMD
JKmABGKVP/0S0+9uHZbu0+IkLtJ+xzXnXd9tk8cREiwjZJFHyMqKrWSrp0QdSo9BIXSaboULCtmB
6iDsfqKtyTiGOC4koiQH17brUoPJMg0CJKKVPplL6R58viRwOLBAwJIfHZ7MOJrbecmo1BMDl26H
SsvHiuzq5cYKJoMpyKU588kXDqPgZM0mJr9mdV4g6jBjgYcb7jrpYvlgKEYHfa4TsAS5T17XXkxt
Bmga5t0Bf3k+bzkXjB3CUY3PfR8uXmwbe5svspm+KEnmhvERCuGagfG7l2GdW+hanTw4ghTMwn0K
FRsnfdksSH2RALCW+gTVKMUQxtCk5Jgc4ZkCsYG6to+rPguvCqVBK4XI59gHAiw5fWgDp4WaNKOv
Wrd2HJxL+5OfJwuTQzwaHt6YkWFGtQyLv5+UGq5Cb1nHGM0Jn9FSm13p8b2nQue/TfSxQMmbWJ55
YUjoobvDmdJQGW/D45m8tVNEJT1Rgj2MKHR8IenBJjDzQyHr6VICj/B2M3X/Wel0jDcNh+Yz1YCW
5QXs/LuRCf15xHwE4aytOC3waoKIHNRMkCIqLZcWlzquinqQQULngqTAsc1hjk/1obP8+VMSWihk
h6AMH5YgsPBTt6AcaHzBsjk4jFUIBarZc2KLuoChcAGxwV8adrY1953blCyQl8EZKPHBUoOT8ur6
NQKx+6PMUjlfE4HXPRPgM1IPotOlwZXkpD62qu3qT6OuvacRHmtIZFvmk5kWOZC98j5CsoPemDcH
jcNYHjK+uRAUvMIm/U936xc99P584faIXY7kzXiQmhtRxbZHazyucGKcrv3CyW5m2QdMokM/OWhq
XofvW10TMtTjjI/+Sbez5qX/bC1uZPY8fOem6h1sUsL0BkKELtZ9Z2txzugPPj5C84wf3gAij3Ta
OvusDSaqSsmGvJuctnnAAEckHpL18odCBXw1F81wOXQtFjWl+mBFj9RVz1PYz5+mNLFeCqkYjy/o
YMtzz2DGQq5hXLx6VK5Xa7rtKVNSTM6BOgkDkgbFg3NadfLEVTiXo5Bk4FMgyznBC3r+GUULZie5
INvca2nloCg7h/YCCHbY+6Nn88DaBnga1ZEXz0pWA247Z4KlCd/wwlUOKmi/UDbuTSBrKuZvSr0j
X0TcgTQRreI4REKeZrAmWgpmv/y28haLPXmg9SViZ+52hgjk2vWN/1r0i/+CTAifYx6G5pTijdPc
PEX5ZxeZ6KNLggsWxqRGxNVlTQHls1mjmAdHmmCjmuysH3Cy7wK0qa+q1MWILmWY0+elET6taNdx
/b3RvX1On0IQu0cQdL8bnZrScS6L5axVMzKFVAcIZQyh0nPc5rqoTviykqkzTCWZO9mKLPBQhr11
Mfv5wK9Ks4K9JzecmS3J55ISrvsxuFlBaFVL5kzpQZmdh2G41Pliga2qra8VXWYZ+3OLTShDAOOd
p0oh1Y34cg6xNXW9Oi9Jp0qPnBg7pNEDRi3e/4VoyaFNq3js6lRe+9Ae7qFYhMvByKmj5VD39k9k
IAQEITrlyNx6GQAqIm/SuHKqzU1EdsejGCb/SfMSo6sflP8C4ni9U3DQ0jiqYNRxmkoR8mJlQF3d
kjlEL0ZxAsHCuFgXZCZyimzLVj5iJa+jk9z3AYB5qGu3oKdRIxxzuFg8IcPCae8ZCYKqzLnjJsvO
PJRdTuz7GVaMoRm97yEBzP3ObX3dnIV0gmFNY5U/11guiWDsIaAhA6tCRtrJbKN2QHJDhORE+22n
i4LhThUFNTbXgLigHqXcNYOwzGK0Vy/iRA2r/pyEur9RuUejGuIISdVLFSC1rhXdmrip3f5njkYW
ZTzFXoHb3x4/IVqzMvLoy/KJ6Q8n03wCeHPW8zLzjWldm1bI2JXqPCs0pSRGAc6XOwHQSlEd1kjJ
+E/lcINEWnzPHUY2u25YkOHazVh8QU3dEPK7ol3aB3WCqD5NF6tlSVpteeLQ9HtlgiYvV0p7JEpR
Xn/nEzdfaqdG0r61J6Ge2RP22Yb0ebFn+iUOqS0CMMRDW0fgQ+E/QWzzk1vVV1Q2KSIbdU4vpQBU
DQx6Bw7WHWOlCfu5BF4z4Zs09BQwW3YEv2GOyynvZwNK5H7mtxG1Nlo+ivYQtuIAVWCvPDmS1IpG
dYLn5JrvfH/H4RiFbnY1l0kqzuq2CJszhCuCCihEw30gSptFWQRVCo+hmJ/+C+yQYzeDxcOlo3jb
GbXeTTIdrv8Lf/KyBjWBcX7VoH21+Wif9hU9kuPfO9d/NMxDGseexxhd4Gdyg613/8ucAYGYTtap
VUzNLZ9mwdhcWpY37nURlltoW3IPrFh/MNxw3mlaS2z3wmaijUsufNMv91WNRbsuCPr1B0iR0gaM
PhVVf9L7qjjgFkrOHFcB+6ItvM8bqFjwqZb/dCzBT2dyibvL8xkZBG8mWpaQugVO32HmJSApVyNc
NMac15WYm5u/3+U/5izbpSQDAodmPeOWN4Mjd+wDC1plxwDfkxcgX4goR5T/waDs3atEKGC8cFNf
bJTUX5+lJoPbUSFFPtae9VANrXXfYPT4QOHx51WoQSOOEmBJN+3FmxWDnafAykJ5gyI0P2m8xCVe
kQiM/3hqFDIC2+4YviiAsOLNtLXJoPUDn8YIxX8J0CQ/pE19uoPDkn+wEt55CahWPMFkE3opP+33
G7eUCQ0PtY2v7SA9X1c9xVgCigtUrLRV1yE6jGEffjBO/mNmtLkN6VM7zJIZvflvfp9XT7h1+A7Q
6Ob8NhpqcyLzgpNeNN8Vwtk9uXNVnJQwjP++GP+RPLwdGSGGCAPP5bOPXOH3n2tbydZR5O1DrD8R
dgLigRCNvhvOhoKSn8NYeGpB2b8i3heZadePFy0DGtzm+Ab2q0Xe+Ad/0Xv3Atmtw2soQoLJ3gyx
hK4Z3fTcCySW3V0JxHTvGnpqaGlfRjOZy9oitVmvBRgMazBnxociGPmaCKRsO8AZIDCNFb4i8Owu
lqgj9CVIKvoHXhN8sGH+sfwlr9f2coUuijYcoL/fPHgYdiKHsY1Dd54fKq64Xzy7PP37HXnvKiQv
84phCbUZK/5+FZGAtg46XIB+7cordOBPuMO7T/+Li4TO9isQbbnhmw0QyyT9jLHiAOOVPmnvqrol
g1R+tNy25fTbcuOOYTNB9xeAJUKx8vtvGb25N3WTNAxHR/8a1gH9VnaYS0ps0h+ZBOzw1djHQOOp
AuxZxKveYmldQWZ4VhQNqVZufiH1bD22wshvf78Jznu3OgLr7PI6ApIL3zxQ8CdwZTkLxV0tXu08
Vc9jp+6CaW0vvIhKrNIYK1cx0gUJp3C8ktKHh0sQ6HWQLmBLfEL5XKeYvvz979ou+/auRRGSC5RS
CH7sNzoXqCmLT6u9jevOqY9pm9PUMk4KdiQoz1dlXtKKRBxniX7+/brvPC1/WxKbXpM2p3yzOXAA
kVgcWRRAyWj5JxD4VULLdbLrj3b4P8sAVoQjNtknDG+fAdrvK4PmrrFWhXxalTWzVaBq+xpsxqGu
GCIPS2nHhohQ2KlNeC2itQYCtVofvM/utsrf3GgfWQ/hAsgIt2ro9z+iImJkpDgl1d13kxgF5pYx
uEChtXXPqXYpzpxljs5p6czfOmtwv3rR/NoPgYPkh46Rcq3sppS6OWRKhbfoTyE2Exke3GeAHsD1
E/Szn5wJyN1sw7l0+s1ri+vsIzHqOwtGoH2Fgy5BKHhvHxy91MXuwF3EZLKNLwIW9l1C6XwQg2ju
1jCxvjjMV65mEos/2L63x/TmDgr88f98Slg1b/U5mW8PnU0zJa658vcJ29yJjQj2DuGOfaeW6KNX
4503Fit/gJBEoCFEDPb7E2sYvLp25tZ49ZRzh65tvFka3/vgV73zIoTcT4+yANST83ZfQNORF07E
JLbhwd7bjafYsdL8RkJs+aA8dN5Zg3xPPB4e6kFE1W/W4DwInx2mr+N+cDLiNeqKM8gyXuDUYHw1
pMzrJtuhoW/zruRud9JP9WcnTy4pVYgGNeqDzefPOxw6bDlUB/9UXv729/5yKugqlZYjyCRiF53i
BLPCynyzTj949f5cN6h0EK5QRLINIBD6/Sok8C2VxzsE4nXOvzQ9RznTR9Npg2T3um1omvynWxvX
E4iqkJ8iQnffbKk+uE/0XVzP34Ds2mcGQRc+OWattv/jxcOlwghROP+Hpfrmp+W0QytYknCXxhGH
4KZIWgnhPhO5LD641DvPahOlIa3fZJHI497cxZJpVlixYkyVt0dRB/4J4GHrg6u8+6wIZmCZIqti
7Pn7VbAn2iUGJwpShos8JtFfNPSC4mH2Gc0FpfmgAPrz7ePO/XK9N58hnIV2LsEyxXA013uFBXmH
srw4ZnP9kWz3vUt5fOv40Hp4YII32wnRJwkwAX4ae7XcYQB0Yj1U/YU1pv4HJ7T3LsWHTnDujEIa
s9td/uW9SjGrzY5hmFV0g39mCEfceYRvXbdgEfZ/X+zOn08MPTzHCikA9XDM/W/2zmTHjSRb06/S
uHtL+DwsekO6c4gIxaBUhIaNI6VM+TzP/vT3M6kuSnSySKh712gUqpBIVabRzM2OHTvnH1avwdws
6BpDvNoWqqZ+ra0SZKyROM+VpenJDpEta9vnRv+KsSQt7hYNapnuP8PdCraJWdVoftaB43WAzemL
dFXtwaxQbxzJ880rfySbSgXE5pr6KtAoHXlj1RNkrSmtMBwPgl1IeXl3fS3Ol93RSKQtZPZIqvER
OV12CvaAtQcbpVQwGPsIfb1jXVuI5qVmfWOos6ekA/NFI9/lHpbv1tVmKuPeyqAioIQbL0Xq0U6x
3yaH1uOsSuE9JbNVZB6c+VYWe2GKBv057kUHWUL0tU6nGLjgjgyS6S2q1nCdMPhsqe2r3WHS0nsb
TNB7Pn57x1ZfHrXBGO7n1C73lRWgep6GCmWpsoC7TFPlg1qPy43PfP7rAD5bFr+Q4gSV5tWvCyHn
VUoH4KDRIIAKJSzfoToDLCEUt+Dx52mQy6OM/QTmnw9gr771tEjflBKF/MBuBqB6er6ru/aFS7d5
1KTozUD7evJGxbh14s73sgumn/2sEiUV6kqnnyCpaNPUFQjlsjbaV2fU5/eoNaI7en0zywmcZltk
dzquR4qklSK5djpMZQZm6aQT2HfqrXeoKIJn6yl7AjRzkAHqJLN/GJ3xKCjTbtyMHvn1H3BhntRl
SJcN21R4Bcs//yWIIZOgulquIvFKlPNdaMg+SmPhn9dHubBlqExQA5IPEecHZezXUQiUDaCEDtXk
QB/ed/PwAiECXZ6M++b6SJfm48JGUSHycFNbq0A541cYj2IA76G4wS6o8uGrrbjVh+ujXHhnAhiH
twBsn3qPZq+2R585atzbTKgB5Z4BeEGj256DBA8xN/StNsMcQdcjahaB5U3W+K0zW2ePqDru1E4A
bDCZO/AWXeJd/2GX9hM7Sj7AHEM+HlafUx3pUdC829ZTjWyM1K8vUjoaS4usHKV+Q3L8g2KHWijK
2S4+7tfHP1t+loQNQ1SG0s5HWMUGgmMT9KaO8hAGi68oTqXv7DbIb5ya8+UntSY/ogohuRsknKtp
IujXciFHWwUUA2zTLor2CdYdCHtnVPWxAnUObuIAklGBp/l5tPxlqNGAzQ2iIiLuO78Rmf2K77H6
cwF+yyjs/03NNrnH/zPTlCbymmkq/4GfTFPN+YNrTEGpCc4idWZJvfxJNNXUP2xZTSLVJWOQZeh/
67Wh9ss1zy6mpEDSI/mY/8Mztf8wFbYAsr0yC6DD+DvCvavdRK7Ca82R49M1gWzwA5X/SwxctErr
5PvQK6hY3SP19anC6mUvgMw8dDCR72I1L+7lfbGnmGLv9Wamm2sDMK1ootouzdGgv8PmIHn9ZQmf
f94D/6vo8+cS8Hr7v//rNOv78cMcSmz8MNJLXgWr04xsh0C63VA8Xh/1fdH1UnurxUEa3H2AdCig
zesDnh5fOSARzeZRhY0oxChJCP41ThvK2MTUazXalkG/VRqnuWt00b1dH+X0VicxV0wiJokzzkm8
q9Y1RINuUYhmjQN7v1cepmDRUZapYwXbKF17LTQtfA37Wnuu5jG6FTl0ZvDvC1eOzbPHgptA40bO
dDXDwNF58thTiAKTlX4J8T29a5HrAbM20RlrMr3Y552FBTKd3I1onQJyQdRr+9xQrEdii/XUoUr8
+fqCqKf3489fRcJMuYXqIJmV/NW/7EC7MkJXD8LACyZd7Ew+zQGoZ4v0pcC3qXKX6H0yjU+0tdr7
arZxAIftc7CsQfmIEi8bUHVfwCEAFWl0mw70jZ8no/Z60XhmkwxzUnhgyD//5eeheQV2vkFGGjkL
Z9elru4pidH8NSGherDnVAVCKsoYmaJS2atca1u3MaN9MFnlfdWiq3D996yPBd9Q1opcmOFALsia
Tn+OtVgAsyTE0QQrBBIMdKNfNZHj25UiPkWmO/9eSefH96EoRhBybC43Y30ugFVmcPLq2HfRzdnR
YrS1TVo2yp+NFJRAzhWqHuK73zG4BTeQtN3jXJmpD/mluhNBJED2I1t0fRVOHyc/fhNbWabHJpGB
ctPpKiC/ZNZaZuGMbVv2S9Mh6g0YdfCMMJiougzt1m6QF7k+6DpA6CqejraGgyOpIv211U7Q+krv
cYJL/NIOwr2jtwN+LFl5Y70vjGLIuKfytqbqsma4F/RX3Zg+nj+lrez+dFjsZr2ev78+mbMVhOCF
TAmtAnpA0NxXuSIeIKaZJviSptacvSu1yDgWdJpAluBZv1/62NonIreer4+KmOjqNDEs9x1To8qj
UyM8/XCdUbgmBRHDK/NFBAcRmeK7oU5RscMpK9rlI2JDW/TOkS8eRTOj7VeU4JoRNtLGreOIpvQE
dyP6227T/ZkK7LP2pQ6ASrKszG1roi+9aYy5et/AJqo3trFM75PEDB9kdv6UjIn6UlPFMv2qo12x
qeegfQgXHQ+8pDdR9gMQGryLnKCc9j3hYN8qiVY+soymuRlQ8/C7Qq928HQxd20mDcxm6LbYiliR
2r1F1WQ9KiIfC2llhRANLDaQ7OhltdvUQKlgi9cgnsxab6N6B4dF2ThqHSIePvbVcMw0NNVeJqD9
+POVmbPX1dmMt+kyZF860wSa52J9+Ta5WhxskbsTA4iRCHUj0KngYnUx2l/hRjWNJ3JUo1DMOraY
af05YhXzlhkJSBJ889qfWd9/JItf2kmEIx38A9kKwen0k2ag5ahcI/hqa9gDl3EW7GGBWr5VA+TR
l2x4jDI84q5vpLNLQ+4jSJga+b6Dcu0qDI5BEPZ6CO481xt00LTc9euiqjxNYL95fagL8yMnYDBd
5T8Ukk/nh+FOSurkMhSn4l6d6fAFWIltK70yMOw25h0Iymz7+4Oq6I/gE4uLLM3T00GzMBxwnAaK
oJZu9y6dJ3D0dubhvAWs3CY/sbpG+f01pbxmkAiSCdLMXwXV0gBuBSWAicaxsaPJDRcodoqdXof2
4fr0zm4xKgsUzHmmyPc/idDp9NDkQpChL03MuqYcl1G3OSpFHPtYQCzv1Dyfboz3YxOe3OIqvT4K
9FzhBnm1udovGdpSZQ9f0MPRhgQnd9zvDkL6X+NoiT/0aa59gi3aj3ulbFRojw34JRG16UfTjYi/
SmpiPLRUTrm3JHzQ45Apz3UId9Gj+D4f2wJi1o1zdWGL43xmSbI4FV1AjadrFMD1GUVXgpTDReKh
7yWTsAqUrVW1t2j4l4YiKQVoq1qEZn21xcG/oE5agLVW8WPdIHgUHxMhHLB36q0vceE0UQKRx1bC
NuhTn85qjrQWFTiMZyGXBQ/AjfGEInHFu62NLQwlAKvohv57RXjyBVx96czSxqAsInEIp6OWrhtD
Al1sr7fTgiKPgQY9aHZ4GpO2/92tzTMCpA8lCGnX4qyqWtG02BmkUgvgsmN4iRFg5Lv0zd5IaAqr
qMLeYGzLn366s6k6ALAAgIaMCx6Np1MLIj3NAU5aXmnV5q4Vc/fgcs3e2IznB5Z/MyAfRiLE00s7
HaVGtbwCpoIkv4Uvm6AAtNfzqH/EmosecFrfEqbhX3k+L8KDRQzke2mkvKcjZqmLS4iGDRriQ0L3
kngqENhTjYHOM+SXAjApoFhK+VF110414oT92EG3Clp1HnAmrBJYjY7boBxqKRl1KCv/AHU6KUAt
60G6HYEzbst2IpcY6k4/uBgPfCB1RycU4dXsWxyU8z6K9fF7m8flUwhNStvVds/1jTQjurHlyAUL
idREA9BO6/gRnHPzZUoUchdhGzx8q8YNsfFqs891gn7QxlCkjGeiNNhIllLeBDYZlKFR18avyMei
OOlC5el4Vyf1PS815ZvRVBN+Gpaav7Z9X7+mfO3vaIIHj2hxgBIfhiVIN07TKbCnalHk27S284jD
hIMvhg9T+dUsjS64c+3MlIsYzM+miFEDRPY5C3ZtGsMvmPOoeTREM2EJJ3obuHy64HqGZ6R9r/fg
hDfuFE7/aB1aeYg8W/lfVtXVuT9BavrAi2H4CKB4DqGZjWr40Gf6FMK2m6evGIpb8GwrB6c12hSg
sge4yR9hVxfVrlt0HnNgp/Nsl8Z1i2R6BHwXEUy0E3foyCPpyo8iIE1Nln9b5la8h/qU4CxSB5Ll
LNneG4gElrEDIsXfIS80v0nSwHdLk76EmAWG/Q4H4fB9NmdBtdVgST2BYKzeyN+6DpmrGLnveFgK
B6XFWkPXMBdtuBmREkbsEn3cCa4/fGYUBdoOy55uQqrI0gvFfkDrNuiPveV0r1kJnHcLj7oYNno9
F3edBmsBJXTHfY/bY+3ua8qg9wp0BURogcrN28p1wVe7MWYTmxiK1j1fcFK3pKBjuZkBzMOyDYWN
xWbT8X9EDCletqi/94+9A0kHPmBjf0iUAjnsuMQu9B3CHeVRmEX0t1ZqLs7UVF+PSzcie5AmdXGM
9QJg/6Ar4ctgLdoHBlKyLeYv5ds4Fct79jVmQUFUDf/UJZidfYpCNoQy7KGrjekE9ZOFYc8tBN/5
c4AsQpasHUoIDhSl00OOXIGaIU2leXWkAPIurNLjHtbe9ZYYfXKPfKMr4+jZwdhQn7jVxFyhFeS1
AMZDYmcpz7m8b1el1AKNhBrnTs2rCliIGzVfavTPJVFvBnyad2a1640qJEvBHKVqG/fJNUr7SeOD
e47Zjw+VKv4lxPcf0+nzu1hCiXnbkqqQjpmrq6oT+CaJXLU8pE2nDZD89Fk4UNTryM1erl9VZ8U/
5i/r90xe4nntdYrhpqUuhfp1SBXWeJzKYfZm2mcPsm1+P1tT+xcSWwXMOBhwagPzilcI2vyQWTnO
WJjbyITdI+lQ7K7/sPNtQV8GJBNvYCDNZ73HOIPZqyYF7vRN2T0o/eiOG9A+Ylc6FeERZf3NgA3q
FtV8dQuMcvSvj78ClsqNgb4LKE5gXVJ+ZX3dLUmlxGY0WhBHh/Cxign9VAWrY4GKBIBMq98tOreM
JVL72Y47+yjFoXNYgnH7RVRL/un676F7v74NqR+jSEifCi1kUGarhBlm2gSbTA/JJYb+zoiyxdyh
4WkRV/UApQL4a7G2bwBpPIYIGKRbrWIjwc1T4KSwm/8eZkqo6MYU9nFKIX9u84zuAA6tpqH4dUOm
uZV2ZtWRFzRRr3CD6S6sHLf3GuCU1bYKdfMt7RXloFkpAnWFWg846bRqc9CSKIRYEZRZuelBGg1Y
lxMut+NsWh8jMyxIoOdZhfuXanrAserjR2igEaA8TYXTIP0+WvChwvpWFRPhpstrrCJ0K2ss6KDN
+FoatQ4NSlQi3lbGGB5VvsMnvdJh2egjsh1eU+fOzP8ZUYRvdVgamZ/PveLcZfOEO9QmxrwIjK09
gQc0dnpsa0+mXrWv1jIu3U5d9PqpJwLr2wA4XLgzkhnMbjxZzYfWprLg9xrghsPoaALHTBMHC0AH
xTMyZeivTJOtq+jMKtlb3Yc6ciPoT+3pkVP/Qvu2LbwaQhEK/HGHOsaERau51fu6e57Kzvw7KZ1C
7Lkhs/yffJiV7kOM6Lr+uriRqR3quYxQXZ8bdN50mPb9HVd4e1ygfD5KYO3wUNuJa2xTPVgQj8IV
2DgmY1c3+K50abyDhdOoLzSL+51A66tGS8pRUAsGkYKuCvBQ2EFZGz1JpQgLZksyflDCCVKVFdF/
4GuGksveNwKiUFypNWwwpOR3ja6036IgGF+4ssNviAHgf77gd/6V9NeCiojEjgagFKVhcCpcmQW8
vs88L3H8y5ImwL8N7nCA2+cYIybUQin1DAjkexwmYnw+0lYY/lhH3Ye2teQlMM3ZvptLp/XHIrc/
lPVoI8zWZNOuiiGHo0ivI4+itEGKl4WYemW3FGxTWLApvuQRkImnZI4dbZuaCXajWARHGMZqXYu4
z9wqG5G4obMpmzifvYXTp+4a5BhfOyQQcz8YR5NETwzVP+Ms3bwro8JtAcoLzJsYF5YMycIGzked
IfabLI2LdnkcOhp0KTmOPYv2UExG1G/McqZlZxitha51hypOt8BU8diEU/UwtYGCGmLBBuQ1I75a
Y2Kjbe/mWFw3C5CIQwnh4lNoTuNB5K6De1jgTojaqighLcVsfe67fhbIgwSStZjSW/DmFg7sBusY
xEt4vwpYTbMy46YzF9OXUVBXRK08mz4tYkEHLXTZaRtay9g0N5PMcULnk8C8O95AB3MLD7wmqjND
1SqvPTISaOawqe6mxUj+Me1WvIQtJOtNlcXDV5QcG2U7orv7Oa1d8QF0MsoY5JfiBUt6BE1iqjZ/
ctSDzhutIfucJo71adDc/oOpJun3EULsuyasYP6LtkIFIjfa5VVzq/Br1tm22CAFBdwmSTt8Acwm
wg6Nc9bnPqoXJergtUoLlIJcjUeQY3ZSInlCSCEIZtvcjGjHY2VB38nXcJVNPS2QSkN6n6lPGek1
ghLwePM9IpX6lyGPUuwU0nq+w7kRsZnehIZ1FKIeMO2G0k9jCgTZN6j64eiPaZdO9zbk02G38MZ8
DqZ6/DTlhWXQfi6c17QPYZbWtap7WobpODf7Er5TsXIDP57a6ryts9HJvGpsNZhamKzUdyis6uaB
i4WeNk608MVBGirxsertWqDGk8ePOcYXqIaja00l0KFH7zdWuOQeQvjBS1WV5RsaaeAoYhdyo69p
Q/u3LgTxDAMT8QTmNg2p8Bf9sO1YWChlTQJHVUyp8jZ2wkWNiFPZ7N2Feuc21ozoTQkw1+ZKgUy3
Ladq3pexUtYAUlK6WaEDdOXJNrrC8hxQM/N+cd3wuz7XqXUYy1585Es3NW0CHdHRGu8DWNxhhrYZ
mL9Ycp5V9xOyp90GTaEEMVknoUiQoX4W+S6+2q9DUHBn4aac/R2raNZT/rTTj50S1i81xJDIA0Fc
PNRzDOUVSQ8D8f7emIItQjdR7ClGJxp/1Avc0xqnnL6Gllbi+kcG/SlQ6+VrE2EAc4jKglu0G3Tc
KPiY/cOEMgctJwgtygZa0mz7uNF4MHvRNnA6madhx6J+yhvQK4eo0K0Q2jzaHF4SxKOBwqoIKAjn
9BJ+Fgz/f+/9v2xynf/ce9/FxVnvnX/gX15p6h+kcGBcXPruYDDl++JfvXflDxo4gCUV8HqIHhuk
2f/ySrOVP0CdEckMumv80xIF/j+9dxfvNVSB5XNF12E+q7/Te19n+oq0PqAfS5NfMXRc204fP7pO
W80tzMi38AdD6zRzxrsOHvIrDs7d8ZdFef5ZD/q1my7rM79WiaCDACggo+ZBwTqs24Y0QLK066iw
kmUaXwmcrcVhwul8zFG/oJ1eQA1B0Qo1giL7PVFBCotycGo5IPoMugRrOVl0crqkAI3i14aI7wuR
Avt2a90zUC6B6svQnRPkd9x3043a/Vki/2No2WknjTf4Bau8mR6dqAWFIr/SscJKKFz5czMLnsfV
+AgM2CaJn4zivsWnYD/n6PKEqa0dtRJl9x670/rWD1on8j9+kEv3XZEAR37Z6UdHY0LBqMCJfB79
w0OGl/rdkpjdgS257AKsSb7nLsyVjaMgEYaQfLrTTGxB8QpRH65vibPXHz+FYp5soFKOBYC32n9L
oDY5+nwxBBWRvEuKwkJIO6rdo6VEPfJqWEs+l4jH4MSAA5Xjl/iFHc0ipIzTY+0abWxlxg4mAsTp
JW7qFLfWStaCV5vWRjaU8ibNZ47cqlY80YJoZ2tO/NoZ4/eGMkw+tlbz1oL37zdF1O6hNDX3KCYV
u7YWsUfm396QBl5ptv7YvACcf6h+UhonWpx+MIcWJZmugyag0UywzyuDplaTPcZ9K47AYGxvNkOS
5zls0oc0wnRiM1EI+guHpltF0fOAYaPXS/EcpjFbZ02+RVKzdwvaUT4Wa9rf1EMwp0nsbt/h6LW/
vjnkt18v/S9DmatZwzsMkAqIUx8PMMRNZlv0d7UIgi9mPs/PpEn2jSf/hbnJ1SVWI33v8sQ9Xeau
QT5ES3HT0zq1Q4gk6/fgkMqd05B2Xp+bPPOruXFcaD+BQoT/u7YqL8xcE0qnsK3GKvC6FDYzZrOk
5eRsyDeaf9mpYd8Y8wzlwmFjULqIkuBAbWG1oImYRUwRNfGtPMt3fZ7Oz0lLSMwz0X0hqY52ZjUV
O06Bu22oR2ubQmpRj3hnP6eUqPYqQAASTfxQXpdhQsTh+qKcrz9hANoY6HKQuBTjTtefaAUKiWTK
b8tO2xdojSCEF497vTaCG0Od7y3Z/Sf86VwHQHdXcYc+fTc2pZH4OCphBc0LbhPwwz6EdTagqmiH
NxAVl6ZGg4SWk0utyzbln/+C4MmnkscTdmz43SBShcShuQ96ZTpaleL6v7+KwKsM5sZ1S/pwOhQq
fcRShD18Z3CRVGmqzNOTKNtN43SLdb2iRcjA5AAjgx9HmkKp0FldbanR2rESoUeopS4xOjfEfFcO
44T2VhYguDnCu9o4VCQe1bKZH7DeU3dUdrt4m5ezfYx7w32u4xnD7Far/FJ0k+Ubea/fYNmfnzb2
vQI5kgqWphG9TpfEHjXVVQLwLAGOXztaNPZG7cNsR3wDSWV1yq4rwHb8/ndAchp4OW0/PrssMP7y
yZGPxKyimFMfCzzq+YRLNCgBj0XIuOji6//VYGukYu1oCwhPKVhE4+0+doaXLMqsg1gm58bJubST
QVIQPnj9MLfV9nIwUVID/scPp7T0MoPOkxiGeWfUdXVjqAsBSwbJf4+1WsLRrOJGReLIT4M6u4uk
U3ioh/EB7U3Vd/SkRzPWLnuqwbzlJJafRsokMfw2RYo7JUrrFzEBmyuBtjyY42w/X1/1S1EEtCAX
Ii1rkLWr2v1gx848RGXqD6S2Bx3FXCA9jvVnH7nlx3HUgsP18S6kSyyINB6xOd2QY1YbucQOyFoK
NfUXs7a/drSa/5kHu9K2A6xHazu27vipG6LiGdNs58Xp0CM/As7Bxidz04XGmRYof6HVa+ENCfrq
Fgzn0noACAfSJUOCsfYPGUOX/RYN0GT7bvxzXkYhKDfV4o0gm94X1lzeeFJcONgksbDMCKkgiNdZ
Pd1WHRr5lPtJqCY5lFnujViTb3Cbv0IfeGpQNizcG00Lue9Ob28HRqfk6IKM5r+rfZlGKlLkeZf7
KZtu44g58GtwWDsAu+WTqSJPtGhqtlX1EHvn0FZvbIMLR5DheUn8CGnIO51GFq2e6xxrjNzXnAJh
IVdBV61CtDzT5+n3gxioDwkbR9GDDbe6J82SpDjDK9Fv7VLgWDu090nX2pu8GrvwxnG/9DGBf3ON
gA1GqWHVdbIpGaJ1lma+GzTI2BSqs0szoEAL7wYPfi5ouH40f3+C2PhwNaNXAipnPeigtwsmu3Ho
R00fvW8DO/BQsJrv+1RpdtdPr/wsq10DPoK1hErFU/SMNEGXXh014mXQJ/pxUtGfDDKt98woAn/d
OqitTl1+XKL0++8PjMHUj3xHUvPPtytGnaouPAw9pk8ZOuOfikhDEY/kh4pUj6eT46SvWdXiHH59
6AsRgQyBnhEaCJIUs/qmmYGYFVV77gjDjZ5gQn9fwNjskCMrNrSHbzXNLg3HaJQ0iAbk8auAzCOb
B0qgCi/M3OhdiFPjx3RZqrc6KrL38CG1Gyt7cTygITgySCT9+olSW7g3a2IUXjV1Lf47Kj18g6wy
HBake/PuxkPwfAe50igM3BIxj+8pf84vKUVimyGODEPkLzS65NO3u+vSNvOXTOn3Imqe0wgRtwj/
wOtfUTsPeAwMJwEIogYueA3wicECIEmrRD4tUWqNVpb3T+lUWdPeTib3BS3iovCnkFMN6gULlS11
2jm9r2xrOqIQ2qBjairRvaZMYb/BTKL5OytRbvBGPXHf7ER3n6IyB/WCIp/VbspSRSY0qgtFqumZ
yvM8unTODLALwotDXfkC2BM5/UD0za4Crats1MoNjRt790L6gcgUfkcEWggT8NlOl7sxelMrlhGP
5Q6cQlZN+BXaRuVl05R4qaMG22HpBr9QwPag66rz93AgRwg422nU/rcized7lKwtX2jiFnPxQlGA
38ZOh7UDCwsm7umv0+IxiUck5PxqibRtZy7ae/CMyjbVVPOgSPVJAPVoHWT05rRx7PdzPwnYaJZ7
A/11fh25EiRAQQkIKnTd1bMyByFMOduEdqcCgg5pM2y7cgmP+VAZN26+S5+EVzMVUaas0xZeHfDW
7bJORbnFb7HkbjfqrDd3mFfiu0DnT924WockYTspYBXqcPgmRAS3ZZxGx7Osxbmz6q7eZkuu7Abk
AXcJ/JP4xq45v8Uk0d7iRgHiyWNWP/0s+A9kUdWFkZ/hZgR7VUu9IYqbh8qsHF9Dp3KD7c2tjODi
oHJVSJaBUOirQcPWGRTcmDFCmDihlM2q6AABkx5GA3H60+hwJJfcvvXlZfQ+vdFkQfvfw66iuyWg
VYgIoyAFUPsxc6T0VlPMu+vR59LkAAOT4UFPs3iqna5oaGglPWyCT1zq1tFc0gYvzHHAnBwB/iYp
TH+a6MtcH3QlpyOftjBuUGaDT88DBPub01E1dEoztTQif8jd8kWbw+pAdwyQvSmW9+4Q83qUCX5a
GMSCEnYn9YxbEOUzcNDPH0GJXpfEMHg3pz8C360S4xdKx0au1l8MYwoPJU22Y5enyxufdvhoN/gP
mkSaYxeH+RGBxPJhxEP8Tkq9vEPKIv5+fWEuXAXcPFD+yLphTK2vWNXirdnYVI3Ixiu/nZriXrj2
uIsnB8VlpBge0D3L9x2epX5PYda7PvyFajqifNBgCHnchJSvT5ekV6dwEAHjt1bd7gZe2LscRaoH
t4mw1RbadF/OeC1sQzVLvrbAmt/hhGA33hJEBhWGSr9xJ1+KfmjMkGzomIdRVD/9PaAv6qFuIEN1
YTwf1KEfd1PovDkhGujXp35x5dmUP2qTQGFXm4FnXo7XysQ5SFPzMDeG8RklkWrHHYbvCIZdwRaY
kn6gex89BsOkfb4+/oXsg0YRnHwNfj/U4vVM9biyoozsIzMo/c118A94vv7D1Iz9wa6i5Ih7ebId
8V/+6/rAl8KMCTeadyU4Od49p0ucL9FkjwtLjB3uuC8KN7u3A2rg10eRy7cOZrTjgFvJRh3M1tNR
LNSnKXlguYCni+LHSgGxrMVp1C3t8IPeFPkNKtelsAZamqwYAoKkfJ6OJ5ZWjYec8RYMeO/MpVEw
sggQQKbb7IrXIHGynZKj43ljG13asKD7LIgdeJeiF3Q6rotGncWDJ/EduzMx2piVJ2uMvxvz9H+Q
rlpcDtLOkHozde7TkSL0vaVVWewbC9ZCzhJYJKiz3XtgrqyPbmTZOGOpzgve9TcPy8VZymyZQijy
XetrOLYdjNDdNPadpMC+Li91D5WW6AAVzbgRAS5tHOuXoVa3YFFkUz70eewLh06+YzVYTIHK2nZ5
0e1aNHJubNRLGweCPx1lSk90llcfkAqLiF0VMmSQJQ60NJC3FTCIbT/hoRSnYKvyORv310/HpfVk
KLoiZJxsnVXYrVMuumYqYr9s69kL4aru2hKqfz8MtwC5l4474ZRYCosOnOFqPdM+SV2yJXqC1Nd2
aJ8tu7liv16f0BkdR96tiGpQFIZ9SPVutTuByNSdwRL6SCw3d7PWBDua1rTORFxXh8wJHwYlaT7D
6Kne20ap7ty66r53ECn2GtCZA7nf6Om4dPupUOlMYXDgGQiR+tA3qxuh99InpwNIkx5xHwrYq/zO
BowNawM13wVx/62oC9OrGhNvOHSdtgOOpHsjt/Q/b6yQTNxXERFUAGISFuUuztEqsZ8nu4TojgtK
rrnFg6b1H/UuXt7mQCxbMbPD1b7ODg0SD1tn6Y6DpY03+sMX5k2XGryAAUtHui2fRhCB6AFWSuQ/
Wlz0vqFMyAxNTXxwdWF48ETivbKU043FvvSyokKjUV4Dp2BBEzsdtdVLM4waHhm9WXUflUBqyw92
ZCNeX0hvJjQ3F9XI36ldNzwKtcAlDuHFZIdNDu2y6x/hwrnjtyBlR0mVWLZ+8PTItEw5+uR+YYXK
DnH0+Qk7Kcxgwf7e6FHJDb/+3Cj2Ul+GNMTpWB3xPsvdVuhl6FPXVmo/B6D4Wc+tXFoAKOq+CKP0
HxFlyR2K+VjV4+U899vrs730vSkA8uXI7aAgr0MbQPdu6svIp+Fk3Bd9qR9huMTHLFS/18LUN0M0
9LvrY14I39TEmDcPfHSV1vAMFNInAVqZPg2Yr72ehMMRhRLnaCtWdkB5PXq7Pt6FNAprS6kHKK9G
wOWnu8uejKAqzILxgC74aJEWO6tDYi7y2m99ZUwPKUiyG1fGhV3EZcEJoihG9uyudjRIzimZChop
3MZg+4zR3Ge6Eu/0yUxfrk/vbDl5qOCgifoYS4k8yGqomg7bwusdtJwwevkyayE0Ei4LQwhPBPho
XB/v/LSyV7mZkByieguXYJW3qQoeZpiWCS8y+vZIDQL5eh0QhJTAcZ/iVJ2PHdxav1WK4gAfKvoY
JW7u13me3ThAF6ZO+1rDtZqmEK3GVbRqgegOSkeNCvMr1MkVZEzRG8JCwymbW1LzZ5eknDX0edj5
sgS0FihNasJWCPfGgys+UP+y8tnazlWlRzcC0OWBAHrIgWBXy0n/UnNEjKMxsWET+N4M4TFQQdwX
SLreOPhSgeY0+PCgYYOyNaHiIIu4umtKRQU3TI/WM/qm2psN2tjmbGgPWCAHX+qWjq1Irf4IqDt8
AynWPRlg3D/nSmXuwnaAGlG4MFWCqPR1wMoO6hCi/GdA7/DG9j47vfJ3kgPR9qbzgz3u6XK4IaBd
yA7Cw+e0uNOEHn1t0zD4iE6rm2BS2TSfS1w7fKfJb6lGnh1iOTRUc0R5YKVoymqjY4YDcw3ei1fa
Cf4Fk2u9Tp1qHHuRth+uH6oLHx1sIUkYIG+Hft7qo0+Lm1qjIWTndA7v+gw2BlX1+O33R6F79aN3
Z8tHwulaLsFYGpDU2FqBVh7dpe7v+6q61Ye/MBeaSjRcNF3qdaz1CpeqTxaBNhh2j7V1mHn/bHqQ
Jsffnovxoz7FA/0H9fZ0LjHYfb7NGHhu2DmHosavxhmK5sZT48IW4DXFU9jlIc50VisGcL2nWtXJ
HlWMa3DU6bvBBKfdVP0tMcmzoSh8g1aUXQ20nnh4n07IqmwHh3YkB8J5avzJ0OOPabQUFNzy8Nv1
tTs7U6D5qe4ROHld0CJbDTUaGB1lIV4+YZOod42KZVKDnRE5OPT/NoIbMgfmB0wSNe/6wBfmiB4x
bxpe9hxqZKxOYlvT9aC9AEF6Y+rETxk2Xp5R9Q5uKppzY39cGAohBTxYWVaKimtsWRUqoRO2Krht
ZQIY0w0lAY7H8D0OEDgLX5/XhQWln0ejD5weauBrmMBgWXUIdcz18LXE86pOnOm+CcDqQGNo7b/6
oq0+mmGabHsjwwHo+uCXZkqFCEkMlOhIOVZfMw0gCeVqGnhN53yJA8qTeQilxQkApVwf6dI0cXqi
hse1e64KtOiJAREBZ9lk0qx+04Lw96jHRe+NHtLINp8i487I3eJjGFTJjUfCpVnyCAf0Qd2P94n8
81+uxdgc4OsMlutl+Dri92Dbvj5QT9FVBB6uT/MsgFkKr3xeq3Ty6cO7q4QxAGWqF1ngeu3oqsdJ
WYa7XljtjQmdJS+ymQTGFGE/nhrm2sDFmVQssQB3eK6bF3dWBpd6mvXiEWSWdgjxdPz9bYLmJVND
ZBlU+BqBZ4IgaChuY1kW4zZlR23i0x0XB7eszBv3zKWpga8HDUdX+BwRl44xto6idzycat27rkzy
Q0JzVpqjk6V7xtgN8eH6Nzuv3LOcLvkBn40rlL8+3R99QT1MggE9u6MChE4qYkMbGOCqX87h8B5y
7YhHfIbn41zrToPXoHDuhLuo8OhSw3fxd0XGUolfr/+uC9uWnyVFInkG0NZcHc5BNHrL/B0u9qj4
gmxrMHjovMz72ZmW598ei56/XHfKxlKr83QJIP0H81Rg3o7e0H9zdiY7chvNFn4iAhyT5LaKNXSr
JbVt2Za0ISRb5jzPfPr7pf7F7WInimgZtjYGFJXJzMgYTpwDzqBCnr0oi/AQW4V5vm9K4Ql+Ivyk
hA6fjJmIm9uIoCJiTj0Ey203Fuc4NQam5RnsPHo6spKx1Y5/ecP6W+cX1Y/7lhUbimVeLcnJJX3t
rWWUr9LaW1jkmvbGoRnD5loD7j0gst3snSm5YTcJOmU3nQicT0eK7G1XyXAaxDkRKn9+AZiysZGI
be1iumSTbTwIrynOizWGl8YGdGm66XKOfLt8+zsGDR2eSJJJQigr9+OF30tXJrjq3vCChVnGw7hO
9mNeGkbglKP9+f7Wqj4qcBlKc2R28A9tPmrExDXqRNB6mLbLdFiyeEd03p0z8ttMNEGoRTZrlgc7
zbI3I5HZaQdkGWw08ppsx2LouQEs82FIDIv6R7G60yWysExPZd2pcKnOD7E8hVWAQcBEpfN/sZ+N
7TcLvB4egQcjm6ugpThmFXOXk7/z5V57QUmgJwu4uFsAi5v0YQKIx+hx6gVpAWCwgoADIdTWPnj0
A56gBN6LiF+vDHvwKklXQ8CzRakNosoW9Dpc1A67H23o5ddxSD7OjT1f7p8TlSFKKag/0eliiGTj
aqumdJ2+duCpAvly1SN8agkmI2jcvYdEaYnc6+dl12ku3H6scvGtecrhRRDI4R44i841aor5OJWt
9guL4s0iyZfc23Aj3JpKjTpdDIbPg5ixyAfaCxlwxrE4Jr2/V3RTrYqAVD4IvMeUbW5NMYIlS6G1
CKwwjSGvt+PjrGkdsAVTnN78qRgeIBszCYbpfMkr/+K011pDpXnNReA0KeKgwxAa19osq4+odE/f
79tSnHdZZqN3L5cFBO3W1qCHDqKljH7Wo/sZqOz8cYyMAcUtJmaJ0Z0d7/w6SgMN+pMniPE12Va4
NZe7ZdSUBnQNPoTLkIiNiDK6efLWEhOOn0/1PyQWN2uzKL+wrYWqs6D8QH+yYNicz9R2D2HaV1fG
HWhf3N/FV3WZjcHNsmyoxfiOnEMjQ5/JsDXvRJGjgZhntT8kk5WcOr+sd/ZS3tjbhw63y/PCKA5v
K4OQt3sJq004o10igqEsxHtImGD9sJf86s0xMoaUTxFPm90HRo7sh6Jcpr/ur1l1chjLpO5BKKGb
W1QxaeCANq4tAm1ew+NkIDEBgVGBIrw+XsH4Gm8FULHHFgwftDiohoB4v13uVI3cPGvhAuqt8yUN
e00ctGZyHr3Cq/bqefKEvNpbSFQBa8me+rZw2JCgZlbH4uYyp40zRfND7lbLFdhk+tYON+viTri0
zSAKZ5z1dl0lsl4wfzcimPSkZ8qIgSIChi5Akb39nQc8fc6ZZH77MyfHbOTDw7tDgfTWaB9po2R3
g7tm6bIr7aE+gDmq44/WOI59+jZxGnlAWSRmkKhwKMtso1zbwzebCYus+6I+j8JtwDra2oOvV/FO
vvu61C1tyQEpSr5UZ7Y+BtWkHIJoDoqwNX9GLn3I7SOq5+GjTUcfhtBG+3NuCYx0EBrX2WjhWU+Q
sFnIMHbSN5W74/Dwc4C5wVq0iXvJV5E1Hy2WXS8pTVpnoiwZWzvRkcr7SA1DiXAkbdkKcWhNFwOM
GB1E7iMvIKPKDtCPjQe7XMazCJ0x6JLS3Xl6X8edEs1IQ5jmDMHnFrZgN14LrF+Qy9dzAWeeCSJ9
msV5TenS9Es9BVE2jg9+nO05W5XjkZkEJJGgzii4357dpeBtbBvLCRwvLj5madnAVoZIeXKgsTzC
UkKV8W2CDf87v6So9HnJ1eC62wSglb1oRWctksUUjejFrLSjm/f6zgSWyuu8tLJ5t1DgdJM2WSnx
lfpwgoxkhNHAX49JNO7heFSmKM+DHSDQMOno3W7iZDW6tyaGE+i9BexLD1eUUQD4l7WTnO4/FK9B
guwX88tknZKgydhieNY5zyOv152gFfGgB/Ocmd4hQuX6c2YlZfqwpHb+nyk14xbgfXDlZe70xZMj
jvd/iOo20vliuF6yAhAh3K45Ka2hMgwqqI7FhMTY9+77uPDWv+9bUT3LMkKkWwoemsj01krMS50x
SC+CcWKs8IBvd94zUQfb8dRPWny0keH9PpdNXh5TSDUfRw0p950KuMojEBbICX6pabWdx+ZZzOtM
ktLmPnxoZT+vZ+GOUxsAsaovnWkk/yFdDU7z/tJVNxNkEMkoqQzA480GW6lT9RGaxHziVcfltgNM
gT4i5e5oQQBkhtoebYDKIiA0AMQ6zyegj9vNLitzTgQCSEFZ6eK50zX9MFW48Qj6/lOfMOG5s0TV
GZL4YYbG4Lcn+701CJNzOLRJz9edkQ1d7Kj6MPlz+PX+RqpuJ7SkggQboDLf8NZKk0e2u1g8l8AX
LchdI+805mjjQdXif7pvSrWDFCxhFkcRBWzmJoWyzKqwxgk/LuKQwVsH5gD429IDtJxW0M7Fbg9T
xmnb0OqlwU0cB3kmtJ+Qiwd9k43vDJhYAmuwkeMaPMh8msY/2v6UnXWj8943dfbVm+CNFn4YHQV8
ZDuv2GugrCRj/alDQx8HbP7mtgoENUtfkGutTdl8TcDDtketrbXpmGhO8aOa4MU+xcjSM2GVGYXG
KU6KJzgqNOoQkDrO12XtuzfjWeSvciTXgwxBja32RNVZg+HNhPYLk4ynuacU2rfiaZkr9+0+8cbS
5gI1KQqkosWSoRl/121WXuZVEzuZiuI4Y4QIRXaDWdDmsTEWyW6Xz+RjdMmvdrsQbebhFHRRshdx
KU0BM0RYicEHsoXbm7M6ZTUOg873LNP+kNFkeayz5tNqQdv15ouDg6ezAjcHHmGbfk2pXzEgT0HA
be3+nE+me9YBul09r7RPlpOmO/YUPh38DR0O/Byd9a1A5pBqXm0BNIDDiOmapHOt42KU+jVOvSY+
5pA4/enqMRD7X1gmg2IeFRZmC7alW2Pye3eGsgz5mNV7As+yPFOdILfM1vCD3Trrzo1UPJ90G+nc
y4KOR4vs9gOmzdKWdrSSeSFwTImlWk9OO8C6w40oj1B/F5c2WqBRTezuCNPmsGNfuc0v7MsD9qL4
ko5DX684xGCy7fVqZlp26nLTe+xb4PsWqPGjs6TdziYrgmm6uoxPEJ3QddjGDB5UfqU9526QVl19
jSEAPWaVDpyg8eNrF3b5g2VkMAAOpblz/1XLJSYijMfV8ADI//9iuUtat7mLW0GYEIEGXiLkIYfE
OiZL1X5Ys6G5DoycBffPlOqSEp5QL6P9ycfePAHgNzIeaS5p6lEXJFcogj4v0ycc6ZvZSvCkVEgk
KIdSBdn87fqKBbGccaHsuQp4A9fR6Y8LZD3nkSbCzlYqXtIbUxsvt4zCGJ3chd97ZSu9JjWuuREa
h6WGU9IhEDrf38XXY14SBcBm2fI5pQi6iUXcKJbSP4LsMgy1H80k7Ec/a/2T24QUY8I1LmrUkTp3
OKbLOL6rLI0Br2xJInhipxaFMbv9O4scSXKZrn9Yk+Z+vv8L5V3dPPUcKylxKus17haj7MEhB0ev
4QZREQ5PbRH+M0VNs1PKUBwmnhWe8J9FKEr2t1/Y1puhdqfBDcKJQb7Q0dILwp6QSCTu3mzya2YB
6qQvbW3KJskCn/kQwiQkltat0A9aXSPQRLn8Y8Z+9yNpgBp91BLDLaC+S7IvsOPaEYysTaYds1ho
3sGlu+CeinmArK7WRPvml1ZyDtELokzNA7h1JK6v6UMIKCYQqdY/IswyH/M2MU7x1Hg7yerrj0t2
wYvEcBNFHWL+233XhjXTvTRHQFlzzA9TKtYHJKD6N3tGisxEDTLZl4HKJjzVBHNdq5aSpxKknb25
rh6IxijrZPm8MN9Yl5861AQhaDTEThL1+mBJ0zL8ojNLJ3FzvdqeiRQaeU4Q9rwEnWHWUBA183np
8+zNDhFT9Mpw/2RtJBe3exk2YW6leYMyi1/m77M41a9rCGcmGcxf96+kclFkFHI4yZNGby1JBPYM
1Qpfzdd64NKD5FXqCGtnY0/N/PXTwt9PfETMQMTyanRAryqA43loQwpepteoS77gz/qzO0MMD1k9
7PxNtjev8NoH39i0N9+sWTQoPDpsTg6aO7oXJUcA980xmev4nGTTnsaj6hK8WOP2eK6z30+0crAH
ed1pdc3mHFEB2LnVylXxSstCO3nnlopubd3VKkMHMD9k+cfJbxD8qEdxqLJ1vmrCiy73D4nSHqUa
qSyL57Y2QcE0we4J+5IdxHoKI8DSeWfPhK6oKShgRg782fftSRd9+07w1ehKUpMhxgR+fXsoh76A
h3a0OCmZV5x1B6r9MEZJh2Hy+Giag3fUNJFfzNZKdx4P1UrloCYxFw2wV5mJaLt06uBlhvG6j65t
OpOHan0JblRvH4xF+3J/oYpSGEOqdMx5svEoJEO3K23a0WzAlDuBCWvpA2ib6jF0+hUU9gQBlZMP
pxCCQ9jAY+27Z5WfDUpJO75GtWQwq3JERkiSs43f5iVFU9udyb9rNzs1TuoioOBpzkMH38TDomV7
KB+Vy6H0TRxGQ50EYbPmofanmIa2E6D4mkLazHB3L+rl1IbVt/vbq1waG0w1SLINbVOkJk/E0NTU
MuAPq0/6mJRMpMDnNYg5f1cZZrRzehStBqyRpyMeg+uG3uL2c1pmO08VrCn4bYnMikb9XBQC0uxo
MA+mn9QPuRaJo7FM9kd4zbpL4cf60RKIId5fuTS0vUG8VDSMmX4CnyX91Isw3gQb2tNsdIio3ZAU
NOKPXjeCsZH4nobx7SvzOlq/Y1Z9nmVtF8lBGYxuDlOeDXkWmQPftu196shtZ/4+OVb+0FMm+cca
NO1fZ4FQIXcT+9lEDusyo3u8V5RTnjDADXIYDmqF7cytSDprXqXG2Azh8LWosvgLAnl/RPlqnO/v
s9KSLC/AlIbq+XboiVlUqgEh4UjRe9bv4TKg92Rr8LxT4NjZW5Upgnp5Qyk30iy//aSNLqJF0zFl
LvZyTeANQMUhbc9Lku+91EpT0vuCESVQ3w7QR7Vmd1OCV0rJwo4xM9Sf1yxLg1CMyT/3N1AexO1B
lfgTYg9wL/D63q4qz3sEyh3DDiLfb7+ZQ8L7Ysd7w58KRwCLDmBX0KASorTZu3Y1emOgJR+kU9ye
xNC6X7y5HZ80Yf7eD9GysyjF/sH+JIG8jKBRsd2YM/NpHg3NtoN8qRkBy4TLHEjofdOqYdrrfilt
Mf8BnheTr/if7K6b7KJMOBaMgJyMynQfe8f+bvlr9uf9T6V4lXmPSd9I0CUwcfOp+pL2oesSS+VD
bdnnwbGi39BcyEBoDmtrQUjsJVJJXHtkmnfaOf0qz4JIFsktsHf+28YgkOibdbcQE0y6m54nhFzf
d0lvB5qn9Z/yLIc8wU07KepoOI9lOtbIwkNpdn8LVJstLwWnSMrObEHFcxUuXjsTLfea3evHxkzq
x9RjxgQQQt3t+BbVoZW8qv+r7lEnvb0a9KXNSQ8LUp3MJ8xK6S0cJmfqzy3jw1ngrM2bJWyI7Uit
/t+kPAIvno05XkavXxAL8+2xf+iMAtVMI/Y+hkayx4KpPE2M9EHjigQn4c+tKWuu9DhvSBfnqkQG
hXSrucyMKJ2czHO1A4Xu7M9wdtu/NDEZO2GXyjacBZ5sEMkHe7NMOhxT1eAw0DJNjCffhxYlMo3i
6IvWOlHbnE5DVHxLojrf+aSq88Ph4WmizUp1zb9d9IxS2Uh91g7K1tUvbhLnhzG37Es1L+vp7UeV
eXKmwn4OIYvN/pY29CaroBwtqv7f0s2c50Lk3YW5F2dnUapzirwcSuR0jeCH3eRYGrVtCO8qJHdw
rsHYjfbzOLeMLS66pNZxv99fmCrIAiBDn5/Jblq32wLPDHI4zSVAxmvC+BsCHvVD3KTOuzk0y+8+
xdpPC2N5AdLO8F5pk/NbsUQzbDNJtwMrU5R/GLfFHcqSv1z8xiMm/mgOoiW+9MgWDlqrLU91BXp9
bY0vdb3WlOZF8q6x2+ihDMF0+nqhc8hETY0zgxAsymmIOtYeNFER/OEiGUZgBgls3XYOLawcZwgn
nu9Mg1cFjAhyTHpkHbqImGGcmU2DcXKPblvxkN8Y3XirOoflMKTGK0d1RmRdzO6CxLOz8wyozpoE
8SALKVWttxXEIkTGeZoSESS1+dfgJs5l7f386OjpkxHq5W/3j5q8jpvgRJaYZCUcg5R3bq/ropkT
E3KGCPSwMqQyjHloCzF9SIyxuEZ6PZ+idNIPVkztbwqL5Pm+eZW3cJC0t4AMMeqxxQI7fjq6wGcA
ZSUwVoZdAnFEa0ZHJ4nLy6+YAgYBYpy4ZZsvrFB6dbbE6NZVPF8hTi9PZPzNx9Sw94Jz5SdkqISK
k/9zLPN2U50wqwsoRullTwkNnTIyPzbDZATw8uWBqNEs/IWlvbC3OZiwNdbdBBt94NcaKugMnxxJ
4daTr3l7bRvl0uicS4IlOo7b7MfzlmTuKOgFUTeF76hT5PMhbeo8OuRlM75Ha+nNTKM82BTTGMTD
DTExI4/Qiwcb9dAhjHtK/gxzu8diSMxDE6Kl6afhm2enN6bk4l+Yajo/GVgSSId1QozGGIaga8px
p4qsunIUmGCuoIpMVUS6mRdWum402pQLFVia38Ez7nsIm4eG/5ibkX5xYgLAHGXsd1Wy1t9Mf+72
BOqVP0BiIWWdF+LRzWvWITPUxdCsB1CHeNMhzQBcWOPo/yhQxUL7gfsurFE7a1qUB4aX7DEBqC49
ehs0w3hKYeHZvCmVDQ0yAZ4IyEu06QDoa4DWNfasP+Y1ScPj/cuhXK0cNGK3JURn81GZHM1LJ8Sa
2RnzAbXG4eMKk2YQ99BTiSQp4GTUoie3NsT71Zn3ejWqQIxOAaVu+lYUhDbmaQca5eDgzg0/LtKD
PpVfBj3V/jCcsD+bEx83G+v+2BZdt+PwlPmEZPWn8kXyZG5rjLPbDXo7gxTyjWH9Z7Tn/kwhvrp6
1ehfG/jSnlytag+y1HGE0MpG8Atekx3fpHo0pZYBX5pvLrZzQZbWMRe/0FymhvWxyUOIMKNwX7tE
5ZdoeULxKlksmC69vVR5CjkI4rX07PXuPzvvjHNc1+lhzu3+RKVib+ReuaqfDwnoSHo12yNc5l4S
9oAjO7tNj+tM50msy17pRXV0ZQRArY25boLB20VpUedn80Di25jRbCEm2S7v2xxCy/MC7Vly6Doz
qk9cdOhVSZGNKBjcfP4FMCPPM3B3mjSQ/sDhcfsz4ABG4sSg0hYaa/RZ56U5jNNUPmoVqu9VNLuI
igz1WfcqRHGLvLpa9RDuQOFV3/flb9g6TT1tUN4DvJksdJq1NW6fjK4wr9lgZAcdPPz1vtdQfWA8
lMtEG2NKr4aVxTDbwkVtMLCrarpWTm9effQI/rhvReUJKTVA3cuUDXY2D/cUU7Wk4eggslcn/4R9
YxcHr8jH5OCP4biHa1G5Is+WtXiGbOAx2uyhMbj9Uq7Er5qVtgyZOr75WCdTHh+92EJzqTcSpgpK
0afRoYcveq9iq1wtcQM8pDgD2Apvz5HdTmOudS2lBWfyznXRLdcVzBLTDPO0k7fIjduGtRxLOU0E
LQaIsltT2bSIcqV3E6yOXkRI1/X+0dWWMujBcp4SKFiDDGXpHV+ntPqzM2zSX3l1aJoSlqJCdm4z
kVcPlcg+VQydXXQ4Gd5piEO+KyNu6tuPEEU4CsES9YH/u11pZZOM/iyOxdU8oEmor38aY9JfGTjd
FYhSXQoZ0FJ2twzqcNsPaDLlFrlwjOVtWp2rWs/eT4ik7lw91TGVGRtYKMkiu13RmLf2AHMwFITo
7/3nlF05BS1c85clKW1EPo3ksYdtDbhQPu0MpqhOKK4WjD3/cfE2j7U9RGbsMPcWzEM8PnRxbh5C
duMxaqM99hG1KSYYiIBg1dqyS/lGA24PArEA9jh0Id3+WzeHI6qZU78TACkskU8iGScVlSU8+vaE
tNNs+HYG3tMdEvsIVUz4OE6ekx9sMViXN59GaNbpfv8Uzn6FRewiY5ytKiW0W6Ik6G1Dg47VW97H
GdnlfVOKFwFTYJw4IvTZtqO4wmYeykqpkUQINv5IEXc4WAj3fh3axgVUW+wBVBWPMe0u6T9htyWs
ksf2RdjuGlOW6AKXYkhV3I9Toemf6tDPkdCYunpC/LbOvfPstTZDi6ubI085LZ/vr1lxAX8qIFEJ
Bx1CBnb7G7w8suq6oPIz2CL9c/SH9dQxpfnjvhXVgaGwz3QnhRVaCpv3vl3JXmE9JLgxQiTx+in5
pxk0BNgJQ3ZyIZUpxoSoO5Ar48M2m5pXfofS4Gwjwxm3V8trxHMZEdkIfZfOTWmKF8GDJ5cu1raS
tehUl2fmwwJ3rNdT5IfxQ4biMCFTlOwEK4rPJPsUPtzwXATQU7efSYh2YJoUCaHRSuZznOTuBVXn
aOdeKw4kwRiunw6WJP3ZpHH24AEpka8NKXJ/murKOy0TWrTunKE9Mk7FP77WfbfDzHkYnPDtKEMg
LsgbUOFg9IFw4naNrefmYUWlFZ6Trv6IShIEvP4wnUxj2otbVNsJAYnsbKGUZWxRSbxFvWOs9JqS
1jSuXjMOpwahv53tVFuxITDwCVFIT28XFDZZX9PRtQkMqvJKhGI+eczRXd98tyS4XRLugWAkK7y1
kvk9GmsN7ZUIbbWzlowryf6ovx/d9NvbLTEHg8/ntYYUf7OeUsrTw0FDIb6z7Q86otfXeYmTYyZo
eN43pTqJEPrBUgAjOjHIxlRRouPrdgSWpZEbByuqEQsOtfiqxe5nS8tj+4Cain5thzm5jE5HeHvf
vuJq0xqkaUaazaO9RYUScjGGVRKsMxWsXxjoRJS9opIZW+vy131TqlOCDeRXmRuimLipl+phmRUF
BAKB3bSdJJlfIJpofDPfWZJqS1/aMTfnpDanhrE4LvfSDV/c3koe1sVrmHdM83Pjrv1lLGrnFGsV
iulTtyfsodxRmfoAWKYMvfUtfVqLqe94AtapzJ/QaNf+cHW0N5zQ+HR/Q1WWUM+UUSWjKK/I6+Z1
pYmSmPTjhiy7IoPr/x53JO2w5oqdPZV3a5MUsB5IQwgtJRJQftsXL/jsz0g3drT+4J/I//UHW390
ej37FoFveITrrPjgzNb4CxeeHgXtXJ9+hbPth3WgJvIUOs1gSTPU3nt6JGMZ9lcf4EFwfyuly92u
TwLaKbRA/MgR3azPMup2tZibbPqZ3CYLh/6SVFX+Lrbc8Nz2Tv0MVbz2n69ne1UeRTAmeOzoE4Gx
YhB5Y7o1zXrU4phWZ2aalwIi8WPprtmBN8I6QbDZ7sSZqqUS9VHakDNpzBrfLlVLRL8IYnUw/Kbz
MMLzczDnsA1KK+pkq9E8VH3ZnpK4H073N1nlAJh1pCkiWdsg4L21PDKe0KxcvQB7zdGf57g46H7Z
7HhvlRlCW1m6o/72iturKew0KWrZhs8K+1uFsMKlhl1zJ1BR3QgiCMnJSrOCFd0upo2ZK4lC2MlW
u3muisy51F2hXdxaKwFvO/UxDbVq50IoV8ZzxDmFuueVsFZfW0jHJ6yMJmEeTCaz6OPq/3v/K6kW
xmME+xsk75Tntl+p0mKfxhIcM6ZOB6aa+gOUnd2RcL07JDmq7kOVDDv+RbEy+fhJ8C9j+K8IfGG+
1it90ZiGcIZhPLiIwr9r52TeAWmrzUh0MRkAAMPN2pI40hotp3zvGZ32o16c/E+jdvea60orNJGB
geNOgDDcHo24sOhRZMzxu7XQriLSlvTQDIO9cwIV7xxE3lKrjyIb6LLNYuxirPR0oCvnuKn9oTS0
7yFcvvDWW485AK2PfTt+1WeEHczR2yvXKJ4eGB5pLUneeogJN0s0ajASRRhJKrbIf1d2Ddyydibm
Q2vMtrtzOJTGoOOVY168QdtGawNbdWsnsutTLP6zHvbuyXQKusf6UFfz6f7xVxpjN/l6DO4SAd5+
vLGLogXIpRtUTf0D59j8geooagdrspcGqI6JwawAwiuwBMJ3dmvJ7rQSooSQ9kbRtGcYSqb1sKz1
stfiVPDmWXhCeDRkLVzyL9wayiedUl7Dx9Jb+CvrxYyfxrrsTsnijte8YpwvyKfVChqRoLA4j5H5
PMLQf04o1UfHdsobZiMFLN7B/a1WHmCgxdRV0HihwnD7uwwo/7V1YODH5Gn9mrXx8EjGXA+HZh7C
M/vh+RDVwEx3aCw9S44iK+pmJ/5WfW4qjoBuZGGX6ffb31ClDdPvWQv6gkTgPZP+w1PaivncTuZu
rK3wrMDyYVEBpkmZbBtrG4kTDhb1DYq4sfdQ9ZV2WZyhPQqO3N9wB85HM0q6XzjPpOwSk0Yk/4p5
Q09F52oFGMOsE8tf5oR4rW/kw9eChOYX7inlaQpyHpptIKdu97IF85zDI41TMGHnPoRm6P6XmXlR
Xoam1e3z/dOjuj7Q9TLfKpVzwCbcWhvtaEmjiNMTg9XOnnOvhrfabtzlF6Y2SDihZgBPxAHZeoQB
MhiNDIqRsbX+6LaG908D2c9/91cjf+0mAEXdjLElmAhlOXqzmqgXfhuG+Did0vA7qOyN55DpwGOc
mEN5mOZkL0tSHXwbILqsP1C62bJeodwc+WAI4ULwW3G2ClB1adYP56EMs1+4YzSR+erQ68j6wO2X
qodyNJDSANMhavOhLNYyGKMoPFdevAduUrmUl6Y219lqbbdqGx+KN4txhV7QthBz/6VHSxN+59k/
TKuxnmK77Q9F6tY7rRPVkQS7BzMa8EAc7iaZr/rUMR26X4Hd2c5vGQMo52Iq+p0oUPXlyMUIlahk
8gmlm3mZi+Xk0FMK1CJbova6hAti6yAWnyAXn873T6UKwwaUjjIVLTaZ0m4+XRpVQOibSASdDsfq
0Wym8KNP83a+0hsa/tN62uTHsYnw0XNERfmDWCPkU9DXqJqDWITxBZD/fDHLZvp36m2t2vmBqh1n
zB18AKNOZFGb790x15QblmwF2EX951IB+wD3+ws4GuTlKaOBfpI5onW741Fch15mMEw/tEZ4cu3u
W6U32jUy1l9xoXJKkuARUBIV81tLROWzM5mgJWEkRs5CFC2cB7luIE2aCdPfIQlQniTKdYYB1RaZ
2cZhm2M510YmieicJv7qUyq8prlufsrCXOxUq1Vvn2RAoXoAJwFkq7cL0xm1iPtCAmcYLj2ZZL0B
yjPdb3PrPU/uND9qItb+vH965d+59amS9wlREKnzty1LGksZ24zWcB3bPn6ando94F3r8tD4nR7U
3biHk1MaJCAhd/oJGtnsZ4jagldUMyR3qKlDCWL43xuXUZ+xs1DIqKy9lpFyU39SIXMwpN3bTYUy
R/MXnZ5blPf9h9zqnT8NrRjO42rlsKA0iX7sYcHbCyiVl+6F2Y1TcJh17dFtwslOunlsk7ymNVbv
jfmpN5PnCQAMbY5tJ6CwhGbGktqhJNcg6XSMhSIapNNHhl2S8Uh6CCH6/ROjuhCSPtv4mbbhUG43
NGuzbgT3QxMztsWHbimsUzTZ7vvM85KdR1G1iaBDGRQgVqJbuzEV6WiMzDSkAmdIsvhQ6CC7DrAn
7KZqqkNCaQvhJUJYxoM2hhb6T6VRMPHejRWSH5Xo13NoTE19ms2Sbkfueyd/aPrP97dS9RK7oGKJ
aoBQkaTebuUAyifKSK+CmOGWS+r1/be1TUFnxIn1zrE0cRYgKY6QzLdMwtr+jr9RJj0uoZSkKqVk
sk3CIXUTJbk5CHdzGhyyGqN6duJVSgFOvdEGwhrEJ9BD2nqwhwko5gRYfjrUg2eXRzE6SXtALGUA
uK2bxc4LrvokPKt4JhnyoTp3uzewaPOdcxl7Vbn1BNg7OpNAZ4Hf62V6WN3GCKAMqna2RGkVYAf/
4AxBoN5aZQR/nIaeEDO1dFlfrKwfaTan7yB3XD9UCcU4Zi/3aEdVeHzcryFp8HQ59bg5B/Sl0JiC
by+IgYOdYXDrjl3Zxs9Qw7jHGGDxFx8A31PJs4dGhC6IGsLkb6+Dm+v+gVRdODmbxKEAj2VvQwXT
jcWoQwMalGMcXsgcoK/Trb18Um2FuXz4hSmubsegtDkH1zuQ1ItpTR8sc8qfROpoO35KetjtyybZ
bjhDdNMBfNx+yjnVLKuV2YI/5R01GCEu6ZzNlyk114d+cKtDFUKLL9Jav9zfRQUFluyfM2FFpgJ+
b5vEuoMBS22deVjNhmfT0/RjmBfLX3DFT8NJYxR8uGSZZdaH0fGmJwROMwje5AcvZufZbox0D5Or
OtckTiTVRDBU9TahRRU2cD50rksUEy7frVk3E5BgHuotZg3t7WMlVhflaNP8hftEQkiNlHI2Pf/N
LUYq2LCiVUoghMWQftDqLg/SqNM+ZF3a/QPJyuA+63Fk/8p6ZY5h6tRzpHrk7ccnykqcbmK9Uxj6
zvvcLtzLmJqi+92Gle1ZzB06kk5j7SQ3ivcY9D8OC0SunN6VJ/9F2gFq0q3rqPQCFAqrd2EZdoGx
FsW/Xav9zeyyuWNO8X6gdEByinaGIVmDb80tWZU1lKM4Z4MlnvOlDYOZqdOvIiyt5biMvv0OOhvj
k19KpfhV2+OeVi2XQs3PKQSO+ZbDc8nbSDNz25ON2bA+aCOcBoeMcurXtR18GV156787d0vmh5tr
TS4OOEBynzmv7lZbLLCxtL0bzF0d/9U1o3lxpyx6ZjRH/JtkQ3FYRF9Xh8TRvluL1QfQ9ps7blLh
WvgNIHUg+gX6ve19dyJFeWFeqH+65XohY4d4gGG1a7i6CHUL5vIYVXeLc9YW6Y5XU0RfJHJ0+CWx
A1O9m4M9FI4ARY3ppUiW35u+9v6id+09GKvv/bez1fK0vtpqgNX0N2T3ZoueKSwKIDHMJ8Ho1+kH
IgL/h2sWTGD4sYnibJgaZkVgkLUf3CnS6sOil7p5TiJ+36HU0646oSPuwLbYFTGurjXrvQ+h/oWc
BAoJPJzbPrLQhrgYsgSK3tBdcuRw+uKJWrK1E4uozFA8k/gQ/kXH4PaeNU5V6FXCmTPCOK6CJamA
0jX5mv9xf8dV94ndBv4F1oCEcxN9OEOV9r4FaRlYsCw6GkPafNI7Mzz05C2QvkS/37enXBdzL9A7
oG6Nv7xdl2Fl5eJ5xNeJt5SfwR7o/7pi2EO+KFclUVEgkVnTlhm7q0tbX1wonop1nT7YVUoHBHru
oNHc/je4LPauiOKtg7jA5l5S8ABEsbkilUcHME1nN6iRD8yPdk7Z+OzkIo2P8ToU0aUyQLafbD2J
/76/n0rLVK1JbV35x+a1E7XnLH5HGuFpWfppscPoE28FB9OsBe9+YVA/rLQluG9V5Y3o+kheGbqC
r0qHzVzldoL7Y/RLNPMl8uYlOVMp4O1JLa05J4kV/4jbxI+PZQjfwY4zVHkkyl/UuECSg3vbbLdY
jRL+b4rndmc0dJ30Mvril5m/HOy52Zu2UZ0lallggUDQoq2wuSGd7wzEb0RWfR5nZ4Q3s0Moluap
jMLvK2n9ztaqPiisX1SciZpoQ20eWM+aJpPursfsq/W0hlZ7LQf9o7OUzcVfALO3Q7OHA1WbJOOF
JoBUYDvQEuaaKKgSIikE7RhAp6lhSr73FtgbV/9rJdLiHcJJzg4yWWVVsgWBrWBbuaa3nsDMPdTg
Yp02k0WRotBi7aQ5Uf8Qran/XSByckQuapfsRfU1X1jdxskCqmFIzmhPaEunP/swg51bb/QgqOUE
HIl6JvMwDCbVDJGID5o52OcGPsfA6KdVQNgE+lHEuvUn29j9EaXV8gFtgf75/vVSOUk4t6QAEiqB
PPe3W2NpS9RVdCOCeI7WS+WX4QcGyurLfSuqWwSdt7zHHq/MNidql1DPHJpBAcIIIJuL0j7qmdAD
wrf+/HZTTGlQZqTPRoFcfpUXQaqhI97k92hxGf6IrLSW2oeUOtgFUqpk5/6o9g6sgoQ8QnT6SlCj
EMRnZeYB9U3z7IxKlXbOTXfcObyqvZODWT8RnEAJ5K94saA5zZDGtmStrVh+gMyLrma7fqUgvIct
URkikySgMqXW8P9xdl47chvdFn4iAszhlmx2T88ojZJl3xCWZDOHYiaf/nylHwdQc4gmxjZgX8jw
7ipW7dphrbW3w/caVRuaQgBbU1o6aFFuTIFZofOUx+Tpr/5IzC6CpUDvjrRp2+uq1jwrRol5rCGL
PiGUn4c6ePQACuN/cOCEd0Q2bCFJy1bnwNRzE247oPo1TSPk6of8XFNf/74iK//6t4Lymgs4jk4E
vYLNl4pH1AQmCL4EOE5zobqfhE6K2kGXaUd1373iFqmf5OdIEAsCObenghQo0fKscU5FptYXTRdK
kDJ1MlzGePArKs3BnDsi7Nxx8aMlhmZXauKSrHPlJ+qwXLvKKg6gNTv+js4Xw02lNDhd4M1zsrhV
0eoVy1eHVJx6KminqdYIjXU7DaxpOJKi3bWHNgjNUhvS9DZu5clmbpoAp5FMilL5UucpzFHQ+LoY
kfEQJa1+EMDuXBBoNZQZGGsOe3s7N2PoDOQQRwIgZWqmf7Ksjq8TkUA4lZ44QPb8avNsshPqR6Ys
DWsyCd5sZj4VEeg9nixFq0c7qHu29p2itR3qXDTZn7Ncsf9N9a4dTgruNPJXgmpUYNCyEvAIs3n0
F4tc8cQYFSjJU+c0HwmDNSdM1rZU/c7y1g/NBNgxaFZ9/JLBjqj8NS5gvsPjSVq/IIxPgtJUqndZ
IZVIVHXodT+OmR7ys9Zm1fLjAn2Lc0I8H0PEFSPlPCHa52Jthn/0uS0Uv29s5M2WpVJFoLZ9vQRG
IvLnaa2H5oLEnqGGWdPpysluy/ZTlunWj1XU9sekjL2PbRK166lDhuyosyBvx+3uykaeRpoKMIJ/
yoDhN59qDoiSWNoITsHVm2+dWBikk1r9RVhWdfEc9Dobj8C2zyKN51D9fN/7vTy40jqvEyGQFGDZ
PFEDk5CiJpd3t4vit7PX9J1PJmq9ta2xM4Mp0d2f/8EiECNmg6FqzAt8u9584dxoDmRmF4f8zgYO
Eiy2UX/QnKQJu6Z3Dzzhy4CLEis5isnt/AXpu7VXe1aiLyO9vp6xb2ibJP3Z0N0+qJkZQPKsLecM
PtXBtr68nhilT4TyOLRf8Bq3Rr08i0sDr3eyO7v42q+pThlytN5FQIgP3mTpybfnRw7YpuZIHRkI
6K2pOBuUaYlILRMuY1CmSvQ+zlTroLy4d05+tyJ/xW+nNF2MOa1sCucNo7YfC1ENb5B0KgLmOqNc
bKCL9F8+G50ocH0QcHg2bw1GrlYoEx6e5LXvw1pfiwCE+XwpshbgJ+zXa8aAylfHAnw2icaUKDjZ
Kbo1CqvTsKD60J3qk+6jbaaRP0Rj+WEShyyVvROCRBhkC6RKKURskrlaDH2nWFz7waxQMTFHEaAx
afuoxhypHe/dAAYoS8EUFJZ4qm9XRWYhBTFAesU9o5Sr0fICYofoC9LtzVt7nSzfdssjyvvegfnF
NqdgSmNgG1alqzDaVWcrU1CE02XW0vZ5LFw9RENA9IEwKnQK7nuW3XVKdRFeRZS63I0nVdH56DsX
ZKEQqX5lMOx4gsMo3pQL7B+DwRwX9Arqy38xSkouibuUSTfXz+zdFG0k8C9dodaQ+vu/Bo+4O1GU
PlCWfArySjta6HZvYUNLhgyhHQxw3Pbm7CA+A3Mxz9eQImx16vKYqeZRlQRN2cwnvfTWg6rc9on6
ZY+gFU4A9WBi19sDFOWdpy5juoZT3rfPst10yfJp+CuPFvEIiNC9NFmsPnuijgJdE2j/3N/jvfWy
ZF5HqcTzwps6zZBUuj2zXif5y8na+TmFbu7b5nQtjWT65761vdVS32FMJv4bVPFmdxtS0zWhrxTG
kW4y0Vkkj1lTqdW56RbxSVWaPtS0pf0zGubiTT+7+l/37e+ulk4xEwbgyBHB3+42EwGVse3GNaRA
4SJJYeUnM+mLt/agab6yDEfUzRfyIvLzIhSIThk1PJrz8gf95tsnpi+OkQmXMu8r7WGdVuenTMou
3dBrobmU00lpFD0cFqE+mVqefEoArx1EBVt3yG/g7jjAApC/BY+6eTBnGhodH3kNzcJbThNgiiCz
siLIICuF9/d31xQnifwAmBYl+9vlrlNc6jX9khDNlOGdmRTqua/U5ss4V0eExx1TXBcuKfklzeYt
rHHtU8vtOsaAgG+0P9pGCcdsyrOnMlcO9m/r+9g/KiYoVfGWgC7aTpMd40wBxBGroV7YyUlRV3QB
50X5HhPWv8uQoDT8yiy7g6hgb302STqhKX/xbN5updFAEqoYQxY6neoEEeo0fkQD9Cqyw3GEe6cU
XBH3AgwF5MTtCqOeJVqasoajJ2kfszMvFAYy+6Gk5/HnYuTFj9VdHER6Lf2srY2rIpKDUuOBL9rZ
aKmTKum6IGVekDaYCDK4ba+oYZ9PX5XYVB6tipk22VQt52Qd6c3APj1qsu7sM/GrLCIhkAgxRf75
bzd0La1CV4tYC0lPtIsWx8o5seb040zme/Ce7Xg/kilaCKAFqP1uuXVlRdFds3MtjDThhi7/uLga
YtRpqS+hMJrhjecinciAjupUD3N+kLi/XKkU3IA+yKBz6Qc2l9NQ6llVrEoLW2aenOYyTr7FXtGe
lnhdr/f9wEs/K2nPJF1y2gR1i43bS8s2a5ktooUloKTAKYvhcVD19bFpvMY32q7/ct/ey53VVAYX
6BQ4Ocg7imsttEIE1MMZQpjfqtP40Dn9D2No8g+WVjdPSudpjypf2l+bqjjdt76zsVL2kmgTjj7l
7s2rpkdFFNfmOIUoxldPSpr8W1oi/uB0uXq+b2lnnUQnqFSZJFSyhXB7WBd7WNzFxRXNrT6HNSMF
PyLKv1xjq6LgvfTdUx0z8FLRs/pkZpN3UK74RdT4PSGi94WvRbSFkwpwdQtHGQRN+a4al9DO9cS4
GHaUqz4Zn46YuR0nbzuKEV7A+C79h9to3XSW3cAsSNU+ey5Incr3LUM6Mz/RY68Jeitlzo+knSxP
PbF68zTYZU8NCxGr9Fp0WdT6QrhUunJniC5FOVXNwad76XJoTtAcpoPF2uhW3G4ojXGhxX3N7Y/c
+mK27hxqjSo3j7pJETcp3jCq7X/uf8Z9q9xAXcosvhh0VLYFWtcqVtNy0C/Q7aZLvwzzO2+p+n/b
mbS9HKvk7/tGd04pgGNXaoGisE1h4nap9qRU3sKUhdAqot5n0IZxdaxqDufOtQ+O6a4ph1aaixyh
SuXy1hQoP6O1e0cN064xLw0w6AAfrAToS5YHH3DbN5QnkuiZnAQ7YHM2phBgLqs6ydWwtN08MNJs
udiRm/qq4trvvchTQjttn6jft+Hrt5N4jugOiN1LWujEdLWlAfIXVuidBkx0Ki5a4jDsTbPig2u3
8z5z23ig5RNF/2Y7m6HBo4ObyYhAYNdcQdb9uaxeey4reh25OouHvu3bx9kAGu9XbSYCUJf9wXp3
XDo3nuwdYDx50RZmmTqxDZ+y5fiojL7OhnJ4TMcs+dGCBntTC0RfDqKBHYNSXUUK/IINAil/e4gM
N451Q4glHMy5/hzXGRXuOK6uKRPiQoUU9MDey0spKY40lIhc6JVuZ3DkNvU4mu5q6Npp/KRU7gCS
zYjQZUjs7lwX8/h56Rz98/1j9PL8EuzIIXoOcQ+dS+nxfws/zKE33KRmWwewRoEsbDGYXqm+JlVb
PcEu+V7VEnhmKQcNwZdXFF9Al4nN5XOSft7aNXKCuqXlxdStznvO+5wGbZ4Wj2leJAdXdGdjb0xt
rmg8D2aW13gDz81KsGyoVxax5b5XW2M6r1HTBJqx9gcRyO76QBip0Lal0NgGFQKJxRBJw9fUajP7
Bv66/OlYvCdTUnoHN+OlKfJJnJzUi4PUvI2ep8aOrb5b2nAg7gsWCkVvVz35aDaO8mq/CjSC4wK+
m2sIZvn2o6Gkkdpdu7a8Vm0RlCh2nuvONX0nVZSP98/ly0hDojDwNdx5qW+xeS2aFKlECGyYcvTh
2kxj7ytOW561GQRKw3n0l4qheSjowIJfXj+AFQ0i1UTLlsoPCBhoebdLnYZyrRE97UJ1TcW1r2b7
azI6hk+xSHtX630VECR1D1XRDM88ouu5h1F5GoEbFEE80/E48A57HxmEuybjWono3ngjF8HnNkI5
PSybdUK5pVS/0Byh66W5R8PaXt4XV+PdJKXFKVAy3Rxde7Sj0lijKowtowoQuPw52Y33mI19F9aj
sX5Mlv5Iae2lG5I2iSxl/Crjy9vtVgsnEgXBXZgrUSzHQ+u+rYzL2yUvhlMqJwSKZdHPXpccTZp9
6eYRxEB+n68Nx40G7q3lFXhjXFZ6HdZFYhG5atq1ydz5ogzMSFwJlJ7vH+y93SW9xNcTMkiI6629
IquiutfMOrTKyQ1T1ckDJMLS0F078yFr8z+oZh613PfWSFERlrmUysTx3trMCdoJ+dQ6jOpZDzJH
JOCMEi6TOmdBXLv2q50fN+c3exs/MVlO59WpVoez2aS+Lhrnbb301UV1G/sgNtldGkUuZjfwcJIb
3C6tVvKuibqpDk1hjj5ioBQRqkZ5n6Oa4XuN9/oKHksj/UGsl0AE0tCtvaXuioQcha2c8/jBzet/
xrxmOnGLZGU7WN7BTu7di1+oAkZEEDdvPW6n262Ru0MVIoBmfY3p+Aeek6anmplgp05ozlura/Mg
z4zy4FWRC7lNtWjSod3PYhB+o7Vwu1ATwnNRQNwJkyjp3kNSX97Y5ZgfVJleAAzws7+ZARFyayZu
GmPRFqsKaeunqDz38ckw2+6NG8XPESOLHxOnTMIEfHTQxrCzkozdNqdhesN8uZ6wfjYPuIp7J4r+
EKEfXCIk9zdfuHUbcu3eQXl+XaZQZL0I144h56pYp7Ob9Ec1y117HiECDGlZKt2c4G6wGXEKHyds
dTf/Waqj863R9UkNxqUrcz9J6/HHfRe0b5GkhRdcFhY3LsjOup40nU87i870W2p74ZBG4qyZSwwK
3T3ite+8XagNWbKshn4Iae7tN+4XE+ivbVahVrr6ieHIbuCuXnVtGtEfnKc97yrLpDwmNItQQr41
5Q71jCKJy8dzE++tOS3TSVS18ynqyukNOmD4vGUA/HZ/Q3esIsBFWwrFVanqtNnQkWKkM49GHaKe
213reVQeyrGPg5qAPxhqWwsyulUHRuUF3FxQKWiBfuGvDtVWATIDmJutXiHCXnNGKhpm9DavzJ/W
aAwnxqtMj4mlx78G2Dx1k1Yc3JKdJaPoRMGJ14SMfqty2SFLtE4GmmbaFA1BJaAMTF6MULo+5p8d
u9WC1NSPBkC+4HjxSiNHRMptSG3bFxtdVVTWbKNxT2CEGzukkwLFvxej9Z3Y2LzGvREtYclIuffl
DGT4acn66JtXx2lzmm1FOXh7tnsgf430juhMAQEE+HN72BaTdmeZ666cPblcs24YwrUVWWj1bUc/
DXXTqC6PGFlbv4xRYm8mpVK5ARKw1RFBJVaxkryITk6SVF/Z7eqPpT2kh28P1y8rAJBA7FJCfQHS
0yKPGthYRijhlMYbXVHMP0vP606REQ9XRpYV585oLL9P0/qpGt0DB7V1GNI6FU1ZIzalAIHc+N+S
UmMYLEbGm94pHpr1TVIZj0asjo/NRLH6/s3ds0RERN0GIILkwtxamtvamFCncE8NWc/kWxUlKd91
hfhTrdbqAM6xawwsjqRQ/+I3bYwJz5rWVQfZbq15F5iR3QYTndEsMPR1+Xx/ZXvnRJJw/9/Y5v3u
vHVYlAFEeds3DZBnt704wGQu/8GKzAZpjhAWbVsKlb0YWjRKxC2kmrOedtZD4vbOx/tWdjcOQAgd
at4Jzv/txjlTw9xVcPMn9A7L52iKv4CHG84Lk3oP1vOi1CWPnlTJBNtDAvqiFYXkhaNnjQF3FZQq
BVGj+EuYlRfwiAxPTZtogYhQ00aetrsY7eh+IFB6LXr912/4hecA20TNdBMRTI0oU7cDn49wZPo4
67nmq5qwrwheLyctVtZHpTeng5dzGxRglOgLrgcAdlz6lkbd25mZqGmGM7Ob4VSqbTcFWYUnjSK9
vSiktAcfdc8gIbRsLlI4Rarh9qPCaInSHPknOtARVCcBq5Tt1k/uaiuPWnY4i3TnEGENGBWKoIRa
W5GGMS6abDA9xIR7rX5wmnJ8TMzFPjtE7Qd7uWuKF4rqD66FiZy3S6uisfCqyXVPkT5VJ81oVF9Q
jj4LE4Lfq68G9VAkZMlipUT5Jn7uZpssoBhZVSama9LE3xvIAM9aRyJ039LOkwCnGXUdZKWQDdoG
OX2mjBozYdARaAv7eRn19g/6wSk8Nqv6TBprP1XRGgdqPEXUvKf4wPyOP2PSNLeSdglqdFtQlT7G
aVppIJ3EEmWfjXzpniY3P4rk9qzQY6f2wetKvXXjaRLmFTnzjD/zSmjNwlS8P/Xcaw4egr2jDwyN
+wadVyKLbs9HY1e21aLJcurbqfzUt2VyTeNsDMxucB802nbB6z8dCFDZoYBOjX7Hrb2BoaPOatF0
LbpxuJSu3fwUVqN/QAVeT3xAz/nZHt3qbWQP4o/K6eKjUSwv0jzpXaRIpqS5cvlelJnTybMp8non
mPdqfJ6sNgoiMRTfgZWrX9qkqc6ZFk/dqW9sc2bITdeHDED0PtHKLZHL9lLna+rF48Gh2ruoDmk1
wwRkLvRCHyGiuddXq4fw62qc4c4svmtE1lXQDTy4qDvBIlcHTCxT4+jzbWGjZqy6GboU3mkVSA7g
5RrveUkGV/Ot2BreNVlnhIOw5u/3P/3uzgN1AuMs2/6gOW6/PT7WcDu41qeiTtIvmdCTB5SrmvfQ
1OPHtlPzxTdmXc5Pb9TYj1Wr+pL2THAH8T+ulHbVof6uWmV0hJ/Z2Q8uGgVNsEG8PNvKRhGbxTBE
wju5rVb7Pfv2sHYYTBaKnI3W16nfMun1fH87dj44fpmpI7K4KSs4t7thNSKPczr5J8iUK5mCgSi7
ZY0MF57X031TO/6SwgnIDpvZMZx/+VN+C2InC6S6VvK+TanShozeBvNgdw2c6rwPelKEq11UX0xR
FmG5Imh53/qOI+OYwZ7Ej5GUbrtXddz1me0l3gmwovHQMtedPHFKDhzL3nYy2BOND6kvQ05wu0Zz
tFcjynlTYcz/XVlV/CXmDD4xOvWIBLXjMgFbSYigFMIlSLu1JFIRz1XJHo6g1oJaoGFTI7EaOGsn
53uL7OH+/u3Zgx/P402aCQt1866qqShb1eg8cCp9CUU9/9x1sbgooq6CpiiO2si/unu/Z/McEEbA
yu4fWv0UnTbr68Y45yO13mmoINqmSTqiy+x0gdD15nHplPUhEe7ot4yY9OXoXz9FOfdtYXBsvamz
HwbL/onKnh7MNgV05vFNBxuy96lxHw53hy9AT+b2A+gDuFTPKzwolanBcY7t57Y0Cx/QYhTe3/sj
U5u9KHg1u7LC1FSo5TXTnJKGnZF+sHTY4/dN7VwT4nzCXSiD9Hq3XiiJkyGbEPw4CTOPL+Za0e5d
lfrgmuwcJvIj5CNRHUCvayukEQP37RuGhiL1qvBdq9WNfSfutLAxJzhLvWv/e39Z27KxdDdgH34V
21RgEJvkj67rGtk2qlUR03e/aC61KCcq3ipNunxbKP29Q2Oh96s1LQ5WuvPpiNAo8f1C50Ap2pyS
2i51b7JYqRxj4CJx4Hs00t+ZsSgPKlC7a5SKSxiUQwPlpv/mX5NloWyqx9FpRGvnH8gX6K0liloJ
pKRF9m2xYv2d0yrRtRV9e76/v7vLZMiwpMWBMNkSXeTAG8NBGoQAP9O/igWM0eJaUeF79XhEItqz
hd+TwAsEkMHx3q6zzhxjsWcbz+CWus90VPcxy/NHd4Xa9PpVUXSRWSD9ZEK1W0tMZ5jJM5sIIbRU
KCGlHmCJw1jWQ5DkY7ocPFF7uTaABzksBKEfKdx0a0+1UoYTu0l0msaaUqVXWv2ftp4NTAFzVV9Z
c+g8kf117UXBgJbSDKqqaw4O7I4D4DdIuAX0dFmEv/0NSRSbkMAq1swcnT+QfxZfRNcedW93gh0q
+7SGKdz94vXdWuHhVGq7dijajaWahW6Z1LDqLKnWrZ1MNIWss6J12mtnpeIGKJhwRilnEHFuZRdV
vc7z1FSj06q11p+WOtmfsyn+/OpTc2Nk8xW9LKnWRsPIbHQRdBMum14n8bkU0/TvfVMvNKH+tyDJ
r0W+HenDjXvJuzLKHWOQfi0ufwxOX3zR9Xz9W1Ps9HFR5vwiJiP7GuvZHACsa5LHzm3r0u9VIPDj
uNRHx0cubvNsEyJQM6H8CxJ829pQpsQYzFWLTkOiZRcKt/OZkXlyDFMk/EIcaajsnSMpKUZ2Kvvz
23zFXbTRYsIA5vQ4iXK/hWg0+BTH1vFKn8z9MI/UqN4BnOiOIpQdNwRsj5Cdm0K95kUPuTJnD36G
cnIjEzgSyvefUlEIRmjli/n6WONXdxwFcYk22db7FMUppsnomd1eaHXQ5UKlCJyKcNLK9Hr/SO19
QNmI/39Tm/uvQal3625STklVGqdi9oYzyqTj2VOGPqhIzw7s7W0jMwAlugRJDFCHt55A80Q0CWtR
Tpo6zCeBxgdkl3V5V2qD/fX+0vZSP1ntokkg58q9gJaPThL3ms4nW7x6+Xs1EAf1DbX9exBIE8+6
rX+SGTuavkXio5fhXJE6MX2hAortKCBRfjTF6f5v2ttuiXOlBGfATt3OEjeiXikcRVVOnePB3IJw
OL4XDGvzK2QdrrB1h9eOapcuw5FQHhJNUv0tvmMpGqGoS61QB897gmiHcVvD2IRMw3q3elb5H7wh
hQ50h6jdUkjafN90iOgjaBl77lblQ1YOzJNxob2kchz2/b3cO0oO5B4uJeDhF71OovE8nzKcIVzx
6EuR1d/ArXhnzYn/y6EFegknguYbodbG7WpetpapPSunddadb8uYPLdmO53SVD/iLMv/09afAqoA
Qw8YCMipXPNvQd3iJHmzeJyPfNa7U5ObnR8p89HO7Z1CKsAwktg494V+PNnlSoGHS2jaS3txu2n6
A1Rg5CtFn5/jHJ70/S+1uypKwTAvwAo722RcUZ1hmaQ445DX6ml2MvE8LBk49PtmXh4IchhABCCZ
4HC9KKmoK/qElZLFoZXY9R9FC244aKqlfs6TtekOAqcdYwRM8J94jfjX9kzMvT4zhbOOw1Ur18Do
Pe+iMsEuGB19Ooj0Zdx5eygQJWP6ApgMKe2+xYg0qAxAvDC5U5PhfIe0Fl+qZlI7nzGSwzUBvvug
CWuw/NUyvdmPjGU6uNUvPyC/QHJmoK78IrPdHktGnujJJDy89jwVT3Nfao9ZhWj+/e/38lhKK5JZ
KyntNLturRhjv3RZW8RAbuIy0JS0/BMh0SILE9EonxWtSvXTfYu7H5GQFO1jCQXZ1qiipWEsU97H
VKBa75qtaYQEhDDDhNbGq990Fvebqc3ihiWeas9s47Ct8+LUW1X/ponImPTYjj7eX9Xu17KRrOfQ
6AQSm/oBIwZ0N0uGOOxmlznUWtd9UmPvSFt3b+9oKElfL+shWzrTIEyvshPEXeu09S6J1fyIy3g8
pw7zoe+vZ9cSngPwPUHmC6xFGxmrYcxRDE0zja+2FqkfqyYta19N6+k/2ALgL5m4vJq8YbdnUHPT
TJ17RTkJWx1OCVi6h27p5tAG0PfqLhmCKjLf5BuhArAVgDRLo0kWpU9kFaR8WGMjfmg1wbgpaz7C
yuydCB5ksLy/ahPbATCqPcVaPehJCBO1D/tu1qR+nTjf/067VqhoyxI/OOkt+7R2+9R1kjYJI8/u
GSM3ibd5664HVuRF2XhDCRylsExlWXJDb7/QOHvJRE8/DWnwx296BuqcDWVyQlGWxQUckv3h1auC
+kH9irYf7IstNDeLxsqOEjvhCOT2g15lw6dkqI480cvMRrKRmGYBeU5CtzblRVNRYmG0XhrWWmQE
Q2uMgQ1MGIp9pnzQszgNU0Lng4dlZytvjG4cRZyXIh4TJw3ttq6BE1Tjh6rrhmuXGiL23WbuDyiQ
OycENWWoFjxldKC3czuGSe9ou+DRy64zAj6ld0XK8Wjc0U5hRQrtybEdCNFx5DdHJKul0gSK26GC
OBOyYTk6804bhTWeJLAzRb+OVRVfkKtKn1rPhNii51N4/9jsOC343uQdDiqrcrbp7TH1/jcaL85B
UNZTgNqffXZ7Jbqg2+x9e70pUmv8MG8zCIbNZyw6um5QArIwUsv22sxK6q9aswZd67oHT7Qstm0u
nxzXRYkTYikNQ/nnv8Wn8Pj0sk4KBmaM7vLo8Gw+M4Akv/S8pO+FKusOY12kbHeJYML9Ze6cVmyD
B+Jvhh5tvypSuY4WW2UeKrFih8Y61z568lpgCB5wvZmOJED3vuDv9uSV/W2tIo7KxTKxB0e4C9xs
qgM3NtsnfTCKg6x45/ZT1JHIE9CMhHL6rSl3Knu1MLws1NdE/Xsu6evPZpE9i9R0Kr+gAPgXmV15
ub+huwskOaQbiNd5wZsduPRWhtpGKCzgkvx3xQMYEe3RE0NysMA9U/hPKVNEo5kU6naBaicTEeHx
7aZ0OkVxln7VlVZcWsSWD0zt7SVxD0RrauJAs6QP+u2z1W1ZtB1NxpAJD8iVuaI+xyqjUJJlNN+v
U15fbPgJByHX3tn83ahc/29Gnd4yFEaBcC8ctXm0+1gLmrSoH+thSB/dsX+t7g03XUJ4ZC4FZx62
/q09M0HFJ4+SIoSb97YsJ97zIbkQetmXCFpyUHvuUQyxt6+8T3TR5ZtBJndrctQX1RbelDLAO2V2
BnBInSGuVnSCem0lfo0LuqSt+/oWK7LM0H7AT8hZPdtbb+dqrHj6koZ91Q3h2DLCQfGc/k0/WD9f
fx3AXUo6oFRo3k6IVrIaKGKkpiFMeeshQ7Y6SGdjCJpa6f7DzUPQHuwXiJCXsEt9iNrREV0aFm0a
v7fiqrgCH18eltE46vi/fHLJHUGSEo9J2JK9+WxD5tIKX50sBINWfQDtWr8xe3E01vfl+WfXDEp6
4OdMCbO4PRxISozRIDlTBvNu4f8PZ9sdYKLX6nexpMbp/peSQfjtK0SfGN100g/qzqh231rrtLVC
CB/wtVMl5UWshXtuYuW9NeTCd5Jxeui8vkA2r48uhjkf9W1eXgRAYNTeEQaUvMptET4ZpnLQZshg
eRRZ6PeNyyOTJ+pPpjf0CAmLDrCk1z7fX/JLB4oMpU65C0gyYlfb/ribZ45ZuV4Xkv6MQZ533YUR
yUrAJLnXjn+nzQb/gwQIe0D6t5pac+Qlo+KNZQgPkhGx2RAjHh53lVf7uu1kByDylxEF1n7RP6QI
AP568y09HJnd5khqRoZ4nECbnVbkHALdAStUutXHMjKMK/iUh/sbumcXvLOcAQDvjblct3arFvpm
rwM+MbLSeTuqRfZ+shmCFE/Kp6TU+0uVIUyvLxzl+4Z3viSAK0l3QVeLHs7GcKq268jGFmHcttNV
G/P1qjvDkAG7LtSjWSy7q3QpqsCdRJ19q/rWG7Owh24uwg6qBK2KQet8pyvVcz4s73Mxic+VVy5B
PtpHkLe9ZdIm+d/cFB6qzXc151Gn9K7kYWOpxIPlaFxEtM7XqlXLgyO0awouBlwQ/BdX5PZTMgwQ
L5p2ckddgzYYdDFLaeP3pmiqg2u4t59giuD+go4EXrD1PCLzikypizB3oUfCHOwujTLWEIJ17eto
NPpl0a3hBAvkaEY76eZLx8OjLzmwVMmIpbYSxd04dXEezQwqYJLQaPjkHlrsTw1T5Pwu0Ur02SI1
SoLImBecEKdBnIZY1OZJmTP9FDMEa/aNfp1tX2SK+KTRi4iQbTZE7U/TZF5LAPMCfXdRNL4Deeff
VuH9DavFjL8vDrSiwPFmr/S72hMClioTSfzGdHpGkDLNcgqWdOFl0cskxU6azNMD/IWqIb7sjb/G
IhfldR4jdzrp/WD0wdDwX2IoR1Y2KQEn+1Pb5A+qlZddUDax/i0leWpPfZ8s75CRiLPLEA/KX9Zi
eQ+VHeedr81p6l5iVh3qQwpJrq/nQQ+oRCVdaErfcvKYtnlqlKyDD9m1GkghtvCqdnVc+oiboIM4
ecik+B1CYW+7NDH/zRBabYMKOeh/nGnJ8mte1v37yIwn82Sai/HZKbNMvSpAZ4B3jGR6/lJTrrxE
i1t8GmMNwcPZUdOn1U0182zqSvcDOFUua3998ThkvWM+NcJNE3/S7XEKIlMZr3ljCO2du9jqm9xW
J+Mpmdf4KwmA/jyu6fR3VabFnwhTt38DmmmA0aRFy5AWzXrLWEhLp5Zf63/WnVK+YVi1+aGqku6n
poAiCNS0qJ6WIuLhUFvyi05Tl/c8M21zGQaRfMhErsS+0ZXe9wYwpnoy+9QuglEfS3EaBeLUvooK
QuKvZav8EAolEH+MunZ58pAwaAJlUPUPvQGO6GFdo2IK+mIwnHA2nIqSPxM0mVhgzkD8OjSCXB/F
nP6rlnTRO23J+/TUNmb/LUuUWeJccycO3Hks3gqSk3/0jNDPTxvYAA8jUM7v6jAleSDq2TDe6kOc
MV0rLhDotNy8Gk5aWpd/jK0X1cHirSPwzrhvTmgP1NfRqGyTEWMRhNxmHaovxRgjoNWJaO6DqBd8
i7gQzCUDJGH+YxKRgQ+CM9z69hDPf9iRyKPHEmM/4MsYZcAICEBFJMiEAKBslu8TMk5PeSXsn8ho
8XTlXrQ2YVmiJhjmqCPloeEM9YfOMxTH71SvVf3Y7pNzR13b8bPIGv7VKXP+TFRvepysKC8uqrLq
n3unjPVAqSu7Y08ilXCUwWlnTi4qMpkZp0vgNIUXo3GvpN05Tsa5PU1lqaXnRR2rGmlhPS8DpMzq
5XlNs9UOiym2S2S9avtNW0yD61N9Uv+OJ7Wiow6U9joZes7b1+T5j1EwkNNfylJ5Sowx/o6iy/LJ
6nUKKWY2L1pQUMt/03U0/QOYuqn5Q3VSz/mw5Kj8NRTdx5PpiB7KvtnMIlij1ciq05zXTXJeQF8n
fA3y7KCKR+Auw2AzHBpQjPen2Sia+Rzps8Gkj64HEej3zjQV11HXGnT6lE4kvQ8rxfq7HHqEXxrH
Lup/gQcB420RtFDDhoD+/aBlg1oxwCOJzP9j7jySJEeyNH2VltwjG5y0dNUCMJibcxp0AwniCQWg
oKqgB5sLzMXms6isqnAy4ZO9mkVlSYi5OwzAU9VHfpLwJbL2LEfguYqLQIv5Kq+sbYpBwMwXwVAZ
LlLKLXDC2RiG8qNnuEAqFqtp5mQIjOAU/ZxhikfLVCoJWFDqYVpcZz1ph3ys4tnYvEfMPfNLlPd8
4SDibK03eUXek/SzYo2F3bzk5Kiyrr5EkMeGGN3osbzWGF6EQ9z2gbDuqpD6P9n8snjXjZYRxYFb
TBV+ftYE1gEFIXSLOmMGDKkW3e5ELh0nDlexFieRM40fPC/P/Dio8tA+LJtB2sZBH4h9vRaLtd82
VDT2K7r29sWKXk/9OG1Wnt07g2jUXZu17v0GFB0Dh8jV7ZUHTrq41CGamN+lkVnNOUIGkbgKzEXa
HxGus8PLcOoqa0dbzbjrOtFJNoTc9QFxKkcmjr/YTuKuVVmcKJD2j5EMxgtvrmZ96C32mH3QoRV7
iIK2J5cvRtEjSdW3W9L4pc9LLAyFg4U/6xNHZHO596oOpYk6C8ZHYRWmczn7df3HUrTeBpXG131S
Zc1oX5b1Jt91xqKzMz+H07zr/CK8C0bTqlOGZ/Wwx3Ww/cMfg8YHbCXWd5jsTjIZyQCLC6GLxd9H
fB9nt40RFnPuanX5melnUxgvsjeKgzRcZPXHEGUepJWUOnfcwsu/rHpqy93QeNu2c6XsutjUqrLv
VF804oYA7KvE1440+qQ2CbergPQLcfkigFIiV2lHJ35X+X1cDq6j4SfnQXAHkMEw+8RXY42fsy6M
ZTeh+IrYmKqGVe0lN9NfdioH/WoWY6XrBL2K2YmLYfTP6ZFO9SGatiDaF2a9sm0ay0jrLMNEz03D
vC/098LZ8k/a8UqV5E0fBmk7es47GZjzcFHmdlgA78Oj6R44t1/uGtfHEga54tGBqxDaYtwWZIki
tZGShIIj9HIKutqAVoDJdpQjuieW6A/LkcK8ltIypw8WKCaRlnKDe70wX/ScvY9pdbgflD/LIxDV
H1IkWBHDUDoHTbGfa2vtP5o5Qp5GLAAfVXtDGRPSXY2Lv/yJLsuqi12w9eUjmSIapxzO2/y1xzOv
P2H6POsH3zCHNVFdL9gVkQa1dnPQtCDixVZx0DnrGLHkrdbZl+EY9MDyhqGLW7BXcxxsQWd+joqw
bOOjLpWDivjSRTQHoZMn7F7NHOehs3TJgu+BShYspYLEtCt2AG1iu3Xsm+j1AsoLUjzrlInrcfLr
NRVjtopLe+na88GQstwVQy8vrKgy6kONhreZWLPMv04l7xA5t7CS4OiBQCVl0dv0RqQeoxiwp7fu
xFhHy5l22eTizc7nLVnkoj6uSJdcT80agY4egiVLxqYYzTiDr3S65MfURlWFZnObbP1hnEQ0Yhvi
505cLnq9bibtGVScpp0nK1vq+2gesGDCP0deo27OlluDiBI7i62gir3RtYubwtTUM5Zb1XVc5bqI
dtAhRq9nD9O2mwyuvdV7jd91tdPG3Nj7NZNU0BVaYXLnOOt6rZZmcBKLHloRt8JfXETNtZwSGs2+
TTBuU36VQ4sR31Vd6kUm7ZRV4NNpxTWJJ0OyYKtEQzNmQYTlXraLt150oafcU+UKxz7IZimWg6cs
3Z3kRqb57mBJ6hWLjKGO/Ie+W/2+Iu8ZVRYBSO+DPHZLr4kue7eV+rIrhTvy3TporLEdbKsbxqsb
GP1HctS++xD0XZtdZ3WUsweaJO8zNqdeNXbn02xv9K/tReuDlfn1VQ5WI98FfSX0qZuFKh92/Mco
HgeR1x7t7kZNuwnpyCb1jWrgvZQhKRmbQ+3G+WAxMUf8QxXxGmEYHi/TGLYHujGdsUNj35nvMEx2
31n8te1kA4yRx4thD0Nasw66vW2u4Rf8G7sstjRIzUOvcrwIqB8LlToRqeP57EbqIdjobaZuMAcw
Zpoch4PSU3q47rQ0zHjxgx/IfI3nTMAGIeJSeoqdyECd+3IphIH0IEfLtLOGrPjmLUG4sl5K77M9
Z16fzEGU3ypyEnsH7MI9GL6J6tgqI+kk1DRC4y5iZTZOZq66IP4ygxlO2TlxxFTiWjlRu5w0is+a
ULjVrgIf/QceKNhUdgxH7wp3Xj7puS6veunQGy4qOPIXVSdd8o8+yz2amPPYH4SpcogjLQxUOxPZ
tPOtyhEp6mOuTKNust55lQiGWLtrj+bBJJtrLDngixrSHaIEsoJ90y+wGWJYVZE+oe7qv2+brs+j
MQy7w1LL+SNqgNFluUYY54wTeHWyB4vf8KdoVYeiCvaqcozrxm1GtmDhhKcjlqPfK0xbm9twHu1r
AtMZKB1y4x6AQ4AvVy2rMzAO2Tu3NmoVV9QTd1mV5ST0xdA+cFuuOA9Ek3OZIjSvF2ONrKQxLH0Z
+Ytpk/CqLTv328X9oEyyWG4lW/WhXP3W2SnHQ5SDkm37gDMGK96JxtU9oQwYstM+7GUQLzXvZxe2
2XBdrv0QxNVY5qgjtBNP2+SsOzdn2/zWuHnFOYvu4le8t+zvRpsj/rjqqLxcdM/JFo6TWcRyYvtJ
WQrux1L2ukl7SPBY3mvPk0kRtYi7r0U5nrDo9BZbeWGdhoN9bB3NYY6wmSNVEi3mZCeOq8cgrZzJ
umgLYhR5bS+r41LJrU7oxGbNIZpdt0FTAIXs1LNL44x6wsj3fjv438RoAOzZpqEuKKI3WXHCdJwh
m9NE6opMbGzivFGetVecAHDpmTw86rVdMBOcEDw6qbwq+6q3saRWGEvHS8Hm+37c2mCTHIrbHFaP
sIc4Wg1/vXdUaJFvIqpx3tmKvw3MzZRoHDeNn1TbKk+2MZuXuClqp7wbJ8v8hu+iPyZ5H1TNvvYW
1v9A/VyyfgtfcS741rcqiGS+az2LJL/K/MaiiveAT7Q0K5dE+9LGVNUNoyq2IMrNsViayU1kC7KY
jtFEZ9WfZ8DoRuNCuemV/2US47CkHNu54mCWvRVbkdm7J23p2VXaLH05paMXoHNStDpKjGbKVl4w
vZWDKP22jK1hGMPEd3MxXC2Z7K5qdLB0jCZOFF5mlLuHSdbOB1BY2Ri3s2oVzimRc18K8My0eIpt
J+TxbHBGG6tS0xxI6+2SZliyjMF457sKeufoC7c8a3qmijEkb/cB40W1HlRXRh828seLcsitz5g9
NPJiK1AZ40zd+i6ZG+nc2g3u6Ddl43dfSteQzX4jq31cNg7jRPIV/2ghz7CTrFtwOdeMmWKyRF0c
VrsdJZXtVuukGwBeU6p5HgmEN2yXXh5sRGnhkrY0m/+5a5YpP5Oqwa7Rn0N3SiDWeYzJXK8OEHFa
FLGKzzfnmK9kdDU28xrQyKHRco1WazXGcAvUrZ3X2bafzaV9rKtlnZLQWyJSqiXz6AZZrvh6LEs4
4di25z017/Sd08AqUDdsCvTk5MhT8cOl2Hv9gon4ss7brs5bIzp3tbCvwTxb900XmSIxp3U8ZZYp
KJ2CoLxtXG+d4s5Gsyz2EYl249CT6p2VucVX2xncR73oiKl01rUni0ZwLKFuox53KYE91mHUn1Xh
NqlYNyHymUXbyYxN3VofOQDCNqmGcf7stKYheQFjzrhXV+F1fRSSBEAl6m+tO+v5xK0j1e94ptif
+Llv32Vba1vxsmxOHRstIu8njiQhiHnGw5fOLJsxLid/XGIQGe1DELb6woMh0MYN4XA9tKX8UKC7
9lgILzuQzhozcrR1SQKi/NNq3vqP8wQzJO76iE5B4/Q1nXIcT5nZBtqoyRor60wXsihOnNrO6aoN
NLdjTBwXNLOinL2unIe5OPVxKe8SJkK9SFttUg6YdWtf6TpYcfcR4zRw46514GE0OV49jtul/I3p
Hus6hm9l7fTVLl/nltCPxLCQC+juK12XwCQhyZe7kgy+wUMIKaK4nH3zu8dQO49FV8oQipJUX2so
YH7cDQOF6zIs4dUwDC3CsXVp3TuGaX2OpJitZNGD/U3LqL0tifot8Xp7OgvXvAsSQ5OGnPoj8sN0
Jb32DEO6KEyMUrt7sVLcYu5qBnNcWeHip0GXzQZZ2lyv7FBd8RG5Hvmhj6zqoypN+g/KXHNvr7Nu
/qom0d5FZUvnUkW+snde5/mfMrFIHhodp42RsmN+LdzKuZgBv82JKQw8sbZgyr+Hc0tSOFJAsRnY
nvnJd0RHMyufcvKnuVcXPlptBtV6tV3Y8GJFMkUbaCw7av0HS5XuqV1N1cfGQ4ErFcrzH8m5Vlaj
0fv3KkCGcCfMtfpA87b8aklvHaF/tdMXC1qrTW9hIxHy8Z0X8DBGsF04lrdfVwtcdqx1tLwHtsk2
gRCLT5RiGmSneddapFBZTQHXqWU6qTM8c5Ho89xDHxS5GcuqXWmMhKMhdlU2HLdtPHOve2ktOQ0z
L/y2iF49TlDBVNyEISYvjqZNngTIEt3BWg1ksqq+/2Yqtt6UsPIeV/bm94DD2/eFp2xaEIVHGpEZ
LbuolH03JEFRGXO6ORZWUW1Q8q2rQZkhnQjmdIgHRpOxWyK/P56HYXfaTTNbwTw6xXVk5AhX+oGe
d9WETGQyuQUn0UxV9GhpMilonI13Wo81/r7UOu57XQLZufIqqsOEU1sHLA9dI5euhVxQakWO8tQs
isW+adyAGNom3CUTMc/eNQNPhKecURThYaDPS4nX+q44c+g0ylSLUp51zjJN+9o0dBRbtektyehP
nZWEmGAws1hcf4pt5QdfgF0M9EKWySLv5DshGU9z+SQqrdlJciYaqOZUojqXuKEZl05Jqb+bnMjo
4lA7NG+i3HPBOVSORWo+hS3dcFX29/NkVsVubN1Fx7qORnFN1z7/rG2kuSHOVPpG156l4UY0/nXd
dDI/lRz1d20rJjgKggoghcvejrGCtqagry/krI3VukOCV4B1otVYyrRfp/p+0AH16rgEZPQZqccA
RsePLlvkrhEP1Xq+gsFHsyiCYLzF9uhzuHnSAzpVGc5WxbWa+y62aDne281siEOkyvITSRHFoJF1
AerhEZ0ZKJ21uveNrHAPg/Da92VXtqd547SfitDN3o3rMvvHTjJ68JrZRJjMJQVOsinlnQVN1U1J
nfcMxiKEstt4IV+rT5baC5fTlsbdJ+yR3NvcCKoi6Tn8ozhnF5A7c7asEQfpbLzMnSVA9IpejBUj
NULDrQk949NCtXEtNk8/9NNa3bRVR67VhG34wALjdXVhVp23c0axz0kd2ndmZBjFaWXnDvhc3TXH
MsOf+BljOlc5M5fVkqg0KO1SIrrUFOVEUrd6FJm7LJyA7eEL3JUJsyLvxM0nG2+npnJbDku/vWUf
aW7aRi4l5wMMqt2QeVbqeH3j0NaarEuyuYlFBaPKCy+GjpbpxUAJhxQgSl4Hb16mW2+21s9jM+ri
LNKKDTEflX1QtS+CZD46niRt5oWPRu9Z1zmbDou5y3WVymCJ3qGvY9GWLZrg05r1IA3nSIeEWjYG
95UamhLzCR9yXlMPXRAXETI1cYiRmjgpZnu09mZIe4Bzrs9BXTayzmjveXkVO0MwqmNWG57Ilm7e
bil762F0XfnOy0f3ChfaFUOtAcXspM2X9QRsgsssymnKDhFQI0JQKxLi46DHTB3Aw+aY4UTy21pA
ioj7DWwpHfzArPfhkEkz9ZvIu270yDIRS8kgx8/dhT4nqae5m3zR3QaMxv5w7X4qER4mJWKPp+0a
h3kNOEFuufdVurr8in8deMcNfZxDjnVjddE2I4WnzWFAJeMHyxmdOAS2hzxQxW3jHBluXjO0byBN
X4IoAAMfQRTMFgG4Pnfuzsx+6FHyZiQ9uiRhkTD3naksPCWF91Dmann360n0KzhJLuji2xAe1TWR
HHs6OFVSozeA+wb+mc165WRqSSrFJporzLQyq6K7Ro1xWks174QxRfuxLt/SVP5BZnsG5sBVCQYh
gPWj3tozgArBrqH2ixp0dzacM550/GMzyblSopynHXrqJJUiRx07njbBUaQ0B8GOssu+Rk2Fju2v
n8pLwAxTVlBV+JfRIYSb+/ShaNtqa9Hj8Qm3urmgpG8feqcu3oDevjKzhruNAuWRRIKe9PNHv7qK
OclWp2aOhByjy5kdwPfO82YTJ3/1hoD/wPB3QeiQED8PK8GEtJd51KSRnKJ4FN18ztTDfGMI/3I4
jb9sFKJNACIHy8VjcP+EgGtrXly41NyQGtgE6kA+tls/PHiZDxd1w89uMPrl/te39tpTZODhWSB9
jx4Ex89/uij96RnwVFinm+jnpA0X5+BGbbZXom3egBW+uljA3B1J6MA3XrAQDIzQNiD0TeqK/H03
ttOJM00qYbLXXGDAkR1shBL3iF2q962zDYmUdvuWkujL2CQof/oOz2Izt43cmXXE/S4IB5FZyeZC
GNL+6yiHowc7Ks2gDRBQeY7WDLBCXumNpFzLjykIxjz2Mnrkepvcr0xnSA3KahKfQNa8pZ382ibI
Ez5K9+H4jALt01cKLXJjRyqbtJHueFEEPUjKVQxgC5Dx0wYT5V+H0KvXQ4PHBz2Ntop9RHz8FEJF
BzHfkAPys6ZcU1r3gLWNyt9PHtO58ajH++vrvcJK5R16gC+AqwRsvsd3/NMF4Wjm5urJJs1q2YnT
auVKSWt72cU6++XVsDj6TinmdQ2mNhg2z4yRncrY/Nh2pzDN29o7q8fK/vDr7/VqaCFrhp4nKuT+
D/DJT19rbDynyBCYTHFWrj4bI6xyA43n+NdXefVp464Nhhv4DPX505sX46KpBm2wZRv9gCIy2uvK
mhlVU/FdYtv+Fnr0lV0Jixd2WhSe6Bg/h8YLv++9ifIgxQ01OrXHUe+Zc3q00UB+mZn2brdgaKe/
epdHwwNk/RDrQUDZfq5RuvWV5ZK3Nqlquuwx8MrqPbSo9aqzlu10daHkvnFmvdycflwRWjU2SMAD
n/NGRb1EQ7GKNg08XaLA67kProzopYVbkBQgvZNGEt7rqunjWQGYihpUzK/f7Qts1PE7IJXqg6EF
HfkceK2HyS3L1SCwzcBHx2oLzyr3yHWbaMA3Mrf3odmFSdnL8a/qyXFlmDk8ckQe+ALPooq5mqOz
UiFKjt32YdR9noJMUXG3zphCTe5b2uAvovh4PShb+NGzT73ImzhC13zd6hbTG7v8Egq/k7uAkurr
htBqn9jb8Jadxos45opH8vHRGwVU13OdhaWOmAqC9YZaNWFEF/jqehKgVQr8d87BOgRXACqCN7aE
F6fr8aKA4QNEmUDbPjfiLsapCVGCa9OxC5s4ijbYkYwyQQvKt3KU1+7veH5zlSOA4aXaumG7jE2a
tAhM2ceeUff1Ac0wK4ydzdQnlA7V54aHe/LrmP2xMJ5kn9wjWsIA6VmoaAY9C512AlkCPqhLDZhj
d5qSlv5YhBW4LGcHhTSEat/T9yvTvsvDD6CSG9oAU5ZfCOBZzChyaiABwONeCCsLY2kzAf0f7CYQ
po5JInOJF/Rfkk9nEn7WpmHXNgeDxloK+rg7CSP6QGJbp+tfP5PXopveKoh78rnjMfx0j86jXtcu
FX/azf0Kc0mK/WII9xzBugrhq/ItZuxLVRPeAafhkfcGrYH/e3rBzq8Zjda6S7PZpQVtZtsNyUW+
nGc4V10Hq7/pdFiF80kbdnBVmk1949vTkMX1sLm3nQL6/tcfORKbbN+cVLAPnh+Gk+76STVZl2J/
W6eRarsDPRiRospl7QPgD2/s36+sNAsFjghBDEzoneeqCfQrnCY3Zx556RSHcdBfvdXP0xC5nP2v
X+6LY558DmY8hRaqbhACnqV2m5sJN7cZn5Rkyyr2zcJ5RCbvLXXDl2fBMX6Q4OKVusey4OkrzWcM
WzD96tOq6cw9kB9UpR3HOAs3OceOB2CjzwLnlJLhLWmql/XkkSwCRJedBJIYmp9PL431edQGs9On
DqNJCugKkEYQiJ1GzGpKu9H1T3U7j6ktyHNcHXXXoh/VR0qkt9x2X75VXBEdYO2WZ7GSnotrVzN1
pAlAA4mAMDsYy7z8EcHbuZm1149vROyr1yKvpIyn+Y+849O7phoOQUFzrbA3dSwXB7Vdq9ziZV2r
9Nch9NqloFZS7qFDexQlfHqpZvS6dgu9PjVX5e4IMXlqZ/W7yurLN3bnl8F6XIXoHiAijFrl852I
sYkD9DXiVS7VpmI6xGBEhcq7/I2n94JQQswgJm/x+LAB4zx4ektwxvrZHUsspIb1vdL+gwEHYrdN
pUo9H+PpzaEBFRzBCL3RV28sydeeJ7dI8+Mow8OB+/TiqjWdVWzc5WzIaD8wrTkFnVQcqmHr3rjU
y2P2hx0gluWsf3KJZ/cJ98DqgMsMaVB6ei87079ZyZxSM8g6gDbUSB5jt2h4o9nx6poMmKH987rP
yAC23wuzwlsVSBl7wtxP+Wldh9bebjq1b7Ch3KFyOJzWZRRxwujhfnOH8EuDWfVbO/srIUWhx6yV
nJBuyHMezebmqA1XzYD3x+gn4NLNs7rsgjee86tXITMM0Gr2eavPnnONIYKgNh/Sldnqjk6TPm/p
bX/+ywvxKL1wZI5yIXouTwMH7VGLo7EfUny6mpNuWkWKW50dL421vHFA+fypp2kS7GKKGQo3KGTs
rk8v1aKYl4e9zQLp5ZCGEl/OXDnN48J6isMFeZw3VuSrF8T22eQebBjHx0j+qRwV4WKBDQkGhk3I
OM7QqXey8r6DLIB+4FXyjRf2yho87ptoiqEdA8T52bGIA7PA96VVCCTkTlI0nknDQ5rJykN9YzG8
Fhse1q1QDTkY0P59emdAp4NFRjhkDDztW2vG9WsX+cgMvPHKXrsOCTUlA5ItfvicLYInXCeqKkd6
V4dhGmX6CibIW15prz23H86YrKgAhuHxS/z0mkZqWSPP5iGdRYRMLJOCfR6M285rWOK/jvZX9i7s
u44+FWQV3NizPURZnp6GpcMBznWOVr9I7GWFAu8yFcslevN+MhbTX5aEJOwhFtFbPHZfg+duZdhr
iW4qZ5VaNUV7NMzD4Uiu6FZlvXHWvfIk2QfM8GifTOr0XC/AglbYzFGj0rDE6mOusLUr4Q0nc8js
7ddP8pXI4DEiCxQcxQlgFD59aerI+SZ1UqnEwOWGEVQQu9qb3ojzV1YwJ5pFTkLHNPKe+3n6DYpf
y+YS57Ja01K04tAweMNfgZkfbeT/QQYEI5RWMGqybIbPKah2phxLrqNOWwHlezSXIO4bMsCyFss/
+g3/+W35r/yxvfnHxqf+/t/8+1vbrYzFhX72z79fd4/NvR4eH/Xll+6/j7/6rx99+ot/vyy+Da1q
/9DPf+rJL/H3/7z+7ov+8uQfaaMLvd6Oj8N696joOf64AN/0+JP/rx/+x+OPv/Kwdo9/++1bOzb6
+NcYLjS//fnR6fe//QY74qdYOv79Pz+8+lLze1dfxmF88fOPX5TmV33/d4o3MF6op0ZQHInw+fFf
n5gMVawjCZmIo1po2kGLv/1mmL8fDW7Q6eY3OMsYhrDuVTv+80NQw5ilI+L3Q3DC83/7570/eUv/
fmv/0Yz1TVs0Wv3ttx/q5v8+xbDoZTjBl0BZjVETQm7PMlemPVIUkGhuINS7O1uUU6zUV5CK66Fj
/u1UNmAbEAfJALtmVz0ysXgwzG3a6WDdNboGfWIswXsrTDIobqcF2UxiZjCWxukb3YuvPx7tX4qy
/2vsPIm3X8bi/4dRFrJ3/+c/X+SLINt/eRz+9/96HH6Os+Nv/CPMDP93m+MMWXKbrkGIdcE/w8wI
fidhOJ4Q0Pfh1R4763+GmW//zlAKiQmUSzgNKSb+FWS+xUcuEUg1g0w9RfhfCbEfIfTvEKMfgco1
cwSGNEcGNbH2dG/FnQ89trFxkyIo1K0qI+sU0a8HIO9FigBrdkqflixj3MBVdIZ3AlipuCozaZ8V
JeBNC1lBTCLFfW5WsOkKcRXOiB0AU6luFyu4+em5/rlAfl4QztMz9R/flufCOcCqRaf/2YKYwy4r
W6NxkiVjbJXR3Qjglw3hQ+e0PthQF29d2mGnNvIqjJugmNwJYLAYVASldQqBCYNYxD7qfQlC+eBA
74MSIHVLs3AsRewVUGdiesKPiPHoKxMaxlXZwzntVrcSzDPK7Vb4NiTBdvPugWFAu3QjMCfw4Wrw
4NjmbWEMqF+/EwjclfDPjeoGOKiZFDLo7KQBB/A5gp75VvppPW1gHJ8M/7PJ3bEhOfK0n2UbepYb
6MveTo4oLa/U6z6CZ/QJco6hDgEwgKQMMyDTk7Cuuq7QQRwEzfLQdQFDv7wpQOF0RZBKcxVWCnzU
vi16qNag/z2IH67zlsLyD3Hqp4EHIRh1NCb2Jnvcc741Y36Fz4VnJYMDIlw3mTw1W+8I1QubIR4K
T5yZdpe9gzbi6TjI7PAQZM6DDRm04162KYsX17sIoPtDM8r7wIhnx1zfm72j32c195iMWTUD0cyU
uJtApd3CMRiXZNhWIJYkyl3C0As65Ows5ecN0aUBxoTEdwFZyDD29AwhhTgR38fNr6aEvjxeY+bc
hMm46lXu1LJ0t9usdZoZ3dijgr1WC+Qc8RA0c/ZxdKwyAdVR3+ki6L6MJrdRehvE5i3qxkOz5ALY
Yx0an4Q9DofVCtV3RXoaQwxBi31s62HdTRvAJxrRxg00zu66rVdZxJG2ittfr6zj/vRTwfQjfkjy
HZ/OBbM0bvDpPmDA9x0y07ASOlHFyRBkWLcFJY/EkWFWJEs+IBYzQy+IjcYP08bKI5yYRveOtrP0
EsPwY1/hgekO000RlAEkLce0ADDlqIHK0OmvofdFjJ/Bj3txOOflZbR2TAT6LUOBbba69XLM2kMn
mmGOB4Tvrdh0KTIWNebJbE0Xa6ZQOPHk6PJLhgZUtaInI2D0fGkaY3wvp3bT+6pCnLaFDHLZYKEL
SdavynuN4QckuGwdEsdEKAXudN5W3NQK48adjfUCHktsdW6HqkG2tqiC4HTumAqnVmXX54hXq0vY
sJ6/7yejv1orte5a2nnnY76CxCkWLavdJt3+QtRHYOwI1+ymsP1rQ4XLrgH4JA59dWuPvQk2bxN7
k4nMnmFb8MFfa0+B2/fE/RAuMImCwjg37AzL5j5Xu6G2wvd+L5cL9Pfknb1F4Vu18itbxxFBElFL
0tHxn0//pL3B37a0DcOB4CrWAUI3RcZVj/UF1BvHx/8OvG1Lc+MNDMaPEdvzTYABCq0yhueY7B33
+5/KMaCmIZC20k6U3eGwbHTLp/L4WAfPPlfhJE8hQvQnGL7ULDyR4DPd7SCgiksjQvUy6giVWZlv
+f49y7t+LAb07fGXsOiG0Ed4ViVai9suoYQsjHwQ3hluMJ2UnUI1oAjGeCuPCn6d4ydYLQ5JPw+Y
Qxi5fJe3mU5aAfvTdybzZEQHcgckzzwzCqRHkT/KL+BFLDWGEs43soI+6ZX3lo9McCyGnj1S6nDy
iR9mMqSoTx/pOrow9wU8mcxwywu/KdcFKqO9NoesAg6fUTkkZTlEH01ZGzopq+G66ro/0DOAqFR5
gnFQMI9BGWPrYfPfujav3WOvFGB+B5C9GJY9AGawgBbQ42SeUbKIswbBKqjYY7oWm7qCu97DBlgh
PfAcPwDNXBMLmeV0Ri2wBO5rduftsK7fbRP2O2A4aKlqMK7LbL7e/MEADu0HxYOtfaZbZhUN1/yc
/OKsmQuizhLBZZktxQ4gjTx1Sje787A+vqqbgsg1V1D6A2QVWBLn0FMgXhpzFJ4zyXDLhMSg2Cuc
nQ5DxU7lAo37aOtQ3MustD7WBYLwcWGLaUo2w65ONjWZcVOKjafpwKQO4HbtrFX5u+zHeUG3hc9+
vRVbL5McdI+YneECAKoFWc+nb7DcOIBWy7KS42n/AIDRhfeHWsDQyClVGpMZeHP4gEMPOMdPpjhY
Jm3HxQjXk9qdppTp1JHIFpjxtoxdqoPOgoLnuye//p7OK5GGXiFH9HEWZiL1+/R7qnxagSybHBlT
XX3oeyc8N+AQOLlr7ZvS9/dEkHMCNwBTCuHnydD3n/qpms+icC5PbBrlxJjrJNoAad2gQn4Kn7k/
Z/gAnSEv9xakuHf9unk7tekgxedwvelEaaTREHufKkjL8A18cQLftD5Q+rylCPNs1so2cBzNg+ih
j0x6DObm6Q0aRZGFNNq5Qauyb/LBrc7M0R0TE0IOZCAawC3KExdW2y+cVTvAt1P0f9g7j+W4sTbb
vkrHnaMC3kxh0ifJpJcmCJKS4L3HK/WgH+J/sbsgqfuKSf5kaNaDG1FRoSqJQiZwcMz37b32CJxS
x3FN1wFgQqd/E1nPPnvJz+rTvz4Zp0xWUMClhJec7dpLM/NzUc8kR8rV+ArmXu8JU905kgGXw5TS
TVTnlt2ajzpiSTb4u7EbrL8qQf78DIgxOZlyfgbYc55zEkU4WGHqYrErhxctUvVNb/XSCtvI/Ilc
4qem6dWcpjK6DAReLBHWclB5/SDGZoqFVASd2ARjeuVXZXM5MaftiiZSfDw4WnnVyHnztTCU4J5z
P15Uf5Qbu9c0Yc8BP2IDaaXSc1J0G2tug8iuUrXX7Xmi94SyZl7H0GNydu5KEq/R1c8ns0jjW7GK
S99Jivopxx+T2hIxUzsjsEbTU5X4kza2tgyns29JP5+uPu0wbHvnNV0OabgI80p0BrY3bj6Sm0XL
Oz8MoTkjRldVEl4wXrEABXFrN4N6WSxSIbfsBgAfCLNvmhi/FuaaPg4wSoflC0aL6Saa672IpOY2
q6Gl2mnZY3qdMrN+qtTZvGdfoK16IShaW0oTNtMa2IYBcYDkYbxR7YUp4Jp6qTtqP1H1yQxl54dh
dx8QUvuYUvnbK/S5n4dWZcNcIiU7JJWsFxiYcPLjmyrAloTJVppblBJZRVkcjs2t3nbjYwmrAv18
cce5q5fWZdgUa1WKL5VM9KGiN3L0a9D+/xrF/+Ed/GP+flOk2Dz967/a6M8Sxc8f+F2jMKR/dBrQ
6JHofv9RCRMM9R+aDGRH0z2FDvszCPJ3jUIW/2H9oXbBOqVaEjjX/6lRSOY/1M0W/CHhvBJ/Rvub
GsVyqP/jvdA0lCTQDQ0yEVEfv8kYmM0aXrIZGl7e9wMSoiIq1lihrW0xRSr+NWxPR6Pvhe9jk7SX
+gh3yf3jVl39utafdYdlOn37CdTliL0A+88l3zLAoaLGH+wFeZGs6koBEBLmkicn/ieTwOtSN10+
vqsOChg9qcx/nOsQtAomAm5H3cskqXJJwdEIOvk0ve7tHeU6lD6Vn813VrbX82kIuK2Q8Tl4Qp+I
2AYnkeC6ggxCO4aBoK7AzAE7AaR0oY+d9tCPxX+/iK8q0n/e0rNNDt+NTSrqKZ0aOHt/9WyLbRl5
ZcSxrHpTXZEfqTf6McV9545pg4kG2RInNV/YfPwc0SC9eZLo8ylz0Z2nwsBHeP3N8d0DCxNrzRPz
kkkS53AIGEtNoXuh1S8tz8J8E2wxBsKhCK0K1JEP6JIzd5kUl0ErqHflLA6T3SepdshLPQXB0evV
EywKmEZpEbC4sLtW9mS21Bgt45nAznHOZRrVIIDB+IT+rDvTlAeWzSeV2jUMUvVWNItsXEcagR12
bcSR+i0OG4grZinkmF+lwb8Lod888rDiayNV1GczqeheTYjT2g2eRzV1wJ3q18FkRV9nY9T0U6uF
aXanJiNlLkubyFzEfqd/CTT20RdKaoXdXaJizwZpPfcrmiySTE+d3BlbbLP+wRhC5LUchqzywu9S
+SbQDcDCE8f7uxltubS21FRV8VmHsPqKWtVnUlr87kmvYulFWcBc7FEAgxV0vIh5wGjHtloVWx0/
ai+Vjir1xtHs5mbyCAVYjlEx0CMb3hi0h9gEReNkDAqF3aRQFm5ZJgJ8r3bsMoBsrVzaWTFUCGWK
MgDTN5uVB1lHiSnraNkKtHtNVlc3zQNlnU67MCmB3yLFGBYD3TxbQHFm82AMGbWvWorMlywdtcRR
0aVkmJ0llToNGVFilEDOQ9M1jY7Oi9Kth7T8LmiWdDMncozJY4wHy5EboD6VFamUHKZxxLOTJ9DJ
6/65wHdKtlRcqLjcTS2EyGGO1Yvf+hmHjEZi6zr0huezlTylrREerEa3HmtA59+HOsLQiJkVZaxh
zspjqvTVusQHszZUwdxnyWT0+1iw1C8kTqRXcqUUBJYiMNvlHbgR2xgV+TiOlunb8yxZp55mee3q
oIIKUHQoXIOkQMxQyEbj+e1U6bjIRXV2elMdLkZ6fJWjZrTnXatYfOsaltT7Eq3bqUwTKmWRWlpY
kHxTj5y0IQjDJNEmvs/YxyRYKiNCpnddFxLPVs6ksu9GNfbng0VxlV2LnFnXEbY6wuoETLtO0STz
uhlroXdwZGmgAP1cSd25E+ASYZDQi426MGXYhbAryfGqlbbsl6butH2LxdAq4heqmbDD8OSImVdq
fYtrPdMF5TLGheA7E4WY1kvGpriI1bwdnQgD+vXUTcUXiAzyS0CIrWaPleCfpiI2L0MgprotaWVw
V3VsIDEiS813g2DNKysCFu8EaROfpkgCMQKIN62pTWRxs8LDp92rgph9reUx/2HlrYBnuUr7rw31
jmcpWAxlHNFDsoQHjsp2A3NG3JQkt/iXfVpPok2iVwSBxQi6zonhwEiI0KTUhBkwgmQhkoP3RII4
eqXDMm5duc+lBx/yaMKJoOP4B4KFum4T5fKF2MZKYpPzJsF5pHLJr6kRj+5SdaxgMpIWA2OpKGkw
DTJWwB6bz5dK0HEf92mbP2lBMcKlDtsiXmG4xNIMEk5WVkUvYxqF11vLbmQqYej6qJEkG/CLJeCQ
ntPgUikb6ExKkhF4rgMTy9awQ/AVC7DbKJjS36LCVFL1slvendnGZByim5LykGlAjGQml94cn8au
Fgw3KYAZeSLMocxpSeibIXqoeOuruFYGd+wHMdypQPc0pxxiJXfZmeZPOPayq5nRi3W6CjH9KnUx
X+rIvkHBmb3/YnVlrK543bovaSCIt5WgpTCi2QRwptaMhvhWUR5Ai8SlFLg0DGvTkfNJIXIcfAOZ
p02u3WZF3BqbvFDi2qU82he7oWsZmWNS63cdpabYLiGmZY6vN4n0yar2unGNMAgBCNUzg5Y1NQws
LK/XNLNgBuryVPOEqtNOaXOiyKLt4jktr9Wluv/xGvre1XCeSGij2JCxK3x9tbnADK43seaBC6cq
LWezOwyCueqVVD2Gcfv948vJZ1UGvt1ivMA/R7NLZKtydr26zueaKUT1+jnoTqEJk8wOtc4YYUNa
c0evI6cKN4RxjMhCmMT8jnqO4KPiZ+B7LeSP1K1UagcuNjz1KHaAT+wCs6bvCOClhqNicZBxq1Ro
JnyhQdR+z1n5DPvj73HmeFieEunZFHUQaLArRon/+r5J8KWjVghML+0GIXCw01kSgIu+YSGaE0vf
s1ca5W0VZyIwfYh9tT3NsqCtKmbr7teG9q+OQZf997rt6u//gR6g+Y9Vl397aumunzf9XzVu/217
939h03YRRf77pu06eq6f0vbpVdd2+ZHfJyLtHyQZP2VPDDoqD0vN4Zc6QOC36Bdgs0KShw4S5+X/
9G0V/R/Cu6nLKIgDGK7LU/4tDlh+i/MSw4BsFnr56IH+u6P8+wTyS7HxvjTgdxrgH4cSDmVLSOAi
zFrQ4kDTXw8ofw7CGGXrD0myw+28LW+za+lxaWW2AEnt0tW9b8ku24XOfAAiW9nFelgnG2Nv7afv
2qH/1m6pmlzkt+lWuEy/xd8kV9ukt3PoGS/Dfevb1VPjiU6+nZzKszayU26DDTX3/bztv4WQYWS7
cqDAuNWp2ulP4ZX6I9oUR+0gP8FVA/ItASS4r2/bQ7MTVrRdL1s3XeUuVfxtci+fysPg+ad4y0Jy
LTuyl15NXnWqAfNTbbjNvGijBo61yi+L03A30LbDSHuaD+Z6PHT37ba6Fi6VF3mnOuEKjt5BXycX
vCtrXvxN4ok7YwW94Ud8Vez4lBfK3tj499n1wjd4MX8IBUYjwpKcYNPpRPTalW6njWvuqp3PRWEY
XlorbSPeBeNltSutq+fuGO2wiu6Ci/Bq2lmX0z238MB3+CF7+crfzna00x3R0/b5Ja1Vu1ylN/6t
vKWc4YRO49xCkPHYkxzEnXIIXcC2K1rlt/4uXyVe4ahua2fr4Xvur+rOCx+1TbGTVtaKZuSmO/qn
Gh6CsPe/GptkDe8ydcfTQjvTbH8V2ULjlK0T6e6CPubPh0dSPoPnVNoruTPstW3n6E6+GvcKn2vE
tedkjvmlvZlQeqrOoNva43zINtGp3Fdr5Irxttporu7EfC+k2dyWeBtujVW2KdbBXt7lt81X4SI7
mldc4YEAQ98WvXBL4d3ktifraK27xrWyqThOfgsAKT0k+/5yWJs/pmPd2v2DdQ3M7UHZtzf1pckG
K1zPva2KG4sPqtnCRryIVpInuuWaiuaqezJ3067NHVSHXraXLoUbxmfvRGF+GWUbYyXZxZGfdyNH
tiFg7VN6Bis2v9E6dcsvVGrt6kRTsrLhryoX3LQsdwjY2YTsx0VXuh39FRHuQrYSI6c89KsBWK6d
PWsueZ9rjheU2o9XmWOrTnEdr+hmroxN+m3V3gaBrd/LuUsvczC5TV9pYYW26cEqdNBMeALhenyK
6mt2nPf5qr0sAjZmdsJf8S1mGInOuEX1pUqw0QI4goelJWnX3UrSHzt4bVb7g8IagLwfqb/XMlvX
ADRuRuXY2lcvzQp0zuile9U2HNtv3BaCyF1/mm60u4w2Zm6X2Z7/p8HOnJwidZoX8sHs8Q54iuSA
GcGT60yyw5lMTA+Ak3PKfsA9co3uqD1YuxTay7QRX0a1cSLGruj5a9ov01O1mx9yQHrWjr2XK9FN
2vkvxW13xekWuzHgCWfcVdvcS4yndBddarcV4cn6ZjJu/AuDealdTbv8oK6Jixa/a3cVIla3uexu
Sjc3HElZ4RU7LidsG/TUvbqSHE4XLjjmhOloVdBcALoV06xXOevAClcTOwYvFW6D1BlavvBRn2/V
0nBxPN/WO15hW78TOdpCgS5Ofe8aYCPT1DbBGB+LK/WbCWjLG1cwcuVdFa3CcWukx/QpuhG2+tqS
V7ktVOvxB3mGjlh5D0XhWDZtrOQkeLzUW5jAWuO1yhP3V3xsOAWoD7pr+U72vawfBC9R3WRdwjAF
OTJvVN0DQaukXv48CACyNgZkB1gQ9Z7OYPMFSYCNj/mak78bSK4e7hWJmrUHX24h+HH7enhEDzSN
qUt/Delag0QZ3NR/8aN0payUm27eZOEVJ4a238lecg9BS/qi7g35mN8BNM8euodo1mw8CeYG8zAc
qGEt4mXVna+Gvl4ArfdJuNL1e7I1LfEB6FKxGUJKAnC5PTZTYu7Oj53lavO6wFu3nawn7vV0wyHD
3Aw3w41xz5hyckb3RXst9k5T2qgD6l17StwbQms1hyZqjvt9NQ3fQvMQWFBS3OGheRBPomb3K1H2
OmEFDW7dCc5G6dz8Trgyr5vNN8sF1ZOJLvz48iioT8ZRFDqne6wuYaXazUrzh6MUXOcr5RLVwKjZ
+Veju+sgoUaVsZbxQRW94IwvxL+vc/AmtrFFp+20bnQ9eJOn+8Cpj7GLGCC85e95TJ3wFBrsF4cV
L4fkCuEOSXl5lK2j/pzZ/LVu7PWcDMMt84YdEEGsPyiclAkP0HtPqrxiAnxum8DWVJf5LQOm3LvC
fQoz4ovF8aa15ewYPYr5o3RZt1/hURmA5oND80NpR7sqX7T6zrrUkn23y6yDKq7dyutsXqrO7Ufn
rve84SUjZSOGXOrEHF5t9SGYv/VHCSB4WQJaYaL0yiMgQiZ3TP72aDCxJvzGqVu1sQzkB4xWFIlX
rFi5rb80pj2b+b0aqSs9yR5IWh6OdB+TGz92OPBZvZev4YrFu247uOCsns1r84J+ceS2R0jBDWfF
Z/7VHtPddPAvNSdzq2egQ1suxUMtHYDeBxMNBq3cTbnVWV3Ur+G2ey4rGzrxs3I1bNS9BoepB9Bp
w785mJULuUy7kja627nyiu86wJxbGeOaX3BWFGnnEqvNQCtWebhhrCL/iTo62RvN9AxixsttHO38
GeXWptUeBpD737qtX7vjjG7Hy7OdL5NhuyqM9S7cMcgYzf2RZEhObt0mcp/MTThCGlzp5mrQd357
JRY7yPFj634Ta0f83Vz9qw36bZHxz4f78fX3YhG6Nud/6H/hdpyt6kf78X1dcPz413++7lDwI7/F
utY/KskBSwA3pkN+wbH0t1hX+Qf6AhldOpp3EoIXnf3vDoWq/4PEzFzaF8ia+CV18N+7cVX+Z7Fq
cMai3bF4seW/2Y2/rtrj4+Y4jIudtBuaxW/7A52mVh14YrrY8tg7hS7ksIhr8Vfv6t+WzJXXbYhf
l1n0KNwC6nRvPHNgZpW+AKAK1kyCFik34n2li+j9IrWqr2EgRtdhqRdHOJ8pcNQ270e7hw1FS9Ac
J8ExxLJUqYL1Ji/QVFMD1OVU2Gu5nt2GADSyPeB/TJYWttcLa+jDGGpQSjpf0Y0xoii5NwebQ4nw
JfMl6WZIo/i+T5IRpOlgVLEbZi0h8wWRYkgwqP76aR7vYQsQ+6M28A/NDgTrX5Ujft4TQraw/y4G
fpyvZ32ECX6ylhYo7SD1OzS9L4zZvFHzu0B7+mM4vtMDet0zeXuhs5b7jDdFGhouVAXdwwQFvQJE
qMNptAbFoz6DqwiKdf0Z3ed1n4Th9NOKwPimXYOr6NxrHES42pVc9O1mYtvaA/z1AgqCXucb/krt
M2qgGmLOj7/rmb7g11Vl9A/YuOEc0eN7fbasMKL51jBSNVYATxVWH3kJnlhnmDJQwcSd5HZj6Mlq
SGSYplULJXNSSzflPfmk96+c3XfyetGG8dZDo7FQ/Z67N9spMVM9HQVcVKD23b4LtSMe8EWnQ1gQ
vPiC1AgbZ6d1YYIFH121SbNjFcVatAn61GJb33bigTInZ1rFr6cHQnj9a7VKupPQwZTblQiXBqdP
0G+RLDEJ01qNu6lcVbUOnJ9iUpovwY29E8KXvB8FpR9s2gws3VJlaM/LJCOuRBp2PcVFEspJTYmn
6zLo2ZrhqCIbxtAmlpZCo9Zj9Kk4epbWxF9DUUyqX4WdfztHnE0RP+8WdYnFuriUIc6rTJpuBHMx
dYKdlWYH0k+v7ieftI9ylKdP3rwznRKDhCeDw2iBSlh088SzihYG+EYnGFGwO11KnRImm+6YTdce
FOiYV3HLKjwauuA0FFEuhEQgXSSt6pMWF6iveoByaBYEohWUsNhNYh17lE9jojYgnH0ynl/XLH99
0kWBT8gqEhJSyV4PZ9NIxmRCFMrcJwxrXJvIeZtZiNwCJdo154ih8D55g5ai6/+rzvy8JDwVtDHI
/vW3Bj0qlmXVTn3gVLxf6NMM8ztIzLz/OpV1wB42FtiqVWKYbrIJkII96IlvenAsuyelVpK7NlW0
ABC5P22rOeJUPuQJwolBy/q7kBwHC6w9TYhPlpizhWx5pCh68PXD/aCh8Ka4O/VtDANXsHk7riul
4eygaDlv+8d3582khjtNwt2gLGVRpOtnI2fqi0Sn+cb0oqrTJUKQFv6JfFMJc3uV4mhk4wrQ9+Nr
nhVgfz4RXgzK4wbGPzgRZ4MAiDFtiy4TbFGcJLQ//jTHa82qtMKJi64kwAU8LHJSI1BIMBnTft0g
D2JR0ZX49uPP8s5t1tBOYdwGwCGRj/d6PKoTESamCMIVaitq0VaZV0HU+Z+NwXcvI7PtgaaGZ+k8
TC3TUhV/CYryZO7FLSjlwgPN3YVOCE6VTnSgql/7YUy3vlyqnGfBoTENZuFLWZTRRZES4md3pj/a
gRHKf5esvIw0VjO6FiaPH9nx2XI6YUVCZN0y0lL6V1onClu2N8HfX0WXYMJoZKsu/sGzGmkZ1EJR
WaR+BbHUXhnFkNlyKSsPHz/Od951XnHq8yQs0oM5F24ZZqtL88h9lpQwWwm0eNZVK2UbWJXzxagn
wUZRCfmaM8PffnzldxZH9pygAODYLTXns+aIHI09Xg8Gkho3pslaSI6JzXgTTrEKElFoSVulLSE8
GpCFInuAsX76+BOciSR/vla6Srwbnl3YYHyO12O5CSo0kegK7AyttBMJORjxmC54lOjxtcC6uSnr
Nlg3ndJD4C7rfRJL3SaRdCgFiOp2UjpMEMYnn5W2oQ748cdb3qSzaZg3bFmpYIRhOj8bZp1URGzM
TbivqAEuE13vTgEc+RIp+dwfzFQqP+N5vDcYWAyXiY2925u1ZiShQ8kViTKyScmuypp5j8OgeEbv
kTo0hxo3gqdynBpzevz4u74zqy59CVY4ugUy08vrJ2EFnUjXVwkACVfsxVBNYWmASGkRAh3ZSaP7
Xkl+2Cdz2TtXZQCarBWEb7JDpRnyp4R/lAMCJUaqLVgbIlT6VfAFPXAleTRlAZVrUtRhH+nnz8Kg
fyqEzh4tjTTc9rQ/yOX6eVr6wztQk3gyEP9HfWMiIopBVzQbFDOytNb1vNoh1fI1RMNiSRGdvdiu
JMmg3ylZJ/zAviNgF8rUOdhUvShSnvTjYJMRQSU5QZLJ5KVpQVy6kTXNzyBFZ2DDXdX4thb0JaV8
nB6px1lsHlZ05c3bpcuMN3Nk+7PBTqdNW2wjk7oETDS50yjk1e+bZGq01YTeYqME7Dvdij7RnQwD
snPkBRRkEg5grSW/QHbfIaCmfNEaPRV4tZEw44zo4O0JPdboUdBqPrNivPOmcBJGxsvLvLhXz9Yk
CNApkmXU8pklt3s/WEhkUrqkNtZFuO6CHCFClohu1KfDQdDUgjC9UbywCATZTElVbM2po8gSKtZF
1YryZa8MHDM/HuHvLGjM4YYB/JCXC2X267E2yUQ35JCWHOLH9G8xc5ozCVX/CabinUmVRGWWC+hw
Ooi6s92JatUjeOCY3VdYlm6fwXpFGoHFDEI20aCmX0wHGLWLL6bFjEP2ifjJ1vrd74m+G1IG6kry
1V9/z3ZIOjD+ukD+gyA9Yt7AsmHJwSeG9/c28ByocJcixGPC0s6+KMe4TOT0TD2hxNmkplgmJbFD
qOar2WrSCFVCJlyis8QlvdbkOlqZ1RhdyWSzkpGRyJC2pzq/Dwum7VicRQdJiwpsOkap/fGDfzup
8qaDhoAlhy6SrdPrGzIRHRy1CStslhssFDnpNnCa4oeyGIKLmVSY7RTED2Mrfkb3PGd9sU+BpQBs
ZykRyTKSyddXzhEZWHh6BFwgFf1RGWZ93lsF3a5Aoy4PstuIev0HJR8Fcn7Q7GIxHi5qoOEwJcIq
++s3gI+jcozhbrBH//lx/5j0JmnyZTGrBERhWu2ifyN4dJI/QxOcuUmXRV1l6GsaUgUsysyxr7+1
3qtjjuZQoACL2K4aMaJhOh9DTry9vM6kfL4aOPZ/mSUCKp06prMRlNnkNgiJVHwfCtRZSbSWsBpI
OuRjpCfSpox1XkXolgjxeP54fCzL+Ou1gM/78xAKwwtDxNnSNyQRiactRYJhKJ5VVoISawnuJvSU
SfvJI3i74AE8k8XlWCejSTmnDAaZWgjSxL0htcO87OY6xVubKjhVRP2OQE/2FsDQPvmC745DRMGi
SPYzOJE326yM4ls9ioxDK7wzVBLoRF9jdpYTwiLTKaFvL2ShRKTTbOJanFVK2DjoQicZ8dlEUKF2
f3/LOUtT7aTQwNtxtrOCko+nhCOVPRaNuAqqkVKUUA41tuuIjurHF3tvQCI+NxexMLZ4Cq2vB6QS
Ir2sLW66nAvKdTeMSHKVeKzYcpDvYiWbQhYUsnM5kA8bMnLRD2dZHtO/Sc2W+rysjTSyZTVaG0Ca
xkeyhcrGIfSyjS9R+VrRqp2zLHImTQ8/02e9M3mhz6AYQ5lkQQSfTbOZEEhGguiH2o80nPo4jjeF
OVl2kfY1SZxqekQ0S5NZk9Xmk7H6diljrqDg8bNmzo07u3SMBpn6hEWJxlRw51KdnsmpyGhpi0If
CafWSpdgskDTvovKMN+SGoGC7ZNnt7x8Zy8nZXmF4iwlzEX0/frZETPgj2Uv8SHUPLodqhhxATfK
twlM7B/LtMJAmEhTfFcNAN1jzWIr5pefmk3fuRdY1SDVAOykYP/TfvPH1BlNpZjqQRBgIpLmL93Q
xvqqIW7nGPVCM6+H0qoDb4yqfutbBI1uS84T5d3H9+Ltwo5JnyeyEGdxmIpnL80k+I0FRz2gWq0S
3iANRMtOwWdHkHdmw0VnhkRR0oxl0L2+4bkJNtcsmCsG8unIGq7w17GpNJZMIeDmf/2VsI6wUWEf
Ac5PPds3xgUWgi5lr1IrFDLsCG86p9Go+2zafefWUdbknqGrYj3+qez/4/ElxGhoUrC8ReR9b8O8
671ETKNPys1nPIyfKx+YSbA8FAthS58fZ4w06kkmXaY1iyAxArGGe9KMGmUbRUXzVc/IO9kaiWy5
UyohTg4kVMiBEHyTh66r7b5Nn8xOooCGdPJHFgUocUQ96hz+MiVAfiCDzp5Axt78/UOgwLHo0rDJ
4ad4/cSpJWrmpPQCIEVsW1gRSCEUS3Xz8VXeHhGglSwFQp63zpH/bBeWZhV1joCrCDksuobZcx3B
Y7hTitA4sGdtPpn1z7Sfvx4GVTIeA/0utK1nyzqpMQJEEiA37PnRs6DMfpBlmgDKjAw/qJfkoMwf
DzT/ErTYCdybZMSZHA2K7JZJNG+7AWQDMSfZRm/I2KvQKoP6CNRtISgH4tbz5kAAzmf4wPeGKk4h
mfED8uWnPvDPIzFBmaNUGr5gFxyMOILW0QZh6uR9/DTevYoBtZszsGUA0Xj9zMO2Fjot5RxbzOTR
1DPSI0wU7SdXeW8ugVFFBc2kWPtm8ZqDhKgHf2m/FLhz6lEvSXiylNhNJSK7P5lL3ruYyX6T8UVP
j7jb119pnDUxq9NJsMswCw/REOGwJUkXg0pgbf/+7vGKo+tkQmFZONtQNAoZ02TssYvTiJLJpbrZ
pmCETx9f5Z29Iugfk2QCzpJLS+b1F0pCAln6kdmkj5B1sK2vV0Aq6BM312OTu3EPAPXjK74dFXRk
eF1M2KAyp7qzUaE1UV0qHWe6gMOrnahjeam1wvjJ0fHtg1qcarCJwPAsB9Sz+UaScolqButY34np
ShQMuCDZLBke2brB+u+/EQ5C+rv44VlfziaBLiYDVliSwDiziG5lCpUdVM38ydz2zg6Tkh1ERXTm
DHbMd2ePaskjL/w8cPy+EV7qFL3ZSHLWbtarYdPFKrqoOK2vxSSILxZQ7l6Lpw7vTrGkAi7yvRjm
gVR3L8mQWzfEe+dHAoPje/AURPF+fEveuf1gOmjD6+AYKbqebesgnShRhguDaJmQCrpQ0Eox2sGi
AevLXz6+1tshTGVAhvJKHAEH4PM5mOBR6h8S1ZBGNEpbIcLpQOonUdQKcEOWvpqAbXNotU++4hka
ZJn7X1/37DtarU/0XMFAFgIKl1qtPMVlma74KLPbZrG5zgfxrm9GTYLK0OqXVp88ZYlFSPEkJMXK
xwFnz7XVP358O1jnGAivt7N8sAWvyGkEscO5RTPTif2ZrDkCzxBW5amBMCHc4dRM012N7Sa+mfNe
Th05CKQfZsP76NSRTwC5UbdxedLKPrecuhbECyhLqQaJqqs4CyiBeROhe1E3PPjUWEdBIN/HWj2h
pDLGmv50D4iQfbGlwT2JCySd4izJCLeKULEXLpbgkJoHUoh0yjrZkQiId5T+lYzijIRvAqBwgMVu
S0wZB4FBF783WqFddxZnKGcehu5EQQo5GGm7+UtfSFGzbyEno13TShSW/qiMmsOnnDSnGhjeB6K5
MkS2w9KubQuC1mw0INODosdpCKJBMqIlbq6ouU9yuadOCJwd0B3amGROhpdRBk1sm0hLan7Q0g4o
WVodiEI7sWcShvSELmX4TsoJSpKGnN3poEVi13hBnfiIYns/7jyx69hWiUUzPWhsFq59ifjZYTTg
7iuh2pLyPcMEc9pGkSd3EHvrNJC7CxIBt6viND07fglgmbbYLNMZjWM/K26Ry8oXo8rVb01TprI7
ksixC/we9W6q9f06J2BtcWiUhk09sGbrQQIJPlFS/F4qpSsf9BZBHaYkRwtLoCpdM3Lsk9mx2vWg
NJYjZYqRrTS4IrSj4hrzGiAZFVsipvvrIaTZY9djWA7rCGdo7whRGCrrsI7Sa1g54yPR3sMjdICT
UnXxtiYCVvLA6NTfq0YmN7evigffEuarGc9h4ky4KYmUHEfFSRIjri5KWgiZm4NeER1V6Itm5xP/
Q06xrGe0xYOgvZX6DoltajTSfZ7W5PTVucHYMeKS6N3CT0rp2EZDsvdxn6HtmWoztbFQBsMmyYbp
pEu+8CTW+sRxQDKFhzaazJe4rNWZFLsgvFHyDLbONDb1DI5wUCELJIPxdcqxbLqCVcxXhp6v/Qye
FoJeEgVRv0bZY1WlkUJ4ZJz3jmEGLYnAHNl0KA+6fzMNqSwTwRxIh0HXC7x6o9he9FOUPidxNlyk
qtE+JzW+vq0xSEjcScBGhTrqjE9Jam6KOMaOV9URDkBqrxMTujJK+6kosH1reiendom5EmGsNIq6
F1piHHs6+g+SSnxfGFFpd4RGY+IUQ3eoSv9JHWcsdJrVdpMTkO4cOIy/zA6zMlyPwojoEoemdqOB
XsB8nBv4XycDg6OrjmadruMu7r/lBBd+rapGgi5VwnBwCimn5EFRq7xPszgv3LRq+soW6Ew+d0aC
saiE5dY5ZaCas9NkiqqvR1o/mV0Ca4UirUdTto9Ect5xTEpzthF6LVnew0l5IBsTMF0mTcp+8mml
L/Kw/kciGfmt1HHaXNJIh84x2mbYwS8yDHeWQ6TBMR7a74VFCibMccF/1EkCOuQTsaaIo3zrq1jk
/aNamKD0jZnitk0la2G4FrDJnWgxzDii1WWXQkrkuyOEcnsLcASR8VKS6GpdauxQJfbZIfAzDd2w
ndt7sRqUnHOB1lzO0hLm68+a/MXoQ/8qYtbGVNpE3TXlgPlkTQEKnhxxCDEy1axMazQJrNi+Mqn9
rjJV4NBQryQMAlJuXeZNkb60jQRQfYjnwdPwB+puEAnDCUe39lz1aXMpDgWGlFLtxeeBCEiDYTsk
aOJFAPqLVbB0/i91Z7YkJ7J16RdqfgNnviWIOXKKlJSZusFSQzHjOKPD0/cXdaytS0OX7Fy2nZuy
UypFQID79r3X+lbQ5eVfY+eaL2QFkQJXOn36hH4rR0WLzMPb8Ba73OI2MNdIytXDf8kM5joHNi1E
S2PqI9i590+6XYcudpQz3lXjkHix60xqPifGWOsYXH/1IbVnRYRh2jofLIzRuBJUWVzNQGWE5Ho0
zJPECd4hH5WkA4/DsyMmvR5M38ZCPfu38GE0VMOLmTXJ38tPzarOQtH5RONGaWauPB+2kfxFTM/y
MqCPKJ89e61eWbzD4GI6HJWhirTy6+AlZXbwR4LTomleqiUip/tjUKm13iW8pvrRS3N3QLoy2eLB
mpqm3xliNguUMHaN59tOs2VTaCYeEfKR+kJMTndRPMuXOdVGRy2gACx2FlmQvDJjg3e/LqpmkyXe
LSMImPg7vd8GzAipyOekK/v6NBYEiKaJ4XlxEebW/UB41ox3xsZ6LRYvYamwk/KBATVyYPRDqMBC
yNNkNNKHRCgOw9+Ox9z170ajzL1oUCb27tIgMjsKa9HjqWBa9FwrlVwZfCY2F1322S7DcUu+UWdn
H+dg7cQ+6cW+K0AHVVzmKZ151xajY4DJkobNewzyVjAnNwwrljx9y4EwJOO+98Is26Rj431RmV8P
/DuhHqyWr7+1xiw7uENG0nbAE4OzXFsKok3WrWj6i0xdy8YK8h3LQE4FAXMB5ZGyJ0BFlZ98TVlg
P60c3L85pJSaBwmUihGjN4vHwROy2DjOKMWWbQl/VMMkKd9gu0ZG1w8uLm2Oa2uwr2cneBX+7WqI
bZ9GPLyL/6gti7mrNhPE70aD8TaSiW8SDqqlEbcmMVrp4oRotLU7mHuxdDNWLGsKXyeBT/JYqE7f
ET0QkHuaVTK8rxqrjmtB8mwMYA+FUO82zoOe5YKdJyS3F9f9aGD3bk2Cx8pyHQMCId2gjgjQVMlO
OUZO4GtGg3Ob9kE1XmC5hd/czp/f6FhiAVuKxH8Og7XAG9IVlRPZStXv1IFIaes57HmiJ8ecIsud
7fdFV+yVGXWesUlrjTnDo960osIIWGqTMRT478JC3Hv9GD4QKD1cW5g5996q0geSd3wMMD2vq1iQ
6rL7W/raNR0ACT0VTrkJJpSLm2Lpl88UfEEbtS6ogTgxb6w504JaHrVKLzgs3Kl/SpdKvJUEDrFK
rcvNbTJ6/n3VZ80mdMaZyXVmxiOR338VvWe8j4L5pbkuYBgdQ9n5xmLTxMLVpM1O5BRJO9terINb
dPOwzYSBmqUTuUBsH1bqCuRRF7E7iCm98n5kLRL4NJEb6bISRWVqBG/zUmYEFhdFU53hQ0yEsebj
Upz9OusQpgBy6vDzV0V5LF3TuRubWpKZ52Ne3hgUESoSyAm6O3dUiWJ/q8t6q9wqtGM1qmbYC2MZ
g70vmrw96aAo8biYRZfuDEAdxT6csAqXJT73KDRG3E6dUTzLXIR62zE7qPD5GY5L9G/TfTSljaXI
Wd3JolApcU0pIB7lVhOAtsTjFJYvSKAcESWhND+RbZ9+cKWuxUn4OjtJ7VuA48u23g1luFBa86g8
dn6ZAc1MguIAaHYuTsE04p+gTcZISiMbiJBojJjT1ynHC0f+77jtvd6/ac5UiEQmX/WhKQNKNJsQ
5zlaXMO/lNq06q0PG8W/VNIOWQMdABzkKhshdMy5D69W7c/BTlIXf5umIfV3q64wRHWVK5qDGF2U
y40Msr8mv0j4blQnd1WzmPduItbbhyNawOkRiK9sl/oTLxMR0zai8Cdpzy69kbZ+bK0sS46tSLo3
sw2bB9TYZQJublZ7Sa484EBRM4vsWwtrSko1v+3GlIk5vf/+wlqCac9tzaW+dOtopNvVTKxu2w66
PRAzXPSxM1MFRIQNinVX9Yvf7zqvxqkiEaG5vGFjyZJUpnAMinqh+m+TBl8oXThcgyXxFXhf5mz9
hDBe3bto1e0DaVNYVoawL+uncs7KdhuYVTLhrJqUihJL1dgdM5sUJ9de+O//V7qSfJ2OyHekSzUV
URXiHx2Afm6YrvTiDx3O34z1aGn4ASEu+BRcost+6jpUVbhMYmYPWNwW3fHwbcwcznZLhjIqsBLu
Q+DScJ7NL303dqfMnPpT1erku+fpPyU9/K6twHDdJ5UOdhPG+x+/zIKUq+nqLmWAKbJ9a5TALsom
IV7CASnxh3P0707RQHhQjSGEwtrx42e5NgEu0h64cI5iUTaFPSSFov+rMSDlMOIW7//+eb/Rqbn4
7xGBoYyidf1zu9RW6BVahzaS4zES5qTXsFEaazhEQaW/JVk9f4A6xBJo1epjaQTtg1pCZzu6YopU
shY1RUaIRakytN6Xq88g+9+/4e8aLUR43dq5SE+wl/94R9BkmoAVWkTKKd9STxkH0lCTNL1OgfE4
gB3ajI1c/vAE3n7Tn7oZdBUQbsHTZib1c5Cdn7I78kbxqbYcz4a25iAqhyKMCxmuu96Hpw3cY1zh
Q+nyDz23Xz+bh/8mTCWe1sYR/1MPVqRhAqKDz+7WYjnJcg4O/VT3b7D83imDk0dd0xzoDeO/NlW4
cCvRcjAfY4DNVPDHW61zI7Tl7FLIGPN44rxTn6BNkXtF0zOLmqV6ZfBd/OFO336/H+80WlfUNoxh
UaLCRfvxQ43OCqt1Ratpp4V9wrbCyWCl+JFunl34F9Uf+qa/eeJZWG4c2Bsj0v4FEGCY+ahVi/ax
N6TcyaGotqmTVBuooEwNktBLrNjXDjslw1h6lKUxsqWg3cyuoama3Yoq92Tpkdmek4fZZhYOVfG/
P/S/uSlsg6yACE3o+v8s4puLKWgzoVOKkNaLZgJ0dqa8ZIW9M5X17d8/6zcKcATX4O4RC6Ic/CX8
ZTZA3uqG+AN/kvLiaibjmz6zBUfazF2y2MbqKTYDUJmXcdVGSg/JDMsIqkMTbP/wXW6/9o9PAz8M
PXpii9HbY7H58WlATkeu7k1FIpJlqE9SrF4A4yB3nmurm6+GUtZnnUxY/Rt2HydebEF9hbEi+GYY
5h/z737TbiVHDIWTCV4ZEfPPcdi5HRjt336FqejEVkGTR5xOndGuZfBUZ5Ledp21+1SqICqIx46r
0VY7NSbToSuK6W2iDYgztk/if79Rvz4gt+/F5AndE3aWn7XVndChvQw8IEVVgz1YUTH4+YIJKg2M
Q7WqP0kMf12TkLIybsAugqyVmeqPv8tgTKbieWRg3szBy8KUipH20JcUEbeTQbpQZBclXUb4emL+
w9tw+8t/eigQ9+AI4InwmCDebsY/ZtwsPLJvwhUtrZK3HNrK384hTv3/+pby5PEq4IjBHvmLmM7z
itW6qQszZ3U+lEinHzuxWru+WfsjZqvlT/abX+sKNhbmYLwoKJPZe3+8rJL2hGFA0dqMqksf3NoM
4qbA6u8Mc/+Hx+U3H+UzasPVeTOvmX+7yf5xB6dadNbgYLtBS7vG69AXW41AJlpVov+0vt52iZ9+
LayjoFxY927JQbfv8o/PSn1MZlNmslfrrD57Y9O+ZA4Z2YwUm+Aug3w/R4kx9xfCcM3DvIq/xJTL
GB0lzNyBvvHoS3lyOnSUCsjZlk5NsvPGG4SeTu18qpC6/uE7//b2QOZE5Iu2lCnrj18ZPDFyz5S3
iZ5V8Z3B0XS25GzB/1rX478/Zb+uKMyk+a3hUtGw9ikof/oszHElWQ7wXliw6oduLPsg9ud++I5c
vIJuYaLcFWW61qdCEyKIkzHPpnclspL41LVTUEpqhF+xzeRCPLVZmIZ/KED+1kX88BOilghuUT2M
c9Aj/jzHtAezJzVthZHDVHB5SXOdQnvGtgGTga61jlNjApDoASQDMqNFuHxERdSjCi79JNa+a+oN
Wgj4ZYhjnJ1qlcTi16pxpqqU6MUZABn3aTWIbjeVaiC5AEKZiARGpDbSEO7mU+3a3d1Y5325HapU
b/vUhEBhjKR1xNoo9XLfazGKP7wof8/Sf7p0TEG30Td34BYn/OPPkyQ1p1YJ7qajutvP4LN1XJlB
+ZkWhC3jNRjrAigh3rm4vEWA79hZZxkjBFzuMPTo5aJyaUygETz/uQcYb3+uGDM8A6lcvvp+QdOw
CJ1VbryBnz6iCBs/F7UUdBomZ6m2hc6znqFinv23Whj6lrdYJ95J/uf/XFWqNKlKys5sY5ic98LO
JSKmW+Y/yB9/ra5ueTmgoQhdCSgmf46i4U4FuZUQQ1GMSXsp6jHU+75Z+iyuaqfb52tgrB+XLmlo
cecNgPKg6EeYBIAsp5bB5oZY99CIU6IjjDMNj0RsQd0Vf2Jn/7Kl3MxuaGIZVwrQyz9rdjxa3JZm
mrdhgKP36dgz5eKct/33l/13nwI9mIBxNi/epJ8eJlojbsHLSi8p81N64egGNtNa5O0fntpfllx0
+cLHEs0K5t/OLT8+tAb/P6BNaJNz22axm3sWmQyr3i710Mh9kWrvPHUWNOweas2pc/PS3f37lf5S
H/ANuJ94sdFA/Yf99c9FH27hZKuVb+AICdbKMWXk4zC7MKRNJzp5g946hhXuBePBx3//6NtN/PGN
haaMGorjEiJYRvE/Xrxm4g4TkTC6dFYEL2A2ubuFg11ZdKwnnQC+/PfP+82PejuM+jfbFFiD4Keb
nfCWo6Cl5zK0pXnUlfONwIfgD7/o34K6H6/q5tbmQHTzZN7q8h+vKuFAPFTLVACwqt0XYgSxlWfh
rcHfUTVk26Iv0zLujQyDDfNfSPcrltGlRRA202JChyHt6UHm/fjVcG7QE4c5IthxB9Y7A4bqxfY9
/SUxsvEWFdXTXO/FvF6RsYn7yvcHfyfmW6yHXqUNMZ5v+lm3Vmhsx7KcYMDyTnm8PMac4HDqa05I
ri/HB7m0cBUqVJGM+hvDeM6RAibfg8pW0wGjjJfu6lnb4ZZxbIJ7F2FwFZcG2oB4cOph3dJ/viFh
yjR1dmz0kJdQYHkvxAJ6adxBbnlymCnJD5Iu0HLWolwRlutpUFuU1ppjSq8rK2raoW6ickr71xVV
lhVnaevquMgyCSHLo32/H8o1pKJYbflgGIk/xNPSM7ACpe89peit7AjPdvs1xPGSHDLCdPVby8T5
6PrtgJSTgIvuP6vFfwU3+X+SBH/gDf7/FhRHDfGPd+xXCLts0vcuL77/SDnhv/kP5USI/+HYQagm
Sv+Aw9g/KCfQAwFH4nNjZMk/eHSP/g/lJPgf2gpseRhP4QvSWfi/lBP3f2CfILrmPabpdcMR/jfM
QfaLH5egm42YkGDy0VkNIJD8DEKXdGnH5pZc0wfGZypqS1XP8KyHAzNT92ALRnGcZs1d0DOaFMk9
cFrz4Nerigs/s3e+ZNRb0oaOi7L+mDB92/nzSpPNL9Amz7NJkIy0d+yC85YerH3X2mI4YE56t4O8
eCRWqj15a0vkgyTlya28t2V2v03+vh6T964X1Va2wXgG5LA+0hJRNN8TeyO6JjuL3DC2bd6jTk4D
HZ4oktNHDdp2Yw+u2K8FrLsWgwu6pEfXCD8XC5zRtl1RIeqLYYE2M8Rg7DMPjEEyWgaJCYZ9p4EL
b01DAdLNmlXGSZD4u6pK6n1GeNRVe6B+N2NYBB9SjtBbk4PkVnH++aQnEtZtt3Cs2O5z2vwdAmEB
mXk0P7SGqEcu0fjQBui8NrpTDdtNOr2UPVUysDDqyJyaFpx3F3A5fgrVSY0mEEg/ND6M/Inb7WyH
mVFGZm9Hc3BBA+oVvlONmvOcG5kVK/o/2cYyecn9lDVnWfK5jtPedXRkZI18JVJ83/jS2GYsdp/X
UjNjsRYg8XnhGD1kXr98dtIJBL8hV4Q5Y8BoZDGLNNwaXCiwsyQ3LuiJyQeaqhq01prnYKb56Zzc
Y1qO5IF21GitDAnbwKqZC/viZcLjiI9wqY+qVMtBt9VXe7G/y2pFdLICj5LO8hd9c3r+mQGgGuWG
upvX9Wy1T1Z6wOhdA5FwQX1BXCZ2aWgYyI3A3v1sXF4XK+vPmrL23RjNM3SOCP7wsCHEyN7DqI7q
YHGel1Q2x35yvyrV7g3DeNP+ehR+8kWW6QMx5/tGm4faqq9d6HMB1cCvSmfgcRSh9b3PPAdC89rd
6o9646WZE+NM05wILPKgqEk9NZ0FfPP9aNXhI7tBHCBH0C7x28khZDO6pK1d7wML3Hnjdl+wah3W
xjbfdWg4FJxZl9IaFphW8slsjpRMIZPFW9Z8NYrlE34w/jrbLI1dKJrqgpSx24IaeeoVRPVgboMP
i+rrJ72g4m4mRAjWNBuHwSmn+7DDJUA5YNMq9G+pPNlyLhvUTTrdo14VR0auwK5Fbm6rotIfGV9D
33NJwRlbuhWdMpOjBwn8KJIqeJ0Mad/Nk0QHU4wtoMGh/Vg03Zs/0nYnGplQoIFdJxonz48JtDE2
qiSSyileQUVLnKcKxnxhB3HtoCbD3Pxx4lx4z6gyPY6C6WB5G3FJTleRtt2cFLfp61KBk4iWju+V
FEu2GReTpaI3AaBJB5kqR7loyDtyTSozw5lmmbGopHfHLCK9rj2ATLfnuI4ZFh5jFnpvuIae0aT4
m14Wz0AnT0Zrs1CB3D7NrGpXvSRmjFWkOc528CCbcC8zLrgcligpwaYOd00NNM3WvncOxlnd1Tfd
evgsuzrcIi3pN12CZMMp/7qFA0bCwBRSTsLcuUEqHxJlXkYCIfa0M/XRXn3/mmPHim4r9Kll2efx
c9KtW9b+nRr6CqIgS2xqoFsgr28mKnEKDp4Ud6EFiTJo9hUWNSb10zFo7Ltk4FXr5694Voi0CLEn
I/yI6hG9EhaVCR5jdnHbJ4AjYxT2hJuPYblN89rf6KD0LknnxsyKv6uARiaXc5oW2PlhM6cx44v2
Y9cwzTV771q3df4UNqu7q6yS2XASrDvt2fKbq1Mf7Ug5P7p1XhxA+bQfXLPb5o2OIQjkMHfsDUqX
T4vTrFHHoLZ03VMzVdu1sd4Wy2SVCPwzZyiHWKa8i/BQhUdG8SYNOi//kNW6SqKmMSHGujXzYuwA
TRFsEZ20G5Ph1oCUzFliMfkfddPw1we5sWVQwm9QFojdxj7j/jd3op9zBHRVcnBc8hvs5RssKEQW
Y1vved/0IbfXl2kaBRuDm8bzosYXl4jxyZYTTMO5h7pKwM9j0SEqSMcUI/jQbknMzrfD6uKTnPUp
SxhB+uBLl7CtI6Sb9wuD+IF8zEcyxxaCj/Jy01rNQw3jKkiyc2lJvphZxuR7PhpJ+0aUZc5ENQNl
KFT+Crq9Yq2tuUgWno2PsEj46GzEyMNj98P04Bk9QpdFxZzUt0yu7XtawzY8L3u9CwtLf5pSNRyq
aj2S2VXu3axArjCakC5FO57oj28tOKHleFkI84yKBhZ7lAWttU+WUESZ6mXUsvumhTzcmutkE7Wv
U7+IyBja57rvglPDoQLhFVsmho7kSORBv5djnbB8ky1bFc0T/BlCW93hlNrNvpZ9dSDN0zwN2P4/
DNb9JIo5HtcJYVS1olhwCnMr8VRf+uINkCHUTiKPQX3K4QpvxD0kKHribjBeMvIkYx5C6+ArM3wc
SzyFBFu3R7YHItdYPTaScJkdUSGg3bgEb+/Nc6I2RmeSQGYQM0PQH9KooOaYMN6BgGoexs7/aBf5
HjPUVjmwFGuGzOSMPIRp/a0TfgyPnC0jS75W3AtEPwPY+ZY/W2hYnOwxO2/Nk1dlTPM1DdjzksJ0
Nx6Cyf0aZvoymC3Ty8lTnzPZkYFar12y9anBciIImJWvQX6o19TeZHOL/E7yNOl03LGiv8wK8Opg
7RcCJte2uOjyNa3ZK4vXcKjuPbdi4tlvHS33blHwsmX2lcYX9IIXLZfnpnCf0vJLWKOMCatdGoaf
686IrfIuTPLYt4+Ea72KkX116mOSFx5wUR1UPWHEgRqXKTKzzIWM3dIerhhKTCCLtNItBnw5QWpe
kb44eBLj3PSuasqGQzYz5Ag6+1HSrmwmuTUmMjmHaeq3ebu3iTOTXnVy8tdFubvRDLv9XDfvZJ08
mL2Iq1Y8c3x6bckEcJ3xvh8ccm7U48ADs845+q8ulHGPkWiLH6/bJrOcMb+7R4OKddNYSx4nEzMx
2CLpfZWlh7VF0sO4cGMGEwexuvkclMiiszz4bJSz2PY9j0swsDNMEhKL4l3TAGvR+bKJSWC2fbJF
A+oibfLEYS6bfdmYb6tqEem4FvmCOnlUvgH12iNuYzSSNVLaecbJgW7XXMatb+fq2nb8XZ5q06+5
0X3OsqnYClGxWXele3ZH2ezDcQiwyC0bL+uAQ3fZXU2ccRb6d50783Ahv7ZV923JwrsFaXioszgc
sl05UH0pm4ixvCOw4fa1fNWBEw/4Owi6aBUZDxRLhs6W18oa+B2LqX7lQSPO0mhfqnK+HwPvazOa
zzUnmHtmbd8pzNqTxCj1CtLqqTYHvhVqqjnLIs94dmrrKZh6HiUxJQ9WP19VZl1pie47FoMecCo3
0d6Nrm72Cx90MM1UvoPUKp5x75JmXnwfkYuKOtgxQmvu1oqCB9/GZnTQTZlOBqF6KgUevjZ8qKsS
WsFaqyvv1CO5kd8QAW+lgytVGrV5nIju3Xquj0BoIjAu7hioXuyknzGtOu5WmelZ9gSUAOPwn4nz
yAhZLpflI5o9/wsWmWCTybm8JFgt41uDPVILhCVPBQOY8YbFXKoxtmgI0D0gJ5BSqonCMscN6HkP
5rIu26TESJGlgGSlaC9SluKeQ9K4HWT5NibJlRZk/kZU7sVnpx/aKdxmLQW4l1XqXFt9u2NHJo0a
6RuYUrqfch6ddxTL4lDPzHoIUDaOMkC1GFkIwKPi5uPzi1mdU44MhnDY96Fu1GcRVtM5l2WBl4fw
CNG540nObfessxUwc4ICkq5r/cFYECV7PhHZMK25HcxVwyO7pTpj1E53OW0lIJNGuLUr2FbbsAw/
B22e7oZUSCCxfUO0rCM3E4Ep0CGDKUIQKWNa0uOprRh1Kke8g68Jvy28HzCP0+LaVDQuC1UUcOUG
kGlm9pYFpQ1xKbWOzN6bUy3H1QJXNXbHjvzPj5o4oxjbseQhDbuvIpnUjuzecwMZqooIPAo/djQ/
QPgaiNDNwT+BesliGdTLNgjWJfLradmMfKtPqMbQes/K9R90xpIkZgsau987IOTBSk0tovcDCesJ
kvXlZV6gBad+i7AQON74UIQtes5Sv2XEDTaxwmqB60wt6g5WQPLQlcjYuspf9gsr5XZojfWuHHuy
RtdW7Zd+tT/TCxK70Rvmk3UTBm4Ch5W4UgLqRkfmFJ6XjZi8OR5oMRH20KtTH4bGKZw4EEPs+Ohb
pfkyT8LauP04f1qptD/hPWbcsWJcZXWv91ZAnxpl3EiKLWYDE3UhkSx0i8+JGvvYahpEdH7S35K6
yljjzHpQocCu5xfdX5N9SywOS3HX2cM+t5qrDl+qJjNENNSffEZd71ZWJ0DBlcFOnoiDuIEV10Z9
DZve2c9LGrZRsiQzaGomzb6p7UuxuMnG6y3nEV3+mwoN96OcrA7pKbLJgffsZRE3rbVLTGKCEHMP
A7gj89lw78pMfSg69+a5cNwjA9eap7V+G2qer6TT8dIV/cmrxioSPZHepB4HZ3F7I+HsfCqttnwa
bVMjQyitGN3Qo50iTkLrGM923Vyk7+o7Dub6UU1WuB3G5nVy+2Q/oZS6tFNJfiNdRpajdD77zHMu
xZwURLOWbgJOdS3QHi7rfYU0nH2WWr8HnbBnB1kzHBbBJJz72eqS12CU6jC5KOnyKXF3oWTLMWff
P/icCTe+n1nR7IWA4YPhZFhcSzJ5w2liln5MwDo/2Wm4HJQ/1Xsy3sombtTqvgoVLmTEFOJKoeZ+
sYNuuNfmSMqjs9rzg2JNZyXKnG9GgznCrqdjardqqxgZPdXe10wBWGgfIZx9TbGc1eoo1DWTpE54
B3tovizs6ad6BTMXyrY+hH6vdiE9csrOuTAuoXKNp0oQQZnSYP2E9i6PDZU2X3kiIRsFnXGo0b9e
jDGPHaNYr0Vtp6/c+OKsbb/87iQO3Hqjc/dBGVYfYG2wsBZosZW5fhCgYUBgJPpTVlvhazMPnFtm
od70lJNkkdjF585BPbqGicWyMwGRggxWy8MyWrd8ISzao6q+ybDgQRiYbvYsS9ZabrpxGc2tkUkg
7Elgr9nbjQAaOV46nIfMTsXWCwzT2g8dWU4bRzvGVVPUcq7DY/TqOKlRUv9X41sKs6KJMlPLa+M1
8rHkGveVpGzcAEErL4vtzBhOGmU94Okyj7lNYma0BKrOOJdn1p3Qrf3i5UV9ryvSpWDu0CcGZ+9k
3YbY+fl51M28kuyQ0jyXyrs3c6v6ZLSWc6wtY73Wfc/J1PKr9tjZgSRxL4MJls3IAKJZSf/RWUv3
ezJmjAMpiW/JUSjB5770bnmqhX/2HTffEx+4wP5WWRBzEBVfAFyKyNSJsStVyulZCbKflWHHi7X6
HBYgxdsF/KrZl8PJbEcw8zQzVHn2yllCZCf89Esaro/E84mPsuRsUTeqP4suoVvD0Spimwt9MqVF
SpR24HVxTvx7HlvV2u9FEry7mTxOYyg35ihNVvuG8FR6AKdshEBvV7K9S9tCH4EanXTBgakwzk1G
PEBnbRyF3QCO3W7gODKmffIEXLc9ODcXrWpkvxn7jpP7iiE07Lp4CdZ959y1NabzvGKHTMQTV3EU
7vDqeD5WEmdbjAEZKJ46Bl0DXfL2GLyqedoUvrWvQwImElCpeRAN831K6XpdAr+PXdcAN04wXU4M
Xcm2LtUtzC6v2GJmkrxiDBr1tmNUYupPZeU9AayMRT3vsFd9cEg8y1UyMRc6zNX3smdDm5w58nLv
6q69/MDJcNqbOvgL3wc+JZPD7RS4eM9Gm2ws9LDr2cs87xSOpbfJi2IXmOnXOc2+29ayXJy8PLiL
e6Oue5LYCAw3uVN9ontRkjPB54ANzaKQCGpX582eYJ0zhgHOipl7Dmz3a9Dfaropz+IGmBsVvIks
gKOnw57wVGarvSka8/siKL59CGlXduCt3xK5Z2EbPPiIEhGQ0O8QNCszBzG6XT3UtwXPRUeOlaZY
IG5b8PQ96jzTDd7ttozzgoC7vN/WIV6dYC0jgsYIKhRqo9skHksO2ql7dRnJFLRQagLmk7z/JrT/
sAbWXcgxfmzDjw3iz42BLO4KYs7b8YC+A22xo9vzKLGO8XHLvUwXziYBDgxz4aloGGfZ33sIw2LZ
OWAXqV9Mqt6AwA5bbtHePjuu3AYQtkXvnnWYfvaDA0G7m1WhMvLDD6txa4sFZ4Ifo5DpP1A6ciHb
8xpMyO+z4GPSuldlWOSFdIxDB9JwhL0fpX43s/IuLbjiQWiOAt7WWfRnL68j6oadrnw29/q+SC5d
BtG+z5PTXHVXKtX70qE/LCuv2DZJ8KZyd47X5bamp9epGfEA5SHe/0Qcl0US0xMkcT5j5hHOikrf
2DcF87MSlWMUcoQhD1I5R3b9TwWEqISmYzxpaAvwdvUap5U4Wpz7OSPG0nRlxAEvZF5FzegSBs+z
ZfM01tt08k+0arBYdz7LTycfpdGUhyEdTl4o2c+AIFEtyY1tMKZ0p80SEFbhN5hJ68NiP9J0pOyf
9a6V7CYJXrVlbvCCcWvogQ2nquR8i+g2GlC6bqq50YduaSNQMXSwkHds6Ps9zkG1I1mWdw0pwUDI
dUQPgjAPdZxScGfGfF1tc0+oXpx67/MccNDrEjbz8JuPqNMukBtX5fe2S+jVO+twZ+K9fOr6hSCS
rGVpJRN9o4sg/YSbyImlI/JDm6Awg8zVRpyD3itBBIZDzIEnjTuvZsGrNAkvJJngX00QWjAWPWVK
xQiW37rukxVgzA/DB7z7G5WHO1/hgZ3Gcoea8GZzs53nJL+EeRDLCTLk7CQxeKhwtjAuvrTWd4QN
7xTnc9RbqtsaffBYNnZyTF19lhXZGOhb1rNmOOon5mM9qLvCpdvKIv+lMfUDJ5BjPc8vve4u5vIS
iv7aEEwa0WFCztZTEgBfeCnyYp9xTPFafhRynzdV0p3ycWDD1cZHQ9zlRss4A32/OZ7hWkYBQXMr
QCdhgoutL0vZHI08OJD7mZ47/tw8HrHRQL56rNOFcMK90V0c+lQUQf+bvDNZkhvHtu2vXKs5ZWzA
bnAn3rtHK0WEugktQqEk2DdgB3z9W6zMqicpsyTLO7rP3rgqknJ3EDg4Z++1xSWK8ZOWT/QdNkXy
1M23U8COEpoHxx1p8g+HLD5O9EXbAR+vJqyEJstih9ukim7WcBY5XuXdB7aiDTUHRiAmGrg8wv5d
RkW6iHmnA8zNxrsP/KdoVFvH/eTrl0I9MWnhssd1kPNAse82ZrnqSQkJ24OKPirbYrhOijv9Dnst
Fob6drDouSGYKWr2NO6THxYyQrfEkV8ZeyTAKYuXRyU0lrS0KfYug5pt6UaPEzPzQ724RP6N+qZT
PfcQF1+OGb6KJbxUsH+FO96VXPEOMabli2gZM1C/kGkSOVdNMj+2rbrtcuvcd9m6qmt+MhlXXBoH
tZVhY64FBrmVWLzLx/Akba6hTKvxa0RvcyOCfWDpueUzcL/TAUFRzvi59j207FY/hjdehatzFukp
Gnx9TTtLlG8xe3/lCKL7EVLJCDleoyPERVmsO/mgo7uEjPkj7hZE8OS7BGy/DDM+Jmk6Ef5q1FsQ
AKFV3xIxsCnxg65q3uAuM3FwbiETYoR6EAXd4YBrTddxdCzG2Zkk/TgMQhP9Su65PzCqg0LVaiJy
gxAiVHPtuvem56R1j0VW6JOal/iAJGTeO0v4iKVkF5Hva+f2Xdu+n/uJDnf1WFjhRk0kcQ7EAtS2
w2xAHOaK4Vpt/tk0dXV6yWYs0n4ZJQda4fkJ4xqMjtG0N8JegjOm3pvM9mnmtgQJyXctjVzaLMhK
4jp+W2Hn5i7jL/wtpZhFx932cM4kFT2lGAdJs1qX7YIRh8IXTQ85L2/S5Cp3/fFUTjrlHpJ0mMGa
/q0Thx/zLM3OShHb4PQZrlfEh5csLLaSb2HL7D+8gQxwrrIGv9qh8yoGpU60htmmG98ltpPoaBJV
EUgtG75j50TIqX904jnA7xf3pybIKIBYhGHWbEyKyNwLrE8+tWERW/JE8TDsrVCTbquBxy/xtBy6
iOIIz5lNYRGNw21K0fyogzrkqM6pQ8Pq3ZLHzxgOj447YfOOsiOcuw+6tG5pJTwVfnHCtXRy2uit
yVMy1eyRjlU80d33L0ZGbz3KulExpkW8TBqYR6xVNzxVXXW/5n1uPTMImr/ZsK2gw9w4anD3vpin
PX7Z3yQl9MaQdnoyTfEidUKF6HNeTQV1Fbqc5zx6Dk33NkR0RMuB18nWNyC2nyJuihbt92PmUTWl
UKcO3OUxoHf+uUJSuM1bIbd92z0kcIIRakWmvKihqI6xkl/KiCmeXAk1nISp/WAiea4NE/imohK2
Nastb2rCJ1jdSbOz0+LaClFMcxdghlBZtbwEU36hxZYc5mbSx6nDQgz2rdymwjs2hpjroOf/o1Hq
BeN8zprO2prS2E9pFTmbZQ5uIeRS3QRtvF1vKFiscd7XECUmxqzbLFqnbd1bTtpsI1sAV5Byg2NX
z1/bkRbFGOTNNilI6zEqzbd9QShSqv3+tii9uyyfhzP/NLnph6gidrutLmnnsd+0y7jmyY4bT3nh
KXCGz4k07YGGhbub+0TuLFUdFst54OW77zNaNfSxJNWV6+w7MzDWNXTCErtYPgYl5WM/65mbWt9d
zaWdvwa9gFjbyf5impTCfhrJ6Ws0SbjAuzD12eSbmjHDgCbnc7f46mwFUc6LWBXbpujX8i53gDfk
43b1EO28ZVH46xA62BnN1zGru32f2q/QFz9YFTUdIvmjMyE3cL2ZpO6e8IEhaj+mjIzuXa4bu4hm
1LtoEfWetlG+dQkk3c1wtW88I5hXNJO9q/KVwxTnD3rsH3WYfCpH2zqI3sTXlIbAWQam3hnmum2s
VtmhHdw0XICzqO+vLEgtZ5xy+RO01uhaja1/7kf62QjA6DBr+95dx8imLe+awK2PWTw0rwO2wNPi
9va126Xxi56V9aEp6uVjZtcGKtOo6XumdP+r7rNj1UQGNua2DeSdlu47C+QFTVn+AVFjmoel8wiB
CplYIC/d1EuH2dqJX4vW28l4qveh23db2tAUPxmxuh0nwaaiFsccn4vyLEqoGKE7E3CeCXdXhe1T
EFPP5G6EsEAk014tkTmldawfhwXiVgTe9gn36k3l2Nlnhij9acH0uXFwFlcB3yFpE8cpy9pzCC5y
m/c5TlRELAk8142HqZMmFKSVytujLSTkbdDOrvfm7NzI/ICkq1i7XjdNUvZ3wFOeE1+Ve1QP7GjK
uIpAWsoG/BBqF7f9JbavdWo/D3QPpOUcLFSig1evvSneHmT4C5SQ0fM2jGAflK3GY1OWzQnHvvc7
3+5vSa9+Kqr6Tn71H0Va/xvzpVa7z3/Oez1fVPlcv34nvFr/4o+4V4cUKfrItm27vAQuMqd/5UvR
+n6DQtEWMWR1dOxwof8tvQpC4l5t4QXC5q9ChKH/ll4F3hsCASBv8jcIuYBx/R3pFequb6SfPgRe
2EuYc5CFQdxCf8H//o3VQPfat5OxmfYhk8S+QYKh825hnr+wvrQpt6Xd/ood+r3cdH3mGtDh8vrz
Hka2s/6bvnnmGPiSjblVtHxV9sx8uj44s/O2jqLpnqztXwGfvpeW/f44AVIM9XYQgNf9QQc62EPS
FF6n9jVK+qMS7Ge4UogbzNvgF5rTv3wUeTUOh7oHTvwHP0oylrBUnAKUkEMQ+iaMVyv8qBn3QS8u
9t8ss/vflaz/VY+UCFk9qP/+x/eS5T8+Vwy0eaXNOYByv/8aVdU3kPIaRbpNX9xKNLzHjKPvc8d0
h0nSHOz60mVU6wZjfyN8LKc/f/5f/YyrZm+Nn/ZiPu/3z+fsToKltHo4hFF11a4CcAZFCJbNmHPf
s7xfeJj+8nlMynDZYmLipfn+eTFXfdeFZ7Q3ScK0zXTdTbB405U9R9FVXFr/o8fR5GQ2DtN1jWn+
dpV26O5nn4CDfRsSEQ9ApdvRD3CZWkf+aY6j8vT3v07wXziLYJHz5q8f/5u3Quk2q7NZI9WKloBh
VuDc23MZ31Ru2t3Nrtf+4vP9uFYxKts+eW/2ugNB5//h5yt9Go+iQMBVc8e6hyuSH9A5YjKA8/Pp
5x/th9QvsOI/POsHP27M6UqYOlf+ETDLucDRBFVTQU8uMiJQ03SkJHfvybSZ3gpYIVdxM4t1BOa5
/4MPzYIFmbiSesHgf/8lz7lGL0hW1F7HVb3ToQWZPpbZFc35+eXnH3pdH/9Xfv7Pz+ziBYWQ7K6B
Rz+6RSLfaVPfyI7k3hUPlHFz8o2zPAy6KXGHDvOXlD+s9jKFIvLzR/+4M+CN8jlyVt0utKRgDR//
dim1ThEzAEyrffU+21u3wt2OH63jqHfmF46YP33GNZzGx+bDC4K1UKxC/2/WrNdbDEO7mGRvgdLE
5Z54xzgALUYYIl+t4jQ8Q47zVlEUyoiff8i/eDZfshuvDhR8nO4P28GUBV5mNfSpRDllV9i57BNa
meU6kgiSutR5neG0nVP4V7/Y9/707TpYgPCi+KyjiIN4fbG++dCo4mqnAzOyn8q6P/EQ+jVMXS8a
TjtaBmI50CVOx25ChuKl3Ix//rn//DI5LlUB5kDOM07QH8OXmITGGAKU3CswOQc3ZYbhJZ3Yei1p
QXu3DGjqeJrWZzAM0SlhIs60M2VmLpv0F+fdn38DATEd/Tg+rxVD+sNvoMoaKNnQtftFtat0O3/N
BPi7LpD10SGJjXF0HR9mx/4ViPqvHxzZICXWgMz4h98gmUeVJ07b8nHVdPLnKtoXDH2PhoCA2zQf
xdOip3eBId7959/+n3ZNB0s59l38mRjfOeW///FtTT4lUxHwS3mkdtZCmp8dEcSH8NP+BQr1Lz5j
RNBPTFwCbROoAt8/Cm1FPkxw5fY1MQnXs0REqQJ3OrdVjEpSuQ5ELxU91LGf/WKF//nJ1J4RlSF5
qBiv/PUN+GaFe/McLsqeq71XwW5JCqv5lNrF+1YL7+Q1VnoRA6scUWH89uff7o9HvHAodR1+Tt+z
Q2z7P6wn5qlWyX8f1WnH2DKfQU7bxveuQFCjwI6t888f5/zF8wilcfhFkd4EjOq//6DYDN24y5W1
485tnrmzwS1w5QBvBlzRKVpghCVWiAiinXJ5nZo4uwlR578MTJP3XVYS5Su0OLdzqx4t0U8ncEDz
L34MdtR1v/7uKHHBVxJGutY+VHt/QmlESTekpRPs1m5mtbX9qTefHSgn5W+Ci213C1usXq4r8BP2
VTpkuYdkLzfBEZeEVx5bM7v5cYHUWD6oDP04/NIUh+POHhM3+zwmo03cjkf/6CGRYxUz30StjFar
8cFJLLVUJ6Dytf95cnVTn+gEmWKHUqS3SEtv7NTeV2GZmEskvao8jZ5jk57jtmo4WHlZVrce8uVn
Baot+JAMSqY30O36dpc0nkb5mpL7A95qGF5oVWr3Ysl0em+0Qn+CEQqaYM2yy1AwdnirvGWkkbh4
/CSVWxRiv3jlilGCIX3feZK5atVQpB3q2NH24xjN4mvRNnCP/BqFfrqgO4jo3xIUPsXpExcVm7ZY
NazzinYGkwDesr430qPnb8kutndtWQV0AExrXXe8kBgVhko9x2Ly2oP0ezIfY473c5ci2KYhO3HD
NiFKNhpUjGI6nNyb3vjJZxKFuumS9hZZ7NPSh7dLBAdiN3MnYVgIhYjk7DhpoVQuEhquFJ7VMFeq
GXoRH9pV5Ae4Ky5LE4WmYKM/rzwdZy9Ca6CliUOFrBTyHrfW0KNgy1W+PCNJnm7HJgzmw2wNyXQ3
TcuKRRxbOR7AXjpIuZ0WQzH1uwWHKfOvHQPkTfLfA0oU5eEtHebmN/AJQ310e5Jkz5j7h3HL585o
nINEIk8hyuDWJ72pr0PHltCtpN12F5na1t4Gm2sde98f0oNjLOz/tZtVYusPGigh4vTgNiRHVdC1
Grps18LLzPdxNPUTwCiXVNhOysglFnsJi0smcjRF0tLqwAHsJfuc4gqSRlUt887RkpmFrWjF4fge
iSzp8nTAMEAwJj6QDshyuTjNeI4d+scHV7fJV0RMMxg1mzRRcjv7eQ+KMI23RWimRw9jb7LJ4ALL
XTVDhkd1byXVDi5pgySRSdpe9INTI0DwRH0QDJ4evTrN+Bn6AeuzVslw8Ew2NO/cMbfKnTO4JOTZ
UFr3rl8s1RXSvKw6Vm4+RHdDw/CVIVOjbpEBe+lVB+vgARm7BUqhiZlu2UiNo4d2qPvr1tDw2sfM
TXgCzcdoN+TTyKin0jgXa5l5/bHXDgryesyb4+iL5F6UvapOnOE5erUWOPjW7lRHQVq1gOdqjiAg
REs+sNnTw3xyVJy852zB2mKkDQLaixNkzEtClwsEbYDZpyw9jxGbOzJUSXXzEqSK84JK0RKbcI51
dqjtvJvukark9ltXgvjf02wo3646C+voNXZ7gP+N7KDM+mbg67DH+F63QRffcwGhDd2qzGtvkCQt
D2gNneISV/Z4nfWO7PcuQ7ovCzOUeTss45Ts/KhJznW2oHddqJ7yLTxGfPTA7VyUN6Xt4FP0YSEA
rIRYvKvjatT7CmsZMkzkE4TfTEH6mg+ubfapidwbq+QismPgI08TIVExovnIvhvozyY5knhJv5dM
wsSXEGx9LjESI8mwtUus11v87U7/IbWygFF5q1DNgTBj4hJ14SDvxtbBrAR6vJUXoLbtcG6auUbS
3oRxeCBDG11I6pbzfPB1i4ekrGL/dozZ0J6KqRAT5QCK8WM+QCJ6J/zOn3aitAle0dqPvlb2lNCY
Dbiq7rNgZUYGhPtsllxN1XbwWvMwgKBi5lE7y8Eg5qhpxIeYC9DEY2cBD0ci3IoKSTYtQ2T7TCc6
v6t1S/oi1qjUuxttMb4P7T60T6k9zsCdU/mYRDr4WGFH0ZupVooUcJYNWYwMmFGo4JHdyKVoY0jn
o8h2pPuIbh+Ey1yQO8fUiSw0nHAA0rPWcO7MM+4mndVPRZr4ep8ldX4f9HkNzbqTmrZvRb9z33ZR
9bA0kWYD1YHzENZ1+kXFE7I9SjT6VwET96+FpqI7w79q9LngPU8P5CXq4miAxqmziIuI6YUM510A
1pXjKMrSr1VadBBxIztLj6jRwqcYpAATuNkpMP1FOgGKXoHQQXhlxnHTlvq4qKG+BGiMccE3yfAA
jjIH7C6t+cooAQ4VCmSJ0hHgjDkStYW8p25C62OvjPmtrrwFVWwOCO40miTaKjW6DEBqib6DJDSa
8zRyquzAkmJbSqG/35i4nxXCt8T66kh/eIsRRrdnIH3Io7wQdWjutDaOqzxH2C0t272gwRPI4NGL
lzsPjmB3SKihc4JpPYh8tCQ4iVYO2Kr0gba/i+ZV5CgDrya9upqscZNmFB28H9p9mSX5PrZU8Ysv
wfwe5FLD9MGN1x102wNyXJoKkUERZ+YFJp7VbklELsBeBDNuRmaawV3ndhq3WRNM/j60C+bYaaDb
YTskMyahSqqLbJrXVFBW7L2wCW8JjVa04KvieUxLeVG+rO2dmRty66lO6hd/KolQtFBK3nAKqgmz
kw5fGtEpsjk6hnfbZXSZGpNNBDBaF9XAfIZQK/s6Gzpf7XPdqxvhZOYxDZfuU6kZ823QJkf9gw7B
DR9bvKvdNkyd9NUa0yg4WmPkyKeqN8Udk4hyBovpGkao8BopDa2y+KLxFJ77IB2DfRIkeO+AfceP
mmUtsKDYvo9AZG2CmKLod30wFV+SJMfX0UJghUUaof+6NNOylpwepU8oIPBuZkq4Kx2OY3muxILQ
fTZxcbEHZ/k0t9o9tSAkVt4W+rZtyQ9e7Vpd19Z+Qr/xlC7hdHAFm8t+ZuD2NRnsGT8Ktpl5R5Mr
vl+4xsuTCSeHZhDgDrQ8FjN5+M+hLndUTNGlqa3B3preTt8iRObXUhHTD8zspnduAidQ6lCOLZYo
03txipMgYpwlSqdOj05gyXC3CM9rryxH1Rmb7ITwyUeXtq2Whd2rDPpanMjbZGQV80LbG9dMWh7c
MW31pUvL+P3ctIQJRi9Uk8K7IZNpnQVLjEHegDQwMxjw/KX9AKEie1+LzKSbtG9w+w9tqHLCdMTy
ZKHn24spix5rk68zoy6B5SGpv19nClEaM4F0H2trSh+R9qjmZIFm/WAIBmxf0anjHxSD8Q7wW5fq
pobDj3yDaTnIe9STBdVt2g3XihH9NdoTv72b/L675Akmj0Mb1i27GHa/+WywP4XgfnV1MlYVoCLD
mwoMcPJWs6E/BTUJLE2DngX6CwzruSNtnOFf2R9kMljVbT/ZkzxETH5ANwRqGk/t3OHmxQ4EMpn0
wtnDwytEdS7byFRQZWdSFGmEzfiDfID3i6z76IqSd8hOeU967QYyAYxv40bDc6zJFt4wBcNqkCFy
uwK1YKtjkfYVlU2UpKdmHDx43arVOIMW6Z2s2Ws41hF2jqRvOerF8kbnS0tUKnVRij7RZH7v7eaR
aTNJmKIigIMRyCPE6UxvAkIPrG05MLvaGBSmCI5EWi4I88fqEPoobCyk4YyP+4gFG8bdjJdGGP55
0pUx/0HbqDXrnSp36w5FNO0XnUQjbc02f5t3A3ui2zmASxUH4wljdjthwI55Zq3d6HXIRKhZnnr5
YkmB4IZfjZ0vFPOQ7WSr82UlQDdUnDLrMvRiDaDPbrJWJVkZzsNurlw72fQrtcars/x5KujLHBWZ
Joi1xri+ycokBpfehpm3aSav/JDT46gJGOp5Q7MI1jpdo9k9k7YyUHYKSl3KSUdgqQGbLfAXVSHK
iKjrYsZ90Vxv3byA91/HS1dTCNd9fo6MEx5tBroxkqzCH+6QlkYgTuEuIC4QyqIKmQnwlYBO0h3j
hVbvtbaQiHS4Qj5MnF3LTva4OUaxIMu0nLbER4x4GQhrQZ15WUpgO3uXUg9VPdXrZiL35l5WY/iY
Lra6hIxKkezOCRe9wF7mQyN8y95DNKKGdFc3OsWZNYgduop678V9eaot5U6bEVbg+4L+REgTsSXc
Om/xlB4bB43y1uVrZWGGq0wQyU0b7Fs8Pq/5TCfwIqxa2Vd51invNYoGfRLEaY77vMzqlwhRhDiM
yVJ9yVmlvCliHDkr6tBrd8XMCA5kMSfdDuJJXWyUIIh3NZSZYxgPiDUQu6YIEcmXxDVfL/mhdkfG
6O08NGdLEzl/msLK+sJ3irHBD2vMin3L3XdTl1N80c2i33GLHTnADcJ8Ijh5yxzLXfI7y8Dm7d0q
rjdOl5qrzo9wC46dZ80Q9EN4BWW+NO+KCbAXFms/hvw/8nts4DrNPQNyYe6aHgY8u689P005dQJ/
jkiHfxISAOLvkvdWUPo9QR90NDdQvtEhC6yL2xrifIscASzVrk4Npa9ckup6pHmAaZcZ11NR2RnL
JBVsf/Raxw33mMzduGXJ7Wzhte1PcemhrTPzQEkn2xpEDtZxKhYHs8FCeR5EB0Xa8KHnSjfuwtIl
1RL/unzwK8wqaD8z+6mMKmSRXdpE+1GrCQVAooA36M5SF5X5cXyOSBcg3LCygeYiBF4OQyv7wwjc
C7XSMrj+3vFgNm980tAQUnAxAsrtzWGH+KswcFMCRbpXyrAfUUDtvATjIucD+PDwIVJTfZ2JgdwL
u5JRspUyX6jwGh0vUBuiwd15Ycap59EWSe+YCwWPYjR6Rn4GSUKAqBJsbO4QbygKqhC5Go2LK6sq
dYPQDdzWJistOe8bPaDpaqehvcU2N+ozLJY5PaxNn26fKfRI+OvcCIFbJ0Mm9Y000xZrTCOOVR5I
tPhpHOz5RpPkIYIkvV5QYXxux7wS6uC3pu3vxsBS2dcyI3kRNNbIXr0b+VTMW1zCMfZjpSG1M6Es
4nOXh6ne9LiegBSTBIAvIRd2ty8hVZh/8hgrWmB4+smYHs1jNyXAnppo1O8jG2PiwXeS+Zw0NaY7
a6Gg2y7kc342bmudFnjO1SZIc84kO2vHr6JQ5jq1RsM2gsp/vs4McZio6lxEs2XRKGeXUXYs18Qm
VmiV63BEruUoBtBNxDYMVKZJrHMbudCZPZJI3ib2AvWq4fRQd7XFCb7xPQTnqBxDiaiOg4ywr9wN
0xMcWEaTXWHF3aGkNp52QROH2c5YPaDzBIIzpZlIvcM0ar/bWd5S/SZKK7xpY9e4BywY/CR2L+AU
iKkLdgFXLHTtKT1iYmvoF25YBupTSDss2kcYfNBpq3mCvxEPM9wKdLSfIxNSoS1CWsHTYqrR5+rt
OpdlNGm0zZkVvw017H6scKLXW3+E1bAjqXrAShZhU72Og8X90lQ9SAy24rxHMteA8lic1cXJ3/T4
d/0sd7ZLw2GOMwVS1oHTCkv2NJAmy7ypTZ9sKjBSVeqpRy0/KHCAJNgNDMPMHMkjRGUJgqOK4Fqk
nTX3W1PZFsJMnchwX6AMVlwtejfFZFpE5NtQep4LwrjlLs/n8YZeQojma0nmDFGxDywIdEGPEj9y
Kxf3RIZOnolb9ry4aryVFLW8qI0XrDD5ibAduhuQ9CU5bRgN8WW+d6qMu3riLMs1difMA3huw2sj
rKHY5kGb/Jax875UQxA99RZcri0ZCSR+ZmJi+GGitn/gkb6+IGpr3hMl2C9IBWXyKjUQjVMba8s9
SW6SnCjKhxdSt114R4Vo9CmYsmq5J0YGCRczQtK6cwHAg0CFumfvMRHZLWU+qNtcpRIDPtrHl9DJ
VpYEldlXS5fhiz10eJWNGulaLBEKflUHEETKkq7LVUPjRu496fvXecqs90QugsnOYEHs9z1Hzgcx
YRvYaEJNnvAR269d6CzubdvVtMgmmQ3ezhb84dmUc3ps2i4NDjhZcqSDqcv4mF4ZwkgjvjC6O7Yc
N+52Sj2wGFhns+OoPO6wTU9hv0HqZu4DRKVnnevi1cMrG3MyWM4L28fYvaOGlsFJJTokUySkgNjR
ZyhY71zH5B5nM9UIrSESdbgjd6+pspJly60ZATwdMnvvK4+OjQoNP7QwgfVZcTXkwhxjhTyGGrnc
VWbwX27IQEC0H88UUUj+WoKhcVF7XE/h6p+0DRGgHbM239leudBO9Hp9AINCr4HeI97ttnJDrq6F
mYASEIr3sfIKi4wjj9P4MDmT/TLGghOCFiaDKR9FyEMOGyMizGNBxueKAYOfk5czKzbmInkVQJ88
pN2IazokiWDF24UDynhvfWfxiU0XDqaqOLAWolPTtOUCZMgr7krPLNQxzUBicZ4qNzm6ZFN5B5nH
o8WtLOAWNdEu/sxWh3OO9ZDeFkWcfg2tVKIEtVWOPsyqc36yLhznI0L22CYDnNdhOwryFbZWp62G
OTpkC7pbUzzumWyDWeBn3DYjssCT03ncp1CbJeW+m4YY/kQ/kiuaBh2awaoMe1zZU/OJ8AphDkEy
ze/q1ZKKSMYQ1aHSCIM+qRbL2Rmqnp5DF1TVqVD08XiCYh8C3tK+T7HEO+d4YtN/oGHTx/vKCIIq
8It54jCZ0QdCkg6STnXcEJ5WOFJnCOYVN3d2CodAA9E0mIZdnBfbIBk7Li54aD0mAtNUHll0w51N
/3vjENTA1TBzVs+fIatFJC08AG2konMbmdXlYaV4hmnwVreyHSWtKOmb9/RyGGRFNsAKaRL6Gjbm
5I9KdHQa3EB+GONx8rd+HhBpPXAPIQQQz0e90eVqpOjpGgPbnPRERxJ4zmvOhkVTKRT6iH0HwWHo
R91xLvruiW/HaTGMlPKqZWoUb8LJDFdhQwm0gTzuH9kQuMlMs1nIUarKqNkhYMQYzo2vRWHaojMF
xBz0CfMWN2xOVBY2pYXpRuewOC2d95rymRtNlEcL+kjDZN8xlRNumUFO4/VQZPrOykBuHwiR9dWB
jX5qrsGXVNExMjDaT8tkV1Q16RDhs/Wzfji4Ttt9op9bcAMyBPbt0qnuTjpkuQBDJEr6aHVu+TiA
vKlOvp8i0EeGQzYe179PBd1csU0sW70NvN5vrgjhSG/47gdQcVFi3SVA9AjM4FBItm0hCbjCb1nT
f1aJuM50krqbwIeghdkHBsmeLpc0mwG46poM5OJA7dwqWYPfV+c50XXFO3AXklsISNBnCXGGUK06
Ccmnnb3p/ZLBxtwZgyt5MUyDdu0Q9R+ttOG6rek7JMCHCJ3aRaFfq51UPjcsJygymryNKj73une4
Dk2qrm+GHDLABlS9+8WdWrla0+roS1B07qPABoAXjF7vCK1nwVycp25xSLX0voaqhw2lcTV9CHBB
HrE/0UqMEwtZbhsSLsEBGSTwlSS2SKhMVK0oiuaP6Ayml2We6ZMkGXJrS81deazgYTMdwa8psN3y
34eoUnL/H+OyDPZN3UjQrhYTriOsgexSBCG66Tg1XXSqlPbfxdyMcvbRMVD3kpuyQzuIsCga3Oad
H6tc7lGIN9lRC1QsN1R/3FhAFk3JlYAuk7zLmE+oHV5re/6ts3CoANddQhU+MW6J/V2pGUUeG6gR
3pWll1y+dSvICrfjskz6LspJdXvXuH0RXguIO8Nnv4g9/CcELQJay3J17/hFhTZVOG3wK3nTn0a7
XgwkOAxg8UcCCu0P8iZRtTrg0rjsvCSbz8uAfcNGE79nk/MOGGr+Hm8eJQpSDOHaSH0cnoys8/tR
Mkgf1UvmCTuLScJOIMQ/BaLMT0qGZM1wfvyuDvhbetv/qKL9Tmv7U1Xu/0a9rYuo4j/rbS9fe/VV
fye3Xf/gD7mt+8Z2SVtFk4jYFnbPyiCfv6rhv/9huW/oTUUIKtg4VkEfK+JfoMP4Da11h0Bzfj0U
CKukR9G3kv/9DxG/cQIPdWQYhvwdAPC/o7b9p9b020k+hNmIR8Sr6sAmIHhdtd8oK/JkZIvuBfrs
lcRKTEijyBa0mnavxcwormzq4hOt5PEEpRXDLlQddNwdKam48+flVRUzlvMeUBs9/eIRHUzVbzpS
Sj8mMz6/ZOl7BcGr6j8hwHwW7Hhf/vld/61l9//eguL3/MmCeq7/6+ZZf62/X1P8zR9rKnyDOtpH
DOPFHkquyEUv88eait+swm3QmQ5SOzbJldL5x6IKHVYO+RjI4gD+I49Cv/PHogrtN5GLcGoVdrPW
/gY58wfILZwAkoWRBrGmfJsY4x/DZzKRtqqzOPQqOH1Epzc6PeeTI5AKhcVJlglVewocftqj1Rtv
u9QfsyvbYPnYwLtJyxMHE13XNIH2uWEKwj1MDjPxqxa2f5ogYZx9mHz6R7jAwvlzSdszPMghWQwz
RRuayuLY3OlzN2US7PnTQOFr7E3rtlgW7Wz5zbnqmLVwUcWQhZgjHrnNHA0I5G5Ti7Z+zs1gqF/I
XH0YEBsNoYZDXGTKfoKukTIvyeLqarZs05OiYemDMsyNcILRtNtXvZKXOfDzLyAx4LQw7t/mZCxc
2kUsnMJBO75HbEvAGyLL7qggbsKrsp3yWMfDY1xnVXkY6QuNNe0QDknnXthZIbboHeXR4Kd4dnEd
a7hkTEwhG7rPS5sPn2t6+CcUqrQcBori/w9eMPHTF+w6+/pFDl9rAPzZ9y/Z+ne/v2TxG/KQEeSy
jHkrfsfQ/v6OxW8Acv+Tuu6ye65CrX+/YiJ844ZoDxEwo1/ml2RL/9e+Hb5heAaaJ3BcO1grgb/z
mv0JT+swtELtye7Nc+Ay/SD7G+2Zd7/vAhZ21WM/1OoKS98dMKNiNyfDeEj90rtFEAReVcDZ8Rbg
FF6ti539f6g7r+TIsWzLTqWt/5EGLcz6vQ8ohyu6O4VT/MBIBgmtNabUw+iJ9fLIqlcpurOqPp9Z
pllEkHS6AO4995y91xYH/dGgleyS+zsc1woiDWdUZhPRB8zNFzqfrSNriGAKXTtRWE4E0VJR9vjh
Vo4DSdY+c66z7DY35W1WIw4y0xrXI1mCk1eDt5DtJgkb7M1F9R1ree2qFQejucjJ16Lj9iQUVUms
pGxsa6JOOMNrZC5GZumbZq6euKxvju+ic1MxPgsEN9imSPM0kybcSjfgXF+WsW9Bt9xgGjbu1WZQ
f5WR/lubymNV8N//+l098nNh/Kxw1CZR3P/nv1bubL6qu/fiq/vjQ/3ukbv//Pnl6Ku6oZR/9xev
BMW3XIavdrkHpJD3f1+eb9/5r37xf3z9fJRHBAb/8T8/q6Hsb48Wkc3+u03mVpX+/zemY5X/QHT4
f/73n37m13tGEW+1iXHL1xI1ESX037clWf+F6xUVuIK5RuPm+U2pY2JHwnVDNpJmgEv7jbFI1X6B
InK7B03iVHDoWP/OLUOpdVNP/qPYMQA6a7cm0M3DJMPU/2MSEamOcFZj9B6iPu4BwRaTB0Ctv6QZ
EEKbDilsB6WOzhilTFuEYOIl2UAC86T3pwzsSBpUiS6S1TckZoUyI+7lQMdV9MzUDRKwOf7gyMkN
16eNL3ZxxoAsMuEMz9pVBBXkVG29p70UvqSYLjaLFab361gCFyjVo6YL1ibPom4nduZgt4XwjcRi
Pkr68qB39Y9QpidJesmMgYbNYoLh1w0joQBNs6q7OInoVGJ7f1pxy94RZd+5RqRM4plBND0diS03
44YKZdM3G9R3n9WIUvoxW6U89pl86gFn/szR6DU/rsX0Jlc1c/ZeLns6lxKNoZ/jaMMnuFQMJOAb
NTJIYSD7XasaB1MqSe96tRxHubkyuBDajSwvAPurLlq9cdZCYooFQ7WRRCVbSRjo1+ipTv8WiM4p
7fonuYjlZzMa1MOsdyDjOBvyxWhhUK4QxcqrBQ1N/w9RI6ZUPqz3nCBBxIwE+nqkZRqnfCw4Dhpz
qJOKOYenjvzpDwxAEyRokCJzratBrwnhKSqVeCTB3tKetIJ1PBBgu8F+NsL50RIk7dJh2Qa6haXh
U4Sh6uq06KxbhCgB4r2q0PQgo9TLRWtkHjlgiSQVIj/EnaDtmA2rsG0a7UbMV1OvMevxk2U426YD
gSlJ25ZvWahZthmBNLW1ljFFAcRrP/ZwDeO0FU59VuvDdrLCcW9MhcZITVGfGAgE/aDrTh91rOnd
kuG6xY13v1jnKoLJAnx0tNwMX+ybTBUC4SN18g5GWTbOCymgdZOACbUSGi7k8aSs4PRxADhpwgwv
pCx06NqRHozcirZMEj3jesblYQdUo2/nDtcYgXxdMewROD1Hek8e98L4bRGrHs7s5AtTAnuzVd2o
WY56thCIbkFKqAysV/WkbSwhDNlIGCn1+M9Lgxh1PfXVheah2cnw1AT9Et74QmByD1xeLo19hUmM
kXrZmkhAWDCRUnWhoStX2FKr7CYVVwOQgmVTgwFzG3X0aSlNjibRcB7DFVbpqkGkrsVkW0fpYerD
nZVdJvokALJo4Yk4w2yl0zQXOm6/MxvYOLoyCLteRgiWZNaDRmt+Q4ZhY/dDDmvTmvtAm/OrRMCn
2su0YC3phmJXVW8SANEkJLkz4GAs5846xBqm1KNt8CL4kJe9YFanbklOyxwewgpISjX2ky+qUCfH
1tEqSM1C/mSJZfI0VXmyndQUyZD0ZCwQiJn03KK9ISxFLWPp3ABIEyvJ95qioWjN6WOtDaARY/tE
jQhBpzEuixG/RNaYHyvk2lSNzOPAPd5YrPN8ies1PsPlW7ZRkbkmrRM/0XX9ox9Thm0KXhlbaNmn
a6EPGsEUrzRSuAPLUntqTYmIiqg2mPQ3idNxu31rYSmiDdPp8hfDOMNijERUCXqWls6k5aNfd1VB
aZLcrSu3Oj5sLYSkQh5S7JnLmD8tcEczWx66GgIKWLlTaSouXXtSYMfwoC9TONpdodEwyzezgjld
GeTLOgrrRVgF00mm6GugPbjLY41BtZTomxzMtmgvsl4HdWQsd1KST+9KKOn7BtZcjpSW+X3NhFeu
huqYTLBt7JIL/qoxn8BvjVzqoTeS+Vbdz7nCwqNEfloYja00KsYWLUsvXCho6dZeflWhg2wrLm5v
nhr1AnyM/POir80dMdz1tYbVxkIZ07BhUDlapldQutumnJMCDGWzswnIZToxMTrbTCv0ppp7w2fm
Km1zFVxST8otl/uC47rKKwZKfae/R1Ec+jjZUT4QshMYFdN4iNMc5I0KxJEqFDK2HE0agFBRddl9
aBUbcaxbLx/nkI1vYB6XGbc5jlUfhAJrf0yKxi0zRD0MFqJmS2SRq8cpOsDpbN2oVQekc6qg3Cex
AfOYGauqEeBmJG/6shqnZh7gCGsFZCYNbAbwNbAfq3bssvZlWrZjzjPX9DZQpBLavp4ca10/V0NT
ea3I94b5uO4zQc5PCElUrsCwZbZIIKebZ8i6Gl0tXHPQZRf1st77WAU3PciftumF5zKMBGJju+qc
R5LmA4EKz4jlTDtRSqB1iisPQMAUvTokjca1WoCXHufca+nNoT+BlzlivBgnV8xztjsBOoIm4z+O
R8VbQPYdQrlBaDEM8N/SDjiyBJupy6P7kAEFsWAPZGp9JFhDnGQchaAzIPVqc2fYErnLhd0uqZV7
ZECeLYVLb4nrO/KWzopo1TtMA/12mAX1Ic2b7y6TvkdJqg41k6HPZSVEmTFAwVz9zjDneNNUmY7H
KJPvG4EXbWvC+kBYz2Cvc48rBGWdb3SyHFh6WhwMpM3nUi/IZ9aIG8gZuXpygYUzLYv6LOQiz70r
pA/J5DRRleFILCWIQStVj4lhcShdqldZauJA71Sux0G+tsIKz6qq2b+SdJERp2jcEnEYkHu2srbU
zaUZ2ughB01yRff6PSRsNDJzNKbBU3iX1Dd9piVDPi1Q+6Pfvh/n+vaQQxzIhphsGEsqHiPz/AM9
EgqFWWh3TT+JTqN23bHU4oNS4I5A2L84Shy/x/gyHkRxTB+ybKr3OlhY7vty3Yo1hRITyumoaEPh
8X5oPien15xD/IYP6Zb4u0gs2bNsHsKbE7sW513FROYgimzkCWbGrZ4BhgRimX92k6yih1uA4kvT
U10Z15Qo8RxYwg5Wp8SdZpVnYwxnL+mNyuvj0niaUCSdSoriU5yXT2TU5+hAAAUyiLUFtvV7YQkT
T4zGKqhIu9y3LCsPTGfnG7kaAjTQDninJnpQZJZG8gq6mGSfnrtD2yRLgmjRCsuHvif0Q1syrXQK
GpF7NN1F5RK9N+25kTiD6XqVvyNjgiRYtdb7ChT6RcIFSfY8ir9tn8ejJyj5+j4hnIK0snTDW9EB
jdNnzDV5P1fXotDU8zKgkdFjrdtpGm33G2ZcYTff01hq7HaOxQvKVk6DdRfHj8MSR6+THo/fRGqU
Xt139IVaOOE2o6Xsbh0YDK7mPH2Deh8Z7JbGPms44YWCtXgxX/5RGEOzo5UVf6+R/kX2WAjuRR+C
dih0BhxZfxCjSb/vFa2HDQ61D+lYtbgjhGxHXlQiC/FvycGiMsq1V80Ujn2sV4KL/sh4TNHgocmY
WASZ4VY25H3NHYHJ+mWHFdbr0dqxngppug01c97PPf4jo4vv5mRoA91kZRSYi7I+9avPiFi5W9tG
/sx0gHW9wvmy7Nfum3uEAGYVCaifNAZe1J4O3Q6xH7BxPGVtmn31GmtzlSv6tW/Gds/1V58ns/9I
jTHazhHlQmqgwhdkHQejUMGZzbThqYZ57qtm8opXb/ZkYud8E1JaBDIvGgGDqeKW5tJO0wmEMCsj
3MRyVzO8BbG2ZodikBveQbF7RI/ygMzO0av4yH5n92l6hsxB2oWwOsPa3ZlMBnFr9sYmAgNB2Ems
b+ayO5emOASNsb5DW75L8E+Dm2PseRMRUdkWoatSUzqTiKcJ8awnqB31tWx4nQo0tmg3lCDJtuzG
Y5sq9QZHQAdyRM12XMfFqZyUKUDISNIa378Xeu46UMYgRRbUiYNomJc4yktGVpbgF2saH6H9hfaS
WJ2/rKUVJNCAXLDgia3NEotcPF+1GxKPUgfpYDYeBJOSLl6lz2wmwiUc5cuSaqVXNDDI51lxcz2n
bzJ5DdhDX6TaKMVs8EQjznZo1r+ltN41cWRtQw4RjrDAko3XJtwuk2QiTYxat8jGfNejbYJ+GVq7
oUZclaVQd6oYdce6ljXmkDD00GkmgSYJO4GcRKLoAS6NGv6lCOsh6iRthIvefjCpVtEDzGhkMO20
N5ijvELibgZldDCC4Drgfu6oG0ydbKLpHSxEeiywB55YiZ/LvmlvaHum/71MpbWQTmEsakAe8+zy
TWzoed9w5+TloUZcYaP6AFGEsY0gediLxnweOtO69Rkf8xjBK+OAoL2RIZXBmUwo5WETu2GbgrfK
rGvPemIpgn6QWuSDhTrqtrbwxreY670aGyBM1rlDKC6wgFYAGrRYuGlgyg+hIVBARJfjYi40D5Ks
hifTXF5NMImQ0eedEU5oQRUGjc9CHIOVbrsg6ZTe57Rk4BVQqk2oourVldjTEJP4LSqyANVt47aE
fgX5Uj+pCuygAlFRYGELNK04fsqFLH+zoiOYJy6XWp9MftM47stsgTWt42gL07h3ciu8Z48f/UVt
DtLEA3codheZPJuIjwTykT0agtcMFR9p+aQ1KVtchPC9bZqgQsbpidPgzy02ZJ3v42i9yZVs8dtM
ueaYI7j9pmwbNdOwFwYY2GGvAUjMZDZFKgwDVVwmdbvZSH05Q+9irGkJwGel7LbyxzISPEGkzA+L
MGhHYjnVsE9d5se9J0U1WDbGpwKYRzKr2sxtFjn3BWGguZwONNBVnjxr/laWY0cpMZCki06kh5ho
pPJ0DR12IIqyVJ6XvG6DbL3B8YoepnDahQF21p6VG/4GrkzqTYNaeSXjs1y26fyTtApuLBHSH2iy
z53qF52eniNNTIMJ5C9Sjv6lrfEAKgXIEF6bS4CK7k4sDQerOA3j18RZ1RYULFLLTeORim4jhey+
9UumjzPJEW9ZWlfBKgPGzCe6OMQXiKX+o+qLN8HAqGwB2bblYnjKqkZ2Ks4QWUfetHacBusuMfVn
FJsfYWQl3tJ12Is0fd/feGxjOh+nBRWRFUuzrUMKFuRU48TdrlsFEzIaCRRw7OiWG8fivE+lufdx
nig245jaAe3AEWIY+pvLdeSGrhZnGVsMi4MsA3Mdi30sihgVcc30cLqdtB/vpLV/NXBXOgjKHzC6
qR6b18ipEi62hcqmFJvJzqoEQfgIBA6Pk8+7EAHDk7whziIvN9ct8gkvUy01MKS+p3+AjbKjAUY5
EUsBZpYC1fLSc4rVxxfuiLuEeK1qHoJeRkNFkB+K97lWnJo6lXZN33jI7kH7Ft0+76+mlWXuOHbT
WaZvxYrHRESVqn0eEiPYxBbCKPw026UqhJtootpLxWzBYBQoZ7qWg4pO4CEyX0u9EIoI4LTbSU1j
wvvBeTILzXmMu1NRT6coHzj1sW+amFeR3E6Y5ggNZr2JSNmdf7bq9iPMwMLC1ZJELL+EkT+SMnbE
kQBfUYsHpuBgBFeQCA7iH9OTlkoNzEIjJmYs7kvobdwn0Pqn8aDWUxZIWniyLEhDcWfWH7WMfloZ
6+SOeUvMiCr97qscm2YjprtmJVzFAqVBvgKvbdawrSkLS2bJaMEmhv1tjCeOGilvXdKrwg4Uj74r
lE6lxyJ8SqLEWqVWKwLfGO8j/hU7qWQ45tIiO4mG4izWJcxACsOkIennU7iKFrI0pk4cOjIyl+rb
iVR54Mq9mObgL1nYH5EkCbQ+otELsZ7yNFKUQJL8aNThcUKrEVbaJ016AlCEe9Ii4qDpk3tt6mg9
ivl9G/fKXs6X7VJEF7MqkYgXxQ65MHOF6MrA+4dY9Jkv5ZXi4gZpnXwk2U2tW6TzKvkiYa7rmy5a
3KqD4L2ofiyn+EfR0K16cW7M5SM36y9I1qUT9rqIwlku7bRu0J7KxWNTG9/WYPiNrLhkud1VxXyI
yCDoxHLXqNO7WbA5oHceNzioRw+jKBmsGMXdDN+FX5QsEzIHYNtapVcFWttGlYVzF5tv+SIj7MFG
6hLuZdf12VS1mVAvq0fh29BaGpbvsaHNEalYVzFDvi95uMcXiI+nxR5h3gJghoYaSZ7DlYSehaEK
bIsgMRXLH8boPVcwP8W3dD212bWtskHym+EYGWU6dRlHFoyndoFNqUuyGwdSeB3N/E3XrTMtaCzI
Rp64QFF9zNDgtyOiMmNcAWl/EfrxSgMCsFyNLHBmVGiDNOX+1UPVlhcwiPmahZtsKU898rHZeF6q
6rsN8U+vtxyOMC7O0IqJVJWN/AzQS/AVKW82MVYae5VRuyeYy8SFSKI6KXy9iyxfXyROE9RycctE
Fgm5mPTHIcdHKGXN1yz316jtyDCU35ciw/sXAq5DKEZDMDGClr6Lq9DyIp+laFyEeqszAjrN0WTf
GOhxhfNcyagN4z79HI3a4CJda3eKmNkKRHDR4qJTGTb4/0qZPJ+fIdOptu0jYXZWqb03iVSGL99E
AKe4xJG/PuQ0VUjlkivcI/pgCziR6WY2gzNLtICB4ktY6gVIJHnzJEziW6ZSNoXY0h5zpb5yQLPc
etANnld611TCQ7Wqb31ffhoEKUUSJmBdGWfEwIDzMlovTg3LD6eJ8YOBO0HYPSBKCW5ROxUnfelz
d46Ag9KcThxiIi5kCqJpj+SQpKBiE3I1l9pIMxSXIcpK4PAlJFwgxXPkieRheWC0CESqMmTdK978
dTFxcKJm9ZtG+KGGyBTlRMO3aSLfMxSiP3RSKx2iYFW8R/1zJqts+gpHcAzgct18q8KksvyhH+xA
7TtFSEcRW3wAWMrh5HjKW0umZu/RfDLhd2rLuolEw97pUqzyy2I19HKFbyMdtwDtv0xyf0Rm1OGc
bVtjeI9MLAgoma6JARiXXOrTgmyxhYE6zP0+77jlVqmZHbGf0Gyy85+yqgoDVK38W5mKPpLBAgNJ
vPiYvC0Pj3eBDrJCDLmUk2PM2T3tCRt7l9uq9RZ3pH6Nh3bPeeuDg/S0ScTDOI+b2GrPNxzpTJr3
fhyjW6c43EE3QKT3tUjJp1Snu1gbX4aIj6t5h5HxbBbDG/mO+rVAJesaxmrsJJFthyC9bd/EWJVY
fBy8vtkmE+FmN5qquJ1RBhKM/LnXr5qsfhC5dM3SLg5uYnveLRMHHTt/9WVSUtVxzigjz1y5Xd4I
T2BrSOUXTo0FMwtZIxkCDSn9LDyBwBsdrn130pVdp9efNbuga8nZvMN6kGwySda2ajORLxRaWqBL
0wmpTo1ygcKvKdrLMgi04vNHc1IuZi284DEw7Rpqiifjy/aamspH09YfsQjROhwFPofhzazI0TVH
VBM4pSuktmHmxRgv+QAJL51XEwEkSJE9nfT9nFsI8qwDhHvJSYwVhZAA163CElIZbISI7jI8+ULz
hV9oJh2wjf2WabJqyKndhdllHnrGMCoMoCF6rEL1XAzqeU6jMzXf7I2d6GjmtAZlocEigCeEpb2x
O7FW2Wh04FVTjxXk5tYVML9TD1GWaRD7RjT9/PLYVqY4dYeEpAEE+FxcaCbQ/mUoLA3MhzpcUtHs
rHscldAYyqk65U338e/rJv61AfF/O/mSht7or6bE5ftn9fsRMT/w64jY+IXrAlSkgfgFkh1iyL/P
iPmKCLfAohMGGpFJ8D+US6ryC8ghMDOGZMmKKZv/UC7dviSrCKEAL/1N1PT38fj519Evk3XUhwzW
//b33xEMf2Zw/2ZELP+M5lahdylQbyBR/kE1acSc9RG2jlSsF1q85CLsL5pLWo0fO6k7Bkd2fEIS
7ejBdMTd5JVusUk2xCgs/sraOy32/hrhbSgqZ6Nsem8ET/0yt/Zu8OPCTf3pBW/TbvT63RQFmr4j
X5ACtru7dl5nFwH0bs/01/YAZ9iuERTpgVxcxSUokM73NuUvhYpdHEftvk7skSe2OLM/unCJZp88
oehNcwfnMvAsLgh3PcvNN/FW9+JN4mZ2tY8vygTJ4DDsScIY7Ct28oN4J1/yrcjL4ajny7v6oG/k
Te1qr3vBzXkQwRWf1aDd5Z78kfihNwRXrGYPiq3Yt9/AGdM4kZuqHEIfznRi2OL9+CofB2ewLzix
PemEOlmzr7vL9WrZx/3tL4vTHvJt572pDop1uz20B/pvuyznWe2pkOwX//Exsj9mtz707uCRk8E/
ZtcGjxBOP5rqe5FwAPw7mKsdC6fbNfbxbhs8tmG/JfYj75Wdbnu3599m1/i0bMEm3ty0P9pXxc3u
exeSz6Gwo7vFgiX8JMnlfUIeCCALNGMRVl7iU5VL87luxG0d9PvbMI7ur+LjQtX4uYN2Sc6RU2+6
ABviqcdBGXUeUQ7yiXHN0O34TzdPk3FuX1Y/d003ORDm6sfX2VtszdXfcpIBEaFRRruM6ykEpjPS
3JwEKFvonOxSf6gTsxZ7+KpPElk7X5rfXIbNsMnd/pPqqs3sfZnwsRGC9DaT9yk4EtEIfNYUKevX
eNQIy9pgXcAfbVvP2IlsEO5PCq+GN+44OqHstW90GMlrj7cz2Y3bcxlvX9t5G38PFMawMlQ79SMP
HspWcZVD+7q8QXmgHiYXAjuJ1cCbw/IRsWkR+rZpyIc9dKI3js8rLur8zrqkNrbUjflcH+ODfFQe
2sO0GZ504yx8WB9I81zRTJwRIKlD8jUXIeRQVzhV/D0VjtPkiYC0mT2RPeJDIiZ+jj+3MrWirdeb
6WBsKc2IFZViHB3uwmxDOirddtBhjtjDNwNMKjSgRRDw68fhPcZiduhPtOTaajstu2GgGRcobriL
z+k2PSDfGL7DCw/pfqy8W+fzYcfzbxzxASceS0CFKoIx3AtFZP3ISBrqTMKp+lt/04+c4ze0A00f
p4vggaryBS4wWiYErWqfHT9tutLGpWkTO4UTVn504djXjzZhZni65xeuugb/wLME/tLRXl2GyeGD
+Jn6Nlh0G/h6oB5HxcEwaDraJy/Msks/9gf/vASyZTtRthf5XGRCRFgcojvlFD5henZvd7CoPC3P
cebiT8IBfyB2lOTD+gXKPsbb8YVh4Dnazz9002u+hA+6vxQBHDE7xSfyVduU0XNDFbk8ciaTguUI
Y8jxMWl7Iw3j7eqeal/bfwDtPnLbJPv0R3an74TE1t9Rn9jZV1jylsDhMl9xyBGhG8iv5+hovUPS
umWyneV75ZxYBIpuR/l1Xba9I12Uo/xqHuqW3L3Kngb7U9xK69E8eatjbMwX0riPxYFBvF1/yOet
cr8xHOku/lbuzDNJSN7yoOzumi2qHZ+JgxjdG9mWCaN6VVteUHt3O90Hmcuy7L2/xwEtHGsr2g9x
UJ13qac4zx7cK/tucT0NYJD3ydDRjRxicw78yRZd9aV8f1VYzGnIY8/xe29wJz9+p79uU8rZmB89
UnACzVm96XAn+5JzRz18BYmtntYdL8FORofYicPg9h6ByluRb0FOZ9f26OgIeGyL70EWpNv5nbab
XJ4Q/z0fsE2gzA6oiSxlq5ZOdtRfs60a7vpvTbP5Y/79amx+Pou7/sopjobNhjz1q+ENrIv4rZil
H5rD5DPLBKkCKeI7lXedS9Ycvc/VWXzd5tR0e03Flj8eCA3JWWbYqohf0+zwlGMctIlYHRafVDIw
TLa2yTUfstQK1oTLUzyqnxHDxVrzSe08a5tX4UhWhGupLjZCVL0brkrX2Egekjjl/Sm1092DE3wL
23Jw5T0J0v4TvC/Okg5KCe2drOdty75pHKU7MEvLOeEtGvzGxUa9uf3fe8LFqB3hjT2Wp2/AsrKj
R4JSC6ezNt2BJ2W+YO69mw7M+XUc4nZM8sPbEjrCD87eRu/qxFWrp9C7WC6jJNxdJMiexihQ8b+x
H+Y8ZQH4PDWs6eMqVsaA3ELAI2q107H3/vsF5L8gQtz8N5IX6igC/6JwfM/799/Vjbfv/7VulECT
M8ZSQLoaIqAV879sFHwFbSCGCMpCOBtAP/9Ljqvov1DPMUA3ZKo5NHX/qBsV7ReombKGI0NDsqtC
U/5DnfhXdePPCvS30sIbsBzBva7i7UEx/CdwozhFhRBlAq0PheUeEYg8qTR0mVbqw6UkED5Z3ntF
OUv5O7Ibc3gaqk3PYUhf4os4pGQnMQtKDzTVvK57mJDGVF3QildFlQOaJAiLJC9qKqB6uRuugSld
Vhl/ovay1kci8pzbr57qR3neIJlxxr1Qf1Z0JQUanUH0pM8XMd8YLZebW9BxAI5EG4WuYW1XMiqv
KnQrGucYvNhTdboFOXERFf9k5KKrJ1uT8GR81rZImyVpv/IidRlTkwZzrolD6tUvtTrrNJMTRkwj
grms/l4nVgnrZbl1RIrmQwqXUy8uW0bMhKhgoo2CVlOOmVj45Pvac/FiZh+GRsOzinDLEq3CygTk
wiVltJosr0VVIWafck1grPaAjnETj+9Meq5Ex3uY+WCTMU9XMDkV4ZWQBR/YsV9U5HE3bLfodqRZ
2qIl5k1kTiSNfhXdBkhUxQSlTEyMpfl7ntAEENGEcCp5U8m8isGaVK9DtI9pPGt4+kRyZ5f2rmDH
v2GEQlojU/jJOlMsHEDlIBe/pPXTXB8F613S0ewwpbrhA+LlQ0OUwxjobIWMxXFaZ0agwQomDhUu
CkW88SImNMuFxmFMyKhUsBkHcDgnLoqI8Sr26EF0JK1aJXEma7ahSXiChMl6BRqxm31iR8jaJs/8
5gvVB6+tQejP9Z3CYaWTXYmWmJhPXozQaBJwaZrAMZr3EkAl3UUbEY8j7qcx3iVxt0nXzukYyY1L
sq9F2SHTQrkNf35w3nfgGCLfm1wEK7Op2m37JqIglCvs6tpCE46YSRbXKVJAkHF9azkO3oi+GcJN
HopsUSCIG6ES3ZmkKhIgD3qB0DFCXhWqlCR4McxT3WuOYngRjOZSzneRfh3HV3AS+ISPeRfyQnkO
3Am33xhpb9IAeIEguqJ8ha7G23Sb52/T5BOgm1e3iwu7yG2420yGGVGzuiP70oo+F+6Zo6mC3zWK
D5QpKOPbGG3i2Ud0GGeXbrtbKp9FltCKYKg9lwvmQ4BdtKiaWaJum116Gsy6zjo6JYH+k/RQZ/OJ
2fdvVsL/x8n05hz48wKDqFqWEVir4h8hz3RwZCvuwd3I+XfC4aQrnjIq8SmkV0t6nXyOCNVAvequ
rXlQm3S7GOAPRwyV6+wL4UTORujTgfdH8mnGCLknTZcw9uHa82PAtKSPcr5fc1p/bv9Fux5FHSOI
xpEAwag4xMXKn0BKtZlly+O+iu/XxgcY56AwcxboXiqSSUN5Y9grE5SEXtC69Zu4m28+5tHkHqeB
tB509UdMAzkthb3e7RtEKnm3TeN3BRbfEiNG2wjTY86TKM0O34tukxrdxfcFidravPnrN1W6uSR+
e9r/uWr/5k39g/ttMOhbV4jr7DV/EvvsrFYpTKWMqRdZeuUbuEOnFF/oB6/mRrqR8Jvin3yuClvQ
n54C5jv9Z88DO8kfGg7lKAjm38hUhkdojY0g9oal686QPlP9g/EPNOc1Njyt9Tj9aPK9qm9L4aUx
tjMZwxAdWJfkq5gcuOuFZTtr+8jc5GiB9YT2bEAABIvp6a/fud+bWdlOadSIssi1eHvmdGR4Vb+x
DUpcMYlk5QyLrI+BPvcgMsMyiKpb/8n7c3ugP3xCN4sNInpZhV5v/fETigaSfybIItxlMmdocjYj
x5w35OFFzT/7XcafXhaONYuWNTHmuopMWP39y5roRAsyyGG7EQ5mqd8bobRNuinAyRKM+uiWBECW
TC6lVHmZasKNNGUjaVsS57RCtLPpmBvom0taNNmSPjGfYFBC6vtP837xLEbkJrLPw1xh7yyCvKwe
0ghRrHLFfM0a3P9Aceux/jtW3myTkZ7MbTUfEClFd1P3KamYX7TlTLQbnK3jTJrVfALr25iDp3Aa
jJZLC7DBkDTX0r8XDc2BQpIVN6ZgZLh0OBTSuhahnEH2fRsLZVuJ82HOUSdJLCXT7Blgr+TomnO+
HOJmW7fRbWAbRDlw2+9COEdZt2vjjdkRnGbKRKHOSD/vJIYs1c3vQ6ddkqhVZNCiLdzERzHfJmaN
LS0wykuloNYjDnBCpCIZHQJwVozXMWr9qX4WNBh6i0vbe6NxTlV1RpoLqYRrYBH3O6oPtQHGJplR
nB+nmcPy8kMSD5nZuPqtkBcelxSVUf5jMYsdAbF6qu2WgSmN9W1KPwzeAtztAmLlqXzH8krK38mQ
7tPiNPbBIBJIdz+yc+jAshrhOcpGZtc/d4Cieu4HMppMzRElZn9wIzv5QH4kYZdofujZVVj9zcGe
4mWzKourxzUDr//L3nk0x42kafi/7B0biYRLHPZSllU0oiiRonRBdMvAe49fvw/UGzsqFLcqOOeN
nu6YmAl1VibSfOY1ztYkaGvUMfaHTQ3ARuQjNpzA00i7TBRCEBIA0LsqJ+PQTOlnlWDOR/8EPQlr
YwJBTRzzBn+2TY2OagTAgskbMRKDPG1TC7sLhmHJuU/024kESjfQl70Jqj1uo2s0NJExQVas3EQE
PAbnJJfc97x9LShz/w7VJrw3qZcQmzFcFthbtzJhaXort3pBbhgK41HW+8zY1/jFZBRcaIxg8bzt
2vLGsR8bVN8QELqZn1QDahbNZTpa3NzYDwjwcGgBrF37wQp/eC21lHjrwSfQo2bP1tuJeJfKV6VP
K2nxx1r/xhjMvW+pdQcLQhE8jsHRitwDpIpVr2x0cqG2TDA9ADRn9dMkrU+J8dxZ3b1httQe7aNe
7D3/WQUZ5pMGABYUqYNtBMgllkCPvCc8PfdKe0Rccq23YFO/gxEi+urXnYhWpjh2uAt3uJX3zq5X
CHy5ZIREsTL91fY28Yi9Vbl8yrBeSYr+oFM6kcWvXNzYzVNRdasI7UDOlmdgUU5LAy2ileu/hjTE
RxHBGdBWeS4PgftI+Nern3TA1+C9ARKtnYknUn8p1YfW0jfWdIMA+W1q8IinLg+19tkKv7TDZ2i2
Bw3VY7cPPsUJ4G6EC/WsWVfyg4eqtQMWp62/aznfy3ztW/zd3GCDwPcx8PxPc0gJ6meL1N82rYGf
BN0uKL5n9ZciLm4kseYYfzBtsWvaryIMnk2w1hMNGJu+KvGdUd9o3n3tbn310jm8lNUsewE3iVDT
GhHTcsBBrxUAQYLukYB0bJB0mwHBqQ0Wy2GrPiYYyyMoCyriaSIcVe0XR977XLN19wU4/soM2Zc6
rUlz2pq2nBuam1G+5uJYa2DFOPMd9qb5IaPe5mmoTMtH/SYG1AHtQgYvpRYc/ZoKTB6/uHgY9oDr
VIitHcEHEjMfHAdaRznuDJzcStQRLcBQxkg9Dd5gGiSIjGLRnYwr4dUfSl2tfXu4idCeTeyDURG3
2HAUbY4xpVIkfgDzHPhaAN9fWpSps18ZsRJC7KDaQY0LdDHQ1Aijl9oR2ynXN9GnZPhhkfaUkOiH
tGDoJ02z9804HYOUsgmmwSKoPmr1U4mfrCeJeelg2RU6G+FNOPUb3aaQAXpIZuNqMoatyj7xNNR6
sIKm9Fn0t0HFLk0OeCjDsdd7CsH8lCZvNrr2GPfJxiFf8bFtRrJ4jWoeYRV8Hut731trpXNsBVRm
diuFjHHAwYLhcK6HFQZsg6jWR3in5R2KyWxVlWx9SkzS+WKNn1IT5RLsFXEsPUbqhw6SiCuv9fRb
Ioi9T4shoFCOQO3fajp27k1vUsSx7mm73HrNcyww+6byVO3j7qYTX2GhrcDzliE1Iyc7WOYHbDYH
mCL9x0rbhB3qzvvCw+rhzhg+gcEqvRus2JnBnYOmo2zSNe2lm5oSdK39rIdXj9yL2Me1qK7H2EoD
io6tVWTv+/LblL0U8zhp8pBW0TfNozJuld9s5a7xI15HL2Ve41MIJt2Ru3r4XDk+4jAkEmxaV9D2
jij5+WLdYgIMSRxbvLVToCZaOA8a+TcN7t2EbgyOI99UeBN3Ehn98rbpYY1NO5McNt76Yvis5whB
P3Tx1875psvkWa/stan/SqkwjSCKo3wzS6wkA/uUBlTgocVEYhLIzfQNGhcOwDvKqh4JURAeDAB8
mofyUL1qwf/Bk0AMhTI/F3jMTVRkK/cjHqKbaKJwps+Kt7zabNWhRSyR1LWwVxH4Mp1HBiyOQoin
nNvAlPYD/VhxmeIIkDbGTac/T0C2ZG4h+xNwWOiIV91uUO4M6v5SctXjvrkbSa+C4hNG2G0LUMmF
seQVdzqGD7zKDd1i1QdbzFlJ7h8MNA6z8tkbfmra+FAb6UGj8SHB2o91/Av04apsINlgB+puqUrw
Yb4i4bpqXHebhRw8NIwakd27wH8RnFh5cUvfl3T+c29gcIoiz5C229ogX2FbFzZiFwMIGeavRvIj
ZI0R9l3ZyO7n6Pe3WfQ5zEtuk/mRi49TxbFuIBF2KPwP2tYW0IGA7eE4jZNvyvpASttWbPYIocuB
1TWYoQVQoZyyeymLrR2gpcQTk3T0Y/C0jwpQdm4K4g30ZHRsBMqexUgLBtwhUDcjv+0yHl/cjmOT
4IRaZ2itUzE8aJzlgLpK4/0qh3SDO9ZNkIFach4H91hAQlGo2YR03m1jjQznHirixqHkE0trjzkD
7pTWakqnO4OMX/Oin52w0OBEZD0t9hVdIRPl5lSoh2COUoz6A6KrNIvwEDJv9DHdIYSJ/QS7R2Dj
6+cb+vYk7Yhnty+odNLxira2x06lH4TmsR0NDwkW9bhT3hfNhxSl8jZFZ3bOWofsL5hjD5BEDsBQ
McpEzDzuCCTaHzVXZmcnR7itB9/2d8rsSVer9VA+TmO4rdNoF9nTwSUQBW2gCn/r2OkPlN9g/CXI
busUXb4hgbyTAx7tfEc09bEp4XVI9TVcrV3PGilQMx2o8WLbiFtDTMANBwBO4c60v6bqEzQhxOl4
/rJXdrPprfVR7M20hgQfIBVub8D+bBLvW60TmWj4GIykyvm06fMXjPx20Eu3Sf48Zc8kBbKod1jG
7FCl5g7bVcVffkJpvrtPJ+3Vx526NVGkiF599ZrGhJSA2vrx3hhyYA118gHVw4eeftbUlPtQ9nuK
cJaZHDtCpzQLn35ndf9Pe79Ce0dF54/0d6bV/w9dfubt/9d/PLVnhpq//8Q/lWlNt9V/Ak1ApcAF
qgTvgBS//63wo88iEsp2ye0BNQiUV/63NK30/yRvRocFUyOwTChC/cf/KkWg06IsDDpRtSbjdeW7
/DQtFCz+yKBNtIKoKlgkz9yXrq5bcwHij1TdQ2dSwDzjVBbC9HdtJuhy+21Uta8DEoM8wFNUxM0u
L5OpesR8ZLKfPIVW1o0bVe74WOlAgLnL0aJRc64KGQr12gpeOHr0KMYVXiU+xpiCvOCPOxcE0wQQ
W9bHRGB5YHv2RzOwsGTWwAEHxUrPMkVok1laDvy/jscSgKOI7B7/olK2T9bUCdTxpSYeVVbV313R
aONjobk4OxeznQbgINDlI0x8c+8Ck0cx1WytV701UP2VEWpsG0GgwZ06FMm91aP+uYrD2fqiN6nH
rjIueEFp2QnqXRRa8ZPmm3AqRdQVyU7ITrcPuHNMiQkGcmSpEmRaM1D5buWP7T8tnv8Tb/LWt7Ho
GygJ3MVVcvFtYO91kjVz6JHnPinECPuz5oMU7m0aY1Z+pcChnxab5r1gSZ29pv/+jznLVJ3shdCv
2XINHftIw2SRQp4v0dmwfbP/W8iUEsLUhGVwi5DbmHyf3Fr/3BV9/YodMltgDOvhmmkeJ+B0d85W
YtRcUCuZPcWMxS+qfZRyfT/TATZG2KptTNhNGxR7KFFbkdEjdx31Qb1ViVvbG1miPbzNUse/9jN+
43r+VWcybQX4iINiIpaGsBJH83RlsJBpET70qEACGU/sTY7mnfyApGSI3xECRGJnenOUSGdIxLfA
Oo2fyPaUtA0gZZHyFXL6y/C72n1hyyukeZOhC0B3xKotJiJjw3OezAZYGr0d9Gu/Wx20EWoKsumh
7P1xOz3+86v/RDHNVarTuXDQYXZhoEt9Tp+9f//8yiJSaFo2VkFzAJ2Kb8B/KQXbGG9FV/bTabls
XjSw7KyZRItMmli+ng5kZYbH7vBo/AQOGMh1Geuj8xDl6czwx/xrhPmdwme4PL3loWFUjgxKIrPX
o04AfjpqqvqyyJDN9SFP+/SRiZ12hk0Lq4og91we62yGFre7sjguUklhqkX50ae3iHNGgs6AZyeI
EuhGDNGnwRRHYa/YWPK2afthcK/cC6dCJSwsul2IpUiD4W1TtxbD4o2lDMiXtKNNf0LHWq9jivVR
2SL94dUvlKLrXZPaxV+XZ3u2sgxr24YtEL1A7U0tDuMk037MJSpXFEWmidK/hQBJq1SBgY+em98v
j3Za2p0nSasUiUJkILAH1cVikk4Ty26anNnTSYthdFaFs/daw9hrXuI+1o7Exs02SJJZ4CtbCPWu
5RlBOBSUOXI0YAoNd/lhPQ/dzLA02D+1NxS0dGLXrLMnlEem+C+saM3aRS6c371X1uTgQRb7cQU4
Ag8VyJxxISCIrMy6sfUAQFJlj4/OEHXZ/dgZtQ3gFLUIqPBU/HgmY9nA2nPbKZ8+9nk9QE/jA6dg
f1CjpnuDVxhgPK8vx6eiETaFMc9GDWPCfWj6ZYRlgaCBqNHU0Fdd74jpuQw7rfvpi3LyESXrO1Kv
aFRRfG/2oTQfwkzo5UcspewBtL+f29G6TxAGv42FM8Ip6fWehGvsk5xkC4QzXm5qKClt+FMoocW1
ehbKL5GWNzacKdOffXPayHGT52BKKAIEgz83xwoHnW+KX9MwvbZKhmj5dlZGvBwXswarcNpAUwdM
B/rotvGFEeAMorJob8MIorjpT75LUqsNuQe/kZGjv9H1bLw7iccxpTuq9FwdNRoOKn8InEhFIFHQ
6sJcrRgsmEQA7lLgyX2gaXG+ah3pWdsEotFgPKb6UI7mrwxp3L66Ae+c0OnN0ZEZ5TbTTNTskZLx
RpO6ytiN2cFHt0P9dDUIRM+y6uPxV2xbBfibASem4m8NzgWd6SArUXCAtRg0W1fvtfonkQ2oEQfN
3+iniwRqdtQMj5hklaVRKe+0IcM/bBX6uNZtHF3QjYzNJiIpMiHaAK+KVJZ8waFH76kI63l/lK2d
Uifx+xQEtF803SGYO0QPtsCoZNahcIP6U5CFY/ZI7FL8SqNCuU+4+PWBTePY0mOEhB2yk8jGDyNZ
2fFAvZyoMIR/koHnv0UNps53aGeMM5LODq2jQqidRnuYWf7wPBaYkPiu48W7AqcgfhcdDGcdFpiM
WMfAyarPoUh18nAY6ApfFA0noelvlUFLIMLkk4G6hC5sxvter+EQ3tWlDHR7T2dXh4bu9jGKLajf
WPp20pqarn6dTbc9ZOq5YZzGyaHHswGuXYK0d6v8o/I1yymxN0VO57PjGGn7MgXZNLbrskIh7DAY
iIazddEkoQsujaQwQYrTTKcTY/VG+UVSrhbHvPM7Cnmd69kTPIQBHQqs1swMcMiq7dEg2JAtp/2m
MkYzOhhDV2jrpkCcwl8PWizko7JHVnaFsvlk/i0rX0dUxi6DYmt6QIA2qKbF8ihji4B0VsaMvg0y
EmpnlXnZPhToKWV3EDh0xHEQPYDUHBraXFSTfenc9J7ohrsxd5D5U72j+/c6uIbwBTaQH7f3XZQW
qt72fZDTBmVzmMOhCEWD31BS+V797IUoLVMXBh0C2j5w+oZKqRo8N3iuOzMMb2yzhvd9TLFrsg8I
fsxKJmpAJEx+qMZE8yr6USgWfMyVGmpQv7XBTQHRWzeTrxSSIZO0Wgr7JJw0XbxAyhftrSPSfDho
ldF495oXNE/m0Jvm97Gx8FC88iCeXtdkUCDFuWzJX1wiDoBAp2++h+RDTAUcSthczkaTtD7UaV5u
Bged9mJAZ/3y23Q+njR0RyBagDQZoJ5FCBUJw9RbfPZ2sdcHwAIA4+SOyCmwcElPk2FdGe/0LZzn
J+eQXMxQJcJhxAFPQjZ0IDqkgJS7K+JcofptD7shwM/NbLz6TmHqtcpTT20028ivxHCLnOD30Daq
aHLueWJbbS6e4TYnrkjkRILWBqhXxlwVA3VgeG9CBOUXqKHjIaEfbK2LqrLWfpT26S7CpDbGtiLT
j5cX/ix2JahUgvhV2bNq7qzH+GfsCl1JCzGg8n4Fo28co1aXB2s2Jro8yunnJfRw+HejuIsWHUgK
y12M4gR+ZFiTV/6q8jShY4N7NlTFhLhyXxpJm6E/H4GKvTzoMtVR9MqJIB1UIZ05D1t8Y9ujuJ47
c+2OU9atce3OZgNVAWGeHL3vDthHNh7lq2YiP/XG5qCwqhxfL/+K86lL5CwxNAYXR3g58y/+XODB
woNRGcEc+AQeCdm+GPwKiFKWKKO6L8kPIUXBJjXKK9NfbnGb3gfCtDSfiaRng+7TgaXhj1KWpglq
MgTm4AXD2OyVbPWnjNsx2Of1bJIhpw6NsxDXnJvL8z6NbedtLkybPMWZZTPRzDROh9fQhW9NeIk7
CNLiJjFkefRlHzx4GYHSle31xlgUdhAGnes4KH0u1jiR+LChruPQqFLunU+ktRosK34sqIlu3zst
yazYTuxlA22cxaoCjuj60Srp1gT+bJE4RMktshHg1YTRFFcMwOff/a/E8vdVwQMLj5+ilUOtS56u
4YjTkmVlvr+vo0odIqBAkN5n+6xilq1QmUBAKNKMK1fCG6Pi5Eta4uikYeQnp6P6wChqKhvaLrGS
5mMuZX+w7RGM8CDkpwTv0LWudejtXV7Y31nyyWRt/KSAmtomGsvSnEuEfx4UlTmEIdIN9zDaYoHh
UdcT2CNtkKzQbLB3LnAOkJI62tjTNsGfA/b4OLNAXVFh9Xvl55xtKUojJpNHZZs0lDvk9Nf4eMr6
CBjG+zbStR5MSFIlL7Tj6TSMZdi8d8l/X1QkvKbBE2jNmpx/zj0CRdKgxFbulaq6ahfGaUmLVwe+
gDLLRjlp/aO1Q5VcuSJO7yb2l8PjbtvcSrxF5GaLYTEzyoeg9GrcKwbxKTJk/yQyaKPrtsWohNoN
qs+Xv/Lpnfx7xBkzTKGEZJvLcLGjRazTSCL82/s9gm5V6mPdFFGel03xhU39Ks0oA3vmwz8nnPt4
efDljchnpOjFcaIkx+W0xDYNhSmS0vaa/ZiTdMYIc1GozOvPGIijRprVOjbZBY26COLn5ZH102d2
nreUFi8soRTlLpzmTz+w52dYu8xc2a7F/hXFE3xPh9T9Xk3dcBhDM13jnxavXb0IUYpr+xs7htAf
A3ymmaxwf20RGsKsvaivfJCzfc42AsLNpzQoxWEwf/rD8gLMb9RUIx4fCGa7VlvstXr6q0Oo7crN
ebb6jIRlnGHObERc7BfnG0IpJkn1NO7xe55beVIcsW5p8OS1tK+NFtR3uu2AQ3b8pr4y9FuTxD9j
Ls0zuLGsfOAPm1WIheA2JE1iPAvtz5WR+H9hAqZ+XPnSb0zTMYmdMXoFSKeWX9rEhwobrl5HxRLV
oDaBKSugOO+zVMWHMrFRE5Q0zhAY8x8Gd9T3TR3ZayUq8amYIP7ihPQF+dRijbMOxlixnt7Tpwp+
Zpp97dY5/alE2y7S8UzZtah+8W4uyolIl5cMBALICi1DPybaYE7fNA03gnXre/EHJALqp7QTdo6n
CFpHV77KcniuVteERsBuoHjKNXS69WI0jDpUNaddnzsdCMsi+2iV3V+xHnR7KggJoKLePWZa2Owu
f6PTB443Zh7YIdjV2YxwYhdvuJXWyOOgnLZz8N38gQxRjz68U8GKT4HLiVVp2t1LSLvo+fK4p9ft
PO6cUM1S5rBn2Rrz5fhHZ0iXce47FbqfyBnLPUV3ucnyQe6TWZbDrfvk8G+MxzfmYJNcUfU7Ha8Y
jYFiD6V0TF7rWwfZuXsNx6t9NUV/I6wjrlyvb00PoCq0YZ3WF2HS6XCaUVRJq0qxs83cRYGvImtr
gtZaofdZUHabhTPeP0FJuVZH/p3tC6fkZEHzxoCJTvS+6xGe2wi3lAiUxNXW8Obe9oCx2OXxTu+R
fz4g300nnIWxTIx0Ol5ial09FJIFNYFB+MHYPfX8L/TPR/VvDGWAaWAwQiH1u8v4x15RlkH4LL1p
N3kZiqJ4s1qg2ga1jb3B0971CPwzL27HGdKOgbWQi5PY6L0/omun76J+sO6w1VZ3dlmhOE217um9
SzgXgjl6xLU8hM5iT6a9DXw0ssROdq6zdQN3Jpp6JdZZpfOu6HmeFXBg1+LS1wUp2DLWaFxs9iId
oF2MnvfWMkGfVT5OiEFPti/Qwtlyv8RX7pbzLWJTrFbzl+MToYl+ukVaO0AaQjVip7DLAHPqmfnn
weyN5EBclF572M6v0Nn6w+BCIVLnQlocOem2cRd0odyFjtaWH/TcKRFryBoF4GSoQOBsUI7z4CYb
meV9KvuqScIrEz6/TKkgzH1u5gtNYlm5sWKpjVOHP5mcNOzth3RYZ0VS7EoKAesicuytOUXJ+z/t
nOlx2Ri8XVAmTlfZmZJUWj2DlrYTbucSwMHntbsdQzTkS2O0Nmk7Vu8+ktQxOPgUqHg1z6x7WNwW
+Y0BUfjIfu0g9+zwWjbXVqrqK2j/t9Z0DpTYvvRLnGXbGAPXoTWAl+4EBKu1zJL2QN5EjIgm775D
q2dlaIW1effJVMpQyD7gDUDSvngVQ/ADkTVBP27DMUB/LwdhhNTWTZ2U1vbyUOcvBZ9shv3jz8F7
sdwzoUEhV7NHfRemqQRLpxkPvRP2d96gBU+JTOMr471xKNmhxH241YANWZp3pHbeafgjskdhoW1Q
ehsezSD9EZeoi1+e2bxI/0pif985bA9l2EwOx7RlaEHvCGvUdsYSumHzKtosbQCNZ9GVl/18mJmT
hJOV4WJbhZvU6f53pzodqszXd7UIzJGuCSWmtcyl8eXydM7vF+oqIGoIkigi8TacjqNcfH3ryNR3
IsHkteEi2k2UgX+IIEVByeuAl1l2t4vc8lqB9nyLzFAdC04ITWeKSItEcVJak6DyCnXK7LVdVhq/
FL2BO62DrO7hwXt5nm+NRmWSBiW3tyKkOJ1nRt6g+3SEdoORlWRcTosEw5SihI3P9bEMR6d+54hz
dd206XILyoPYhC7eCTTiPIwjpob2mAtdy9V/ttI5Djj9rWhD9+984BmNZ53CGKAXYFHmYjUz5ONd
xI4hzGudOJTEhHtMYTzIPYmCLPO+xfw9GJEuujM6TiP2YjEtUtU8aBisaGWwl4UrNnGKqjAoenSn
ity+cuZOawpzZZnJcS/PgDCqzHLxCKpQ0N7tzGY76I11yPxi/Ig9ooeKTJtGt4xX33tT5R1kDX2X
/1a+83aZx4fHpNg/DoH9cqvWMaFTH2kNxpYAY6mnRruR/i7Y6uoaO2t5kZGjE1nzN/EMGdsyhx7c
Dquh3ii2fW2PXzv0lIPHogQIerQR+X68/B3fGgx1IB48KmCcxMXhN0CsGXpoEiYVWXTrqTjbujkd
0satiyun4Y2hKDfOpQiLzYk12un5GwyvNUsb1v+kB+Xs5OF3oH49zExWeV9m3949MR5qDh9vD6Op
xWmIW9sDCMbZ82mp78iS1EuM/voG+XDz0+Whli85H4zXAPAM+4JkewkGjBz8hUrPQdVhNrywa/tA
amFubUh+q3Y0onVRQEm5POaSZYk6NygWquEUE2cW3/Ju8ZWMPFr0CAHV5fioWWyTVWBXzc2EReDR
i/WZL9B6MEUq4a0p1Y3bVMNIHCONIfuUZGaNNbyrj1fuhTfWwgZcSSAOjRT83WI/DW7cZLpDL1+a
drZDZ9IFP2zm49YHunJjp1UIWtdEEfXycpwNy78OE1DCY1ifkkLG6d7C0t43QIr0W9ASCM/TyF6Z
UOHhiMP/Fk1F0UFvrrzPZ/t5HnOGGfIlyASWJFPPB98cxDl2R2MS/woNLBpQObcPeSHq927meSiT
8i1fnZLOMuIwsLkJrDHst71pwYxLE2MdIYV7yEYnvhKWzlHFn8ENm4m4jfItgguCS2ie9R85aThN
5VTado+euGY+RLBA1kJ4/ZUj89bakbURQs0pIvC+01ECY2ykbJ0eFYGyOw4yLncI02KSXKOBuHv/
3nDnTgdHE2DSjBf+c0aI2LcG5rWIuc/Sp2jKllht9gqvltCDStrj79JiBnF50DcmOBei53IrVx0B
x+mgoRcPCIW3w7aNAoxiEbY9cv2MW12m5fvnRxOHq4C9T293GddIbOKyVlHK7eVo/FCGGPBHNDJv
PRRh8xnB+mHvkZb+/f4JzjBI8GZzee2s8xhArzIqvd+GVvfLaHP9rgW7QnHNHD/+OyOBihQOTxRz
PF1KM80oa1sG5ywU/g3e8twobu1uUvrnV66RZSjM5gfb+a+hFteI4wWaZ2ZjD+EnLrAHiDNEgwqv
XttY+wEH8/DO63z4XlXeXwlwFuA5Ipx5bKDpICOp1bNtTqdZRSp0inbqt02DWIIgJD64ONE8Js4w
ACpG9h5ptbC2nnKEbaeVrTCpErhifBB1Vd/yUKBOAAN5E+cpEhFeQQecVFb8j4DO/4mufuN+oNXO
Ozd7m9Lmn///P+4Hj+TRNakybhG//qVnyfi5k466cj3Mr8TiEqJ0S/YDdsMgITdOB5nsJKZswyev
Oyc+Fty+O1V5xp3qAvhnw6hfKTWcRZesPX0RpHDm5MBwFpMCUlVwqXaMV5pQ0xo62kZrhjuKT/oG
9ed6x/2BSlUP4D8phmx/eYe/8XoxPNkrkRglhyVDvjWnuPXC2RTBHpJ7vdQ7sa9tNdw7eYV+qcqT
9kNjNZZ5f3ncN5eZxBLoxNwuWyI2sKnrcYpnyyGw3G7IaNVt3ThyY+P5tulida0Z8MYet8FIsOs4
xgb50OJ8dTWIxsnWu21RlomHDLgd/aTSaX2GDTE0qy6pzN0IBvdHF/XQoqoQmrUmzPJnPupoIYug
wEIOShISkOij4JNEBWPjq0H9dXlhzm9vNgNJIqUnvgewmdP9V+cdNp1m120lwtW/iiku8M2r9Byq
M+UV70oMfv4Z5jiC3iGFIIv7dPHkctgMuwDetkWTCO27PJi+ws/glvEQxes8Tb9yob41Hgxu9hoB
K52KxenSi2TCEEp12w5Ofg8wavSSZ6zRoIoiUOMCyOI75VcGfWNJMYckyacAbQB4WLzCjUlLvRUR
lMEijPcT7TWkGwBbe3hORevLn+/8jsIMk6oC2SLTZK+dfj4QdKMaRYLbTdDWP2Vn/va8679cHmX2
11zcUqfDLNaxNvuqt3Fp3HaAoTa10wSveiWiktRGyl+lUTuIsxm5DqZZ69ovwENRXgeAu83j2tiz
0DTFL/+ks0UmdjNIeFhmyuGURE8nnpDfGTlxwk730MNDdbm5wRUFuzYyze3loc42EWV9BbqOGJ9H
i+DqdCi/9Ccvjitrl4dd+wimzNz6qUAIYywzeJ5xO1x5IN8YUBezji0NDNR6ls2SoI+xcnd0uVO1
ld0JvvuLoeD0YDNi3QetA9nw8gzPHgUScDpq/IMqnM7Kns6QzC1psjGSu8ET+QcZ+vaTMGLjl2/C
QsH3r4KRNQjaJ0e/dVEeqUNtuvITzuKReXQFN4NG1NzAXewwgj1czSA67/wsKL9mNDEfBMWBV1E3
2F3EaDtvalRiIGnI8sruPt9KrCWK9b+ZdpyhRdTlBD12ovYod7RUZk6T5eIrit8Xxoaj6V7ZTGcP
IPO0qHMKoEGSdthi3xaGk1jmVMhdN2jZJgR8/MSK/kpHP9xY0Opukl5vN5c/71sTpGfA0QThZQDW
PP28VoGNGU+R3OFMrN3Go1ajE5rUjvWa+55QV57aNzYTMFCEpn53Ts8K74PhapbZN8aO7DXcmHLE
iaxUxQaVkeKTUfTVTvhxct9BXFslQuY/L0/27EZko4BFhYJFT4OobV6MP6I2P5q8qS3weZrwXTt6
reMdJjdqrnzGBbyLZSSGYLPyGekTAWhbXAoCrGZaZZ250wbhfSmHrD/Uoem91mni25um9cjw4qBO
oPJO1oDl4Si7b1SdHfPKL3ljvsgFojtEI3cubC1+CF5gVl3QG9sNsW+hO+BMmCTW5ZVc+fxKmoFG
3A6/u4Fn8mG4jakmIzPDLif8ZUrIRSvh8mVBjKd3ngIZ/+6vyPNp0+TH/4LQc3FMjNj2O7ITc0e0
8D1QhtxYmrrWt5m3wknszYcjJnCpnvEI07893Sq1xosxNVgJmaPlQ97PixUpWH3jyia+8lydrR8V
Bhi5zAWIIwHhfC38sSubrCK1g6e4C3uw2ivfBxpkZyp71Ov8oxchGHR5/c6mxnhsShc0OM8ITaLF
eI7EQXBqcDsbAu9ZgIvbAPvP6o1ZVYZ35WOd3WkM5ljACn+XVYFfnw6mOamZ11hP7fBMHD9NblM/
pwmycYYxBUeyMxrx+TRdiXzeGHSuHZtovYPJhQB7OmjaahVMBmYIuLO4KzpX3Nq5M4vIYhtsu/W4
wcv4GqpzebcBgTJNU9Dp52vqZzMVIooat0Qotxa433neqG9sw823oWGg7FiXzgYyVban2+lRtmrC
K2d9uYvm4W0ONNr30PrEzBT/cxdF3myCQbZxlEac7UHPlzcAqgBsKBV86argvY+VC8yaSHbm/M6c
viVqtJg8p8q0KTliRjHaRz/opf1UamQ9h2IMnPo7bekUA+YksosrF87y885Dw5u0ucjBV1D1OZ0q
2LHYy+lAHAtirQcKASnCGOTDz5pjo7eemd0vXwTjlQVesBkc4g7w1tzsFLfBIVB1Ph0WkgSFWzWm
x1SIEYX6Ps73asyipyDvM4Qdy1ngtHJCHutGqgfI7DibFJppf7erwDtcPsRv/poZfUQxDw07Osyn
v8aSbR8oSgTHBo4SbNgh9bZdmxifTVjD+NHQvAl3Ojy4FxH3SMqYfVFHa+mVU/TBCFC6ufx7ljHa
vDjg2wA0E8FwZS5+jg0FqBOpSI9N2v8M7brbwkAEmZR7Blrpfuqisoc3pghgJV+5Ypb3GUNTEmMR
wKDAsF72OJKh9kXloJOsBVZ5Ywc6emhl7/xt1rn/fHmWs1HEybMwj0WsNAPiyduBEJyuui6HrO1a
NIlqJ0gPhpFoiJwldfgRTZo8/1wPVQ6piffoU9vZzbOhGVDBRG6PezdIM7NfFY3uv2qNO5m3ZgJ3
H80PXGgwg63Kn73dOc+tEcQ0ofVejJ8u//i31gmeCKVD8FwEQosnLSmnpgvjujj2oz5+rkv/BZub
9t7wbO/K/fvmSNTvBH9RsV8+ntZo4z5Fd/Loa0ISbPnOoZZBVeBLjWLg7vK03th5M25MzhcB+IAl
f8ut62RAH604unVuFKvISfvhEDU2soZahdWQ3uGeOZLe8IJPMLyvbPw35jojntEPJhPEd2T+eX+8
3oaIpqC14+LYlGn0oUV267Ge6v6rLvprPJPzmTKQjksJTfQZu7J4uJHX6swafvjRpzuyiRunvNUy
zcLtUib36H4F9yhsPLeUEvaXl3i+UP8MhmZlbC6aWeyDGSJncDrHMuuE4/lQAbRKhbi7OhoiYuBN
ryzl2b0+l5wp/HCw6CVBYDkdplGhHUpRtccJu/Lt0GizEFaFR4Y2QphEvgJm77UE7+xAzy8JMbIi
ygNUtsTL2LWDSjOE3CNsqdBbqyYpt7P+x2cxjOTSWZ47j3lRWeHK83w/WsHUbn5cXt03pg00guot
JW8wC8syb51ryG6JwT0Q+DmH3O9RidXlNN1Gqg9jMNRKX0Ec624uD3v+USnpEZdRHwGbBGz2dLVF
BhodZo9/zPUhRne00+KP6Jz4m8vDnD9UczOBw0FlF9wfF+jpOFpYIFOhOh9NpSgSzz20Z3cNPzdH
0WhywYyPYRSav52WtEOsZIaIduznSDAoVEybm6IdQv3p8o86/+pz3GuRqxDgn5dtqmJ0O9lr3TFp
bQz9GqvE6MGMhwO3TIb1jDvgKhF5/Vb6bXEwEGPYXv4B54vPDwBVS62TZSE4XixKG2aytZIeJzDf
+GGMs+aYlpjTu0/UPyBXAK/Ap84ImIndV2NdON0RMMXwlfr2Cz6NaivLobhTzdjf9Lybh8tT+2/O
zmPHcZxdw1ckQKLyVk5VdsWu6rgROo1yIpWv/jzqf9OWC2X0wcxiMDNomhTDF95Ac48ff35d+GT5
fHG6tDyUF83Tum04ymI8SpoaJ493rt3wMRDMMxAqfKi1bhpea93OvQ1egFN7qo2w2ZeU7aZtaJuR
CEa2a4LIJ+qL5NEhFaY6R1cNf1aUWM1MKXcLDz/UN2Wc4R8qpzZER2JGnoYwTFEvdl2ZvugZQgOb
kUTg1Bp6GZ6KefT6AsXPMH8sZI+GXEb/yA8aZ8KO2u3b7jXCyJA/qvTz+iUBNYCH0JAk1quFs3f3
yIHybqDIZ8Y3Q0rX/z336GfA4jYHC/uLfnDuaN8hey0R0HWC3mhyVNOcGNVYjIhbNhnKB59b+Faf
wrrzMXm2K/M7SHM14UFU4pkbcD/gQU13xAFTCigRop/Z4bAx1m35mRhU+10aJfbIuDgi7bAsSxWE
oHA/q74Y/8P50L+D/TksPqVG6229yZ0x2NBpgm0gxvd3/pigxQOQSH600il7zXoXBQkrC30MBnpl
99vQl9kINS3LXjU8EFivoeB8zGrsgGcrp4w/z3hUikPaWen4G9fpuMHUGk0AGLxeYd1a3px+z5U9
aBtPuqZ273h5/5IOpdl8TQa/fwrRO0BTxbJrLELcOZofa6/GEMYU0sXytYaQHZAvJy9hiGsBOoBh
nu2spm68W6NpkURp0gJlcpUMaCbi31bI/1ikgrCvLmMUJVNc5oKhcL1vYY5qwJXo5k9qs9rfmESA
HCXeoNSzBj7Poh8dYk159MxB/xR7MV6ZSVgvUhmFMr8II9cnZDsLq7036VuKcOOU5rLB6k5/zG2U
pXCKbLsxkDl0kX3RMnt0ymcT712HlAYrRN+srwGqLgr1PlQQfq3j0kwEb79uxmdegnU7Lt5HF6If
3S2FjmAhUACu4q6D5++OH7LJq27SXhYP9D6aG60WBibj0vtmFxrSCu9fFBeR0/J7PJ56HiDIMeuy
bg9LuWgFQtOdl9RIC1swSydtQGA6wlni/bEuanLL1BfE4zJ/HqE1v1R30QHr3RLbLFAC+MxrLXpT
FVIsPykV9qh6gBSQHkmzm1fFh3hs4j1Gs2Bn3v8db8yZshVXJhc/Ocs6dfVJHKFbKnWc1OQcrFEi
1icVRDgaJFeGuigIAF35A5RZlJSo+KxK16Lte0KOwToWUjTPeQZpGDOtiZshr+LG2PR1XH95f3YX
kQz0FPIKFhkAMgnh8pP+ioXzunTboYH+bBmx/VylRXVb6FhtiaqY0d/E+cDP6uyfAwyKWXRgiMGp
By7w/PNRATyJ0m/x44w9YrQghfTwbUYksznM8P1+irJR0R7el5IbgtvpB4LKHRrGMxYdXwAz6Ffe
3It1pzJJIZ+6IaBeEK/i/OfMeauIqlz7pCIUuGcSln0LnWZriA6D4LEXV47REhWf3UYQaj2IQbgY
QnMjqFiN1zuutGRsnWRvo1Iz2sPPNBeSIrfdmzhzeCp9juKkTnFzztBs/8dPvoy+FNWXBjFw4tUu
syYVj4YXWqfQ5hB3EH4RqZfDSdq2wigcS+0ny680/UrS98YiL56NgpIzSf8F98RuRhM/UU+csEn2
N4XhJfJTTqD4M4+jUv+UUtD915DRIf0BEGbowoSBsG5PI5aLWo6/6A8nk/jk1TY+MLMhDmpyzZ9o
ASHsPZUOLsmZJQ4Wpb764f2VfuM7I2dHiZi6NPf3Gl8Z4eRAZdE0TuABqi8FtIkXTebatq0r7SYr
Rv02d6Lmvtar9pq+wsWt5djL94X0shD7qLScbzHRtQX/0jfoD7Xo0s+RmF+FBGaNQ0o3XSMQL1vm
fEPbCzvco4+i685FP8EyYYJ03MUnDmt6qwy8PrJGb8WiE+lsS+61G82vy9/NnOsvg0oh7Y9iTP95
uc9/xWrOVp+ocB50BFRlGH22K4crs3ZnLKuncJy/GgLD2LqIIqwR/DKqrrxXb624R/Oe7hF/w5M/
X/GpGDJRjqz42CEW0mQjXtcFwpU3QH1xfP7XnYVEGhgmSCNLErwGCkSFU+hO44hTrA+Zeep0FNd5
BaPbAdBZsh2F1f4EZTsn93lYdeWV7315lKnZAYcRoOjw/VgXF8w0niqq885Jm0OpoSqGtzJ49mRa
SLkJninCvlI/fnNEkFVsWepGpKbni+tBp/IraqcnE397OOhlBKhGL43n2pfOrteE+PevSX6/dNBt
xqTccD6g1RmhPuSDe2oM3I3NeTALYMhZqO/Qi2+uDHZ5T5DMUx9yCPEo2qwFFhxNByMVugLvasd/
HGmXvaTePB9RxAOor5dDHbR2hmZZHbpXUr+LXUtotfCbiWsgyV0UcAaYCQgdzNUprSILbWKkFoiM
s7lGogyBzWuE/ovvSOWbHcuFQLMcUMS6gmFlHaGN3jDTrN42Rpgg6IOEJuJ78W1ujuW/rizIRK5B
ZKIWigAvz/lnROLejWaVyZNtp4h9A3bHxzxpNzFYup1RZcbnTItxe8178/n9E3q5sAsPYkEM8dhy
L642kN9rdm8LaH5t2opndPzMx0zDaTttXLu+Ek9cBHHM0iN64+ZFoYMM/XyWMVKtvp/gxg3iwbu1
ozY7Sl7zjd30JSbr5IJI4V6FJ7/xLX1EkwB+LmBo/jofNUqcoigRwjipoqXhqoZEe5WN7b/0cWHv
Js29JvV5mREs1nykAss84aivr9g5TjxH04z2BNg1/9CYSSh/OnqKThoZe0mZDyFfK/0U2nbxVaGQ
KZEItMMYYXAvqejs/OsXBnS5MNzIUsAurX+NJXKOVuxNJykqd68XnfGoRdNPwrZr9+1lQQ6UJQ0a
askLO4GPfL7UVVt0sXSN+RRRQyhuxeyQnPd62BzEUFLZLUeq5NsRVcddA85Yvuoz4QwudYj24YmG
pHP68f3JX1xZC+4TKiZAe0JYGPXnv6i28t5C4Xk+1WMbeZvEMXB+wF19ck6zXYgSKSAXA98IdcL2
UJJ5e6/v/4DLPc9Fya1FGxO9DpjU5z9gKrwponk2niyZRZ9Gz8SogS5G7mBcmAhrn+SxN3yzWw/l
/PdHXmflC3TcpoHA5Bekkb2u/nJhtTb5QvTY+XYzn3KXT4CcZqdG3BY0cBUNTgBDFWXfx67Mul0U
zVX6wYjyzH8RqSVwEMrapkuDZWquceVGX28WPsmiJEKYbUOoWyge5yszGsgxWX04PEbthIzp3Vhq
JI5BErfKvfEqbXiEL1bEi+gmysUIL4YUeHF6a9ymutXauMVLgTsD6c/31221ZVgttgwBEjcGQcMF
lCecSwzpKt+4yyjkTcFACVvdxHnXy6103OHU4yBzbxuFLfd1P4lr3mqX68IVhSTNksUTjsOFO18X
RXfVYF3EHbZAmFd4ne/wGGjj/LPHkxAqYD/mex9KTIbZC74p9a30UVzD7gH9SdBO6KK8vyCrivKy
IDDlkL+AxAR4bL2PyjxDKFFLzbu8LJKb1qWYiEUKWpNXLqrlg/8VnTMOPqR0SuCHc4tcPLp560+O
ymv3zl1EVI5W52Jo19sZHuN5CQJo1xdl5WzKZG4LnEacEOusUbnXQECrF/F/P2PpXVBxgH/85/v8
VWroaGw3ZqV5d5ltT5i6a/zoQDYJLkQ+aqPXesyX241Z07uA4EaLERLS+ef2c7uV4eh4d50lxr2X
TdirWFpY3/pVnOENlmADj5r/Vldx7135sm+NjaYf/U3q6fjALk/nX1NNuqaokY/x7jQy/RT1mBY5
VMQj8X3KZKTdpOR9fhAj3PoCEAdF3vc31upuXFYanMEiyQYYHMTK6gawxjrtJxLSO00V9tECewV6
Jrb3yHWqjUSt40bFyT82df8MCnaH8gntGWKC1fEyuPDtTG/9O9LxFGkHbEUwRe+wMnGsJD1FalDP
CHnYz6YcDHGlovTWjMl2YS7B2acyuRo8wh0PqQJmzDGtd27v5zdTGpr36Mx/VmXc76ige/v3V3mN
LID14FDnhyhFjkAhZ32haFoXjfM8Tfd6BolvO6WW8n6Yemi8VrZV5GTaPWKCidH3zmupZ1P0ZZQ1
HUr6MMlT4eX2ixN2eY6CaG+hcGtHk+0G0+hirt46XYjEyazPRrfx9XqCCSWw43x/BusTuXSmuREW
gC66ALR9zrcpAsxa5bWGeWdNdbWb/NRIcbKV/n2nJ9M1/s36E1GIodXCcwmzlcVaNxV1UcyipCR2
inCL3BkqnW/rReTYSfv5MFDf/tD19rUyyMXVx8SImIB+QKWlXr0KnEYkqmtLi537zk2NCGlCQ7mv
9G6NTt+4qVnUr21hYvVTxuFIsysf4nbETKszzf4KjnZ9JTBp2N/kWRwQFt1dncnKH3Fros5/P7Wu
320jX5vnbV0ZQ+/s8TkaDnXjDupmKju9+CaSGgG2a1/bXL0DC4IWOSuiNjIFahSrQ4IoUhkOqtHv
/JImHi6dSQ0tLVWwDNKucbVtiJXwKZ10Pbqlbmt8lEPJNRlMpgKLOlQDptooo9PRe5AhV0BD/wuA
6kbpjR/iRxcjDHJTho0oH4uGLu2GAR31WkcxnoK5YfbVhvpRbD4X4TBj5jX24xe7Nrrx1g07Xd+k
SnY93n/FYsxsxWa8aYUePSpC/HhvWaLlX+S+LNDdnXMlcRvqhd7QoCu8bS87lNjJHzRrjyg0i4c2
9kjL0sraGsenNsu2mq1cjK960x7VzhqG3HjO9Wi8lZEfjY+GqYTcCTM2re3QJZ37NR3m+VWPQa4F
RlzgvvT+6bs4EIt0o8/zT0BENfaP/ehfj0SF/EyM5FF8FxmpbuxtKDuPUWNqDyqcAMiif1bdEExe
q4qu0raFVw69czn3ONTAgVw26l/DmjM4S2XX/h3qxfOm0hbx5LJijuU0Os+ZacPRfX+iF9cMAm6I
VULuYNcsvjPnI5Z+amoZXix3XWl7i/uS8dy1NjbFjVurK5v8IspbtIcXEgm0A7o1JMXng2UIM1ZK
1vE9uLcZX0C0Y50gpplsYtsrMc6EfVl52yadWhkQL+Vp4LaTnm0TO45PyynOr5z8ywXnF4F0oo28
rMFa/1WhfpKpaIjusbqxf0yRkX8kRR/pJ8VYuBvw1q6swRvrvRSRyFEgeaM+sbrWifbGxEdh976y
zfYkGHZPSzM5OuhnXXl3L4aC5QFYHUY0RrlMcHWldDGctthzxJ0E0/jQiQRbskYmm7ZR19xx1le5
MKhzghcEnLxodK6j5X6SUQegyTnlftJou1Y1/q5vQ9sJJofjHWh1699iZo4LsRWPX30o5k/v7+Nl
3f6Oo8n10B+D6EalBSDIWhJwHGRXN6jI3euxC30PWXQ/v4uaqZi+vz/Qyn/mT1bJUwle7H81wTUL
oIkyp8kGQ5IOVX25UbPp3o1DbIbbugjNp6maMGhsJqOOSeKEEaECLwptz7tLDTxQSe5or0bn1PK+
EL1BbpF3CNFLqxI2xr/4LxVB2Tr+p5Z8vQxMAC2fwsg3+2si1xdbnxVDVBRNBYp+IJ1XO9GQsqM0
G6l7qiPtsVOu8SizxDiGYOr/66R2DaPzxng8bmxG3Kegla8jMqNXhjScWN13/YxhnhUW33mpxBRk
ZvFUXBd3udj+VKJhjCyQJMiOBL7nl43SUrsnHG3vvbmZjipxQt4aJ5u/k/l1r+9viovnYhmL5wJE
H2ebzun5WOBg/BR+Y3uvN1LcG5gP7n0vDU9G1MD87ezxP4GI9pWr+2JQ2tFwi4H6cG0z5iqJGtzI
G/yq0e8jF8i/39nZzhFDdjC6GnwdEB9302dVdkU14uKgLaMStS2StFC51lCrENuZwvZb/b42sH4K
NDuZvoIyjG/fX9GLrwdyipiI3QKeEPnX1eRqemSWqdnGvSu9scJQ1SpOxK/Os8B0Yff+WBc7k7GW
DbloVy93yOqitHTiy0RLjPsxscojZ0DsMX6cj3YCvwo7obL+9P6Ab01uqRnCYQdFRmJ2vl1qLC+a
JO3FfTwpHwV5E4tlfQZodauIAK7tkz/44LO7kZSel4AnngUCEbk66ZNXNpk72dnDHEaWt00l5eHt
6Kcd7V4Dw6S5aUw/8FNbfkLVN/sCAAhedIRiB8qRvp4eNKqN+kZEY/vBBKlUbwonQSKgSXKMOXhg
tW/YM7s41YZVnf9UY8FWnKSb998I3MKiRAujdptNn3fFpwH11g9yNIkR9QJGLfWcKak/A4rVZrF/
f53/yE+ezxy1TbbFwiNhtdeBfSjjxeonMu4RRdaVTw4hvXnYOKRriMeYsZec7MG3Hqm1Rf5ORpH1
lJq1wI7bIvanQ6qK7ihHUQsk/7He2Rip7Y5BUWQq37mK8vXGa4TIPlVDUcTlTtJFH+4g/Y+D2kxR
k8k4wKWh6j5UiuX7SiSMNXmo2lG7ErBe1N9Neso6vRs6DIjZu2uhrlarfXcuYQYZVDGeDKHJjZWY
cms4XAZprOk7UCMjGDqr2nd6ZR9l6V1jlq72NXkjBRWgE4QC5DAX6AWaYRG46RoqVBHbu0bveyRB
yYzzOLwmzLe6hv4MtTA1/uRLiIWtzmzN2xVKrF32IvQzbOan6DSnOB69v4FWV+z/RgGLzp1HWsjy
nh9UbfRLj/IcapFVjMVyEqabDMn1vaYn1ilyCnAa4OWu7Nq3VpHy0FKroVDM5X4+qNO5c+J6fMmR
L73pKAMekXOlYUAbe/v+/JaL5q/z8Wd+IHcXohNYaVCm50N5YaH7JNRsGvwrto1mahvDTdU2qZvk
TovEtZD0rfX06MogtkaWQ+RxPp4ZYsiyKErvZZWJR9FWKHaVRrhDRd7fmGE1BmD/0//PetIWoM7I
uYDreD5oISYnbSYfjXYPE/kGAF4QC83f6Zg9XRnqjfVcQB1UExZYP03q86HQ9x8F5DCxt3MNCGqd
wwAOqH/4X3Ems7aR7corzfc3VpQRGY4e8ZJTrUYsnHQemhCS8xBF4zaS6XwgenUP+G3JOzHF3ybi
lSt3zRsblG35p14CVomZns8yduljdXxlGI95tHF6K90PrgeHAbzm4f0Nunyb1QZdWPKgGvFUYEVX
B7DWR0tkfqjvzbGR+8yk9V2OGBqbdS4Xq6t5r7y53oXh8M/CctQqF0cFGHYwAigVn0/SgppWJl2B
BnASFlu0t9tAWRV6BL43/z92DTodC9OZgAAF4POh/M5rHTND2TitI+R/m3HepF1fPIpY0RzW2muq
QG99P9N1qHiRAWDLuDoQGUYGUTdxwUTLxnEmlEZDwvEbBEF/vf/53hyJIj9hIg8T8dz5zFJ0t0AQ
lEwqnkrxa5iKznkGaa0bwSSi+cv7o12ePlqOC3KPy4ztt+apzrOErOlzUddUcfea5WeUlhM8UKYk
P+o5sn3vj3c5u8WdFUkhOKKAJvXVOrZobhICl9a+i3X7xspRAY3FvHjTh/GH94dal064qZexICmx
FwkccRo+qwxNhom5WtJZKLJbbvlQW2FMf31w85xILXFlc8CmNAWY2eL29uBIQacMw3hR9K+1h73g
DXGz/c8SQyw1IhJUTv5o1q17GTVKiA1FKnSUojC0m4BXMYt+jA7EsK099VGxQ34KvXMXoty1Vuob
HxsZCVrui9IrHgDLf/+rVEYrs4ay0Nv7KMP1g2fEE8cyFh7e51WzcVHpv5JuXV5Ff25ZOhnEk0u2
cD5gnswDYUjp7ztVZftu6pMvodeXt+jp6Lu00dR9YVJpHcK+unLHXzBAaJRRxaE27QEaXAod50PH
bmsWZTcifR7XehjYkd1u+ga97LTo6u9zb46nosTJLbFLGBNwB56bvq4O1TwOr5bbjLvCn8WVHXm5
/lQPaKcvQgUL42ZVve8xSjQTpyI0sqr4ZAvV7bJJlqcYe/WH2vae3z8Abw1HxQWGFU0DCmfLWfzr
c1NR4KmjW7jXUM56aQRWnZvU6zNsqt1+3jW55edX3p7L4410yKLEQGGLeHqdX/MxvdrA22xvZnGp
gkJV2BGq2Kn2veFH/8wnoFKxRM8Um5fqEqT38xnOtOZw9OJVVSqRW8urx8BRnfgwtjMEFtW3W3vO
8Hcs8uIHN+gX7GXdTQFOYAeasroy9yXwO393qRkCcufqJgy9qIsWGXLlnSEFEmVFe1i61KCjoja+
hte4/KyMw66m8Q/1nT7X+aR1Jfo+jxGEScopfi10Nzk5uVGcaDPAWcm9H+/vojemtYDbqL2SDC+4
4/PhVOaUUWwhxJ6NrDGmp/aDF1f60/ujvLFxFvjloixM9okwyvkotddG9VxC1a3y1Hptxzin45EN
w6krm+5aQfkyAKR9tnSPoHrS6VzzdacmmyjLhkjqqDj+Hmu+/R3Tnmi+RUFJU7vaJtc8JBKr1yv3
4RuzXHgJXEr/gyiuXqTWcOkA+aB54mTuTnZsySTQVNds1KTpH99f0Te2CWNRSSAkW6LdZRH+Pv0G
qhqjhQSMPcUFzEfb3JKnWwGGKfEudrP4imD/m+Mtqol8Rg7/+mVXnjN6HYSEPfXC8CZPvfzoErDc
ek1mbQViKbv/x/zI3YkCF0+CtZ0WYa10JJwL2mOps/MFgvNVBh4yW5KxKXTaay/K8nHOzrfzB9lC
8ILLy+Jqc76gZgYA32s8a9/I2QXTU7bui5aMDSqmoVQLy8E14H5LK6J2r+B3uLnyD/OEeiLIXtTN
66tXzsV+4ieB1+PCXdguF5iQGaV2aWNOsC9JAZGeFNMO6Fyzz93pGsfl4vMyFLMG1gPmCV7P6u2K
UzknCAlae8QK64cISuwhnsd416bYffSUP69sp4trh/GgIy+6PrS7Kbmfr7adhKFWIWK6B8+LJZcq
kIYM5sloneD9fXSxhtwC5EmIadBDhJSxmlhmFaNb95k4cDTTfTta6WHypdhxk39+f6SLKdE34N7h
Q4HagiuzioZGT1Nw69gEJhYwL2wa+4ihR3wFzH45Cn801MAFA40GyzrAxBlYQGpT9sGoNEDeSZbS
sQjCEZEK75+XjmuRTBzwmQMVZk2fm83caseq9Q4hRkA/kWRzbsJywkc+04d/1rkH7gXKDq1ToFYL
be98P+SuISGqNt4hySwU13TZbvERN+9CWoK5roVXuBeXq0geu0A8yPeIXNe7os+6LHNk7R0sZxp3
SAXNp7CxrlUg/6hw/32n0LQlVqC+/IfUgmjO+ax6x0U2v2qr7aANhhOYhsxLeYuMTuds/bQWUR/0
ne0O95wQllTggRIekBaMzSM+Hk4etH4mfN4Q5ebBIMu83eS0vM0gGtUk9wZ13G9NZxe/4zqSLwMs
+Ef88swnO8ysnHg4nz4iN9+dwswRL8PYtfBputIzNkhqiCQY0sj+mY5t3W2A8uv3o6eP35HZ8Yot
qIgJLDj1PID1E+x9OH7+fKSOxf2XWTVkmdKdQjMAMaY/08/D4cQXuJ096FXf9ndh7Zrjrsoz55dv
Kiz5RGzFr6HMh++FmMFv9i4FkrtIWTiDc/k07U1ot9FDpfqh3XeFq/V7x26SeYv2c1HtXZxdmyDK
KKrvnEFExpMna/Vr6KoCxSPqQLsQw2c85u1xHn6ZEeZj22jkNO4Gy0yGbjNJOyusjczjLN/m0IqL
+tjBYiaIc0ZbZTeGnYKjCVovkmG5FX7WFY+lyqN4F8nIDn+b1tilO0IOGNuJnpjFbVuPs7fx4qIB
p5ZYmmxYPKujdkAgmjT7whx8ZGkgu8Qh3S8Vp+NtVbbj+LuoG7uh+Gb6PRdRN02f+9A1szmgISP9
g0LG0tq+fzstB+hsK1Ld4IwhCWvTO7rU5CrlTP+1j3ZwzqtDWlstBPfKyIM4suZ9BxgqiKo5AfxX
VjvZeuGV8dcPDKE8oR8HgsuE+sraFqufVTXh0JfuQmesjq2rvof94lXsac0e4Z729cp01+PRTOLO
4jkD2YM0gVjFR7YI43yO3fQYAZsK94MvCrmfRynsXVWiqred4yIZbi0aGfatqxqv3eFqL07gnjr/
4I4wXw6ulSbzvg8bPdw1jdShvIsUo0uhSjV+qVTsxgHg5lG/rzo9C19gdGAxZJYEtQ/TGOlHhAhN
YEdwBBoOsVU8FwTg/ec2co1qJ5pBtFvHzahX2GY2ojKgnFbHA2kwwseiryq17SNRZgF9TWIgmhil
/KoQ73UxNdViBAwxrHqtBWaXjxmmD3eGVjdVsDy3P/Q+6a2dbNK0fPBxRDUPQ6vHxo1IRfafYaWZ
XQZ6Q3IVcF+k/tPgivqDSvvoK1+qcDZGP8/3qaGS/t61tXk3DE2bvAx43OsnfuuY/MhsxM4+RakW
zXftPKG0GpqNW2FGWrgIlJcZFn04b+LSMBpKDU/JWJbeYdL8KoekO5r3fmVMyS9zRrKMTDbsthk9
GN/a2ajHaUC80G6MN46N4VjgABKX0zZLZCG+NG2EusTNkMRxfeM1+Zwc3DSNDMSNI99tg2RwZvso
yEo1cFZ+Ez2ZU6qPL445G79aAjqDtqlhRIvigY+SoCfyYhf6jRltLPQk+i/v70SSttXRo09CF2op
CEDwpM6/hCh/heqAVwdKTV51xH7caNSmoYrj7jHc48DHWlVF6CJw7OUeb1rnFa2h8T8I6rJ7qsuQ
Rz2rENYPlBQIMbcUdrqb2S2TH7pXxg9RxRO+K1Cw6De0dGtrl3AgIjOQQsfZrk1HBB+KJAbjxh4f
kC4rdMQZ6mk2Wr6XXlVPvYYezDNuBFqxt70ihNCrD3ayKZvSlDpQDV1P7nroHFkA8AjD4I0el4ie
V6M1ZPdakSbJrmwKr08CNVax9xnGrjV/dbTZs78ImVc/PBWb7qazjE7dIhGAN0aHR/3k4YNpiPzB
n8Le+51MoV9zETkqnR5aJ6+M49TBRijKWaR7PwZJJ1km00w2LjIj6hudPXcz5TXgEHQ2/PaITJJd
oyUR2VMIhbJpkm0y99UMGi6Nwn1KAfDBEpWvHpKyLMOvqLrR0CwtlHRvwc9V0z6N4J/ch3lUoxHN
ZmyhiJjpMVRS63g5C1tNzwPN+S5ATWd2oXzjrJLZ1GCe5TCUN5Mfj9kGRE6n306l5oUnjeD+WbOL
2MsCTy4tUBAEErEh+DFt+jETrvgyyyLs0FeTnD5smLUmltsibwt9q5uJhmBJXmf21q08W9vQ14jB
vivBKxeUaBBDpPTMqZhROO1rUDZOXCX6ow5A1P0Jl1Sbb9LJrIpdG0swNQEg4TR/JmSxP43Q5bJX
6s7zViuN1DvaqRf9lHlufKi7qDduWX7oBI07pl9azk90Ax+fj5xartsAvrRncUCbKnWDwalwp8SK
3fwSKjOxgzjski1Pp9kcElXO0/cy6X3jEfyJO32vfWXymRA6yx/gVORJgKnL+Bp1not6nN4OW9T3
acu2fV7eRBXu6ttpqPFfDxD1sHE4xFhe0La2y/xjqU3hNwsolfmYtMbMB08HPd47qi5uEAeZxKs7
p1NypwaEEbdO3VfJa0gHOxWHIceZ6taX7H4gWElrymZL5ScrdrM1lNPrbIz2b4v/iJSqNSMQH5iJ
wYMLKCBr1aGMeOZuosaIQ2c3WVJZmzStUSVxZ7o3n4cwtDTCcjQwRlQDtNQ6xnPsufvSyMw7qblq
uJlqvPHuY79xzdMcaoWxzdu07mlKx1mEhIw3+jv65CL/Rfus90/8WTZhamh29U53G/fQOVOU19so
iUcTjXEtAR8JrMMPFv2a+hvaMGa+yKmIn2ixCPNnX9eJ2sbF3EbPWmfKT5bR4OJSOqM5HaZBWNXG
r+Pk1HUQZO8ltJSR0hOvyy5vDe2WaoZG2Nf3RM9B1/g+lKBJL7u9vrh+jBtnKOIvWJ3k1X06FN3H
pvSF9h/RlwlmC4eu+mhqyWAEI/DRX8gnptecNy+efJiLXLSghRHFpVC5yiFSqxO91ij9qGVjnh+M
OZzmIHPpzI1BaiuU2lpAXNrLtft9fb0zLFURQhqTygEY+/PrPUKg0YjH2j5mhIvlsydn6U8bSiLy
pynAEj/Ysp9D3LGBHOy0ThbjoY4LbjNr1Oz5yR9bjoyXDfN/9jTN9kZVJTpBQWgDCT7MWqh+DIPq
syFoh0F3UQ4yvDsYwI3YFn3X9dmVsvKfZvrfkSLFRwo8yKMtt6nj6quM2SIXA5YazkfPUBEuZ2bV
5beiM3y5LaXKCJgrlXxHOcv7aJV2U+yawq3dJ8+aTHKAkb7HHdJ8ib4kNYbVBBX95/AD6RUCNGjP
CjMgZi/MHebIFXSHrE2PVlUb9ktpZdZnz26NNjASH59Gp+6KawLRF9o6NN0cfanQLz4nl44xfgsc
N4zM/jggIVzv81LX7zuHHLpuZfkInDzzd63VpeiFRWMYbzVdfZVTWZnbqYwRqPOmrxZdnd+IR+cI
sBdT/9Hq+l8edJlrZmwXgQM/FbqmwCyQV5uS5vnOsui3SldNw3FwpqkeALCptAqitKYVHYxsKLXx
klR/cPVhrPaLYvS/uh6zWIskBLUGQDTUApYj91foYnUxXdDQ0Y8tfcaPtK/aXYNpg8kLzpMzRgWx
6/vHaU1ToVyrY5SB5ysovkVucVX/ZqqoFWmlcwTmkeqAL+qq2nooj4iTW5up94D6YKFv+ijxjpqg
CDIFchLg+o3OzUIRmJ303eesV3MRgEnK+9c0dbwUaXe7lMEIVl4g8MXj4/BP9YPM6U5dmcO6AO1Q
1loy/v8Vu8n/z1etyyM3s83RO0bKG25rAqJHKvD+nWxG93cnUa3ifyivlVAuR6X8SjUYBQ/Ks6Dm
z0f1za4JRUfhF5hjah9kKv3hphrc3nuK8imPXzPfbL07z0jEtTbzGgFMfYgvtnha4sjN6GK1T8rM
1KgK1cVJZTpQ/cFT1b7Fyyd6hqXXPGlNgyhA2piWCgxV2+Ixzhpl761oCksUD0O9v+HjJQ9TijZU
GUyNtPPDWIj8C4BhPFPMtMaog/ym/E8xR3NfZ2HtX8FxrlNkSk8LtQhgAztv4cKdL2CkVNwJvdSO
rtPtJz+Jvg92O/3mLbGfeAuj3WTE3WOlbPv3ZM/hlcLeH4Pts3vXX5CdYC3B5vGYOKuN/3+cnUdz
20i3hn8RqpDDFmCSSEmWbVm0NyinARo5N4Bffx/425igSizfjadqZspNAN2nT3iDPoiqmEcoLcNs
1Nom9iJ5yrrapk9D6pFvRpGmWLEgrVt/cmiU1tz8VvsB1QVrDMIqzZ2vRmSV0Rb9DvLbYJjzMP/h
5r14mJzQLXfpTMkZlGPptKMfA01Tthkxupl8E6Gb7oPE4eE06cIc/dE0QwXzlwpLMb+IK/OXaSkm
legIWn8XdZrdbRcRhOjIrMrTj/2kI/s0tWmlfK06SuXkzjSk7SKoB0IYxJ/W4ZunxmGr7m/Ei+Uw
rV8boc2gxws1jH9cfrVCzh4tMTU5Sht+m294U3evtbN8pHde7ukDJEePqbivatGvanS1ezx4uu/v
/4j1zuGSXIj+KrR6EE7MRy9/g1dWIgrtfjgWDTOguywkF/E541qCKMZAV9MwElvdmFojjZ1ilao4
mqJUs90//wxm4SbyCgQCZA5WOwh2n9TcLO6OYFsbYyttZwz6StXGwNLjXPMBd3ZbK0qVh2GE8DcN
WXljE/9pq/z9NXgT0CpU2i6wtoA8rt5E48U045DrO8pwjtz9Yl06++3gNu7d3IH0RMZuHOoTJVbz
w6w7V9/mONw/pt3YN7OvDDUOsVmEZ2s1dEq76xux8K212k47v1P1qTu4SA0mO2z52lM5q8X4PeQb
e/eDLN1jYYYYdCtOVt23XtRIiqOmruyd1c/KPlTSvrgxpVpPF3hc5u/Lg3K5LnSPyw8PMxSCkuKU
R8W1f46qqwybJE5f47pDvOf9j6steeTq1RJjycqW78vEb7UW4u9uhtJjeRyk8nPEp8n0wywX1nao
J7GverqivmgMp9w1RZe/yDCON7PI+6905IY7IHE3z9464SbQowfFjAokMW44a4XwiYambKakOSoA
X2HRdEPkF0Vad4Fq0cIM9FbMt6zj/mAMLl/DwsYnK2F/EzzW6fYfZs9Yd/1RLKCBo21llXEYSr0d
DjLt9ME3yzofxLFVlUj5BNkmq55qU5036ZR12XmOaVCdPRodTyL2lGiLEGdzpLLTHVqjjdb/Mgtd
jjvHnrNwn9C37/xFX1psijRN7K+DlWfcWUYhpPWIH0wqn+EjcOlS13ZnxSyFkuxqrLjLYBgI1X6W
paod3cgwrnpKvHoQVovYItMgEujVZqhkqJhFNJRHlBi7xym21AiwSVtlB42xJBJpOJNGm8Zq69kv
+q76OdfYd+20JAFM77bsz3tMRNSNAOUhsJa34y9ZFZXTYZw1JdlUk27cDVbY3/IwuEJt8cNRBVlU
SJZhzxUetCuY+seybI6Ow+Z9aksu9QcR0xjWtKnMjnWqWY/q3FjhXtEzK35SBjNtg96w03E3Fqlw
Xv/5XAFkoVEMdodx85Vjlt6ok5sCgSBqGtVxtAfAk/1ofNC08qmv3fiDRHrtA+m9fodKTZ34ajUi
A841ML5GDWjJG9/2jVMF8xd2wkJBWkR1L2PKGMM3lejsH1t6yLR6Zlv6Doqse7NmyD+rzJ5vrHiF
lAdnuQBmGZASWKB4rlLHsh8yLVTU7mjIIWoCWTnFGBhdLtQNHzOHhdqYUm8/agn/09Yt6bBuFNpF
AG3SzLBufJHrF8Dj8yOgMyIif/VrpGOGkVrZqCC1ji3uspnJ10aNzMH+4URSVJu2zE3l7v1t8Cdu
XMaVRUjYAmsEwgnRniX8/lXq6Eka1dKoumNBl9t4iEJ4rf48JIBsmReI8EOVmkrrAwDL8yDMZvtn
xWeSJyBA8SP0aHrZXarXXwqP/o3v9UO863ELVu/V0cuUPSe5Lf0yzid5rAx4IImOfc0W4rqyC6fU
KG5MON84aNRtFCGLnhNCmWu9nzTJyllX3I7rIkvbzziHaE8IOdStPwrhLvoOySzu8bwcnpqi7Quk
uSVsROiMSfyFNPKWKtBVjkRdQMSGBUFWgBLOKrs2I7zZ63JMTylvuUG0OJzTOVBTrTUYgnRUg34V
OeUXHW0kuZETgcFPlDk3bgA9rmoVvhDRBwUofZlFMUK//NCt1XjzaNnJCUHYse6DopStPJdWqXtB
gQ8mc8vJaTrzIFq6PX7RMsbdzIXWnSYz6rujdBvkKTaAsuJQC8D6uWrmK70Hly8ojVx1f5siGmnS
R2F5cqpmyug+RWUR2CGs0F/vb9vlrV3sWvCe+MMx2kMrGJG91VuNmTvJLkIlxmuxz3xVS03c6RW3
1gY12irpg7iaQqQ0mrkrXt5f+g+Oar32wm1BIIWTww+4fJHq4DFM7lvzyDTKHIsARraLBTZKoAvA
1c1l/jnBFDzmtzAlsHyjTbNBBFkom7b161TvsLDXEkiIM2YKZ7I8LrF2iFxrJ4w4MTaD1aXHvFdH
96PO6C5Q885WVF9qWa4cu7Cov+puX35UOiawmzT3uuakhELN0KvWpxw7wCY1Po2iy1s/7sexDjSv
MJ46WEvKPuuTKTrRhmzu3Zjpz5aZcNQFxqAZ6RZHFGGf87afil2eYRDKfLso91061NEOQGI1vuj0
W790A5P1TccE76fizKpzKlsz1lAGKN2frkDb8D5HPOhXHk5cGADCW9uHamnk+xLhg3FvO0p1zEqL
sT36l+a+TUmeDoxVMn3jhAkyOz4jOeGeKttpyWVa6tednVmTd1SiUqn3skaPKa28UvCA5nDLkOYq
EEMRAa9GXcWdQCdw+e9/hcRcLmVXP8cnul+V3MAK6A8oIpj2HijhfOjwXr4R+q8PJ0uyIAxASuDr
/VzkDZKsRKBTXQqz/+UNUv8G9NId9pg9RhVco1lDV6EOC93xPfKygC4qA10uZcwGyNQKhgMx8KLZ
l8h6RPcp5MVpP0elNW7MpNRtevOe+DIplUT/PXJL59DXZmPcKIT+SFquDge3OBrqi/AbMi+rKzVX
Jws0kBKf9KbqkjvZJUWlUYSCa/O9tkruYl2G4t6r+9JLYDmXsZ4HTeOMOwm4mfR1SMMTgKxO3yJ6
UiYtk2ZdfbVE7T1ZCZp19zGSbiSWUs8ieIyTMX2uK/pO28YzEYYyiPL3oDrST8hqasWeIwNfY7bs
Zk43Y5uOSN4rCYPbQBOhHuMRa2YwO7XJcTsf0EkC4uT9eLHuZkI55kZa8CcaGqKEzsvd1OOfVEed
5x0diYNPBUBnb8+C+Zdmhh9Uha+F1oU0E3+MC+/W51hK38vPgbgAbW0uQ0YQWH9cLu45UzQDznKP
Mg9DLuIukVYb4Itb/HDiMoleKGozh7GEp32PnM4SLy21hP3DwiEDFDmt2CGwFV37Tg+oQ4qh0Jzp
yZCRM2j3WpJOyQvFoVurfoYSfT+i2FgpXzikMw1bK8yjx7COVbFhGu3ifzg3g9wJs069L5EWe09u
OBstu5ogh8pDSJNTYeJTPoI8KdMDnj/1j1EbSyZ/73+SP+989VqghXDcQFyRlK9fy2wlnMZKtVCB
rfKSGofxqPeoWXW/HfO5bneGUw97K0+KdB9bSn5GksoDYwDApJ4hj6dt4v2um9gW92ocCwFPX0mU
r3gNMSlKchSjdqj8J/pGq2p1TIK8SdT+49i4dadsS1AIZCCFju+dr+UZl63lJma9NxsvyjehHD0b
XfhCaJ+0Gn3aBzcVUbtx2qTlC1ruxMR+xNkDexqlqD+BIy2MDym4r+HUYeU0+FY8zlUgNTFZW3A5
pZB+XunaRu/dudg3hRrKT0zOea2mMzjPDZq43aPnpMnHonBqDB9Ge2oqyiWUOF/LRE0iLqyplhje
uqmZnO3QoOJtOTnKS1eb89HoCti1PreEdwjNnh87Fd7E6LJQquY/IVJkD4tKKNGX97/jdVEM6pDy
ZVHYBTiOiNjl9haZCqi577VjVrUix0a9cb+TrkbZz7nVi+yn5iZF7HdaOG+Bhk1iO8ELkdvB4QBs
ehQpo8ZvwqnVH6ZmSJE9cFQ1fk6azniJgOIu46ic0dm3UliD8ymKU65aS5W1wa0+x8O5ajMn/lnH
Q7MtltrN23p1a3qB12EEQKEwj5+8OtcEw60k31UxqecNfNEb0YXfhHqqjd4GNhyruwpwk5u5uTcd
bSV023skMfoPhmIa/QNnTlfRXRxA1XhDL9qHpFNnIW/8gOtMDLAffS9agQu2cK3/L5nXYsA4aMce
XnX0kHZq9NCYfTcEWhaq8XZKcvrjAKvmZvf+118KwstDTAK2tKF0TGQZf64Kxjgr2R19mZyYWct0
i+x88TzqGcxV1aqcG5H0an72Z8jgUJ8CI2O/rc3QOkttDBxG3aMW5fg4BKEbGdEB/wzAUMTvojz3
NVjoQBqySgO6yYpFIEQHdZcjse22m6yfWnmsp2TcuxD9THj+UTI8F1WR6XdsV5lnIH2KLrrxmq4/
ELtiQZku5ADKymUH/ZXNqFrqJrEYlGM2ClfbM9ZUc9+Z4YJ9LC0A3K1tDV+QIYFv8s/fBxkrXhUz
PP401nmyapej0iXi5MZJP36eDQAjL2ofAdTDGWi0BuOfb1owGHQlyaJUSi1tFQ2icejrOBHJqcP8
GoNRFVjiZiCFDj+QTbviyUX1rfJbfAR+9JCI2uf3H3g5a6sNuYwycKtcOoOQSi7fNBUWji9W6x3r
vkjux3C2ydWcVH3ukQF80LNwHm488R9bi8slAa0v/nzLlJNBzuqRURHLqhzFMqpdzaHLPCbZ8CwG
rC+Oilo29TmLOtEG6diIxW7GbbvAKpDD/aBFU/7VjrQoBLM2gK77hKsiMA9dnXL7VvPyjfTWAkkJ
iZbOKSQRa9UeVxXpVJ7dRCckyMgdcSMZUgQ9Zdc/KhPtEL/JxQxqrjAcP83i6mlhfi1YrC7UnuIC
h54IGRVL6U52R3vNt/U8Vh69IrNF0Eyl2x6U0bB+KKGmNGLT8w2KXeTkQ3Sju3B9liwTArINr5uo
w6Dz8gsXfV3NrZLGp3LUtPsEGyMQvaqIlYOIM61DVxbQb7Z1M6+obk1X/zCgVt/a4p6j6uUlMvVZ
feu4jBtXU4RzlEmCJJtbtOQPtV3oje9UMiJ6zJ3qwv7pwnDx7EZgNTBUwFk+HcWwDYZkwil2At3W
cHv3Rf59NrO8eUHIwp6/AKfup22rCK/8WteTcbDsdIhC0BfxUsp3ET32refSsgnGOS/STQkeqt22
Em3WU63lffGzqZVKNE+xjNu22cbKkBSI+ldpqXiBHOwCdSTDqazP6KV3d4yMKnPX5ozRfII2DzHD
Gmx94AnFd45pTyVjebMdROmofJOoH6H7WrmtQfR6/9hedWg4N/TzSdHRXyFOrQKkk6BvpouaPoc9
qzLAKQ0UfqMr+WsUMZEP6i6mObzTqgwvdlE6xfek1Eylv9GJe2NvoQWGuwl8MfhbVy5CoM6WfkB0
comW+UbxWioDN55hSDPzkPu5td1NSis2vfH8byy80FGYGixzBXbW5aZmXE4pEoF7h3XVp6TwYLjx
8Cr5CUqj+PT9khPD21t10R8H9NV+JvlG/piogFjXmsuKzydZ7BDORxe6ESq3AAHtZjcBfMj8MnOH
3yoKqaE/gB717kO8rx6arii6bdhKU/Ht3gRZJUXiHpNkchEZ00Jnaelp4Q7vcSGCWfVysH8qA/rX
ME2ZCLRtPrUPJK6aewhpRUzH2JsS+4im8dB9zyawx48Ioo/Gx7k20+/DWNMxUWoZ2YEVAquT294F
1WpvWmy9imFDi/oW9uXPJXX5VhZ4DgktdxhT5iuvRhTCHKNQvSOiYol2ZwCqaDZGlxbTx7ooiy+c
WFKEPIm8z9QF5VcQj4M7Yi2fzK1D49aKi31RJMovZJ+Arbx/VN74dYQfA+sQG7wF47h1E3FoFCsO
3ew0Zv28qBEmlYzvTE1QY3gzlnH7SCvbB+zD7PBFr8acBBvWgKiBoCAw9NnL6clv6HQL8/swVY0w
/3kz0/sl1VEXkZaFB3m5mTuHzu5o5NVpQADzXkV6q940Df2V6M7s2Ch7tFrQpjCRMi2aGzni9f2/
lJNwSKDYoGpsrG4HOXVzOgBmBZDeuv9BRcG72GnEoUnpUfqaXQnzRop13e1etAqRSYELvaCn11NB
3UkqPQn1/GSNdkIOnoXCPnihdPeNKJ61sp//Sxmi+CCIps92I9HmqJEKe1aZHlY3AtgVhGl55fTx
SJJRcr7uMKfRiNlc1nanZB6USQT6UKnDhlabO4IYs0bN/GAx4HjqAcgoAWBVK3vu53qAWiNyjAIV
EB+jG4PfVlvhfqpLfC9s9CDDTnlpM8UMn4lCyiKNlc3VYQGCxR8wQ67tWymzffUlCcKA1wETMedd
MtjLXZRxaeYGmtenqHDT5FtiGHHx0UaBGsBp4un3pjOJEtwi8RJcBfPKzVBlQn7BHT3dCVsBu8/V
pdVpoNAOL0Bz0fwJiKnO11Bz8uKTmsniI/K9BPosm8NvIW6BkV+XZpVtyip3X4RDZePXGmJdfmKY
obPXigzLb79EkMfMGEOZpry3ylQYgYIsrmEEakJ60G06+F/5IezD3N3NUreibzakqmFjKqlqbdMS
rcIDQ3JK21nHE8K3rKLPHyMERb1NV3rmt1AmmnLfjbrdflSy0V7yMrvz8Rku3QAkiY5SodWIBs4a
mNS7nn1Z+5o0u86v1Eh4W21mpHJng2oID/GoMTq0Mp20DnCDgzATHs3zd2S4LDpuqI1UUeUj4KTb
QWanbp76oJYz5dUGIAoKMTYaAFPvR7GrCw/pxqWEI2vGHBPgyOXXtYAfWpBKInS/C63/EVsoi6th
J2GfyV7ZeH1M1rH4+dyKnlfFOgsT2hdfAlrLBInLhbu4Yhbi2tFpmmPpBKWlxIfWlnr9H4Bs/ANF
rVXOoQGgVwYToeSHJQv765yhHtb56ph609fIooLyaOkOjOB9Kcqiv0ttYM33kamhTOF3YN5+xFwh
t5jQ10AMB4UwxmpAFFH7u0risQ+aDTwjkpOn0PzYa8nkbIzJMh8dowlPTGtAZyIwgkZOmMlsn9NA
iQMz0QyfXpgDMB5A5Y3mw3X84zct/FyVqSlIzTVdOqKu65osz0/s+W6C+GGaSYBgdeOc2igSSgBB
g3saEoGxa6O6+VE4ofcViD9E/MVCvP/y/tZaQvzF7e2QwSFuTqq0VKBrfELUOWQxlq2fTLsqaQMk
OYSFuHXcO9Umc35/sT8wm/VqlD1A5/CpZ2Kxuo2zTs+ztC8BHqduFYMUquEsgfpXEd0rYFcHNC1F
SjZlZk08BFMveQUbNwPMZvp5pNTDB01YdnEk0Y5ARQAQ9gBtmbQqpO+W0ZzHN47A1QlYLLYXX2Q6
EbTEvVVPAMQBU7peWidnRGARv3fnk5t1U+Prdtl/QlgDz4O8V5SnYoidGxNQc/nLL14XtFeDvcuY
HeQSt9Tl8UPdCATf7OHkkOdukd4prVZ96Uy1hFEj3QiaQucYscVEr5pErm8t0aLC6o9TA6UFZfLB
9cGYWAiQM21T/RguwI+4c6fyocpk2jybatJO+1KfMs1nQljoQQM06lnWw0iLGdwgWtmu4vVzusXc
VkyfVFUx3Z+p1qS/zRT3202qiyENtNyY4kBniv5ZVBMqg9MkLGeL3E+fbKAadd6xUMdSh943tN6M
2mLEnDEosTSxkg0RRtE2E75b0Ve9L5uTTOI6kn4GA9Logwi49/NoaHgE39iN67BKZCAq4KaD1wr1
sbe6NA05DWqmzsU94lXZp44X9qHSuxn2zeyoewvN9I+uENDrrIVfRdF1nKw+38nQKQ8qXnsbwnW3
h1Si3UvVGk9Jr0lihwuV6f1fevVDTfSh1aXq+COnv1b5jEGIJYORN/f1jFqTm2XiV0l3+zDVirKt
dLV8wvPjRmB4Y02giRYjRXfpia0H1vQMShm2irzP6kE9iLEaglDFgAelTnnQyEZ8YTjDjR2/jkaL
OuuCisZygdEtleXlhq+SCsSvWyP3bs75Z8sJndSPmRYgYKbSwr+xAZbv+/fx+rMaoQgZKNrAV5J+
TudhsNOp/aGClU3jqxAqfJnWqTaTNsbsT28wboGGrl7roj9LSwRAA5sOysDlE0b6IOsa4sihzzzr
1Su7Brl+N0qLR3NMOhhvODl+zjtSrBt76K1Xy0VIfbYMICiGLhcevQExfUvrD2XXNhtHWuWMe0mL
rjMQCucWxv3q1dJ9ZZa6gLSX4fAaZ97YrS0Kit273BzjzZjaydbD4neH8M+PpiK/f/+A/Ok1XHxK
1vNMMCKUFqgurM2J+tyTvVfM9qEBOZdBuaqnqO8DsxB58qFONFMGTj/b85Mtpuq+SZXKPmXwFqoP
dd5QaNezFn2DMKGLTZMrCtThzgAtkniE9o1uJ9ZXFy/n7zUBbdzqk1kmG1uWyeciSTS0iyl5vINw
C/1ZTnEL8b7Qx/JUNJ4tD57I8vjFm6BZxruiC6da37LhzPCngKmofY+ZA0u2uSw79F1rte+yn4jM
OsjL1pE1lJs8sep4kzGQzkBtirAL6j7vf+o4IoijqsxetoP94USvKXVuf4fEFxZ40CWjO1ioQx0Y
5mQRzgmy+kmSAG9RTwWJ3tTGYAcQXoeyBu1gaFQ+qJCZ98UUFf2ifDY0n53ES8vf73+sN/bGgkKl
ZwRuDhLJ6lZTNJMaKMniu6mMtPmzHieaX6a5+luOzdw/ZhP6WO+veLX3mWPTxEUNit4ziP1VWPHE
QJpnZeIubbTs0eldrdkhu6t+U0Qnyu37i60zBrgV/5tb4L8Et+3PCPCv8UVelh2Ngwl4Dwx9g2YC
/ULQsePGDVE0UKKm2hatq1JwKfktS6Y3HhR0EfqdpK6LrdsqW7GERBc16S0O+YhzBmHvPtIq48Gc
9eHn+4+5zk14TBbARtt0SU/0NaI6g1dKkdbYB8oHROP1Eu94/EG9W6ZDb6yDyBYhE+IKlJW1zqvm
tUkCxsQ9RFGlmK+DOkgLI2tT7W9FyKvQDKjUoSGymMiAQVgroAqhg22HsXPohRo+MXyVH9XIxQQw
L6oZxYqMYZknh+zGEGa1LDIPAGxZGLIbpTtzr8vAPKiyDFO9qV4BqinnqcyHRwXwAZqywtlCxEgP
FcCE3ftfb40k/d+qf14o80i69Muv+muXjnqqzVVsla8koNndWBvKYTBEf0ykhg6fUcxfUhqhh5pp
zv0YZXkgpjL5+v6PeOPJaeDy4AivADdczwe6MVdLVe2b16Yde59UDaYapfRXo6/GR8OYug0zuvBG
irE6nsuDL7hCB1NuLKyopy8fXDMzDk9ttK/ACZqtxMJ3Y4fldBfH+ks89fOdlZWKX0AXvBGEVmGP
hVnQYQPT5Vsa16uw55UUwlpbylderrzrWiO6Q7xd2Y6V+j1nTnD3/su9fk6EPVEA45Cj3ARm+vI5
Id8hyl6Mw6snJ3kAP6Dj7EDftXRiYxMZWfIMcCZ/lkx2bzzousZdnpQb30T0j9oFE8VVuFWBfjG6
7abXKvSG+37OcyzRABkkdaa9qKGa7lAXznUfnLQNdNSdNi1iNodR0W+RFFfx8H+/ZBF1QOuJoLjO
J4GV1Hkpu/E1RF/hd0cGcbCMJnlt69q68dTrkeGftVDcxc+ARo3Gmb584ekgFCB/7fTqDaOHuoiY
594vh6hNg3ReNIazKjMhELvFAlSyqvlHP4BQhD+Pv+NdXHrxS0PvIA/6MKmfmMzroP5BsCv3KQjN
b3BGqdISXStMn0/aRYHsQ+vl/U3z1vsi5acRwCFZFCsvn8F1p9rUO2t85Z1ibDpVWG774KurvRka
zbf3F7s+EEwMFuPEBZQKEmO1TeKhLueO2vvVcUT4MdYalNZnSO/9ZgBYZ2xrkC/J/v01l0P2V57I
R6KsYNbNFQ2citUvH9CKhoy7ptde8yieA92AB6R1TjT56qS6xxgBln1Rh7T8Un2OsIVKxw/v/4A3
HhpdRRo/yxsG2by6oeHxeXbrJvqrRItpm9BFOOX5BFa2Um2AR+Xw8f31rmMstzTa4WTHfFBsnS4f
GKX5GrkNW39VQLSQqCKt27Lo1tYab6dEVbRxY0PbvL/omw/5xxx5AYkyWbhcFKcUVxEgIl+Zrjb7
sNCyuxy5pUdr7kh+2E43zt71tkVPn4QHTTx2E+Ciy/U6CrlszifjNcJm89zOACZ8I+q152kcLO1G
rfHWFkIjkwyLbUtIWQLvXzenjQ58U6St8eowEY4PVe/hBCaHRfaEuI9NYNmh7xGZMqm3AKCdD7lQ
nFuKvlef1aNjt0i7OkxR4IKsP6thVjGNIfsV22vIemYDb26CbRgAYFcnv2/z6pEjV93wnLq6VFgW
TIRGgY7LNlfp5bPnCjBLy6rN12IGdWdjC4QBLMT4TZIo1qvTDMPRafVp7+ZJe/jHPUVeBnlTJzdD
BJWR3uXSnGiF3vpsvVaFSL5lsLfuEaRxns1KL7aQTYrd/2O9JZk2dJAg9rr35oKRn7jErVczQT3B
dx1mu9hdJ+LRHcp436BndOMJr78plTJdYbrDBAhAuJdPmNBt10LO6uuoKPIFPEbyBModGz8NyZMs
LoaXBqT6LTGON1bViQ4QLaDyYz61nOW/tnNKvzdr+lh5nYTz4sVRiDaJ1m8QE9AnkATGb9Bg7S0V
y6sDSwgGsm6RhJGJocJ4uSguhZk54GTwCgg3/151NvegUVcvw+A4L+9/x+stuyzFXJU8czFRWMUi
N1VNTGOk8hraQj0y/K32xhib58bwkk/SNPF26QY8bIBaTTcixZtLI7hN1xiqOIXF5VMi9AOWWsTR
2UCXcfqYwVP56Fl5NH/PVPwMGdko1k7zcuwWCqTE6hvLX0XhhQ2w2KdB/ACjv3Z2muokAxHUxGcz
qcr/3GLqYRE59fOkTapF8uXegna+uSBDSGokZlTMxS+f1xw9RXqVHp/HOMoBGerxixyr7mtbQcRU
1My6cWDe2EVg6ZknA9Kiglm7s2ZdY+RzZHivE0QWqIcgJLRA6VOr8nOTEHTjfb61nAUABNfPxT9t
Dd8c7LCNJsMJcX6FemLV2Lf6qh6qB72RWf2vVyjqmliNYW/G6eQOXb3LrHIh6UPNPo8aIgOHfkRB
uAMt5QWWqmBugnRSfff+SXnj+ViSwohUjKadpV9+viq1KxJYEZ0rutzh1ogH5ROyYCgGhaL+9f5a
b2wVYBngDmHx6bzP1amMF36nU03xuUm9aoOHavpUNFm676Yu2eW68fv/sRzvkQ4QikPwZC4fTQnr
GVH/Mj7X/Zw0kHU6814HNQ1HiDYGGk7jLZvoNx8QcMUibQiHbk3xT5lc0IrM4nOml2kXNFEuhvs2
KRx906CIlm5mK03Uf9+hoCqpdtAg5ppcF17QmJU5xXH1VUkyRX2oRQObTVZi6nZLa+zWlfzG1UFw
4/BB82bAuu4hVJ5o4xwW5TkUJSaq2EMqxa6hZbqfk7GuHqp2eEA+pTy9/zGv96nOqeBa5uwz+V7f
zFqOClhr5OLsNnpF65YJWFA2Ize1Nt06hm+uRezGuMImkq+nIHqppXMqa3GOaI3eWUVn7PRi7B8U
E6fG/8djET2RPGenMo+93KNIeSLMBMDoTOTRys1Yqjr85tR+9tSw/fdYxjv8a7Hl6vrr1lcl0j21
6sbnKkEx0i+dYer8iEa3coCBcAsjdr1RWA3xhYXTQ3Kzhog1itYzgufRKm9ANbiP3CxwcjMr/Dh1
y8cZw5rjovX5+Z/fKB0QOhBIXLyBNdbqKAZzbYszhnUCvn3vnYH+o5uImOMtTOIbG4WGB5UWwxW6
O+vLoQLma8tYF+eex3rxKgPnbaRiEdMps1sKE2+uRSbDfAzg+JWyQo3gZt7IOT5PCHOfbFtXHjIA
LIGc2luV3FtLIV/NkAxzSGLKKnB6NcKNmqPEyDHAM/JroIiIoPayjdCnGWESvP/FrqMmtx25Espw
4DZAeF5uy4R92etoqJ8bmvgfmLC8yNhWDrbWa5+BuvQf31/uOkG7XG71dJNdxlYUJfEZcRoM1Gno
51w+yAh8c1u7fvKiSi0/t7KyEPfkB23fX/3Gw64rGkX0tO7aCHoSGrD0A5DEwNQo/qDIZg5CDS3m
f1+PsMkNz8mnebv8nr/OfIEpCKrHc3L2GlceUy9RPgEhGLYeNgzfG5wPb3Xf3npAOv6EKzBWwExW
CUXZQcbl+hDnYfLCT+qoFw+lDTe0c+fsbraH/gbY/a3PCa0KGCW9BxDCq8/pmb1RD1C+z8g8jiix
9mJAMm6Ka7kter2YD15fq6DRxTgngWtY3b/BKZdb0ITa4C3ARorUdfdsUBwY3tgUn93KlHi3VuRP
k1O/5oVa/uJt3JItf+twIvy2KKPD1KQWvfygWaZAv25Dcc6qZviYyZ5eh2GK5M6O5kLcOJpvLgba
mmdcEJNrEvnoekOK7nh8LlE67J8aJot3ellN1eOYGcmNJv11Cxl3A4ZnsGK4NGiJrfZqXqPND2ws
OefYcoZY7jZ5FqBmbDGp9ObOH6M6++biZY5euWz5t7kUfq9r6WmkELt7/+C8cX2hiE1Hm3eNscx6
fIgIbYbVS8XB0UrbejIib8S5CjI6UBB2tq8NfSzQRVv0N95feQ1hW7YUiRyXFHAIpDbWCN0QaY9F
Bis9JwUCWZs67KYX0w6bwG5Tz/RN4j5/ahPt5VaU1WshwVxvxs7yHqe5Hx46vbrle7Ok5hctVH7S
IloFAwEBLQYMl7sOTVinrMIwORe5lU+QNGiDoeVjR/v3n/2N6IFWIERggI/0idfyD9EopGfFc3bW
TfTbfaBHyX6eUav1cV6dfy9AjRuTuDfiB1GRwoOpEIj6dRtRT7neLSvO4SDl4XGacIoNUGHVc2QK
5l8QupWPbai1PvRQ54bNxhsPS/0KE4skE+DEVblgx0U6zmZ+NobiXLcq0EDNFijHZXAEp9i+GZvf
+IpAsGlDA2sjX3FW7TTGqPjDDh5vFyMuuS1rj81bY8fU3djCbzyZq/P3u4sXIpF5ldaOmQZQL67y
M7IsKsiItuk3KNS6/8fZee3GraTt+ooIMIfTjmpJtmU5tOQTQpJl5kwWw9X/T3kBe7vZjSY0mMEk
r1nVrPiFNyC3blXFprAbbeGdu3R5uLw7YGYhaUjTrdMd2sWGVafVlD3VMOZ3tSPwcm8m/Z3qYnDb
ggm5ofjWrjHSNa217MutE29CqkxTxh/X9/CFmwPHSspOMqsGTDW7oUWFU+DI2j6Fte4plErjeB0V
nK2V3ThPkQpTIjQSdXt91PmUowIKz5Sbk1wXtPCc81AUqGRTLR2PkRk0uKio1iGOOu7OshfvTuIF
SypXlwY0EJNEP4EriqfodMJhyfMW8aX01Qz3bkCf41D0Uz2s6Ld099rgRR+M7OUXksnL/onMA+fU
o6xNkGzAUOVoZGmd34Sw0N71zlKaTZOgzHt9OucvnxyMvp6EczAqysGnX5dSGQRP2alHhHDSeEMh
NQNn7jlBuDGqPJ0WbqFLkwkDlSYqjw0bcTaZne62RmpU07Ec61b7FMdFlt6bQ238nOJg3FbjWC/E
TfLv+O+NLj+Qp5aajxT8OquOVCLUvCFvp6MbAV0MbboatWrld70gQ1wXExm8qvXZM1Wbad9FHjr4
12d4fkz+/gBaxhSDZXHfmd0RlVWWJSI42hErHStb6Z1uPOICq+2VwDNfhdLFDwKTvG/XR51fgf+N
SlqqUfuglzI7nMHUWWJqR+2oYjUA4wQOkw5R01py9LiwoFht/k1CCWfOSnljZjYuUjvqcXJ6s9lb
4O/EphtM/BCiWFe/C723q931b7s4pizCytOB3uus9IzSjotERqEf0bfzOoxgY7rwqz4po/i28ynw
rajKFcrz9VHPUCVMKfMJ4MCTBURQNKdHxZhET+GrN45xMxUPoWpmG9UvOyiJBOH8x3BrIhzyqInR
DLfI7E93qV7bC8HjhfNKb/xvtR+slzXfTbHRaF1SdSZlYQerXRzR/IMa0s+C1WE3C5fDPGaQX2zI
vB8lNCkvOZvoyUSuCHaXAfhunLxbVVOqTTnodxgC1dp2sIAvrRq0HiESO0s1xgsbmPuBEwO6Axb5
nEuNh7BX0qcGFDUaXbYxrCE2t14bFIfry3phM/F0Q4qnrMHazoNx6P6ohCiGCVbIqr1bIJXh3m9C
33zqxyl+pj1WeTfXh7w4rVATiIeoB3hzx1IAmrTCI59P6/tg3DdBOUCWcFsNLU3DUDAy8VJtIwbT
f0pRdFhY1AsXolTpApFEIY7uwuw+Qp42p+kw8LwYvv1Sgtqq90Oe6VClYFPeDgrGA4dGeP0jVkjk
ArGVe0vMxQt3IsQ8Eg6KjlyJ83wLhlQpOivRjqkaxMndqOjIEjkpyOTPdWgn2oGTrd5pNWo1C3fH
xa+nXgcUDmo7OhmnhzgKysopQSccS/wMks+KD+ergZiobpHDgwUUgImXQXBeWBuLv7halUqoPV3f
AJf2HM2P//cj9NMfoehRD4m51I+VqrVfQFVlzxklkq2dIwdE4mcs7PFL0/1XEJtWKD3meWe7csLJ
DzAfOuoKaAxe5lRs6IDq3+OWRuG2BJFdrWsE4z7ayZcXCI8KITKFeyR5jdMPbRE7dTWRGMewqJuX
0Gp1/1OYqagNRhlOWGgOxu4vvYu1x49PME89Cb0B/I8w8XRcpW98PytN40idudkqseHtfHR/U4gt
U7QFIDztrw94aYYRHAbzQ8AptQ5PBxS0IYCDNDgHFFpzn4Ck/FQ4Rexu/AoW3U7J8zBYB9SulqRM
Lw4MdQKUIQpfpCGnAyfK4OZOXRhHpcfzN3fVtz6oxWfs+UqkDCO/qNf+qIfp5n/4XoNsjmCOe/NM
WMwcBCz12jhyTssHp62DbyIT9Hx8gNd/fITnY2znW7tbCKYuPX8gYWQSyQ0GpvT0cwGQ14pPQHK0
J4PeWjkKa9hJqxxlZZSl87/cU8h/gl7lE5nf2bJabRr0AH7Mo92F6RFd8elhGkfXX+X6VHJU69DY
FiGdqIXtdOmC4OHDd1jK95OYn37mpENQAappHsu2m/YopMXYQnlNZ6+iyEOYckgp5yy8C5d2kvRV
ZStJ0ZR5GzHNzXGw6sw84ivxuS0D/dhWnbEnpbRkf7u7KwxlfL6+jS498mSzFKCgDBKfy9v6n6ot
glm+gdy9ccShGpN0IGrpDupnvMTMvrRtyFUBgkgOxRkR0FFR2ZR01yOmQc67EhZ6up56AVjUHNV2
+B/eGFIc0GFUH4AAzt4YvEeiToMkcsw1y7/TS+wBNwjef6rq+kkpY0xhuBPdW02fsMXy/XJh+AsL
yT2EHjYPHJVwa3ZGgBC1Dmrg9hHp3sHeK8JHoG9SzP5Y58NU39hKrSYbE120D0q/g7Qj2yAZoLxE
gk7KfLqcftw7tkhdRrbgpExKa2ywSYqgQpb+HwINO5bWKxS5cAop8tWAuuISB/Xix0uHbH4Lwfq8
PBBLcxITv+pjYavxXmTaBDpjoL2BOfEUriA6Njs6qenC4blwYGlW/XWSJXNHDuf0yzWXXl+LmuCx
Qhsl2qKRnIiVVnl/lDjo9FVpI7l//ejIv+MsrwXpLcvV1PNQWZIT8c/RGY1JZZkj59gpvWQDpUMc
vpZdnIUbVXRYPRr52Ch7z5wKZwX0X/9e878scTIufTfFbIkVlNjE+Tsw6PqojnXsHOM6QzOm7e2V
Ug0hJmmx/5ihnL0kD7M04Cx0siCgKCnOy8epdLx6q1Z6aCNHQl7rogOGgl8MkXZ7faov3B7k77QJ
wRiCrT2zE9CbYUjzisXFhKLEH6DR7ug15fHaDNpuAYV44UoEOktDWZ4lwCOzM2TgSNbZpm8dg6Q2
/RWCTKhy5K4YPv6SwnvCq4rapQSPzC4pBOexM2wIkRJHr6YCTYpcfMVBKhHbaDDG+vjxOZTIDZfb
gTr0fKOYatr42WRYx2IMu+42Cl2nwS/Epu0ZV7m70Ky6kGHJSgsHhMcM+NRsEvFpjVVueetooyWp
rqMITBNySOljnYXZ0fI6FU2rIL5FKnAJcnhxaLD2nkUxRIMIdnou7TylPNDb5nHgpQXHbqjNAUup
PD7gSTbUt3olMN0RcKh+K/z3JR2fS3sVkDuoOP7FRXH7dPjIqwVmVq1zNMIU3p0Q8S9VVOZ6rJx6
Ae0t/1anNxBQKoO3GwAJVO75kuqYPfdmpOlHXw3qfq0UTfk7RPlk3KXIsXdbV41SdOor5G++Xd9M
55eATumHGUbgjXd2vrwKInKhZyfWUY21eF9BlM82ES7B+rcGjeAb1Lc09f36kOfzypDYPXAqgW9R
UjydVwQNYG1bAoRulXX3gWIicFmRwq5VJQqXesvndwD4a+xL0MQAU3IWFqneBMUVm42jjlfgm+aM
WrMLUlR6P/xqMQ4eUfhYsIjEuKcfNeitZgcu41juVOc7dCGwOkZIQkEU1yicTWL72DVcn8gLuwaw
C7VQAJy8X/Pqtts5dmMltXek32pUu6YqaEnFldRScUTj35UuPpy43FdLlcrzB1PnmZTVJElcZO+c
fiyTONLRBTHqFzi8rgdVBLuI3ma0c5vAeMkad8LjEf/GtaKiY73Jhi5ZarZe2Lj//oZ5Y6rSmxTD
jCB6yi01+RI0bRRvEzRv8RbrumJtojm25Oh0fh/x2RLZLsvuaALM1tjt3bZDhip44smZwjuMm4Sx
riIvwTXbFfkdPpRlvYqRY/jpx213vL7al0c3SSjwCaH0ICfknyglGkmZC2obTzr07O84hLT+mkjC
/g4vG8TNkMcPRKfFN9jCxkKKeuHEcloJjqj9k0XNG9tG1dhpatrKcaAOc2cq1XibJY7yrQUNtL/+
lZeWVeq9EiG4KH/MoYk4G6RTPiTBU6H19aov+uDBi/1x003pN33wrO/Xh7twhGzZT0AQSUPkYa6z
CwpGRR4yUY5pHsb5etK6YdxmTH60NRstHoJVPYJEC5zBXujkXriYwKDQR8H+h8twLi/bdMGoOLYf
PlFmH+1dItCe3rdOZP0PE0rt15XijtD650QiYZRxUSF996SVItvzyAyrSYOolbqTaPYRLmBLUiiX
lpAnhU6YFIU4C7tqzHq8eDCipxbKIrLYwAPyvYdfe3gDh8CpD1lhV18/vo6QF4nd6eaSscwOR5b4
Wu6b4IT11nDu+0kd1pni471dtN5Xu7PqLW7d9sLUXjoWlH4pizG7dOVngyoT5BK9coOnEA4slqTc
hgcdI/mvTQ1h8foHXhwLCTZSfOB1lNlPT39MYU4BUwRmPu2rByn9t/b7rPE2Rder+cKHXdqbhF1S
0gN6Mwnw6WC5owWp44XRE5YO2QtCu0Wwb9Ooyjcf/yjJC9eRzuFimz9gTTjVjYHPwzGNHLFLisLx
10bbBsbBGhH9+/7x0dgadApkd4KC+elXGVZpRZqiekfh9qqzrZo4zFdmq+bRtomN8Pf10S7NIXks
7XU+DTiI/PN/ruvBxykjJdI4WjT3P1d6DgAISFSdbK+Pc+lZ4CH+C7fi2pwHyZK85SbI4x1peljZ
jYez1Sf6JO4nxKNdI1uhNiHAQaV19BIMnlovDH8pFKAwQsZKuRbFkNmkqqpwocVUyjGZ8OCSMrFi
W+pVcVc0Alr64FU7pjjaq4KrHfPvZsm15NINDjcAABRYUAofs1hEQ7u89GNu8LAr/U8+rLZPCTnL
fW5NKW0Hm6ZQjb/p9Um/0MAEUA5IEnchqTowR6uYuRaohR95R+SG6+RTUdT+qnH00NinFGywts7x
CHBXsZh0HUsvK/vsW35jPuXq1Lwv/BZ5GmfJg43OKyEBZTnqNbM8PqDiKrAM8Y9ZmnIN1Uz3DZT5
EsdIpHtvVWxdEK9M2g1GI9ZeARGcrUlLta1P02xcp06VbCrEk2+u/65Lz4BH5Uz6yVAInV8iQaNb
uNXFPoQq7J2wqEgrvFMTNYLgjejKjYJD2+F/GJIjjiw4O4GO4OmZyzSlC/TCdI5DO5kGm7FqP/Hz
endroJ1JaBZm1s/rQ/69NWazD2jnL/AO8Cq51OmYiBamedZ3NmX00tWOoeo1446dgT46pWV0f2FY
6Fgkx0pWr8OowdADp/W+2dpBQ6cuQcT7q++pUbtPijA/eHin50+GlBLbXP+lFy4Kfp6kt5HLEwvM
XqvIKTzfsAKMD7BWqVbemHXeepQWza3QlbhflbqVbS0jda0Hq2yMYWH82UHlcYJZzxmVtRhgJH/R
WP9ciE2poEEzqPZzGUV/4t4s7lSzmJJ1Bnxn4wyi/Zlqmr6QWM824X+D4htIER4mNwY0p6sjtDEl
wuuw+Rt6FQkSGpWrfpqGR/JSEwcfpD0XrobZhfjfiMStdOqkecEcLeIFRZCKMree8daecE8Y6+nO
tntHOpdr/mfbN9tkbcSWwBLTcYo16vvjAk5nttJ/fwKfSmMHKRTupxlmD3RzS42Ij1bzNuXhFs0t
7etiDakv2KhJoq1Ai+YbehT5wpn/y8X/5zT8HRoEN6rJmAlQNZ9tss4YhZv4gfscDX7Sf4qRFzIe
Q/QMJhzRLR0XEoL7+jNaxsZ6tDspOwq7q18jJxJ+xtJHDw9Z3KMxYvsovKJlqXfRSm3tPNo1ZLLD
22D2LT71eRtqj1PXe+665DG/7yESlwtP2/negWcL94XbBNkv0DGne6eqi47af8o0lvioxVbXxqtw
MHHI7rwk+ax16J9eP6Lne4cR6e2CM+Ip5305HdFG7ElrFct6xhG0W0+m0j5hNDDu2jDLbr1U124a
Qx33JY3TPazGJSFM+VafLh5HVJI4ZEOQ8zIbXi2U1uwRs3z2RNjtdbdoN0HoYQ+MPsbu+pfOsZds
FNlToKeNpAuEn3k7GwfiCUmV0n62+zoFkm11w6H1EERaFZVtthvhdilyuZ32yfGK3LtpOW5bvTd6
D72/knj0+u85v5z4OdQ5eaYgpYJaPp35pPVNAWbCfq5Gndqt7VdbjNbSnQPXejU5kbp3uMwXrooL
8/13wkk+KbCSRJwOOrhKEkWQmp+x+Xb2dqH2r7GDuuC68QtzQUTj8lh0OCDAS2mZ2WamzG80dZzY
z1qhxz/7MR5pvI4xKmDFEiP+/PqRa0vnCi1MKbs+u3Mrz8oVnJXs59Qm8pQs9pUI9Brh1+IQWQgk
g6jLduj3Rgsp9eWBMaKi4AciZ/6NKOoK3USk9BnQgoe9tshvHHS5EUPzhhWtw63oa9yFtWzhvp2b
VbCZgUcwqFTIpo46L1pYmNBYZgjTwBwsp/wu0P6HYeEG2g9D7ZCHK6wYDzxYWL2JlaxZOXTb00Ra
+pV9dofDXMuG70st2zfCiLeG0lJYur7BLxw4SbimcATfRHYN5Ab55/mFeVkkRTYYv8Ky/eVj77Kz
RByujRRvuiSwRkB/irk2G1ygKhwJ1s0QeHt6gPZCGHC+EcGuUHKh4iHz9LmwYRup+J2Gwn3WsyS8
1VoxPDSVUF7GHjuqhY8+P9XgwiTwjR1P3DNHy48GHiJ2EfnPSZ62d75m1AeEE2JgHKryc9JaJJml
Qdf1mT5/NiheQTaXpGyLFu7sFo2nwMFMVES/amRjHps48Z479CmblR+a3aasu+H3xwekNW7zbkiF
j3l1zkW5KAQ7H/8SjTUedR+Yjlfr6l5JtPGpa9XX68PNI152uxSmYkohgZNxGHLW/9lJZYqvROc4
wa8qckv7W5EhfbvWWq9R71JQZiv68taW6P53M4T+Hdx7BHxHp9X2ZYi0jICREu9xYevSnYWLHl5T
eTMtTMmFhYeGCNWYeiTQtHkENHrDiMNr4z77tVlucAPyP8dDm26CMunfzKxzVzXWPUud6wtbGzYi
MqjIR0CDnGvWK2Q4kzHajGpMKFoWiX4/eYP1BCNlkZh7ftext4jtAB4CzjqD0ygpIrrInNCScqJ4
XTWF2OONg/Bj5QR3dqh2j6PWlXiMNEuQjPOvZDQqpaT8gPhpDc6Wv0VrrgfD82uiHW7QJU7gjjd5
qK6SzAwXbosLm43RqF4ijCnZNu4sllXy2EGzuUl+4eaq6uu8rYZyXZp5Vj0osYNphtkW1gj/xQ+0
bZr0rvMyQED7Upo1yoY4yat/ADrBwxlLUeHzlnpu/D1pG/bp9WNxNi1UAaDYoj4IAcDjBTydlgjo
k9P6bfhKoR5xrqKr0w1R8uhvkflvv18f7Gz1ZaRCuVq2mqjK/3Vy/ecITklW4wLhha+Z7if3wk5S
pHQyknumZyUKxfhR29E9tZh64Yk9u9wMqvI2iRTZtSxDzi43hOKQmEZI5CXmfXjJ9XS6E6IcvpZp
NbzEduIs3OCXx4OfQhxOhWcuotTmjlGYQ6K/+HgC3eippxzFkKfwNIFurwJNTRfa3ZcGpDyGFJ5U
DEF793QZHRTeo8gfzJdRLd2XSQz2Q54COsK4Id8Ywlwqgc6Ze1JJR0PjlzNMLAjISC71v0up4Vjb
Wbry5mZ1Z2+KvmrJePQwOtT4muZ3BkAu8Zpqo2MpB+kYVTxGjd2233JjxLwWcTR0RPd5glvGQu5M
PM7YJwmBxHFLuAbYGCo587imAVFco74o3qwsDRV7Aw05JJJq0iZCWHzIXcu/d9s22QeKm05fzBo/
2xV/SnKnxFbofQb6lsHiAle5GahO9oDhOhdTScdUm5s6d/r8MCgBGJc0H3L1lgxZs26mJjLxFhk1
Vex6VWTKUyv929dRh8/21u3a8M0gVkBRqmyJznuhRfkjuveNHa4VU8nHeGuXRg3eOE/d+AfQAWV8
8sLWeYbKq6afNDMyn8lPYswUTRF02xi/rXCNhQ7+AvT7IygejntUSi9s9l5QBZQMxDCGD5VeU6po
S4P/K/IqJCP+xm3StD8UgW1Fj04cd49+W/vDjUL975sZGOG4UibbjDZj7CBwrCRDeTfqrf598ppW
+wVB0asRtU2y+Av4guHORmMuWk1wTNOtnfR29qMxB1U9uAMWxNjhNo7SbxrbwKugHHz31gxco1s5
gVK3WyhOSOLrUem1B9eCzvzeZL5KNlFpNeKVk148xkk/mfgto51/746Id7F8nv8De6Qm3zVaMdor
3LFgRLh9qGwgiibN3h8D5d7PssFbR71T1N/tagxVHIPMqkzyre3DrAhviiQI3d0A/vhpUmLVfEtC
EdP8yUBm7LxKMf6YePgW2couMAksNnaP9Hu/cFucXYs2nXCbW5H4FruneYVf8wI1Aqw7vnFFtPsQ
pjOmrJgKyax6VaO6uVEqyJJq1CcLKcDZyHAQZNER9Q9KLjwDp6cYw8auRgrU/G33albv9K5RAogW
mva19UTxoxZZOiGV3KaFt2/DIOmWGMBnpQMCDwq9cKABBQEQn10jYwbnOcvy4E87Dnbw1XBb9wnX
8IlALKu/9CEC1HdT5dfbOOyyH7xO48JLfRZy0cekdkCDmMxLdotPZwDYu5aTuCSvhPfaPnIzM9iU
+ZgbK/jun5Wc6ujaarzSW1jz+YVNNZF+PAE3IbcMumfvbupWtBlr1X4dFcXeVdNYHUrdpb9p5gMq
WhVAyetvrzm7FIFlQm0HAYByAOzfeV27SwOMe5zBew3KyJnunFHgFi/f6I/J12CTJZvtLq8QzA4Q
+LOXCGR/OfHKeq9UilDuGxrx3SqC7F0v4e9/eBItDjvxJNELMj3z2rA+mv4Y4V/9qhbFdAPqqr1t
okpdEz4h7ibqJW74vH/y9+NIzOCrIDspJUpmu8WNMCfwCu/VA9j41RGe+OK75bhB5bg9jGqEZxAa
FzX+wqV5QPHtRW/LJVmEs5RYzjBhLLrCUMd56+Xz98/TWwutpLGVeq9Z1en1xrcndxUR4f0IWzHe
9qNrbkM7Tt76IfDf9XDqv6RWjkufleFGeH1Tze+P/34KWDc0pakZzyGEad6pw9QK77X03M4+eELk
9Up0kxsg4ip07hKtmm6LrIi/at0YfL0++vmWlhPx/0efTYQ1FKbVTZr/WvV5hGSYOwZrI3QXl/38
rDIOUlfckLIGMSfBjSAye69tmHBsk76ZXq3t7Km19jyN/Z0dedMCw+/SeLCpoenokiA7F74ohGuP
nje6r0NvGd/1bHA3uDf3a6HgBtWiwLFwjOY5gFxFsDlExhxa0mQ5z/9sKFHZg4oznPeaBrX1oA91
8JyH7nCYzBgE4fU1u/RtgB0oNeDLAzFodoJgDY5OrUeMFQpn2BednUIriNxppaSKh1Veahk/rg95
YZvQ5gWwR48RBuN8Ok0t710lLnxpR9oF68bmA3dqwlO+8G0XTgMDyUXDjs+Ccnw6j2VGIcMsJ/+1
UZGlKHLfe5mMUtnaUeejojem66rw6+9xXDf76594YQVlloHYJAAW6tKzFdTbforMqvZeNaMPvf2k
TnGyApIxbdVBZNNC1DB/M9kvIL1J4KH9SNWDWdRgRzoIbC1QXlNTQS+JgiyGpMjuhm9+qaREEW22
CgzPf7r+kRe2Dpc8cCcqY+zSs7pzaNpUmC2m16+Dt6TFN41UcTgoCLNtraT7oMCkvOx10JGIfMsm
PZjl0+WkGViDIh2VV8WulVsFvtNGSDOhreLiaWwyCx8UuPtvRFl9gxkK4Xbub0DbKcbFRFNeA1SN
kS62E3+toFqGA1KI8+b16bx0LDBNA1NCrkQSN1vF1MIWtgyF/5qbqFJt3cKsnjRtmNSF2+XSbiHu
IN+HW8R2mZ14T9SVgUK4/+pkQXeghzxukzSJbqtO9e+dCq2kepz8m+sfd2lQvNFk8ge4BKzT6doN
hV94CWC1N4VMYY3dVr9NfYTfwlCrbrqyMz+VerSkvn0+KDhLipkQiXkkztTEeh/rYV+1g7cOQLCx
RgBE0CEKunbnIuhzjzGwV65C3V/CtZ6vJOPKCIi6FgoVc1wrFet6CEKHM5G0Rr1C+E4nJKFk9Of6
pJ7fMlygPBVMJ/DZMxUXu4ttHMG68G3oHe/eGLNxJfk+j6aueNuPD4XVI2rmDrkBP/h0/bIgQj4S
aC5D9dk97OD4e5iJiniySD98rYAqkFrp4FkIYeaBcVA16HmrJl/lGfmnTGmUwzBqHAUR4pTeFLvr
X3Zhk0AgkXoUPEaYPsxuFfwVnaxDruStURtrEzlD+4R4IArieOTe9Yqhr5qsWDJnmKdZTCIdFE2S
otCe8+bfaFlenZs5SHJV7fu9QdFlY5jAi6IxMT5TYW63hTLoP0MKZeilqR9EAXKvIfXmWLIUxrah
CHe6muirohNmKNEb1Tlx4JmEN+Pk6aMziehwfXrPHwlGo5INqIizwG49HcoqXGFNdpW9Neh2VVs1
i4rkwW1zRf9Bhar9GpQgpD6o6ye/jzicQi5pAUnPXJktK5MkF+Qgb4B/g70aFN5X6kLG/Tjk4Q2S
2MPC7XbhI6kTSNkoWDv82+x2yz17qk3SmzejdqyVhQYdMJi+aTd4YZh/YsrECy/++cmXryANKQp9
FDXn9Ux4qliHd0P6po46vlpF4PwQkWGtGw2k2MK7dGEscjq0T0EUyNfePV1Bwogi7PsyeVN8OgXf
x6Qm/fc9P1MORWgX36/vl7PRZB4HnhkkrGz/zqfSrXWow0bUvg2Fo/7CrLNbaQSoPL7Y//wPY5GZ
gZCQpQ6KYadfptI3tdUp6t4MtbBACdipv+VNNDY9Nu9LLYize4YknNqszMz4MvLE08GEGY115evD
G2puzT1uO/a6KnvryyDig4DyH+k4Ll6fS/n7/627SpwWekzwu3CIotc2+76idP08DWL9DZwv4Uvr
5JW61akVLuR952tGOZ8mEpc1EE5AbKef5iUCkCbGMG94PrT9atDt4DYcfNGuU9VbigLlPJ1+lEyx
4cdBc+I1mhvLaQ2msOi7pr9TqzNW6NRbP3ATjNfTkDq7UYnytTH63jZI9Pz39ek8qzYAjkV8hVoD
zy2nfB6hGYNtZF0t6j+UTO2XqM7KOzKr8bGKTf82xdv4d6l2yvfY1IZbfFbdn3o29gtzPXcYp0Il
mTqUOvANgr03R9fg2Df4xWS17zAJkXyZ7NiH2xl1QUVdbOya2zRStSfFMybzh2JmIaC40dBust6q
kfXQM/0FsxE/PqSqVqgLb+kZgoFoS2o7SQ16yXWb/zgjwvW6TS39vXIT41Hg4vICy7l9ouJdZ+sU
mQsMkl13W5GJ3lVxLpy1ZynaA3Z4uMKZgyl+1lMyHFGQ6IbtwvLJGOXfnSN/HEcCgL0MK9DtPN2m
Wo2TqtAQZlPr1vsU0Xl60iwlrVZ64xpf+nhS8GhvEc5Z9ZTrMxQOnTDciLrsb1oz7MNNaMKAWFjP
+dMhfxSJMJEAWY106D39UQ42roFIbO19GtPh3ao0bLNTqqomq/aoJ4m9NAuy3nc6CxxQatSYhSLV
hinN6YCDa0VZqA3Oe1zUargK+ry1IKZgdF1hJfgFymCu3jshqiRmGnfupuCpfvRzU6wKQ8t+5yPx
zC4E0B9vrq/P+UxQ+pXJOgkQXIh5XuKmBYzGTvN/J531okB0o92fi/7ed/LyJovr9+vDze9jKr30
1qWMHG1vYJazS8v3uqbqCj14D3gEVpOa0BBRKuWuLpv20EO9vTVxg1+Y/fnl9XdQOL5U+NE0pfJ7
OvneiOmGUBi0mICstlC/9rS8vHVgFdpD55XafrAa7dAE0biQ9V2YXe5o6toUuoFKzfEyyDdXltUp
wfuoxf1z2brFJowjA9b0kGwwlb/54OwiT4VWHrc0rx0w4dmHEimpURTH8TsHp8lWhijyt8Hoxmbt
iQy7mtoykOszxVKeac13N+NCniQQA1RwXhDWNKhXhhsl76j729sqRzY98GrfWqs2795HdyyD0dpU
Qa+wnIQQp6tZQuEXbt5hTuzp0biq0rZQtqlB9QPBB2Xb22O9xO6/8H3U8YFeQ9iUVd7ZHWY4WUyj
XGTvCEnnN7XvunfZlPuHKQLCen0JLw8FAJeHBmLSmeIJyHhg9mX2HqZ6tM08TdkNoa7nuJVTIFgI
Ms+2J0AQlGcZBr+sc/oFVUjkMJU6fwe9GK6jZDBuOppR+3EUykNWLNrTXhwPBhTIF2ogaB+eLp3a
gmqKtah4j2IraFZOWVTtQdUH6y6ocwz5SqSKFqCTZ2dffiKnQV434EPnSycNjislcbJ3O46Hr5iu
ldu6gGRbd5AVV2qjt/eVaaH5RVi4FDRdWEueFwNvFhm2QNA+/dwRBm4c+Gr+HnYDMh9gWIqbpupj
mLXw2R6ub5wLc8tgpCXc48Tycw/zPDeiLDWa4n3KE8R4TBviOfJme+EbsO9HfenMXxyPl5PWqcSS
zSc20/UOwdeheO/q2L6hIIHbxVRnDzxc+U3DM7/QDjifTLRUIPDyT1I5bb53qiFzgj7TkncEFtXH
KuiqDQXm8YFC/hJ2/DzkJIiCx0ribMnIcy6eouFcqBEspe+BW5XuKp/0dGdLPRev0eOv7jgVmypW
K5BTwvhi90q4a6BRLbQQzyeYH0GDgNcD0wEqW6e7h6rkqMZjweF0pnhvJUWMl3pu/HbQprhpvOKj
aB1GQj8FgCBFA0pN83q2b3SibJUpf29G86XpqvYmMHi4ysnZRKRKu+vb9Xw5gYbRiaUsaQC6Mmel
rU4XXWL4SvduJKb/OVInZZfEXnQwDfH+8ZFAEhJ20NynvT2L9SIPwnur1OLd7/XyftK9cNuLINpl
YVXvrw8l39d/ojxgXZDoQMcCYYB6SahzumTQHlMHqpD+J8gLc19qjb5tNLdfa9BZD2XQ2IfMtYJN
2EfxD9UF9Xd9+Dkc6b/xJbiMG09K5Mst9U8Lqwey2bdhq/2B+mCa29at9J+t2Xb7HM2GTTOW6r0a
+M+qr2ORGUhbN4zudqbTTF/UNlu6/mZXr/w1VEvoAZHtEx/ME1Rat0CmtVb/oyvC2TSBDwXDzn3j
MfENd9/4prsKM7S2V3GCVur1qZAv8mwloKVyhOmMc13MK6f2YDi5HuTGn3Cg4RR0xfRTjx1loSA0
Twv/+0T5gcQjiJTNoXxZSxEzzzXjTwvm56ClirHKGy9rVnpdhzt1tPQVqh/uYRyH6VPcKJ+NIekO
kdMe0qIvv4GfroOFL583xvlNf0v9vHfkqwTvs1fHHTosujLT+GPrxUtTZP5NCMJ9xxv53DmxW6+0
xA6njeeL6LEaI2giqHTBqyKoub4GsyP+3w/hhYAfISXV52i8ssoxwtNT8w8wR1i6XmwforATO0WY
yvb6UPMbW44F6EuqsMh/0Ps73fld70U6EU4YwBt0q3Hlucad6Nvg15AGzWFqpmhjNYW/yYRXbQbM
DYodqJ/X679iltzIH4GhBIk4KiLwGOdJnha4RW+B2AlWZtx4t53rfS3r3hWrSuuqb3GNNDpAtW7J
Z+/CLnRoeoKwJdHhpM0bZqMfF0piCizpIe5/Lh3FT3HE0MVar5TxT5MO7tZSouBlMDA5WBVpWh0s
5E3XnZM11Rr/jPIWr5dqKbq8cB1JZjPAIjJsDLLmqoFeYoW2l9bonIFJVT8FQxcerFFxV13iILqf
+wNedVWzdqrU3gl9cGDZNebdOOX61qBd/fP68pzvR9T+4WXxqjtSEW52MFrdE3arFjH69JYJUMbD
dppFiVaxWSyxWc7uH0ouoCXobFArlvvydD+WedErSuOIgN7QmK1Blw/eRpRZUC4c97M9x0AQgthz
UL447vLP/7nynb4axlqoQ7BS0ZVKtt7/UXYmy3Hj2Bp+IkZwHrZkDspMyZLl2RuGy5Y5DwBBEuTT
34/uiBullEOK6kVvurqgJEHgnPNPCJXtXa2KtX/fcjr7Mew/lZ1He+67N46/P4ThZ6csi1NzblNO
MBUO2ueLp8LP53512HgpUqvlsDLxtC953WcPBT4cOq7DQJnw2CFG7hayqKKzhSngVxRTa5eIMvOJ
I2g7UqnsCj+EJtYWdVUZGygR3IeuwR+YPOlSuTGsXvJs5RylxQ+vHDvjvS/7vD17pTGZcTcWMCPx
6Vio4S3dStGT5uBERDu4Thb+MxUz7vxN7lYwKQPpjPuUOCoHtxnTWtE2Sacuvr6+2f7yXpCKA9qh
2kHSfH34Mf0WTq0dK4tJex5OLa5fd44rmiTP+/Y7Tav+OoShfEvF8OLOpdJBSbKRIBgF0PI8fyOT
19WpOzR2FufInYbTLLpFJvM0ONalxvmxPqPrmi9Z2fTNXgDYvHXpX1WtWBh4TFmYTIMioqO9Zgn5
SNKQIs1OHivYcUsMSVcxc0d3YCZd1I7/+G7mvXH6v/jRrEnq2Jb5x7Cf8//5j4bVrq1hMljT9cjg
mWR2305hBMg8R2dba/fooUQ4+Hr13/gC/vJr6RBwSuHq36Qj2zHwr6+PVq7yIhJF8niRhMOoTFQ3
mU2q9CPZ1oN721GxN2/0BS92Fng+gzMG8TxmDrKrIo+kjbEcGWoSVFu4bqyCyleJJT2riTEY6hOj
N6I7CdkmfeOo+TMLfPa5033B19xUiJup2ovyNpi6qHEc5DDKnFR71rS+g0z60bHqL0rUoO6dO1rq
JtSVW6gkCKEa3Wq/aMe7oJ0pBYjfKFbSOqqwuh/H1chjS9pQ5hujGftdGCn3mFNYoznsh3XjdhdN
VsbIjrPgV17VPqkilPLmKXBorPPEA19ML5Hia7ZjA+eTIq6UMax7t2nM4p1fMRDCOGGQ/a6GkPlW
Isb1hQJ1C2iVXcd/QVi+5g1X1PomPRox39G48+xPUZ3HzfLh9YPkaouRcbWpMF06F9jJTE6uZ3pl
mHvkyEc3AcMg/xAssPQOEe55D1D1uz7xlZLdzetrXv2wP2uSOr0FFEKGI6v4+bZWZdR0GDcZNyCT
pbpbTJHGCmZV/g7fgTcGNC/XYjBCe4BO+0+VcPXxBsITNTPu6DQrc4CtSSjpuMrVifNgMd+Ykbxc
i8AAHiRHBQcUM+/nv6shaCfMgjk/h6lXdvGkPZU4uApLdAEhTODXn+LLN7ftCbTgPESUhMHVh1qn
6+Q7MJZOfR25N3W0DA809GK3jlG4s+1meONg+Muvg/byx8cFBBKLs+e/znak6ZL74p+8qI4+g8Rn
fVyo1Lnxxtb/9J9/G2uBceLAAbjz4hCyG1ev4+qdWuF9JufHegAWG86d0nOCuumtzvaqsWZDQgHl
SQIZbwDKNWxQqQwn14WIm0oatC6IMmLDM7u9M+KHkJrGclM0at1lIJTHNCLg7/Vfe91T/VkfPiPj
IFoqkn6uZgiNb6WBoerwNKci/5aHor5krTa/mQ2W9eFkqBuvi2ysIbw2vG1cZP4pLLBzs7pvgX1X
d93//hKQNBA/6FXQnZ6/ZA//xUK7bnBqtQx3EH+Xn0O0BgfpNeN9iSp2jHvXyG4quANPrz+Fv+0v
PhtibuHKbd3G86VXBH5DQbrGyQjK6IxVV7gv8qb4EHRi+vn6Un/5dAjY5FbdeO1Q5K8OoCZKK3uZ
WaqHlneYx4KBW9iGsTGP8xFa8Ft26ld36p+nSowvz5VZLUXt9tP/dY+TeyC9arHYztaC98wsyuES
dv2UWIMpd5IOq0p4qv9RbcyyFA0w1hgx8spoGJ4vO7bSJCNcu6egyPOvkyVR2KyjPmhnMJOwfTPo
8+XP3OojvlYaRew9rqkXEfRY38hm5zTVrk7UXNi7yM3VY4rjkReLNKsfjNEe3uJdvdw4LEus3tae
cGNeL5u1qbmdty4H4VQcrUx4p3AY3BiDEP8NYPdvv5DCCNMYuB7oAK8+j3JEODypxj0tQpq/hzSU
X1IETUHcl/6qY7rU9Q75afcf/XFQIKC1Y/BGGcBHyRZ6/iaL2RdpB8nyRA5YfifsJayS1oi8W9Us
1q2hI53I0C/euKdffCbbqptXzSaY4si/+rVB09E0jVN46ugKHrJAaTe2+7n8Aee5C+OmcsM3Vnzx
KuHsIFpFXsmg4SU8pbMwTENtkzUWLHbip22T3xSLmcY0feZbZcj/AMt/VZzbB7LVuf//Oq8+kKaz
7G4ehv6MmnUmLar1p1Mv/SljpCpwE9EyqqLYRbbnves61GPQa/PhJDicAJbaSacXRxU0opr8pS1F
eol8mdir5QUHQLEVwnZbNphGeko+MjHsfoS9537LysCZd7i1mB+5uvWQ2DiFGTgOZbN1KoCNxwdS
ZNNmv05pI77YAyx6XGwMGT5MHa67+yCPeu/GXUQrd8hzUvtrX2Npkbghe/OMmC+oD840mt1GdFin
z8MGrX7ggiN4UDQFQVWmXPwmbqs6/UQP0dpHm1Txct9ZVva57SwEanZTjO9wq27bxOIHv5sK3+of
3NQPTkaJUTcRCX4d7IvJFR9qSq8fgd0EH5Sbwm2mejBuYOk5v+1y6P4xvWkwkhUyVIcayijKGJ8A
TEaU03NWjKarDnmPZndfdlYxnrNxyB8wIrP9d6HfFOGNtJrlHp+V7NFk439rKRW/4WwEmyFwyRIq
U4/kcEeYukuyNgybT5bV4gs/V7P71UFukcctGLLYZ0uqnGM4tvoyNtr4KYVb2/vZEJ61wzMblhP/
vxFr3Ca8m/NGRhvEXfeXIiChsyZn2pnukCMJEZdDo/y7MO1BTcbQMtKH3s9t/y4vkWXGa2v0H0Yh
s/TYTFV+J+dqkbEZ9vNP3DS8Wwvixbhv0Z7+LAOrK2KmSvW3rC7Duo5nKYX53qj7Kr9l2lfXD7gW
usY/FXFu5wHjuOifOUITuuG2otlNkzF1ySx6HZ2NfjBvIaXM+M0tC2SXTGld7iNvscR9G1RtFTd2
T5tk+R03rIQsdESJa0X3yNVCL5nEJIpkzaesOs4Q13VShFlh/uytqezvGNOIYS+YTvq/h2gLsfHW
qRzvu0Y56z5zGu93P+dzfeTckLfBAArhxI0aLO8+9QCV4tBfu+oQ1DOpCMDb42ezlpCAE1eRQK2g
fw4j7AFLzJq4CG08NSJa37uhVOuPMfC6pd036dj80ztmqb7ZS2r86GfF1yM8aU0y7tOlq5NyUCtu
36LoAbWzTo6dSjonN7MPImdov6sMNHkI89oOd6+KkU7FqV1UZqLWdRhiM68qIo0XY5KPtd1N55nB
o/645oMMUEPYRnBo1ymQh8rRaoliLvD8S1WiU46rJVJ5zGb2fsL/TcUNuarydu5y7PKlm9k44k6r
c6PDcXgo5WgFZ38wepF0BEQ8SbSnm7d+LwxmkyGc9sofavVFk3GjztlQNGTDYvV0mBfYt5esA3e+
aVcrWhMuxLmP+2pVy6UehTv8wii2GH5Nhtv3Dzgg5l6dTFY69Teh8uBE4nEhT22nRnFslwmBTgdC
iD1jNJvlLsVjqr+FyePW99WskSYNjrP8Gv000ru64NiOB+S5RjwNWH3sebL28JC6oxvurMKzvkg5
tw84x/rhIZOh7uLF7rwiGe2q5MOg6/5AnLN+bwBWo27Oe+QDd4MOUXrHgWrLW3xYcvuJ7Z+Hlyoz
g7sw69I+9nHojk7lYGefWjKd/HgOMv6ByJlx3Apw1+Zds1UOLl/MWbqin+IJBsulMWrHSBq8zppk
GAwcNmv04uVuUcL8HDWrIeGFwr5I0kKPdVwHRXMKHek4O1XWG3ttXYMg6Rl5uUeBTNW9FSLzv7fI
xe5d6GzTbnDH0YixkpvKfTDxHP6R8+YN3PVjNiV66nSR2KauiqT1derEMhBDdug9iUqqK2UxJ1m4
TDZErbl8MuCY/p5rVGLaN/OPvnSEl2zdLcEB5Cv+msaS08epouVSqix/XH3ChGNCxDg46jyPPhvG
BM3dzs1SHJvSW09Ym5BGYaVYQOqsFnXshWPxXVeBeRcInCp3xtqPd1jfYaKfr8s4IaI39CmKhu4r
7oSmHQPu90EcKkN9zvzI+S0NewgSMleF2G/pT2My6qD4VaGuL2JJHFOErNetOYSQzhv5sZ/c9bD2
mMAc8eGvl52Sk2ElejR5Seugqvs812GRUG0t7+1FzEy7Rm+s76O80p+Vk9XvyyIt1oMR+aK7d0th
uO8d14gWBnJGlg4nDW8abbM7LXvpVKJ6X+vVuyxqM9YjwrT93qdKfzMhS1UHs5WRfZj6Wt7mQJzQ
AmvlvhsW2HoxTo3CiicpvQy3+9W/DVrLsAkz6dqP9ZAZT2nQWeKkoQjMiRADb8UdjIq22wrrBO8B
v0mcNevqg+gygyR21bc6Id856G+ciYcb4+k139mpcF0uHLe5m7zZ/zSnvSljLbzo7FdcEIgs3bLB
4kHMw8mh+1N7kolGE2ZJZHhxWo5VlRB/IG6dYiKcsPJRwiDIr5mEegNZF7FfKG++87qyuZ/pfMWu
NNvB3JlD42K65WD/UUcEUMMxb33n1h279FcpU4srLswLP/bnBix1ZMT4iFQ7mGiOiBjYa2Man8aw
6b8pMkvdfWOv6oau1mxj5nYeUEDuVe+bgrDGeKnMmmQWo8KPD6m0ER2LeRofK1LbvZgS0LrHJT6g
zipocxlxBut9S9jSTKDJFFSxRd9CcM1ACcON03ZdsowNDB63slTAMRRZPwO3aOdEr7O6U0YofxiZ
OVe3jjkPT1bDNCleu3ZoPphNDSIzyTb84ngDaBAhpNNTaVi6Oo0RuvQb2+rT7MI/4URJbwx5gMou
H+9DjTrmgjZl/gXOYokk94WnPludqvp9NkhzTGTdQML1i3UziiKwqrsrXADpY7GG6tHLx7LgB9IX
7gYHThcgQyrTU6Xt/t0y9n5/ziV8pVhRBztPum9VcQxXwMyd6P1pH3VD2hJtXE1PCJ9ndehCOMLx
nOnMvfOqGX5jngXZ18gdZuRIvrDLHft5ihKMbcG+beKZ85PumqU8Gma4BHCSTFFcRmtp3RjSVtre
4ImT741o9NJjHQzO5yInomSv/ErmiRoX6rIoWpcPAlqtOBaaMnIPV4wozJ46jdgLQ3vBTRNF1aNR
GETvZH43Yrq4BuFDmVnWkrTCsu76yOmy82AJQ8dYy7rVzVhl4VNOwtYYR1An/EODQ32XNHmeCu7X
EMF1hSdbR7By3qoz9mrNtPOU1eZfBKg8c+B0tI5mu5bmzl8o8HYoybffs0CZi3EOtJq71IDAfRR9
aphxgR1vecJ70uZDnC09x8wcuzBplwILALshw+RxG8PO55xNj1kRgVkfgzU3ZGwbmTXuOjx0f3WF
Vz1a2qMU9CBAhOfZ1v7NONd8AFWVFhez9nlDVcqoNaY6HWtQ6QzMfhCak8hrV0q6GoK0jN0lrYQ8
BCObfkdE+GRum7psEqvOsn3rhrn5oUAsYT1Eq4U9WDg3hYjNSM11vHh5dSHoG8GyXofq3u/sTl6a
xlZQMDg4mjjoFN/v0K9affTUGA27MO/5C4LVaz61TTU7H83eSudkcVrFB0AyIDH00uhSSJ1Dbp3o
7kerIjiqV/reng23Otne0kTx0MEz5gDP+0OmJjkDC9qmxG7c29wZaSFmvvdoTocvXSg1Hv0inLKd
NdVld6jnPoj28HON91XUNc73MOffTHieLdMkLIRvYIAGx+FB9a5FacDJxcxeElAaI8Fvuruh02B4
RlMbj6Jb54+hjOri4gmi7ZPQqAPsixXnd0hxqpPKUEQO21gsVyfXnUzMqLBBBp625mV8t4UMYDXc
qn6+A8+inGHQWBoPVNaUXl4Gt+ADTCbjG3a5Tvp9nYV8pwKrVUdjQPn3BpPhb1MFiK3MoRgf0wFf
wTxexSxmVJl7ynBjXadafbAtYSfpaLgHswFih118fGMCtv07r1tfhAabGQp8DhjazycKMy5OwoA8
dXKY1Je3TjdpZ9dQwAe7NF+GJbbzsCbnKZfCPqeEhU5xj9nATeUZ0j6MapqqxKcm+YS3S5Zvygxg
Fea5xS9QBt6Cj/n2rSnzUe7srPA/utHotrc67K2fDNjag73kS34XeBUvTy0hjjLjNDY0zAbN5mMf
lIV9wRGg0bdy9mH9Lm498TDwh0N/0rX34YxBtYoNGWX6ewWz04u7NXR/o2lO3ZPV5OEnszDT5bYT
mnwiBdM3brlCfhecKM4x8lOjOBCOYdR0X2FfXDRIhUhaGyJRvIiCYAe3q2UYK+234RFWea/OReCJ
9bTkhYnaFH3YZfFnuz1Yi5WTfLb41acFi4b8U2+kS7OjJcRmzIWIVnI7qLcsmF6MamEF4TK+0QCY
W4NRPn+DzNSGOeid/Iyi332cB2e9rZrCJqF5rTVj6iz4uahOHnM9fnx987yc0oC9bsYCJo60wM/b
fv7XODOjszeHrCvPkfLPYdCkT0HTRgfHmos+eX2pFyOozf7KZDAPox8m6DW7DjMBTYp45Z90Afq2
KL69sBqWpJdN8BGnyjcQnL9M4lmP6SWgGOSSF0QfqHc9WEDqnfw+Km7sYi0fjHUmsqaW/vIZbXGR
BDoQFxsAdI2nNKAGhNjons3CWJ9e/+0vXjCgL+6vvGSo6Ig2r1ABykI7wuTMOymxTjeyH+1DqUOI
CHaEvoXoXvl9GO1/yjxNg91/XxpaAe8X3hny9W0H/OsNW33WARea/snJtrqO9uVAqSAPETgJpWra
jl8DHtMlqIzp8PrSf3sFwAAgzGR7oXG7tpGDxRBmTbD4JyCRdGe3wgGvHZuUGNIQ52PmIuWYzIxX
rNhSBc01NoZQRBS35rs68mr9xun8ly24KQGYnyNcBEy82u0oBHosagNmvlsoSj+3ULwMbZhnpJo9
dmyy1NP+9WfwlzfPkngNY+C4DbavoJAhsjpZQfY6eWNj70hPyo6zZxi7vHDzs20t+jhII6LXcJvH
11f+y1VELAXUUr5t9Cx/Xs6/XvyAhqiqNEhFpFR4wDix/MHkdYqXPDJOo2DGna722vz37YZuB5uL
7dPjo9uex79Wdewmzbb52WlY89D4UdeRk8PYiqpktoO52zFOIZh1nKv6kJOQLt/w9fvb496QJ/6D
rIUD9fnyi4G9TjAa/OhKD4cWk6dLqJf5QcyoK5Mhl+nPrOiGm5YqvnnjIn4JPW6cc8BiC2cB6qqr
U7zVjFIZcPinamTSEJeCQymhURddHA1zW8ZlOBLJAHf93i8m/65u8Zd7/Z2/OM6hEXG6boA13sgv
dOvdODl494XeaRg6+9DgHIgGWN5WQfuW587Lb3sTg0GcdTEJ/ePw/fxJD8HcD/bKuTIy053IzrQN
YlbGkMEZ9Kla3OKFVlSxNGUW4AxXleI9HrMqh/pVhrfzZE1vQXPX6sY/0ArybigWtKjs/CuQw2/q
1lqzMjzlvfCOtqSIj12q/qNfR+tFh6kkvxA0+iGohaovozlUxcVtfXdBpIODYdaOTCwqq5B7A7rx
Wy/nxQe5KWgY4QEZACDiffj8iUXhwBUcjuUZehXzWL+cDoCiYmdlgf20uvhWC4ZYb+yIFx8Ei/4R
FzOoR1p2jVeugzuAP1TV2SM2I4+ln9nvZFCJS55l9Xoa6sIamaEsZX6TmWX5lg3035YH/oFehmzI
Q4H8/Dd7prC5c93ybM7K52APrT4eAN4YL9WWuCmVoEZTXjrtjcyfPrz+NbxcHEnEn2Iczz708VeF
MW9+tleQ6FOayeFc2Dhvx3ZEL5oN2Xw2jbE7SV/NIhHmaP5+fe0/ISTPqvKNysxxwJmwUcuvTwOH
tmjpm6U4mUu7fKrJJm2PpqU0nVcJXD3gO9Tf6lbALhnyRqWfZ9uDsdCPEz4Tyh97HDWx7GmzZG1H
Uf+wQt3bl4ExvnnEF9a58cdKf339j35xP263BRTEDbfDSeDaKa1vZ9jBzJopmdJbbBjSr0ufq4Pt
yV+Tjtwufn25F6fVthzsc+ghDJsh5j3fHNakN/Kj35/qTNh7/F+L38peq4NqrTeNlF9+fKwFksRW
RNvBgs/XMjurK3Un+lPmFsNjNUJ7jU3D8etYWboo9pMcsne4eb6pB99Ku2f7gCcKjwjgFctKTvyr
W2FEAcLJOFknGTWTPjNVtfcK+epdQen1TeS0rXLxCmR7Ud2kMQTt4Ul2EwNnuA3ZfyX+YHezKVs2
StOmFrp6Cv2CQSPfnHOyOn/5MgCZ3kN7dSLcVNypfeMufvHIMcqkxmICiPUG9NarX+6GYvbaDioO
wy17SeZKSeumYOOFJ5RfgxXnvsSwiWjppf5vbEt45JyyOFWQ4oiJI3/B87ctVCeKlib3tPq6tmOb
b+fOacGmOnu69/vgjQTiFxt5Ww7KwiZVpIW7rnMzQ5Wamdp0QuA273q1lA+Sw/So5/qt+urlQ3U3
sgu6VpgSULiu6knPlU1TrO1EAh1p3QS4pvuygk/UZIw647G13zVWpv7zm2SYwXSZt4gI/kXdDBUE
cjZq4FM0Qrbf5a1fT6ROmSA9AJdufZOtQjyVotH16fUj4sURjr6O0xMO6SbKoLZ5/iJRWsogrKL1
BIUs/eKumf2eca3t7Z10MofzUgSBiH28TuykgPFtH15f/uXT/sPjoj3ejBMJynu+/Ng00qA7cU8T
HjUCMmuQx7Vbd2c1V/a+GpononTVfz0WN5YjItCN0YQn6PUMqdCVUS7cpaeu6KtzjQWQk6xUzzIx
mC/9R3WmuSVF2VSNyOzhtLzIi5qjHEDACuSlF/3cxGHRg2BlWQ5+6LfzE5NdnvDrT/XFNYPozUY7
iAYH+TKsjedPtcAsUYX1rC5Q9CyQzrkGe6tLCgQ/ynV27jMkha8vuZ01z05hloQLTQGEwoxL+Wof
lVHVpmyk8WKm5HUccYlW46lXAIZPry90LbHZnieEKQ48Z0tqM6+rPAn0j4DY1JdSwAs7Fcbgt0nB
6Lb4lQ3a/xB6g14i7FDmokqGtgi/mezf5g48pXwApZ2Lnx2O2X5s+l3wlnPyyyePuwYlKHZrlCew
np4/+U1nou1sNC99w3Aytq2SmTk8gvch7vs3zbC8MYR58fkS+AjLCX0Zj5+q9+ocruocjbyOAG9r
rYPzEKzuOyW839qy8mOW+tb4vhSOeVNO81vmci/OZJw7GHtsLFBM7XCQeP5TrXz2VKMC51JG9uSP
MXR0CMqeTv3mtq8Rsb/+3l9usO2nIlhnwAWx67rbXpVThX3adhcn7KT7GVmlWR+aWnn9Gzv55SOl
s96yTsDaNsHI9r//q8EOWw9c1jf6S01FUyx71XcTjuHmWH1pvAUXUgPilXzfBAaG7sSQdd9e/6HX
6+PaxRCJmaEDoQwN8LbF/rX+VGQm5hBBftGZ0XxzKpukdCK/9iVm2E2SIpn/MdvpenSNqX5LsXh9
HP9Ze5sucP+RKHYdBl1pYQypzdodt2tcyFwQUDyDKAb9+lXNTftZ51J/ef0HX38z26LsYJpK6MS0
EVc3Lh97GS7kal6KlM8+LuA0PbqzQASHZ34Vl+Drb8kFrkWK3LMMSbl0aOVJmaFze/6QoTxiw5Ct
5SWtpnyPwDtFn1OpBydAhelrv76RMJaSsUpbK5G4mcbB6L9ln/GXN73NEqDBo9diZ18dFiW8FjGA
VpGAnTlfInC6e1zem0uIV9aUeGmpz9HmU+9F0F9ff+Z/LtZ/n9fbA6ARgQxKsYMP3tV5PcDgsVZH
lRcczbv6pgIB1qChgFkxaeD9J1nD5wJ7kxp0uF/XE/FyRppUmQFwrubpZ5FJezngUVEe4Os7O93M
/k0PYfsClFD+mIb8LX9QWhfeytUf7QAl0e5SLDByuzpyxpaG05ftepZzVL7z9czDMWaoq3ET5aEN
xb51zt5SbHZ+AprfQ1lm2e9hdEKS7shXCT5JLpSPrS2GJ2hd8ydHF1l9Q/qwb8S2z2VxG8FaLL6R
D17rQxqReXTbONmyH6YtIAS+TZN9zoWbP+nCrKJ90PrzZ5J2p+mQLra8WYBzYX33mfE771Nt3Qng
bLILBqPsxT0AxXjbhoZc25jpXVvuhmEch48LGH110EL0XgbdbzXtI9IC1+JNmF7zo+kEGaM+yOt3
sYpleEeEyyjYlVBhEtRJzsOoW8zxO7U5eRgLnsKEGDiDR1Cj03ZPOW4q91a+jt9bbW0yv8yePmXA
TzmZCoX+rWarN2B0ykqcKt+hU4w48qbYdVVxMUTqufuxDuZDl3pMmtbQyg82rtbpOYqkDG51baVV
DrFmqj92kF7Ke2kpc75xRk++m/1NGyCCMfduZm9V+THsQHqSUurA2BdSVM0dTjXpyfVg/8QIk8X4
fvGFthKrA9GmGoQOd8jgm2U7gd8CPnEZ84BdYTbzp1mlTXtPFne2uRuvmQlxcPIvi+uJNPHGkaFw
VKzqVPVDh5lSp6eLIuoeJ6dlDb+3AeJX1B8CA6ASxHPcZY3dfrNz1MFoRRXAnhfk+p/R6ADfC6hj
T+GMtPbdVDnSiFVt24/RuEjaWkx4l7uec6KNu0k0QVKtGp5Ksyjn4pfNasbYCsphX4ARfPcRhr6f
87VSceoGy3BcM4y2EjD8nKzVEXepYCaJ82ilLlsE6v0iYcIN1QH4f4KqzU6zk4rxu3kQDj4fN3Mj
zGxPZTMi722F+jUtmfhpmr1X7icw+frBDdK+ul3D1LWOxuQJ6y5KhcNcZvTDz+vorT1W6VBdUOrO
4/tirR3rlili/RNH8RFzqNUGOTmWUz+w12gIP4SZ7qenUeisv/QqQlmqRqf5Dr0jzH7Desir997c
BPq3B9JX7VscAlB8r72f3jiZ6FXsjVULQYHp1HGm86BLJUr3YXTKhsR4R2S410c6a/ZltsISbfgG
+l3limHYpanu4Angq+me8EtjzA7rwLQe+XAN50Oqa+gbuIoVRVJjevATOHYmsGraGE9V0bp2vI61
Up8gQtlfwpxj72GYS7UfOgzhPqKKh2uWWiEpLQssZP9ruaQzrfTiQug629nq/sIQhf0A28eUSVCt
zft1LfxPTU2C8m7MTez4oFpWn2z6t/pT6waa7FomnwPpJoWzHKbMqKWRhG43Wyhm4MJNO+JEovYH
x/XwA5xw/d5apfmLDA4gNCIkI/FdDZXswE+G8BhhAWLtcOwQ0zG15nSEmjCueFh5MLARLWDDGbuR
yuTZGpjFIDoezMe60tt4UCvvlmANZGuDHj1sW2STthchtbMmRLjIXbgiT03KwCychDSb8V4PgtG2
MOXafDNAUiCCop3n+/AmoRK+B4mRR63TcW+KYLOZ0j6zN1vl+RnrA24Th4vhBwZEfRbDwvdVLOn0
LtboarlfuznwDmnbex2047nS+65c069DscwyYbA5dMBWUfd1cpdeJEiH5dcl6vloU/rZL06RRd/K
cXLdu8DOop2Z475/NmSaHqPONcxkyoaxuWFi1NVlXDPEPferXVRHGKZUN01v9LZOSrz8oHyqvny0
8nZxz11f9vnJJjj1JLx17N73QNi9HUsI9tYOKiW54G41LueRi/1sMG23dq3Ey3m/ceI/RzV8zB2l
2hzG6WDNBidy53zLG0tkJI7Chj7SsZXBLoScYia5Lgb33rcGI81Qrlq1WcXR1HYfoobr7Ytb1Hb7
0I9DMJxlKKEJlb3dN/eCc8e46fI+e0oHD08/ON32hM9IY7l658wK+vECFdLYoUER4dcos6MvwjCK
NTEXkqfiVNqWtYOG6ze7OoNAf4LOHs43Re6SWAxNW8GfKkdmP/eLUmn3big3tTKjrxUOdQMzAzpW
V7SD+jabeV+c5sgebuuQRNfbZpL63Jh5bT5OkXbP9EutFRfCNsbd4m9ZQ6s5iZODFUO+o7+3m1M/
TapM5pZcUsLGU/+DzmT0yW1m172R3RLkX1JK0vlhI5N94wDp/sE7zrhbi8Kpz/li2fKrx5RjJphs
5TAyUqOxdmEv3Ooj7C1L4ACR5kdhctTuTRyvrB+0DsaeBye6200VczLGxpp2Te0jWoZV2NseHKBi
DQbUjyj4j3rs154vWbuVwrpmyYL/I+3Mmttmjrb9i1CFfTkFQFKiRFGyZMn2Ccrbg2Ww78Cv/y44
JyaoEsrfW0mUqiSVAcCenp7ue3mY23yof3dmZCERVhQFqtql3t7Ic9v+mpoQPHBRliYog0BPGAUr
DIALf8FRAGriZnGYjayuf9ApHUrftFP9t1PwKJ4zjZGyByOu4PZthobys4xMJb93Zkytwd0Dyk7f
goo4vdVnVYn+C7pA1V3BqPltxFnDvgnjuQ49O836G4Xf0L5F6tjAFpreZLfLJpmeAB3g6M4y8C7e
1XktaTeTZFW6N8S6mt4ZSHl+j624b/3EwG76LqrMNEQqz0pDzwlj3boPelvGncbhElbkWSx/lkfZ
OUyMdQoX0Imc7S1EZfMfIXki9PKi0sFaWZMVeCOYEvOQcp4q++XnNL2xwaHLbdpWOmBSZmA0Kuh6
PZChwtiXw7DYRXCc0WmWplmUbhE1remXiiSXh1C3s1dJw0zhVyl1erDPco0Dv6rSZA+qRh18Nc7V
6GDN45TsqRF7AIlxS+z2SlhOp3wCK+1JQ1h3OyVMw84329Z4G50B646ShyzcWqmsZDcUTvqjAuyi
7FOnB7jYxsit2nrUU8bYRUCF5lSgdjXJ+ayGk9X8sJIilgQ1tdz9ZxUWULGiTaAnoslO/7CPVDs5
1fqsqK2LNF9yEnmZGrcTJjV+GmQx1o/zqNWIqOTm5CqD1RheXpZasKMERsdCgWyugzyVrPhbHCYp
tW40jGdBC7XxDGCRnR/ndm8/0I9ponNm5Un3jJhcfsgMZ6akw0TNOUhtY+VAJ4twAjpXNfYMQ6d0
xCS1mM0q1iN8HlHCYadj8okOUvJa0kfJb0anxmyACkOt/EErpy9S0YNxd0szzVSvZ2Re3kiNjNhQ
HaeGtIOPBnq/MoCp9bkx9t5gG1ig2cDEytxNq0gafqpxEQ6LEh0OxQQ3IDVbzSYak/SyPRJOZn4T
QhdoL1fJIMhUtPb8UbUa86aKzfwuhG8eetWgNadYMxvzwSrhoDmuDFy4vCtiNufOlMAFexF1WeeF
UqKAtk51jUnFYDv5CaR5WdN4DaQKhS+K4+x+sHR4K/hgSYAsgFovFTdN/qcKqJBB8ahXkrVgfisy
s5khQI+IX/My1rkhfKWw83AXo89NO3XMu7M5J9L0c5ilIvWhpQy3lSxq0HaZPDqnMEjnofE0TgL1
sXSG5mmWw07cQ69waqgFjYONN0yiQpbv50yJvpmSEWHE2jkTeYvOiPoJbwGBP7q21J4wUZtw16A0
FvVuaKeS5TpFBW4A36VI23OidplvJ8xE/LZJ89BHmCq9WVzI1FMk98YPgPgl4/XWsSIsUNP+Jtac
sXSTWgjhtsBw5PthRh/eA+sf175CcyrbZzH1mof4VfDC0pnptRUSbce4qs3hQBBVBvSlZJS9oHE0
cZ7SZpYOKH5mdAzLqPLUfuydB3yAKZd01N+V12xeMKPplEfiGAX1FH1Gt6lpdgBsyxszROx3p4iR
C54CKlj3CgH40jeKRUbRZRQkBbFrVE5VkMkqJ/d63C4zSpFWDD9siYLETVvbGHeh46SyD7nMKPEl
iprplnpEbW/mhVA9V45ZuyZd+gAELLNEl5MKG4flyoiuWAzxwBCKsE+5E2JxwleGnxzJNTeNtpzN
l8xUqT4XHkp410wo/cA2MuE2de0I7QfNjJhkVYS7IbXn6AX5oGDvUOWHuY+aUv1qBWqfHCukcV4U
XDGnHQ7bAI7dNoHw7qpllxS7Mc7T0evrrk5vmr7iP1/6wvYdjSYpo9ipgfUDru2MyAtGAfo9i03j
a4B5eIo+yywhSdy1VM7GlJdj5vbt3BpcIqVY8SJBjijcWDNScT/GptWcJAStTrY6ZupNiHaKzk6G
09m4IAzbwR2iUeZ3yybh9X0dfDFt4D+uCf/Mn1Nuha4JuqTySpwPrWMYgazaibHvv02d3vIOuBs1
OyqQgK8P4Np8RZa3BB9rDr04cqTbO0kb59xX2sL5XZNBRAAKwmzrny3KfF+rTNbH1ywtoOTJARzD
fIi1n/BAqulkoQGnHwYlD78h5Y45lZzZNsooUiHaJ1xc2mOm1wrKsAMe0zeiVdW9UmLEBFo4quJj
VlhhIQPYn/Pk0M9OZPihMRUcZBo2vHTXA12yX1An6+vjwP3rezWHyn9lbMIlSW291g9ax287cpBl
Oxxt5dnPO03qTbfU4qqK3HJuoAFRnwODVBt4fm4I3PtJUUch7wGEpvMxp8Pc7hHtKUefSw3ef2BB
is9TVgEaBVthOnAoK0EmlY1Zf8NLMR13Ux8o5U4BeK74lRarXsdAPnsrBC+B+p4qmc8q2OXmc4Xz
qenHc5bpfjgbkb6frNi2XD02ZttToaDN34LGHMcHDuGh9cncmXHb05zm5mvIIMwqIY0jCTOxVPA4
cyqOesvjwxUhi4VemNArPqB2YzZukoDtxhXeUSPdrTKR5Q9DHioDRSJ2VjsuOnLhUgjqw6kTdfME
T6RJDqaZq1hdcTodBxPAlaukGbQdI5mV6jAreSyD+sjl8iTYPN/rmETh4/2T2Puk6pMJEkEVI4IW
aFE2Pjhm1VqvHLSK9TmMFcp9F0BR/V0JjCZ5rCALK/d2Q8/Vqy25mk8QnxTw39OUyTvNqjCvs1PO
sbwYI/y+6SVwSasmoNp1Aytml3YYJe7HJJTfGiCbsldjISJxJWt70K7TEP42w6SVuceZUotWmRIH
0pYz6nVPVzPwJqKZDW5MZ3x62eqslVkQY3J9p6Rq2p8TU0HHBRIOmH74lOWhtuhHfMqI3Obm4ybj
9cqgHPBlQn3JQiZ0zanHXbOxE1Gkd1oh5/u6yklEkgQH1MVruT00RZX2x0SvTW1j/nWFnWLcBg0Z
fzT+AhVTVt3NVkAsClVWBhVCCcdNO5Xoe5UqM/EwRP7ItLIf4SggcKioOLhmrZpeR5Pll9KH2cbw
+t2nYQgIbA5kJGPcVduysUZj0A1J3GU28AuO+3k+0jJMC7ogZfm5An/c3mErwdAK5se3xIpoCQBf
gUanwML4+Ee5ajqTPPgnlTk1l6GslXIkRBjR9WnD+7g30leMh5PbRkFogSyGOlwvyvFGbS2IFYXW
7j5e+qrRr4GR+iP/iYEAOLJV071ig3Y6KJSjJYoM5bE62Es6VrQNSqN3kC+TjSb31asS+HgSgkdB
dhKq1hr+ElXhjLuvOA5RVXh4eBhnoyqU08wzEgJLL2po39iM0dYvfhX5rLzosSC4SJ+ageDlnlt0
lppad9JjM4Jo34nJrpMnzeimEQYmMIbSxiHFg78rlZ4dYcri9xMVzt7KUU2Z5Bp+kDl1k7OrRZ87
b4k0yvNBkJ30vabVKRfIAHLR1lRk9b1Qj1m0RHAeAozASGI9iLEHUJSirJ3TJKLqWacXC70H4sNN
xagk36d0GeubwKJJ6tUxbar9x+Gx6u4vy5uIlnPtsHkG01l9NLmZbPDkZXBKqdIVGjYdtJu+sLPH
cJzpjny82vXL6ow94INy4qOissYNV4qVKXlQqKeSLgaUuTTaWTqkYUdK4hvDFsUtnRyuL6nYgtCu
h0+8KDmRe9gfLaJlDHUZHSYq8GEXzerJbMPkjglLfKumEbVyAoDTjaoBPkTZqid4t6DQJrt1GaMj
kf3xB1jtRp4CqcLlH/qCDwPPefkUGM0nyJf1+j1jDvncdGnyFMQGtytRTJ66aPFvLLjaFLSG0MOD
t2PgAgMMYi0M2qOT3CMwSPssE/Pvqk6+DqgpQvJrA49ujO4lc/KPIhkLEgv5fWAQQKWQmloDh+LW
hm7eBMlpKKT4Dscg8wcV5bfYcbay/NXnZCXQZ4DwGaaBAVtNMSctoB88yOI0U4QiZKgEZeVr+TBh
Bc1I8xuKEu2WWfHVjmFNMg0QGjBR4D1WB0tX9g3CCYE4cTPPb+ewk/ZtOhSzG/DaLx+Hy7trsWE0
JpUoGq6dTfoInZgIZ/rTSP/dBeOhfNeYvf3Q8rgXu39fa5GWQnCI6yb79DI0C1bPQl0R7M2SHMg4
3A9subtNFCn5N8bCnwBBoh3XKrIPyp2rGSyXY/AsQZaSdMol7Dv5FA8gywx40gXTB6WdNl7uehuQ
bcg4rAmWHTrZ5ctR2odW3PCjcWNLXo0YmxyEXJrABW/Wsvuh67nhVFpbBhjXaYdoYQsCleVYQlBu
lV8nOU1T4BX8gk4ffadBoe/6tFnmgYnd7stpsmgpOErsZYnOCIJp26s6iWDj9Zff7q8Z7v8+OKgr
xGgBuwH8unz9LjWMHuopH7yTx0coxycjqn6JEF7nbQ20w+XWPWtQvsMQLYBK7D8OrattypwdBpjC
roGjAi7rcvnZQpEZaNR01vEQZxxIR6nl6gtT3nAnTQZRUae9Edj+x8uu0crAsUD9khooABleUxlc
rtu2aFbU9EnOlogr24RDKYln6OZTMHpVXfZF7yZRpGW71pqUT0qqFcodA9cs9UzGKIo3BXbySxYJ
c8weYRvHcKFDWcPRyox0urdA5ukuyJktHeU12ornXgCe4IgpYEGdmKvnhjUnQq2vuodYkUO/mKYO
YH0ENAC2sUYVhSaBZ9GyukMbRXqOBb7s4IHK1hsqGeNrZi/RSxu04UYUrakIKAei0fWnvKKSpZhc
BTP+T05QSH2P1g6FErqUaRp5tPTNRZ8FFYBeb+vPoRbRyXHBWVf7tjT1xh+b2k5g0pfl+AQ9c3lC
1KqTszJCc9/ImFeRbgLLAsSAn4/Fv69FAOOi0wu5TcSDPI2YtkeaKu3lzkgesgZxC79Ihkanz9Nh
sm6CKGoOZoSc0b8euvgscgSasoUYNV9qKYP+QhPZBk2nJK3bBzNDi7uL1PiHkVQyDRYnV14mOgA+
I8r57eNwv351jaqbOk4B1wOMdpXAW6OrEa4w24eibjqQDUF/a07JuEwgBZc/1SsM7JOkqbSfStPq
N3L6O6sDQ1wUb5dSFjXmy3cuAnNAMcPpHkLGE59Bq8jdfplsozYApSf83hdR+whApsSNo0cNGmHj
qa2fPv4EV4mGWhY2isWup5yGLbR6iJCeCCdA+0BzJdjbUlS5hPH0y26UgNmmVH/95/X+CHQBNEX6
HBTi5Xq11c0pmPTkjBSpjPz4VOux5+SifFTohf02g6kUh4+XvE4OnNDYZ8JSpoLkLY3LNSc7Kbpw
7PJziBS6DcAimELJpaiUNFjiXTBJKJVENduuZFq+Q0fK7PaUvnUJExQQ3KuhgkW512hQLPZBuIvJ
W6ZnyyNcHDeMkbj+Ab5F7GDRyF49YsE9Wq2G+KzSeGWm1EzwYfK6C15FME7V/uMvch154Mb4yhws
xN+VzwLLJ8Y4VOXZsXKU7+m3Rfw13kKEDJ6r1v6qQgZwtag3j4yS5C275j/adqu3hQ/AzY1tB9Vp
7cxSJ1md1PYQnXEwT84CnrrmmYlUxI+jGVTBKRr1qXuNAJPmPuiXpHyIeqEjAUVy/9rUYgpukDm2
X0loDBDBZTihP3Vcx/YpfHIY5xO4ab+3kfBzy5FR9KLuoI4HW6jFI++eU4Uy0VLcRmaK85AT5ydh
TclT5tSSgkxKnD+1CHc4hwoMRe1bI4gRv6lEnu+CQkvpzJda00V+Wiow0ZtAemaKhtELDIf2R1Cl
8cw8N1FAwYSgTu9nxZjJI5VQXxhwBK+IPDrakVb0hMBQagXYxgCwKu+EMpXaZ1qD7eQ5WlprPq3N
MPCbWe2BOLZI8OwZa3DxkQAflftpzIzxiJdwrd9Vlm58RQayjBE5tubmVsqNWLvtUWWrz4RQoexH
xKrgkjMijFxLChvrUzrIZST9e3RxXUXzAGdB+hlXZbHc5jWosfhstO1wnOpifFGnDIM4cNfsPr2p
fkuiMiY/qZUYeYootf75SAMtSOOIKxxPcGUVg41mx+6migEx0n2qpTR6ieBW+TRH08BjjNR4sSTr
D3pcBrCaVHmjjLreX+xihgOIsxBFqDte7ua0tmbTStXgITCiuN4nhTOrGExg9eCptphrEGT1bOpf
IIJWpw50b+o7zDTFxmf4AzS83GdcuMixPAepD0u51XMYJlMtPM/OcY7olQuuKpaf7Vpr7oehb2xX
YUp0z7lsfcnnVjrmOSbRDKlC+9PM4W++pUlZJi9KkBXmVyNtLfUuSRvJkDYO/+szyOayhg8GRGGw
rmvhigYMLfeLvjorfUDA4LJce1FWhCay/sCQYETJxc+PM+C62UlhhtgBZePiMwJEf71mnPU5RI8+
P/fNrAw7SR7yl9hu8npX9Nky642MHFFFoTRx8nmOUAj21FwaToMCUH3xDAmFsXE0/jnwL36uRa57
IUvDT0Ajft3rMeYcihiOVY91UafOQxlEXfs4LUSueziZzeCDVl0mgbnuRE+TMRrSyRIlGlR4VPQR
DjJJlL4wxigGT257JVncPFqx6+spF6+lMw7lAXHRwXkZy24KdwVG5A+1Msnjp6mbs3FfYvwlbxQ5
6lJ5r15qwe9q8O3Yk7STLmNQqzqBPKOuPYLwmCFBhvNPuyty7dlSg/CgtZWTvDFUYl86uBw5Rycz
mvQWC6L2TUMcLPUjJYjvTT3V9bc6jap7C9PH4VCnbSchuyj67LNjxPH0KbN6VfLq3Mre0kCN+5uN
iFnKsYsXsbmp/HED4eSCW7y6YkQm1G0rS7uz3FgNyEYkkEbfxL06/NQPjYUkPWPA6AZIBPpvJrJ9
QC+n4HkO9VDbCfSA+V+PwIr+NdfwLH/w97ZCo44T7/L7xjThuxxG4RkpFEu5kSItfJjjqjgG+Hd6
Ik+zr1XA2M7l+6B6ONjxxh3navfyAKyNugxt2esk0+Mlow6WM571TkUTk5G7/isz69jwBqbFz3Ib
DRuvfN0iAJixNMvQjwaIr69dK7XIoWw0hHzGplz7IQ/9cYLvvUfMvHUTruUIRtkiqACfBMVjw0X3
ROsk3Tjmru/Ky1OYdAhpFf5h+l9++XFUK63lUnIW6pyobldVeutL+big7RwQSIBYlPFW7sGeFMbU
53ca83/opiBvMdUUJGflbZRmLTkZZtvrQMQZ0fuKkybMpg2I9Uy5UdrcCOOr/chT00dl8sSNmQS4
KoaVJgjarp9opTalwOVA7X9wfmTzrujU+SFo558I9YDTlPva2knNMiVNhvxJgmuyRYS/jhzAe4tj
AJe/ZQixCl091sMOmCQfsNStfZTYv/SiVV9kJw8fRNqUzsY5c9VLh3erUmHrGgZfTPtWx+EcW/Ko
tvZ0Jp3X/6lRMz+WwD8OdqyGzxHa9O48OuwPq6uNLx9/9qtuGuxfkiDUe532nfknov+639Kyr2lj
9+Z5bvr2tQ9EE3tTCHJpF8SK9Kg16X9x4XSvH6/6zgfWGUuDwv4fy3d1w0wsZXTKxrDOiFxkvYtZ
utj3ljl/RcM1OXVV/N/H613dYmgfUNEvDgYYW5EVLncErLK6wdvQOM/M5G+ySh1furbuvKTP1Y0c
cFVirZZavdqMoJ1kF4lxNvMsiJlO1czOZKNo/QjZTTgRVnwQTpbuRm1MzglCgRtTu+viCmImbUL6
9ihsUMCsWhaMbsFGBY58HpG3QZEsK8sGp1d8sV2g0PWNnSPtsoM0lP10OgWFRbuOkkPaVvpDz+Do
h4bU7lPljFnnSZIS73MRTVvDk+uwA02qAbEnMxtMU5cA+SvspF4pR2pQ9VxKoCBseex82ayHFwQs
x+6kSjPmBxCGi43B4nXcoX0C3kRBioN23HqEwjRgrBMK9PMogx0ObKtEckW3ngoarTf0GcLbj+Pu
z2j68mxGs4dO4pLY6GOtqzmnweGgLHvrDAXNVA6CqkJzA+xfFLeUw9Q6Rq3cdnwAc7xVusGc9m3Y
OBIHctxaQHmqXPKSGPmJg4DqduYSNQ732txJzU6fdPl3qcb2dEDNtr3pFHkKMOIuKuFW9mgVkN1U
VHYLBJ+d3cxd2jh0rdKPX8Bw9wuGQLcFcKx8Ut0ssObQb1T4u09GZ+iHoEZb7EsuS8Mz/cA6/zbh
APkK0k8iMTDGsd0+LofbqO2n4AgAQfmSDVX+BOysC+4HbsngPiWGjpObD63x++Over2bNTAJJBDQ
GEwf1yIBBtoxXVEr1rllXBb5QWYEOCZDVGPo2YHl3dpQ1+mZ9bAFgwtEbwippMtgbUMNqdtGNs4w
gzD70gqd4k8wmQA2ZcgHq8J18qBMcQdE14SHs9N6svVtiVTCTRRbavttQBqzRjphXvSZGf36XaUu
kG5njOY9aicIIFpNtinlv2apEesLgEOFSLu4r1K9Xz55Vtb4DQ2iPQdhaPGgmRr50AL0M35GtfES
6p3kqekoqf9lohM7wfTKfkSCHS8tM480ZRdPNXj/kl6BJ8ld0QtXTlWr+y4tKiWNaufpM1883PQj
us6iTJbpUTPpRQtP/VO8/5UfQhF3ZtVT07IlZgSTC9Suc0s74slVgpKTHD8fq29OL4s9R8g/T1r5
bASXhRE4Cm1X2amZNTsXQ9eeJw7OJ8UJom9g6K3dEMf6AW3d+rVuekitH4f1O2GG+xwIApnW/DIL
vfyxMGWRkPu2inMzDvg7LrL8vlXa2k0JwNsf4T+1t6TH7CYLC6SxP178ncxIEQKN1AZ2QZ9vtXih
o5xtG2l9zvJUvZGrsYg92UY6IKEL+QUinfj+8YLvnADYH3NGGRabis11+bZwdwsTvdj+XFRa0/vo
zY7KbdZloR+X0eBFfRlyU8jE54+Xfecj0/ZQ8ZNDJQLW9/JYfwVWK6p5tqNuOCPaoKVfeACEIC0L
wKw/hE3Z/KoXdvEpn1EGebaCqd3IXe+uj8/h4nbBfGNd5Xa1lFOFFWj+Im0twIHMaFprUC4PEzbz
KRFn4jUgTY0dHwqMgbYGP+999gWhwi/MJJPT9/L9tUHLylQR4NhUoaA53iaxvdftPnhCIAsVZZP+
mzuOUrzR13gnvpYakyYCyci+0jdgzuX0JW43Z3uuhlt1iE18/eA5/FCDmGw6BM5WifFO8tPZSigq
AGJAVmYNG8tNbAyI3uE82lY8HnM8Q/8jx8O1FZYpGnwZWvFLLBPEg5I6wc+htnrJr6uxDzx8fk39
ThtUIR0k+B3FbgpNuBNObUGn09EeDg+tbief6wyzit3HMfqnKrisGnjypQ+0ELppg68246AmaoEH
wYwLUjwsOuU8c9mkIaN8LUCUKRTJYxTSnfZm+BvIKgOYbfwZDlB910RRXDALRUDHLUZZQuK5HeXK
nRxGwpgsVKVzU5ZZ0SBrX5caRJZCFV/KDpqfV6Sj9R/0G+UNGgP7D+wn80itGAqB0ic6jRsn63VQ
6EQh1RGdvAWytLpnjXh5lJoltWdCNblBSCX4HHL5PGWJGvvsin6jHLueetLFYvMxxgOBwWm++rCt
kgrJkev+rNiVSGfkaMaESbBZNb2r2V3W3ZIGdWDXkDT0b5gND3fspcjZGWGO4IiaGyYs77jS3tRC
6eInxZzNHx//+NffBF2gpdig90cvcF0xYrmdJGOjz2fcvRXN7UId6Xn4Pcee6zHG4vIgb/wK1ymB
FelLMw5mf5ITL1NCPZYOPIRhPrd6nbiDnqrHcJReArskQRUAnX/mZKLDv78mlz8q7qXdSUV+uSjs
0wy3jVY+oyg9+XkuFgJWHX2xU/lmGK365ePlrktG2jJ/Lbc6bQbmk4EZDPK5n7IIsL3TftMi40uW
TOrGAXNduQAkwkCJxgFdDHVdnArA/Epal/K5zKZmb/VDYO1pPRnpj6bBOxZ4RjMy1NL0ZlERxj3S
Q08HnPTGef7OC+uUTeQR+gra1Qy3g/tqTVFgnC1lqhEElyoVGGAo75pwbDe21Tshu1TipHaQeaTc
5Vn+OlN1TOSKfCi4nvTpjCWLMenYl6Y5XNUGscm2ypT9xz/neytygFrgAgggLgGXK8Jj0XPgL9Dy
Kyn/lFgiOkCUHLFHz7rQhwa0Va288zmXztSigAwCCCDA5YJ12MAwRSkBN9Z5XEw5jd5+lFMdW1gg
bYG+cU9dEt/lAUAZ6FAacUVm8LoeDKOJj8Nz7SjnIibBZJLmJAckR2p1owl+XY0sYEKGGxQiyw1n
tQulqJzBDAn1PLRF5ymNzhwoNYY9lqMlAhqSfKtYeuKb6NTEGwH6zk/IDuFCBbQdPNcaVt+HmjZW
dGbPIq1gJvVxcKsFAE+6Kuv8PFM3UaPLu6y/KZprxmJxaxGsq58wrugt2kxUzyiu61CskvFQOA2C
EhDP75UgcTxHEupTG5XqSQoqx4vrDqqQWoO6/zh630m4eGChK7hgWxbX6ctg4pJd5VoyKGeO5PR5
rhXxK6f6v9FJuwNE7kyffcxAbGljn74XxDSnMc1b2m5XbcZuKKdYrirlzNAXWXLs3GNXWjIQFF/r
x8fv+O5aaEuyFHHFxPXyHek/6aLgvz8bRdV/q+DvPiuJAR66V4xw4wB7d60FRsFdF2iasyojCimB
qTryXqWW4VsThH3ucaft9e9YRBjKxp5579fDOxNtKho7oARWcaQkujPXNFLP6IE5N/qkRTs9yZu9
08jzV2b9eLPVc/z53z8nABHgQH9CeN24KrC+6bp6Vs4xjipPSijkY6ZWGA0xd2GA+v+x2DLEwL+F
fuk6PtvGLqeAOce5EHNS3slIz+00W2rcMJZSY+NzvpcHFuUtPByRvSQXXQZKMdjdMKABcEYWInF8
EQRQg5i3qd+qaliU+uN+SwrrvV+QepMUQPnBT7iKzXmxTy8wazpbkl35sVVokK8sO/GVhKGuUmsY
bMu6sqFR+E6UgiKjk8QBuejnraJ0suoOpQ6d/INf2FeO7VT5Ti+lueGQ0/Wnj3/Cd74q1sAcxgY4
WZAOy8P8dSTb3A5wUzHpr8Z1ejvk/e+yGQy/TWmQE59CmzZi5p1vyoK4wy1bggJ29TNaNrRHTPdQ
jtZKufvZNxhF3dCDNLoDMR3Q/VaLRvWR2AnnDS3N95am9rAQ5gTfz5e9fFf40UkHlVs7S5ZUPgLe
ysTB0qbMPoBZE9+4IQ25N2fD/0/dY6IzJiOXzK6Ek3C5sBmKNo/I4edZMoVfN1YGCT6eg9Mc2tUZ
T5ai9j/+Wd+LIYo6ri4yNwOAHJcrhqg2y1qjqWfaxtJjrFmo8Vcwx5HMN+dMbHzYayyCbeJySjcX
sAZAjfUcbFRKmWahnD3ONbdBO3Iy07eylrZBLs1HCrR43ysidweE7I6SZoXxQ1RK4ZF+ivLp4ze/
xsrZjMdAH/Ev/sBFuHx1G3NF0Sjw9OPQ5Lcu+lbT3Tgf409FPY93nCrtbZNM5anDKCPwLEjyvlmO
9S9gk/Ssk1QqPBvlw42x5XUFRY+ZxgbXJko1UtjlYymIP3SW0daPAVQQge9SSVkBVuseABD9YEih
z2LhjsdThejAxjdZNtVlSUPwcZtdGD+Ld8N6cdyQIuRPWoK+/K1IEwD8CM/HKo+sQ6SI7FNe5z0U
vVh3zQ5Bm8FI+o1Ec735bPwrQP9THfN3fXmkNV6Pam6PjxQ0eCWMMRC4kfbIU6uYieOiQLB4Esnq
Vg11neCIR5qzoJmYcEE+uPzuedmmfeKUw+MUaP3v2XbaWyhBjfQZ9D5HsKHjV/XPJxUAU7pXFOVw
Ea86lvqU1SFcN/ucLQKdtVBVNDegjhtaZn/K5ir4/vHPe73Zl2ukvIjlMxrmfnX5itEco8/VydaZ
e3Lxu+97g/6oGbwNcjA+f7zU9e7ChgR8D/WTzEKE8uVaehZy2OaifsAFYr5FXCjHgaGwxM4ZsuCo
p8FwRkhJ3kUt2l1oRITqZ0NrI7jWhhJ/ibSp+BkL/Mo2IvzqHgThAuipxtAWiAu4tcvHwq2pakG8
1A9Zp1a/R0dG+gz/hnDTnpf/n4uN5JDpuEfixYIZCOyKy3VaB2ErJeimB0gd9nDQcwjVpt5yRTea
MP+NJoO5//iLX8XvasXVBw8Ss0VCYpweOogajSfZiBQHYdvcx8BhDnG8ZcK0Dib25zIBAl8Appwo
Xp1VFf6fcJri7IQNubjlWNZOhRYga4dT2UYpsE6Jf5bCWB5hbf7Qxrz8mGmVTXlYohgbWwEzLj0r
BhB+afEFDG3kGnZrfleKIp88oYTaxp5Zp6NlbUYnBmwB7rW0tC7X7hpjVIfOTk/jyEwqTisTFmCG
YycmY+UuHm3td95m9tePf8zVqgsymlGGw5CXYEQ6ePVjim7AllaJ1DftGXK6BHjcjc/OhjT6KmKu
FlkdgDg+4jgjheqbIQoXkbFQOtYx7uMbW27jXda9Z9MaRV1Kf94lvLE+yc/T7dabLE/6125bv8n6
RypCwyjVNFHfVMvj6o2z1uSbP8OX9rO6UTWsQvFqpdUpUY1qZGGao74pZ3E0ETnYGafoaG95WGx9
M+0y6jA1SxAn4ZsFp9zHGvF5uFUe/08hdqW5PehtgBaL+mZ6laf7uJTvtuDRa9zY1dda5YiYUYxW
VrxG9b16qA77eGcCGfncZ675C9WF+Itzi4crFlEuIi8fv94ajXm19ippYIuHfOzA+yXhodZvGgQN
s0e5oYUoGUdFZexsPBg21s+3CtwIyajcCs0x+W5u9jyzPxg723xBpq7R//E2fPVky4//11VKbiTU
oUZiKLJ+4L7Q5F+7euP4fXdDUNRzwQfHCZDjcgksQBmIFSwRCPclOyrfnG+hH+63Trl3w/SvZVa7
oZiSGJ9blin+EzfFT0SnbqfDx7/j1hKrnSCZZatlCKK8dbtwt4Tp5G7hSreWWN2jW01SlTldljiW
9+FRvUV1df/xW6wvPv/7zf/6UqudUEd6adU6ayjn3HH7e3Sppsqtf5S122me+CX/+HjBrXdaRX8D
0UpqMdTjl5nvpFftmB+2fvz17OvqnZZn+CuOAZlwN0t4p+Bbea8eim/m45C447Gv9+1r9FlHLvrL
lpDD1nutDkb0hJjpxKzJ1UR6MzEzKz3nxfz8f/t6q5MxL5GcwZ5TfRt2483/gk67/XiJdw9fMIQG
QzKVsmYV12hBQTygUf5m1cdCerb1ZwNNa234+n9bZhXbcoGIWTKzTBntHOOQoNdUemBOPl7lKryZ
Si3jKTINfFqUc1f5pqUVhT027UrIHRHGm/iRPwW2OvUIlQVoFhV5IRDTsEV8I42wUnxRhO1/sah1
yo4cVaCPn2f9cZnPM+1Gz2HRVIC1vspL0zDW/4+0M9uNG9fW8BMJ0DzcqibbFceJk9hObojEndY8
z3r689F941IVSvA+2ECjgd4wixS5uLjWPyB9L7SfbpIOfqKO+UOtlMoWcTwaoEgPrmRSi1cFjHh4
d8ilA/GhVUft5vQkzFj52sA/wl+Bha0MJtdR2m0opUwrYV3+nfd5DgJhFuVvlpkqv33Gle5GEQcx
Big/e5BSVbiBLtJh5Ycwnqtt0Olrqt1HFxItPCRpKLmDX6KvejoxGhkOsuJp+cuoMmvDuctV3GpR
InWQjvbLuC3rlRGXBxzOP1cWpXcJq5S+Facj8vxV1Dkyot9gB6PjHCbRg62o4h6JRPdhLubiU5oL
b+Uhfvb9UF6H+M+igv3jUbM4jJmRqsDT6+C3MHR01yg3HII4XoP9nX09GxM0rmRkKZBtODNMUErX
GVCdzX/XSuWV6Cv3iMpi1w4CDC7Myo1zPiVQqZQRoViy93g8na6jW0qHxkzPfpd23n2qsYr6ikvw
2sIt02EWCzQ7bWHKRfQwl+4aqqAzqtAe+qFpKLKWim3d906k3Tio4W3BsUzovgdJjuF7Vn6/vjXf
6vgnh4GxeYHSaAQgLZm7pzO01DSplDBwf1QhV4JfQOeqfzuj2pn3eRF2NpJadRThLj5rUf697vJc
93w7CBLlb5Lyf1tZ8CU6CHYnkFxayJDYePDrS4o1V6Fw6tQMnlpFibt4A/LdyQ8WbsPB12wOHOdY
Y/Opbak+1c0mMG0SAdVk532rDboif02l6cDbNm0UQe6ww7y0YSinjd3QmWmscps7WttngOmjIb+B
XBib4+b6mp7FTZ6dFEXouvMPKI2LTVOlHiChITF/TL2tfKaoE03HftLFcw0kst/XvV5U2Uqifnbg
XQwEqCNw/KhMUbo//Yw1mzd07cz9UWosGrgD4VOdc+6UHE6nmO3q3iycauX2lXvjdO9w3uGFvHX3
qFLJhXiXuuiSNIN0g/hR6v1s72AsNCni941h3cxd6zqHdDC06RbuHDppdODG4KCD4VzDSJ4fHxs7
E9n7w3WCvrxcm3c/o5dPMNMJlB9mhV/l46C0gLkHMA4GQGg0MrdzPVTFrlDnydkhuG6Jr9c/+FlI
YilxF6GJhFkZAPbFOqhxaVqRqhdPczKhf6VX8Tju0eqf8EPv7GAtKJ0Nx4KjZMXmousoi0an83WD
2okDw0me0hkpJ79v8iDxcWLwWh8trXYlQpytLnxYUDNkV1KOB+zM6Wiol9eBFXbKD1p209e0Q2G2
TI38gIAG9aMZPd4pjcetmVPOub6s57EJSADR/r//IbS32NRjrlogStL6CbK98rnOPO8TsvLe52Lq
EA0OEpCASaZ/xVAg/GwiGK1r7Zo369m5kkAADSoEqA/+xZQXxLu95VkZxobYSj2FXDTojUZGsiv1
IflnwKPuzqyCnwiIOCu393LJaaNAVQfsTA4E/m5JiLbMQWYTnfWEoED+BVGt4uuAZHj/dcq6+d9B
d0CqZ9ZcxZ9FOIs1aY2z0aUTidQPA2zNVbvs2+V2WSW9O4xP+Ei5n0Qa5d2fpsRwehMZca36hYpA
6oGraTgUCN2udRDOvjrqEtzq5J10ZOXltFhy0QfozNnR9DTwMEKmNdbduxxOaHJnoGqByQU0yc95
o5ff4qqx7/J+iv4YhRitlei2DOPyd8jmllRQIrDai1OtWNrgTV2lPlVNK1BbUe2yPgx6m9a3rYcJ
qq92WbnStjof0wb/ATNASjYBA16Esm7M1Fox9fLJiwMXTfXee5gr79XNEmXbC47e9RO23N0GswLH
JPWKJAh4SSBOrHbWm6asn2K4bmC72+F+bqJ5r3gI6/sVG91Pwqz55/qo8gO+vzZoSEnAhGbL7hx3
/eJYQ4Q2Soc06snokIndotUeP1sANtbuxEvjcHhoUDAYBoSLxcw6uKt15BnEyV6J7mahpM4GBFNt
rgSqZUCWHTaYiSSl0DtRpJH//V2QaNoJzHraaU8B5tFQwEWxG1zoO6Eq1iTEzg8nQ5HRS584PPCW
TqteF+emaGLtycqNAsZR7Ry7wRSwQ9mi6BjEW7o/85+099a6mudbE7A2xBXMFB2+2bI6rDWekzad
rj5hguvsczQL1LuKjMNFGte2vxvAtn9d3ycXRkRdlFPAFiUhXGLyhyRXk6ZXgycHqea9sJ1272m5
t3OnUIUbUM0rSJCz0wARB+1EOpeyWUE+fPoZg1ztaZF08xME5fRQT5SU8mEONypn5DbIVHtXFt3L
9Tme7VHp9IfIDFKyDj39ZSdN6xNMDbF+ekJhSgFzZ6CE2UzFyoVycRQ8IS1AvdLnexHKRAASs+va
+cnTxnYLbt30myQcVwImXdDlyZZQTInpp7tEbrJ0/rL6fO7g3EU/hFIr7RFZcwULCAPq25/RroCt
+2GiaoXlG10Pj9834ijMX+a6t7LIR0Nei/+ZRNxMNzaS4eiktWkorW3zsWw2KRBs7w9tEGfCSgS7
dvEC/FL01UYJ7aH2fLMbO4UrGqeWeWPMg8geGqPoYnRxxqa1oUthOfMdkAJ9880w1SFS9vQxqwlZ
Z8cps2NQQlnLEas2qPoemoZNEm4kPRxqge1CD7udZqw9Gl8UVur2GyCIveSdpWbZWzd4SRVo5k+F
Xmk2enfwHByqkl1k+f1g1NknLx688XMKBLEepEz+WCU7C2uC5Oi0Iixeohh2wTf06cIovnWTFvTa
ZrBVgeTJlI9TgIy2pgu8uMOuziqMvfBftPD0MdBYs0OltVEUGKyqwqbG1eJnKOZ1kfuhKHm1+vOA
2UbHS4niyE2mWhOw8ka09YFXnZv8qxqkHCWvzKpXHoQ1dZQ866aO9/WoRdGrwIcg30VprWs3dPdn
h7808g1BLrSz2PPwtuN/i7FFzbsK02HAqGHu7Sdj9urKN6xEz/ZjVMzqFxfYfPtJD1LA+n5joAQe
+KkR5i1YvVZzI9/Bgib93GoiRbV37JIpvkmTyFFugsBo+0ezxtTlZzQS7xEa91LrS1J3rfdTReEu
HDdajB0NVjBObBpYBYx5EdxqulL8TTEpRTcfgjEK2fgnWXsLhWvr4Hm5om4nsN/NtxKh8PwwkeqG
B3zNo+k2tEscRsvREDH2DmHQbB2atbiJiCEdjl1goHyuengabGqY/cXWFH1Z38Xcuu63xEUR+mUS
0Idm+MxglXajkhZQPdDKtg5RpWbhJgC50u/Jx2YMNdwG2550duven/jb0bbXVCglGy+KwyDyzRBX
ocnX7cFNMFrpEhXz6cpGatf3hNdOX5RQAf1DNypoH4a+06Ofvd6Y1mGAT9v+wLbTyI5VkI4D0vwY
M/0O0BvKdkFbdrAfC2RqrcSn8Nao30OzQggJf8HQdnemU7Y4vrSFiXivPTrZPX5dprSis3tUiv2g
sRqcDMx0gjvhu50ZCd9IRVN/5ye4w+3IqzW9iaveU3ediW3SY9Eqc/m34pmf3Hb8XevL5GqVpcKC
sSbNH1CHiBAnQZ7cH6oZzuoG0j8C/hs11erm5xSTFWdbPp0ROX47O0X5uTRDp538NBK9+FXxk1Bc
UswpEtY2bczI+wMLVoy/zX4c6XUHRtBOWKoQCO7jRGQBUtF95NqbomxjKdU/5d78V1UcDb3eKA9i
mP61Y3XcqUjsK9pNj6dU/k9uWkXU3iR6zEps9Yq30D+z1iEIANAn8P5cvynObkPgJuiNg4PgHUaN
dJHNMI1YugIp3zXELV3fUDPT2KR1Pd7baUSoUfMyWrkQl3mN+dawlyRpnWL0GYhqqo0JH2XcOuPQ
qdqtwGyp3ndKZIyv9gj87t/rM1zmNqbMCEFAk25LO9S3h8G7NCqPAbUjpl8z3OB5GzST6/BvAj3M
PSZ1T7TRk9jpcz753DaHULdG7ef1X3A2YcS0HSSYUNiTZCRX3qPvfgEaZGVJyEmfS81Inr3QCP8Z
Vbf5Ku1QPsgEIcOHRgvVEdErEK9A3E7HMmDeQX9x4mcUip2bogQhsaUa3fZ+mFVutZLpn60to/GO
pthtIpt0hqTRzUmxUfFJnjXkvMYN0vje4xBa7ZchyrKDoeT6TxLcRN+WTlo8X1/Vs74GU6WEIEFT
kP54bCymGiES33rkh88ThMLvpR1TuNh7bYUnF+Zpk7D3Ka5S+BVxeb4W9RTg1GGEZdY5G302R+1r
7whlXKlWv7UT3j9DkP+ULu8UySk6ghdfHKgmk/6KQa0+RUPSG9EBASdV5JvcJSf5QrQax3Tfonds
UsqJZ8ysvTis3ZcAwaBiAzMtbaBaCzWNWM4qd4MbSoG5DV3fkdHFKAc1/eh55DVMLR+5UtSvJFL6
dMt4SjEFhsj1l7GBRnjIHATibobSIwciNwrX3hpnL3GyUqmXTj4MepcCiNxU745DhAlGFU2WCh9r
Ng0M4nN9RLHYaMp9NMIeQhsuIDwcdB0je5QLCEHBl6C0kHmvLSe2D9f30dkeBmhKmgxTFQCR/Emn
P2cErhignxO9NI1wdnAGR791ix5NY62BPh9iVjpbFRSDJF/pTJ3FBdpFCGLwLiAS8u8y7323EHx8
JSphdL7wICPTNOYwFMcSLsXo98BAsw9WATCeJoHmH3xolV7VosCXtUODIsFYvjizk9wCeY9ubdQn
HqOwjW/tTk8/CGJhvDeUHRm7HNZdLGyuaHUr0rF5wXpGxLvM7rOnNspEvW2rQq8xdcVAyof3bq4g
mc/XlccPdT2KmKwrR/F0XQeatzLUjy8WnihYAcWekt+HiM/FW3y95mBlXS9saHmlweNHRxXh3yVY
GUtgJRv6oX5RJPX9exTTdtk2lYv9NkJjZnxHbUCdNsVokWBgiNSO2xCCNHIxRZSslSeWFzqPPgCr
PJgovVA/duXivNtU+MK4YdIP4QsPQywLLVvcNsbn2jE2AdWsm+tn53yleVegLEjNGKYRI54ONgod
Z9tm8l7cqa5+FOWgfYlLu0vJqebg8fpYZ4AlJoZ1uhTlcKCQQCs/HUzYeevZUOpfsjYPeFE5luKg
X9SkDWJtJFkY23wtyOqzT1bSqcqmqjovfSormnifSkMJgpa2j+6iCS1iVD00hOYiW/2UTGWY3mWA
1KaXziN9/xGO7vDt+o9fLBSAaVW2u2XvichH9ff0t6OuFYyk08Xj0MXGLSIU6U3rqWTh2Eut3MmL
odDX5C6krA7LGtVy+h6nQ7VBVs1OrmrPdIic8I6tV/10eW2GR01PbGX7oYkxGoQBVLOQd3prkiw+
ipHVamOHmf1sKon1HEYeWDWs1nZVWbor50yu0cnN+jYUjW4ICtB7l6zMCaKpCq/Xem6rFM1Uo0Q8
opqbmyyt5u0cNCYOSrZ7y60e74LZLD56TTI8lBfatbK+iYrg6bp2FlAkqUaOBQpvR1pRyAWTYbQh
T/xAxSfv+sKenWOIDwRQmgS2HNdYLGxnKC21JFV5da2uxW52NjZxFwR3LEGzQwI2XiGhLsdj18CV
pAFOZ58q8RKVluD9N3mDqv/pdfuL6/bBXZ3Y3Xe0bJ55avUrV9/ZaJJ8TisAvSRLJ0gtimLQk9qE
ZsX46rQqDf25Vlv0bQsvOuhOGZW7qXCHtVLjslwFBgZJJpr7dIEJ2Euudtq39dAls/rqeSL/Ark5
P3axU60ciAszo+zt0S+UCQUvqtNtEqQu6HK3UF+VTvRPVo9bXus1KWLwZpz6ulL9vb5PlscdURVC
C3etbCYAdlmM180xPoOlSF6nyobs5YXprof27vdxNX/4o9G+4aNx3KlLky2eTo0KF2uL4uVrPtr1
QS3n4cCb574kP72fMFX3PzgzHVEgoib3FH+ZlsLpcOTIKI3b8/RnhDLoNyO2C4hYIvFf2PkH7zE4
B3xvVlK2DkhaFttxjHHKZHHH18bpikPowoqIFD34FGbl+HR9Vmf7gw8liVYQeCS/fElHFKVuT8Zs
da9T66UvbtfcuThclP4MweKmDuyVW1MmWe+DpkVxHU4JN44UmMVH4nQRMc0D+OBF42vglM6LFasW
xblRHQIfJtOY7zpqYrEv8UzBB+Ml3U3E3Om3ceSk7sfiWWEOpYpvfI7sHB72rk+SiHsdj+zN2Pdw
dj66qsQTmuS0sIlebM7TadZ21ZtTbU3EE2i6AUL9/zpdNz+7qbB+dEGxFr/OEMxI5dPAJfthfSkv
LGdH7SxMNSGUP4juueMfG9zcfKugWSk0rIQxuMaEdZ6SUt/NdZMOt/Alx3KTV2hb3U4CiTcVTTU2
o192boupaB/FKCjEFuqu7THmXtB9TY1UpfPzHMcV1MBNbLDB6qSRp/ioYqIX7yMBX/bfP7aSEmRi
UBEif6A2Yy49gFTcRbPJzoN/J6FNjwWl0ZvUm6rdqNvJT0ubhpUvt4xfNupEOFgBTpQpEsnR6ZdT
uxIH16o2folijjcATkZfQbzwkNBWW3uby1j4/jBgKkKZANIPMhKAD5aCMEXEGTB5af9Bw6G3/5aq
FyNbHExYAaXbLqBGsQ9mrJb2emxxG+KhDrJy9CNk/Mxw47U9xhmbTIliI8YMXqnMT5ij1Z1P+HXR
l7n+Ic7qG5CGJcWEOgLUGhAgi8jOzRn2qSjT1w6D+uEvbomd2OZTnyCT31AkVnZG2KjJX7SpjdYf
W7MNvgZqW1HRhKoaBIec6z5by0sWAYVaD3klORALiIbomcWJhWmnEKXWPhaKMm51xO/2U9qmt2OR
dxv0ROEi6kjorKzFgvv4Nir6rCjH8Mrw2CmnuyQL6ljYqdU+6nCP9248hDdp7lV3hU5tpbaG/kgC
0e9NovbGhtP3UAixhnZfRG75G0BBkXiCR+SELCUlOneuC2F61WOJ71u8aV2huZusm2Ae1437uQ2i
cE2a9sJiUzSEEA4SSXaDF4w4wMFDORZa9Zh0k/ElH8byoPTJ+BIGHjqaLiFnFuYaeezioEAtaemB
lKBKc7rWCs5KZZsN9WMWJznGvGp6ULUqulci7NZd2UhQcGNZ+cKLMPC2uFQuLTYVBTQwV6eDVpZb
Utxpm8ciyeuNRWt94879vDWrTFm57JcH67+xIFVzG1KK4gifjpUiT0H7RK8fw0KxoT5Sn1D9PC1M
cZznpgn2uZnROeQYxNpjjQTEtA0Fsua+iYxbi2SAFlQrl+UiMv33PpQ3NDGQmpi3WHPsl1t9UPPi
MUqj4B5fqX7XFeFaBrx4Qb2NghoKEZBLmVt5MUqrRUSEqswfx2IK77uieZ0zZfzWqkG4DTzc7Iyu
ag9lGFc3ACZ/XT/Dyy8sn8DUiqVHmXRhW4JeYyVw4j4wo0dkqeOvXJ3Kxivm/s6KSLmuD3VhNaUy
iLydJdBrSVOm3TSmipUVj0rfGbSSxvZBT701laALqykxINQjwLdapikLi+8qLWmWCLWJlPIRcVAa
yThYb2IhbOxzQ2fXd2Z1008mTenKdbg1SmdNOG4Zj1CuleLj3BJgfOVbYzF+lQyG0w3tI6S38EEV
JT1p1YjUdDsZevkrtwKxdoHKU/juAmUDSTAoD2GpbgueSIaOd1MGw1Fidql3j/2gKMdwQGNqh0F7
8w8gH0zRQRJrn3OUy149xx5uM7par50XZq9a1Ix/UqbxUV2hNwaoBMpAGKbPsyQTJHllevAX0/up
ndWjXrjPmtmEaJ7Pn4asTL5d31eLyIh7ABAOgDiICUuM5LJZlsQKiZPVZve2OmBPGKDcqfsTRg1i
V2pBvWnKwLybK9voth8dGPUZeljIM2DPSn/hdN2rELxcYo7ZfSzC6S6Iix9dR+kDPV+h3UTJGD3E
ZbpW3FvsL2br0FlBvwSMJA/mJfgXeG0prDzI7wNcvzO/SA2v2aeROQ7b3BIGJlFDU6wkPecrzJgU
ynit0DIjyz2daF8FQo/VKL/nasInnNLeDVs6o7caxV+ayaayqAxrgy4i09tE5eVKZYnyB/qzp4MG
IZ1ZVSnz+2oyml0fzZq5C4Juvo9rrAY31z/lIjYBOcLqy4ArAv+DU7ssTjdVRGYSWN4u0PLBkAK7
IvbTTB0/KrfIQCRKjARSDQGDJaarMnjZ9Vnj7UIBs19MpvmIZW3vSy+Yh9Zti49VB+TE8O0iElGZ
BV+6PIpDrGvKUDreLi5KZ9/k7ExckZHRNYZxg6bZynDLj/Y2HCuJnizdNrqdpx9No9Hphoru7VK3
rH5FSlvtSsAqhzCNq5V+woVPhhcc8yINoxi3JElr4PtxuzeR1c4Ka1sEervJ9TZbCa7yungXWyUW
DaAYagySWS7vk9MJWdUQCyMfvd2Iz60fmIW9M0Okt3Utz4C5o/pSeMN8QKxB3310SzIyFQKoEbw5
2J+nI2NqlenC7r1dHxve3taGDqsnkJr/v1EWJXA98IKuAlWzI45pR2vQ7D3YobXnyTJova0iq8fz
Dq4SD8rTuSSDZpS5UXs7FAOlJ9dg0vcIp71rtd0uaps1M4fzvSF5CuwOJMJkZrPYhghsVLWJs9Ku
mZ14H80Y1+lDqu+vr92lWUnjWrBvsteyHEUValm3WeDu6tm1bxL6e6Ff67mzmwtj2tl2hSHq9RHP
5gUoX6evD6ZWmiItszXVAQE+tlqyn3u3uG/tqboPFQBL10c5O8SYtSCazqONUMWWX3ytINHs1kjw
TKlmvdqoNnfoWOcxWMwqXxnq7eo4OV+MRbjlNiP7hBK12H+QlRWl0bGeaIIq/pHy2DtYXqfMm4yU
/JeZde0X4n+0M2BJhn5bWOKhtRv7b5A1HU8eJPrMlatgedlRv2eTYrsIyUa64C1mX84pvEQxJHsv
bLLbzGjyu7EM862qq6Cv7Fm7m9CCXQlml5b8/aByq71L4ZIoKGpaXcke1UO4wFottkLBgbSPsXb9
+NelrQ1TATFoqXJ7OpRVs7pKyFCAzCL0OfDHw761nfKb3o3z8n8YDTX1N68A2oRLTbJOJJ1idCkS
8Q0PcY4HR2VDPtXYe+pP1Zpc1tmR5ONRnqY0Q+IJhGixjj3S9FOb0QKq8Mr+rEIe26gzVb84C4t9
FjvDyma59N3gIzMzWRF3LXlg3323wAKUaurcApNZ6cjYDeMOoFq+rQKysuvf7ewmkrRc0kzmhtwS
tiKnQ+mhqQe514udmTtQ+HoNVZcbKwmL+tZMKQ1taOoLHbCmRgcWtOAAkO36L7gwWRgL1FkotwBP
W4JoVK01eC12yk4Xg/WPqO1Y246ZUX4RVlQUK5HhwpeU1GgaipBMUeE2TqerBvPAvaSSSUBg5/mW
R1gztE4Z4uGAWqGHqE09lx+97V0OBtBsEhheFHiGnA6ap0kLD6ZJ99OQgUfK5nZbDnq3nyGjfWHP
dts2qMPNnNDlvL62y68L/ea/U4I4EBWHZUegFTaOIrPRHTNEwOeDVB/H4d1oPgNV7Kct9miNt7H1
rD7GSbhaqF9+WalLBAsd9U4AGpQgFnurjp3AETjKHVUw/vUGr7LqFfV7gwezZqwcGfm33kf8t7Fk
5VQWsqDbLvL6KPKaBChIfwyaXg93dZ/B8EzEVN2mRqS3W69K4vjRtYPhtsXA3PlEyuAFh+vLvQzy
ku3kIP/Gw5nHI02m0w9thEqaJIC0j73qFDfC04OvVJ3dx7hsvK/zqLR7C5TV4/VBl1uakUBY8X6T
mwtSh/wK74JFy6+ZnbIZj2GljvVftAy8VN17qWa0OyXW5vZ3ThgJVwA/a6PK//5uVDcJDR1Fz+E4
1FQun7TZSa3tMHWN9WzaGIlteFYP36/P9Hw/SWYzytvgyIA2Lb+xqhQWeOR0OuZKM7s7wLt9v8VD
J9F8N2qGNXjlhSlSxyLbezOk4bV/OsW+xCEaSYTpiFePfeitNviRmNzbEHHDctOB715Lkc73D0VB
EKzgeaCtYBVyOqICOKByw2g+ajORwre0dih9uGParRqoin3Tcx18bmE8r1Qkl1VSjT1EQkbhmUcP
ALRl+xVt7doS0TQc20BTfri16Do/yiJH29Yz7XO3cm60Hu3+L6IRNpB+M9QgaFhOehubQbvmXHYe
tcjciBwwVFE51ZZtUw86bpH34XisQEH8xEQnuEsK9W83oM/BoXIeUMeMH7muqpWr6DyIyJQRcVwO
E/3hZX9qjrusqZRqOIoxH/d6ZKDVQ5fpqbRa7VMehvHXoUeBzBRz86BodlavjH9x4qhOghwmlJne
4qIQfa9RGOczUNfqkY+2PZBzVR+PftDXUFIA8adPlVGlf+2pKZ6un64Lmw9gG+BaMnRcGZaV8hBZ
tU6MTD4NZ2WHUUFyX3ujDgNl6ltkmNoGwyi1XnnaXxwVQz6ptYr76TJTHwHZoe3pDMewCKPdZDrT
0UG4equrCZI8rtHC3M/05Mf1uS5hfHLDW+Qc3MamvKKWGK1EU0Eu47h1dAViKZM3qlsgulGx0ezQ
+5IJSB59MQZ7K7EeFJn5aVgWHa7/iItTpz/FlcWbnIfR6WkHX0jURCP5qISi/+3Fxq8wVMPYt+tM
eRRhVD22Sujtrw8qU8fTe5KJU5iX7xDp0LAYVJ2idtZad+TCr+2DgvhH6edtKP65PsyluZFWgj5F
i4blXUQyTzOkQGmKemsz1kQvybhyVUUtN6MeOcHGaBLtYULro1zJAy7cEbKcCOuYhx/aCYv5mVM6
iiTK2MVOWe5F1oovEBC+5022hui9dFgZB+YdmTpIarnS725Anohqpzf9eCxR2v/eVNP0Qy8S90YJ
Un3YO87UPQRAfXl7gQ5ZCdgXZsldL3mpfEqgTotZihkvNGq201FHutfnAA1HvY+L+g6xQm3NhvZC
VKQ6S0CgwULNyllc9Zhlu3MQNdNRq3udN0hpbEOz1W95YneHPsr+gfph/GuP8XfTiMvXD2+ktyI4
rFGAh+AUTlfZ5hE/95ozH81eTGJPTtnlqh+VlQg240TD4VPeR526dYZoXpOuu/CF6XwjxgzlQNqo
yK/w7gt3RtzEbjJyHeNmoPhYDoXzJ3OeoqPbutQW6hh/UrVV8OCJoz5f86he0gtkkCIsor3Dq1oK
uywWvjMTWGK1wlf23J6RclQit4Fh9c19rkcz3D5lSotwU+m6k2+C2QnU23zW4nJLAcLWN1kch9XO
lCrFv9Q8japjEqXFttMHR10DcF2IK3QaJQSIfc+ZX6zVXLkeygb6eFTrYXpxTWFuHLWK85UbUk55
Eb4goQIhgQ9C5F4Sv3sswS0tzKYjpYUYBP+sZjvT6LzOF3YW54fR6tbspC9sf6Ck0mUYTRkKAXKX
vNsFbRKUSBBN89GjLISBV933n+fYUT/TOS4e2lYLoK5RNUasTk3b31Gtojd//RBcOO6wYT2cESke
yarx6U8ws9wDIRqr/IS+2YMD6aLvAvOoyg+tPk0/WDWS247ISd4rzex5TZ2OFk8evqFqph5Tu5ju
S6PDXnRyAWLd5kGWOR9PAHivkfX+N9rbIXi3vIh3R6mIcvXoGsFwiF1zfIzQ235SjU69GV3UGjov
mVZeL5e+qdRdInDzeuJVcTpFthxIiyxUjzHa6pum9sy7pkRrRSv1bDci+cM1peBA7EblgzCqYH/9
e164HV2QetIj5a14vRg+HJxQjYWmHSlCOq8ocjif6AyFd2mpacWGDDsstvYkNdmvj3vp9JBqcHgo
RpwXekE0hAE8OO1ol8YgkGrK57T7XHNTN/tMoCdmbvTSicS/14e9FEcRY+L2IDBwUy5i+GioeaQr
HMxQSYytZoTGN3eig65Bu94Chol39Uh30UjHdAVGfinPo/UmoWZSTOmsi2updDtiuDDHnvJVtOnk
0WmoC9Sa8x2UQBf7cQ+4/mfbZUP4KdAKB0DVqGt+Zgjtw0Y18gzTCKTlA2IBcuCi+mTmJgeoL+dj
mNf4riW41VQChNeklsN2GurWH0D7HYbB9G67uM62ojBV8F9huLIRLj346GVIQp2sR0NNOj0AaDQH
sWvxS3Klr35PnV3+xqtK2YCIiW6iaTS2jmIXCmTcmir6HE3FnddSRtGAAaxdHRdOA81EHtoeSCvZ
zTn9LSE3YOwOOt8om9obi8rcjmgzD1vF6MvPeqIWByXPw2rlEF7YlWjgEOVgTuoymzodNg3tAl5u
MR0nT2nUjVYXU79JqOwEu8J2cyvZ5A3GV64Yy21salQNV+6yC1GdGiQ9Hgm+Asq6+AGGQn27m3jt
h5NqQlCZ0SF1h/zFzRxtJchenCthltqJLPYu5QNNxDp7Wn/cYZhAHqcmHo8uJ7L0BwLevd5geec3
U5xkX8vOMKrD9fN/8RSCKeAYksTR1lpcoUpemI2ianxhSNIb0LvWZ01LELt2sSC+G5Wi2oLmLx+s
zOSJPVJb962qEGvP60sLDnUFiLnE0Z9JGqZqUWlWIze9qeHGlE/RNigRWcmHSFmZ8oV0iFIOxRTa
4xLSp59uLgPHgk46VR95bOlfKzttdjqArK/XF/bCNXYyyuLkBFUNLKNllNZOted2TMVLDpJtr9Vu
uxPwyL85uUhvHbuqtwhHTs/Xh18eXGCRkgVAlRpOOfNcxHUywcga3XmCWy28e5BP1UtSjfGzOmVR
zE2ie7nfNcYa5W85a4xQkOajM8KzwgR/sGg1ZfR8at0InaMRZsCIA5A6ECqjajokGVIE28mOSgqt
ZfWtat2+3sIL9tZs3JZbSf4GmX6akBb4vsuY5WlD402J5hwnN+6RWaJnam61OgblkSaNk6yEivOV
ppvpwlsANUAlf/nWTD19jCtEGI4BGf+PLIuh6zYiO9qzN3ydcADcORHKo9c/7zJbkHOUtWXWWmLA
lnMM3A5VulxS58EfbbzSnSy/bVvnW2FiJzFjANrsro94YZpQMqSFp2x88f45PTVV2fDpwtI9InqR
bNSu7b6Go1ofLVzRo22tNMU3zRvyeeUmuDgsYUmyoiRXdjFs0lmFZaahewxi3UKFvMN+lRzU+9oh
373FRt3ZTMIZ18LRMkawvhJsJdvCNIi4/E5nWxiprfaRxx6CRpn4sRN63jazTUwVri/rhc3KQLQH
pAgSKH/539+l2KDWRYvamHvMHAoweeJ1+0pY+m2GkdTz/zAU4AiCAmQQyiKnQzVFhVTGELtHa+7C
+6a2dD9uq3Iz6MGaItGlWXGf8TCW0Eg0JBdDwbhx4ir0jmVnVfeamg57YFDW89A7a1ZAF04Cc5H9
X4mPoMFzOhSPQm9W8N08dkrQP9SQuSVbXhwHEYRfmnL0bq+v4qWdYQFBh0HMIpIhnI43akUex06t
HWMUSF+adk5eYd/2/8NpA0YpKSAIgkEgPh1Fo4iTgS3Xj65TYD07ZU0D0sRprVusyVVxMCyRH5A1
cNfgGfLLvH/Ey41vy2oSeJO3Mt3pwI5o+kDvEuNY6q02+xhtTXcmnjg3jaVowM6nTD9ktjp96rB0
VTbCysK1gLpMiN5+Av5p8FE0uQSLq6vI2TteYOvHoavMxp9Np9jWaZHu62zsu41rpyVZAvLR/qyn
9Jeuf99LAQeRT6QRqP3yPFls3YFwUJlmYBydsMFPaizrmz7ngERKWH+bIsX1GxwjV3L+S5tKRlY5
aeDZy/MC9kahnBVqR8P4P86+ZElOnev2iYigFTClyaayOrvsctkTwi0IIZAAtU9/V/6jY7vCFd+d
nIl9nJmgZu+1VwMREsXY7hvdF/n53z/tr1oPTxbCDUDLV+4wRll/nGrgtRcDQZzFZZ7L8WbGkKYl
+4bknWCPW8zYc1DbAnEve6T1TrvzS7PRsnj+97d45QHD5wbGlyDZ4Rj4k20TZ3MRe15GF5ulOu1b
5Kxuab0yOE7U3CaW7a3G/KqP60XP2CNv3JyvrC5Y7AAXxvD7avrwx4FLE1jNkC1MYazX93eUF9GH
ftnzw7Coaa+dt/xnks8BVB3qLVT6laMKmMIV3MepeH0Rv+8t3CfL5phML3D62ZYT+PYwOt1YXL4k
m81gPi93AxOMN46SV85iRH3jnYMbg48t/jj2u16WoYn39GJhHtN2md/ex3g3CAdKyOnfr/aVwwN9
DHoZuFySK/j++w/M/dQLI0R8CZJxXg77GhvS6LUXoN+HIMHO9YCGInswKYyLnyQSQ8+zEeVbWRWv
7Cbk5uHl4lHjRf/5nHnBV1RHZYwMzXIqq52mU1vkIvVvLKVX3ieMBPEmYYkHZ8E/t1PhTFzAfiq5
7LTsfy0ApNYKFiVb22+FqdSgtzdGC69sHZQiADxhXYB66M+zyUP5NC3xnFy0Cf3XyTCMATf/jmpR
HMEuNrcQIfM34LjXfiT2C0wsrmL7v/hOaawV0iOH5AKT7fJUGJ2CbwRObJSptEVj/BYJ/NXPw4AX
KwgNOPCP39fQmE6oXvWaXOiY0ibv4N9Nw3WuZcKnIwoYdf73mn3lPAC4kV3rvSuSXF6/z38KMIab
YFRekMvUwbl7qYAZl/bzMLhCtUgnjWx/gpsShr1QAA6BPZgphGnhv7/DKwczUH/wq2D9CeQchP/f
v8TO4HI27BO5FDItED4RccSGfDSwSEKJscJN7jYbR61jSNjHefwA4ohTot4Q4q6qCdYVb5W/fz8U
tE1Q2AFYB84Mqfnv38eWImdukeQyA2Gf2n7Z1A0bM133ScresZzt74qNlc9FMv9/XP/47KvXwnVc
gWLkj2dhlYeNDRbXxcDY1da4SwpWwSSZ5XUQLkLfmmKnugb8FvXVBq77z3+/jL/PSyx2ZOLiZsLc
+y97Zh/vS0SDLr0gA3dJKz9zc9TckxHZR8n0xsX/94l5/bASTjEgwoJPcf0y/1l9+xjjJkzn7JLP
1LXFOMwHJof8lJjtCQVI91xmY/Iww0Px6JWGZeS/f+urH49nDLgTvjGA2n7/eKqoyHq1wWnbbO4W
jDRM0njWwTsscg3iiMX9oECHbUw+CVulsJ6M31j6rz5teKtfnwJO6j9nU+Wa0hw+SLiOM84/uHB6
v8VmOVNr39ror33S1TofdD8MPZF98vtvXf0ySjIU6SWQEK32pPve0zQ8pNoO/yOiB37IlTEBxSaw
y6tS9fdPwnUr5yBZM1BVyk08wrNlzs0BrAFuH/mgejM0yLEsX8DnDPuLt4o///u1vvpT4SGIy+/q
t/cnVwUu5uOUSZJdmDfJZZ02+z4cpIJtKRRw//6ov+/a68APjG7MTGDKEl///D8LmDmWqEWX2SXo
NyJr2EiCut2TZP7078+5vp3f+5IUTxJ9I+6/6yu8ruT/fI4P0l2kQsIPuduHQ1TYd3rr9FBB+5dU
S+ffArJee4TAzuBmgOMPYMv1z//zeb3AXSgVPg8KdWerbUvQDe1mnk9Ez+KNBXPdZn/9OER0XEEA
XEJ/Tk4DKWB3DAHRZSkm8kz60qyXEn6T/IcrbLp+jU0y6Wrt4Kb5xu332mPFAQNviusgHVD/7z+z
2JXJQtaRyxpiZF4VWVDUYsmyOuDTyKpoYd/+9/eIUgnnK0al2CPXm+c/z3VNJJyf+oJcUlmI/VRM
yQS7033qHzQSAEwLudRbWNlrTxfEmqt8G1oKKNp+/0gtdZFoGCSi4hfyUepZn2B4SR4yoaaTp30I
0SjMYv73NhZUMcR/wFQbVQWCin//WJybDKGXWEH5mop6BysSDevKptuRCoSeZ7tzrekC/2RV+JbA
+JXXCo9LDIiv2eAopP6o+eMlDhI60OIyd4GqBz8FLeUDPRgZdjWY9PMby+iV3QL5BBKJSmjHryY4
f/zWOFw22GQUF4C62RkEveJWq4V/MUkR/W/+SFc7Naye/1P74sn+he7CK2UpUumAzBGRtKGe4Dvb
QRLiJ4Sv4Ix6S1j02qOE8ztEOBhSIt/pDzRihPUDyTsAkPOu5dmaoLz3hItvPnTbPWf6LVr4a4/y
KgkHAAJFDqRuvz9KmsM3C6HSBATLeW4gmcZtPIL4aRMXvEXv/2vUiPIOdxTufgydr6LaP9boOHOx
TWVfXmC0nR2QhRd84MXo222W7jBm61qnQcJwyuZON9EETKrKuwyWZkuWvNHb/F1y4qtcJ35YPrg0
/ySWEooaG3OQEtdVQGuIj4ZPs8ugv/cUrhYkcslzikCO5bB2bP7670PpryDm63PAOOgK9F45pn/m
fMZr0SMzfCsvk49DSGzneatMXm5ft5DqqbIp1+e0RNB80C2wgsmWq1FtVu4pNN6pLj7N6zA/5EHx
1j7GMfXH6XU1pARDH40X9hZmVn/2Qz0M3BiizXW7RDEIQkvGWFIDHtv3emA9cr4Jh0tpo53L38GA
I96rfXUW00Mknm1HHZh1brKgVB9hIZclrRrAA6jLRKGvSqYlWxsSrelNx5Iua30GS5Xa2rT7BMdx
oFzQnTj/fJ3znCIxwSnAZPDsc7BNH2O71+MII8C05mk8RUgh75TuVQXbx2j0td407e5HH85wpVVw
q/jah7Gkh5mgRjhBvzLCal2MJOueAxWve1x1PMmtgWtPgPSmCkFVq/mpl+tDPhEHoTupOthhmA9p
uvb0zlJTqMPgcal9BrSwuAdBl5meE5EG5Utmhrw4dbB9FK7acAVEuiql7rbjAm3gCjWn70t+I9ZJ
qwp5O6Q/k1Ckfb1p2Ik8ZrDqpS0TSot6oEgsQbY5dFniRYIckkANwvxPRUM3qSpKkUt1dmsM7Vbp
kKZ13Hoj+a0rhE4fhh4mDBcHxi4c1ZCfVNQl7NJzX0HqzE9SlOF0nqE4tR9BzbC8niN4FrVx6Uj6
srHVsRNcs7sZhhCwba/2Hu3aIVi3rmh3nkS8xvinl81K+nh7Z1QU+x8dAKXkLjBZZO8gA54MrcoM
Ier3gYW0rtIF5pGPipDB/8iClVGYuMCm/25XlAcHy4Jwf5f38+SPMOLCeoOU/6qmijhEBBew2xDf
cgb91Zf1Ok22eNmXfrE/Mda2EcLECDrDm4nsHI4WHUbLojG7cTRrDfTWaY2kgBI7K0q8nKYKIYj9
wKs8kYmKa4sZW19UdIFm62Os9g4zHVyP+3JXTk50TT+g7dthJ7/0iAEogyEtbj2ZMV4LYE1vTjFE
Q/hrfqKLoDUmQmSgd53f8/WOIvoPinUBw68pglfhHPkTMgcwl8WPwL6/75PrwB3GQlC3DzWKBSo/
QUkmEQprfRocAJcrObXlFOj0mLsxNhA5J+NgaQ2YtdhNFTlpBgONsAezruErNimv5q0TSLApc4iJ
PYYky5kptpWPkUDUDqkjFU30XiNYffvRd57R2objuEXtQLjattr4DaQfGN0Q9kKCLsDBVBqDR1xj
LjEgiSpaBszrGpX5aG6z0Vvfwuw1JXDWD8r8a8Ah+gM/MVruVu3GpeoitpfVVW7En9kWWNXuQmzi
rkSfC4Cbr4I9A5MpAsRhdLs4eInhXlwn8UDi+xwjTt90ekvjW5URmZ1dkaOVaqYFBJJj7Douv3Qc
Q4KbmZPCP5lJSzvA9XlTUTUaz/ofAu74oPWEUUdL1LOjDH1Yx0FItiPk9zNYTwFSFpbKex92OKsK
1YvTGMpcnSENG5EvHm6xe9wyt20GbNceIYfX/Cpf8WXM0x9sibfeV+FoEOZEE9jNgo6q87D70aU8
cF8TsSANJ+oHK+CquA/sfU97GV6lOH3wJQfqlAJ3R5JuJUuflo/dGiI6coCi0l/GgGxxfB4Wl3ei
2hYMDxoYFiOu88AzAr6EnAQnX4ZEBv13qvSagSGE0WU7xGpURyZEKA+x0nF/g5e7iu8CVhPrHbFZ
4MKKpCzEXhDdMJhvqp+ZP0AaVsCpMFKZ1qfewJAC10yxR9+vplo9fONsGbr3QbfiLyUF7dhpjR3J
DwxoXf8gNqn0fTTIQJ9DsXH7jAWSkxomAFLVZE03cdQksvI0xDocTm4X0XQzzqvV39yS56O/rHuP
0RPRUzSe930x3YU6KhCuN4sAA6G4X2n0VYPAsJ3HQs7qYPcQLvyzwIVSFyAj7VNFlmLXvk3gG2Vh
BSKKbXv2JUIB4AErUyg3YHmThl8gCxXZzTw45/bDZHmvX+Jkhf2DKXApRAdcO1wdS0FKsVVAnqG4
HiC42PNaeKSAw+/FGAGbF9AuP8AYY9lewJQLEbRCVLfJLxZG9wqXhd3mHE0O+EviAR4omTuzAhS0
+5wMwDYhv++6E+a+di7rYe/JcuahosEZn52TJ2+coR+HHrv6HKJDtScRxBQU8yxbHK2mtKS3eifd
js50K6avGQkIYiQwB+Fjk+7MZc+YALDpxU3CkLjBReC6E89AVUASgmdbdGQS2RymcsC0yVGB8rO/
B8acLg0q9gXY5CoyQUQFmhq6lVKCKPjogGvP7TwWIB5UHF47RQUPeJrD/xdV9J0cuect08XVmgyM
5Z42HJLroJ6Dgmyq2i3K0ErBWGQ5DU6tuCwk6Ls13m0MCw4Oa7xTDy8wXykGWuqlnMNlaBms3IfP
GVlKd5MQu6aIAE54bm5AfC/Kz2pDINP7XpexaglU22tyWte8Kyu77VAUVZMkIpZNiH063+epGT6q
EIzhW+XTLjhqP1M6tGAM0xx2jIpQ/5VtRky/tlWG+IYLkO7y0fWr9M/LOKRsrBHSgRwOl/IOtaNN
d7zTRG2lffB7mbgDko0wXfqWBF5L5HuoyHZPHWwLDrBdkjvoZZsdjjN0ifF9T92wXDA7g8C1geaj
o3UZXZ/IBAblD5xKM3xEFz418DWAKNPFfl2r2ftJPo4ywKtyZoI5Heg1YVYFosx+TYhnfcrXFQbm
wZrANkYpvaE+6626MOu670jOwRQ+ECgbWjfkCGu+ev98zsaioPdCIMDlOG1IETqqmaEAD+GBAZ1z
H8sDhJ0ZPyjRxcBDEYFS4ruqaL43a5fl+DTQnY9u2bqoEnrXP2ihVFYVRU+/rEnXPyMAIgStsc91
dKBcTU9J0nfZg528GVuQQBRcddgeLuURYpeUHZTLpbq1jK/9KQoUmJuS4hq94dNsnmySdPZRyiIo
P3czg8MQNMPkfQoAOXgfICvMfJeckyeEbuikRtnXPToYj6PQS3QWXcKQqx8MAjhWI3Anfdr2JXlc
I+/TqkQmqbw4s7DGXYVA53AJ4cwhcruPDY92gkpYphlKu7gHYOx6Fy1HnLZ9dhLxZpFhIhLkv2AK
QHEp4DH9XJdUrnUeOe+agnSqb5ZUDE+dxoKsozzgTxRBkj9YUewdrFXV4r54nifTD+f5NNUuZwSr
eRBRaBuSgf3TDgaTyy8oMFX5LmByMc97vGU7mLtIOzh52ObADZAHI79FnSSAZG8MxcyKy1yiXu9k
/g7XGw1vDIaTaVMWLlUVwj+K8ECxXD0CE/ox/9WBu4XmrER7eOzBXRFHOaJaro1bOgZOgE7VY7xi
hHirImHMSxpgbFUh1srMLemLvjyxBUMDFFEetoQjwiuTrJE8Jlg+WWLzdkfQyk1qHUG1HOEYvNVa
hfQYpX2A/CGQgshSKZ2F7yekw/4cw5nrJsM3+cCSoNxbXGFpjDAlrd2D71xUootKUSbMON9cSRsP
cwNRZ5OUrGFO6+EG42U+NKOMYCAewIBVnBboy8vPuD551iJxVARHDNOsh2dpGK5BYxYIwjCrLvh8
ZEmxdffDypL+E8vXfG6NCLfkOJo0XGo3ZNl6gGsNNXebWxUmSmLelq9ATdTUBjnDFdcnOM4+I/9h
ic9XDiCFSMFYGJcmJlk+JTCnPErklID6wxOneMWZZcgIN4QaJCFAGtckOytGUDVl5M+xgHAU3aLu
GOsu4VKMPbZ1MuY3OEFAda2ytVhJPTKpDj2o/LohpuQCTzTeMftG7mLXpNNk8hpSu0EePYRaO8zu
esaR1xQm+sDDRPgmV1a5hhVLhyyhko3h2Xp09208rWJqRsGuCVks690Hb9Y8fFFiWlw9I9ZqRhpS
hhKrP6Gvcnb/4IGigkgBhnZpQO3dELGpEDZK+oless7mkXwMdIKr1tTDjA4UwDzBPGLSRXiT71OE
3HeJkCuLlnjocxSwkJ3fIh0qgh8XjiJaz6kVP+nOEgnBYOzcHeGIZLxH7zyn3wa8Ud4oWwxYbzra
0cPBmM7UWzmDZhpZRZ4QHxKTZlQKTZCF/dYL4pE09t4aJC8uTag9R7KbMKyJB5Oco17t642Ik57U
Q+HYXNFwK59ITrOPLCHuS4ZaNqys1NOO8FYnCmhTIje12MXJWjPi+uLrNOfhWAcKMxcoUuEnOm2C
JefET+k7jn4LQMkWlfLs5kAuRxnNCQLBNu6KRqzLtlfUBn2JII3S8iawzhbwxF/0g2IRaELRYMFs
mMYu3i9sSR3OA0jEqhH45Ni4KFmRY4Us7+xkKeuTelhE+gLEo6SHhRY7wgO4mGUtYa0j2tELcLiS
YsjTypYMmfJzwYk7xgHHNXfNmDhs2xySKo334lept/7zPMDkFDFcA/kVrmX/jfjc89qMsKJKylUg
5SPt3F0WXJkJ4ZTpHDVHOQatKOH4XMWiz14MBsK/Bqu5rgf4FLqalJp/YfkEa1ZBcQwgvLlc0P2I
ce7OSH1XEgELYBDHyUQR2MSAqDQ7cqTg7Fj2aYS8jbj4ltnAyIphyGwrCYeLD2RFc1LR2JKxtWzK
AzDk8onVCJSAFWwPB3HRBMG+BThLc/VuNnwt6w4oxm2gLTAazVUEg/bU9fPZo8gMKiTvqQE/0HWq
Ru4FnCW5V3NUUzQnQ22WtcyrKbDDw2xDt1ZEKuuPGj3IA2FIk6vnLrP6AHG9gjVMR/fbCEaKe2NT
5V8gBEbfZzrpgQ5Iu25VD5sQZGSNy1IbxJ59R3u2QCUcrG492eveu9VwuI1qOHpSXXW6hJK4dFv0
WCSewR4hLPVjkCIvraHOEYWNVBS3Bm40d5BNTGhWcUAaHL6b+BVvIwnbblWTgLVSsBx3jjO6AVtq
hPsxm0JclgjGQhZbj7a4CmyJyakvZxgdb2SNf8FQNEH21QYblRqrbFprzZb9fYpvFrXgevVDu4fO
+magDpZ6DKBFXjGq+AeByBjEBFuB22HYUNA3PaHRd56EVjdqiaKxGQE84rv0I8HVDCLVo0rsiHOB
BMPXJd5nBlkvC4MKDS3Y7pmaTIOKcu8PHs3JHahWQEELM2Zo6CwUDy3Mq4hukoFBMlLAZfqTWdBk
7wUsENH3kv0Zc/IZbo+ZT2Kczj6x8MoLwa808JivO7vBqqzcdrzgcStQ4BR+QE8QJaPq8IyvFVxs
EWPXLDv5kQdXiSqPHa1jlsufwjjsmzB6ZsNWXDvb7JugY/TFssI05TXZqEbG0HivNMAWnCZd8UH2
bqWHNUGm+nEA40dWErwbYCCLT172rowmSCkygbYc2MEJ22xGyloiEb6zmc0m1ZjING/m2Lse/7bh
LcyZBFT+CZzqKhCXBtNEvl8mPB1cE9Vmo6iDDo6n0PTOjqAGzfMluxLqiak6RP9Ch9pHWla5GOMe
BoIL502ErLR7Qrc9xOUcxrICZbqM656M5Y80WRDmN+Dge6HxkNGKdDk8F/NVL+9Q/yA8Lk8QHVQ5
skDkGaMaMO9AXuxAEHD4WhI7V9bJnkxzw3cXoOgRQpo6p5NNHwjyDRWeSBQfoO4HwhUhvLBrMjrT
b6gYYihvpAp+mGVjWWunlTzNuJR5vahBoL8Oi+FXOO7L3gJ+cl94vKil4QpdW7UPUKbVHv7J2xOI
yz1/GPLdbvdLmMibXBP6RMe1UNUyROOdwiU9H3wBmu/NtEt8yVkhHQ7TBaSUtf3Mu18+N/tYj/Ya
yogEV0weU9TxJwYwMa/ZRKHDgyCcdBXWFlIjOQCJ4QA6G6ysU+BO7gD8EE3LQiZYjcvN415fdDfU
KfI6diQFQsPborhYx8sEnJm2ISYq5YdQ+w64JvIy0Sjy8cWZgBathN8len6YA7M2VuH4jtAgDc8x
doypIYyd1fcpCMGMXqY1VbcRIuv7c6egQTh11I/TuUQtIBoExqxPIvEjYBe4NIFkMccSqDC65L2W
bsvRo4s4vXOYpkeVneHxAK41sgKOvd2Ia5xWA/7KDivvM2oRG9YFRwo8vE/hkFFjYIpZUzS7cTgJ
C4e4uqDZHuLFpPjTSRktDohqdAgcDPy8NzpNsYNjxcfwFI4gAdJVEHZcwn2EybcF5wiBAy5EcBwN
NEWwGEy3j1yqGe1XuZrsJc/GXB/yDXhQPe1q5BXg0H3/LqjNMFAI0HvWiF3OeTMXGTw0K5ji0wIL
IEQMIODg/yualP/g0dOwd4WPzTPoa1TUQhB81Lzvw3Y3jEDXjzOMyp92ILxIUV75SjGB0ku+1NoH
EcRYS0d+IeUZF9wM9xdeSVqiBZ5VvGDfg9oTtAZdka19vMVn5LpLeZxBu3juwbnkte4h55ZxtvhD
l6n1eWUl2yuHlTY2E/o9Du8RDHRa3PSADJNlg8ttmvP8gQc58JpsMHt4YGTCaYfjXrR5SQNWY7Tg
3scyKF7CPihGhB14FT3GUnLUNzGKtxbq5G1FRGQmk7sraiubmDrvzzkIWe8pNBtbY7YBlFHGsSkP
kdcdqbGllalLOBUHZ4hQukcZ7r1slcii97hzy77peDi/bEZlsvJX25YLDVWWtkBX0fqUJkneT0BL
aSWiOfjGEBw9I/oUhwAE1EoAjqA9/rAXQ5zUiqTynI5Q2Nd9ytUvvPvgp0L+i6gY6oFf8LtEczMv
o0d695pazCJkT6++UZghHMpx6sd2Z7rs23E2S1FP+TZ9XxIvtlbA8QT3r3f6ftmz5Ft6bXyQjIX2
4YhmgPcYFE/LzVyg125cMcRdY4RWnylfyFeCeeCvLqLL174M4AgIT+U1qkKfxrbF5YKqatw4wLCN
w5DllmXctVzobWkY8AD8ZnR1lciYe5j0tvJ6H132Du82d9jM6fycynxhcDwZrs62g86eOZodpBsI
r1KUryRXNb4bh2c+mzVww63A9dXBpAO5n6kfbKtwQt9dd+VHGGB1a11AbcbbDqMMfyAAep6kza8u
CZn5uBbIR2go416eXGzVE3gs89Ck6+4f5YYbrkWalvIXClDYtWiz8LooDBzKmusAo6CYsrnHY9cp
MgTghLDWeycTUwtAJHO7khCAA1KuM9if2mlAq1YgCKbahpnQ2u+pv+fqSvfiqH0tXupYSkAFMLNv
8lUWzThpmO4QGDAegCXE/SENN/s9wp1O2t4h6FPDJow1s8VwBIO5DZ44phuAfozpMhxUOuMJzvCt
XZAVS4cntRBg6li788sSWYtayRDDag6TR1HtapkfvaRSNjIOxo8YtYcIuYpC/7PTaIyafprWDNml
tHiyi5T5UXrZfSmXYLoxwbqr256kw5lmw0ZQ3kfmI0Il9rgewaywGC3ts2ugKxrNcafDeGZe5uWh
6Fju6wyTowCd3T7cAGsxe5VhdHsjU3DEq3j1q6l1uA0XsJDYWk8k7kTDcNHcoBuWcBzI12Rv+Ca4
rFcHwkktkY18Rd1K2KuvOXBNQKh6wSiX9chgDKXvP24wapItwhYI6jFUYmPD+mB/Qj2N+GGdaAqI
cmAxBN+QnP9KugISYRYv/g4/3A93WRYM5oY6jVY/5ln/FfnoQ1CtGiB0nWJJ3RVIlcDZXcbLZ+EK
IOgFtV1RjXJSSIh2QVc5XsiuVsAm3KGHeO45RA7iQ4ip3OcOUVYf0z7svsJVfStQ9zBg1c6XEOoC
fmUVFMJLeLMm/WLqOBqyS4KaVNdJ6uaPfu27XxYnsKvQRLOHFDrSpALuv6jKwmg1qvswCj6P12DB
lpVoAWvQqP3YBmUyY76XLDaueDcXMA9HeDAIeiwG/MRECY8jTbAQG6OhImzT3VOUek5kpCJKwJ1n
KREp00BCrrYGGXEYJqI1xv6w42owGQmQQ1dB8iR1Y1bEHNbwD3fJTaZkENVabUCIRKrnxzwxV8Wt
3WWBYOaV/xhtOYOT1HH7kmth+oPLykA3wIt0dw4QXhvfByCPToeeAOzFdU3zWxhjG2SZEE5fIqRm
axS+8cKBFqBPrBYrHZKK0ymCtIuEuCmFjrA3cukk6k5n6adEYPkd8mHYZbX4efhZyMJ7TLx2in+2
z4e0CTAuxf/PY1OcENVbFgeVDUDQEDKdHMt0mIZjMGG4cFzFLPT9DjVpXsWzAQiIuYdGn7yikm2h
HJJFjWp2pOjfcEYfwPvqzKmLdiVRh8TRh9Hmgz8Cu0Yhu/HBsCaHd419oBAEY+dMHLDtdaG/h9Jp
nVs9mTXCJYGsmAkbXg4BkMDSG1P1hBhxpPsWt3xI5X5YhEpl7VQhWAUEoQxPJJ2yTzhTsTgLAAFY
fZPpXZUQlQW44FGUQJa+uotg6w6E0gRIKg6AWNFqx5QPOH0/2hEugntR1iYkVNbxOKB+LNEsT1U3
lzDdW4BMf4qxW7vGrjG5vhB1DVBfLP4r+4jd8HErn/wSYDuD8gb0EWHsVwFXasevDiMcVDUzaAvt
0Ltrine0Oo+qLuu+Jsh8RmSznZRvwjwYbnK473zah2v0elSs6BPALimndiRmFyjrQbkAzy2EATfT
mgY1JgvZM8S5o65hX8B8o1ScvsyytzC3kUlxB4NGFO5hZNZbzC+W/oihYcRvijzr2F3A3dZ/gMpM
BieQTXDlRz7VGPyLyH0uqZKYiXFYLlwyScf9E1bEFldrtsM4Y0TlAGy+i82I1FaiMfBLeDK2dBCw
8MfG0sWhNx2GXEGWvC/Xbohba+cAf5sRGsIaGnFDJxZCjXp3Jdi5ewMAhj9jGw6cVV1pYnc3zQgV
fzK485+Rf8zdE+wD8chhiVXwFhPe5Vu6Jhs/4GvZAaI8+K0/bDsUfZ+ZjXZ514HWrY4mHra20Kju
T8iuxpUofFlkVbqm5Itdkh020hyb7rTAcT05hUbM4VMK+oJvnOPp1m4FQRo2gW+MwzG4+3chYnvd
CVwgzI0qH62IFJ8BXEWVnDHQuXUCyEOVomTd3y3c4r8MyLdHUw7bp+wcY6Kev0w5CClQLJXaPgq7
44VaWcQ78NIxW57GbQh47XUix4se0dEcEM2Yl49eEx0cdrJo0cJFkS+XoQj9WiWI6oH5qJ9DjVFz
Qvd6mVOz3A50gur1+pDMBbHaGflgYFVv7yOssB61DIZ52ZPPNhNlLaiPqxzblKIxRjHpOb9jVrjv
s+O4tzSundNaxN2zAe4E6ZG2mIUlkyrySqp11U3H+vWb0hj7tZiNsS8eBKGhjTM6lY0mbobeeB+m
e50Rx899oFQNOEjXMhzeoaFecaaxB9w3zx0purok6/ptMmo940TLXug1J7vphKFfPDR3wf/j6LyW
49aVKPpFqGIOrxwOJyjLlmT5hSX7yEwgmACmr79r7tupOmVbmiGB7t5r7360F49md8IBwBsTfTUE
5b6Hi//RkNJB9Jjs34qZjfY8IkPitqy2kqnXdOpUjYV8t/XqBZnVS82ooFx/h94ax9xVMjf/Sddu
HgNrZJjXUIGYxBuGXVxNXEXdAS6HWWg9jgTX6NmPv3ejkSpwk1fnYvDjR2gLBld5XoR/B9crvIzb
P/Zeu3DrnaykWlvTti4aohetJkj8uQqcc+E7+wnR3L1j3sVcz+vaVwcUNWO+EalEVOX813NIN59A
IzhvvFofx6iv52xRnV4zt4qd/almQeyh9IkIOaL4q6Pll0SyYR/z04iuBCEnrP2vWpWMASJzO16K
Ysv/IGP3X1G9PQGaxyptQhZFJGaMFZeng70umYSCMBODEx7HQjMcnap8M+m+6PnEVnRvPATaavXJ
kdxRSWnCykp5dOIu4XQdJYUkrYVe99nitfVoFlg4YV7mfJkuU4XDl6Ypbn5TILSPkK4WLVgw+ueR
Z9KlGzMubGZfNFEmZVX+I60rYNRNN/fJhpzYpj2Ltr9dAel5WPK++g5LvhTf30v9gt80TMDnmhLx
zajH2l9Dmc1zN7q/hi1S30u/NgybLc1kOtTl9kFybkF7sN8GQL5tifumjcf41wYB5D7Wrpp/lfto
WFLNzS7OuWR3OGDOGC8cK9Arye6LJUzbQfD2RyyqGfiaAv/k5nuYZ4MVVuPDIOQSIPeV/nfJ9sP/
QGKLKcGNb1mvG1UR9h23Wuofm7SwTrbRHH2LPefNyVm+d1RqncqTv4QoryNF2D1IVXOFsbLJOymg
OTy+K4GOsU5H7Tdd/8ojSAPYt2tjZ5a2puVQBfUwHheK34F1PWGnv3VfmhkWx+GyEZz/9tnGx8RI
c2DIlrqoJfP9Nq6DzT83xODjXNDFqaojt2Q4vOiSGl35U1bafrEcAIRUrA4SBKRJ89Bmp4KMV0r4
cQ/4qYKc7k+yrBq9Mt5YzrXQc/Q3U/U0pXvZ9OJg13b/EUggmmSpPEO+yLDXUTKbIgduiF2moy5B
FzHFjcdlEIkynJIR1h8YbAma6lqMdrwmrHv0v4We1fS4iZnizttJiQRFseKkIZb0ryuMZom4N646
FXsBPrNEQKvpprQUSb7VvbnKfd+c7NYZMPyyeIqChYk7G1RbLz/qjdsridewYjjT78MR2QHyI9Z1
DHLkmYrCUTBIOSgTQLzU0EU00tuAlNHLqRyvQVfuwTnE86dT7Y/FdpFF45XHil/Gz+bVi2ZEH1+V
SaBq/6Fca/nSl+v4QUOT03ALS70Wue1fuGu0lca7GehEd3Ub1RspLmO7F22C07qrj3k1qtcNGfdP
vW7xo9e7/UIdM1b/NCUlA2cU2O5QGAR9Bt377JzDzaX2Am97qq1t/rZE1czJCjznJu0Qt3d1V+vL
wKCRBBa0rltlao+J1Urnm6a9BTx0nfZnF7ZNnY6DjfTWTAUraZugsMKDHen1U5bteuG+3+9CJvRo
m15ZsGKubF+K3eK/kE4WLNXCjlIZyY0Y5qXkgw9zC5wtsLvFZy+82OKjjrzx6tRyefdIiWfNcZ53
67FaNnldUea6K4mj0iORWxgfU+NQPzsFi+fvZrYf/qsUGGWCK59sWgcBzE02zx7fN6cLsgmXDzSB
Q7Jmpqiob0FXVU1rIoYpZGTS5DLRe0wx7qxV/+ZHdfvNeQgA0hSyfLYiqzzervo9jYwb5d8RSGDG
jkeE1tr2JbTIkI/vOSkYiLEUxtHJj3Nfpk2rOAu4yQkpdEoAIl4a6XGhrRt3xOqNi2FtA+5YYIxi
yWaY/ft4X7lfmFbL6UDa8V4dQTyQjUU3a/na1Lb69FomFIfFs1v3/5lr8j7sihZVyzF9v6UVS+kQ
0eArj2g/Wp4mfk+QU+37bcK0SSn0ex7joz+WVZ/KYPDQF9yapmHdScE+DbQR6lHHxlouOcMiRNLB
nIZhq1/ZTGo1R10Wtfwh8wY/U82PS+3Q8iuynAgBpCiwY511leuGL4K0yyu7aDrNnrPGY74ooBTu
p4JWKeX+K+zTTuwc3ba/CJCFVjnM+wIhrXMDdE/vv5FYc9AOcTmJrqUyqQy1/m9tmiLnh46kPDLm
B9c1ND9/grArnRSJ2GeFoRSudZBWHn75/koYw4pwna7FgNm+a+IyC9sgvJfeMv7lUxXfVr/1/XGg
CbXOrgpDpDMQStSpvKAIDWtnNBCGdTf9AbGmYwcgdx66cN9/TrxO3aHKxXy3UYuvR1vV1h9yzZf7
jbyt8rQIK3pdMJt4iSOlGc+B2alm/VY3zoEXpZaYdkkrPLjtTDCWhiJlkjXkHYVCR0wTDUIevu/+
xthGO7Mbn70+7/PnSXpFddkAOoJD6M1LS2pV6JqDaCrfyVjXZXEBGNuYdNjJ1UU1l7F12oIAjW+0
5fS4Exc0HBo7nzqeUOh8P8mtcEEuGON4Pnn5uubnxRkhnnTd0UH0EQVJU0cs9qYJwspmeNv9A2fl
IjCyM/7Ldlm7j+SGAojYTl/ZqTXtDFcZxpowKfzV6qnF1VqyQLuKxO+dBqo4dQzF5IEntJvtBPVF
LRcuSH9OYVSZ562gR2G6lB1Etkc2VZiZkJnnYVn8YDkv5P20h6Bxdq5sKDmWc8F/TIi8rfUVA7V+
1752JD9CPvknmyYkvP1J7uZ643X8gZZam8Mo8og/ORSc1IA21mtVBAuAMhYotuEJtJU1nNpfdQ5b
9kBsblFm7qLWj6bRY3VYqjpwM4/eDJlGKd4XY8aVIyAOG/syCe7rU1ORuHvvMfsSGf1XqBMHOSs8
UWMxxawZ4llnPCxCpMMyj3euNix1UDnnQBQ1fLxCDP/NMgjMKap07lGBVM3OgSO88T5Y+fIO7VDN
L7qF5mQu5I9uEo83zF4g66rMz/e6eNqlq+M0MK5nsoA7IvznhH34jiU2X7MVDTO81nE0/XF5r5l/
tA4TuT5gOVZiMbAlJ68toFX2UbUHiqfxwe6t+q62Jy9rxLw8xH1pEy7AlfDYscngDURyCo67xNIA
FBhN7oMBfVjom133pQ+9vTiMA9ml13xYvJ/+OMRPrTdsTYrW3y5He/bVD0yALovHwT9mZsulhT4W
5eJs4oGxSrB2jnUMkRzpabz6fTOF3t/augua885v/IgltCHILQCIOYnG6e/xA4G6DDMOiRsnUg9c
2zh1udSDIkihPFkY7C3ao9bdfRrj0J2wmwuPaA7IRK9FSYpzzRSNKNQDoajFPxIi4+3EZuN6S+t4
H/9CxcICl8y2NdKGt2cLXuyjXZX5lThc3R9nd63etingWbupma/bVtC3I6re8PGi1NaBLbnV5yoY
+yYB9zCga/5btlN4j1C9voCibP/hiQrxGTDmZkID5Ep6Sdm03T3LduFe1DJ7R1P59bvpbcYwCzdh
agHdbkmPsvMKJ2P+rjPkJI1BHT67QTnniSqJKLvN9Ps7U6zRdSq7+GeHZPzIZhj5PcWGbmoiOuVa
D43/XDnz/NSNtvll9W5M0RHPy9PAD8egv/flRz1Q1O/aN2ui+9H7bnfeVLAtst6awm/v2mG3qLuw
4aVebK0PQ2shJXKXtH6oVtLX22D/axsG7/18g/O13/7SEd3PVkvqGonk5RSBdRgibz3eBsfHygRD
1qyqP+12qL77VboXnfvBZTKWepvsyb4rvEkgo3q0RL7qyzTukPr8yXkAoDRH+ujlBfT0v1LNBZ8H
P4yqSSYS0qayIJkJkqXN97Ms4y/8d0R81Df9qR9OVtjrJzi44O32Qp8aB0lPrPzYy+5VZ+UW+hSp
6L5gpyrjz81LiPJFYPYH+QnIGz+i/WZxLF+UjBzkTe7aQxd7WT1v011B1oOyzG8Ihe/WLKAIarvr
QBQT/u/KGCtY76d+6n7mI8GZh6qHxFneql7QXpH2aQ466ucuhZQL3qLbDqyjH07uQdFrPvgly4TJ
K9Pjf0GwO0HW2DJ82Cc5XJYpmApGv+MACR91wCPV/IhvnaebmQG0d6TMlO3d3JljWTcbYTa9HR6C
qPF/aWcXLzsG0PcxwhRSdsX41AlV/LfAi1NakeLwFbSe9WFoKH6LUXg/lWjtJ9Ts7tmaZHsdCrFM
qVU2blZwV9zb3dweYwbRd6j6VMlmc9p/HZgloE23lknk9cHRQA6hvzvx46b9G2k06yNzVvnbbmCj
Ehnb9VWiF58iGGkEM9LW3wO1RV+aW//qIJf+i1uIo/DRRicZYPkNM2vqnCGDlFgfSK1Ub4WtqeKj
YbhjVIZtvS32/oeTa+vLx3lypAxAvJ0H5nXx7nyK0QMV3RvnaKbRe4t4V87NMlfIGTODzKr5UXBv
P9uhy18lxtD5U8U308XqF/B+/nblzJWoh46aQN3jys4Q18L3uNjbe0rkjjcaKv3Zbjz5weUcIt3l
ztUShH4CQWx5x066yjqtSyTvLAWZDTgkFPKK3a5/XE+UL2uAL0dWtXgMVbO+7vXorIk7DU429071
W8y5+1kt47BiuBi3C8WamLGOePkPsgPaz5U4H6Bh26u+xzJ3+fuLvGI0MszObwYC+hVDUg+tsgU8
c2sn+XtqBPJnCHCWCFBjF/HFbj3BLDLGwMQxQmjNFhXYBuaF963o8Mf0qq2OSze4D8CU/Z0Gj7xz
ADgSHar9aSU3rDyA59kiZbM4IGRUctRJ+sgjo8LuOe6bDUWfCeJbXkzVS4PoDVpqiZVxc9EVv82W
s9YZ1H0/6F10/5VmKtIJNC5KAu3HNA1+xVYKuy63AWLQ8x9iysjHXmhsSQH+r7/oKhCIrhftb52K
8fTHOLwwjgU3J9YVLHSav6x9RQhPzO6Uw5lKxPZeXG1VzpUWjPHQHgthvrt2WKyEwZr17pbDFMCK
Y2P/zGcI+HMzFEv7dyx7VT9xdLnufSO31qLLi/LxSLOy+4fIiOYn+KMvIVIaZbdH4JKlTodJ9jsd
lAps4of2fizKw7qrxu/4jZbGueLxaLYLDYaG3rut4sTos3bRwnXgdXD0tJiijV7HgUXYbyIogewO
yPbVnlXhkIfPbIqOnIeihYg++n4RXTDC7P+RiV21h3JrTXkuaQC6Z9VSKbB8WKyrlZWj3Ub7IxuK
h7DPJpqLujhNIQO6KomGuZ9x4MX9Vv0YBmDcmctO79GnQm8I6IvQ3jE0uP22YVLwwZSnkzsCcVSY
5nYWh3YbUsMRLjaCWtB7PmASFpAT1r3sgBZZNIcCQzPbWbUz9SDdaEnDYYWsW4vUXYKSPa8IS9HZ
aSed80mi3Qx/OdMcZqfLPtizvjg5Gzo+2oldzifIs0qbJJpBd13q9dywJcuKpmib2DxGi2xlYVQt
xU8jQu7hyJAy+QgFMxpGGJNrNewCxTHwFtjSqMuMsS5EA6HMvnoQAjEd7LosB69wcuLOJRzmsQLy
a+5LL9R5yu9dTRaimROtv/guSqj7YFm/DP5a6+c2cjD+nkKrXWkHtppJHzuDi9b6JA/bIWhmp1Bt
XgKj7fGxR8B1LjinO+dEYMYIGO+NaDE8A02PD2qVbfUY9Eh4MJCT5R49lJrwJLtc6X9BoJoJYQbg
+Acmhlx9dK6xkZ0Xx2Eg4q4D5elc9Xb1uLaYXpmTs1LGOVT4jvLTvgYroho9GTeFawlNndsCm6ZF
RLrRnQWoke/YOyK3yoTjVu6vUleheEDg3Ph6x0lM22OOohX9xMiCn8BSZUe87d7F9bOEFA7BHpWb
nzFPhnlCmPy2X9oNP97TFFdTjrgfurQTu+AfLRM+rag4i8hsK8CTNWntpLPbAyEzaez8+ontHRzA
e2SBUKig95n5sLFsHJ9ESXCQSAoxNEV80OgUvn/iN4zDs22FDWQyTmQjL1jXDWpxOCKdJ8HSFQVB
TnTM/i9LRsb+8uogxxSyaDwqR5zEfY7EifnpFhWUj7E5dQVFz7HnR3TsVOrJ0yd3Y6eme+Esj6iq
TTUyG1JO77q/e0vwjIRTIxxxuBHyFLsCr9Ywk5WVU6/iq/HX+3xmUptwsokuzfk+QwPtdxt+HFyh
evgLRvC5/V5bnTs8+xBC9RN74tHBB6nl+M+Evq+u1Jkh27Zpw2oGVJFXF1dbE+R+QpzQ4gvIJB//
jUPnTxflMKA9QvWWOQ9tsQ0nw9Ln9p5kBREzXa/j/qyHVc13QuV5ntohAOghXjzX+43L1KuPxOYv
y3MNvySyiQkgHlaF7TrZwoiRGO5jFOtS0YQz/SuG/SgKpw94Sh1SdlKrKRcntWvJw59FTLiLD2pE
PSj0brG61tWPh8osGdeJg2AwVmEl7lhsO0ccA6x+QMhuSFXnuggUPDtFzrpIejllxjvPm+MekXXS
tZcOoSc2zXREb/YPsSI3oCrRhP8IdnwhwLa2Oz+IZlPhyZdoQG/L2rKhDSMD//8mB8MRrCM+r7sF
LGi+YchbfWAp4DB84i6ul0vR2a7PMYeLtSOJzq8xM8S9ro8bH4rZzrlPbu2PbuiQExy38+q7Lu8t
uGC3sJj4HyOmwMOTDuu6/t3bdcG7Sm/v7DLtQqyxeUbB0zo6M7Xd9f1FYStqx5PkI9n690Azn/+0
8Ko4G0NZ3vvnLvInGbw5uYufOSlZxhCkdmWiig6qGGR0VX2h/s0cJfFByLmOM7/QM4ZlWHxrP+Wr
2yz3RJJjfd3poObncOu4tytyaF7CZbZpgNymXQ+LJMaHN2NynelPR9K6jTvRR1QIsqpjZ8iTibux
aQ9MQEV9H/qN8D7DvWP3J0uNjMpU77PAIek5i0sLezqWu8sQeHF+34aBzQxCskLPuwq81vLocmBy
0sIxxncbA//uAqpgEKwHR3UPg9M3zTXkikW8WRA3ugRsYIl5mPbFzgLFJPYs3ZXNivhh3LH4cEVT
dGdmkrFwzrO99a79Ns4cuH/L0O3KD9WQ3OXCn9ZroBN0xn2CXmJXlUrmqQmggWoNE7SykaE8+jPz
BIe2cZn0dXJjBlPHhe1N/b3SNgYbMpGacDpMZKJWLypCmFaJjNYOyBgJUCabGKv4ayQkcCoYxouy
KgkLJCM788baW5wjAf2BOz9FvlH7BUd1r/7gh0Dg4LdwxUvfM+W8tyPg6TLtRUF/1i6ryV8xamsW
DCxMKfIEbzBAc+ewC/uO58ttkIj2wi8wh+ZiPY1UrP/5ezDoq6dzwifEHBgUknCI+x+7Vcbjr1KA
EXica03cXxGAtGAEiSDWjbg9vJy+puFzKtMyWpA3qXWG4LAWUdOcaM57bA/Sb+VfSXBY+RwQctH+
g5Icyn/uctvhmUyaOHKIduC1jRKtsgaMWoOPZxPPoJsKp2h9xq/VXLzjaZD1xYCldk8B/EH5Im18
Vtlee6G6LFutqYF2Ep/kxa2opdYkxEWIpTPafQvJGLTua1aaS4loPU3NMy9T386Z7LWo8YrreJtP
pW/ZRZfWM9rAGdsmInx+29J2Z5kmUMehHe3vTUnZvIDl+9MMk8q7d23ht661w2CU0hz776/OxFH+
FyrdLCKRBoI6HaDAwigN8j7s/1hrk+/beSuK0Lz7ivwKlZQOQU5JQUoJmS5oOAzuo7lofKJ7/Yj+
anXWIEyHtpjnrEdqHT7bkeE6bkjLXj9ALGaFuYL7x/7pgtRwMwmv6sZUeeBmj72zRahcm20VJ4sw
MOgXr18EsyO7yTNufw7WmWE56lQ0CCTFWaN2ZtKpb6AYkqiLgG6tzsV21rE+5RRM5tyFlPc1JWDd
iM+d0QYka1VZ8YdnOgIbDowjc70mJvRq+R8lfQGoS9wsXYqP/prfb64OB1I5GK6+IvkY91DDalNx
oZmq5wLgansvYL7IqBBc12kXicD7y/0yWKcFTxnRqnnFAHsuCQCoEnfw8yGr4soZHrFZiuoY6a33
/stDK5yng2e13pLVpHXV1CTwyis/YBGMXwyrWBLskXRVH2zhMQFKcNrhvd186cB1F5UgP8BEKBjC
mjVBcpOae5ZO52ryb+Vy0b+JcF6B7H1T1W2mRx2W/3TOcQYhWqxy+YndOtpOnPHkmNPwrAUB4xSI
9s0zhpEROJCWxLF7V/3ZdpUvVtrLmVrCjDMvSKDmLfxJzv1S3wPX4OKu5xsPMIamas9VZyyYE3Zr
kM6gp8bdfno6xuiPNBH0d9iIaaFEWG/1ShGJb+s3WSLjeBp8fGdnHa+y0zzJvVh/ECmBYpf128Qg
ZvNnXEUnRdVTpmxRdewtEwtE8amJChpcvurFP7W+CaAnAZccFx/ZtOYA8d1WYKxbckf693zu+/Zo
1tLtM0/Pc/wHDyonVmpFWrMLpaic7WfPtttP6C/vs/fslVusByaq7mvjM/w7gpWSxOA7xi7vbEcJ
DF885/UIL6KZOaUsKpL7vS5HZ/qg/JyGD2fBfs2OYK6q5V5aAsMnhVg4ppvBLC4vPO9qitKNqgoX
7RxygQpaqFlHP60Gb0V0GkRjCmjRvN5ZRCUVGeFRH69TNjTTpn84bquXBZh0KZWH2NBDa16aErZo
Ok+4wmpNTNFuuic75M1WjPWnnUe4Hwld+AFzL8rnnXZ5+91ApIgvn2S59U9TsKDx0nGwVjtkqWXH
X3ys3XbaxgD+CbPkWhep1fZ6Ba8bIlpoi4UH+1/yyrA2UazNnsObGsYw4YhfZSXcxNeahp/ncJjF
kJB54YkYtREqm9ubCzcY7ncii6fxyHgx7BQ8wzQHbur5K0r12aMUr9/YpdBBkkM3+Ot/8V6M219G
AJb+i1AXOK8Gx2r4rzTN4nxb6zDNTYII6knnQUJOL9Mxt9SsToNVTbzf0xLPYcQlVSzaT+21I0Hi
EAJ54maRlq7kSTLfJ4bBwcN+Rl2vvNM6Fyp66YrZnu+INB30a6P6yH8cB5Gr1xFJtf41dKBcWbns
cf9oob4FiSu8mp07tPbVl8+wP7/44NLcI9yidjqzNLs6WKXHKkYbycd725n3B6/WRs1K2omrbn8D
mvb9Om+RO96QyY0FXSNXCAJn585ee5cX1i4/fF/68SseNvz69MmNo1K750Q+x3kd2OeBiZZ3DDtO
oDvNczGcCHtyIXt6i9DgqGQfRbqteMyvJHdYyy1UYKcH8YlhWDmUtsFzn+Fwdu8c2EQ8VXworjH6
NEYxnAwy97Lj3PG3sLrOPGBBkGIaCNsLMtTg7OROe0xyTLFX4tgi1viaOxd6bEjZ1lGCe3V+JMY/
5MO00hwWzJKk8W+DWL27frHVKtId3er/rdqK/Ri+t8Z3ift39+stgc50xffiUo707JIM8vUENrlU
j/6A1Ya11rtbZoWcCv+sPUZVJbET9BbXad0xdeFL78wNRw0wXj/wrVkbXbHd9iAASzE4F5zXysvU
LlpN8dHumP47HGvRAzWYsp9nXHLbeMR+b+EP4GQ1D7oeApWVw2r8HnIktoIvSvWSHDFcv7RkUxuo
A5I2izLpQY0RnzQQ/soTDay0HjwPlH1KQS0L0rorjBtzfR+vZaVozlWj3U/BbMp7GRoOrEu5Imnc
KdhfTIHcWTPJJI1tp5MKopLZYV2o+mpQRmsyinYOMzavDcy0iYcZymznD8Yvcxls42ki4mr6OQKM
3M63zg2D93ajff8mKCHq30ygJOat3FlD7HYKyfQdA41FckkAO/s+d7E7ZkOl4u4TRGCje6a4t6q/
S2/N/Qugo6CQw5LIawxt4cwvYiO5GN3MLvcUvFK2L1FrbsiKPdiU/2NkcEjOgVxEmMTdkA/BfdlJ
YPqxAOPIdl3P5rQR61IdPUIufDIZRniL+6YIcf3G3rq2PzrP6+OnvtlRGxdt+F2XiOrNTlniZpZf
S8nH21P7+Jy9p7ZmznSVzMKbo89nH8eHZi1i71SE0fg53cz/eDrjDXRkdu3lKzKa9MYrYz4EJno5
Ulyop1kaeB/2OP9+55FXMYunx+up+R10hvp9J41goWIDlm0o7AMITji1HOMgbEQvPiVZpvonUpRW
b2jE6KFJZ6ZyeYA8WPbbP8zItFtinCaO0kywKztW2/hkl2PRhMct7myGzrl2WQ0CvoqHZVaWi4d9
cPT2yL3ZIUIJjZ8DvLJrprlEXC89eoK68acWXtgFG6gZbFWPeewN4oABVI9f6zbt/RlOu6sORRUQ
eBBR7kAWVcVCACi7ZozvR8nKLB5hZYijdXzwSlfGb2vfxVC8Xh9ZXsLxVQ70Hw7ZPAmzsdXH+xIN
/MgRrtK0wvMWve0KZz3WyirnWDtWds3mpNHvNPbxbggFhjK/sNWedlYuI++xsB0qj0vjDexqDobO
2fpnmBtT+q80Vi67qtnCGno/69hyl8s6SgKnFz7fCS/wFocMmurKzQjFs5wX2apKv/gbE+83TVaC
/cuKED2znGASeYd3mPzW2Zq7KE+C0s8DohTCPnpcjG7aa1NNHZbQovLY4nIqN29heeLokrRfg+Ru
JWRtd9tQihbu1C2tva9krX93sen5MErbvi5RLKonHHA9reDYUcqkChOIOom5RxBOgBEx9aVBUSL8
o9SV5BK0UBclpo5mDGlbsRHk435E8WV8GsHs04eJKvDGIxlOc/zEULetzpw2KFAM/IQTfXY9Ve+v
bRwcxoZ8enD+GA8ZieH6tb03IzbK5QTbOigX8YvMlZGAQosfmdarvsyYTb205p4a6kNVKAaaIUuX
nFeZQybpQ6jqYv/URF8QBMdOqA4+Acg759FyPWXmYzzAlAIClrXtHAkHgpJrrTmanndUKOb9QCox
yJkw5FyGWwFcThKFrM5OpXVbPtxibsajHPcNcmmiDVNPDUMBq7qYW11WUUhgAlSpmXUHkwSrGZio
uAbLTO/32C8x9gQIe1+bf3TCuCMPqDw30koFtVx/jItNBFjGBnZb3dH1b9b3Pg3x4LK6bywdkTne
2hgWBJmOT3Tf0RxS/Ln59iL70mpfCXSJguUS7q7XyysuE10/Ysips47mu/lmgM6ECZkK6E5jOyU8
xLHNT3sJDO1rr5e/K4Yw7stiX16ZS0Thyeq66r+ygD9N9tU3bsjY1ZpEm+wcX24mTLx/eLwU/+Uz
EU1sDCJOLKGldO8abx2Xf5T39nPhqQoB05SxnfoGexKGp8F5WidmVJkUedlcROSorJVb6eLMXKeX
2b5hHIDKc/jbZqbakSyyECEDKQRIuWBQrn+MJAyqx5JbuPkz4+O0bLryuJwZOjmTu7xxzoaRm1hB
F2zv47xRYSS0SrbMOkZzNwzVMfvj1ONHxKG4j/PBHu2Jxsebbx0BKgXbmvH/QM+WA7CSs+Iph7MG
k88mrniiMMJiCl+4eKw/UpYQ35h83Ovih2V3gm6mMZ+JAnN4Rjs62oNpHBzvJZ6vnGFPhZTuttvu
pGh06nt2FJn3IVjUT0AdF7CB2FPn19RGrNWQHZzZ2Tf90FzrSLk2aedx6xzVNNXmvoJcHF58VqC5
HwC32vsoWs84T3nEMONOsNN0vKuADEiFkUHrjB+MMD3/Qh6WvPbTsDJvD1Qcw9oQ63qK85LgXH5Z
0VxqmecaCLXoAvcPZJ4arcNYEwR3gcEJ66x0d7xagW3F4nGq5My0u93oeBIk3mh/Lxu/XR4AhwiB
WP6fDk+udvnsgYaSMCF1vF/jVgT6U3BbRppykaEmUxVV8m+w78Y2IG7ka80gJ0hzaArzUPAE8q68
NBaz1p3aQVeVYggbt+F65Itb4xZLBJQEcl4n2/h/HJ3HkuO4FkS/iBEkSBDkVr5UKu97w6iu6qF3
oAHBr39HbzfRET0zkmgubmaeLLcyWEvsXuDX2JBiy02a+cNnYRrgNovY33vl4AS3jFGhe5vivZtu
HeJPAb7Qsi2nj0DK3jm7Ma581u9yEbje4mHWJ8ESX347cQ/+jcIEaW7GsiRl2sVt+YDJdGmYuHxV
7j2pGRiYawxPlcisIUwXoDElHvcw5jmVe/ybOdVgSC7qJej2UdUs4aFiSx28CKCHhAYLAq3dDl/I
+M2heTG7iFM4AdLC2JfFKQo2qML4wJVSrJH3ojdrew1lhI9Uj8/zvqrT1OwHJMfi0SQm9ncub/Ts
3lb2Gj4wxZ+cfM59ihWRBJ6H3XkfVtI+9wWe6ovvAOC6XXhEImqVWpwrskuMyAwdrMpXRUTqiSUd
6U0ITa5/7AVJaYzmbMwftV8mNxWPPKJIE674B949+bCJeJBFp6vdJdiAl+g8roSIoFgwhSGBJpWb
8QGzbOn/GHgSKUnRgHofByer1YS45n7AZAwaLesBEwcVZhINEnBsJDuxjqmXQpKh0NbsaeulkCB1
Oe7zZDQBENptod1xhlzhODHzdev9x/O0wozUE5qrm3OaY14NjgTHsmnnsQ1b98Ni04C1pqj/RosV
3bBdor79guFJcDhXUx1duw1HJ+YiZYNBOoxga4eRscvmM6WLFT96IkClHFfZqBBye5s57Wld3Mo+
Ae0gPcXZerBvNsNSDImmKQL70Lal/1/v++0/MqCuPMYySu/9hBFzX+QTU5XbcEbhqMyREDv4QKMy
KbB8/JTYVudDyrB1o9IcYvSYOBXAiTX3+X+DonDdWdfhWB4ShN9nbPAFYS1SwxeQgS1pcTza3oHP
4T8T7Wq+PU+U+angx6kPldaSnQJERrtRDCnOmX/5cigcteYvnVz+H+FiHDsnLgWwOxAHSL4cWrlx
2SuFiBUm+/GrcH5VPOF+HBFE9pL3o9L3Y+v2b3yiIfhK63KY/sqMFRBL7bFsTl4+6/YmqzTKaN92
abJHP4aHksYDOQTPEn5HFWnLfQddAst5ltfTk8DCbk8Oq2nQJV5VphcureYv9cdVeFh1njxPrAL9
XRcwXe9rjFAzVwFRS9YFMot24E+xUqc0iuBe0YPrNt+2HGW65eJmKso5GvZ7Qf1C+bdsKiBSLLaS
oSIQ3UhRiJ2LqowpPcZHScKsr+bwBIo4BbgRFYyFpAc6biS7p1ms7bYoMX29W2Z25H+cPOiWG9GD
CHl03TSxVyoUhapYt7tKAWnoPQbMtcfAuincAQVuE5OzK/ZTmTs4zsDAyfsUhfEf+zpH/k6QTD/1
4OXFCzowzg+F3HyPPggoNlqNuEEr4y2f9q51Tmw5o19WT9U5diB0kcIIso7gulJPKWfx4hAOBhgL
eU8P1jI44BpgAOXR20qDrQPMQnga3yz5jAefVCtrwKTPgQ2UKwo779VObGdU/v6NrKg+Jiy9LSNW
CU4DKGHn3idwcoqbNpYYihM/XeW5j7n90eG96CF156bdjgv6ypmN4VwxUXVg+ebWw9bY8aLZEesc
O+AD1twL3JjztgX55WGTitSL4TjWHTQXzH8O8NQreaC1nFHxorqHuEzq5JgNkXtTd1UfXFhZkqcc
yivmhaNV9lqy8oHxx2lBbIGuRkeLwMh6X1YeiW+HysK7vlH9g0shcrWl/qv5NVw4aLIzpeEhWzyK
IhDYHUpKaoTbjZc3XshGBPPHrmxUSW/xHA/qxCSAMDqb0sVihnxEl5VZ9TNPA8y7a54Nyw520Yq3
EuXZj4927Nf7RsnucUxMUB3DqyIeItqoY7h0A4TWmCxAfttS0RX4h4Yfqjwhg6QckjlrefveGaTS
56hj7eK9e50jx35PmDDDC0CypP5jptArLuVAXPfI1FaPFK6Gya9FYbtNJi/qjqMpoNv5BA0+M3zg
CKWcmd9DOB4c/Rif6MQIeU84pwWI8Pg9V0Rnjkyaa7NLC8mjkLU8EfC0DAW3GLNzcJvCLXT3K4su
+w36BFH/r+3bhui0m9RZBWCwS1xqUInhRikmiT66dfmbqn5Feet406ieRwbWEJ7g+ZM32Ro508ty
L8U71GbJYi2+5TSt36shXk/t4E3pZ+WuCRhFARBpPuTaNppkBc7c3WRCABSD8Dx/I/w5voeoO6Em
9dhEDthu0YwcxwEjFHncb7iuNe1JJExLwtG8vlbs9Ms4feaLVy1Qgdql3PkAwuI9uj+UXm0EuByu
kLNL/FKfZroq7yObq2WnajtTIJPNU+49Uz0yl79L3/coCEnUAe0BLuP5H5imqDzYC45G7Y3QCrTU
2LTxV4/yEu9ZybEFz6tOTKeuHomFR0k6nQmeyegnsmAePnnG2+wCZELvlhifOGrKtNzkfJUsRuoI
PjT+jPxXlCFF07xFpUV/6M0DZ/ilea1gzP03TOT9yCF3FbgBQX/hJh+aoax3fW7wEJMIsuklwPrJ
OqcwID5EjT/nRqiIl2iS17Y6mjJe5MG2urIvuaAgFCE1jrpzD8c0wyAkkv4Y6VqSrO1Y626KFQst
u2B4ryUrSRSNU2eyBf9VBEwixTpfHDDscNpUZqmeQiTxbpePouwOSyYmAChVybszjWIz3S1d0Z07
rnWyZWp1jnV3Lc+bmt59SvrCifaFL6fL2q8evu+VO/u2wklKQrrtp5vCJ3q/S8VUYvi3OTbQJPGQ
QDd0fXUYC0c1XBZC55ygVkdfmrQnM9fMDGyvGgRpdhQzB5mNsrKQf+qRhNWmZOH/yys2fYwGEvdH
omLFk2OcAO7BVSxi76wXjZkJDd7ZwO1AmzLeIv+o8JpQ4Vrh5E6qELpKT7J0Z70+e9QACfj785x+
DJTHmR05Cq/6w5598jcYAdd7KEZjumV7pPCXsrmDw1VJLOOxEgEm3pFI0cEjgN1tIzs7f8LBGRes
FR5HuKkA4UbMfvy72JmA1hXPgCMppLONxjjC5HXOWdmjFfBtadUI9MPz8VpBLTZ/Qjar+UNVuOlE
RNkBZsgjs9bjY6u1IOROzqg4Zm7IHDs5M/EDirwadISVahG9DMQGlhhwNPG6Oj/q1u+mu55Jdzr1
pUn/zgUPYTar7vKa2tn4+8mu4Jty1Lt+x0KImQZ6tttvKxpgToDCZ7b1WTG9xmkuw0PtGzMdTGH6
nyxm0L4eisfnpnBkRxrUIVzH+cGHpINt1pAdXoOPClN/tS9L65ebJSu4iIOKF/+Gk7z5jNNONbuq
afxiB+RhRuvqRHRs1jYnANjllzq11dsIYgJTZNOUfzAWptVtB/v23RNwc27BFflP6PzVO0idFTVP
pMM5iuaJRDlGHHxvqzWEJ5Nl9at7/GnRPxTVVN0EYN7MGX9d29/HoWxupqHDQwogIn4jaA1Efa6I
UeO8Kjp7H9Qpkfq8RILL5rnw94gK0x5LoSUP1k8VKx1Kn7orpivBzAu4KP4XznNtzSHgPD8fik6i
PCQC/vaho6Ag2QKdiM9lgpFlRy6xNKdy9sMbgIjjEWThSNjAZDFObcNwck+Wsnb3eWsdUtwd3RWE
3zChC+y1x9zPaMoZ8dpx8lttybOnVG54AES2vnlJIZy7rEWsuiLPNRlEyADcwAl4bDPmX+ivLpes
7eZY3VdhkTjPSFOoR9Ei9Xh2w94fbpY+rfQhx/jtbAonjv8sfQJ6omLiA7a7COJX4bCk7ok0JKff
uEEQee3LSCK6O4uSn4TLi4i3x4Bhwi2hNO+GSXlJi2Xc4mMKfavQDVfVNPWuSyBpAxlPx+nLEzHH
jU0yZOPbTAcYu19v1LtpdFT+XF3NwZuxiZ3+odR0Rh3HinLCGyKgjj2OhavAgs09xp21LznPDgO7
i+2K0Y6DI/1W+jLNUdP8DBAOHszIqfuSaBCxWE7x5bOICcCCb8ahCJsLG35AYnDt5h7XhMvD31gS
j7t2XYunMlDVT8JnfBkKDjtk+vkiWVrO8ys40FGzcKxW9F9lgezDOEce6CT+b79rFKvwtCubXa7W
qDuFFs8Wj7Uy9s5axeq8DNZ/l1Fe31NXDEjHw9L2nrkCAlegBGRSlpjLi2V8gvdCoHy4wzWJZp4u
ODgJoU9eu/Myp1Hfq6Ed40zbYJQd84EzOadMdsO7Dl4doWEHCiIYFB43xUgUYysCWK4bBf7mDe2W
H7iwTcJzIZuX8cB0WUW7Us4+IOPWKT4HGZo3sOXsEDsQb+94JZLyQpWdM3yFqaIcz50zfWBnUbn3
AJflXeMjN6BU5sWPddPmkulKF/8G4buaThbW0gz6EXRTSh0QrZiHgVXOsx1RuEyw9p+GKBzRlZrf
7YRVv3gbKUko38Zx7e8i1N/6O5KB7B/xQ5n/Rih9xbbyVu8P01TXnGFS6xovhCn/dtIpH+vBLTHo
hQKSnC3dGKO6N1pzJ6RLdogTDZuTMXa1foozidio+LUvdi7yn8lPXOevSzSWgKLSVh24LBLOMhy/
qp0nFDkgJMLgtAysAm6g28zB04pA3H9y0lja/6AyyeW2cjMRPSli8v4OA/9Snr22Hn9nL3a742Ti
qr2lH7JCyckl6mRjsJ1t+qhfZnZ3dnB3RoQslzajdNb+peqCOn7EfysW/ouN+68t8zg4CxkJl//s
PD23Y5WY85DXsyIB4XkDeFe8uY8cTarktSOOkGxnbOrLXkODfV5wA7YoDtNwExes3F9aeLxUa/iT
PJbNAP6b8R7AEmmEAmPEFy61UN5FgHbzzRzh96REjI6FUxljvCRoV8TlYXAjPGEx6sw2AAu9hzFO
A+eUB47/qA2lgpfECvyhgACnZYsIxlaxNvHylNmUDi8m93HeWj+XX+WivTbdtqlXm03dJTXObAnm
DotKnxHsYSaAgKgT/1/QsjG4czFefQDYK9xjgi6hgAaJ8Vka3lG7MGvFSpdIV4y/EhYaSl/MYgYU
LV/2vuZnxlsz5B6blXVo5S4vUJkvWc9eT8h6Cj7V2E/+34jh82agD4EtIKU05Y8fWH/YMue0pAq4
IXBDJGN8ZtPgcapf6+6SjzRM7kjBJWBVWw5V24xeB1TNYtBfTeBlyPWtlpLgsOr/xmUDE0Kvgc4R
pEa8/tB7118n8TlAQIEOfteacMZdaiaLxhWVCRJAy4mmHybBSY2TcLuhwINpDfAupoFZVw6H1mYG
Rgd1U3EtVUE1PFCtwr4G3TZVW1kaC7h0oNZRYzvXgJFKakU4ZbVXxiBeqBNuiISd2IRhwsvB7aE8
deGwpaq26VngeOKNgT0EvO83gMTKEhCLn8lpI3gr/edZTOXAcHX7Qz9ASkcFJwqexAlruo07J+Mj
Ic+JlzfvxwxOZGReDS6THwjvwBnifDaWk4MLDsz1Z5zO0srl5DEbLxvWMIQ7ezBNTwPuVayCFciU
TY9hyN+BgJy+snIFIVqyuKJZJajD4i5fFaQMRTABV6+c2891QG+/uosULClTP1ernY5cMfB3QBw4
Tz2WmYR5rejPfhy7pCilI4ADl1Pwnx+7bDUc368OuS2dv9jrMXlJHRcP09LxjEsgd3Usfyv9jtEC
HqwqqB5jFSqGbdldV8YeMYdrOgRc6C72F/Heicx9Geq5bfbo0fivy6kW/BLzvPyyJ6nfJLk/CYEL
pWYjan+icIfFCQwqQHs11LdQkkqt16+27Ku/aygy4KFoNHTj1QEhtmQcExZ3ZRiyQGe1uvH8qH7O
jMKEVBn8tny0OfyxIFRP/Gih3WZAO3pib3nuHNws7KgDt1evbV1m3WNfdyIlz5mzb8DpNlJfYmO4
uxTErtXW43T2OjVh/8ibs4JHKHmgE19s6LEPMV2/167BM79k7fox1SEeQO7MOtuqOYwecm9mTuCg
PZGDFI6tNpMn8IgC1mzB6yRk6g4JQZdoS4Vz7XFAKFiA4/3v3udBrN8gAwpFPhPzdIpeCEteztl/
1+MxhPrVXV6UKiX0NrxWTHF834xsKatP29DqEbSTQ6zNEkt2KdB46IVaQOuC5402V7flkZaZJiZS
q8myFyxD8m3B/XwDzi7qz7ZCDd5kYCyIx2YR9lZDzOXLiNLggYf4+jSXAlmpapLopyI7C7IkJOd7
UF0YvXu2Zm9eMcI+s+LkHzGyXvtq8oEb0xmnTu3XVoH2GIDsrXsRJdVTnnrZdzddQYME7JxDw2sn
2+pu4OoCfpPch15NfJjhAa2QL4KXsU1iZmmVxku7XfLrSaRuGoakSoRtum9nf2DnV+Q9Xgqqwt4w
lyK2E4G5Jq9trG9mD2fIbsRn8M9ZnfQfxT9aIORH4iYJ6/Vj5jk4beOhUp/L4ugMzSnP38gCm8+q
liIi9RVMDxFsJHfb+gbU3uzy1trknGRf4sFL2N+GE6ggFGzO/H6BY509BC5EYlSlPBdqaD9iy1Lr
nPDl/eAiBBsCO44T/lpm6qxwseaHqgWGgAdgnPbNlKiHUFpn2g+yzi6iXngk+0tSZKA5ZPcwD030
Y3NulwOBjNjZUJkk6j2sSPTFGZWCNTTiL+0DIcfQtVvQnCa5GH8npYapihbl/XqZ8jD0BYscTvk0
JE9l7UPBmH1sl7sFVHG7bdvRAKHSuRtUG+MLwcXimuBMwMz5jtk+xYzgS3nPd4lsPdAAeYPyxScg
/5NOh4byJo5Yw9LdtgXr7l0U+5Y/YdP/4idoaf0GhcdjZITLT7ad3DT5FPY/tXfxMyeBm9CB2Poo
MEepQzTA5icKxMpEP1YaZ+yGAiXu3mbtYUwgMqfRbSrz6K8rNJ5vv9X9f2bGeEAjSGtGej5HOJ4/
qwcIJdjUXqej+ysMADMal1WL540NtY+RH0NHI44GlPf0WREB0GSPKVRYABFhXKJOJslPWKs7Vgl4
GOaR4leXSfdTScuK/mA5RMoTdFQUTQQ1cMMI2bxy+ixaTsjNxK3aWdtTQQ8Co6EqM7q6YiLYMvP7
71yHOtpHmVfBVO7D7G/Hg+lbQQ1Gth/bOOOAnbG1W5qRgKpmPfkbx124Jts669XYnlft+9ENe+CO
eG2Mq5avX0s9BZeZF1H9jzYey6F2HERzbYDS15MM1LaaE0UXT/Ef5eEX27GTTSXxMhSZo+ia7OLX
uI6312EOQH+1EESzZAAIcFZ6KLZrzsphqjKPiL+fmG8k6QDngdc1y8XCM48hxQuq5Ply29rgGgLR
OvfPkpBFH5LsUVR75Ezu5JZTVjQ306r1W+kW/D3aJ2z3kC/sQzaqcqLvOAFixVRGxGDTYLkuH01a
DhSwlEn5V7FxjU+TGqM3R0fGYjcMSdP4dTv919uAjFgNLJIfxoHESyk0h/o9WL5IH+Ohb19xLWq5
mRh7oVQ0qqYaJ9WLehspNHw1oLrxEvjxYE/e4oOxTunQsceYHHW3l23j1rtRjf49ks808ihg7Rpt
yGuV/a3xdD7+TVFZ3X8OdnXBW2KowOuQ8z4afwkfU8PC9aPLDapz4buduWnLqCb/DSmtrbbssvLq
e0LuHIddkxEvZqawKenbjUfez7lwtuHmwiStfudphPjHR3GqS96sfgyHZZCoyUnRy9shwoFJh1Ke
FJsxkB1NUkCcBvFA1T1jYAfvf4W/mYUY4fyyLHCAGGO3qG4ZLC6cIfWy79wq0UC6RembBx4tWf1P
onPrU8Delp6PiaX+BmhQ2rwQZ2/ts1eE9tniYGVTtcwRN3gbAivkWs0NEPi1EC8ry/eM13g8Z2+g
nOPlIxuKub243ijEXUbzN4+7oghgJxAXSG4nrHy0GdXE4fYqJJ1E2Lj8v/5U6AcWCQWAo64o9a6j
uZtRVSKwbFi1J8NDNGlrT33V6lte77xqyNuZ+ZeNGG1GEvsRngOb4C+bGqHfUls06s6UMpY7d+L/
+KOaijb4JETqqScFypVvG0cyW1fAWHiHKMKaHniIt4zWRDzxhtJ04R7MNKVHpvFcbSsj0Nm5/KZ2
U2PkHb6xhLMHBWuE5TGxht0djB6YkWm1zP0bYSm4F2mkk+keRaCV+3Zixf41rdwjFb8Z2N4DloYq
fwIvhkAShFP1jmeyDzdjb81DNhiARs06rzhEwbeqk1/JbrlF0+3Fezt067xzpA4pJkH2JsJtEtcr
/kMrWPwbTeRifBzou+veWz/kMmGVwtZDYsjmov81yLrYiVSNG2P1BgU8dMJqTyumwa3DoaShTQH2
fEByBvWou+VAyrGrxugTPFFGoaM3HzYXmVecGMlXJMLMfQZlOEP74pB7hkGj1f2EAWW4VKi1R1Yf
TYMJH+/CDckSmD2rx1LyL+xNiZiD71k4N/nshMUrAyM+eTj8lXbnbV2QY3mNlG6CVzJgPvRA1nAk
+PBBOtsBXgWBQRLILmhzkAGvOVaI8Mi4755wRlTRK9ofFVwetsp814VWPJo6z+xJwjq4GJN6r0lc
EkB0CAvsy6nJz7JxWb0hWaTQVPKaYSkeufS3iz9Xl6W/BkrCCensqXaQ0s8j8RvyvKRFiBrMFhgP
rsLRuVmxRGakGF1QhA/+kFIU6a+DsfeoSDg1KfTO/T+lh2j7xT1VyD0+TxwfnFQkr/CpwsL5h6J4
fJeKjQLVbZXSc01HvWVhwZCrCEVsVMC7+SzYcfV3TYt4TzAsGe/62IkxBLow9xSBtJh4qka9J4AA
RTqLkYNHvFJ3vh/3r3icmm/OsCr5jvmY35MaWGiWQpQIKfna/EfMTUesyyqBhLQsS5bdLG2aPWHC
XtPdCO1g2E5QXYGVoB7csezV6HL8Snm17UVxfRxJwlzb3qnFThZBXz8nthu8Q7DWnFPHBesqtBSz
Wuq+XPUgo1pGhzJuWBTIKEOIaOYFekdS9/EuQFPiqstz0+5m3sfOu2SjG36Oo/OWErghS9E6x0Dx
qggavuENPRAiuqPQZZ3Z3Pgtr3VNvkgwssadU9y3wbISMh7LHHVS9whqkVXLZRS0UjOmQS6ncyOu
p24lvRC1d23l6jfb6+5Kb1s997FgWezcaYjowSOg/DI4Ttzt+hhZ7rj3VjBebUYPvByMuXguj8Uo
468si9S/CAcxA8Eaz79lHdZ0OwxTB4EAfvuLHsOark2qdhrcOM3yzrkWS4fNZ+8SNDilKPQyGcNI
T1LrlLDAJHlNO0l243USlhAGCVKka07ZwjEngfGt8C3YlyvSwD7EeE4hm/Zouvva5mm+DTEWFsfK
7XOaPev+p4ort+Wc7XT4Jp3Y+KeUYa3dSzz+lz5G1d+xWHcNO8VOGIiqpL2xOZfVw2x7iYAEGMV9
B4ADhA44NUfAWdVivSxrAZvX8+NuOtXh0PUH67Jzx5vTi2pLyavnnEqy2xzQ/QIkF9CBMdzSxOiy
EFSEnHYJKtiTZI4EIArqeBjwrk4516F1GvsR/L9cpuiXnKStoOXtDof9csMkFGR3QrTdJyfTejgK
L5QwEIYJHnsqsmFHSqsjlAMw7eCHjTk4ik6QDdW5djnUQ6zzmzrH8g74xItZeHLTsOQLjVqOCfJS
fe8xIay3Uoaz3I+JEtdaj3wu2pOQWfCYTHPQfcmc1mi6QuwwHRFz1XtCZxjwtQq5k1R2BIMNjjzt
BLlwRsNxSQiQBoqJKgj7kHE7ztKwewqsV90EYZU7UG39YT14LMe6x3Beh38xtlcUDGsjr74d2tTu
JnFFX7NdWnezw67+lmUt6obTkm94nKHx03ND3uKxElGXHzwGjmtxSVsEnz2eecLnS+58e75LvA2h
J6j3mPEmP9/OsCaqE+rD+ryKtI+XoyCNFDBgE9EX/BzGR5j3V8e5xdGEPaSuE0bNNHSQYUHokfrU
ZXHgceI8YmDsvG07krSOKfMrw3ofhYGat02GooC5WvucTKdm+mOHqLyVCz6tbczqPT6Gkx/2wJJA
+YSMkooJd2vrUPMGJw2gbjhMewvW/pAXgWmgE6OIrGAHVuTMMIuxvjbhUjofGRbEWz1VatmG4HHs
geJAek97B9sAEyWTMByjdfxYyQTVB5x4EJHHCSIR9uH2iQec+0IjSLI+6V4x4CFttg2z0kLkrOqu
yGUpawcQQjV+0lOHp8PDRoQhtkneEoxwf9ASRcFvuLDAwBsl/FNbR/WD1wftd9tcYSFrDyK5j2Pr
Xwpn4OU/rmIBo1S07m3deXb6W7t53D255BcPDMwdZ3orw+bV62qZnhU6d3V2WZQdg9zXOCqWRrhP
Heohlg8vFN+Bd71S8kgYav5a2YI98SNSnhbWodmHNJEkTCaTx+7b89Jut3YpUG96IekKQkLwsxe7
zEmwq3FDqN3Cr1Dur+jUgEc8zZ0HTlC24U0/6uJZW3d2j8FE3+YGAgZLFmQ1EBqzcMnpsDKfnOSI
lhyiGw5pouQxmbvpqoUM/vocZHr5pdgi/NczEl2AQGb4EwRl1cdBq3l9w0vOtCG9JfnVU5eOd9pz
kkceOACx8C2PUMR8SK0bf2TKv/l/JcinaywvSCzwOhE/o0qpenZ78iR7wOQ8Oesua5xvZyDYK4Qu
o4cyy+U7WY/W/UJbbaJn0/CcxEnJq9ClN3nt5NaT7jp++cvsOohGV+fDLsv6KMEMQnJ5YzgBYJCv
s07f5HB41SsWnQASFpqo8zWsQXAL2cpqeIGFR1oqLieg45P0waW7/AH0VElWB2hVczaeSs2OoH91
wek3pHf8RNUXic6Sjo2hUzPtDu1wNw0QPEHadvN8O3oZHXKbzK9Tbmh+8uY7ZS8UfgbdMAgODk1J
IxcrV6zqnIn4WSZ+XyY8CFoBz56a2u0InMCF7B+UmJEcyx9QB3HEM8BN5huto6U5VQq77iGAy6nP
GROePLm+TO4qTpLrY9CteD4GtS4p/SCZSG84BWPG3rjolMm5v1ZvP2IpWNejm8vOfZh8mOM1bDSc
AF4NxkpX/cSU2vBpiT+WsZBPjV/q8zUju+7bq0AALMN/DOFW/ROWXdpuxiSFWZga8R0BQO9MKjhE
g2ujNB1ey9kM88/o1EMz4vvSyj63UVY5e22W64UuRMjRgUnqNRUlRdAbw4X0jSDniK+rwcHfAz9M
/EfP5FN8E3cc1u7qWoXnlSYLecFcyVYw4hYfP1hiTtUxrnxn2WZDPMKBsXrYgU6pxv3A0oK3aXRN
wW6rMAiXb5skAzhiLt9lXLexWs2bA7fbf5BQvFCfqZNm3b/rrEMG/npmu8PUrvt7donhcGg5VGDC
yCoO7vgZy+V7tM3EYlF35qcwXWIf5bz0ZLfHOaYnh+ctyTZp5PzEJsXzsN9d7VW8crJ7kJeqZgPH
Qg0tnw6trZDWNE/0cw7VMZvRE7eGypCzW48h9RZm5Cla5kXX7qD1qYdrIpfjEnWMwSZcvNp5bKgg
sxvpDzSrjD24xYNrSIMD/KL/fWekk75Q+SG8MwZfxceY0rk+aCgCr0sPT38LMF1Rl7LMGerbMqtU
Hercc84UJ2FZEQU8nj1KKNNUN0Zevy1o8iSEU+Bsoo+jKLzaAg1OXb1bAeiEB5+t2183LmyCHBEP
96yDrt5M4LO7lDD2yrexgOcj98EEYrIJGhgLi7o5sIBBYQcqfgWdCWojt2oELe733aIpnvE7s2Op
2z6mBXHsbZ8MnBQwuGtqEK6FwNaDL7eNRmd2UfVG+aO6emrfRoLf4gHF1xXbPkw9nJ/wCe+wHZa3
Grjiul0LcmWUotWFOdOrV/zzgAKlhxTS2a2vdJ6CPfD75a0pegd38xg7twUlSuEld/01Pue5bCv4
WMHyLxbdlH/wKJuf6jhX7RmplqjsRiGQPRWxt1zBxK5hkxjNWEh9OizpLV86DhcGxZRFlMeY400j
AVpqq8d90mbtJxnEtXrg12yaMxE6etlsDv3sBg2RTAGXuW9/C0Ye3hlTONRbYn2CYgLBCnvHiwZ5
3ukSQyt3QwMRA3VSScpGSmztHfH7aONNRKsiOLkuHtu8PVewo0H4sA07qZ7GCdCBLLN2E1aocr8i
mD6vGAPVCZUwXN6qUZFBGQA3nHSgy3SLk/1aOUnvTfs8pth3wtjUzku0kKzk8YbY98j6IHhyWvYC
jynfEO3oWcKKJyC/elROgUe1Q/H6bmsahjed0RPWAhUsR8fW+R2yvQiOBU+Qs3EXk+EMgb15Hwdy
oiiFB3DhE32VUfNAbtY9hpTYQKhsGz0cbIaf/wW5Mn2lN7XpTk0ZOUdTj5SPuH2kz2XEvvFpQe4s
vknJT2DtonDNf3Xh0H8KBpQLH4HU7z9mHBtn5fQuFZkLofW5d9L6YlZCuZtFlz5YY0WufhsReu7O
dgKGjQoWy+qgJmcBtGNpa+BPDGAdj8+5c6h0YCsxo6ZRoyLThxni3XKG5AN/PQPu+R+swwkrE7re
M79/xueLVK72pQ+JADvBWE0fVZW0xKkVmqGgkpgNJHpLs+d1qIPjyFuHYA49Tt5G2wruKEmL6VI3
aFWPriYExe6C+DAFqHm7N30BZhABZGX8dauREkszJOs+MQZSrmQloy4B8NLHbKaybttlWfkx1lHh
HyJa5nPK1Ff5YBtvTP7H0Xktx41rUfSLWAWCYHrtHJQsyUovLMn2MGeCAPn1d/V9m5oaj6VuEjhh
77X32JR6H7Pijbm9ssr5hYaGBQczXQ81ROHGX3iQ4N3AEZn6h5aheLhBVtN9gaDLmDwlN7BhQSnH
YmzGQOMEVUE+X0GLt/EXKAm/YiOQEkpRdL9aqjJxolGQ7/6oXdbDRWROxI0265MViLOQoCHFxky9
imvRAd4mX6OL4ucsrKNhv8piYCw8yf+YiBraO568v5TU5oJOFAGy4CyGjDIP4r+b9pnASVIUvUsf
dPpXBM7I3zqOQf2DOA3b6ELO1w2G3RNJpMvqrzvmCNi3VHbRAWKLSl51NGYXF6Jl9Q/7kgduDver
RMiXjz38QcNknnxuz4r5qMFP2DdFMyv+Jq7X56cIuRNDQfzLEPLd5nVOfOQzq8pT7L9pT/TnjnXZ
PF3hYUSA5HET7Vfg+zgVGrW8jHBAqLTibIk/if4LAexIOICATZrsgUyFhVd68dAeZU4ocyiVNid4
MUdKek2ivPhvDAMkZgHgs4mhTFS4eBRu0Zp41ymKwnlIX+ywzndmYVm8bcmgTbZiqhcSEvGZPUru
mvHVb6Kk3Yz91OTHZnYURIjYpg+s1PjF5aDJ0mvcVl7jCQTgZkhWLAMGASvnFFqXHypsnfIXK+bu
m0ETeXgKK2AfJz06/bFVmPSPpBLcKkOHRfu5r/vyZAcE/tulClc8fak7XOHI2h/EPXVFXgSV1sOS
a5XssrGNQBVr5O872Ic+btQA1gEaexIbTmKIlpT0AZUQxefWZfIf4yKODFAhOt7RMTvfyKLpHrNW
QG5MlNL1W7kkK2smH+f6C309pFQnpGXcopBAOiaLUJ5IzNPLIVjboLuYKvPbO0o9y38oHf8/6HoT
wKpRhsckjiLwXkGN/DbFTd+fiQ/ENLfAGksYpfOBvUVT7r1CWY/YEAfYqsDSpBLcRoFOcMWEMZyY
bnTTRxp1YRhcPcrk5bNZ7eCcLcmb92NQ40Ri0qjeAkQswTYfFclaIAxWMheM044oAIOsQxNI9CUc
ABEPwZH3J1NHE5dQ+wo0O6/jQBrZCeJ5Bo9uKLS8JRkoALBiZKDHoo6mXc4lraEb69LB62D1zTUk
or0a+uURkpBUiGPj8dZ34abey8JL5gOIA2JhEOCD4W5nEQ0bsmRBkHLh6jvSK288K8S59CaLdWA0
ecW6Y42gh11sluF9NkQ4UcOgR9szwcJ8EIVS/wadOxEzSRvwqYeWZXKHlphjHdKaQMdPStUmoZ2J
SVQep2eIVkRR0JM6uNaE7C7DaILhTtAM3+CKU2iOrmj6B17TbL0u5ay+CqekayeUY1zvymIR3yM5
RN02Wbvw92jKhq4cKz9BpJyk2Rb7dL2w4Kcd2INsDH7THKfEJhSe0xMoIuIHW4opuh8rwwUNNcP9
nZk+fmBSXebceVnFnLwx5q6RLVlQYFPmw7BCRrsvTZ4/WtdE6bZvB6L1nEI32YWLp3ysaVtJfnTD
OLq3jFlxanuT918BfOPohkuJXB9k5IEpiBNcAGBaDguZZE9cZsJsWGQH7t6sORLMrIU1J1HC8Dj1
vfOBm1/+iaqeNE2Myv2R9J/qXyed9qeZyEpDhJQwiKeTLYoGyGzqPvnEVQIYUtJBiQlfj2ZYLkwp
tqM7IUNP3JG1buJNBLW2TG/vZrLb5JaXGgjU1K2o+TYhD++yS9fF19tOAe3ZucYpDy2DPG9bd7mn
frFFL/Xektx0W8HPQ7JfV8jeiFWdurunaCDkbzMTYPjCA9MQdMj0ki7KS6a3oGwpxURBihSO7xjR
qDvzUuybCE36DvgBRvERk+8/Jefod0lZSxizzbofuJKoRaQ1i77vTCv7d4+N3z4cKu0zMnRYnIBs
n95J8IDPFCBlfBRdhmidaGYUO5C13muin+ItzgvAETmnvc+map4ufh1ZsSulx4KkJLb5aVEMu09j
MdnpbMY8eoZowNxAMbWI+dE1AcM5nznxStB0NuRR0OU3cUJkIobQLDpFvR8i5ZGYLs8kg6NFhkEm
SfYjMfLNo4dwfpAYJ2C5zDDcW9+k6S9vDpFUM7f7QOiD4Mf3cVXumTxlLNnTSjXju98m8XqmW9Mz
ZNE2hqQeJas4DXzSzL8J/xM3aJJfPRO8sTwuOqRNyfCbnbG4pfWhIyCzfWDVFV0B7/o8dAGeHYgL
LZjplZia6lpDZnOPyfB/HLuNIsCkLez7iUisfbwmajjmCqrHFyJ9+WgsReHOJQFDb+UAuIvqa4G1
sUUAkpFNYk0XVsOmAzhQHrEJzvggfceVXF7KrYgd8NZfs/RCpr+lGX/V4NuYGE8+Fq43XxAD8F1D
qAiuMVhZWGJxmGq3e4oyhaR6x9/WLA7XdekyumDm6bEM5UI0IJCiiqTjFcwAD3Y+M9t3Ede8QFQw
7cFYE/2isFTtflptc+3GSsw731VY19uVguSDtihLj2wNZkbhpRwvsQc0b0ex4cX7agrG382iaQ+6
TBigQ0vun9qQmfNeDjL4i0dYczhqro9N1zTyvZhldAU9WXxELZkWGxJZNPF4Q9B/t4Ogo+5b0hVI
vkUxs/FZkNHhuJP/hJYzIRwvbMdoPw1j0+J5bMuzh8hGn5a2terIeIagIEpIFre2RGh9JKCh/VyJ
7HQ+hFiIVneA4lX0M8l8IqzUPsV4fBFYOH3ZfjsOKt1tDPWAGjZokRKSuecw+siG2vuCYruW54n8
gPsRvordyGSZ/gNqUQS7VXm4ZdcAQ/eJ2AkT7JmetfVlNuvNuQB/CdUqoW8x6z187Gjd/PFP6Kb+
T9b1OL0jZ6pW3HWkPWdzg1UCk2qVnbPGdX5hbh/wpEVILu6IY0jElfo8QQm9yN74x5bMrPRMJm+1
gy+JXGML+CipT3EMj+RqvAUKDTgChGyKgfaWjqbOrmxul19JzkN6ws25cDcHGQGfg88ViqQPjM6B
yh553Bqa3n/BFUdKZ53qzNvjPsJFgFDVGMgYiuAlwGp0LvnI/BwAuqezfB9OVUBYBpiixd5aCOwl
UEqG9SOetfHPjqjG/E9ZljgUnXqQZK1A30fLt6F+XKns+XNg9g5sWMvB3RX4Obw9qVDE7QWtoqGt
aedWOBC4AwmK4n+8w1eFYh8+xLSn2o//aWSkE+rjnkVQq2gXNj5tP3OcoUrfU69hpPkYsIZJXoiH
w2YJozHGt8lLghDmulRj5/2jClmLw8wF9a8l+uazm8jMPsdRD8zKsKBZETZItiY8gU18wV0xXAgh
SJNL14/uyxQHNa8l2wr3UGGnMheiIux/hDCLPw1ToOr2wlTRHu9NwBJ0irp1NwiA3GgJnfEBWptx
fssZJ1Sy5EwZmDeWHo1ymiPZYjpW6tcavoy4T1Jm2X+7knSA44Ikkc8UipX64AHEe7EdAT0lp4wv
X/4MwSTc85Kj5mO+1VmnOoWhJ0q8q1L9RxPdo9+3fEWXxAYEx+4cV03oIxVTuL+OX1CAR7x7ZCMk
4yDOALDwEztIeZOTu/BQXhLMrjg6JOJRTiQJfD7xhepCgltRW2+DhFGu3kkLLBZyCpgTNnGe43ON
aY9LSCSZE9x3IJmdK3detu7TGNb6HupGEDy7bs/eGbfLnB/EzE/8gDoacZYZ/eEcOE7gndfQr5jJ
qQCn1gyoy6OXcfz+kPZh9cBzmhBoNjOlB3pcwp8JpzrY58CxFB8py2R7ERkiPGbEfhT+rrE4wImr
htBjQdzqD5F38rtHOxO/jpgT4eCzILzEZtSE6wZF+Mw57xBothhGraAJmru5U+Ru9muNVB+ATXwa
WVIRY+9O3lWDDbZHSkya7c6JIqaL2FrqnR9Z5R+QGITVu1ew+jhnhpL8Nc4gmGz0lGbBPckSiKAh
Sgc56oKiDrIXRrI+zXvJoCA4Tj3Qbka79Y1LEfvgWSGlh+xudmvq0LNuwp4Q0xcEVqp+WMFU5Qcm
aclP08IoxbKIHO1QT0RibmvXsJCiRSK2z4ad/XDW2X5koQmcU+d3obpnpoaVDylluRtglPxtdKeQ
MwaFB851dF1nU2PtNmgLAwZNK1qFcrPMAst8obU1+5qcm5gYK9U1J9WucbQH0Uk+C2iuDmP4TBTS
JdVl9EpabffAQI2FSXxT4+8AqI8VWUAorbl3Ou8zLEht31BEL4BCEx8B44r9gGQyJcjciUTif1FS
cM6MDfXZUS6MMTYJMgcEtxWZRsc6VmTN4/qEfyon3zyhyI6q3yHDvFuOsJZXfq3F47xERLIrkxjs
pucB7o2rbqk+Y9zrC9iBLp+d52BsEL/kGvIK1l9UHG9QfAP4gth50OEbRAPBftDFmF8Tgp2R5joq
K69LZ1TzuQaE933zQw3Jd+fLPnS/m5GN6gmLehofWm/0HqaIrgYfeJY627mEdHHhFlpBUlIY8ne6
QeM8FwCsGNqsXb9OL6YVbYkmXIMhuGigZcFB+wzGLuwr9PKdyXL+uOFN4c+YdWYamSRiB7shUwxy
3DrNzlirQwcscBeiDZ3SWVydQQTR1hJB2N0F1Uy8YsxgjrFyrtLGkIDGiQrbAhxdtnXLIXq47WLQ
MhV5DW5SQ/naIPcNr4VMUoLEwdwghidCnE4ZiRTU11tP085rWBxtVBdqTwQOr1QwQn4Bp9gG8wvT
5wjg0BJz4sM0cczWpijZUMDGirutndLkD76WOf7VDdzHd6VdAz6fgD8bPxaBXsZXAvGG4leAauem
2dFuQi1BWA6WZlac5wYYFnw+cH0Y7oslD8Bc4VQ+hDaWNBGQ7DvEfnmSHNsgg9i/cS2fE8aKHLTq
uqutN0hSwkPVvNP+2l8i8BoXOm2OO4GxWXARrJccWntHIZcPS/lCBPdKYJepoHns8TPWPOwctths
8q496qDvw98qzuk1WVGuB7zZeB96QEATYnD2N+ykDLv9PJThbw5dNOLYiQPesiHUZCKC3/oa51D+
zWDMoTbiAAVOGjNEQnwhxHvGOJZcSnSE5JOLzv+yeUl0NQUK8fD0nqRNJh1pPABPuESf0AYR5+W5
jffYL4FPrBoMcqrIdgw53TZ9AtYHL/oABEKWcS72C2KnW/JJ4IvjCrX1lfUz25UGpXV5DBh0IA5L
/5+LDMkPr4gepLgoK+MCJn1ARPNQU9+wNpyIKZ0Gq77QpoAwYY+G8XCJmNaDX+396hrXg3/wGF2Q
7dJXgd1RUErOWwLp0JsHhWUVpzXyL06lDlo7nglG0lzayRbURvovn0RP6mI7w5uOV++vzoniS6sk
/6EzgnWBMvEvSFkCHlyM42evZoC2IYW8cH44nRH4JyMP4Z7SkfzPynFDhGYVSMK7tlVA6pSn++aU
W7SySOOglz9kNOFfNROsYhcOYfEqOvVotY2rx6Gw8i4MdWm3y+B7BMUsIWzHeHGEd+oDq+B/sCRk
Ug4LIueIQMH5Qvc+BQc2rmsOZV1T/FTVUlCf1iNVF+i/1TR4Mmu6StBFyALh2jflr7CTc36v5Vr+
cddWufu6xvCg+c0cmqEtXf36Uy4oC4/16nV2i2aV/O1U0yleXAaC47YJ3aLbOGXQIoRoavE+zKV5
790+7A91ZNx4PxSu413bNE4+eCbm/gjc1E/f5wpK9zZ0RsbmYbgE9/VCp7GLUAGSFW27lKynPpEL
924iX+PIkFDXxdM6vw29gctpYl/ctcSc1DvoJcSDMg7z7K51VfbWLAI/llfCzsCAxNYx3tkYFd5W
2HGs73GctNS5TYOWZ3EXcRWLT2J1hx0VYkaUaoEGrqipCF8FdkDxPGPMyq+kpHXNF8P0CVj0kGGg
WngSbVI90w+nHzD5GLlh0GLSpcMkVVs/FQ4GxbRGA1zvRsIHkN61AXC57ZC1znS3NqHutgvdUP4y
+/3AIWZDP97FCM9wF84M/2Cd4VSxiI+HPqkUh7oWGOZGR/Mz3pQnWFUYu8KH4gGf3TE9Nu2IJbar
6i4GpA6wqWO50acFE7Wiw9XTd4aRZZMHGvmvcSIX0TjePFqNavTcVhwzUk3Meo8VOWNN2zt48Icn
2eW9e6Af69q3pREr8V2e103xocyTEXN5kGFcHgOMz891pzQfLLg5SBRIjzUWTFbc8XIZVsSNB0tm
Tn3fR00Q3BX5xPl4dVPVEq+CfjuaYdxxzilgCJ2vjyzrtf5hO2X9j4S9afE2ZDUKZ3JQAChs3ZFk
210xdGtzJxjhozGrmevCDouSCYZUH2KZnxmsV0e34Y+/ZBUuKLhrLDCQ73bady6FZnp9XEWd5U99
hYJzwxig5z+qjckg26WECKCEn4e7ybWV/SzSVpLC5iyK8AZRNdu4U+OVQBq1vgjgc96lmyuIUY67
zOFZ0x7bTU5hSoYoKRVMHppgoQhWPWymo2Gp8IeuyOAYKEMX6RmlJfoqLukGNFAKS4j+CqToZWDR
qreJ9uRK1wxne+eC/QSPEAjT7KYWZfEulo6unkVB8N+w6QMSdO+HhYsLEdgExemepUSgnwvpjc09
goNlfPMNPTETzzJNd75j8RJ6yHMBmgTt9GfyvTV7wEov7xpXD6+Iv0V98noJMizAIiIYI7Rk2iwe
9WHVSCZErdsI9kN5P90VVgNHrkxiUaD08w0T1kKP+mwKNLOYg8rop+T9Mntoo0FFRAuF6GbKoIsh
UBUxWHS+GBUevT5G653D5w1OS7yOLOGoFastOi4SUeE341GK85jMRe5Bija2Mqa7t62keW96CNPk
7VoUhSUhLPG5nJSOPlyGue8temCUMEhz7rOqyNcHZ55F/QV3ZMifiEHgJGDvb1ZE4kMVhy+a7q3f
AWAw3+3oUMi3PpXJCZV88oFiuDuDMEOLj1pO8NLTZN3NdY+2cboVamQ7Mod6ZQ3Rh1cou7gNBJJM
d2t669qTRm0g933tTsFTxsOLTawC+/HgaIIedpZr7ycaENkfZeDrDF8kI8fN4EZBsXObroovPNH9
kw/27xbaYLpP9iXVsPMDOgTwIuNysXzfYmt8xs13PWoDtBwAaafr0HXpqk++Xt367+pHi3Phbwjr
l9zt7RPxr1bcOVL471SGqq6IcLYFDE6QDShOtl0xRu67rZVdyiPfRZmynsZU6DNvJOf0q8s8nRBm
ExZvOQtWstZKXj7MfDeq+gtrzDhjKR430++kSNMB370csFbCx6vcg0+FVt2zlE6SL17e1YOQy5of
RUOfpWJH33kz80+1ITMZ19MQ1rABZFF8TyUUz9tZSV9U+FLeACilH8qdjCrGfbpKRpSVOs9V/2L4
x+pc+pzCnKHMo9Vru072ksUFXIaeu4XMm6LFt9wFgOQhB/u3R60sgm+aMzW+19hNLzxhBm39HOHX
kl1Ae0isugL9m0Im/sGd5atTGBUE1Wfg7rv3in1KR+wU3zoO/8VFftbDHTxItOPvPpnxDwgcyAsE
gDWaA3FjckJ6kXSWAUlYTwyuIvUGNzIgt62aHe83yn3VHg1yJPdc3rBAlFNkGj0HPi4fbaa5OlUQ
0bN94bsdblAkc1eTdWlMtBLei73n4gekdHGSs+gszqNxLcofXvLhy+B9BzEbCO+DrRLhdAuoxPiY
BZLkZnZr3UcTJi45tvOYvq19rZ9gTzHPbvFAIHojXRrfR6vm5oeqLDb/Ssfjful8sjF3qR5ye8Fy
Uj83sY7+y2CSGILZpYmQyEbgsopsasotgnG7voVWyfNISJq3dTw6v+3EnLZjscNVdGTNmiAQbjTo
lLzx1UsbDUuJBwtM1eBWt4qpc2uPdcYtVx0lemEZIpI1eo6mGbFN3c11fcgnGww7Q2VGHiSYdmKF
kR8T+ms7lslZnLYIZ4aciSbMSiSO1GbuQGyJlgdNVrmzL33fv5elo1GCrF7xyPXCfn6OpQQwP4Q+
6/zWBn24zR1OpwPRKjY6Jja8AcMhbhfTe1LeEETVEKUDah6BPXNMzfhdujkstgiqEDZgIhJmXAkj
01Tp1a8Nch3ecwo5tTHYV0DJYpqW47PRMSKBDQr8Vd7PGIz/W3P44dvBKKfc1gsTHjAJBOTUoN7S
FxeEO6o8ES9v7PuooAEDOlAigbUDLc3dFmFvaJx/Y9HnV1W3cXlp17TLTk6QNvdNSXo2VsB+nuXG
5qtHgLdi1rObsZl9Wnxz6SUPwPS9UTkUVy2GprgZa+P23hAnIf4sviSPCvduAofHkcMHjw2w7hTr
Qr9lquzDPAqK9M1zsdwc+1qivzxD+67t54xjAFGr9ePqqJmnPYMNjP7OiPtQ58+1qz5NMml7T/YP
eZ6oZqE4A+hvCQWbsOZvokx27B/d5g/ei+ievFxkDR7ej5fQSEKIUVIo8Rg5jML6s7uKla0nVBb9
0Lj+RJiMGGr3yV9t7h19bqMYgbijyqE76LmsTI80nSgFDVEMWSEVfONHYrnGVH4hnDI3VPMGTHTp
0Kyw2GeJ2IvoL16pSPFDEAJ9QqUzh2QeI9jd1PnI+AGXo4GRI8YFE3XujtDtmyUALaXolvDh1Xhg
qDztXdwRz31QRkQXcBPJzxzC2dzpyvW6D+rIuSDYnrPiW0LOeINtoskKSZt/4TCbY6Os94ZRI/yX
cSOTf+HSEeAcJ6+LtPOHGMWBYUADIA+7ChQF+ut5OVlRwPDrSAV5Q6nNoY/Njtu4TwT7kbCXTGky
E/jJFXbw+oVWZf3GrOl9wTrml5ERyx7mehjtDiHColu+Dla8nISX9bRqSoYtLhMMTTGl4Ac50e7K
Jx/H9kQ8h775B2nOH5kmF8ETmqpGIH6h4urv/VwG6x0IQ2fZ4SEMcZmTqwIQ0L3BuIaGLol3O4QW
OKC2qn/6LjDjuYPaBPEg9IrqmgC5cqA0k5Xy7Av+VLFJ0GoyIkaBz/HZIbe9h+paYjach/B57Sai
NxDv58RYa9xuvA3EIudcob+9Tjh/sce73ikEWiZ+2WxKuL3RGJCkglut3Q1eXRcPN837b94SQmbG
olq2sHEKyYJ2KU/S7Us41mVCZtcfHC5IQqdEqpMmK4W1aaHsXRAXozoXJHMCaqPmB3GPEYnIlTxm
md++OVVR04jldM0E2mKT33tzTQKP0rOcgLFlpvuygxzCnde703pknVsul4i5Fht5MMzNX9TFMR9E
wfvdftYBdMEjbgPPHG6JQcubXzrztC3KGxAU5AURIyy7+iR+9grecypXFeAkw/QPeYlwte1QdkTW
bgoULBvROn38mKaUU5cgrsceOi9K9ORwu84hxFTEa0k13TSvnitfG5ZoGbvRZWy2HmnrcruS0jm/
VFTy2QG4lnhuU3icG3H7lhl31lN+xPRTxow4Wk7UKp0M+iJTizshovpE9iQBFrRIa3+C5oN8oKC0
/yyWEItDzEl7mtG+8vsiSnuCUhMkPwDJchw1adBT8iQD+YAsnZZ7thrEWSSZ7wDEnH3wXRFH7m8j
F6R4WrlsUW3gDeAbJ2fZC+n13lO2zCu3Df5+JEKoql+nTC74E9e8v58F13MsOxMfMuUymWJN26zo
fytF6C1KkOGZfmLA2ou76F9U915/JXjAEGBgc33He1+HqHVF94pcg/RvVB70L4NTmgRK4aKzvW59
/7Fge7gC1cRGmg/9+tPyvqd0VxrYMcN638XLyfoPPAqg2wSWAn5Y8gvCE04cNuPQZQDx9bR/CLG8
WBZHj1OnOY90YfN+AL/c6AMrlVzu+V5dLPCZidg4Vdpb9z3znXjcDS37l+CI1mPifBQ5nEr3WZYF
XV4/+I5znFpvGY6+HPkUZM6GgUcxRTVSOIv4rZVvKpotB31CJ5g57USeJ+E/u1ZdQjQUUR7Iz3po
eg1wbJRXxo68YkxWq2fkjMvyUHSYrniWYdu2eu64TIlPuGdFqhmIak63I9gE/5vVB0NpS189HfsG
Dv0ZISW6q7yEs7D18W+83uxhGfez02OeaObxvnAocF81o+bT4Fg5MRtOJ6rGqZJIAEk+SPEPoXKY
LsbhwthhjeHoJIStSS8BIbgQ7McofWTWDhjI4N4x+zBSq/09FxNBKpQNGcy6lJTKj6gU1X2cQjcg
lhk/DTZuBOKTp7YMSznOE6ePfhQyEzB5Pcre3ci8nBFDk+lfazoSe8LkIboQx0EmY1cm6dUtnSh+
64XWp4pgkHITRDOCCeLBFjRmMdlR9INmWJVojoA8pbljJ5uFzxCRwPoypY8ealeQXtXiWPu35nTd
O2SVRm3FzbxwCurMAjryY7pwB0GrQW3lqVOXLaBdtU8EAQVQE0UH6hdtHjuikvYVDXq4T8FzeHdj
FA/9fiDdRG1mDaTgUBaSimsmZK04W1hp//rUorvDpAh9k7DA/4aVULlTFoSwvuG4ELNyYiWVr+d+
NlAK84KCnTdZka4OO2tIjxP7HBa9Yc8V/dChMgk9vo2xm09lOY5fY2EnH50Toc+3qG8gD9zbgx7z
7g5HbR/Np4CIvvFSClm5qHu4Tj/cvsOTUBtIRAi1+pqvxkjLvrPHybhF/g7VcaCN+e7DrpzRISz9
MiPXBPrymYiqPcIYq8WbQiJePkP1SIYHCx2LiFbY/WAHATEGt+DUPMF8J1lIM1tc4S+gYsNJvOkZ
tBUvQR2iSQgJ145Y52dUxAW1O+6lMh2DB5wUhAOxAbiRW1YSh5ZtK0e2DGU5jzc3S10SdJeXDBT7
VULWGJPGOfc5LyuzoIrZOfF2E/k3aHc5/tmXVwsL22SvqqihjeKpVElxkBnRl1BbNAzi57IWbnzD
sjijfY4R7iO+6P2unjYlwZZLeqDBqFS/W5c2/vKdqsx2veus4++OOLdyV6FTfsCIZl9yJynMBhcs
gx5LFx9tR3DG9w0Dyed6oFBmYzmaixd5aDd97PzPqZPmdDOGpPYDUZrFOURKvRw78LXq06FbLwhu
QRNUbGenSGH+rXkFrHKcx/VzVQZ57paXu4KuK6Tp0NQCJ/uZcl3fQrFiE/QPHuMt7kMGoCjbI7+s
EpaoCE2XaVMnHSoXEeZA2lTGiPhBh4hOrhFoOfaEdYJqcsdd56sDQd1ORMQFGeXtAwdgopB6pj5b
Sez10LbQjYNGOSqGbJF/AlcFInRH/9ZquZGsIcG5o27Lqz+RhzaN05JzGXU+AVxQ1UryHBEqUgdk
zp3TW7nc6yb1u78MAy3Tm8QVAZb2VubusQGKhHavwuaObR4c9BpNe0T5ZfrdulEs98pmNr1KACya
uEvXZsn6Ybmu/mZo5Cxl1CiqXyS+4FLYdehGLMXuWLkPRR7fHFU0v29DjXvvmW2kpz46b3JAe0g1
u/ldK9bB31sL5GWPiLjU/xQ9hEpYtWYQM4aZy9d/YJvr1ygc2wS4LZWOlz1GZKS76JzyYsCCVy3z
8IDHcy73nINV8wg2SqEwhHuX3uU+go6nwaXB/knsCA1q747KJqyUEXtmOOhZ0gR/fMoJeRMEJ9WH
x82G80MzxbrEAhDzx4JhD2F8PXYiZ+/WsisyhtVet5NYueM9RT5EHP6PMIi/Y6vXIH1VmB5YKrJi
ycNjy8J5/hlV5A74dbPOOZh2CNxj1E/UzCuswAw+UUjwxm5EJxaTiBUlRmClrimxttIhWIXtdxa2
d2jD45TEtXxVLFzQuszpeXQHX0Dz6gOz/LSECYfHWQWsSMH04lf+LAvqZuSYMkt3s2q7Bcmlies7
W/ayJTw9o4OeE8ggP67xodsYRlETcggugeQREgi3A04+l1VWnAnnxOzXtbsM8Hh4COcO1Au05qiT
x7VYB/sAmDZUTNzg5iADEjb+bRl5VPuxjpfwqHHejIcOxXZht7U/1cTew78RLwQKEbfJcEoOZ+F1
I2nDuSorzjyMPh5YkzaZGTzDn3RC4sMtvRkWi1Xm0AWRCKHUj6lvQORCaTiAGuyb8lSDflAttgwO
QyLV5tDlrSVPqBCbhY1591lO0xS8Bj3yWUKYhoCsIhMShbltC5N5IwZzOlr2x0zC4m4XFhhO+Jds
K34avZTNFg/eaDY2TYT6LKNsKLIr703oYZYuUevjHGg4Uf/wrNV02CvxM/epGBJQZgEr9U1U9AFk
zEGR4cA2zEJ9AmKE4YCGueN3Gbi3PyyjD++OdUUp/gUNcnv0udYBaYyCWkUETJQMQyEZk2geCLT0
oBxDdfK6VHvoDhc2Cpc6YNB6MirKbxZI4XGoEx9CDhaOGoR5EyP/rY++46uijJv/Inpg6keskYw0
CSk96BQFtmXkxjPGeZ4IxqCpUoZnXrl9EASYwlmr34fgyNVT5IHV0XB2oTxhD20z/aypvvr4wjB7
hB63xQqaw+Rp8ABX+UMIRsgUDwALWxMdWshrfb/HDCxrsIuNCEW0BaWPeXohD8EgaY+KdT6UTRFW
nwllwHyNePCmo2kG8irqNM4NW/RmjE+zdSdz7IRLKp8zKhhGTC1wvxp3WUhcupFHz0z7pxltcIa4
cxhrCTPMRBGp6ikIsH2tA3uuaK2QiPIh1bsaERt7ZMQKzMuKKn9GPtsz5vfnkrSjnq5hu2CO6HZN
Q8m/c0w8URkxvqBZyxoS65BTy83oLVN2Yl7jL6eQxZ/YsdES6CmKLD4JgpZ/OOSZMdZFoO5abyLY
Fq3Fe18JqfeiLhuDV3zE0qVwkDBS8hNEBFgQGIt2NpvPxEYl/8bWI2K585No/IdmxPe/6Wzcjq8E
Wdw2QNvinwhc7s0vJHVE4WjrgVxoi7EOD4z14CKX/ehsW+LW2PZ5szOzy+NAGncdRj+D+4RI5Z8y
Mu0VwUgBZa9caaJcinbqocq3OD9SicMtAlOKi7wv8+s4Dm18hcQwt1icK8RtKUH2cs9mikotTFNi
TMIi58EKnbZA0tlaf+VMBOeIvjfKPpypzddTDcdx5Nl2m+TKIYB2apqj6U/G0vFVVMKy8cWG9j/K
zmRZUuXMuq8i07iwcsDdgbK/ahB9nL5vcoKdbA593zjw9P9Co5uZsrwmDTTQlRRxCHC+Zu+1kc/b
FeVwKVF/MJqiTGAmTr+28TO/UpsJDx2kiVnzDFhgUIlcCnTwxYYcoO5mlzpkT3Gj0Z/Qn8QXJM54
4y368TQ5d4HqxaU35bPakxYRP3ej9H0kwbSA1zDNm5fUR3H5ocuIoVypYGztkL+40aHObOtL5Kv8
R4/NvOTXsLvnwVpmfFbkABZbg/zrKwQZfP9k87JBqMM1k3PUonnAp1w454U0t295pOsKvhPUcUR+
9ZKQIhgZhy1fai47iJw/+hFhGITSIFjuydKKbyswUPMxLArVbFnwroE2lfCqvUfCM8EzrVeekB7H
cmfXVdAwAkX5eN87rJoOfUtU1e3SM9h/ZFlFMgfXJ644bYlM2rAvUEc6JBB6cZe9wFVwP1WVpCd0
1qDvcXMlT7IZouYi1S48DLJ3YKVr3xI3czRiByZutHgYhRyrQ6Fn2yd1KZDE64G/bTZSJ91jU04Z
s2kOo0OK4rk8+kkV3fqSzfZpdBl2EcWTB3hVR+Ij91bXaIhSMg7FxvWYP9/GZWE0+PFB4njoep95
TJRaW20n+BIEM1bvzIhlOnuWjZppMJ6kSygjHD/kQjc3sHqJ4LG0hw3VRjtEcC1+GaIpAm0dyzYk
KSNDKJAxfJaInHAasoYmbNS6q/wJUiGwm9TdoFSLkGpif1pPa5xuh0bzGH+EEe62nRda6gHZESD7
oTTRfVOI9Lu0UnFVMiVnDvcvcpcVKLT82bKsByKGfJSKxdzDZe9TJmkgessrBbsC0VjfCVaYuL8D
cpFgnGUrybC/BEDgoUHrFt42OivMN9umBPZINwC94VXJeSSeYB0zYQlEHzhK8rqspeh3QtfNfIng
PaqvUKzhk5jS+J2ib9YEe9XR04ABRF0YFZOChd0hey2tvv6aEij/PQW9aV+s6c5PVosOc8uSsbxo
+JOSXYy/nGmNTQbHU2V3wUvEOfqgpqzOkX9x+AqE+a14KsDs1mcSesYDaz+ush96hBO6tTJbD0V6
R20DTHYCCB1+ZWrlouYAXZYfhUpd5yQaP/m2CLF899ktkcI4LOkxgGqLVc/KhX+i0pvZUgb89aRW
iwj/Ko9OQI8rjLcr0H4Q9xWp7qqHLihZjnOnMDapFDhPmTEyI5VpuTDD6AHlQn1/jdKqj878gi4g
ZxtB9K4UKmPPUQc0dJOVhYC7+7yzL3uMjclmcCfMVrx5y5u5TcyIZ8HYoIocu9y5C8idq2Vpm5fB
z4Y3zI8wdgLLz7K9F1FGbofeXhvEJKq/NMyCAKEkzNjeS2vsvreLwI0f9IaAJLQiqfYvc6fU41fs
eExnARLrr5GZeSgHRzbTht2e+EEU6vyDRWs5XDVLiEZzo8sw+maj4MmA1y2de/IT0r83FRQeTlMk
8s4BbblfXg+Nr8pDR1fnbl2vUe2jLEL24ETdBQe3jQdyP4h3XR/atn8yEWiWPVvUlS+IhoLQJMp2
UtWAwtDspmXsYkNC57Y1vcRFEcWx867ZBqurjoSw6anEUg3pxo0LonzRLOGAtkZYP25o2Wd/CHIi
XrKWqlj3oSovUZWRGwqFovqWWgvD6IS6/tGvZPaGvSz6GgLHM/ty5t2NmCOgMe1HD7t7ItvbsKZI
3EbxCEm96tvoHdw2niRYTprNXBU2zIIidngbj7FaiNBmGXbKc8nHIrwqL7aZxPpP6L23BhVKSz6g
/WHfqBPCmSciu/27wtbudygCI/Bz2bofeYyc5IQHg4bYrdD6EAA2e3tNxFF56+IlyXh/JyK7sQXu
vRuTtGpFowJFwFnlYznf5cpfzpDYJ7iFxQRHURRB7e6SycYEU5uskzunawZ4mcgL+1MzVhO0MxAb
9tEOEAjyrQoCjXr4JLsYr7HYYPnwh3vT0vFs/Bb/6kXVqfRUDjQJl3MTN0DDWwYAm4X+R+1ja0hp
FcpmPtNRSBTCxLtq68ZIvBneSYT0PHtcp+74ylQ0FrdFzRrhE68N5u394NUQSA8jCuskumb3R7D0
kT2D2/X71MNoSvvhjCrlOmfRozUJlUBoCsKhvSoH5T5ziHveXsVx2m1nL4/eO2wU3fdlxnQt94xy
e3urDYZuQrylW3w0ca4vhx5PAZ4TlAQFwVAIj3fZLIfmGh3e3B0GM1foCVHEWNNOUYmF3O2OhTWy
CZncPbDixSahAOg2m2zOnQBwg+e0rxr4a3XEmltXNzN2UQsvZQgEeguXq4zvSANLHAbfCzMbRDcz
imL2pqAeMJ2TkgOKTOfbzJKLuTQcjMlp4YBG5kWUYIQxGY3RGflITy8pvXENH9ABhwY+uHy7KDE9
x0vQSizAXdEeUBXZxd5GkPigIpxnO68gU4hpipU/p6QGONdhrSlemUegNmWw38pnhnLDj4AHmFrZ
VyMxgZPmtYwhSAuWgYTZbrlr1uPfq5riqGs1eqfaZrLMUguuzYndjhN9J/ILLSQMQ6kPVR2j/vZw
/cYnUnVml725bEV5qeKhH77zgneSa0gRXK8UF99K1qnko7PW6w8IIaLwEfTUulCcFwmxIJ+5rQ+r
jTw+mAX+F++4yHdOUkVoLqlih1dvjufkGEUIlzdNN+E0oyFHx04rL5irxDbNi6ZkBFejc7/Ypj41
77ZEoGQ/KHp6VgsF8erpbezjWuUNAFcqW8A9UxSBgoTo4PvKh1ZUz3dUPQ5ZAT6oqGuIj+pHB7Vj
vmKK4XdPoy0IgmMk3qAf8izvXGSQk+5NQun7VmOj0Cc3YjaEgqo0+NHjZdzMkbKG1zhWfnVRGfS0
WwartWBi1LTBrVtNndgzpxS8G4isrD4dm43gAfWaAnwalzETUBe45yOi9zE/j7FhYsY4JkD5FKHs
lPcu+tP3AZOYe92SZNwf7JACA7CCgwdozvi5DiNp7itCop1Ms8XxF5Oq3bZoTr4xIMEMTnKAvEIL
ONkA5Ik3QJVqhXX8VBf+/EFdMY/3TUCoM7FFxlZHBHAOPiKrln6xQYBe1tcRbXN6SYKDl97UFbuf
XQDVkI01BpCS2Q76chcXJ95AoPyOC3KV+bcPnAk5Vt0ExAdgYeuuKoQvfXs/FSpMn4ZsTBD987Nw
aM0pu3heM0Fo3SXa9tr2iU7DEEca2VHBAspaesIpGhn2+rXGtTJBthgwsvNPfDd47f1g7r6nAW30
CXfUoE4M6uzklVeebd0xMDfhg4zSpjtRxpA2aCbPxUju2rxSCtXJ8m5Cmh3v15WPfRIKI9xeJwi3
6KnZZrNqEuSShBIPelgoilPKnI7oWfAXVovmSB4YTRsqbIeAI/+ijnDh7LVKuuIblAJgF1PsJW+N
NNG5tWqLGYm2HYeAj3B8djSDDjRzjZnO9phiFJOR0d/CtFu6bctcmkSizOIl6gWjc6OxHYYEtHOv
7tY3mF6Hrvo1cOANMe8GHsX+r4JVg0oIImfZ2e1pGcWwIqwaXFYiQO3JxmbOakgDPnzStvSXi9DD
38TIawIk2Yy+aKAGGjJ6OsZC0Tbr0ae0uT99scokv5/jII5xU8UKwSZKbHDOgPJep5r3Iz7JNnoW
MSAYhvPGurZwPmBf6nigtujxqObRrMlxjeVNXpBb95+JqREjWSjwWSjXieJ/AjaDebqVwDGnAPyO
GxtfskJMHLJCxgC4U+GAPxL1N8rk0iz+a6aztNo1qO3fkPWz20v0ZMiexXz4jqTGIUSIfJWzVkTa
7Ufm4i/9sq54OqeYb1pu0mtAh8w186zyh1dYo/nHsjjdylkzobWNvcG9hx9kHowT9u/kWJafTiez
ryEZtBeOYwbIjjW6/M3EyxzvG8qiD2ajCK/auWnrfQucwdoHRZ6+BUMJF89G/vyeYF57tJDGx6ib
UZ/sDD7GmyImRGsTtBXyK8hu7bcuo1rZYPOtnjFUOM+BcJ3PLEn+leA0DN528YsWcfagGwEO086I
C0R8zPIuKu0dtxrn4oTyNNuxRC4ufYSZ4JCIPm42CBgBLRsYpiWHXoOpcZYNiUZ4JtljpCHnGkkp
7I0KX+MccmTKebukMy6KJka7tvE7QUdAt2fl2Pxk9dnKutNbEjbbH9RZVbJ3TOklFDAlKM+0dLzL
Hs2hwF4lWYT7Vc3f2hB4k9BWeEF+od28x23EeTUQIIVu1RdIVJArpuF45DAofpixkV8tw3m7UsIL
62KodfPNY8MXIOErStJgA+bx+8gCh7UfFtnc9K7tP/LOifSJdD4yHWZksxAySq7TZuBcpXuzEq89
t0xAYf6NUf7YNh1BlQ7va1J+K3a2e5uNy6fsBuvJIAg+LU3t3AJaXpE7sJo6VmZZjN6EV/vWBKlT
HJMwwpk2x7l/2eZL8FyCxhi2A3AHxI1VhWskcShSEIHg+Q1YCN5ZaGaasyl852Ec+/i+CW3ehZEk
VAsSQTTd2N1YQutASe5uYohllzj9lq9ipDrfxi751xs90YWzYLWx2cpxml6MmIFn0oyy9mRl3SLO
dktGwnFQnBVap3E7tKq/Z6vWPKXRXF2nJZFZGyQzDM5U53X3OShIxjSRN33aWYp0hEWYPrpZn1eH
XpBZfrAsUum3yM4JtfSbafmCp6p59Nsxoh6xBXYSx8fjd6BuIuWc574at8KinNqXKlnM1iQ+zCu0
dGLDjC+786sopR1aCFMFmq+SHcbG9CGgsfWoGsPiIxASUfgQRgDouBUIzqrpyR4CGEB8Dxsfz54l
QnMZrDaF7RIVFqO2pc6e22BGp1JYRl1FtV06h4DSqdl4XcoJGrVMksgS4mDdBCDL3tpp8rAka24A
yoaQe4M3GgIhDgeI7UOd2HcEJHJQgemyPxBSoi6NF6OP3dznb2pw8jdwLuV737sIK7kQ8oqFQ/oU
lhpCdF8yrj+PRVoc8wkG4G5ir/2ODIcWKfQapPxmQQRF8ZBS93pOBY/TQW0en2A/sBzvML2OZ1nS
P/shgm+gTzN7rpanEWhTXVMPjEzr6eY9AeOY5pGQyWzxvhHw3hrgZqp9K2g3H11tkcSMAcTHDtS4
9zNuoWlv4cT6ksfxeGt8rHvU146iahsLuaxCLMZggObyZ0ug9NpgKBVoIqMoMDvGPV26F4iAEHJ2
DII33RCsUHa2LYxzKs9+8XmAWajrMps3uo8JojfZjNxFMO07eR3Y432eIQfYo54ABU3icfaqiAQT
myUzBJ5nbedDnBtjQiOaLqQRa2QWcDEiu79DGFNPO6j4afSedrH7mSB10hs0XB3z9bzHhFHE1UcC
wOFSJGaNBDA2zGLajsgnbmUuX6EB2/OtG/otB4TARtraxu3PbcRF3ILyKAAYOQ28z5TOpTqVbboK
LyFTQINqWhHtLYDM4yUAS5aJskXhybTCVjd66YLPPii7R7V+ayR2xoY73EZQvOfCRv2OXQ8PxqhW
yWvWQioM0rp5zKbC+xq0neE1yiGIexVCyH4WjoS1xCz0Sg4S+CYdGgAfH5QaAZIQGFE8s5VjUeM4
xUQgAlg5nkTMhdB1mvxIjHG1BpPwoJ0Gtmsglwzl+z4hpqTawFYgxovuGAOuTTNE+pvTOQl+RRFd
lBxETI2JkPm0Rl56WwvoC/sODRkIH0w5S1ROKalzTgZAdCOCDgMSPN36uQc2CIeM1fkVS2H2WEKM
dHfCNuVrTmRuCnS/Cl9Q6uP2DCPjHuuezSW/DjZzm7TCNUlz8lfbdUn35tTFe5sXZXxJCSFvfW9p
kIXXafwVZ3L1XPgFA+g6lFFxEQHeYDRvCWYECbuk7tCOfvUYEpxDAZ1F6lpic4LKM2nzHkU972m2
HLLdxbYTeftRk26/EU5RI+xhZr0zrLr8zZhikUSp37W3Lq0vln1lNV951InJ0DqsPidsP6TMorFA
qSqH9MMPMFa7A73koRQxeCisef19QAoRw8a0Ks8o2OuRCZRHGNladjLu8CbnNYc9z0aEZfFqcSad
BoqlX57zKF4XAF2GYHDAO0yMAQtY3kdNjNzWdSduU37Q8maCw/0tAl9EBs7SJM027rPopUNPOvHk
lv2NXxWTxRqDp3XjZAP2ldxte4IPgvAHdzgDHQDEJeP1VDxyNBaP0VK25U713fzFxntxz8qhV1sG
7A0EcDBZN+HSr9oFkuxePW82Z/JrpdjyEIgVUxXC1LCjMYvglUzLm43W+Ro7IM4KMcDX4PIJBm+e
GmuE+kRQG2CjMehHLgb9/jzZIL0Em1XKlsxS1S4PLPfa5m4kwiUp/EsywfEq8XM61c5tXXaH8+RS
jvXEToqtZVqHJTb1CV4gewnMvs0s3e5RaXP1gXt6L7lMmNrGqHuYfDS1e+qs9U+rC7t51Y5PA1dM
I5OMHsXz/VysXinKW39XQt1P11EPvtiGohbjUC5pzAZcA6cW2w05Lsk4PhN1WD7Seo9fpzjN8BV1
pOdYDBvqbcnUkpcJQeNiGy2FfQThRcZX50RuTa1UZi9o1tuXDiBfyutxtTIk1szKOoDxDaYhJebL
HRPvk1PF93aYT1Ksw3lvPmJgWa9LzQJ2o13muHtC5BJ9anycZceIqvW28weaL+ThKeIvkycvrsS+
AKGTuPqLuLPKB4SFMWIdfPMYtcJyeo9rqq1tXDKr3IFwtM8cXbT0HSqUfGehFzAnvATRDW4u9lou
sw9gjQnvHfLKCpVuMRvqAGt+EvVbl1037PSoMl+LnJ3PAWtUt7dJFGBP2KC2YeDZttaONf4YPzBh
jii46sraTVghxU0/pWzEgzJHaDb7LGrPPbmjTxh6uxMcQcGCcEHvyMKWJSs7bCcd9umwhBAZuCXc
HYAe932wenCSLbmU/Tn28bgf1ttFcXl5ivass0Fx0IICsUQ42BLVZXm6OVj4nmmhCAmfQQySRT5V
DQVW7kuQEb4k8wCVEmmw7FY7ARkxqMzRt00zbCk/eXfgU24ePCLMokNj6+lLl0wrCKZ1cAyzdJVI
GNB7kObVD9UH01YJzcDBh7Kx0Bs/p3BugMfYJOttmhL15U5mGYgeIRLUIS2gbeh1SWV/9DXs6S0m
fed2AUOETkYZIqVGRFvEs/aSw9sPVtpsF2dmOdtTmnSHstD5qz/PsdrUwLdQYFAw5Ke+qwOypbHy
hUcivGhEmB9CMG1pbj7TIcUE6fTIuc6F5XVADKllmD5KI8NTxLAEx/tEKjYYovx6mUdpYXqLxvJJ
e6Si7PBNhMFNyvn8ZYhNzLaoanx715ShoYEl5fcrowEQJMPU1YyV2Oa59yBj6naH4TK9S7LWNega
+Ic7QewUzwVeEpK4faqcnaus+G2RBbLvKHGju3ws3X5P6JM8jp4gamlS2XBNwTclR4emMtlIXkSC
p38AstNZmf0N7lP6YQ8gYLZtbZXtE/h2/74QA7tFszitOKoBaSjC5Zb2ji1CAtYbMBVTHqdJP/Cd
lj9wl9vVNhchpg0CKe1lb0kdW1i6sHdwrCcWUxU6FQB8VHcxWZjjjhdmSykD8OttzHz4fe3Q6w+p
F7/FHOPaKDGjeM2s1sN4CgclUUKSbFcefEreHy4jyGiXIiSnwsTXcodfiBeuqljc4cLqf/gMaVqG
Eo4HYwlbXHgcBbZ7aBWqeEEyxPKu7nq5Z6SCJISZHq1cDoDhiYlbfdUwlsNklbeleSrgHHobFDns
WxDnkLWMjtlhMJl66UrxJ5A0KlRy6oQqPO7iYoaFz8B1+L4grUr3XYvIYmfn3vyWcbp/LzmOHmfI
tMm2VHrZ+zSdYPOrSL24Q1peio6Ak52sXPborqq+FJ6Ljga0VH0H7yy+XVxf4jQY8vmTOe30Q+Bn
eaeUrC98Jq7prob8B8xK9sU+B0L6EvMDP7CmQiqUDQz3k7iCZ98EpURUXqyztqAeuok1TkEaFW6e
7IYnDNQRxe5oakjwBD4P36m+mKLyUNZpfo9qJtaIVP1qdBhGcDzv7HgeOESEo8bgMcCMVh76eNTe
xrFnk+G3aYUXjpvCZxM9bBd7mvurJHMqNsworbovxANwmbyMLTMj7i4R7jkC3z+wvKnmBukRg2U2
7eXiMPPa2lbBDjjh/lzTNXo3OfakCE5su2fBk9LYUZBJ3nqIYc+mG/AGsviDKtJngTvdOcSoYqZQ
nGDNXeh4Dusb4AKaWLZU50P04mhbFP524DfHAtqkijwA0FnQLR9ToqJh55vaGy5JtAvkQQ5zqo6a
nMPyG6ZWxwMY4dSdAc1YV3oP2QF24oUbAGyl9o/sARZ9nNsaGy9jz6m/jv3B68qTHxDFpC8x7LOC
2Cexn3BBJrcGxLPvMuwRcg+hcIKuEhNntxFM+MXaOdDjY+qbKNUCa7nLwfcXRzTfLO8ge3JIFrLn
hc8bqvMuUmIFre1klxVhFKidiGHFabUiwgz89pRM8gWODnnB2zjGsw5zweH4wf4Tv6YB4LFN2iJM
pbJIShsTrVYuHTq13k4SZHqj0NZXLP4Ri+Qd59MGA7b1pWXk9qmlbF+Y5rbdNoU1QEFVkN+y7ZNQ
vbLWJthnqBwbEZ4iCn2XVDhodiLyc3c7jrr9XDXDRAMYma40lFZhxEfLTgJ65kIihUsu6cem+dPX
OK2Jxy4mdkLo+ql88DRke4xY4oSm0FEMIer2uh4sNW+AgAdfvdzMBwDwzOdJ2ujRHg09czRPusji
zNAn7xMa/S8R+XnJfirdkskT6GeCyNiMqRPfg+27b0mxnHBMUeXDDaYoq6cGsnu0qEHy75Z/LQtc
McwOlYcMaOmxHE6aanULGDRs94CQiI2vFGEjyVgGb8zWEbDghS30hWaJj6ayy1BABn1hPQgtmdAo
N20+Y6d0522xKDVc+mnrPFLzod2KAgrjzSIIFN0bieploxS8JSmEm56JRMFQUpesVLa4H9EfJY5P
srsrLa+56NdbZJfim7GOwkxLAljKJjQkDFMv2pJrlsL8sBf/WdPNsk5FSeEQqTc6OMEQfxIx0mRk
rJsZhdjEIosazmHsU9c4wDkeiEWjAUbhDY6gJE9kiFtfn7q27C/SsIv0LhkdM259FdofJFkF/LfB
7ahNWlbhV7RE3WuALJQiFZfFD8912g90jibY0tpwZ9dOD0N+Ame7SXqYpju8bfI1EMx/DyVz6nsk
Y0yY+Nuy04DI/h7y0vRVlW597Whibg8JW5xwT4KNDPYo7VzemO5KPHJbNtc76eA83iqkzawiQt3m
W8I2mKuBeA3EBgAX0AJ/DGfWpWn6vcxLIlvLrrRuYD3lIOE80V6UWQl22dN+cywSch3PAZ77S9G3
2ZsXcyATHQpfcAfwABEi8mYUTHavpbcJl6R4ReVhY/SD0fU1TrIZJaBH7C1+FK/bqDlKkg2jYXqf
KGRbs+Fy8ObvmIo+69gx787SV3eh4odiwlgyhCgtcPYki7lQdGcjPtJClSzqh+Qhs9cZa1K48wh7
3ed+k0TR4b+bGNvQ7eEioHjFEeBFJv0QFSxXO0tGTAsWJAeMT0vyGsy2p3cxasLgULOirjcUBOwK
YC0rXHo2L2u45yaGFEHuFtZf/HMEunnmG83fTHhyM/WX/I505akdJmvXxTxuM3AUwbgEIeSvUAXv
XQVy9SUvBTgaeq8SQRwxFbe0WFO1w1CghhOzybbZDtpWd3B8pg8MjO1HSsfyjW1uNNDwLdNbjrn4
gQ1o/wbNu32cQJfXGyYv8HVsV/MXw4bkQvwX1jdE8lT6+wZsaX1qhBdD1mgDYIKHoWYVdJEg7Ce1
SmMkcPb//Md//9//+zb9T/SjuqvymUX7P8qhuKuSsu/+95/yn/9gr7D+p+fv//tPz1VCSCUDdJUe
I09EqPzzbx8PSRnxX7b/KxZJ3LUdq+baLfrrEUJ+Hcbj3Z8/RP3+IfhFfIdsFdtBw+b+/CEjl47b
TZOvpWcmnQRhLE9oRHs0PQEDrc1//Gk+Nb3tK+BOLn/Yz5/GrYDb0PfQvgnqyT2mK1jwsxMMFy4L
h88/f9jv189W7Bd8Tweo8wh3/PnDMvj4LNLJ/0J+1mJUIt+TM8py3/78Mb9fQWWjTBVUb4700PL9
/DE1uipoUIEEP4at7BpCh45fDXJ8fZqlH4aPf/44e/3/+8ttIYPA88j5chWuLeWAaPz582YmiQNB
e/q+BHeO8QDQVkcpFw1MADeT6hpzZDmLuruwx7Eh6MGZKcODIcy/WuynnL03qZhjnqNvHFnCkJAN
EKiMgISMsuZg1mnagFTA6sOb+vg3397+7dv7MtA8fo6UHsnv64/2l5t6JuEUGdmi76FCFuQWuJCA
Zik5yWQaXy+VLr6AKFxTMVNeF7y7cmgjtXmrpZN2F3/+Mr9fSW61wLcFPa1WVNM/f5dhpqRmJRA/
lJHXEV0lI03BNtlfTBt7wKjwGQkWPZd//lT92xUI+Cz+xRNHzKVa76e/XIEyBcM5mHG8900Zfiet
qXjiKGU1sprFGQyN0sxXf/5I+/erzmf6jiNtlwfBVus//+tnFmvu7CDE/cxvE5zR+s4AQonoZnNe
hoQXmT0CXX3kxVwwrA0mndfvFrG4y24OTNSCduuBeP3NaRD8fiW0TTqzG7gajYUSP3+rekF4PI0d
GC3icnsvB/HFzXE2TirVliVtCbxQchKB8C3dUzzzIt7+zYVZf+K/PEwcsYKDAakvihYZKPfXM8Lr
QcrMoX1f0krQ6tZjoo/0x4v15pIIeLf0pSmZ7I8g57t47mLyhoQpLkrwVyK7cOMMWyGNnCogxXAc
yd2fv6D65R7lC3JQwF3g9RYENl/052vUVm3oZXiq7yPT2Et6oQcNFIqBRkw+qsHhZF3Jdh6n8xL7
OHXZty2evU1bHeh74ZsAzHOrMlYFJQQPfB0lqY2P1JJRd4lxHFA74y7z2cJ2JiO1sdjob7vZFEAD
U4hBNOtDClV1JpYqnMiNbvtHcknjvsEpUdMNks5k+f3OiSz7RAiIMofJpiy5JcO4zg40sxSUKPvG
+d4HfmTgSPVxv29HE5t9mqNJuajCBC0GokrzpEZI5XsCP9mZb2P66/5m4OSV93X2ryVvbqVG35Gv
C8+ypFdctjCJiEJzkLEdrSUT1gPfKn+zGRStQ/iI9kblJhlPBltocTE0081iwWC7Q+WGifdvbudf
n7L1t7KlCKTwiBrUvLx//q3IqhElmE373oC3vIKbzCJjjewguxUsxbaUJHTscKbgM2DkEULPNM2M
KtE7qAQew9Ofb531zvj51na4a3jbuoFCpaF+OWn7ysgIOkrz0C/hremm+BRgON+avJMTD3326csS
2ucYVn9z2vzbD1bKsSksgvU8+fkyWEbWoI3q9gEiV3wSKSn3XtkxeKud4i6FPvPGoIj/sEVFfPrz
32yvR8YvfzSHq8fTbCvPx03+82cjCeNemOb4gYTJONhREROaO9WY9xA6I+lAyJm7T8loI0Ugy+zB
oPJ+zQNanT9/kd+vgSsdIRzHVkqJwF9fAn85cKHpoJatLBwsHne6DG1nY+fFfFXAMj2SBJB8pELH
W6DL1sufP/n3A0NqXis64NKTzOT8cqLBJ1jgkFbWPW6+KT1A/Y7nK1rpVO6kdOadrXsANhVK/b89
TP/1V/189flbkZ8IG0Yg7vlfXjMiyacO3Wv+QCvqkYU0uniTDhOwNjuHZwOsl2VQzrse8SxhSHEg
y+VxmtTQbvoZR1G8QxaZIlmzRkefMPmZ8N7huJs+p5Yoo/THXMDBvp7HsHGOJi1MfOwjJ2ApCkKO
dNF6iFn+x3hwN7omG48Fd2s79y2yr8uKuGGiMDqeQpYqibgmp8ShoxaCPRKRRMhKMDYSzMYcd2zx
XMWYgjCyVFA4oxakA973bOieKMyqO3yZy5eQEzC8VxUm9uM02QxrR/wYwaGRIu2OnQd6CIeFpj+P
9SC8bwum14IFCR6bC6UVCAi4JCzgJzdO9R370OKqTM1gHWfgQOj7wKOgrV24YP1FC66MbCpYfsPO
G12fWOfO0Yy2iAJpHmOLWfEdofV9cYnPlPAbRix+Fm0qNYbELmJiSJKrbiqm7OC1k/8AKQJ2qheH
7St+qCnF2wgz913pQn2B0wa6gG1UR+q4V+rjkLD3R+kKlg2mB4SZQ+8Ic/IL5EsvRs7tCYlwippU
0zxjcKTE2+C4muO9Tu0MByvJgV3r4ALtZPq9ZbFDiBiQ46A8RnMjmy++iTx91zr4gO68tEN77Vax
Iht5hoy+76iIQL7azDibU2NKcc1ezkubw2IWRKktwTn+FqMQj/RU4RN9b7VtqisPbcKlTdC6/mHm
wof2VZgXp5onlt+K0csuIn6MiI6iNnvsrw6iIExsp2zyaJK2KJ3jbssGb7a2Il/8ixg39XxUxq++
EC+ACsdgHnvVQuWwOC0NqFNDqiAZaImcdj5q44j0DbhrGhyBrNYzxuEGsXJb+WRGpL6KAfTMxrDP
QbUa5OfZnXJxZuY9fm3yImIoBnccw6UEOPXcGb24VwMuf+8QO4h/4X31o1eQ6Jw6a76lHC9tr/Dk
Yz/bQHlXQLqd7GQR6PmWGyEvPjr8zOFNODmVOVsINiGyY9Wujx7bIyyetsmKyzJLevWkZBSNV0sj
VLcZp9j5toAh4eEyjD4ujVNgXt4CwGhwN8ZgBtakyPpYeGiyn6xmsZbooGlcz0hoUWEc1qKGiqrw
xPNk1X4MiFrXa9hLqKpD6nfOVNxAeDW1hdJ6bl0Eo1l3j9k0ze8cMlAIJ88KK7z9Tw9JfLcs9SjC
YXU74pdDckI6UnY66R9CFku7bqj8fVrH4moWVfyMuz67YOAr/9MXMg8dpS4MDDRcvid/eTdl3kxW
Vy3ChyzXwwEIevLkp371DXwTCY4Vz7N9iXED52wfMBj681/8+wtJKQykdByoupig/1JrF74g+hGV
3z0388L8dfCnASUro3CXvX2i5TFGKjLeuCwwq3jXIfuPT3/+Cv/m5aw8x5agAkGAIFb65QLoroAy
OyXJA/NASiN4ANltFxDPJIsGlQE+rpMCc3+CIOvdT4HV7S108n/Tgf7SflGk8VAyTgEAHPBuDn4p
0ib8cXlgE2CWqwLWAZLRZI6OPF+Tv48MTdKZeZX2/qYe+HefypCcioghgXZ+LeOJo8Z3TJT8gydE
fF+hQPjR/3/Szms3cmRJw09EgC7J5K3KybdKaqmq+4ZoN/Te8+n3o/ZiVRRRhe7FwZyLGUBZaRgZ
GfEbFzEXC6joFzg2mvH3yail2lIlD9K4TKQxS//avMbE3Eiz5wo/pvRagQfXQ4lALq8sssxGsdmX
8nEoujeohuGuBZ0LC5RsDvg23rbnt/7z6bNUaVnUfjh8FGWmpOVDOoRE4OjkmpY/d2UWf68QOb5H
DFag6Dfmd+ApRijdHlGh65Xmwlf3OR8iIbEsU1BWMCD/zj512nE5aUmRPRtNFT62jaGu+040P3pb
ojUYC9628MOez8/383aDAKRNS7WQo26qs0QI9LpSZkMePrdN4T3lAVLjV8DIaDf0AXphvKPUCwfs
fR6z3MswSXvBchBePn3g2A2RLVAO3UcBvScKvkhgr3xLgn3AajPSwPlhPDfioGhs6wITbOK36zt4
8mqakt/nkk7hzqu9rLilZ2yEk8g+lzIKSyNy4wlgKoILhqgYbwyG83uwUZCK4Kj0QYZdDPwLQAZB
SS73t4FL54vRbYK0yf6JecEI9eAM2lkbvoDpj8c14Kzimr6u2Gk5Hm+2E2TVlU2JSF2rKc585/dx
VqHgsE41PaIWGYU9PStOzy1tRYjLfR6/mMLvgPCrHBkypXu1j1GrQwgZRFtkfDGAo9wqQai9nB/+
vUR5sqm6NpXK+H8VciEFv9PxqREjn8NheX6XTl4pYQwxJZOt+NM7WN5RtzKBcKh2tQsLK/2KripU
BklgeB3cNLmq0S97O/+TPn1OxC6ECqdqhDXdn/OTHcHwV2I808IoiJ+NxFauVWngNaaj/XAdRq17
34741pwf9dP3RLOXTxelCTrvOvXP03UYHQNhOc80nwtXceXdAHP33i2SbKNnhRNhfaI0v86POKvq
svO6tKblBaKuOaY2uyZgngGvh8H8DEwt+VoVGFnaYJZ3yMgaFw7Z5yU1DE0YPNUtLmbdmUVqD0xc
C2nWe4HRVB6yTv8GxthCQdYA+N24TbSxlDz820c6WazJZayrgsBM4eJ0RctOo1VWw5cNKsO7480m
Vyp+SaR5LtDPwrbvipS074ovu71QAP28tIwMztwmQFIkmUfkUe+zPoob/yWjNoMnioe6r9aW3heE
WmDnnt9HJD+Yyek3ZMBaA2XNxatOZ/d0phmHmTdUYD+TfhTlHhJGV5BtjVCYN+ilm9UfUMFu+xW8
hQqsydMSyo6k4LSus6ZvVQQSHJD/VV1r6dbSc+U3OhOYqlVBkDx1+EG6W6PB9xqyEhgRCnBF798W
MqoMnBtUG6e+qkEUGQuhSUC7BiIYTKyFpLzpOoR5nsjGteYX0AonfoyELFReWegq9V8g5OFMVytG
DuS1q/CdNnhVv+VJkLziFeljLBoEqO+MkHHxV0HT/JdGQIjWmRWWHriVymgRIkmjx6pspLsmsVax
9vLT8g9yGwMqB02V1w9AIpVvoTDb5lGL+urNLzPlKNOm+hUjXBhuvL4anyyRuDgMtkAb71WjEc9m
n4y/OqpwL35SYswRtZSWARf2tOkDXUflkE6X/9AZeuBedSpS9bd1EmbPjas19U2aVqNYZ3QmVjmi
DvIWMD/WQzTkQSqYSMEnYLL7ER/HAUVjRUJBfUNEGYBW41X5f+ADoS9DsimrXSzVzn9JebkrfwCf
FdnT0EThmrQy67fCmfzdXcos94gTQRCmsFv/xz+mvifJ7H45FvikjVnjBgA8TW1flQ6m4SFDLxQP
P+6FW+w0DbkJOrcJ14OvNd+gAhbZJizHtLqigFeBv6Qka1zlYKVInPn31lqHp4Aouh5lmYWHoUdj
E9cq3XmSvJb6rVSzobw3qV0Er6IK8c+YXKZ6OESeAWW3J1e78rHpslfCzMR1maVIpFJxzLKrBqKJ
uRNBkjQPxUDtBBUpFEPfbFFE7i3+m3AmMTB1A3R5eW85+fdEn5C+AobNW2MPbrQGtNbsWozsjBfE
kyqTvn1chluMyUHOk58O8DV0hweqortjD0Yjk0eK9471C1gkGIAa3ffXgsY5XGjMKsM7oVnppNii
wRlIZJNkN6nvBj9w81bgaXqBwlO+nUDE6zbvwl8e1xTOTU3xPYnTpMTsM0+3neOjiBwGnnyoyxG/
2sLFk/pI+TvL15TuBnsyI0L3wub8o+s4OENwaMGL/Sb419W+gef8CIANt4XcT2gaNAS3BoZpTVcM
JXjtiFZorT4hPmLRt7cDy3qWLkX/+xh16fuubB31mscgUYSaQATOETtdvxhA5ARF8AXCWN9vnQno
9pq1/buEkm363RU/dVBBtSa0kKDHKKmx7dsOZKWLEnZ7DVVCgazRRuApbbviF1WI5oqH0C/rI6iz
5teI5ubvWONwA0IJUfOsWqf6Dlm1D+4xNwuzm35IYbeMA3I5ZhD2CE5UCFLfqL2rtGRjaXAUDZYy
v91S1iYlgQY1I70J9V+FWffudZQ3uPjFCZn3usNpIgDCRV/wBnm8GI8UDCPNve8ghLqKjLKrf7kV
EJnbti688SVsBDRD+Nc11UNhKdGuAN4PtaPOxVvPeRTAWrgtrqNB6Wkv4skGJMRvo22YB0G+UnOv
R8COzBxRuh6g31ptpWvewHwMURSyISSygqigoWiU6C4VvDjQ1rVbmo/22NtghEMoNcGWdNWiUGjG
+dF0tKC7aoTbZWCjbKz2vo38faylYJpuUxII8VobbtM8tC7ltFWiybTc9YkFYdD0dOsNtiA8KNcs
y4eGVW3Eupisme+MHOrFVm8pUlyZihYm214g/IKgN22EyEyBlMuSB+yzYzUFgdnBTcda9SCd8zUs
HgVdomxwNvwBvdhZWZ39iYag+wM+Pn010CZsrluHDQIiAoDt2itUPGBVAFAU421R/chbQxePqhHg
8KljbobPnJEb/u1Qq9ALKRUie7gu+jzTd9gOBHKPYk/5XwZ9C2/xOFP+KKXptXdN44hiU+DF6F9I
U7TPyTBSqJacEkB697xmTy9SO8/rHNkwyFIIKSB+16Xyxi80HlTRGNnofom8sv5Dlyf4QrFLUW49
g68Rcd6S9hM4LJiqURjh1xFwkjaiMJM/E4GWOnDnwtgQDsIjuzAou3t7QAn4ws//nGVJSaePtBXZ
Jk13ZgUQz7IrXGP98mXSSci5rxpn08dYnyuW2iqggv12jQEfUrvnE5DPq0bCqjs2RXmajJ+aQk6p
Kixcnb8YYNm52mFLJru6wfv0asSzgIhb4zYCGGzojl3UFN3EpPL6C7/icwJN6qyLKYkmp0XD7XTv
CgqxMUps2cuIj9fPgnHxl/Wh6DR+pqz0flRvzk/783KbtJunlhgNXl78s/zSNDqT1RyMZ9AAHnIb
IszXqinhL4uhesajGNkrL2u6v54nw9oUdyi12ZNA4uk8xxIkMJqoxvNEMAaFiSYwV4p8jOIxebSs
7OXvZ8lbiJKwFBjJzatqMPiH1NAr41mRVvUddvtkAAvKCIMrSr6TmNh1Uajx31ZT6OFbgu6OTcdG
wIg7nWSWo0watn78gosDqsyeU6AMmSXtFxxdod8qAwLWNd21K+FUMrvwHX0+z1LTdIODDEVIfoKf
BImaUjlr5XPT5UArLZOuCn5OAQgvgbxDE5lApEeKi6tcG90DQu8gj8+v+sJPMChEUWChmMkzdPY2
AzJQ9ji+pC91H+FkCh2PyhGeVYDj8WqlRY60q4f2zhEmMw45cSTax/O/4PPnRCikrQcyS0Ufbf56
opKrottmVy88c4xJHaabjMw08xbufvpc6WX6+pcDOipVaptNN7nAiKmnW16oFewEfKVeNMhzD0Wn
DusuMMUtnZ3i1ghle+HB/blWS+EQPISgqDOVTOcFSzuz4OtFAlfNDCMVOkjvhsAOwJGrRlE87Gbh
Jb92o7S/mlaDkC344ewLPGZTXHgufi6CTD+FeRNE+K5hy57O3RZ5bRRh676YadNtDRyTHqHZ56uA
k1jRVk2DLUpHyrrzVPdbrCOsGmil8R2cuvacI/ToXDh+Cz9IUMKdgGXsBd3m2YtyMGgDSeLbV/SB
BaZEhf+tgVOAELQYUn+FrVqwLkAyUR7Tx+HW86AiryNchg9Cz9WfdYtA1fnj8emLcASlMc2its9e
UfA8XSLgs05Raj4iWQUMuSs0DOQPkMfdd9MfxT3B4jgIZJeyRlVvogDf5gtLMv8eNGK9Tn4ip+EF
gel0fAeFcxE3wG6VIsj928hFt/PJzrG+voa3jWy+nQvfuvARzq8YBuWrQATeEBZ9FX22DamXBkkY
S/kUocz/u655Ne8q/q2+01XugI3VI0yzxdOxKC+E/Xk5m/inUxgCfqfrVOjnAQiIKZA1OMd7YCzO
T2yosDrNRg2Wie50zkaMofINhrKCObkFvvXm/GZ/wplMQE2wDSqQUgCAgDtOVxvEHpQyIbx9lhb9
j15XrA2GuUm+MuC4fIs9u95hNaLs8ZQNoXFGDQrJ7XglScAv1a4+xQl+C8V1uhpopIIuM2eBSSlc
swLrEO+1JBhuJeJasNn18BpBq/EOSR9QwI3jeFj6cjXvXDlGb205usb1hTWZxvlY5WF4irSOBbKU
ZaF2f7omMBqMpqNYvMeQNL0phyF5NMve5h0IROlXGUnth2321QuwfuUPBUpvA0X9QpD+fCws6loq
HyJVLfpLs7VwImRSw7gV+6alxbmyUhiya14J6mupwlRb+ybWNajO4jx4BculuQQY/vxBcBnaJoVL
MD8kU/rpGjTxWCM0q/b72jCSfaT1yXa0J1dIF/ZxbHTKDUt0Ka+eFvZ04UFQ2txIGlBGSnqzrxDt
QaPNcZTeV/WIeIvlpjj1dbFQbqjshBfi3Kc4wzCsLckPABc+gVmcC0ANlDhoaXtc2eCMWZRwr/yk
cv8L8LLbeoYp/zLbmeZlAukAMWbQftBnA1ZJX0E7A9JljqODIseYPlg+yPhHYBftDec4eqOTLTbU
cBHBk2Psy835k700ZaI6iY6tGkLMb34zQ4u0xLpyD8vMw2fLLdvh0UPTe+umgabdxLTw4gvt8U8H
mVkLdEep8DNnnnynBykAX5JU0aDuhdeAxhcwLK4prTTo9svWNu6pIsHrT1wXIdnM9X+fn/G0picn
ylCnu4SQTrGFxHr2GVl1wTeDUNOeOw3znsLwy0Nu2uoWAZikvub2CnepT5Wq9xMbBye3vRBgPx3p
6QfQuIOIxVcM1vp0+jQbcnVQdDji9H/qtYlDoXkDi0q5Kh0Xu4bz031/Cs3my5uMwKUzbRrTs/lW
fqpTQ3KcfRo6ALSKooUuuEY1v7sHilDjEltF8KsT10egDfcJYJkZoiXKT8AkhkHFum2N6wbx8Q26
VEG0bSCoQvloTR/wEmITeZXcQXtXc8TsMuFv6ZXBrspCwSsptxG1ynUsVZBQGwf0HSwQrdBdggQ0
LtRjSuJBnrcWzDGJy20vpqS/dsz6S9D2YX0p1zM+7z3dNh6NxBJ6febs5FVtgNXH6Fr7eOgpObXZ
PjTM3rzCesNc42tNOu8HsX3X4J67QYOt25l4tv9AQH04Oh42LWBH1Us/6tPdghj+hNyYTqOh06g5
PQ++qbfCN6Jxr6UUu3fwwErnHvIeXuDwpVMFI6A4p8rYaoWzyWs9UXYeUSx4DrU8VS4cl09Bnh8j
0ZKCGa3qjj5HV4J988sRu4e9rqc+LnuZ766DoR/ala3lYiOn6lgYucb6/CldGtaBv0MRgZxHznOO
OPfsxtQzbY/SqypuEB+wwKpnPlXroshb5b4CFrWtirq+0Kha+Bi5z4gC043Gi3P67x+gA30pdB9c
n7oHjBb9Z5USi4JSQRgwRHavuDDLd7LG7FsEvciAvG/J7Oe3GXWj1MHIQ927cEa+eWCEUEHiXYbw
ehH7a5ACY3gHfB+nEtRysHP0OhoWGtIlNxoY43vo90P7FLSqdWzhLEJuV0a4sb1XquvSqsNh0+V0
I14aANr+qvbLwF5n0i6ug1FgaJtFeeqszQ6rpuuhbCfsuzbU6Ef4hgNj7PyWzm8WtAEAK3N7U6eh
YmJNW/5xZXvbDkmlomMdFuU3M6NMAnNn3I2B0enXGCpI+8JdNj9E8xFngXUkgkisaaNjlanDE9RH
Z+UAi9uXrjRXQCpxC7GSwd+dn+f8NnsflSSdVwKKd3B1TueJTkgrm2GIjxBr6n0MdebFMFJF2XT4
IeIfNaARLmNL3UFUx7fx/OCLi2wb0nrHMPBKOh3cLgRqJ7AqjmFVDveTm5Xcw+F2710F2uFNXpYd
ncbzYy4uM7h4wFZMybCn3/RhY7UkLn16HfExTSXGjCPKbL9RcAy+tSM2WDSxum3aadEl/PvCOmsA
JhyLZutE6phlgi261rkoguhoFf1z4iJj1coIUeCxxXJ+0yOAcYi0SfV4qOL4Uho6/fGPHy6bzOBS
TrgybKTm9cZBH1A1TKvoGOsFrPcMP51bDB/i5vqv13aqn06lJ52JzsOvVaJtwTBMUrGSjaL4kEhh
v6Li0rX1W+co/S6NRPft/KjzIPg+Ox59wHuo+X0qa4JESHs3tcMjh7zPrnws4IYHJchDVM6zOvcf
zg+3uJh8LsBuSH7JPU8PEF1BAfwuJzKUHmKLWigOvuEjjXZ+mIVvY8JXWBROwSDYc4ZCq41V3yLN
caTZRR1TQ7jf3tZI9dlwW5FrLnzd3Z4fcuHT0ECmU5I2gKdzVE5npkxi/iWix8egM7mgOxlBHVcY
aQD8B/Lxuyw8la5agRLHBbbZ0qLynOADoWo4VYxPh/aqErHXFp8YNx+gp4Q9ch1rlInbfzihH8eZ
PVlkG40kAQI/GvS9Vz19vJeoq4pNk48Ym/j019CgCH6eX9fFyaGsQz7iUIF3ZimSRp2tG5DgPtqA
o9svUVTo7d7yw2r9L+MYYHZ56rOOs0XE78tOemwGjz1aD+q6q9TRe85K5NYvHJTFCdFF4DXNE4im
4uluIQXKO6RJkyN+B2IXpaL3NsJpbPGX6dz0ZQNrguNFTIE9OtutOBYu2j5+erRi23uFrexrG0M1
HLAjYWUjJyGMStugDAA1/vxSLn19H0b+9OzAyatVkeA+RlWtftHsWEOHkwc+FjdpIn9WpDr/MFeS
VkoUlEeo3c0/PjUge4ImfwwbPARc+M30+vtkr/qDB8MwQzsRfZrowqhLsZM6nQOQi2I8baHTnQwK
c8xBz6RHNwodDD7UMf8pai8/2pkMf/39mn4ca3Y8UZLMQLAG7GZg1G+OUqP9URVAOHrsCvct7pbP
/78BZ8fH8TpcedowPSYyLpmcYgXpRrQyf9Eq3fxWpPjn/cO5IXqZE4iLNpQ9W0/4B7EO9S8+Zl1s
7hDqE/WDDB0f7cpYwoMc7dAqLjzBlr5GWJoAaR0YVeb8K8GJArO9somP4CmqYlW6BkJ/vYdExvnl
nH77PIv4MM78mxBpWGihjOMjCNMfAHaHVYfI2D6QALO+plHWBTcu1pKXErbFI/p/05snLzXOwn5r
V/GxBRoD0kcmLjLIwLQjUPm9GVyIbUvDcf1J6cB9ZStnh8avw3YYQa+hFU7VLMKW6YbM0AOhlgRf
/35BjalcLqjFUbObNvZDKsp1mHuY6pH+6mb/i+5QdUvDtMUyQAK6l8V1GwbNhU1cCmyEF0E9EhYi
QOzTMa0EtTDhcwF2SM8BoUJk7wZTJfuuQ0sKtaK0KC+8UT9VwacoPika2BO5Yuq0nw45ROA9LMXk
WpK1/8NG5bRs2xulzdCARbh50qIBqIf4TI9EoSLzeiu6tLmEAV/cVyAGiAKQntKRPv0Vo1OXIjFk
eIT+D9oFs97mzrMBy614cSDw9A9bC+0KkQGe5ezt6WgiVGxYuX54dHFCuBmTJsfLA0vDZ2sC8eVx
IQ89b/oLEXYpEhjU5ab8zaQLM4uwZlTLSfppyoR9ddXUQ1tBVtH8fn1+dktrSSJDBow6BhLss4Mb
4ymJqm0bHU1Fr++aHp7xto/GQrtyIKtcCG/Lg9Fr5eRQXLGN06Vss47ynTOER5gv5g/FjZVbNfOs
V3iezeb8vJY+DhMcCtobdG2cueZBbQxIOisGu0ZJMlxhlBKuenBuTxXiXf0OP7Liwo4txVS0c4CH
UT1QqSyfTg6UtprYmAEem7qEm0bFqPs5VNRdUQ1F0metlGVf7hB/0S5lwkvLyudA0Q5ktQ7V/3Rk
WcHYVGA4HQPkwerVEOTaZkRyoltL9EIupN3viPD53UFHkKoI7G9O6Gye3IguiOkaLeWgKlc5ilxf
dc3GURiM2k7Bu2lNEKCE3lhD92I2jdXicW7Jp6qQiD+P/OmVBJ2Hjh7CUm+RUlg357f+U99wilLk
mVPZBzUZUujT9RgAg8SNyy/ErRPIo2vZ14lSjn8ihHf/0yItwiNAGPvWGSZQVqPVoHN59+lb3+ku
/Jalz5jnswMLjqcfOPDTn1J3naplIEiPcVah34tiGnX1rFMr/x/uuo8DzXcl1PsqyjOesolafR9z
PKHXeqvROGkyjC4ufF1T9JmfAZujSxOOKw8Tz9NpqZVAEl4WVCEQoctWo14pKB1DJ0NjrsejJwsq
7wFPiOAR2/NqdX5/p+2bDw4sZbrypuftXIim7iucEEA1H3SMBfBFqh34XTLWf1UhvphPdeaayksO
6TncydzzzTeMqAr99fyPWPjmSPH5Bqg/TV3h2Qo0eeeXFb8NqEMNi9WJ48a6RsQjfQO56F9qPy+s
9wTAodRFiKbrORstbnGUpYzmYP/TlC8gxOkXaUXhjFtR9jjLojuAp3bqdeW9AoMcIdTzs12IbbpN
nkGyAbLwU7lYR0nHiwrTOWgYe8hJIovwimJY4ewHDdQtzEqUpkQaFOmF+2kp3AADg9NAW5AyjTn7
mCc56iJEau1gtRbCfm2ja4QZb3Se8gQc5haRKi99HpUKlXPpdMqBDNrcG2pXuRvFdcpybdRt1997
eIRHqzEfGuNh6LFPOZ5fouUfSsMAiAgSNNr8vWCUFLTKQHcPTo+m/44qXRitVNEOT0jvoBGgDABl
tJbGAxIN/djcuKh7dzs/CHqkOvNWuDsPXjHKZaYT2TtOg9xpsXqJELN0cKkI0eDgChZSzNazxAsN
GKoqD52CUZyJDdR9oA3ZLyybm/Efjg3pMDvyHofn9bUoBkGlJol7oHUeFOjujTTV8qLT7pQ29YoQ
tccOOFHeaGBpz2/HQpCYvk7UObgVeQzPpjl6+FSThTgH+tcYuTboYdx2MTUznFoR3f1SlSL7D4NR
WJq5Fj/3MUjo6/M/YemjmWipkuYDLzprFpJj1A8tFZ+9A7B4RCFxqcbOMM/M18Ydoa/pbSi/D24X
iZvz4y6kPmTGYJQEXW2KAbOp617aAKvW3AN2PB3itty76SpEvznZemMU7JC1CdILc50C0CwmQ+ia
0KiAo+g+zDK70Yzwl85d9xC5fRnc5i2ifuGkfbAaeNJuMFKbtC/w5/GuoGe3387PeOlMA1KkETCJ
gcAxO72OYKKnGrZUyiFMFDrLmHrFXXSly8IIr1uzLofN+fG06Q/Opkt7klUGFUVAlNPWf3judS2n
B+S3S7m40oC3F9IGJEFH+c0Le/UZds7wEtbDuEqHADEH2YMUkkoKXjUpBIZViD+qG0W66oWC9lLq
Q9ZDmZnWsvH5YjbtFNWt3FAOApvfN68c24eItUHLMdCtcN1WbfKYjbVlrw1AheYanU3nKfZxjN8F
8bRc5xdq4SjSrlBh+1GFpkIze124ME0tpIqUQ+zSNuBhKELzzxgHiHNTmSoRfzB7/cLxXziKvMSB
aNkObSh62ad7k9iw4+rAcw5NYRu3Waqr+QqLWFeuHauIkOfpEnfikWKNhtJ8ELtv5+e8kPIxXWqp
VL8B1czVkbRYSXIUYO2DgtbEtwGkLjaHQ4tA8/lxltaWzoVQp3YfT8RZeNGAnxWGnTuHGJKUjdyl
pt7bfqu5uwpNj1uny9BeOz/kQkSbkDJUcBiX+vf0HX449r3WOpkvFeeAeHN1F3bGJEwT6BH6236G
A3QZgqLJvI6oc37gxbm+908wEyW6THv+YWDRoJnrdJ1zqPwxuE1yt0CHWXfNnQ2f+bUFfneJT7k4
IuV3whmFa0vOTlGLXuaAja57iP3QgfOse99w7sO0h8Ktus6byUXv/BwXghg3Fc/wqfc1YXJO51g2
GS4Bbu0cIoLp1qvb+C7Sg69R2Tev50daOqFkkkQuPkmA9bNtRBC0qMng5GEozWCN+VE94rwwjPo/
7BrOeOiPACFHgHAWJVvMGNG1VuTBLKp6Z2IuoSBGbIXPhhLg2JNmivb9/MyW1pAPAhXW98bs/Mq1
eq0JsCvhnCAIhmAN4c1aKVGO2XHRmsElGM/icBpMbYqMzlSNOt2yHnZJ6AYOBSBUtFFvz0aElvwO
T2VV4n9zfm5Lu8aNDgoVdQ0EkWeDgbFJHLwenYPkMG4EjZpJ7Tgey3/YtY/j6KeTMtqiN+J2dA4o
WHbPsVPY0TZDvhJTuWiybJV6nfw+P7WFdZw6LhPKnHNPznY6pDbIFmSYIQ+A0X6YbuQcRmM8lFFh
7c8PtFTAZCQQ7YimgfebZ79J2uMcbPCacKQZ7ZK6VB/GDm95VILKdIcfc7uJhYO3X6YE8iA6jDx0
+FR/zv+MheACmp7s0wFkRJY6rwrwlGsiv+fc1Em9MUJLe+262l8xXvIIlqq7MO2F9eWhTLGUag2i
MPosmGU+9udgypQDbG8S8FF6+8j1NRy0kaT9+2M65Z2o8IBjgoQ2G8uJCjdJddM9KBCE6yvXcYdi
qwZT1fSvFxFIuETgSyXhpBZxemj0AAfhLtSUgykr5P51rUFEvkyEAhafElX1qoX4PVx4ViwkF4SM
6XMHY0uCNZsd7kKuV9ajR1MImbcXP/XkRtP71r4RXTUaa21odf8h95FkvE6AUl04OEv5HeNDTwSh
xcNqfn5HrbDKone9o13aWrsF8QwWuUNEGqMv2BF7TXj6DWWJAHGstMF4oI/Tb/guxu0OoljiXtjs
hYM86SnTPEZjiCL37MO1QIjoqa14R3xu8CjTJiVZDVcF3K4w6wjFqH09v+nvSiCzzBtSCvoRZANc
k3N8HrzkHAN7mw2QSgFF2NbEMeERVFwPnebbKaX51PGebOkZLr61eWge2xg3rVs5pom6VXvKQtde
VsNPBMasBY9NOuY10m1gw7agEfGL1xLTc6vVyO3fHXpu0Af0uxTti6wmfyduFjVCKz7u0MF3wetu
wMD33r0dunX58/xsl8KVNWGi0XCaEF3WLBYPSua3FRTiY1eSJ/sxnr6WZ6HsZw4S+wQr6mwbfxD3
OBgSrU30y7ciAynz9yk1KBm4cOTUXHRzWV0vooaIZJRyyNA0syOk6Aun/5JoQ/q1b1N7nyDKdtPH
ln3feomxOb8IS8GLZxa8KPiHHPzZc7ao0CkMHNYgRFjvzQ3wLddthBWuIiquF8aa/tb8dHE3kGKi
vcJ3PjvP+N9iYCoG9wAsm6eqrnpuiQuv3uRXXtI92LWHmqoIpFZtWhCR8LNJV8MLH9VClk23mehJ
FNVpDcxuB3iW8G7q6XFp+jiMjFpseC9u6qvPXChxt26MuH4YatEn//39SpNbTM0gFoCy5mlE9WxE
Iomq7sHVQB1bFdaBV9wQ6Ab6YtydH+sTuYzyPGwDcFE0ETBcmBdoikLgq4Bd0CFWgyPOA8EXF8vp
myBP3HtVQT0eJcawf9IyhIu3Utb6uDEFnlBXgYlxwxal4j6/1N6covd8+1Ev5n+UdHniTCnYh2dG
Gg4CzQCdOoIlg/umN80nPXesnRy0CZeupC92NQDxUy3MrRNhvFmxKLZVqYyEgprXQdB72SUa3tJx
mCSRqGLQcyWxPf1RDRj0skFN4ICsrJRbC8cH9TqLOowX2yHPNcQBFEzv6dn+wzlE2RaaD30LVARn
F6xnO4WWm7VyCGKJf5ld9c0X1ZcgHzxaCqtRAQG2ybqs+lsqyHQ04GSg1U/TFTzLbGDf74RXI751
MCIxriXO7FdqwwFJQxQzB6O7sO1LlxiAyqmWPzmYz59DSKLi81j7HHunTF4n4T5sx0JFXyGROVa3
3MTBJV7tUpwhkJLJ01gGTDb7xDGa7XInbNjTFqLPVeBa7pUKqTR6zGkPYimGaABuWFETv5ZmlW5N
v5Yv5z/ApbDKbFXB9QLOfn7WUQoZoBdbziEQ6PO1JG31Bt3N303oI2ByfqylrGm6NiYWI3CFeRko
iKjsWz3TFagSXeNjhjERl3L/O1GB1mgQ6JU98i4um52DPL0QahZmSmES/AfVSSTB5pGm0gArlEmp
HOrJk6rXc7tA4LT+gXhDEVyY6eJYFB0mwgK1UHUWQZJo9Ju69rzjmJTBTYQNt45qRWxthTCRYzq/
rAsHd+o2kIHQgaPqOv33D+GqadW+wYY1OLaFDPcTHO1qcJP4ocWSa60r2aWe+sKpfW+qvktMgdKd
ZSMYcYVo6hTBsTEiA4fFMOiVbVfWZXxvecPYrIU9WD/VZDRvsR/x/btebfxLOnlLKzwVZabaBSoP
n5CRHSbSFUYnAJOnNjt4lexrB/jzCD/TuBAZ3tEPswvB+jjYLPbWLZ5ETa8HR9+MnV8B+GR1l4Ra
sysHgTufjPCdRUrIxLpY8BZ/qbPWBKuM+CY6yiGGQFShYfX+kEo26sjKN0N54QwsLgc9c64HABzw
Ik/PgBGZQPx9fuGgmj0O76UvzV1i1EhwUAzHYOIfjhy4d5XIRTtybqOCHK4AdOcwXJlY+jbW1TLd
9mjlNSuYTLV/D0n+5/khlzfBgZpPTkLRcd5bcH3f80CkeMdUd0BZXWFTZT3n0TBgaFoHXXbdImzi
3NQ4nN+nSAGH8Lbs6H+9qPsblZyB8lYRAUxSAHv/lo3ZaRcwz0u7QE1murAo3lEwPN0FBBkblAvB
rfs4voarCFz3Kkvc/FopG5wbzy/I4mBTHxiU54RKmm255xuwFi0lOGrSrb0vFcpL9XaM26TejYWf
XkgKp4g1/wSmRgJ6vjSTEHg5nRokvcH2ey88JsXEwxIV2MXnRA7jpTC9lBHSkCTP5y0J03b+oAeh
Lno9SaKjKBQ7QKVJ137gFotxlT5mskDtwMduVgdAS9E57G9cI8w3YFvR+heIZWY4o23Pr/RSgEV4
A8riOxlh3tKNawhZRofAtfyOXk97K1KleNRcH6k3MzSrS/F88blHnRT26/t4c+Hgyqw8A4Pc4Gia
CJzdDOHQJNvG6LGbREX/rqDa4j51Bmq+llVrNnYPkwVm4hcoGZ+f+dIZw7ZFpdwP6o39P9316S4h
c4nDo47wxnCl4r61HtPW+C1opF7IM5dWmZItoq5gpcnBZud5rDtnxKEuhMYjQvWq6m1k2PMGiN+V
2ha2uSIlUi/kBAsZCYVUbhF0FGlbzs9ar9VYnmVJcEx4W6YPjttH9U7rNPHQZJoXbYOi84Zdk6P3
uoKTkuqX9npx0haQrcmPxfnEoYcu0uhDRFAbLVAT69pQMKZTfX7rJmg9bIkq2jCXjGgWd1UyXQqg
VD/neg6KYjWuyud8NDKlfevy4blNY4eLKWmT498fIGovJHbvDNd5E7okjQZGWPlHv+gnO5dKxTjK
jIxtkqLOcX1+sKWyGKgYHgzQz3i+v39YHzKhDkcEuFfUAhOd6gcVnIzLITXU8RY9MYxbaUXQ88OB
XFF3NM282wTbvxxUoMCwEP1I27qQOSxtLyfawH8QRJ45d4gIjCa1MyQ/jwiC2bceonY/mwJFhE0+
4DO8pgOTPJ1fgykOz+M0BRK+H3Jdhp49KfK6DJ24LL1jokelWCn4+RirYciC7D5XhLcqFNnGa2xf
u0tk0uWRaQv+78hz8V4Vp6BSA+d8HKVsjA09XdE+45noAGDvFfshcRKsiR1SoHTzD3OWNoxy4sZE
2j2NUqYZ4cqjOt5xgMa0B2+IMmTlZeaPlv8EMZxK9609qsWfvx/2HeE5pSSo9M5uew3cIiXI2geb
q9XbdgDYFxC4r33Ecd6QfuxrPFxDvJ7+YdhJ+4bqEKjG+SuqiKRoeo9ia1aPxotbmfKlisfitlC7
2NhGSRTjzxkriPKcH3cJ7UC04F6fgjQApymsfPi6ME4X3LeBcmhUrRvuZOp6sIATXLT/h7Pz2I0b
adfwFRFgDluyg5Ilq9WS5dkQlgMzWWQxX/15qLNxswU1/AODmYWNqS5W+sIbIrV1DrPAdzN3k8a5
BWBrBdJxNjgkuG6gNd2MF6kq9OcWYHX0P0Rd9HBogr9zxNeCScYMwR9kWPTajjE8Oh5WLCLLKExf
+8ZOLmHgPjrSlOQMNMlQmicOPf0KNn7R7GMzeo3yQTODqneQfKwb2ENOr3WbHHf3/2XBTXY2GTq6
UPY6maSng1lDnrw6WVQdxtml+ZaI8Q+6nT16kmTwGxX99f/hOYYSDpiU25sbfLW7R0pfKPLG8Ws6
J/MrvZxO/Tp46E9iIqFWzcaU2sVu+7KD1pcXES21F4oEPIerb2tOZmNECAa/4mcsvzeptPG3mV0R
OAZCqxfi5/XbD2mQRiPdCnwqLMSO9dOF1FIDEGU/Go8CntQ2zwo7sI1adX3cwcQVkqM5PqUofv9R
yti89FKtZ7oMTh6zkO6phpAsnA5u4qOSSRnqj5qHE8FW770srAPpzn1zPWGcZTzJPh32oyMM9Qti
ksQmKBrmfoZ82W0Uzy4ETqsdrG2sKFbxBZ/aARZi6f5r7375nZh7LVUMhK5g7J3+Ti2y5lCUCMI0
k6O+YHaektZQAQwKRcnLTeM2ydPn18z5soAUAk7LwNxtyN6cjlg0kbowuvVHymVz9NCVk3yOdSWf
NiMHrEVsS9W+470WR9eGI82Xz0df1zaWzij7b/k3UiyAI09Hn9reEKhw6Y/dYh0pR8366YRWzzuK
Wwc0WXeD1p+3kzl6qVKx5wv7Yn25LAPjWsh7AmIItOLqADBLM4LdaTxGImm3fSUyH46Z/gwhLNEC
4ZrtpdfkfCNS+wMkttB0kfxfM5Yw1Om8UMFHIUwiLO8yx0QUukqRyjSTWv/H4GSZHo3CpbXARwYo
uPq606zSRi+tx3aKQ/d+dFrlD9q6WMMRQo1fJjWLj0Xb/rvADaaCLpga2gvo/KznyCdNlYK99kji
n70piovaajsYzo2Jv88llvc6DFrmuFgoEIdqdMm81Q7Ske4dWhqWj0LqUQPvWaGo2YfqA45EkQhi
pLE2lezGC+pwZ0njMu6CZFhKjpAe1oKvepzYjQ7m/VEAisZl1sT0tOk6RwRWYoybsizkL4koN4qd
SrItZyvaOp2nf//8/Hz8M5xFmoxGIYYCqyVWKoTjifbMx95QNIwjjGxnY5GHOUNUKrdaG+P7nU7i
5xQn7r2UVYhKX3JJveUsEeBjIJwF/Joch3tCX0XBtlW3VU0GxCLIrr7WJtTR96I3Im/LfYv9UI9k
xNc5o0uMSFCGsDWwsnm5UOL8CtpePT1+/l0+ONiU+TVYAhgxYc6y+kE41pd51mQmWIssuVGbJN7h
WKhvU8fL7toQDOTn450fa/wzFuI/OR76LutkOk6RP8qsLvw61wi1+LIpxDc1d1O/bFxs2T8f7PzS
XByemBgNdurP65fUC7MY12qRPWqjKLsHUpDZ2KMk1m8MW4mLbe0mvbMp47r+btszwiRqzyN/4Tk/
P3cLyJlrheo+5Ms1EwOml6VU1lQ9Vp0s3vg9XZAOg9EEWVWg8hKGkX6bhcP0j2HSck+z2xeAN3Vo
ysynVxpQh54WsDQO2diM5c7DWBchymsyAiF3AtOYC9M820hUFzFdhni1mBxhLnQ6HuQyBTKrHj5W
2RiH1y0Z5tGE7ZjvsNSQ7TZbyr+fL++HQy7VggVditjwasgSz1R07F3vUVpUwq4rz0r2de545UZY
5TjsVcLhSyz2syogxxckCVUDLlGSnTUhMbZz28urIjrkmh7ZCM+rZfOKmr07H0c5mummkZonb/Ta
y784KMNN28mL8B6ld12M13VbN/UWsG2sXDhYZ3sdYh+UabDMNPxoFK7CEy+m4o8Yl/dYOG33nDVD
8YowPsGpKhNpPvQ0s3/UQ9zlj2VflFtc2JML7MkPloMqv0lqj/oiUnmrX0CBo66MaYoOfaoMN3qU
6N9D0nvYJE2UBRmA4EuV5uX/+HdYzlrYSA8vJmYQbygEnu65EcgYlAnde8SIclZuKyMvrnPhupzm
0esAYMzC3MRJEWcBrUbsBD/ff2d32aLXRKINFR60PZCI0+FzrW+zEVeCQ1y3YbobMiffS5FF8R72
5qXa2PlcQdos80TalTblWsCop2UC3qfODqmitNeCGtNxtmrjv8i0XoEw4DDqVRXiZ4WHovnn8zx/
O5c1dQyyAZQ+4JOtvrNRSSdycFg6pAiIv+CXRlN0qtTrdlCa73ZsVfh+JEnQhgraB0OZ/BlR+L9w
2D84eIuRGjifd2AiJaTTr13a+KDjYOk8GnLE29EXRts+AWhQrAc3n9BVxW2S6IXS1oD/Og5m4ZWp
lNkIEW1Iy2DSY/2uGfR5vrDt3/VtT3chasguW5Gbgat2HeCUbaWXKCx5RHE87dtWU6x6g3OJ0/t5
o04JZqruFO4B3andrWvLpA4gQchtbDdRdOVico0vQjqEaUBamOLUUY3FN3WiEE2b0lJM7BIm8zFL
yUx3neONf7Cb6b+22HHOh6HmCgxCeDxiG4s2fbuw8ksyvZ4bPFpP436loblO8VOqRHBne04YMrrN
ljKSE9gYm123XDPoiyYRvqmaieQt4LvbHPmn/ew02Z2j9pesfM/eUWrL/BBYqtR4+GeVgnQ8O46N
yuTjlBlWcYV/cPQS2VrjbKU6RL0P+KSMMD9t0guJ3wcD86hRucSmiVxkjUSwMRWtQq6gR89qNAyu
9Rw8Ib4u/Z5O2xggSNgf4ygGZPP5xz+/XojIVEocaPtCUFuDxbkIaCDlY3RoWwt8jzppdYDrVq35
ljamF4Cj55EppTMaHHDRl4ohRYDT4+WKpi17jBgPXZ5Hv+PQkdm+7VOjfRiUwbO2E7rqi4O2rbR3
RSvj6gkXCrTFDC2rjY1Ua+XCufro1iFdWZ6zxSOLjsPpL1KiqDXr3o4PyVA6z4LX/L6rVCR7NQN/
KPwia7/Is/G6KMywxfWpH/3Bitv956vw3qFeHYF3OeH3isN5WbOrY4Tu28h7HJSuFNdmosyuj58t
tBIUCb15WyRVjw1JkjU4z/SO9RpZEqcYYeZpdzVWShk+h8bUhj7CFNPv8Z2V4gJbf9C7uPg6a3GM
DAc94joIIX4+TZjRQsE0J6u9x85gSgDxFdGXOYrz305H4AEGqzTuGg9TrF2UGWny5IJfjgMFRBwe
Nxa+AxvhZvjx0cYL7RtNa/Kt1UVJs4uFkkxBWKeutreqVtl3uYvdJJQvz0HoUA29DYrhVfIz1eL6
qkHkfvSzdDLSQPbse5yZpXR37Fi5lDOnTLvtvIGeGPFt+bWe0DO5aylRggGslLi+UbVZNX4YVm5O
N7I19Wk7eqON63DsVvh5JfX8YFa8YcIrNc9PsjR5/nzx3rO69eIBvublwPsCbbNVFIz8Rm7ptR0+
tmY5/ZrKoZ73MIRsG9Ztl1AlxfK288epzbhApFt0b1D1sHnpUg8GCIpMTe830FHuTZytIr93q+4n
Bj417d+wkuJCQGEsD+nq51KAcCGHLQkDP/l0yyfl2Gda5CmPMWjgfhN1JTiWKgonlbEtECu93uf1
Q9RK1d0rgGEbPM0HMhlZhJRcBfAXkqpmgCThK2NHT4ut3V11uUzxJxsM7W1G7qnZGbkqfmhDmj2B
qUzNLXI+6rjRWiwbtiBBigdLDDZWPpltMbAsUunjtkSTEahZZvIfNK2vURYpOl/E/VRvW6O4RF75
6MGnXrFwm/CQX97+04+hUpDBGt4LH5OCotwPHjp8mv0Kf6DIb9pJmDRkKS/7CJGU6r3TtN6Nl6hK
dYMlmjpY4GJbcVNR9bmUw54HuqAcoczSBOdqJhM4/WF265hA8ozykMW11zwYTTx/T82mT+4bjEyv
0OyVF97h8xGpxlJ2I7C3MGpZ127i0WjRTvCKQxJJXUWSSCegKZy+8SM5PQ5TlV14ez4aECU0rrt3
Bunav0WPG83RQykOhT24V7yAQJkmMI6/RNg02l6VoZBXn5/V82cWgCPASt7xjyrPYOwKb9Y6ccCE
UVq+WTjfZW7MWtAVZRoYXYFTDUhW78Kw53kT8Q05K/+ywTWsw4oCoTDaR055oIcQOvcJ3nVVkHpj
/QtPd+NphE0/e/jOYfbuz5bSA9+x9K65VPT/4INz4snebBwNyC1Xe6p3+kRviGAOeCjg6y1Va8t9
GH+3zRCyT12JC+H0B+MZlAhcmlNENkBnTvdwO0aDggx+c6hwWN8XVfifV2IQhDuX3CdxGR8+X9wP
HnOmBoWKbYNNi7dOm0sU24dpMuoD6m+ttkun2NV8FyvHkCDZmHYN8Ua8JcbR9Fusv0wepb7Kk4M2
Dm12IVX+aO4LuBXG36I9ue6UqWhIY7PbN4coDId9pM/izsg0Y0Y0v3ooEhXl5s9nf8YK0RYCEHQc
lVO8tJFWuYtMU9OjPl8e7MSU1SaMVeuNAtnoXc3CoZaeNvQJ0WONGFrFhj3xyZmrBxWPldIn3h3a
QE9rF5NBtVQMDDE1Z1+h44DJUGtmpNi1YYqNjEq1DNRuNlpiBs+Og5CG93ejr7J+FzdqGfuDi2Hf
RkkraX31RrArn0/0gzPM/qXCh6ARpJA1gMMzU8UY7TY/1IjEHVXEG3d5oRQMaAw3AoGLa96968/H
/OCdoB1C/rWEiohRrkuKhZ7bZRPOzsHEE+nAcjYbRx+N/+qh0fe2ItNvepy2iOd0fOkossVNrWnA
p0PF6wo/irXpn88WXSLdWzoXUDxQIzs9W5PXJg54EucQJVpW+s1kW9uiTsJxq82uficyXEAufPjz
Lb2Uk6Fa08BY+nerwCFOxJClqLAcckQIFdwpMb/iI0zPSapmWoAi2XghtDrPThjRABu0FPwWc7HT
SQ74Tbt5y4hZOM/f46Q1g3yeExtseNlvP1/i/yfFnwRG6LnBm13eP64t5nk6WmhlNUFe7HFLO3P3
IzZb2duYFeZ5+kYZRo4S7Yi4p+FdQfjejeWQYegXxV1kPnOyc+8VLw5Fqj4nqp5u8WxSsKANZZpf
WZWdq785b9JGMDzt3Q3kBTf6AR04xbornBMrSMHgN1cjdLqbUQU8eweFn3gLL0oAnGMxmMeoNSLz
fvGwg21u5VHLh9DSzvhBgcrSiEl0MRHn95Tv8g0gQ2W6wdpY/6JHhbS6ALl7FetS0+p0MsrJ058V
cjQeAhGPR3Lcft7lsFQKVPSMELqr3Qy+pTZd5itp6HxzeqO/XwL67KqxUwtVuzFuN3VK5XczcB7z
YKwjz/UjRQWKEAweIiPPXW20Kgy8PgsDMTTzI4w1z1n4pf1bDECkQJ6rUh+KdlCftNHSJtu3SrMP
r1PkucM7O45cnSBesx4LN5QlViq5BoI+k5NfV1r4NUVhzNwUsyGbTWW0+m/iUTgpJcewugXqbiY+
Grn12xyL5kfTUT7bA+CQt5xn1JpSPRKzn2XVlBybioargWzga1MU9WNiRvUU0EcKD0VGQcqxRJYF
RU+ZblPVubxFOqJKg6QenYON++lLGA39MXOy8GefeVruU30vi+teBwcvvML7TWlSC7cYAKLRW1a0
OYMC3qDm5xXYqwC78za/L40+HO5TdajenNYhi5q0lPJvbXgxysU5xs1IdelTtJ+oF4pN4km1xaWz
lG/zJBr3NtZikNeW4uLgDvjMi3ckiZH5xZ3h1D/CCsBNVVEL+9ZFQvuZcmeV7qTplbeEaa4XNIg0
1rwKcZ8goDbV8BHKtt1CYYpaP01tIUjOlgvA8RTk21Wl8/4Dp1P96IQ+ZPdMKt7MEwLs23kI45sQ
u1HdNwe1G54mlOD7zTzLadw2YVb/RifFlIR76jAHVehA8ujoHup4zVb4h5q91Jxj6Dbh22CS3j51
FLb7W1dFKi1wRBfG+7iAX0pBZuqbDfKZ6IwIUagmAhuz1bLN6bb9aFraIYGkeVhsIbN0y/GKxOQn
SauNm452e7VDm1kjF/NEr/oJJTg1SNUaq0Yb5bDXvsQw9rsmalN/iLD8654MPv8rFZyqfzNjx8Of
AwtXvbqOQcTcqb3WVP9FA2bSj7RiZ1T+h0YMWzQapfOzk1E6/JFxYtr3EgOheVeYRQkX2XbRL1cT
D/n0fBYGS4TVE1ry3oMww8a6zXAUGG+7vFeIyJs4H4NhGsiaNiGGy/cz+g3FDX8x37Z4FI92gDUN
5cmcWGlxzCNWuHJDMs6XwsqgLNEda6/BTA3Emi36LH4Odg9xlKiYHdQCzNo5YEISoSkJycDdKGip
9UHb1MNDMyPcd036o+ztPrW8fVyKKt20kY39ddJNSb8rvTYrbvU6n3BviwCiXduzN81HcGhec898
w+o5TdORbDJvMBbRat3+asIW0bZm0Ra/WwX/7QtP5VnAsDAIubkBNdB2P2P5GJRLRKYO00GNdOsx
xLkp87lcsNLow3a4MWdTS/ZhHmaXAA1nz9eiEIg7E70c4NzQfk4fFNX0IhcUHhdEXiq/UOI+tpQs
kg26RMW/IrNQDKBQS8uZfif5m7lOZE1gcVZuuIey7KtdJebiLSa1qf1wsqyDjv7PhQD3PNqmIUGb
apmZAYZ3jZGaqSzldq3jx41F3hYHCfU+GavyVxfb2r3WyPFGtaWx12bkvwLpdiGckN58/fzVXmdW
NLmBrFC75FZfmmZLzPIXLC+hy4nsilM86ZNR6b4h6IJpXZW8KVWe7ho1JZWac6sZUZ8esL9piu6f
W1IWYkPEQ2APKMyf6bIUlZamaBHlT5ro6nCnokL4W8m7RaG54eG9QURZv5BPnhdS0UyA9gRKnqxq
yXdOp60popMmt8RBGknloyteblKnRm5Q1sQGntDE/VCKzN1gvyDfRIUwNOVu8IGFSbH3X+NCztfi
VUmuQzDquas1SEOTiqFejge0tiys6LU2GKFjmL5qtc6j1yrRBbjHB+eKHiD5HVghUAVrsG2ZqM6c
d8Z0sEQ++0MdW1eFkQ0vE7KH/8o8XTYYDf4Fl7+IjpyBKVJXCSM3qp46q9GjjWe0XuBodZQ9eE7a
3iHp1aD0WBW/P9/Xy3H9OxZlWPMdm4S9BbXpM/rnIPqpaXTx5GIYHD6EZcl+4iBKVEHiaC+ivoo2
RUm+9cXAhf3b56OvP/AyOgd7EU8D/kbP93R7Ed2FvcC75okiEFQH4OrOY5br/bUtewCfnw+2Tiv0
pcMNiQ0JBfSqUI89HcyZs9Sws8x50odWHQNqU7EPbnF0obzM+psZifgSs+OsnbZIE4LUJi2nZYSc
0irUx6t7qOLGq4+FYqAf4RfqZBkoNmC7QVhWF9EV6MhBe6nUkVideH72NgBmjLcq0ml9grfVpgCx
UWfekmdjIhGNqZvuQj7SnWWENg+sESH6GRfu+IUMu/d2cEzwMa2MYeh/qUo0fptAzH/Pu3G0nz7/
oOv37n1y75p/aDcBr1yVeTrkeAZymfbYRmNxWLCKdw35wTHDbiNQRmnfjkkW//l80DPpRwakgwRz
HPQXN+EaG1B0kQvUvKyOheo1Ah2ssIiCzkmi28jCSuEake5x4/aIBO2KqbGcG1cT/ZWQMBj32BX2
wtfsbhJ70tnxypuIcq70SWnHC0WipQpyerAWYykuKqJbTCzXxfoEsgNGNVJ/mppSYDNHraTdIyag
X7gUz48Q43h8VnJwSo1rHQENni31ZkN/6muZTrtydn5ZIM6SQOtVmhyff/yPJsVlyHxIYTm86/Na
ZMKUgNaflFJJNjTYyvjamY16uvDufDSpv8dZHZvO1dJ8UHEmJheo3aDywCH4ZS+nRWZEAUj2+bQ+
Gg6NGTiuZBHnTW887x0xuuD8E7rfhGwiubWsJP+pxll5qTZ6/gkpfENzXe5dhlzDD1AqbZ040ck0
wmz4PigitP2equbzv06Jqj6i3+iB0komNjy97Opa1ZuUHvIxGmutIlRpZ55Nem1Bkjb62+eDnT0i
1AJ5tIB0aGw1b036BqffaQgUJ0ejyrpmExel90bih50j/M/pDpRYcoTVIP7MpmsOFw7A2S20DA4A
Eew+Xd8zhyjAAsacUY84kjUlpe/pEjZ/mbgenOAoD/etyMprLbTnC6W6jyaNgAcRMGA44oPV7Ze4
JZrcTpMe47YJaeVgmL4tnS46zuksjlW2pPVDp9qJb1q1/c+P2aImh7IZHR9gJPyE0/V1ZiAshqjz
Y5FSLDWGrAycsVR+mLIW110sL9Xkzo7IMh6hNZsWcC8E+tPxwHaGcQGs8IgvnavcxINWiB0qA4uk
QFZO3ubzHXV2SgwMZ4FeIdy1mOWs2e+63SAHkXf9cW6itqByUpi/vFmMFw7+e3X85JY2KGCAVyaw
hBODlOfptNBTz3lni+noJpRH/iuA0jqbuXajdJM2fffFzqmkXemd7YVbg8YVNdbBrut6X1redJM7
WCL5uY0a1VWYWK29aS0xudusD9HaJeudmvmmtuu8ObpuLK4qFfKWDx67Q02uR5rTb3SFrN5vSzL6
dq9neUKJRpT2c9U16Y8YZe9LVo9nC4mqHS8GxCZ6RHTCVxdDQySH6kzcHWdbcUBjjM6rNrnxvra7
5kI+fD4UWmGUUxclawCr6zsIQbBosAh/jtgStsc4zmA/Dok8dCOg2d3nG+Y80np391QXaA7oLkrV
pysJ3jYhddSbYze7VrwPR5lfOfCZjcAMk7b546ltKhd8y2ztY6MTTyD+kQkI55FihxYiGA9sd57j
cqNKR3mc1KLWA6eWI6CBPjLFNjWj+WcauXQipN3pfyyitSt6B5PYKS0y2H6qxLJ+qDG3LS7gWc6u
mkW9B1l76kdAhqDRnM6NI95kiV10R82RfR9oOE1jBiq6r6PeVN8m3UFo1SjGfUrV+cLtuny20wPC
6qFYwkmkQn4WoWsYU0RhPXVHEVPLC7Rc0Dg3x8LsAizPaonAcTRfcq89u9KX00jzEOIQaBmAUqfz
7WqXR1Lo7VGrtW7cK3Q0waSIFKtawrXhvsSZe5fL7J+fEsalfYjcBdEAZJyzs2FFCYKF/VE3ZDr7
rKp6ExvztQs/53tPfpwQO+qXKipnx2SJDuHL0a5VHSK4VbDTx2OTtlaoHMuOmqZfesA4fK9X8mIX
Dk4utp+flLOcnp4lhDNgzeAyTK711SzBGoFqK6f4eQKrfpvUtKK1eEjvqPR9SZpqb5uJ9iBTKe8p
1FlXHVO+r5vhkrPAWV0HJTsmzM/ARGuhjax+RzkWBds9S59lJNGbyhO98LEXNlG4DxuwOmjPybtJ
1CL0UwGJwIfNz/XZ29K78EnO9hu/ZLEOWxhqSxi4ekzRtRC0C8b02eC9znBhDfP9kMzxXhNz8+r1
kwGdWl66Hs96fe9irYtcOaRaIoh19itbFKOT0cmfszIRD7h8Zakv1MK4boZqTv1QMZXEj+Mevy+z
re194wrniwtsKg46Uddb1pDm6oXdcXbgMXLhuua6QdYZQPJqVdLQ0wY1EuJZFNh7+lHjdhtHGh1i
fJBgpR/XndP6rYKz3EaUU1NfjW6qZ9s8r5SjO9bpr9pU3J+F0tLtNWIS8UDP424vh3y4UJ4548rS
9l5qcXzABS+OrMHpPVFngNNQ4ZieQHzWpY+8PX14D0Bp7oOgkYPfJxHXugxzDeTR4FoK3SIr/2P2
SvEKs0ZOt5Ooqpcu1fR/7Zsuvw0oLVKCXGUu6IT1b+OsG503PrWTI2/DWfcOurTQEatLUVxbfNFL
hl/nK8eISxMTE67F+m/1ApamJ/tS6canPAkLz8+6OLzDBBD5p6JKysQXSM1eCqA+HhPOAjEh6ihr
mHyX9YUON3d8SshPD47tTtAHxPBNm7J0w6E3/3y+Pc9eQr4qxTHWmwCG8GW5S/8qwy7wj5Z1HJ9w
N7iJZCmrILHz6VkXjlJTNFMkUb8nv9aNLf71EWZo8PGwX7hnuKpXC2qPBY5tjZyeqHfKq85VrM1i
sPOzEqrcZZ1lXqt95D4Xpdk+fz7pZVInb/AyMnwmzMJhslLCOp20XWihi+wq27yYs0dzEHVDH17T
NkqkG/8aswHuAO4AhOhd+HgNJ4lE7U2FOc1PWafJ10XN6zZ0lLbbmDO57L8GF++DwVawQZRwNlfv
PAE5+t6aNz0BYaFm3rqy0UDAdihAStSsviBK7F0iBX+wY9mpdN+h7yHMsa7pDi3yRWPfMsHI+jk2
7iACl9aksquyxtQ3XitFeyGZ+WD98IxbGhOEFNQ5V9eUltilQdbNNAlEn4RePSDlarzk03QhDz9/
xzgVfw20ihPdBkKL587TE9dzAs8aGrHXTHrQdIXzHIIDuKqt1Pr5+e48+6DwBCiSk4IDtV5gfae7
06rz2c0TZzzigWs1vockNy945iHWmFQiHwI7pFJ59fmg72Wtv88E/a7Fvn2BlHPrgUc6HZUsF6lO
xxHP6QiIErcLKoAAcnOiBxyMi69VTYn0OtJT/aqONans3LnW1OtSh4m7R9VJ1jez9s2xRfMNorfz
1axLuaPXPd/Vgx7UrRXkTg8VHD+rGB72aE/qfqqNTAGbbVH7IlL00qADQRA/RWY4XrVhVDeBHcvS
9pGUieJgEcT5akSxO1yBem1e+iSHB8ujM6CuGhvhrwGpp/lHmY7iV9VP7t2o94YXgAuN5b4Wuptd
+Ghnkd/SJIT3TY2EcB4R59VSmaJ3EIi2xXNjKVm+i6PUQNq/ncZwr5HtFr4QltJtUmPu38bWLl6U
3BocP84svb1qphLc5OfLuN47XGuqSuBDJREiDqomp6uoChFLB2GtZ60ExoHUbQUgO0T4yQ+Lec42
hWyGC4fxLOpaxiSlgPZGcQwY9WrnRKM31ENV9c9DqXWDn0xTAYmxN/MS4Mg8mFtHy/pfSLDnblC7
Uv0SwVodd7PoTRDw2lw1wYRokiwufIv1LbH8LiTZEeOiwUjes/z5X0/bKIbWxhdIPDttX3yJ5i68
Ir2O5uVBm/41VmAwip0erygIK1TRV49ZQ+8U1Ksin00rNt7CsHN/mhEqvBvZtri5xI47FBd23/py
YkjaxXxvsIOYPLzDxf+anzRa4G5O3T3DEp+DxivrF1JedSdhcv5suBGr29zGtfAC82LZQicXBe1S
qg+8L4SIywE4/ayFTCwboUDlaICCl3u9tZ0Ho3Pld81JR9MvuPS5rhAQusVHuLq0qO8GJKfDs7GX
ZiVVUb7zuk7XhAmtwql3jvggZdK3Rjcfv89pNFkbq7Gd9lkawGKQrrTYclX4TDlFsa6mKc7UQDfb
7EcRGYm3H0xu2f1kxfLJnVJkGjIdL5ztbPaAp9tpMHFU52lI6Q81pR3MsnObKzOsR2Ugd/DkMO5h
ZiS6tQXr3Ck+xnxDtxkFOkM7p1O9Z3dK1HQ/h2VDUSrS0q1i9nG2zyp2gh/bXd1thyjUYX7lidJ+
GUfs+x40WjC/SeNc8XtIp8l8muhUiUdLTibj9ggrI/ShUgptvtgYcLm//vH2YP9Sb4aJvxQJCCBO
lzZRO6d258g7amVctjeOqURHQGLFrdAT9GHoDlWXGiBnm3jRBCbjgB1MgeDMd6xGHK8Kk7p6HhES
s/02jc2HdirzbltEdkRrKTSwJNIirfpXk/kFKb8kZfS+llbtWheoA7unKWFfPvPqDZwUgU5vq3cP
TqmpFEQmavx5KC9JUL6Def/ev1BfiestmkuAH5amxek3dkDmGC6v3/NIQIgBnNSsbyDbHQ+PDzk5
OxLroQeyO4NTTBX1lt4cAsmdZ8r4BhSFndx4bjUJxOWS9keBee2l4Gq9IqgXLg16TjgCmfza1flG
K08FyFUpz12Gmq3vlLr4QSOgqbbhZI4/RgTGn+rJcy9RlNfX9fu4FFIJ6Tyy97V6edz01OvGMnpR
rFA8g6QzNkXTu49JH1fbz/f5WaXk/8eijcijhQzrmsCA2L4rak1RnpHhlretbMUPtC6KLU456JVo
dWJsC+Q2UIOCepVekxvY163lSO9CvL6+S5ffQYGKPARtBd7sZS3+usIzc1Ic2ATh89SPrnE1AyZ8
zSUE7Ao6S+OjqGgmQRl1s35X4NlziUO4jhZ4q+gIUL6ikQ51d62TOGtuJpywSV/GUFWxmR3ULugr
fAMQUkEq3tOV8MKXP5/wMuLivczW4uuvJhwtKiCKF2cvYT10N2Zmic1QDMN9kbsK/hcGr7Ma2VNF
Ad+W+89Xfdm4JydvIS9CL4AAT4MC44fTj734TA0toOSXOspVSCqDerc4re5cs00tX22GftumhvUA
RLDZgn0oLyz2+QZn3gvCi0xQRfVh+fO/FzueQhcn5Owl6qfhVtEqZ2+VVrXNOlO59Ex+9J3Z20ty
RBSI8fPpWBILjSREmvplnEW562Or+C4dc/AVu8n2MDnn71RuoXC1eXYpBz2/P5ZqLwpIWN7Ql10v
cVcPiq6OXvbizna+KxovfVLjrt7WRmHdzOjqfQvRXt99vrYf7GTaaCjfw8CFSrIu+Y5jkXcKvq4v
ZqZpwvdGsyn8RDPpdSdJutC8zVGLLyzoBzNdEntMf5AwJspcVTkVzVhe96p4KbzEvmm7uT2ysxCx
cWgukPIY9ms7K5dAWx9so6V7wYelWgMgfHU/p60Xzp0xly+uXtzgRBwZwUB1ZasPcP0uHNcPjgzl
GZo/lNa4Jc62LC0t8lSreKnCsP+vCEcPuCDiFNAJxHXs1vqtoC71HQCJ9gUT0Eur+vHw9NyRSCQl
XoN9+PiRUrc2q9qNxXg7QoMpfbdqqOIWXeUc6qnv/FgLVWsTk7BualpSl4zqPlpkyhowRKF4e0A1
Tk9Sm4xUq9HCfgmlHr/wN+QmcxrPb0e1SnwPTXF/RD7oH2tj3Mz0aPE4wzJk4TWsFlkUidcMIilf
0N6MrmxvVO0tmDG5r4S0o2Cs2jpQS2+Ig5oE69/PEqnTOybFWSR0T2dMxppC2i7KF2fSFDUYqnKM
NqUcf4eu9HIYoBOOnJ8PeZZIL8Iw3IscXYoQZJGr+cZQZ2MnMdJvAgvMjtIyEuT7BFepbWu5hPkV
nphfo0hT7seeSGFPAG3dOI1rp4jsqWl+Icc5DxCW3wMUirRRpXa/7iToVgw6vY2Tb1MYGf/H2Zn1
So0E2/oXWfI8vLrGDZsZqgwvFjTgeZ796++X3KNzdrmsskCi1Wr6ISrTmZExrFgreyqLofdPEVcF
36IzDws+rInGg5OUkXWQxzYu9zUw824XUQ3bUpS4uwZ4UeP/ByroAFCQvv0gkxz5dq9qAXFi3P4H
Yaf1HA7AoE9dPE7jiXFf2oZ5XUKc2plqHD8havRPv4FqMMBhHnDotG9/gzYxOqSkWXStG1QtBuLH
s1RG6fck6b8P8mx9ibQsztzcD+ddUCVbAuF3t5AtoKPFs82dgPJg8Z4VQzkURhoH11wOrAP3Rcjv
UgPa923rfFU6qXpWKcr/bWkDaDa9JBEzMFYEHEa7XXUBJndu4lpCizRM9gWjWvIuKknjUtWJvmQ6
ilG5XU2vglBun/W6iM/tlACnDeTh3cDB3Kglrx0EOJdFqZ5fxItz+3NGEpIaPFpw1cZe6d0w15T9
OBWzfNRy5uy1bLKeAz+pz8VkF3vu7Rbt3l1YwX6I3gT1c2r27MvtD1CMMZFicw6viRkFn3P4Li+S
k+vPqaWnX0wJINs+iqr0v3EG1PvYRdy98JgGrW1yLUmB7hhuZnViNsLgBChjU5zbXG/4EhXFpCqa
XhkMhZ4e21s5caSj9KyoiTIHukwRtDlSegWe+isR1sAUS9qSiqky/CaGjPCsr78PA07DY6Mri+Rs
QzQoskMx63+7v4kN0nMc1PjqoGv5TjZV3EqlmJ8muWGGQ9piDVpbI6gAeCjYW54Z8f9fRKQTqYHZ
UBa8xlJgP2uyNO9Uqg4dpOy9szNRvz5qaupsONe7AIZ5B95yMekKTujuVZfKgbH90U6uuQbkiblT
ILbdLJ8UWDO2ynJrKwR/QCDKJK/IaW9XqHcNj01WSpfeYuZopFj9qVRg+e3n2Do3vZGQ1Mrhh8df
ceWWCGkPWpQCvkcT/NboHJqSBsONdJE6yUF7y4mTqwZLyT5IjX5PtK71uzwv1NdWbFobj/fKS0os
ShXWhCKW4vSyoYd4iqzGhulfggIMm6syx4J2Ncyk4a5sFP+bSQoA6MNIM9chfm13JbhayrDjRIez
TYfT4724+9hUCIEQkd/yEUSEfrsXIYHjVLZaeDEbSX4yJziMXMS2ZXuftgAPNkq+d/dHWONckYCI
c20u7k+tqkHSdHJ4saXIOfh9BmG6n7zqcqEmGJaT8+nx6rbsLV5FX63GFv6X8NIFSfRrtnyYT5Bs
H7Ld1Jk/UAZq/1bZF6zgH4orUjr+UHC+3U85i8ugbvTwElXl90DqpmPfWslnGDxkFphH3t8vUPT2
DEOglYhBbs3RFGacMwnii9w20Ue9drJXmRXUR8mna84AeWPHT48t3h8Y0keYAHjgRHPFWGbpJsp0
rVrGF5NRdbdyekV1Y6hi3J4hwa3dvHMPgtSIyXvmNJgcBu19uzwbXK1CzTW+2DG+Toql1n8FiVhb
7sc6mxB0snztCeEOeAofr/L+4GAY58c8tnAV2uIlVyY1MRrTiC7h2AJAm0onlfaSHiXKoY+t5sug
KHO5sbN3bkkslnYik0dcEHDZt4uVgW5Awt0ll7Ztiy8+oqaza0yO89aSRvuzP6fTT1+rM2WnpyH0
VY8XfB9RU+WiY0uhVafABwj11jqD10xVJ1pyIbjxv2W1nXzIslALTlLmGz8K8Hgx06Cj+l6zQnJ3
qP7Hg5o31cbvWDleYKMM0Pa87OAlFoGkD1Az6xorvtCYmvtDHRtJcJCTYaJJJ1mfHy/6Ll4Taxbi
okRKzBIsj1fNY9o4pZRceA98/G0+Nj/qibqtTd3qGDmUDGCsactvObzvtAmSMrk8/gUr54zc+U/A
TmkVmr7bXc8iOLeTmZoThMmd+qGcy/CUBLSGdmi6B0d5TtMtNaG1RRNSkKaQL6t3bTeE6dVR0ozk
Mldd3eyZLKd+bdpl8QlqwuJs143zXzBBQ3liAJ7x5Kjxww0ck1jVTaWPfee9F2ArEneaoberTsfE
gV5cSi+VT52aiWILWbFa6v+TKSs7B5oRg31FfrTYuNWidn9vlyQFBAYZ/LITmtQFAVztp5dMj+Pm
EOe9Op0rCLo2vurK+mi5kpmIyZH7c2V2TmdmWZBfnKjRPKO1sycBImdWs7c/sx3BO+RMp4239a7P
S51anGPSP0T/KD2JD/8iWqyY8g/gIcwuoNbH4Hvi62V66gO1owAlIfJJKFnre5lnvfshI1MF52JS
5yiQKn331IwVJOASZItbSdHKjUZJVwBfyExMWiu3P8ssVCXIHD+7KBrT34dyVC2Xtojdv4aEqR43
IvQVa0JeFBQ2VVwMLt2YDtShK/miRQhF84cgrSzLpeZpJT8NX9WjDZ+9Zo7kn0iGQUbGdhf3l55Y
Xcg1iDqzbfvkKGnkWDvqXc1vCV6zr4+dxcrxZf84u+B4GApdTj0rTZdIk1kVlyw1NJjQ/C4fX/lx
nnx5bGd1UXCRkMwzksA1vf1iUqwWKF80xWUqk/Kr4kiWG2kNXfJC6Tc88MqbB7yb+g3DDwi/LQ9H
MwABHsw6v5j23PU7Xan61zNM2ud0TsndG1P5PKg59Kiz1v2liA7XhXdGo/oOUxv/LJxQrmaVFmpT
fpGrzJRd3aw5/4lvnZo5iD51LdIbj7d1xSvg7cQpIfoViKzbbR0nwKFaahUXi3H5j05gIphDFnYO
5jR5E/plFRzoRwHlfGx25YlBXwWgEtNCZHa2+Nov3ILSVm00aVV5ydWp2kGggEyQlhR7bWrgspDm
rYzizh7fE1IucNZCxpz/uLWXTkFDySVVLjqt4deFWjSAW3Q6725KlXSHzLWy1S+8O7BYEXedEhRF
G3QKb01Kuk2ZnYn5SzAH8TFMp+ZdErYZqrpjA5j68X7eR0qcHJo2oCKBlKMptogNU60tgHkr6iVG
5PSTlVfDe3tgtuSYZUCQdkNSohfXK0p8VFImRBUTJXHQAn+L3SdqIXrhloInos2wBANotB0zXiHt
0pO5nZ1ZH6+GZGounjV/shvjBAltvCUIeYdA/mMVOCj3haa8ZiwWn6dDMQWJrl5Gu0uvqLnGp9Fu
rPfd1ECpGYxj9YORotEd5Xa+5mUd70fGNd/Ysg+l31yZrQvPxvjr8Se5P3I8fcQ0wJxEPWhZdysS
5hbkztAuUp5GP/omSv29GQ2OeiDaCbJzHUFRsH9s8/7MYdMQMxtM6NMVXxzzlmQdihxTu5S5bX2P
oaJ8Ww3JuO/1UD08NnXn98XLLuYGgOtbkHSLn/LiBqt9PIsHVL/0UPK0OwRg83RfD1J8emznzkFh
R9RucYkEhzDQ39oJ7E5GoiAwLnKals+09fVvQZ/XbhMozU/DCJPU7TRt6wlY+3imIEKh/KAJdZJb
q6Y0jUXCL7q0nZyYbmfAaETQWfc9/XXLGztn3mK7X/t29JgZC0PXRnCX3Jqs24o2RlDDZhSV+rMU
WHp1Soex3lVFD2PM4129/3p0TFgYUQLOCWu3xoqW1jn6g9qFeS1VgukS3NmhrRvZ/O+xobu3lKwJ
cIYgHGbM9k6cARg5gJnZMC6RhrI8KCiRjyMAJH8M8WXH3A5Vcz9oTHmMlm2lG4f0/vBgHb8oeMx4
45az8VQNyzzsTONSRsp4aqQyPddDhXBmDqNb0ABYcR1zqo6P13x/eG6tLsK9NKmiNFUlrMpT/ymc
nfyp6HSduQzV+B1X05aw/NoeE8XibgnToclbfMy6VeJBMQvzIo1zekhtNTxQSozcygyaN8oAh1Ls
w/bcONHWvN/aSlkrxQFUC3jsxDF74QTiHkKtsZvNSyAb6cFKdTnahfnc1IfC6ZqP4RQMW1iodZPc
ELp+kN8sS+z9CK1VUKfmpUoT/Qynqn+AdBIYPpBCE3xsYlY/Hn/OtUNEk1EmIqS7x725XaQ0AVFM
YJW5tKVpX/saxdYjHP2duosDtTWE9CJNXdjjgr8W+oBsh/4mZkFNIki1rL6MrKgyJt24gMYPoUrz
6/dhUtM9hDG1eZJCvnkARt8+P16xcDU3KamQ6hKZuEFBWtDR3q4YnWG0Itswu/ZVIJ8NeTRHYG7F
L5uWWuumaWaQOg7W3lSgR0d+eMPl351nQITUoVHhYLJau6s5dT3KeeMoldcuClR30pv2qkRKd+Dv
oJXrM+2LUk/aayurww3Ld59azD9YYHJpbbDhS+iCVowGY6dDdY0D+P21RtEP1dAXMFZE0ZM+l8Gr
CL2ujUd7ZbcFuSMzpXxonORit6uytBm6a+prCHnYtS6C6tnw4/oU9TSFnTRSDqYWlod6nKqP+tBK
G97qPnSkey66g/QqgXTx2W+/dpkHhpMnWn01507t3NaSnF8mqNz5nawJzWOLYAlSS9OQGkKXKM/P
ktIm5lMy+dKGvxZLvT14dGwhShAVeQ23svBk5ZjofICkuTIx1XRuMGuuPk/R91gZjI0X8G5UGVpg
NFfg+ITlB6DKspqKUJZD6V2vr2kcls4uIKyFKN3qlEOuIatdT50UHAhm/UObxSGMSspMubySG1F+
CiNGI/VRYpg5MSG+2+H7GC2ZpTSI4JCUrPdaaEg+dN/98Cpvm5oe4MCi3vRQsbc7O6sSaxcWyfwp
ber4w+Pre3+K8RoIpoiur6hSLxzWnBZD1TZ+c1XT1tgjaVO4ienU+yiU6qe2K98S1pVvHtu8c8vs
Joww9K8YJ6NztoheQESCw7SC9qqnmbVzum48jiOtpHmum4Nsl39fGhYGBVBfjCwAKV/cGqBFTo1a
XXuF31K/lg29R3y/dAwsWXpFvRCsS99V8UGJ4T3fhTbiQVDfBR8fL3tlq1kxXVDRCxCixrd3p+8b
vxjlsrsCawrf8Uu/wmgdnHpmsw9yV6tnv1W3sFz37pF6FZgO3DO81kxn39pEmJzRsVHvrmnl+NGu
4EoDITFqze0mWX81WJl90tTEDyD/3NI4/jPltrihFHtItfiDqoOxNK6WDTqTfXqlOB1+GRI5O9tj
3Vm7Kg9ypoWrZjoWwZgmbpuFw/OoOPW3sFXC31Jd9v1T1ygdY3PorvyE7nV8F/t+euyMojibShdA
6PY+LI6ypDrnmLG+U9SB9HYff7J7dytwUuydmMAmMV/cjmSS+zpLo/RqJFP8tWU067lNyxDqSjiN
D6j/pHulo6/ASHDoVrOmPj22v3JTGHyhpUJFAhz5cujDaf2mCOQiu5a2Fr6vBjl8G0pK9ZSprQOO
tbQ2SkrqynmBAJyEnIogANblJ+vSBAoPW8mv9NDr50a1knPR570bmfPcu1KtF+8cJwg/V6oF+b7f
T7K0y2Fv+JAwtfo2Va3m0zTXY+cOkC/sy9mqLlTq5z3Qe2efGma7B68ofaCFmXRu0aRdshsZ1T/X
mpp9gm093VkTkt9upvG8RVmlPycJvLobn1UVb8PiZIruH9mvoMm762GPkgNrfqlmVwcYsunq/mQN
+9Ksi9xtjWb4BlzReXK6BM5Q2nRacKhbGGueRjPKteMUhwhdZH0Z/WjmUvLgNtXrI3NpuuGOJSUP
gZNBNwNuQe0VaJ0KCJkamm9KFa7H3eMD8mdgerkSPhNlFAGXobF5e8ErWjwIQgwJUU9UI8egxhos
qPD57FRqxufJcoppL6ga39LKiEO3o1fxlGmB/zkwiulDM+jDd02md7Y3fdQ093E2m0dVltJdFWa/
H//Y5WkWQBCUS+lUUS8lIl+k5+M8JXbDq+dNYwNxQeR0exPA5U6HMHRHT23aSpOX1/ePQXwf+Qbj
sXe1HqtRWlkdZf/aMfCT/dDzsvfUYvDP1VTJzpt4auPsYxhkhvleidXB2VVzkG9EbEuvL34DnQPc
PpmlqCfefiBYZ6weimrpGsWzH+6r3JHpOleB2v8chELYLslN1LqMKag3eSOEe3p5OP7YZqP/kEbQ
JVzYplISq4iEBV489v3B7oJ4V1LHOhYh5ONny0is3xUQxbcwONQnOW/D+DCb9VagtroDL36FOBYv
Er++aYYGklv/Cg9nM5xTjQ4KM//aXH8wo2j8Ncx6PO6yuEbZ4/GBE+u7Wz/5EJxLBpwXSzqb1M86
PU006apOCXzD5aRrH5pSQYwkmtLk9NjY0nWKzTYVcbyh76KFJbbhxTINYFtVHQyh13MR5Y+ymquS
y5sGA1qvJ8FrUhM7+WUwnXXKy7xRN8yvXS56dcwc/U+gemvemmG8LOoq8Py6jY9OmcXv5jyvviZO
Xn+KUyk3Nw722uXCZ/AsQezHxNwin9ckhAWHwgq8OhrsYT8TWhwqJh20fSvZkn6adcmimhgz/baj
4FwmQJLgaN7oxK59YkRaaEbQLnNIAG+XPVdlpxQkWx5lbP88aI4v+gLGvjLzLfqTdVNipEtUwgAo
3pqS0KbW2OaAGfshucADpYcHFUEhV2l7a6sZumYMVLwgvRSh07IahXg5bIxtKF012qJvJAaE02OZ
VqW8j5TI2FK3W7WGQxbFGYoIy11sFWeYaXr417CqFWlvJlo4HQepCeZDw5m2jo+vytpZZUwHUmIh
pscMx+1Oqg36H8WUSFejymp3sNRkn5DZvp9CSkDIDRUbd2NtebSsQCdQxRRn5dYerEcBY1aldNU7
03dLx0pjJK+C/LMDm9gW/9LKvbDRL4NMmnzjnoJWB5QhS7DTXK0G2hfWOb9S6qp46uby3Ey98xlq
AevIXDr9SLsYe2PjXq4sFnATjkjMAPGvxY2ArADyCasJvFaZ4nPTTe1rhL4Ut9IrP9xwsHdgQJwe
xmyGy2T8HrnE7c4S4Vht1nYSL2xR52+tQLJ+zrGWR3vb7qtDNsR1tJsTUWHs5lkumM9G2QrWvcpC
LKEh6dgIiFaOlpA3ZpgEmB6FTvF1XnhhH17TEcgJR6tUhlNaWxrBJDTQcKm03SvmdfwtKsq17y3w
N3Q4cA13+41usVSjS5l5utr/pvoxZ3sf9gVth1K9fbZmKXrnW3568H3NJs7dMr/2uQWPIwx/fG7q
57cLDtRMV6CPST3ViLVvqT3M7+dw1r/nOP6fj6/tqinNoupEKgQhweJjm1bQMftcx15HdcDfQW6b
5m7QdkNJtyytNlC8K++pjeMjDeHxFmWC24Xp6hiPSCaHXso0EkJBpZHJ703oRYcv9RxZzm52+j77
z1eU5lQbgaNvVEbWThLvOA8qBRLBzHlrv2x8tJGRhvaQSWAGJzTm8LcO08pnS2uM/piZY5huHN7V
DQbFav/B9ZJ53prUiWNkBQC8p+fmNO7M0bBSIrY+nd/58ah8+/vPCcJTlIzBMlEkv7Xmt2OtUZtO
PCjzfBIGNDpm6x2z4Zn6AxZkfaOItrY4HCMlJioBFA8XpyftshKiESv2Cl3roX7CS+b7tinmc2UV
4RZoYMua+Lov/YDq+AUFyNjT2iyZP0zVXPuvIzSaf9ptOB3+fifh8tcpEKjs5nJpRhwx1i9lkQfR
kN9+HOM0tndzlxvaBxJ139jwums3A+CqaODjc+5o2LK2KqQJmJ+nSlqfuQbM9q6am0pB2hyY8SkY
bKfQXDXrm59y2gztP9wMWkeizyom94xF5FcOsKlTe0i8pqmt7401WSe6SsmhkBrtQ5TL0tYzs/Yx
6VHTOQaVQHtwcVJb3ewitbITb1Bqed47iZSZrgrP2oCudWVtMaqtmhPtYzDJAGiXb0iPpmBbjmPq
maEGKSgUR0ITTbayXWsP9cYgntisRY4CbEgMDMOwQVl0EZtMftvkbRqj/t4NdvVanqJZez0MzRZD
44o7g7VPkBFQBuTjLdwpbeugr5m683yocdKjEulGPLrRUE9Ho5Lm+VVBWTrZuBirRqEsBaP6Jzla
LG7QQio9XZt43ejntkujIEQzrBuHZt8WiWYelbnOi7/3olQdGS8E+MVY1TIxCWyqHWolJ55k1GEh
hJnjjhGFCq1iWIDCPN4Cea+ukreK6i4wHtjqb33NpNawAjVF4hnVNHwFhHueAlUrd2WlZO3Bj4d2
K9kTb8/y0CiCBAZSFqqrS9St0gYwh6O3481ZkX9EpkQ2dmM0m93OqPCybxykM5FJhG4j+/tXGXgK
xTOG+QW/xeLuz6PZ2r5fpl4hl1l1NMp2OtCEybQ3yG8l1S4cVS2iG1P6sr2rpay3L3/ta6nnQLcj
hgZACYjL+8Kxp/TY5DQwM0/NkuKn3TvSG7PXTH8nBG7+Pm8AEACH6p8IBHzfrS1H8uM2YiLOq4LK
eI6UPP9CauTDbim33x8va80NgD0ggiTUYTJ2cVMknZa00825l/sBAkTZ1FrBobEIrR7bWfFtSKbh
tnHgoACWCOKiZthMb63cg+XK+NEx8OyaTZfvizgf/sGPcu3FSSETwuDirGRpa5ad6mQeYK70HOtz
8T4HRWm5nLCteYfVdeE9BckFqK5lvgyUbOi6XE+9KjES5SlJhubEDJ9qwpMV5p8fb+La9RNMC8TC
ULsAJrs9F0gdhU5hlJmX9LF5NiXZcG05SN8lQ64D1h3HXzUdrqfHRldXyLwVfQjifWZKbo3WVjIX
XcrBh5WIgcg27X5ORt1T3W0lJgYfG1tzaWTmUDCR16HHvfx0oz6miszJj9M8tU41k3RoYyl1j8Aj
JNH9wcnlbgshsrZCknTGjhBaZwxzcQecNA+lSJ85LyCSI3d00JUttMl+XQaWseHHVm0RTAhyBWoC
SxEGyn+m6s9+5jnGMOSMDxTxoTAGZnSQ9/6HpBQGFjiPWJoYal0sLNJhUTCRifS0rjEYeewrhuPi
kHq9Ai7BfkVOvDWXuPYBX5pcnBY7ZiquDIbcyxrJ7J6jVOu/qWFaVzD/yN3Hoerkw98fGVBTMvRD
wHXvotK4ansYY9vCQygx2DWhM771pUiJ3b7IzSfk6vJP/2CQAUicGAk/E5+3F8KY6b7Adl14oRVm
J7RwUFA1IxnB3rp5zfP0t2Q21Drow/2fvcVXHJBBS/UgL7yh4tljhXxESo/6L2LvHKHF0t6obYpL
tnzlaT5SbWS4FJKMRdg7NRyXoKkLz5KzOtvXJiqOu6awq38ImIgQ6E8AQAbNvnBnJQjFLqCA44V1
V31N4TM7N0FWfGgnZ6Pzv7YiulQ04bnfoG8XlubW5qVFhczTmPZXD2mbh9+rNNwMAddOP1UKwiN4
JnjnFqef9nIcR/gPL7bq4ENWVP6neG66s9KPH/Oq1jacyZa5xYcaDKliPDUuvNo2kuzYM/XnFrki
FdT/0ZHcm1bzDyknY+NCq5nTL/AEt4efuNkBgaPnXi2wlHsrtrSj6Wd19QkxKtS9Hl+11e9GkxHw
P4wFoLVvrYVSDnNzOBRe5xvW+1iCrctNqtLYeOJWEltCc9GZ1SAfAGlza2YQWqDNZOReV06mjxRl
KHentDSrU0nm8twaQCh2tR8W8pt8Rg3x8SLXvuJL62ITXkSWstWIcMUmNJo1+UPAVGoDIl4pGFu2
4EfZOyVSm49Nru2r2FBwpwgBaksXltdov2axkgMSzuLhpErKUB3zXrb+yQ6ZH219wWAkXsMXS6va
jII+qYKXKblU/udEylC+dyj/SBuGVveQNgIMCoIgdNmOji3BFhF13IQqyiSUOOtXiHQe0zS33oYQ
8eX/8Ohw+EUoSxpEi/V2YXU5+xJZYOHpo99Xbjr4xX4K0vlcV21n7kIDKNPjT7Z6RsHLM9gCSQnt
uluLOYyyAFekwpOkoX5lF3MDAELVfs+0BU/c1uZD2cXp06jy8j22vBZ1Ijnwv5YXV75u80Eb0qT0
YAyxD9I4TOdUgtQ0afLwNFvoSjilv0Wat2oUeBggR1HbXvqZIjDLIETP1vNpUI8gQHzbLQcbzXBC
mb2MG+929qBvPUmrF4OJVjGUhkqDIX7WiwNbJkNJpzzA4dj0Tk5Sl1j2YW6QYP2HPX1hZ/E1HSiy
Qyc2CVqG6mBWffQfEiMKWug6TflD1KTVmyRo2w2YzVrwKfQyKGkRfjLrd7u6SJ+6Up5F/jBnEiIg
SLPLx0obS+0ZTk9j2nCrq+aYifhTuSdlWQQuZA1NN9ZO4ulGokqMlyRd8oZxk9LsXdEtjr8+3tS1
j8ecn0z/BQY+Y5ljtjpoLfRjcs9Oawp1ipISEFa1Y26B2de8Df0BilmsjWG/xSkxlcooxpikz0rQ
9WwLNZjPhcl9OJZ22YDaMbTu/HhtqyZF5kexV0y0LJ4oWGI0GYX1zCuaMgvfOUapZb/7QmmbV0Hb
28MuNdAj2Ygv7oaWROjJCsFiOHBd4FdvDww99MqSI0u6xvUcGN+bOVSLI9FUpvxS9L6Y0SFkiuDU
9Y4pv0uHFKZcNGdaDa2jSh/CzrWK0apPdYXE8PNEsPfl8a6snTDyUpR8IPsnhVu44aY1g65qfE5Y
GcyfEJcCLCZIb58YnN2ixFjzSPSFxISw4C5fZolkv20eaVLqdUUx1Xs5DMvhk9rqse/KVOJ3ThJ/
s+05Mz89XuPaqRYTuUxcwuMAEvj2G4QtReFK49L2dZc6F+jkWgnNPnmsxw1La2dMhEAg8SBApmF9
aykf61aKyynzkMYt/D1KztNvqBbl123i59+MRplOf780MZFBTUNQYiwL3laKTG47RRxqKWvHD1Dd
1emJWfN8a+Rv7ZyIy8M8Bu2SO8wIL5gxJzlZaZukWuj2Sh11Z1ueuubYhBOy04/XtbqRgF65qoJ9
Y6mbk5V9VPRmWng5rEenCMaG13BGBja05ZFl7eJwhEf9scm1UwLc9Q8BpxjHWNyEOgFYJqtS7ikx
EtcHANV0Q/QuLX49trO6NIDbIqDjTC5ra0lWjnnakvyaUouGHorLVbqLaj0admo7huYe1cJNJWnh
ZpYJqdhMOjCM05AJ3x7MLEEtcBo0wlUrafeGHKO1iExfs7dme0p2PUMaz8Dt/HMWJ+V76qrlj8er
Xrv7pCG0g0lWyVSXKb814t3pGHhyhAKP67eyUh6TuA2+VXEJ3EpuzCreoz5lXh4bXttuR4jRArSB
P2s5cBdPMc8kyb9nF5J8IFhXddfsW8fc0wxuvjQg2OaNIGF1rQRcoI9haQQrc7vZMO1rEMUge9Pm
1hAfE6eFwllC3rn+LsVzWO/CuvVBPENMmmwFueu28QQCy4ZHWOxzlZbGoBTkC0ytV18DI86s1w7Q
CdA5dpp/He2w0dxeA0m30Q1bcxA0Fej5W8zva8sXXTanxpykhop7jBruoQiTZnxtmzi+j84M8Har
RL0GYAHRxTALwCeu7XIWoWzA1tpJTN29HpSLMYZP+qBSdZcRTX8OrTr5Vsd9+CqWrfqiJnnwzMOU
fVK6yfjw+ITdbznvJ9UzNl2MIS7LuwoC6dYMaNCT/KY6pnDFvLbFMIlb1bFfuyWYEo2xvLF5/9ju
/cnGLqXJP88N1HeLgIYxbyPqLTv0NKsvT2qq+/GBi2u0uxREvfjUZbIRj95NEZHDYJMZOxqDvKbL
gFRGwa9XKicm024Ty+3R7D6rFEWHL46k1bVLa8m0Xo2RAy3S5Cc/SRMaJ3BVdDeUjdDq3qXxU0gA
ZIFipK+0CMUtq21lAyUSL67IbOYoH38BfZ+jVxlKEtLBH82xPUmDGZIhSJm9M9pEt06PP8HKIeRH
MPnPiAZVYurut1c9ojSQGxkNfSsmglWlumj/y7XOcNEtMg9WFKVvGDoHtMYhnrzIHPjLNMjiPVkK
ZA8br+b9E6YRukO/wm7gdpaOp1Tnti7qMfTm0TYrUqFSyY7U8uIt6NKqIXBqf9qmArx+u+xC8I6m
ShB6VQhPtDsUSTQcUyutt3A1G4aWz0at1qZRxRWGNKc6RxQp4oNVGFG58SHX7pLg1RVNYCCiy3lT
u5blJLHHyGsSiKFdKl2yfNJnyRqOlWmk+dsklSv7+Pj0iMNx+yhzaiDAk0mE8NdLAFhFq1bKAzXy
4OMrwteg78YfjpIGb0f4OdMTqIpwdLVh7k85SjJbejCrZ5eFEBD84bFdpiZqZHTw4lSR1/YdzCAa
gzx92AbGcQzIY9y0CTX9LZpu5nyIqdbqrjL2AxMetm8rv9DZbqv94/24f0LYD6EtIDqP/BGO9kXp
oNVlBoWQnvTiwcgv0GVD9hW3/XwwM+7RY1trB0tllgF5RgFsWkbqYVMqjTLHidcOrT++mY1RzZ/m
uh6dreLPuiX41mFeFPiNRTSAj/aTNmxYVaCb0x6Gjqz9nbZSudVVWds+YmWhJQinIrWO2+2LU7Wp
LCkB3KOmb+UxLL5KPZzA82T9i59hGo8WvrgIVEJuLaW+RP+tM4BNWOqQHrTQYW7Zoi/QbCDP1nw8
A9nQk/HgAAtZhq0mOPjc4lpGYWhNH51iSKPvtYq+tVtaYRm9Teyw9111kKvu1Ett8K4dTN/cPT4r
aw/8y1+xyB9lDXV3IBOx18KnfO7t1J5OGYHzvh1q/ZWRGuprkBVwCP29WeEcIKAgeb0DbMQ0cY2u
DGPPCoc82QdBoD/lhil/BmdVN+6MTIn0LGvNvDUrvHaQ0HoEcyR4Mu96BlE3hIVRqbEXgY9/DZiS
+EW1hsncGcyqb0HKV61RR/9TggCOu4hYnXAyjXgYY6/P0vRQTaPzyYnKiRLeGG2k52vHCe8OZkvg
8+/oZZmHq3SjTGJvNEMfgLc6MuiuEgzHu6AJDHXXWBog3DJBGxo1TuYdZSXU7Y+Pv+vaggVLMwkJ
KQm4/dvbUytdN/d6Hnq2bwR05cdIKT8UWTRYrtYX2tZk4NrThhQBvWud7OeOGVo1/bAdUp7QkkLP
r96QL0OnSm/iqDW/gOmON5Kf9dX9nznhDl848aDSJ2WGvpE91pL6MFYAfiEXnIFXkNxGW6/Y2t38
U1ISqHER89yayxjNUWulCDyz04v0OVNlv0komjEYd2L2W/pmISdiHJiJNsuN53t1pZQoAHTwftyV
zngGoY9pBuD6hjl87PsirFwH8pG9ncv2P8T6tPAANNN+5c1axPqoToG9rbEVVsqwswPFeF2VnewC
0w/3oTVaf93AFuMWjF6Tyv0R/7zdVuhGp9xMpMCbdT0f98jRB85emrtgw8Gv7SHBO+V0ChO8JwsH
bw0teHupi72mraJ3cV1nougiJVm1a1W1UzeWtXYXKL2ALASBC2BrcfWcrM/8riJcH+k/Te4468Z3
aSo0aOMHeD9HbfPtWF3gH0CjzZNMZH67kVpCMdQEJOLlWdAf0z50yp2UFO1vSjL+lj7TqjEay6Kr
xoO5HGQr/TAoLCD+XqjC1nowJ7mYXDWS0tYtxrzdyDZWNxMIlQqSiprgEq1pNkaLELwVetAXOW8i
uynfKCA296BwYmMXyUhx/oNFyo8gm3BoaDMt4g6F6Zwp7shvrKLK3xlz+9uo/eRDXnXDQRn6cP/Y
Ua8t8IW55ctUm6bUFZEeeoVRDPt8HknjzCA5kB9Hv2eqCb/+xZ6YhTOAaN81KLsRDiVoHPl8iWX+
BAj3xphMBZWnDsZOvzT6f3DVtAepGhMsgtxaOJXKRF1NobHg9Wau/D/qzmQ7biRL068SJ/aIwjzU
qcwF4O6cKZJiiKQ2OKSkwAwDDDOevj9I2Zl00JvejF51ndpEUpLRDGZ2r937D1NQKfV032Rt6J2Q
6Rtn70/u0GOHI4DkKopU3GSrk64LjPEGKhaPuVbjSEPN77QCZn9hx6qn+K7RiDMTizt/rnXl+f2h
D31Hip+Lz64Dkmv90BGDl6uIEWSPU2s85cqopj6aSdmFqY36VRup+cP74x2KSdQ6WVhuGGqtq22a
ZUVjlcoIPcOx6x+UVttyU4is3Pa2ME5JZ71TL5T6MQeGQ6efkhf/B2JzocjvXzWNgyuZ6XQAKbtR
PxsHClGBxKbgU5lWSnHkbBwcjGcGxVwU3KmM7w/WOiJpIjXOQan1zSMMaE6I5fTdVjomqiDvL+jh
wUBQ0jKk97rWNsjVpMSHK88fM8z+/Kb1ilt3cd31GpThjtwxBz/egr8DMgO6f81wLMaomHupZY+j
0tXzqYNG8rNdxeVNUumWj4eHM/t6H+nHGM8HxqVXT9pNiRzy4bp+KvSiTKSrcT70uNH9onLmWzhx
6IqI0ZA51ZVsznw8pfSPI0ZBLwNe5hKHAw2Ma/9TGjjHmOPMPR7navjcZ7F76Q5Zb+x6Pf5aQ3OQ
wYc/J3BpukiAN3msrvuAoZLroUgN7lXowXqgoxWvnmcN0LxtnzVpcuSpf+DmAXYLjAv1H/y/1run
do0K64M8ASRnZM1lYwwCMJ4TTW5QFHMzXXcdDp+nTh4mmp8o2fQ3EkXqlBTGl7KGh/D1eoHnWcyE
yscu1vRNpVdLp8dyv0/aJD6/v7QHrjqHgujCNwN9CApjfygNVXEE00g3RtK2cUParVXnSjbH/UZz
xzQLBo9a0pG74MDWBaAAfX2pf2MkvtpAdlfXedmYCSyKXtt4noy9DVh45y/yHutCRnl+EqJZPx3Z
RkvqtCqfLZV/emjLneeoq7k6kdb1+EO7D0MTUoSMslr2ty2sqexIknpwfvSQFoI+SK+fSh6vnjQA
2nQbCI33AL8y1IM8d2IvyAwcADZuBNLkthGG3QSKhA70+PHvuYAEFyI5mCx3WYNXQyPoWRfqlHsP
Loz9S7syzV2fVu3FkOOf3mrKMfL6oTVFt4YbiDYhO2hZilfjgQ6r83Ru3QerD7XhTLOymmsdZ/Ej
xfs3Xqfk++TDv9hFCLKv0UmW2ZaKl3fuQzklw1kqlDgoZ2U4m5xJCSA3Zvc6BLHkJMJcVOaD8r3y
uB7RJ2vt5hRcnrwXs9PWO9HhmPL+mh+6L6gCA/l2kIPgybW/BnUxo2vVNe4DMsmeel7nZhqd6k47
dPdp1tuKXytmdwcc0qhPTE0k0ZFM6dAZ1ukJAS4Ej/dGbtHpeytxZi18cGo0nsq4mTYT+LDdNNoW
OifhR8Whl08Bf23Bf9NKotK0P19sHWKjwP/loaEG9aJWhs6rYbCHbNgkOMyi1AxcZbgYZ31Obt9f
6kPbjecz5Zgl8tjr2iiusZDetEJ5CNFBbQJDqbt+W7RO8+1vjEOMIykC3QQQZH+KoeGIwol17wHv
pvE0qyTsXBNJw2P8zgOJyqLtB8+DVpBDJ3R/HBFrsyYsxXtoG3DmwDaLC97ZzY4Ce/Ln+1M6PNQi
MwFik6xh+fmrk1oWrSKKZSiDku8pdjYvWSiHP6uGWPo3Rlr0z6j2guxdX+96V9ipXifhA5YR7SYr
Re/Lqlcv2cPhkVB9aFIIjS+MIz4V7KP9ScEA6oH/cPQ0ZKv8qWiKaeMkqLtCS/OGz+/P69C1ThZC
CxXm0QJK2B+szEdg+nqkPNhxBL8wUYc58Z2qn8sgM3Nx5s2WOp97xiz+fH/g5UCtAxf4U0q6SKyZ
EHX2Bzbygsdcm0SPiXTkM+ej+pw76ksF4+pSS2PcBEMbwPKIidlli2vEkWz6wLxdjBRRolxYiNQk
9odXwgjbpainblV45WdwqOOE5YdXXehWn3+1ay/5DOSwPaauceBaQz+PwEK/BX6nvZp1VpN5RG6G
KoDjlk9FV2fATxsrRAg+M+/IGtIjl8vBAdmyyxVOyXe9b9vQqfvKQoYgjmbxpZ7j8GZsos9a0WUa
gSQ/ptj39jJb8PUs6yKFTFFrdfjr3HKlwL7qYdFVvQs1k3hFEmY8v7973nw+sHN8OcrHKEcsL7D9
z2dgR1QqVlw9NrbMP3ul5rY+erkVHZjJaC9w6HYTvyksK/h/G3cVFnlWI2QQAdjOI4ugEDrWrTsM
4qRQymGbOjjEowwQfjQWLpNdisnUtODwrAt2+cjGjE2jeuz5mpsZtv4mkwgS0dbHx6DqxEfvOsZb
Sqw824EMvZGO0Aa1odcfVY+2FVv9ae1Whuq3sCGVT0lIN/+jR3EZDsUpLqAFoLiGD2QJzzlnyOpH
C27QJoOnsYE2V55m0pL4uWLoYQIeOnIu3m4gjj9SDtzPFO0gA+9vIIrWVWFao3h06aMBd/cusjDB
ncweijSgzaVAcDtKln9zs2PbDkhmkbiCX4CSz/6goPtlXOiOeESwSHU2saW1d/mUqtOmbo++gg4O
RqWJT6lyIteN9ayypr5o8uqxJt/5Atq0unUqYINzq6jjkXrBm1O/TOzVWMvPX8XhPnHloE9l9ZjT
xxq3aLaZuW9naNweGejNdbYMZJMQkqgt6MHVK1Kfq1Ra41A9Oggu3Q5ZV+7gjWdB6ET6eYonwpEU
/dA20egAUC9fKkrrBGMkGsgIG8DHFmD6WcvmODOcchr8KudV54hGua2Tdvv+JfMm92aSrwddbRPq
g6VXL3ysQor5kp2hdIGTwC7auhNWLV2dRy+xB56mL6zwyMV6aNfQJAOlTfWc+vlqgY2ydEfwejAX
jLKZfRRk+s3YK469yeAEP7w/0UPbhpYVlme8sqhoryYaujnovRTOJQy0+jYb0R/f1AKzr8374xxc
0IWuAE5uwbesDjs6I44Cfw484JSKwCu8FtPJ+YdUwxdga+oUdAJDY1+tyvzI1b38y3tZzvIp/z0y
ZiX7B6Oeez0KO4jIkv36pVoASfZcqDu9i6pTtEq9+9moxsov3TIPAx2j3vv3p37owOBJtdjdsHup
Hu7/AmY3eFWVGDCMButC1yvzWpdus9XRsyFg6uXX94c7cF4AXhiIMv+Ur1iXmSqPS5uzXz6GAvHR
Sh2L2YcDo/tcHtm9o0r3ckjDY93zA5OEzcQL4CeXgpRuf5KZW7Wl10F9G4bWuUhUEZ5osVqehyO2
nn422vOHCT7IPxOIkV+FQ0FDa3Xh1dUgmyVzRDKnzbZjLPX6VGKDeMy84sBx3Btn+fmrixVKdzmW
cI8fp06GfaAanTzpux4Lr6yl+PH+xzuwWXlsk5byMdCCXOeKXZGQECQC4L5R1VrQw6s90zCi+obw
c4QyQYoeho9QvKFjxScb9y6ljeCdvP9LHPyWtH0WrMtCktD2Zyy7Wkso/vIty3CitJTNJ1Ebuqck
JPPJ3ALffX+8gytMdoWPD2O+SXY6TamboQcUXmV6vVVabjm/yT39dMbM4piP+8HJITQHUlJ1qVCu
Nqpu1W1ohfDCUHrvggl5lzu1r9UzFNi062zKoyPH8eDkeGEhhbDw/dakD82JxmyYmRx6z/Jy7Eyl
8SuQLSUg89Ezdu8v5aHDj90e5UE6BjTUltm/2qx2pTsybxLxyOkY/TQtQKSGjnqruV13Q1Cft6HR
OH+9P+ihKZpwixz0TRYzqOXufzVoZKtlZscTJ8TU3Cuv0vD5HlLra+kUw9n7Qx36epBMgOvS7lmM
2faH0oSR1sMUA2lv03K8LIw0Uc7F2GnTFTnyGH5VO8VU0g8/ORanZKzlF+V3no6rK8ASknJ1jdRD
WqnqfZsUEDVbdcxetFp377HvvRJq7BxTZj4QMgHRmtzjP2sr63Kv0yJkIY2meARKkvzppVPtt51e
uRt3SJC5DhEGjv14cnVxGmOvc0wy6+BWWuCgGKKihWSv0xCZi1BT1OIxz0Xug76CbQOC3/WVVmrb
Lp6hp+a98VFpfwj3tH6WheYi4O5ZXetw2Nq4imMug0EWZygezgExsjpNa90KIkjQR9LZQ9N0QasB
I+e64x27v6O8vDLKuIKXgZh5/qRkWr2RCGvezGrbn1ltr45BBgP/CADk0LdlD0OM4DWJnPVqcV1F
DY0ORY/HUUdUP5xKZUMaFD1oaoOVwdAp284w228ANrOPVptYX9JoADXos0NbWO1lrIjsHCMKurO4
Ml81pdYGUQoW1K+qatrosqg2UBLlkRb/gbjG7eLAIGVUiI/rkNKrNRXciPmS7J0CUR3uBoCEm3JC
x2GTNJU9+FnZEdZi1O7uYtk7L+/fHMu+WaWBC7iH7JNPvXT89r/znPWaGqLi+ljqs5ueJz3cS/on
7od7xOCYwfOS6dG1gMG6Sjf1NDYlcoQ03SPHlUGXT113JmeZiW2COnx2+v60Dty9bCOwXws5DcTG
avtSg9Epx9uoFFruYs8g2li/tEMzxDGsEPmcHasuHdi5ewMuP3912c/DbPNethFk46bdNB7OzH6n
eM1DJXkEyr4Rp+WYlC9ZPcw378/1wOXP0KCyaaPCtlmHbvjpepY5yE3iyevCnuo6N9uVs959qb3B
+56lhXVk0xy4HBjRAX/qkQ7ROd2f7ODC3TAbM3uUtYwxqIkdc5uMIn9OqEz8VSo98HRh9/GReHPo
tLwedrXGXV+Xigb67NGL5LOohHNRmm2W+bbo6+cqlBeu232y2qY7L9VE1Nu/scwLaRRbaMDVa9GY
ppz0UG/5wnOPKvaIAFxdRNNzq5rTCcJfw4dLXRwYik8IE9j8/3oH69OAXumQoZXYtS9o1UykKJH2
CL8H7vH7Mzu4d2nycQcBe32DbQDwGiKeD1gEIM55WFfFuSFDrCYaJepOYHS2cOHi0D1H9uiY5fTB
c/pq6NUn9dCeTIamzh812GAAQ2vP2XqKaT1AAR6PrOihXbtwvSGX4+76BhBn9ZS+9cxEJ7Xo+iZI
Z73tz/U675udVBxvkyk6fgF9rVnz6fsLfGiWFLoWArcJ02Bdei67yGtzBYVW+A7TxWgps+/Kyfpm
dk330RYN9ywv3MVNkL0DqmL/aIaxHnZajNItECd55tZzc4ZMlHObN2N/9zdmRRuVKQGzJYLtD6WI
aTFviTN4U0V64s41ymJZZ14nDoHkbwyFywM4OCo/lH/2h3JmNi7hmwtnrjEt6bPJ3Nmx2fVYujri
mFP0ofMAcurfo61yLUBEo+qmYIx0KHqN31WaZV9p4WAGSZ55fu2MRehreLicVFZTHkmB3nL4li9I
dXvRBMIeZ010nr1QUaOe0aFwaLoPuyBvNo2+cCcxw7AcXw1H/ZIynPW5SBpbDWanaM7zDP+PI/fC
oW0L4Yorz4LBiXTc/qrrdYe4WJ0Wj8XQDLse2OMFjXm5ta1MOYbrOjgWsvW80RamwfqxZGdt5dQa
4gM4LaR+UnSpFlR4pCOe3NJ6fn87HVpjcDiYOiwN/KWBsT+z3GoqZSpF+kjftJ380tCyYTupc7ft
c9mZJwZGSEMAA8mezjVcia89O1aqDaiv+vb9X+XApcT7kLvXAahLRF2F0siDK9/k0I8SkTuXZTIY
XoD5nW+F38ICsRYf0ehj+/tAwkDzGwEvXMIWLNvq0qUTZs9TBcCrHsb2xWo0qe0cWSTOE6rytRe4
iVt+WLAWvI1Gis0rlYNKFN9f8VYXcO1mqEJuV6bn4TyKjubJMJ6C9FOvox7N6iO799Asl6cpMq7A
EmF27Y9o5aEaj3aYPioTNuW9rrhnjZLmNxZZUmCnSPgdGfBAKg1mhg9JimAgXrmaojG0QsWSBiaZ
ltpB1+qj2GbaoB3TAzy0ZVB64wHMo5uAttq8jRbZY6S5LCWg2Vs9bSp8q4Q5RBcDLc7opK7Q9/LD
sXfG7Qc3KyeG1tSCX6NMBKphf0mTBLSErkWg5QePhzVkFTsORGRUeZC76JgFlj7lMsDJ0Pn+0ZHZ
N4Q1nmgQhDDi3B85WkTNUfzuHiON9njgaCk2V7Zix7OfJPZoBFo5t7up145dFW/uJTbsUjUClEIw
pbqyP3Baum4ixmIA097KKyH686hrZ9OfRDF8tCS2JJWgU5goNGFsjfaHGpNJho0XO4+Z2UwPOOyM
d0kUxoHXT86Rrfp2VgxFS5gbB4ADp2R/qFoO1thrqfPY0foc0BcHDwBP0BovitLMNu9/uzcHcZnW
orKD5jfP+nVvsUphiM+ICT25bhxvYXLNf5mDPT3EjSr+XPbZsXz2zQFZJoexHCBrqlJo++zPDgE7
/BzbrHwacI/YmrKRsY9PdnGRe9X8Fa2v8axMM+9vTJN3PLC0hbP7Bl8Qhq1djp4snmpP2psStXbV
R4shxxbFLk6rJm21vzUiJM4FIQPnd/WmrjiJKc3w/Kmo5sEfx869KpwuuoqnFKEmgXfQ+x/yTV7E
upI3u7gacP6hHu2v62RgEaGMbvE02l24nbpE2cLxH/9EdKHbyTiCYFVkY8rDwQu9IyHb5N9+Vacg
YPCKR1UWPPISSdZPzqJMY91lYp8rTfpzOQftMQGqNeF6EanQlx7DwphdMp7l0Lx6wtfWpHR2Y2jP
2ljjnyir9olS31d9mtWLkUfuUzU2yi5zs/ZP6g7NZdo1t8Ch2vv3V/mnMMTrqXLPqKRdrPQCcOS+
3f89StGCFFHn+qul57ZS+Ugyjf1FZMQdhjOdJ0B3iNk2k61FK2naIcsUGY2PjWo6fJpzNMtPo84V
3be2bXUErFrP/eKEtnxx8B81swWMMvZnSiIAMoBt9fprOdgwDxXLeuiUVm18zSz6a6PCG+Dbkakt
98r+1CzsghatrcU1k4r8/tRaux2qJNSSr+MA3PkapEP7Fb11a/RJe8HWT44abbM2da3TxKhNY1vb
GKAY2zIp8/liUitNu3ESBVOLOXaGeDOVaTQFepHM1QlEsSy81oBUizOcg7FHxgs1Dc+qQi+02yzj
h47dG9YRYZXV7UasBzjBgUffieCPP/X+lGYAfaHj1NMzUGNxp3f4eyPDjbFsq3vRzi6PsYJQdF0v
IqIqACeA+lEgJXlcfqNX+7RKhlLJDaF8tfKksk6UZuIh5gOMr+3zucD/dVv3phcFDrAY7Up2brPx
7NKbthbOHaW/VGuKnUwj9ysSX4qGqc6ESjLwr94N6gQyxS5VYlneFU2mZohHzNEnqzMd+9JyW8MB
buMN5Uns1phZNiZWLhcyrMy5/jSP6Hi1V20xFSemQY/lbk69QZxmoissWtipUhW+NOXYn9CNkeeo
HCGkJPNRS25mLRquSlvqru/AN3yx0VObAmHK+d4sEefYNErPmUTDot6l0zT2p22hZOGJSHu9CcY8
Epciz+s03XWVN3bnoztLKnCDMYX2tYC6/C2jLNb7jh7KeusYSpk8T+aUuH6T5Wi65UVmRf6o5YqZ
7vASDpPP8EDyJ29iyS5KGuWYq1pFnl5VdSX0jmKBSWveb63aUi6MOnS+oiZi4Plee/mnWs5d609h
mNonVhGlCM57U26ejW6iVZtWBze5hcUyVFuXjd36bT56d2Xe6MjjDFbjnYDUy0J/shAKDsaoMSQ2
XsbU7pws6pIzqVCnSeN0Vu4agll4KkY9KdBYmcf43quHyt2Wmh27m6YD3XpZqmqFn1BoF16/jbQM
e3iwuKNz0ZtCc2geNGEZYOKQmv48je4XgzKpfeFMulff83oyu2tLWKUJBmDOzvXONMrPVcyZvZSl
HK9VS3Ydlpxx4vlFPcvorO710SMAytramobQihOl85z0Ss30zL6uIDaD7lXkPJ82iZt6fuvGoNiL
uRSnWPYqF0lHQy7o1XQov0ZVHHXBSJh/QarGmYLaFtUN1+eyauhGjVtT6PF0YbQyz68dMczfkb6J
u7PwpzOenwpDMzI8h2Xo4FPY46gXELPs6SSKw7G4ngdV0XLfyLhcq41SxHF0ZZKYhPfIjGndGX6S
nnZlqlIpz8IC8RYRINxUFvdRUSjRbuzrMX7Wehu+Y6M6iHRvmjYP9e0Q6lVX+U6B7OQXlMo6rG0H
rXGEHhRDUlifVaCH9kUhgFidObWIBE0jXg8BR69r71VX0ctop8+GUUXBkChO7w+FbYbnw2CPFacm
iTIZBXaPjxJm8LWbeA8y1LN4o9tTSGW9qWl2TnGk/hlHmCbONAcjX3IvpGcJV7O2awtV/xG6noRn
F8XGZjCyqd/qvVSN+zlWpuFZMyoDOEqvdumfQ9Vb16ZixNiid8QmnxtKpwnuRqo8R7/KGwMI+q3c
9J4NOGfQRaHepXWR/uiAulrXqsq7aKKyZ/v4dRdzINLUOpk1N9Z8VTr2iz2XxkOdylRje8ea3NjT
DE01rFBmhbbtNI0vche5Sx0zpZQaTCPQWIAgtstNJNsAHM2JFjTT3H1zNSR5gyZTipsG4KLrx7Zw
x1PUf+vJ75soHH3LKUVxXmMh2+zUuI3PZiM3tI1s20nxvamd2tqn/IqUO0mVKDbRMLifeuiftd+Y
sDE3ZmiJ+MQwkSvLtrGVK/ZOzmqdnfUwlxqwCHnuWU/4/OCj1WP07edohca4snq9+clNKizTcqmH
5mXV2Glf7FJ1Nu3zBAnmBytPp2aTz4YV7yyJEnXg1JF1j3pqOsDxnpze9a3B6kXk1y7v6EBPM/Ep
MjFIesw9kEvol/V66ke1usxOVL2yobevVzuyAFiN6Ax4+a3o9f5UHUqdR5uESxIUY1zMFwjNh92n
ucHqXuRhpj5ia2H8RXgzoz+jcpp2o9aU6rcWoq0eWM0M1MuKo7w5saq5vFG9zLMCYcvU2hqj2VW7
iZZTH1R2bY47heYmCG5sWSt/ykA+nuZ0SeJNGZrOQwnGY7oYWreHoJ9bZnfWtd6EcaFIhD/MbVte
ygzM17ayk9E+K7WB/awVQkcG1VGFvDOTEtkhsEy9vQ3VEkx6UzmKdtnjYaJrmwaVee1lKnAGv1aV
enZK38JOSr+MlkIqaICI9fSIGV0Q8pqpHrp0qERygqEzdpsbvKnnY+YFq3YGjT8YYOBLUf8mksMq
3o/jNM/DzpvgL6aR1fSnImrz+7rWou5TaISccZcwovlEG3vcibY1Kr8oO7c7ktSvnoLLb0GFj7wF
JCFc1zXbz2h7dNNiW3sOjTxJfC79R631MI0f7PzH++nfm1SJoXi7UwHH4YYX9ZLjv0pcIC+kcdRW
+jO3YvnYTG104cSJ/NpC9u9PKs3J4t37I65eLEwOzQKkC5CHWd7x67JBlsZ9RmIbv3i5GVu+4lTD
tdYX2iVOqpzqqoYyLiqDyN9q1ZEXy9uFxY4NpPLyrEAmcw2wK62BzpBU0pcWz6s6yCY7eSooSW1s
fBSPvRmWpdtLrN3FNWhpji121ShX7i8tXqKuRX8qfY7iVrlL4US1V8QOITY4whTuxooo5J6UVm95
GNHlc72tEYjqtzJCLdnPjBRmAZyy+iwElH9vggbuKfO2Xv9XOMSuMDdSy7vky6DEqrqDZ1KoZ4kn
m+91ads596ZbiIsZkGN/Sq5XftAGgBybNhiVf3rUPz0pVnWnPh3tpkon63kmW5ZLNNeim0yP5cWg
9JJNW3dCbt/fOm8+H2Nit0FLFfbtgrPdX1HZle6kU/B9XqJWhyi/NyTnnULpxBde1HXHdsv6acTi
UBpZ6v6wYD1nXVuLhrks5jhRn8fUm8ZdVWlldzMqzTBfWDxkhq2FWxqsHr6etSn13P0KOqPXA5oz
sKUm+NZj7qcwOvPPcW3wVl9UyWZ5rVdlp53mU2R7d3NNip74qULGV/qVYcTVj2SqQov0vIedMPqi
C9Xkz4pIFm3DbG6Ka8/NiyLQgS5mWxQ/tCc1RsLSt826BjtZ0UXjkVOlzbko4jm+N2VlyZuo1EVX
+rMxdmIDyluNAgX/awXnKmMI07PCBFTqiyTUO7LcUFe2WNVaaR+0dq85O50+/ZwGo9k4Te1zWVAg
3xa91Y9i0wlkO6eLMK36BoMuQtiDF0ZF+eLE0mo+WLvirlqIgjzvFn9FalerKyvpqhQnt2F6ol8Q
bZO5VPwwTtxrZzZeULtSjvS51iEBpQ4EVeguUDmlu77WCGtlPGpD3KpPiuCtsLOnLNpNSqbfqLmV
RyeqO/cb3c2N1M9io478xhaZeWTjr29pfgeo9Ytz/fK2JTLtb/whUpUo90r9KbIjLO/dLLsv0b/z
qeCbpBxQ2fz3T9qbwsvPETnYwDWANlEZ2B8xq7QOFcFGf3JMsoqkdXlPxDLZDQJHMCQi55MmElpQ
Ju0XJVHSC60zI9x2cu1ItDgwc1aeQ7/4CwPYXc28sOKCA54bT2GbJGcqzKut2cvpFuCVetG13XB6
ZOJvzjxYemo8BCjkPUDsrnaXnJxusAbbfJpSr/nutLl97fHusS+g0ziqn3Sp623aNpvzE8FDhSeu
VOS20/tq3oQD+LQdWIvwSEFjVT2lWcIvhRYVPAbqtSjx7H+NSKHrD9XNfAIGFAd6WVpbV9Sd6s99
OXwtBFoEu1kaofpwZDWW5X0dw5aB6WBCtyFq2oCX9wdusgl8GzfjUxy74RcwJos1j9lUp3XcGt42
FvE0b7IwjbFeF/KB7mm6hXirHlMuPbANYFTwssXAaiFVrhbA9BKRWsNoPXVN796kUneC0IvtliSw
RqtPc0XWnfyc+399G/87+iFufs2y+ef/8N/fRDXxOovb1X/+81P1o/zcyh8/2qvn6n+Wv/rvP7r/
F/95lXyTohF/tes/tfeX+Pf/Nf7muX3e+49tCWhjuu1+yOnuR9Pl7c8B+E2XP/l/+8Pffvz8V+6n
6sc/fv/Gdd4u/1qUiPL3f/3o7Ps/fv+5fP/1+t//1w+vnwv+3r0kLf/+/J3/8bd78fIciTd/+cdz
0/7jd8VW/zDJ4hZXVgfdZM7p778NP379SPuDiiLlUjpEaEiQAP3+WylkG//jd037w2Avg/iF+Ie2
w8IyaET380fqH1CNKUIuNmV8Z8P8/X//mnsf7D8f8DceITcCMZPmH7/vJ2AL2p6+H3oHkNM4yqjl
7W9epG0ibH4tL4iHAa3DvjG2wzgeU5D6eRX+54yAx4TfC+RqgTJzXcI02h9GAnFV7DELAxwUw/vE
6OJxmze9JX13kByM2FQUf0qU2t6oE4RAykxJpvoaMu2f8P9Jpt0cWonq25XaN1t7FrCfAXyjhmzY
bYL1lqqPl5Vhdp+Kvp7y7ey644tZhO35gPRRdoILePsFu5CYIF1S5d30tU4/rsm15mm2KnkjeSlG
F40NvNoPrcm4RexYr/0u72Qb0N2bpG9pChlFo4KvPAtzbvuzFCroTWrwaKZEUY3XvVt79tarM085
Ge2plkEdmuVlUSIi4adl2eVUwMPY9j2T6QXq4M1/Dc5QUx1II/EpU+LkS8I1kwZ6YwODQ3x5CKSJ
ggviZeV02VHyM86mRppnPJ7n82mA0e/bhY6YaTVb9UAlKweO5CbIFgUii/sxsDIxmUHPbFDXN8v7
YnZnZSOAb13HRhc2Pjp28W1lLu7zXNjhDsISEToczdANzDZ36VTWWdFT+sr0a6XP9Jcsco0swO/a
/f7+VbrajKSSDtRT3q1cYShVrXn7WTG2usPbIzDmxjttkAbwPdoHR8LlCkXBZlyGgX1G2uqCv1lj
F6YydGnJNkowNeVwliXOXdOjoCLABl64RtUECfDoCy2l1c+xTS/HME2O/A77d/WvX4HCO61o3nh0
XVbvniitwtErKiVwrLi5ykdpnCZNovuzSQWjS+xjRJT9V8Gv8bhkmPjyZLbX4y0cjAwdXCWoirEK
zNkiKrRNFpSlo/2KCXsh4fWNoh/4iqgVMA4CTqzxWsUZv1l4n/gNBhO+HMpJrScNWIbe1v0JWefW
N9C2njcKwQoIpNXciEhVfwwoVWY7I0+Ny3FGKygYEQT4VPf83ifh7LWej0l4EiCrixA5iMI62VQc
HzeYbLyPxmEWF5XeZLdLJL7Cv0f+gjd9KNL9H+PXXsz71P+QbSd//EY4bH7bdeX355bg8v9BzIPP
9uq8LjF1L+YRXX7sxciff/5XmNPNPyA3gN5bDhc4t0Uh6FeU0/gJniWLyswSZ36CCP8V5CzzDxre
EIWIMgsz8lWQM70/CBIGhR2yOeQiQZh/IMitTjyZGQee9BgwzQLEQwpvP/yo6J5IwGlqoMxohm7R
plLbXapFZeiXkeI4fuE0ko43ncabuY7trZFlxnjCu1Eec87bP4k/fxXiC08GKDYLOGO5GV4Vk3qz
HuqGCAmUXE7bNvfSnWvIb2FDpfjV1/lXqH99EI+NtMpLETPUsZXSVUqkhUXFxEuCLJPpJzvRj0F7
Di0wrFOYoBBrgKOuRS90UeWNUmoqajttf5JBjgqwXxMbL0HIuYz7bjOZdevb+mT54TyMmFvl+vPH
5/v6d1it7AwqNUVEQQ2w/0w+GXS0NiEX0N2oxccgU/vX96+PiHTJIqUDOOwNE3zhgQ8hYiWBO0/d
pXDoFgW2CxCXijuQu0CrNXnMk2f5XP9JoX6NyaPL4jgAJ4Uytb9xAN9mphUzvZSvGPtKrQxbXUHg
iI6Ccq1kqr488Y9BgH/SWdfD8sxzEJSnjvVG1mOK6qnMOnoUZBnigd5SdxnF3ZxuG1Tbw50wxtAI
pFNSqwbF5W1ML8yh303S7b+CQCjsU+irlrYtVFvWG6jIgJAsATt3U/RxrF5VMssSX6Fg3t84aV45
xwpUB5aNbALfEhqftE1WNbh8EZbB5EgLHDPTJ19GcX/i5VRyiUOdeHp/C0JpejsceTtLhWIZV9fa
f3CaTW8Ee+UFQpnxvGoWIy9ulyS5xT0pdn0y3yrc9Gau5MEQ6Q72IbXe+21lVZGfzCE1/UgR4RAA
2kCEUIv/F3tnthu5ke75J6LBNUjecslFSm2ltXRDSLVw38kgg690HmNebH5pu6e71HWqpi8GOBcD
2zBguJQik4z44r9O3cmAfnKjxZ1cBlJQyukgUZs0UT9MdoYefFofVDYYRsA9bx/POon6ccvtHAkW
Ndh5WDhTAz+d2lIeqGrvv4OtiZx51mtumwzpS3TuYG0cMnEKQqEsD/GG2yHyPXBKH9rIKwBXI33m
SHQ7tK69HLreW0jWGnqMa1pTbq9Nu3bVri7QyV4N3jxkoTul2v3gSPsdZDXrdonVbE40kgkhQqtf
lkhPOvLW/U3zvhgpxEdg89Jowej13idj9eR+cIFXgskY0efwzzRHQsumOUZSrJURJkFS9vXev50t
5nw4ELt7JBNKd68WQpPviBhz6r1q55bVvdrcR3/qUsbhvDJvXGjGz9wmqHNvMeevZ/WO2oHO5ENU
bwkQH2yY822hCpAWCoOk/VBW1fhF2Mp9RuMrXshrWY2g7Qpx0TnT9mU0C4J/KwyNL07ZbNdDsaTf
DGUud7IdYHA3XIWvZLu1XjQ02wZ9n6rpbipXMyPDs3OeFNqjlmZkoe4L+ozmsNta/X4D1EhjL2nl
vVd2CBNcyY2qJC6LYC28yQ4I5d8OndNClJtVDaO9ALb5gfLGiZiYAWNCoPkuNC03xf2C0isp9lup
5d9hoY08KpjqT3ZCd0BAk6Qvo03B5t446Whe9ECIcDcsUggiIIljYeamOwct7u3taU1SXe6FtsL/
0ddr2xe5J03OE1u9yGKPL7B4bIgjdYmVtsc5aDCFyKBt3eFxxMphQaj5dndAHmY7R5swqHbnylEQ
0+zRYxQkeeHMVtC0PWhOUNgMx9cLSHMKgwsVGtgDWq94qPv1jvGxIWOdXaZHswZjFRqJJdaoxtnz
xcrKfI23oWiLYMh0RF6+ktMrlS5zv9M0bdPDSbqOOqhxc3hVbBdmv5hctFKbHFXoWyq3QjY1zCQI
FUo3ZswZ36qeJMITse92sHRlYwdyK5YqlL6pXaeYTpyDmfUodQeRiuWq3HBTAX535rK35bytO6/u
JhH1VsKjMHkKqU5Q+K7fXMKQOsVjS7ufCCZNznbUiK3392j7PXWVuGrRrsxhVup55WQh46brnX7X
nfvMviVjVqzHdMn4i2aYRWCINt21ejd5yezQR5B/3dpNPT+NpLfLG3OCeL/Rz6LKAPChvbRTlY1R
nqSzftf1mvXs6BjFA9Tk7bBH3a+Fa51DUYYtDytKIWhvkDbdH6ZrHgGCDDvViaOttMQPEq0bOMca
ib8dxywbynD2t/zTJpK1iiw3s+8bw8zswFyQn4Ra5+tX0sS5E2Sl3jfBlKuxCNre1+aDSCtHxdLQ
WUFYNFvHeHag9G9djD3vhjNv8iWpu9yd8BwmSf/aCjFsU9guc9noV5nJWX8MIGCc+hKGsnephMyF
dEMpkT62QTf0ZmcEegO8elOXGlVOka+PVVoxNOUwN8dEq3VsjWkuHqrZmWXgAyayAzaOjcwtE+Zy
Zc5lTee43fEQzqajtVFSIGcLF2OdHnoK0jM60AxyKSrdk1M488OswHbX8lkRB4YtQ3VeG2rTLMRO
WnO6b5O1rK+AEUvzAOU4tvezQ2Mv71EjnspZyAchG/+kGUN2BVm7zZhYDMCLzbHTy3YgLDfDxR2B
hZfoUEbuK/6vRyIlk3s7W2ULzy6daNkMAWq91s1bknH4X5feCNTSqE9Q6eNjNqv2JBEWRGLxJIIQ
RblrmiZR4op4MMcpRlh5VWX9el0U1VtrJ0AhPaK9uFnAesdp2AIyHPKY9ne5s83FDcgJMyPIPneh
CqGuHsZcSj2gM0a/VOkY9+gUY73rg20pPqeFSCPbqjw9mLPJOWCAynfa4Psv5Uy68+amd4OcnPyA
nuxEsWRyhZSIllar2TkyS4Nl1cWlNnjwpO0mdyxA5QUS0DTc1HafEI3i0QJCXW+uloxoDREXfl3G
li1j6Y575buok2zp8Gx4aRXYGY6rvKyy3aR3B4Kjngn/almKutV7G+vR27ltVR8AHOdjOSSIsFZz
PZCwL/f1xMK1ro639xEdKHTgm4o7e/3S+O0zCr/qMLRZrKyeLcAkh6r0EonuAab/qlibLshda7ws
R1KjosJIXu3FNvY17T5+MBMX+k740bGxtORQNuYXb+mcMtRq47UvNy2kxpHdfCzK/VwPeha0xaJT
HtY+J+sinpNx6x4sVr2Q+dK709RmQVghUbHc+XuRdSLW/OxyHPsvq5ugkulRYDTOkSLeYq+ZxTN+
jduFBK99VbNLl+d7VVbVFKfoJKJtULMfJjoFXkbVyGOSDZCwTnYx5saDWVl22LTQ13jx+91SjO6h
QJ5yoSBIgybvrTDXZBrMzAZ1QLqO/pLkyKWiZEjV3mhM67rwGrsNegQ30WCSXAQIh2xZlv2r3fTZ
fWPKOQ+Iye6dCF+gZ8Zu2t1WQokdFHJyZIp9gNkxrpfcYccx0UKhj74YyNGuO7MLvbF9zxbzuvCT
C3PYNIRbxnj0pna7aFP3JrfbJQRGOmUmWqfE9bXQac7LypKlqogYfU+dbLLvTIreu7sButX+loSZ
QHOka/Z2WWxiFPwEU4W69ApWAzcN7UarEekv7Mdsp6dM0UODBC9BDp4du3zb7p3FupkL95s+82cm
3J0HZyxC2erfl0bsGNKmm07Tp1A23l6a1kgAO2Ierxgie/P6YLDsm2xJ5cvqjNrR3rK7khNvGfTF
TKEaqf6R3mntHc1zeWAMaxOJrdoRMjHs6saNZs9ueJr6eBarEzQzbv5lNIk3nmKmweSYOwtAGhFH
cd6oO3SQ6S5z61ekRd691RgXpUdKsUaJe525ZYDq5ypBRj+53ZvtSw4w2nivyeKIhCYc6QGbrORB
za0KZT9cdlhxInR1b5TgLcHZSRhMfXJdV1osyDSMm7HPLjuDo1HC1DNPxpexZwTvl9ZDimTo+6xk
XLaSyou6oqW+Pbc1sr5N/meZ2sn+rEo/3/tcvLTKnQCi1XcdbUmUNSoaZ8Rf+fDe1ZYTYKhtolHg
z+66ipdTvdp6NseZmONN86eT5SnWW9Ve2QzES8Bi7wXVli6PVIHlIkasNeybwZJrpItlCZe2F5Jx
BbEej7s/MaX6kGfRxOz4kjopOo/MztS7SXJ4h+RDsewhe/RCrxzyA9zfdpeLJL1X+do8Z4swk8B1
8p67Vqe1TxNNRj23XEz9mzsRJRoUKKT70OCZ6+n0IyeRI3k9NQFbKbe+qRYnYj4RzdEgMhzRluZs
84vfu1u+13On948dGbnXhVSJvTMSu70t9aFLwLp961DrY3ZhsgMjykwEfTfDYK5Hvaz8g7a6WRlu
21zw5IwNPX+2n1nvqSGqKnR0ck4oBLOG79zGiii3qUE9myn/66A8g2zQZLYJFYDJyoMtpcN4NxJN
9OrPq20GmJwdeexI/rwGn5fcRhIZHog0lGlUZa75yVN5hQRSM4prfVLQ7QNy/TdjaQw2AnAo/Iqj
M+YhlAwGIa6ySOJuMHsvIkl2WqLNS5h8TYfE7SAhim5EMNjpTxx777u6S73QV2Q2o4LtqzIwm6yQ
gY7DgdtuSx8xlNSy711imGUwj6g/o27UummftmjdAjFr+dGgo+c1tSwVL+gKnibfmcxdMWvj8+K7
wxCtquEuueYAZIWJyd3CzkvFKa+sSY825I/856wZeNLZulzOdnP9JFwFn5DWPKiG2bgPRHWzjXlT
SZJjJlIUa1uSDK8jHg/ulSJYKk9Ipw875Ta3mep9O07nJGNvSMuVD4fofXWL3hOBbIzuQMCGmo+T
afffEtPNX+ulkXcYcpZXhDf9sZo7ZfFsN71FOaGPNXqAnw6rpt/25Wi0E8P25q5htwCXUeXoiynM
t9l4l0hyn+3EZz2q0P+w7tIYs0WWGsQj/kfBIM+DKYPKqpZPNiLUr6Wsa5altE+qcMYEcZrPmDIw
9yA5rsy208dlbi1yR9qT03JMVvarXifOgyVqBGstJpU2zKXTJUGJsnSO3FlbWLlWVXVnV9jyVcyN
NYRbM2ZjcNZ6fLIrd7pLE6fOL0Y+5VO1MB3Qm5Nocm87U8l+iRAtpKFtXoKc2JP3pHbaO6WlXY0i
O62ektbsv0jq6G5KC+3/+TXrHB6GtH+gTRYh5yRQrJBj6PtF5GhLBbg0j2hI11YwtEzblloR6Rr2
q4DQIHENMfUXDTWvYMtNajvggsYOTGjKvzf5at3N6KrYZYhBHiNmhO3F29p+ZJ9xGw7Yk1TNHiV3
9biOieEGRlM3X7V5howa06H/JKuVA6qO2hlvJ0ttGldVo3/tzxp6Ek/0xQ1HMxV2vORtu8WrQtIa
bNuipnBzlDrlltSWqHNW7XMlvcEIjE3r2nCokmQLpLeO5W4ttRXLfll53ORJcapykkFDp7rQVh9C
RVk03ZjsF9lSpG6IR8n5ZNVbQYYNI/4jLgybH3vuyA62qUOhS8lSPR0yAo3IoTKH7kjQl0KZMqXG
wiFPGMfaUamxK7NiWnebmIppX0rTV1dOBRcboAYsnrTWr93ALezszmVuNQLNWUgPd7Zl7KK+94Yy
aC0oPhCIgaORNpTbN88a52zvt0nDkC+l9snL9NUL9NGtEKQkg1vuIB2XR0F/VBu61HZoTNhNf2ds
CKSDfFHleCA3w633empVd8O0+na4rQi84wFaDyIkM4GPZUlwUuAuI+t5wh7OeU3usIytiK874T0n
udPKkFIN4I0Uffe8I5C7/A3u+mfu5Q8QISw2EYBoYEAmzwAwmNi/QNqitUWXWHUWVc2KZBtxFRyl
ufmM2Ym916wZHyBKCLS9k6cXY8QBur3uVnToBlaPB2ib/gp3XfYf6mJoDUDxSjnCOaSP4PWPLea5
j66qxN4ZmZb6LPNiZkBvMSHNaR4zkOm3vwb//g0UJkiWnDdwcNQnQI0f9Bdl2g9iXkVO4E5dRmai
jAjveX7AgvOdeCTrNzzb+a5+uOvnZisgSPyJqNY/MPc2QnvUbU4eTUQQj299mwzeU502bWxjj1Gv
7qIZ5VuP9iyG7hO/QTp/Qi6AzDAeA7MQSfExlrDR6xaYEXJBsYjT3UkjsZqEvtea5nf2vX+7r+RB
nLPB0A2cq3A/RjpJAdU9nz9qHdS262urjKxitiJjEsuhb6o0/vX3+JNLO18UCc/k7yCO+PA9uvNY
6c4Z3Cd8jS09ydZL3ntWYk1bf/Md/ttHYVkAXMTLgQ6DsKsPH2VZiztk9KOEZuqJ0NWZaogBW+G/
aWL786r+XxCY3S8EPf8TpToGapL/XqpzX7XyW5P/r//6QaFz/jN/UZeG+MPxIOJZv3R0Ory6/4e6
tP74k2/xIc7PqZQGT+bf1KUt/qDtEf3AOeKGA9z5Iflbn2M7fzAA8siincYna5Oo+x9Rl/7HhwTL
PIltNp9/1hEh3P9xeSVmQYp1BpxsNa18YjZOvsw6Is6gQPIBGmzZOZkPvePnO2Le+096NmzL3lkN
CDefyi1OD9riAqzOWXbIPGcyMDNnw83AyWyKsrkR72PaZGxd7qZdc4CS6qBXZ5hm7sbe3MPh4ndT
Ro5xx554JWor5QxfgPXOprW3O85Q9EmU+WPqkTkBrkFq1W6p+8QKHIKMP7liLO7NrgDIlYNVtcHc
004Z1KyVAm9A4V1t50DzKEcYUoRJfw46HSuyfAgaJcIjotKuvJnTUauC0bFGgx09aTgL+LmBFfOc
pGvOYggTjvr1hZk5BArY55mGr898MwrpqSBtiqqBqvBb/dgbeC7CJO3BXmW6agNrWOafbGrnTpDH
9alcDZiikqtUYY6QEDWMudDutW5Qbbt1lpYJQp6fG9G1Cm0wkGI57VZ6WijjTQ0tQH0i00Pvd66M
+q1YX8zN7j9ZDV9lgCKRsGilSkBLQuHqeGTifKlTB+GikTpP6LGWV1Tb/U0icjlFxkqANl4XK9Pw
RrcZljccqFbnM7DOwJrUJgCxHjrioafOB0OcWu/JT8fLNiuw4HKibYx852Pq7kkbd5OXer0d7Ooy
6UzGtjTKfPvAb9H0Iuzt/DgWQx77dqRyc5dX65uXNXe6cSKpiiFte94AFQ9mu03XW8FGl/acicCY
zNqNmbXeN818JLcMi00Ng2H0N0CWYa/mK8OZ9qLebtZ5ftAT/wL/5lM1fiu65bZPnyqRf4MeDotU
f8lnBFMyD5rNu5mn8y1eGYiSoyE1PVxsa59kI8mplQQJve4XtR9sxiY6tEAoga38Zt/XivNOGy8u
UZIIr9J5DVZh7upzdK2XZPup7E6bVw97k60E00gfF4kP1JdO5gPqYuteVFv7pdBHnLg8cx6COMow
Kw082jIeEulWUWMbsVx0976kNByj0MQ7F2gUcQFTK+2FqsgcPmv+bpbDlfCKW7qGusvmT6CGTJqH
kZKo8xA4J/NFlsrh2iUdyE7h/mQP+HEazBznz/CJTQo0c4tgFZ99401X18r2QiIADLsLF/0ZaWps
JOqZcqa4Hvgi3TM4cauAwbYKhtMjITQ3p3tR0yNEPrGvd0Ght8G0veJvuku26d6ii1wj96NLB54Q
Cy/hGi3FdSWcnef3oe6mNyPQluvYULvrrqQcJ/fEJQMtYPGUBuiaU6zDKMx3feGcvLGI/DELK705
OFY5xza/i90Nh3YCwdYes+qLOSeXFt7VVL2YotgCv//iwiPo+SXt7zvZVqG/HnIj/ZIJl18ri101
gYzko/yc2TUde0noZveLbzz0iIT2me2/a5r/xqN2KWuKKdtMBpCqdUTKyOLbM7BN/0ABEWG/ywpW
UJ/V4d0djuNdIvBb9WJhoSIxcppOEqO5pwQ9TGuxq/H8HAnpj2Sz7W1tWqM1T+JidG6IENiLZPnm
zPDWLKymeZcPHNYYNHuCRcrb3PbiZKlONHNebbqV7BOnrCIex3pn5E55uVbz+mnlRy+9/OxqrRF4
hbwiiO/a2spn9BX7FhaA8762H8v56Gzefb0B6JBnZPrQiduNnucXfrXhLdbwG/P0ypF67ip/92GZ
SQCaUbPk+NYsSrSagDXd39EbeEFqrUBLyes6vlgSjLheD25TF/fNQu2Qgr+vrbvOzW+ALxFcntLS
23eyeiDo8dptBtsJSpx8Xdj1w71byE+mthxtb4qN8VaDQgvz9NMi5Gnoy4tmepOSelB/nAeaSLar
lEUfPvNJWcMnc7nwl2EnB/dx6soIWVpQJ2FjTvt1Ka0g75b1Mt1O7pm2086WuSK/2Yr+BBN5gg2C
N+RtXBCB9sjc8X8I7YQVN/ar68o81NZwwv7jhiWqMpjBM4qfupFbmIEOtxcTWknpnVp8fwx8OQC0
9OSwWp1iUalqDqyFtZvN5Pu4OsfCKw90KCeXTeMPb7Ujygi09uB2/Y0rRRls6DLCUspHewFry3rC
PeBgqPNsS4FadNmvxUDKcneaKnt/bhhnX92mm3xyTmPyZaj0k7EMode0u0nWMSWPoVOs8TDXYZ6Z
ULXze587J12JW6MdwPK2nY18xgF3NJ33zaROprlx1xsP5mwbb/XajBb90sYyLqwxMrrs4Lc1R0Oh
2dmbtU2YijWOr+FcjjcljlJUSKHL6f0t78YTg/7LNiI2Be8juvpyVqUILHuLFHCemvJdz7E8NNZh
59ZH6M14TsXDYlfms7cYiFjdk9ZUYV52N/V8Xmw5Fz/Og/MZU7vJa/aFHvkI5dX7Nsy7ZdTa98EG
WXWfpL4wsNh2gIYrGBPPi0eC0qzKZ+cd2hdalpdozPVbtaUiUtutz8F99oNRL3jJWqSEGeboMfbc
+gAewCqYv+VieMOnyhc+3myeeWVO66FnMTeMFmAVF1DopqfU16IZxc4hdfWY9EdQyPyFTD2+r/KU
QoXdaRU/Xj3p+oRcdOUEfA2VPAR67xSxNuFzRTjt25h0PYc3FUGj3KqDsl7GJPUuh209isW5Wt3h
u8O2VmJEj1bsR5Odh45a4CHZS0ukXt6NMTzbdR2wPz6RXXmRtvjiPeXfTcmtl7rPdOwde9/f1UkF
j/ROoeMY2O162etdDFEeamm27638ovDThwLzT2CuMgQa2c02mBuDXx8o+lSGQn8m5QKZfhflRXcY
hvEaoBz8njepnY6lAinGwbuz/PlrKoQXOk5+BaJyAct9K6A6e6iZKVqU8eAIXIhDsqijNdmIREbn
RK8DZQ7sB3UotuHAuJVB0txg1Iym0t/PhtRvU/TUhTUHORrv4mubVILNWkQpOIhd1Ky561stBBoH
LlDdV0W6o74p7MtXq/D4lOZzl6Jk9tUnkv9DS71aU45uZqUEQN7l2K0KoLym/Ow0knnNDIo1v+69
JpTZqZrYCgTN6N6Bc/XXWVC/xgJfSuNUtQy0dco9KdjpnBBBYuiO1o7eiJ1TG7HRCdxn660/O/Gk
JSG+e7AMwb7cPom2CYr889Y9Z8VIqPOQ1ze5ht4owzov7F2qFLo7fPKVQhyhtddLPbteKO3J5CsT
F5jDmc3rMT3kZn8s6OFUkgtVl7nnkirn3APcJ89ggzsvKw5MJYcBli0xjZCUlTiDSEw5EBC9FNWN
3HXpV2nayDjObBgcRjWG5811tdRu4RdZtzZuEsBpIXg8J/Y6fXsktSberNTeecPdwtx9hwxIRDKH
O9mAJMEKU5gW6woq+kn23zQ7RVdzI/VLRAyxnzSRXwEjFvau6t69dY1FdnLlG7iD8r0oGR0eL+hK
RJXNtwSYvqxvxi67cKb2ctSr9AWSbD/ChVQKmNbOAnI4EhZ9M55s+77yGbam9CimcW9Uy/zNdjzW
HUIPemjG1iksvubKCbBBx1bKCYMCExE0Mnc5QrxYsNlkZtzmxRI0vTk95UvfH5Eth6BR0cCvAE2j
o7EwwAzdybpvasHkFDVlf1hcqtZWLcx6fj/Eym9Qwo7mB3kRNlRb+Yv7laqkSGn6g0Nqhr91HDmw
/LCLgxpT7NeF8zkoZHPH99wgD8O0vk6zXO6aumRXZv+BPlFpcmG732xPvfbDhaWYybE91PKy8LIr
ZRAno2bnrsHdrW+XuWZ+qxETjS3x0gMRYgmjUONzhICsC2feILDUgwke6+oYZYcCK4cZmGhq8DXs
iHLYLX3xkK98UU59zNb3pVoPKK6vimzYu52/HytnL4dvMK6xk1uRIMsvW24ma9ml1hLizg2LuQrT
trlM3WpHKACVPs3OkJ/gbuv6E78rAbrEtdeZ8yTYdDir3pl+zfHMCFuzuSpq80xYH+y03G3yu5Vz
qDDVwzCKK5nqJ4/F8tqu571jcfZchlsk+CHW0J4e5yKuMsuKRkO7U4Loipm+RH2xItylpRkgDZ+w
aCJd8DVilhLt3tqcoHOdEyKvV9qe6kNauIe175JjKdIpsjbtxndnRh/CrozipXI/nXtZqkwPjRIh
nEZiAgFf1KjBvveud9ukeViXF0Yx3CaJ7sZyIw0pqMDbLppqoFWhubK6IWizOQ0NoTiJD9+3FLBY
1WzaEThzcVa2XCeMPw34e85cX3XB2BdXKSy9tdZx39vjXqJRCnKy5IJiXl4zj/XcbIbDxqhYcyxO
9beyLFgGrEpHgIF2Q5sZf6wGPn0Ma84fajD8aMGyFmS5vKD1twg43ZzMgXcQe+Ahd+bxADIKo4bl
tlZF0sdC4wX2OKSG9mpExNRXO+O8b+i++uqWIwA3KcUXBnEGlwjArJDYGu2b5ntDjK3nVJb9l35M
9papOXz9695fCJRB8UIJU59eFuSyBLatQVF0yKfgoNeT5hFmM1TNXs5gwIsM5tW6dDYdIRh5tqN3
NdvDM7ENhxpDv/IAbeGo8eKiQDL98Y3O+71LoXekjN6Phw0fcREiKh3iKS3KW5p+BFQ20/pZBnWo
ujpqBrFX3mlKbLJ00EWZzKl2o4tj3t114x5Rpogl/IbfHoWav2/58fzdzbvNI7YI+VnOAGMOhaJ7
JRXrU4bWBAoGouJz3vcShmdOpu8J/l/zoJalgGbx9SHZAUt7dXDGLz0AYRQmAUENGtPX5vOH1EIU
bVAayr6Z25qzVGXSgEIVolFHdVa1/rVOmMTAYmGsV7PpEaFTM7O+JImxpofUWRN9L9pzlfvU992N
xNqBs2erjFOC/oExg7c1R79odFq8Gsq9pfqNcwFyBW6o2df+y7JxstgPk6PJcGi9KeFSN+jCrNOH
8+Q3t2aMhLUtwj7zzFvSlgW/juaWOpdZzl//P0Q5qT/dhGdQ8RcQ5VuDWwRL4Y8uwvMf+hujNP8A
6afWlg5QEwzqjET+ba8w/8BcQUoDeWtYbawzevgPjNL6g2ZVfBeeeYYh+fc/MUrrD0wQwIpwI6br
YjX8TzDKPwmef6EiTAPNP8AI5lcH94frf3AaUKLemGLhbOi6vCGNWPO97yniaprRi1qkrXszs+IE
KO5Gk87e6PMjQQ/dTjfLh6ow47lZ7hm1OLavBPUMrfNk1bkTWLWaY80bqzjz+zQapDUcaTtYAvQw
VTT2skXjhgzC1ZJvlbmgJZRWQWiLgUhCd7+7RAbk0q8Pnt88u2nFOX71GBRn414K/aChBgp6aMEA
9vjgOSOT5Xxs+lfI4yWAXABAsJOHWpp/GZX/IyT+oa35+6Mn6Acf0f+d22j/rT07UsePP+p/Ik5/
ToT771+C1+Xb1x/9RQQJ/OMFOPuLcHh7MHn4zvHa//MF0P+A44NAIWyDYL7zo/yPF0BgIjpHtuBd
+NN4e3ZE/w3SO84fpCNAuXjY9jHektv8H4D0P1JxaP35BVwef1Zzcgf0j+66ubKwnQE1IWNd8fR0
M7nlpTtGdraZB1sgmgoya5y688Fa+w3r+CM78Ndn47ghMQp7gys+FmGYddr7Y9k5oTsgiKpNu7vK
5ZhHHkEcv0l5+PlH8Z7jQMFH+JHghILMDHNrOB4tdh/hGwDu6bs+0mD2f+Nd4kv7F3Lzr6uiZInk
GzIzTUpJf+Q8jLQqB2vkqow8sy8WpK+R3dvqN5nlP/veiK2A8sEehj37w7o112laJF3rILYX/mEi
dG8nCWu8mOeGRBkTN0WwjgMxjjOW5N9c4fln/3PN/PsKacq1SXGybZ7bH69w7k1RFUXP0VabRgRL
9tAca71qd7K2QPRw9obJ4v02ruVnn3pu5GELMUld/+CG8auFHh7Bp+ZTpcJUV2vYIxk84MIZj//y
9oJJKOb8f7Wf/eiE+fMCzx5epPznkHvL+pBKARWUK4PstxAbWgZsW4tsX2xlfycGHCe2mcso86ok
Zoxcr8iNsuJff/5PHiEenPOCYHK5OD9+vMFNnhWGV/HlynUoLs3Wn0TIlzk5v/mcH+npv66Tfj4X
T5YJbfxv9LQ+rz7SQQfSttqO3cSxQPPEeKJeeoiQ9XqHX1/XT95CBAbE4yC1oPHnY82zBx+SoP+0
w5KEALTxTM9KCfWIDaX4zTP60486U4+0yBLS9DHgpIJ+sDqvdhB59l+qoXP3qVdNd5nDkevXF/Wz
h4UohHOyMxkBfGE/flmJJEhkcHJuovI6ci4LhlpRp8YVDQ7jQ72ingkXp8ueyJfEdyH1Ovr1L/CT
1/EcR3wujTpn2IgPT4uLebHQ4A4ZfU3tgYSzHL1bpqj66cmtVb5VRSaHxd+Y036yAPGIYnin/+Ds
BP+wCLSr6tbU5Aa3FAUGfQqQSRmZs4MD1C7KTpv38+A7u27Oh++/vt6ffbWYxFgDDJdd9aNJW9lF
P5vU7oRiLp8rgmz2W8XBtyvRIfz6k356jSit6JLDgceo+uNXa4wtaygy0XASfhtxUpFHOSGt7UYp
rupZ5bey0nw4vs5G4Pnrz/7JVbL6WCS3MeNSFPW/OTuvHcmNpd0+EQF6c1skq6u7x5s9I90Qo5FE
7z2f/l/ZWzi7yeIhMQIEScBAikqmi4z4zGZZxbFOS7EyAJpHSXZr1TihguCkPFvL6GRbbtSAXs4B
iM+05wVcRQjNr8fZao6VIlGku2FjR55TZz0oXLjpQt/sIs/0gmiMPoxtbX7W8pK+XWL9KclReXLs
bqi4//wOvjNSN5wOmi7Oq1doLJBaw7BE/I5Im1jOQfR1sArHj6OQDkFVwyBAXdxFUPP3hB79Verl
v44/+s6BSI7GD0E+ThYqgesf0PXFEsqRrtN46Wpvkmh30QiMrqY+FddUgxt4HG9vkmk/6jZFS7GJ
NgOuCh7TuoHLSVdO9VWOaWLKtOd9BKHOyNs7xxQIYLYrfHKR8W2GtgxSIxtgK90swOe9RNJShY82
j5/NsW8QWjXMW0137C+rGrP3DWbCv76ekYcHxqhpQEFka7OeTYALkZJRhzNDwSIlUb4Yi9k8YR2Y
nByIO0O18Q6nRQzwSkhrrWexqroBKfhIp1dqyO9nXYs9C1LKJRmj9pqFuuoi/4DotQ7PsEqjM9eq
ndv7dXhzs5uqZpHCcpY0rmyxZEM5vdbtXJ4Mcr1UX1J1LFEVciGgXij2b5aObM5jFc1a5ReZQqtU
zc1vkDA0r3QAWgapmZ6YX6+X6j/xABNxw6CehX7l+qOCP0cvWuGGs/sU+EE2hrc0oluCrsvZ1bKe
v5dQgMssG2wSwgr6VgdQxiVZTqy+g0zVypdERZFtWdQfaaUH13aQlWfdqUrP7HsgIOTYJ6fh+jr9
JzoXG60bk1eWeMi9PoQk6FxtnOmdHxg4Ekbo+l1S1WyfemSX/TgbFR/RO+3D8UGwF1S8EFm11Dug
Hq2DKn0ozajNNv6oJPljViA9ILc6Ylt0e//G3Cn9aC39eDKl6+vtZaTg9rBJFZI1CNFr66BBktEh
TqvGl2pjuaRxSc2+mk0Xh0QwIB0uTxcnBHiLYKV28pF3Vi+KUobQHcOEhgfgOnQfxN2cT0PjUzuk
AwpX+A0QIAc2kaX4ak059fj77g1VUXj94RSD2665yVZAPyeJqo6Nr8h95U5xaD1ZxghfYDJNWmjI
mLudJjWfqrRTT8743aFSWuKtRi6KlMh6qBmOqFYQMbUzVurPgLuMS9R103+g1lh+Mk9nn1bAAV89
z/47rUACOdxEZcvaGpzLg2oC/NIbv6o050pbyPArXFuUS2gs1dfSMmvbxZ1XpjINi+WvqLCdD0nA
ba4FcDiUYbSyk9neJBj//UmURCgx2FyqL5W+13sKcHwG/6ttfHx4v7K/7KsTUmRAjqpzOwdqyURD
4A2mCppvy8IueBy1q61Hv6i8K+obIJ2h9ZrcDSJxXc+FSv13aXKj9QvDmj/ExYjZ1ZD8CJLWOpH0
W18C/x0xIEpR8sTBB1mRdSTJKeQIMnnn56HlvNVR534Ygqr7frys99aWgXUXonmo+/ICWUdRuOSi
2SxpZTYU3tXYya6ZPCtf5d7svUmGuP5Lt/g/wwJzikwO0tEUANYBuyCqrViuO3+iBXLtF3l6wlVn
fBzRGX749bGZ5EW06l+A8JtbvNbCYk5oDkPWqGu/kq3ithQ4h+khjRYkCOrrcbydCw51KURWVIYH
+H5zJLXNnI+lZsLjbYbx2ltGd6tMp3IDFQ2F41B7pxEJn4ktosn6eLEjeZXn6pNM4SSKOr8rkctq
jaX4UrZ2+j5DjBPwpqm5iZLRWu8mOpHHoV8Kev8r3vx3BtHmQ6IIDyJKR9s8sAIcjC4ykJPcxJ7L
WXR/ilXo9tbQXRFl6b9AXw9+znHU3qJsceRbFyJvJSHuj8czAhPvu0imXzeFlv1sZiq8bl2Kgkdd
6RrXzKzZPrmldrIB3l/I/aEMa7KjNkd3gFdCrUJW9cciVd5ik/tmQkz/A37s0fspnHrgZJL2I27n
Av23yTk7uu5PUyGGAuoRGgap63ZZZEYyU8MMOLqiVEIktQ9otwEXBHEh0cByowXuELzN1vlRNZIJ
27Lv6EjqCYTprGi+Jsai/edkDkUGuZ5DLk+e3CKbF+2RzTGmV1U9dFZa+YEd4FAR9XRME6t7koMg
vqoxUiRjjFg7dtGZ/bFa9OBDJIXxb8e/4n4RixscNiRIcmrYL4+5V4t40CttdMqWkodh1a6BcqDL
h9Ie1LaXnuqytG9LBndfmZviZKdu3oliDaMTyhmOQrBBifXOr5FKiqX3EqHBnCMh0i4PXFuyhg9b
WP1tSYv52JqYs01OUEU+1WD9a9wr48kBdX9gOMB/ON41jItQ59ocvpEVKEtZzKWvSZXlASWD1Dsp
yXtrLueT9GU/FCcptC2+4XYRspmxUw4IlS569weKtIYftE0LTM2KzJP9tjevCJqRfNMTUCxrs9/G
NDW0RBsqH2YLvhJJMAKM0zrUfebAXn4uOaSZup5wuoN+DIPseFXd73aqOrLKQYwzLCLgmwtmSvJ2
Th2UBOGKqc8BlipuLIcyunl5wXoOpBvvWOmW2lL0rBfKiTn4/X1Kz5EnBxWXlzt1s7GSwKitTs0A
pvV28S6shpEkCZGM58WQy5uSpb+eHCJyjZM0iSF0JGX7VB0QdNFsXcr9xGxAUdU0s7GNNRS3syZQ
M6ECq/D4A4tVuTk7yH/QGxYHKlKSm+kNtMoa4wDkDbCVyuu5t0H95BaFujZ4TipKwIOTpv9ix9Ks
5bbTicvLbnPrDMgN2eqA87jVdcAtMiN9O2ktbi6G03yUjN56qp0hUzzY/a2XlF36zuyi8c/joe/s
Ii48+r0Ua2kkbKs7ra0WTht2pd/oA8YUypA/aNaUX1Wjab4eh9pZSFzT9IBor1E8FO3w1wnvIiti
meJ7NKR9+FerOmBtAhW0Syc3Hlj6pT6Z1r0zUaSavG5EleeOMdhmahnONmxRqsCoo0h1F+SeHaRf
AkMK5ouc6cPvNWdp5cdUgQB8mgFYojBAHOl46DtfWRN1Jth9lC4hMK6Hzp8MUgaH3+fshg+WoW71
NE664qFfQ3XxONjud3Zo3Rvoh8tcRetgi60h1dcPoO/mznjb57n2YQGKdeM3/JGqk3Ny54lp22we
zRLUQQeJBgvP4HW4yVqCeCgZW1ko820cjMDLbN36eDyonROYmg4xxLuc+vZmUEk5SLExG6ipOo2G
FKmWPgVp3LqLRULmaiN/Bji0z6qHBVzlv1i5JMAcDrSeUA/YDLHQzAZTSouMWwvaN2gTDQBQh2By
CwBWD2aED97J0t05kUggRBuTQjuLdzvcbrBKxM2pLFk50P+uqF07ssbfsir4U26HOIRaAqTy+Bvv
rFJ2pUPjl2IzktSbewbnp0XOZ2p/EAamxzx17HcdfhCfKkCa349D7axRFiZKosj40UfYVuq0qgXF
lFpkkFqRwj5IlUsR5NKzEgOwAjxcnCQLO1eojl43vECEtqmjbzYgc2Ultp21vooKDkoF7Ameo7Pl
olZlAiAvxzeN0iD7yFGMvtgMuup4wPs/AN9h+tNiHYkP8iozNAYr4g7jB/RLUPyOnFD/Bpt32CmI
fb+pHB39vglho76wyu9Jo347jr73uW0e+tCS6W2SSqyjAxxL5LFvW5/kAgmnwK4BkSKx5Q6YpD1x
1ucPxwHvCy6iqSn4vVR4+Jet+amVU2IzjMzxbETWbnAIIAhNoBFlafqC5pX2OET95M4o4uHElSf/
mVHNcJPJAQgs2cOvFh74MTR0LUq0OsCSbfVZTse6d/TO8eJ67N42U2J4sw1c93jMdwchUXgocgwi
js6bebPGAtyK5nQ0YZ5YEHmSDi5UPTRnjam7qURhkiuURildAwjxmyhQ1mR1CYFDlt04XWx5+tnk
gfWAHBqOMJEW3o4HdXcmQFe1qaNwj4C6ga+6XjlVaHG8IQTvNU6Iky2746s9t6giYdF4UgHYCUWy
hy6pSLRlcCLrUA6a7tTdZtVDjA/1xUqKwWFrSVh07lTqc3Jy2t1/SKbJEP1aeLgkYJuWhNHYNi9C
XfOa2fxDyoPBN8a5ujaDRQckH6WTD3l3ABCJ9pl4s1NI4RRaj05J51BDH0Wl7RJFXlyYNRpriDvJ
ozG8lcu2fQL5g+gCqn/LbWgaST/bkiLC6qIWY2UajRdfWXq3619gVQhTxpDboALYEAhDJTCRLkMZ
/ls02D0wb73RvunJgqtJmddDChoomcmJJyVHlz9tpubkkhOX2N0P4kWFlQIgMGqQ6x80VvWSKlmu
QTaR9N/tCkWJpgvrD2qYfZqlFimfqu3+wovGOFlpO1NPJqpQBjYN/rGFI+Wt2Up0rmUvK+P5CY4E
2o1y2D0npiZdk6U1T86f+1ovxz5UdJlGKugy+grrkTr9ovVTby4exTTKJo0CXAY+TxPRK8p6lBFb
FAoqfwpGdfBmGj0Cvy0bhSdpi/ljkFVqfL+8r/lFQEE0WlcC57n+RbPSqwiA5bKnznPyiEAlHEB5
dnx2eXcS6j4NF3garnqmmRo8d+A6lqoWShPK9uxptOd8qBCDPyIp/TwPenHNHYp6gzQUvlCX8eBI
wxmf2zMD9Z0pJ0PFhNsR8Ky7GYBtXCC2qs1ebyn1I4bKAEACzIurmnf12J+qTuxsd+qJ9OxRBifb
3cKI4jYbYzM1ZE/Tow7kQFS/VaRaemrtQvpLaZGz9nXJqT8CFJlGdyG91U8++86IQS2IlIe6NEU6
bf3VkyCmprqwyCmMYZgqd+plQh/wazGpC/r8Thmf7Kq9IfPioERBOQYfpc0iD8G/OQlHIO363E4+
pVhFP2nY4xqYbhmYZ9ANQrAOx0sEottFUT7E1FhPzOt3fgNPEG4RrAqExoM4cl6lWVFiABWAzOxJ
Nmw5OVu65TI3mflQmT3cp8Cw4K5WavCASvPiZjiTnhzzO5cYiYbOR7eRjbn7CHqWNMATm8XDfwW6
GqrGl1LBH9bWojMhlZ0cSwcmjuIIPQdygW1OOSH5lTqVrSOeXDQh3ryoPcKj1t8guRtcoE5Yv7Xo
XHl2JNk3JNsynVwLF9S5sRpvNLro7fGZcn+eCxcbSo/oZZAxbKufM5U+ZaCX56FZWr1FXnW6kdk2
lx4W5VNRtDCooga57nNNmfvUi+IUdV8uONpp+rbsmGrk1pMzGd7U6vHNyozhCZtP/QQwe7+jSIME
+FisLkM2NudYPNPjrmLd8Nha6mc7REwjqSPdS/AI99KUQ+RkC98vJsKRuioCfIPKxObGlqIWzLMG
SXZYUkgvwYTXgdbGF2a6uh7P3W4oWmbU+iAekO2tN86Y9bZkZ4XpcSErrt3jEzO3aMXZwsj7ONTu
Z8TZnkMJ0gK55TrUEjYQCNFU9soUd5AeSijcKc0fEEl10RCPT8LtrUryO/DAtM1E9WAdTobSvpgK
rzx1rqsvoIKzK1u3QuWiTT5ViwRDUYHRX5pFcnIg7g4UO1OuP0rUwALXkRd9yAoNWX1PiZXGHSoh
3TuikY+zU3ajc3LWl9mNR2dG1hCXue+q4wiGAgilMM+hyXmzEBr54kArelKzoHhEU7P583gi7w9b
amtiswPtEQ6Vm8M2ycM4U1LijSYfUA01dAhnA67+ksOTdSCbw2YzXWwE0seOhsPJkt0bLu18Kl2c
99RKNtuxmxDvTDM+r1rNDkr4hvYArimkLu/oT8sUnjXKxXSt01Vhg2PayDUI1Na2CVBBkdIR9zCF
+VvzFm9C+bPUmhr5Yxd48AGsK1aFZznyblCedCaVQXrz27qXtgBVNezSRGyi1Z+cUCvdCDtZv7Ln
4DYjlPcwVkhL/vrEWjwvebvz+lPt7VtlSjQHPQD0/dGqb9weraBrCzhFv6AmZP6dyiEGUrISp6Bk
YiiXemNFX45/wt7kggKkWsotyl2+SSa6aIaeGKkGvgKdgfCLNviLIgVeJS2d1/fd2etoLx71KF5m
XCPUwzenhDPZWZZTYvQkVZt/yoh7X4F8lr8pwOu1S4sFyh/HA9w5cCl/UTEQtQLMJcQPepWppJlc
oX8NB3ZsFY2LcY6vBmmvH1r9z+NIO0OjZICwKfsEYbJtdyPp0hwng8XyUCx9k7TFjxJpfD+Ok9xN
avOsj78TDeA1sGuyEtBbL+qCr8ZVplBGl1i2PLlH6LbXKEvAMVU8XM4bFMSj4STpuI/HCQRPBrC+
qB1svYBQzo1yU4pDJCqV7GpxQbtjIkluniSjOwXDcJIEvIBC18eACWyHJi/5Pc8ZeZNXV8hdLhpE
d79BrPnnpMf2T3tp84/4JMjv5EXTf8+zavgQRUkIHbWvMbyynOgq5/H4hm4ECkBB0bqZHdjfSGB5
8x7Ptrg9tz+PFw4C2irJODOxXleOJtEcL6LAM9XMvLEzIa/P2fh4HGXvq7NTsOWkdity/nWUthwm
CBlzgMTCWD5UbRk/Wrn1Jbec9rGTupMVfH8I0pXjgsGp3FJAD4lf82pNabT/yBzbwEundnBV8OUu
jgUamrwFuviGlfswts7ApPcblLIQeQOzzAXH7lkH1bWkTSJzCX1dRtFPWXK8WVJUFUgzzjo2O+ND
eE4lRQESJ4pt61Dl4CygSFvexlk0PXWhhZayWSP0mFW4+I1y/byUEIePp3BnfAbvQ44fGBICFbwO
mkzRROPNRKV5NkC5yEh8haPVf847hJOOQ+2sFvwoyVVfeHvY86xD2bMiDFXUiApb3+HLFZgI3Zkw
Bvw+416/mk7893HEvV1qcE2DTeE5yL9stgHPP6S4xwJl0GIq/6rMoXk/jgtyB4OBtIucaxW3tT4j
pWGrzU+5R2ezLaBIeZC4wSx03DfOqPdfZ/w33kKHPwNEv6Sdm31qUBUBUstWlal5rr9JmWVagFpd
5E/DjIZeoyD3EqtouiWxISPSOyInECPJ+WEZ1epd0IwIt2Ad+VDXrfq21sr5vYM6DDgLEKoT5PQW
R8qmf69KUfEbIm4aqlLA/h7aWppOFs6dQCzZiOiEQYsQFW/V2mzHSgfkg0dP5Pdy8bms5OxRqVOk
2JcMEyELRFCUtyjv9hWKKUjpPUjcrNAUevtdVqghynI0XI+n+26BceDBKqQxSEedv28yUQEZK8YI
wYMEZcTHsEjb4TLqlBJTp9U+GegnX389IHuGW4AulqjwrGcv6IpS6idJd6nH65jDtNpT1auTZ2VF
+VihE/twHO9us8J6IwxoXapoGGKLP391Alr10usG8r8u4pDjtYa4AkwBXMIy2pN3HGrnW5JOEwVi
ggYgbvMtyXylZDAKTEbH2mguLeWiv52lzD47Oaqp+MK0JwF3xuZg8cxBS9+RG3xz+km8w9q8qnV3
knrbh6aFoQxda1fX+/7T8djuXixEYNdRBbREd3zbyNWwuKESBeFCzhuAFQvPaAUldr/KrQXlbMQp
s3wuP0WqNKABkp+By+/rwMS3BNKEfB4x2i1BLMLKANRQAuEDSo9nqH347Cxdc9WMrv1USZI2+eyd
AF8SZVS+OO04v02RJruFKRZix59CrNDV+SN+ipCqpQgMZm1Lcq5AQChWCPclRNLFrSvF8lDxb399
Y5IlsJRsTdDTtowtuY4wkbJK3QXNP1x7B/kVCdzixa4GlDFK7exNuDsqHmmq4IqKh/B6n8zQQ6xp
6nVXo53wOBZh8aavh+zk293d1+Lb8VoQADdOwW3OqYx03LKx1XFZ0YI/7RwI1FjgjgpfoE4kF7y8
/mEGbnTCb97bmYLDo1BTgKOub95ECWmfgmUZTirIGXxv1QKVPQML5StypErid1pzVhXaj8heoapH
KXuLscMxYTAVC9pOPSy0F1OIEDN2VG6O9Bx+UUF38mHvp0/jLuQVRgkZ5se2uZmrVrqoBfHUHqlE
6HYd0uOWcXJ4308fUegwglVBHc3acmmwNAwjitNwoZYwfa82GLhrjTO/M2lvFigw1dbfpdz+o9j8
/zXSvf+WZFt4A+vsBI4fc3Ph8/xhT/dsBR0y4a0PmuSmy6Ptx3YgPxt2Np2M8q7uxSGOkodN2mVx
WRubK4O2e+5UrQNuutMLX7em4rFHPcR3lImsKKBYWhpIrJY5Qh/HR8vOMUdoaCW2mEmwepsrZA6x
nwZKrbmGmgZe2GEmMHWG6jetlSNF2yLgqww40PTT6Bm5Ol0lU9I+yQbo3eNfcn+1oIqCeDvS+qL/
vz1vuwGwq5lwyEnKkPpBXaNLqnTWk2nMZ+n03vSyrKjHk9Eh37A5edo4HCU1QDQi7DsUpyptchu0
Y2+qYQ0Xpe3OkLa78Qy+raAbixfp+qRDUFkZwYsKjacGBWgp5wP2ZoZXhmHDj23nk3fv3qcEOcLG
NITp7hZV1pujyTsBCYfUlvuLIieZN0cYA/WKetaZ3zsFBGubmjc8UMAO66HFrZSaCHUZaOqGve+Q
zHlagU3J8drY+4AAF6gcksZSFt7sj3CcwyioG2FB19j4amQmtjxz4DZB8oc1WMrJ0bZ36IBAAmBF
Z4iPKH7Oqwxu6fIokUbmq50S5QEfUwnjpKZ9Kq0i9AcldPwpww32eIx7QbmnZHaBsE0wtXVQpZrp
/Fqd7sb63HHLq3r/VoXi9geHhvFWGszCwGdOnr4fh907eiALk1hwS8LYFj/r1ViRcJmdFOiXO8cz
NhJyz43R1/GDIjnOF563Fc+WwvEksxo/Hkfem1RKs6Q13JEWg15H1qa2KM1R0V07q+prq+O7Escl
+kVh1136Vhu843gvxPp1GgUGB5l5OguYW4NbWQcsMkNOTTlkG7bOiBlIWJiwJLEK/HO0eeZ6ap6p
aHxLAfpDphZijTPjufhOxrLvuxIUyXSpec5gooXXZkKRt7J4PsVdiyFoX6Ii7UQZllI2gLxvbWwq
f2fUmDsX8cO8vYHxT1uYiQWS1Uinof9oSWb6yY4VHfGxoAC2YSRLX1yqZahOIA33mbQAGlEt5THC
4toiyroyome9wAqvJ5hByIijL+Yg4RiHEQTRui/c2UHRU6U6d8m64gwr9HK8bb47UD4qNCj0sKe2
u9fRWqcyAltD60WOf5s1HX+X3Gzkn2OGoajbJ03/uVMAo150HFybSx5r6pdamU0UHLtY/17aekhr
PGpq4yHt+uCDgYNocFEpZ4NIbrJ6cdPKqh7D3KiHS0i/BepRlI9nucjOsUo/GLDTi6wBj4L1+kGC
Djtd3KtQvdInT3Hm7POIlcqFB/jsH6/VvVAGbWLgCDT6ANysQ2k4OFUK25LVA+aS+aM/o7QLN0bW
nRRld84dQQ36f6E2l2GhVxaq/IzKMHrlecCG6PsiHkUX3n8RyvZFPd0mo1yuxyPcDWtY8Md4K6Oe
tvmYuo4qpB4zwoyuW3ZpKqOZ4U326OPJVV99d5xY8gO9sU/i7nxZWqZUt6g2kWls28+R3RZTxO9x
5UbLbylgaCC7dv0mUOWfxyPcjYReFs8YTm5OnPUcplSjnGVOdRb4lIMGRvTc0etGvRh66nw7jrVz
DXMr/i/WJsNAjH0owp40OWoz+fOACs7vlWhGH0fZHRHKUNRQSBiNLeFal0sbL6wKTQ8F+4Fkqp1P
yBQWTzFuS/9imhQmSeUxKlgXm1WZTFPMbqay0Sth9z7Mm9HX4xayVFb8eTyonYVISkHzg7YdL8Qt
4HTIrWlUI5zU1bkB7ISIxVWyR2q51RA+pEmtfJqn3PjtOOjefIFpE+uCRhbP3/XaiO3escqB+crm
nKUYD7YH8fhfpNQUhXg8CYYXc7Y5RaiW9uaMF4jbNo36W9gUf1WFan0y6/RfLHWGQn6C6hQFrc1s
adYAMHWYNBcDgPhtadTcJGoYVt6CIOzj8afbW4Rk0jDoOIp5umxiVUIqIkPn1I3UsfOw3ZovXU8N
s5znMwrv3iyRR6PnokH6pkeznqVoVkajHjkalTbBpKxE6dvqgjOE494CFIxdeNZ8Jdb8OkpVGPZo
IoWBb3vzxzz1tU+RQmjNoxUDRMa8KOZQ3Y4/4u7IRD2UvF08OzcjMyVn1isbPdmY8uibose/0w2w
t5G94zj7Y/tfHDGZr7JLcetAWieONsLRwriruqiYcwD7cRZEMZzsKat056RyuLdCoP4BWwEzjEbD
Jii0ltDMioWgLVTTSxC08bd0iMrvYZ7WZ4zyvS/J04Q6j+EYZO8iy301wkRJ26SXWfpRkhteZhSN
W4SyevKi24/CKhHUFqj/4ju/ijLbQz6qZktxJx+6J6dGUTlW08n99dkSxDKZkhklq7velpIUedyp
mgt6KX6D5gwuilnceMUcYR8R2M+jE/x9HPJ+YFRZVOo6AB9NhIS2dTKlUytlZPFnvBI8x6jMT8qg
2V+Oo9w/ckQtRyH9F+1g2K7rz9eiJBpFEGyhkFjZQ1SZ+m2I2+ZjgYciotrpcKFliXZ5mfT+v4iM
PialZE4rGGPryGhFVCN4cibOLvIPmALF30Az989lVzePyKgi0a8Y09tyxADjOPL9LqCSJCqPAkEL
FUt8+VdLhupmm0XsPghYo3jVGNjJpqpyy7O4PzlNxBpfJ/giFCBO+EEvRbN1KCUOTQR7RKgSMyjN
ibGe5gr1pqT7iSP9GUpsLxznJa5hHJeAijZbrjMSeqEL+zsdsEwVYDzPjLAFUCD6f037XDqp5e6t
UXGUCEIkmcgWEx0rSASNIe8XK2xxttQQii6kQD251+6PSoMWKD1sThJBJdvMV4IFMRnDAL7EaeN3
vH/HBwk5a9TnR9xZY/xwIc4V3vEi2RmayBB45cN0BB+xWZ6AJ50OJjYzJ4Xjc6Zmke8MHDPHUXaW
Is9OmxY9jUhaf5tsR68tM+8yovT5DLzWwvkn1s0WGXh4tMehdr4ii576Cf8tpdRt822kCjWYOTtd
TeQASP6UXOzIXjw8AkpX0YvenYzwjJO8syBNmvOiUcUSuev4Yasb61XBLRfp/W9KGtpP9LOKb5I0
Srhe5enJShGTst5ugigLvoL2FE3NLXbXMnK6tAuGBao9jx/0ZMT3oQP/mem8prNa2HznUv40hVGO
+yluTMef+H42oUWQOMg0aBChMTb5ShbhnOvMOHEhgIvhsBnItVdAjfOXcg77Xz7FCCZKF0yoCe96
87DJx2WS+6WAClwj21XHs/6mWWbzgWeq8nA8rnvuAwo0uv3Cnad2ij7D+hgrJEvNyn7OvWjMBmg/
w+TLbAnfSfr5Oeym9I0xIYE0RQaMYGl6o2Om++H4N9zvR+LSqhLXFNoxW6QB2BnJxIEy95Dhxbs7
Vio/jJfo+i+iiMuWlJPcTxcz/Opq4DnOGs3s3BvVvrvF5LlAKSgBHke53xUiU4FEI2p8jEpdR9G6
ZpLSglqa1lLr1uJleFS7IXyKzRFnBlyo25MJ3Pt4nGEarX4D5uQW8x3qLRrJ4Ae8pdaaT52S4m1R
2e0vX3aMCBAIgBVVSFtuPl6eWEjbLlEBSi7Vb9EE9x/Pugmpsym/dEp4Fu/+RFvH29x2M55mAZyU
wrNm6W0GCuobmqwzZhJlAmHT/r1zIudk093NHIRiGl8CNkfRDrDeeubkoOirPETodVIb/TIkvYP9
n9XcdIE3V+LyDKx/d6IQDyIAZSgbwVDe/Ot4VlQsbZcMrBQpiq9RU9H10cAz8Cu7k8PrpbezOjxF
LIyCXxYJzOlNKogPyVii4Zt7eIfPjquPU/idtTS9t5Z+QLkuzgs6bjO+Fvhc+XXlaD/kOFHzS5PK
yRsMf9Wvi6ohKTonqOGmWU4haRoAFetF/gO5D35/npffeNa3N8Vs5o8UsgcU27R6ukhlcyJ2svvl
OLPovnDD0ildf7miQuF5Yjt5MZaeb3BF7H1jmLur3bbSyaK4W4fiwxEGLIYQGN2CEPrJ0qaRx7eX
mfPvxmgXP8Ygnx+KpIvAytdtMrh6Fp8J3+1FFZAww+RhQpayWYrYWJFTYtHilZIy+84yVbAeDOkS
IJWDY5UkA85XFf/45Nr7qpRLoB9DEgbitzm5ljTpgxpnFp5z6JA1iYpVGtqbFAqLM/j2bii6PYDL
kBLkgbeewHFpZysEHYCVtIMVYmTUbhqPgRdR//7V85gJRFAPbXfwAaL0tA4V2eGoj7aeed2Y2w8W
LTVvMLrBl9IoumpOHvzn+Cve36ciIGBFHeIBghBb6IU0UWxTwa14eKYkzUXRS1zUMiV76hupfDOG
S/ssTUmLHG9a/hk7jepbclKe3Kg7C4go4D5grNF+2Cq3ODlwwbKwUw8lBstrYq30lkmvLsYYz++c
wMGrNteLk6A7s8rRSU5IXZ2LbwttafMOmqKtY65YabEfoEH0ZVGslgYMKInjr7wbigoVesOwOsjL
1rNaF7wu55FQYSOHD22bhdfBVvt3rdFkv37YANcRoqKC5HTXoY9zbdC1QiLUUDuXMljsq4SSkov7
z1m94y7FJfsRWnaAedF15gm3HlWYJwKjFKQowPDaksPUeMDruHGNwXF+mkY90YZFObURcAXUpM6e
RXsfFTi20OjiKUFlYh2+JiMy5SDMvAbN38vQSwi3VrLqKhWuscfzt3PXgisF9SBaBBwCmxN8wSKu
zo0+8xZtkOGNNdXnLECiCk/54qbkWvZwHG9vP1A6JfvD0lmh9rIemtZTJTHTKfPSUK2ecstADKZS
sRKTGtpoCkaISZTUJ0ePGMTm0kUL/H9BN5duPOfL0CCi6U2BNuQ8A7P5M3Ru86EsUusx1bTo6qSW
gueDrqa/HQ94Nzb1LIAXoKfBSa4HbCvT3A0qznLq1GnPSyF3FzJDw5VbLXKbov+ROoXy1E/mGWpv
bxFROxZquAi2AjZZB3bmorClOM48uVvC28zb9yuU29DluDrDge6GIlt7uSaFXtM6FKWtrKjkIoNI
oHxccsyRy8GCqtzLwQk8fC+S5gCU5W0iFPs3g+KjTTocPcybR/xdl3aRcLoDlZlMVnP99YmDKgrh
nWQPOOJmZxQUBhNT5rhBIrR4nPOkqS9Oln+q60Z60Cq4ylySmASqzfT1OPLezUUxko4L4XEqlzdZ
hxmP6BOOBifdIime6mBKWzeYUuNPHLl9M83RxYrtb0MdCWNY0VAfqK+dpKp7O5WWObwqjgVu7c34
5yBORd0k9To9cR57NUKkTy8iF1fhH4qNVDbNnDM9t7snFOeugJkIRUDeodu+VBWr+RBWMzFjSJ+T
3vYfUf2xTwpqe1sSKgrCRaKOYW4lFro8nKeodVKO1356X+jMJ55VwZXb8ncrMKrFrTurejebCFmc
fNS9iwVuHkwuWjrcYZv1OxYDIkZNnnn6oDaVi9Xe6E9tGt4MI22+4Yxl/8D4b4oujY2XebvYsnTy
C/YOfF6PCPiS0wKs2Uxr16d1hPho6plccnjqOUBEoj7BO5jqTVLgT3u8mPd2rLhByd7BUlPaX58N
cWbSQcU3zjMSI3Mxtl08pTaTa+TgNXgcam9okH549FMdYttuQiXNZLVxibN75cQqhn62CYE/aG+Z
Wcz+2C76yTq6Hxrnq1DvpG9GdXHbyzf1RlmCMExxFxs/hU3bP3UyiWYGmOeXEzowGJRkxFlEc2Sb
j2RC4svR29TLk6p/GGU2Oyj5AWP7QT9ZH/dSAQLvwV/0o8WNuT33nLbQKQbnZKxSPP2mtulQ43Me
IzvVtOPyeaaj9+c4ZZPbOn18jU2j/ziUOK/iZ8wPGsfy5DS8P4f4MUIglSMRzuUWTZjJkqV3S8o5
LMXZl7IwxtTNjFa/mSPlqkuQV+3XsK+K8GTh7salwoLSsA3YYNvo7VW6/t2QpJ42mD8nSYp9sAfW
m96gFM5rG9Pd3tA+H6/gvRUFfQM/AqH+d4e0d2h+6Xldpp4+Kni6L2N6tZJRfjtrWGn8i1Dcaijl
cQrwTlrvy2XsQ/6nTHMDtPFq2PHCjqlNPEyaM+up+32pAtZgAXNjC2T/5shp26gzep1Qo66WlyGF
4d6R43p1GMo3UGdnrYy9ryhuLSA2YELBba6H1sRmrxZZzW4pjPeRjec5d3lxtbtoeTz+iHsj46HA
6hBIzbv7ai5izZZGRpaZsVAlgrOw1HjWT3Hcfu6ysTiB0olfvk5kBUiErBk2Bq/K7aTp6hxKVmkl
nqnU9XWwpPZ9bTfqCTJy7/uBexFq/4LBvu3OK2pJjT+vEg9N0+FC5cP0jZRWV8+Z4x9/wL0BvQ4l
fsqrUnAR610RdYSyy1R5n3ZB8oCA9/AvtjLvKJqQYPnhqWvrKBNXoRLie4NcWDo9O/9H2nn1ym0E
WfgXEWAOrxzOzA2KV5Il+YWwHJgzm+nX79d62BU5xBBXC9h6MayaZld3Vzh1Ttm7b8MWTlFrmMIf
Tslgc91XtX9/aTu+IRVGJOcK9xbHeW006spC5blPArpo/4QhpZtiMRwkMBg4m0P1qNO78yV/cmyD
LCXph1RmbS6Ej8qtwGsADG26Sxfb0wfGo14neQZ1NGiyn4Uwon2aFVsHbD29MOMGK6Koh9ZX0rA6
NW2d/jnFyvQOlOlRR2LHFxlKoK5AJMpJ29bC4N9zsWhIX5zaE9Nf1smOY8iU00OykT1TPHgUFqhn
8vptrql6arMo69mwPCzaAM2H7jKXPDZgR456WHuPrKxjMk5FrEK0u8mYjDhjxptLN8jHUPVRLtH+
1kLFLP0wkZwquRSKQZwgiCdPvUZjoZ/gPcmvpSjL01jY4q/7vrq3dIlLUHFTUqtt68lkwny0lDaB
lF1J3mtLHr7l0oOZSI2OAJA7z6pDi5RuJa1KyYK49tMO3Su7WOokQCol9w2naS9ZLYBcx0k7QEyk
hecq85aH1y6Q1wdwAFgj+AbgMltbjXXaeK6aMXDVJt5Zn0TrZxMXgpUm6UGKenvuDRrpAMSYeKcT
vNV4AM/v1GqWJEExjbmfdM1wBrKGVEvFLL+n1UccObcHH/yerKxS7GOR2zyN0WBwYj2E+gskcV+p
9RZnRgaV66s/oNS9kjI3+Ct32voDimyyc6bZ42Dq0V4vmrSBIatDYQftl4OLc29BDK+SmMFUdcvW
PqL+nZaaEgVE7AqwN0aTR8r8wf0FydO8fkqxQFUY/Q+8EG9eLwjGUdqCQzwFJURUH9XWSy+2VY5B
S254zfjffCdSyo9dg3j4fcs7DsIjTnWRaEi2nDZpCqPmzuShGhvwAqPk0nvi0hnd/G+5pKhFlNl8
4Pu79iib/hyz4AhsIj00l8LO6rEXtsUMhqrKT4UqokdPb+arnTPEe7CBt0ec5IFIj/6rJrlhNjW+
vO5hFSqIkLu0Ca8187pQnC76KUxa64lmlflkJCI9CFr2jDKgyh1GZg+12CaSGDKDyHyapoBR+fKs
Z8I5Ox0SV5otlDe2HlUfE2TNDgKL23tTooP/z6j89L+EL6regpEAAEEn1A5PVbO4zzShxlPb59HL
fa/ZXR9hOuz+nIybeeQ+y9txqPFXdHHnH5o2IpvhJkp5SfRZCboCVyor59WjY+SBTCFy5KlFQ+66
2UoTKqFqivMpyCyGVei6zcEEGTmjSKlHfc9yX3/NYI8QDRUBmchvdrEWi4dmVjkFqTM3J0Kd/mzC
PXkandS53P+gOxcAqd1P+j/6XrxF670LQ6UbKlFPQUfv5nmBYOHchgazRmmaatoDDDjKNdTU8m1l
jOGB7Z0rjvae7IZRhqEosvEbqNVT0XjLyHs3fup6b34/NWb6+f4Cd5wTCWXGjmFlItbYlkOImrQS
+dYxELEhiRVFcuV5r4MsmZuDvGTHOcGM0bOUFxu8A5twxkuybK48bk+3pDvfZsNCRVItnwqLfl9e
p90fSjHkB0Z31gfLASU8eY9qPLjrDZxVZaE0k4yB7U2eH5e5GsC03j2kztj59z+l3I/1Y8EYNzPi
TKdTfoFaYW3KtrpQ80Ym/fHI5E8FINzJZFDqhSpeEaQU/g8qS7v2gG2CxAF8RPVjbW8GcVGPLfGQ
OVvuU5FPyds4j+rUr6ao+NF4ojgweOuQLJDerGRnI2nedpw6N27GSVuGQGsRR4maoX9Ouqk/eIl2
rMA3JwFGkggIToz1suJ4yQy9UUSAwzLXDAziCX2i8uBS3vl4FG2YYwSKg1duC0bLYHRC41UNhtgY
DSLqcbiGY5R9VVqRPC9aGx5UAXaWJeekJEkE9Sne2fWyKmusEpq6IvAqU73WzqCc4+MB+9szRthK
IwJScmlnC1VeXD1rPHsRQW91yYeo7cMnpZ0TbuZRo5wsnA9wmbQHO7b3LSGfIEyBwkmmluulJYki
iFcsAaapcH/A+JufIoZjHuIZwu10mI64bm7PNBkYdUdJzclswBaq2XkNQ191MaADVaCQEyfNU2vi
MFRvj2C8O7tGfwUkFfU2JjK3qJ9ZpN7S9SUuXw7NU5Ma2jWLSUnu3xw7C+IUAweTrM6saePyi5Uq
rauxoCnM8w962vbn1KwQF4yPKFVvLYEXAWvNND0wGXN7Z9Csip0+rYhFXLV9b3aq9dkrikX3k7Hx
4oNl3Q5Vyomen7sERTJX8Ob1hGRrSBDNmwKRxNUAC3gpMfpL4jo+nBakVwtdlgcRFfNwtYhpoPuZ
EwveqDJVy1NRzCLz7U4g4dAvitWdMq+vvujt4H5SbCd6M8fm8DeBqwdSr4EA7WGmxmz4+agbS3B/
h27PFVOAVBjgyZCEGVuYyMBoQ2ZESR8kEQUbP56K6ktG3yjyC6hKfPjVmcPyxoODdUt8QIWS8hBj
BfCy4vOb18vjyu2KuO6DgRmvr1O4KBAeD9ainWsh5v6aiNG+mFJf99KOjJ7bc2j8pzhtbftLFpve
wR12e9Bh3CZ5lBgO6NW3Wt1THOXdSIsB2vEuee5Ilc9zlKNcNWT9c5Y40cGDs2ePpjSwEXrjOK08
nb9EziYy75mW9kRfhaWfCihxz17DCG4MeNIXKGcdPAq3p506N1rkpCXcMDcvajfQV8krAsvESRrA
Di1HsMyOwuU9K/KupGVL0527er0qBEDBaYPGDIYy9a4VErgXelLtgcfennRJSSS5DHmxCUg20cGw
tFoVIS8bRLqbnCm8tR/NsMl8lUP4aniINEWQCo8XneAtiCCdQbPnXkP8j7AYitPF+GfhIMZKTD49
2GEV/XH/MO4tDZIKqJeguZSk6OsPWMO2xjATgXFtTu6phY889fWygrHMsPO/X29LRiK4H9V7ajZr
W51SCxwGoqq5M+Nnnr/wTPUpezsoc3mkL7VzyeAQBKtStYlIYbOudppKboKI7E0V6oMyeY4f6nHl
16CQHpvZmk46efr5/gLlAtZRK1QmBMewUPMwgCxfLzDUmsnrVXlHT40ArZjEn4psFFJHwP00wxH2
WIeDc+nmQft237L8m7eWIWwGWATSj67vxkMnL/KWJWcbRSPUGn41iEd4AEb3x307e+5CeAxPlxxK
gx5vvUI3dxyRjNiBZzMNChqJfl679VtzrKeDj7l3YcEyhB0eV5LTjSk6CPOozCG0Zhw+P4VH7lKn
sBikbvtsZ+Pw/f7KdvaOWBKWGBnuGQAI1ytbpixBLFZmp6WlIRQKRFMkXt34w7JoD3OPHnEcC88f
jOWIZG3HV2XkRd7BsWfFm5gPeIamF21GIBEtGVOSRg5bRAJYwNB75Rs9wtKfnHq63l/wzlaurG6+
r5FH87KMVBoMqH8QKMznZy2KplPtiSM6l/0FyvqzZArFbdbflkUrjTpzqU1qlFwm057BslQUNQRv
MJrp47ObaUfSFvIv3RwJ2VWAo1jybVtboKQTVhOEHBq8f5kKL3TURu/CcXk9IJsnlVakDKlIEbZM
pPk0qvDGJjxzXvStz1PnJV+c8NIaQj/qb/1MercrosBHtZsACilE+Zl/ecKhLgiXvgIiY3du8d6K
c/E4RKEJdjip3mnTpPzTz20f6J3TPUEDXb0YY9YvJy6H7CUZlvijHtr/RLEZnogxuv9os1J4za05
8NxIHDUa984TQ3RkZ/S8UffaFEHDaISXsObN1ONFEkvBBZ634Cor8EUBxM3VORLlcqalrxw8obfe
RnWZy1DlIqbpsfW20e6tPnMc6KvUOpn9xs3qj2qpMglMrT75oC2zqz0KJn2iA8O3J4pKjBxeohqK
9MMWwDAMBmiRmbpvP9v2Zekb75nEPveXIQxffTliSo7wweJMA2nLUG33amhPE7dVOisl87vOUAdK
O9rvLaVqOj/rDPvV1wUWZYoILgRczJZ3XFWaFs4WwYPaW2OQJJ59KdDN8BO91R7u30y3roMpWqpw
94Amx3k2fh4KPTVLXKfoHfPS60v2b6aU7ntEertzPTDnZ/XMgKpqdoTOv31zsMwdRV+Ougllk7Vl
IzKaBsLbKZjrZTp52RS+qQreuDgcYTgos7r9dH+puwZRWKJrTbELtOraIEFrM3uJjJJdp3l2mN7z
8yqtTkU76Zc4ARd83558xdZXiAtvKM0rlFhk8rr5tJGpCTOsuYkLFNCfktYYnzwNCp4ZuacAhqb8
UwWO41oN9eKbS/vXq62bjiylG/wAENCbHDbS80bQDiTzs01aylFCvdY3Cpfby2v7U8Zox4XpsvJt
moj+rOnNEWBt54SufsD2pR0bRStGpw/6hv4dnRHgI30xvOms6WjG6fb5IZyga8XvBctK43m9s5OW
OV7hlSJA6boLYIGE2NTtj0AIewvituNAUkSEF3brsONo2fXQiKCx6daHMxfNHApE4JH7Od3fvB1X
lU1PuhIEKpJdfb2ghP9Ya6YQgZohkxpqZuaXI/yE9Vyop1g5pJHaWxpThIQMrIxobxOQDWU71Vat
isDKovLBVbhI475a3taANA+WdstITW2FfANOXVqAKFFt/KLPlEqAK6GgSPlEJe6ife1ns+L8oJvl
LT76v9YFpeW5vM46I/7nGN6d966IoewIEwG7EEAJTZwpLlefsjm039QR4f/BFbznUhQM6ArzqFIY
l1/sl/efZhsloLwXMBmDtGxJBvyi0quDV2ynUEJciCoYI/6AAKlNr81Mgxt5jaaz0VXdXdquQo9O
oYZbtylivGWJEpxeiwvyOBNHVnVPLjy5TwxptQfbsuNx/BBiBypsZADbJ6eZGbwVMNQFlcg9VFWT
xfJhbLNP5LIGE4qR8+rshufN5usS/hOrbvuoMcpvdZFGYzDFiXh03IEK5TBQZrNC5WBtOxcxowIg
zrklSBS3DQ61qIDhzeMQlLaB4gBTYY9LWqQBkiJ9wDBhwhSBOjw0S7wERpEcYS13DheVbcpv2JZp
3Mbhhc3wbFK59FeSSH1yc+NHgcjOH0N7eLZ2nJb8Ddgjh4va7xaA3cDIUqpJCGdzWRtn0Wf15yVs
kgMagN31AC2nrIxOEj3gtc9aTW7GJKND0E7F8pQu43iO80SjTKrUBzu3E51QnIH8ggkXYN3b0Ktx
vLKg5zIElh0XX8TSlU956Bkvmp7p/lAjQVUm2uQXvfn6MhSwbmonFKI0wHXe5vw7Ch4FxnwIirzR
AoZsCHGbKj3PcW8cxAm7lwBTH5IZBgAPF/76g0JlDMeSRa+v7b3mompFdC3KtDpPWfypr6zsw2Dp
/Rs96YtgsJfMF55bXQXJ0MHX3rsDiKYZKWc6GXTk5jLShOs2bpWPQTVDiOfnS0eHSdXy6WtcmkCk
4xnOsPsP3U7+AP6ZiWHmJunmGpuzYc66nS8pbVyv6RN6/IOBAJXtPLszcjoTSmMnJYQj6r7RvWMi
N5bWN+yqZMrr7z0zPCh0S/C9SZv83J6UF2Ou0g/3rewdEwJq6UBEYMyOr604qZFYZovandFH1jkM
h8qHsa55N+nV0Uz57lfEb3hHqBQBZVib8qI5FSh4DQGKxnAmaiFDtYkYqjMckP/2UzF8yVXzKOff
Wx8PFtgJPMbl8VobNQvNEnZVjQFUHBNOKboqUIWtv0PL4khqYW+BVLZVvFO2FbadurxdQn2MZ64c
bYjdR9vqk+SlgTDa+mJM8pWKKshxLX3Mj3pBe2cCvCl1AK40Xo9NaDkus2n2UCsEtQodfUTsHtRD
Jy4i0cYzKMIjTo4je5uwPdTCyahT7CV1nwZqM8TnvGmrizp77iUajCMSsb1dZH4F7CB/yO1c76Jk
EBrEXA2BAmrtK9J6KGKL0BRnVMCTg7bIka2NmxoTA/8ZbTDaMKN+HmfLeypnCmDVHB+h8ndNUR2m
mQwvFU3D9bKi3mgghaTlb9SF9aUXfXKKh0I9T4r9+qk9erpgNOizyVR6W4nIBk8ZKx3frJTWu8Jo
5171lr6/x/G43L9S9i4uGHAQQiR+JuPZOAcPkFta+jAEjE6Z2rnkew5y7uDoVt5zQpIAvB1CJuDW
m6srzhJq66ZLVGrayUdTyW3aCFb6VDtm1EEfvByd773tkiKtTD+SsjLitN4uF1F4KGoiILJEaBfV
FualKdFdCyehHxQ8dk1JRAPirDujIfRyo1JfQgJddS7PGeKgn3EMQSnASg9M7W0XeFx6IlRFSRg3
n7ENXR2932QIvHDoHktSuk+KcqhNsLsg0OM2zyht3i08CU6uxY0hDgoq5iauqV0gdGUPovKTqs4O
3rS9exhc2f/a2uxTb1SGmzpAFuAXyK8ML7nPjjK5f/U5o5yKGjtByjDZb3g9DTp4FQCUU+aUQeIv
qVie1n0jUq4oKhrVv4XWMrMV9W54EBXsfsefg7dylBmAzdqMleepKEecnpnmNH3U8sh8ciOTQyzC
pQnun+RdY0xeSXSGRB1vnpUWUFcVzTU5wdCZoW/UVvw0960yX02NW97/DWsgAKCjhJUI+e310jQo
q9QhS38CT6p3djgiBjIZT1F+yNa1ty6+nS4zSOjcti4faqmjKUzVBXakUvlxZ+cBAZAv8VApB0Dj
vdSA3IMUkhQdiYdN+GEvTWuXCV+wRs3qqzLBJeBUeiYZr5Pz0PeqX05Kflqm/Ov9j6nt3Y4yREaV
EbF2Tt36a0a2p2TFSJYFf/bybI8IelfWXF1TMUDtLhTrmhfm9KGph+QbjEnhc6unyXKCpTs7V3HV
Xe00Mv5UQ1HYb3I7Lv8VxjD/d/9H7u6DbAlwh0MOsnVmeMfrVPN4/zx1tD6l8QieNleif7whPdIq
2fscNGWAVQCRlC2I9eewSkZRG4dHqQw9SGm5Hy52N8PqrwN2QLjraIx6b2kSy0KkCxQBkOnaXl9q
CU/JxNOezfCHlXb61ZTc51Xv/k4SyAwhPTOZe8JyuTbF0Y3pTbI0u0lRYEDzqf0Ki/Zgn5Ia9ZDT
6/dMPhUuBEAMdG3Tr6hiuKOdNfzKityg97ooKPUE+sACnoP7pvb2DNybzLuAqYAwXS9sGJw4MkeK
w4Ps2Ec6WtVTac5k0lGGgLY35H/eN7i3aRQ0qRoA0CJh2Nx3g9n0rpGkAr4yU3mMch0S6HKIFw5p
Hx48UnvPLmRz8BpQOJCpyXpxJPNONZvYqgZzeMkyu1cC0sHBOdivHTuyxcqwGEOLtKI275Kjd3NZ
QFAbWKMRP1rF3JzzsCm+3/9yu1YAAYC7Ic+6aa0yw1MMCAwLGAG7rroMVaw/Rok+etf/n52Nr1PB
AYvIExiAxZr82Z1qsFpxclDwvNWJoOUP8dlPH6eDu803kEdMBg3B16DWjXh+svNq0vyqzrmWhibP
vql9Uv01zlUrHowq10hGRMx8vQmM5C9krHTjrM5W96ipkRIHBU1m4ZdJ7nC96U7/Z1tqmuKrRpx8
6pMy14OwLikutBoUpu+GNivlNTgbgz+EpbGcBJOzGWWG1Hx0O1KJc1tly+d2ztvwIBTcOXBywA9e
GBISqmabEs9odQxKDkj2hiWsuG6RzJ/aKnIf1NFLfKPTusvrd5NwEL/5CSDfNhCysDS9GgaIoLNC
7+NstOYjqAvjKG7fiQepzDFKSyRNPWxbeNC7pkiHWr70bcvkmQ7Mn2BNDZDi6C9KTSDTkxUdeOrO
XSLHKGg7U38kvds8AAv9xMXo+ZYqJB4PYzplL11daD4DAebBtu0dPklcSbsHCgSC0PVVInKKKohd
93hrZlH/KrKvBt3gg1Bmz4psAUgiTjm+J53nlwC3VvRBV6KSVl2jKt+Ako6pP1IcD+77xF6dUUYt
NOwlezdv6NqO5fWZ2eluD+d0ItTAdqfow5AjXn4qy8T+u+lGhl+atovGt2Nb9p/QaJ9/pLataGdT
y5A3uf979pZN9EZVB20jBg82Z0Kb2moJY7p2oZnO/hJp+kMndPX1RQcb8jeAWnKQgoG49aKbUZ3U
cEEE3aUY9h2BofIBPtls8kNkRA/i7L3jIPeR9IGqGKPEa1vZFGV5ZyhdoHWKo73VI8cBuDikSnUy
4bHNXrxUcXMfpr/px/1vKf/mTa/ZpnrKBUMzhXdiE5POXd52GkK2QWypCIvMfY7MDpo87zUvsk+M
oc8Hm7d3CGmBMlHr0A5lNn691NhSXFNRBiKIXM98xVEceJQh8q9tvT7w2921EVvKaX0KcVuGhRxZ
azMbrT6oerN/dMbcPoVWPFwHuxaPliQ8vv8td5cGaBfaN7ACdDnWS2spCBPUcr+Y3RA+x5VioJrj
aU9GrB31N/aWRktZ6p9TPwJAszY1QEzUD9AEBM5kxg8zOeEprp3k4nRh/4eC/YOQZfcKAKEFuTfB
H0O88gf9ctUQ+I1QmjLyUNDfORWDcD2/n6bneiqXyB+LbvpSLub8t+UgzOcbYkqvNGijj7aRlUen
Ze87//pbNieT+lxnRtThg4FvAxk+o5owBFvwn8TRbzwZ3HcAXH4SJWyhH3FsDI09MDUDRZtABKzU
gG2m3aVpJ/N833v2bjXIf+UhlIpf25deU8cUVjQy4HhWslOm6+MbSq/qt/tW9rro4KMl+wIFFQmE
2myka7bdpExcnm3l2Od01OaLkbhNAMyf4WLbHd9YRlq9iUsAeV1jzdywoZj6S5sJh9kFSi1XIN7V
5zK0rMeerPkgCv8Jct9eSeBjAQbD8omPb55pHbbEEloxwQhZ2/9bLanz1lTnebqWnONrXXeIIReZ
0w1XXc/az8DwvW+xaWQXRHfTv5La0IqTNbtdHbT1WB7s0p7v0bokidTYJFLJ9ecra/iBNCrfIFBb
Jzk1Y+g+AM20/uwYqz24T/YOuSQEIE3gpQMeubbVpgKeh2kWQTKM06cMQZJT6YYhcmDK4jdJYn68
7xs7a2OaCdAw/APMvd2ccZ7VhXCN6u3QRtW5byaOtpUSwgWaMbnZwZ0i05zNPkMMzTQ3dwo92u2o
qQmd6zi4jBqloWv6toA7vTRHxx+bunwLqFe/JJn6XZ/G7iCX2F2nZHCj6M77vsXjOF3FeGjO9BE1
yTEw9TS9uhnAenVwjxgWfsYiN4sEbMjrKgUntu3gksGk2dAaTnVpJA/NLHS/dGrheykixkrvOict
7MaPkcJ9oowJygLG/GrZJizTr2SoF243Bq62d3cIyinu6XMJ4WlQjNl/CdGV5w6CiwOP3V8u6Rno
DCk6sVXYddy0AXJPyXVYNOW9VUbWCxNe7pM3Io6ixm3mL8vsBAVE8b5jzM7ZTcOj52EnmCKM+t/f
sAW1ukxnkHtAFl/rXfttUmlA20iKfILNoHwap8T72KVF9vqAn0CURjTHhqRme1a70IuVogAqMnTD
6MOnoT+HjDIdWNm5EeTcAu0pCgdSomV9I0RQsPa5jRUNzYbPUZxW6akxe+fdMs7qOYypyhzs6M6r
xGSvbKFSx5K9/bVFVU06EXYqH9OM58UvvFatfD32zH9ff/f8amcT0DAQGCOVTN2Rbkd9GaciPDc1
KJuxGJsDjq/dJekgepAqIRPcRqB1vOTD4gi2qqnGswb33sVskqPq5p4Xwq4KdwyuiITIpphkG3BT
1ilbJUzi+kgPZbBrTmcxt00Qc9U+FLN9NGm1d7MR51KgY0oa0oeNUdeu4OIUP6u3VfmkztBV9xZS
Y0gkxAe3964ryiIB0GapxL55pbUFiETf06OyK5jOS4SSNX9xud4Ax+VBVHbdp9/wEElAZDBsApp/
44mjC0t0NBEfGY3BeHm60ClVnOiL3eXZ9XdMEYuRoYAy3s5bafPiKrPsv2ldljHVO1dB46bu2amM
o7HsvR1DoAoedf6lLC0fyV/iarOFJ15T5GXVVM0folmiPxHssN6MpRZ+vr+qPb+XobucAId+ZPve
krT3jhhl60hN3c8MSOd/KDATHPjF7oIoeZHGQv1Gkr5eUK8qzJH0PHhU7JQL2h2NP2Zt/TCW6tFr
s+eCjI4AVIbJAXbGjUdEaJBMmss7XuciusCkrjzkbZp9XgzRXiDhCg8ujr0jDSSARUmGGj7jemkt
g+YRWgQkA+bUBLVQvfdxNE2+S4njnMRGjCDvEv64v2t735P9Mn9OPBGwbM6ZnSp1PaGAEqCT5n5m
iH9E+1vUz+EIX/p9U3sB2S+mthkIyXLWZDUlVtWNi+mSxInyLq8cpfZtVDNPTm8VbyenBArJdecF
943vbSbvJkSlxA6Uxzd+s9RpYtYKRR2pDPSW9PJ9brVqoOrz8jbR4yOJ9b3DAICLQQJZ2gHCvt5L
HTVEOF9HkN+myiSQaU0XpVNfT9qEhhqpnBwc46bcRn99OBC1j0ofiCjWHjW3RrImOyRt2vNL/FES
z1F3ADa2XkscwtCEshd+uYgZPM48n5GoLv2+tfSLkRlodsQQT9/fr90PCEiNrggQJwCya6OZXuhp
1FETBKaXXesekQmmPo4aaXtWuIJxe+qPIDw2XhFC72HYSU4TYypqIAOox8x9WJzvr2XvjBGuwkgC
wJy0WPrmL5fwtDBgaw04fgoD59ckLSefuZ058p3M/p2ASs6gMQbKy6LdgGCh1s+FTfHCqV3rklpV
wfCMezTYtXeaiEW5GQ1mlAlA1iuSgu1pLFRmgJS+h0fdlIGAVVzrIiseHaeKDk7vXn2IKAB0jAQm
YHPzjtG6UwFZMB6JKjJ4zGTxrrmS2G9MZYnPYwhS31hq69IsqeL3mV2iRWeG10Wfj2Ti91ZOV1mK
d0AAR7tovfJ+HEY9d0byOtMS/xhmnp4KYC1omyEyoUWp+f31vgNbmdQJQcAY4P/anjrXYVjYA/by
SnlLAJ6dwsZNXtyUGYD7pvYOA11QCZOAHuFWKj0JZ9cbGV2Lp9a7RF6XfRkRSf2N4AeKKaIsaAEJ
JDcL0vI8NrSJaac61BW/1NIomBWX6FXxfmNcjekbxtXwHEltsrlDqnaMQdnB3pXafeinVlgh5h4O
n/N5nA9aJTt3JP0CeuRAdCDp3FbYu6yjFOZJorDYsi9G2pX+nNfjBQ60ltEFxz3Rgj0iIdwzCt0h
6ROc/FJ0YO0bQyiS3NX6EWYFJf1TT13joWoHcXKzSPlha0t39UJhvB5lT/sORCFdbLL+bce8BuYw
woU9BoOSMKkFhdapSuv6RBr31yv9kUKRHG6U0zimHMVbL88eEERPkpg6W5x3p7kDEVDRXX25b+Xm
QEsrPG3sGhgk2j5rK3HWlNTqc6wMYnyygdC8K1EBuRAZvsSD8mr6cmkOqgWmy3EWcre1uSg3xnao
kzqoYte9KqpoA2UwU4RXNeN6f2U3zw4DM8QF8Etxe/AgbGOQmV5lWPV10HiTeDK9Ygm6OS2eIdI6
isrlX7UqQ2GKwJ+WJJy7UiZmvSq1jwqniOoGPMMoZSJqy3daO4PKVfEeQqC8PrwszWNNldsfvenV
NH3SPAkh/KYMi1FcXJsvYO6qkg6UTwGX0ZkqWfNSF3J2lDgsaMuGNlc7H0Uoe59Xoy0qgfq8A9s1
12qLYlgRNYGUMjp1zJpfKgXZTiMJo8vrd5L6LLkI1ugYbh4de+G97SyjDpzFWa5dqnOx2ETqdevM
B4/AzZ3CpyRygEaS6rjU21l/SilNZYPiqAPVi9SWIlrYfddphk5+VJvKx8rorY/MX8Rf7q/w5u2R
Zn8CA2QKCQR2bbbhp7RjpNXBpFUQEcw8eElU9b/xHeWydEa04aPZnvXRmiLyXvykHPryaliKHriJ
q/n9GHnn31iQRANwhVEe3erVRrOjeGbIgnTVqV+MgkNKKc2GSOi+nT0vpNgEWJOXDkr0zfU19pS5
49ys4e5KirPbpP9NwgOBMnhHDaQ9S3IKDz4+FkQdf71FUAh7CjWSKuBlcR9c0Cl+k3rqmyG16te+
MXgDjSr2CISDRIeuTUW8ecroUBax6mT0q2FUr+4y8ZB2Zv54//vtXP/0QBhoxykYhtnOU+ICyQA/
eRlElS0av5tzNX2rE+A9ZvANJ6facevvrzdJYwBoF+XB22482m9GwgKRN+3G5JwgoeSn3bT4GrrY
19J1j1rie0f6V3ubMGHKQzZzQPnTEhqPdd0rp3TS50dXhAZ8DHF8rZvsiMNIesP2RaCOgfNrvHg3
CiQlz7XVqU0Z6EpZnimIq6eccsrzNLm2JNgu/DFXHaJMNzoZk60fHL/bNTM1KuVBSCAZdXc2a3YS
q7XrlmushEnsMY8WIxh7JjyGKO8/qdnYPDo65+X+xt6eEDmqSpGBJJmpuS25naeDU2kGWBj406AT
USpPE5mEr0MD8eqbDJflHwoacChhbn1CREV8hkPTVs0n649umGZ/ssLiU9E69cEJ+Uliv95KiD6Z
JKFxB66CqeO1rdSyc2VhZeAvlz5BSqJzU79Uqux7PpUV838IAZ+aroj6k5i07i3gcl7cjEEznQcr
Sr7bYQZzgmsChD24/W6fDdJqYkNuCwZd3O3pRUu9KTLT5jMoRvoppTx3UpFS+XJ/X2/vCHpNwCEg
rqZIAGXU+gOgB9nnsUt0k6o6I+GJYvmRM3ifRVZ/08fePegf7i0Kg2Tq1AoASUs3+6VcsMx2azbU
OAPX7s1Ly7R3816NXfuIu3BvWXJclslOmEpu6pvTYJYLjtMwatzAK9bHeeaDKo38Eojvu04oRzX9
nxHn1pNI4+HgBg6E6268FtYmlaIbXuumcfQ4RVP1ziMf/NwrjNmgyVibn505ZFIQhqzubSg88T2z
vS4IM6/6mpau/dz1kfusDiWpnOE142PdxCYiuWn0ktdaQt+qOYTdSPe++dHo4sqqLBQO2zEPJyRX
NsykZdi2Lx1f8TL1Y7Po+ZOBpuY7z+nVN6U1G99mTfEOssq9HQKnIDFoBH6wt649YYZVa3IHg7C6
N/8TU+S985amPCeu+UcLyPeonLhnDnARM7a0GiVKeW3OKBMvVNukC2YEiP4pFWt6EIhbwPNguL4o
zKOqzs59+ZOqzOGyJIDZ1vKT0jbLflBaSDj04V3ct5pP2dR8rN3xiEt45z3AlMzwiP7JuzZnSjXj
Xs3QwAF32g7LxW1EfS5V8oOnqOEA50bnBl2UJAcl/du6FWxe6GfwEsFhRsVoc3e2FYqybcYAwIJg
KoxXaQeiXQvH1k/zKPwSK/X8UqmiCtIxDBtkLb1ueraM2a391ozyI+r021eZnwNbtGzuygdiU+8s
uzB3u0pvA3UU4lsqTFjT3WJ602pjfEnpsn2PnanKL5U+Ji9zmYnL/Zt05yzxVnGDqlRcabNJD/zl
avO6JWTeuuuCNpqzbzXCGr4TJ/Fj4yjRyU3S5fNci/Ghrpyj5sOOr4HKBWIq94InepNgMDdoaf0k
uqB2FSdo7DH6oKtR/Ax4If94f5G7pui40c+WxcothqdnIJoWSgXhS4lUcbFEpi+A7p2KBGj3fVM7
J5ayj2SXcWV1dNslrYTGaD6kG4FQ0Z25Lko79jzNFvBOrZ+Lc6fHR2nvzkn6xSQIqvUWuqmB7BJU
nkgkOzRKWwCCT5peav9Flq2cxhryCMtMp5f7C937pv+3UMAJa6uNY8+pooRtELnLEkR2S5Oon5c3
VmYcXRW731QeWJrAP7mu1qYsJFKSCObNoM296iHxRP5mGWoFHeo5UU5hPIbJQRSzdyqQEaG4TV7K
BbVZXB3btbokMJbGukj8sCqrR29I/k30pP3A+PP85HSW9w4GhKPJnp1Ig+oFUFLoP5hFNjZRMvwG
XWckbRuEIrOvala0J/i0Xp84MpFGUUaCg2RrfXP3zk0hDJvMO4jU+q+qzJe3hqaFjGrO/fnVXoJW
H61Til46+L7NerqurpZoILOyQ/QkIeJrgnFEGQKO2yMU0M5NSizEsujtMY687eGbs6YzOvE/lF1X
k5w6t/1FVJFEeIVOk3Pyi8r22BJCgAISgl9/V5+na/vUcX1vrvLY9DQKe6+9QoINkGXOtiER+so4
SP/gBRTZywrmWa/cL+PlmI/9tXCg2f337/onF+o8ssLzgXmhScYJ8Os63arSl+M/XAUHgRSkdJ/e
A9jT0ZQfTQbsJuFFtWcoi5pxLuojave/xRb+y1aBlBJdLGoTfIY/nMREvIa5Q1B7PizyUIh8uVt0
DX5y2HdDLU///Rv/y2r9B8iE0BxbBQzJX39hmJ/bQHucOTCu4FdyKviLd7b7y1P+ZTPiKRBpoYUj
6L1/uyikS3iJSgS/EwKDP3zcF02dDfqmLpW66hFz8IhSRqEY3P528PzbkkKlB605DgO4Xf1e7YVq
5YuJgQuwhJy4UdVuFBgtsU4sJ9vZCDO2JN2FLZsOZRXk639/vf/2MiEzxnDrPF8Dpvnr15uKXlKV
AyYQSbbhyCnfNerkA2xrf8YRT/9y5v3LgX4Wu+O8A3cR1e1vLxPMnpyPHQ6FDcsmNJMd7WU69t3t
hkHAX7bKn68UU3g8BROYFNXY78LYqaqN8BoObPVC1wdeENoOCM5owOIjRxi1qx3rKGJSKT7If3+n
f9KhUUuDvAQMBEZBoKH+9k41ZdZxpuyuJAyxfj0n3T51kcFBi9Rv2cRrmp/KbSF7WZmq2q+llQeL
/qY/9BPPm3jWRjTC9WXahIzbnc+X+etfPuT5u/61wwH7F3AFYs8BIqJG+vXNVwUTU7fANdQEtl6l
2/kmcv3UuDmMML+q5uuteMSIf1dDnMmbOBTk1GXmbwLaPysLfAwIgLD6ABFgOvLrx4CtRKEYc7C+
mrLiYo78B7MI7lp9Lg8JPE/3gm5/g0//XPSQaZ/lImdvKihxzn///wpStqVTx6iFxAn5M2IfbcEn
jYR1ZnwEcx0mkPVsVnH87y/8z7WPAjjH2A40H0zSfm/rQDIrM+nQeDvkjbQYRrI2+ILeWSHJX7CE
PyMDihI9K5qLs703hiO/vVu3YkvUA2yoaDTnyC3SdNgaS7M6bRLFl8u5gwX5EWmQGh31Am5M68ci
fNtM5LN9nQkYu8QbqW4qZ8zQRuA1fiypQQ5FVK3Va1EuRbnbak33yBtmc2PH2N5NXlZ/6xX/fFF4
QQTfGpwkzuPO36520H0nKgVWphPoinI8tgVVKvrJJi6hl/TD8//8jtCnoI4A7nX2OvztNERYMv77
sje7UuSsgA+mqh82WB0+G7Lgu/vLw/48ocBkQ5uI2Q5OX/zh12WoeiHIakoEm8t40jd9mlHysfQL
IuvhoTFUt6DCkKWJEME77yIZIWySDE7QQ4lhujjI5WxNvRqp3lLMFW0zTUXKmyqe+A0bOiDnznMK
LCXabjM3eAQu1Kp+0Qoy7gbQGmIX6FKV9yA98ufNbSpt4hKW8wcqCL8raeWulyqK2W6aUBQ1WnKz
7XqZlWMLWqGd9qAeEQQWUxD+2iVyhCCwHEl/Jw/919oGtazdYeOjUA2DgpZdDr10WdNPsCtvaxli
KMNgCFdfIdKFCeRjd8If5khX7sqjzOPvBiRQZBWkM0v32tTwvM1YTO+z0CfqBJsyxGCMiTQlcLKi
+rIpuCD9z50WmBGAYUDBBoCFucSvbwis05SnBfBsVnZ1wxDF3hLPBtgm1/Verrz8n0tZSJDgIPwP
S+IsY/j1echIKRILzvduA/b4bnOt9jOcl+7HBV7y/736/txa6FLRrcJICV0AeuNfHwXnf6Yh89S7
dNHDkVYJvyrXBMyrsl+voED5Wyv+z+zr1/sGAz6sKpx+5+vmd9wnm9cMhCjQeldKEGC6pmZ7S4Xr
3LHHP7ges4x+s3DgZTuUsZTdy3XKh3YCaLO1ZUFr+jJVYXnBfd1NTY+pML3KjUk+J6WNbnDD6Dc3
5+K+CxNwFN6xrbqF1TNafu3ZcjFEAv5xaLnS0Jq+0HEzp13NYWtXk9fSZuydIFr7WSdmpA0pBqL2
A5OBNRsEM6+GD25qwZRR30eElD7FYow+Zg/aHEwlluqVW1jdNKZj9gITXbntutGZByai+AcI6DDu
VjUVW1OuI6r289t4S13uXuH8VlxK26c/Vo+Qkl2Rb903FHlG7ZOAWJdGSaT13m28GjAwEbp84F7a
V6QSbYDWI2qHVlloy6+GPqleNsjs2O1oeUyaAetUPW2OL/y+pFk+w+HAik3uUhaP5J4OcA5va9Re
2HgwDLiUVR1es5mTuY0y7d8jM3QWIi3TrcCFCg0TTvgHAcZCOmW/c2CYDcA3aP8g+3PSdJ5Qd7vA
qClu3Aj7uibxwE8PE1CKZxcJ9LAjkkLmtqD5KhoHKdDV5uppuXdhi/aMYTr2l/X9+3V7tkpHOYvp
OfYulBu/re8F2wwUYTDBQmHUZTLX8hpyEVG2ZsVf/OVhvzcp54eVuG9RwUAOA77kr5tpniGiWB1J
kHkayzZIVx4q6v7G/PkDVzwPO85RfbiZzlAeyX59DMbyuYacL24TMfJoP1YsXAFzonvCcO42Jq3D
E2XEXRVeW5jmyipfGlnFkWiTMdF/o7vC8eNcyf7/TY1PdP6ez6Tsszf474RNWAimXVhLJE6MqO2e
Sycjj/EeqQ38yYuOvC0Msba5zc9awETDR4EtZNxOsFIR8DgddZhBMUgjRLyr2ajXgLT3DCSqhYNc
wcaF79La9GVjlTPiRBHUAIxLzXHagmgy0wdFRJ/tJ5sOvKGho8m+HwrkbNh5YPuEU3dvvGX4acnP
R04tbVMt1cQOYC9uvkWC5Do2jvjy5xJ3ejzWme/kXkR18oCTohz3cg71nUlt+DJQlp8VcpR0Rz2x
+Z10St1XTtdffR5hi3Nq8aUvrLCh5cWUf9XKg+nZaetuqYSmvmE2S9yz8f32TFMVffQTK25LuIrF
UKoZtrQJYXAt1YPqr6O6hg9dL0dEguc6na4E58Ff57Gr3iej8xUZNGa4sHyzrO03ruNDbKrwgVng
fLGaIEAU6Wny7PJqJk3kJng99my6w1xpErvANiTC6arqKTwtqilrWVqKGwjCsbowX1ufeyXKS0QG
oLyDrzTmK8NEXdUgJgmI9gzvbHdEfwULzl6u2xWTwwgeOSJQ2hKmO1+wH/AJU5AELl3sCIOgdkDQ
kJLRtBw0y1eI1aognmDMRJKd74lGY8aR1NiY0vRqR/3A79mIquXRVdp84SKGCzRDCOELhn5j1QSa
Lh8jvCYj2NKE8TOO7VacJpgXb20fDdV76JiJUPFY1regRZB3wLbrk5dzdcsrRL+2azTX3zd8+Kdg
FCIbYMJRfMxTIoY2jvL6JQ7wA9jbglO1W8ctKUEnoil8ertMIcdgYXRu15KyO5eMPG3DDGlRg7Bi
JsDVyULXDMVa29dpqOynj2S87kGTV7fgnWEgkXUJuR42nfa72ukha4yG+hdsxSiOdrWdxMEMEQyj
DNwgsgPGjeXnOMv1Bzr5Ev+1Tl02X8iKrKLdZOJ+orMYzZ5XYXshkLKsL2XGkFqK/PXItt1oluh6
WQ3RbckrIXa+K4sHGLh0Tw4KSXJFenx7DZros5bO2A4+pGPRDUfsI/ZoMl8R2YxmmwXuxNlfk9wN
9SVh+bS0vgtF2J8FeLxZZiHH/agx/mj5uPrsYrRhfEcCrg2NLsvoyMWM5AAY1fBvXRjp7bRUWiLs
SMXvZEznshmyjD24BQHLUECk+Q4bAr1hBMuS+zwiMm0LvmY/vJHl3OQO8p0mwK7lNuWVwRLtvXxi
0CKnRzhNyave04pclwkFW5KtuYovkI2Rk1aIviOiYWM5pi1Bquz1eaz4ZYhCiv0aevE40jPGFvot
PFNkplEwfVmhmoH2i2/rAD5WyFKlUYckOSJxJgjNbosF7O4T9Z26gza/+KrGpTTIXEOAS3vOpzIH
mNk432QGi+oyF1l/z6KcoSzPnCrfbM/S47B0aKIIG7KWdwVzd46msntIkemrWyvMJOFNi6lug9Yo
qXbR7MNjmaWm2sGCpprh6arCU4kRxNjOGacg67BKThiyFnhwEkQnD5EZed6KivLtyuaLkZfDlovv
EUXveiEFm9Y9In54fNAVDExbsJvLekfxlW1NFQIcFxE8sTwi8vSs5s27/hbO5GCYpDC10ZeQoRaq
OwqqJt5MbKuHG88K9hMzi7Lcg92/Zocod5YcS7nGX8OCkW8DT5OF7EzSZ59ou1ELTavIjht82Yv2
7GR4D0+SgbZa0RlcnXIpwftOhQTcmJM5voyiqWbYilu2tGKDducmxbKDYTk4mY+Kp+WdL5P8C+vq
pTttSi3FPSTCTh70VPPhMEodP6w92dazeeV4Vy4c7wR5QBzxKJ3csKxTqS5ESoav8dlgpkUoqXvI
/VDxIwJsx3C5+jC6JpqG5HUbzIyjOQ380sPjk2BqkU7vAO5yD3epcXntV7ibN8tWzjNi35ANvZgM
22WCMEUfhryvHrxJEMUVkrkkO7CLt2ovHQg7jexIwMPtWP00wREDOoIeX7EtY98g6SWSF0tK4+8i
37S63NyQPCBNI3N7YafisofFnjoqKW2FL2kyj7QoUD3GJi22h8UIdhWhREVlQfFamIWZ9kXJlHyO
uii2uBDt8LULfkobpVX8DaLbLm0oXecbQ7HMd0uAwdclXK3sBDlATroD4XV9KoLfoGJCQK1pLJg/
9MCX2detMiiR3QhRyQ58OZNf1dzM8JQXKmgwv3R/xsjq9Yv2Z5J4nczzWz6t853kyYq70hgYPPaO
xupyShRuTGSLdR+oMnNkzSf1NLWlB4v5cuk879ocEeAK1UESXaJMJdBWYdVv8ojQvQnJiLpzOeJE
1wkW80SoHKnPc/ZqjMZZ2G2u+wSfl6VNpHPJLrTr1rSZMi/He6ot5RfT5lN9IyqYnLxsKL276wlj
Fd5gxLLVyLocxZkPw5O7fkuGuimygbr9im3tW+YTmaEzmCuIe+W2mqbwKyZAbkmnPShqmwXaYe16
OlvS8J0sp+E1lkLQpteTurNRX351+YAfEwUjcAQKZr1TApKJljGcVAfV1aJuwDEQb10k1IPCVHLe
+z4pwwGGqkt62OZ+Fi0uJwrX+1JBQTIVSypatOLmIBVbAUKwlMeNrwJWh7FkuVGJ3jyIPSFZrpMk
oFM8a1LylihNH5HTDew8YYo+RlHixpaBZPM1MFFnkMbGFEbwKsZrWmNjbhM9xeVx6UxnLhWBouKt
6zpUcqVw5M2KOJpbxFmW79UG9GOXEimGpkxhgHl22WI3MHunVQMk2S03hOeubDb8r6AOTsAv6jmN
ZBOmNAPwwbooX3duqjCCr1Qs0LwjsBP3qMFv3rIhDXelWwWCvmhc3KOxqi5s6paoHfG0TwSWMvge
M1h02Exm8pCLFDsRr39ej2qrS0QwC0K+xsDQ64YqQ7+DYzAw1LR9zJ/KXtlsr4pMvYmklEMjcp9c
14Xf8G6GJHvlQBlgchb10QnORFG1c6nPsyMOdH1dnt0TGr0m8Q+gBgSxlMGhHlgqutNBonaKM8rp
KVRLF7dCE25aRRYidvCySD6hXYjOr4QlWL9J1u96mlXuAPvc8TGbCEN26JquCqyaTm9NCi37F2hl
cXn0Ngd1OpHIQMBVMU68nZiolqsMp5S4qrwIEza0BRkFRnrl5TaApt2sizb0gH1pdDsU83aTjzal
u8oxuTYdJi+4XMvcAN0A8WxppXeKHx0EzA4KDY3ROXgSyA9mrvKnLo2S8pBMY/pGRgDCR3j/YCfo
EMcP6JG6fl8mY1Vf8x5RjE1M5XIjM9L3FzLBjdWorIMHLcX85Cm2Jpn33G3xV0StmfhAWWrMUchF
v5VxwFAJjQS7Jwu6qVZz2ME1pF4UAlXtiuHBHCNliRVjdYnyOoNMHaDpcAR6FRU7jdlpDMv2DBt4
5Lh0DpjcRLwpzpZtSPdBVjY6uqlApKJObZOj8QBkhVQEEEEI5CktEjbsM60Jvh8Lt6F3y2D2gxXK
VxhHOF6hqhzJl96ms24lIoJwImFt4z4HhnJtglY4Z2IL8laKsVUEqKLUa9Ons70Zg+x9o4dyA3cP
ambYvBks3rbYJMkOOQOM0FBSg06Odw9JF57MfKMW5b5Z0RUjzp+hfhWFqxKUkSbH+BuhOYU40mIB
ERAzHlWhFkMMZ9OD8/yC6jlHtZYXvmr0wrLvaoSNWJMiPMoeqkgr8VyNocZsA8ZoZUOIDx7aPgWQ
f6hLuXdl1tv9BM4hacBSh7RkIGg5UcDXSCExWzTYo4Q7yeWWBYFfA9ZTyXEg/ZC3GZQoW7NlY7+1
0CyGpM1G5+/JxhfwTUG/+KEZKyTagq68NpPOkUw2VmOJexDuVPcUZ/mHIzOuEYF1uTX9VmzXOB5Q
W2eTQX2CZN/0x9hz+mCGUb/bbYiG66z3awSTORL2C89gZXOWs9BW1GX/Evt11a2nS1pgvlTVV4Kt
5AFvJMlag17gAEFGWiJRxYdXJlbQXnpQ2pI29zQTbSCsvEpDB9Y4BDnqhiwrbnjTVWMHlRtmpDu6
FLlExaWinTCRW9vamuJnQTZSXxE181eO+BG8fefDu4M9B0Lw5sh8TnkNbCvxeXmRTLlP28pm2X3I
knUE7KfldehjC5Jnz9VzPjHUmp4JvOZlRnJSW2hkzzcmS4e5HYOiV6mGH127QHqa7brAB9l6pvmT
h5uwBg/WgAHT1Z3jV4q7he7SrlimBuDmDLPBQLa9tzyfLuEwT37wssv7XTcr9ORFsjD49EIiNu1s
V8xLY/o6etnG1EwtAWo4HdMBKTRF6oaqIWMBgS1+AtDYEKMdsH6YXLOVPmCCltWq22F55t9w/9Gv
PBLwZjRBOcSG41AfEPJO50+iZ5felMMm7T6r5+JHwLwEgaGbkminUZ02thed2C21AOzWIxZI4e4e
8CNbhkyyzyTa0u9OMyzjWIizZQEEAhazkm79sdKOXzIxFwrGJfCHaT2AsTcT5aBdIgV+wEaLxwgH
o3X5C6wiq59lshKkWyRzxXfCB1teL0M+P4yu4B/wbSvkrvOx7Rugt3a73BC09wOJAPNFhbKrRuBo
LL8ncR8vuIQ7AAvOVO4pVUvHTnMM2uWpotmCDRiH8eewpIvY96jOeqChY/YeRum/ulJMUYugk1gB
iRlqIDFyMeF0VsGphigkWjXE5163rnLlQ2QIRiXwjc5BkKXwtcP1TadrieIKh8tk0iMkLiB6jppl
ZQNPou6nRLAAP9+ZcOceQU3/nJFt9M0Jy3v0Uv0od+BQuR49jcBdhOWP8LmwnNseHrjXO5RmUgBc
dPp2KWmOt4EUPABDpU8xU8BXvhxi7cl7rDwmBUUt/Nxk3VROmKkihHBvQkx+6qJAU+G78/ATbgxo
vkUHujPWFz73MNrlFaoU1rUMVdRTFFQ0ozoI0UljSlM1UMQZXM7eiSbqYWfRZHRBlK1Fnf+qB50h
sj149xmNTN9K3bHvQz/Rt7B23ReHkhmANbygX3QC0+aWjmx7WZFdjt8vj6BxlXm1NhnbGGtTiVTv
Eg1a1yQdS2/MikYHMlQIOvdrSNjRI2r50azT/LhWHTAXq6zo0VFrXIsGKLTbRRw3RAt/b/VclUhW
bXI2hQec1wASRIiWryrKp59aLZOClqkrTeu3vB+bDS5+D7D1yp6oo/0FWgL3k2xz9sixg34ENYHH
J4GfTOj7Y+C3Nc8KaId0XCwNhZNu1cRoRJFnn6/Vi0Z76BsOzOFrktiJ78BvKcVeqwI1OFyPLcYr
ZDP3AHNWiQJ7Fr7FZGY0DwR9aHeZ1Rs0AyIdsg/Di/Hepan/Wveq99d6ldWCIeVSkibWBVPXneHV
uEcPDvfiUC/TrrO6ni56zA8+O+D9VzWCIMdLeEuWD3AsO3vNYfao2nzdkngPaaC6ruZofu6XaPsO
r8nxGXrcsj+M4wjo2GGSe1PabWIIbirgGgz+Vm8b60byNgzBURybCFZvlrXwd2stgfsneTSaE85f
dZjzgUdNkVKc4AGXGIZj8RTF7YCD+mFLcFdD6DwDlQQfj8DhKU4mQKSCjY9JYdx6CVwjf9pQJ2Pe
59Ey70Es1V3DAL5vwBpluPAD0NJWdrHFmjERAPxhQOhdI8w6Ji2volru1zkLQ2uchPlZCpLdnTSZ
Xk+srvvqNsfw8CfsbLaXCVZtDhvwXEPzta8uGB0WgTot1ssDtgBgISTluFvLxGhgQ10sQytrWOS2
fW+yF5JPmFvMiIk4T16iMbnWPJsvOSAM2iwG6t3jatim97QbS4lmOgkYdy6b+r6soXsBVXfSO1jx
MbGjnCBEwBqXoxrAGP0nXZZwvWq/fcoeB+lNPCULtiWk4PMR9a+/JNuU2tOqZXQq1pg5jIQKRw/D
Utfj0aJo+VqHgC42U1t6UDTTw27ItXhAZmx0l5cqf7KYonaN00X5AAHz8KG7Jer2Y18S1dgoxX8Z
VmSQtwXxI5rCJacAAcKK+8KgYyRthtO73/GZnhnIdj7nSI7r/AWVrHjjrsJtWNJIMWz6ChOszgh3
AiqyOaheM+yKvhfos8o1VrBhjEf4ZfQa1UFNuu8088Q2swc/a699YBKzmNQODSTsU2gg20hfUJMU
j7kMpW2drMIlm1RSN6ok0YX065xfLQWY9N4NrjvJNeUvwwYI6ZrD51EfWDmrDgW+R1+SZ4p8bOhW
+J4A4sadIABVneayonW7Yuj/AncgIg7Qo01k5+Sq+QHjW/YAwpREpEoCWEpNSX0Eo959EB3KGxOi
HuO1Po0vwPkXE2ZLBhuhH+r+OsEka25S33f3UZrgQjfOW7Ef55F+ZaD/qUZ7g9MQqc1QiVVyy4cm
Rg31RFefoHaUYz/vC0/t2yZH8GCNwlHRwG3RvEDKGH0XWADfZxAbeItpBX3P+1Tc2RllQ7stOsNk
HB4vR7cZoHu8U6Pb+4JZ5Bz6QV7K0UXskMQ2uqxw2hV7GKbk4876ko6n3sptaAvkJgyN6grcNtaS
5DrPZ1fuYVaAggv9L0TNadnxQ21SNrXc6ORiA0SPycKk3VFgJkYaxwPq1WLwSwV4Xc8jkLMix+2M
IxYlBgO5r8bxs2JMXIub0kw1aiKypZ8D2BjfphzGr22fyASFwAyDi5p1OKkdTONbDN5s2dQTNXfL
sHXJDjtjKGHqsSLmL6/dmh+LRMYMnQPf3uaMLHHbr8WU7eYIaA9KiMSJtpxC/jZJ8LqvOJKX0saA
Z3KzRmudtLoekju/nXtLHD6EX4FqOj1TpIKcOSVp8khQPdsGwzQMdAfZX/pzpdPCgyx6KjV8Rdoq
EemdRIszPtB02D4H0B2qiykf3UvVdey+0NWhYyq2pxAl3ABnNykQgXztcxAN6vpmrtflHcOKSp0g
mBqu0AXpz0gynAwIV8W/6Icovd+WzdYoKP0Mqih6gDuF+wchVdUG1JaicgCcU+YSfWaf8f25y/Y7
pvpqh4OV1YBtFqdPE7hewI2UhBfGivx3eW1kxnFY5ou4XXMaPjTu6scML6drZDSnP6eKo9Q9e+dd
z1k9hSN+x+kuF0KhdhWBAiPP8Hdxh9yssw0x7J43WUv0oCWWeYOUixxK2cGDEogX+5AtFKg+QH3y
pQglyobU0O47WBFwf5ph+imaEo4d9Q1Gu4D7qjEHNIVoGxLvVqxQguNbRlA3gWFi7vjIhriZCliI
IeW9mNl+GvX8nNeIC7tyGGnY/SqhpUMPXECvq4pNISwEKdhfwSPp1WGN0Fjv40XgskkNZ9uxBtz+
AsF0dgaMCdqV1WPYdFqBV7lmtj2EZdwkDBQjVg5504uqAvoT4e7A9VCwcZ9vIywGUekl8tBtPZiQ
+7hydaybTC8rOfhsHqLbAagzomxVL2f1Q3Fj+G1g1UJPi+16VDnIsMxWnKJd2qd7KUME6olnYHSa
W9dhML22hc20e9FO6+2IqkWxqBE0A6upDuBuwqcu5dFTOoe8ghF92oMh1bChwDm4L3UyiseMFdrT
JobHqISP6Kqz5xxxu+OtHqMQA33BpZOfbFxAY4VIzRSl9RhH0VvMh2W4EGHR5fnfDd10xWFf4Z6K
xG+or6Jqq6Yf5dSlqGcw8MMzZlVDzdC4KSILevttiZMTCX263Ogc8DlmBcqPP7PI+21qMUhG93Uw
qmD0J623EonRsJqVV3ZEIO5bj9CV+bNKcHfextVEizbAcz68YtBi4ufBF70XLa2LIfmYIkXi4iAl
poMnmniPcbLNtmr7jMJ0pvKghuNfRzBn+yMeYzBHZOcA7hVXInIJ3rM8irG5kxKu+TViqukMb/zK
5BbOTxOoCYBdMEuB70OPbwcCCutKcvJkc9HTQNIJlYZbFMGYhHqzguE8xxpbioBxUX0rdFaU31xR
9eV87DAhZbzJQyGUBezU5cO7qnDLfNboV+k+VCHrrkLXyfmOrBrm2C1EcLD7hgiGllfBQLZx7DLv
h+sYbXl+rBCusewlQPPtoVD4/FMTVxgSwL0f4X2frGNBPhc8jsIXugZcG5iSrPXJYH3jVyuSvj4C
EHf+Ipk9rkwepxiiAFNbzOUaOZg6F7bs/ckOC2JE5lF2C65KZ8UtqFBcH6aldNOl2eJN7D0Zsv6L
NT3VaG5tZfbAO/P4ZEAy2Roxon7dZdE6lJhiAGFpV5KP1XuPHfMIi0ARru1K0MJsMe7X/RxmGCXA
73n9cCzwHyZsibkocAj0u5D39CNiZoobFvnlBaabLD2EuEae/DRkroGeXiJfCddfvoepWT99Yban
JRqsrA4npvBDLe6NlV4wbJdPR7QguxhU5/UIXmbyAhESgCUCtL5uXA3wrYGwJrrHDJXJXV+J7cuq
y+kRCunkea1YXKJLst3eat6NGB+gRmy4hva2wfCE34xouO8r+HmAx5zbgTS0oPzLbJlNWk/M7JtB
qfV9SLd1QSHr43iXuFR/X2FK/r64PlxGMLqWIMRMxYWzMLtHZ1bsowz7AvmW/UUmhAZbYN6uMQDy
cj8xn19N2D1Ls6UOgxu1UnNyebf017JEPuaSzxg9sEypofE8VcgHwEgcM3kgP9+GLQnPalIlMNNS
+nGnJdjtu41j5vsocCI+x5GxQKNhaYpcCFLyFRONDPQDmRSge3B8u8+dJuBM95M372AcVY+0H5L+
wEZalo8Tsr7fNLIsQdXJA/msJ9+vQGCIXXd0JcPYkiX0e8PqcHZ76EuYNMNDTLZLQADutZ2TBQYe
Ug8XPl74aQGXebohkDMhHqIjuL5rMwLAgK0dJjXwngTgs6Qxv4aMnchWOSoYAGeL6F5c/CNGnpqW
eaNJab5ohrtpH9YBTA6Bfh23cV8j9NZtdD0By2L5zlZ24FfgUUUDQg27Qe47+n+cndtynUq6pV+l
ou6phuTcsasuYDLnlGRLsmXJhxtC9pI5QwLJ8aX6IfrF+sO7erc1pdBs74iKilqlZSMgyfzzzzG+
sQ73KwKBPmLvuHyvHCP9Acje84IpteerCg7UuF/aNvvWqQm1spem+a2SVsahpfAaFIvLqjhfUaK7
Yr/EnhUMv/9+czckoVE5qQrR+HACw7Eq57xqrEk9kBWRqwFZoz2L1VhaWtDGq7pLU7bDgV40wPNd
Kp1uZ83LfKtyc5Q8ktnWg5QZaA2Szi2Z8QwfqVUy9kznvi+X/mDQx/zMkT6ah7GATB0yLOlW52sm
r5KZEisace6MTG5bHqG9Zu3XojWtT7o/xyWRxBPjRvSLEu802XVZoHMG9CVJeqdkj9ej6G76Lvf2
TEZeuidHNd0PutSG0OXYytiXht9/sPtk3VR/tnjfJJ1zC2wH6mvVMIkH2lp4S5Rmy3KbIcq9M7O2
ra4632nSKLbGPAlb5AYqiu048TjlocjYex3n4VvfgF7+aA+JpIFp2O3eEFVe7Qdp+TR92ADSeVXz
GA6LMXyrWXutsDQg43zGYVGvu1ZH9UazLXWTSE/9DEC6a/ZXHJ8szRcjX70sWi3Ne3Sb3jPDtq3n
MeLjhqeQV3VFovvc+9ZFqzfq/TgTcBUCRqK17lVVfSkajb51arCT21MgiIfWHrsn5lCOtYpM3zpE
tLN1tp+z4YVdTg70fZ536zFHRFHSeNU4lEUYVNx3aWd/MmY4xVcG692HtTIc6oG35ZkvFGWIxSEt
eXCQdGq6UwxSXaploKii+Srzbl/NqX0x5mevciq+h/kLAAkMOKA6HwrSiRCeTUrrVGvthVLSeHZL
3r7dGKieCtQc82ImYQaS/MytvVDmbRf9JQTFlUkbcfv5b+r7ITFYiWIg1RYBw1dgk5u7hoiBQ8Xh
/Z9fisBkZLrwpFhVTv1aMHmMcimkG0oDRYHpZeqQOMVwSI22PkMvOdXTbvjkLZ39VygEYLoTbV46
yZrPbvTCOJd1UMSkJRRulR2WPHcCOaznPAyvDJBNKkwcNbQzNIEnr65Y5BojHvFRDiziolzH+cJj
Ij3zAF+7K7TM+FoFNNQXAwSLe+UWc+6HiPfImp3QfpuxUezK0ebAN+/sM0LKV8aGQYS7oJDHLMEZ
/fOxIdCG9z3G/9B32u+ZpRe7ZEJdng3NOVbIa88PUiL8KiZ2RuOJPhSHXCtbLfNDOiDdHVIA931J
2Xvm+b3AaGzDwsemx4hwgC2cenWl3dnsDnlNmqJzH9eD/R79sIHJotQux9YbQ6Oz3bCNdXZxLYKX
qkjNA2IaaztdHCKBWObuj6cWHD+Ivy2WUPw125P57ftjp+fi1+AZ9x0a+jDz0awg1zLNc9ElL/Wq
eL22IerRySMI2jy5kshT3N1kn4bIcfSdMjK6g1qKu4HlZg+6V/BihZ1ySlCRrqA1xq4reqIhJnkO
+flyXBHVAmpqU+gyqfonX6eWGj2HK+z3tbSYv3PCwvEnjO72C6a87FwW9amvw+C2N1+vY27Iem7/
+QPO896IOQihO+Ya3nvp1o8t59h7SqAftMqqEBuGtSuScTpj+3n1uhvbg491Uz6fXNdFJE4PbuVx
k3218/Rq4YgTHmDlS7nTEmdBTTV989o53789ol69MOnGjCp0yXh1nt8wupPZagtOnxTdDwzwqOKR
Ay77mXDCQFlFGwmjRXRaD+eygV99r1voyObHdTELPb9ybbUkClWzzyjuh/u5n+eHxSzpvU7zVN28
fZcvZwwsvxCTtwWTBewUO5OZfS7H1ve38xrvoE9LezBWThvevsprd2SzBcaFxIRhnCIL2MfH9F1d
ZtzZ7nAYN5xuDXV1tSClP7NkvVz9GaQCpxjmU3c7MXr+8NbC71sXiFPoI+y6ntUSX1vIhL4aQBz0
aK2teAqoGnI7evsWX3uQIPSITCN9Edvt9gh+m4C0XKdhOrAVXidRfStFYle70lfmtHv7OqfW2u07
xIjpYgC1wZeZJ4tJrxlkJyyOj+sAayEIWb66XBk7jjAKpK05ZeM02H916CWvJ9NLz9zmy7UTeQ22
AJfzTbiqpzHxwyg4xOUIOoyBbIcWsPcgJxZwp6YcPKKuzkH8Xhs5YB83lqtJo/+U0ZlC7sgXbK+h
N+jjnuSYDzEBQzvC1Lwzq9q5K508WAika7a0PNjEafCwVgaBEXkR76pWWhdvv8NXL7XluQpYFxDL
Tj5w+l9x0sWWH1paZn2HbkFqupnJB5ml5/LMX3tfeCv+61InqxUViTNwMuWHY+oDuxZkjyY03CLy
wG20m+RQvn1rp7OmsKl0NgKE/osQbZ9cj90QPLihGKJJm4wDRqUZAdfi7wuBrNA053HvJvR8zKXs
z8xkpw/115XhC2E/3JblU5tjLgbsj0IMkdcX3s+qafyLgjPivSiN5sw3+NqlgC7qzM0AC23rZI5x
APeXi9IHTLaj9xP1vRXioPikxk47t684fX/bXeEs2/jCcIZZfZ9PK2U5dCJLELxq5vyeIxrjoaum
LuA0w/lYeuU5A93p7MnlNjMveBnkjTAzT+7MUAPBKZ4/RrOWIad0vIP9y1+B3YJT1qbh9+C478yb
O53StosynVC5WdvO0D+pWjN7bJXbIOL0OBV9JzS7OI6T1t93eIv3VB12RFeouUyH1ntMl3m6++Mh
S1nDW2Q/ZXLPJx/+mHDq1i2ViqqlUwdV7Jvmo1klw22VenbE2WyDsKQ5d9OvjCGc/D5gNB90Igar
5y92HKj+uYiKii7nYMcR2hpSwzo/ky5DcfD2Lb72Wjf3vuVtDF0G0/OLtQPyEeozhafKzEK/cqbr
pkv729hY0r1qkaRpstHPvFbjlbFr8FxdBpROOMgp6bzM3ERPCqkQrXfiWtDn5ZjGc9T3UjX+sR2n
6ZObrsVlrnrxgS1h+Zkushm1mHtb8nM4W4v9KqOVhbMjipvYDAyCyM9V0a/+lujYNvwgStTTIT+z
qyeBOke/rOPla5W3BowS+9iVWn/sHLv88fa7eLF72oa7iy0GBztqB/1Fedeja+yWeYhSHGX4GGf3
XvnDeDc1g3mdCVrFIomzT35PD7hs5/qKLNZsh/cpviqysj+ObjP5+zO/1DbIf/e8/fql2JtaoCYh
zpzyZjoapWILRYoK6VRXtO6qvUt8+tFNsmIn+2UNm17Z73t9lZFdNojAeelROwBxJ661OVMvvjZe
Sa/xKL3hTVinNB/k/0ncCI6p1ymtrlCdq71U3njDPut7IROXc6q5PTNcX7sm1AjKYdCzLGAnKxcM
T33VpkRF+IpyVDNi3I6zlPshX7yxCDgApCNRxZZ7ZjF59brkD2zoS6QNpxlrBifpa0qrjuxz0+EM
QtUbjnYgy5QTmRTTraYDNCta68wrf/W60BK3iQ8b+Okbb1Q6Z4Ndq0gXpXl088Jx0COr/CrGM74b
m8XgYAUr2pmpaHuMpwONr41VDcw2RMgTisOELngQJj4RCJzjfZbN/U4Mjn3/9nh+ZUkhKwjTOd80
AMpTCgEi1NJW/tpHTtfkkQ+46AJTAUKMPvmJ6XlkNzmLkGrBhOA6mGfqu1ceLV5PnRBQy0Dud1qK
UDosXWGkDKUyd65yB829R8zTgaK1j1QtoA+0/TnmzivzGBelI0OhsHngT8Yvixv8Wp9lbBg4h3aX
ggV7oTFfuHEWuvY0/vk3Ci1JbOs2qc366bLp9RvG2fFUZJWLdtU7ffchRRLc7HWclVmolyrZL767
3L79Zl97trR5qPJ4sIIo5+dLmcJvYSPDV5E2rOqwNEZ1VLbUIzy63q1A6I69sFs+/DcuatH1ENBV
tnL6+UVl1Wd6abNYO0XaXM0WvfPOs7UfiZTzQa/FNeG8S3HmS3mlQqAyYAgLnqOA6//8okucu05p
xSpq4qqnUW4Od4qwzhJxe4eB9e07fKVuJysD5zOjdssVOi1HFNLDYZyowRacySbms0t7Ws07jbPQ
QOH9Dk3I33tVrN2Xt6/8IsWUpYfDVAJoN/bWFpv7/D71emXVX3w0STQPOONY2uuWg8yfODeWfSpN
0lVN2dk/PBlLnO+ImxGEaEK/LAkOv+dEZ7qSYqrTHcoojAZv/3avfVWs1HxYNDrZV5y8BHucdI2Z
m3XRQ/DmkbWO9Shx3nO6rgdxMs5/mKX962HQ/6aLS5lG/Mbzh7GknuG2LbuYdKDvbSvYB4KO5iET
Svz5ArABhxGcEt6mk0bz/FKcN5l9ipssihGnH6iCH2q+8gMTDNsZv7NvfFEV0Z8/TvJ0QecB5ifS
5+RDwhDXOKi/h8iuGtoHRj3cTFm9RH6MOMUiPu7j29d7bbYA0+f5JvWdR7DU83v0an1txqUeo9GK
9eOcDgYO/F7d45008OgbMe/QmM5UeK+NGQCpJMNAztzAi88vOmapPyV4ESIa42bo+C3itDLTdmgL
tY1nYJ55ka9MFCbKYsvkdZIwcno96TEBc3I9RfaSFO+lnXWfO2EtBzpsxde3n+crt0Z3HZgc90cj
2Nl+/luXy17pfq5rPnGSiYLT9VoXD7KDe1EbEI3Dn1/PVGWvXNDCos0aznHhRgd8fsG6sXCuYLKI
ijaJ97UzPVVWJo6Er6FsRtx9Zny+8ighcgIM5pAYIMXpRomz+IGjY32KeuasCHFgcUAaYaFKd87B
yF/wrPjUtzKITDVAYfSXT+Y9J0V95mTzHKk8XY62CfKgzbThA2HGxs6ZVM+GVK9vs6HXL3uJL8fu
/fVGn4bkWwZZ+zuWcAs8gtkdxy3lxTXt+C6Ju+HaYxt4yXjIjzXml2OSFOoc4OwXaO6kjMPfwLaV
NqT9MjZrNUxCOZHQRXbXN6iMYgxctpjtK0Lv6s8NYhCK2GVOvvgsxxdNmwEtQW2kPSmzyTCTQBPo
d2+PzVeWMM4IOGkzKHVczsCeDxVda2CrdgwVw1EaeqXK29BNI0gXRGHSsIrjqvk9zszGPPPBv3Zl
uvW0tjmhAHN0OsvYA5HyaTJHue7+RYqFRb2+qmvs6HZkKFF+dvoxC6beH84Umq8MVw5GttBiTuGQ
fYrnt5zgGquVNOYIyHqKQs0pAlIHzchux3Nx3q/MpOC7t+vQHQeOcnKPpioTk9VwBvgQb/p+a6oO
iH1mjoFn9JHL2h3dVoxnbvCVz3+baci1oC7QxWlXfTHsoSsaXPFyAY+iI6pF7g3r47hOc80MABdE
hm8PoxfPlNFMfWlvpxU0+E43KKgHGmP2hoWvL+uveyOtD6KxpgNqzHNnia9digEL3oIixnuRcCfz
cnRyF4jGptu8xLOXBcXoIVWix32mjnntUmCqTN6g59gUFs9HSm3IJfccbYnwEdOzrzprAG485ilK
p6mM3n6E2yr+bHIAQ0irEvw6Uxza3ZMv0cNeg5gW5kKG4voaETdqgXVtoLe8fZ0X3x3XYZu1xY/o
oN5PoykxNUwYXwRsh4UkX8eLk8vMlkQk4RrDQUOGcDoMzqU/o3V++8ovvoYNtOhQKDOBsxH5Bcv8
bR10Ch+cwdZRx/3aHtXQy6jHpLlTg7bs6Y0vn3WjnPZvX/SVd2jTvzM3Pi37gtPArRTeHp5XAxkT
gjgYHCL7WC809VyF3Pa/cymThIPt5qicng8XB/ucgQ5yU0wpYnDtHh0ULDtE9r77nwd2/+PH/D+T
p+b2P8dF/6//4J9/NHIBF5aqk3/81418qu9U9/Sk3j/K/9j+6H/9q8//4L/eZz+6pm9+qtN/69kf
4u//9/V3j+rx2T9gqsBp9GF46paPTz1eoF8X4Dfd/s3/3x/+7enX3wLC/emff//RDLXa/rYka+q/
//tHF3/98+8sRr899e3v//cPrx8r/tzNU9E9/u//VT+9+DNPj736598t/R/bloNGPL0E2HLbTDQ9
bT8R4h8wWOkcczgAAp6Qlr//rW46lf7z77b4Bz8xtoB1hx/S0Pz73/pm2H5kWf9gFt0O75CH0Nzn
7/u/9/7sLf2/t/Y3WES3TVarnj998o3b7BZp4LDqEMcMKOxkQqnoxnPk0k27vBD+ZQJb8rJI+nON
61evwhaFW9ziMu2T7ZebSa/K5DrttDijFaXnhTrOqlq+//bg/31zv9/M6USynU3zRDkGFw6rjXdy
M8T1SqpP5IrYB/Dtp3rD+WaiHf3OzS7doe7vtbpfr5rCyM9NzC+4utu1UcQhqNE9nU3f9rv9NpVU
EDewtzYYAhLb8L6XbeNhb1fIpLtAG+tqjdSS0WaA1VLOO9fzkwdldMbXWlRtvEsrUHmQsMxyDhPN
FUmEe7+przlwSe1zHYmXb8PS6epwvkbVx5vfJqjfflXkmyMxr0TcGzjePvboYOIAJ1A7/+HsSv2t
c2jA6oE3ncucvI68F9404SXFJleoHpQQheWNUFU7vfeaCccgRce45l9STEDqTzVofGhwbB2CXfgP
kUsnW5xBqdxozdzbuT00hDVd3CuzVd0fzuVcBb8YpSJ9OT7k01C11lxydp6tsQPf138dHa9FYmrK
Bztbv7w9tk9LKK7ENM5GX6Di29RCz1+avfiyQrxo7LLWmNOgdmIMMmPs7gAfaVdlYTfLmWX5xTBh
qmIsQ3+lCkeGdrJ4ZMNgDQL16M5eLO+YEvkazk6j/WH/cZsQdaSJVBkeYlLj5LvBeG51OIxMyJpw
WTDfFPvSzfRdPmfmhdDbB7NZyj9sPp5e82RgVmh7F2vlmsJrYzgn8bozivYHmmrns/IKM/AS1z0j
gDotNRDnMMXSEeK4WWdOPymm3GTGdIGonGtq8eWYr+oWqvl8WWiNBWUsnwoVUDlO8ZmP8OW42bZ1
Nv1AuoLUqCf3CqcQbXGrxK6d2/IjhoP0sSTzJGD6ddFDO1VxZqu/DcTfq0a2kmR7buUcmygYEyxq
v88uTeEhEmpte4d3Tt4YvoRmPgCnAkni5drF218FZ60nkz69Y8znGzOaBoO51cbPr2c0rVww5427
3onL8TD0a15fSqy26+cczVd6SLjJeJ9AymALoEqU6CJeVjByBMIcQZ+1xuMMMwVpfFIUY8cmHVj0
JfDjRdvLbm3dsMGhVW0J2WwdOAuwwAt3duxE9djU44FpzZgQlfWzeRwGt8HW0WVgDIQ3ZF1YcSYt
b7oekNnVMgKGuZzW1DQ/Ex9IGIRKyrBfzQu/TH0jMitQpUGL5V4cKUtn9d3KIOkEi7dMzbupcVrn
yOGeb1zmTqz9MNAQ6Lss0+QXNHyufQG3clWBb6eI8G36wEQ/qAaDAS5uaDzLWDDax84fDxkQ5DWI
4VoWgVnKoXif6/7QB6YHmg+4j53fEpswjdAihDfeagUYkX0rXPlFLoWm7fMVeuIerKDlvbNccFBB
2emeRC+qpzcbLts8Qk/sH2K4QC6myaSAEebWMOh+MDtasxVJkYglDeO4b3m0chLF1Afd6lr3Sge0
iSt3WXmEqs7XoFGx2Lx1nkjClSLuYZmrOjn4ZSFA3DalxKQrsDNc4R3yjmIeQGhYnJd4MDCs+IMv
1aQf9MXwv6HsVoMMmmVsnSt9mjrslPiQPeMOPKBhfLBaO0eTuCyVOKytpSSW77VpkghtvZqO8+rj
xwZ1OYIsxAcLX0HD7fgJ+NVcB3j1iX5hmUimqFHK0SLTyEuOArEkFpxp9PV6gUQCcLChl/zvuHOs
fDdAFJkjL6+NzzmIywKASmFf9T3vHfHpqsn+XZxn/qdkgf+I2Z78ZDydY/vgxZjRgpQK1w9n6KvF
tS1zuewJ5ogvYosFMPDTtCx3BO46d10X45eOTehcV8zrFBuVhFBJGmEvMAZ3tf3Y1T0FU+t5Ff5u
aUrvS6uU9RTX2C3Ciq2Zsde1sspCUektnZl8bh9GZWqfhGjnYm+aWg3fCn4GNuxixEEHoQUzS5XQ
wgq3YfOTkd9kodPIUQvMPo5hDI+tDGYAo9iqHbAyO0jffBaI47PLZrWnNJxHJQGMGBguNTzRLeHE
LqiaqvMH8+DWTYLZt+74SwotBZvYCzx7WHXa7yYIM/86yxu8EZVwFjecvQK8XT6M2DnXNQXzNE2x
8ZevDYDkLektM8ML0QCm9Fj9gPm16qHnAivYwSLkYyAlgQTQajI52eXdFcsxS9H1A96qNRympifx
7FpiHW4khdW0IwBJWvRU+G4+VZxJJx9ZBPNsPzgj+FTWt/Z6if0xhZ6hKnxuk/5FG9v8xjPg5x+G
bMZYmGBozy4g904zDh1NePccwuiXfLr6V6LflyTqIBDe1Xhm/G+FwI62J4DOJilvO+nwv5lJCq3U
7PUYqORo1DRcgkov+gqgEu7c9NCOVkVCkz51nw2r6vpb0x26/iqD3Hk3momdXuhwUsqJ7IUYzMIW
x6O3e29BGnlhilKHjFcPaf5OllR5+04svbhtk8ztP05uI6yWVCTI/YROtSaWyDorur9ycs/mT1qb
5fWRb7Muo8nqLe8pcdYs3pfUpoCfhxiy27Bocxpq07SSENpk7njbYMt7t3QVCQyzg18HsU1SHdbM
1b9lnmbV4WJwuHfBVrf44GkTwWJGLIuPFNH6Q7paqopaT9o73626nMyxsr3EZqV/BY84PzkAAn7W
VAHmwe7a9Iaou0zeVnrVfof1Ir/ZjTl9EIX0+9DCP3qvD8p+0Ds0VYGLRiZyYfBAM9Zc72Ne+tpf
0m/WL/1kAopY2CLmkVR271428Yw6l8lz3KGWBDnd6TY+98RM8iNgp6w6mrKU11rtmrt6zcUKCymf
xn239CRIiyL1XTz8fs8jnAU+L+nF8l0BpfCTWyTMWOiA8b/582pFiZ5ODq4su3qY9IlpFTTpGh8U
hKcemo0NqNEGdfY0+RluROF32kPSFuIWNIpmQvkYSsx3YJWe4I7a9V60wE8uczQVR0xkQxIMScPX
HiuvPDZFFncX/aCcx6nwAI3BjRu+9EYJGKxCuquImlvm68GS64eyz7QuJIbE9SCrODBHZGLqa1Tp
MU1loy5Fg+82b54qqIePJtLRDFxTn/e7lg5tvyttq4TuumIEPpT6YCawYXLvg2mUbfdp0hXITWMw
x8ft1f4oqVMosBQYFQyZ3GlgONmE+cUuhvcTlDUPAPBsHQghMDmkzfvkdjOtYRetl/TLYnP/O8/L
+5r21KSnoZi7VuzSogPpmcR1cbtqa9vtVM+p7nHEvc+Bom+1rOAuzTpwxJn2HW77JMkhaHyAwmDP
nahYzPqbEm7sXy/At4Zda7GGfNLJFtEQTY3l+3oaDCNKa1zdtZ6b8dHt6+wpLR2Zh7XmcsxgAoP5
4dS+3wO2w/516HmiP3MP7hZOyqWYmFlrizdqdjT48czHh7kEQM/iu9zE3mTPh9b1cf/4y4KMtKmc
8rOAwwrlBe7buLPjaQPgFHW2hrmiZA5wQdnY9uxJYos3Jhiurt9kt3MnzTSEYmQ89omObdLQM33G
QVuA2xErrriyrOMvDY1fERRTIyRO79m8XydDg76HlhEqlhqaR02rcaLYCAYgUHViXALCnGAFk642
f/NESY5552fdR7iva4qLwAQmg7OomQ7A1QBhSEkreweyn1ZzgfBgr4GnG0K+kPYSG321RJ2BmxBS
9FB8z5gUP3oszjVwlbgDlOhNEG46GGPwS6i+VKRWj2nTQDHZBZmHkHHfW6uuLkZNuRWIqcL6Wnpj
j9UVi+gc9IlAgNbHC8bheIUhBsBl0EHr46Q8zoXqsAtDi76IazKMwpmGAXEu2Sr16ynBjL/LZMFb
LZRKP7rUpdpuiqEIhbPolnFHhISMzA4N5B5O3vg9R85EyUpaDFh8J3fg+ZG8hyU+cwBTWSl825CM
ipGyqiuS65wzx+moQGSUu56QKeKALWlcZLUU1JCywBGcQkb6WqaWAwqtqtLxODmu+ghavFaXkCJs
VqDJSh/kaFKUQY2FsKCJ1LxpiU20MB04iXMkgS9XEXEAFMCZ0WefpzUeHztYXl5UG5nn7ixkgD/j
Kgch10OuSMORafrnaNf+nVMOPhAh6eDH6GX3MJp68aCQFUhmE6ChQYqf8aD83tZDOphxxe07DucH
GMgfprZG3jC7g/w+N2lzV2fjeN93kvi/sZPy6DaKm+5kZjthYXtgxVxC1vPdYvneboVuy5JcOPUH
jJt5j41UpgrSiNECPx6JH7Fnvb5sNGclLHowoCRqo3QfsOxILMQLkJioNFZ/igRkAmwRjF4jsGlv
6PAbBFkZVkdnii8NCs4Ofeg0cPbiwdLDAAPMBTXQ+7XQ7GZHf6sDFopDdQlHXI9Z0FHG0SdWej+F
nj1K/3KBJzNGRuw4d7WLHf4gDbt+b3vx+qWjwkOXDQ/LDPTep6ATWW7poblC1HFVWn+OybOlIsLW
dM3rbOHP5MiCAb+k4oOj+uVbutZdTSB9Wd2pMdfvhFjqe1Yg2HrmpOInqNot2CcMwLd+PEOdA6XQ
aYw1gKxerCDM+8Q2PeBgylo4C6gMQ0rs+ceYVvW1BY6QPQcvFg8xEYN9NM5aSgGczPZArZiCq8Rm
XF9IDJFsAOxGYHZ2yH1ghzWLzwCa7RYqftckVMeYXvj1m/oCYiWfTkzB+mFlhuwYEiOgct/P4rvF
GlhEyrlM4K9Zoo0yY5A/Df7vDHLo3H63HDGOgZOagGfymC0B9BLwfW2/YrRWypd3WIXl3m1iC6Lm
sGpOhN7NJJMqUXoWAhmfviYJ8DmY5q39XpuY23djPzV3+ZBoTM5yg/9aiYbiu8UYWV3GJpL6YGYq
uh9lnn73oADPx02WeFOPa5leMUVWX3tSSZqDmmbvroxZxqBVNMM3hZiV/5lM5mHqZ+wpVtPEDzAj
5+KCuIvqs6+PkxmoODfYAWDQf0dbgVZk56nsHn+1rTEkTIsYDC33B1xYHD4Es4Y0LHBlu+ZEHTMm
KcAs62dF8BepW0aXXKqU8PkglV0DYpH/TiKzBw8MUBPKW6ALdq4of3SfvTF0D+u44g6iqNHaEi22
VM1u1NjLBqObVXPgzBa4QcOdKz1cXTi7IAdTgBQcvmQhvhc3PXSwHeKgRrv2ybDAWwRwGOyvFC6W
2BmwkG+aGEdU0I1KwTtxCUcKBKXAVTtKneWqj/M6yCajjz8MsgT9PznD9HU0/fpTwW6pZGrN6+uh
M5z2mr6gzwzTwbVhfhAVJdXcODIa2KPmvLce/qxS6zDTF2rabxn8y547A9nNPKk4YhzzSXWhPXjV
J+jC1id90DU78JRn3qVFUsCPyEf2UK1H1cj2vPeJb1qG7BEYmUNIkV+uj9Xqsz/zKo85fbAZ6kEW
+4oABLD+P/Htpx/ZeQ3pPh6T4ltrZ+OTFMNc70EisDZ1JTijw9xnUHhwv9pxQJ0MxGBSOuxNQhGb
G7IrIPDBJFv8oLEGABkxu1YwGWIR1X670ycQlGMapjm5rYbdNOklZjI92qIuzLBkg1GEQPzyp0yb
6DVWNTVwAGBphf+QWIUTugBtukBMS/nOVFbzZRhK8x14KlcLK11uOB0ka4/CqLR3Yzerr2OiZ1rg
dswnQPVy9RHRtm1tDOQ03xNfk+u7wrZLHuSSNPXeUTL+Tn0At5lqHyZirMHwCHJYU0hsOz4IIC2u
d+26hXun2bV2P7hl+wgqYmVpN7Pk01Bt2xkAkANIvi527maqqBQdPRlk76u69M2DP/r8PVQHtC0W
diV/id5Kv0CXkfexKyCuqTKL1TEphEdIT78acttA9cQgeM6qLtilUl92AjAndRNlx0ECKP0ENKCo
wryy7SM2DKu9HGGnN5yDJ+oKjfQASQ99OKcSBPuIRc+mI1PqCvqJ00MtTIQ0P05O0RpRpsrRCpba
bj8WxQRFsbRM0ghaG7dHkKxrsu7cwWryYGkTKlAN0t2HGpiEH7JrI/kmVkzEkeY1GXkB2mgnh8Hu
5Q3sMfHVV0pMoZAa1SMTM+BebxjoL0maKO+Gamm0A/iOATa6lRpEMVg1xA0SPazuSABS5j2CPLYF
rAzkLsE8NdbnsWsaGTj+5MHpM/TUCCbTzm/mwbPbiC7WWkatr+Z011aVf0GYue/sOqIZhp2L4ONB
gdqWgaVG43GgQEV8i349DQbJ2LysYbElxxF8RR+IUSv2w8zACyEK+k4oigq2WEWqBP8GNFF28SYs
lVkmdmgjKjYv7I5Mpqg2tfSxXQsuUxfMeldd7zfaEQQsPLzGdxhY1khucjAtEg5YWqfkDJrxyqMl
xq6uArPzVbZnS9i/z3QjrS4mH+5Q0A8Vi5zKlfQDBTBZC/u2ndZ9l+GYiKyEnN9d5Zt4uHh94z63
Wq3cOT1jJULU4MkvOt2qfF/VKZ72WdtwlTOhT064iRthZQAGOhh57ziB027I9U7GwtsJID33fMGr
vTd7miZpA/ru2LGHcvZ1FXd+0NlShzoHLOWpMBrzC7uNZWGqUOsPSzn2JcLSmcTzPnG+2Nbifu5y
0f0ADeMTU2KlPuD7ebKfaB+X1CNWQgI9rRh32buTGP6a3Bm2FpV6+9UnKuzGUxLXGK4n755lq3ED
vLZ2dRjHsfnAIYfuvoewJO8V0HlS+vTWvy3duvhCYyOGQaalikoaefWw64kda4no2BZ+bfY6YgFb
8G3QXjOwJR7bix9rLOnJQKcBFi1BRIfx3Cz2TsD+lPvRS6zvZq7Hd/0vtF7lxrr9fiV2vNznWGe+
ueZCMpKhSPZhXhjN6VgAcc1u+4xmIdDVtGt2JvGj4pipVmNEM83ilDRlbe/WuM454OL7vRWr4IsA
sC9/glsYxiMCb8qIOTGJmBobUsXDXF/H6l4r8uZ+aTnMAeKvoO10ykrDAXxDvVM2u1C8IcqF1TTZ
trub51y+a2b4s2QDjD6zwsgRA40/CZ7RsRHr0GgT7rvBKslqEGiYSDLWYIyx2c+yD51D6zywhgRe
ozLi4jEtYzHsYZ3Zy17LbET0s3S8z3rlz0moiW1NRzw3cuEGdCHw38q5WVbPs46lReuDQZQmn32N
7g6olAbgFE09em49+PS/OGzojF3JbLDhXiQhj3VT5l8zyEj/h7rzWo4bSff8E2UvvLktlGcVi54i
bxAUDWwi4d0r7WPsi+0P6u6dlvbMmdN7sTEnYmI6ZtSUqCKQ+X1/y4TZpMQG6xQTpytlEOSy52ju
v3mywN6nTXbBAK6BPeEKsUM6L7Fk03YWVuWzqpT6RPmp36eF14Ybh+owfphLulxnNNUjJ2aPMcml
IKxl0zRWKQc0vTNN9t2YTMUgQK5atJske8/GIovxW0grVRp0BBA3ARkt3ZkkV41EkcyvnM2QLdiJ
UHbC7wdrSV+gZoXhwQYDBu6SSkT7hOiOmJ4eutlMs6hu/FyQVAAmENLXQcsYaS5jeuOPqWGB2xXG
PiKU299aei+vBRl5zTYVeuivyOHzHt10mHiLyXnzggb4qllpbW54W+WETbwBu5+ZaNxu8rasVeEp
1iD8AzuK2uaYylJ9o75NEVQaGvGX5kcG+QWGiAlJ8fPywYJ05YdGe89r2NI6Hcx8CGpbgv0REDfk
CPxMqmdvmPy898E3e/wGXiSfNVRG4Zqowewx6VUtN1SqQxg1KPHcoE2E+9iPWcWtz/kwbnNTz95h
m0GRUrxeIqjr3J5PKqO7hCfGKF6LaSJizU40s/rel9YcbtrKBWnmpPSjG0XqX35QuE0/TbtrP3SS
0LMVN03dHZMWWoZQ00H4W7o19QtGo54UV31otA3Jq9m4rirfZtMBtjijsiZt3sErt3ctmohOFvcz
Mh5DDAiKdONgDh2BOnZZk3hgRl5FVk8IcCscr3hOtYTygpDYwEvqlPYd8VHGuwYWBqA0uuJ73ChW
JbrFE2+HzbMF49Dd8quhUkus4QKiazKW2bzsxjT2sNp5eTQqx7uKpq4iq70sl5h0sNtPn7w3zqeO
sHZBvFcYtJ1pq1Ui9PQ7ugY18j6pAni/UzA66C5t1PxknLsYmEyO2YkRkXzzts29FYubxwhIUl67
x3vkHoWTVx+prcUJ5yjkAafmkFgb6fFT2hJFaRdBAWZeMfKGenI1AaAZ6352kxfdq3hYWNkGRUtC
w1vshk17oVZueh0dy2fXM31eX0ZR0quA8ZtqJ2BrBYjPVD/EpWF9GsWcEBhVNiPh0qbek2ZlUipr
oNekLCIT+p0Zd0wXoTWTQCtIlwLziHgsApODA4k3fOZE44QzpwdoNvsymG3fsKuSZ06UMNAibiAP
iMAEs6F8U8rSXhFKZXp8K/EQBVo3+w+DlFEYGCHI/cphZnSuSqdOyID1ya08tI1nXyM71m705dlm
xOLCXVdoMMFkCcnkD4IVHuCGSvs0jEQ3rlRhz+JC7JdB4KbpUN8+ZBNvdF4rQ9vogopExgHaOXZx
DE+59bsw5HhCujtsyiYHG/cVoMxKeaqmqSAF1DihvAUtbA2ux3MGMCrWCvhtXkunL14kOj8RlH6m
J5RFmPUt84hQROpaTF8u4baPuArteJNONpFffEtustF5U9SumWc3vxkMMoE3nkR6FLigwRpdaSUI
SJiD7WyNWW8sEKwycoI0qtMw8PgBR1QgGIIgNYH6iN68mWambgDzCvgq/8v3J6zErStwgNaqdg+h
uazqPcvpWScH0liHiIw4vdCPNYE0ejPfEXzHNdD7S0xnVjrdoY0NcQE8kUBqZINGQU1NCH2PVRJ/
WnMtmyURm+4Fr2ax3jYEhNM3QYyHHugqJY+3revpgfdWio1utVzK3cypsC1dLbwkuWlda8pU33vY
gBmXiUaXgpVmJZtdOBIIl8+MQpSHpI5a203OppRXkFJbPyxRVerGFN7ZeejXO59U8OUUT5W5ogGS
1VVjvd0zDY/ulj0ZGKf3DEscGYNdfVf0iRY/aCDa7XtCeoy3Lc2JyHghQxomuK2p57qosnDqHcM+
KL0C9pRXA/p7Oj0My6MD08iVtSon1rKtyR5xNRFZ8Myd2RowAiQO0rjjaDRWpFWe7k2Vdxd8u113
revNWN/FGQPvSnFuOasocvtvaAKAkWd4sI7dOPd0ctspF6Osh1va2pKV53qbGbfqlnGfZgpHyyUd
SoVo75AtJa9UsCXgsjl47aqqmoHTPGFaxZ8v72VLli2alyk6W5FFhAvjbCy2DbRAvJV64WSBqAq/
W01jxe5OxiyR+SMrHL0iqZ+HHEYG3TFLicu4N2MZOltaX+WLcN1GW6uOhhXw/d55qcu+y6EOEq1F
uqgAJrRUtvWBPzl/8SlvuuqrBjCCNpv0y59U9m1MENYRtp13777dlfUHWwxqrC31R7b1ojit5JII
CIJcBaqVJPjlOK6XSGZLRGsnH/Uy8FNVT0fAMZzytdPBIIZuQSwPcf0k9bljyQlBriEPSG0mXv+F
PhZFc9XUIK9mVkThA1xE3LJTDfXbYKFuXonYpajUSEPH2hHQqYEF9r4ngsoPZ5tqhNTaR4L8MaBk
P/E2Wo16aZNyU94XXsr8C+zUHXA5F8SgaWn+NMddU6wRpamGOMLYpRt71qskqLgg5vsp0c1xZ9Ge
ra3SSsvmtfBoUgK0d8r4qGgIjNYtQ1AMeOvE+boW/EvbpQNZHMrB9m88hj25cUWjO4Sfxmlo78Fl
+orU/4gR68338bs+lcQ9Ywtw4nLOUBaAnDKnGyXre+jJS1KlHQHYLu/GglPnFMz4dQjk2s9L+EHd
FCbp5iSI0l5gOlwrdqHEvNWTgegnIA1nOA5DNyKzkJm/DUsuM4giqyUBOnNYGkZyg2NSmyjVMiAJ
5+7AfxUQyh7R4nWxsgFF+OAmHRn20uexHNPYXo58XGVKXGWE/w9lBHwKNI7Hq1c6zUfLNXUvaG9i
JxTmRAZWPJZEAU6WfSB0pnU3oq06AMYiHOWaTPySsjMsjjaMto6lLctA8kkrHCFR7aKml0jYPefb
4NMgstO7JPWPOiz3eSYkkToKl9jDoiKrP3AyWfk7I5VI5K2qo9cricmnYI9Mwd+XAIkdeTUOv7lF
T/VjGWVJuo+VY8brTq/8GtSZ53I80FDmvFMo4b/rVTvMqwHRwuCDvAnlnNkdyKrHNAzw5JeaKx9t
QH76LLMxL7/IYK53WTOk8pp+PUnEJoBpTu0gpMCmtdz4AsTUtBtwFCpDdQFeF9ExRMHj08T6indk
nBv3kIso0W5DRlmbzqOeHH9ucwJ6kxr9AKUAJGAy8NhQu1aC0v2k40moghl8S9tR3afHl7FOLH8T
W25VfjO4FIsbU/iVCGzSLGUAdAEKaCZO9bsw7A8R8U/y2P+jTP5VxPxPpck/yZn/U6nzv6GIWdcQ
hv2PP4XC/5eIea+Kj65+a/6qYf7xJb9rmIVnIlUmqRD9Mv9wfjj+fhcxC8//DWOlhp+QsQb2aVEm
/qFi1t3fLJ3cCAQ/lvWHb+8PFbNu/OajD1s868RjIWK2/o6K+ZeMChtGD4stzoHFubOo3X4RGGPV
7vIY6/t2nAbKTCdwI5SFV62W3pqisXhGx3UXwgDbHi1X1XM4VM5xplztAP1QQ6WQcFtIk6srufvL
5/gfaJJ/2Pb+oYfjWzMJRUE+6WGhwH66KLn/qodDCTEYrdVHO9jO8CUPC0I9hcwiooLJJgYgpN5q
49qNPLhq1vJTSSUg1X92goohFBN9GlO5qcyueRBx3xBsrRprbQld7Ut9mG+MttVPQxnFyU3KrkD7
A5FEfTArsnwToN+Warkw/CQJ0K83ICQSryTduyccwfW/EuP9rHH88VfFTGH55qI3ZGb5RaPaxLUp
8U/RpEgD2QP7eztsw5DXPKx0d++wNNwnFBIdPOrkdrXokhdQLcFuh18W8qdwkzMx9OmFFB59h83S
+8DfpwdEtv4LUeQvau0f36lLKgVP549/mL/YoGIP2ETzE0oyh3m8SSXnINrNTR3zWGCJGS49Qd6P
I2Pndq576zL7pXdIZ1cRatzSVRB2xnhoQ5VcOcQ2/wtR8Y9K7p8eGYv4Cg1TCuf5oqb85XN0FBUL
3pja27Js2nuFMhtXjEbeqp7LvUyy/kmbsouVV+GxQfd5sptB/xeyXKTSP+k4+YjggAlgREe/SFaJ
Q/v5uS0a5VtOHZlbt6Ezl9K2KDKPkUQ+kFrZtyi1qB4284kCphQmzGab8DTkAm70OHd1QlR6oV9l
FRsarajaSdjdjmKWITCJfoco79Xd0BRsbkpMe0exHjmFbdyQ4DzsRktPgjJ9nRqG/lpp6ZOyKd5p
yiJ7anCmBNLtd/lgWEEthoeY6eNcDUAJhH0AcjncsQ+xOSxNNpHRF7teuW/E/usMvhnYSCggFQOn
J9raCTu6RTQoKq3WTiTwz2Q299a8JRBfLxZatz+o2s/ECvUdFYaN7T13IaQFqu8WDRqZUigfYWS3
fq9tfD19gHwY141AwE31nPU+ODJ/9dAW76EYKC3RW0zwTqRRJY38k3e5yofNkNtkE5U0wn1Sq0xL
hZ7ZQcL8tYZVCiHlUjaynv3oSUsZMMLIGfbzKKtX36mtayHz6SpCvLZr0UxtyrBODsROq72wquYt
BN8CkClIv57bbTX18thlYHbYNgHh7Lw+yEZdj0Um181Y2acCxnennNy5g2OTwD+i3FAVFO/iSS9O
cG/xp4/Oa4Nwmsx4Ud6bdks5QN1/Kwyz3npuOOy0bpq/uTmmXqkc/5IzmqwB6JIYu6jvv7ZD+IIU
4WaeNGq6+s42H9QAeet5/UMCRp+vY2/yH1J0y19RDjt6NQrfuSa3AGK5Ib7RNYpo0wv6ydAZ8tlP
TTJeR0ZMWDXtBfLemcqeVmydHJRaJbtxbO+R4Kpt5iJ/JTmEhjCHuPRV5HcPRHH76yjXaRIiHmZc
5YB7G3AWOr0MFW8r0MpDSFPDp046feBraNWohX6hWIoBUg2oJXzxSYnVQCRiE9+Qb/U6xnqBxnEB
RjMcyCgzwh15zO9iajdVOPqHkcayC57k73pl0M3tl4SOuqYIFCUsKo2Q6pCPw1LSVhukzKzDPEiy
GY2rfha3MS1AeWg3N1njrS12k0OezWbA2xhurY7CuCy3b2w9nHdDFV/LMhoov0m8TzG776JvAaIH
GoR10rW3KM0ojPKJ9NcMhMqGgqKjSURHutUYVzQqxl8mmrNrzhrNX4kuNl6GmeFb6ZlDnpeiCHPO
gUjVDOZLGft0qIfa3ojS/+SqpnTKRpnCMzlcEA3PW2rq2ocph4aARLVuKtPeLJ0AGx/75JpgCCrr
En0yTzYNaqzERUIuEQzxq6Sa8bspK+sAt+F8EySbvpaFCQ3mW8mJTA1tEWyy/K6SyI/3djPfKcOf
rxkz6cK0TefiVcX7VE7PUUOAK+edfWpKyCMU0+GWwCzrqTbnhuj08AizMR9RRoS3GT3apxatJ0IT
Z6/PS9doOKEdr3Uj3Wd+KigyS70EH6uKu6+Md/TVADP1wFcMecmprNyjWHe3eQskhcrvMKkhX+uk
5u3a2vTDpVClfO6K1DxQ+8PrlltH9Ifdl2bPxHpZtJXQ+VLMxIbkaASJhgZObiiEcB3jGzrfUx0O
7iGGoF97JpULGB2rY0wvD91FZnY10cB77c2R85zgOyZjHqPtlQoptfOs5KXx0wDNRnwnSq+6tqIo
38993tFSPhRHkissDEoDIFoxYz7iw7pDRqXWmtE0W8chOBciKPRZ30c6MewouSAGNLes1s8Kh0ey
Zs1qgAT6br5dKg9WbdQLY2VRS7dL58rZKbetj5rZJGvw1iLgmZBAVAaSDhHlNJK2+W0F77AGII4P
SHDSb0OqJ49aVmhfZTQPZyItvmczEIlr+yVrmbAf8FBTzRf5xkEfQAKc6r7LfYoG/e7b/GOiiqOy
2LLTVOdoSotDVjgutHPpnitX72iQ70MwX3kr5/YJhb+3IurknmsqPhJ3qG+GuhsPue9vNUOVR6ce
TqnTXNzJNjfIPa7RY1Kk0iibvPa6Pril7NajVel7IBP3yopmbMEaMmbk4Ik3gCYSDDAizGrFbW8j
EMioFAposRnXWk0BU5iG34sJc0/ckPojKyffRxONe11fPtdVRE9dVZWPCUXjhLKxzwHb1wAHlr1L
XPggoIz0qnCsMTCtGCk+CDsvqGVsRtTGByuu3FtrqXCM5yrfyrwgiIXs31UOIXfpJPBSUFk839x8
/V4UfXYFrGw/wnjep7F0P0ZDnGvEJAQcjIE+hTdV35ebpffwa7Jkd6bIR54R0iR7j8rYwG1DxC79
mNif1GTkX27UDdcVUMK6LlsqPSVcPspk7YYs77Kh8lFItTYqLUI4J8rUPTQ90B2cTsvxpWP66tBh
jL136iPV1VuBr8+7qpO+EJvCow0XkcOkWZss7AVisX5UGtkBzZiboCIu1T8oK1Ajou+v4jWladBF
MA41e6yt+/muK035XnA55ecKXYd75UgKcgPdK+bmQ5puWq4Tu9K0QOMBUvvCh0jYlSM0xn1ZuPKk
h3nH+bTUeveO3bbXrWsqZx9VDVJH+ActOmjaWDlbYzDr4bYrQPlWpDTyd0Paal7Nvq6fdWuIvrqa
ml6aC+G6DMV8dc1j3rHA1OWuGePiZCMBvnblyOdh0BGZrWjuNgcGsLQ/4ZE06DI2pubZomzrsavL
bGf1fX5dFh6HLom9a5Q4/puWtea+dpW5KVIP6DbuWeB5Ycs42xSAi/zgNFKKEKokgdnF1qabkX6v
+obORugul44oXVI4LbR+NNc1IelqE09NRHuzcmnca/HhPboZ3OSNtDp090D/N12cZNt+GuSGU0a7
mjvNPEOW6iewxvDFTWpWFbSxWbnu3R7/eUzhAXhZnTbnCDAmR8dQhkeBXPiYYRfQ1o7VoBhDVXdv
9sgrDIg9GzlQD02a6Ma+RiD4nU+AOa0rwpIZNHXuIBXDY5z0zGbAUUxPo74N56L/XjZGcgRu0+Hz
wiS5MYzQfIYrMF+ZtU2yh/v5uzDdeRO6yD0YYJX7aRZt7AZu0lj3rhzuQbka9q7iSVZwx6GfPCd8
bkHoIX0y0utM2M/NTIXybJkMrD2qG9JDx42RNXd91ZsnRRffaR7o7+uSali1VDmkGCSq4i7klE33
iMK9kiWWDup9GfYA2lSXrFOR93VQ2CFka6vs9Cjp90s3lovjAX0+RJIdhnG717NOF+cYqZ5xSxE8
tok5qbOPwUeGqzFefqC9qq40DyEGObDygCYqx6RZBMpp8H1AFAWIKMsH8CQBtRpVx7L3Od9dzQfY
T5MDcysNxlMJ+JTOE7opHWhw55gVHqu0tBBWzvNUWAjMi7dhGBr0b830LbZy5wDi05yarJ4+KJN/
GbO+OSp9NkDQFYkASVPHr06iWIBnRK2UtrXGWwo3cZiMKjq3Dj/sJOwfo6q2H82mnrfErJwbKoG/
6T3DQTEyLaydcpEat7ETskfn2uMCsEqI13hog6R2ELcWTjzCixp5+iFLeaPlIr3m/ZXncjRSeGO+
/WhVgmusyXE2+fwim9nGIa82Q8Mih/ZI3MxOZpl21EbkTBufDpJzxohMWmTVXipdyg2fhJ2vLcAK
yLAiR9oyNl75kTg++n5p0ZRCpbc0laCSyiuGVz+X1NR57a0ZRnwJkCWW/rQInzMLyU8goMZ3tsVL
Qw27vEyq3BcGJq/c5UoFfK7hBtBtYP5FUpT48uRVZHgDQa8rM4JcqX2im0rxiR9gvGQN5FuVcsqF
RfuVjNgVVqXbe/6+cyBdwItbRwZj0ap9a9GwSXPZQMEe6WnVLtLbuTmUFqIYPvOvQkumIvAnG8oC
iTaamw0VwwqtG5U+jRkfhO23t74mb4c2oV8p854jqs4Cq6kYJs36LWqQZImU98vuy/AhHPPbLM30
8yjd4tEzaJMF7Mmmb1HCW4mrz0I1V/ly69Cm9p0TZd71EI0d4v0V+yJ/Xg7Cn4JyEyDOjtpQQnOI
OIDp8WT+WsMJAxxZWcrDb1Ib7AjuVz8GQ2LaCRJIjyeEImlgV4ycDN/9SSkZ7xnpsiurjrRV1Y7D
g2Nbh3xsT8D4+f3k6DzsOfLzsHRY5tJaFY/ljJsjHl2kp2nc2A5aLmHet6TYPg+yMyjktChVW2Tw
NU2GE4d8xWnuT7p9PaaWEUT5aG6wO0Uv3DjxmiJhY1eXlH2rpNcQhTruG2qKpzJ33GsnC9PvVLg1
V3JAo2xXWczI2hyiPL23hJe9hFQX2zstT6ODX5vpe8us/ByP3rAltCl6YrAVV8rv9FMp++Gtm5v6
Mk9Vs9YAYamDrSY8N0j8TGsDqM/4QL/puzZEi7cJ6dRW1g50tcZlcLByVz8tITH0DOrqKkkRHv5A
3P4WiPugJP/5NVziJwT3v4bz7j7VEvPQ/Ppb/RtCvIaN9fWfQ7xPb23y/vZWNO3bx19h3h9f9jvM
CyhLiYDlg/iAVtJ5Cib0O8q7/AqyBny2JMKwYYD8/YHxWvpv4EMk/i34K5UAC/75Z1LF8ksauC8B
KzoIEr/0JwD9ExT/T5IqFsDpH6iYa+D9RRcGwEvG4JK3vgBWf4ktaPG5RcNo6isf8qzubhPrNmzR
d1YrguubYj9pO3e819gf/P2F1rM7P7nwemzC2FjbZrYSaLjJ/KPvsKLc76HAWl4+2dNjPDxq83Vc
3XRttU4hfotVOu6cEETg1lHvnnsdjScXXli////7oP47PoMuP7V//gyeVdF+Fp908/30BC5f9PsT
aGiQCUsGFkFK2K/d5UH74wn0fgOQdEito64AtZn7l0fQ/I3wLHBKoFLL9K3lPfjHI+gtiSMu7ndi
IHTtb4Wl8O//+gx6POCk9oBu60AHv4Z5ChvwkJCOLMhRowDoqRpeGj2RxeQcjyOavbYcXy2ya4xN
10/Ix5nGuX8pr2+jPU2OqbMppxHXg8R3s6Gswzk1DULiTYr+NaFOddKQbM2ZvlTHuh+ZyYQcNOhj
85Nt4CkFLJQsxkZO5V9r1Z+uNRoQvcJ3t3Jq7TUIXI3shKuM1t5o6C9WYaW4Y6cQuMzS0+kxH5nC
wqSal2uymuOd11lIzZj7uXOH0nyU0GvVqki60Q40UgJRE4/1K/eOc7a4HOOVatzm0aTeJOGSVlg/
6LlHsGeVuPCCXGKtJy5P0jet22UJYyu0fWoK81aZlvXpoC4SgW7VCn5dJMwtyC9YVbzEe6H1EbGe
b7YwwsSmuuUaQSEdyuggyxOHVnb0tLLsrmFFDW9HwhfXbp3jJ/Bnwvf34L/RQ47g4ZigAcKOlee0
fbuZKa8zfDsUCfFxv4i8ZfpGoNWyME3qyp1HfGaMhIiuqCwuqw2+zY0+GCWKfYbYNig16ZBGNRj9
DSb3CszaqvrHCpmVsYqjiVEwson/XvlhQ7dg59LptyrRWX1lnW2dRwpQL1Fvmd9ROJrdTkrPblee
6pgUVSf9+jxFUj8aSW+k/Hg7fe9LPV8SYsZbZfVetylAew9GpuOh7/EOMnPTwHhTqHFb+cio+TnH
2Qnza/Jc6aX/5CB7JfA+1EwybxjXVnniC/4uebtsoLZ/52Yif+IBx2De9U6I+UZk9EaKsKAUsQnt
0l+3dVbX19lY1DdzW89XBjaqxaum2AlghCvvINxSf5K0MvD423q0yQf8XxDDFfajKGwi2GgRvWlA
7OlawE88Wo7o3xKYxRmomZ6RbV5FoyIpDelxMNkRcHg5+ViTsHjWL5oGiLGYAsdzlAlo/qgwEZJk
KmvvsqgNz0M6EV0ZgQGiZvOoqgXATPIDYlJ6DRN38cPFzOmSmtouu2n8wi2BWUfkEzxDCrICAzju
HqMGJSHmk8aHWLAwrGzBUbIYxp1rD5tlukGKiAIu7QGGy3EAZ6lGDR+mgez1MGtlf/ZFQ8ouJ9De
NUSarxzVFnKtMlzKR2WZ5aFRrqy2NlUkzMFFZBYEAPSpzS5snqcQiX3kV+Oti4ORkXSoBA8mxbB2
IONGu5WJtrihTDGe2DQQ0sWFZuPBr3BNPpDhsehRDJcuo79/N/3XJqT/dky4rS9c139ySb39FP+1
hL/y7/9BhBO+pVOFsBSULJeAZnDX/EGEW7/RJbLkDWrcU3z6C+P+Z5yXtRDhPqlQBG0TgfiXIcm2
fls0/SQVQpQzKJHI+DeGpCXN5R8zks2KrUGpcz8ydFmG/Wu2XI1w0wCjx0LspuG+Dd+w5uZYjjRv
1arEvgUc2nmjj6i4hHv7y6f0HzDd9s+X448/nCwxz1ySZfmr/EpbaobwJahWiPysTgM6hPXmgH8f
/15Thoem0nL8l4PTgktE/a3oLAxFXaJj4R6aI62ZWRwoSTQBIQodl56T5VftwP9JNMu3fpJgmHFc
aVd8usa6NEFtOdvDmwT86X3AWz0i3EVAByEQbqLabp9reA0aNtGL4atPjI9EJ/gSk5nZx1vModGK
3h5DUVcylQZ85XQCHfFv5SST13a2SEKNBCJvyMphfIJ12EKD2m9CKxLE7WaLezA3JWeoX6GPrA1X
fU2tbp89GyDl/+Ft/G/3nvnOEub0z9+za1zTH+L89v75oYrkf/3Pv46ENH4uX/zHUGj+tqQlspd4
NI8ZzIV/vnOMi0x7S6ApMVVMhks40J97yZKgR9wR9YkoEnhPibf6cyjUfkM3YJHJR5YWYnH777xx
v9c8/eOdc0mGpgiB5Yb3V+Na+LWBQZucyojbEfbRVb2316ZYP5GR8JmU10wH39KIKy1tJoT33qve
lN/iWBwcZ3DeZvppd0Vcf9gRBbHc9DdUydly1Ti22ptEQkw2/G/nv5iRMLYyWzQR+q0+NWvkUje8
jxjTSuuihjb+sosKwL6uDhl5cwnhPNrYXKv8C/IC3XnehJscvcN9S0PPZY6PWnZopkzeZwRjYAXj
MkpnLP0wMD6DC9goQFXDSwGFppz0QvPv2l8wIH1UxnZCWnuOp8Q/J7LAFWSBOuJJwDRfPOaqfqrk
fEazf9bROe6IOF4lBZFBThHIxJ0wlxTmZnKBZEalnIttx8bZjajeptyB4INAtuGhq/PHNjJJNADo
oJH43cSYHIR1TQKOjNJLoyok9JHLyz4HfVija2zLE7q8k3TVB5jvR+WJfWkzBKeafHZh56WX6A/M
u+a2i7xyNRTWvamLYkVY0GqStdjm4wC3QjN4ND9UWfmJnrU/iRy/qHJfZukebTlGWzM1PgokaKmO
7G6cxG2RhFeq8HuAmmhaFWWOmlDm/nUEGILEski3XZmsh/IzrMmRKb+UVm9xNjefUhfaulpSeeam
Os98MeqO+MF0LGdlWlgb3M42UDtXa3s0ig8CS1AFDal7Fxv5Q1zf5bgMQfdC1HwYa++TEcti7jcP
rmG+YRMETkopORQDaBPfqgSU2/pQvoGp5hIWAYmUSOrrpjbai2vNVIVMLcFQstcJkndKvlWU4UYX
7eM6dzZxmm1M1ZLlVKFmLl1Jq6GW67txYKYcdctAGutSpUjK/koUzL9ahQ1iHOLXCZ0xevIeU+3g
3tgi2oxR710JT3g4QApiTxwL3fVsrEiHJQLNA/mU0OCBKuX3hBlr0OeGoHBchgnmzmm+dIy6K93o
d1OFfDvqwv2QIi11RjDnxGmCWnJ0dyWmUEN9V24BT95SAlMvXcK9xPcZGH3ovBhe8+LGQiVkWEQs
OUZUd7twxDZHVwzo18DpvsJjjK6zu5pCE/qkXtcaXJDlpg8OuC3vR040zJA4K6RbzjqyhfUicNHy
P63NWIl7mn3xmhAwNBorEqTguQ1+AhBcN7a65HH4ohAVU1d/9AoytZ6RZqzhe4jRlwciKg2UJG58
bcfzbZNb0x5xPRxlvWfyYJDs5sNUJBvNr+WqluoTTTdeWX4eG7eB4jD918gFv+XN1W0hV0nyYvfU
yIsI0yw/lBq9d2ZtuMrXWWtUKAhGhDjuVO4xnQ03prTdncIxuZaIVHbYgu7zwsG1ibczXoB0R0Oj
7H5Zswkbq6LrLJ3fbCjL67ikbDNU114WcRnn/NZORA35EG3h96BBT0lkmHst1YpNKqV+180/wqTw
1S0p8WD/A1Yom1fMH32aSM0DS5DF4tO9V3mOJQivJ2oB7DcVgnjKeMgtoRS7MMr3iTCKtdc1Lb1q
n2SwHbs4vsGAbe2zSWEPGt98AhA2CcAzwiDtwq6/tnRxFcYDjiYJygu9xj47rKKCym3YQ+GPr6Q7
5itgZkIXTa/dV2XFs2JQ8ZPmZsYCPDx76XxKB2DobtbQpMzucQxpbx3jnTYLIsvS6Y6Ke36smdg7
RUpsOvrYq0IZOxrZSY7LGwTgmTh5iFIauyIl1XfnVy0Tx9Z0Xycpr0YtSq5rWaQIBeWADXh60RN3
jQHpFNGYEpCR/O4DPWeW2kZshJ41n3GAyTUFvy4SKnuPV4wIehzrZsNBT+7mgxb2qwGcvXReoxK1
U8xme3adnTuLbyN68iAe530lxlWsNW9ehe+j6h9GvCfkZD2TZNNvtGp8mbr+nCbVmkAoLA1RRdKm
8M+RO7ClW4U4Cq/FTZyOq7EvcDdW9KHbRVG8q56AsHDA+1PL4S2Z8WF7/nzrItHAVEq4RaV/6b3Z
XoVVYayVa7zTn2qi6HoaoO/P5EeMrwktxFv0Nc+FQwSTGsMbp38QdoSQghV1FVZTcgRwJ00jr9ob
b4jvLUkzo5ZAh09+VCxyen6KGHdw9PmbAu5k5TjVxao7frfvVA916zSSL7hnwBjdl//N3HksSY6c
ef5V1vYOGrQ47CUCEZERKauqs1pcYNVV3dDCoYH7Ptm+2P48yRlmIDGB7bY9zIGk0ZpMD3e4+MRf
FAVNHTPu7KOLmmur9h6cRsdX1Pgp1qoX4ND3cYnzWyWmvWr32q7wzEucsJ89aiX4e/bm3qn671U8
WbsYoiVd0+g1dFrtJGz7+9QgT+ohtvlFNog/IbvSIL0AdGmHkmJ4TltgGQY0ldesjZtDV2jKWxTv
J9DRDrXcaZ4ZVV9BPbaP+FR3L5YKtnKOc/FkB2n9mUhceQrz2DqXPYllOLjRn2jTZQ+tPcH/A5ka
3QPrbk5g+51f4C9Cgra72cRtqZmPeTRFP1e65Zw9Uc1U+Gfjdw8Nt4eMZ4SQIoXkPI3sVqyaNbTI
WbCi+zlEMeFbLRTzAnEsANBjd5cmGjHKRBzos9uXrR/izjXSTQfa2ABo+JzOgf7sKkqMMYyLPEEx
7cGpWXdd3FZHL1bRejOisvnTcxEWUTtyatOF1oqWHjxAvbEuZp43z21e6/ezMX1TPAmK8lLkNpJc
/ITKYedzUXDtjjUyitPgiyIZPoE2iA6DmgffIZIHULgR1D6LiVZX0gJFgKLTFI/qEFX3Rlo3BxMI
wDMliugScqolfqluXyyEBDB3tEfoddnR6r5Z7rgPQniAgBxayO5l9Ax9rHseE9dKD7WwRexbdV1/
GkZPuTRVO+/GTrew7o2Qm0tsc3iSBamdgmX73pvj8KKEZujt0AOU3TxIzhTyrPLQZbH9SzuG43OU
im9Qc3qfEtnw+2DpQBcVHRGRcLJ64jBjSPzMLuzPdlLNF+SnxGfpX34kz7J+TYUOCItbEXOiWJlP
IZW5eydS7X1RPgVOeg+a8GgEvs0b5jXfem1UT12bf6dmuVcm2x9S+96ZamocenYGSdi+wrulWDf4
ljv8luTZvTIhAmdnw1mvh+S563LLd9rQJCRDUKqy3haW0l+ungI906lCqQ9lhKLTHOkXqRS3G2oq
XU1Ci7MtPzkYWd7T18a6qvkM1ZO+vqXhG8q+zXglYMgMpyHJfkBq1/fd6GSvU9B/bYK5g6RjhEiv
R/mhk727okBCrPTuy1ArjqLSy2dIJY9l7t65tvkqUjg5xFbiyzjgYNLbn7zoftA5hHMA4Qck7a4p
CvXJhAeKdld1zN3xRYh2r9bQ4lLi0CHwRcxBjpWs3DeGUr5airqH6bA39encxSghAxVD9S0+BUr8
eQiBrFNOG4/hoF7yOPg6z+CvnApDjGSy8wsdXnuHMoH3aQy7/GDrQAxT9QCx5ath1+LBoU8CohSa
2w6AyS8kFb/wSGNhVgGDb6073f1T2Jb37OhpeB5LSMZAi5NvtJBlqZpXIh4avx4nv7bb76HQ5kvn
/TSm4QMM3WNu2M3BGxvUpBRoULGFPP+o0qqGHjrTDE+bnwFcYd5OLJg1nk9e96KPc+GrpDR5KaT0
2MVpnWFnAYr9AxEi1LK85FG08nFpv2qRUB4MN32EWTcfOsnEScJHi5Jz49KKjftHtU0fEPC9GKiB
gnTHb0HP0i8euMm9114mQZbhlEgY4cYAtJP3UW0nrf8j68CDDeP4W1qL+GSq872WKVLCE2k2l23U
tV5xqOsIIlRO5xLs0sXsib15u3AoR5cVVzYoQlDi65GHgT+hIM461rYGVdJ+wuiRG3h+bmY3R+yU
n+m1xxCI8M8QdYyHehIU4t8S5r/U6rxZF/h/63j+N2wkOUDgZUsHRA0NHFk1I+n/r2sJ/+d/Z9+K
H80fsfyPP67qd6t/6V+FBe0fSNK7+MygEI4qvfGfhQUNUotGFwrdcPTcYbxAEPhXYcFWZbcJ3W/P
NrXrhqfl/cOlTwmVAiqMTcPU+CuVBdnPfFdXAPbvkjgxPmUMeuGqZFu863eaNYovcQ8dGAIUOiLQ
GO+a1r6IpO4hT9vj8d2CrZTv1oazgBlBVkEXkWrk9XCtjZiv5eFUmXhadKhKpPr6loi05lE8NInu
bJQLr0uVFCqZnuzxGTT0DFmkuR4vbSAFCStT4ajzb8OgtY+g/DvANtw7U9NkZF/l1J69KAuPHnzl
u9vzlX9/ubwe7BzT4Rc4FIMW4+eUHt0KSA38AfssVNhlRWJlp9ujSKrGYhQd+pNu2o5K9ebDKDWx
td5rfMRqKIhmmvIIGb3a56BiNkgtKwtKzdVly1jsGL7h9YTqCn0No5pmPzXJU1pPQVDTEh7xepnd
aUjV7lEntw7toMzEkUO5MVNtbXydQ8O297CGeysPv9+vbgn5ErdBX8xi7veJnWmEGXg179KOw7aL
rLw+iboj11ZFlTzm0OEhI5VoI0C1FNEXdNSMbp+mZooyZAnEJuxpsvp5p4Qvs25OP+Kgc75DmI63
9uKCD/S2GXXqC7puydXDpPh67RKPYAHHBTY/ssgHO0LLQ3RtCDjdBbg4Uj4fVeUR7hZI9yipwewl
1pnNXdw1pZI9c25iHlWYykoQbGmcU8P8sIXwtcDGQDVsGgzyn79b1zF226IK0KhXNMLWQTjVKSTJ
pe7VA4hzaEjFTuDXQh83JOtXbgQdNDzGMVyEHvy/64FLWmvB5BizD/W2OzrtNJ9FP6AZ3Y8/1L75
JxqCF2gd3/HhpDA3FPIhokm3IWvZWkcOgo4ZQqz+CH0eBZPae4EWjja4qLa8oT4cfTmUqclNakN8
MuTE360owomN0BpqXhb+ZT7gvvCu8tTw9fbRl3vm6ugzik51WZVYFZT35YTfjYImEfypKGBCLUJu
kwafIzHrH54Fg8lBWH6PTEO3cQd8+GRyTJMmKjcBrC1tsY8VrcNjALEXjH+D4QVpZfGIZSLosLQO
fbfQmp9uz/HNefHDJOmQEcQ5us7lcz3JPO2AudsMCJlkQpi8SEnoQygAphv77ZT+2mDMft/Zov2S
c6ru8qIxDqizpRu3+foPYfc4VP0x4TLoy71fbcsewJFTGfSR6ZjvuoSaapjBih8QFQF3XeUXNI2J
xxrUCmdrFOc6HQowGryqt5fk42fH5BAJRo2WgKQYLlbErqoqEnlq+ZUg4rcRgziVuDu5Jv1s0tdq
R7ktPN0e880l4/ozMCiALdnowGzIWuxouzCA4Dme6etK1yL9HezHjDofnrbT3s4SJEtQf0bYX/4G
NzyoOflBapne0YjmZm+jhXjXDwCpqfsghyjqe88ODRB6wFpv/9KV1eEo2Njs0SR16RVef6ZOmIUN
9VT1UQf8bNvZ/Ck0gvxzVtm/wj+qY8Rn3GhjzA8PEw0ik3jjbXF0lGCuxzTtOAwwzEVXIhXintoH
DkSWHfsl1+pPSIt8LxUpn4AXyDE0cR6+PeO1bwMmiauGPWGAbFzc3zZEsgmKAourNg7L7IpXjIrQ
3MxN028yozvGmYK2H0LGfoCAp9/CPzlNKlpbtm1aB2tsdJoIOeJ4Ay95WlbdwfaAr3jVkPu3f+zq
UqGPAcYBLXqKxNdLhXNrFWeI1voJ/TbYQEr9NJctipswPKC+xmcRuvu8yf4gVkzvb48t12Gxhz24
w7TzLGjcvMLXYzuxFyPpxGdq26Z7SoMabYdxqi9Vg9ZAiIfEMeQl/Gm0KmNj1vIv3xp5cXqaaur0
VthsSuoLB9cgPuuKPjkoxfTt9hzXtj+vHEx18JUGVPrrOYoSFIiA78AjV0IHrCviiREZllDTohNe
XRQs9dnc2IFrH/XdoMvAzBtsr0W7C5ln18hPmlk5d0VQfJ9V88WuHKlUOQmfroxzP0fVX40hOHuE
LCr5FZ9Uc83rCXed0yQpurl+CdsdnS5RP8Del/Qrsz8CDbc2NtHap8RKDQ0A4KKWsXwGpmawM4xK
AEBDJ5f4gPQUpPbv0idyI39ZeXGYmkwPcWkDFitd4t6/OIpizmggWapf5Hnrx2nY+0XRo/XfmPnJ
m6gyCbt0TqMLRW9UpFKT1zlouVPLur2pPlhvq3KR6Yzb+I5JXMpiV1kAxcsiQscbObt6Z/QwShHZ
pilSpNnBKSv3WYE5tm/zzoS+olKPngQqqlMTPRtpqR5NvR2hWWjqeeOHybduebBABcseORgXkoPr
JYqmzkTvxED03golQlI/1271SZ/o9tUBsqzxlA/nSEeXCy4mgNuavrNXcwUCvR82QqO1o2c7limD
A6Lp5dFr50QVZj1oPqwO2shFZfqVXcV3yaQ4n3ipEGH3kLi+vQIf4zGQDP8edHn0jKyuwQ52mo8q
X7DvHNw/ghlylG3RF9QQOn+9Pd7aUefut03pQQeSVh6PdzEnUkWR4/Sa5uO3RAoDfPDOzidUFTy0
WdQshtNFab6rccjRBK7It0dfyHCQRrERkVI1AVXIVHQ5XTeeyYGwufUR7LXPQIWqBw0piKM5UBJT
giw6YDdBeVwmhfSIahpcwfjE/2wGN+oNoHoq9DqhLJztxqz2aPkkf+ODAMMCMcL1IBPV6wXSAbE3
WWpwaGHZ/9F7mbqHINPuRV8OxwlduY1d9/FR07kc4HfIYJw6w+KSGEgLptR2NJ+uabDPWjCLal2M
mP9QateF9ggHZZ81Wvj19qeQ9+r1yWNcGR6gVuHhsrSobpgBbLEZiWzM2/AXDaUQfO8ikXd7lI/b
jVE8INcGIBguIHnm3m03HTVUy0Ssw++4/F9cem17z+jSfZSZ7TlIgX7Q88gpgAc/3NF1N+76j4dL
jk7AT3SHeSwSMlejI8uVD6XK2npK5BG6oj4cpW74mhVECKFIlI0bf+1bGsD4kDEmwscW4Ho88LO1
CYeGHn2LNgL0UQ8Je+yLxyxPSHhoyKOoZe9As80bu3bta1KElGkFdR3bWBxrI9DrHJKQ7quFOTyG
xG9+g1jXxijyryz3jKWppI8cEJm6XM+vs0B3NwWwA0ryxQEJcOcwiak7J5k7+7c3zvpQmIfxNhAZ
LENygKxxoAsmhBLX5Gs5jVUUCqVWzV+va/JEU7C1qF8QWGJ4eT0rpEagrWaANXrA7MchS3+PMFr3
Y7ulFjbRgP4bM/MI8z0NLfoP0f5sB3OLmQV+e0mT7BtBMqp7wFn0lH+7PdRKBIKkgIFnMruC938Z
gehKBc+tLcGJDGrn927l7qFe5EcF2a+9SEfvYCEw5idolf2sDLrhV/lY7rW6tv7WL5Ebx3bQqkD8
/HqRIeHhh2PhbojoT3ocEIc4RC74plFzQZsMOS08oHovaVFWoJ1DSK/VpCOuq8DNvr0oH595CuYa
9UTqeeSn+uKX4NBh9NQiNH/I3R7ZK2/fAivKEvURlZ/0Lsfaa+OKXzucdA/Qpieq14l1ruc+C8/p
ySQ1v6EJfOdADKEtLdLjX58X2Ef8D4E5Ipq1uALcKR21OGCUborjs4EAw4G5dPu8Kz5ZsgUNKn3L
2HztwiOIRs0JSBEHaPF4xbaWFhSw5COC0ZhSKsjZ6lF/gshRf6I90e9oFagnG8+4ja+4drUTOMmX
RTpXvuXU7x4WERmIGVSJjo6s7u2h+ePjPmiF30VldOjDYusord1HniuLACiVwTBbPGRDC6VyUFhd
Aw7Hwcg7C33MAqsjh9N1+0O+lTgW1ywZA9EAkFZZrlnsFyNQ9QF5E05to4yPVSvOrSo1V+vY83MB
fFPRqmM2FZhCat7jVKneQ43vG9QTBDYtGq0kOTDTwsGEFI1rR6ShCTgD+TTmMbkbCDQhcpa2j+fB
K3RusFZWpL3qyhzdx1WbHq0WacFCdYdTAM4OloxHt6ChWqRM03COIdqesb6r7zHcmPeTg/h8aGjd
xnZ+W9EPq2DocKlcFarhMjVIYzwhwkgnNaAf/pB7KPDMGjqVcW6LM96Cte/NTXuE+GCiIYagLpID
6LUnaXamtidQtYRLgzBvve/rvrgXU9QdItHbG79zZWOga/fvn7n4WKhEoQqFIJWPPFPq25XefKIc
g8aBCOeNe2RlzzOU5FCyJlRf5D9/t+fRjanTqiJZGtinFxrSP0HCSb+2tM+4TGcsXG5vxNXxXJW3
ntwM3tzipsSyDl9PGbx5XR98ytWhvWvw/TrWHUJ4phjSjfmtLiW8BLJyghi6mtfzU0IMIlpbkfek
Fj4mU4ZqBFXlQw9uaOOMufJvLXcX9xZXCEGwBwpwMZaJfFQi6yx5nbdopQYgIaLZUD6PFgJI+xK7
qxckfpwXr1U/o/eO2Vmaxng7KFhGZohOVhrAN6H/kXSN9liPHpCYvDFtcx9VWc6ORHrUuFRo9e2V
oIwojVUt+D619pUR0df94Ggj2rmIQrV4nFaDhXVy0APnVYoZMR5ROV9BPWHtJ6LAugSKALyqKbk7
Y5fWDC8jJmcXL8M1nE6T0X0RDuUSoMoZXFTicfNYAD16zjL8F3dZqNvfrMxAsGCyDASsB6vMMBh0
isI6Rg4QXoCNWufuLHhmiBY5Kbq0QZYCrys7mhNgb04CHc6fTZ36mvSmmn7J9RxaOrdXfaxQWNf3
Lrp8P+ckOtnRG6walnxQNQYQj6T9bUiE+IJ+v3YchM7/rdEyE5kRp/rVQ4b2MxQuRGixAUORBfM0
XMBG9ABa2wD1hd9T8yO0OhgV1OkRRjRNmO77hnzjhCUgdku3t/xKcEDyz+X7ZjlteIstOBMxOCix
U2KkE3OHBNAvIuvig9Hh4O3aabHraUtvjLm27QkLOGWOfLeXFW8rKZBJBc9N7E6GYNRgDo0mmg4Y
g4iNbb86FNQbGKomu3/ZBYB7F7h630oBZW6QolKbU1R05S/zzMe5vZKr9zchgYOGIs0m0oXrE6YD
+O+6CqWBxksd3/Ba617NI/2uCr0HCG8dCLwciUvVFUdvCrVDbUze3qTgd4E+gCWxbUyAdkmhFATt
j8NstWC+Ou90+2eufXCLOFxiDChJLEENmHyMSLuPqh+EiApNaZ3tKX3be/x5612CpdxDnzhbwfDK
5SNBIyo5LzEFVbnrpRk6U0fWodH8AuvKBEhf0R3rVEJ9c6k7vquQ4X613BBNG0wfw1cM2MaveA4H
XwYB6BSNuin7atNh3YqqdP3jtahrFCGkPicQAXfxxOSIhYpKCzBWQmw33De9NGPLJg1lMrtIx59T
kncT4XYDMATYpuQJp2qRgXvW418KvL/+tOwifwhjRKSx2jXVp3mEhKAj2v0rprPep2qOcBYKiE1+
F0rjvI44n/3ojKm2N9Z45e2ikeOhMmpReUAR4HqJsbqrmiIfqXOhGH504um3purM/eiqSLk3lv7X
txEuKdhOmvQ4qTgs7g1eHi2Y8pkv2qAslTmjwPcCvxA7iOyXNHUAoBUc6dt7d+U060SipFPcV0jH
yr39Lh6oZ7cXBeBgGolxSI22bPaz7XnntjPFxlDa2sYgEgVhIKNuc1lBduBS93PMBMHBZD5aY9UB
BW9pkdhqIOH1wHdKOETeMJPJ5e79OKjFURFT8puDKe3Gx12pKr3lbqRvWCCCwrqeeNIMyIRbGTFX
4QnuF8xk+zyaL/j94PelDsV9jwb+Hr2e2K+sZKtm+xEMYrO3VEdlJYA/QNy8Hn9wEktvI4qoBrIl
P3L0RL/M5owpN9bcJy+3jE9p61LOTvP61XXT7ks1V7SpcI8AmYzjadUWGIPENolLo04bF+/azock
+oaxAcOw3Ipo2WVBUlLqUnKhnSo1eTTr8aTjP3HJwmTaeLyWggdUdIHFkBTxYJL/ofRxvRZeXlPi
mKiejE1Q+fTIMHCtZnFCRR+mTWwMvl5gIZSY7ddaCU7YpfUb3Q0Zqi1COYA59FcAaqDvsIRR6FaV
hyYdAz+UhzseIN2jJqrf3T5sK3vOIM7nMbMcByTD4jmznazXGjRlYUzY2qdy0ie/wrUFddd2POLX
Vfip2tfnwozDcye4L//68KgJ0f6kisqTsRiexlCU9RNGsnNP6S2Yx9kv1JLSTZCnR7PPpGN1D78p
Ez9VkaO83B59bccbTJ48DLFqwIaL6zTKUkeNO8pxcYAdcCYy+76D3uBPrpYf296d7mRRnprj6EKX
HQG3O0mGygSJZDLYkk2cpeixW5/daqg2lkbusOX3l9oxoEFV9t+y8BF7uEmWoaH7E9wJJAt17aUm
KjlDZGEvGjDdJozvNq6gtUFpYgB4ZOcT1su7+d3dCwof6JONcEw4Hbq6Tp+MrpiPsWPEdxiAOvdT
u7HL3/Ld5TSJbh3o5QZHbbnNExwBe3wlZPHVwEbegzioq2NJGQs8d+REhuwmIgKFWQacSogdfeKN
P6Ve/S3zEvSxrKreWPiVmwZBd1lblHTyD+XgDCmFrgQM76NLWX9RHLs7Ydvy2lS1fcIks964alae
O5Jfj5eOLJhoeVGnTbGSCIysMPxYs6Q4mkVG1BFC2h5eybf3+9rX5V4jfwEjRawsX8N3X7dKWitr
hTD8cYCDrk7zsKs7fOXSUnlO1awChFL1G2Ou3qRggin8oFPjEEtcD2pxxrPQywyfDnV7D0WXjkzU
JvsBQzR/wrZvVw4QwTDvpgyOCum5iuxi4/FYnThkf4jSNu3BJZQwKbBxSbDl9OdqEMd2tmZ/zDGV
UjX0nyNJMp69X//GWgOGktAXONLuommCbms5jojUgMuK2qeCUJOoqQa8ErqlD25minYtrokbe3f1
RuM2k2BUUMYfGqFlbSJpqAVs3tQIziJLq0MKaeJeBNN8cgVOrzgluQfIpzD4gzZx0XnHZTlsi9qH
DuUd1ATLi8FwBLRuPtDtRVk7WgQXfAECDQLYxfXSZjMZYQ5b0Zy09GDXxvfYLUPfs2LlHh6Tt3W5
yL21vFyAxaEZQymE7vDifjcsBw+nFH8mPoJ71lIKD3aipcfALatTYFR/xHY6XlK41c9VWjbnIOcO
qnq3QPbdGhC2QQZUFMP59iqsnXiOHzoaNJzIvOVufXcMrWroMEKPTX8GFgnrC4Bak+Gs6OCDeHuk
tX3/1gyQSExsLBYjhV4TxzFoQF8ooYOMOQrmfTg7p9bEw0W0lnofGvEWqmhtULBCJt8Y9Je5DClQ
OoaxhUiTr5jFcJhGuPDI6hzRd9UBapQ/AYL66fY01xYUZJ1DO9QBbr7EtY74PSVFnQBsCB3EFYWJ
OE+D61Da4NZ2e6gVVBvYYHScEMWl1QI84vrjxUYUWvD8DApnKKPaYR/fIcR13yW4I3hVx72We/Eh
Irc91U6GzjnV6YeimNSja3UtuxxuPpj76lwRRiNxhORR0VP8nspo4+ZdC+0IX2m+e+AT6AVe/9IE
/cg0bVqowcqEo7gIvxWdVl+iGqGsoE/TS2fN/U4rI5jvOrWu2wu10kOhi0FzGkEWnvdljw5Oc9GF
ZWgSvk49auAl8ItG7T+PXVOdKF+qj2oOndwdp79xunBoMNiCMGmk8tnV6YoGympWkDFwBCuuVt3w
3hmVwSdNaf/OUBAi0cZAAYfq9PVQZmmEUSDY6U1Q1HtX7SHgRfp0cAWMqdvL+fZMLq8y6pXsPGpq
dHaN67EiN4NQMVK4xDK6edKqrgP/jn6ap2i/R24hHsfISy5iFN/p2OkETRb80dkbT9msg1zsDmqp
qCeU1FP8Ig0ylwB52qxW0Q9wVRBI2XAf8lqcQjtXd2UUYBWtCHNjFmtXA6IhZLcQDsi5F4dnwgdp
RhjOlP388YgpCwDdAuFi4aDJ2oUN1o4jWhe3l24tAgEG61JUoBbJDbF8BZSpS4tmYOlEF9+n3Fy7
PACQMjpl7NetOvlGZn7tcjs8lWWb3fclBMXbv2HlhuJykkBAUMD0aZebknZakDrslEoZGiBIefVc
uc6v8ZjHGwYma83x90MtG8FoCPUdHHfTh6uB2gkeU+jUoeveWwNEqsabX2wT0v2sWS2QsHS4K3Iv
gGyJ48ntOa+vO5wSPI1lhrfMrqhm4wMb6Cbq/z044xYYQmWNf6bF4B5t/GROTjd2ezXHgtKw8Xwc
UTrcOKFrBR4Kkmw32tTAkZbNpTLHQDtONdOPygF1iBY51lgrFYzwEA0sCAF2Vt/PR4NY7TBQ2D1n
BnatlYt1+AQ9ZOPjrG0DgCay7wQRgNfq+hCLeFTrHjC6n9FzQFxBSc9J5PFk1cZW33wl9Hmj6cnW
GpZES0RzMWQTHRp2XFJ60Q61UvWgN8PfqLy/H8VcHOgmdKZiQEvOr9WAawOLZKwJEB1BBGTzU8ob
bnEDUvfR3qiJ7Kcl1sJxA6dxMXTF42Rqv9mUgPagevBpAACPVn7KjaVpxVlFaO7kGojrewr15bgD
W9m0mdR7REx8Y4vLG/7Db2JjOXTQKX1/uJVxuxOjfGywB7OBRoHbi4yKioFei6Nu5/X3OJhMGNfF
/Dig5H2O6kaaLyGTefuXrETWEHsgotA5pFq0xGiFSe1ptVBNjKdtKMzx0PqpF5pn3CKKlwhYwcbh
Xh+PAakU0NZcYtCsCWBOXcpzhaI0DT+BNkWHU3vE087zkVpbobzMTT+sNFUCi2BeVgEXO60yLGyv
8af2Ma81jQwSdTH+FiqDdeqmxKWxIfU3BZ4ShzhMxONQR94xHpv0K+bo0fPfWGx4P+B+ZL9j+dWr
GAehWdqR0WrFqSCw51OTCeGLximPeFJ22cY+W7s3KAUi5CpZW4Sd1/eGMvVl1ZS94atGGF5wrhh8
OKQ1wvti67V8C2CXC43WK9cllwK31GIsNJHCAQ8AkITUfg8q/CJ6v814iDKr3vVF2Ph2SWUaWR/P
LzFC32ddjvt1GijHWlFREm6GEEV/DeGotqrORSGQXDfhOmKtOR2lS6RP9z3b9aZe3A2RhQlHiN3M
ZGblSVh5tC9Gwz1GiiOwUKq7Y4RTBaAUZ6u+thKg4s0nmdayL0r2cb2ms+kWSYeMD6pLeeyjc+P5
ehTZJ0Ftya+yluJyGuHt083tRla2dnaIiWGdYvZKUroIBiAoeTiORCboUafBeKNsXt7U1jtcUskS
VHVju67N1ASkipgccsG4EVzP1KjU2YoAFkP8wZOg7WvjgAfOAyiY9tyYQ/rU1YiXlNpUP/31c/Ju
4LcA4V2ii2KEE+sm8i1R40w4YY/2Dskk0KOgxlDNMey72+PJiSy3riyj8S+HhvMy3Y2shOaYCtIC
EHD6p2sV7iWZiCxdvOrwDfXSx5zdtI+FEx6HxNtqM67lhnxNUl4LGUwHbsX1Qit1jcEhEbw/J52H
pUQZ/4pdkHkpM288R4WL3FKjI8o4msFxMLE3FvAmvgWIquya3AuPqtXjkzM0DuZLyEShLx7ehbxk
d32cFhtrtYJZRwpQw1QcRBa/Ff3Nqzwp0RK2/yR0qhA4O+G8/cMYBbkLlownIVHoFV5Iu2BKcnBo
o350WzoQUKrVh0a3690wOcnjICrjSQ3RxeiJfb/c/pqrkSyhMivJvc8Plbfiu+2jNQpGWIzqFwgm
o0aBMu4Be8cfMfo2x6GuZh/Ah/tzFuLLZSgUg23Hzp7VIKo3Hte165feCFRgR+VeXPae8siqp9AD
uTaOjfkakLlDJ6GktCPGe7096bUt/H4oGda9m7OVtlo7WjDPTI2kHWOPFNfX1Dy7cxBe7M62T11v
/jq3qnqMsYRNNx6aNZCezNhpB0EWMbn/r8eP+0T1rKgEjJWGuj/oE0oxgwrN2rTKM1ZoYOpdvXlA
F7kg3EmmU6gWWCC4c4orRmB9Jqz/kevJF/aveQGfaUGJGM17c4jqB3pA6BJlNuh4zOH2uWk0O31I
2wcEi7Vfu8l0/Vnt232Cg87OstLyhG8TIB09LB4COqM43jXuETkSzNJoQ1+sThfHLtO7g67Zw0bG
toYZ4PO5FHA5sQg1LHYfy2AWWgc0kier+xRFkHsh6jlgjsNgjxyB8dBXnXPR80k8Jv1cHd2oGu7n
GFVnJBDn59JJ+gP9pXJnCMfxu6qbv4rB1p/DripO+D4X2i5Opj/m1NYPVu9sdVbWNi18D5yViFTQ
3l2cbypDg6bnroYYIz99yqP6BKo6PdHzqDcemJW0npSea1cWQUywpNebBqmX3u162mgT1i9HDbQL
6JYuf6oqfOvR7Cn8CX7u4+2Tsjo/LgeNehxKz4YMGN+dFLQJcrgHtGksJ+uORm/lX4fB+aaBDvsb
WRuQC/lNTRO0+WIkLXdIbhRGquuhPau2eQm8Xn9JHWMrMlibk4xuaYXSpAFDcz0nyBcCXi538tBm
1VnPi/Iw91pw0J1B2djfq0Oh3kubgLopSeL1ULOgeAZujm9mlqDtkKc/Og2BUIxH7EbsvrI9iF1p
ssJ5sAh8FvFHPlnUHAN6EnUTtmf0TcOTpZX1HvArXOuUjuqkbPa6VuaHYCP0T4vDL9EM1/PD2T50
i8rTfXtwvQP26RkoLGvcmZm3VWh9Y5ct4g5yTO5MtqHEUS8m2KAq4gUTbY3eq4vTZIOhjMGNHFQ0
xB6VGPejEf73MZun/CnrFH2fRAXOTq4UKHCj1IeV0pyQyKIu64VAGBEI8Xm1rSMSke4DKEH3Uw2q
GTi0Uf5R6W14P6Nad6KTE57ipvrt9sFaiwwAxNAsowlK02CJltIQ6/wn1AKWUYmvVNnvKrTeH7Cm
Dy99gEy+jvzczsEB9yjSaTrZo5o+mHiI7oMKhpA6JK2PvKHxiEuj9B2xy6+3f+LKxwVSSHEZB24N
2Z5FoOX2qAuqJZu3KyPlEkWIz5rQ/e/SCMXP20Ot1FGuhlo8iNTSNEnkBbWOQO7BdKR6XqQGG1fM
yrNPD5i2s5SvkNv2erdmA/KELWUsgA8WpG8n7U+N6FCjhX12iNE5Q5q1SD57BbL6YHDzjRO6tp7U
Y2lXUrHnzVusJ8619KcnlA/GGgvjroyTy2y235Whbk63l3N1JCJ0lKJogZHKXk9Uaw2QJBLGE5Vh
+aU0nOFUdxG1bMMY/vnl/v+JhP03lP+SZbr/Wu1r/6349uPbe71w+b//l0K/pf8D4QIiFoIV2ty8
If+hFq6AVf1PGS/paE9FVALfecrgt/AF/kMfXPsHn0S2Mnho+Ad/SR/8rfT370uR0BG6DgEUEjo0
oD7qXLnVrOIQOIRfYLvM8/R7E0UFOW/fkPO0r5iB4Ii4c8Q4YDOdQRWuipckjDzR+rhxVc1w7Glp
TQVWFX2SNPt8zinhn03cNRz11Noo7n3LWpq28Wmm2lWVz16PDZl+Z6iV5jXnoY5xcn40wgATOTJA
1Lb0Tzb+gTGYbc1kGKLTqZq/BEVnNseg7vRae0oGzyUXRlpU47/h44Ut2f5fP6uZGk8kRzOhOJKh
nqN4df3FnRRdJ/YVnSixuS2aRJ12deE1JtKyAX7DiXNIZqwnTWSnC7UONqKgN4TUu2V2qCST6WpA
dSiwowKzOFA5vuBVYbrhz5odFgO2vHPTS41iukjY36aFCPE9VlATFL8rowWlYx8jpF2MRzgXXfy1
x+es1HeDFbssSZtrAR4eXasHhB4hHyeZzr3ShuhuYhZs5YgmtJ3r1VJqxWCxbXwL+AK4IggHpeuM
Sx9zktApVTylw06I8JBEAx55uxABH34XFTvAzyes8wwQwZ7IA72/5CM5FYYEVNycT8aQh0h6pygX
Oj/qMtXKV5N15NcVlJf4gzbW6Aw9YqaQZ7vJbmFeI0aZhyTUSpMGzhfFSJ2m8fG9blUNNdS56JwT
BarStI6EzCDrHuHBJ9WPWoXhMxzndihHyRfsAsfZAybv+ftCxErfP7hjVrAIKVpG/DczKbEL3Qty
A6YNpljlJ9RCjKZyysZYU4Bndqr8/XHXxUw7SnRL/P7u0L/88+P+j6LLX8q4aJv/9T+vHwtk6mTe
DgoYrzINt3pn8cnrtIWPkAz119mox9A5g68L5uGiJkNvW76ISruNDnqIrtRwLjtkz+cvSpsObXKn
5YFlb0kQXZeX+Dm8V4hcAKGDvQNJb/FzYitqdW8cg9cGiw62xpio4Rj5pGSTkh8qG++Z+ISBT15F
nxQdxZv+YYy7Iow3Itq38s7VUSD7gGEjS2oojACdu35bZpoDSVcBv3bKFMGRp77mrklOwNhi2/zk
/V/Kzmw5biTp0k8EM2yB5Ra5MblJFCWqqm5gYnU1diCwBZan/7/IRE8Pyd+ombqhlchMAIFY3I8f
P4cXEnvopjMfqcHT3tQ29Jy1CkGAfbYE7rSgUTDqH4h9hRPa8aMUg/WFPG5xjC/VjC7va+MMY1I8
zE3sFA8whS3v6fOX+xYcZDQ9bdul+TtwNmDivYsEoB2wNwm5/JjtNk8FfTC071QHd5yacDmlTt86
6jY0aujHTfT5pSkNMUJvRhC4hbq5zdQib4TA8XYEq46Minah5IdXeeMSfx8VLCkIU73X8g6hqemL
+4AETHC3oTfb3plGr8L2AcdsHBAfJTgqKyJFEZuVqpSVwjEb+8bS8yIx0o7AMLX8PPyCBRRNyydv
pDuq200qbfhONFwX6ge2tfoakVSrCv+ECYpj+DeshXNWsYssf41kuRgNreLECcAi62Uee+1xwS5Y
L1w0FLnNZV58vjl05Mi+s6hu5I6qPtCr0oAVw4/YmD1evklnEX/ZqbkYejyUghQbV9mOem2jOrXw
O6Qa9LcoHKn5anPIM55rxn2XW4K9WPGPAWK6+vHmWj8zUsWseyRmoQ4fXDRG3PTvOEOJdbnrnTme
tBV2bbavbKI1I1z3aAgmh9XsU1vuaYnzrL0lMxMFpQiX8Bwbv4FETmbnJZksD6V+mcFuOdXST2hi
kwXiisYvKvx62Es/aXl5czuUs/xTWQOOUwdnqRnvn2YRDDmGw7ndFMUN1dmGlkOE2VkNbLCrGvjT
SZb6rgM3ljwXTdzKeHbVoHc1fCf0fYLHTcZzLXt9jjaAMYgW2gvN+tZxKSezB9kYvVKEtFvGsD4O
HOdO++rlg8Fr2r4qwSxuwQfjuqPOAzjRt6oy++nQJgXqaSeBivJgf4eLqV9uRnU3L38OaoJ6HhX+
ZOW4IJNH6RseMBUb7+h46dlj6thOGNLP18bbNECvOp8yH4GrD+UHRPLdJmfLJaP+2MxfF8MMZ/lP
HSd9W76oxaoKIrb/E9P9L9s7ANObZQgzgriY6BjQE+0Yso93G5k7r3bQuJ3/NcUpBA/gQrjKMRGS
lLKr9yJFnbe5oanFFga/M+PhnCTSysUuFqP+IXHH4A9jpjrLyDG72Xi+vkZlOYv+u8s7xbxt4n9I
SghlsC1D/OEvzx4d/i2Hz8muUy60oOKWNrhhnN6R2Y+5cztMzmySeqlQfxUEmJXbCDw83Z+tPon5
KjwcRvUyWVm+zgeVrxBPQTHdDouk7HqjRjrqB/NpBeTDcWL65WNaZjEEgGrqqEzt5bqa+vFYTDPe
C7PTk8tvc6FWsH7jo+iSMCx/1NeBmPDOnJefFda+vruzrWE0nS8sZpUtt1Xee954HMJZuO2dN/fM
46eEFJUHgH8C3E1UgYNMvc/6Sp9aaWinZR1ZLd0hMw6bucNjKZc2h+oGXTK8nA8CFZs+2QGHaX0Z
R8yKu07tuB2L+6SdWl7Yym6fmee0mLM1/loiyGblOA66ZbzuhmDVu0ZaTlbsP8UsEO+vuAz0rWRO
LfrwoSjpsGnpiL68g2KlRY+vlG5bx9+2LQtrQJCbY11MfSoP5FCr4zyO5hDIeYcnFfy/s1NYKweH
0SX6/lDLrwnNMHyfqvhcd4N+5QZ+LjCPg56OxgiO1opXdNoXBm+epjG9iTYCAextChlJibEGjT9W
iJpOPCzugutbKIpOq+e6LYPoWhQMm5sexm1l3BTxkvCPQ2zOXGbuKKXHOBWSIM437O0Lt5WMht8n
D6ay2USRSEpKWpmKJVOj/yixW5jT72lsV333YnuF4OoyWwdGA31OMS1ndO6YmecMWQjuuQxc/TtF
452Lv4UcrPstMuEQcH0O7yFvxY0BjxzjPtvtvexL3qYF9whzTPLR36znS+POf49V1jMKOJynRCXo
L+m+3LfHKlcnckGY8KvyDel2e1wb8YWMukokOMG0OBriUe4M3tTmWLnog2M7YYJrLEmPN9xwdt/G
1meg7cmk9V8MTtIg+WOKmTpNBA/ZQEmo0/ZA7ZGDzKKUaS5lFe+gBhAuUDs2jRqjaDflHDrPsjcZ
XQVyR6ZDWKFPtC1Wx2jWY5hE7BYPGdw3DtX1ml1grVDzdyk9ehgsWjEO2e0hdTvExCNp4y12onhc
JMZOGnG4TFE/0PS3nIN4KfkYBpv65sqh14eIxebJpdu8LpN4iJqObrD2mGdoSvgHi1uRw11J13iF
IN/1gwv2FkawiwdmbEU3sfIRcAuGlTLWHsHjAbGl1fKn+mcsDf04iSPxGz3OjqjUjNkFs55D//q7
FAl4/sSqV7d93YIEO4h1ICDWLsbaQRYE1hEeC5LDtM5DWpZ5S0Wqgx+k47Omuuv0TpzuFm9Jea4x
KPSPfk0Qs8fkohp1QMDeWTXJF8/DmoHZKUM1WPMDdh0619gOsFzAU26/5lTcrRbXlr7zOc7axeB4
XUzpdPFeKNGY2Smv4oWPb+dwbE86LGkpmTOS6SBWQpYtGrJlqKOu3mxjLCCdNCaRiAYT0dI/e4sM
u4YPJNayOdcF3QJoxiWdDoZCptyCiP5qWPH4G5jpLRAMEItDIJRZetOvuP07zLkrRbIUSbg+JmWj
ww+c1W3mejkW81PAwzONayQvuGvcF3Tm/flCfJs3cXldJWC6IpMCM/7DGa6UMTeVG8yPdu1qnGFs
oQumEeeeq7tTvTybnxL0GXRiWsPD4G6wE2SS9FgDrL+BMN/Vl7gbB5QFGjEQPHJOHwRzFrvwCyiq
9JoO7rhUD+XAJIWgRd8AyMlurHrUgg5KNg1rJZwGRoomUz2DjStWsc3WgQ57P/+aEk5UGN7zOZYr
puzY75xzwyRNQXFsYl6MBtPy19gESaW+FUWtj7TsmpxnHMBedUjYuFEe/3zUwb/fhzNwHjkFdZO5
VlR+39fopgPVBQK8L3XSpK08EI4EdXMkFGHaH3pMtnkLzZjrk2YtZ6983LbwsEllFaD7wQmGE2zQ
FgJTRXMcx/shFkZ9jD2R81mWywzKgr9hHTlpl64vfWWtYDXwsUXxgE2IToynpdNXwOy0nJ987Wdj
oidaXZIEtIL1ZhDn+nVLFFkrd9ejrqWWgxqlHqlg7PSXeLiauSnM8tRqX9EPrNaXyq0KvQg5PEga
68BHKGOXm6UBokXWq9NLQneH6dxiY8afGJOJ/1y0ZUeg8NxjbrLFf2F7tEUf1a5XLPe2H4LY3GEJ
03GAl6q85GAzhACUApI5xj0DAYexTI+jLRVfb4peHx0TjjXrk2PXqniWE+jNufdQ0Xmaq4KU8phZ
9XVqFxjLHseOBvHqsGFnxUAOlO2WEedagi5eg7wDwSrXF+ma+vHFbFh8R4Cxfdbcqonzrtl3qqrx
7DWKIJ3myMTTaB3vkrWyWEF9jrQPnluwbosH15QL/+aV9NgtJ3ZLwXctDg0KGJu3UNKLG0QUEs8/
5x4muekeqQiTmIG+4zqFyEjt5qYOYytcbgHh9Pa93bBPNYuvGrpA40Q9yTzXNM2i1wNn97GPIxfe
NJ19U6fNErs7kRbUYfCSgU81fhHUsBN1CiYzL+2j3abuIu6mwtWJd+bP0OhvqGzqwRtxvCNcK7IC
A5KdT5KcGUc7KxedizU+OrK0KfM7+4Z+gClMnjI1yaQ723njpecU6IzATq7jyAWYlDNDahpuzqc5
8XVyjROw174qyVpGui4zE0glL50nF+bUFsUEjsL08G7x45obsxrORvtmG0zbmNy1OwTAqetwZEsP
2ODxSNIh4PZx2xx7er4cfulmO9Srk+ZL7HfD/D0sbYu3D3Avua85qAam9TA3rbfu5sHz5bclq2YP
wxsyXpZQHeuAjkOSKbb9T1OuPZ/N6lS/ddpM2FLruFT8XbrSeZPtCssIEvMGP9V1mKNxsZCNPmqJ
PvNZphwKxNDChtvxHHt2Pan7xmja2rkTONSkKDxfEeJtMZpZTXcoSumJZUjIaKZeL8n1hc2eqyeZ
P1dsnKHMwry46cZypF4f9de5NtJheZ6WvKex2+b0UcmCVHJyiUa2KKFU08pNYyIo+qMqTTakI6Kv
mWh3fZo78XMipTWZt61dV4t3MKQ3TQ284ssTCzgqGKrN40x6jitorbckgBWEsHeNN471a3nZRqYr
0sPZL2cMdLLV1wxCzug1Du5KSdQyn3w8vBccsNGaKG6lbbit3JfgoCp8HIijmJODEvp95YHXkgRP
taO3IWNp9diHeLMmIvIDEN3laCCnvKLDgu6Ql9KVhipqflSKKlBz3pBve6U2nEYcXDomsNhQrO4X
Xel6p16mUb/jDSQrulHvPQZukWxthFMaOthGbx2Mnq9OZGuO51X2wdd57USyUxOO24IndDP2wekS
Z1ax1J80/Gm0CDD9usUnvkFSBRucsY8VvkWV0WU1fF9ofbl89uEn8oECfsBSH4pxTPzxFsEu/die
kWlkIqbzhWdCUlnqBW03+mGwntQbk1NjkXNEdWkOf7lFZ7M72QV9JdHgLS1CbXnf+4wqbmAKIv1u
W2aTMcWGg4vZ1K24G+Gt1WVW+RXVnNQfaKa5rmUVZB61h6yB6q7uHa8HQj1jVKkfEHzHBJXpbFI3
87CtSX+lcdJGpKZMO/5VqpBW7/smRyw5Q+WhwywqjAj/0vHcihHYKChmDBAByduKrSDhadlCPBzs
h3OXqVAWdx5xeFt/jcNVb1itJWPuaCZh5ndbOO4iZcNIGBgiKkhe+LCXwcuCSNNwTonfeUPb/VTX
M802+2J9mWPDlc637X1Bv4H4Qcdq7pIXAwMYesNO89nVuD78WHc4Tijg18MDHewhEHqZOK3eJq/p
oJKpnqBT3RHmfmvCtjWQIGsRyf0HDyiWbgzZtnhIlXM5wTodBXVJqqfN1Oo9pge8Y06zPV8G+Yrj
BnnSqOm+qsa1y2/kTJ4LeOd7A7JEgrL1NJ3wutDwqlSZzRgkuiT0WoIHtK9LuDZBXEbXZbI94BCo
y6yhW4HZTgFFbwswz7mfbYtBFIUF4IS5wcBtx2VcTvrKgko2o7/t2NU4eTyyaY/EIYXMdADSykCv
IjszTI0/eyscoa+0xOccggo/Lpad1WX6xCtLR19HzrVO2sfrAdmhRaAPiLW5hKu2cJjoWRfrHxi8
mfxuQwxweNXAjqhVTHqWgG/zf1DGBX9p5ZU+/ceg1xs1zgI6JiquO+DqpZzx3SWQgOlA4BqtkHr1
rPP9BQixHZHUD44IMgxsDmKcoDrutmg+t9E7yk7FjOzLkz3N+l6rGU9FamvtoJdoWWJG45/h7ylW
auUK/WmPqtT6ks1xH4tzz65pzrc2xXgm0fbc2yTaBmNb2cJtbL65l75e7sHsI4v6H8Bk24RDn2Xo
0IDLIsz3yZQGqOR0lsgSf5faZjKebVUyfsfpGvzVtMpxcC/Czqvmbh6k4Zf3oquKaQSKbuPpn7n0
2Cz3iDkNxLR23/reXy7/SCx7xW9aFTtOf0DZbIj9qB6wJMKjjsifTwkOD5AouGgav2BeBHwsHvWr
oU8EYKin2w24bK06wQ8V+BMXYVZ3gBVuE9dD+DBlGCSBX9XUd2HaIIzFj9DNTCuOuKV4/uWoIvT+
mtZ24sGcAGOX6tCJgFtEjZrbHZyRBHvf4Vnb4mub24X8QZuqxumcLtA4Xb/OeuZeYSMCiJ7/2YCi
5AoDyk7qRTlmmcYmBzf2eKDP84n32YSFKAY+9GQUaAiyuN+BoynS0nU9NM4jUqrSaFgQ/gzfxCkY
mlfKJHrm9Pa0NhkOpCp38rvrvPv8Lj7kkhS4Qxu/U/Av3or3rlLim6nhuUZvPyAtz3TZlk6RMhtI
Oy55bT4rHYHU1wWLuFDMuk2vkdHnN/O2ZkQq6YK2eAGGK5BhOCjeDUlOn0/bi1g9pGKe2G9mRZTF
DnPJB9YpuyzFetIFg88v/OFdYPLi0ZPjU7eCSPaeGWfjzzmmoTs+iOuB63fAacWdPbEZMgvcNu6g
y16wGJWNYer+k1zj9s9v46Jl+1+AjYtryiqYAhibS4Ok+e5tpF5s9uuKhx7KbhlUVI6PEKX37XQ1
2k7b9nqq0PDIhBMtP5oajDb5zwHsZFlPA4eTV4PxhFKJrqQ7jd0xYsPkd9Oz6mKUX/Zj2RUgcGFq
axQIRQhQNlHRattGM/mUcJ9za2YbySJsLGQjnge4LsP6zZzBir9Ncy5m777118W01kjYsgXnca7V
bdvpOegQtkw0xHf5H8sxNRhC26IuRW14WR7kuqBKScBgBxdZpUgbukW0vUEcAj9belHd4zCa/txK
0dYMjZfzLJHQ0netEZoT3f1yqYkTqV3DeYg6Hwx12CVunsAsrvN0tP37ZAy6/m/2qYkEwxoE+N69
Y3E0GXsDHYneg+DrAr0esDNe6/lUCZ1aHpEf0Km1kMZq/7bh6m1pBD4J0BEsbIqTjuNRJn33piWk
YQqGonj2PeRRzGMVq8uBDO+fdb9Fr7HrVnm2G9AMwrQ4AEu0xJ2zOBMl07Vpzex3ThPvS88BPlFU
nFGhMm2kBj6wMNZM2iJbsu4H1G29Aldk1flR9m3MuTFIChbfqIwGDcXUwezn6e+wDH25nGYbf17j
78UcTCKEEPVEB5WRqVEtNgbXNKKa6wEj4baLc9d/MAL8Uc9dksN8+Y2u+Ft4jg2NHjWUZugVROvL
o4vsLUyN4oExSru1ny0MCcBwMzWvSYaxJcQTdrU6JjpyzqSYwyRPHQeXa3//fCG/3U/0HbCOwTuY
2KZezO82srXjDNYH1DM6+oUvfk7mPAsSltCqdPwAiKKWKKXUxLuGy6bfru9XdEgc/n/vI9TtVtyA
C2H1w0gUre0ix9rK52vhEkxGw5WsfI0BbEHHFs7SLqphHzh5mpTy+W283dcZDqSZXN0jhI6HwEri
3QvJi3HoUs/peSG90VR431qh4YzR3Iw1VqbekFfstjiYo2n6G17RhzfBhaEhQA1mKjAK70oW69J0
RVOs8pn2WY9YlM3CJ5pScagx6W3zcXR815ydVKnlBY1mUTa/GQF4LW/AQ26CzhTqfUCHTE/e6bsx
mMqg6QvMZZ+bdKQ3/NG5LrA0r3l7N+UwsJ0DJTU6b9oYBlVFU6q6T5s4B8Uq6NRw8qN1Be6LCyKa
jRn16A0vd6W4PNP1ixFWClLoY4RtVPemdBZdgCKqNABIMsMApvwyxIiPGwfTLyj1nAM6uTAABm7T
9bwpdsFvBAAnlYDOXxqjo9nXTbIOM4JAz2JpYgW43EJfKlUGsTaGEXKEUoq0ULTBsQPe9hrnBUzQ
J9V1+88Vs+9Vo5dcpg+pFfX3SsxOFp8Ki5DVP1k2TdweRleIWodH8rK1+VGTcXPGXMsc2wnYmB0G
z3Q+t8XA7wosqLlZtxHwoO7WVXO4joSNyEL/NIQoi8eaAIOiQ0xVjuNoyBOe8SicAcLRfSerFfuq
gSgXmbI4iGMVRsgLSRxhaLGbc0Xj3+gtA9GYZ8gfjEvDSbtm+mUfIXsV3MIq6JpsjzQ56rR96lBc
BetYBz9ddmz4Gb9b7UFz/aYGiVtYbhQpuZUMm25urAyERru9oKP38k7MS8qf2FceGei+jki3DwCr
6SS85syl5AGhQg9w7CwJX62LtdRrqtSC76AGytXl3swVUik3HPS6YlVPRBQQRZC/5Yd9nVF9DWuf
Mg+4NedpSYc7F7BEzBZKeH3hiVmzgVzjzp1Tu+uOa8ZYpUenqpdEFNQY3KJUf8x4Ei/J3Qj5dhhJ
MHM8qg94VBOPmEMo1uIImXqY/k0150KtsYaFMTLypsmnKCArMp1dUqsBphM1XlB/z8ko6WIFdFka
K4xJ9qdhLRw5mFGcVipAfhpPFiRw0LRcWlPtkbXFG72ibGSryA5x2Oif3HJYZ/92qyvmtbv6yU0V
1GXTI2akMvaOFwNPYdXeGjnHkhWVtamz0G6mXj0e475K1juvSYpMPlK8msPlmRWzNmu7r2I3DlNU
u71Mc0toFVwznCThmVVn67qeTH/QGXSVyEqofa6chuckTHNsb79kTsGFtsLVRj3a3rflpTo8qq/h
lCt8/S3bqYwhngYiQn8xGJIrMeLzjfvD7hmQ7CE1ymlKthK+51G1ZWthJdGk367nB3Q+QjuHJ5qf
xDX9da/ZtWsUGstoLgnD5/fw4fCgU49jIyQygYkLnf/taY45ZpMrkrmnK9CQmg013aWG6fNi1A5E
pGONxSzH2ueXfSdUwobNxai06b5wMiOy3rfXzb2KtD0cum8pdI4gOVno4YQ5iawtZ+MwufOU9g9W
m/ahucP9q/WbA2uxIO0PixiNiB9hSoEruZnkyts+VG3pB/JoJROB601/hTY2LJldDQkr2v7LVn3D
6b2DUdzmZppPJ5s6e2Edk9TXmjxoiLZWecrYurBIKR1ILebx8+e+dCP+XzkIbxx6I+Q91PTh7dHm
8va5La+dpsQrR0j6qwdaCgTWEedlXT8SrTiNpZk0VgB4Sqkgo/wH+NG44Kr7jPUWfMfH3r3ALkJX
ja0L1iYhRPEHjZwR59ybC2IzBQS1URcm8usXu0aa5xgKjdbsTqjBdLCfI68wWV93pK5ehRjRkBC/
nDegt1J9y2APtaFPI8sxisz9p/UND+zcWjPuBEx7Trt9n8F/nG5nOS3YaZlG0blBZE2cQvEOwT5r
llXUxmY4Zk8zJTIhb6Dfhco4+py+lh21fThCUIioW3cIsETzsui3LIdYY2c50KZlHik6V179G4jg
fSBLAghzikKkheqL+BCN5/2c0Y8zhk80Gygl/4BuB3q4XmGrDZNKc6VT9dl2f19ofr/0IHxQ7aRs
LHQY/SF81AUTCt1VQFFb1842JG0rdEEs0lAfATx7wudz8H+5rm53QgICUxRUp94FbQiLeRn1H/fJ
dBHaednw3Q337mcHnrtfIn34W+LoO96odjiDOaqfWMvboLH3du6XdFXP3bSuT4CkVgeENbSVk+22
cJUNKrWb26aCZmBgrdPNUnxtS0omWdTl6YKiatO6ud+dG5rfLAQBesrSf8D/C6bpd06xlw7WN+sU
GgJMc5Ncg44Xtum39xrOJg7YMLme5jgYyRK3ypnbAdP/RQyQJ/Q3QbPofuSqh1C5q5Nlzv8m/9P1
kS0VQdo+XOUuzQaUx/aOI40W7s0Vcfz8nb4Fmoj+bfIgYdLjCMgDhv3unfatiUp2XYmv/yltZFT6
U7inji4JXpGmbGrDfC9sXdw6mVecuLjiTZ/fzIcJBuCFLiZZov7vA4NChwlDAxH+CYlMXboxcSsh
EnJEr4s/PZS2+en/hSzxzmNbjwL8S7IhGtVZWh/S/jCZE5JDl53Gb6lx1J3S4H1dz22MntUgNLd3
bZpRBTr2pI5I4eYScyU9St5EZ2Gv8e4pAOpEf8DKVm57o8tWFJ5QvA2sWfNlbLUkY/ZoUcQe1j3Y
fkPg4DZTIbJ/fz6YQp8Ib2aiRm11iyI9dsQL75dr6FJWEypXTxtdOpRN6H0ZrXYJUurOqyfljYJp
TKt1XaBokNwghdEPcueZpeavJOj58DRDZ2tCniJvKZsjtNFu+gZN0I+NHZRpzzF2JsaikH8cdw7t
4tjSrlcakU9bezGeEaXyCufkDgbB7w+FoJppHK7BwgbjwXfQtP4OUOfyg2QY2fM18NADWbG5TOaD
D0mpdE667CaWKK49U9WHskjR37gdWwUzFDdVvNFet9exLkojUuuIBzoYXF/TCEbbo9UkPBz8wrLD
9oTdg6t6VkWMtxG9y1nrre1HOjhQtJKG5Ey5L51G31+LOfsyncjzAlREI1kEbm2cE+xWUPPyoWCi
EuMr/OB/J+D64bShV4rGYJiQ2Gx9nJseokcrtMLhSV1rrivKMNSS0liD+fC0NRTqW/gvnfusEL/d
fD9eXi8KbeynU2Vy9bf7GbFWlsPBl08b2omsisn5UoyBxt6zS/+JKwrNYUEom5f+m8P2Ynb3Zhpr
cS8PvR/6UhCoex/4QF/Kc9g2ChGTC6ctL4nfwEidZMzHHVVSLa3C7eD6fdcCOfAC8XpljhyMsG1I
7bbczLiS2TYW3QYbYyCsCftbOL80IXMp7kWH/89QJ2rMUQC+XHWbWZVb6gaELhmHStwsOFRVuDWZ
w5h7+8Fa4F9G5KjsGllUwlKojP3ni/rDdg0MD8UMwET30OHG9fZtUPEp7F7K8eu2RW3ksq2TzCFd
bV8LNMmGs+fVDjs4assU1lA7Jrn//Fbetlq6WhATei7NnB79/1rA/+2txNas+Xbl/J3iq65JXuuU
UwFjiL7SgPn4+fXe6b1xQV9HAL5wdQtLCIT39oKTIbykicfke+rGmePsLJPWGSeyFtArQsYGOtWv
yfUrXZAa4pYOMfa6ct4VJhhFF6WSborfLc4PbYgUBxgCHQ9SG/h4ZPVzOSxNU6XfsV/TO8mCMC5x
XwEPg/D3GqBd+SzSGBmTajZ1gLRezhmONWhLIl0m3hQL3WcYvVWQXfeZod/edaOsEgcemJ/3di5P
K7rL9rd2iukN2/VlpXlM1wC0JXZmFV7ZWFs9NnPQKEW55FK6x/eKyCNKe7VAQazw726hOJuxf9+G
9WAucPR9KfY91mUs7dbHywJG04jtW6FtzC84RxfqeNZyK4vbC0ZD11rnK3j3+et+Hwuw6On4olvO
IiIIEVd++7bHwcrMkDrB85ZZVh0MiGOTmQoRI18sOIAIyfL+nUYCeDDf/N8NB00CtjkibHQm2HlM
lAXeXtmEvsJsV/ZxEOlqBJGfJzV61kjtWC11mIHUpwUqzUKsYNcpnOPkQMds2nyxr4UQzyHXsm8y
v7OMV2sEaQBZTQJQn62uszFoVUPuo6LKh7mb7mnNYdnu0hT344cOTuVi7io/Td2c89XUTH0090af
ZlbgGuq30zjg8lKTNC1VtJVZ4D5oAqerpGIjCuGc23U06i6k1w3YakqJ2s0OgsxqqZMEE+qzXZr3
Qj40Fn2N1ckI7d7+RfsaHNrDIirHfynWWHAY+64x9sUhVit0vrvWjqn8n1AoC+NHqBRLlexxT5Ky
jGpRZE1+Kpewjh8sfUJAmhOhMXV7qusyXB6Xrg8cSdiUrcwf4Mw1gQOnaKdbzmbPGpn3zhRnRnFA
8EWjPQJpltn4uSzgX82udzr6/tCBKxvjuzuZJnpf9K91S3nEd5mg6JQFGA6Yh2mBvq3tRIelTA6Z
whruObhwXat81EcWwhuh/zd4UZqfkjKeWnzfippFvO/aYZqDaL22eWUeUCIXgaCYExEaCyHsXs29
3ya7wVnSpN4R0kPZOmPPs4zdd4r+K80sZhuS9D5BnMizFriv8c2eZtJRFr/GFLeP1xAlw+A8ys6y
kl2B1t+Y7iTUW/C8rTdsuGwSWZCOvJCuiMeluMeTUuN/V9h1a5iDzakJCQavlJ1naGFnvKq10YHQ
UEiNZClaN8aeuGYSYxUBLHXqX9dKYJLXTM/U9yYOUW8Btu/2k9OgjtPlgZG/fL60EbB9G5sKTnK6
EDE4opecTJLE4+0aY2nXVH6lOKsmzRwVQUNLmvy7BSeKrqsKe8QbVJtC4dFv0dRl2KH5uNixfzOV
NNrhfzlnxV0zsAvuJfje/TQNEix3tJLvZTnSzx26VTI92H7V97t0dr1bkzHArQsCrJsUtzDVmrIp
dpj0YSE1dvwuPVV2YTRfcsyF+ltDAtuekF2WGVoCmfoV98WSHx2RTfQt2Vb3DSZY1hxa4M5yh6kM
gamkm2o6oxyJk0PjxCHGHnHiD7tsmGGT7a2hmK27MKzlo+ETOkQm/Rl+NFbptJ+CRKxRnQZyD2DX
hLeJUIgRuXnt35NcIJw+AZsEPGzhP5cILT+Mnasmegkc+y8ESrLbcha9R1+cnz92VTgiPJtZLzM+
SJBYu19emrYvhmUXj6VrzFa0Di5le6TxzLhS4NUpbW/3LceVHexpYlqzcJc7XdWb92Bwxr9ClTgn
CnTVfoHJfJCSyYqQV3DDs1pgNyTZUUM94Ds2rTDoKNmDNIfr/bDGLj5ppb/8MEt3PQ6t66LPb5X9
F5W18isCqd1DQqfEsVgG8W0IDOcUY6p8aHKpS3FCYEEYF/XJdFP8bFdZagjKf6BlPrmRVOS/m1KI
Pxc7SH/E/dA9LUYX3yfg5+ey7zBhgkKELl3WWAB303rw8KPk6Fvz+Ww6w3jXwMn/0ti9dVinLj8U
uWuDuyuZRPRIL/+SwVQ8t/Tsfq1cc7gl40sfJ99EFsvo8vZQVt16Rw9M+AxsXN5aSSy+BlAb3Sin
VzCC6hncmTDXfpRi7H6E1GVOcCSMnRJdfCO6UXKa1F6lHeoMRDzHwL1xlVc/y2Gqm50m0B6dRRm/
Ejtr7sNGZjvPsodnaJUo+MjOOU3o/j7YToLk4arWf4oubl4TLwPDW2Jj36iig1MTW68WJYAbv1mK
G8xEli+rbQwPXoJQtkVp7ZyipxI58bpABs2CfJd1jfuVPthgPtBFW3MVJIIM8IE7KV2cgoKg849B
WcT/hib4gvrK+GpxvJ0gGYVRQUJIW45gP8wK87vLBnww5iL4IhLfv3HWrAFf73mApPLE94C8kxB7
ojNy3wRN/WuscoFnZ5s390zNbAfXcGKd2NrcD1Q9MoPCuk8Aon7NmWvAi+3o1yF/PAu2k6emyWj6
QwjiBSwK44dV5b/SushQwLVrqK9iqpGQQRwwrKhlQPFTDp2DU1m/sqFWTmTzI484eIod7aW2E6Er
1f6Bkf14FHQZnotR4sJdpmvxRI1teELAxoGn1tenEX2GKJid+tmDKWVHcdVYRbEzMpWiOx3Nckak
PKn6Py1/qB9T6oMHY6qUv48VFjFRUiBqCbzxMuUUtOax+YkhC1pGlfU3Pp4vXlnNdJYX89EY/WK3
Qgs84n4ujbM1oCd5H7pxdcODlc6Oco18JKJAnrQkN1L7trU5klMcBWm3iyXbaw2BjR7o3PxFX9W8
m2Dv/oMgn/GnkQw2HURd5qK+Y2blvzxk6G7y1HDvmnVp/6LRyLgt8kGxuNz5IXGd6XbM+lxGtSeq
PRlw++fE2XFnLcL7QZ2lfari1kQ0Ni2Go7dM3ott9VW3j2Oju/UH4aMFQRD4j5FW6UJvjhzIyG0U
MA6p6LOHdnZwRMQ6Vu5lIfw6Cn36RIM/3GoKdnbfLVS3GOFb2six8G4Qz0pXr//WUIU4IHaZZkeF
rtK3BOqWiuqginmghr0EFsA3wnbjyaKI8U/jLGw/Yebcw4fIs4iBN28nhDwOgTNW3wH6Bf2ha/Ar
dprkR5GYbR81KFKsEaMgn60wF8d8tuj5z+KuPCVN8D+cndeO3UiWrl+lUffsQ28OpvqC26WXUial
1g2hlLLovefTny8YoZ5SFlCaOUAD1SmltiGDEWv96zfpF5vq/8rT1uTZ7q3+2o4GD+RkTg6ju5lF
uERVxKOJSPLMhKq9Sc20IkS6ZLxg59ExS5v0u0+O4aFYfP+xM+oAXxM7viIwfDkUUz/Aijfj23Kb
mts2XR/44N+y3i2/tZtBskvMmKvOLfbu1hpOcOtS/pXTBDe5PZDD6eFFvaZOd7baOS5DZ06bY+Zo
zp3d4KDpNfoXMDj7dskXVFuFNVzmwBB8VZ5dSJ9N8RlHxwRluVP3YZkPwVVjT90HF6ySiQtxnw9a
jAcVh3D9ruqW6coNtA3b5M6+zOsaXdm8d3b0Jlt7l/jTxHSqCrTivGR5iudU7CfZi6TGtn0k6IBb
6tNR5pshsIV0I2mEfmbXezQbhVp6SNGvU0WaQZwitkBpCeVFdaBNOwkdjYQnVC/UzxWqwXeKhpqz
ocCMkS2aP+QJvQ6iGib8p4HxVREQQx/PW/rkIXWkvMpwGOFXHMltprgSrRJp4ODhZC10YxXqzYjq
IYTTX8NmToe4/RQ5QbngcrXL1IOtQo9A2Y+k5DqonMr+xrMp8MZFG5hlH/oSWsZxHadpu4cnEndX
XaRpDSh23KxNyFPnVg9ZOQ64ecaBM2SnERea5KT1nUVQqlaJEVxUrf6LDmcgusEQwShRIOSUeBru
GfO59eymerTnNso+D05cDw0wR1+n75hGR4ZxaJq8MPVbANrFcS9gUnGbhiOcCNg6M/YMpGxOEdZh
hdXmdUiDGCOyiOaMgyukSRdahn5h/FDIZjcjcjU5jsQOJUfYavx1sE9M2m1r1gD9VVoOLzBm8nEI
B9jEzvcfwyqz8fP72XGa+GbVXR4x3xPJKnlklQXyj3wjojWdvfQ0ZvOoXdqWZO23yvOBXEFBPycO
udqeZIccNFvr04MkXEYvmYz+D4b9gvysr7NoFxanFKAapGnUog+yNE4xfKVRUKwgKLlouUIkJm3/
qEZNikcVRDbek6fI4vDrHqilWBKzUiIUKHgY0o3mVmaHzdcw+7owCWh4z3Snnmsbo8Zr6LAU7Tlm
cuDce9mv2J3w8Dkoz6xz0c3DihG6sHYUotdE/hkTV8FaUqqJejYFqS7RZzEVlApI2UcoLrNUqSlE
sU0rEIFruiBBktYlu9KTBHYshQSBXX6anHyt/lxJ6L+npePFZXs+TIbgi6P2iqpCbD7+Ylwn3uRM
2nWBu0AKSuZxaeoL3ffamW+iqe7qPwZiE7vslr4YHUk4zUwqmpuNCMhlOpiouBoo6BApecilIwoh
t2YPtSSRYge/9hoeRkBD8fhEgH/cqTUyNPhscAxqE+NoJ0fPdVGU77r1hZSqTWZItXEKt+Rp7G0x
qHN1Atgelf5nMMsEWCU26Q6Gky8ij15gIMYY+3uRXzkeq8fNtqdhDEDa2iAeiP+hWWdWHtb40fR4
58wbAM0FH8KRWF51rVoSTBf91HnaZDI+A23njkkTk8k0N/irGhHK6P8qi5oIsY1krwdzvC+fqhPQ
UVU37n5Hdl2jI2+TmgHG9uwLtUJUb0JCkwTihkYULIVzl+U2ttNhmTK5wjZz5xUrHRydhZgZukti
LNmlnGEhUftEebdSDTI+5qNgSlxwjY3KFxK7uddQMiAME8uxXUEnnlc56Rw3b/Bq5ABzEpcCmGrt
j4wMxXx5YJijJ4c0o3NAKuIs/siAd1fLjOsgvrZS7LjtNNGjLGS36U1YMH9ZnhbmB/2z0mDVQQpu
Vril0Az2SHFTPsXM3LnHomITOFWQrsHKITCuy5eMbUH/oENBadidgyQrzyPuT9MXurb0K9k5sTOT
DxYY+Ts9KUY4M4vV8Rz2XZvZTwmJIsVd6sJOPHf0Y+6j3EsGtxNz5no/YYa4RPuqOSi+CNUcdCBX
DT+E9lk+dK1UgShB8CQ1LeWUiitqFsRWPanhrdIbTnvzjs0aS7JqRkHhgCADAoc+vHQB7/zUMfP7
jqfW+TJ7DJa+4YkPypM7g2j0OxPLFOfHQ7tT0iQK1Ee6w2mHXlYIJoYGhem7cq2j8mtjMsogl3Ed
l1UPVxtGUIr1utiPFGSZ7T/AwREfB/XptF3W0g/WQ0SKdkM/uEvhmmBmOiEvUZfnTdmGTuSvEWuB
9nH57KEgaJ+Nnuge/I0luXHbx8kSo5Qndh7gfs1jgJM1pz35Z+KctwBU+MM50oVQZa5ihu5yj1bH
PJbRy2MT5Kv10ju1jbO8juxxeVTCQ2j9Aqee7JjLaq6eYMQWMDjM5Rh3deF8kFsZzBohi1EoaEE6
JnpfCaCIMao2vJml0rccevGLYzsD2EZYQrXPo7krZcG9xEckkVs8qc3EFGp8o+xSupJhRx1GC0UA
1icNVSxUYgkE57ghIFVuG/HlJZcGyq44fhTLvq7MpUZFN5nlgp+O3IhdXVt5DtD3iQGagTudQB8n
zBPw/wxWcbvkehlsfJ3Q+KfzzJZoYe22PbnTChnzmuxwbKwOcY5rc0k9X+eZ650Kp1zZTtolE+Kn
yS3ETgA0KGqeuNDZ+9YmEHr2itOnbgn8qVN2+tJ1d7kQDQ33Q/Ex1kjMRCckcOy2s5+K40LeNyXG
VzdbqnJqQSauw7aLd0XvHInjOS17IRnyak9UeIIRuTwifd65RgwDNfiUqNECit9dl93tSmwC2qax
u4rSqrfGEzYfdVHcAH/6bXcxerzUqrdV4C4Lk223ZPFfQPlzHf6vB5oz3eRlIiRDExQE6HcjWlQM
YEQ+JhK8K+SOgkxDfLDYmC27EzsrjnhitaKvtZLmUFRFM3zrC6MGyrY6u7TTo6NPqzefDWMVowKd
ETJXxirh+T3XUyCI5vgniYk30xyL/7gF5eOjux85WtGLKydB/pgGlA9X4lbNdiXpAWoAwdRSXECU
zaICaFy8cp6ifHK4nWqqLg8v/txF+2iB4FLdquHeVG+Vh3MBw9q6uQLkZ+h0U8MA4qNhDcuysQd9
E0LFsizs4jhptJRHFHM4fD1A6qY1PcZWsng5YSo7sVd5CgQ+onPzY4Y7TRGcJ/kkq2UsH+gqmQYr
uo9TbdmSQ8vovm6/9MYyt6caNcO0HlupyFOVDrGr4v6npeZZwzOU/X157QLiOK4JkLjOg8nhirle
n3KtdLsTu64SICoVr/RmSGUVjqGFYFyrC5h3mSBjOnMhCAn12O1T1ygRCvt0YYjuHBvJFuhxvOUS
dloGEY6JdZ9F9CnkhMDv3ck4ox3MaCW7uBKbg1LqdByl3KCyoFWFHSCdI5R0Ww2GtB5+Asp/yYmg
1xcPQaPjWQgeaeu0Lo953ra99VBT9GG9WGWaeE2DI5h/F9flhkESPsgjEP0CqVaUBnoUw/MdSnoo
LDowZ+1g4A9UR0x1FnSC2mHLC1cDccaQpcTEbC+j1ZAehRZymOtJs1KvP/6YfGG1xp0wpHlZS9HC
B6v3MlieiFOAQ4ZzqzngP85RKR6dvhTT9RUxC8rRbLVzs/ua584uFpalLSAMwQcnZlvoU+tu7Vlk
as10jSkGvTOkZf5wiDronxc/wEN4vaTME3dlZ0U5RlUmHpvFjHgO/EIXD5m6rlAExZMSIODggyzR
IJ5efWY7ccKgR4OvY1sLkbc8yLMNKF0Q6VbAyPnkWfpW1cfMJXue/lw+dKrzgK26NyA90+Jrte2n
cmzuSF4mxGihklNt0grdR6Tbowxk/iE70riG3sdJnSUD10we8uqZxm1Qfnd6YoyS5WBuNTz0E5xx
EQfRWUp61YatSbEoX16If5U3XdlkCetgzMAYULNLywR/tcSuq0Z+9oouhbGiPNrkiBmBnDhy1Jad
yb191HHdciDR7pr2IsOTwDnK+XOaRHZzGefNmg0CWEX1rQxZtMZC+nObpAY732nEY4ovIy+0XHIB
lSHXSP6RiYmDOAF2wwZTimV/3E2yhblScdeLm6/bC3hTCJWcs37rkX2jnR2FIQruqRzVKyjeqLlk
HAd+DsKI81bVhDGTLWB8ICcdmyhJSJH3wRp8cdOl5K3zY+El4+1DVVVyq4M8kDLdQOqn1U/AB+IW
KcoB0nRxQBu9kxCatfl27EBVkA9F2zfi+/+gEiaDOPtx4RDLtZKK1kQq3DpYl6JiBmvhqynpiPrI
Q7MAASjRrjQsSSJofYJJxZCPEmovgaDpiqUuzwFXAhpglLsobdsQAJx7qxXXXl8XofUWF5O1oqSd
umxJBUOX6x2btejElEXiZHgCR8GhSQjjtw5FNDQM4A2oRtO4iJuxSlfDGgSbN1KkRSUEV03v5hSi
M1Oc3FFKZUeY8rymaNfEZ9lrGFUtTsEM6/koyD+1Ew7RDIEpVM+WlFKjiBCb/7BXbBK0iS0fBPPg
gA56MQ4GBMhg8Thpu5eEXMmlxrJFEr3P7+fFFPNIWeyqoxvnV6pMu8OGjT4kQQBFGSaZuJIp2YJq
sGDcHRqRMnflgCCrqN6e2ZZKWenHdiOUnJncKfJsnBqwUcqbSLsxpA4NqzL6nzFGsic2b8mVs5wd
LZNrXV07LbEWsbftcIt64mStuaQ7uV1prZWrpDWsQtgpy6cIj5/2ucpbWn6PjUzcXgl36Wmzw2RS
xK/4wnqTT6RUTnmvbT3EhGTMH/CZ0Lf50OpLYFD1iHamzjrBcpClNjMFYaHiyCtnbX6zCk8dHf8Q
iB7iNMVaSJSxhonxByeTxOccK9ufi8hgmfP7IE0c5Kvgf8WIip6USF5RIJBzif1dtgK+3OXVpYZu
tUMYoFjcdc/thVGTt0SJudz7wImufXClPyrZmGLDUw4XtuzEN1OvWYtqA4ISbXP+SfxLNkDaAnHg
XgR9YLbPwHmufXWIlL2Z4qzwQ1Lu/omUbWIOJB46ndkQfg4IvrlEvZXbHo6B6VgE2FFANxRoj0I0
VUtPLyZqffUTya0CXlB3NpeGnDymdIlyOSgIE7PQFQ8Y6MTQd8sOM9RHBbk0cTZ4JhTmRT8nBChy
25jC7VSVfSFL0hlKxIGLh3uKuCfglVSx1Imkh6WW1vfKIaVb/Lm/L9m+60fa9nIlfAsGqB/aBNi2
z5AvhUYKGr3H9qRORyloUERq5biUtrQpxslN+q2bboympFY5Q9HGI+iavbBnkap9z5trcR4om5lW
+gt17u500+w1Wszzyv6n8JSapo7bN3WTeFRVq2S5sygbiDgUSga1WSkvmi4qRHNaycqtJhqL30xK
8J762oQSyU8Iyyy/5yBF1tZcoCyIT4TRj5DykQeSDAs2CFEOxqQ+bY+WgQbTlTZITJbFF4rdlVzH
Cxxg31iPYHSCf1cYnsVzCTOOH1zR/HP5pDsOujFWHdgYt9raNINvxUMsTFjmHTiUWJ4i1eb7Q+Rl
QP80pa0tyoxOd4U7h+A5i0ewrBjvHIcZ9xnsn1u2Mg7qfhZFMqobwQMCL934us7WiaWgCpNJ+jxs
spJSxHCh7RevqUMdoouRZY2yQdPwpSXJBskF3KaDFNxHG7Y55tXsDB6lo+olSdMRn0jWB8be4o+j
gR/lKWkNe8jfs92JwhxulrjgZMqIW2qsDEYAQ7Go9SNYHuicoAPsoEVSaG7LLw47p9GWYnPZM9e2
LYroJkdGWYcpDBtWuWJaqYfCizHheg7AdHn6bMSdXBg4qqL26+1W0KW6Klk9nszc6sHLFQAhLXCU
UCdY+ng8lf7QpT1zp70UVZCzLsFjF44mtzCRVZ8vbScQQohmoCIRmz4U+zmBKcyjFdv6oZ6rfp2e
tATaKB2lXxnGckMsK5Ksg++WxbjdN6heFudhCHDyDARWukVNkbzgoUkNdfbyyszeDSSOFe4lMd3J
8ZFUGfGIP74H9QpSTofV1CFzh7V9QX9TT8tRwyQwf6DVJnjabTCwHj/1KCjIXkIwl2AA6myb5Z2a
CHDosk0eYZYCjTLu+wxPntuphRSVXIKCTvztmkyjdV2tVV08VSyjPxyNse5T4Y7BdMYdlURGwLzV
BY6HOnVTz+34WW/arn7wDCsqL9HE54NFZfVrVvPcYdfjnPrNtC9gfsn4dulYW+fSjFb90tT6vN2a
WDoc8zozYQbVpkddELP9Qjexg3oNBydwRuJHFvhfVp/MN50zuTVIDf2dcVdtFbmJDeQu94wzRYB1
h7nN9a2fFpvene0+GAaGJT4CvvRsF7OGCjStyS3SYA8X68EvzDViiTECXDTiJ6M5txDq6ZVFurah
YfB1GLduXmEh+Rl5pCEj7M5eDnWKIigLUwIRXFpN9gf3qPMYkMouwiXvIip8ExueJJ+84AabFyKk
Qmsy9GU7Tsys5jdFTZLo19qpYLUEU+LMt4bhjfUZ61WzQkpZ6FdpRk4ba6+b3jQYNTfXLYinfR8U
fa3dOjUmdt98NuXmW6O7bgYGqtnD+qXc4DvlJ5S1kz2F/Yg4EGSYPN1nt8CiWsM27lPCnYijUOHY
jRUzJGKJiNGGw8GdDGCN7payqj2r/kIqmlji3biAtilxjQQOPSOOtTuYMab7FpIMVybs7GCtCZrs
cyoEKMEModK1dOyrWPhTrmE56qCotdyWNUgsPKrKWUcVyrLEN3fvj7TGuP+TD9JOcyBLpDommWe9
SBtEU0qwJH8zMAMw4MWCEH8v3b3ki5BeLw4Ndj+BkMlXMYzdjhztFeMINctAgTj7PGE8B9F6XHZZ
nTpwJOQpR6QRti373ow5DovV88WDP9ZA2enBKzMNQYm5bc7HaGo73X+z2Ful+ad8MCg309QTLdJm
wPR76VGT1RUjNVGI/qdnE8XRYrTsbr1f1/WHofGj6jkdcjf6PpM/gM2rPunl41AMdv2HHG/Kb7sq
3KkXxtyzFtDwpeucgjA7hT6YDIP64gl1U76eatDF0T+jF40X64iRqMAnculqku5VScyXNOFw4Hye
VnfOmDX+ZV0GqJmRbiIZfdMaY1ysF9zkB1Qzo0M70eOvYcw9JcVY5W9cq4q2zyOFB2EaLkTK6YAb
IHjByRpy3Ja+moWZGdql7gviY6Z3Xs/Le+0VVB8jmG4THDHdSTtw4CdEJ1rHNI1RXR/ahsDScCl1
pzmNXdu1IaQpUzu0dJz1Q7MELeSndY4zSgDHz8+41nRnZ5iT4hIMK/QkSN4eObJ6Yr7Pda3VH3oG
hUeUYwsjo6L4dz6kzhN2y9Qepj9+4/AZmqO36espCpwIV5o14U0LLxluARFhxnZTM79MKRjcFX1d
/S4BxXwooUnf+Nk0ncY54EEcwJft7w32G9WxR1ndXZKpWL51NpSy0N/MOT3M/dg8t3FjdncrHKCj
B5jyvnP87hYTQ/sOwYpVhduMuupsOmX74DpL9ryivH7D7lZwlzM7AZQrrY9J02lXXsQ+79j1Ol2Z
hTF36BYsS/+C5otdrWjq4RNlSHzTc/OLLozq0fKOMVzPaxP0+zsY9HKDk2IC66Mj+S9kBMHFy5ve
fGYEkTv3Jm1eBZd5zoxDwkC7DQkaAiE33Mm9xB6VXpgy1nKvHWdLc/SwfpxBBjP7560iWziMTdfS
Q8KPmcXTusyH1Uzt0Mz09h6KNdPiyivM/JjRIDG3a+trr0ytY2ZY810WxcZnX6+9LyOO5N/SJB9v
YD5ab+bFYJUFbnQOGlOHv1TYN+bc5/5hALdfQlOPuhvDMOt/c7ZxMkxbn/9bMwjySmKeO1q9j2TG
J58j+iHsVObsbaUH5Xkwh+DiOPpytvBJ/2KWZvIUpY57cII8Pc/aFr1LMrg73mwWTGJHczlolds+
VLbFlppqyXSEYVe2F6v00u9LrRnve79PllM+6d03uK8klcBsBAC0E21qwiaP2VkiLOgObYclHRot
PFwLLW8e/GHpSCEbzbI8TkFlQTTV0+niud78NQvoxY7E+eoH044miCHENJI+pd07nPG3WzzCG0xW
571REQ03ZhGxBHirX+NVFcOJHOY5uoa7OcYn9qX6vT+u8R1Ojb1/aqjgHuc4nb+bzRAzgJ4IOgut
rOm7I1/Eem8J2f5bfUG+xCQ68/VDg53pPW+LeXEcbWcUQ+W3QsMf9kPmT1jW8C/OvpgP/JFyZn4l
CKaKrnRtcsePwQqZybn358XzkhPt9xa4HxyfO7TkhFNMkOgvWF5D6C1CmwGqVh80cixH8Jo6MqzT
tgIFoygfyuXNlsf5cG/O0PCvoec0xjU4Wm48ryvO8dnBD2bfeYrxWczG0DN42thbTCBjKjv8X8o3
OiYOOQc/D6S+lMd81dxgs0LetOyzNykW7jCJBjoa6sEb6Mqc70W3zseyikbvftEznUl0jfLubl5j
RrvVhEnKxVzT7W09dLMX6rnTv02zwK5JszMI0ukgKEJJCzOdAfvVilatxv2fWdERTcSwXth3W/2a
ZVBYb7OxcLZfyZ5fcfFNIaZktuQZKCzwMH4tT+SRmvoYht49IRUCufKNRAD8pAeI9hk8WUyCVP/w
C5IyGVZ/lgHw1iYyTtNGe8Xm5r2WmzCzjXGXiLS7RI6dCi/CcvbkZ23TwVPZR7Sq/1nkQHD0WwHU
qTLcBlCKPhgNldOvVCc/q4CQgWGd4mMgYzFYQiXxOi3CpYZFsxXpd700N1YNs0Tyml3sL6cpPwAC
OZBzkv+B6/VuwvUnuQQfJtBRp5oMFhkw8pl+pnJ3Lgw+3GW6O5YmedfMEPeekJZ50t+tMZTfEe7P
4Olfi9wV3bRhdZXxtR3x4IkPQYslE1rJ2AsYqDlTQbH6C7edV+5JSKUC6iyTyBsXkJMR06tPSLom
fqntZt/Npe9vySfL6YYmv4ZYbCMHwEoPeaNH7lf52eQKwatfpixg9jfEC6XLw+JBOJxPVQxfc/wh
tZgL5r1kiQl50BfoObD81BgQA7FIG85/vxoFH/7PFxlir+34pmtCwHbI7nylfcKwbsL+JvDuFZ6T
SRS4ge7MUyGnLKphRZvZn42tdLjUf/8hnJ912FxI0+Jm+x4dPjLuv+iwBwaXM23tep8xL8flb2r7
2u/ugykooqd4WTTo+oO20sE9bkzpuK+5zPFS8okc2ZL9MKDeafILXCydojEa4vxrohl4g1mh2xsT
+lB/xOwzvdgrJxcurbt2ZjbIcceltE+Q6IGFiXGZ8gFtS8aDRNDohGKmCAMbkHv+1TLRpmKFCKT+
HLgOqvYfIlNldM6SqHnJcSaUaA41n+lojksisoKa3qk1qQNyrADMjTXt+9TKCsF3YUlo72N8wlLE
GtbkddMJKq3V+xU9fpbQik/5CiZ/0adWa2I+SzKO5SWX46HY70XxXxAHn+gnz8EVsznqDACG4aZr
EyT2J/yUE/3p7+/eq/hw7h7GW+wbukObyhj/tebC8zHIA5BP71XIQCO/PiaSAPI3OtV45BN5NBcB
ITASknWksYlyc29l+hKQtABB9C0XPjgEOa78JLsS9bVLGKf1R31BXjCDGPlu9KsMG7Hef3oeKCLQ
hiGMpULi4X71PFikq2EDp3d32Mo2TvWNoXtiVWcJP6q4ISWKouWB5UeRLIbkcttOJspi/VdPx6uP
5CFNdTEYc7Er8yjcX8nGJvDhzsMS587bNE5TaI1RacVHTRI9/r+MGT0daNOxCPLxRKrXrmT7U0Yx
cRV0PplT3qksF+Wj2Xa7SyZxcykVfuvCnDd/Icb8WRXsmGwBsPsC7LNQIaFHfaXfyadWKDXn5i5N
Mo+NpgTXc7/8eP/Cw/n3rRf0IvQkMhC6/cq46y/vbxkkPSBJNsTxzGjj50OnKtZkWCkGbpVJz8yG
INDbn/zDSsMRA5JWsqH+/mn6ywfgNoMG8kwZTLjYnn/+AC4m7i7Jd/0N0vl997B3q1t1+MXAYGJf
dvBPTplvpL336e/fX3zBPz8APhAMdYkQAuPu+5cDIV9mG1PEeL3N2Fy2D74/IhdKejfCapkP3Wn9
mVhXvf/FIjdfV0V46LGPBkiPaflYc6++d+5Yk7WVdXeLx1XSjg+e3dTrU1B22Xatcoyq3KitT4PR
9fRULKWd0ySR/TQyM8Z2YNFAL8feQ5m/HTBtwnj73Jml4C+poCQwFbHDEwtTsoYYPYop42RxtNA8
ggLWH62BxC7nFxker3RpnM0sJotxlsfjhEfgq4eYZ2U1HJQDVxYrHzqO/NgDiMqv5NOvazg8J3iE
bI4dB8orp+rPCyiipVogqGa3QzDBZg7BjdMc9SEHat7Ces0nh5Gx9DtzVo33HzGOm2CP0oWP7i+W
k/N6OXFXWVBEgpt89b/4zc6ISmOa2+xWIl7pPjeXNaSE1/5+9f717dgjaS7o7/HboHj8+ctnKZTu
YNqcm1jQg55/0J2KiVJ5kJj5L97wL0Ugx7uvu2yXZEnqhMe+esu+jxZB1G1v1LxU0hmXGAYMHOB9
miGC3abiNllBXQxAexd9x4M5gikVZ4xBI727hbSbw55Q7uTKRMyJGfP+IKgsOz9KzjdhVoIPEmWI
m9lbZxuHAkoQr8pkwBGkWdzgolVQLRrJAqKe8Ng2FLE1iZhKDCDKAkOT02o1zXbGSQwlvLQUaUlD
EndAZj8wxWoWLOgMMwIINXWEdOgxldUis1wkCf1UCuuycmKm+uQZqSggFXEg6aZ004G5MF9dCQ9i
+HidbnQ9oBOVJggEm1eJNgzTLDEO7PCD401U+1HHlSCXTs0ovhJPKu8sr0OfucKQHwBI2FIpii5w
qpjpKlRT9i6FGL08r2jD+rPfaXY8hHOndat76UvMvoLrrN0wWZWzIV2fIYzDvZnhlZydGFvZt/Ji
qbZIbfwZ5iT0jMooW4UD1Gi1ticVFISFy84o3HHeZCfkW5awy5Xxqnrl6Gt2iXDEW42DVOOrntM3
A3ExvXYSM71UGNQyu4aFzbWSzH55BeQ/UsW7Xdmp/VhAPJmgUuNoblM/zcvU/EEd62chxOJs+Sqx
WOwninQIYy43nmUlQuMML/RUDN+iyhATXk0SXwiB6qpzw2MVuDeliYHQLWLQfvyQEVqI/R15As4W
HGUBFAh3iOqM+LMvyT/BEje2oEDbNsJyJJrl12HUU+8wELDgtqdJb8RgWfHlJVUb3rYW49ND/MUU
ugaKZutUFzluXyF/hGP5kGe6c1Fktwrf6AD0xcAF7PMmUwxglw3Wmzh352I9KtN9RVGApSVIFmqS
G404HjxDNITHF2L+ldsPnY4oAHrgNubbRznVtFomnS8lvAHyG5NsS5wnyfbKe4rvbzhWG/bTSEUw
viGvtWzMM5oabX3y7A1iyhv0E4IB5cDtYuSaYxPb45SQbUZfHHuZ+wK/cefoSWYHwvs9XUIyWb2W
odsQ0pW7Bj1ik9VAZR45I9tZEfbYDcWsYCuxDZgePT8fNJSy0lFf8S4UF1CVisHq2uknAHAje5TL
enQXHtl8f3ChBDktivvJN/v6BMFOLEPJ9Yk08g2uGs2Et3mYZHybBAVyjBBZmJKckJlm5ujYPODl
vB0bWI/4sCq5h9LfuBm6xO4E1ccZsWwvmNUAZXXR9ODlFrPDsFdWEdUiWGTqm8olhk4AKoYaXsop
v9KoyEc99wNf+4QUdrJOwbiPQ1TWhxrvygdHslX0PcxAXaYfZKcMvT7UJ8lKkoNcxN1CkCFFBZK6
rWa1NsYk7D3kq8b60zJQx8CtgBrCA8TgqB3eN6UJwFdbzlRi2S9DDSRVx/UXsRphr8G9uCgu/7Zg
4UQaEVcmiI/tnpqh+CBqpKv0OYFPZVyHIguyfVbJs2qW3hFmxwaPrp2hiyTG64kh/KRaI3GSeyet
3Y2xvtwo0yry2UTLpXZ4GPM60XMgvEDDbjoMNDvZnlrJLJ3l6+3pBp21rv5HQqu5u2EEUQ9mFDah
BpCyamblrfmxtvddr+cqsMkrcoHcKfGA4hQy/E4MmtV0TMnWJEPuB7Vip+MogkyMyH57mkZXnBnq
lFDZOpLurLYHSatTJEQ1QVcciI7YMtZlhRiwKGKUaSnsY0wTMOUg2ZBWezxUWieo5YbkBso5G9o7
m34Ad1/R6CWy4/5h67hL0P6z2KBDJMd5BX3H5QRuIL9vSXhBxXBUsgiUVC11gxQ7x8TxYkvfZQyY
yQZTx5yNAoahl7+JSZ9CaJSNRS8j4VY534QIYHJgWpQZyHQURWeQ+0rDYJZDa4Qiha0lnGdHr68M
cxDZJnQE29h8biRFCtLEKsoE+ZMhGcSLfHdZu5EfJloUlT2XY4bMOsrZUMVhPFYsPqKTBBXQk8Zf
9LalcZ9p/qrftUx14aw0jP6+dBi3JZ9iwmRwFQHM0F6KjJGzdBctJA9GhZA0xO1xIKrcAsk3lIT9
KkMQTWC3ObFiFQklQJ6l4TCHxx+QYBQHVW6dNZegx5opxE456qV2wW5mQZ4mGMAu/AMuX1FcHV2g
xrE/jbqOAf1pkJ44ctnC6hXvpioBddyT4MsOcJ225kjcI8HlWxUc4pY5Q0JESmlp27lg6sBCkFQN
tSGrwlEtdDnUNPJV1BZqaoyGAvqU6kWVeEL5/wUaRr7IqKToS9W4oyyqVKabaVoiXgzitGBh1zIb
UEpwnMoU9GhC5cU+yzRhZMFsvZss7wfyZgaEudIPrJMZ6ZFJ31iHmUHQCZbQ+1BdZU0pmxBbvSL1
Ia+I+EqgsKUkcaksOKnOgJYgpsk6RwGfqpeiP3keySG3tgudErk7yeKpk+WhkkcwMd+Xn1QOSQFo
tye9qOUp2SuSlenKglTCSb2sbAmXdYlznxI4PqhqSCDjSrLJg05dZzDnedBTzRdO+HI1K2IkFqBi
385Eiq1QIU0WAZ5dj3bYu/aHqq1TJq+Raz+X8mbXu0hiyHACxr03wTrq0XJ1YexrTXHcTx+ieKqc
GrsjYXJb+J4g5tECTNT+cuqtZTv0rTx4wYLKguBAiHEmYjKbavqgMnfW3kFrfk4jrOWgdUgJovLR
Ql+/WyxRXvDp2x4SbP1Wn1PLIGVOivdcKRSSF0k9Y2Qjb9149P10K9xrBYto8TzkxiFmuJ64YZtN
O6zNKZkz65/YjJh06gS3kMojQwytwoEDLt4HfmjorXGBZFB96B9UwkUTa9HgSGblqIus3A05oevW
Poh4uWR56GVkGMY4KAtONCFL3RxtOFR99u+/b+9eoyGBb3rCjxhw3MfD/TUcuDnuUqdxVdyURQPp
X2nAFfF9nSj+ypOis/+v3hgTMlp4gCDAecfCUfwVXlDk1tD69ZbcZEXS+s8rnYIHCbbBdXwO7VZb
yupUQeRkm//7N349dgGIp6H1bcJRmK/gU/UKAdU03+p49eSqmtfGt6+BPwc3vgnwVSenl0ij0fMv
cJ06Y+nDbUz6ojrY6Wrh4O5ypnbmXb4L+gYdt+38DbzIcW7e/v2HfB1Capk6oheD9gGTav2vNv/r
KBh9zWRderkvyfjBRUWkdJkAZnV/aQrtzMy2SbwMYZzv+e+XYWqa5lIXC+GFoQmrUnvf1alWxwdC
8vBhC0uWgVWebBkc3yZlUTCBTQutIorU6XBOCBMqVSs5lXhiMB6QT4uzY/f71/w/35b/G7/UbyXs
1v/rv/j5W91AKY+T4dWP/7q81A9fy5f+v8S/+s9v/fxv/vWhLvnf3/7Kffqtq3uUz69/66fX5d3V
pzt+Hb7+9MOpEsH2j+NLt757IQJ72D8D30P85v/0L//xsr/Kh7V5+f23b8Q9DOLV4rSuflN/df39
99/APf+0HsTrq78UV+L3395/TavhH2/Tl6574S/+cZ+24wtuTX95iZev/fD7b9j3/ZM1Ylu+ZQo7
Wlz+fvsHziPqr+BoklQgIF/XBE6q6m5Ifv/N9v7J8grA3pm26EwEGFn1NdZn/JX7T4+nzSZfAs4Z
/9z87cel+OmW/vct/kc1lm9rPnQvvtsrwM4yzQBaBRlIgJ/kIL0GkDA/sxABTskl2SzMPeb0E+95
bvvyzkuHFi3rpofZtsanwhgSEoZhTi63G8fi2Z+yS1LwN2O3JldgJEzJDOsLxhtuOOrtya5QQlN4
3NrldhN18Vmv9fdjXXyZu+IPu7EPq+PdUkTfxEuF6xge4UjPsu9jZl7D53nCeo5owGgZTuZYfw4o
qwKjCQ7i/2QkABxh2TaEA8TPJWaX2NJt08ElpjicLO+Z/valzAOC1l1tObWcE6dcj4sjZqmPfOEH
y66+pLqJ9XauH7MoitHFpj2mAwzf7D5A3riR/M1Ge7+t23aVFaiSF3QpgTXzCdLsD59ZKqTYziIM
rv1cNOWXgDzYyoiwFLf6cM6im3XyzkbC25dD/qw7XXApIys+TUbVyI+V9nimdK1DSG3V4HATfwy0
N3iCv0WElp8mv/4yr+4DYjcd56H0exLhMW7zSTZ9gYLiBtDmB/0JIWfz1m4jP9TQGx+WGWa26TGb
9rLv0QLJpc6fuzIuD2VrIy9u/h9359XkNpKm61+EObAJ4BYgCZLljUoq3SBUMvDe49fvA/VuTxWK
WzzquTlxImZiIlqjTibSfeY13bVeKJ+zRtqYyfC1F9NT07ByUYLy3JSFL8NMCIZTpOurdbmd0qh0
ESy5bma008lLtlme3kr2/Hke+E4qGEnHsqiBdd1d15a3iVw1bgw7EojQbLsgPzRPRefVtZTLeuza
I+HtVEGbQSfkS7vAedMOCaFeSOyUzvEl6nSj/mzKvWMOEnAhJDaAvEUvfjNOmPqm5TboVGlrw6g7
hgCzgNypgYM41Z1AcCgWfedGkIGONRKWh8gP23sasO0Oq28VaS9tPAJ2u2rBK29MYpdNEopxO83U
Z3PQqaqE7Ckpk+omOQVOye7arSF3zaM/8XXyCie6uq2xtTQEUHU5hCGs+8e4lmUnGHUPyz0Aq7rm
SSkCniJrryd8GMCAsjUBxkIPmdnswgAGUyrbQVOoOtgHMKkwYvOvc9kPm9wQO9DeR6St7tO4vjVl
Vj+s2ttMuZ4CGEVV8vXV5fXfN8LrG2AVY+AsboMH0em2GKoi6H+/rVmLXC70oDMDz0oR7jILw5ti
sTeiRGNDpZcfD7YSO6WrtoymIXKsLygURNbejtZ3igIi1Q88k360IwLbw2fFk4r8ixpvZz+5pmJN
fY4CYpQ0X84Mvmry/DU4l6pAgNMAeLCqleeZohUYiwUepJ+XJfPcCGly1WnkgkOx8q+FQFbd9tNL
K88updncffwTVu21378AdjFXOjetbK0DOpo0elYZSuAlfY9zanYZhOJQVZk76em28JMzn9tcIRuW
8UwV0Ayy7bJpMOe3nzvX5KbGyDRAfU5Hiq0Wbjg91clNW3Lka1JEqKD2I6UJG3zh8BTr4qotX9Sq
3iOC6ybtiLYWRJQ2v8Dw6ckupE3WXRBvP1mFtevUZK+V1XVmV978Q2qJxKoUEsRUbhU8eGHPa3fI
9SA2OZiHsoi+xUNzgMxy4VdEL5W+la3wp6hGa8N7/3VMAb7CmrycqgJGn9zoQOBatEIUDGnpjoXh
8K3S7Mcs4NZMZK2+UHFoRhlG/2FW9Zd4QSmA02m8slPuQl1vHOQVIy/Fvs0ppvlJrbg+LfUpmazH
cJafpipik9XWtWpYk1tY4TEHLleU0r4EJvJX/+2PQqn/NQR6E1n9/xZLseP+z//EJ+9CKednGs0/
3wRO/P//O26yzH8R/3NXwLXksPwOj/47brLsf6kqNWd7ubcEGdLfgZNi8Zd0Dhf9XON3VPV34KQY
/7JQ1EBdk74kQp3Wn8RNq04fCrr8C7CKoHbBvwtG19uD1eEZpYCtbbxWCg9WaOEgWh+Dav6z++Kv
YZDttcmFDG6t5Xy/QkJMc2XDtpgar5MkdEFluj0vvvZDG8NbylxnjOxWdgHGX6MZMiPB6gL7thot
YUqKr86NhxLidaBYwo2q4UskkfrRP7XdWi+3Iy+8o0/KprbC27iXvip+9pCbEfbs4WGs73VIWzs/
aF7w/nuELfb0an+ceK3WaJ+/fqO1GJwRuS4Wmm+/iDJoVLmgFXGjgX6mq+1qpcbFIStig4T6Q6hU
j5Wi7o1AuofdhPurxLOGctKtHtuXsjoeEilELNZIsUyvis4hlz2zaL9v8Vcght+/kT2mcO8Kwntj
eQVerVqoG8VMbabxABsQ01SopnVI88dh7BDcHlGV+KKPrWPhwI69F4qDoY5SZWV6o5btUQMwQOB2
z0Dgvw55/jAH+b4o5hHtQv8chnAV/P/1S8kzgDrK+EOK5cV89UslcDgmRrANRGc988psarZR5KOb
0aGvWtjmXhdK4wB36bnE5c3Ha7ks1bvPJGTSCbIiEzjj28HlzipF4peNl3JP58LnHEnPHw+xPqYG
MQZWUuxnMC1galZDIPOODYMWN14mWxfd1OwjI0G8Spx5Z9dhDQkU40D30mRODlYuq10pWgWV0Dxs
vNqufwa5VV41SRTRdknBnGVm6iV4a8PSSWltRUFCyaq+/3imQqy+5vITUIWRuf5k0Fr68uevltLI
wPLTqKy9RLeTyySKh22dlf0L4hXTrgXaQujZDtNnRBiRJMOl7hkBSR21xs66lI2kxNI+S6OffZkm
5dY2ofQikj0e5kkMkDr5V+3AkzZfx9q/8iv7uqzM7MrITRvriP4wxzMKv7riyFGN82VfKp7SiZsO
crkHw0HeDIF50ycFcoiz/6koWsXBVOoSX1Btz8+4lGSwhlOCiTn6+8EjMiy6O1px6A56R/nDL26s
UjW3ehQDvUHI2B1qkzajHF4OiZRuEYw9tJOsOIMqg0QwAxcihfRZwsx9J9tBvg308QUBoABHhGhj
oY6Nre1eUweVGmhrXxp2uP14ObRVrPl7R4BotQ0UdQmr1zuvyDoL2EdTeykV3S2qnQnSkShlcjXc
m9xa+RDdo3RODX/EqGZTlmHnmcieH8JKk3/SCX/qIFbfQHoEHMrOdvU5M4ELwNdD3Edypz64ohDp
BDX4P4cpS5/Hmj8sa9Tv60oJviJ+PWFk0e15RAx0a6rZCWTr18fzPHXADPImRdfZgKBt3u66KZBH
Y27SmgukkT6lQdReBXPziIbfz48HWh7U15fFsr0XgCf+2/yX0tvbgQagLzUFEvjCcprs82qWOhRd
Ummi1MCtlaLUtO2b9DlmHzgfD31qjkCEdYWDDYbKWs1R1lBNpFFUewhjJz+rxroiaVSe/TmPzoy0
Sg+WTUORF7kti3tVezeSPzcGaqM+bgi5eWt0FQpHqf4QEGagNXeLcfePj2d24qOC8gNpT3pgUa5f
Zv7qzlCk3gd3AAlbbiN922jmURnRezVEu4EZc6VTY6ftdGaSJz4ng0I8MP/y71lFGVLRxOkYDbUH
eCTZAI+/1AdkctHZO2dodupaFiDkl2sRCByn5O38DEAodpWgiKWa5U+8xb5p5jB7sF3d3q6DDQ2N
w9C1v6A3wCDJku8ff92TEwXHSSRlAnBfb1lRWUCobfZNTUUog20D63PXYODx8TAnNo1YXNtglNjU
hte1ertLRev7ee0Vs9rv1Dl/imoYUhPyyCJVHkuFLuDHI67MwHhOZcJxQB+qIJU2hbHeN0pVzyPS
Bh6kLeMz1kOuWjaHMLK5faf0nt5uuJE0UR7EEKhbS63jZ6spt0MrCoQkhvmAUqm4PvOjlmO4uiHo
EKtkCgv48l30KjqptPIgZLF9eYdDq+2givmttL/T4EkdEzjMVpe7W0r61OdaqzkT9Z1cBngiuvo7
u//tyPvqLKECGtPoJRU2Btjl9uD52XSpImk7qcFLTJl08/F8l727nq5Gq4SIgzsJLsjbvT0JKeDG
NCovne2jWhWfScvPrPOpKUEx4fEi1aI4tIqeAgH3yUcxB/WhUN/pbZ9jEVFPu0GZviBmetFJZwZ8
l4EsG+vViObqqg1sXH3qfGLEovS3sS/BywZ1BNWr/4aZhzpuazOPPb2wEC0Zmr1BKNeJ5BniwXUq
SlxJjdHzzeYbjNiroKI9VpvauI/N6OfHX//U2dYVEOoGGGmSwFXgPDVKLucIIHoJNhJmOl4BZrwG
YXv3nw2jvl3kpOtCIbq+8gSOdogQJG6QjsnGl4fwzC1yInzERPzfE1ptJ3gvdjSPTAjjtO9YV2yz
XrrBgfgJht+5VT51Un+/c5SkMMz4fW2/OipYDaihnjaVF2twF3Odlp0tHNRorxvLuEJP5yAh7A8A
qPBMI7j/+JOeOjfYfQnqYVCn+M/bTzqMUTTIJVssw/Frmwurf8GZpTxTazw3yvLnr6aIS+eohkRm
3mT1LrWCLS3nM0nHicfbksFrU4WwbJK31d4Ybfy4mkrDy6Qbr5CrebbH+V5p4lsz9B/AtqUbA62f
M9vk5JNKX5Yvx6iL9ObbiQEWUce5NFGrBirmSagHb+fpHvzAfBhNLj8/wtgHvtM+Ru7q4Cv648fL
p5wIrKn4cLUtNmEEnqs8Jx4nH+keiL5ZqXwtqvQzChCBK5IBwFv2aaySZ72MfrWAnLZgBDInK7LN
xz/BPnH4yZVtHUVTfoYQq1uqwL1ZJGVOHxfHCw8dsJ/RrNz3+Wg6tSGZTh9Ok2uY6V011NoxQ1zb
a3t1GyLdtx3JUzcUU5K7Bs8RT6nyY9AIujRNj1i8bW009HQ2yKskCExPi8RK6dbFfG0bfbBrkTpv
6rC5wNf3CU8Q5P+RjxlHO/HatoHdpcSJZ2oYTChaLy/aNoe0ylEIiCJyuiDyAZU1kLlYMSHNE+Vv
hSaS6kc0JBLaPxoaMyH0alHot2UNCiUswmNoG8PGMHUo6EN2lQdle6nL0ILVOdp2bfA49sgOlIl2
HOvxMrAizUvCqnK1AM+NDJ0bJ5NosunUFnQUXRq6SFG6g7j4ILDz3WEmLQ7+rN2EI7qbiLXn2zAZ
8mcFNwhHLvwLxDcHr0GHx2nwcukLI91NsiRcUXa+A3sTT5OmVY5JbUlLoeJXZpgvUZNca/l0wJk7
RSfDBl1T1MbF0nw4oND75y8/WjuKBWtEARggr866H+eanclT6eFvggz6MAcOiNI7uYluAzu+52+d
OYQn3mWLhItWCsHGkiu8PYNARrBrCqvSyzu6VGVqBW4H5Q6tgaM196gctPmZKb4rafEwW6qlwsrV
iK1wHXk7pF7T6E0aURBkViq40CnZUviKH4rcBEiTR9+6ij8UfWJvS9u4y7LsZ1m0l/y0/CrAVRqO
YZgeMJVQN0Y0Tje0FPIXXVK1XaeIBvOVNBrOfKVTNwU9d64JbimFo7q6ICcLvwLbDkqvKbNLxF2O
HYjo45yFN5aG7UBt4ToGRDXe2JX6q5esB6wsujN3xYmrAl4GEQJMa26s3/SNV+8AXgSa2XZmwWuT
uUZKQ31oDTeckQj7+FJaNtkqHARHsNyHQFKoOKzuJK3BPXGAkOapSfZVIOpNwnEmwl6u9ndDLDgF
PAthh60jXKoVVRfXPZJDg/rUDDUOVHn+lBbhnrpMhDZGeCcC7c5sjObM5E49dWJ5ciB5gqN49+gg
8mqjClF4oGaOiWX8TEv/EYlVpJTyW2ORvczj/gwSadnR72YLBspY0glqRsshfLVyiYXBiNwqzDZB
9A0p0IfKgFMQJTbmJsOZwU59WhoJ1IOXbse76kY3pX4xWnbppYa4lWLcePQucxNNXJRmcSHp5oNW
iYc4lM80f099WLoX2DwuxCXqVW8naQwiLCRdKb1ege3QbEsw1jiTRR3AeWVrTAtAIUk+n9mqJ/Yq
RUoDJLylUiKTl0Pz+tP2TdYYPGwelnvJQZeaS0UhXdMb40VLcPaKUMfGdSh7iUS7p7yEjy/AvEn0
aNvOfBbTrrYUVbNdAL7ZDWqQZE4LnmwrFVz3dfxd10tqgVKzRUW0cdEsM1ylqR/MxHixk/bZLGdt
U87KJy3pDKdT7OvZTCSvkWyUGIrwW6mpGcobTUCt0UKBxuqdTk/QrrSxI6mbRV/NrFHYAmCywe/r
4ePPoy730mrnLYk8TSWyOhVRlbefx0h1UWK/WHhjg62GbGKipS4JWNnIcGgK46hPnbkrffk4LdFB
KKnVV8QrdkmTzg9yqG9aYHFbs8gOBjyMLYrfOh8D/GIc6c/Cwu0sDiJ7h/LWuUrZiYfJXuy2Laiz
AJ701cK2AUyvpC55JcQYuCO/x+nyWdkMzRhcooIJLqiyrDNn50TSqNBnoScEvUfQ3l/lYikWcbSC
jcKrB73ddSP+PgjnIG7Hu0wJpJR3kL0y1zYkf1emkYIGCJlFHOeyY/vaJyCQL+PQPnVwSpxBnu/i
UujHsUqrrVzY0pmX9MSrtAQJ4BGpn8CyXR+5ssE5x+x0/JpsCrVt/IiGU+tEBU1vBBTH5R/zM9sF
+lL2NGKqbI/riXLmXXp/4SgKtEgwVTZiG7R/3u6xEbUPxbeG3EOs7CKd5GsZC4ukmXAHQqp5si+H
iBAW3ZkzN/n7/AFsqQV8jSIn/Ej2ytuBFwI+kOWo8NKujJBit70S3zFnai1XDl5qP3xglzqj0V0B
Jfj4YL17i1dDr+ZcNZESZnLKE9lO+8QfD1NB/6Dsz6zwmWHWJXEcVtPQRHrVK+z+Kk87iquNpxbn
6k3vLtFlNsgdmNyj3BNrO9dAxopXi/mQAxpnB1+gPpRicrD9+JudXi/VAqpj0u3mnXi7XupsdcJS
0BkkJdmprf4QCv1aROFLb9u3Hap2Dk2tCzTC9mpn/aPBF+AkSjnEndryqV89FGXatyQDAYOX0nGB
k3R+/GNK2s6Zym9VWx2COExdq37MoY+cmfi7PHP5vq/GXk0crfkoDBF78gJgIYadbmuxdGpJ+iax
AR3/WOnxl9GSHsemvLSVc/7g767SZXgdxQWNbBckweoRCHJznIfEzr3eegkn1QHCdzFUN2oa703d
PnMql7m8eXFWg61qIjNq2yTQZu5li9SxBSeu7zaDoVK1Tv/DoZZt/WpJfZnmIalhDnQ6dwq8TAJu
P6W/VynKf7yCpydloI1D7K8LsbppNL0rK2gXhde1pr5FPhJ2D5LfpLLzdA2Jvf8nM1tq45xIuEbr
kmBGRxKsIDNDN6RDEy9Ba71Py51fY+PXjVp6ZoeenN+r8VY7xBySHokyFi0KyltTGa4w9jlUVuvK
arv/B5+SewZ8GhHxuz5KPFEdTmM/9xSQwk5p6dd2U7h1mkFmTc4109/FpMtm/A3RA4qiv1PjaSQ1
x5N6mdcEiEuIbBvV4rqz221TzYcYCcRE0j59PMH3rzKde+qB4ncLHZD06gTotSzJLR5Y3tRhfoQ1
A1SD8KWtoMAE5UHSs8sqxCwOOcZt3mJV29dnkqvlKlsdwTc/YHUuOvDQgzxy3qsI2E0q9joditQa
7j+e6IlXgy1DBkfJmubBGoCYVmIW+Htw/BQFcRyb3nGAtf2ZrQng6v10KBKCUEcGAS2btZBJ085c
2wkxrFClrxF8JGC4mdgREbhpk2+bQQ7vpnIctpM2fZ/KmOYtJb9NoqI/WI3yQyJVv6yirJzIUpHe
s+L60HbU19KqRFJSFTtzrveT2lxUhXYVj+odkGOIYZEYD2gH97shglQd9hX81n5EO1SxJQDN5Sfq
U83lVIA7bSl37+CW6xc+DKUF8oJFtWgT5EI7n31OsxyduBL+oIe0gPWrgAq/X0xW0OaJYFRKt32n
ZRcJI23gswILH+Sj0mkW5GXtApXbdtdj1HWLTs926G1ImLWiejnaIOhnzz/KFr535etfcCYYNiM9
38qoUerP2t6zdOmTFqfpJYv0FZVi2HBkx25hB7OjauW8HwPMO+cJ32hRFrmDh1l1GHqpwyWxLVyY
exfdPO6LEuqInS1W72lX3YWxbnldbvo3OjxID5QcOEpEbV3dIGsSSrtB6BlBSV9+LuHXDwjzO1qu
3pi+ckiUxaJRTCpmYU0J1YaG53PIuC6OXc1lhkkNBT9pupoSpJFCnNXvQt/oXZwV6yPNcguRRVk6
hrUsHGMpHg4o7f/EgKA6CnUqr+Wa0LNrfWfqIGbbcWtsBSTSSwvRS1fO9EMth8ZWF618GPLgEoA3
vZ8sHQ6Rriw+z8oDhMhvPmxkJx4eIgUH10gxM6cv68JtreR7rqfldT/XL6TZM9O2Nxr1c8fW59bT
tDTeDvBQB7AFW3ykM95ArC4XoM8epboExUxl35eWa8PwcIU9adsgjlHqbnJtL4n8hso7a4ctbegh
z2nCSyqML1Op09UAgd9dAM4Za8fS/B2kxjl3Ua0f0BYKjwMSOp8UQC6gzhEcsM1M9ZQsEIih6sVR
75pxjzZCGLhxVW/joPhSWE26C3BlAVo/DHcWhpVkh1p3kBr/qhST/HlAUuEYqEFyW/ulJi2uB6bT
2COyxLp/KSxJ3/i6PnzFzTH2cj48UpegALRdD5Gz2uNQJ10JvUpqyse1kcPAmFB8DuEUBOEOkZwG
Hf1O9aBbLDqvAt/g3hhd6rk5GthleZHRqjhI8rg1mib2YojK/PXiyZTbvYJW6TejE8UB17l78ujk
id6mrDo9CMhD1Yv2W6jhjYhLlOY7+dQMP40wVHUn1Ye+OtpqNVgbaZJiXH+6x2hS9iYFC2hUodv6
4xYDeESx7XaXhq04jqrxbIY4k1eyAu6uTE1nMM35BlBg7Q4BzKyaNZm1jgy5arp6o3RkbECF/dTN
MUzxUqWSuFKkYbhUg+BbKw+4YLa8r5lmxNpGrYMZHDXwMi+wJuCFpD3XZtb43Bl1lzilMjUB9lez
upNnbKSQvaxnt0TaArJAUKke9stD7Jb1aKKWFhflDRan/ZWZ2f2xQVBC2Slxl28zITUPuIopBz0t
9MQZcNr6jmvkjQn72537RmyLXodFihzgYs4nNAefw9CdMpGjkT0c+qG51sJgcP0q/2Hgl2e4ZRgF
27KyZwRYI4OaJJL/4qA0RtAAja+HayM37hMtc5uWDNqmCnORIIrmZKWvbyD/uXKi3yRdfAtU8W5Q
dNTby89lHf+opxIpCxvp7DS9tgJ5j4PhUZ8x+jAjAeMCD2u3q5XP2IJSlpGBYHRWTCUZ67IJmI03
N+iKi/QOJWAqMah8bVEcTjfkH1/AIzQbnIHaXSIrn02DF6Mi8HGnQLuFkIqgM9wCbwzbW2p2PzKL
fTE2iIT2Q3BQEIhzeXKekEP2Hbs1fzFQ5yL1d9VW/YVfRp/yTt8M2ue+nUFi1t3nRmSfUWpYomGJ
JFku7we7fUgs7UrKcjR62+LSisztIOGCHlT3fau/6CZ4oEEMW3+eaEpH+4Avo0z2ndT6HLEnu6sb
R4J2C5dsh7DVVQ6v0cR201HsQXEUalEbFKQiR9ThpZ8brt9mP3EdOur2E/LMqDLbn/I82lHrPhR6
+MuPAy/OmqsgDS9Co9uOVvdTTvNPIOI34aAMxzlRl2IpUbwANBZrD6YiXfD6uwpJKW7FHsXzay14
VsY25ZiHn/tSIKJnYnI8xJU74DmravPexu1rMwZpfi8pnPQEO28NO6FhsjzFKG7oFeMm0hoLgeZ7
2Ps9t2twrSsZlFjlGWX7O4TfiwP3jNOhKcmZ+pr0k4uJ1bYdlfzFpuAXhNmFXNeWF9j3whc7SRmt
b1mRXLWZuKpbJXVjxKQA/Un7Cbnh1jeUvcY/GDW/wL8nTDeVbozYL6DMaPRQcgklcruNN/okWle3
Zk+vmvskH38OU9MfK3r3MJGaIRCjF4o+ar5M4dhHd0aGwkNx5xfmGG7BSIpdgPzskQrmr4/DsFNp
9QJs10CRm0ie6qualT/6ZifhDuahyX9p9iF4QHB+1rM63EyqfAMa9ynQh32HXfeZkU8klvTcKfci
NAbgd52mVPnYS2yjwmsa/ERDa5+2kptID0U6XNu+uNWwX/dlOqpNxT4XP5XIOKIDe9cq5sXcfJNT
aYO/x8c/6n3wu5husN0oCi3pxSpVG/RCCgKry70ASeVB7Zw5y10JNOjHw7wPShUmLYAG6aB1SS7e
5p5Jovo2Stw5G791/Uh1JIlbYr7vh9SR+3BTVOcKou8nJoOewVoR/TFSSrH8+atsV5fDCmww1ZPB
EAcL4WyC7atZMjYfT+xEKrhgsuDw0IFEYXy1mxDGlnNap4XXN90R72wvCyXQkPVOrtQzWe6pnctY
VHdRG6MNZK6qaHohBvxzGMvMFusnfyemb2r+pDfl7Gp4BLuhpm+Q+SRNPNf3XP7V73Kkfw+9BmIW
We3nUcvXnNLpAtkmD4HW5ekvDwPiSLAmG/qg5rHXrTP5zOnv+/ec12emkUapzoaw8DTffkQAcGfk
5a6r8msEN44fL+WpHUMJweKEkj4Byn+7Y8bZSMYyp+wk5aSamnJHigI7qbv5eJgTt4BhoDEK52/h
969bMBgmKWKmvY95XecI+7OaDrSctH3YJNtEMs9AVU5tGligC+cNCi7V79UBlwVaZbg0cw6m5ijk
/pgVvbSvreRlrktKiHxex5+0T0EVHoV5Dgd64psyKJ1rdAVsfsWqUpLgctQXWcHyIVOFTMCU7GIT
BmfdKfqZk/j+ipHhHi31OhVIAByXt8s3lQ0uBXVVYD0wY+xjZPMuy9Se5sMQIb8FiGtu5nFrza14
+HhFT2T2r0aGZPh25FLKuRtMJmk21mHpHvqW7n08xIljsNSAWEYcA8AerVYRd8AqnSPOnzG1F7nY
WxCpSSeQsz0z0IndufDeqdvRCEOlfHVRL9aZoY+LjGcl9Re1usdM+EeBw0fVBBdmI86c7lPbA1Yq
VXRYIvQkV7fnLFljnRBde7TMXARfd3Wh/ubzfvz1TizQkh+i77oonNJYfrtANX45E9rIhQck4evi
/Fkb+t0/GIKWAMV62FlUtN4OMUJbl0toyd4YTVeo0FSO2lqP/9kYyyZ59aQFKrIfoc0FhaCMS9vR
wd9l+/EQJxbEVkHAU2zkf1HBezsEqJehpJyRe60twzSNfvSlvg/lPwf2gyRQKVNxYAX5w2+c16up
9JiojbJgnNxEziuLX3oNtjmo8X80n3+Ps/pkph70lVFS2wOqIzkYN28Gy3qsqOh//N1O7rBX81mO
1av5SMOkgcFjPlD87mRTu5Oy8Fyr4OQYBvSihU9lG2vKABqYtbD95X0y/W3nYypZnwsxTg9BZ5IC
ImIw61psaU3WCCyBAnArHeM2v+x7ff/xlzpxk1FqBNQBjdBgLqvLUsbWAyceyr3FjBSF310tygcV
mhezfa6df3I2KO/qhLXaewlaBSFQwfLn3kh88lsBIIb7/efTAR2jgX8HD2auad6KXeAGnYjcA4d0
bUv4xPRWv9OrRd/KOlOoPjWfJfiDUoe2I2q3bzeZGNrUsAuZsVr5bm7uA2QpPp7NqeOvQw9BBXpB
t74L85S6wIixZ3Gm7HLJKhdiPK4uZ7Avp4YBgmKDf1ERW1k34lMAJFbg88hoyPPoxeIDQ9aDAsjH
s1FPRK08lybROd0THNVWp3KmFm75KRuAIvRNMVFNDHeqYjplWW3M0thJMQg029y0tXEwKOcogeoN
zTOilk4uFIzTcjf5niEhYRsz2kuZM6u2lyA5RTx8zAf9AbHpLWZr+1rrHEW77g3jzAN54jl+M4PV
u9+EDUgAW8u9tMW6DbV5XfViubhChWmrq7X38Qc7OZoBlA1CJeuzzpkCe9FoLdnMUR1t5PlGmiZc
3ipnLH5F9rkm4alNQKTx92Crqzkboe9ZEYPJCInxHjhhZzqm+PxPpqTRiCQwBEW5ijDyMGkbC2Ve
bzQmhwPjjnLoBeDeS2J7YZ5J0U7P6d+jrU5o31NzLgtGw6YOi1vUX6WnUD0Tbp4eBBwH8hK8notk
0uu3xu/NKs1KYCy4D26l/E62i01SV2emcuqeJmL/e5Rlr7x60dJ+lrEqV2nL4Tov2xfzb0WKcavo
/+F0Vlu8BBzdTxoD9VqxsbBRUp+NSj1zFZzc2SCVNAuOEMX/VXKwCJ/1WacscUDjScMvTVReIZkb
yl2uVNlnkq6T3+7fo625NGAXIgTAGS3Qm+0Y2JsZPuhkqWzxPwafEkjZy2sKTIS+4noziEouNVlM
bAZZdaEi7HC8PvPtTu63V0OsdgKOWZaMLxI7wVQ3VJWtotuE2j/abxB2CT553MD4v91v9HMin+5G
Tp56ha0QzI1iW8pkxedIkCcXhwfO4ulB22Gd5gf6ZOZoyBPi0nIbTbGdlBYDNSRMsjOv6fuRqK0h
Dk9wQL/3XQkqV0tbjiNCnUVaSNOqQ9PQIam6m5jE++Nr7v1Lx1DQxYCKa7+Zum+/HpYlodJBefN8
ydxZ1fQE/MELlfBaSkIv0y5p1+Zxe2bQ9xuDQamxIScEUPedC1Iy2+jKY1JK52LeyuZnu0ivs2Y4
s/3eH11GMXiPBIXKhW75dmq2gpeOmbFeGEmivJfRAMQHWf4c9SpVBXFmzU7OibSZiiiM4HfI9QpS
mRFUnCfEtDfohXmpRL9wGLcfr9eJYfDdRESDUVAjWqsW0IVMkzCeMgIt1SXivmTmTtXlZy6i5du8
LdtRb6d3psPfBsW1ThnkGYRvlFiZFzRIlm6sUm4frRij2z/fCVDEwamZgO0FaPu3a4RvLJLyNjoW
WaE/6Ea5UQbjFnLLHwfAC7xegwtBHg8+ZXVH4EydaqmpZSBIk9q1DDCSkWSceY9O7DccHRCwAdYK
HnwNk2yxtSzHds481Z62hlpcYiJy2U/VVkWDJdfzl493wrnhVnMitR58+raZVyE6S0viBkMNXEgX
H7Nog7Dj8z8YDsUR9HsoVgMSebtSeVjIai96hiuRerJsD+8ED0NnJ40stLiaM4f3xL0E5IUbUMCM
ID9ebYzJxtS4lrPMG+bMQeD8mzFXW+B9CMJdR9O07yZzLwXnAv8TF++bUdW3k+ywkJinIs880AhY
ic+g3JCaQ7c4ycRfB/mP5KX+r5Q6/xMNqv8HlToNrpr/XV0KzhzSnffR92+vFaaWv/M/ClPqv6hk
QGymlAHDGfLM38qciE9RG0IOb7HMeSMwpfyLvwAqAS4PNw3t078Fpgykp4jtIPsvfCNcZ/5EYGot
hGuQXVObwAWLbgDqBWsRISmbOzmd7GQ3FDwQDtFPux2g6R4lGLmFa2cTfL8wVa9rYLtbCY+6DQAB
IDtZXLwkoHTOnNl3EDlqJcgt4e3DdURxe12/nAM6a0lvmdtptJTHsLG0Qy1wEQ+VcrjNux7xcxHZ
l8WCCqom2f+cY7d1l0f1fOZ1BL25elEEbdPleaQ+pPLJ1+h1Ae2zQRRR3bZoOTizlWEsPvYFnuqB
coGx448QoVx3rGtYCJaYwAWMRXNhhb25BeUvX854gt8aACJcJOu1LxgbGl6F7PBujhQgSDnOrWHb
phucfu2rFp/dHcYxC/lCvq+M9ruvNpjfIc5+qePDegXAM7wumkk+ksq0bkNnGvX4OqpvGxhn92ZY
0CjKTOPC7srW8YFSwbGBBvRLG3XhZUnnXyBPnV8BTzTxzk4vigHEOEyEwo2krPMGTf+etcBS+iL5
yg8Bc2SE0w+wCjkcCwlQSaPjT2kG93qaXox2oD+lrah2kZaN3xIFx+IxvE5TkCuVrH03peRZxPL1
EJafhr41dxUdWVfNoyu8F9IvKH/WWBcr4R3AXMwSQOKjEagYl7UcaI6sVNN2aOrmaq6MeaMN/rhD
WLv5lA85HoN23hyQ1oTHmSrawZ4QrYpGfdIcotAEhIN2Yw+F/h3UUrQ1ylEAe4q/ZxVKySQmknzj
d9IAoASJfqfQ/BC0mzz9zOcAbFUmh6lT9Inq4mLUdAjRilr/hplAlB7RN7mUlDDy97WtuMkwE8gU
+6aXZFfqn0pD/iJwq3XKoLKdDDMxUBjZizTVR9zu/4u9M+mNHFm781+58MYrFjgPgG3AJHPUlJKy
qqTaEKqJZHAKzsOv90P14JLUt+X2wvhgfLW4uN3VEpPMiGDE+57znJ/0bbERJ92G1zqAV9Gp+xgI
C9Ix0sCE2tr7GVFvONn5N8+NKNVoFrqxajzIeZp9whW7KzKIu11vpdIfZlP4FknzqvCSj3rqZkFm
dkooFtwMpNKzyzK+Ci/atpOmHhDQFSFFTkyBhp6fHZQ2Pt7ZyyRP5F6R83eBFGxDKRxDxAjZSVdG
NWjs5Icm5L6ay4esXTTEaVG3lzIb/TYT3T7KrHsCKnrfzOu9Q9yYj9mwgD/q3BjokHICId36oHaq
uqHTeBf1DfB5uuUBmBv1RAruPG17N/JQmdnmKY7ieT8vvfcRoiZfaa24l4tUlRSCe5Qeo1TVbio7
m06p0ZVF4M6OvKBBap/KvBwuSyRk60jGmLMBYG5ZQa9LBD29Yi9Z4LVjclGxmoSp7oI+LWWMq7if
n9I1Clmp7Z1CGHhCwdxUnKs2rgygqQ4h7Re2N8jkphpoRQcpCilKZS0JBIsfjTNKtwn3CZhsWU/a
rVpZ07Jvqmauto5FsPOOsMgcQZib3YzRdrLi7AHY7wF88VlNpRV2A0z+LuqjYF5zrbIFB9myJgBP
ViKPhjlad7NYuiBekPHoNchYX6kbSMSV/pQTLffEgof2zkryyo8KtHADbpiExv9sfSnMSPmhJk5/
67m9elYG3LFGVOBniCKn/q5U0RKQJVVvFZhtPiHHg98QUnTVrdni9TTp8JlbuBiuioQuSonKyrtl
Z4x50QfWRLyb64nlM9Kv3h8ntf04p7a3cz3SybV23BOA7vzMOl4foapRYazKob5PStjCQTMU9sXY
yFT4i9QQggikjANb7YxUOjmEqUXtAFIsFawavY81M9AavRlV37Wn7K5khLGmMVxPxWR1n5IM2Za/
DIClifpQxIHAxyj7tHij7Z6FoRXuDk1o0y2+m1iN/LG49bQK/oQWXaemKbae11IoFZ2wN5QJVfgy
pbSuJEnhQYFa1/7kVKp2jpzyUp8jtGic2k+uNTaN38TCBcxsag+zvmzSmtAqTPRN/23MtR7nl2Mc
hFGO4ShUwGIaattKetLgjSXGUEzWuBF9qwUu9ImDIR12a2UvCkb7VG1rL5qOfWQs5aqx086YNovI
r4d2RthF+Agqq2aaTkRafTGmyCuDZnYX1okyuqwzJ/9I+Qdrfp/2ukGMthDfZse6TxsqK9D13OlU
4o46MWSmk4PZ9rKsZCLXNBil2bSt1M5r7/KspPxHnptbhzFCwVMPLBhqzLHaRFtyn7jNuKeoXtzH
c5Hf67ZyYr6Ph4Tnf9WbPf26hcC3q9hy4k3aKho4ZWSTI2rjfVr0BV9iyf646tPd1AwM8GEp7mx7
GEKjBprtC5KBLz1hHORowFs2QL2dm6U2HmeEBn1A1LnW3aer2bDT5ngbV4Mg2Lvu0IkmRACqiOtM
eeUkpv1Zsg5Nvt1X4mrgEQdKnMeCRHoLfFhXxENIHlh0x/+rd2OTFEFaZtjSKpndEgmwJmaRnoTo
urGJ66Lu4KNjajR/qkt3E9dyuSEdntzBARyzRlBPvrEzI79TSoj5rsw+WlVB8pg1VywDw9Sdi9m5
nMzB2DIIVXIm3IqpPxQbLwdBHqrDWOE+Hfv+PDciO8WiWW7LoTJ8ksrVXWHny2WhSeUTVvM8UIgf
VyKYjigMraM2LiMAuqx+zJfaDckqMh71rhoDtRfeviLWisUhKc9tI+pHcsftK1xq8jTDj7sWSuNt
7dhErzdPHs+UeRe7rr2deW0QIOAYgx6AVnAgYSIojITBqpWKB3p02R3sGDRN6ths4qWJLpbM7e5V
PctFYPequrLFFOOQVL2B9Fr0I2Iwp619TqTy0Wsn9zIa67NaCvmUmj3jcHI8n8ngPpENw6tOEVVy
GjI2qeiJ23o7qWm+n8ck/mgTHoLGutTtW6Op+9Ff8rn4LOCFILDPC+toJQrG2ciI0K86Fe9+u3Ob
kPhvZpM7JM3RaqHZh0ZrtN+J7IrDrLM3tdNkW1MR0alZTHc7SqsNNM0obz01l1cqAK7vCYZcNXye
gyQYMViS0oYSaKJiJt0NjDuvqwsR9SJ041ndkzObB0atTciVhvw4pZ58fF4g4jTtL4XnRY9LjuI4
77zoWmqEYbODU5lpUVamh1lTEjNgZFWbCEi37YvBVOPjMhq9eaVWuX5uugK08ZDq55wolDT1ebKT
F3rCNbr7CFTy93QYWApse2SZcbvpBICnTT8mGGVbdiKJY+4HxWauPQfdFG7DgJ9QOoMBjNjV2aU+
nZ5fy7Xegmkb2tr7WSaxd+khE/9etqrXEyoYm9qZ0DqerTZWKiLzptGq0HC0AS1s3UVlAMBPTNsi
judT03ZuiHJrfKCOgyVziKNTUtjIZlC0Ako0OvloVEt7FXnagLSyNqfT879kp8GAFJbB/9oIzw1m
yygfgYc0Q1j1lpsGFLW4gcpELI2Dm91CMkn7W2IV2U/byMwD8gV+zLSR+7tFDFhmnLTpBOtDPiLH
lw8tju6V9056Xah1Nn9lD/JxXgb1NLDz38mp5uJp7tZB19eeRnAV76H7YijGi6YaQI+YKgtTPPf8
W9fs45MngBg8P/7YG7wb06p/O6r8o4P5/2dE57Xh++/P3Jv8X/dP+fD0vWp+PXSvP/THodv5gOOY
wia1aAMdzGoN+h3r7KkfUKRxrMPPuhaQf+U6mx84d67gIcz6q07H+PPYrRkf1kGOz09d/bAcBv/g
TZ9+q0L+lmny13kYIIRenS0h07OFJwjC0lVSd14XRdfcxJmKrrUVQ3Qmcd2+zyaletIbe9l3Vhbl
xEta3ab3JDOqbdYldxjWdAOtaE5dXOUBaYS57hNuwGhsSSskrN205sdKa+cL24a8TnhDPN3ErhMl
gQotAy5KN4UlMZvssvP0S2Qb5V1rGwuGs6TSbjEGcfj0tOxCVkWyd+IY44ulTzapeQAAHPRmYVE5
ztem80SoW+nS4+EebLGJmrzZ9KtmklaGanxOUsVwOKBk80MpWjmv+QfqVRK1ABHqpVBuRTN3t4VW
WN9lWtZm6C2JLv2+rWHq9U1qggUe9LqDh9DGGCeWvNobOceYIOI+nDC3UsfbC+Zt59eFbktfw2r+
2FTOcjkRuLWtES98STsKKUGn5ECbctOs8HPMlveZDDTzKSus+Uh6lxrmbjl+4TgQeb5sjYrfZxKK
yr54bl35nTycBa2OMQN1zeRqYeILKLCvx91NrhsNtz4ZVxqNVrEBH6EeMXrvyrEj2Nqzw8V2f6qx
1Z1jvTCE39Hd5nhGygmvOR28LALN4krLFXFdyuJk4rr9Di5hwl3U2GKhE1mx+GH2IFbDUnL1Y8y7
NqKb31dP1dSquEMGL9l3JVwxde4epqyWbKRLZZ8XmfQ7CZO+a8cmjIT+WJgdeeqwExSWT+U6slau
0zAM8c/IcC0Ac5QLaqF9zLTmuuXcdtVEvYFawDO/DE3yBWPGEnSWkjrsl4HrO0qdxP6Qw+yuR4yn
NXtYI5VHTg7ldmTzfMXW4Wq2++t45TM4WWHaQeFOLQ8FEQFyDJiqhZLPt9G6F8lKgFara+5M/yP7
ZnUgxax5LNKdJTFLMIBc9/OyaAZ1IMH2S87nJaniLSZ4ue+MLlr8onTBTBk6Br22a6dN3HSctAU5
Z9smF/cDTJXd5FpBXKwHcLfLN4VR/rRHXCzKpA+buFWUH5YG/WJq+6emFMJX++5h1OfbnEhH3Cga
UgmNckzCabESikBi0X+xp4JsSO46LDXja203BaF7NmEhZNtunZZSUM2h2I8sVyHgpZ8P4EgBBCey
3ZZe24Qj9rqp827bKOO/F1p5zmrvB6UQjrmVXmz6qjlJq8vCir2BX7WMU4Xw2AXkIIzfpaPRGxSK
Yw4+mnllI01t2o9ZnH6pSL16aEx92cb6OLJ/m2W5y2w948iu31ZqVgXSFbShOy3d6JM63nQmtam8
sD+RTZIHHRmAX5Hm2JY/aK3xwDHRYgBFTQ8Q3c1kUJeEw3Gcsjkt6dqp6S1mU6aYjNXZCGergnOi
QFDswFMHWo1Pr7HnIVhcRT/GcN03WWTmvpC9iaJb9+4cigRkAVfapplNj6JU4/mzGbfbKtJIrhoz
W4l8DpLeJ31aSzGunFmA1GXYTFHuGqEBA/ls4kS0wqVO3fhaJaRma84U/RUjNdqQAvydKZeS3pAT
dSdO2ri96rr9jLsnup/meTRP0BSw/GhYnRIl/ZqZCGJGdc6O3jhOp5zExnsUopYIjZEtSZYmNnGn
GhaxpW2r+1h60bkbnGVvZh1H4qZrw8x04GWpsg0J/Iy3KN3ToCCV8o6qWIb1YUK7C79D2HjzUO6X
c+kBrBHTzcC+5LKacjmTd8GunL8uoX5iN/KlDftosaboSC11Os1C4DoXbD5+WP06w2AFkC5FIk3g
TWX0s/c4ipyi2K0/NzAImcG2tO/L2mm1y9zpQAf+8i7+/W33a9bLMxzvRSuObp+GoJYGFjgq1JUv
exJ247Qyjkxr23MS3HmorRFkX8XY8p4DjVasku1Vp5zjri/1dCdy1aQ0MvnGVG8Abe7iISr2uEre
EbC96T+tnwu9+6qPtS2HbIYXOg9ToeLbIdPZOrnsAgTwn/KkMPzO4lwX0x03uuEdBaD29j1vsNlQ
UX3qALOcdUPxq7RExwMzW+lgbYcEmnksDb+2+43aZcci1Y92XPYcYTIcbC4HZQdmrMx6GDuwJqr6
c1bSF7PdpT39/Rf0rNR7/QU5yA/I4eEwD5Dz5acyBMK4BG/WtlcSI5iU6LOVj5+WarR9mdYG5ubl
rC0UGvrym8G8JLK8ajHuKmfSn6/pZnA6qQS77NWn71VeaFpF4auogA3c+uz0+58I4Rcfb+ZxnUfP
H///2Xb3RRLKv2torZ/mzyS6/xiJcYCsf/me38ScXNOCap7i/kUf6vln/tgT6x8YgLTI0c88R5rQ
wfwj6oTt8qropEnKdpRNMVPj95A4Ak2YMHC7kZUzLNzVivN7SJymfnDgUCDQRVxCgxUS0z/YFL+Z
KkAfcG5gVuP6+hsUmpPDZKea3G6bciEcu7ase7bJ3daIyncTixjfL8Y/e38sU8wAEyjZmx5+ZRvS
EqnXbFekf110wJiyXeLqZ5MKRuco76wCb9ad9ZFrOmFUcMggKa53/ou+LJOqO2Pgb7Z2b5zNyN0Y
bGn9VBNgaef8ahF5vP3lm/+LJfjts+SKhNasAG26hK+7aEPTWs1MkOM2Yc8ajG29mYZ6E+Xle0Lt
t8hG7k1HD2Nj+wDY+HopsehfiNKdm20dR+3egOOGMZKtJp2NeD5WWpJdWE7bnSnmym1ZDkC5x3t+
05fBlA/FbO/Kym51Yti8hQpNc6OakdzYenQorTq7s/qifke+/tYltMrwVTIS1zHGE1r7+L98G0JH
yJR7cb4VSndFk+9yLtqTE3sz6l9y/RJ1CAcogX5Bht6Guvy4+fvv5u3rcf0AYI6YbKs87zV0Z4qT
Hk2Miz1Io8oXlFOVXVRmpG+9qQtTRyl9nA8HT1MCF/Y1gQyXOAqPU2w9qep4UcWTEnTq8g1z1Xsw
y/XWX8wLxOprGiydYAds2OtucOom7JcJ4dlGBIH3JKXZFbZZg7Nj15dqYFcSWZIhm4gIDAsDMNJM
4513E7mUrz4ECxGtX9YUQk4IO3ntyxALJLk09dJtMfbxT0XQ0Vjm2UpoRq+ef2puFeGkdD/KNC8e
lag5R+OyhBFF15IW4DhsBklk10Lc7R0/Jo/q2leB62ZuDWc492vTpV/bLy4zJPRkda7ozMxri2aK
KEUb7tkEy6JsYns0082EsWpEGiUcfSNmAeIWXNvSX+oV28RNZA7qV1t2znAXG7n21S1zTnMRrWNf
mxXvsanT7nPLn8+0XdSvM+9YScphszhhaThL5U9zPZ1EmRY6b9Jo3rZSsAHsm2Lm+m0baojgITsU
5bUzzgQIJiB8AQEbfYILvI/qgIDB7KnF/U3iGjBalqHM2NDFWXZll89b9hDKDqlzNX1u+1kTuzlS
Z/to2YO3m0yRHRy7MUZ/lUJf43CvNkOmyB8FFzsbQEFsv3Td/JKwwHVronY/ybETtZ9pbnSdt13F
3rltLqEdqKZvwru2/Hyumc/psIDwzMnhvDQap/uZ6OO8t5XK+1x69JTo+CrFQ+nY0TUUhPFKc+CV
DlquH/IuzUhSkuYQlhLYfdBRs8yCBtXXMSFZlgKkWc37Mo80fdtS2qQpX/Q4xnOIdiq7K5j4iY5N
f9eOrkksQCyHACG8fekRUs95I9fbrzJNlJu4t+R8SCAsz0Av2C5t3NZRzU0z2csSANonR4FnOVL1
MKnHHotabQ4oeCU3abnZYIekgdTzoW4sLTtIXidhlHaJFVRJ6mw5d2bBUEvSNbA4F+6NnqZzvNfx
XUfhYGTGxQKiYgnKxtYan9buRzO2hBpGRjs96WYtUNkLCY8ia8g33AxLN8dXSxuT9K4KQas2y8Rt
lJlklfZzoZzjyp0yIlnWEk/NUXTTZwM7L2txabzRVraxCMKxqABFOdbtpICFPrhxPyIpSPOfjTOb
P9wuGmM+LSfKLHLS/aIiF6gttyNmKBc/m2GQwDrdUzSPU2Dk8UdsD1dZUjjfF6+8l4ZtfXTKIrtQ
cq/fpwZmWXpAMufY35g3kZwKn3YtYTFLnW9HsoUp2Eb27ewNyYHNpr6xMi8OTVAXe3q/U4AHX1wk
jj74eW9aO9cYGsJ/qDULXeSbZPGqj20dV0+QkT8r1O8D3ZjzfS6xXBZAa8J+cL4SYkORYEqnMLdn
GgFa5VJN6xRkBy6HD+GO0qejybMm2rMapiPMXudiNGttryRJH+Zp0xxEZZsBEG4duYB2jYnc2Ch6
f0Mv5FLTK3ksPNrYopgOQm20zZJ0y37R3HvMEq6vcy70yTjfVmWu3KiVQVCnFiebqe00UkGc4tBV
5DgRVVJuDaoI+Da8/kG3IaWWtX7SR/GTTpF+0FJyZS0UJGdF1eRBLF56MYnsax0v45VaGsvPSWjp
x4J186FxiuQA8qUIh668hVtg+wY26tgvGq8INFS6QcszCaXTIU4ohI3ctCd3Jh4UJq7JFCNzYLmd
ormRoUQ4moZjkX82LdWgS5Te6JQDw1ZWnudbduKmvpoV7NroNoWN1O7GlPgr4lpH76w7FPcQbVAO
I9bXt+I4Z1QVzXXeKMldBnfUMdNHM9NNtkZVeWFbmVPiJlqsz3WmZdcRjNqL1C6GDcql+jgkXR9W
KdhUZaycgzGPl1Tzpm1Z5el1WaS3Y0oh0LcXdpBUQpqGGS3H64HU6p8Jkd/HqUvbnaqPgFzFJD/3
DXgeX48XsbOlRm0vzg9FN8aBBb1jG8v2O21pQmX1pr7RII6WoVmpyq6ukv5nF/OsEdgIBU/43OT0
zNlW+HJqIHuZnyY6JBvCuZdLc7K927Lw5qNmdzXACFMcHeEYnxIWix3oPxgtjdQvtQ6iqFOX3zIk
hjejhpKVI9RybbbLnQe4YO8qvd/0FV133ZgWI1g8M72sS3YqsWOYX4pFzg85+ohjXk7eV7vppi/I
cRZStixay6R/G5cd6gleninvFRcNBlFshnWqK3aFQqTdGdvQstX6aLxxSa4PascQm6EG0Rub8XwY
6bIEqa7iYdKjatjHHHq33dRWG00shh8ZyWOTxHDZ234Bs9vM7TWvZPMbHa8KxG1DA7nI242b6vRu
pojfnyTLLk0LMMRG/XUol+NQLU+ZdKB8RCIHWtNNFdGgX1uWp41blHdeayw7NTdORq8HeZI0TwUQ
kR2cGzXAjNIeyKXaaAOaqCWxb2Qy3pftpF/UUv8WGzT/Bh1JZlKuUKUog8ulaUEL6Yf2NlURi/xl
Smn11zkfm5smmjwIFXkIpOdops63VJujXZn148ZOeW/n9lgGPM4vxZwkp2UuUV/KTvmhO+IuhrYS
e6g3pJvkG6nxboMQnP6wa6kduiZNtqmXeLc98jFC190JSAw1mjCuOpNWL2wcX5UsVLlp91sx45yn
DfZ11uv+KdGJoifRup2ul0x62wQkFAwxvTEf2G3Y1wuzKwkGnSmzn3qRf0yVrs5Dzx3OkqogNPLW
OA+529fIqPpT1Nm9hIRvNqj6bO+miRGQ9nzoe+jMwxevUdKbUmsykoyqKk0vUPZol+OceI9Lttgm
OBcTDVNHJ/oTMyE95ERbNz4p8vWPzHIZQl5idQ/LjM5LU8Zpl8oodnCUgZHwZZ9pJAUYJq3BdDCo
S2tLR1sQpU7NXiI12NOlErEMZVbX0cDzeAih4R2SY0vMvH5jJVZ1UmhmUoQsmurTGsKthtKa9Hq/
wLirfcJX03OVioXU3XakO9FKW3wyihLiHxKG9mfb94jCRmVCTGZkLlGtjdXKc14v7PVQ9yHZKvvQ
WnJWIalol4VRm9dpvVTmMTNiJzpWhSDW0C4a64oQQPHdzt083hAwYxxauzMuoW+5exmb3Z03F/i+
Ut7PnwVrQNCaXXk/9dXGKMzpQhIl2/i22pUsWWr0OGeTuSuKaLwgxmrcj1SOrtK5M79SCGeH6Vtt
6X2Z5ej+zIt62jHKl9vRiaN9CbVLC2VbE4g94etrmffaFl7O7PlNljsIGMolRSGVL/HGnbP5JPTY
Hu5Sz52TsE/VglegTZCb0xn82pa0n6l3PAmPrCCDg12ODHqdRabqBPl/IPNgCctyetBGRIxq3VuJ
F0Zdpxp+IxI2tQlm5+IjNsjpm8PR6ofs3fmeMD8knV0uG3Ala26cNcWZBHalql/TdmINZ5tU3ddx
mdP9p/uVg6XrZytg3eAtPFce32U0V3d1zoDYkeWrXHf1NBMNXEw5ZK+x3Oha0j4oie49tPzuZEP9
ogjtLh9uNc4Ix7RKursyXZRdPufdpTNSB26p2KZsqJea2r86TJ/kjLSGTVUPb4iaO1CrmqZMdTAN
8h3Ydy7GEhTRNNif8tRiIwYf+kp/VhLRDLM37rO+iK9WbAluRHU0VMkc+c6zGokVfpUmpc86JUMC
tDirbZ7kn+iyiMP8rGryJg+FE+Tp7lP2LHt6VkA5qxiq1lddlLlKpMZVLFWssqm5bnAxxuhoFtFF
mT+lOgIrBH3XQ7Oqrozcsy7iZy0WR/H6flkFWuJZq6Wtsi3dy8Z9Nvf7Wp05hazirmmVeTmr4Ksj
0xF116oCs1dBmO6WSTjEXkX+FnIxuQrHEmVpfDYPyVW2ysqiVWAWl029jVbRmbfKz/TflGirKM11
kactq1DtPwuEZZd283mWP/77f/lW9WXXzHc/4rQqf+1/Iyz/9z3z/9n0X1+WBv9sltveBwywBPJS
LYKjSRXwz8Kgo36gJEfVD/v6iuRY/+qPwqD+gbxC+uQ2Pm2qiivR4o/CoP6BpBJKK2vAL8R/4x91
y/W1HP1rWYKyEqQaAM0U0KhLvPbqKq7oZgTFHJlHrbi1VFpBcHji/Yi0PTkULD0MwbQ4964SH7W5
7pedBbI2kMqSndNWDkc1JagobtRNjXhZIBeutRsmhOxDjV3Msanw79gc8e/YG5b3g9u61Va3qXP8
84H5f2aOuBl+NF3f/PjX1ZNs/7Xty+9PHd/2f3tRlv4fL//xP0iVmlrk34zCMu7TPH85EPmJ30vU
tv4BxY+Fv4pd6VqIRpP/e4naNj5At8J8R9sCoixtlf89Et0P1Dpt9ZlyRo2a4fbnSHSRbeAapaLM
YAS2YP6TEvUbdwKSEMziJmNCo3zMn5e1w6UYyr5FKRdWyEVDS00/xx6iPxBr3yqv++qm7m1f0w5M
9Ewe24F849lEn/HLE/uL4u6bCiaTdZ2P5uoQdFG3vDI2mbAwHZfqRtgDOb7o3eHolsWPVojzpLQX
qVDKwBUOQvayukTuNu7euf7revZ6fYenzAynTsiL8+VT8DgXam3P0a4wXSUNKeEZgUR6eCMLK5k4
9S8dyRYKHjZKuo4qw9StFRTibTZux7xU/K6gHO7HdezJ0M1EEtpEufo6+ul9nktZhf857V6v/WuZ
9N9PO/8peSqe/mv769ti/Ynfp51DZwhiAG4bDxjSixeAq36gW4qSaiWx6C7NzD+nne58AAbC8g+2
Yf2Z9a9+fwHo6gd+DTMPvIZDw9Ux/sm0e23EWZ3F6go2oRpM8tBrGJzVjO1saJbceclQBZYxckBs
bLn95Yn8xbR6Pap/u4qr86Kh+Axb/eWojq2+N42JpLs4ioKhQ2gRoXAGWmiOUCHmMuxKFPZ/f82/
vDPUnjgUWaJIynh5zaVKkAOZttwVpl5t5gaptbJqBf7+Km/UZuutGSaAQMzmGKxeQ+p7TpZtH7Wk
CmhFTY0NcYAdqgkwhUr1ugIJQ6VK3+zS+JLNMMqcJVbyo0HzGvEM0o1DraJY8vucsByd9FF/LBH0
3guOOP1OlxRx/GRulUuCkhT91GtWrG97PI/iguqRiyLcNW+kVuT7tkUV9Pc398bChhkczR55YWSi
ofMzXzWzx2rx+t6j2kx8m3lSdD2efbNMdOqOif6xp0juz6PkwIDAdisaddgT3CO2s1b2JaYKZ3zn
ab9ZntcPxMuBd5hLnwdP8ssvFWlDkroIWXYwv+yjqenTYzoNCJTVaiZPz8s5tRqIHJRhhYGURgjH
2Hyny/V2YOn4kUz2Z3jW0Sy+WqIt+knDUEJgd6J8/JzabXGFAmp+50203smvGzPewitsBCADwQd0
tV7dqQIQUo3HOOdgD2zVxTh4VG1sVTninXee6pvZyeKDIZIAbt70wDVZvH7t2plWp6PNKpOdWZT1
RTFxju4MHcWXW5Uf1WlSvmtxM4h/Oj+5Km5Ew+RtD13zNcFplkY9M27iXQynIQZvO+XHPmuLdxrE
b54jXTdCAQweJ18bULqXNxfrzlBrnUYsKl7QI4XBbJO7zJ4ur91/ekfPl0IR67AtWhM9X14qkl5m
Tu1Y75SuFeckMi9axWne4T6uo+vFuOAifE/of/C7rgqglxcRJaBHQ0i5SyOPbK9uyvZ6Nw03FKCb
q7y3nH+6dDuoE1bwEdrc9SjyaglIeXl59jzBOXFHaMLp5WIK9F4K+bKAnayplO8M/DfTiwuS2Iae
aD3jsAV7eYNQXceFUFfWbdeOaTeIiHYerZ+/X9r++ioE0eOBgwWwbmt/HfNOX+qFbThyp6GPA8jU
txtNi4r/m6twP1AQOd+B6nx1lbTjieamxP9SR5tZjF8nzXnPHP9m54wEip0C7WUgWOz5vFdfUQQC
u2ZUci8mRRPA0aQ8U/DD7ap9Kkhdu8T1mO1rfUmI1erTba3joalG1X5nHfmrZwqJC+01AwUm1/r3
v3T/dfANlh7xzY2ylUFL4t92Ka3onQH5Rve13i6B2cxoAMDEZ7663bTObBe+OluWaN3jdnqHFHXY
6MV4PxfDmVhNPASG4RvEDcZpfYiImZ1iCl9kLlDs0khF8OLmnU/1l/fOQsbz50CNNP7lvZu0uCNL
0+VuNvqzEunK1qzn97ZRf3URJAQs0oxaXoXr2vDLA0YskNpqw0Uoh8M0V4jzpugQvzNo/2LF5BzG
vmEtQeC1Rq/061Xa1s0qUU8EBDeluu8zmZ4zVrXj1DrincV5/VWvFrP1RQ6RhUeGEOrVm2fmy6Af
38MBrjCERaVbbIhLL0OpC2qhU7Y2oPErN2SzvnOTbyeNq4LAQ1jlINji7ffq0pEdR3SgKrmjwjY8
it6ik0YLeCf7VoYGu7OL3hmrHy0j+GossvyYm9id7MhK3xk565f24hlQ4jGg8LE+2GuF6NUHUagR
VR1V150e1z9VVREbOQ85QQWR4Wf9kIV/v/C9edmvR4ZVnAgxBhfH65d9G7lxW9BG2AmzQCHTlHVM
fAPD9xoXMhXKoopmosPN+ePfX/fN2OW6K6ZTtYElUWF4dZudZY+NGCGEj5yWrmAnYK7zYuudt+Mz
dv3V0+R4gRKV8wwCNPvVijvBVHUmuvboI5TuI1mFMy72vN9j8VcuZlkPgdvNuCmLJIHN4+TXwHaN
DaBVN7D7Ynnkwc0H0y0sGeTWaMvQHAWCd8riZ6c3HwoTWT3pReklZ5eBbJyWLymr64Mnxi6cmhiD
sdJ3OG2nNcvF6m8N9OObLG4yOvSDelFSwL2gd9+FZMSkyGKNJKDvkO66jjUpi/toVxAQfy0JXg7n
hXXtH38NgLzAW3B65M/rzavitfmoO0iHSbi2wkJli16L4fHvL/JGhkVSBldx2G6hUNY4Ib1cQkZd
wX6QwfqCnfktlunNRHhXkKapEuA6S8NsKE+JodwjMd8IDRn8GNm7pEdPYGQElpQSdTbdrgljr//3
H+3NirN+Mo7NnsOZm0X01e6ij9KhcmtgU0Kf+v9F2nktu41zbfqGhlXM4ZSiKGlHb2f7hOXP3WbO
BNPVz0P/U1MWxRHL35x0qA4QQGBhYa03XGalaby5wiNDxSEGlEzICVCJAjgf2DsH7yasrkZerYlR
QxsUAwJU+QCOV/TG4BbpZHl5TKfq/iQ3zhp15QUAZ6AsAujzevnDflYHWQyouTWjcYRGGx1qM9oz
uNscxYFNShhdZDhXS5lqlRYk0nKiW4w7tJzvqs3B57+fikphGoXz30nvKmzIklHHMoCmU6PYtTcL
FYOXYddMc2tXUJegCEqFk8fC6tuYWkPHsUr4NiQXPrrb6Vfkq3HzaIfyOUkG82EIO3wxGgkG9d9P
kFLf0iLgXKJic/2t+hSqKqiCHPUkPf5Mz7fwpGYwzvdH2bhklnYBdUUKSgjSrHKmmY4e4OQYNaq8
Nh/BCg0vREVgQmGsH5pQj6gq/98S2Lv/Cbh/8hQ2FpQPRvGFAY2lenA9K3Ucxlo1k/wk9a10MjSI
LU0PgCFBCN8F8Cg8tQd4kBdTs7OeS+K+ugB00m1Cj7J4RSxV7j+zF4cu8UL1zk4zkD7PQMvlMIu5
8bS0ST6YfNRjaBUNnvJx7ZZVpfylVBqR72r41dETbKJKEm12gkE/HvKyTkGINXt2GxufE54ktylT
pKq2lglPadVW8PUYBav380jmeU4oNMF9UrG61JpuJ6DcLirBkoBCp5R8CdWv60WdpZGsGnGZU8k/
84qk/DoQFb7ZiMAdHIFjEcoz+qsUWSUCAr19+dvNhPohZ3PhjVLSsVebd9BCuS9NuToldfpKjIYT
ISzptRbNInQDDZlNhnNTFnr3x9VulxkRdkp6ZC7cZID4r6etaPUQxiEeeDVQ0/Y5xb6iPJSJbkmP
Y1Zr/4JTpbVuN1Ldvo1YNiMAFEJqH8CBlkcI0M6XMZvtg7BGwoY5Nea3plV6y6PGJf1AsQHZYgVZ
gAbIlI0fHJw4qqDWPHXvZSwc4kMFhgIqXBgoeDFDalJ81U7az4XRiQtUt/K7CPFnAgpTVZUbDq39
yjvHU2vJtL9h0WlDEisHCIZ23vx7f2luY79i86LVKRbx2NP0ZcP88RIZkCBJgj6pTnhFyd9abmy3
i5vy2/1RbnNVBR4xjymNRA7O8eqGQYRAAzSE6YREgSMIxydlcGw638VHUPGAV1p7D3N/W2BEz3N5
kjAedA7i5fXEajluga/EyAkburiY+RA8TMCyPM5HiH8Z5upBCgICZmJA9aVRk9fWAhb9t/NefgTX
N0nK8kZZbfgc4FeqtkGOgMuSnWcOWFVRz/ZFGUOoQ7mFSJYc2PM/94fdmjwXIBsd6TNeI+sWHF4w
UTgb6C92sQWEvirlF65+ydOtJvFw2O5e4iixvwed1bpWCRs1qZP5dP9H3IYa0Pu8yWgqLoyydVbh
SFGDUhS6iVKhARfSrPgSxl13BEWSHEQYpQBYmjZ5BEI8gCFOrZ3xtxfhjx+w2gFlSyZTB2p+EtpY
vtXdnLyNugH1oh+QgTKM6jE0ZcuXECM5gJeW3BhG3M4ldnu8rhdhdbyCbpIt3FSQV4zFj7Ar7PeG
jnXT/ZXeGoRWK51Oqnv8eRXUoUzrZq8iGdk7WvSu7XXZVSBT72Qe26PQzvz9RRdNvatIEYXpILDI
y6mW67LXKbmKreG0azS93KvX175Ka4ASGyKXKESuQ4XWQ/jV7Zo0KoE0nOtD9AE6Z+fRRZCekegF
viTG/l2BLdtzAfOc1G5M/7X1TDvOo2TCEjfSM8ISqQe/NPnrpOD6x63WQJhRmThKy+e0S8A9ILXf
JOzDvPvfc3MJfneP4Q1RSlh9zygatFogcnIq9Cr7pGl18TTXaXxM9GjnlX17LzIfKGngCGh+EaGv
v2kAFDQVepafJuT2DnaD7mdkOdGxipvvnVXsvQH2hlu96SWVW43LheHkLEDlTDM9swmDC4CC5OIE
SNHcX8jN8ejw6AsegtLqsqX/uNzaLkSUrkdtVO6D8FOulcpJaiPTi2qroypdBju1qO3x8Jag10sB
d81hG4LcRM6G8VCulp6yIbSO6aRXB8dup5MaDHsk4o3xMEteuKlkVTTRVtGlQFcmGiZaS6h7zain
iOhoG+WPWZkRH5jz0r+/nL+r3KuzyXPUgRimaihzrK2EJXDYGAlL6Ym7rnfNJP3VYcUadp1fhsWr
JMcw2oD9KnH6lEj1QxzYHph65CBSXyrDp5Jen4dZpY/KP1jaytdw+iEV86JMjnY+/W3GgQ4JFy6v
B1Te6U1df/oeulPRYxl80jMLaTTKD5r2Sqe+gtHUOV7eKM7Ox1/O/npxFDy1uHcRRrHWgQspECXq
cGg8aXIz4GQhLRWqOEVWJHkOsct8CK0ZGXPajDtJxrKLbwa2ab4htAzsZ/1E68MSY+NyTE/TAFdL
qpLaawFu7txkv0mKq2HA05BJLYfJ4i+uV1Sy5Hkogyg9dWlhHzIaWr5VRO0rwgzWeWjm+EENrPkH
3CQNZUYhvwAOdS5G1qTwI3r7Jc4aY2fmG4ESYA/BaylIUm1czsef59tpiiCfkxS7KEO+LFpkni7H
CioH9l6Tc3MoIgn4D9i3vCWuh6qz3qa4y+zTTo8x6014+IYdzJTU+XL/lG18TuIV7VSS16X0s+zs
PyaVqzWKr62d8FYJcjBUdeND70p2lm4jdADPogPBox5W37pa0cqTPuVVmZzynp1j94rzQSS97Ikg
gBSHlN3H+7PaWD/kahmQ08gGWuvE0lfveQ9qCZZbiv5AA2T0rbiZHrCa/D9IJrjm28JBm0MxM/oe
YC7pPV4voJDKHExvl5yivMcIsYzwFsZQ4mKKRN+5P3/vsNWhcEy8hEDe4I6GKuz1WHmrlEL0DvIM
ujJ8RMVBP2D/gy1bBRGrgfJzbuRGPuP3gEhYbeo4TpoFpJxkeNTsCGtuNBaPExWxfzRUC+H0jca/
zYTiHi7VWK708D7MlP6BBrfy0Uwz84CEYf+azmoA0wnFixZazd/CImwK7+BYeTLTbb/hRQvZTOsW
7tRppNnhmX2F7IYh0p1weRugEQsGsQoIBOwb+s3XK6fkAZy6vopPZT33fmlU8PcMWyx8S6zqkTHx
IbfLOzfY7dbgUuB2XmZFY8xaJSDaFHV9nkXxiWpL6iOQZBzrEryOBef1/n7feH3w6lFVGjRLf99e
J+WjlETIi2rRSTSldBqEjQOx1qkPoqy14xCp8aEu6+4VpczOGwZHPZjYS3r3f8RtKKE/AyCMJozG
3baGnqDo14IZRCCoAXLkG2XWHY3RKHe+5I0GNEd6Ie6DYVa4Hsjbrz+lEBJ4CceJThnYOFKAEC3L
JoHCKc3BSLM20M4ZCJGnKi+LSxQ04evkFN/DoDKeZjiOqEhNzaOG7frp/vRvUU/8MD4zpQeDsjN/
c/3DFHoveHEA7xeNFFykGEpmPYaLX/2sulNRjC+FipRNnvS5l6mzBacSksvcxPMxaEFI3f85W5uP
ohvmm0ts521z/WsMc4QziXYV5gum8S2YJtnvEff3ojE1dowRbnMRvjrzpR5NvnZzhI2W61lDIu0k
s72pmLZoXgk6V1OIIZmJSLLbhWPhUgDZK7Vt7XvgOSrmWovkAbXN61mqolvse+r0pCaOdITvANeQ
r0TdpR/O3Vw96ZP0HBhB7k7VpJ5s2FAf/nqdedPYi4uGQWhe11QtpEFFpIYpWXgNdYge3VkrJwGv
Cy/q+0NtBDE8SGygiWCrKZ+trhotTiJEwJdbTVXbByky7QfQz53Lb0uPrdHXruhwsrw/6MapRpUB
txr6v9iFrIFDlgkZO0kZdFI16dBISuPRpNzN9za2K/aV1EypE1MKt9ZzK2objRE9OXHxvcxjYr/C
zpIv+FSHh0rBdh1Zqm6AJKiQyCOwdzFbbYIdpbcwE8OaxqctPdE6eFQqpfp8fwk2fxsAN+pKtP6I
bNebLNLCzIQ3mpzQM31Jbb1+SmzE/QBr6jsmwFuLzV2xtKBBh8pr/1MdTm5lZnly0upFbg4nT9u1
dIHTyP0Z3eZjoOjosGBj8Bvkusz4j6yPZEyalaogFdMm5RDoZgi9r/0XIY5X4la2M9rWvl06fQqY
PW6GdW+la1Q5MsASwV6TA39udXJm3O0A4ue1H1nQqHuR6Tv7duujAVTgiQIU1cCc6nqKSeY49TA6
pJxFGftVZaL05ZDdahh9He+v5u++9HVeRtmRq5eck6sJk8TrsWQnVqJBDtggkvIh6kw3broXEtCn
wFCPfWSdEwP7pZTaaKC4Wm+9l+vF1q59QV7PK0Kq7kPzogfjJ6valbtSGfvmt+kUt7h6HLCvq4Nl
WegIkuwlp4zS5yGNdQvKXqW4lhIPnpmnhj8kTfUy4zVzYYoh3p5zf7IkYQKnCfdqCBvvOpaKZxRo
J5JlGgHXS1W35ERpw1lK+qk6xtAZHse8+ZEJ9NDCdng/JGjWgQanMQBs9ZCa3fgAuaI5anXX+lFK
Y+z+x1sGvFkfA2PUpR8NZHl1uAtwH9DPCTxJZekX4B6OW1RyfQiQmb7AxqZ7HDnml1KNevTwIZzf
H37rxGNAQlOEnbOgiq7Xo7esEg4mn8cZEDzSFHRqS4BcO7nJ5iQXWggI6MWJSbseJSgRZunRkzwR
fHF8ouL5GQEkxaMajTwIx/4w2b3sJoOev7QlphL3J/l7FjeLzDOTzqpp0SFZbcIRpqSEdCavzEzh
8RK9CYSiRW1eBiU9oMV0rDVYBHxgUzivqLRnCBQnr9QEPzZDdZqVwK9kjDJbxYVadk7j9EG1s4dO
Tx9bMCl6kfzs0urJCnvEuBHnw0VAroZfxlQ9oT5zQNDuaBghghwo88nhi1Kglg2qEdQMruBZchqd
FO6++m4c0y95Xf5cslbEVVH5x9rDsX2ecs+azfmYuksqBSd5GN0aQM5QLC8k+5LWlT9oxjkxewx/
gkdM9x5QuXoeOuGLXL3kkvKuMvOLPIU/pXR4jLBFkET0qqKo7TIYQRBvhK48DGb5tZO0c4/+ZzAW
l0AR6DYM9QUB5A/3v8lmfLTY8Ev50ECw5HpLWJoI62HgIEYF/dBYG2U/76KYn+E4H+8PtbnHMRNh
NFJ2WgbXQ6E2MAsnXe5PSbFPkTMhbyuyPZD/9ig641BiIJNYpYJ16iSg0OTkVIRO/TCwk1xTUsv/
4oZGbp+Mc2ESAIW7nks9onqL0EBy0oUye2EgJ54Ewflyf8U2Pg4HUeVGoahA8Wu1YtVopFlBE/e0
+GSDNKowHEmLwE+rvY7s8n9anUxGokNPSwfdqzW+zugbPUrgLJ8mVA2feinVkVUt7YtWpomXpFW5
81bY+Erkd/BGeRHzMNaWmf+ReeSU+jqhMrOMKvyjGETyMpnBHrZ5exTiJNXqpTO7incUEUQuk0We
cmSbXKTnzWOIbMZOXrM5Coph8v8k/uu9YJGlDtmydoU51Y/IpPce7718p+qzuReoO8L1AoEDGex6
xbixZ1WLRHISiRL6epdP3hAW6P5YVXi8v+1+F6tudgMva5sGzUI8Xq9bL8eD1EHpQOMihFNUxzmy
FFaMiUij4LwipBzP4Vi1UtTlzAgVjZki8fDQ6LmduE0UzMgQy3qNmrJWxh43a/qlidT6I26N/xjB
jF/x2Bmfx9iss2NqSYD1isnJnpUJgINbV1avP6ABpRou/0b3IZQHIbmRMiD3NU6LcWBh4S5x0HnZ
/bRAo/pp7EA9k0PdKR448bXyFqiNox/7Pu+/mk2MImbW5EN3qo1eWAj85fVwQDLYPGUl+OJD0JTq
N5l3O8YwpZ7DXO5V2pma8RNAioH8aU5HobDK/LWpJ18tkK06tKNAk6OUEWoZbOAYAA/V7HvVOWiF
FtY0nk3ka1oXi6o+PbR2bn7NKll+35mIqLl21zVfFu2u/0CX7opDJKLKQZTfSb9yZC78l+iPGpmh
43+SGVgwIYuIaIfam9+0NNHeNzyDDFBQQ4pMXW8OkYvDSDq6k2WWbw3oz7PAjyLx2lkoT6yZmB+a
Kgk/1SnmPxPl3ne5GSENPkUlvfhZfa4HRfiyMeVnJ7Zi+RDG6ogwRaVQzbTMev6C+hV6tHYgRbl3
f7ttvAuW5tViGwoZmEft9c7GtSOoS9mIT7lBabhy7H+F1oau3STv5KYSD2Vr6zuJ0NaRJfG2CD0g
HGnTXQ/ZoH3Bu5KautXlkreYaB2j2Ix2appbQZVTBEefoh8X0irIibBjPekenwbeeuQyqtGfZmRQ
sP8Opud5UGr//kpuxQhKqMh0LqqgxrqzigihPLQG09I6qmHwd1uMzSnIDLn96f5IW9/MtkECArXg
yzmrBSz6fKZYNcan2Ew6H+EtG2sVnKOsfBqwUlPl/6BrFuzEpa31hAwDrIYaMOnr8qP+uDQyoeKf
U4F2LoZRfWB/9hcszspTmYw/6a/JO5tkYzUpEmMDAFAJequ9ylaRWbeUwmx5hVfYzzipUXpVFf+D
N4C6M7GtmiFD0eShMg3YYd0zttW5wTeNB79pN/nHIOMyke1G8WqgNIdYx8hGAQZw1FoY2UMQmo+N
WrXYupB8hr28x0bZ+LhXv2ZZmD/WGS+n2pIDehnjOCz6Qt3ByHU0y7CpOeBNm19QytorDmwuNn63
FI0BBZMgXo/ZdcRJq+H8tyJzjjrqkJ6oJsNHc1LbiTcb2wiFURI3mDaI4y7avX9Oj7Af2txupLxY
uZ6BocuIxCVoRtUYZcstNfr7Z2WDLEKj5o8BV9fpYCdiVAEIn6wZnF6YjECPQp0qYRPUnlG0KJlj
A3QpkwLDpWrQDh1GYkdocztJ13IoV9c6BXMAF5SUqK/Zq0M7GLBRU4WHzkLu8PqmqyhKF9/VbJSP
iWPhntDq9UluUumsVmLvON0I0lIL16nUG1ReKULA4rhed2BPY4FWJzFDRk0PaSf0Om3U4+snxK7+
nZH51qfYN9PmczAkF/AoTyRw6CE5ntRV30al/GqhPovb86slI36UiY+qcKadQ79xM+jQB2muLVVI
8EDXP7KHGhUiOkbMNtHzQkHXOaai3JNz3RgFoQrWgRLnYluyWooUyLtcSCE9kskeXIHqLAZAqbIz
l42Nt/CMCc/2wjTmXF1PBj02OOsxz+ZGAkI91E6OC1aXnvN5DC70g60nR0qq9yggBke5iYyjaja4
WbXxr/sn4PbELY1KHn0WsZHOyOpwD4FoJyuoKfpFWBmnRluea0lTT4sA3Y+61qzz/994y+/5I4DJ
QkVRBoyHb03J5OkJSK5xTsNjHaFUValNvcN0/00cvz5ZOn0HpKQX3Q1KG6uQojpsGhoqug8rKnpf
adFsoFGQQoIO7A7HlRmgrXhB76b6CE4jppbdGuXHOGi1ztVK/Dz8WrGKBDmnCfMPqyy0xy5q7cmb
wVS2XoXgrX2MeuwBDvPUWvmh1Ywcj8o0UN4HFcfFzdp4TA5OVibqk91MdU2BVSShG4lGbj2MSLUf
wjHKzm3zoolcGSzyP06RDj8gOOdfUaHtSHjBUyC0pidYNnVzO1+aSFdrP2lnSu4Fpg3ZAUVIRCsV
SZr9aczk93AtZXw5srqzkToJ0vwcGGWNRwRL9dTHXSa80JRyXimSgQNypmPLbY4O5g0GCqGZh299
BWUtH83UG6lOvY2pJeLjNMVfUkNqq6McBGN2sAJJ/joFvf422jFeKuiajdkjLTPMI2nlD1bfKn6m
mTJCYs5sggbq8/GZX5889U3e6BjMFGlwwK1M20Pb3hJKbVLWBXNqUtK0OW/Xm02VsgRcnuWgYKBe
Uk1okivpjYPDS6klB32ammNaTuj92joWXG2KKZ2+eOqIOH616wDBM1SLQ69AtwXRhz002u8C92pr
AragL4afMGnhOqAlI/KfcW07fmthUFGH8gF0I7ZgheGVkaUcyIPfw2/UaZgN6FrTrzMqwQx08Avv
TbxngqB9rKziAzvz+NfHFFIz3STkNbiRFmfmP4+pVSHIE3AX+dgdPg2zZk1uIy2WwaX+RZE4vveH
u7n+yFUpciky+bFKcWh1/YVdnURRPccnPUQTkh1lH+Yo6Z9tnULgmIRgJ4L2GKfKt7HC2eb+4Dc5
1TI4U6TPQt/6BjU3j7km+gj3bzj9kZtr4TtkKj8raZq7lah+GXr/7r8YkLYvqTLSTHRkrxc3ljDV
HCpcmYe+Ck5ZWnQfzAnqijNRZ9Vrw0ROsvvrggugfpqD3PIsMhn6Kg4WEty4qGeWsjDJYIbMORTB
tLenb66TZRRyGO4SDQDaupDopFgRoqUXn+oQxd3QkCnbSll0jNpJHIcA85b7S7ks1dURWsajUEXR
ms6Jsia9FiMtyyyql3ec9VKXsH4pKuH7bKKZTOPXQtazMpa2xV7X5iZNWA28Ci11HzZoPPLgSfJY
dvM57P2gb/eQvxvLyc1M2g12H/DXGmM3mnrbq/EEYKEsxAllNsvv5jE+mvI0PqeIee4s521aslg8
MB6HccElrGFgSOZKmBbX0SmoVPVsikx7X4Wj9oCWZnBq7bi6dJPITtgaBY9KaJWody+GUSj6frz/
YTfWF3VynbwXxgZ97VUaViGYLkVFGJEQTz8LQwtfYgP3z/uDqBvb52qU1aFAtMhoJBvGcBA1WKbq
TnJQpfZfqjSwc7g+XPowOCuPfhLSkKDE503lhAAzHU3XCZJDhDvmkV6a7g2pfAzMhUI1RccppuMQ
c6OPsvw2tMm7LqdpAuARLVOrcYE/PFJUMY9t17U7X3BrxwA9WHqJID04g9expRZVH1hqGp3aVtLd
gSfMMTXlT8DSek/VjT1S3u3zmA2DvooJa43yBi701+ONVi5huWyFp6iv/7HiTPWSSdfepVDOvTww
3hvalB7BjEVPBOCOyhEufeibSY89MoTe/c+5Eci5R4Gug4QgxBmrJm+h2V0J0z88OYjgHyVtCFEJ
apGlVwfKH5mp+3aGSO39QTe20NIBQHNgAa/BrrleAF6MYa50bNS47d6KMFE/OqHIPyhgBD4qkV4f
CkFx2M2wz9rbvRvzZWhKLpxTOkTGavdS/JmVKY6jE44sj6GC6V4aBPgMDBl9bIsSYpfivpaNX0dL
EKeCt8xCANysf1LP+Kc2SLqGGqH4vP9lRint3Ix0T+p/0PU4h+jYeW0jnqFQJAg+1T8so2yPApO6
Y1hJh/truHHYTR503ExMZel/Xq+hEKVpTA5rOBZq5zsWQuKOglDDfzEKj8dFFhNk5rpMT5EzjmEX
hKeBZ6THjlbhF072zgHc/Chg3mgJQaDgWKzmkqYpDUTUjwDDzAfkCGQvSjPlkptMrZuXlwQVtJ2t
sLmA8DYWlQnwL+vOWopUp9NbWnhqdedn3SnK0QjjfGen31YJSKQ55XiAUBReeoXXUyubQE9sIAco
PSTVq14vUsnKLB/DIhI+IsqZRzUlPQL/kz5JVY1YeZPJR7Cb8QfAaVhZ96NOxVs3Xvu5w8AySRVy
2MaaH5OqyHBnEPxRynZF6jZXBzQDggVUsSm/Xv9uZNrjoJNkPolwBtfE95OIFP36L3YXddelTr5E
3tVhrNIyaOyaQWSz7U5akhtHsymqnRC3NRWyZBgXlGwoxa1G0awuHehp8aFnBCqKyWoOYskK7s/l
9uHEl16gMovYD5TJdYaai9TRA6sjkoZy8rkeZv2S4Xb/as54JcfUaDzwYVAnBlDNczW+oeNigRAA
SpmChD8PIzrGSLKDZimK+rzz45YrbJXzUbSXGUW10NVe53xqSKM+hH3uc5eIH6DJNOSSs/kg53ON
b02b8JDmboFkoCOlmUE1FKafJJhH7vyQZbFvfgj0l0WiaZHbXa6GP2oZ81zGhUg7yZ/y0nkN4/Gp
DiV7MWvQfSPR8teiGrBSdoJfNKXyX4EekgDM/fhWGaXydv/HbGwM5PzI7OmYLIKTS17wx28JnXZo
EOCVfCwKag+BLcWNsNPemfLtKAt+kmwbCNUi+ri67NpSgWExo/xkZuroyl3SXKIs3RPUuA2hjMJ6
LhGU87RmFup47aSFMgc+gD8Ve4xpOsco8x1UNR7PKviSg4y/9s7JosR38zkZltYFdyp9BWDa10vY
xpPWGJh4+xkmfUqsPFVaXv2kF2TLR1lPh1MFLhnHW6dstIPI2+y9EVhj7za5MSruIM9cwpUlvwdo
N72BE5O4hOVXE7fyD2Gvp98RzLf1I2rhvBq0Wc0/RpGm/qw1c5oPlSUm8zD3sfxdZEo+erVuTxJV
pA7L7bEZ0cN1aNhmhyBIVSxWtDn5iCFwFsBqjB38YfIoCF1LAzPotUrijF5slGHgBb0hOQfcQ5sE
7EsWPveY0D81uQi+jYOEhuzoYHsZiilz0wQio6uClX3rRaV/UoYx/1V0avGfpArrGHlL2RhoSxo9
29mJeRf8NvvsnJcYgSPTawuZoQLK3CO73BzJwKyhArJiQnif+zT6mdg1J6BM2/iHNDhK7iI/gBiw
WorP5jzBfIf88Vkp5wr5eI09cEoitUCKvRMghMC1/hx1RbyacYHtGYyc5jxhqIklMn1eUEeq9KQ0
ehwcNcA750jgL+2qkpx9x8Vk+FJUevuW6crs4njUvtl0jw74mz+lIpcQVENUvQAwVFFwKQacNvva
eCS6WB8zaqNvdZIEx5xyUes1hTNhJyYPzrmTklh3U+TQJA+PiEr+T2Wlne3qgxPHB95ERoOcZspT
Ab02qcW5N3AGH553+F0p5r72hKKIl6SP0unUGBUmsP8rwyBgxMMGHElsRXCxK915k1Jspnq5MD5l
qJTkLuqbwbuxdrr3Ifir0C3sFPS0kkuYB/HgDj/ZmSlh65Lnn+/HmOV0X8c7alSQx2mHIQ5zQx8I
G8cagzQJ/BAjm0MQIdAgSkU9Wa356e9HArmzMFDRwOBlf30UySxqtQlzquOIjTxWbfSrE2n9Ijtt
vJN6bs0JgJiK5yrwDbLp65HKJAyjfowYiaeBX4d58zhXgXFohfT1/pxukfDAa1EmQ/GG2El3djVU
ale2LbFB/SpskWnS5vyjZNHpJzZoZy6SCaemlk4/AGMvCnt4klhg7UW5ZZDVN+RH8ANkcmBaPasg
N1QaULohcPw8xN0qG83cNUZn9Eu9+KRO4hGiNJ4agT0cjKD9USQ2xQ3hlI+N1P0bOt8TaXjsuuBb
bJuPZqSZv0SFpnybaNXOLb/xXSgkwS3kJYtf8nqxxtqadblkr3VS259wBPkna3NxhB/9f/Tl/5/0
sI3bRqevC0wLZgitt9WL2cbVKi20LPADwyy9Pjdo9wnL8ihkyyhBZBp+MyBB/n7f0fxZ1KoWPS3w
atf7LgxivFXEUpq2Qvlr3ykTjjTJcObfNf+LpYTlRP2Ig4vk8+owWUqnO1HBUE4aya6I08gFMFSj
J9nNO7Pa3ONkpexvG44N5NPraTkGXj9oeTh+3wzAZMogt46OZLTHdladI3b0/WXg8j1KhtJ7tV0V
F9xI9q7yZe3WexwJHd54aN/iGLlaW+y2wolKhePPiZL5FA1pkEej7WNBpHlo4jYf65HXSWYUe191
c2TaKsg9EVDYu9fTNzASSjCdd3xc4fpjgYmHq0e1/SD1SKum8RB+msqkOWIUqe585I3MbBGptOEc
UlNW1vmfHSKn0oRwcAUod7T1K4X+hrOnNrV1KhWSbz6uxW5ao4SHmjZNjFOWX0hB7LWJGfyA7fUE
us7aaYhvzodXCIgZiio3AtU6SVCdparj67FZv9A1LNm58R7YaPkeNzvFoYLMJYO/71rY1AAx4ZBw
MEqBlFPfaK2vKWP2LFdJ81xQed0pDmxFX3XRLQeZQ23uhoWOvc8IysjxpSKqX50J0Zuw6nDHLPuc
KNOruM9p2AC0WvRaNMNen38r1BFNeSewV1RjjTKIMWWK5JzhA80aLlY0Ou/UxJJcoSLLQr8LMpgc
j1/u33tbZ+KPQdcSU0OlBCDdGLSlK/mzNYPkUbPy2IeHl2NkiI1WqTW6J1nmx/sDb86WSii4zEX7
ei2b0Zn4fIFL4uPSP0M0pCk9W8uys9zVzWHqovIDElw/74+5UVGmBKMC1V16SbwkVhFAmEYSIOXE
CVGiH2XG+4XnefRPr5vSQWhT7yOUMmP3U+iqbyVh8dCg2euGUot/bGcQozHWBdMoTTRPrC+G1NTv
WqMzX9QZgYKcLeJD1jXPte6A/6E/7NO+xwCU4hqwTLRVkYMr+E818bMp8vD9/dltbl/kxNG7ZfcC
fb4Ob3oyllE5sKJGIaWtK4O3ehStQyKPU8LPOENHNcWo8VG2Qs1VnKDZk1vZiD9Ud7lcdAqulKFW
kR0HW4vXFtdLVzbdsyzH2XM82uK5sfT8MGtF+Swbff5kd5bjtkjXu3VUD+8k3nFeoaSyZ6YWboVi
tM8D0mLuJPrgmOWwqFNcWA+9DKKym+3hUZVm2cUlEVeusDmjsoWO5Jybz3Gm4FTWdfInw+5Ht61a
y3MQ+TvKYRt5sgoaZeS3HMxZVR6RGEQ1TdFoLY/xTIf7KDSaKDoKXzRQ9airT3Y+F886qv9fFSVM
L/e/1kYIRfkQuV9gDxS+1km0LLJakhv2lNHl/XNl985RjiNtJ6RtHO9F6p0OFYrX9DNXeyLKjThQ
7ZqE0pCsY5iPiJ1WSuKFTUupaEozT807rDy5TPz78/udm6+i94JbQfeT6M3DZFmAP2oeZaz0Q29w
24LJzS9VpNX9I0R1VRxsc5QDVDir6XtmJMqlCjkQapSiy5aN1hEm2DgdwH3o34q4ER86vI/1A5JP
8pMtR2WBynTbIsEcK/Elmq3hrxlNC8tiYTIRl8jC142KdEptKZOWNcN09iyFmP5ZKqZ6TVSX3qzq
wjMNDbk5HhS+5Ig9EOHWKdJA9HLfLVW+NRY1BOsxTk1JkpYDsZ3UQHe7qs3OhhLshOCtLQhgi1IR
AQgwr3b9heLWtpDBY6JK3Id+bKOhF8qhvLMFbylrrCfJ+5IA4X9trdWmxziPc/yhyfCaYYh9pY1t
7CCHFgG+kVQtwysx6T+0TRO+tY4xPwxBFmfnWMpi2h9gO3kDlVOXut3oxB/ub9LfyNf1JqVgBraK
ihKFpeWW+nOTOpaUBFbm+ENnerXkfB8TkIayyI9FaJwrbMz7MntxAmokof4+H+T/pP38XE35Q9hU
GCMNx6GKD4aMwxaF8arTDqk1niWlPKpIGUsOtPqQDSM0/OuE07gq0jI767txkVL0W2ADkDWpx60e
EHFmihSKg+3zQALpKsCn5JVY7BiNJ8XpOs9agKE767ZsjfW60dgHr8BbeTEwu163bJJTMc+m7U+W
aD8GcWK8OsAmcCufxpTp1p3j8npv/gNxXf0K4npo3FY4P6RG55/UfTy9TpDNfwZgGxtPH8fnhOp8
7kZGnHxTJQWBywml1C9ZauCy25RoqB6mIFC/pkGi7LF5Ny5OVpDWCaqKQJ3W74JRoGEfFZPtd86P
LMvnR6Rv80tRgSize5SaGxl3tqhu0qMWwny4v5QbPdpFm8kArgOiFkLx6tbE9TuwKvgkfkI/2LWS
+lEJ2pOUNB+xeqb1rRS+JLIPhaO8j0zplw5VRo1bxfvfzJ1Zc9zIma7/SkdfDzzYl4ixL1BVqOIi
SqJakqUbhEZNYwcS+/Lrz5N0+xwWqkyYfXUiHA7LlJjIRCLzW97l9ce4uoscWkfkR8/X9/kL1ZBD
jjLAaMESeQ/aGMv6/cJ9WSbRwQvrznfCp9dHvHb6gLYnHZJRIHCm8xHHPkfribw4ENqIBlHhOtiM
cwS9Psozcma9Uznh8GCAXgyTef2FJypKLj3XWxfN3yHtugHWqhBTAIjv9axI8ICnGS5oqNxMWdmc
QBz3O0+Lrc9uOEFeTRzzaGtRfVzwTA3SpBxPtLLj+xnFxjvECI0Az8/0NNlx/oCq+9sbllJUXWKC
JMgEb6HzVWoXQylbYbhBPejZHS0+PVD1EbPXSG+O3pIq7yJFmTaOlKuvhhgZxjMMMxAu54NSD19Q
ZlncgMpMSgWzxm67qq2NCOHaZ0ehErYU7UqyPP18FDytRWOEoxvkGt6EsJZsyqKjF2BGm362rKS9
T5bEuyvKwf3U5Disv74zrlVDKIJIgRmUCSR5+Hz8sBlqL1cYP8Ny9GARjhFLZslNBTJi14Wx98nJ
k5EoYFx81cmontu9vvEQV1dawr5A8nE7rpufikiAXg1UP9zY1Hw83s1Th+TG/vWpvj6Kp64+NQu8
4kTl3A0Uo2nv+7ZEMcBTuj8zF/ByGgAzYPv4Ep7dpVRtZgosLVtV67Ea6DVnH7mIuPyJuYBlQe+I
kBYo2/kouZVhL9wP7M0EP3Ijsj/h/rsFAL+2NQHhwReE5yQ10M8HwQe2QzKY03CKS/09luPJw+IR
iCmzm56M3EEzZGoRfqgr/eCBNtuY47U8lV4XT4A/E9zSNcs/dIysMlFb5tOIHXSm0maB5531mBvU
rvu9s73076aR4SWOqZKK5a5qKRnt3Kg2b8k4M8/HukdEuOyU4T/6gZqb7ynV4O4BGjn0OkoL5VFt
Zh5RXWmo7TUeTF87xYdxl9WOeL/gExftjJ7/9pWslp0UxyseOT6jR8PL2++vv9RraQqxNn1jYjCQ
/as7EFRGLIY6J4apoIcDcbeIHrgVoGiOp5Sc+tAZvbWbVGf+9PrI1+49SRKmo8gZBMPi/E1nul7b
NNS5hZYo/tBgB7Gv7ezvWtN8cnv3MXZwfHx9RJvfuL6QXo642sBm7gJwUbmH0FLe00b5mTv6coL5
tVvGRdn4Jq8F33hvgAFD1hde25qwVzd90mc9t2w+KuXfMRWfal+g632oW7QqYiKP+6VFfbaclS+x
3Xm3I+qU+8lws13v9r+Drn+zQSDkcq51ye4DKQGe+HzFG09xe4UmSBCh+nYqS3O4/Q+yjivv9WyU
1Re8DHETRfJgnRElOKImbgaoAtp0Fdv2QxbNyXtF/RP5FBpsLggmilqk3cb5zNi7o+LJY9aolpFE
YJl3tixuvL5/LgW8WEB0dKTGzTPOZ7WBbHwJtQqoIsUlffho9V5MvFLU+ynW4kMbae6XBnfhYG7D
Zt+as3FbGaX5g/7j8F6zwvw2zhRlt/TALl5/sCuHpnQyBhVK9qxSVDyfPmqxZjdUKNTEi934HJKt
9JwkU+pVa1dkBc0zHFSDwTK+umozfH599EsRGQ9JJ7kmSCTAyFdXy1KQiCw0M8KAlHFodl4aje/i
0BrELoG/gUQf/ob7zG2jR62W2imS1B/7iaI4d0tXWzg9ghn23ZIEZa/QNT5gxpTHQVolufwW+Lr8
zM3Njce+cvJBpiU3lqRQgJGr88eZdLzRR1lx8vTx3dz3xW2t1P0XL4+RFxnQS3EofAVqG9ob3Jsr
QQHtCHrFUNWBjKx7q5mqUTjrEUWgdtT/rqVTv0uHxd1g318Z5RkCyZfuSOVb63xTeGmeDvbiOoE2
49Xqe64wWt8yRbFxql5+79BNAVpKnh6n3LqcrOZOY1Tt4ARh6+V7Vcnixzht0p1lTs5xIu3xCy/M
Hl/fc1cGlc0W0EVAYSQo5nxybEchMg3rEjPU29pfXG/+UHna19DWm/tKLOXPxpnsjeDgypFO2RAS
pixYoCu2bvPgaZRQf4qdAPHs6JaCa/s4W9QW3Egz0FalXlprInxoPDAn02R7D8iHiKCyaWK2Lt1r
0xFvTxgok/HpU8uUUNc1Jiju3TByW8MOci/MT0ZW90ccbuvD68t9eXMyCjxX9PjAdUGzO19ukZtx
gneZHeB4l58a4ok9SiJ7FPUmkpRqS0R2a7jV1m0Nr+3YVXYAC8jetapoDt4Agld1+nCvJ8Pbo3Q+
f5I9OmoGQpTP7/1FLSrJlUZZlNkOJkM0x6mjB5sLZdzYPpcHDqPIAJ0zGrPHdZepaW0DS4fWDuxQ
z/ZG2E4fByMygOApjIcl8r0D4mC3JNMWuVCu13ngQ6ERLDa3PkVhGt7nry+PhFfks7AxzM6U3Zy3
yOGZeX2TZM6w1Yq4HIrpAedgQSEOrSubIkcehwDSCpJq1G9g5IU36pTV6cahc2VGUgAImwxJZbsA
YlIzKCJIV1aQx0p0lyWpfhqAEQVV7VQbp/WVoWDV0qiRSEZYWKvL1exjxCbKGF53olRI5y31DucR
by+qZasUdHUoKWwnvcqAZ63eU9zGSduMnhmUVlIFyogEbjTq41GDR7ixGa8coHiC2SquFxIQsIZj
00hrungxzQAXbHi2WYj4YxxZD+qSZF+1RlOPlOyWjbd2pTPBMvIVmDCqIUGtKfOqRtKEO7WBji1J
cD0ibTcJdx/mjnk75FmDDuZgPo6R/jP1jORTZgAjxAsmCabF845xZmm3C1oiezs3uyByszwQbaP6
HWJG9044fnn91LuyRs9FMuJl3OMQOjv/bMhIQpLAhV4D3vQcdpwNwc4EiXZqijA+vT7YlTOPvJP2
M2sjcdJyb7w4g+jReS7yT2aAK7pxR+hhHZVZGdA5xABlVorxzah/wizgPWS7SHOCsDwfb8zFyCcM
IjdcgG02Giznwi2SjVld2dHPbCUMnaUsxfrjcdIhrUWeMIo9m4+2l8+HKF865P45zl9fQPnAq0OO
RBaCOs0jIOBrmCqO5HlppA5VwbnR3odeGyFKkGyF2lfA/ohncYojwk0zm5b2+brVhTNZSLbqAWbF
yq3iueFjm0WCrhQ6JpmfmEp1cGsx3eA+Nj0VVTMH5WRONw36EO9p0Vh3nk071ErqakF0J8/Rp9Ay
vFeS2O+deGl3gCLtD1Yez8FbF4jmMOVMWfPl43NWB1ln1FVnC1cPMosiey7Cn67bRH9mECnlghio
ISPC8+XR6qXoEVHWA/y8ByByVfvdjuryt9encvmxYJNMmoe2FEUi+u7no5hFlKWIEVBaRmHPpw8T
75auI00ARoFKdLLJ/7u8u88H1M8HVEZI3ulkO4hdKN3tnDcVtcu4eBqrLLmN72O4flo/7EjPHKRe
ejKxZIoDZKHGbwVOV7DBHe+xbav64CTUOMkhy2MrENh7fV0uPzceExy6LB/TUFk3/IxkqQHtOU4w
J1m9q3sCQTGqvQ8WwNh40VcokYyFdgBFXM4rrpLzJcG3yAPDhf12EiGFCPWs2WtVpe2UOp2CsBRU
ypHvvlFF1e5Rapr3Q2YqO7usy40z5vLD50EwN5CVXBK6NbXP9MjQYHw4AY5kw2kM0ZY3Zm+reHSl
aM0wMAloB0CYucAoReWStyHta7oOEXR/yEqnKIx7v3ZrsitLoP4yI9mY40J2J0BDoxCpaRvv99pU
paum7DeCo1vjsqo0Ju2h5x/EkWPiuRpXO0PtzTefpAT6EmQMfIHUYt1iVIWrVdKQKUi60dmH8zif
0tIpD6/v1WufFE1pQjg5Egyq8/2j9s0Ei0aXlDYHEKCrTSdtcZ7G2CHp1jUYT2NW3OrEABuhz7WP
RMqcyxKv1O6RD/bipkVStgvz2mQRF+Hcda0VHtowxypcK7eGunZOcToRegMxRZzEOB8KTwVDETPv
a+yncj+kdLQ0LUlxVe641C3z7YnMc4pGiwgErSTgnI+noXTdKtPoBLY+Vzd6n+R+PsTuRuhwdVac
7/KrlwfwalaDNkvg/kRloXTcHV0TQRqelKekGD8bU51/eH2jPFPEzm92ZiUbcZRqCB/XH3hC3S8G
H8iXB6jpUJX1tAu9XgeDPIeBHhnRzWIMtJCoRABeTaZbHW9ISB8iPxUTerwEit1eUzvzRk0NVCOK
Id93SvI7TET9HZ08DcivVZ20ThO3XTZ8W3LoFZ4GNmEIi/59WTrGAdJD5KMFEu01pNj3nQYOJUrD
EqT/Eh9fn/C19aWKRnAmqT7qui9t1L0h5oWKitLkepDnWRhQdmA8OAG0Hw1tC1MqX9h6gTnWpLcm
fQCk/s+3TUYDUA1j1w7mrirR2e+9ncM67mM8NXZRZAi/hR5zQnPXPo3EXwHME4wBxiZ+n5ije6r7
wfCVaJkDa8FQJ+/NcTerMEmGttB8tPSHdz2mP/cR9yN9E7e99UJ3Orn2MO77RYI9x2i+cRav2QEB
UyvfQ034JJoQf2ScPYwW1Vq7cn1Gce1qwnYrtY76bKR31YS2wH8JremipGmcICsgUAplaW/zlHtv
ocn49fWXc+3YerlWq80vtDpmj9Egaj299puuML5YnaW9r8PU2NWGbh+Rl7N2HqCp3esjXzn8wXMh
JOeR8lJEkNvmxbk1RZVntk7CsTxY9X0/oa2u5W17en2UK6cj6DiudPRM5Rm5Cq1AyU6ZDbs5GPIO
28fcEqfEqO4na2o3jpHL9Ao7rhcjrXZdURhInecRx0gUWTtDL0csMQBpKwuQI0fBMrdRlebPLCLc
CWJgGaSunU0U+Bxd3abcOlY5HUtPKPQM0i0887VFpBpPe0w2gKx1oTCu40iYgkJh1vQo1KhKiV7a
qN92irWFmbs6FKeFBNCA5V0bHcdKk0SWljsEm1m9rz39E2zf9NRWoBRe3xlX2h+kPC+Gkhv0xQas
irwHs2vbgWJbzjvPiUXQhlV2b8LBCiYvFN+VKv9H6k6dbw91fJu4xHp92Th+navNXV/aP3MA/xsx
0b95LPof6MRdoe50Q+klXVHwXRilqh4dDdPM/exWun5IKtX2XbhfyFIk4/xeFIvZ+KFVt3fuaIp2
X+OAcbLnCugZOkf137NOnbaKp1dSRqrvsskJPBgvqbVoEAJXvPyBV2TGNtITcSCq6W7xnO+at7yP
FVBVqkYCY8J8i9MPRj+dBj1+N0rEc58lH2ah3Nha+aWyut1sqA+to+zGBQHa11/v5fFCtEfhjosH
NgziYOdvt6X92OmVtQQI6oc3qLz1OxUdwI1NdHm3yVHI0KXPMEmibGW92ENuqFo9YmRLYLVxTTaQ
vwuz8EEbWnvnqFA93zonbiNK1oCQ4LVcVHBEHyYWRCU96HWjDiAT5pBYW+Xz66M8h92r+1OmHzDc
iYioPKwmRZHIWdqc8rirKCHIgH6c7zwrGg5d0qH8hR9VUOitOEU4n/hiqcYT9nb1nrg4P8yTMR4U
LAMOWTGnJyXPzQevT5d7e7TBvnO9HlJ70b7+F3QMDRS8hV27wPRaLZ3xAK7F9GFMbSEbr0Dj2LJU
+6U7hKQ2rjbDvNRz5GSmHUiNvZ+zaCsffZ1hn6om2u7h1O0UY9CPil4sH2KvBHTpJRQ/isI60djf
5N1f7k0ehyKVZLbD9Fr7cOC/O81p6tlBLLEtbVOgYqRH5tEKzcJP8wXBX1dJdoXUJ1Rz+6kZygHi
eZ75RPaDPzZqHzTQWDe2l3yvF++dYgpQcvJOLszzzewpoHpygoWgjcN7QqLyk51F9aduQMxYqOqT
nTjiVED5DYwFhcrXd921NSFLo72HThdMndVFrY9DltppaAekivNeS6YFs6Jkyx/68nuFr4YSKPUi
olFUGc+n2Gvh2FL8ptFW4c5rhf14X875ZxOexiHtvLcjmRgOlzjwmA752RqiIKkafdI4dtDHoXMI
JyPZ1zpK2q8v3ZVGHsPgWWFSiybzXIt+FW1saMpIg6nMst5HRinfUXL/uui1t5/539/HGcmNprFu
jahCd9p95yrWPu6nL68/yOXqYjGPzCRSSDDUEHY9X91GbzU7ykc9mOb8G8mqvrMUCNCRl7tA0spu
Y79exgoMB2eM90nZH4W18+Fqa8AZ2S71wFwUpfcpIPX+kBfxnW5X5psbQedjrbcndyqqjxmFwFCd
7m17+N3RkdP8E+uH4RBq1Xx9mLedTyivwsxqbJCZ8wxH1e099WDMojo4TUdO6sxblZFrC2hBvpaL
CHDflCHti9sLS95ZAoa1YHJE51fo1b0njCwPraVNh9endm0oCngqBRJq2nQfzocq1QJFCbS9gCeU
6qFPgJCpnYv1mhNmG0Nd24W2nBaHCFTJdfsTXV8I5LhCkGqa5nujEuIWmV9xiIAB3oWirDe2odzV
58cmdzFFERgquBw4a4wfx/WcxUnF1BaVkuBIWe+QYP1KxtcVh1Cti70CK3E/5d7WF3B5aDK0To8A
Ji7xx9qHEsB5ordRrgUY3TfHCgcTv8TgZmNBr4/C94zMEep767LP0ilzrbmJhpuvZu66ngoT2gdb
/mbXdgg9UFJBZIcgt612iOgbgXwpr026AsDymhesOwUmMmbdbEzo2g4BlMPNS+IEYmX1MSOlrcEs
q7VATdvcT6PJ3jdxr+8jMn+/g0S8kRpeiT+AB2vYqiHjZSE5Jef+4kOTKL1lVJC5zrUu+aC4CAaZ
amT5GZ4Mh4INFPsGeuJ72wv1k1qry42p1/WuKZ12F46i3Nixl/Pncch9kJGRom7r1knYkqbS1FYD
Kkn2Ya7cHhRfhqkbtNEDdKsfb/32z4dbXQulWmkDRxC+h60LBUqtk2DkvgxgGf/2+kiXO5V4nw9f
KsYQl60PtBYlhaIoGUnqfRy9OhwPuVbWG9YzlzuVViI3D/VWMkiYaedv021LJHYrb0Fsri1vCMmj
oAT+eUPpbavF/IyQPz9cQKJhX4B+LLAgWlDnY3llXURkm2rQ921o7EZ1Cr8vpW4Z+3pE+ccflDbM
9mMeLkRluKrfpQBNRRA1Vdzf8lfG6FC1eqwclTATA8KESvNxnlzj22CmRr1bKmfZx3j2PdTx2JcY
qCxggTu7a1CpLRO3fdSV/qeVDuIzXmGp5oeiX76mS9iMftf0UCLjQdHpUKRjnr+P3ZE8oNDSWkP/
V2FZsgbo6+RUn9V81OC7GaP53Wp7zuBJ9lv2b339Nvk8UBTqBpK5vjpCcHWiZ2oPajC1RXdspkQl
R43jb6+PckU2izNX1jPpWFAUWasfxASnUNHQkA8nhb5vMsYPZbk0COihipDeW2JWUngOpZXusTKr
oZi6Q/fBS3uDmmtozPeJYo13WR9277slC2EGgrPaSkzlGXa+cdg3lLxkYwW7pzX4YoH0lDdC66go
T2jL2yLe0f9w0Rwe3WXaT5WpLL6l6K56rIccu84w9ID0trltjdRBRrPbe+BC7yiJhD+stkkKaY7V
5TfCDo3i5HgdMULa1QbYhqQ9WK2DTKhRi+QHjeLBO0aJxQAxIrKL3xo4R0LJciFmVmCvSp9kptR8
IAii3pltFZ6MjiogzGddf4Dms9wnTus8quaEA5lad2W7Dx0cw3zUyuJyh9pkf9B0xEp2Wmh5k59W
6gC7a9Db+zkV+S6FrwpTuMjKH61VYu7aqor2LSFAeZdUOK6c5mKmeoPCvH5w0X6vgIyAVN+FKXrE
fhs35rTPXasf7g2vaMm4jBi9lJh2JJVgyvKvb6jLAAIkDgEYqAUQTeYa2jiqWaJPZTYHxmSXd5LT
ujfGuHhoOgVAS+HFkMHb8r2dTVvCs5fnJSODz6CCSOJwwbTALZU2sEdrvrHU4aQDS90bbjls7MUr
o5A1GrircPM5qFacn2EEmaYyphRJuj4dkZJdsD4wJ/vNAFFMK+S3L9mXBH6rU1mzagdhvm4JoqpL
7mwwYrvELtw/MZeXo6xCh6yGKm40zQK5qO73RT1XgWfA53p9R1zeMMwF0AexAguGgsT5io1uNioo
X7FiWVn7VZMYvpmVyy7ihNtIHp8tB1cHBUA6sIKcmQZ52yrpqPPGGOpZB9dh9hQX4qnIvzZkVc1t
rugLJ4KS1/ftpEblnZI1sKZjY8RnJlLnSvFTQ3HtQ7eY3Q8h4uHec804PJrhXH/2qHvHu0YocN8E
pEC0vGpP8b1m6THtq0r9oQvhzO6HWku3qshXvih2m6wkSOMF8G7n65dlGETNVEeD2c3c23nsIto4
rSTWqnq5K91WOSjFTEU+jp0330ESVcfAYKwIYtZErLwcUxxxUl5dZKr7PIUeTwlZ/TOjSMSgBLu5
pIrnE4zA9TrJ7M4BiRB1VqsY94oRbqUXl3GiJAaQr/0LmXI+SqM2BSRGEwrAbMRfFmvojuAU82OF
ANCu8BCee33bX+FYUuGjUSOrGOAF14HpuNh509OLDQqQz3d5pw/VTkuWr5ERIrzNx+1PgmjYmzXr
C2wp7wMu8uLogJX0DXcoH5tyaW/UKhqwAsO7QRlU5N+SCkzTqNcns6mJwEX6u9mp8WfoQ+XGEXS5
XvL04TSlAgJsYd1Jtlvh9GptTkFjamMwNmV2H8+J/Sm0Jh1j397eCKyvgFZkZwvOIcKUKD+Yq3OC
4GYIUXaZ0HzyQHCnSXSbxG14O+nqZ3sy0gCREggkaB6eyDmKnVaZ/btEGJ9ff2/XnoOGjQy6Zaee
qub5RqnnMLXVqRsBrJbi78C2cshBdP8+VCJq/qEoFGUACYxFeTDqcf5Yak7j4Afn/CjNsdiSqrg8
PMntpNYbYaDkQq5C5ilPLLbGs5o3PUWjcfp7C6G5fTHn+ptvA+BClDS4tSWi3FrdOU4aYxqVM9Qw
jNH3YVb6fQt8ZyPfuLa8VK+pBxEbSG75annxwfLswc7HgAL3b4jqhLt8oFs7LwjGTPn90lm3kzOa
O0Ufbqwu/V/KDVtAuCspLKkiSRVpFbE1oOjzV6zPljPkc8y2ztBQsthJeCzq0fvcNGqf2l5FE8Az
gqnsi103zu1tmOLlUCVRtyuSwdw4KeTGPr+0eBoqVnR36L6QVp8/TSYofQyKNQRFYhuPohXLfuyr
aINNeGUnofGOmprseVKtX10jWu1Cj2gZRan1GiH+qP3ULXaf+qpitBszeq4BvJySpCzKYpuUJCV1
XddyxhFKOPF0HWijquPEl3aImql6nCBlnMSEzFGzVL7QB6ODnFUWp8Gu+rtcq7/rRdGbBwjQKQld
XWUm6L1oKfw+MsYvTTloyi2WgmmDXEJeQu8gTH5ou3j44iDz83s+VHg8lbjipoPKvsH+y97KmNb3
sZwbhTjOKNnzAKF7/rpUUSom4mE42YA4O5B6ut8m9Jl/9qWBF18Xux/z0Mq/u0oW3ZjV6LwzhSJ8
tJzpICVoXQtzaO6awtFnP81Uj0lpzgkMLjDpGGL566fZem/Jh6UWSpkGzJFEDZw/bCOEYodTXwej
WTq7eFkcQpdx2Qjx1ncFo7ChUDKhco2G1LpzHzqNVAlI6wDkGFTRnkQnj0Xlh8n8vQRN8vqcLkht
cjiKvLDLAOJLKNz5pPLILTC4Bto0tpl3KPp53vfmYO8V6e/sLlYLqLI2PppTbJ5UFVdTr0iVU2vV
/5s2I9epHrUHu+1bX8/0zs+Wpr4Ze5omwFS30qGLDjjPqvMfCe1FzhsYwOpZASvHA0FpUMV2/ODM
dXJv5LH3Ue/s5kZTKnpEnRE2+FE01SOszPkxdSpZ+59BqqRmKvTd0lbGx8Uzt8TRr+wN+jg0HFC3
wJNnrY1ezriiW6Kogwmzdsh8RhxkVbTl7nDlcyEKYhToBZSZ1nUMp1YxhgkFdtRzkz8g0t6+w21q
2PVJab0TYWm/Q402O8TI626kohewUNYeQwHMlICdgwlfE7DCQkeDD8eTILeKL4VdeX5kqMixNJna
f5owCnsIW2iwZht+E5mNRnM2jRvX3frURU6S0r3qUk+HWUSh5fz1Y+Vs6aNjDMGwYEaeNHZ7WzdU
sBDU2BIZvzqU7FdJ4SKJvz4fCiVUJelc1NaWzH1qs9m4mavkq12ILTrExbrKSdnkBORYJAYoxJ6P
hGJ4VQinGII6xI5UjTHncbLM+GTPTXSoMwRbJsTz9uGYN79larkcTOPNlAKegdxYBmgeEb2xvmHs
iNXWBq8PFhfshZEUHddFt3V8XllTmYG7JkVYFbvk1Zqm1uJBnwx7CK9lBpyyDXckSv1dQQ1g4868
NhTULIt1paxOo/V8UeMWUJ5T2T0IlFzda2aU31bVXN9O45Yk3vqLlEsHMpTvgpo5ngirPblYxjTG
EW332FHLXaTQbeldKzs1mGf7xmK0j3j4dgFYoS2vzAv7MDk0slIUnLks6J6tJoltm9GMoumDKJl7
rMMMzbdED7Xeixpfi5eSem1c1p/aWObg6nK0e/BnvdaIuzn2xCnUyXH53KzAMIoMl0Nz+a0Oy3Qj
97n2LqQPu8TbSMSN/PnLFgedjDAGVhqoI8AEG6H6YxOJ4QBk2Np47etDGOAEVwDvgdKVFB1bJb9E
9HOPxXwdeJ1Qd7NJWNSP4daV+ayl+jIgYxiL8hjlU4l6g557PiPqnsAkokoEhtmj/Q1kdf5uqOwC
P5od93bCZgduDK6pD/nUthhoxzHuSeWsN5pPdTtNUNk0xvAgSlvf57FpNGABnW7fQCEKnDnPeymg
HoqjGCC1++Tv5jetb+nEiiXBsTrK2momkR0xY0APUdzOeofVn5okHBsq5tH+7I0tEKy0Sdpdbpfu
7/wi9cky++6zMI0o2qdDO5R0W6HG+UuXVMc0H0o03sNc/AhTK3b90iwt4C72MMSBF1poeril1n+0
Bg3H3cjIpGwPwvxqXCy/FVkI2ItMx28S09zTsaqGg5mqCoQBJXEpsdii/TAu7ZxshGTrYIlXgZaq
jAck6fPySvBSczRTSwR5NUx71cjEcfR8LJqEljgbY8nzafXaCcqo7JPHg7GyV68d+ZAZ1HYhAtCv
zb7w9HCPwm8G6obutXCUcI8c6NaN/ywNdj4q7DUbW1ZZPCIaXCU0vYD9Ceo7YYatAnI0MfNsX9iN
9CQfFu+9VedeT79wTIEBh/wY8cNG/Wk5MTbTywxlJbHn8Dv6PMt4mO1kfqj7rLKOZtW1cWDqiN+G
TWhn9KzyRRwm5PTnG9trkscZDu/gKzEE70NSd6Hul9g+HEIvRkbNIHWfdkpqTFgMkRfqezq40O+d
oosgTEd21wfOGCUZGhKaijC9UeMsi2/YtBxGNzHmmyab5p+qWQy0nezqxpSOl7OKSxbDmP1vCh86
JvPL4FXcFRYElNcD34vypuURrMFTRpuPa5eo8vwrLutOLRTRZpRCeJ2pktJSLfp++ZAsIivgm1SZ
r6uNUfIdZXF36jphdBTTOuX7kqNYdaMuQ/Vk9EsC9I0qqt8XBRJOZqKSbaU1bu9+Oyw5zZKl7Q6p
EHZxiFJ1qU8o0uHnMJZzVXx4fVIXyTgHEltEesMYIAJZ9vNJxXFvdFnfJEGHQTZspcHsl71pKPWH
cPYUB/PIxBO7TIm5MXJodM1+mISX78QEm+xQuaZG6Tqs/hk8/veZxnr7t//hzz8rMYPEjbvVH//2
fnhqur55+uXdD9H+EvTl7z84V8r/kb/k//6j81/xt3fJz6Zqq39067919o8Y6Y8n2f/ofpz94VCC
PJw/9k/N/PhEfto9DxA9VfJv/qc//OXp+bf8Nounv/76s+pRZuK3RTz8r3/86Ob3v/4qW8r//fLX
//Gzhx8F/+zux4+k+FE+JfmP8veni3/49KPt/vqr4nh/IQdGzJIYm9o+6f6vv4xPzz9ytb/QA6Ic
z0nAS+Yg+vWXEpHb+K+/avwrqr0EkRwQXEhSsAry7B8/ggLJboBvS5KNb8Ov/3rED/88ZP75mliR
P/78C2WYD/jWdO1ff73Af0rYDGgqpLfkU5Cgnu+uchrGshQxCitJ1h1TEoL3ehH70wLzR2unKOgM
LfmGsMzv7qhHHxx1wtliafdqrWFxkg0hB0PlIcA8V37UzKnhi8TVD9Kx/kNrDtNOG9Kb3h6+5Rj0
/qT9pN3YE8jHFyt/bRrrDugz+oeeE4VcBCYvLNtihMWTxqB1vhjszCj77IhZ+Ho9ooxvT3H/MM/z
Ma7nTt/psSCMSsVk7KqoGk50+5L3lU5tOdcm+75WJuNWVSllCbecwFbnQ/+pcTPxOC3iq5pvCUY8
U9LObgN4XBLEwD4wZP9iVYLQ3SypI+CsQYvufXzQzOY39Gamb5VZI0PjwWff2ZOoflSzWT6KevyM
N6b6rowwGkmKsjB2plGmHwa1EF/SeslnX2+9EBi73RO8eMX4FCOYfVPG3TdwbcZNocbDD8CfOrf/
XJQfO7evdoo603ZFKeum8ZD19b2Y8M6vOhDBZl6KYI6Tr6qdh9EehE3IDTJbMXJhCfXH5xf5pmPl
3x4RZ8fKf3j4/H94rMjv/N8fK7v+f+kM/PN8koeQ/Nv/OkvMv0gXcxkYQW8BgfbiLDH/AlpLpw/m
ImgD+oiY4o+zRDf+QumJAgMle/5/KvYvzxJCarAT5IdSicV4y1GyjtRJBqAzo0oErIthrNXlW9Vd
l+F+ORxbrLSDxtCifRLry0Y+sE495CjSj02KyKL3tYYOC6VyxGjnw1ERUKomKqCQH+N0nyjGll7t
1lCs9sssB9D2SPO5GI480U+rQwgqdENzh5SOulEFkQHfyyOASaEEJLWc6CtQilmN5Lpjbua63h+r
SoGlh8LEfTGMLb6PXSyOg+cJbOLVlu6z1n4bvcbY6C1deXXUYhEWR5ZXqhKtXh3oilCKWvakk7pN
wRs7bSc0qre/Og5oiQilMsIeXoW9rYhbLZQqP5pQlLslrZPbqNAViGhvJ0+woJR02Yc0UaRvx/mr
08bCRe4df912GtyjY0hAduxtNZ+uLButODYjiiCedUHuLI1eRK4TdkddDT2aI53ziWrMFoDv2ihS
7p1tLxlMa2+83iEnzIXZHYXbmXdzNYVYLLRbdN910YMtyHuBis75AKZubQOHIb0raV7dMdLL5qbW
TDJTSpM3oICcW6xDnR0KD94eZ+Qt3cpr83Nxt8MQ6DkMWeVgaqqQYJRdd+x7IlhYbuIwkt8cXhyi
VyKEy4+ZNhblCuqMPCydpPMd4Swq6neFLo5lqFU7BA2xFpsSe4fqQ/PG6ggpHUctqmK8M77otT5N
CKdBbcUkjrVWOLeL3js3RWU3D7VjlTdvn5VDdY/7wIS0t0YTdeUQm0uR0BannIWpfVPsKtyeA2XR
32zoyqxeDrUKFI0al8+uyBmqa41TZWbW3RQVWxO63Azno6xOomFQeoEvXHUs+MDh0poaIK4oO/2J
ZZOIG+YkoaOrkygp0rmoo4i5LNF8smJ9pKhhJftULZL960NdndD/G2p9Eg1h3IUYGFfHkDrSDQR+
anaJ/vT6INc2NzKo/5rP+lL8P5yd147cRrCGn4gAc7glZ8gN2pVkJVs3hILFnDOf/ny95wBnh0MM
sb4wIFuAe7rZXV1d9QdzAIsHx6oK6hQQFFBRCwELSaE/Pfbu7aHEZ768qgSXXUhJ8CblSbPJVpHP
CpdQtqkudUYbRD2sqUTGDCKxi19Ew/zgS+0uH/724nmCQMZWkyuOpDWFOlAFuZVIviQAgZlkZW/+
SKKrT+eXBAoxwK0kXzNKVgkLswwoCnwd5jE7144++bdX7uojUScleaOWSUmTPo54wrwqmlZ9quJZ
K+dBb2N8aUIq/61hGAIlrsWx7fZYV8v2MtZLA1Yoi2xR/NxWYUWmmFNuNOcfYUTKziMkqQ6GuapX
c5sjjQQRgsSTEu0Wg13R4y7iss8D2c7iZ8l0EihWHf4GGT6Ma1sO7xUznp/w7W7eCe+n9xkFpW/D
UK6pp0g25RQtXp+sQYpJOOb0kRug+1TCgzkA5V/tWvE7WXTBnUAMbcs0DpGTMJI+yYMhGpzvbR8a
z4pZNYEU6dZJRmzyoLW2s/6UooATCA0Egb6//NY6Qn9lF1l5oCrS10VGlDinQvTWXQt3AvIQUmgQ
sdCO2WSN2Qo0PZObPMjCvPWtohnPKJcOB0t3TQEWFA0g6eiqCBrXlrufI+kgS4OUBfgnxj/qPNaW
kylpJbVD3aZO1qX16NXwFL1yLea/NS12ggahsM9EctWN1a7+ZCuR+m5aGutdobEQbiONU+YWY7ee
qUpU/lRXSoU69lh/fOs5AMMCoEMALYSJtjiTr86cCrEEaU2dTkiOK3gxgFxpkeM+ONlXuRNaWqJP
DLIWGBIvs8tRpMiRB5sSbBC2dfjPUqPKUU1L5C+jmTy2Y9u+C6flXwt9iU+3p3eNThcjY4fDSafj
COr2cmSttkowmX0aWHGczgh3ptonY12MH1XdLok3DZaFHYWpzR+XVM6qU1MvDZrgqH6t72obHSQ3
7DvnewYe4HsUm8vsZQYSz0deGdfHj7cF+R0Iegq0V+rNQBaVaaZwHID50yAwpN+NuMTrui8Wb1m1
ozrw3vegmyMLuSFeG1ukXC4qUq28pgGwe81DtxyhfvH08Mw+CQMzq/XvQ5aZQb2Y5ZfbX+T64AN4
cUQqRq4OVGnTroox5V26eEiDOTSrcx/3podJZRbcHuWqJizjoAIQEO4g+DshBHz53ZGPNKekzdOg
Sdu2dHMZmVZzLGZ0umb9waIU9rAsSvxlpY7jVbjQ3E/NGOqnseznewSinLde0+L3iDedIWIFbe/L
35OgJ6lUtZkEXSFnbH4ESNtkONpGO4sLnAW9Y2oVXNdbiFa7LvM6oGASDLE0nyP6NmclBaF1e3GP
Rtl8QiUJFzo0jDItVnHOuM9dtcwONdav04EXvBG1Ehq+BPBNaAop79nDosfBMhbv7VLWPsVJ1GJb
FNP+cRHwHzqvbhYd1r1kJp/zSqYhXKlV7NvgL+8TpPhK/uiov1UO1Z96tpIjZ9m9lYCnQF2JAAo8
ZBNd+iqRFKxU4yBFFeCuWO31g55r6fn2eu8thIk+qZCPFE/2zShZsypRimlHkGTF9GA4DdYFzhCf
ydzHg08rjsVF8so2peemgFmg0MpOutym8ZR38B76OKC68mdOrfddomMf1ltf6jr0U1v9eXtq12BO
qgOUVBA3p1YPCVGs8Kv7J7aVcW3nMg6kvsmCAle4yE3CqD81POHfK8o6BVJr9o9zinLQakQl6AYt
/sCnNL7d/inXqyxIsrQfIGcALtiS4dHIlBGWS2Iywnz9bNqpcoqF2okGb+IgGFxH+8uhNsGpWrU+
TkeGUkmrfRwgsjsDEb1gTpzonTkgj3R7akfjievg1SIrejfKTch4FLEz36xq7XeSZbNHMwbtJWB/
B9e9SN4udxFfVeR2pk3DBCjR5XgpuU7vyFUcaHGo3DWZrOduYtFAw6lxVJ4kGsjeZCHCHoa9/U+e
hsqf2xPe21YsMbh/7hrkSbd2JrGWSU2nsI+jRm0+tqBhv1o0vLwhDLXHia98bqwiD/JFzx6cqAnP
gx07mVuPby0/EI6hkSAI/VKf2tJ447mynChv42CeFOp4HDtvGIfWjUwgOrfnvLd/qX+BFROFUgpu
l4sezmOrRFUUBygbZN6KSKSbLYvt5Wp9pIC0t5/gWkA/w8eZntgmSvRViuZkbkVBI8fxgxbP07lo
4UGnSyK5S5ynB/vpOsxSchVdQLp9gm60GS8bW4CZiRYF2RpXj2U7Kn9kqzziK1zHPkYhZ6DKrDK1
La68mdO677BLC+QqHL/V8H0EZljxVWuMvZl32QlHqqOS7+7U2KEkBwYIyi0KLaLWSKpZRgGN6frT
Wg3Tx1jRpoMAsJMOIZ8EiQQcrxB+eTkvryKAJNnznEtpFKy5XnzM1mz5FREWHmhHhs/q1FgPWKrG
Z71Ua+pjaemNpTV/AOtfuFZVHvF4ryU6OBWASgCTizI0lbnLvRo3KwEkLVhqzaneZ2RwX8t4lbhB
uwaLiUz7S7ZLo3WNRWv+rVJFO8vFot/hUpc+1WoU3WtlFh/dfXufwgQTzA0LCZB66+WPKmRlkhKp
iQJgJtq/wH5HrzBHkMi3z+kV+FEgjglJJpatvHy5bi7HWSZt6cw+joKB/fCzUms8wlvwaU6xGo/1
ACxkcdr43ongZdVFXX9c52U+yhT3f4UNml9wQ8heNgkpe8EZQktCIW1J17/LqdU9IIrDqY/zDnHZ
3qYE7GSnHp7zM25tpVskTvX37aXYWXFKDi9IeOrpMBcuV2K0CFmgSCS/wAjsI4oAxtl2svZg84v/
y+Y2ooEnUJiEDuEFeDmKOHaxWU4Sjqn9V6mfu6ckLvyyMWbil3Pw4NwbjOMFgpYXiA0d5nIwDTrR
mo295M9pBvqPx96ZfMJA8rm0H4n6R14Ze0sosGBIB+pwbrTNVQuwDmJuPjA5zYH1oWSTJyVWdiCT
vzsKnVP4/YJTurUgHkrkEcyhlXxrqHK3RpnIT8P5qFyzE4ABevP8BfvF+dgq2NDkiNe2YZSxNdIP
0WIXZ6cTZx+jYaQ4m+kR4ExyMDXx9be74/Wgm3MQISg+wDuX/BTe5lNfT/1j0y9OMHaV/tMCsXjX
2fYYhHV4JHy1s6jCgp1MG1YWzPlNCSwrJeo5SST5ThTrgTwS9dexXoPbZ2wnLWAzCk4rKlscd/H3
ryJ/ImDpBmq8vlKYuTe3a+QZlaO6GAkfATV2JsQ9RgUXpid6A9vX0Bi2Sj7FreNDxLO/2FOzPrbI
sB6kVNc+AxA3WDhydfEW4o+XM1L7Sm5XpLl8s4UvA4wuLs5KmCL2kszyL02ZSn9N5eS3mdr56s3Q
335B9FNwE5ezwDKz8YTNavShGzQpclElBqAKkFHyAK7VT3Fp2Cf8gqYDxaQXD/TNPkMVDwl4pLbE
S26Tw8g8akIrTDCmzvL6Wc+nLgxWRWvtxLULUHR3qTTEKJ9Z8vJXkq/66DpynPzKpCr7S82M8EO8
WGri9hhI4gLFJ69dE9mu0lumaIgOIHU7m0akzqIaRbmfXsblEjeZM5iSMuBsOJbK2amdBEFYKT9b
LdDPN+/P10Nt247yBGyy7YVVY5fM77kmuntVnaenZl7Dg29wMKttE2MZpzC0KuwHY/yqPqPGId9Z
9E7eNfEw/ZdZYZsFdwO8ArK7lws4VFmUOnSH/UFu2+Gk1Wk8eBl+gH+FdmGeby/hzrkT4hZ8KcKz
UMm8HAwbW2PE2xrBfKNfPSm217MzITTxX0aBfg+ACWmBrbJ2zvBL2rInqNwPrlN2klvH5ZHu0V5e
wmT+f5jN1stsY5XnvMHtbWyar7hf0vYOJf2dUst/0j5SfmihMVATSAxPHvAYdE0TOOt/mCo5IExy
EZe3eclk5Uqoy1huSm0huTICGy5C6Yb3H0ZBYhvYPoLz+LVefrZ1dTIlyWp2voLTJv8Ws6pFdJD9
7G4OcgPhxv2ibHE5ir2k+MsUJR6QsvMnnpsIYW8s429PZfdk8dAWHRAeals+z0ARh/cm2z1pBv05
jqX8KwJPRtDV4VHJ7WiozX1dtVguALTGDjXri0ck7p2g16fVS+e6OL19VuAUxOX5wr/fDAUNIP5f
J9tRjhBJ6dPuYV7K5ORMvfUfjjDdCfIAkBE80zYNko6mG7VNjnAFcYoMrmrPZB3qwRHeSbBQFMDg
FeYV/aotVSQsOxQ0xpTPNI3GQ7MkyUMOWu0OCr/mJqrdPo5lXH+7vYq7g9L6BNYEDwrI7uUGHFEw
KMcMd410nOqz6IDhfK1Pj1Xfr+8pG/e0GrTkINTvpOGQFXCK41ghQrfN+evWsUZ7YdfXaWY+F9Ok
+aot1WcjH6wnK9aOXI93TpmwwSaVo7ovUOibSWbGWss9ZxkltfI0JH11MqrpyAVnZympg2OJCHoQ
cMFWvhvfMXmRR0aBXDCep0i2TyVvipNSN6XXZn3zpXGGowt6r3ZAv4bKM6qagrS32ZspVL12ZKV9
Eoa0oDWpdh/VKCkr3xxK+58hJ0bqtVZ+iDpcyOpEdNQmRCEeyyxS70HdH3FSdkIAYDJYkaAyyZ23
gVOYYiyYISDzXYUJQgZD68ly2PgI+P6X74pwImhyUH+wQDdXqw5Is81wf/BrMNAfR/SdXT0a7YOU
dm/3GEijktQKas+WlWFK1SR3FKUhMLBHBzktTsnQvdkhlhlwzQBARQULCOXmO0bD2qVhyig1uHk/
tYYfK1K6we3TvjcV6FY6Txq6+nS8Lg9ChrdVnRdA45MuXdHrROu0xQrj7Vcn9xnAMZAo4g0tDsqr
R43trGqS51hhaE6LJ6mKfcBkx8PBZ9nbZ6BRINUJbxj61pejoCKbt2bc4QbQLfbdJEXKQyjFxUeI
uu3p9rLtDcUbEHCQ6N5xxC+HWtGRQUcITfnWKs2TGZnJWeIV4pexrB98ob2h4EwIw0AAH2yEy6Gy
WBmtdUaZH8RCfVrzvrirFas4QeM8TObEDbl59NBGIpuj6wlpcFsoVpQUzgYwD19pjfskkyAXVdKZ
IvXfltRjgR1ZX0oHLfKmlIkZnfp96pufb19ZnjLI3YJvEB3ny+mGUxJmGb1AotdQYk1nU9XL9PLc
Ns508BFFano1W7JjSheC1/zCanu1K43Z7rNCxmmyq1XpMaoM9VRHauxVoaI8GYkKq3kqmzP8lvGj
3XRHoiR7R4/7FWcCnt9CL+typpHTZ/DTECrP8dN1LbwQvJFYeZBDXLdWhM4IsVdcqzrk802CXuHF
vCRjg1EAlhUQupKwdGEhWb8lZGUejVXBowPVl3NbpdWXYdJHPymH7oOerurb/VGBrFAKEBm0cOEW
K/JqwddGUWdk4Ey/t+XiUTeT/AG9w2+3N9CVFAmoDDSFkCDDPpRyw7YxONUzcujg2n0diZHlvDaD
0sB/LIBfyuMw+1BEl9+hlpFNNQjrzVQT0EBcnLW2XEuL89ad9ESZT/1UFXMw9rIzBqPRlX+Q9sgg
i84Wt2ob1uOjPOQN1Er4i+OnuUW1yOpo251HZaowhDKUscSzXs4OwpwIlq+3LcwaWgLiihcMT6BA
l6sYwZut7WYcAxTjqqeO14JXlnais1tX+a4eSSvkVJX+vb2s2zD0MipFIly3wbvQqrsctTairFAV
yBBm23TnNMthzvSj7JZt151vDyX+V5sJEoWEJpGwZObSuBwKxkVo2Nx1YEEKbH90Nf6wrrrlodgj
fYhrIZCKhNiPfrWzA9rCdmmpipIzWaSghFtuRfH3rzaoE0uxoZbrCD5AX/5Ql/29yniJFW3U3GWm
Hd3Nazf/uD3b7cK+jEnlWfA8GXgryhFbS9mqI59Tz1v1tEYzAj1xZXvA65aDa3ibZVOBQ7FSUPER
ykD5aRMKDDuVIq00myDkGkXNV9ikVTLnH8SjK5mlc7Cc2wArxqOUz1YVCt0U9C+XU0WtshjHoQnm
UusQeFbX+zHCT9wdkmw+K/GUurTQzfuZe/uRFjtmcbfXdhtiX34ARRYUZekRUre6/AENvtt2aOZN
sPSdBb+XC84t5Lk4Ynhf7xtuDxoT0H0FbG6rlG8PaPIQeevAsZOo9OpSHX/N5igoB1WZ3NvKoJ0K
cKTB7eldbx2Gpe4u2FBc21uWDXbbvB5pyQTZmH/Hyin12rr5DNHxiKO0s46UiyBcUSITInGbD6nV
9iQ1ylIFkCuN+6KBNrxE0nL35ukYAKKFGQlPMigAl19rjSbZrMe2ChBXmb5NWijdk3uXJ7mUsqM3
yfWMoJUhW8p8oFGAbtuMpWQYgy9pGcQSzi661SkuYMj8dHtG1wcOzJ5wTyC7psK+bdrJ1SInFBGK
oIkGCOdKj9awqQWTrkReJ4VH2kN7k+LlQ8WPdx+5/Ga7z2lbZyUvvUCqRscDNBT5eXbovL4zKR6u
QkVN42QRpa+WLl2L2KiCwcxQm1k1L830u64vUndCw+1gCXfmxEeGaIxhrciAN+kv1GnLIDOrgnaW
149aXy3+5MhvhdWKB5Ym0K5kgmyIrQGvHqLGpjRKFaBuob+b4M1+1Sr5SGv/+rwyChUBoaZOciJv
bu58KVFE6nWoBqsc+jCgKNMjLh7MhXYoycBHeH2HignRZASAxksIEQKxrK9uslQ2miyT5CoYEV9x
ZfB/9OmHIxmwvY/D7gbAogJkMbepiEQh28jnHJrGNCmeWq89hAPpqPG2t+FwdQFsS5rsAFK6nIsz
Q+Ata6cMpqyx/46XTjkPi2OeMwedkdZqwoMEa29WL7w0bg3q81ssaj4oRdaoaxkMeKL5tiXFXoG1
15vvJnwvqR6Qqwon2pc09tUXmocaj5opL4MKbNG57HJw+2ZlHYyys+VoCEGYgCjAZexstpyGUH+r
4BkXxNOI7rVeFueVZQNw2r9ZfYs9x8NRiG+BfqSasImpdd4nhZRyS1Ch7V07tQEpa9/o1f5s4/xP
kY+P8VB+qhbnsU7ag7bwzjcTVweIXQYXhMzLPTK1YT5RXKgCZ4gWL1XGGsRpeTTFvdWkEgYbmccx
WkqbAKsSFrtQrxil6gAE9wRYPBg+JnZ7FPauUyeK/7g+8V56MV7YjISxvSlBhqgCYOixHzaD4dqd
NgRh3qXP2hqpXgW+4w7YZ/RXk+tHxoN7y0lPn24HJE0o2uLvX21OKL1W3QxI7liVs3itpBo+zdC3
KvSKDUMBTajm0qO6guOSaBSyMcJSinuj+5CuEiDvBOs1XjKZVrhlJo8Hx+E6URMO1cg44jNEmN9W
1DOlKCWEQMsg75bmkfchr7+o0p9aBe10F3VM1QVg0BzZuV11ycRM0cQm52bb8HjabE9jjrpSCmNC
2IyDfDgk0pcIgd0Hu1X1X6jZJ+4wxNqHPinbB5VM8esAyse9nYzszB3RWgEHIVmk/yjC7KtvmujF
pAyyUwRK70gP6ZzmT7pMzbszevijqTo+gQh4K8aAiYPRE7cDym2E701MgPDetxPScUELcuwOqxkH
N8moP8gcd7arQY4vyElw9bmPNlMjWttGoRaBjFXaxzWu0cChsnC+vYDbd6mYCx8RfRkh8www4HIU
jOXKocynIgibHoGNtVbfw1dFyww50hM+cJObNrHkVs0QnW6PvBN3hIKagF5rvIu3WNG+GNRUa5si
KGqUc2UeSm6mId6+qvKRfuEV1u9lljycOP3wTUiGLmfJfwU8NNVFIJnmL6Uu3xlS/9QnzinN2w9q
P96ZU+GQUdj3zdKcMik9N1p019bVt9tz3vmmlKXJmSlEUhDclr/VsonKnksrGIaWCIgwiNtn2Xqw
c3ZWFg4wr33xkgL+vImzmYGyNHKzeSBNZnuHcUR3V07jNwmB9YNvuJPFsKC8OgTOmSL4Zl37JZfK
rATEPJdK4nbWYJ9AsbhLgl54+eaWOF9REOnYrCQY5DGbJF0LZ2Xoawuxy7ZGyL0p23/0cVoPzIp3
Qop4REFc4dIVDgmXe6WwoinRlCwLDCebv8ez2p3xSm7dak6dh7wZlYd0jJQjLuiVxKqYHDNDyAw9
BBLDTSSLVyctY3gbAZDUasK4JMuDAsbOnZWbSP6k0XQOi0X9uCqFcoKTQMsZ92Z/6nR6tYade1G9
avjnNdZBFnLVe+OXcZvR8xUvb9HquFyQRUIJGKRrFlRaNbqpFFpuFpe4B+jOO1tPn8MwSXxVjt5b
cfEuLafnorFVNzXm328+PGA+qBOSYJI4bzFXaVvqOJLAT5PMXnkYOqdBBX8YDwLizhEV70yT1h57
gOv0craUGufBKKU00JupAxFttg9hb/y6PZWdEwqhUXxqIZoIWu1ykK7M7VpfzDQIQdud5jhePaeD
IzU4w8FIOyeUlg4bmS4lh2cLutZm4LdruqSBOa8IGCaEuM6K+Hok/+u3NcqO3oNXtXm2C3QpbF6F
nRcstau5TVk+JrDe7BXxe0Ob0XEqIin5hOeDEdTOnJ+kOWlPXW477rws8WO7VKm3mklxsHP3PiWq
OYJPbIie1uYki2RpVsIiDRR5bM9rVUieBLjyjUISYr5C3R70K413sDqX39K24iiPKzmFeVtF/lBg
r+iAqDkhBCUfhKbrCb0UcKkcCIduzuTlUPIS65MVFkUAB0u618P5Zzfp8v3B3hTPp8tnNqNYwjkb
KC/Mm82EyibUnKGMi6AuUfjwpqVOmo86udxyhmcWdl45oTl1zuLZjtxprLvG5UpV3wtEPRjZcFp/
Uv7NR68DOa5SE6Ihdor1uf0od1k3Ezyq+qdRWdHvDHltWLhSEfaPK1rWy8khXTW9Arj9b4Rbk89T
0c4oABfLeZTV9n2WTi1G8IrWYcOTt2URTNayRvCj0Ey/k4iAX+W+m6qgM5YWvSwTt81Q0b43GoAT
FAm04lybjfwjQdX3X2nR5eVk9RMaY3bryD/jRlqUc58P4Z0uGWtzRk6zWN0xs0BvqgiPujpe08lB
wNnJo1lvnl6EAgHF3RZaF7lJ017VYIin9fptbB3znyY1cPVWcAari1h5Ugrd9oEoqg9WiRWRYmdv
bciSyfIbqBsC3SOZ3r4heILmKkraXDnmGvmzOgpfD6Nze906eq7sbWKxsWhoMSDeBZebeJgwmesc
VA/UBiG1asEsjYfG2x97DoV6+uaIG0AC29qxOLVmlI3T5kGchdqdUUzjcw617uDs782FfBJarVBk
okl/ORc9yljSdYLEVVefMbyKgjAspIOOw/VlgXDMq0E2CxarSxJnC4NkSUqbM7WzoE7M2KN3fkRy
2h2Kh6QQDOaJvr38ymgdKqsd82CM5A6CGH6qIYBVd5iX/mBW1xcTswKt81LTpUmxiTIraJ0FsTo+
EC6TD2jsqvBpq0L2cmwnYzcv5yPSy3Vix4jc6RR0xJNqmz6mYZs4bcqIRtNpTxZVf89YJuvU4uTu
CXEWf0y1t9eqGJT6q+A9AXfZpnVZllLLdOI8MMdkehgrDeVgCBpcwoeSvDubEYIJG573nDAf3pTF
7Hka17J0smBJiukpL1TzR9ZY0tursHShRRNMGGJBGttcQlZXgA9sNYYx1OlZ7arun76MioNbaOdj
caLIInhbQJ3cwpG6oiD/h0oSpFUeeXHdKPcIKiqzB61aeZrGxDyNrWUfQPZ2R8XTXMBEAPZvc39Y
kYO5NEsWRLDT/EbHj1Hp5/TZDDPZryI9/WqujhHcvnD3vhtzpAEkPOShGF4GETSIVVGYyoK+Vsa7
xOlDt7GStwqUEeEV2lAUTYGFcKlvoghLqStd1WfBtDbRu7kO88KtjLE6iIji2G6Sh4thxGRfFWSW
Pjb1GfG9wOjt9N4kz7XcuS9+oSuT+dgSmkGeYmvuLUVsP2h9eGSgvPMFEfSnDQwwj/fvFvvV4TIW
xk2YBmup988jIl/erEeYW464yY6d3t5LRRF9vf0Fd55IdBGpnVIRQk2MhP5y1km3FGndNGhZGGPS
nLlonOekbi0/Djvtz2Tb7a+xla1H0qoRbeN0voslSQ1MWI5PMiLeBztqJ4zTBAQcg38g2ekW+V8Q
O9VZqtMAavvkwbnMz+WiyKcm1uKDc7qzedEkFMombF4guptoUNjhouYzjzKyit5N4yY7l+lwlCPt
TcgS9SmdhFQACC/XF2nnVg5hXgZhFsPoXtfaL+XUxoNjeqsoEOeE1hInRegBi/rJ5VBWJYdKYzBU
3DjfI9MuH+QkPiJ87e1SgBEQirkDwWptDuMwx5BebDUNNDtMgI03M5r0S/ROjxfJiyPTvAfyefQy
2/tUwjKJpIh50Qy6nFkaFtWA1XeKuEA4uYqtTn/NY9V8uX0Wdu512oFcsi9FUmf76ELaLNTVggen
ZSTT+wyPpA9lGqJvMpSYbfehZhxEnL1p4TaPBAb5HnXMzQ5Ml6bux6ilcKJUdmBIeudLi3ykTLiX
pfOSRNyMpQONu60+5JJcjHo2poGTj9ODHE/z/VQo+ODUQ/YhiqBsk8jk9yDKkx9dtxp+hED//+l5
I5m7LwS9cw5YWjTWUMiiDLIVWutSjHrtNSLO2Kv+1ZFwNGhkhCvacDyiU+wsK4fNoGHDpBE93hy5
YRqm2S6WJCgrufzhJDq7s3PK0+3dsjcK2RjNMw3OO45emz2pTmC4lwyxGEn53hQAMzWcZd4eDkHr
COFm9j4ydeJHvLqTqCxT5yjjJJizSPIo641eqZiLW6joyt+ez94HAg0OEl2g8K/4NMU6lTgEWHGg
xNI/TTSHp2RSP0i4anr/YSC2PUMI742riraj1eNiIUxTWWbkVUsnn3EEiF0lfDMvhIgIdeel9EY/
/EqPBWswFWEFFQ0cvaH+h8e0r0uRfb49oZ3EAfEpyq142gkhdhEyX3+k1hgLFchfQB8Q2QjYE2Hi
WzgadWe+6XyeFtNavBAAzOpOOSQPHuOSccAhugpevH2ofIjOjuDEbt+mAkLaRx3nCxHN6n0ypp03
At51yRStEz7m4UGl/mr7i/EA24vSquBgbUIyjs0tkldlGoyWVfiOPA2urffRwf7fGYV+AEPRJxNV
5s3+101UdXlwJ4HiTL8aaRhPstKG7u3v98Lwu8j8SFOp+fEuoM4I+kh0ml59QHluKSEnTRJI1BJq
egAdmBAJubs87rS/7MTJns0Jd1lVb6XASpUhcYtWLZ4sFZnBqMMp3nOUESukLurcvEH1tdWm+TwD
JsT6SpJObRIbXtwMq+RZWrN8kDDy/Hp7ElfHV8wBgxFaNLzX6EtdzqFAWbJVe1ZKx2ehOzVNiQh+
ZZt54s4ktKfbo6lXzTfs40mZ2PS8p0S+djmcnuhZGkkTyiyqisZDtDTp2Q4pkT7I1E7Ch84SoNu8
naEWhHPzu12X6NmppgrlGuH1a4eK/QBpu/wdm5oUVIs6F24XGdVTUlrjc5zp0XkYwuSpWicLVOtQ
uiPigV6prfp936d2UI5ye1dMunbfhNIPUNVHfPrrvccUkXaATgn1iih/OcVEkUsFZARiTlVuPC9Z
l7qZXicH5+iFdXS5+VBaI+8Qfgus57bcY6ZapOTpEAehmjjusKq+XKt/xU0P8N352g3qo26FH1Di
y1290H1exfeOjrdyWLZeXC4f5nL8HI50NiZ5kt12av0mHzR3Qa6n0uaD0sf1moiKlOCmkGACPNyc
FNjfjqTTbPT1clxGt6z0AuvQYZAO9td1NGMc8QAAQAK7c5uyRBmSGQgY2Hj3rton/CbLnxVl/4Je
fV78tVLFPRhwb2KC1kFzEzQY/1x+7Kyz5nbgavBDZ5TunZR3lzbH+VsTPnBzAu0guHWie7zZUoaT
wEqk2QHFoZ3usVZKTkJp77/MBawICbqoBmw54aZW9WtdMJe0X+KnSG4mty6y5OD5dB1wSLLAE4tn
Ixn3lpgY22o1ZhPMkL6pm5PZxO5oV/+WAFQOprOzF0Q2B0APkTPKlZsXR69FfRV3tumXUbQ8Tk3O
E1yzeHuMxvSlWcyjc78/HneNwB+CAN/cbIlu9EVDluUXsHu+TwNCm5j4LW6P8OZ5qhTjIHLvbD1B
xAOQyr0NB31zptas7BV0vUzfVnv1MYyN9EzNaPZvR+zdz0UqBE4U8hrS4ZcbHPK+g3yZmJUGeigG
k3LXacuMRpB5RKjfW0DuIgKnQLoBV7ocSltspAe1FYoL1d+HdW209+NMv2N9Z7RpfbANr1dPyAci
A0RnnSC6FbfqE6OqtDDR/FZdTDduWz7UJGkHKd716ok2HC1ViqFcdi/X4asMocKIcGYY1bcb5+dq
ZoqH77jjt1BODup4e/MBAKGTHfMoBCV/uXg9trpEBFX1W0fKAcobw6mI8vDNgYj5AH6lJ81n4nq7
HGXRInmKIk2lDZ2mbpINyhepU4bPb91zwIBoz4BaoxgKD/RyFAcJyrgKJ9XHKyf00aJJ/LQ25E+d
aoQHQ+0sG3enINmCP8AMd7PnVh0x5MqeVfLu5r4bdeNxKKwjIcDdQfg4gPxxNaKvcTmfuQllJIoZ
xMzLhWo/xn3JJB11ma5LciLrYEeTeghYxbaqWo45Gq9FoWCtWbaf27jPEVrBxTX+iBXXmH5Qwqnr
3EyuMWe2wrKW3RpudXRfrd2K0NSK7Od5NQ3M7W5/zuvpkwW9wAMBdAr+weX05ajopwRuha9HZvZv
DuiS/r/cHHSKr6MHZXOZSragv9L232SWTrEUXW6UMotMf822F2Tmo/zdGDe1ZxR5e3Cyd4eDzkln
Gm0rYIGbSaU4RoNbkX0OzHpf1rrqJybaTNEoXKqwezuIw1eLKDg4JACi9S7ERkSkeRVJxjDRW73U
DV8fTRyOsFw7y6t+pGZ4NStGASbKrczTDLbhJorg3IkA3YBNJ/aJv/Wxt7y2W3TkA/pfkmQUB2/P
vTlRpOApYGqi7LI5fHOdpF3TyoY/13ruoUJfnyNHyw8i/d6cwJ2RdAKdpkAhfsWrlWtgKia1pOu+
E5tRMDt0AfRxne672gI2qsdHMpxX4vMvxFsMUzmLL6ISm52YDLRtBvRS/bQJ6STW69iH+Id0eYvV
rQ4cQNfrOqY0raLv3q25arhNG01fMeMw0hPSc1XtaaOqDp4dT71yzitF0rg4mqrHY7QHlJ1P9XLU
5BKh++I9QeuAhwtYdqrBNOc3G3pIyaRSpdH9NsrnbyWgi/NSSuZJq6GyoZtkv5uBDRw8oa9j1suo
qAxTARFk0s2FMsz2KlsR75NojfPnahmdRwexj0c7t3FAa7CPcDOzmk5GVEsla2DaPoXA6lmv0vDn
qJnD3RtjFb+H61NgfCEwyVvwe4TOA87wEPWdMtafF1SEXDlfurdeo4yCYCgiJ9RVhU3K5ZakXNZj
L9OjjtHryzt9qk2qWJb69uMFxIL7QBFK3FcWeq2mJoh/ZLq/YMLhGSMK2IPODru9Ynv7BhUFQIo8
7SFHbQKTWsqZpU225mPsUIVeYefzSXEgSrktvtJ3PIn0eyp6R1y9ndjBFwK2gaEXNKktwXzOrEXJ
NfI3iUaiCxgBwm7vtAdLuDM5W6WHTYQnGhJ4Lz/UVOqD3Ayy6utC2dtRGOeM2JqCRzb3uZsQFPEV
NPuvt9dUhNnNWUT9gB0CKomMeiv8Zy65jt7mQsKgzJE7LHP+OZ1m66zUi01JKxywzwzlj6G9/Lk9
8FW+SlGG3FE0gfgHVc7L+TaKhW45sYeseOjO/VgMzxna9PfLYCoHJ+26esZYaAOIFwwxB/WKy7Gy
dkjqYVgUv0xkeNZtXOceCmwds55rKTuFlNx+xTjunkBs22ea1MPZTK1U9zBb7s9IyrUPYDfWU7rU
rb8Qch/yKMb2xepR+pVomDn/w92ZLceNZGn6VdLyuqHGvph19QWAiCCD+yKK1A2MkijAsW+O7Y3m
OebF5gNT6hKDWWLTbC5m2rKyrFShCMfifvz4Of8iK3HSsED8ZNYLnOu1unujKP0305CeKwBdYgbN
+0PGmYc4l8qr0bae1dpHypSlQUTP5I019rejoCCiM8LKIzl4VF1hqhRQem2r2O1F20XOZR+l2huT
bv2Rg0nH7rhGfkZgGzjY+6uOWuakSm0rlIWAK4YvXl3oqI0Nx3PHMf33M+1vb4l00KEhSCHgEBde
CiORUVdr2x4PFF/tDec4W/Cm+v0ozw5xhzdFdZ3NmDBIKf/gpkpsgdp8qtWtWlqlFUCObh/wFKMi
SCHE/aJkRXJXJXoqgslAxo1S4jR223ygRunHqVRhRbpa970xpqj2WxQ/nwynWx7HqB0yf8Ii09zA
hmhFoLSmlQctEGuxQ8ePfSvHD7dGa9uzH62i9rzQNGYkzfgveLeVoQ2C/DvC81ekZvm5GCP3m0dT
70nj+Hs7mO74ceoVPJat2TAfcG3IJh+Ct/XJjDvYAzBges1XIewBbNVd0Gu5GatTUKBye+1mg+oG
uJnQGYHaWd3kYswe4raZ4sAwC30IBrVa2kCr3alc+TJ573Phs7X5N7dynMTtSoxXozy1fTsGH+yr
lVt+eePVvJpusNgplKKHBdWMzvDL5W9jsjK4ej5vZypN7PK9RFqxcjsqJ9ZbhK/Xk21NM1Y2Mo7a
TIOD9SM5fo1aWs9bUQ1tEEvTu0jGJP/23jsCGMtuQQWNzAGq+Ms78ty8XkByqVvOmc5Gn/Lax3y5
xu1qekuS6jW9g2MxhV8oCKt0Ml4iL8dSLdlm3dIs24STXRNwiF2OqUGUJBJFIdrjqU0HBenDJJVh
LmP7DieV+otejcWJFGUkgzkfKfmaWVl9ffdTWBWr6Cah28TSO1hx09TUaQUPC/BpowceDM+Qbqjm
63XzVjfh9W5F4rG6mqym5evLffkQiOax11rJsm0jbdwg/WtuFdUdAUAObz3w14kAQ63VCLblFV19
kNNLtVd6t7JmdEQjDtFaE9VX2mJiLmyasXI5ZBaeQvFsIMr1+8f5eupSZlFpwtNdpbB4OHWt3sqT
yJxYJqO37LMq+u5Zo/pGmsOs4VG9jJMMQ3cdtWZ4JqBBXj7KesGJetK8bhtVY+YdNV4/K5vC1JZs
Y0Tz9Nm0GsDQahUblW/3nn03CDdVeQ6jDZS46aIoTKop18LBKlLdR8VXMX3RG43wNW3Uks3k1Za+
IZOZzE1iTc3t5C1VEoyRmFIA14hMHOGDSAGuKbyp2cZ5B7neQlR5U+bRbBwtY1JnwdRRO/bZwpB3
wQAhjQMRUcU7r4sCV5d5yZ00KCw9vm/mwVWC2h0SN/TK2j0FUxebR3bcAI112srz62zUb1Upm9gf
xkIhpYrSeNgMdltkmyguxJUNJLqgfRS7ffCsUh9GUo3Xm25H/M45E61NWy3KQ0ObbVydI724F3Mf
3UA8yK8GN7a/NZFUboDYYUvfKLV24zSa9kka0lX8qXVziTdVRcGg6SrLBuWsj2dmrunAn63Juyhl
W0W+lzmpFcxz5UzbDkNplJkdZalOC2SPaBIvFcycQSgypoXocrpsatcT5xwmC1ynB62/pBDfQWBZ
EvVjM7i5CLLaGDI0PJai8BdhFZEvDHRDdo1dJwWUND1KQ5qb2rU5tsLYjLne1UdF0so7w0qMRzq7
PWojK4RdtPZwbitKkvtuzKr5GIm6OxHJoi+bxvTGZGW5Vcaur+qyDFw1s8PUnQrXN63Y/O61kW2h
5mPNAOXMJDawPJu1i2EkxPqZGNU7jGXMdktWFXsbpkp7lVfKUGEQoOEFpS16T5HHTrzed+ZUOeoa
2qk+CpVKxL61zA9ZlzU8NFdhnSZSmbEGqzsOl4NXs4aFoDfmRYb86kaW+UWRdo/SR+GI/cK3vwxx
M/NmWpcMdFyy7pRyz2Js624wbofByyVZpZr0rPp49AJbn3Qb1zCZfC+NyjzVrVFc0ghFlkLJXXGZ
k1tfu3GTk+R6TjmEfePSglBTrf7aLiOmTNLJR25N6aIqINiN6KRLY9hXSWZ9ycA40KmjksmdFd5i
buI0nr/XbWbd6ONgO+jE6xottd6ex3B0OLYEOMBSQsXPJyFIVa5cjgANdUUQ9bF6OdgKpHsb/AF7
xxiLTQU//7hw3QkYTyrq73plRZ+RLmoeShe6pN9xxLvqqN4bge5xLoadoLVnnX3hDPFpI+rodqwb
5Tunvy4LmkF2ZYCKrPM0woJ4SFOpa7vWy815qw9GUZzktsnDHkXafoVqZZW47iVustVlkgm/dYf0
vAQunAaOObuPddMMT4Jy0RUPJ4L7wByaAhUh16fKS6QTwJhXSn/ECvQRIX15O8+jWu8q1J/5fx1v
6EOj0IwqkMhSR/5SZ+kttVCRByrNOs0vUQn40nkUbjb4h+tWKOeICZLlVnTP1wQgNTnafhaPaRII
q3E2oBhtDhmW4lz3yowEnpVmrm9oXX+ZGzVqY9iEOszKLlmV6IXHK+hKJ6l9A2ztiTfqUXMcoa0+
bFlR3oUdmy6WZ9NMo9/Uqjb2O1unQypQ8nN86nzjLcnd0vq8wTElI9SME7ey52ujSNVgTA1YxqM6
m/tm8TTmrJa4477TxxqaLue5PkAlNi58bnDE+c6xuxPFssVVZPdTGWZlbuEOM6jmTZRExZWdNJ3N
K6w0jMnsXjuy6GBcVp4Njcmh60PCiA5Ps+lMjBMUry9B80lxuqDoetuYurZsbae2mn2Jd14TdGJA
M3juvMULxJAlp6sXDXPDHO1pW7Hahu0y9VW5G2Ral1TmSrc8yup2AAMjCgCsU9Xd57QkuiChRbpz
o9gk4NYl4vRFN1qnrmzhl+d6o52rQLbsYCxSeaY1HQJlBS6OO3w5iaIl9oBij8Fz3OOakozazrIH
YmYD7eW2zdL8a6IrY7yzhDvF235IS7HLUeLiZEembuyENXpk3XVCaEpjUX9mgIkabEJ6ApfW026w
88hor7cKmUBLJlYCw1XmLEBcXv+0FJif7lo5OOoRbrV64lu8xYwXIyAMTV4xWb4hI7fyIWr294Ur
VHQXUhWmT+mYyz1+21i2LUWvX7l6lh8bEvSCL8ammnzDQE5gkzqx6I4igrEa6rF0FOThKucmRs7c
9j32rLOWRefsHadWVATPzTz39bTMn3IhW1THkDx6oH3fnlSI0UYAx7SWmmztcLKYl3q+jLxFGfC2
KQtieBtZk++kKTzwVDFLXjMC28f5FFl+xflmJxtHDZa4P4VD1V0Oo2KxF5HLpb6Oe1m3tep64BEg
X4GJWbwabtLhlpemmOLUB7oWP3SWUsjAagfQ/PTX0r0qrfpbRb2QI6klrdRPTZUMmzxYqcM8LcmC
o3luND+u7UqE8+wop7JAq5QKkZU8GGZvny1zM4odgdKYwlrR2c8SLVV8x0txfJSF2RAvm3S6tGTa
PRRVlFeBUTliJpZaGcyvUaujcAF0kvnVOFpDyILJvU1cDP3jQi9lhz727O7HRGRHTcvWEaYOSepj
ZmX2shHZGGvHSakknx11MOuwHgdNBnTZxFFlp3LTT6LadqKGSGYaWaMF5VwXpzzLlJOlqLoqEIsS
14GO8N75ksOd/WLOE9VimfX2bd1axlPi2dB17S4f1U3euwjcl9ys9FON7dpX3Zbw0Fd2d5G1bfPU
N2x0O5QRgZ8ZXTRzXCXsdk/xKF12JZUicxmp8yfNmIqnYdF0soOmnc3bbFDGr337Lcm3Wlos33CV
dh+mfCnJ6GpK2VPUAzXRwUS4vjI4dhPy3ix6ubhcXjXS7b/2Mh8+VQh0534DAflOTM7wjfMJ6V1t
a/Xoz3pHemcieZjfrOnJVSJnJdkNeYKepYeV1+BDT4Bc0lq9HAMUPaYkWKYFwpDqieG2bXXnU+1a
/X3mik6eo1dQfoXGnNmB22lO6xeR0p47Uye+W32p3+uGWXM2NKPoO4GNrbnTTQpJWMIWsc/vlNfS
LLWPmVo4N0Mzq6B6CgV5eWAMeRNOhDklZDXm3jFZlD1tskqbju2F6QQkeJ09GZwHpFMS6K9u3DtX
WIFluT8ldQIVFMWvK7XKjTgclb58qKPMesogF5JEp4P3UbH0xECSwCqeushTLsp2Ls/SUZs2YtCy
eVNqbbE6MQj5WBRV83VuevhlRRTVy+0IvY4pIabkpho9knYnzjQH90VYj/4QoY7IPWQz7Oayyj7y
wLJhPyDzcpdUishhZ1RKfb40raaEg0q1NXSI97VPEY4NKc2E5exqTaMIi0hEbIV53OuCg0pXpBfq
aM/Vx04QNIKuNcwlzCYV3CaRoL9CFb2tg9Jz5t4vmKrnZduqV/DrbWwy1JHwRuZVzn5NWbfwtQTD
V9+VqTf7mYeKoU9H0YqPdA+POrzrplb4dKdrucl6N77D/db7VtEwAwLoTMni9wD5brLGxtKnt1Xl
c4GdykImnSfXo84u6gtBbW1qzWjx9QTIjz9VcVX5SsTrZDmWcbm3em1KML0YjPMCtV9919lSfJ/6
UnKy1rMo9NKpcOCrTevZIzW0PsDyopZBi0Cosh8x0xIoTLjJberkg0n8m5XpDjvieTjy3KWfNwWn
QLwdVbuhu45hKtuMpysW5Vhb1ls7WkR51EBOONXbvp/DzEipfS+5l20joVcdqniG9X21jCYVHUvX
Oq5kNX0DNerU+8I04tbvFCei2KTHRZDBmbg3jIqVlPUOG0nVyqm70DEgLo7iVuZe0I6WyEJtWqa7
0ujlYwSeMg4yOSRdoI99/Sg80cYBcEvna5kueLjKslxs3815f4HAk9vyTaVvP/UqnT5wX4X7mFcS
7UCIsVTQisKKT9GQb5SN2ttaujG6OsGljp3Z8Ccw7nGY26kah8oSDzyeRaxig3G2FLtBL6Bf6M6Q
CkxW0CXZ2U6OtsZoS0rIcVoZ4zkiGOV4OXSO/VFx0MEJtLEnaquqcI6G3pCdr0YudTiEcFHfg+wy
A36lshdY8dCoR02XG/pDjvOJPFe6rnYDNJfKs2SOm+rYy+bkvCBPsH2ZlWbpcw7tH9AQ6i9bDT91
f1oqKw08hWQ0YGXDvVssXUZByTGjImGhK+67zZyStad5doN8VG74cig9HD472Y2+jWp0SUPF68Zd
z+t2d8LDtiNw42RITvTS8OYTMiNsIZxac4/zplaB1pUIxAZ56rQ3uZbJ72VGRAzHbG6uR9pdV4XM
yPnTmOPhSRp1ObEDigR+Y3XVJ6dKrbST785tPWB2WWRIfIuJFTclY9X6SAmZj/DauyTMbKu+nCYM
U44U0oBdltEO3VSDGn2eM5502JLaZYHbN+pVLRuSRmNUq3QzyEFp10fjyCsq6pUX9pnsO99dvMbw
09LgwfWGHtfkk2olyWEmJhI1Hnr6IPks7SQTBJ59MrR9RQYS158cRe3FcQYL6cFVkUwIlyVul7Dw
StzF83FGtJEMqt/1knouKsgRTqH97ExPBcIL+26wOLwOCwZgPkQ3lITUuikiwpVbDD48/fisg4B6
6Sa1faUrLiFba+JC3cxuE+n+YJM9UxhOM4dCiUg8xpJZHXiJ61ERWEb1qzu0aMXp9dR/a1KaaEfQ
3aJtNS1eFNplV36VndGq4b8ZyVDVeKGN22w9EFeZTvLYKJNqBf9W2xzZmwJUAQ0Hh5S9H41bp6by
FFsoxAXI4uIVhjaEl/iU1WOT92bkN1yz924xTofqEF10F2A1pcfDlpgmhrky5nLatoN5hpSmzW7c
UTF+d93LccDSIXVsQ8inoPiyIJXOUhlqTR23KnRSwL+wnkp1fktl/3XPA69iPBWhz9EqZcK9HIWY
2yUxOvCYQcn0rEiT4rItvHyvRZaxbSrXeEOf4W/63SvYHyzsqp2AvtpBHXERjbFYVjxuRxOTP4t1
XLQDu5sx3Slon/hu2ZhBg4azby0k70V6ldpk0e17DRAteEPGSt0z1u4V6L6XN972Azt6rPdoD6Xj
0Vhj2VQicvDul8goiOUAU+aOtUNdhUyHUxMbY7+FowmlunU60gPMY35fIn1VBkYsk6YVMHx1BTAc
4lapi+WiigdkxqNxOEtzHGSoxlo70uk8+P1Qr6qxyDECJqU39KyYcjhUP/V1vAx5sW16pwvapBSX
3STGb78fZS2RvyzGQqYBJ4UIHhVZ9BFevhwu3iw63gsvJ6evM5Dq2enXKRqotykPkM2Adr+FJ3/1
EJH1Ut2VKAdhiALqwXrLJVaPvWrxqso0C7QiVUIHKFyARP+7WXnQDJgXpCIsARKagzWgL521RFY/
b02ManzBUWW3oM79xqx49aqeR4HlATeDXvahPVOeFuUozYaKfa0sG/LnxV+06t2SXuso/Lv6qtNh
OoQwxYUzOlpfzjQeJtu3qGJtRY+949IpP2Sf//0FFa77z//gz1+rem4x5u0P/vifF8NT28v26Y+z
x7r7YyvLb4+9qMr/WH/kv7708if+80x8xaCv+t4f/q0XX2KkH1cSPvaPL/6wwaK3n6/kUztfP0EI
6p8HgL63/s3/7od/PD3/yu1cP/3jz69QH/v112Iu/s8fHx1/+8efAOp+WSrr7//48Pyx4Hu3FfjA
R/nqG0+PXf+PPxXwjx+QrHQN8I/IWAHH//OP8enHR/qH1bwExQ9ijYV97p9/lBUnW77mfiD0A8KB
y0sBxASg+ecfXSWfP/M+oIoKwASIAhAX2nt//rz5y79W7F9v6O+5jM9ogF8WNphwyAnAFrhNCFfI
Jb5c2OCRvXmxa/VG166M5qKMQxwdy6tZP6n0kxF/VfW6jk/n0qAWiAsqbY1Nl26Xven57ScPe+Hk
NPf2ErHReh9DE4smP/5ehUUXWLftdqxCagYAPZ3pfLVuzMPYvCgw0dVOevtykGfeuIvnzWScNlgI
6CanU40zVpDNaG/5afQxaR9UERR10KDyHfSDe6vYNYVqEWjp3iovhfisaA92eTGpZ95Cuf0i1y/K
hCw6q33XPtOyO4pzfgVfDdtYyL15fDPQteaf5qJr9nBM31jkh/vpX0+UrYVXDkP0lRzbqOJL6CYF
2GBh3eM5KMIpNp0TY3E+A2TkXOOFVaNsx0/K1FtnjjEPYTpyev1lFv540X+UsrisRNl3//jzUMqM
ywA4yX7OLoQonH7I1i7Lzq05rC83WaLfaVJzr61YFSeVcWKJ9H50q0e7Nj+iWa4E+D3tdKg6gWXk
801FnKVJ8/H313OwgRCPYK+y89J9Xa/nUJCqqlzQQ4Y73rR6q25RDfa23WLe98a8K1J7r+Oxckxf
Wds8D/u+CFU/lTd9+/TUE6L+P4g4KxH933+u6VcBJ6wKUYqvj79GnPUbPwKOrX2gebZCcmEmk+Ws
GKYfAYePkLRDoXOVClzFAsmwfgQczfoA5oGNj/1ildFZsfo/4g0frWgzhCto6a8iuN574s0zuuWX
eENSBLwQaBXY9lWO/VACmfQ5TXqhNaHer83A1EUaIjd1xY8UFAyCQhpAXpwaLWbfRE7V8xH26kJL
i+ywyQqn9sdedZ+yMt2bw6w0dK7qS62c9J3sbBurTNpHNIoU3E7Q/5pqX5W9yWmr7VMi0RifCluZ
myABAnjauqM8Td1h/lRXFEs2iTkUd7bU9I9lU8gd1o3L3mvEdBJNddX4bd0CqmmI49Ahl/Na6xu5
ff9s/Zd744v99L+56/4/uJ/y+n83vW8eiWeK/8g++L//V/5UzL/O8+fv/pzo+gfo3Ux0YG7kpuyi
/5zo+gfSRgIwqHHooxwN/znRnQ/IuMLiWJUdVrgrH/2c6A7fApDNV1GdYJ1Y75ro/NCLjHkFnHC+
ALDORZChH6SUtDRbwFijHurUWNgCKSmu4KlwSD8aTblTY31Hxv7kpdEtons59UahbNp22jsSAW0K
lrfRqdu6Hsdr735MdScsPeO4nFOaPbK/69WaqldRnXkc9h0lmwKSPNzah0iG6bI4PsVRjFwmp/HL
dGo3pVU9IHJm7VrVwRvH+uHw9H8v0P4Pmb6rzvm/Ds679ql8/PYiNq9f+DlltQ8ILGD6CzwKDgZA
2n9OWe0DBVzOiyRcDlitlTr3MzavaSIzCDmpVR3OXA/GP6es9gGYJ86WIMTB48Avf8+UPZyx1ADW
lJNLpBwAY2X9/BdWwow7UFk7TRoaqZIGndnYG0UbuiNr6p3wl6fyN9nJK9L1OhaXq/8l1cMdvxxL
q1DUm1AcDxvLU85ySnB+FJl26HXzZz1bS7lZnmxWghKuxvVlTukIh0O6Qe48DStUgxyxb3ajXCg7
UutcMYUduD1F7sai2hZDlYY49Xn0bOjFlW7W+Tj9mIGR08exk7pg46iWszLvjavf39pBooPpFsnN
atkCfYB055CF4+DD6GURwy+Klm97duhAm7pqo1tt4xuQPvxcera/yML6a/dg4fx9Ln94vPxrZIo4
6xRjsz5I5dEWBW6OjgHCtGW8QcmBuqNqzm8kls+iXy92cFRxVA2Rah2FeAIw8/vXaULDRhPS80Q4
WunQhq2l1ptMJjJUPSgaPnXvNtRTN8rxCYmjr8CC44cZTcVmTGcn0DLFvgEstHfmTN8BkqKhZeWV
8T0ZXXEFAqsvfQ2QjwzFUMX0cqVMTyZXSz+n7eSEhG+qviCJjBMDVM2xHK3p0/MLfFck+5++CWMN
8cusfpVj7h+Lx4MU8/kbP+KYY3OmNXXONuy+6+GUH/uRYzruhzWuATXFx4XsblUU/BnHONSyHFaK
BKdXfPGIfj/jmPPhuSC3xrKVKue+K8cE5X6w97ICQIvrFBJRGOQEdDBF9R7orldrnFM1FbUUSKji
ER8zo/NHrLMBOVdlDX6IZPW6wkGVPmGHFXKIocQw+7lKqzIA3o4iaVF0NeV3RTOxlqLiT8BInFOK
UkZBNX9t100GUDxp58qRI3KkHUY5zFgZekvkR9BAdHAmQ/ap7pH73WBxsU+ipLie89TgSNs76N/Y
sZsDN8TtxITwaMI6y0HdlL6O/Fy8WUhXKEjFlnFXoI5qhCX5zmke6dV9k4OloVxlc4G6EV24eVXS
bMlgjCLOLL1011iddtmNauEdJUYx3dmuAnwAbNrSAElTZREUzWiC2ehmnFpNxT2vaEZP4aBr01Os
eaTPACCnjxpZ+tGkZXkRqIuWHfPHQm511Mw+IV2sfwHmAQ+MTU08St1uR7/RsxhecWzpYtNLfUo3
2iLVOwro5qesE4U4Ar3mfXFE05yYoBacDSIJSh3gGNqYNFvSPA3l4iq3mgVYMUBYILv3HNscj0vQ
eMClZMLL6Qw3va+dTuFsv2JefPoznQ7UKIpm3+mprAXQdJTPtGMHzY8EiLotpVJ3Q4RyHitFd6GY
KqK/p22XfF23H9ev7Dq60KHGC4y+9dYIkQTvP4POMAxA6TqcoZrAu5xCYkrvFZDAQWcP7hAKLUtl
kFS9NRG4FPG5NZU685XC6kzwWZ7xNDSS8w154lSBjWzTbddZ4n7QIyPf2LGiB4oJTMWfIn1E2gcg
JZAdxRujYIiSVaZeDuaV3YF6wNMiGffmbCLlzAAwFN6oKB/mAaCKOaNTcWWlklgcwqXTqqMbTV9z
S4Wy3Aheos/C1re9R/Pwl7DyN3nAyir7dS+h0or0BudNGH7EjcPeQy5FHtOaTLegsy4VZ0nD3BkR
3bVaZQNQbV4rPcNpzf+81FJ1/Kv18a5If/G74sD/kJx1LQH/65yVTm9VfBGPLw9a/0xa7Q+uBdGS
5Uup0iDX/K9g72of4IKBrUV8ECz680c/g731AX7aqoFK5UDHLPOfwV4xP5AbUW1AHHGVw1QRuP1Z
7fgxZX5XwXw1Wy22FKoZkJDwW3slx83mUOOjVBVbkXu7GfEEACv9m2ana6/hxUTlHEchljmKuiuz
dt1xfsmNQeCNuSu7YsvGtyWdPIX7ttOS6TwftOtfnv7frIlXQ3FuJM931DVFJqc7SI3RqjSkmlno
brmAubH98PJNrKZHVfuW2teaEL64qYOR1iv55absEXTi0jLSYFyP5k0+ffz9nbymHaOaSgmbd03l
DwWSgwGAxoi+aNtsCzc2aT6xFdqEkRLtpE9uphTNOdSYytpayhI13wuYP/aNza5cH2dd3k13dT42
4Igd4G3dSV0oWIRUk3QA1869OdzRTjeMjTm0kbz8/YW/mlM2jBw0fKE5oPdAXHr5YAjRAPRQE92K
4eNcXNqpC0r7veoYEETWIgW1MDo1HLxejpFPhigGEElbOchgsvYWWJnf38VaWDl4v0wkmPmUIVAE
4wT5cgjp9Kk+LSi40dr6VkPPN3CpzPpoP0bDR1p9QCc1vzGjUCnfmMOv4jo3h2UlmRcjr6eglyOr
re3EAC/E1j6Lr+ez6LLfi8tpN/6Vqv/LE8/zBHo5g9dxIGsRgFBjPFyWVteVaaV7Ymv4nxu/PjV8
sMfBEFaBt1l28a23a4O3NHwPC/zI7zEoR1ZCATIdTJWXNwc8LOpKL0+35g6pyXPrqD+K6IggUHyk
HGvHv3+Jr0W1GI1sGb4NLetVNfvlaIoCFJ1qrtiOgb0z98pFdd4em8HkP/WbcQs7ZLME0ybyjaD1
k81b3eXXqfTz8PQsyQWg4Rw6uzpR5qDmpYttcmzvG26WcuixfeyG/RE4m0125lxbdBZ8WQWDvwSK
G6RP6ZPyzbh0z+1z59g7jkMvVE+cY+uNJ/P8nA9fPiXrn5d2aMQAqlMdl44nM8WbJNmQYBvdUa/t
sGEhux/WYyLSYoBn/OLGScHAvZG8PJfwXl0AcRocEU205wPNr/HTKXGjMfAV3xZ+fAQ/P1S27l4P
xiN3k50r98q9OOkvIGnyH/MyujC3+olyrIbjaXVbXbZ7+lH+W8CD1yEdBc81bFkYKlssjZezBZJn
DXRYJtu+AzR9hjhJe52SYE1v0LNej8MeiJzZqjC2KmcdrIEKOxrUc5G+Fzid5eGc6zLziXdi2vx+
/r8OxQQigDD4mSOF4x6aG40QS4txbBgoNr/ahXSDgbUSSEqcb7zOV/su9SgX3AanVypqIAFePjoS
AKV0azhmcaPsvMLe6N6+FFlglG/t8M/UvBcTZx3KM1Z0CKkLqe/LoRKt6KK+k8rG8rPr+by/UL70
N9YJ1hp7b+NeZJflprlYPk6TX35Wv7hv3Ohha/DZKA7ICOL0qz0kOc3L4WvSKAWpQ2XTb+vj9jja
J0ESekFxjLzReRHWwbffv8PDyYLUCRxUHR1wMhvW60EpXLPFsszrOilFu6GHsljvFdljhLVzhULT
KjuoHZptAWHWS6xRxHYOqsC9zI+qo3fegsmPko0gzAVxm8n48pHFaLk1zqxkm3iC/pJYi+eb/Vi/
MdkPHxQMWnJMmsakSoQU92BeKJkNn3vGWmoGXLo1miY5ASn+Xk87HHJ486TMbJ0Uag6rI6lijEzO
LN/o8P/OUkeLruMCq9X3PTE2RnAFDABKnRn+SlUVLuLQYxqDEnmn+SMqgUHjtlH4/lFWaUBwf9wV
kqcv30vdLMPU9niPTpGjAPHsWN+QEWDNvrFoDuPQejvgCwEZYkul85peDtSP4FwjveV2hsrxNb0p
gwXfw0AU6nvhjOtQHjPBeGZtvzK/GnLgva3Ck4P31XxUpFqf55iCvHFDtKLWMtivYYgeGKoya/qJ
2IEKNfrlPcENEl3ugaaGwZafG3Hp6MmF3ZXgekXYFDUY91XrBKA8YkiOD2NgQScLFoziK3063ubQ
YpYwL1pVBSCq0nRC7aIbgtYzsEqtAUh+R2nQuCAR1o4tau3qLh467YuRVE6yUWHZX6a2UVdhgt4O
Xk0AWrf0rhck7E2AEz7kFzTw8sqkkkMZCT6aSAzZQ3IcrFu7TTQgIq2rHcUoPucnzQLzK/R6aU0b
W84pxJBedpATU6EuJw5WFnpY0vhdQj1Xm+kubYwIl6PM8KYbA9KJRq9ZS2QfpEZipODF+8RBpqsA
s2E22XDVJYqmh0vapJd5ZstpB9nau1ikGG/dbOZCIbmqhZ9MJpc4DW3+iF1jq/qdmzP3syjqrm0Z
W2dIr/XdJncK04GI5WhDiNhBpyG5nEF1FWiFXUhZiNzn7ZXwiIxBA/FCZVJSYquHb0ZcG46PTLFz
bteAszfDaKJ85+ATdTXU6WIGS7qoxdZKtAE3l2WozksuCgAwp81PUWO0Gc8xBqkeYUQtfNH29bgV
UwsvNFlsmxp9bwmitCPGknblmJ1Wy2Jduni1l0Eyr9XDhRU/4UukK6uUa1PW+zmvGW1c4hjqBFPW
COzaLjXf9kYYA8YMGfRImx0ViqKaO991K+nqgIKPCr+UjqdKhxRjDD/20mUMCg2aWpClrRKzZyjR
Zbb0Ub9JnBaXu+PcGTzUoVvYnY+pPsMYLjW6pxtH8Wjtz7pBXVRb5unM6xBvCEeY450vIXDGoUyt
yoEmiPtF6LXD9JBkS6n46aTmbfh/2DuT5biRbNv+Sv0A0gC4o5sCiAj2othJ1AQmkRT61tF//VtQ
lrLYqETT9L6yGpRZZkqIQADux8/Ze+3MExSKblbnfiwwKeywd7uzb+oa9r6mmnrif9NqiXyzLLtb
IBQpcmo5CLqBi8zoLQ8RTF3HniN8ctM4FzvgGAj62zZvYLLV5mFBAOgSt0vOOmyMamiCyavilrdp
FZ/gp1V3hiyLR9Mtra9kIDhNWPdDKYLeAl+AQU6rjyaRGte806t11NkiM3YZ//XX0i4zorZQFj8M
qefUfqyc8TvP1tqGaxVJw1+hmcJ6zvtp9JWpdCxss5U4x30l3WIfC6FZYYZVCBMLj9MSLgTXc78m
vb33rHrm8fYaTytxPCr3tjUtXq+2t8o4aJtcr47MtiHEdxpYQ319iWo3BCVGHDNGeczs9qiDd6ia
bj0XY9V8yADHupBC+mI+xNrcJcdzzIHcrzgHPaispPGtA0e91kVvJb5KUl0LzdrB4GevWYRDek1c
gRSjxZbWe1uaUCoyJO4RFHvT17BzpruMLvV9jq6Dzipj8Fsg9+N9Y2VNHMaAf3cEcYKgL2Mivyqt
GC5cZ9EtXtbSOrNKi2ZubfX97SDM8coljNXgPtregDNMn9WhlVl/qjQ0yj48Gf3JnPGxIglXzkXW
0FIIhUaUYBBr7TxfJzM4Xqz0UWwlxyDWXICvGIm/5xTX+s7M5RSFPG/sjS32tCU0RswjOwyFixnW
c1wafpfCpfGXrpZZ6OlDiymuLE/m3pyvrcrQPpoKXkA4ogAwd2OtWU+xVknvGKpi0h25Xm8LP45V
2uOWMmSFC4+0EIT+KV6uqCtNqIvtapAilOIr8iqPMcJcKZzyOUoFpHL9vHnTdafChlx0POkaCXTd
Pq67dt25OGbjw4L93Qz7zYVJ1tyYVH6X0LrfyaTJhmMniaKDipvcCBE2FEsgEo8W+QqOfOdJbS0v
Yicvr0kspGeeTO2yBi4jwAkwbtuzmCKJ6gIX8T2r0qogxmAWUV/jYZBocUpZiNNhSWrzSLa4ocgp
StynycRdhZRQMUnMstbOAiwkw4jEDZH5nuSi9ZOnGs8ItMVrk8DJm+as6BrTCAZ4YVzZLQA6MP+O
JoKOojTftbPRJBdD7Bp4IUsm1uHgCtTCS06iDl/dlJ/jajCtQExYsNpMS+wdb3rk+kNvxPkxnGk3
hjXQsbRP66AVwRK7Crz1qKunZmnnFefvWmtwbGdxWSSZhtgpkryRaPYxzGbU0I+DW8Jk58QENIYc
QssN7SR2Td+cXZbWKh3wVOeyskBQzQ6iQnPRtcQH9NfIgKqjrQOFAfXedrJe+IkwGKYvEe565JaW
2fhjYTqnLCgjD0ZT9ozKsJcYLVbBtPPG+3gQc70jXWRhI7CyfgibqLXzQNVd+plYIxaeaIrrx2hY
44ptrWyMk2S23TUw20x3jtBFmBkurUJ+rGl73RAY38/+yjHzMfOq4dRzCeL1tYwnyqc7ylCkNMrp
w+gSwBc05iQeMcqvzWHiCNwGWbR4Y2ikXQTeshzSm3Ykxc/XOiFk6Ao14SCdYvm1tCrnaXE8BKzm
tHnzVRPPwvfGjgLCSeblULfbP4byU38jSY5Ug0bfyhJlLLrhix7DTgBNY+HRKhUSxaLm1T2aq5Xf
OBD2qN33jsHAr1FGLvaJ11RfNNxErW9iFwec2HbZ5152rLy46Kg54A9kX3CRs/60LYAQhK5olEe7
YdaIPacHi1BI5K7t2IJVsJCLfLdHU7W+M8mOLEdardhQ9bW/70pRDqGmqVJAfcE9XJhrik4XZrEM
rczorjM2WmNn69l4Hc2Dp+8iKec1sFfWOQxWxVeZRtvL4ahU8jIU6fKY6bOO3V/TGzvG6FxUzUWX
jrNLwAmO3/1AN+hrN5fGGgheqeOhywZC3MDhfipymQ5B0ffJeduXixc4nbdeLcw+i8CZDPuxYnT1
gG/d7AIr77sq6DMruqpxafN8R5Nzk9rWEuqxcNM9I7VN+6/SyjxagVvFq5+kdJSRCifDl7Hlhnys
Bt35vtJ3SHZKgI4Ii4lI64MaR8Pw8V4IdVhZK8SunoQ881qoMD76U9RPTWKlmC1pXtx6vdusB6HF
1meMXxy69Volyb7ubLzjjHaXCRvn6i6+BK1+iUvSrVBeyfYhXtTah402N0VozcL8DpAGCMgMy6Xa
2VNkdbBGsvFsMKzM85ulpMs7FRZLXCu8/rTgwqc87GMaGnaGF3FcG0/spxiJ8M4ihfh75DadvU+G
KtrVaQ8sqpAUQzoOWWe3GAtqReEOxmUKaSSPj6Jl6trvTMy05ZZeuViygMJIPyFtSHtYS6OvGZGK
fpzClbJ/OmimvQ5HGIQVWZdE4NoXSdQ20/lY6W5zIco4yj+OPQiSI5X05nTI7WkUvmqj6XOC7U/u
oJgwnuCwUi0HnOXkuGQ5716QFa1OpTBlcx7kae6kH11ybjEVFpWuM84wFnQdZZSXoSni5IFWsfuE
cY89KZ7rxDhobZnLu96poiYAfazfSz5ufFwZ1aqfi1atxgnjgVSqYPFiGOq5qUx++6GP2vksjfLZ
s4KS7Xoz7FmU5BgvRm/nYIdGYZQZFhwB1tTI9XY5hLFvozl7Yrf2w/ql72J5t+mY8V5yxBkhsuSt
dp5lrLSY5GCsBSzdFoCz2mCfn0PH7WGl5rBu0oOeFUb/qcdBtUCOlZEiZTDpDMzeg5v5NqbYGM8d
3u0P4ziK6UgjEYfFHc1VuesGy173Fp7t6cT2atZyY3Ftxrx4VKuD00Qxi4+MvIJVNfJuetgp6WcM
wMtnTdC4OERT5awnc6XpD96SpWAhGJdOR3Y0yjgAQtyNyreSZLIO2YoM/LhlNJTshxL/yU7184L4
Xxejc2FWeevtRlNjFdF7hti+444xlI2qMORVVupQ5EYVlU6J1FaqJ5NMn/mAcX+eT6rIjIqTzFiN
NKwqNucPMp9LZI4Zoo9rtA6Z/mlcOyVReWnW5qrP89w6dikO7ftU52cJ10nYNk4DXo1zpQ+svv0g
VPfVa4HM7mg2eDnw1aq194VZyfiyK5Zk5sy0DtOuyHSAJ95QzPkOk23UooM0NSrJMofbBDdW8eoI
VaNLso1OcSPnPOKY11RR0GXLMu5YR9z0nqwOhA5VXy/DFbZKqzjrU1GDUIDDYAR2qdUytEXlXFd6
t16N3uBezvgla1Jb9e7BKp11OLFG+isf60xMn9p48LQDq4E3+djG68KHiN0b54OONXXXOoCZfM3q
4+keDoWMj/IR5MCuKjcKFNZ/w7jq8xQYX22mxsF0I++7ka5NcSJXzkcXSuenCh1+Tv3Eyc3S3k9d
FwMscrp8PR7Lrqaq1l2VO34Khd0owll3W6pEbYMOl/w+Y+gmOltj5uTyUYhca0/aJkokLf11aqbT
etXACPSpJA800Ue22Xih5XJhi64vELQpHjZSDeJ4Z0xuYn2oi9SIT1WWrLNfQAByAzmkqeHSisdg
6rcku+FiTddyiE6EWbjyrpY6W2PRROM3ibUddYRw7yKCZUSYtvZ4K1DODddW0xBOU4wieULzMhR7
7LnqAfurxpm7WtYTkEZafhDxsF7Xzdi0gcyS+AmT/dSFUisL8ViqeozuuikrPy9tkqTYctPm3EtX
E65XDdPKz7uJk4qkffDoLnBxjku9Sr+bYO20AAaJVX82a10MoeXGTnVal3jfNGop73hukRRhkGzK
kbNIOtin1TDHvNHGkN/KqvfcAC3w1F3SX0puC6uI6xMjd4r8uCp7eB+lPrqf2mptP41N1I97jqht
5PeW3kaAwyUwjNHSUMnHupwRMI4ThadtN218tK1Q5Yd+c/0GZtdMRoB9k1PEMpvzWVGyfPhJVlgC
kGnj8d0wuTsU+bVxm5SsCMhO0vwaFg97PVgn1Z9LY7ar61n1OAl1r6vME/TEvTobNQ4jMM7s1ovP
oFfX3/AfwDo1+2a0d8QdViqMy2at/d50VqyPpp18hHKe9fBiQLDsZbpCDaPFXmbBiMJD27Xt5La0
fMaFfaWG1HNOQthinKYxh9UH6jO4b0vrunHQjc3Yny0Glp+hSNwxaOLc5iS32oPMwdF21YPqYvsS
110ZHbIetiDFh2l8p++yoHZyVd8dpJsliZ+Rv6CH6wAtYSfYZntWAgFOqumFlaOIgr90XrfD2OwS
EbXaUU/JSRSuTb0CWGsasxBJlp5uzLnscjHrbj0rhkTvLH/USju5J4q8uVkSoWVHMDs5XC28qhZO
aEtXJ07cE/u3aBBJfMKe7T6gWh9H321AXAeziWYMmEWM7XUbhH9RvQuSoNOoK/w5H8TdlGTrvV2Y
5udpLNr42CXDCWqDvvCCaXGmTUdZnMRp0PT5WlwucyV5A4QagOCtcgOAJvbqb4FHXsBNX4owgm2B
oZN+hX4cc4qCcQAG7KH2BO9v3JbxuZkOIvdVVBnLbmjNPjtaYAteRp3mfInWJLqySRaMTsERIx2L
GNUc1kSbGHkNOW9eLnLXhcjTqOrQcXY/AZY/9ycq75PLdGyTHMdxhXk+9hotTOyKH4hDBsflhnuN
Iq5QtPPmYe1uQDXV1GCAERLqaKW+xJWyruXorNdRCZjEn43ZRTjsKQNeQDaNXxvZzN9EXlpdmNCj
HP2xTNWx0RaI7FaDlwhwBtGL6Ef0exHx2+2Ic9gIeuOManB0NP6idBl7G1EJNwg5fgEDATRE1vmm
uxiXwqkgSGrZxgRXRCACXKrdjx2hgx/mikmB3/U6yrUF0RfP91y1NKgThTktiZzLRmTV7M/Cia+6
1nGyDSawPFYFpBy/mmL7nIhuqn3HQrgcOJVtX6RF1FuH0S4Tba8ysGy+KtFvBJ7ddZewf9jL5xYK
jFpn7Xsal5yl3ETEGmjmxTRDJMMFiLpcd2mwusxLjqNOd62dlfQV5/uEBgEFS0xnBghuM5P8Jbzp
hNdnXfiRQCYGqsLliwuwlGfWoJw4zOEdlb7egTvGbZc6aNYqL+Ec0caZezCpGih8bC9B7pFMX4xS
GEnQVnV8BKqF8GzVmfK6jmznyzDaTh3OAJQS/qKp/e4AdcihL0CBDEvof8o3+z5+ykapHrwOTMsO
vGL6nYSghS61MZW3PZFd922ilx+8Fr7uXpus/sNsVlCdttSdp6oT2v04TG0e5nW2FDSrbetjzWTh
1mr6ioOjUTqD35kwctmptYHlwZ4sHR/SlCyndrTUn3s6rjpiv0I/SfMIF+JYRNRqZhS5D0gp4Xak
abqe2m2LdsdLG++kEGCjfCg5VEx9tZJcwIZN9bGKwUPTWNO5haZRfLGVTLeza0W6smHj+whkPhDO
gj6uflBLTkoHtZfBSjFH7QKJhVaX79h2ix3EXcbGd+ax+gauzyNTS45ZYLss1+jd5yLarUuFpTPV
SzgXfU2p3HHSxooST9TQ+iAGGEkG6+qJV4/ltQmX5PuQAZlht06cG7xS080wmOXid3Fm7QZqSyOc
V8EpUfSlh3S/LsbHJHFRkrTORPFXx1+TFIw4HAYtuwb0ZO4K0coTu4vjfSuqZPBRSQqAxjW0Q7+I
7OmTQ0kXccTNsg9A/7z7ng7E9wYo3pFpamLY0Vnu+8CENBlsZ8udmexj2x7sQHjN9KHmRHazJmPx
gT5bdNZbS0WGQVKMX0xJz2jvsEuerPHsPFp6Wjg7pE+iPpVZwyKz1hnANbfXT+PKhTs36U0faFqx
PkIA5CWiRas+x+s83NfD5NIc07Llq5fPsBjNzmEaksKwP+M4XyDaosMc+xgpJ5QQ3qq+oqRGkDs6
YgaTukE3Seadb+cxF+hvGKANaGp175vsR1483jsARDNL5Bqujaq/SHhHK4yYSMCWomYxWAAn51oM
HGLZ1ZrhHOITUSmyoJjwdbhWBQW1K6FE9XUL/kwBg4nGrnx09da505mwIzoYl/Im1VV1a/b0M0JD
zqUCpDc7C8VXBot5jlSZhJXsdcYheRpd9Eun4OY0VMJ+UlTeFy9JKofuUEQ/Q6xGeyVgCX6LqZ8a
n37H1qaASPi0im6+dRav+2xNc8WbKZMn+pQscRHD3DocPdmdwZSrHkqmxJVv1SUOYqhW4jgzxqzd
eW2V3maJgh6p16ZzJeNsgyavEawVAS9HD2PdLYy95WwUzs6egFJW7iSaXdMaFsVvSo0QDI2Uj0ts
9mvgNF75uNLu4F2dnNUEPQo8z7fdpMqCrksEr1KUqweE7zOsP2+szx1ohDqC7Jwtas3XeEBpbMBF
a6MUFZCWc3N2mfSQ7aY5e7lmZybvnG2Ol1NrUBXlvQEQtQfj8dGpvfJ2hecifV6i6Ns8ML30XQrh
jd3peJzSENd/WERl3UtzK8rYzgYb8YoxWf7ENFeZsz8lqOPqWUN67nJIa7cZWQI4cNjeWSHp5e0M
Y4jW3WTWWRnOw5Tqfk0fge8cQVcFTtfgR0urIVsCL1em8EUZjXY424taeF6aJN0x2YyGo36NTBW4
kuPIOas/IKzfD3A3w92LIaSD/gBXKq1uCA8G/qeXQ8iY6ZZllG2xaxx3NxM1n1nHa/tB4u9W8hYA
08Fc+j3qgV0t3TCGvKJZajcYpzTkLgyzClt5IWj7Me0OrXjYW+MxHCW/kzPs0PMVpujvP/CbGb0t
dCbb0thS7xBkvVLYtG4/Gt7QF7u1bqPPqEacC+mAV/j9VV6LUfDvbElxG0h7M3+91tdkCkOYsZKf
ZvXFeqNDgDqnTeAcu5R+Oze3pj/U8/y43qZrQ46oSwADL38Fp6eBQgVEXpvoOL0vGUUlyrd3fuxf
fiuElfxJtC8ogF9eZWDkitRHZhAcdLRjWLOOpEVBKTUljhqEr++oA7Zn5/mAm4G9YfClUBozUJev
ady4jgrLyYUbltuKM0t5oYO1pXJnzGDaMOsS8qh+/8O9fpy5JEEtfDsyz2xYQa++YpaaRTIwWgvr
Oo2OaoiRWBGUBXC8ei+2+e2leA4R2OpsIMRR26+0D5paQZ/OgxVqplcFsm2YvMcML+cRS+jvv9Xr
hx5voofNFkiQSaIKz8jLH45lxYbjK2WoRQldsaRz7bBrDY4vf34diSCcx5EXgBTUl9cpFoHni1yp
MJ+EgIrNhl/PjvmOmOftY0H6DAl7qL3QJSFTfXmVZlGMphEUhfT+xRULrkNZpZnlnlz7/MtQkO4d
iGHW//gm4khmyIJk3kCz/kOW9UxunRUucWcL3aPKrps93RPjuLWaZP+ntxCtHLJxzBRoiTz71S1M
MzYBZ81lmLjdeGKlYOBYPv50vfihXNuWQIL3mHCKVw4ra4YqUXiZDEfEOZy0N94tBr13NESv1wuu
gsxwg1fwhKO2FS9/qLTnUDP0jQjtbp2ZWUQkgZDF5NM2tsJST9vLP753wHkkXgKJiY1s2JfXs6YW
kL2Vi9AojGGP/Wa8AkI4P/3+Km8fPwANm+wP4Mq2972SEq01qm96j1AJKtv8AKxSHAarVTeATrXL
FWqBn7guZdvvr/p2tdgkqiwVkEFQyrmv7qU3rF4MqVSwFhqr78X0TSPZp341Egj641J/5Kv5P++g
tFgD/7up5vxr14PpaAeejb8xQxtLCBPNf3w1+l880g7/++GPwXDwj69mY3gQEIMxCvIG0vaNNPfT
VyM3SAEiStRKrJAbruenh1L+tQnE8WSyf6OFR3P/B66ajZ7wYuvc0t8RCdJbJIiU53V7NZ8tVgUF
N8i3pAqTqgVQSgBwdJTB2Bt8e1nWm3JMJMTn3NnPk1jDJB6mT/aq5BNdlOhrozlHg1zGKjSbjAG2
nM0WYq92qLqmJpli1q5lT3zbmnXeTZoJenVTVhwGc/LCOWd82g5Kv6mJaHxSjfUxjmlw+3RRxpCI
6PY0G9GpqdJCuKpZSWDXnSOYdCt54W7pBE4JAZxd0DUeEQxbnylAu8uFxjEe8Fldx425FQM93U+i
BkR/nWkVNbXVFN+XRkHUbhcEUBTHUr9D58fMOQMJ7k+43z4y9hwQBzV0vk3KiTowoV1yMrMg5xX9
aNV7MSq4lzW9soih4WfbjogSwppJS1Efv0Rli3Srm0Br617i7Admo8BjQf4d115uPhb1GB/a3NvD
hbzk7GvcgmNsHkW69ndC44zLJFLXjxyz8oJ5bToGng2UxXHO2mPPzQp9kxDIEzImgPov1P0+O1r6
8OxJvvy7fnqOFnpdDECCweXEUwvHRXhv1i/wnYhIYq8KLVt5IeuXfqwv2r+TVP5oEfn/wZxnWKzU
v1lIavBOT133tX+5kPCHflIlzL+2ZZ1TAgpoHSEyv9dP4o/5l4ljz3U3E4dEIU2l83MhwdZHMceb
TQgVGS68/z8XEvsvqi9s0/xDXP5su3+ykLzxgG2+LzpObD6YBzElvCq2RndSHKRpDQ+2ULcZ6HlE
d/NhkIUOSVZOxsmkTeJj2dr1E1Bf+5KsL2aJMChOaJIP93acmxBW8+HUJE7qeKHAvoJ6RWPxf5vW
G5bdFmb535+1H+ydf52mfa/YtP51QSdGPX/q6K09f+ooyjgLADnbwrI22sR/njqOI5y7eIAcHq8N
c/LzqXP+kqiVNjMApbDYrJ//PHYwADikgd0xDJyWLDF/8tiZ2/704ujH1ekpsEgBnHI4s7/cv7Im
XYzUjfWQUMvs3K5lfiUqoS8hZHfzEmVCcUjcOsF2x7iSOVDNgDxTEcFvk7PQDod5PpeomYyHmj7z
Xsf+fpcuS1X7W+bSBTEvDNYmc22ZolqldkrH+Ysbj/M3xN0Q6qoE8LSjy+6JsNkhfPar/GIBfuNA
gy2Ey3wLJyWUnEL11ebs2ZySqokeYUxmxlcGWcb32bC1swxkR+p7GrZD36uMY41R17Xnlp4Bnh7B
wNqOx5KC/d/Htj9aq/+vF3xUZM9+pTfIjJst3UzbXpsAdEatntLia/X49BIluf0VPxkacCEp7Laa
HEIUzRz+1U+GhvkXU+DNNCP+Rkb+5/0xAf7Y/Ncbh5Vn2t0W9H8v2/wrGuoeQn6Tfgddoz9iAb0u
/zBV4wrAWM1fRVPo9flu0RZO+j0mFHPK+7ulRA5gTHUd2gXjVtWn38cua+6EUWMr/2fB+cWj/fqU
8uO63saZxf+yAWdfvrbr4lQTYSDxnjtH9xUM9VVGVl2Q6tXwxzhWviONWxYvOhs6BtKX1+JWDghx
lnhfuDFccFTHezJu1nde1u0TP1+Itm9EdYxviAA6OLavFiKlpFPaBldhsSx3vSqnvRMZ+ZHKrIpY
jrk80+poZ8pDp6by+Pd38/VJkwvTzrNwdvAkAa9+fUoHdby6BdeeabvtnATmnbaew45P92aXGruu
oYT9/SV/8QOS2saaBAgJccd24Hl+bhBWlAGnL+I9cpk0iGizcHszsn5bK3knsvgXd5aNHv8hvSk8
M+727Z8dUTwvwVSkISPQVJNemtGsh95apccRPb9TDZCUleunLmzko6IH1PH77/mjW/Pqd+UN3Mpg
7J94BsXLq9uayrm2pe2asXbRHDvrAXCM8DkZuUflZHShMHHEuNUy7NOM8bTZIxk2XMSEKzNhSqUg
0VPrnXvyq9uPbwgrNM+1SfjWy0+1Gsg961ogvEYzt7dRlwZQGho/Jmhp/+d3AJAxmB2LvQib0qv3
x2izKS1kmuzH2KtPkdZY35LaLb5wRLNu0eKOoWdPQaNn1fGQnyHq0+mqRdkuJYWLGLh+/ZgbEb2I
33+sNzs/D70HP5zhztbIhvDy8hZYaNTiXkmWrlmwnXc4bfxZX9w6ZB5r1EzNCvemiBfjQoyrIEhl
QthLLsly4RHQcIJKR/s02DN/ijjnJFTSXoO4qpr2zBzAkWHGjsK+jENw/PIsjbVvqKhEkCQJBzEN
vvdRxtQYsW3Prvv7r/amlqaUp69MNePReMOP/Wp1RF+d0Frn1+0SJ2fSsQ6nuH3x7agazS72h0T/
Pkc1YRekeMyhkD3CLm8ZTZ9gqAYm4Jws5+WM3CxAIeV9Am9kL2Ebx9inDbHUu99/3h9u45fvCPlX
NNR4P1ljndfU8LmNrKWeLYZhdVSHPULhNqiripANqyPrIamNK1UkBpbNshrO10y6l5k5TKOfLRGR
OkRakgIhGfPx+U1oN1OuIDNNQNvQGHnQP2eTkDDflfF1U6/TZcq8+mPH/BfdOn1jUv8QqpAWUVyl
hRXERbWPCbHqCU3s5aFNlHliuZZ1lSLSZ+qu5gVZJ9rUaa3W21w48jajQfnQy37YG8ic31lCqJBf
7QxAsjbyMuMvJjzy1bsqRmu0YiEjOgVwJopm0Q+V21rv7D+/vgotddqNgLVe73LNmmSR5unRzsNt
EE7m8lQ39nuW4rflwsb74rts3ljamtuy9Gwp1uo2XemdRmgA7R7h+ep87kyBLR7lNzwkBzFhM3UB
Mi3znS3uF1fewuQx4XNgNTjpvrxypnqkYqZCs2phAWKGmiM8ziFCdaryY+d2irvkTnOr9/ygb+aW
gAdYY3i8qSCsDb//8sJdYqdakglvJ1AEMoue3ehOjJ36aipSX2nyYHIuDV3bkxpZ5oG+6Cv0krKx
giEz8dPMrtOcJbmO3l5FZ+3EBB4Zydz7hN91N5GZaadj4oibLV6rJAipSq60vCofQI3JD1jcMlSn
eXT4/Rv7dkv9e+HEHMzpjIfz5ZeaG9EuTaN7WN+8cS/xCV9DZrpCrcUCD716D3f4gqlKcvAIFn/n
ffj1LeWFs3GJiY1j8PLqOfQznFmdt6vzZjgw2E6CSKsgeGiNc8jydvxQkEiBkB7DlJbV7LBoufdr
oYtLppfLrq3cO3AVNdkw0RpKEwUb/dfqqKmlvSOypkUaCZC10ZunWFgEtZXd14KcyIveFO+F5P74
/V+ufUzMGIizTm+jmNezi3iejTEZHWfXxsgWVpYT+u1eeprQf+99pPpmwATCO077SIaF1aIhRa2L
rE7Fd7//UX/5UWBnm1ByIfYxrXl5X+eKJmWa17wjHfE5jT50X0ccOr4tBnXsrob2wUlWWocyxtSn
ui1Szzkz0PdevfNBthXt9T2hBN6Sg/Gev3m8PH5NbOEJH6TtzvBKHeMr1Y8hpaZnVGg98kRbD0gc
O1uUJo8E3diDkdWYL1NsVb//LL940gVPOA8bfQIoNa+Kl4RE2VKjsNuRcytu4yR3z23e1FNloNKj
0eQcnNj46pFCcKo5qv3DcTuLh9ho5tuc2JL26+MVyoHeyVquPntRdB4pz92LEtHOj+/4v2P5s5EK
jaRnP/ybY/nfLa27tHpgCrOdzh+f/vU3pDetntSL5tb2F/1sqXI4py8LTmB7TD1M7v8czjeIOge5
7V36+wDOfvuzuSX+YvDCwASYHayI57MZEL5EQGxjG6bbjJyNP+ptvd7SGcj8QETgQ6Hvxubz8n0m
ba9ztVWRgjZWNq2qsrIRMHkjaYyNp9qCRlZu3kq8OHfZ4uHgNCflXo59oW71vmUcbOKvI8c42kuk
9QhsIiv7zJBD96t5rs9onfUJ6bdmfOPaRGuWkxiuF3SD6H/hwR1lynyHhWVup8LnCwPfCBYwJ24O
I2iY9O0bP6sfsCbA0M6qPJxShYp8cctL2SCCzvDiB9aCZJaIc+dGeaQ860tdnAtsJB8Ht8kPa4H2
VGFrIhDbuMwKOZ0UMKGCISEZ0Y6tXbSq5aivOnX07EG6/PvTPR+DvD5c85mlpMfo2aRPIRl/ddJ1
O0O3CFPNQyLWy30/rfMunso7iscRKkSLDD5S0zurlvGLGyW3tZNqRwq6+q+2SH4kDy+KiQ14zMzb
PFvuGhxvvjGYXlA7kqQ8DGMZ6A9MDE66b4bKe2fpesPc2r43c8Ht2Atx7w3by8EiBi6Uj9BUnbOz
RZKicDeqz7OBlrHAU36uKxfF9WyvB0PL0Pks5nYK6bWdbS/JaZLSnRRN/tCUE9Z7oenv3KRfwKVB
dbKw0rmi8cGI/eXTtMISLYcKRbUn7tLxfBjroNNmf+wNfySaru3IussAXeAm1ucTTDNnmEOYEiJT
J4IwssLFPGhxeaDaCNbBDZF5h8K7X3BxafJTMzvskhpKhOtukH8v2f+VaLb9fq9eBNuFHP03B5ye
zcuP3iZZVZWmnYVKqzHtA2UIa1KaEemtE/6CtXmnfH7TxkApwtiIpq9D8b7NZ15e0LVG6Q2ekVEu
act+cotTfWmyQ42hfFeUeXRuDuLb0GdkPhf4klzst2h0NUTmxkAcJqELhz4ai3c+1tvbwKcC709/
Dp0M///yUw0eUnt94FN53TwCWknMoG767og1tgaOM6jwfzvlm+HP1iz+pxf7i52y3Jq1/xErsB7/
syFuMUYbLQotAKsdh3kqu393q5k/gK5HM4NoBtbfs6wFzRB/MffbdJ2czLaONMv6v7vVEJP/YnPd
Yoy2mCqbSuxPtsQf3bZn7w2HBRh4LLj0Wbd+4I/YkWcbSNwOWllSyt6YVYowvqs6AoqdaG0emzQC
JN9bFv4YI8bnRrIcDQf82lXAyTF3jits4wBQ6qbSsJt6imV8KldfFbZ9Kcl5dIj5E0TIxyxkTghx
pL7OVu1LNyq8FhWw4G86Lb2FKFE852w3Qruia4lnKJLJWPpmMS7NbtCt5LG0GxcVb1VZ7NFJt7r7
si+ay1TILb5tGttgMsd52DVp2+IsSyzvA/HTPSQ73rHjvBgd24+rnB7WMq+Xz37tX2xnr4oK7iAY
NzYWJkqb/vPHzvPsDnb8spzhC+Pm/7F3HstxZFmafpWyWc0sPM1VuFh0m42LkIgIaLVxAwjCtdb+
EPMa8yD9YvM5SFYCQRZRWWaz6OmxSksyC6SL6/eee+45v0jwqLdrua1Qv1a7bwvtn41vb3ch7Z1R
LyjHg1L5uLCTKmmQrwil6zRTazcL8mo5KHW7FGRKUEqHm+Qnb6VwwY8Tg1fhQMkOTVMFSOHHG8Ja
yMCgL8ZrTSxG8P1594BktwDN2jMBlRRtXIHlkCJzVeJLzmSQ9D4lnyhKG4a+6oL18GZj70z9kmZi
89UTczOyFmac63ajz3uvD6TvSg1BX9hyoY43rT4uPHtQ5npaWOBjmnHYA7GMXjj0u8UizuEdSqNm
xW0/NXPlGKyXmqrRsZaAnziQj0cZF1jvIJhTKzmaWhQ72dPLS6A1wyN+OLiYCnWrPC3wB35V0xif
8UgFHmypuH+kf21HAmy00MjNaNeSo82j+HEA+6GWmnbQhuvGz169Kd/5GC7bk2yuhRiBz/9rcbj4
z2XqJP8eL4aECzAPPPSefJqGv2wevseOIaFM85j2OaxsnYyZj/Kj+Q5AjF0cjxG2829Hjb+fT4w/
KMVSFgeJQbpKFP97OJaQ7Z9Rj0BFqNJygvlLB5TT3XtWDgcMTFCf0Wj08z9OmXGqqgJRAZPaOWwW
lSlkZ7WGvMGqTcbX3y/wORN4t76pz9J4AG89y7/hqTIjFN6fHMQaWn1XR5TkswW8DN+PXK3EkcIM
6tvf3+mtd/LTreiOU4VX3/wbP95qmJD190Jea+oDG6vjXWfcZunQO9Koxkt0jkNAZ91Giz0BHmRx
P+qDM3nieRD6+WOqvHb+JdsikH4hFR0k6nG3Ny0Y17gDqQpqb9Ensfb0gDIPDdCMuUhJjxNJ94/P
i9JMuuh7yXTaEU/6qS7pv/T5nL7RlyowwnYEsnv396P0VrX+MEo0hJhhbPwgTWfx5493TZJwMWsY
mk4RgQw2yvzCL7vXRDaTC22o9r2HNlAq9Pk+CAUYr4rkqqNm7jvYqRm6Nk5ZRE4YGhcBGvg2c9lW
aog9frkvuttBiNmoJWm0CVpQapEosxZpVuI/bT6OC81K4iK/6ivtYujqwW1UAXmdAPpkC73HXejh
Cpm6APEkPBWkwhvh+5i1k/qFW+dFcldXgq0MXfjJ6fYXcA0O7EDOZ4VCev6nhzbgfn4fzr5/gdEO
DowxNILGGKpnCh+HDdlpa/8+bRqNHoR3JnqwBrHHsorC11a//zpv7sEnX4e24CzJPbvGkn59/Doj
LHc1pfXjiGaIksNcdR4L+h5o+nDWKeFqJwnl31B24gBisVSDwB9VVC8W5V3fadUnh8mfIsUMZvjz
cfSTM7SptjkqhFhum7Nbgq+UvtMplUmf8Lbqp7/acDG42wxEI5GFzwBv4uPLk0phON+ZhlOWs4hY
33SuX2jdJyuAWHkSkrgN5DUiszILnp4W0VO1GBM8qZEDTkgduqF5VIaBbDScyXoILvnRBDvfULYF
JHHLkxbbUS9GZ7I0PVisa1zXMZLQ65U2pJeFMlujJ906y/QXfNVrqzP3bSJ5e4SCfBte5NLL5M4t
8nAlqIJGA6RGMb47APdBXSgwb6qFdMR/W90VWoIYXI0vZukH0cxOzd0C7/pRS5uDNDoGtj4bBC9S
xyMtc1JBpx0VpK461JWtJ96TIEYvcdY/+L5YnhnIRwgmYorGAAF2YRJS4vCmC2fD6JmUquU1bdMg
Ctw4g5Vtdtln3cVfzmVKYEBQJZr/DPfHzxkMSdlrcYK/eYJn/DjYOeKOFsy5fN0shGsc6fOdJAba
kqoDOia+w8l7oNSOhDB/7ZM0aQ6mpwuLgKdTnJnzpdOKrm4WbQMZ0nD0yoCDV/camg45Ynhf0P0o
6r5Gyh+Vw98v51/edBalBeABgOX0puLUpwQJbpr5lPcaE0Js11hqVe6nsAJ7gCcJs+3h9zf9ZTjT
yAhZQIDUKUd9HPesp+Pb4Rvv1It2U4MdcjHlilcdY5qjKzLnpo86siEWSqmPoxiHu7RbrI0asaxP
nuSnzZ+VNqs1sKZpKVCT/fgksOGnvGh904F3qtojIhq2JyrolJDD22IZFDZClbpd+kO19apocMq6
MVxZFw4FWckWEpOQt7SL0OP6pDj4phZ9Oh+Yl8Bg5hIUOrgfHy3G2AT7G2KNmT4oepkck/Ewxrjk
9NoSU0OJxSMWq1xVNopiT5DL9+glEC0WYYvA2qJxYp89SkK0ABuaysoL8wGRr4Wd1EGKQullKFe1
HdScW/DM4mrQxGaRABtBKPib0b40esPFM+FhCEdYk1VhafGTJnYm8ojMjiE5i/tojb8MyvGCn9lt
Dv28EUo057TgaUFYQwx0XNa5NJ3p/rHUs8HmiC1Dhq53gli2Tp/iEpcw0L4/RI42lroTomFqo69w
EcbqJ8CWX+0UEFdmSRHQiyBFP47nIiiLrPV0w+kjRN8UXIF8o3HlJrwJZbn6FsL/f+PkXXkHVCw1
G2bn3MgGLETwerf6fioP/cf/Sr7OzRObhmjxtWo+mmT/8mLfmykcT/5AZnjmfHL8h1bCEfxH7Ygf
kRhps7cBmtRvbMkfzRTxD5CRlAmIqTSU55bJj9qRJIJ0BHE1Ix1ponGu/yulI0pZTJ13S/V0HH7C
kaGM2YatGm3adBeo6KxKX1PqNmo2WgLJqjQeYoznemcWl51uSn8pZq6JXOzCNWhOeNsESnxuoebb
qHSu1/qXmPO8uDG1y7I817zDZK5Q61GTtT7dGTjO6i9Y29m4Z1lh86VULyT1zPOvO28TIGgzO+TZ
0uIpDK4MTATag15sS3lXa+e5caZG5129i/n3TvB2U3ishxVUMRzDdpJUITp2QDfa0pHPnJqDrqKt
ilRK/EwL3PMue/N2ER5z4WsMcrlVDxWyHrWJaGS3LJJ9Gp2rnF2kZeftFrmrZdcDumYKwo202tdy
tQn6J7nDBTdHQsSr7ai9TMerAHyCuBHiO2l67GJ0PullrtNmo1Fq6VcV1+mXWrGG27Mwz7TZuSu5
NReOHNvoPubxcRhXWkgX6hiYZ1LvRsmuLtZDsFX6/didj4gne04QbKfuQciXCYgOsVsquImTNilr
vVtX0z2k77UwbOd/8uWk3gXDRRtfF72IjuQuTffZ4lCpV2V95SX7KFgLCwQN3MBww8zKSgv96iZa
jdq2wsANucx4X0hLuQAc9C1+/aWQcp2n/POfwIEaEsnvYoENQOA//vdT/qFaPP+VH+1TY3aTZrGj
PwKR5P2K14gF0IjpnVJs/F6D+LHiZQhslDVM/HcpB1NB+HPFA3smCojALakqqODJ/sqKPy0Wc2ng
1jBx+TcqsKAzPu4lCKGoiGZosiOhLPICKD44IPzVFLuuqMRZgE1zck3PlkWhajaagw8THbcdJ0qd
k8lUepPla6UDolDipFR3ykUoaAOKQsBRLbWvs8BWi7q68qWuWqqZZwZWF+WonwYIvawzyaYU0KHB
R6PQW6DNk9t6kIZuF4Fw2jdBuIsrPYbIFU4PhlriGrow+xrFknpydPR81moucYKk0akgJNu1SepE
/lgF9tihbDs0Xrt993HPv0XC943O062XjzWfFxkMHUAvY/ZxuLBYjZAsz2RHaJNtbmQIHXfarRgi
EYRcYfEvmLL9v84lIH+ZHSR+04zBBHsuBlbNRwbB97/4Y50pf7C62LnBfL5tkX/urJryhzQf701Q
P2yjrLg/YQoGnRcFZDagudOdlR/RrmFRSG/L9i/1ZN7Y0u/2VQ4ItGPY10FoapzRTqF5TZ4H4Dhx
X+9THyksBLcsc1GyCYE9KG4bH4Snl2fXLfVxikW+asdJyDFZHDpqPOxFChppYxukn5TF3s6FJ881
o1HxpwK9ze9Ozi99Ug5itugUDIJ7NBnrLlsvKnFHbfKZLFNwxcR7FBqaxUEynRdFdR5nOh4ASX47
TuK40ZMVgjCCUxXGDbuuaPVFT7PI33MaTsiVIWECc15YWWqcT5OHsE6vJ+4iprtTVUq0dPwY/THT
mBupMfj7eghWMqormgG9UyimEey2uAO3mXx78b+0Bf1XYFRS35npyv/c6vrbf19WT1lchVH8P97v
Z98v8mOlyWxAQBKB9OF4zK/kkD8K7qw0lh8BEjYOBfkZjfBjRzPg+OB4++ZBi1XyjI/+QbJkpWEz
hFMzCS5ASyzm/gJb++dzMD1ZKENUeql7snd+jNDxAC56QEvKGSdJXudlqtqBMomukoXDJ3WOn6A6
b6uaOyGRQBZOzf3jvRSsb6QBqwQnqqd+rdduWoFEwrNbtRU0q/0eEamsw5+70qAIF7Nbx5AsUT2f
wZiKumpeQ9HHMy2eTMdQ6Z+JYeCoVXamx+KnjtjzKfunpU7wA10NBJPd6+PDykajsz+j9FHn+i1m
JbM4ipGcGQYSj9RlhgL0eMk61uYFrZdrURyzVTQgKJ7WhmgtBAWlSWTYrFIxnuOwvNarULeLZm4U
l6I1LFrFkY1olpoVUJVD/RsF32blB/qWygVCVlgEuIs+M5zogNZWZmfUmn2jotE7caFFmodLSY62
hhjtKlAfShi+IKN2qZTmsPIoYhmlt114+eJfOOD+VwgF84qgpwUAwQSdwFl3Ptz948BwyKvXPInf
x4FfXuFbVGAP+YNzLXAD9Y1bPYMOvgWFt59IuIjNuiV0i+affI8JuArzlyh6s/RFzsQfQBEy2fGb
7JOJrx0eUH8pKMyL/s+5j9cMLvTY+BJ/kPtg+vMM7ztjkNoMnCXK4K7djpWF3fX99ElieIJG+/kW
J/W3RlKaSpq4hWPc+E/dfYLuMHdCAfAzVs/HCPfTnU5T9kTX89g0uFPuVuvzz1wOf/0ib6QaCvc0
zDjLvB8rfBsyvDL64K636eK1h+nOW4rXxeF7f/sfwh/eGDo/fZR3N5oD1juUhYpEaVTIQ3CXES4D
F5iJvqxg5z4Hy01nKdvFttkWO+8c0wqr3YxOdVBcZAY1x1jGG44ly9RcSvq3aPAPn+okU/s+uu+e
6iRMJtHgaxNS2neVsQaSEK+X+VfTbZc4TDrV03DbPQ6qpUmflW/nGfi7wTjZtoLKk9VS57biVnKq
62EznSGHKdzVN91O2npWfY6ZVEQmtd3q1+/W9S/ONL98ZaiDc4I8AwVPmwdCKaADHDXBnfQFuxOD
CutjbrcP1O7V6wp07DFehjKh24qff3/nuStx+tLvb3yyLE25woBAmqfa6MKLkSpruv3ymV3dSY3+
2xd9f5eTlVkrcEfodQV3WmXRJC0exNKSsAYJ5xvSam3x0hKwUvwkO3jD7/z8dkCwqNXCVH57rnfz
m/4PyrISgq8qmvZZ3Sx9f0SG0DALq6AczvFYoQutaxdY7MwKJRtEXWorrbRmp0tYorShXlp+B/hI
DIZ8j+j8wcQTxIkHHZ2W6hGLxts4NSI39VKP5umwymThNR/1YK3nOr5PeK+DKKJ9mdV30zjVOM/j
+PP7T3gCmvwxun++5Um4yKQAsUxRDu7AiR6bc38/XIa2dMDp6HZ8lh4UK/+kT3rS6/r5jidxI+OE
33XyFNwpV6phw2IULNVNXd8yjrRVjHssYH7/jm8Nit99yZOY4I1J1SHxFtyVbvpUrj13NOzWHZbJ
GY0GVGMhcZwjHO1gvUeJFKFZp/ZdZM67eB0GVg9Zbx3gj1uvMWfCSeiIg9PO+yRw/SqAoFAyZ92I
m4BI/hhNJ6wDsNjiGauzaWdiXRk9/n4U3s6Cp6MwY0tI+xfAyN7QDu/mM6j3UlGrMLyDDYr/LtyY
fXyZX1YvTWEhZm8L7hdaqOWN8TDtAmc8Nnd4Qwhu+NjsxnbfGEttM57LV8hQWIU93vmO5w6R5fmW
vhGW0tVwTs4JMehrZJsPvbV4qZC+k9wL0SnP25f43LMiq99hLWfRefHPn3rrs564Mn/H373hyVxO
glISm0AI7vA6cYNN52RHwZqWEDUTa3JEt7+cjaK3lKM3KrjD5WRjoeKkS/VZs/AgehQtj1/Lq8Bt
LaAmn+0Rc6D63eOdfOIRsalMlbzgblxFZ+NWRDT6Nl63q27d5A5lMqNZDVtpK55RND43z6DX/X4G
LOYb/O4BTtYB8mg9hivMAHTBz9Rt8JA4EPnsatefx/a1vo6cYWc4sX1XbWtMVOdJgYOCjcT5PlhW
u+Eiez5/+jJcJG64TOzIvm/xp1YeEIwCDzJY0T6/ky/rHfXqYt/vPvMDPgEtfQscAMo5ar7ho07F
5gIZb5JBDsK7xmmcbINilLYyvyyWkpMto6XuEpMLV7ua3PYYvjR2c+M7r78fwV/GLoO0Fr0KMmUe
5eMqlQNfGA1cGO/CW/lW/ipcqi8amtxbXDspv6spaslwWD6JXyekt+8v/u6uJ8nFVPvxQsnS8C5a
FsfFWrDO67NmFWz73WdL6NNbzVv+uyBRFWgKewK3ig8Z7od7IoK3DDeZ6x0InJ/hHt7M03+ake/e
7CSDwDsIFE+ehXfqytsODvadB89unOGM/rYtHIZnwR0fxA3IHqey+k19FTu0Zu8++aq/XJjvnuIk
w9DHNJn0lJdmUa76VbGeVslzcAyezYO/XbiKW+w7gLN77yASO1e/v/sbe/KnMaDwCYuFQ515yq7M
kmxAVZwxaF0cSJ3oCM14lziBI9iYH7z2D6XTOjhybeWd71SNszds1Mp//xD6m37sT09BcQG2xlzR
nRGa7z/82Jo+3FLG4H7zjHWndX+1f75dhofSyhxmXG13u9x63uyfdWuH4aIlOantypa7XRVWYJ1j
457aR9kW7XSbWvfa6hENomW6uiaGBMtLN7bXZ4GzhC7P9TbnLpqeTmc93/rLq9Q6eht2YXu5w+C+
cmpLsfaIRVu19Xix15e7fPV4EVvHib+7sJaYtzrqSrQuwL+cDcv9sXN6t7Y9x04sezU651+X5w+X
X9zxCMdFdqdlaO2Por2w4F1YOxxKt8e96j5eY3dmvWIfau1vH53Sur4t+f2Xyhnt4x5fiU1qrXPr
OrG4vyUtFet+6W0EN30bAGmpYTPNVZHyJ0x+PT7qPNxF7qTW1WG0XvaPE6/g7ATHvTxalXVGLdha
bJzlxfY2t3prz/u8VFa4vFm/+EuDh8Pn3VrftLZnv9x77u2jtwmt3D7H5YpIexXz+9w+Mpbz7Bh2
z3wP3wJ8yDvntmBtFtbF/srpnP2msa5Xg/U4rh539gu6CfxfjwMvJdq0Bx32cpMnr1fHR05q5Fym
vUzt1cQbxvvGuoQhZ4/nGldJbdVh3S25fmO5qgWZe/7NF3fhuivDsoetYttX7vYA+Hu1OV8O1sP6
hkdV7FVnb2rrnNI48/bs7nC1S+yDdX42MZ3P1ltANXbpuNuzrXt5Zlhb07kvrd26ta4qd7Nwz7iJ
TaZl2SjJWK9PhlPbZKQT47N6UC2VGXfuu83WsAjv+9Y6ZJa7XpBL5HyK1j5cydbaDawX/GoYUGX7
JXBW/VLYKltLXj5Zh5vRia996xGdjJXGwLmX/FJYW3/+dpF1a1q6QzvVBrNonX3VbXdbrLydu5Xs
+cm+5vbSQZ3C6WzteDjjRjynXdj7Y+i4r66zXX2dEx338LJv7W3rmtYNAY26+rmbuauvkx2tS3ff
bi9Ge9853RLPv2XjrGNrvUdVxZa3t6zukWm1P153Dhbgo1s5N7f748K6X+usCCyOVuLKXTeObt3u
dxc8eeyQkbmFnVmjtWvd423sWLnzqlhX9y/M5HkZ6dZr6rjrm1vbPd+OTMDD6oHhS63X2/V9bzG6
I1W9pzOcL6zDg28/jMvB3brNBVA6a3I7V1jhbGxFO89ib+d/K4RrLX+5ZrCLbWD5Dledr9fapoOI
8/xAN+4NT9e4W8++urh/7q3d4NQMCJbjtrKsrWpzfSvyxbSVwRBe6E5yI1rJGoO+bWZvP2M4njRK
v++h7+LbSa0XcyUtVEvim054uRd295PzvK+ZNbd8KRbsJrD3qo3UPxP++XrVuOnmC2WDcnNnWGdz
7tq55VKxr/61rBDsCkdcqroIEH8MvEUEalIQqpDKQbYRXQxvvFWx8WMruYqWDQWo/qitDRDFrmJn
TLjfB/4THZbv4/Lu9ic7sBmYgaZm9ZwTyheP+WHYYK9lrUJXOXhr7agti218LNe/v+uvDjuobEAk
oJ2G5M7JO4sIeXaG0ofAlEO8iRbeuSlHHDak8ikD1G9lU5HbIN30z6p88wngdJdDiAxMP+d58I3y
x8GGV5X3ksCNe3faiK/Gq/rQ38v3nEiKvX5Ojfpbyv2X+lT/s62bWXzhKfub1VZfn9q/5a9/u2qe
mhBxsS/1KYaCUteXvBir0A+af199zQ9P6def/tD8AH//U/W/v13D/5rPUKcP/4H6PLT+i/ZrNV5+
rduk+dGZmf/kP/vD70ira4w7/+2/fcnbrJmv9hMnj6z0H5ejLbzSuvDpfTl6Vjv63pNaoKVIyWSW
IaGMJb4Vkn/0pMw/wP1DfKW0NRPE5zLMj/ozP5oF3SgwA92c+7xc8QcpT4bKB6MX1sDfG8o/3v38
24xg2P5hWZEz+Bwg/pw6swIVB2dYQ0xY+GNIlH6cOkbfVbi24nJMRWfwXU+b8lSzIxkn3n3mh3J/
LcjxiHVd0gPVF4Ncm5wql9TxeTE26rPvF57+iF5G5Lu1KQgNbqvYCFqJpvqQjYtxNtZqciG7bHJz
VmnEI47KVhOZC/yypgHh4hzvG+lYJkbD2Wwo+slaVMqiPBNF7CSwl8S2pL/O8KAga+9LgFJdtcAv
FIeracBJvSnL2m26coxvkxwj741a5hWH30rvXwHfNo+RX8n6EofoBKsoXXOzPo4czwwPg6gM11Wb
ZjZwat0No/wotHDe4hRV3nAMb7W2zb8Ivbxw6q7iLOuPz2JoKDvMm7a+6Ht2oNOdChpQoROujFYB
mcwqsEbH0lTY4eRS7LBPrG0dv9ClpBXeZuzM3aJeJEclznDQQj3GRi32oh6n0IkrnMXCsffdDqHi
A3ok2MUg5uPkenDhpcCVDewEF+0QbJpgrK7wP9NcrB+NDULUsi2NeLEqC+AKqTQ4UqkfMU+qNmWH
SquRv0rCeIF7GjJvuS8sqyG8SdquXfWYti71McovpER+NqNItSszUR0Vm7ObAlNnPCDSzMW48Vnw
jcdsyGGGy2K+0sTpi6IFwlFU2sKVw6gE1Txx1sHF3ZLzsLuKzfZ+ZBFcziwJBz2E1koy37uJ5TF+
DJkB67DQCqThQOY0ldHbkp8mpWXofTtcUzcMxJd+KuNbGSQOBZxeb7UrrGbGjWamnrKtO0xEXiA2
GzoTMhcEu1Zg08iHCLKmuSxCzMFXkaCJZ4U8qYZrJn4ZbIPW0K+EocmkBIkXoUsivHXKUOodpZMM
CkJGgwHbuT7iB5i7+MBnC+O1EP1mHM98va1N+RzjRaH3qZ41ohRu62pRZI466V25wkOKjoHqT+2l
Lxb5uDNyEZU5X6ikq57i6pM+6YaNlfywbqOgvMB4yLzo+rpao54CrBA+PvY+jYdgdtho6DMxPSah
NaycUx44CDFt1kEMdrzyouJV8RV8++BLljZqjdq2z/wR8+tYr2s3L7xEqG/rEMdZW49iz467TAYH
3IcHaVDOfT1XnFJTUrsxBDyxTETBqWt5SPhYRt8W3S4lXhhbWUpGlH3qUhimdQ0Jwlb9Qdj12Gut
cS2nferhW6gKwgidS+bIFHplfVbjelit66KKRKfOBq/KQRKO5rMZlN46WXRFa/eBh2246vveuvUE
3xrL+iao8sUjvCP8xZDoQ0UI2eHl2BbBuZpr4woLF8k1BclcgnASl+CuSCM43tn4xGqWjMk4IE8U
VIsF2MMmKzdSP2NAonKyYhoZyK2G8QU6fxOuNamBSKavKpFxrDFL3lVekW0Kv2LBLiq86cSqXxq+
Wt0jqSHs8qYHIpM3xt6Y+ujJ90EmxgPTnso5g6H4VM0X8x+ZAKP2vZqsjLg3VnUtYfkDVCzcYfRA
gptXxsqQhXqTzFjwqF1AYUbx7oxGu3HIM3A4MFfFtYjP2K4PemFH31K9CRdYPNU+2uh1XSXuOEWb
OhjKK5F1ghAat4ybsbxSR3zMRfPtqcxbn9IwR7LODDWHz8F9w6a6f/uCeV2I6FxNimPI8xUErf9a
DRUQmzR4inMh3A29KmyBkfYbP8iGa2zZ+WNR7x2bRqltSa8TO6gKyicwGpao7/F+Zd8ve4i3q0WL
tBfVFmUTVmFq9cMoA03HyM9ImD1hgRp8MWgPhjdGT2/3z02NTguuWKu45k+IpW8e3sYw9/PhWhzA
qhroTA17H+WKO5Gl9+LXC2OfKYHyMkSNeFEnevRU60mG4N8UPWHCWN1nmTc9Y52azmrCrWwZHZDb
BZTHh1gShg3QJvNar4fuqpoy4TYsAhyaYjO0InQfrBJ/kTPMsPGalI3+NewFfx/Xhr4zpcm0kRU2
C+MOnxw0UTaFFw1iPI8xziws9Qmjta0yaEUU2FDZJB/cMUkbLooJ/JOtKkp1ZRX6It4IWR5f1+FC
2Q70KlZNrx29XLxqyvhy1DLMy1Htz42ePLJfyUm9AeK0lNtx3SrKc2GASRRBZDmGX2dbEfqCFRTG
sVfwJMXK6dzwp7suNHNbiUsEpTToj/hL47UtNIKjdrCU2HNw6aqaCqeJOl6q7aJwvdxQaPlMBmYr
oU/SbopWagTqDvPcekUln3MN3q+2lukSdB1wvRXm9hZUmlSyx7p50ktJtnHM6tBlHm+R1QsZ//w6
lr3HtvK+oKGVO1ImXElVXx7YS0y77cdsjfxT6kZtz+zWCcXgGeldoIuKoXOs3Qz5YnDkYKrvx6Ap
XB3bxx1258KqzqGkZxUtJg15fsksRwK3arwOYr1Ep3YtYsaXjknPlhVOlzW4y52AA0rtKU7Xa6DL
Rik+yrGg74vFEDhG3+DErIfGbrbBtuOY01KqUX0tghsv8+l79nBC+7Lelk10VzbTqtCwJdCSDoUN
/NytUoq/hGo4WrAugXzncvXawOVFkqRG+LT2OjjGEu13aVxPrVC67QK9WdEcMgecIDavvbH01XyD
LYPsjJGWnPkJ2m5UXgckRiCLZElAGMRHbduJKKeJVbthvUYrYRg1/LaKTWPOsToP7MYfs6doxCK6
Rpvxogfgv/L7zgMMX5rnkFfKS6lG+lPRE9HJkNu8wqFBXuFWraxj/N3oXiUhZt9pHTq1KOEhm+hq
tu5Qe73wfAWEXW9AAjV7Gc0DFYxegB/ZYarT5Ih5eLokVmPqKI2CeFEZXnVXjaoGMr2Dv2aEuumQ
kFLG8nO2EW2Um61uekDujfHgyVK/F7MmsfNYlRyjKNKLUCxzmI94qUps0q6XVl7CloeMoae2ygoo
LvNVBSLsiVm5rMSouk6LWKWyKqCH3CKx+piZmbDSW2xGhwWsnGny+03Xpdp2VCKwjEMp7MLUiDeL
rJZ2ihbpa3RW9JehzQumZCQc0bLrmKZ+fCaZ1bQkLkqbTlPnxv/QD3YRCGbqTCpBJkB7asRyd5RL
tkMd69YIX3jHD4V+wNIKGH04wXTTCxCLRZoX+zyEyxfFcbLMR1lA4EmsrjLYqPaokDFqxujbRayP
j1h+4wqayKFv+xWWpDAyekdHYtTNhj74iqvhwu3xi1uVmCpCM0R51W1HmskNkoaWSKbueFM/nhe9
bF4UXj2n0MOy1mLh0Oe994ULx+dQLhO3KYn/ndhMN90M/8eExkJKMdpMvQnuf8RcOx7Hrz6yPC9G
oYsrQYPBhd2vE2KZuA4jD488z+tXgxT1bIjIHDlB7jXkx+xJRuS9mlSlXQ3ICOZ/8X0T9/VeqsL8
Qo1xzeiz/LYMq9gtArR/sioOrk1SRod+drjRkHa3lYYEtBlbzY1GLmToGRoLxuUkQ5vw2MoslC0O
2H5feqJKo1OO8Bfue7ldVxW7CWjv9EIdjRAA90BUKwf9Djfz64jUfusv6hfdbL+IiUbuBbrMyeJC
hUQlsZn58qQ1hMusWqKu9KxBdHJaP3rSk4ndb0L4UGrLY8Uas2Lo19a4aNlpC0QSSTUobRqaDMdL
TGzREyk/Nfo+zTL5jLNIusoGyLSDmAS3oOsl8ABmYux8dALsHLFcUmUZS2jWZRvk/XLIiKMVZzvL
F7JiGYryE+IWvF8kZk/NPCNI4rdjEQTwY3Jz7alhcTFkem+3UlLu0iDO+Eyy51SJ2W1bcaCIKY5X
Y2Zoa7UsRStEpsPq6h734UQ9ZAvtyUCaLMpUeSnq8eSOTbuABqPhclt6WCCKScyin4pLQSenBNc0
f9SvSmhQdSm19tzPe8jecfm1rwUS3bJKrapAZRYURHYlB3p70Qn4uVtyqMnbSZALe1EaEZOt9W5r
EL+FQ4KFczrZkoVnXLmJw0pdmXpQ2TjRf+la+Cqx1uKxpvKdMK31Nh1b3TpRhOs4h8EnGOXWU3tx
3Sihduzici+o0rQSgtTfwkTwnSTPTKJIQH3eNykPCZVsJ209rXqGEbKQpGRQ0Ft/4y9UpjMZOI7r
k3jpwRC+62dz2s4bLsasfQLOkNxkPSCORi0ua0GJrn1VlledWikPnKvq5WCILyXtiq2pYKcD9/Ao
DsJxEvNDqmer3iDTytDwsIsCYeZYS8eNlCuVxcR9jofwTGRc7zzAbRbpOt9RmsHNofl/uDuTLTmR
tE3fS+/pwzwseuP4HOExKxTShqOQlAzGYAYYGFx9P56n+8+s6FTq/Nve1KIyqzwcB+P73vEsQoQa
fTY46Rjkyzaoh3o3ubU4BKPrUvRaS/929sf2afbjcY+8BrcUVe8b4Qp7PyXreBT1mu2uzTE3U5Yz
nllfI4pgL1EyAbk31vQzI7Lg1SudZksYe7L3afA9cn7lvCwl4aqB397VpT0f1jDILkBSvMKy2N7O
Jq5RTjLzZFzM0J7zhzny2u26DMF92RVCUhHUDSma+/kSjKLYUC8aXALPbdKi0eMd5ndSYy3PbNal
UXeluzQHEixsvF9s8cR0rz9aP1m3lSmmR7PU1sFc91CGFVqJ/DFg8Vb63S98QoR7d9nWDjWabD1F
mxprfC9QxVw1L2W6oAfE8BTo244HexbS+RLg4U2DuHLOZaB87v+FWWf035a5zlNFT8WG0iX7c2tF
/WFWWfRSD5H9mE+jf1slEnDBEKJGJeGaTvmS35SteJwU3tt8DL1969af47IACvVlsJVTHKX1SAfE
PMUD1dBq5tgIS4VB2mR0YlD6SRrmnb82mMS1NwfPRDJ/6UN/3ZhQFJoQXz95aNt23ZWJO7x3FEGn
bYVmigkto8nbZhLRGltVNoeEccx5fQxGy75pqQjfxlS+XKeN5NH36ul5iN2cnb2qCGTtvOWp6HJn
xy4sjl0bFMx/lb5lRR13XZRHp6lwhq3uZ/FCgWpHlcfCa8DnnL0or16PTT32N14XiDudxdMP7Mic
441yj5Go8+cGanpTr3G7M51vvY1eaI5doukd7lt531hCIY/y5bnUVkFUuqjM3lEcLiPpT69DUT0W
dnfxWf7zwv5aB3L4FANnpcKN6j0phcOhTTJ1WE3wqVR1sBPB0rwpt1a3IpfxtZy6/KxkVN/qiiHA
cdZvvUu7fFVny0H3wXrrB+1PO5kcPHPFepvN7rxxfG2OnjAj04QG/Y955JIqH45U4+YkiPjNRmb5
947wpF1WZe+TGvSh7ptLz/o1rEN330emfYzCJfwjC+Oa3qhc3xI2FTxafVYeCCNYKaaacvn1mkZ1
y6Ur8dHH/iFaXNIh7GJ4jBjGHzTLFkh6hiMB0CEF56ydTUDT7NYKeViu14jGLXLDHP6glUrgxU+c
La77YLsWaiEbsFLV07Ww9jiVbXSYQfPSJGjmQ0LdXUqVt/WWyMxP7WAttgSjNs/rXKMjL3LkFth+
aQEq2v2AFSvZVO6MOjEIXG5CD3+iQyYwIsrFnQ6dR9SAHjN1h+k9uzO02qYMtM22Na3/tVv4owZU
6QM4hwqPrlTN08pYTQSVY30KR9aTojfjVruROLRXlMDOtb23Kt62i8DMqezxyN9VnBIDmATWUF/8
qe4POR16f9TrtQ0kwjpIWwY+z64ZDpNqli+D5PCxsV/X2Elz/3voKi8lqjz+Fged2FV4mo9rMMbH
cGi7/QJs80bu3bKrSj9HoadH50ei7fZ1jOVQbwhoSJ4cGdv3aq3s720yZrtgivt0HCP/pwZOwluy
5Fs0eGajl6rdJxqExs24KZPCyFcgqOxdt1V3R0vDmLZj1N3mclSo9tv5e5noz17ui7s5L9VRjzTa
Yz0z3dfFGP/JNTbuNlOZL3EpR44QP36fyrW4oa5jOgpe3E1q5iV8ou+8ep6GjEO4UzKdm+ui3S7W
uTPOuh1UUWKP4yXUFWzNm5xULQ9FohNfhIjLG1np8t0Tc02oZ13mpAa5WFPHfoXrmrwKG/tQxgwP
fXTnhZZYbuaVJItDQbnUpmzCneWOYksY1uDRaF/y0qmc6UZbiTr5GV5ingOV3Lemip5A28TFkSL/
VrtEkm1Ie6QtYF77lAaH6XPjUB6ECi753oO5vfh5mN2Q4GVt68Vy926Sz+euLGWqaTNn1rOsn1p2
pL3Z5cOg8unBbSJz7ih8S0NBOEfmKM5GsV4SJ8kPE3gjRmCRPZJl6DCULsmDaxoHgJNs9kXX8iIz
OztztjZ3hXC8XRMoc3/NDcbem48/EgYh2eXvBNG+W4H97AOu3lpt+3l0sufSI4t0nChgsANqACJu
k7hwfzSN1qnrJV9DXe3qmpD83mvyG8DF+mUk7ZMpyN3aIvoUzrJMCUKKSC3P944zos8hgmHr8DTs
vMXFchsMWJWKPC3oI97g/99fFYqHQE0c8XJmwFzkeery8bm3Ym6bQVymInc57up1P1VYCAvshmfl
udO2HpdXBNhvnUqQPQR6N+BI7thG8Rnb08VxQBCzrDnygK8oPq3sIsfR3a6A3DeR3UZH49QkpLsz
45oXY6GmWC91q7E6YUMdj4sZlsPSLzWRN+Lc9dl4YU2COHOM/z5FVUV5IW/+UruPXqfmo0qsvT95
JW5qLz/IfvV/Eh3XP4fU/+zoVQWa9Vik1qWuUg9T25EOl3hDyZRIwyJwd+xWqAUiLS5zm4C9kvA3
b1TQskVW1Zu2RbOliMV+qKrRupTKchDJrNrf8UpJ7lG7FLuknF6asqaXfSCnyFrQRqlxdFJFq/xe
hVnxOI2gB/YcWdvBGy5rzkQ/1MC3Wvf5KRnC7tKCJe2jfmaP8liy+45rT1QXphwHWv/Pb8bt8GLa
5Sm5FjKUE5n1zJ1MfUr1m+tm5SYF9C3WpbQMzDnTZKcMUSvv5qo7USv+WQ75ZZLWDzlV1tYqCaGx
l6i8s/PhkbB7tLDRuKS5nUXHlQDIrZ3HTH9B/B6H5MnkcfsGxEPIHl5Flqi4OC1eHqcyu87tjbvv
DPjvqpsdId3e4yQ9boC5AZL2EJCwTqQ4blRaW5O1EddI3I2Z4/uChzv1XVliphXNKW6i23Ec9oPb
vc2LTWBUHbEGqzgVPjRqVXY71odsE0IP7ZW/DvtAYOx11GpvIScuftXhgq94v/VXt7gX3raJ6Dc0
ZJP7WBTzTnmR2a2NKXdVLPd0I4HuFRI2PDPuxu2F9xJZwxdUQuwecNlpbkWGN6Z9k3VCp9USz9um
iIcbP54/DUtSAm519r6R9lsVezlHi5iOoU5eupCRS42euaDkI4mSXfSQeJIEoUA/RaGEHTH1dFeD
jKOICC3izzpT7oN22Sfu9HUqkucgAxKpuurASa9ppHevLmYZnyiitV8YH6tDmXxfidkEv2sBfe3k
hTnyc16aexYNAri8rngudftjgc+5E1jw9pps/YtvOT+iDHdyIrd2iSamH+UhUWt7nD2NJjM2B96Y
SL01t0TklPNhua4BCV0ctS9/TGNzKjr3U6ZIwe+E/bRmfneu8qa67Rs222syrZu038jvAt9q2HtI
VoLayvzhJDyspAuBLxtU4S1lotWZLSk/zxHJKq7lfK8d+ZKL8ttUls45l5ZzJPOkPjZJDZPEwHqT
j3lw8BjVbu1Q9KiU4/k4dMm0W8I1uV8894fXTPWzsF1z6iy1pEEh5aMXKxwDZFdu80IXKct7/5iv
7nJoW/2lNLxGbud83pbFC0f6fKqbWW48MtEOxG7zWFDe9lUa6Wx113KL2wMpKrF/Gme8D9SeEP0b
TAeUi6d6Xr802rkdaLVfiZDaKKPPtdD3neYGLINM7J26+kL85CPX+2Q8fxe019tT8JpblL0DdT0M
onw2pCiYCupP6TZ7KAv+pYmsi14NRMAN8gmm7ckz/V67xUkGtKW7LuIpRZtHM/EXKjne+BnqUV08
EBX8auU86tKchCBqZ1XolGuDCNFy3ofGPgU8DRO3xmHW1UXa8QlH1LMTejUpd83ZDIgDPbHDnLBZ
aTx9MBU5x/BriIdBKLehbZOnMSTskyp8Lfr2LaiwEMat/KKM9RAIvPXO8OyrAsHP6pxmmMiCbXEH
zyvf7LW6IyNzYzUj1XjD1tTyk11QAsQUu29D785zJI6AZXFPOqHwJ8+6YzcSd9rHpb8rm6ulgCyI
2bXK7Zyb95W82zNh6+I8WbNmzMregutkEVhMUGGtt6HuSHfS+bCrF/OlKex5Z9bs4rK2BJNt73qV
cTbwHNUJvgbZJfc5BMI+VtE5j4vkRg1OyYbntdFnALFgw1pII3M2zvcEXt2olTkuZNXcNeFY7oEa
5JvfL+ODISz9bFVleUmIhAZJIOs6b7B61F54AGcpT8VghfuR6Fme3EjLV5+ypnekPGozGHAXbvK2
/laGAds6c7WfceZLb8H7PPRyZxjlyGP7EYYTCkU0FxAytt4SNJRPzF9wuo09wOcBPRWTH+08fhmi
wqtdm3i8vRlN/MzZRkO/CzRIcg6aQQfMcxnb4jhFZtr5g/7uCwHyAEkFZrHRujzxC6ZMgx2gum63
au7oi9FBcHbn5slpwglKw9oXenn1s/asIrKUtG0/hHoVOzeSNRVO6rUu9MM8uZ+gQsUmlPD/VCBW
W+Xk/alde7qOgvh7nyuHxdxGRF6F3Yvupugc+9XTuIanOEu8vVZeRhCgs2y0vz66cpWYXKfu3E8r
BXgLuvjW+TKNxJrNpBWmAeD84NviMeAXjSLSX5qSLMKJDokFYnQTA9B6ZD+kTZ2JLT0xd6LJnyKa
cbwhmmD4i5HujfVIaS9i+jzbdzr4OsTOVz0RG9fDKe4mInM3fTW+5p3+ntjjVmUJVEoY7CY/L7mP
vYdCz3Lf1QNUUG1/p8uiOVohKnM/gp+LBGXDcEi7KV5Rxtb1TT9O21zP4amLKsJVICNE7TIqjkTI
zN7BxxawJzLyKc4cVu7gaQyj/j43RFr2mQlv+45Wy2wE3p4a3socn975WrITzXm3hYMuzuNU+vvV
Ud0xEYzt0OeA6RlLaBR2Tdrn8auTVMNdK0VwKcbyZmgHvYva/Ohk5r7yuQ3t64smY8HoSWxpumEH
c1luJuH1IEAwuMKt7skiQ/M52O6morYznctS7DWE/a4gNiwVsYsksVvKUx0DWtNlFm0t1oJNVk+3
Qe0/T+sU7kwwPyoPxQipxa/DUOH7zaXPf3TFqZzcb54BxuiaCwG4zW5x2/pi5z4uAC+pU8dnUYkW
j+2GwDzCfnMWu6v/pQL39F4nT5q6eehy6Xg/V1dmapuRM8wWs1L1fPI6TVWdMWu4bKQaau8CJ0uQ
jxNMoj8NseU4t0r2hSWBKhRMVJ9bVrUPhmTut+Do/bdKFjU4/TisnwugOvM4ACXJTQkYOR/4h3Nw
Gdk/u10dk4L3wPs96+8JCVr+WIWJ+x1UuwSvbzCpHxtauXC9Zbi33Y2BKunSJlcd3pWgt5xb1B8M
hOESFV+oAMi9uzHwI/nkQooxTXPfi/LWBGWnn6Y+Sxhcc1dVW41GqT23eZHofQLdDXgfJDpMaRqa
7EMX2j1cs1g7Yd3kYK/L3WwyvlyWdUBaBNcP47aKK7YFQg0nBxN5P87Gf2vVvNrnZHFWj7HG+A5Z
YCH3+32JeIL7mHCycONY8bKdnaqc8L7FyQNqiviO/Ot3o4KHuA/ajT9NYVqHbXkYxTA/kSKNFqSS
6jhkWVZxO+n8a1PN8sES1nSNFR9XBKc279LUbp2YtOj6aZ2i4KXJxVveR/uwKgDAnSx1Gz3tc+E9
xHPzw8v01kKB01Bs1vuPEOfdObdiGaechnp99Usdx1Rq9u7186fwJmmHT7MkEHRWxd7Ks++Fr51D
U0eHpOoPuNZTyPrbJSidbVY5CI+rrrwGt62QMCWoY+TuIS9wX038w7Ya15PT0KPTqwTZTzSaV7UG
R9mb7iYbXZY3xt6buVkQRyfGvaEZvdhG14vUBq0H9N0fesvrToNJlsPsyffWiu8KN2nYkdR5lsx4
bEeGA25VhscyKHZWzjkauvLq4+MJmcfI+ZQNEeexccNLTb7uFvRyQcpQoRCfev8zbeWIGef1sxzF
j46hYzua/kDIQHaMpKrSfEzatFyD6nMrkx8uZQwn3em7LurFta3gpTCluZlAvh4VDX84N6N+X5X2
13Ykj6csBt4yngUe3eMH3FcsaO2mIJbnWxSz0CbruvcNPLkphlM2FmbXol1jqVIQEWo5Q9qRN5Xw
EkwWV+58Z14OdV6HTAnRmy4qNuV2MI+5k4WbMGjyNHSTCvg4Q5lKGukljvonv43lC/UdYlPpNXxE
05ccZ5VHW8gV9T2ba7GZywQPnQoM3MzgHIcJjVffD+wSFUxt0bs58ZaQFLxnLWSTqj3xtIO7xvFN
iZjmh4I4ANxfCX6Y5/U+dhc7bUUSbIgScDdzJr6IkP1zKHm1dW71LKrJpE1s4h007PNqiMtKBJWB
xJAzDUaayNqgqcwrMYUNwwwaqTOEt15QWnDtN8CiS7AhLWP9hjzMfa+TOugex4TlkKzGydm3tWNQ
CyxdNexHu7DPQdXI93VKwAMJMlXBrV83K2L82v8sSqeEYezkJ5RtAXlmvibeFIJTr/15vR5ZRLVk
4uLHsoUOa29r5IKpssFcZCJptrsON85grUdmjuq1EpIOG1PMZ3fIDPFeLBJDnNUi7SX3wa7NelKc
e+0wdQ10zmJBJhan2nijNvEPlr4W94YOkl1ssva2T8S289V8NnnnP1kU359j3bhbU1jhQ9IYbHFh
UN2NS9E+FbL97va5e+EhblPR1NZjJ5pHKhLlqe8t/xla5AB0/DPoq3hr9dVtOAUchavvP0rt6Glb
OiRIr2FeZWiAinW8icP8q1d3n2Ae9XYpMWsp2zpVGSuyW5ZPRkDk+QvYFO/hY6w862er0Bh0SZQO
S3eo3LZLjVrnEyfEPggQ9cQ8JDsCHBfNTS78rRNkDm/mUFzyyH6eErg9u3YOMF+EovnzjfRH9+R6
Fp4RQnXSqZz3ayy49vM8lA9klU+M8y185FjQjrJQjxkgEPjkyjG6y8MmGlgM6W7sqh73aOyOJ6eg
MWEo3P7TWolXepV4eWv1gwVofEKCh8qhm58Ljt0V3ZUxPynEfgEgKvcavgWm/ilv8AJmfUKUtZ5f
GEErAlc5J5QmI1po+XlNmgR4tp7P2WDz0zgjnPgcttftYu5nepo2i0nG6jYPggA39Bx98kToX+o5
qPcIGcqDSdxdhQ5oSZqVpOB4w2eDb13rbHWrw27XoK8db6NCtf7edax3TWL7DpwoPrmmtO9ivfg8
ddxhmYNOZe5jpGleTqpdFYRHD3XAvAnHZUydVTh3azd+FYGaL+SNiENdDcuu1rl/Axk53HlG+ZvJ
bn+03I9bqUtxo3pkq5umzX+GRYlSSO3m0dDFKm8XlyctUc8zycr7DtLi2KjpNrKirZNMxbHxEHR4
4+owjLdl2nl2ya3uDsw/CdKMsNsriIYB5Q/U+znRzlFDybnLiNl3wL3Yo4gYKuc5yQkZbORtQzsv
yFg37WWTI7D1+0BQoRbpXb4mEks/sdrLUBWbAKXStm9pRhf5TLFBQVWfKuPsOPS+PGqAN74vwq8y
WV4bZ6SlJyKZreIqiaHMkfVWmCVM9WQN1qs1igV+C195EphsM87Lyqs+eOiaSdzUbQCnBWNeZg1p
pWImy40YQqg6sy0ozdp0HUClJ8iLlSL+UhcUefjG+u45y/MqtUuSY05wcT/dznNl7a2JnFnSxlkP
6Un4eQWfT2So/3Sq8WrGJnN3JxgVNrOzrqeWi3XJCJRgA/lT/P3f0sX//56Mdo3w/bUgfv+tFn/W
qv9Dufr1f/mXMj5yIuymiBl8jOF/r0dw/qfnY9ZLCA0mlPTP2vX/q4wPHOLUUMUiniB4lDAi1OyQ
7mPxv/6HFRAA5SREmXr8X1772v9bCYQfOrQsl1B30p8Q4f+nHr4vdZ1NbFpHYYJ7U6xgAqMoAVhL
koPG3vtq0yr9KfJq81YKKdKuRPvRSCeESzcL78klOdjrFd+0M+eVG1Rt/3Y9/4+G/+9Zf85/2jr/
+ss+KPULqyKIAd0qooaiuXH9Rd4K0+OdwzBwcVs0vhRzBjvmFZuQhaV+Hj0EPFZBWqadow9csmBK
/bXO4Q5rd58xGW6R9TmHqIvNriYH5+k3f+nVXPmXt+Cvv/RqV/mb29budFiMicAEnjkxELwG9rAY
rUmSL1DW+MVN6JsOhV9BIHWAOIVNaeh+l+n/q0//YIbx4iHjDO3F0VYuh0wkZ7BvWuYo7nXTvhgb
AETAiGKe5VY683QTAgH9xpP+n06gv775BztW1yI0JBtTHFf0gngBECA85nk3nCxU/2kwJ/ZT6ZWU
SowRySL/frn/Mybgr8/8YHFlU7GBUt3qiLOi2c+NDjcIpOsLjPCPf/8E5xdf6/+pIPNDCjHWGWzI
yYubVaoCBKrtXpqwnI/VSn1T5YspTXKm2Ug27bFZpxEB9Xon2H2TwDLbxG8No+vw3qrQ33elq1PH
crLf/Ojuf9pZ/usifCwLtSz0OwgaycFFG0CXSUnJSNwNNNt7ydFb7fbMzCDOecJKFGVh8RKyyO1y
R1FlC+7Nw5sPNBKzvkHpF2d7dtw7uWpz4ym5nOwh0alQzEgMkuPdv1/VX/xu19yrvz8lzTCXY83q
fVwzQ2B4EqitMdV0oAb8+d8/4UPL919X5YPDXhcir/1q7o71ZNdn3CasKG1sHYNasok1rIIusruD
NSAnW9ulP7GxNOepQTdrG+08kgm3wLoXwX0nFNGHxSQ+j7Dkx1wW+hhVDEaTi9Q1W3N18ILa2tFO
OR2CwmGyH7SzE/WSKt81hMFk7p5C+fYG8bE6GUkguQz4yv3gmBs/94E9RSeR02GgIrr2gvQk3lMN
7f0mpfxXV/vDuV4twUqcUNgdEYYzd8sy2kIh9Bs6p6L9v19u5xcnT/zhhFZ9xFK5GC53xDpV1vDJ
E2d1Orb6TubN5znrv/hj0W5nNF+YHLzlNz/0n+E9/3Dixh9OXGllOvJ7vzuKMkTTz6ZDLu5Mnver
nRcTYdloJGE364iYqmgR1K1IJzlQ1pmrjQpNYB9XVB/db06kX/45H45gaWIUFB0tD61svNt5Fcxy
yQDeuSxBtMHpcG7jvIa69CDDAOh3liMEwfkKCYoPWPmb3+NXh8KH03hqCVZvbKc75kleHturF1NM
Sw+0mX1SHoaNsm3UbrFHa1PMbFtrn2CUiNffmWGvj9k//SofTuaAagYL6rU+glSgerSteIvkWd20
NnI4TH757t+/6C/u7euc9feTJFtinixSE49TZZrDsISI3uhO29qOevn3T7ieSf/wTT4m1SETTdZM
JuIoRo15jgxOFMtWwi/o0EjiVc6O0j3n879/2K+eoz+bG/42P2ia1NdGrTkeiMHbLyAij7VA9L9e
Tx3hhPSwx15xsnz5h9Z+vw1N1f7mSfrQUPpfR2bw4ciMoiVeFjVahxIW7jxIy0vtLl6/LGT4kTzu
tLvAkwCfVP/1h0y6ueEyT02LKy4M3m0QMRRXXPh8ixE4uUMFh9ugDxZ9LIO52VuIjI5eUzoyNX4i
34UdN29+WcDIarsYU8ttGNVUq0y/Lf3FACfNcrlXI+Xbh3+/vH96TP/x1/z45jGVbiG722McUm4f
odrMN4pvfg6D1Ur2Q8B1Z6FDoA2EBRNR5zZq/1FnBsm6n9RjGo+h2YlQ9uHJQjlShTM3Hz3pQLVT
LC6m7kOxcarF/h64Y/ZNNZmjkZx51RexDPpLgawNXn3s9oEGX4a8KtB8BgHvqisQiTxxaYtEID0v
owcQlZ4chAR9DpKXq+NyMe5l0NNy52W1S7xIrZNTvSBXJBrQsVZaUamh2Ngot802ZAI+hK27OtvS
8/QD2mKYtDlq8UcGMSiGNxfVDcKqGsYpbFqy7AbX+rz4vfgjia0GmU6CWux2USb/EjC23ZS6Mld5
eevsgtD4Hvl3DQ4w6fUk9ehqrkLEZ5EKd8BM+d4zaGwOLr7ZF09fMeCl7dY/rKyyiKUqk52bWXFw
VEvrPap4RYYgE8u/7asweVmGJHB2jp+Vkg9d2mybT43rb+pO929BkiErRQBCgcCgkrXfNbHXB7fL
mqeeRTcVkooCr1B9ru3VqrEVlECrY4gXK3VcXX2rru5Xr2zEvRgmeVJtPR6C/OoxGPuAXx4tF3jK
VMtiQbDgz+VxWIbS2rLR99cMxik4rKJ13kJ7mtCHsKULiPZQ3OOeSKxzMQbDzy4M6j/mSiYw2ZFE
byqHdscM1u0Igp2G1MJ/RBhTS3dmmgW6oVehN/ELNaH8yg4Ss6cWhTz5KNKNOzwITfhmrWUHzD/4
As2OlwB+RZPTvM1N2WYAAKVPW5kULVZEN7eaY2IK761awunoxaJHwV5V39Cth98b30JqqPNuaT+p
0Q6/JzgprD1LIRrDanJN/hiWHsVljrQw1AgoDgQ3wu2e/KZpXnO3a/N0rZFOH4XSqOg8Z7T3oJet
j+d2wBdj5Zbel3O/4iIaQoB705W3Q7AkcP9QFeSkyHLKqDyauTK4XfUj2mxGslbbak7jcnCftW+5
+bYciTDGTAMdiYuULJOkoL2pT7AS9x0xlB5qDcfJ5pGQRARqccVyCktZrV+SJVAotpI1bNEYmvFZ
yQDpSOAvcFS2lmM6I3k/+AZgL0X7PoKPc1+nSHS52esx/wMkkoBgxPcmSHOHQo2+EzmIsl7V0Upw
+hjk+ZB8oxM+A8rrt9625LgDouI+5NYBZTQewxD9O9XjUBQlKad4qt47njW1ieo+es60bP+wvCH8
HueQIdtimYKfavFQYztKI8NHuj19qqzBRdBNX8r7OA0jtR6D1/7scr/6VHZDjZnIXjwNqIUSckMj
yUIisKPbbwqV6J12PPdKX2Cgs3r9EvYlXMNwNTKNCGfxvQVW5uACd+/iId7lRpJ+JWG8/zA5slPE
5wFa7ECeczQECPGavN+YqlHfIm4nsSkaKLKj2zXVXswFMXs1Nrov04BTe9fm3XkGBz2pMesR5leO
ksfYUEhi50tljqNfR26aAXK/CyqAEMMNFXGMbl5Zt9mwzojA17x5ylRtODVHUiIdcp3ONtrDS6m9
9aR0MZL9IaPu1R8qfnidLPEtAin0Z6JXez+2kOToPMP4q3h8+SHVEQzThJsZHpRkE7FWG6fG4oWX
puagGJfyOCGah4gxSfIz6Gib3TX1bH8nJF5JOnNL3IttYvS7YiNo97Hk8MTTiH87DX2rvixJNxI8
SNE5uOAoK1i5qOBlSR8Qnizpf7GTsfk21TOnbT24HkFrjSqv/UeC+xljd5ZxhnNmpqVKEP3YRRHc
JsbnOfz3V+AvBqaPeWcK4VOgZc98Oi5IylovP9UZDG+3etn23z/iOvP/w8T0ZzDV32YYo5uhUU3X
HfFK4QsYMdbl1bL8JnHE/dU3+DDwl6sL+xq52ERhDXdOK+wD44S/0Tg/Ul90w3Md1DAALkmiwA5+
ajIvPOue0TCB/d4L6IRtHGiH4twuwCw2F3t/rcpXOUXOAYlugzRnKI9VEFE6heR3x/q/npUfD3d2
X/2uVP1DQNt/jVvX5qG/j65onkjuG9f6iPuzurVXVKtBhbancn18eevi7Ia8uz5tyXBSjKGHOlPm
1pGT+5vZ+ReoWvhhR4gY4xoRq/IYLJV9X01+djGzrN6In103CDuHbZl79NfotjhUa778Zld0fzFR
hx92AzR69VRovzxmVaV+VN48BvsS2RfBpbO81V6DvSfINeJ2ZOrzJ5j84dvIugIeqRd4+VAK78ro
DESqRvCCO4OJoUyheUr+i2xCaeNXvdxgE5qWnaH94MWqm5zFvqi7ZBcW0/9m7zy25EayLfsvNW7U
MhiEAYM3AVyFYAgyKCdYJIOE1jCor+/tnlm1Ir3TI1bn+M2qMpOEQxns3nvOPu5XY5jHm+IoAqdI
tyIWEBvS7uvP/4Xr6pzVJJXdZBjm2YIkepbsepJjo6gphq2ep94J5jZyqFNlE9uEikbVM0Fp9VsU
2Asvh3NsY71499aurvDWUD/4lVt+deOZ7EGMv5usyf7MQrlIULlQ2qmzMgF+hupar4d7tWB4zoxy
X1bIQhIjfZ6tRb1xES+ciDr+8xcnEqs1NeK2gdc6WvZtjF9902GkCSeXTebr9+nSG3gOgMEq5BrF
UUBDbgA4zImUgAJ5Olvw2lQbUtLjEIXtgp+DJCqGyv7V5KFFFbGMfr3xE46L1t+slepsMVONMSAd
EQVv2VAzJ1sQYvpV8mDmQ/rYxoAiNA3dj5VZaVobGMOytnQeYYNgYOtZU4FdlG8URxdey/Mw8qqL
Ux7MIT8YbJsDrxAwAATsjbqojRCFRrZV/jL+s57UKfbsxe2lG6bybIjrg4YaFbou6uraqo2t1UX1
+9ev7aUn6GyZYaZaq7mzjk3GTDI1zEFeEnSyySdTvPGQXvrSnb3pzeKvY06Tm64immor7etNnw/m
G4yrCy8awP2/vAJehOGqVPAQ2tYh5NRHat2V/k1fTFjxl3h64zW4sFy5ZyVxNU5e1VLdHzDhrFsx
iOmuiI13MQCj2xI1QTjhpA5d7bDFGaM3Uc4XHjf3bBmp5nI2E4xFhzIS7SfcNZyQa2RUJggu1i+p
5QpMFoAeKHrx/CCwLiIIPDh5MMFErZFjGOtIpomiNP9deXWNEIRCOOjdsTP2WY3RlQ3dsaA2Ftbi
tSpY8S2nrfdLU04PTTmPX9Sc4gycukpcScmsYhMpOyFzMmK7uRc52IJQGS3SHgkI5NHMmyYOSrsb
nHAe+vExjXT+qVpKpk521dbrGzfkwpVxzpY+f5iYZhV5Bp2VJkiRr82u6Yf11ioQdWZpnn3B5R6/
8ZBdmG+cCMMvXkTXRDJVe016yOX6y7KGx3U1e8qX7A77grnvvan4Zsf/GRdf/HhcWnOdswVPuBnE
JY8RFYLtW9PT+hGRjOCAHk4GmTY73Sf+rvDz79GqcN85uQg0X+uHf7QoOPKv7xTC+qJBgZMf7J5O
VhYf4VfME3eyLNI3BjIX1h3nbFvVMXLx5rFKDozi9FWUShEOZVrfFG65vrHDvvSEnC1tmEXzstFG
jKW7tIJ4avHCtE5+23SQMOZ21BSAtvHzH10y+2yRI1feo3L34gO1Yx96k3CvILgBK5jFW1kPF1a6
8zD4hPzWdaUEwv2g6gdc5AYWBrRoA0E8+2hA3Pj6qZz+wr/53J5jCv0B+ZrRsT1CC1fdZM1ihRiS
oo1Z2/auMizjnfb6/LoX+t7kxX9QbllulUkimK6k+b2eSsBkifmrosQIqhrUvTeIp3jKAIQELhbv
A8jyPkji/POapu5uHYr4WCSjHzKMOVhgVO2MDtJzXdKRakok0p4ABaHH/B7/9U9cNxCLG6yBmWP4
B0xqgOeQ8AS6ZgM0u+AbKm7vNso7PsfZlN/kGsNS35MKSE7vNzVgmEYoM7zxoF16Xe2zVRpPbo2S
QVIFeGSgJ1lV4wMZOjd0i9rdtAVTA5R/4oAuO9qNbWF8jftWY28Gb/L6PbvwrNtnq2E9uqW/WmZ8
6MEZfZNqrT6ssi1CqYUZjtijG2I/7fHX60c7MZr/7gk5fupfrIeqHdGbL3l8KAYl3im3r7dWVK2H
pu+6qwlY+X5w0TwmVo8lUZHEms70BEs52kGUulHIdP+jDxIl7Mu8CzXZbTsbTfC2L+31m8uo5Tgi
zDaORNBOGV4G44Ig/PUff+lSna2t/uiDmEAVfFDz3G8JZycEaqyWu7V0Pg9pnj4So5K+cVsuPhln
K+myYEUv8XQdZEktblsLPBHckj/UuIw3kCPHa4LM+5ukSJIPU16CsUmyftOm+NpeP9sLmy/7bJ3N
YFalhhg428FwER4i5MIO8laK+aVJjH22xrZ9548yZmQRm6AAVmmmh3qduq1a+Qr786zwFs9yK0ug
ZJ3TquCYIPxH3OTFr+Tx2f6bh/A01H7xEApzTZuxYRsjHJwBtQaTJPIM208luzc2GReW3GMI1Mvn
nKZTZq+LkRwUhqMvViTnd6KPfvYewZ9Y+HDPvH6XzrC0/21znGfZeEuFnMglAgWQjx8QHQaMEWDM
zdQNw0bWkdx7TiF2ECXMzZrN6WMlNRkVbsqWD5QYYwx6+xiD4OxhWrGuF0dCO1Nu9A+v9dkKB3rA
GhYMcwd4C9ljJGkHm6uE2G455qfXr8Gl23n85y9uZ0oYK1xBnR6GJPf3g6FHsB2ec29r23njy3Zh
G3cKTHlxCHA1YlYEtB2GPuuv1WSiwzFyfycddKZ2k0pUjabeMjNq3jjipZM6W2yM0mrXxhvSA7dv
CN1Z4kNrAEzZblO+sZO6JL45Bfq8OCtrHuLRLnw6VMpInmjBlvvR7+RD0XUElsQgipa2Hj9w3BZn
cZocCK9qQyf21l2nKkxhtplvHXVkpfpzsbErV+Nz4rnruvmt8unSi3S2DGm/HVAZGynlk0M3d3Kg
V2H32dUgaUKVru3+9Yfo0nHO1qPIbQ0JhjU9dObiMEwvl5u19s1dQjsNUgwW8tePc+G+nkLCXlxz
v6zQiLVOSvdWr1fFSCKMEfnGtpuK8o014cLKfRpAvzhEzTRwMFfECeM4Rdt18O13Q1st2392Asev
44u/HcXrXPHUVwD6QOAQvOdsI8kXwluY2v+zQ5ytGXlbD5Yu0C9lQEgDR3rqrm+wNLj+9Mbn9dJd
OP7zFycR+4v2wAJwEonv3Tfol0O/7tYHyG1v3YULD5Q82+kYSbqSBeiXhxhww6coEs22mXPzyhU9
gJ0iGq5ev1gXdiWnndaLU+Gnd7POrQz8qfzg9s1dnPXYn2qj2IxEzwsXmfLrR7p00c62JKvLh2Va
KCPsinmArHB8Z6o16SIk/huHuKTvOanwXpzNEMsK3smYHWADIZg35uhazKSVZWMl9/gNhrA9jmwk
7YVtmmNw6oBXXHelp7aF8t7cl1+6eWergZfAM24AxB0SMCYgSn1vAE/qmOa3qK0bbBFL1l2NMtLg
Hjr9vexr85ujeyA5o7atn8NiTNd+fjSZ5dQcSOMKyggvNmmgvH4vThuJv9nDnLS8Ly5UbaQO5T2a
XUvDhMtW8WGxNbN7+EXAB7rtMNNuRXqIqNetPWCNC3zRQWDEw/lJoLHjbJBuLXdpwW2cCrti2qva
zzo2vf3gYJ0cgTVu0V6umzLCPp7FGYi4PLnppv62HUtABz3+Xg0TQzAtvB2X2P3sAk/Zl7GFDzPu
briD7X4cDH9jp7EEit1vzO6tNeLCF/n0TXtx/uAOMtmYPCjM/+VVZs7UKX6G7lZ0FIur/I05mtq9
6/w3Fm7saCwOf3fJz1Y+lJpJ7s1JdgA7g3vA1jXWq7YUNfTpfF43s9Dx3sFs6oOyMMp3ZlqPmsY9
/b0tuAIYS0OKJAUSDdvMlC8tpNMZPmw4ZWsVdEjGrxm+jaF0jB1x7jHdqIprGxpxMX0ri8VSwVgb
EXZFr7+SKXVBUNKDfU5G/EwEVnfdg9Ma4z2yJutDYZnzg25d5xmHSgIASYxFHw596r7D3Q7yxh96
AAaZJaP70jecejMa/vQ+ZrSKObhxa4338CdTUuxD5RJJ0o1MvK2UXcwg5FpeK0s2Gea5oY0JcUKs
pBaBQj1lfDhvcbbDMFo8VRwdWUwFDWWsBQY6M1dbAJFwGzzDK3+5NHI2s3Kwp6Sz1X/tIHJ/9wYP
IaXRdj7zCOGIhZ+2Rt+FqXGjiRI7Ms4uZ2G+2pv+fROPpHCsC/44u0t0E46LazBZ6JW8radKQP8S
CRalCEwqXGW6LM94oM3bKIsjJ3QtjT8TkUy3c8Gbfpeq65lrRmBZQictiwQ7nW1+cYZWXhdJ1W4T
mB3tXpQVrQoTRlkWECTemaGHCedgGZxOOulahR6fruShZDUwwyrSmRXSK59/1aIZ8C8lY/s+U9nI
qNzzi+gocvF/thEuYNCQfnGIhW3Vm8p0Iw2pYynhWFtxN90NvlE8V03nfCkWqlAMO7mKQrXa2ScP
wyM+UHjAn6c0gd8DFAW7kF4n7+NQD3MWjmvc/Mj0wquywuMjx4xgwStzziwdCKbpIZqEVu6Q6Gge
6VW6jCmZwhcBD+T0ZTHNOr5OzdH72Mgo/W0gfUr3VV+WADTLPjqAPs8cvKkVY3l7QYZxDHzE+dN4
TlQEbjxoe1/ky/RExVGhYdJpm+2oSJwVhXBpz/t8stPAskZLbo+R8DbEDZW+m9x0NanUJvE4xcmq
wtodvCCFUPMxtkz+A8+ssEcApRAWaMZVmAEcrKLa1qWPeqvtjepHOgCJBbAy+N8m5e8AB2ZoSADg
PHj+suRBDqJhPwoeyzDGPh1mbj8eeUNFfzsVzZLv6Gq1X5cxjb/3Yk0xBRXZsYuVZKF0e+Ffj4zT
MCR6ip8+MQa9nlJTjqFFp+NRK+xj8MMwyCKjMciD113DDWX1tn/4WaI/GlFfzrjkhbrOpDlDl6sq
gWVVieweLKn+Eul2xBfswhqXeJezkGmS/yFOeyNHb8s8lNG232Xv6TTX+yoznJ+juzSQjXMD11RU
kn0NIjP9CAJEPUMYINTazMqZS+L3JDemA6h3tF5MCnaD36wwqoaoeRdPM456yyj6x9ipwO549D2c
cM39iOXK67TGejXRs6+TFWqf0BD6jHZGDEb3pvyIJNqwgzlPwP6YNZUmBrsWXzdIZw7m2M49LkJE
/HU+uqR4QaraI5br8A/7kUMIIc3Eu6Kc8zGYWUFSUD8r+YpOMxq4S4oeOZkGx7VdLAOeSgERqgYE
An7SFlHzhGUGufco1G1uTbm3S/xyeMZE7vjBCnR4twCgZsxDFiuNBRu+2mrLwsNry9PgDyN9cgtg
5Gj3wFz5+7xQzlF8AIGZyWut18becurIBpukK559f4SrU06mhlVXOl99uwOsDg4OhyXIxdG7smz0
UeSKO5wBj+94M695jKcQB+q9EJ5HrhTe9qvSmqEceH7qPPLWt0gIEx9bY8mTvGyWGPhcvVYa8Bxd
/B+OM77zyvZTLNy025gkYd/M0oh/4XZPeRIQ8wTAotN7u1TWz4ggvnkzZk0D4MmVzlWMvF7tLOgq
uI7XlAlsJRz12MxAY3a1OHY9Z8jM8JH4oAJh1iCek25gbtBXOTxCKFrM3kvThBPXKvGFOABZHIYy
um9BvN6X8JSf0ppp45rj1Q1a2bg8ihlU2EDQ/InQXlX2LSBRhEgWSLgHCLUOcVVDY35VABrrrdMj
NUJL1d73kRzezenyEcHiUTaBvfrJyFcDrK2b9M/F7NYQYRB2gVrSefkNLzI/rk5zeJpZZHfXdBjL
NTR5ZDdLUxuEv6eeIJR0yPV7FGnT+yTz52/Ye8GFeYNlyK2bO90QFm06QZsaCx9GQ2QIxlN1LA54
e3MszEX1Y0678Wmtq/KusYrBRioWr01QVVObbmYjMki94sE5iLpfCIbN6yM7QM2JDtNUp9a+wZD2
M+Hd/crGoJNBid64QWYHgSBYxrgD/I1jsiJwNfIHBBcqurJ1RbOPia6+Za5N3NnUW3u651A/7ew2
HYHfBrMj+/f/xwevlbJr8PZjlZWf0evw0xKovp9f34Je2oGd7ZGziFVSC9ffZx6LlZmaP+2p6O9B
iomrMo5shlt8acZc+2/0Ky7UH+JsUsLSOVfJ8YB8j5rHHCHwb+pcF2R4+vP1U7rUlRTHc32xq5yE
3Sc2kIq9IgoG6pclNjVM452bmv0PMCgMoIex2DTlMVkDueFmKOr5xxsHv7C/FGf7S4FK1DXo4u1H
c3qKHVOEy5hgZsknK5QxRD85Oil0BZ5t3NjFVdFO4mZqwbc34K0ByhTGDlvr99d/zoXbK86K8Bli
SdkAs9+LqeazE4/ujkSD/s5PE1zlJVivSKR6F7NJeeOIF4oucVaU89mEyS9zjBIGtnCJT2hjlTC9
UhasK1T78z98js4qc7OehCXlpKAX2wSEFRKoy9F630hiPF6/eJceVeuvz9FaRA3ID+Xt13Wh++K7
98W8IHGN1rfUNZeOcFaM91lpWgbDo73rGR+HzLIessKsELEs4o3GwqXbcdZ5a8uqYGZmMwBIW9CG
Xl/e1HNt7nCF1ntTg6d6/VpdaGCIs3Uk6gC9NMls7OM8+UIRe2WYGMS9Mnlu03q5yt1BvaGKOc0h
/98Kjvysv94Wtys6gSg/OUQax2ZbF/GD8rvxnkmTG6xD7x4sV6NO7bPqHR40COkdYGKZJECq+Xh8
8gv/Nxw69izpkN8CnDM/ZeVk4fEBmE+Yldp6MeoFuzbA8uuhhMnGTlcWqftgDTM4dcWs1aUvjWKt
wkduZPBbF+LSDaaQu9ZckK/7sriPVzPdW6rJ30UKWnwPyfV2NJp5myhRXpXkiYRTkfJVrWyI7FNG
mC5S9Y3SSCWoREknWvvlrZbM8X7/3UU7WxPbuMiQ0AG+bt2qJwuD0Wg9F8kGE2NPmhOIrcpbMNrm
uXHdp4N4n5gmGzIPjMTrD8hZ9Pp/ZhzSP1sYcxm3siPzfT9OvU+4jLkW90wJrS4g/aHbK9Nt5cYb
Ch9Opt3330dJOos7u3rv1c1IBbHk5mbKHOfOz+hPv/Gz/n65Jmb5rw+TlcT9AKY8OXRFa+6rlG8S
Wk65ef2kL7zfJxf5iy8RHAjDnyPePgeXAHnc4OMdayHsS9NpeP0Q+Nf/7s5a5tmCqzH4Jlay5ofO
svwNN3XZNTENdt9S8c+oQ59bZ+uEt7Zdt3UVxV+1i+KYVBpyuOS6XBfQhYPI6+L9Cn5iW/Z+9A7K
V7qjWYEnM/YfarsoHvOh/tk5frp7/WdfGnmdJ78T+AAytmDes0brsJ2Q7YWAH4hVOtmw10E9dJb7
c4aFclsstnPwU0YzMgU71BxJUJbpz3dIZHn1Itv/YCcQQGTvmzev/7wLy6Z5tvR78bzaq89FjbxG
PR6pwQGAE5CycDY3XFT78PpxLiybpw7qiwckj0WZx0DN9om/PPi2rPe53+tAwccPuIn7NcbV8Pqh
Lp3S2Zeg9EZtQpGN9qKbx9sFXVhIrTjtpCfwHWL2+OPS/S/s4s9gyKvn//kX4YsvLv4xXfLPf3mM
r/yff+318r36/jL98fQH/gO5cP9te6yiStpQ28hZ5E5Rzg7AKlwgF0RSm4ououN6ADD+G//o/Zui
mo+eYwkhfRYs/tWfjAvz3/wBqYQwpQfxRvrev87CHl8Lf4Qx9ZcVxXFNdlCm8izXM31wnufiAceW
nptXI4zIGc93kLKiVCE2bLsJu9mNoFhhIvo2rqb9EeulidjH87M0dNYWHuI0D+OHKZ1nlMJmbn3r
Ey99EHwBegi7lfG05KtFgF/jy00fg4OkPn/PfBu/zGDMkLugteKub0z0GbE1xu/ryJYqNKo1f9RQ
fG7xval248+d82kGsENS+FqB8vSKZnJCZS9EFRS5Cb+pX2PxYYrB2waSduEXOj7DHa2I1Nr0U2QO
O+QRnJGK8v6LKVQ0MQIleWArkW5972wdP7ZNNEJ51Fb+K+6TNUFLE0OMnOa809tsGpzA6PhgdSKB
9rh0RxU9fClI/OC81U0rIwc3I865eNMUcECDzuZgW1PWHgidyYy/DgBi341DDEAsopcFJygul8eE
ut/e0ybtr0tBPOKmLEfjvsPDVux6RaJmIGnsjkGu6EAEpcahtqnwdkXH+1I6V80q5CGOIVzAg0+I
gIidWX01nSGKQ5t2lrGJ+tzHJ4vPhqpejRlRnPyfOEBJmtIEbLseJQ85pIfGVblzdcyTYFIVvTcy
OyYbsrfIHkSzb743yiQuNq3y1Dub3xdvcGk6OowttX6MOwSjAUJV70q4ZWQcx02QjBMDHTfRV4nM
Qq4hBW9RGv4Pt5stIuBcZ/hhziitYfzg5jhIUTofnIHUTVrOxfg05YWCCUipz8dOE2pGR5/2jnau
yc9Yt9NEsiGaEJ8I+3JiSlIME8/xbCjzt4eCrQwiOq9VoFuzh2MWg/UMxORDoMKyZ7f4sDp32agR
j2NYk1J1n2l7ebb6uv41rq74PderuHe7hcF1VEmLwGcBFSZsJpRtW6KafMgJtjFwywhQ+JG40zAF
HR9bXE9eD855jhqiU2rw6wBS8dhXC/TQwiWNI1id6d1K3ksKybVCrgOsCluUXLvuWzZ5JBm6ZH7I
Wo7pzrTzwd7Sr3SvnYGNE837SK3BGifS3uIuouXjyrrpfixGVNxFq19g00lUf6XTGOimNxalvUUq
4jh7JcdiZcyo5bqRPfC2zCphlzVN82SL0vLCKk0wjWbSbYETpiNsMrRN5bqvu2x87PylzK6ULfyF
7DeGFqFnrN6Pplrh3nQ2XVTYj2bt3s2GpN9IyOJ0T8+pBjsa6+J5ML2+uwEEltw2Ll6DwBbzLPam
2yzpFkqNsMNm5V7QTamb33Ttk1+5LKIvSMnX70bNrQ+ZXbtfqwJrZDgIuwEIZaCPBMY7glSDHE7C
CjZc0IxkDZD1HiXEFlKIA4jM5Xg3koSUBuzX9TeHRjq5LjggN5QYkIvLqcrvq3U1vivtANeeTc9/
Vj0g8GCto/4pRX4+XFksf8k26Yf2Q9WW5iPPmNUf/SsNrdahzjPmJdmIQXnxCe6ZMS9+8qi8K1Sv
PLhB1yIfhNdH3NC2qmWjb0B2++a1Fs003412OpNlMimPlGxwk8O1C+KazIW2Q+NXOmaShFpi3wEv
tHbuU90mR7Dz0LSucDZ2Bl9yF2lSHDa2beqbieTc/I4QlFRtu6QX6QYavVreZVMS2/e4F8UPI1MS
km2RRN6+KFbiY9dUHBV57jDP9yB4a5wtViNyYkdw04DKaJwHXRjL8FivNNdDu6/SiPAF11bvbdNI
mO4mSy2ujTZlGNzp0nGjYE1dU8vAJpzXnQNVsvumg2qm/bYHNg4CeHK7DTGEZLdWtppESPuT5ztJ
LIAZkkCV7pNyxFD8ygugLOCn8cruSL8eyfxsPW/Z52xrWCUW4ITEMHgPUMpSYn0kf35Twkf9ETu1
8YPBGeBuIj5p7uZWOgnasOUA7C3pybWz28rfZW2vZsz5qQtCf0mSO0fk03UPK+RLmpURsYern71b
oU+Ze+JrYDYzMIZuP0118zMe4vWn0+cd6Q959q0hUOwmSVzzc8QL/dNk1LCG0+DPVsCio7oNRjr1
rKZJfwRpWyNPTMeS3OTj/AmjS5RkQSPIWQKNEhECJHObsMlx9usbl+Ya08G1ZBvfDl2/lV67kqvQ
suRokkCtIAJd3nIBbLIj8ZHWiEP9Y7oXtmbajsgiP0i3spfD1DfOp3qaCqYos16gABY8eyNRPKQ5
tjGDOGuaSM1IB3owu7zsUG3TxuACtgiH22szjck9ctcoT3bmyJSTiNVZES8WtfqTOLniDWXb0NjM
IwmdZB9AeJpB08dUTT35GcrHyTZYgJL5XGQcNfOj/BYgIOfDekxKiBOvPGZpLb9JjXYrqFlQgLqD
Hxt3Gem039zYKX+rmDEHhZfbdDtDwxeo6nr+5EDjBFUQCfcHOoXhyZJHTCXTq6IMCqoIvuJ4F36q
2vCvxsHvn710yR/8VtcsGPaItq6D4FuSQOcUZHqRDD3v+dqCT7ypSoKuNDEb9LLjoUUUyej8N5zF
5fcIxve3aTeC1am07zBRuaCy866/dyqs6Pia6neMkIYvlddSmWMYr5/S3mnzYMV7iLzZNuUVIPxG
HQjlpV6qqNpui8GilUi8AcRywjSk3lBYD4coUpbeItIrib9C1VMFQ2KJZ3ea12XDvBoWDKyVqNtY
WVxciXn088DKpHzyLG0/oWCO0cXhQsiCSWQRg9y4Yc81Z94TDM/KDVNyFDCaNBV1LbEO4ouo3PGL
TzSjdRzP5kDQe8tKsVo76x0DG/gOvdb9FZpFz8baXmR32o6JPCih85qwJsv4I18UkV9lfm5+UqqV
xE/Cvd8lvctkB9r3YG+WhMypraX0Yu3kXAEUqqrO/ThYTNr2KzunL51KyAawrCR/ImGneQA9QSDi
KAy623OcF7cs6sl31FTjc6nz+Jnd7PKjgLzwzVtzpBAMsLh1YLoAKdDoAWrJO6/wXTYN5ETXjYaH
VEXJR+YqXhTGmu1YMDE0F2Fk5PkT1GgI4SS+u18Xna03RKQ77c4hx82/bhQuePJposG8InmZSAYG
mOanthzrB7RMdXmAOzY/mxLLz8bi23FjRnqCt0hi1MiYl2i/IIladQVjZZTBYBI5Nq1rdqSQZ+41
SDHGIwwk8H32Sa+Yng89QQKLZCaKw7uJ9p41sjauku3BKhwn3sUN815yNmfzC3uEMkFCzyZx47V+
/zkZXCYffYTsPiD6OFdBPwBKxcFF1uPBj2BokUkaAeSuutV/v1TrwvDeU9OTnbXJ59rymyY0SjCt
EH1kQgDaMv3yVAZgrsrZOgWV6aC8OSUK53aZPGqmvC1GjUk9lU2GbYBvfHyXMqM8epyaJQtJOMRC
ZtCFxXvXJP7dSh6FBZ5f0+XXxheLkDXrkBnWaoa1nsBfTnmbhKOzOFc5XLGPGbMzFthu4S+onT66
Z0zNb5iqiNHZuJhgs2kCWjRPdMKc6FT7/W9B/LIg9l4tiD9oFiJK47+UxMc/8p+S2Pq37wlhKdfz
pfD8IyLrz5LY8f4tlMlKwZOv/qx7/+Q+ulAfBTBIj6GOZwrn2Cn+b0nswbXB9gcu0iEB1Pz/qYgZ
zZ9XxK5jwuiygfmAkqSc+Wu3MJayczPT9SCVpCa1j1wVHDtJ+ivMfhJOdh5JRkz7RYTeBifz59Kt
5hsnJhEOflmWRQc7M+NPKJD4ePZpX5E9bhe5hHMMKwNwyPF/HvfY24xiZ5eNSYn5fmIkVHWtmbLX
m7JvmbHi5wAlrq29p3ok4LYqxbyJJqe8WWDzfrdnTV3osCvXgbWqRIP07mq1YSIp5VHPcFRKZvAs
yFfVzT1ECFGHS8PodMunrNtX+giFqNOeUONMIg7aMDUbkbwbYObJOunsH2xyAKFM9Qo/UkMdbq7i
XtElG8VSsAfHNpw/MuhdQRnGpOltPa8v/MCqM58a3XKZCdMNVT+paJJPlQHreie6oSR+MTnGC8Zz
9NvWOv4YOVP/sbNqTgd3lfW503HyXs5yBt8xkC2kLcneaOR7iOIgj6r7rEISin5lJELUY3ONBwb/
okd4u5q/oy3LPuNicr+laUXK/JglsxsaPvk7mxrKvN7QjhjrTW6tVkg6cffOXyf5wIQhej9JcmBr
ypWjwycvntjzJOVG9Kl+4uNz/JBKy7trk5iazRo8/0taiPGxGGTbbfx4LPdNI7BHVKXLssuAmP1O
LfV1NxbsjrAzG4DgIcWQRiTohAPJNjxSV4EGNcC8Y9sIQAl1HzyT+LUAfVj1naxN2d8Sk4VsNy4o
1Vg6ffs3sN0x2bRz5VmblnP1tpmyV/ImWFwpaXv4Gkcgtz3vFieuHi2TBJWRm1mGmEkdNq7jhBoU
IofKQ89q0l8irtMvBXuwbL8sacn3w42NIZQFDE9kEEWmKRSq2g36fgR4ulo2q7goKjfa8R71GZG7
po42VS+6mN3Q6rD7hUtD3hPAmOR7ZWojvY7Tev5devZsXDWGipE34LEoHwm4bpDRuYX/uLTdQFVN
x2qjbaP7MhfYxq5JbxDEhEVd9GEYNfXYxp7FLD96NiqoH3AL3exmkev4gW326H2ubMdC45YyeUcI
yizm0HZG9AGyUDyE2qB7EgiIK2CHi7Zo3hsuxR07INKJ2pA5/DodEkfGd2OEnj1QthnDvulhHO8r
CubsdpLT9M6spdIbiqwE3UM8IHWQukZi7zfxOjxE8G9c0IYS13omejRxmAFmtQRundh5mPYZoX9D
m9FZqJbM1Ndj7Fj1QRgIpoK8rGyCzkwnZkuTx+NtXwNOZefRYsggzijLts4fJafbU36yqxePZp20
HzJf5Mm2zW1nADU6909kwFDADuXgP1eTa1sbdl3Gd4gr+b2fCsremt0wSfDHathG4vZt+qNEnuPp
jl4BhfN8rKGbUzlN/jalNTlhpJY2p5I7mWvK74ZUvq+dZa4t3uDe/YpVl1K9dZyFwD7qdyGt+Bcm
zPo34g9tBU3mrDZarGPZXw8MeBlWHdsB/bEzAJOy6248K8qfHWFVXL1TF0FmNBTm2C3du/bUaKhP
TQeEit4P59SKsGICAkB+FkV2FbO7fWx9F8ekn5lYalF00tAoT82NeuikFxoog5+ameEvcHDrJh9g
Qm/GkVTjoyKDVklPVCTCoVMLZTl2U/xTYwVFcXnnnNotWDBovSynNowfe4r4I6Wictvaubqect0p
BIj1aBBxQKbtqaljHvs7bD34bz27a8Ftn1pAC80gaFS0hbIeycr8R7PIQwcU6mMPCQ0ppR0pVIJi
i7Z+UBz7TdHoa3BqGdGPQX1qSc1eSXvKP7WqiPNc2r3XdYikujprP8tTW4uAsmcyHsU9btnjmnPq
gC2nbpiYezpj+tQl02NKx8w/dc/ozKHsL9Le/O1MDjpUfeq1RdwuMgQW51tKQCpFqHVdqMoL/Tan
TZtk5bKbSL5hl4oL7on0TZp6unftD/LU6hOnth8R3vpHql0JW+vYF0xPLUICi2gX+ikD+f/L3nkt
uY1k6/qFBh0AEvYWBL0ny98gqlRV8N7j6c9H9Z4Zqbq3FH2ud0Q7tQwIMJG51r9+4+CLxrs5fYcU
x7DEsb3zFKBTNLIP3Xf4UXyHIhngm3tqWwDKvkrpcMkkMB3vO4SJq0n6ZHjc3xozNRvzwLEJSH3+
Dn9+h0Kb77AoeongTsJX5bFDfg8oRB6uQpYFVOmzFrUyeVVjcSFdRkZHAR4Dh6gzdM64PC1GdDWw
7f6vmPxgk89+rgyZZf7vXuKn1+rVb1/Hv/yWfxeT2h+qfiv9NJUj0+Dv/xSThvqHgdLQMGyDn8FF
nGHqv03EFfsP1Vbw/acO+PMn/1NNIh76wyDO0OIPtfknqot/Uk/+PBU2OGs0TbWxN9eY/Vj6bZLz
I0+JMsxSe8OP58JPrhmue47BywftnEiRHx4M9cfo59mPpuB/fyUSvGRFwK36TqX4YcyodTGpkRoh
TOB846FoZf2E66oGBQCe9D+/1G00pTI+4g6/GhepmtY2asNNIQE/BXhEzSRFv5Br8hv6x89jzD8f
nhDIqhULyhzP8OeHx4AMT/CYyLJ4UOsEniPTC9pMZYveDmukCHX5r2/s5xHt/1xQtwyaE902/5yW
/fAMO8jMoYazBHSQKjnauQUeH1V7icihRRzYkqMHdf07uob13V/nv4QNLmtptsx3ZpmyYv057vtx
kRB/UEp2Tagobr3mScK4/SMrRg/dDHJMAZH92g1FfxhvvBXR1MWKxiTZDPh0HTwQa1evcJzTizh9
tEFWFxEE9E1nysZpCvCT0VI8IYOxrdY2hclKYVp0jeBfA6cNRJLWdeLNppTZu5PmTIiLLrE2xpDH
zwmiybmpBmBlcUkix6yKi8aVCY4CoEvAEzwsvmHLx+YzTvfpMsB0UnPqvpaOVgdfkmxc7UXjqwux
p8KHKq1ifDyathl3HJXNq5kn70HcRTOaxUNXm3hwqnY3w+yIHOhJNBHPwzTBRnXoIjButxxoGOkq
SIFxBZIeFS2wDrpZ9nMlxWvcMNqScE5Q3IeMonQZjlV4jHtLdZLCCNcaKoWVLqevck7kuFfehmC4
NPpglbnyWsHjuBb0MSA2Aw635NuN32To0FSLvZUsGNm0S6AQCMBJ2nXkarcwqe0QQ7tZQoFy1IHv
GscohwT6oQ1U1BjlLiBqJ4IVJMcuJ1z1hLIjvlDP9ndmUChra4x0V5Umo6YYV9+MSaCfCkm0r8GU
hDt5obQbVJ/8mVDWQZWs9ptvjJLjBeS9SaK4MRZyTyeyviGK08iRQXXE160rSLNzdcKAluiVekN0
bnyMkso/NUnprRUTp2BH4X+u2lSWYN6mCalTpAQtYsTQBvPJwZuFidptCmwWryOpxqTlpVmvADql
5qaJ9ODZV4ShOJNFFzx1iYGqPR4WzHHExjZF9qr6Na1A3kTqN45s6reYVJJV7yGUJUuvMsBgK2ul
hCGwPCzjcU4nqLhamndLOQ+PYW1OcBem9v0WC7Ahjx7xlGyAWaM7qJRLIzfVRyvL9TbyfAOpHg93
0jWxCGsm0zOQe5JIiR/DwUUFPIuSpnwqjc5fG10k0CTQSpJkEpiuaNFNJbcw1S4NJ1eMXY9hqKI/
MEzMT3ChEZL4WTzz8sJ7tJoponePsCDVUnkD8y1+0GGDWk5ZJi+jhLatzM0CUpf10SgZRX4Wmk8M
xQA/iZC5C20iBbNONwgT0ux7Dyigd3zDWlL4+RsbW/A94h9rYHilyPdiCuRjKwrvoCgh01S8ooZr
4OmyCz3Zew+JfDwOehbNppF8Ojsc4jMRA/UTHZ3ZYCRalMlc4mPU36RAK4K5OtpptGqyUc4XfdY1
smtStTQd2pGb2VQV16JcwjYvS9wpjSE9d7Ia0Wa2Uim/Z3bSJwuwxdZbZlNpZUtPx6rIEcT65vuA
7ngVi9qO7skbFYrjj4n8XlOjmotR7v1x7ofAe+gusA7dc6TwvCfGB9bMGxvtZSolo3EHkBaTlLO0
bVzJi7V+Y4REhCNIsU4ykQ1mJCv6kmqVjqzC6LB3QYOBKTMseNNXaPTtXdjlWuzq1GLmHGqDtsfJ
uwbvh7nXbwK99/JNhnfXI0Wc1jF8FMNr2sHOINkREH5WqvXwrZUBXyBq1+Khb6lzN7EZNJ9pUY9X
ZUwDcRfFHtRBmnypnZmpOgXrSpJIZ0qJ2Rm2QQSo71IRJBeUYZYjhd495krVUob7C6VQk2Ze3ex0
rI0QCuQ5HEYT8U9TYRvSMbVnRFrQ1Pe36NFFyTxopmAg/SC6sEKzHUWfWjBOM6aZpHmUNiEWLKeB
X1hYpqNh2bGkl9xUGcA1fG55K7UG+wXPg/w26QMrx25XalJxagC3ZnLS0uXlurqCao+GYeyuMcsr
b+RZ76Ocl7neUhkowZvAvqvb+lgZxsrLUqvgWhYhyGW9LHxjo5JD51rE6RCLqilHjIQe4G/MsilY
cgIRu1FtzabfGoG0TgtzmwzJQ9+XT3pekt/kjd/0UnkVXekQ1bNUCPRhLHxvyUF3zzm0ZHK4kg0m
GEYF1Rumf8sYCWtST+2hMfjtOs/y5QTV3OmM6SEeeW2wvoWIYU6vSVjt8jjec0rCcqg+kX8uc6Ed
Na1w06S45mVyzoSdObasLXtDLEOQtJeWvcFJgxvSYMJaRzPkxFmtHbrM+wy0/g7L4qOpsEjs7Fyo
GPubajXPA/uxwlp6RmYtOUSNly78uj5bBeuom1amXOIBApdgLAHZouDbIKM+bEfHtz/aAv1Jqdtu
MCUP9KaNk+gdW2ZCGxJjl4t/OD642U7Xh+fQMFdC02ddPcxEzr4bK/OEyCWtaV6rjk88KTtSu47Y
czGPrW+uXwr1ZkHiU1Mu6qrHLsc8NnWPpbJsHPxc5dwX7V7XLPWqmaTBYmVTdgNhiT1h6Yx+9yXh
T0BhrCM1XeEXuhgLDIzNZHzGNLdAg5Vs+r6Za6GFAo00PTZLSZ31kBYBDyVt2Q4lKcwDWY8jQMRM
6aEm5lbpmKaOr7RdzXIrkRzVVJdMtSEgjNVJCmhaFasja1xo1bHFA1x0Gp4N3iDyXTK1ASNPODKY
SWw0FJou44gGT7TkLtQpDeU42zMp9ZcxCdbtFK7lydrqdfCa5PE74eTlJdD8+Wjia62RcB8BFRFe
DifGCK92am1HIrqPkRRl2DxhP8QFuPkom5veiFmNkBdmIzFsHKzH0Rs/SN6mQNGNdsZoBTFl0Caz
qYbfZDSKeVbNqDiAt6RuggTBkeXqUBQEHAy21J7xV7PXdq4/0X3zyOpxa5uRR0i5vGasKy/9omlI
6myJmyX2fpFK3sqe1P5VlYZgXxKgu4FxfPLCbDXKjKg1CCj7WNLXpSXlq7Cf1pVfD+g2pRfBWb+C
k9o5qaXs6aDP2UCaS4V7PVP1CFd22UICWxwgsNZPAR3SrK+Ium1rdTl6PS7cdew2bfgER75eVAMM
cDSP/Bq/ng3WcK678CFX+gsA39bua3RSah6wuL1l0avqQTGlPYo+nKgNYDUC6K7DKB+IiFuLtDjb
Yty0Yb3r8P7G/RqCkGsHWb8sc2vPqHOaWzJiodLfGlq1yoeeKbueLcZW3Wk6CNWofMZhvzJFeSkD
7wGY/iJ0cfDjamcmwSm2SfnsJkal43QTmbZiFo7DNwNWxIguTYuttd1Uq7qPllOp7SReV4ZcOFfU
8R7+ziGJ4mhhWeEh75Q3MaTu1IbLroHTEeLIdwswfVG08uKPSjpjcHEEOp5DuVuAdRwrgvtQEqWu
EkzSzpCzu2aS35BiyE6WdG4gDaF7M5ZkyfbBphZowSpu3LeY1Y7DAGaY4Agb9C1uGjwXzqVph3KP
HHXedayY2AtzgJsw1MXFLBsMnoHNLXJIV00MgjtUFrb0BePCpmhNxy7Ue6lW1hn6w7lcTSZpfN24
tntNnUmV+i5bfInxTXMsaeD0sfStIAV0gQmtscGfVmZTrO+TXLtmQSth6tHBL+4xZ69V3YYyJ6rw
rFc36SDjGodJysToD51ca3XfOj/3ZllX7FujlzZhL80nXm2Wiv1UJ9nLUGWuWUfTdWLo6mCkDz/e
5HDC769cFD3+Hsh5HvWmG/kj+2f0bPs04bwxDej0Clo+YhMI49SIFnWboY7e1c58U5tkOdbSdqzy
Vw/u+3xAQ802NdcMHi/RoM2iMIBtSkOZSBsFta++8xv87soohcOlMNbcP7diZIcoLD6Sod5asofm
3rgpWUtBKhhRU46KImI7kG+0lyPbdPS0lhxyveut19UkHTVA3iQU3HByJc9WRhRnJEkakexmchFR
s/qlq5SIe0U+fqRTW7gwHILbvPOWFVBkCBPKctmghcgAmiMcfWt5eMDEatiA8erfyDaJ7/AOP9Q4
h6NTqNLr1GKINxUSQTOBp+5SqN30WY0BNSMzFfA26mOZ/KG3DEDUJwg3UOapyK0rNn1UAD493+1d
ZNX5ANFgLPkHOZ3TTipC/QG82oZ2EXTLphfYuRkpYrgxjOHkBHFDGufNU9DvkuDCLN94jeVkWFWa
2GOtHSzIdIwP0M7DDxJWzcYVdm28SIYtzcD8cdmEmBPMGt8jOpxQg3VmBQM2Y7U8rsMWPhk5wipq
HeQateMrqbojSj7aELcRzrS+LN0MK+mTZxndwuj14VDFeXNtmlo/Chwz91VsP+PwzcQfCtmHl+CZ
j11ZQ3tj+MbMj1mjud3ku4pdcKlB6sJKMDau1ZhFcxnH8EOTSUB+ajIQPlmVbsHABXmV3h3hcRoP
Y0cSLi76LU3UWNR7o+/MLUGu0L0jMsnOhe2nbozlx0x4kJAcbO0fwzFQt4yGlDPgAIpsOxDxHt1+
eCf5MeWvJ8t9OYt1L16wYs1vUK1yZNe59TiwCj9Ns63mXdSrbwOxwTtSmotZi6Z4G6RVCPqLb2/r
IF6uGSn5fYo4gXd/gxTeXyIVM1el5jV73WuSeRLKH21dmgt4tA16kcC6i4ZBHEtbKa/9pEruWPeU
Z6myDvTJI0fHeu8qBQohG8mmnmy+6EGt3EAmzJuB6NReKj29oRpmNJRLBLll5g63b2oDfVQiAtrx
A6ombIxk1u24k1NVaNZnhgTTyueWznI4mYE6ju1e1spQ6d2SoWKEiL0hvq5xRrhgYl6OMeKcpPcM
DLATM0FcPEjKvq5IlTsZsaU8NloK3/bG+gM61nL/kmrjTtE1Nte0r9dy4HfwhsmUWDLJY4A06oJm
C0qJ5vVpyhaTzw0+PYVoIBZwHdSFoiTlriC3fA7VpXaxuZTn+Vi2c0wlxrlC1smyxb17odhGv+pa
wrnLqZtXYsStOBBu3pOOy6DHBIKJNBJNROOCE1o7oWiWo7XeqexvydiIvjEwsYclseUeLp2Reost
4euKi27JrQ4biGEFidPedewGwjD83lp7I24/XVPOo6b391E9PGvW9GGE+BeNEm6NnWikOZEhYhNA
F9Gq6WIxsohVIW98DGGx12HoNPhj4yaToi+GAaF3RxLChgzEal80Vr9skynZBtCvUfwxSJRGIZ48
GyUH7/PSl3UcAeE9knNvtHO8YUc0Kdqdp1IEj3q9gA1m01GojOOKwQ5m0HGMbaMyPdB1qdtXqVks
PDxd1k2uE8KQeipn5TRIB2bBRm8pZDDmkmui9nd0fXojHYCVx0iQjGRhLEYFsSWEmDadpYFx1jVt
W+lEqVpYn/B5SOAboaNXrKPSye08dwtLXhMoYu54lQcOTBMfD0jlkO4C7VgVxWEIMbwODLlZ+Npg
b0q7J5gZECt6rMkxFU5d+P2akJy3Iq8N10iaeA7bvpvXRO8uh7HU5lrtE50hixTLifo1HKdsgZwb
sVBoSYuA+Ol1MFnlsSSVnRms4ZqV/9DJkFPMsY/nVTm+DA3JsoXcMbDCtmPF+26u/MFg8kIELsRb
eZGnwBBdpoinMc3KhXeTzQzgBE5viQNQ58jcOqldusrUpcVotzr6s5kgyZKSiHHdAsaQQ4bvOEsV
FqYvxx6UVQ/ozpe8LY3aq6zGnxVuoYHF1oxzXXKIhtHah7Z3xPqMdqJSu2cB0XJtj7DknbwTUOFU
7OtvKRz3escuiP38uWjkcGdJ5KogD7AXnYzMD9qH/ExMfLYuYrlyCUEx92zx0UwvrXpFG5OQ9Q3H
AYglmSG9V+djZeqE8uk3LzdleJqAV+e1YY07cPD0GA39SKMTZW+S5/VnWKM6NAdbj571JovnhaV4
a4+bn9eMAeel2mg9kSj8z5aJ/0aVCYSTq0a+2IUe3fj+8Dz9VJLvrbLlsJSEMQ/TrL1mWKVu6cWL
eV7hyeNLeDfjl1rCs83sNXZhCg4bUwSwGRGQgWmBXWCzkVreQTIGBfZ9+TC28bQevVjMOmGyOkWF
HYSqpkz6k1cVZ4sZxwXrDf+ASRMHxS/kIw7NMvuSTVVmllk0oJ5AZejGo20+qISNuVDbfIKRK2kj
bAPLBHjDgBD5fQzJH1qogtw/MGdelGsUi1Bve4QX7jgIy1H06YnlEJH2O92sEyLcWiLs1Ry1owQN
eD0cvWOlaBTKtfKSasRbiEYBdBZQAnifTsbQYfxqpdaijcHrIzKkZ7ZVGCdcUdODVokDyvekdiYY
dS6DaGMt5eF9kyj3igVzt84CGvlcp/4bSzKZs4pdgiVhVbbsiC6GeGE8lDfmNfkClDDTgtgzKN7Z
2m6zuTYUz2ZkrSJPnMRoveA+9UYppVPiEquIArs5BtrwrhWTtoi0Op17mknbUddvgd+jjCTokYQU
mrxSJv266vUT71y1n/K42VUc8as0Umq3QK2/Ckp/mBsFFkp+aEryiVygeDP24V4Px0dRjq8SnDU6
tn68ZpNcX7QegKNsfH+cJVWK2LRRj0WbUmaSvWPBQVd6Rwv7bau2/SLTM/vRq8fhURcFfZSwpD3e
ifs2CTUYmWgmfItwHKJurkZnPZi2sYV/kCwSPF6SWOeEq3x4iEP5nBlj6apevyy6YWNiP0nR4ALo
7kZTs17KkXM0DmSXfoqg6fbaV9DxB8tN4+liFEkxA4FfELSOmYOc7wllUql9kbDrUYO3SRie+6p2
AcBdQpvcXGctRmQ79lm4Ngf9YIb2k13J2wi9TqGpSN2ijV9qK2tK7wZNthYQY2aI01dtzn5ph+da
au+6oLivsnZW5dYKTHURkGzRAofYabfx69BNAmOBqOejYUBQk08wGvUpkyb9RVWJWYNomigctuRM
uWopzXO/mtf5OD1GZrqaSJXWA52EsnFeUKgnibStSt7ezN4KU1mkXkfsUmdhIzOgn6lPli0Wtp4+
FJCfg7B6xm0eowta41trM/kbrIMgbBVkqWBvCzX+uUtR38f4u+F+XFQq2hYUXpvRNu49yEg6WeWJ
1rKKJteOS3LtYIhGOK2bIP+GyvkG9+rmBuT46XsqivIwpHa96tXc5dTYwD0pnnohNqleLYOuX2sB
p3roDWvfF26Q4/WmESoFuLtr8mxJY8pa9cQuw7EEwGA2BPWs45PGfv5cRJXrR1A17NBNs+LENPTJ
lNgGLZ9DWzZ2qZ5dshoACYI20Aq5C1jhLcxcYSqg8GW0s8g0doNZLwMDH882OQlRYMsTBTO4z3Oz
sRaSHWc7HuXe1r27pqmoMr6JXt3VYbjAseak9dq2jNrYrRPoKl5yGi1oNtPAHwL6TLNjqx0GZf7O
x8mZvLH0ivHNPhlBv76Ho6vuVKY3O2gZK49enP0Ajsxkv2DDhCMIlgccHuCj0mpQo7kQkwq5d9jB
xt7XVsF+Ye2lttiSOekmOu+ylK8zj7a/5R2zBwZ/TtGTW8wpfy4Sfye66KWv29PoZyEjhGajEjEf
KLp1AVgfKQMSN/faZm7oxr5tIfFI0g3AJAwwy7vhLGIVWBvCAEyt6MSBf06MZl9RUk5yDICgAq1x
93GHq5BuN1sMty4kIrVOZXbbIqnxYQKIJYNpGWIMX2jKdkhbpG89tvzATicEXjsNv+mZ4fcX6LDX
IPFcM1LJjcMDLRN1P29FlTiNzW7qSYixAgwoF00or8IA9yrBuqK3nRuR9iIsj/C8uH3Otfah0tg6
IeROblybW00dTbho1bvct5wu7ecQDOuqj9ZabrtDFj53gXlmYnSv6pkF8t6+JKLbTrFlr5lF3Gns
WgWzQWacuC0Eb2M3boIOp6fIOI12tPItj+2SYY8S2tCiPXthKtWl1wEV1N4mDiwctqWmrPU4XXq2
fm9N0tFUqZNzaUK34GvXNszqmYcnDNTzfd+lHxFpCUOpLotBOtpG8GrDyJqBu6w9jcbv1srl3Hov
5Ud6E1fI8VZPgq1nD5fYKC+tzDAv0OtNVtQHzr+XPCRKyVCs+8QPhmWqNtRPJolhTAVn6ZQdzSre
VbjbLD1pemSC7fTpsMUX6Igr2URf4ck7XNPCq+LTh0sECR6mialcb+U+lUanttcpTO/iqB9mAfl+
81iW/BFZVEXbpXnK2rRRmCtyPO56RYYNZE+HosIo3ap5L3g/knU9lubSHzQLVyZRrJrSVO7H21yQ
IFgQesVqRsdUGwITB3RwapsB+FgV4UY95eyTRDDBxKKzp20oC2UPH6qZxU2dlIucsK+5UlW3Esgy
FgySGSKXyS0SNAmuKfkib7FQo1MylqA+sT2WaEg82W3DUL10Y6ifhBng5jSGtk/cRSx/dJ0NEoOP
RMtG5ME29z1SHko5eEuCwatWXkh2POJ2v32W+nLkhOzz/kQmXNFjiWW1HFYE8pFVFr7h1EmKWppV
55Lp4SqPVfMqQnt6NCQd59C0sw6SXSqQdhM6Zjv0J7fuNJls42Q4AR2KZ08K5JceJHkFowpelY45
CGZzsjeLGMMl89AnUBUlWLrwzLC/lHwz85HyZu4VqIjQenbzrPbDV7s0cZqop9Y1hmaYMVUX1OOE
BBlRA1O4HcSCcQIs4NyzL1iukbgm1/SNCcVFiDxTFQsFlISNvev3SFFwTht1g+8oU/uHJPMG7CI7
c9PpvfUakBSwgLM23PlxqzmWhT1KryXDPQpYWI2Q73wIZG4+Qp9ymp4DQLHlYlWrWbuxbnaQfVi/
R0HwYjZ6cwxBD+YKhPq7NtXk1tHyuiN1Lc7X49TG10oHWC36EFAGXNWdKkWZmbmezWJGKTJEQ55E
4jOUBEDVzektYzaI36Ft9+tBqpNlUTfsP/JkLkyrLLZlXmW8QGxtpS+7Wq4ccjD3xQDsdrHlKd6G
jb6EmHBmNCQuQTpRBxMAVs9lWD3uYGXZvKPafhzqAYNefMXmat1keFfqnP+6nwCoh2M3b4BQXVUA
NXUCsKGEKrz3clM6EIcCpdXsIDI6ekjaKoS95KiOPSOzTPO3WjX0nB29dztNYFw4WKi1hxDNC372
SrT1Ai06y7n5UlZquQD/qRd+bCRLaid7Jpl6iiNZzsHeEl90kDszD1kBNcOmmDSPDeZu9tVuYny2
6jav3yfFw3PSb6t0UZp9e7QKOaVdMzAqbCe1XXa9jTAK/5OBFt/UlpNWVw1lASQ+pwqgwhI/K7S9
Vw3apsbdZKPFRYJmqpxItTOCIu4WKeHiq5YB6I2uHHnU/mql3cHwUwtXHwTKElsGAUDLZh/TtEVC
W4zSSMXYjIchxmsQ9UTzpNRKuoq7MHBtHenK0DT6HgFNzp8pGYfCq01XR23HMx1TNBxRrjr/mjIY
O0WrACXY6ogQ0/Jl1WO/9mgl8sRTnmwjMoInYZoY7hHYSaiCaQwYBf6rCZRSKRlFzv0OghXjDexZ
mY01pXwgyrRulv+K0zgiMRygoohs5llByLVmI2t8mJFtETz4HjGei+9cof+Tevwg9VA1+Gr/Ozvv
4SP7mNqP5Cf7g++/59/0PPsPSzaMm7sAnoyYbP5X62GKP4Rm4jhgQ7TSLd3mp/6HnqfofxgmcINt
2hq0KDC//7DzZDh9lsHvsdEuWYaKH8A/YeepP5PmdN3Q0UoYeCyoOsoTKrOfGWYycuJUykfPfTgi
DnTeX0LnFDpH3zkEzuH0sbzffD69b64/PKS/YeppXyQmf7nqF4nJlHqenmL57b6UzsM5d+5gIjlP
/ODtY8fqv/34Yzl/fnw9bB8Ou9f7z+v99v3cO7/7HNzcf2lnf735L35BwK2DNMXcPJlRivxWBedf
3+d3Y51fXeAL+VEdtEbVb/eZO08P59TJnZeHp4ft2wfbkvPEXy+pMzl3b8fL+vhyt/ad9cU5rS+X
9e5wuexmh/lueVkvL5fN7b/mm818+3I97Gab62b2fD3Mrtft8TzbfG6vh83Z3W4/f/P5v4cg/eLz
f+U5Wgabu9Ty+fcv+6fzZrV/Ob5sn56Wy7vt/sl35rvLbr7c7OaXy/FyXBxvH3Fzvp631/lh8xvz
mO+OV7/6LAiqfuQI5sDTRU01xbN8uy0bnuXb293HyXfucp7m5Fw+7kKeJa0J/4m6wbksP+4+eLx3
w201P/IrHwvn9Bw4n6/Ph8/359dz4Gxez6yu59Mnq+t8/Xz4fM8dYHlW5edDyQvxdN7tnl/ft5/X
wDm//+b5ip/pln9ZgF+TP7E2UA0dVo7rLvbuau/e/r1wnPl6sVjOnJkzn/EDZ+WufkOVFbeH9auH
+cX6BxXUkNA2ey53yDI8v39u344p9/t2+fCdy4FnlTm7583D6+n18Jtv8vZW/eraX0itTa9RkY3c
tGSsSuMxlF/8+ETQ/G1C6+Tyw6/fwe/24l8vZ5iWYcJEVoT1NTqC2LA2IaHGc6ei3If9rq3FKrV6
BiGfpZnOEUK+TMNrKIl51l207lHTiOLRNtL0Osb3PWVle+eL8PDrT/W3+y6Yq66ZqgX11f6ymjE1
zmSTySSr+e4NezTnEjpvb6fX3en1+XR4v8rOw/vvXmfl77bdHy8KIfzHV2gKqpK5IBetZcaz+qOJ
JCemjR6vlu07VYOAydoqzW9IzH85YmATW7JmK0K5HWnWl01wxA6DFPAS8Xzp1y5i1gkX7LT33bHp
pm+/fq5fr2WaTMVuVGnOSBXjoS9rq+r6psobCKPYL3f7uh/Fa6f16qWKwvT0/3EpQ4Fhz8Guk3P2
88PMQxHKdhdZblI201Wf/CaajRL1vZFM6f2vr3X72D+u4dtt6bLKg7QtS6VY+PlaZt5mrVaZpstE
Vj/ate7NiZhIfrMo/+4qBu8JfhWCwkL+sil0FaQWgSKUsrYlba03zWUGQ9L99b38ZRXebsawKH20
m1xBFl9uptBDCNMjkmq1HoxFoAnx2E+JL2YZWv1NmKIGdHKvidwytmAHo6L9FmUU1L/h8P/t3SKn
teCeM743vtyt2QZIlXKwHNiOhhvYALt9PTWzX9/tX65iyTqMdso7VTZMw/5S6dR6QP6M1wq3ratw
GVuTilqpCJb/9CoaLAycqoSloxdQvrzYPth+HxgmRKcSkX6FBgoDEfufRQnrVIpYp9An4rWjmLb4
GmRg4FEQ6Tf0HCK0vQlKxZ61jQhcxQ9/Z6B406b8vOK/XOvL22XjX5kqFtcaqwhv6RhalTkr62bV
tt46Mut5IqWPOaZBZWfOcDJesc7mUmkslKFdKQydGQ7P9WF6FYbmmrLKeKZD1i+U+yH6hxsBzEgb
BxCOF+Q21PhfHn6g2P2twW1dchhrGCCYb5wjDYtnzJS9upv/+qu+vR0/bQW3B4O+RbepoqEifnkw
suIJuA48GJFF+aKxxJOwGBiFEfyhX1/pr0uXK2ksLG5MtulVft504sZKE5EjJfUI4t7HuibvJF2Y
v3lBfpa4/LmoeDVoP7gXBC23T/GD4iT3GKoPpTa4odWZYK9hv0j6Tj0YIxz9gniT9a/v6i8rC0UT
HZUs0MrLpo4LzM8XDBsJ/ZBSja6yI4Xi2D5k++rJftcYczvNI1kgD+NpOgSv02d4sjfeHCuF3xRA
36NhfvwOv36EL/fcD8QjJj0fIX8QV/liHrVD/mks/Y0492BWJ4s57718ikB71vVKHMWd9put/utT
//oJvuzBXSDg6Ny00n4ZISEnXcjXFqreb3LoL79+4F+XEa+HEKiybLwLqHO+emFLkV7ITd30rtLB
oFWsqbpWfiY//eYqf3MZRuRsCYKVyrny5Zn6hfAUCM+jqwXpGnCtd8dOebIYfGAJjxSiAmuOYXzc
C6VfDsh0WvveTKFjFiQZI0N3TAiydvk09YtWx9Il2CZVv0q12k2lvQrPWLllYUODFdGrDW12xGW7
f1aU5wFfOa9YKwR2T/K7yhcoS48mImvsgP8fe2e2G7eypelXKdQ9NxicCVQ10ElmpmbJkjxIN4Rs
y5ynIBkcnr4+yrv7WCkfZ+sAfVFA4Vwc7O1thRgMRqxY61/fv3VJYufp97pvHjmvdzaVsXceY0yv
I3THcoiuPNd74Rv++v1kll8sEY9b1ov/dcpj67EuiyObzm8mlwjOMm12f8OlXev1N5MJh3438oKh
NZc6ji/qAzKj6Yjx8O8HITqgmcxZcxuvB0HMITvN6sYQhcK88cFHbIrey/6FR2G+xJpBEeRmDgJv
jLnsyDWyEYVhZ17YrjUHFhZbR3aZw4sdbwXqpcMO4xkmacf1+/vlraAUdUTSqjGc8nz1nijIdJoZ
1gB09OxrepuCfJ6MI8aFhxerl0FdFFJsb3wD7sFHHcVlXaDpH0PVefWZK+VTSzN0GiyFhsYFLWG+
EXQphUU0iPevQk+4xPjgMYnAXzbdX57XNkutKvOKWbVNVNLwBkKyyMaRjfN3K4S9hLZVHnK9Nh3M
KvBmfZEazu1l7O4yuxjOBGf8ERyuONwc13m01uQbdzNU//7BPGoFRmV1V45hZhkmKmXwdi2mPTdq
nL2zPFpdsvKp3HXYyvCfmGLbjXX3gK/giaUA4Fvz6G6yorxvRjylLXGEBf8SzP16eqy/Hl293Aa4
D8AuPVhbsTGQiua0DIXZxVR8ell9tSfRXMu0XveiPLp1cCs6WbgNc40XcfehmyiYB7pTGHmgLUb1
7c+b7zohB78RsBqbnYhYmt/qICahPuogKKIdn7Q9CpHZRCNDoWtXDOOxz3f9Ua+HYmdwaYf1eUPE
7Qefr914cSMsNYQq9dDk4Fa66eGWkaJvqgDRXHqxmPoJitnbRtenI7HKm+cUuu6tXbEO/7cu9Nfr
jxYl6dEdBZG1rJYYoBzWxwHV6QLDN0ytxPbP0/pmHbLODfgQOg3GgkEPjjSdPk+zmHWUxVl7XWj9
l8Ycp03kzo9U7PUjX/CbzQNGr7AN3adPmy3LPoj2NCBWaOXdPIwyt9/qM0LEaliGU6fv1G2H0p0D
Ziz2wGW93Z8f881e+TLyGpEwvaztg5ELje4E2fl5CBgQGarWXMihiQNou490uZ1UdRUfeY9v9hFG
JISGI+yzZ9Eq/vo9pmY3kVd32KhaieM8HkyUpetjvpkHr89Z7+sOhzIfhcn/Dg0CSxqFsI5empW6
Y5sXpZcW3S0Mj8lc7atoMqqTKW+OnAEHS5RBIbKwYtYxPShTB59iZUOr8HoJYb9pum8pWsw9fhRU
rujWNZ/+/OIOpnEdy8adlnQEZw1oqoOxFNeCCHJtGfZ9Kj5EWROtoNDmfS/rZRS6vi3TcAhBSIC8
flnRMlM4o1srNGm03i8iyZ4k6Lv3zhvrwdd9znvXFuxiB592OrWxUy/MG4UzlHul2VWfUUE2xW6Q
bXck+j68AJD00MkFcJCxynQe6WABzpQzi1bREZXSJuOduo1FJqSKTfQdnrQL64OOVsAH+NbOi3Pd
jLJ6WBr4T/TIDXO2xT4DOZCRomZ7LHGK+IpQvsqevQqYE8SpatwmdAFgGGWlBqYHE90A3TlOgx0M
dNyyP7xzGRB2gyZwibrJUQn9IG7TQB5KCUSV7ooEONhCiiMS+Rj+eZSDXQIsE6Os/AigZOSnDkPQ
OK5bSJVAekE3VbcGyofHVvPUg0AgsbZZzSsH2HLu/zzqmyXOi/Koi7H+qJKJw5CqRXGDOyMvylwy
H8QmrellVkdH4po3O4XJtssNG6y5y6b0Jiad/VYB4sJ10G8NWjGsHp9vlDuaF/R6qz0KEgv2+6Jt
lqCAM+evuAxm9M2T9cwdmKqqDEk3ttsxwzcKCUB95OMV5uvz+mUYR/BoMEDIJRyaf+YIWyD10PTR
TsizkTDHV8Ce6QhT7XImRq+5a/HvC+IkjXfdMCXb3uumjaCLa++2XXxCh7P4/N53ukbmXDEsx+C4
8Q6iyNLrrbTMUIH7tOGepJk97jJNmkee/O3KYRRiVMGtibPbWCfml4gYHXlali2jZNJO77AYSW7G
DIXw+5+FrXFNnVg62JGDLVjrkJGb0sLnKTWQKw3asEcyXf0La4VoxzDgAjoGsfHrZ8mT2taKxi+I
6RWNgNNohPhwz//Ks/AkpLUYyH7JG/8yYwvYj5aYtWC/EsWP2tTHLX1hAMb+PGVvNhIWPkQVizdD
tonL7OuHISbAkG8dpuhq7QP+TUgn04X+sz7p9+Qc81M3RVH150HfHMvroBahMVlTzHdfjFp/fba0
BzBHPBB6HiaeIp/0EytHd75ksnz3lsUGQnxMLMdTsspfP19u251t+FMSkinmGiYq+qazpcib8L2P
xFqgXV8Qyls2h+brcWjVtfSuJslcofn50oxcOTBL7FLD2fp2b5jPfx7u7WszKE2AvjNJfdIIcPBY
hZBORyjCcDXSL8kuYe/mcUZM1NByv8etk3Z9Xu3+vcPy5jio1zoPiXx93bp/eXEZfW+mNheIk3Vo
GltHQBjc412LVnKQs70R7FlZGJelPJJVPrjosHGuS4bVCECCo++lNP/LwJMUqp/0RGOnHKPzpHbL
09wFT7hM8xzEFXQzrci1q1aYWQgtfjzy3G+PJPJJOlI4n4QM3NGDQx3FipwQh+PYqqfAN7GESVZ2
p8igZZQm6efG8JQ4sqTWd/jL5e7lmUmkw6tCDeP5LzY6vzyzp3SIfE4UBaA1tK025GhHs2w6Msrb
b5FHYyxDoOg1WFKvX6mf9Rl+f0ZEq5NaxgtgrmQD+wQZTEgjHYLpP6+gN8MRURq6SyjOWJQmD46b
eJgse0ClS3fmotMVl30qTN06MVpAMO8ciXXCKfByNWXVHI5ERdI35QDeL4+m6qxy6CPulMjpUJDx
7s9DrR/3qzdFpMfHwDvi1oa8+OBrdOAUWYuFeXBiuJLuC2NSHxzY+Om8yXJTjy+50SLR67M+puPS
VJBb3huwc+lY8zOkevlJkPpfv8WisyS1qsIOgLSjK2+wLEaoX/af6taz3nvRWcdauYfrPY4lc7AJ
zIiUy9qjxTrJhuZsyLX60rDSY/fFNwuFUVjzlsfU8FyHcXQ2q6rUyOyhl9XzdqtZGvT1mDyrHrSr
Vvrdq2X9ChB9Gezda3T9egInS1Kz5gRB2+uo8yw3EI1Xk7h2S1ze/rxa3j4ZQ63JGqr/JNTcgy8u
zs0qKeDcBCUkHTyy7dZ6mFuNtpF2MLQjR+2bTcR+PdjB0hRpk6Nrn60gHtW4a4xq3NBNVx7ZH3/3
SKTCOdMpzPPZrX/+y1bFRjUbs6EscJAuHXlZL128sl06WKVn9//C/LlsWi6HOjf7Q/82WJxUpwfm
LzEje2f1hb7VU0u7MGZnOfJcb/Z9m+wBB55jr8l+6nKvn2uJZhp9M4YS7tB9SBbTC/E+1oFTFDOI
rKo88hn/5m2RrdDJOxmgZOxDJ83BV9JM686iFbR371Wpxye+W9bhnxfgb0cBM8eGRe7uTcq0E35T
j1luYWZrZddVVuDSOWTZuy/CzB35d0rxZKm53r+euynpaU11C5a5C+ck72goEOMyH1kMv3lDlglC
DwsW6pScla9H4UcvnVXh/43XkvudN9hsB4cGibztqGAaVaeOTN5vljqVNZ1aCYVusuEHA0JqlBrp
ffQZGnbCgb50WB2NZCCfSXRTqvzzq3L59V+fLMJCKKFbzCR7xWGOP1WFa7cxo6HH9pGLJ6j4K6Tf
eHw3NNk5/rUa9fhIQoar7/oUr8aFpMrlmzPFINiCRPh6WnuVLcaCTw71+7a/bwR8vJPeTPsL5Dwm
nXSNDXqhMjrtwaxqbFjpnCf3PjfettSWzN3lfkVrqFv36W2cmbO/6SwxITbLLFTl0sYQezDj8i5v
otbcOBDIMTFxwBbuCOMwtFetldxFfApgHfu+PvcarUAMj0o83TSOA5Vv0Cbjo9Ha3UPZZwuNQHHT
qGDoa2MXu0uEkqa3rG9QkOrLvLEWD8C3i9164dEvE1pxk1ORHNxe0W9dz/c064hTmawKixoDljM9
091nX/NBo5Rm1O/zNsouaOSMyR+akR8HSWdn10hZyiqI27E4kdgOxFs06M5XrBNxJRkGUsUb3Bjq
i66ROJskaatBP5OuAdcqy+IHnPiaIbRj3Hg2nZ6Z57MDSP1sjAaPTJhSXhNggFB/zhM4YMxRNNxz
IcwfBjzei03J8ZhvYjgRt0PdZDPdvhz3GzJS6Rcb9PKC/B937Z1Ypu57LDRcPeyxy+99rzDn06rq
PehUS/UBRRMcsjLVrHtl1inNE0Wfng+N49b4Z7tKbtoO7UYRrzxbQ9D4GBhRDzZIb1rtxu6W7Ess
SDcFfVJ7w7Z16DUI3MymJVVb/T7B5Gq4W3VO2e5dMB4NgjBzXHBSizEMsZZmPAGSJaeNl1jmiI9I
kj7Mwkke6B+GeSC7ybBPtRV6HA7oH547tF8XxMJM2twBo9LtdpJAMZb4gm7rvtyames9ZSC9jU0e
x24Z9Nw/zQAqqYvPnFX0X13s4uAIpLn1WclZPo1zZ1/SzOg8tlS23fOaDu4R2x23pYl3AONf+g4t
jrrXd7dxBKgiMKwId3ejm3F2XTD3Fpu6aXGJdGdVelvVNeapnS6JFmIqttbSdVPS8J8zWGDmnnna
DU35NTem4sYHK/h9SAr/c4IjyRTgjDmfx40sH0VjdZ+ppGkfU3jZ3+IKARrkttrLAoekX7t1XaWf
JqlFIOakypq3OIxblNvNwZyCKlH6dQ/K3gk62xT39HgpG1MOv7+BzNS4AQEeLVv0P3VcGROnODdZ
QD8SGjWicIq1Dro0eDzeVm7Gd4od/l7N/vwFytsAy6kboIjAmxmbTWF5/RgkLlbDmMfY5Y7bY5zt
aqqj8O5VQv84qeZxNy9at/eNGRN3BRS7IlLFgDIYLWv5VBaqPY+5TeKSbTbW99lV4GlcUHP5ieOr
FlTGZEeBJHYDswxQDcZMLP1bLfGX4UwnnfSZbNJi7yplapfYA0OQoQ++P0W7UJ3rUdqAdnLM/kPq
eYW166I+Ps2XNstCSoEeWCQgUPlOQ92jTkeDiGK3dEtx2bnKfsbjYbp12mpx6F1ReL1LpqDbWGUv
9RCkUXGvtRgaaMqyro2xM/go51LFqxNB7wR9kXqPi5jaqxIjNTpmIB74W2qWtb0rpSjPlDlNbtB0
2uxvUyyJvNB0Xwh7AO7lJq2xgA8FyQTEjsQhzJ2t7K9qiUcoUNkyfeIQctz90M10RE9Cq6ad0Ax7
2YAMmKrd5OXZDQ02nh6Og23fDwIiTdiYc4I1Ti+Hq24p8XdReHflQWO4sRXgBtzRlMpHL4KxWaiZ
jmUrdAxieqh9wFG+04bl0XmEGcDDAC72ZjGb+EMN++DR4CL+A5BRy64xFQMZOFEWIQsnhw1cgPUM
UiuqntO0pYtP1kuRXLc6aljqTfN8l61eGMies/gbTWXlD1hTHsZFBOXqRMwJfhBT4vg8d68+Gf3Q
ncW2ZhRg0qfs3mo754kAvk13kM3GK6r/4kc0ldW1BuZh2nrzXD+NLR/1Zsg786tPF950MnDrbDY5
zoKPsPhwAQM7vrZKcu0OUxPE/VmfpsM3E69kDHEWbfqKVmnSdz7zfWnDQYiYupJV66Cm3jklpfpt
NEl+pog1IFue5o/53ihT9SHJIu0DVVntadaX8WotDjzizw4boS9N8alSXjlQSE0HKhkOvl00RE/k
RxN7ogpiLS21xgICyZlZlcM3gqn+fpwGFpvjVepOh9P6DY80ToRpBMG28QvRPsWOmtkas4iTxAaN
xNFc0QFGF3hSYY9Ez1rA/Tj61P60sVp+mlr1fV5+MHV4hSBsOrMKm6losiDHLeBGWl3/XWFLdjpN
mGUlMo+KYKh4cay31U9rbXG/52BzvoItwm9LdmL6FCsze2he/LhMTqIqcFebLm2SzqP/4t0V543E
XuzF08s2NfUocpyysG5cTb+URZsbCoTiIn9xBUvcUcD6qUfJ7Lw4h2HlkH/MX/zE/F7DWwzzSXzG
9JadLzASWpZpHsWJrIn4TTeginAoswtgVvy6q3PZmKxkCX3CuzCcCWaNHXYXQBY8d8H1DKAiZCI/
VUays5yGfjj2d/tT5C32fOJow0qXR8y3jbWkBvOLwm5Byr96rkVjFJsbc7ViM19c2aSX1Cu/snS7
wHqxbzNXJ7fuxdStjxNfhkOleADrxfhtTlcTOOvFEK5q/eHjtLrEddSFZajFnjCZls6fsHXBUw4f
B+Nz2+IzZ6k5eyQzJa+1Dhe6afWj0xIRy4AiBzZ1KN4jsefczy7bSoPZ12RNrm3k6nEXvdjdGcaQ
zruInj4MwdKVS7Y0DUQxKrR6qKTW4LtMV2iGlSdeekNfGF+bXtTYfeUy65j4yWPTwYFPR1VMO2OP
J8DeydXIOqTFD0nji3kfOi0ReWFKwAf1l2R6n34z/Nxy6bZvc22Xq7quH3zuX2mocb7UIVwo+w60
XezjmRnjijfTbw8CJGXu932l4ufR0+ExZQtmlDttKMsvhJ10NHFBKJZ91+d8MQJvQwFxuk6jkwnw
IZ8dJKcOcN6QgIQzrQb4pOHJb5my9WFHjbFYAo4lgC1JmcHyTNNSy84UGVgrBNXh06GIaUjpkpjo
CvuMRGLHQxeZnp0P9P/S9lnREJ8MQQpewL/1wENCGRz7yv0ytWV87+aTHAPSpzKPYfFIJz6lxqEt
nzxNts51T81tOW2qdinO3KpAB5qnA9FFkPqeUZxrhVNr4JJhKO7hTs35B6zBIWNk4CfC2MQF7UwR
axtndmnn/XeLhusC3LPUcnwkKWEW26EuB9wyaBCe9+PgpSgAKZL50VbTUz0OE9UoqJo5XSoPGPA1
0XRCoaVtYL6a0eyfIb8puwspZgI/thNruCuIb4bzSYGE+mDCedD1TYrYRm752Wa2m2tcaz4CDEJs
NtrK809Gtgjr1iTkiYKRGl12V2M/Vn70RiPHA0y4eh5/dgcPz4veTT39S1bB9NP5TgCgcHjaXBn4
L23vtLNasCpVmcCshWyO9CYHrgkwhXNUgNTIQcYSpJXgZDgM7F3qclzuZck+fU9XKe3NwwIn6sxN
O6nAkva0q89t6qqPQuTLcmMlZAAxPiqmBkHeiCY/BY5UuYl69qIIKAZYwLHataZWQvMb+0T75AI8
L66BFJBIguQ02EuIdWakY+Q2r7yjAYjJY99Q/8aPZ+TaQhO1NfQJZKpY4sgIrWwbD4gP7nFDgjFM
x7ep7RMJ+fsSEmljtZihKI3dAHzwl26Ay0eUkIh8Z0aLJNJz7PVC1vUrN6aZYgbm9aWnDbxwwinf
jVqBrW7Wd1eNXik2Vxo86O5X0KyW8z4ih/DDx+a12Jog04wnB/8977J2yl7dNl5hm/te4vpB1Ni1
6hO9FO56/I9YyX+eRa+wbYFJF8lrYAik7DEywjorqIoEM/LeT+v+u55DkDoFeWwXZCTshLZvlHtB
VZvFaa1StZwamWZjy6dEV84wMtuq2KVJkmcXfpek0DvGzFU3Qp/w5Ooda3hwFa0M16Ykcb4xpdSH
7zRy2NXWs5X6PGUGW7TnjlYbWp4s4QYWi39LkUhUWxNaWh0kM4LgbauDbdoPbSKAHlm9y43Ct2yp
75ZJTri2wJ7wkm0mo7YhpIPo5v6gj1xEV1OnEd6peTE/RpNKR1wbiW92A8Q0YHNG6Zphb0AwO0cd
QIsFZrvgm0BsQsvp2kwZ9z0vsdrByS5xiAI0q38VfmE5Jy5ENxPadd+7II7bqS4+zJ0n5AaOWl9e
5pkXpZfQI1APzeC56HXXxqW5I5cP+WfQTBuWhWqy/uNo1VUGNh8qAQyRpJVi76PRT0/jIWefS83R
1Hb9KJsfEdZBX4S7LPUm0uTgnjp4SJWY+BpAoVQ8xre+n8DUjuFayaDVzbE4j7U2rwNY+HSxDeS8
zyjJmn0AI4ZrFJk0Tdx0FYWbjTAm7qyNl4J01CuQfeHgEB3xb3jE06Kv+VoxwgBVkPiZQ5CBi2cK
H3ia1ddpziv/Jkf1F31NF1ElYHsL0zvv1Ozln6ecpAaYLX2uLhITHumV4hdfrjTLGMfLsu5sbp9+
IWFEEdNaBZBGVJsnjT6x/ruxsZybpLRdmC9TNpkusd0Sl58gsmjN45K103M6jTaMpCpinFs37uco
QG4nym2Jx9CZ60kMPElQ2t78caB9vf0xA3zL45MUb1Fx4+hF+Ukolst2GvToxmoq7urpUEXbocno
22DCsh8xn5SPPVvmmbukmhq5AT0+pCGP7p1jguX159CUuL4Xpm+dwb3M/E0+2cOFY0ubT6GrvGrb
2gkQYqQaxo9+xL8gJMHAydDlTfvNVrHHRaxzp5vMRUnH11MA1aidPMIXtwMjs+PnobIztNj+whW3
XvbLMBUf8bBPlm05e1YZeG3bRRvL7q2LOYtrc1ur2uj23drvtOECUgz7TuPjQTSCecRWqtz9schs
DwGjbvaD06iLelhxCo0Pa5uzuRw3ixijbgtRsMUELc/yc7dKZQo4xM/HbWo07Va0Sv9qdmkFrDxb
v3Opt5hGepnrpzsqlHOY0rJ1T52CLAJhQ3Tbw7urQLeMhgyydlbf8GF3vk9uXBWBpqbltunLmRyb
LtpLV8KHCEAr2597mUEJdG3Ef+1UiiXoUyN9goRXd7s2VZO3505ZNVdS0xsn3qT6pMe4o6Xzdxej
PjZzM40A12l4Az3ZS2lfGH40LoE/AVfY2nqm7siQtGKLS6C8K8ASQo43lnQKRtEMnxbNLBDdjoh7
wxEB3YP0fBcA6wjaOQCx2kHGMRv9B+Zvs7WdBDWLYB71fsESU5B21WTWPPPiCncD2xgPQFrN4kf4
fBqJAUsCpabpPvsi0hJSORAYDs/Yb6rHuhO5uWuUNkcbw1Haw1gtmYYxU50LWML2YIjtbMZEIRmX
xCHoukqIjZqUYIqnziKDXdXNV9fM6hK6UJRs/WEqnzsj7bjD1sMXMcIvClLu6/zCpkZgnnBl+Egf
35hvvI5kaNgB3cBTY3LSez2VUHb73vLswJjVj6QiwYN9IXwSXL1i67s0V/RWwdq5NqMJBaNDZEz2
0uvzHL5GNZzPli2+a3Y2TJvRd4d7MSIsm/LZJL5oSfed4CQOptYeykacGcWYgJsa4/p71eeYw8la
pl+qnhwS9x2C/lDL9KUiirfmGmSMrx4iLxdtzk2BeMNK0R3jebIZCsM9X0xpNpspioHgxKYgd8bG
0nMBLv36YTKErCGL4tGHkWuBr69m9vBH87J0FvBlGputmIhqAZXFnsE+O9okM+U8yoCWpBRb3mWO
vk9Dy36uIstffZczrdn4tmfeEAwRzWJbO2FlpvTuuU0nRrbqMi6D1OPcRhQnUS30vYjzU0wWNA8K
apo5W9lE6Q+tHAwghF5mf5lyP+3CqBxaPvZ8GLUQizsSxG2rZHKFVwE2ORFb2niZekXB7lN6WEnn
sjGIu/KmuSBWxIojAbyDxYjeLZ8ts6US685yUAHgUD4SjFbaIYxp6lpRUZP7HA/RCFGNPdU4gdaY
m0BYJK1taVx3T/PSTeQaVQPrt7d6AJc4EXfw6yiuwV3U8T0OEjItZGRsq7hr9GIurzQt8fKtkfjp
I4uxmAOPI1eEDpeivZk02XCqWgciqkeiH+MVTncbfSousaGL21u8H/26WbZR5EVyN3QWhEKKipUd
xv3UdJvMbHH5JK0OrtmrfFIWwyTrhAgWmo0vS0MHytpLC8MaQFPhQCmt2moavKbQ9XsHtFFuJfJE
iyrLP4XkbT8PKQCgLZztCYWWF8e3Y29MQOlL4FxD24T8eDSNQGw62kR9WQh4sfZshLoSpdw2GOjM
qxmhjEKjtVQUevni6Ftlz+mPUrU4fE/TYianBQ12kEa5rajpTkY5xscKKRxpow4znsjjBhMgC9Sf
vTIquOcTLp43OJB2e3MBRI2HMpFj2JuGuu0H1/zI5wFyS1Ilhq9WC3tTasVwRVsreQytzBUFLg1G
rp01cSjGlM+HrNfHzKgxK00zT3+I6FdKt349kxJKTGRJAW4iRbFPxcTfnrIKLqu9ZGTCRe3aE8ib
VNdCr4hI7ZIt0e5kVqYxh3utfxNR6uC8QWYmOV3Gvpj2KdUPb2OoqrmeKrIAUMhJiHBjGGZwB4by
zzOgY8t5ORKQB1x+9eqk6e0yhrpes1fFXud99Bpf4/gjnkrDBcVeH99S2EjKG8lt4yp1if5DFwog
OOW5/tbgfh4HZd8WPzA6X+5tqlTLZvUVEeTW0uIizZVAdzVZa6u9DU9fDTQ2Yx1YnbiRZ6ccaEwy
OaW5u56GYYFiVs0ESPqU5OcSKx9/W3oOYa89uWfsnMuX1qaXDWOVhlZpYrxR7Umpaif9ZOKXUMMD
JXGF62vyUx/3PyScX0g4qwDpn4Nwrupafn8u0ix//rfLJ5k+Vc/Vr5Z169/+icShuveX7pAL1+lV
c+jkQFry0/2Ywulf/CtH0EREe7izyiz+BuIY+l+IL9Ds44HM7cs0+EtdzZXwP/9dWH8JQa7N90yX
sjWdO+/h4byuPlJtRHhIywW9WyB73uophZZX9cQN4CZHERrqmnh08xaJBLCGTYvfb8AlrjwiEHpd
nF7HdA0HcYRHMt9G+nRQcm86z63MSow3i8KmAfcrSJttWZ7+8j5uflYyf3XHe5FP/qPA+TIMLQFo
yTCLRmx8iEYQTVaMpSHUjRQJV4QMGGiCtqpYIN9mGmd00hnxJanhU2x175yiiY9IC8SbyWX/RFFm
u9StTRtswusSa+2pYcbUUt54da9OLFzOdmNj2zswCuy1XFDOSFMYIcafmEC3yqAKltdYAvgFnpV8
97Yj53PuFvml4PA+j1UTfzXhWRyZqXUx/VIKZqYQWlioH1yK7EgGDpUx+gLWzOGcusnQreycilyd
XcXaHqMH+4QqMSlsnxp84JvtVQpWNNSX5kEk2L6W1vId09TkW2X05hUnQnvG6TFdJlHmnxAZQZuE
XopjkLf6adDcAmPuZnTm8Qu3Om8DRWDmNQhFXKBXj0423b13EbC0mX7QGKs61D8E+lQlODMyT8WN
TdrxrK3EFLiLnV7oIy4mHKZ6MBAjX1lRufYQzPoO26tj+ru300tMSws2YmJU4eBPDpZB5xDQEdrc
jFVvnBeF/TmLDRIRozPsZvfaX2KuEI48xkh4+wHYyLERMNBOBUyUzrnX4/aoQyH3lvHN6M5JQPb8
c0GwhKbL1mh66nC5wZTFjeBkl3HehZpU2hFtw0HvOSvL9tn72GNoYsPt8FBIXQl/zUJU/jWV+W4P
WNwKORlRDlXpuPUit9iL+c6Ks+uOZlucLxb80/HFEoMBPSVt6/PcbGmxUMX8IZfeSZKWewNVRlj0
4gtJaYLCjSTPfUQd8WaDQpHJhkzZyeGdoVJ7PXF5bzXjpBk+DYa+ezfbI2mWuY2O6FrEawUGk8NP
95AcsYWjkH6j8DWmuo5r11uu06w8neJB20+CReqRrxpyO9uJXk5PFEtxzHXZtoD6lQNQiD9/IS+r
4NU2iZxw1ait7wdd0mE/tZZL6m71YlxXZqRfRUN0SS939EX1vnfTR41Fpo+epwujXI0CM119te3W
gVDYuDjUlaSBHmz7Mun8EVtAOcYa6GnlXtlj+agbVWKcJH27HiWWfFwGeUwk/XaLRfqNGhLGH3J9
4vADpSLm9mRCcl+/JpdzIbU0fuhMlhbu6KSeyVhTplUDdZCs7epLN7XcaDNNKjql7qubOysh9rQo
MTzao9Nderob9RtlzvFlhd7g2HHwWsi0vm/DtMlkozQzacOzDs490o9YImLDd21mZXuL+rLfj21E
pSjOxU7TYk2C83fPKzQHHyleYgRSinrepMpbDbYz1QW5VeEX0pRZf60BMCVlVAGTfFkQ/z9iu+a5
usN18bm/fGr+Yx3gW91gsRkn/f96/Y/dz3+On+vwqX969Q9brtT9/GF4lvMt0o6Cv8oP+vu//H/9
w7/Dtvu5ef7Pf/8GHKhff9ob52HO338e0f3v8hl7lKenqtPunsr66ddobt1a/wYc8sn+RYuLsZ6a
9AA7/wjnNA6av3QEd2vrlAs8ZtWQ/1//Yf7IQljOCUQ8wkL9R0BHCv4vPsBV5c+GY609Su+J6F6v
Mm41q2KXZid71brSPXCwecme3irLVu6dsQgjxKLKQRY091uM0fTTiBrAkejBXMWs/9hAeE5cmFfO
FU20hLn0q73eLfFG8NtyqdW9689mhK4JRcSGmMs7W1CRhN5oGRc2eZOdjibgpPateN/RbVuFgivM
WRYpnNGGlFPIJJ9yaqbmjBfu8FB6djxuXBoVbqU1F4+U2/N9HAmNer+LzbrZlenpnKnsabLymFpQ
Xelh4pAXwAGkOrPrZCeiT2tJyaVeuRjbhlLcwy8r5Dcx5oFS8OXRUQrafMyoYukqe/3owojKCClI
f5/TpUq2xWBfnM0vYHLtI5rE16HkOslEMR6RpGWjrKct9PVIfq8X0uyd8r5y0/6KLBJYaMoWYeT2
LtXkuKnPhzE2dn9+voMQ4uew9AwZ7FkQZFDOvR4WJ+J6qsDx38vWFFSK14MIV8XQQl+ysW0jxzhq
NQ3sk4vKnb4B5p/u//wrHIQQP38Fh96Qtdmei5B/sGtiijJLyyjLexIvxlXcQpWavN7H56i8wrIL
MaBJxriBEbtL9OWDnnQD3g8sRD1Hk5J3trHFGG3cO4XMH3KLAtJsuempqrFLNNQPS5YNyiUpLws5
v7MLimMJwTSdHTr7PRcB82B9xMuAKygdlXeZ/tkx4qDWzoz82NI4/ODXQbhIMcDqKv3mg1cU5Tj3
cu3OScq9kz73ZbNnF9hP2aeXV/Guk+H6v9mev7ZJ/PM9f/Msy+H7q61+/Qt/b/WOBXvWRdj89+18
ZRr+vLlr/JHHPo9Jucenj1KdP/p7qzeNv+gvpdneXnstuX6wYP++uvNHiL45BkhiE/Ct1JD/c9r9
vdlwUP48/X6z+TgHe4KN9nqVdhMBEeBzjT/4MlpAtg7GIHJH2IhBV75vECePdBNZZCgNUCz2Le3Y
ocrnq9jLT9in9vxSKLFU4CfiMnPzPWadm3b+pJY8EF0bVJMfJLlPDqv7L+bOY8ltZE3bV4QJeLMl
SJAsC6mkqm5tEHIF7xP26v8H1WemiyCnGJrVH6fPqltKZiLNZ15zCCBP4xRzU4XQdLVfuvgG1Hsz
1t0BTutLlTZfu67AEw1V+Cg5KOgKFAOw0NIbq3krEP2XAmkTJmIfieglRFZoNJvtXNLoo7oWUJaW
MF+l83aXHhPNOTQm/qS2iRsVGNwNdbgF2p18QdQKo6n+8xwhVh+jjY9PgmnstRTDLpxPqKdvlKG5
ctmuTtTZwq5eNIDhvZkHbeOJurxZXKcG09e7ZNfXxpUL9jTToMSz+oTLv3/HqqhwPo/Gik/oqL6k
/t0rV6Rd9POpLLoxlJjg2YAxXxPvawv0IOI/jWeH91iS4pj1NKeYlwTUejep/CVUS9ep8ACp04cq
utXK3EtVc5skj/CS3WZB21Z4ymXRTSsZW7N/6cCGy8rzyMaJSvS8Bc4l/PlElO7yd4l6uqPOjBEq
XlbaJ2nCTxSgZ0KVkhLpbqrKXQuAqMOMtdGoXEopehfpRivw2DNuYLxfSW/eqjzvohNWmAWAVcgZ
gSGmqssCvVth6l8WYlF94wG64RfzePxMiBac7gUHGsoswJqx0rUoL2cBPqT6JlMDL+DnvbtXLh1W
hvnoZ6ze71xGOgMrmcZLQBSajrMBGEIXgUaRce3RXgUlZzNeyhHvZlxWeu9E4ci1AAgC+YLNkuH3
8rUZLRfjhSmR3SNkYi3R5uk4TtRUqG2wsq36JaqMYyIHmJUAGeP9kaKXxrnDZJMM/QZ0xudZoqKK
48/8ooJ2nAHvFZWM6iV9lh8LRPLj1V7CkvPV/venrd5dHWJ93yZd45F106y0tsAgIAPgKleHO97L
fW9Ct+zDzx8Pe/GwLeTZ/6zI6kJ2JIBoVc9Hrs1sa+D0Xar4mVa9lwXXSJbnF8eyrf8danVFFUYM
+KJjqGmkh9UU2Ad9+3gy10ZYXU1R18gYjDLCMH1rrC9td+VqurxYCIUiv6pozppjCF+VvorFJdsp
j2L62VnsjtDYOMHPj+dx8Tig74PUIqp8+lvx891xiC3hjHnLOHVGq7nf03KX56ePx/hHd+Bsx9kE
6MZCYtbe6hTvRmmNEKmfnB2XN1jMJfDwsEKJYvuozjIuYyDF7GADGAhbt8GLzdvWkGnb0C62tOeR
BjAdnFfViB/jocOZhSQf9svXHgj0xoybFiAS/6kNzigN+oOUGXf5+DVJ4dTjdg0ODDJA9Chh9pd3
6Q75rr1c/QrF4MkgfTrsYoT1U65/4fXkplZ1I1XyjUJDF0CGDWLMIGXSsbqYQeb/avWvGKbMWDEa
9Dr1dFvPzrEnsyqonIDVoJWJLAhWj+EceEOecIVXx2CkqoiMLr6q+Czi1abcYJ10AHJ/ENiQVbQB
2+xBLX7LN7FS/ogb69XQ+2fTmJ/oW38W1l6oD0M8fuoy6zXpcEWXwOAqzS5I5Ce4MWA+olvBwrUR
vfaS9APT8LhzgOjLtHGtrTn4TRZupOFbkxpgVrW9MRh72rjUSlI3DR9UWmdsET8X6UPaqndp/asj
hMCf8pOof6aI//I2LlMYCsMLlBnjTEg33wvzZzh/6/QXSkw8Tt8NRJUDjA7Nqdvqo7NNhxngbIO9
Z7ITjrObULUZ2uR+Hu3bblxEsr4Ode1RJLsxHVDiWCzhVyXP1KOmwVOxnV22ixT/quPcG+Vkb+nR
Zz7P1ubN7Hgp8om+c2nc4Rj7y+5GT8csCV4NKDoZo9hQSe8Qar0vUR7ewI150PrhqYLH1eHRNdZP
QZRtnOk2VzEFq+Ndpw6uKpu3OYh/HVNb2zzIubEZlueBLncCywZvFxc+8AY0H7B8ib3xQ8qTLeVj
oUtuXP8a+Y8wQsSyetraP4Qj7TCf2sXQqGqhH63wFjkewA/RMUm+a1pCcCZ7rHlB57kX97r8T0SQ
mW4idQfo/W5D31eNw01eabscJInoHbhaj60xbIlDnAnPa8I+0f1YgEWAtRz1oey8QfZlVHDmWnKT
NvoMjtFDJnM7VvkWVP5f4EV4/RZ3S05Ziv0ljBY0OD0VNn/QOdzH6r0T9ds6Uz2jzB4aS8fKNvkW
6/NjYZYP5Tx8bgf7LieUlXW6y+ENAgFgs6K96H52urPBdehZw3cxsL72NbFLVLlh+UNMvwc9cmV4
ajrGKyghEwhNGG23VGOKHfmpm5E9R34X4zKW/FIwQ9EE76GiIJyHa7sglQ73+mCyDtVeAR8CgPJh
RDhDoTOkTq6J4GcCuDjDmbnChwk0/m1eg2dUq/sxLL5V/G2dqu7s8rGEaQxDL8GREnOYx5ISf9lR
dYcjZ2KWDKIanbXnzCB3qPMD3i9sSMNLq2+Q/HwUnHeRiZP1AAs2rFys9+5t+wlfuh3mx64kW/se
07qJ7LqlbrkEk/CpzTD71OTGccDdKZ60Y4phYtwUXmZKriEHzxpm7ri+bFHD92ZaP0UEwize6fV4
59AJQX6BEE3eGFVeQcZgW+bt0cFySppo3i3Sc+C0lxmmtnii1LDv1W/9EO6S4smA7MfHqYaHtix8
ENnHqMi/2Y30KcaFbmwDuMOAUsJhP0p3kqlST4027fwtoYQB+QPnGsySJnyVDewAgydRlZTf4RxW
lafn2O4Fmde0+kELuuMYOxzh3tM7ByJYuElLZ2fLPoHmVquhvZnzJpaAbuV4m0lbeDx3cAN29Eb2
QWrdRk344nBBSfhL5uqrPEKclP3IAb7UR2DI6s0UwkMMP1lq/6DV3ww1/Nx047Hv7ytsnSBa7sB1
b7C68ZrFRqo4Fot8eJbuNa67AXMxCF7PTVC4+HDeNmb/qFj5/Zymh86Av2nEO1XKjnGLJm1/+PgV
fFNAOXkESWoXRSe0q7B/QZr2NCKUgOtEMUgUz4jLmwRIrYlOtgHsrMSTXlYzLy9ICbGOHCd9A8Nv
iwzzTrej27SX7xGuBU3S+1L0nOJ1+/FPOwsIV79sFX5baKtmBGQNKE/oV03wKAcT5qyYVrXP4O09
p809If5Q4IC6wOl6rCJxDWRsM8EN9SRs1R39WXTJXofPdGVuS6x3tuzADLiYVTqNa8mpyGoX/Z+U
ySEnaHbmwZCItjvhd3KzKyVrCxBkpwzD4xIA4Au+m7BzhVZ3Czror5BPkWnAiGq3n1LX6m5VoPYG
GJslR48GY4N1Kogj/ateaySNYJONaavxt9byL5w1OTXmcTCfxWcRf0FmaDPCnU1bZYNMaH/QSAl7
qMBB4xoIG8llulP0v6pgp+lEJ2ELFhaXYxvuYGTs4b08UOT0dWv2bO13nIZ+JLX+cuZMpX8GlPwX
xLUtKg5+BmoWwfT7oC88JxyeI1PZ2c7wqa3Ub0M+uVb0ZIZzvgHG7eXT/NRK1Ib77lBMwfM0mH9l
IHlmUhNZbfYSgCTgtZvKSl4hf8HrRTUOoWS84LdtTqDBQ6IlHOjommTWWizsnw3y75d7S7HeRY1c
gUEzUdllWz7I3IlR86RL3lLGsWf7rmeN5+fupmtLEKhPgXMlMj6rH6Eb8U8xCvEptAKWyPnd6G1t
jwa47caDstTGnVcdo4eYNpqA5PC2Rf+ocvilzPnntC/0Vu36t2l0H/9EZ7Z8FR/+V/vf5cN3gKTr
/+ikAfX/R8dpQXz879XHp+9ZmZdF+zvOvhe/TvFDy5/8D37Ikv9LwUwB4RlUkWhH/3cRUjGM/0L6
Q0OmmmRpgdL8Tw1SMmhEWfhU8icg4wLs+J8apKRQn6TasCB/4Iejrav9SRFytYURk6MKStJjW0As
wCWt9WmbIhsxp8tjP+909abFws4z6btSQTLDrdEG/Y3SogBG3ynYZUAvdqmIRy9NsOjMza7bL33p
K5nluin89ptsgFZchUv/YI27sfJwFDpWJT68M+uvAJ9BfZMbY/ZFw3ju9zBlaG5Dxrk39FFa2hhW
+Am18UjegISHfFVwjQFZgVOdTFmBJ6we1+FmGpOohNVSDFeO4Zv+0r/39z9LiJwdp3FpEJ8Zq2jw
lMxUnWI/k7Fq3Zaw6L40fVm3bpxZkm9PUWVTpa2cYwF48/M4GWXoaqH5w0h79QE+g/q1r+zxy2Lo
Z2x4OprfGbW5vTSawacJvt0rLfn4p6FH89cJVsATvPTPctRLz+92r//PL36PuDqtGPz3PCgFoWiF
WvBaUlSJ4IGBbY19U8Ud1g51CN7oqHkfj3Kaz7+NwqYFAAdHyeKfVV0CbRU7rsXIhoPgtu11Bdrn
WNe3ON5cM+VY4pXVh3Ho1oICISJDOnf59+8uyD6Nnco2mZAUd69Zj0q+IHFoJQgkDU60fz4vlNfQ
lyWEwkFl1WobakNXu0iP/aiytDs5E2JXFIl9r+TteEVR+8KHAjBBQZh20SJTuarc0cyN8xmChp8U
UewNiyrDPNXD9uMJXRyFm4GmNoKYyDqfrt6UG3I8mjLmsGEOmEUjGBltSGx/OgpN0eUCQt8MKUXc
AU++kaogYjDOSuIj1w31DHS5F9iJemUuq0bosuuAQlsU9vhrwFOtPU/EqMdxEaVsBcDV20LNo4PE
nbaJyTCtEPDYXKvqxpps5CJGQBsaMlZXlIOWaPF0N6LHpyxqlItWM5Ws05kmRoH9dg/bf4jUVzhE
zR4sNu2Vxcden2Pg3D0EGgE/7cqJO/+QEAlYZdoVwIN4cE4HBusfoPhtJz4e7eEWKYuOnKeurnzI
88MGCI42xYJBRPB2rZllCxv0nBonvlw7AL9747s6FS8STq51OF4BeF1aSh5Mit907sBmrgJzTKyi
qdWrxBfA6XdNL4wd9mTSpraraKuNTn036xDDs9y8Jsx04W0ylu4gymBck29ulif7tY86Gxpcm/n2
+C1t+3s4ebuB+oedyEcael+SrHDVEK2+Itg6lrzL56doQgFaIZidkNtIKWZ3v/70DIEu0B1alUQK
xBqrk2r2daQa5Rz5DoJ2zw56Cp+hUzX7j0dZ4904P5jZ8yIDN1s+9VoTNNCEasPATpYXLUV9wUnd
YTDFYXCgd7RRZB2sUUr+Npuu3CFl6xygZrT4npfXZO3PPz/+eIvkO9ttUV1aX7WK3thBn+DJTu30
UFUa6Bghj9gxyxGG2oVOAjvHNE+byP14Dc43OSMDKGT2i4atvVppdCDojoxsvDFyJtQXKPrARu13
Tu4Yj6gzyFfW/DTvXa4tQBPEFmiIsuwYjZweXVVBR9wImSmonPjLDOkTJaJRqsQmHzRD2ugqrkpY
c9T5Ucpi8GRBOF+Z8qXPTiyKSiOINnCoby3Kd69oNYHo0UWe+FalOLeaIHUziVk2VYcjdt+nxZFq
o3hKRguTUMjXrt3Hk2tA1bkSF77BLU5v0MWQh6ccMDb351rYq6sUHPimXPhxLHgsorKC41tCSel2
8FZhrycSVuEuBKDwFsrOzpx6u8aAGn0Ft4Sk3bp1LvU+xSBYnGWQp+2m6BAi2pQhqmT4sY8maqEA
ECFpisC+a0Sh/l1SmweGFTr2Br0W8ZfV6+PnPOlsKHVqM/2Wxzl+rW0n/TKgOYIETVg1rxXqO+Yf
X7DExMsZ5H8c9rWya+yIUM+jtPVLqVfdNiPUbBXQApEx046sY+3p471+Hqjx9IOHA3i8mBOu4cea
1dvoxIwk8E1dHVDjNwhigRAkpfxnbfRlmzMUFxfQdSQl+b6n21zpqnoSstL6MU/xjZSC/rES2fzj
d3CJZeTlkXI0ItzVO1hPmJCMbxUJWWOvjNWLpOOx/X9YNUpoNPfIOYilT6cS8F4Jsy+Fn1Wxs4Vg
BLHUFpiWG3DtPh7q/F2nKQ4zwljE9biUVkNNUl1B8RYUXEI120Hs+5FG2rVn/dIghC0KgTrqs2dO
SvaEynRbxZ2fqV27Q1bsdz91zZWtvQR5q4OtEfyRihI9L73o00UTPPGOsKbOT4D0H0NjgmDnyNmR
HDTczbOWu8hkXXtFLs1sybBB8/ChELs9HdS0amC+k8agMuCH1Og72FnZNdfGC6eIwJ++IsfIgMiw
2tp5ARHEGZvGT+N+cp06kbYSC0Cqalzzv7uQy9ONXWCqZDwa7KLVu6jlrd1rSB/4STnR7ZEza4di
meJVnRXcB6pw7lQ9Gl0czmp6gCoq+mGtPWV1mezM3hq/qoPQ/kiJ/e1km0RLJMdvkOm1GYZp9DgP
RYXwi3l2IBBYvwPJ1nYfHwTlwiKTRCyW5bxSqvZmkPTuiRKVHmZyYwg/LZPwWZqalPZMqANoSpth
H5VQrsGDYzOh93DHwdMOU+7C9jVg69KASADGtKL1Jrt4QZKe/lntlHlx5Vde+pFLIE69hQ90ZnwW
wxAaKpCxvnAWEcMZ2myoOsgs2+20vbIgy65aHSjChX/HWu0Ey6rUnBpC5ytIJnoGPPBHPZKoFCJB
dZRHPfLKXjHuKsORHi0Z8cKcGoWbpUFySJRw4dhE1pXpr4Cgb1vBofGuQhsDSM2Nf3reCjFFwaQY
g1+VWOYkOcR4raksWPNBP/w0ldig4z4XLRcmRhmm5+hF41MGqmS37YVAUYoKcrud7AiznciKaAJF
YEtxQXU6YbkII9DIqc2u9SJUxwYoUBmddcoklW+WKMxduX1XuOl/5kMgCP2DdG55vE7nYxfziMmH
0/lxrbW7NGoSr580BRgdVFYrRwEzN5PfiUUFKmjb/iYQN0NK/xG5wiQzm91UZKE30+rdNhW+oNqk
UjvKMpUqrNr/grtlL/q14F9aZhobxivKErpv633olXGi3hWIZh+HZHD2NqJ52yFq2yOkF3mHOB2a
xWA//vhp47rUyTQgHPKwrTO8SrY6cmh58GWpldwIHPGLaTYlMDTtz5Rpl7XFiII1xe6IPIuo4HRt
67HrdXO2Bl9qJm0ftdnvGu7t4eNTcv4AMIhFgejt/9YZc0arBdwZMfoU2oZtKUWWS4Hvmt/hecpA
uYsqKFcTWDDKuadTmUSKz6Fijn6fUEkW9k1i0TpBh3TTCzoyH0/p/I5hMCI2MjTYWhSJTwcLBt1I
8zIYEfdqsg2CN5OXpzIlUKm+ZrG4cp375xvx2lD2XEbTnNVY4DyTYDLSyW9Co3Kd0I6PNUYUnkpX
ftsXUn3jTGn7XYlNVbh8PvPWHmzQTkZbtjTgh9wREMkbzaH6EebqXljp8JpoCClcWZQL3xntIPSo
yRn54+sEZmiB4UJ0G31tQt9M7pzINRvUFT5e+gt5EoUBEmSIgkt5Z13YrHNVsnKF9ZjnpIrRUUvh
YUIIA9w1mA3i+Y0lNwf0V9CB1NtW+Y6STxh6qE60T0EH0ePKI3Bh41GUw1KcehOP77pKaIQhqhZx
NfvDHCvfZwkDOA514hdW026zEfOLKwuwfPDTRweB53cDrnY68FSpzmsGFEgzPE6zk+1B/sdulpnh
zQReYTN0VfBXIU/yk8gyzevH8c9atm+bkiCLQpe+sHuoRp0egCi08HzOx9mvLbXez+hJIM0iiW2h
hfqV+V44a0RZS9xKmgRPcrX/uxk9jTgfZj8wgV8PTm27WoeCuz601/CQC+b8fGk5YubSFlmKAafT
QqKUXtBgzFSdbG3fq7aGQrIe3qYprEop6nUqEHiQRvHU7WYH8E+vNbELUbT6EjRKcmWrn1cl+NC4
TEGGVxeTXO3010hVYxdT2s3+xO2wgf5rfEWgLoFAU7Q3qNC1+ByKacfq/WwgpV4JKS+tO1Js8K0w
q+NUL/v+XbCnwK0UCVAcH2XXv0QIbGPMy+dWS67ByN9i8/WGfj/SatWRdoayMqCFlZtTdg/EzFE8
RW2R9XYUIR5n3UTgMAuyDtsPrVX8PmxUShFVbu5nYYMM0ajCfQkFKqmbSTbUHvxiI7ZU753Skwq1
+WnHPSA7K6sV+Y4TqpobZAiSu6Iu0RKvqyisr1wK57f2GxMJLxGk67kXjNWuBdo1FoohaX5jp7WH
7q60X9TB/EhH+BOyVzU5W0eGJbjRRrX85NARfJnSUsbburaDFNSMMe8teLWvQYqgEi/ZID2lUq88
f3ybrC9tkBBwWjV09k1cw6EJnH7lOEYoY4Z07MMYM8DCaDPCLu01B5LzUaBzIkxPHwUCHxv6dJTB
zFMN+cPO100RHxptKjzTnvq/P57L+iamdkaGqUND4bhoSEmcjlI4VV8NbTP44yCmu5B8dlMh1vNV
igvrOAFce/p4vLdWwvuNC36VoGmxVKIZhTDEasAqU7C5bzPZR7vd+ilSAvtNrUDfBr7a96GbJRb1
/3Lxo3P5O1SBwJ4GjDAm+P/VaimeHk0bNmjn9lH8YtVdqyBuXDgIjymtkiHtuRA3lrwudy0RmY9K
HiMoVNUmmj38aYTnNQkdfLPo2h9No4T3bVeBnRokKaFGaMgdepxA2l2zCKiuxUrTIhKJlpyOVjDi
xZtKTRd99Mbo6UujPb6NBh0bW9z2QJ8LYCvlFjW46j6W7CZFrH2sfn68hG+k/tMlhNVNMw9+EN69
ZJan36zrFDktirbznViJKGxiV3Zw0C590Gu0WjXpq5HO098zwgtHu0D+TsZNptzSs0hKVBUS50Yu
5+pXgepdvEln0HnbPIkx2W7SUnqZektp0VO15JtoQRjdYf85H+Ng6WEDaxE/osiuUGMH+3zg8/Jl
8sGJfLkxmy9RhpiZG2a26XZzk8qbpBOVdt8lqMpsAiStb/JOQM2AryBTjZywq9+A8wzrXaf1+nPX
hVDowjaR9nlqhDaabllR42OvDvfRXGtAEREVfga9B/i/bCiSuAtkLHXbouuqzWB3xie6gOgpIg0S
3UyGQN1SDYJ5h24P/P/YmRBM1IXVzLfSgHEFJD1dfFXTAtRr37Wd7YYN4L1bG4rOvRTO/aeytGdr
k4XyN3ZYh3Jh1CGYWGSBLLsTLElgTFY04BKkpWW3N1REe9lqYQlyri+/xGlao5E0oGPn5k6Vjrs8
LAx07fRqn6MfER26mEYAiNegeVZ1UhgYLRFOWPms/RWYCrpb3M2Nvf94A61vFqJNEF0OFUDSJXBw
q/urnfJY7Sq182VsBnYKpnc7DH41749HoWBGcxYxJEgca32GKssNFV1vYnDdhoWjpSBLU/wBPx7l
rHvKZBgGtRqKSoQ6b+HJuyc3KEXeBVI3gdtqq4NsinmXUn10E20e9pM1fjdKBWXMSQMp3pFpY47b
XknW1j2f5SdwDJf25eLpsba7AB8bIEwfdHRPFWVbgOJo+jZC0MAs3Ay16kONhCoM5t9Xpr688at7
AFomb8RCxSayXMUACL9YmmTXdA3aLhSQUaT2JWcZxGaQHOe1QBb21SEISd3Ems2HylRgYFHr8k1J
0l00Vp+VYijQmSM23E3K1IiNPYQ4lAn0xa40SC7+VrpS3FvkgIAsTu8stAmApnd67499T1u7UOUj
3jjZDntO+TBWjiD3sv7M7pZodPkw1OyX95qe4Bq9iGjraHeZ2fsd6ofuICdkdRRv3Y+/wzrkZBSq
iLAyUbnAvmvd/CiUUli1LA3+YEvxQe5nYNp2PPcAgwin/hboCePWOdXRq0B6uXaDOpiuVXwuLC9n
jK4jiCTcXtb1j6TvsiabJDL5wZ4PCrLv+3BS409G0R+drAm+5MJSv3w877Oa7jJxAl1K/DQssA9b
VfKwQDeDPlQmP5Yd6CJiQ/z2QOL4RaWNP9Wyy9v3vc/0LZhqv+JWz5QFDplsr/yOC/cZv+MN8UiK
x1k43VuibgR3bki2M4rxaEeqfot4jX6Dna+1KbUJj2g1QomyUipUQRWU/owJ3ZBJwkCiQyk0L1TF
Batztfa7xDKrA0qOy8Zb7ibSz9UCZbiVKmXKD0OtaYQAEb3aEtWWOonLQ6tyK9aGADLbh+n3LDFt
by7RCxQFoevHK3Rhd3AKgHgsH4qbfLVAThnAflzS7XDo0Modi+4RfW15Kxtj7YZaiQOhNFXHjwd9
QzqsZr9ElITKVP6XI3L6WUwjSyqtmkiGgATtA7MPPLNK2/0wS8ERjFixQaXhqVaybqfj1bZpkozF
oE8AB0fYn8ivsKYoCoX+fVrf6YkxbSCji1vQRZLXdLN17FNT/JyceDhqEbrjI7Sjrdor+k0v688I
KEc7LmRyBr48cn2lBP44gP0zD9BKiiKnzNkgZylbNFdEuqOfmGHxOWn3etwXV3BR6zibs0I3bGkj
sSKotKxymxZ1mKTPlNlvp6bdoTqEgDBGLdsoR4M/USf9ypu0zkSX8XQEIHH04414A3C+z0RrQW8+
7QK2ntoNfmqi+o8DhNglUVPuP/7QF44fgSjVZtQq2Ohv18S7F1gK0R/t5lRGTlkxDwOKX/veka5l
h5dGoZ5Nb1kFXYaWyeluwlhSSUqjl/3WIJhVi9469DLn6OO5nFUzlnVDOekNEYuZ2lsl7d1kilkj
Ym8jxQ8y3legMku8pxFPf+rNIv07ROHnxXCiSNygwws7KByV3K0zw6o9KdXl2s3KBtLKx7/q0twp
BS/kfvaQvWZaV4EagyF1ZN9xbFAk6WKFwl17ZZQz/BAOaPQcCWGoy6EosS5QlSi1ajFPs5+ijYkQ
sxNO21DOY2S0sdp41sokeqF4C0EtCMPaT3qtIztLY6gBw4wMPc1DPT6ggVv8MO2ofdDGDCaZhVKy
4+o6phNXrrXzZeH34juMEgL3Gr2r0y2R9A7ltMmguCFPPKvoOG9RZRJXnvfzk0spHlgeMPY3J9XV
xiPFt2ezK1XfMrk8OnRLyLM0cTe3WXRIhhltgY+/9sUBqQkvLzlAkvV54qkL56mdVd8M7GiL6wES
eUqs7AaySnfEv3D78XhvYdDpRc0M3w24rPO7PU91AGPjTlP9Qps2oRUnW4SkbxC0uqNYHHvKUNqH
XhLBLnGGwMOxRt9TqkEhoSvrz1RCii3+UtNN2dbfx9ROdjWdimNhzpI3Glc+xvm1xk+FBAtgj3IF
fpunP7XQjQR4Cz+1lZAy53lFAB7EpIu6aXplqIuf4d1Q2ulQaGzZ80iDwHf0XGxpFVBbynRlYw5T
5MFcvBZGXtrNnO5FuI0omcL46XihPqE5q+aqr8V6eAxjmVlhVHNlVuehwNvJ5gtg+Cqba2JGUE3l
OKQqmwupNUxtassvzDRxdWISD2V8aweMzHn5eIedJ0goVXJ68GEmSgWldjq1QlZ6J7dTzRezZrpo
6L7KlWF/ocdt3rUyPl60UufvQYzF3ccDX/qGuBCiz7BgD8E0ng6smfiKGkqi+aNRxQdu7WlL63l+
0HMUGZxJ7f4P49lcSJzdpQy9rgx2lWF0ajhqvoSiLuxXKb63nKZy80ifoErl5ZWs6sJxYLuQc6DT
A7x7jYOi2h1PY5fPPkkOQVwyqXu7036ji5xeGenC7qQfCUQZlBLjreuEAVr1Q2w0MzqetbwvIuse
AOw1FN2F6YACtvlSDEKjavW5Cm3U7cX3z++6rD4Qk0XbWaU3E5RNeGU+F3YGXRjA1qQNdCW11Wlz
nBwTm0qa+VK2+ijGUrtPUzP3sm5S9lQBsyvn7uJ4i1QA+rRURM6mthhFLmY2fpLMumeRsL3UWfdN
0qz0YU7H/6go/68CPhfKIsjS0tgFD4rt+FmNZ0KCvzJiU/bNCrXBdnCaT1qUYzIUBDiQyUbkhXat
bKrM7j1DNMVNO6TSlQzgwufkN8DeedPKhU90evoKRXRTzhPuYyxSeTHC/XQbE22vUWC9srwXtieR
G4qkJAWLKM3qCUOwQpgmkFu/j9Xgdhphf4dYt1y5x846FERIS/uOXNABBkA4djqjssYRol8ijsmy
q5/46fAgayisGzh53LRyFt3KIhxuVLy/XE2H5GsOQvK0ylT3pVnmx0yLf2OvrRyGqSq8Ih2i7ccX
3qW3nHrHQsJasAlnYbLdJPbUyrnsT04HSdgaojtjSPpD3MZ/j2hJ7QGCxTdZlr+oYVHcWROKDtVI
CRj1R+NFmoCMi8YGQtEDEK8HAwmBomm2okipKm0+/rGX9gdfDUlDvOPpHK7SY7uocV1CI9W3hA1X
suryz72lL+l5cI0/dOEF0uhRUqZb+C9nPCgVVRgzM0LFh/tC/5u2w/3YZMWDMJMWPLCjLKQtmRdC
Fb/+fJK8CGjwGCgha+YqjBhitY2SflZgd6BnFMXzt9YYjEOWKP3u45HOuvzL7uSZXVoDKvhzeXXe
7EDM2Gy1qj/b1UNJE2CvhLn4wdNQPGVaZm6oEbUw4DPlmzKW6lejzaaDZsVXmqAXQgzuOVJdWUWt
BBDo6SEZozgu56ZX/VBtUG+a9YdisDHnoVKynRMbyFGoPH089bfrcxXC0lXnyUA6DT1geflN70LY
CtXGFK1xzcfOoVnIFlF2p4/wqzY0LrN0w+12g90FZDe7THsVvZPGsFAgyIqYzs2U+kVtvNJZbKKt
Sj9l50yy82I6kvlDItCUvMgKkZKy4wogVGelxWuSDOOA5FVbpS4iQ3gnNsimJjvbkvBstWtH/Uvp
8ulhMsZhP09CMu91o41urHrRRmGb1ygN5PltkA4mzVhcgQT9CaNqt3EZYHNcSUN/Cy+pp1M1txNE
NDnK8u2khHO1MRSpntwxUkz8Suia3SvWpABhIFEqwUCjV+iaRteObjYFi2Q/W2VvWCZmplJR/ET2
0sTVhnALaWQTkJpcVxhCUTMs3VrY5YsmDUiHYztlY7ccVf1LNcc5ylJa8iswmrI6ii40lmpf41To
O1eLFJNTojASBOE1ZPmlTQ1YCJGxpXICp3R15c70oDDxazUfZM6jNVfKHV6889e5GLtXfZKHGwF7
cWvR7vu7kANpBAlftQ/KXGaHj/fYhSeGRAiEGc+3Ar1ndboGPZUkNRg0SqxFeKSFCAXRsq8Ju18Y
ZTnCKsp/5OKquvz7dxu5sFo1SKRA87M6tr1ANdMd9OrvfziVRXRTAQwkIwhrUrs9HWQ0VdRLhDD9
WAz1rtZNZzvH8bU3+ex6ZxQL76iFQ6dCSVl1ejsl0kc5UCx/xFtrYyFM/rAkOYfa0q9dfWfXO30s
Tv5CTCbsJoI8ndAwpDpaJ6nkl1ai4ZtTfU7lSWyytJBu0PIWW9mJxq2tl9eQVRcGXgCBJBhcvXBT
VxGrkcyzUmJ35iOdH3+ymmpwszrvdvGc/7JlJAySdBZblJeu7cZ/ygAnVx7Id5JgckVZXaAIqyuv
BniKv1OcfrJbiySVqk7ktbji3netFM9b+l8SvWGl6e9pAyYHozWqXRXP4I5zmKZ6KFO4MLGsfdSR
F/qZl4n1HGNb8tgjbooef9CW5RcKKzFCR+lUIJweDmbrEf6UO/yMcxzLgqhukdpTkXZo27G8qRGp
rzdWBeBmy/VqPaaKJbqN05ll7SIhhZ12gx/5oZmrsEKsYx59x3DCGBnJLP5kSk7/Kcs5gO6EcbGv
1LnzgLJO9j0plYyLu3VQRMkwucVQwkxfkmhSerTJhuG32czdjBxOq/5WrGBEcWWo840YnNsI/aL2
nls0UfatUk8vwhhCDW8uLQ+9tjUWOcGkHXFAMrRfeRPKryXcX7LSpEX6ZAGTOki8xhCeIyNSj5MR
o7EK1bT9nebZUeJm4voPA6g8mmAzHHBZGDAyc/QnYcz4KP0/9s6rOW4mS9N/ZaLv0QNvIqbnAqYM
fZEypG4QlETBe49fvw/4fTvBQjFYqzY7MbHbXk1JCSAzT5485zVBlOq7aph1vKj0yZi9zsLp3cjA
J9hNqE2hW7dK97MPR612oqFHQq6XlX6DPlreeNTMo50kpHKAumVHMcWsaNkbOZV0v0ClBffjb52S
Jl+zRcWWuSks4fWt4guqe+odhcL4q2pWDeovfqih+9SHzWOrNhiAW+Rbd2Y3xxvVKoN9hcvyE452
CtjPslNuQg3aC2bJKYZNY5I3wZmE/SRJWFYvVQi6RswxdYHVjsXr1CA1iA5iEwYIe4iCJ0VN4XZq
2XpNiTZViXX2mYTztLpLBwTl3CVLUol9a0avKFRqrndmchBiGnHaUJVfoA1OTiUI5Q6bgHhrYg+5
xf9RWwyy5Z1CM3fGxPfSaPTod6+gkKG5sizuCRSc0Xo9/gSxzvRaiZ8deI7QwxVeceNxUO0GU09Y
Xb61/Tjqn94JyaU1+pQ0IRgT7sPxgF2a4taGMd9BipPOVgxh3sYJZPOkyJrbuTenSzHB3qkpM2kb
4cB5L+Gf9PTxQ5ycb/LiBcPVnnngSD+RXDZx0DLzWD4YgV9cmrjJXupyNp2Z6CXeH8dGfZG1IFtY
2Nt0J47fVO4wJ0M4WsVdPNkK6oj9ZChLblrABg3l8MbE/hItPKv3hglLyI9f8fTcY3COO0qqcF7k
NQOYgCYbYNXUO02tg2tD9SU7xfLE9REW+Hik09NHpwxJsgCM6nVSj19TC3EgFuuE12zgiYR0Q6Z8
irfY20H87bGHrOROIU7r1m/yxRd1D9IOKkILb5wbx/HA+YRbxhA16l0tW7WjC0bzHIyVurEGa7pI
9GFwUcMpPIw/hXOLeMlN1lO7iFlQhCKAYFx7PDRmHvjHV5l252fTlylp9U9Gp8eASrXwQlp0uopq
2hNzQldXC+tmlOK9pafbVgi///7Hp7jBxY7wZZx09PRS11Or07Q7hEi6W23mPm2XfS3vxFR44uPD
QoVUkpEBJPPnj4d+b3lT1lw4iZR3gNgcfwPOzLjMIkUDGjjPjtlF2VVkjME+m9LhtqjNy7hMoRzH
RNaAW8rHg78TRiinwpShF0fXHfDg8ehKmOOxPJI99lGBRkgelbs+wFYsHwzzm4EHnR2qjYrMJLSi
A4Cd1BsLrb79+ClO6mmswLcPsVoGlm90/ZyHOk2SXnRGlP83wcAFW2tRnIBrH3kfj/d6NByvO8Tx
dYiG0MxJxtZYkhEmwYATtn5Xi5kA5CxOk0dFj7NnjYPiXiuBrDqtaKaB05at8kg+IWF42CYY2UXy
tPjAhf4QOAGqyemmGxqEDnXwqo8kFMDl8BLUW7sCwVpiAt0kO9JXDRAFNyK4Eph4P2ImKAswx5Ju
l0rSgGEH6NYfY03O8/GbvnNIkkXTNYbtyNAANY/ntypGUrHa1O+mkfZ40QjC3mpq6ybO/G4DXhhW
04RLNIAF7OMS/dIyeNISB8VNg3v5ua7k6UTzNGT2S51WhFG/Wm2NXAz9UFT6HUC5+oApyQsbfNgZ
YWZeDjgA2x+//en5xHCsbCr4HM3cX45fPgIjWEXaqN9JUqRcaQV2smF01hZrJWcHMkmGtg6sGs0N
urow14+H0RZ8NsHLuFMrQfu+uCaBvwoPUiRbt3KB3mggtMKjMgnNJwyKxmvMsy/b2BJ+QhcjpZaz
QPMCGddQV5Qz/87yceEUUyWJnFzqpzPYhWUvrZe+DIJjocASdNZZk5GKUdmZk343GMEMGDJAmBGw
og2S7pzA9OmJRkWeYhkyJAtWZb3LEr0c9KhUjLtkwC04sCxpOxiTdRmMvmJLfgJ5vxgst+5N8cwG
P01IDY10dMnJIEifFMxzPKbn2AiDgzTN427qhWDfpUGz75pwcAIxzjwa3/nvx1KKyOR/9JYJ5oBk
jtdBo/tJaIx6eBia8CAjmerhq1ldcO0r3aiSVXuch9lOSAYPyN4+KWg7nHnv08ldngB1P45xKnZI
dh0VHERlUOUZ7u1BSRt5T0Ops6UZoKAe6Mru4711upUZitwbZAqhhWbI8VCJmBnBlJrhIe4qHLuG
tN4hGSU5SSogZovzzpmvezqlC9gGHozO6awBOT8eLwQ3nE4193LRiFFZyATUT+J9OVq5PaUBGiwh
cvEfv+IphoIbDXVPiD4LUAU24vGYHchmWtNSdJBRLn6YNGgCdhVmqXodTELYOX6elp/gTwLtTeQW
M+agL7CGD8EEQgcKgti0VbkfBltRES1uZ115ycIhEF19arLbWEEU7cwjv3Oy8cgkMoAHCUo0UI4f
2ZQwiq+VMj6EkyG4eRRylCaZ/DinobAVcyFwy9aUdqVU87SmX+4xTjMA4SvCA1dq0/OTWNnpZmLu
IqkzvKlD+ETyy+5gNHl00SrT5MHgvkOSMbGA8SvNhdGYzU6XgvICO3vJjXMkIXHf/T0Z8CXIkv7T
R8RkBnSSvg6yuoUkaWEm8SGjUNDWFKH6KFK5guOwrKPm+PHUv7OR6J0AA0YWmYz4dWW8qdzVWjhr
rRnEBy1FfhbYVezKWoMdAPXlM0nw+0OB/EWFbrk7rxZZSnkdL3EzOgBgM+0Oj/erQgwzzL6a5swl
9fQ85Bvy9ayF4KVxChwvjj6phKAem/igzFWwhdEhuK2KPPLH3+6dyHA0yqp+J+A2PGsxo4RKbTid
mIIXtKx7U6ykDdSa2f07hqNLsKSwuKysN6k4Dr1h9mJ8MCZNfai6cnb6aTKQ9hSsi24IzxXr3glE
lNd1QzHxWaIzt4qxYS2aatrDRJZB/20glrZuUeq4jsjkhRrK/u4UVfrf8ZJLoxlkPC9JieF45owp
CzrID/FhYc7s0FcPHYQ0dC8Mox+FEp+7FpzeScBas+Eo6CCDw0I4Hi4MNCFU2yE5xJKQ24aSX7aj
8JBV6i+5Vw7WGF+pmXYzVvnvqoCwy+n3cMfHow8x8jXXMaRcokkpUd7vOLaiwEBxNpv6M1/znYyN
03mRu+SmTZogr5Zom/uNH4oUrNA1gdQBq6r9mkOmEe0hIXbZcypoe/yiW8y8dcqgHdTOwPZ7pIYi
7M1QqRtU8QUb+7twnjE0NPy50TxziOcNuuRzZ6MBkZwreL2zryB6sGvhxC9KnqvQPia+NvsCNWJj
yJZmf1ttIz2Jtskc684Ea/PMPn4nMJElLix8Wp04B62iBZTBdDL9mPpa3T9FFMb3cdO/wI05p/z0
TlgCdg43fQEUMeTy4m+CbTX6Vlb2RnYIggjedBGrTisb45lJf2ffmkvHeBFhoY6jrRIIPZsktejU
7ID2D/02UdDdAf6aU+hW4uVIObk10qXex8HpFGSwYGAATnBFWLTq1h8xG2uyzy7ID4NUmw7oymxj
ZVp1aYIy2NZhMRyyUQVwX6DXFqeW9lwiAO9SCtCgVFHk7SNh2HSVn9/UnVndqPPZSuI704y5NKUn
yi8cQGs86tCZWRDoU36I0y65NMWZQrs4jDAHzfbMFLwz0cwylUI6VlQs18COtkXWyYCaf5DRe3Lq
XEDpOUVR++NvfkKnJYjAswSGwIHwmjMcryfRGCT0l5LiAKFJBTWuaBc+LnCPc9W/bmj6KTRer+Y4
6LekP8WmTOTqGk1Sah+aVm3KuYXiI5QvdVlEGxBUuVdjVrzB/Sra6336JMcaTG+5nH8E0OycVICD
9vE7vPelACrQIkWAjkRkdZUQhkUXsjcLsmtRIgA3OjoY4TmiySuk7PgySPpuYXm8QJmwmFrtvAAK
IEg/qzzkrZqwHOM+2qKpj+Cb0GVK6nZKGX0PE6jCbiW3ypd5CkrDHlTVf6Y/IR36UR4/+3JQPuSz
rn/386lpNpZRx4dCk/0fUOrknIriAruu41Yq7cT0szNb7L1PtZTClxr0q1ji8WzPVqVUUZGUB0Ut
UuwPWh+/hyaznj6ekVOCDKuK9uCiogxLksvI8TiBpZfjiMvCQfF91BWGL8VATyUZaIk1lPkbT+0k
L67Q5J61xunGYd8M4nUx/55E/WsiTD2a7iitFoqm4vI93kRLBakBJjSPDzoOTg6Sc+M+1pTeUWKr
2Vrz8GvKjU3nt/VnZczTM3CQd74COSq3ehOAoo4Q8SozkJJKjKHk5Yda6Q04pNL4RQlxYIBYpG9j
DPASu1TwSNHEIrwe0CL1Sr03t5BWY0cPa83LVaU4o9L5znFO+Fp4g5CmwAVZq5MRvlyA3hAFSkMZ
g+e6SSY4vUC5nia9FzJbqOQCR5XJDNCvU6PLuKqVnarAprO7QBJ9L+J3fU8NicvRGMVwTNpq/IV9
CgTWGINfun2Y9pxra7zmbMebD8dHSiN0uWkxIN1yPJGxn40p7FIuho1a3+NfrX+mRkEpMaAdgXgU
cpOFy9XD8rHLM6o9M1Ju0aSOBGeI0MJ3Ks3vkk2Vd+r3whel65aX28j5WLPPRqEHpaN3MWRAX8Au
rSEWLnW+Tga/P8nJXS+oUHSMUmiepCjjZ/AEzQHF1t73ElxJbs0pmky3VKqh9CR40YnbWvF0rXWk
hy7V2hGCT2DCH2isPHd6vxT0jVKB0fUGs4kCp6uVtHRnsTIouwFZ2gtBF4oXwhw2WwolcmaTX+QH
XapVQMP1XONcE6CgCKxAcLkAOm1s3KBqNN+VA0iNWZv1HwUqMZXtq0L9qWvlLnFkMRyexdpQEwcI
KEYyZZPkP3y/L55arLCxMZHMfNeaqLHgNuBjbTHSM04dVeh98ETjKOA1NCR6RzW2KGtHIr4j2esb
gE+qLNcObaJVMpXeYPqZQEKqnMlqaKPGyCjpdpKiQ2l3TWP+mtSSzuzHMcc6iW3LVltAblRudepY
q4WtCKoWQZSZD3qVgCMiHiAZWRWliJthZKYwkGeD3K+brXwrWOkgfo5Bu256OZ8jF7iIlFzSGBxL
uymw1JbH0f+k9S0y69xfAqfGKoXdgSIiLiwo934r+9lvHah0wyW8exHCK1NwH3Xc57wuUOWnyGzD
zMYFFaa4qtT4/03SeCmP7QwrN6wrhk5lZfGsE5+jXJ6/FGLKxqn6qlRcPxXTOwmFLVpL7ZSkHgze
1HcKXKJKLxnL7DuuRb3sFrLZyi6VLANPCWsa4GmkJrc6oy+VJ7FNpr1ajcHi01aZ/daSCmWwa1Wl
WjGmrVzjI4HeldFMgLkKpbe0jdmVvWQL0CZaiOuLEZoR5qKXF1Pmwlu1UkeppNyuAi386ZdBEYGa
DMLUyVJJDy8g+Ank/rES/hLnNviKvmf8IIUd1k1VrSMgWC50BVVZLAzp0ljekM2A1IY0meC4Kdl8
mUCazj0OSPUJVVufYNkFwbNfBZDwBxkGbT0Y4WIlBcbcEYTKvw6TLClugjaRB4yPNbHfmhPgs81c
F8XDx2vspEhL+29BnRA9FoiPuMo0wsiP06hrm8MQm6mjlaVxocr1oREDXMY1dErRk/zejIp1pg69
RLej6EfVHIYZzWvaL4tc9HH0m2JysHie6kOZpIpTdAgqF4GMCqOvVtu2P0s5e+c9F+r6UpEW4bWt
AUxNnEujqfqMl/qXXUqRqvMVE8RvdtnV+Za1heOkrPz2hZYslHck06QgBz5r9XllPZDMWe6bQ7jQ
oheZeC/VkeX/eBJPcng6HMaCRwW0RAVkncc1c8b2FLP+IFXGYezC5xT1rqtBreUzq+WdgUh9FrkU
cNOsm+Xnb5IPv0UVJ5C77lAgi+1yaYGoSXdjk1T1uTT+naFAuyO+TADE+W/dqBgkoAvkj+MhR3bY
ISbMHvxK8xIiW3LmrU67oNSv3461uurGSgFoqRvHw5AgbNRW9ASDGTUxJZHRveAg3OJoYXzRNE7k
Moxrmx5A4X08h6exHm8OhCVZpFRAUDw6/rRGkgEiMY3xICO45+qNbl3k03xOrOsUgsmrco9dUmWW
CgWF42H0Ok4qrRbGwyhLxVbI9P6yxjbLq9VhugQJYTpVMMT3ZgqOKF0kiQGmda5Qaebvlhd4kFdl
bUpM3D7WDzJOMeq4VTtwH1drexwqzQPlUbgJnsPux5/2RLeTtgHnKOpr7MXl9VffFgUYkDtpPR4a
TdkmafBtMM3oqaoq2/T9rdKFbqIE22ms9kAdLgFVf2pZfXZpKMK1UU8iTGJ99/EzvbO8mQCAjrRC
KXusrxNRp0Tm3FnjAZHOdItu5HAbDyAca5lS0u+Hh0XCiusw1vOU9Vavb1VpP6lUPQ611oJMS2Lz
IR4MdCMVZKM+fq3TBgSlIp0uKG4YkNIAs6zWFxgoIQxU6TCA4OXaJxq5uFFJuXK7tyx4ftEQl4KD
1yaZbrYIGn4WBUm4ipoRddyYTybbs6EVdxXn5WBPna9eBqTR8aKjCrWh9TPFAwGof58hid6mEWeu
U4/Dr3Eukh8cNh1GhoMw7+H+ciIbI7i069nHr/H31y8qEVScUfpb1EZXoRAcUq8Ekz4dNKVQoIrg
fhVSyLqnnVCduXW9t1boLP8Bs6JuudqzQt/1wpQI08Ga+snNkz51wgznqWAKzyq6Lmif43OZKhxk
qqV1SrXMWM0fCnCFPOuMpbWR4RRtVULo1xE7z9EyV4TwGnaM4Caw6nfMx9UgW8WZD7uMsHoCzNSJ
UCwhhGDWZ0xqCdpIzj0dmhTIP4pfIqlZgMypMPM/kYl/SsUit0kvs3Pn6GlSAiIE/yQNSb9FuXuV
b9Oxm7WwS+eDxnUG19AMfSp9qLgU4T42jdLv70v6xbCdIaeD+10rzOH+W/eGMYkHC2aPEcnVZyVT
2v04QEP/eFu+E/bp1i48J5Iubp3KKg/pcLadyzTVDjNgkM++BSohtrBLdaoKWpfdo9+7LwSQFHhb
pwiUWrM1ym5QJkCSqsb48vHjnJ51CyKeoi/zSzlwTXXM0bCtC2mBCI/WE3g6FSldszoTYU8nE4YQ
wDIqXEvBZr2Sc9mKqkqutEOthslm6GteWVbjvdRis5j0rXSmDPHOS5mURLQlC0M1cA13oACP+kZQ
qwcRKR97yCl91YXVbj7+dO+8FaclSDWLU3zpvh/H165sairkjX7Iay2/SODB7LpACbfcHhakgyj+
LjaLcLAUrsHDLxO1Ftb2myqdJ3XSD7RSJCcjm/U6caAwHaTWrq2wAvz4/U53P7wfwFl0Z5C85L+P
3y/LA+QgpNA4SBa4JB9COlSYVtgHFWU2aa4bZ85NYzsL4c+PB36dn+O4w2n8CkZEaFYlBh6PrIct
CiI1XxZ3rOGXqpJKB0Jae1onfOYTN/clTX83akwA92IKH6fEoZS+ruqhjzDdSKGWOlasfG9IDnE7
DPODiYrxxm8N1Y4MLT+zvF/BUuvnBfaMxAURi8746gBqEuy9xk4xDlUq5J4OU8gxuiZ+8gvE2sQB
yUjLHyKXS9Z0VTR5yZ04iDypLQW3MfTSDiHgO8kAzOjjD3m6DwCEANBY6hW0dNbIEL/nc2jBGNzj
UVA7U9DKToxK5blT4vSggn1OQEJ/hTHweTmeLgBmGBLTvb4XqEcerKoSuH+PHXgQqWyH52L01YNR
UTRwZrop5iYOUBRyokiSCgT/6gEz3sQoblNOO0hYWHB/x4aqky9MjJJ2eRxY2zCOAcOZPrxseywj
/IunoKlmd9Ks9jBVGo5ies712ha1uMYaVtOyL4iLz5e6ntcZanyhBRECDDqAZVGdPSOMk11sWX32
BAxqRuWiq/AETg099SjVFF+tDhp/X4fJPadz9tMIIrXdIUaVf65q1Yq9vIzke382jA2XmexZrIqw
Rq3DHzNX52VeABiIs00Ump9kJcGyq2knZCaUocbatuxq3xukStqDYIl/RqUUixxsaRI4ZqbWFcJ1
ennZdHX8qyIlRddcDuavVSHrt3HVZQlK8olyk8nIDW4NA98blMDHPrC7voOcVvtlmG7TIe+dNEx1
1lVFeRXg19h6Mk7jV0IAahs4uorlbxPriXRmPSw50PFuWHT5FzUeUF+UzZTj5dBOqKMaaRvdxy0i
9JY+yK6SGe1jowqouSh9e1EbguIVFU2uGRW5Mynaadhi+NdqHX0tOpmrzCGacaVRfcyA8kR5zMYQ
3kqY6I4xRDqlV6O7o12C7W6PqOnHu235i4/eG3VVciSQ41xhkF9evbce4VPTgRq4p5lTX4+F0bt1
qEsXMcWwjebHwTU5v3Bmi5+mExqZOac3Ww9MArfV468tpOxL9pN833ZZceVr1FKHTBjdjJ77viJv
u9SKxN+U2JDRJMDS2kyS/Aq+bnXmeHpNXFbvDy4CiV+AnqgmrEsfbS1LA8+i3s+hDrpu7ExN8GJZ
G25Hc5JupDik2usXYqnYuhp0IJd67UlpMEOAPVr1yOhjNXrZczsaNn2eqze1NaDnlGezOLgliRJS
kyW+Gk5v+flmiIMGZDCCPTZye13ggS5VY1ctVGufcLMhLZ3R3HclKS8RKaMmjr8yHuhUm6IKwcLA
aDnBPl4BJxkBk0Ao5D9wCkM5Z3U70Nu4HmrynHuLOi0QNCtzYE3Om7Iecg8jkMj9eLyTpb5U0F7r
aLRXwWssz/OmBhQgvo1PZKzcN3qdXGNxpMBD9s30cyUWn5JalJ+qYtCe8EJszjAVTk6WZWQkB5c+
NSf0uvlUK0LTyMKk3A/1uLgRC6kD6Obc+fXO4qa7RYlkSU2Xyvvqg2ZWNg5yWSn30RQUF5GVYpmp
4dKdJanBUTYHCADK8Y3E5H7TpuTRbNVoj1T1OaW3k2sfrwtOAYIHGByFBu3xh05LtYujoFPuIVBM
n8QhL3ZWSZMvbIXgy8dz+t6XfTvUKusit8tUlch5n5kUJ8dSyBwypMH7eJSTGA2oCMgNUGB8HahU
Lk/xZuVEhiQiudTp9+GkSJtEjLI9EHgFh84p33VlKV0EsoLTltjN11MiSWdC5WmZD0ATtW7wB4D/
+Z6rlCFSB4593VfvS3U0vdjMtlEYp7baVpcgc5/6XLxp5n5fqPVtb0TnRl++4XGkArlD6s6lWtNp
q6++cT8YgtjmoXY/z+N83SWSckBWN7zuk3Z26wiwKLzb+iVRxOwblu2f8yJalGzr+FziuBwJqwch
z11YY0wDRf/VkdFYnTEbdSbcizUXCVsyBjrZqLS0tzU/u9MzTGLtKh9LxTHRuvs1BN2uJcjCKx2a
yZnbMpJwnLbi7x8vj5ONpy6VSaheHCsyuLP1/DRJAJocaNhB7qZgO4ralRlMys5QC6XAQCebLtDy
be60BOxMFWcC9Ygkf24CJTq3HdZbb3G5XqplHCsqWeYaICYZdRTqVJsPeSlXodtMQpl4ckgSbyVV
kjuwZuhVaAiizFdWKYAqL7MKJbdAtdpHkz/ruyP67BPotU5S3Fkx06UBNqiRV89INNmi2uiETQqX
6Ivmc37lG+lg2HWRCLs6VbUfFayCKzoLQw0zNGqeTM7SzoYQUw42ouX9d7Wb1a+WWEZXVSHSW1C4
OFlOkcP/c7J6qZ3FQTJ+MZWpBagcZ5f4B2qobMW5bJO9lbJbc5UR0DIp59Fp5zSPqbPQ7rWlMYvO
2VOdAKGWCxUpA5xNIK6nckBi0ObSUFbJQ6AmtbwfZzA3dhsGSD1GvdnINvE+eekTOf3kC3JD5W5O
2ge57ZQd+Xf6PZJiFZg1xWLKhrEVhA6KvFQxJOx3fp1Zh0sceLtBeFacRkASwHgHr7S+WqSzVjRZ
zLNC00XZMjHT1un7StpmithtVTks9qFUZFs5rpOHaVGwBHzRu9KQJA71z3PSKtJ6w2LmQtcF6MlC
MeH8W2VbSO1GU10J8oOAmwiq6TuK056kfwtNShqNvllEXQr9OZPiG23myxX9Th2T30yweQg4FTiu
IpcDeeRVteNN8EZvRes0XxYf0qLTHR0fTkecJ33bk3lfZI1Y2WUZDt8GRKKR8jyTc5wglUhwqX9a
C1GOU5kIenx0tF2r+YaeGQ+zfBel1410W9CVNZXORbDSXYzVVDR64/heby2c3B4nmGuKWjqBdp2R
kdamp+aSbclf4zzeill95mQ7OVpenw+w5J/Pt7ZEG81hFBIpNR6Axm4zz9z3nmmPXmgfPl6b6yN0
GQe5ChoZrE7qeavvoA7liIEQ3yGxZQdtFKe3B5ctdOZ7n4Ti9TirJC9S/LIfdN5HdCS7cUIXWUjX
i22wIX+sq38/krdq/vM/+PWPokR2JcDI7/iX/3kd/SDLLn61/7H8sf/6bavfdVu+5A9t/fLSXj+X
69959Af5+/8c331un49+4eVt1E6H7qWe7l8aDrXXQYKXYvmd/6c//LeX17/l01S+/O0vPwrYLMvf
FkRF/pc/f7T/+be/LIpS//72r//zZzfPGX/MKX4Uzb/tm/Q5/9ms/9jLc9P+7S+W/leQQZTBLPCS
3C6XpvXw8udPTNCBlBTogkBOYRnkRd2Gf/uLIEl/pZXPnwHZAnZ3oUsjBfXHj+S/snL4A2hr0Xqj
rveX//14d3/Evz8mhq/x56/f2ri/ruk3YRIMvIznz6I8D2YXeOsqLOFJEFO/VeSt3me21l/GwS6q
L1Fgy7J9W7s6VgRoFeXU7NUAZd7d2O505RK9MHvKFYg0F/nsVilyjzbSWTgZ9fNOHBxFv6hN7D88
ncKa6jSlWzUPfbxVhK3g72qwuoajVVeZvIDO3FBHf+2izvfKcOXr+yH0/M7RUldvt9l4WWJ2UGx8
FLOmT1kNxuc6vDS+NJ+yn0jJ/xqfQc2oNxOQ4PhpUveZfw7FueySj77Q6iaBgg/mFqGKkJ/gNd+m
F+Nr8a36JuuO9lV86UPb+C6VrvG9+FZ8617y0E4Se/4+Ait8gP/hb7rpZYrAwxDn7KJztWI3xJdd
/ENPgKhX23i+bhRnijdTsW8T9KGQa31KhV+kzvg4hPYY3w3TmcDwqqX3wSuZq0uJkZaN4gdM+mA8
lvXBTHeieakJn0sZArN9M/8SDuZjd5V9mr8kT4onpHbyxBWt6h1MG6zKQQkTFmx5P/j2hIRWDffI
VviDb7bSO2vz7GOuku3/psdUzyyQddP/f8ACORcV1lSV//eiwjtzjsYQKczS/ueys1T03iRSmYSo
kJ7pyjbKK9NGRzzF34JKvK+7ydSeYyCcG20VpP/B0dZ52nImICvKRZWiFGIK6zyoVuciUHtEhTtH
304OTqhO7MYum96xPEK8M/NPzYlceIlu4GpnwhPZ+WnIffsA6zQ1S5O59JFo3arbwUP1EBOhDnSp
3aRISdna4+S0V8AnW9XpP5nP408fV5nPXEXQ9Oc/hRacoJ1clA9wgSookvMWUp7yPbrIRge36KUX
/Tl7CQ4tvTDdCfDz/SzcKIbdXkafRYieBp0Xm3vMLhX//IVa2qNhY8U0xGClIPjZhpcUNsX4pPHi
1m59R/8UXLW/wswVPgvX8f2A9zo9iovgLnian8sRHR0nvxnc/j5QHT91rny7u6q/6KlTpvaVUdv6
o/Sl+QmZ4Xb6OlwGbnZf2RAko3tkDOhFiZr9SdmgmxJUzpw6BbazsTOEm/mJZmjooska/Qr56a/y
R/6j/FHH9hAs/1JKW7/5Kd4oHLuLpwgP7CjlZ6r7gEfTZAuquEZACc8RLDG+yZeR25j0Pe2l2vnQ
bn1YzwAVLsFPnxNgPT/Nq/j+/6f5f+I0n4sma+fxf3Y0WfVW/ghmiwInMpQyNecltr6J1FU/SmY4
peq2lIOXQVYR0agiuzUaLLqQSnMERT13yz435Opw+GcMub7r/fGa8CEpSgLrBFRw/JqJJieVpeTq
FkC/M7qN8+krWMsbpztTQTg70Cod/rsHkt879DDw4VJCIQ/PltVXjOQilM2mwrvC931HMYvBzg0M
04B/7ORoHDdNOQY7w4JWpSCNuRGoh9m1nmh2XU+mt0hy4koxZftJCcuLEEMTRwWrjnpnWG30ichb
31QlrWXdJCTHfpK7fvJplNUUsbf2d0n9rxP09nVWE5Q3iR5RIFa3luJkTjjg+uLM3Jpmu0KwCT/t
3glyN41cDrMeoTtbfByxKqvuODj83qZiZozX+XOa2QaYXefcofvuNn37fKt5DbJUxL2B55vI7Pco
FZZ7P0Uny4kf6lvzUd+ZO/mx5G5g3g7f++txW19HZ/qA56Z8rWL1P3zKtdX59n97ypcVt7oFktv9
1wZbI0qLMMtFWSDNq54r9G0gfT03nQ040Pn4Hnduaa17Ff+KpXXuXdXj8Ph3v+sa0PO6zRdrAxk0
4PKPVdRq+jCNZ9RPt4+PonN7G9it/fT0+eHhTFXidXLWk/d2nFU4CcwcrcJlnOkiuG/3YABt8cLf
Brt2/73c13tYhZ7ukCDvG3u0t8JWcXy7tMntrsqb3H5+vnA9Yetd6Pyf9M9vSvuraut2bt/gwWVb
Z5N6eVWPP/kw6/hSj2ZUQQvfFnQA7ol/Puyyg7UJ76TQS5yqcMR9PTs5gkmH8qK6rUUHZ1EDothn
Y39mQZ55ltdC8JucAP2Mf9mznFswr+ftm2f5exfMu+f2mwXzKjL2ZhwtDChFZiyYfoMqm37RfNtz
yBRb1UKGwBvPqU+cm+/Xfsib8Ya4akR6k+q2dccf2ehat+knZBo0ID2hG0Yu5x1wjtaw450SOZby
KekpHjqVCzEv5bp0DmFxbse8TsSbB/pv3zFnZ2zVJvhHZ2wtM7feoWskc6N3Vp9ErJA8c4qtyLXY
8Xeq6kq/FCdMsEB1hX94lazC5b98lZz9CKu4+s/4CO8VEIEDo+u30PesEzqPEifSPICq27rut8L+
Vm6G7fU35JLdx03s2i+BZzdu45q3T86h8RR79/BwQ1ffntzd5eQ87tzd59jefRwigVa/kx28eSh1
VSNOu9ZEvJqHEre0tF0OGkc/aPa4CT/p226yezfs+VVzUVw2F2zkR/2aLveB/tAPfmfpCLuJrd9u
FPuLsPlZ7ZQnze0ca+c71Q6fRc/87HM5Ofje4QuM/zvdw6/KVnZ72JOO6ep7CmnOuDPdaNvahsO/
vdbe3tEr3YyX4eYFgSBvdhq39F7qSxXTwE93lKYEj9z5pbj2XfWutV8EZ7tPtobX8wF12/GeWjvh
r08c86fpvqScdp5T2xfIQm7C7xzV34Nts8GRlt+M4K7z4067trOrO9M1PM3bW5xQhlPyHLqb2l6z
aW1x3zsG/7fK70A0wYm2/lX+NWJI3dX+F3tfttw4kmX5K2XzjjLsy5j1w7g7AO4itZCKeIFJoRD2
fcfXz3FmVacCUguT01mdmVZhDEkhkiIcvtx77npujQN3l0muuL5Er82mdS7gr9vgfr7F9JvOdl96
djmY5AL3Fr0cb1PqgqF0l5F8jXatUMbuBS+huz7RNhtEIvF2ZZNw35vogM+YbA53pxNSVAlyBIlu
b2ubPx7RT5xsX4YbECA4La1YbTds29KXswzRnxK0/2YRfdHwd2g3blcs26Wkcx63LdknayQ9MygI
1tPH/TZaV6y04R26CXbbbMc/rGCVE6z7TfdYgp2BFDnp6biJdtG6RRYrReSHtJuIgmjsKMN9GO3G
jXLDL8tH6FEPX2dwD+MRk5fDF831bkzytHptyfksnpDoPBCRkHKHHpuY48Kumfhof4nXja2Tzs7X
X2rWsp5Nm94x9phmgQ5k7RN3JCNZZXTV4/4WTgKHhu+Q1q+nc966uGiRlIg6RtXVSG0nuFPcwN5Z
525IbvYDm5xs19vsaLio5958qde2tMEQndGxKVtAfUuSYl4D9z8iKZbmZ5aJVDVl2aBdAZ8fvqm8
vXHT23t0RkVg+6vEJmaRlG6exh21FRdnICOi4x93m83daWF6loXWDOb/FFo/hda/p9CaYcd/5aFc
kg8zB+y/Un6i7+MHwhxhLVBb8Q6r71L8BbXxpgA9d6CbKlYx0eX6sbY7p3Nau7UnZ8LP9Dw4g4PY
E+WvjZsSWrK5vo9HpPhrSKB08qdsLTmSY24mJlOJaY5sBzS1Yzu0IybY3cq47VbdSqA6A6BhFn6G
QNQauhcQuaVG5WTnlg1UJ7uW2Z2tbTr7yWcWM22uSdGKZ93bwt0ILYq8NKfHsyAuZIjTwGYHYkiA
aiBNDxEJyMOTQp8KPM9NfIAG93tKzWMO7Xgbu8dblTUARh25zelObkm8sw7lN8Wd6A6aNiO74+7y
RYdTICCrBPDhnBOLTFetDTX9sj1rwArwZxgECBAdf8mpJS98bl75gO5eob7xeo/XOah4eXlBNHRD
Izt2fCdxU4BXlYxO6xQ2nxakYj6UbHR0J2WFy0EBip5Y4n6ut7GeC2s9g/Ih+odlfpXD84/VazF7
LTXxxVdegSrnK7ntGI9w8mVUN71drLO16RbrgY224ogIPcpwohRA4aENhjDHtwMnwm8Z/OupjYJz
LLjCDCfA8vPnShdEpHBmRE5o1zTB63i3k9PQnlapG+PVYRXvYfOCIEm8SXNAGtGZAEHRAWg3PoKm
GP/UG8mt7N6p15M9MiB9z5aJ7Aw26gKApgtgMNwMHhJGFdoebkPH12gDvTEDiLu0W5puS1u50V3J
EeEIStadUzAQxACBa9j2JlYmdxoqrwpKM+TT2MGKlPfiejoop3xXruVd49LA9hmyZCmqPzAcaZOt
QkIAz+3SzZzUdvp1c2gOoiOybINP2p8YCq1osAF1HQWTBLYwh56g+qEJgCSAIQ3PHX5P7JwN+MQO
0WRwbFEQbLDGbjAVW/idAEDBzWebto4vAzcE0M4PDxwDK2Nn7UJnZSFhTr8fb1qHhGt/TdESyQ2W
ts+iqJg5rH6Kir+sqECJ2eeiYm7seq0qxCia586xGoKitpESC4E/ON5p+Idi8HCWZMgI/or2iIYT
kA8SE+0RJ9BzRToiSyJjkZO6Av3WwWDFprXXIdriPNYwB1o22SkLsZ8NHMKEJu6GZftm36/1xwH7
WSUe/LDTZrxB2gHDqfDtzEHSObcvcHpHiuA/PlK9EclBfgxuG5psrHXjNi4On6O4yL5aB4d8jaA+
Na8nB9LO/lykoqXFwjzNIhpVF6Ectq9UV4FLgJ/olsKS3/eUq8fW1r5NTscKqMXJ0R6T9QSpBN5N
pjAuJ/lDRyaqTls3YUh+hsRU7YTVbuQEmDcf/0fvoJVvewyp9/jp27nrb0I7cWq3dKVnLntjSNYM
8jViuRvc8b9LkZ3C3xueQihfpNSxco+/g+yVnvknSKvIKfH3AcPa2Cn1mIAJ77apy9/1yzvr7/wd
OR6Bw7/7m8QJN9KqdPETVwztktZuinGHWJfEAa08vscYWWynduFgTLjHDFoAXBIYAZf6HgtwH6mL
r33q8vvhngt/E7FplfPxOPwnxok7yfEufuXr1w3XE/zvIGwP3SqFyOVi1wCAMOBQCOkxXqfADDuw
AQI/JMQ6aZt6ndxGt+pjvob4hm5tDvW9tOnZ4KBzn9teQc4Ay56DGZQQMIm1boZVUGlAY2i51obG
gPxGbyM3v8ronDWHyYZ0p1y7yFgvf8X344A1EHFKPLugDa2oyNBK7VajEgIKMQts4Rg6sRPYgc3Q
PxrgRGAC1DtXXSUUQuV49rhKXB8qbXRGluK1xoEngQMKFWPtHK6qA5f7KdDJBkoAVbO3I5PoznSK
Vw3AwqPBHh312Ei0I2K7G5/d5cj6cUGpSTPXvI3ckEHNe9BrHgUoGXG2bHRNoRpmEiEZC16gnKIv
jKtRyy3X9a7eGe7dvoSqrKDG9j10qIyBVzRmj5Kj4aZrTFBtF9j2/Hyh4SCSn2JHoT4SobarrbXu
yZnfoYmJwZAxfLZqV4jnQuW2OCAYLavsluVwbRW2cUKdB65t2QSqryPEgNdgog8rD3oeuGwFV/i6
Xiubeie58qP6Tf9Ws/Gbj51Zs3hn7rrVGnZ1TiduaCOPHPArJVu4cth+ch6dzhb2WFogT99FltpR
2AxuYtNX9IOjr68JPb0gnE7vHg5PEXl46MkLUJ+HBaPtKnrQD2zL0Z5EJnLLXSw1uedXKfGfHNey
AA/RQhQXfHk5W6uKwQ3C+DYr7X5lHX2ssImZKoGnR2wtvqQaM/H2yoG/ye1X+TbHwnBZyGfLw9KU
2AcjUuARFwLq2SHxCu693lE2wWqDleRwHL29sOv4ZkK0HFvIoxEFWMZ2AIk4hOtkl8CZ1HDzteFK
mDhloz8KcA1lLm6LHmSm0RETs6PBirv3iG25tmKnN/7Na46U+Mj1sPczPJDXhlvgglrBsxaW0GDo
042PERZcFto1/WXuXnpjkcxdOmoBDtNuqBEnuXrrSlu+2iT8wHKEyg8FIihX+2R45LYHP9D5AcrH
8VcgOnZQd3avORJTqbSTIGDbg7818HuzFm0lJP5Kpfzs6nTPYaq2K5xnibQPkGIsu7kiVUg1LseA
WJ3MiTetW0LeAb2exofWre7QQnZfuxKBtMP7IAldaQt60hWXzBEkcA5dxWUdkC98mzHPEsQDZoaF
PpA36IV1J9+Fu/aLdND28c5fa4fukrsDEfBXls1dpPCsHi3YBlwWcjkMfi52lbLQDLEb49zqkIW/
fLaA3/ydSipYTCowLLbNyndMHDK+StzBCGy9leyBBufewbvgzu3wN/2xo/p62EIyu8mdb/MxNis4
bBkcd40NBJs9+CwBxoZf+tJfKrdlJXBnCPkW4/OxC2yw0UG8RDjEI5T2hN30VFEKWF1he2KdsIKB
Wz8nMGoKJp9gx+H8cxMocqU1vKHYhXCXcnSLn53DV7qCq5WrTi6auXed/w9uRqj8Eok8FZyxsE6x
EYEZ3PBmhI9TwCdmLuqh8SnXh42urJBN3K0K2YXJCLCrJfjHW8BqERLWcnuYW8XrAbmQjrHjTlrj
KsZ8YHe8hNqTHN9hbjgcibdwsQ6YNf7ngz3BVrBgcyiEH2F+XC0IbAtmqo8ZSTDnaL14TC8Qc2uP
pjBnsFbYCSlEGzd4YXgiY5QHMBp8Pjd32rVIKCQ4jpNxVUXXmVkJ+EjjS78V1gEO8/XhJJvObai1
zg4ikiWzc7fR9lgu7nQnwZNwgiK3vTsdwQFspYPHzDW+rlvRRLrqLwoVXbAvMYbAjQjtYDIFX1y5
xg/eWriFYt6mD91q2HLFDPDg8E9Abyt8IgcVACVOxsIVNwYnHKJnWN71ukb5Q0igh/DgqxFBaMvO
TnYM+xvfyCFAQe8GMAEBOjAF6Q7FojeFuwqdjNLkewtHtYnVbREIKbF+FguxlRsXrBsloS/Yx5gg
PtvqbeDyXc0t5PLCZxtaEcYO9vo9V0PCPX8vf9ak9Yr/X1tHrnzLNSe3BgMXZhSsQbybYtstAMJF
G3veueCnjf3Txm7TI7q/NvV//C9pyZyYuetRYYqS1R7euAjglyuOGiDviYtJeb+UlLlsvPDRvEkA
+Gm8/DRefhovP42Xn8bL8L8/Lh7lHtDPTJdZZEcS0tS3uPhGqgF80mvXACZeKAJcusYsQej/6xrL
RtgsVPDTCPtphP00woC7fhphf7wRtoiiZ4Gq/xaKNhbk8bxEQxTLOLUGREp6ql7jHsWaB86znXLD
A6s8cwzxRwJnBaK72jWGWMA2NeA3nphqy4hjaPA1TfDDcP/2L14j5OmZ7Nt37peN6ffcIuLLZdrA
vY16SVtze7gNQHdBByQ95sxH+ht3yHCfxy9+1i23j5fyvhbvdBbr+Ove6WL46xpJf2MZ/ZuGv9Bp
8yPAg4aJvH8V2jXOU8j7qkNzn67hmx/eOvjruM/tfH45j/QZTlU0YydnPFEweNO3SBPs8V3hrnXu
74Mfaj2x59uJ3JR4a03hVL8XyA1SCTbZTXZTu+axuchH5aDsh5N6X9gFHNolMkcMhKtquJbI8Xj8
hlZn5AivZkKOcEVNm2kjrpGTupnckmlw9bdODu9o4Eg0X49IZi3R9QVdbGBcBw7BX3dk2nxJiHF6
fb0LyB3CABirwF5CdnpFDEDBPcQI7IEhhp552qbgbM9bOL53LfHoy0tEkfuByB+8/+eKnRHagF9Q
4zeMFE5khbT8J3+F3/3pjLm4zhE+GQQT13fwpILTy+eRyY+96G9WZmbbJ2FsxWbcqshV5o8tQj70
a28PLCePBnHuUYhz6YhPbgdyf61ld5G8TOwdQf7LDhk0D6iRscEQw8AnRHjYrkNwxckQvIrsEIEJ
3EsEn+v5Bak243XWXpH7EtmvS4xS13TSd6D6zZ3MQPUAinFtkBEP0L8Wj953pFm7/ca4C5/0E3qq
nYYj+J4yMgSMk8/rVLQIWpoLEzH25h2KA1WQeUS8mmZ4zr/pCPIxAbnYEa09VHhRFA7KJ93uetJ9
+XwFlFl/q2v1ABKq/vNszIA6CNTQptfD2UAX5RBx2u88BJrSb+g8RJhPwj3YpB5SJ3USG63n7+K7
YA+WZUTuQkSEuE+b5wd/PqZrgd1nczmD9WAAUpW44LEVRKhUikgUQiGK0+xM5HHxeB4SYki9uuaa
0AZl/JKdIxNIuvTOBrlLqJhCZBNRwPoalEE/cBphqMiJQYyoRwgz2SNmBNSUudoXlKguZB6jF9CC
vOGvv5HLEVpPG6GA8fNogYnx8iAt4gZ7nvIzImTLowM8PpQhcam3/VuevtQhEuedEftBPlpzw7PR
6ocEP3l4mweZPYSfeTidpzPx8DdPsuf7PaQpou9uVdi+ypSTf19Z21JlJbrJw/E8riKkX9eIYNYs
3A3w0j3pN5O94ik/Ji2g7hH4xSqaCJzWiPt1zjWcBic0H3GyHq5pSRaLkb+m3vB8hc5WNiIgQoZA
8Wvh9tuXF89+fX3YfU/d22MWkywjOH+QUSHDtwBn8O7VYjUy1Lh3nPu8ud7n33t4vhG3RqCgXfHf
eRSI+8oRXoRzvbrGkxGy/W9uL3lWItGqWeiNCrZ8SsRrDgLqdVd8evsHZVUSHj0LSUBDiBII3s0G
EuOuoCMp6INIHlL28HCXs9S53iFk4unlJUPtHZein5+DjxHir2fzWqD5Zh+JQxZ2SouBlrfJjQoa
SoZMM7dzc54F5lZYpGknXxYuuqQtrxVib676U1v+T2nLxf0wS9n/XfbDkjCWZ87+P+60LInda2bg
m437U+z+ucTuDCH9ybT6ElCS/wCgtAQ65RlQ+rOAziXYP2/x++eF/Qb3JryDquiMyjuKacDRM+mo
5aWPpiOAeubpa4fMnZt8WK1vsrt6L62Q5M2+I5PCTsj3eO8DySH3gLUPSKOn4QbwYpVukNtDkOwD
8+7bQDW3Ri4Zela5ujPtc3hiIoJEvW4fX/MqMsqrDIIHC8g7jGlwKlxwMUWnqiSnBJYeijUXoOzi
7c3ss7/Y7V1pWt6tHvraSxIaToMyjZcivNEYZlqnIdrbolh2pNl9ixQZ9WKwRw7NeS7swADGaXUP
8wMGSLyKt/o1V7Sk7Z7ngUYOLxPp0L0GnDMEJKgJz9vjxQMsukGSlZPuLZj8POWoRYScJ1wilYcq
WFM0enfBAktyifS6q0mO1dqfA7nFm5uhhb/UzSkfZn6/WbnZuRvF2M9ktB124SbQyPZ0hl/j/Ag7
Grl3IrwgrntU4XHp6NU7eXSPpwLlMhKFPbJgTnC19dkemh2R0kMno0TDSG6c9ebu8zVcvM2ZzvwX
3qbGZ/Sz+5zpPzDthXpbwVVT2jyXND5McNI4IaTXM3e+PK8PMnn6snN91I+Gm/UBLht0p8ErN89I
dsTbcgofGncrjPZXxa3XqpMe5Z2+0rfmKr3zwT2w+nz2+Ig+G/FMO06eZeTmgBGjt62zhUPv84+/
0kR+9vkzM78BM10uG5AeFYihUQw00vj8zIvJpJ1KRfzMkIGprXiGJs9ET5i0cqQtTxvnFnzgBOy2
Rk/x1wpV+fBY9DuFShAOHlFocjvZFUFyGul627v9fOAL82LN7d9BF4Vgwrykpy8oHTstGdgfa41f
D+ecbaEoh6BRSlxg26CKeEJWKLpl0Ry+PbhQBXLPd8YE2/sZflVnTVxUsmV4QnOeQSJDvuPf9yN6
3TxU5AuoskhFMEoUtHEPYQArfFORW+hCFDjdwY/3CsItpOW9Lqyuwmfhk9WdU5IJxSREYoCbgFQZ
MfhHizyWcABzb/HXPX+mYyBugnznRVC7L3zxBLci7PPFWjp31kyM//nP3Zxq5Leeu6XtOxO47e++
fWdC96+5fWfi+l+1fRe045zC8DdpxyUBfPVkvYFvfxoBLH88KwhEGSAY4rQ4kD1vBp7FglRreq+6
zwHKk2o3R+MeOBsvkHX0DhDlAfKOoZaCB6kWKhckkQuM94Lt14vPAqTJ1Mi5oAyor01peYhQUTSh
Fna099fOXjeprawyJNvzdH4LxVQDmk0hz/NOQyHU87a688HAXRIwHNYwZkrUdHEJj54ayqpj3hek
pDuHg4j7kNlrhLvoXHMrIvwbkRRVOTlT6J2I/47rweWlRhEc9qEjrsDKQnxUkSBIwx2tkS2vYtg/
qRPZKVKs8SKqP2QAaJmJTGZPHEeXeOFzYYu+mwuTM7MIxjJEF0oPK8MMVFKPKKbhEn+bQ/WMgJX8
VxGif/9VvFbT8NoaVBvjGYM8/jOKxauwB9SWKw7XETnhtQFfLfxliac5auKVOLwekX/a15LgtV8e
wZG/B/2DYRTeowQMSfw8zb9AMAMhQ1tGcNAkqDakA8q7eJQdLbf470j3R0USysINVAx01wIL8Kfh
FTsjlvtL9r60kaCgBvSj+XzK/gv99Ot2mumn1JfSNo+xnURYSSV59sm6pLf3YIfh0LAmGXP4E3yP
pHa2/vr1MrKLQtG5rgDoeXp6QQcb6PCIvJxeNyF2fUEDbIaULa3t4sbnCPfNqft32vgfto0yzV9X
caZUy8rLuiLFKl7hPPdU8AdfNA7fIud+fY8aItQSoYD8CvpDrO/98zP4mcnp9XxG64Hv3030foph
D3trjvBQT7vbvL6+opbwbkVfBYRj+eJuZMLPM71DiV6IEp0CdXiZiwI3Hq+NNneBPZIFmbd4dzON
/te6u2WhNdP1P4XWotCamYZ/mNBaRAozG/N3RQofAm1LEiUQ2kiycnVOvJGXnqeHyThAF0JLgf8Z
RzqHgEeru4lsnnQHlL+bBRn9YctZ880lZ7cbykKjRzIuGRjSyyCa6EphViBgaZ7VAOWnndS5aSRV
LI7T1Mkm9EhVJbQaVWMC4qzHvkej/TLNaiqIxTHt5OciAEtTNlauZsQ1sfpOXBrxh4Dh1xGrMyiX
RnGseTUEJzqRdKjDRUpOQIu1QsY9/IMNCntXBdqAPDzxpITNwUd//gUNfPXyvwN0b4YwA3RpZYAj
XMUQYFhzEX3r27xQjrezSwhvC8PrBn3kCZ2Aru5eE+RCfI4BZI6KPhvBDDWlQ1vHQYkR7Ll1/HLa
84aINw56+jW8q83DJiKnhUsuzfscdvz+837tZP7ZXc/wRF20TS8IuGvJKYHkkBdWUvi+4OookVZQ
uhPOC2+MgE4+nCnsgDo+Dg1TcsqQTRAyJEiMKywJR78a3P7wciBJ6fX8+Ux9LOvebI+Zah/MThDk
DMM8Q1s/c4QJVAbYCZcGh7SPzO0o+hEV5MibLH5T0ViIt210DxW3Q3hh92p1z5EAH3rP/TEUhejn
8+vd6+cjXdzIfM3fCJzffyMvLulMk/5BS7okJjnZ2duJ+uPF5NJpncn11I+VPi6wB1OyP+4W/LwL
Hz7Pbf5tH34lmvjklF/zI95symhQNNHroZJwWmocYAltStCYhMb76NKQHa+CD2lyyJFS1aLlGPpr
oN1XQQ5ozsAznl54xOGL/flJWTrT88zfP+5MSwsgYt5E/vcAEQva6Dp5b1bsd9BGi5tkJmPTKdQN
cH5jk4gUrcR8JPICLUED1JS3vuU6QSBfBwab39WQRDfCARI73gG5iC5yGe9Qm08XkMnimObS9M8w
ppl8/T0P0z9IKI+/nOUZ6+Xs1/9HEsz/09ZN9ZSET9nfSFt9f2r/lr/+7a55asK6Cb/VfwFaTM4T
+V/TYjphFL5lw+Tv/oUNU5AM8++yIqqcO+2fRJiSof4dnNCKAbp2xQRDJg7ifzJhyn9XdckyLVWU
DUO0LOy+f1JhytLfQUSsg9tHBOm0JcrKb6HCnLX+1gxTFZG+DJp2UJvLsjVPginNJGw0ZF6fR6UE
q4LQ149doArPWV1pN4GSTTexno7MM8z2ICChch0PwUD7Uk6OY9MHIXkzZf/YTW+pOaUfU0Ku49Fk
XZdEFaxF8O/O9rgQ+YEv9oJxVuVIWTcqOhzVSZRv1cmwSGeZaHgk5JkzRbJpJ2Hih0QoZOo1cbrA
y8Lx56+a6zoQ05Q1A4ujiJYxL3vwJlnxMquVzl5WJXbgB+hANE71gva9Jj79eBkJ6wiybiwlEmDm
6ndMdMFr5M47C17ig/NMQa5wKsJhGRg6ib3GdAe92aqyNVG5nvrvQ1EhU9/TjLUexRE4lavESaWy
dYcUTDp6Nvlrs/e8VdZZstvUYcK8tBu2eiIMTlyUqiOJQf2QNkWaEVBFW2AXrkobtJi++/lKzloJ
8glEzY2kgaxeN0GefV3pN4pEGxs57VTVOAtZti1aAQze1SGXwPqdga3IyFYS6H30UWNFDss4CKky
dkxtge2HchX4ra2KniMraPOUGZs0zZ0oMlZD3t01mkYKwXMFGT3Xhf3nw36/7HzUyEUydRAB4r8/
gkPZ83OlbxrzHMh6uRLM2CJjUdYLk/PhVUB1q+rYYCCOn2u8wct1M8zM8whqampE8kTG2hicz+9l
lvJ6XQLOyQI+Qwn827o6u4yvlKCTSuTg0iVjeGqlRPeR6j50HY39pD5VtVqKjmJG4XmsijZnFkjb
94EpVui6FqsZGpdVco8OU0npt6SY9DS3U2ucooVxfjAb4Mi2VHCXq7IBbp4f5zxOqqRWjNQ7R0Uh
2JaAogR5rLUF0fLRUcM+VDHhIsi1tPmJ7otKBMOz4J1NU5FWXR4W21IWCypmWkMjSZNoUUdgNoyK
2p2ywaRjU8p3VhlnXzQ5HJmQaegrWgUhaGuzlzCorVU/ZNMxavSY6EHX0LHVlZ1V1ILTTt3EokKX
nLFNM3BXNeIpHadhI0dyvltY5g/nD/RnsmThzMnz+cvSUJbbCfMnekm/qUbciV6Nz9BAsWvqWUbb
PEGr36FAY68yrvaZkZckzxP1VogkfdOKvkC1MF6S5dB3P0pQA6df00HprEmQodeIwlsBMPiq2UaN
f/Fl1d8OoYTWQIKobE2vzLdjpYD5XLaqfZ3WLft8Rjg4+0Go8ivrFpLSwD+vg9Xzxw3VKFOrh0Hk
X1IT1AKSpd8ZQvS9yjxh3UT6EskKV0nzq+nwu+nQoNDl11Syt/fZ57GidDhlVhJX1MqNibW9gkKa
PK1ZURbg5wxLZUFxcJtvdlFdMg3FMFSOHa749c1F/Rxgw8ot8+yBHe8QhIVBM0XNQBSX5Y9GYBn2
qGYXpZ0mV+v6buHEcsExvzrkiYx/hoKu0jMtHUlTDFBXQH75nQbi6+RrIObosjfGS2QpM6cCZJiB
EiFZRmcbMBlKqj67VKlakpZooXUWuqpFmVpZ666fSf1zV7bBqgR7ttGbxkrqy2fTmsaT10qrqRo0
ZvnGayemqCVU9PyohPLXdvCmlVCqX4CrDGcS5JaMctyxMckEJ1Hj11i1woOiguxZymK0XNRB3JOH
XrXVWuUyiaNoF1bUkHGUVVtqBWMb1nloj2ZVbCdJRMviSbdVoz2WiVWt81RACV0epk9jrqHtmqg1
67zq0QGyLtD2q4pqKqkTOilLo7gg6j7YkYYG5aUqAJGyIc32f21og9IVg3HOtMpy5C4p7TT1UB5Y
pqid1E1EVtN0qdfQBzvSsETTxEHnPGDzdNBI88VCKXTrrCi5vhs6XWGSkQmrFLJ0nY8jOjlPZcEk
kFbeeGXfLhyID7YkZ48HhDKxZZR5/UKjiahKSmLsk0ARSZvKzbFQ/JOU5vkCMrwyZc12vylzgKCY
IKWHcPtRvFRhHOnWGFhnPZyyo9mKLVNCRWS1XiM8HWi9ExsVupmbo0LjLq+J3vTj5nMR9x4oGxCq
CvjrJdHQRWPuWRnSuu8FLRfOSZ6qrGqMfJcWUunGVToQz1CqjTwlyk4eQ7QKHBrLaYM8WNViGSw0
K/lA2GLRNQ1oxpI42daPsxHGnTpoeWGch1pKXBXQlFhRnh+iUbttJlGyP7/xD/Y2Qq2IpwBZKpY0
p3GPxl7tskwxz1U4gMcNLJhOZObiTlBG3U2iUT70lv7y+TXfKVjclgorDMpMhCCa46g+6atJlXrz
XIsBOHvC7KkaYnNBaV1P5Y/bShahRtC/H2uKbTU7tY3RWWnc9OElF4qO5FPZ2U2sjOu+1/Vbz6jq
laRYw8ZPS+izqg7dQJKFTRFazSFFvqDdCX2xtNXfmWNchWrQkCq3U2Ek/ri4iZhlSHipAS3aLLN1
aex2UddPTIq9ZNVoo+gGioJu0GEZsjI0+03dS71bNsG4sOwf7HdZk6AETBUU3ZI6h8x5LiWpn+fh
xcjApTYmQbOy8qK7gdnqfTU0ubPDwcjcXFOtlRak8SbrOomUWdC4n2+G97BGRlWhYWqWhbHASP9x
SuCFEeXBK8OLJkQlWkg2sXRfSj5M4ToJEELjgK8hVeoHl8Zsc2XBM3Ut7/hxm6gwSFUVgE/FNMD+
/8F9rQ6omuisrrt4cTnRvJAVu89zn5pqXVKg037VC153KcMEfSvjKXORRlbemVJmXiJPHXbt0NVf
Nd0qbmJV9u/aUeyI2STVpp6gC7usTo9hbdYs0wOBtLpnkG4cqlWZyBONU01yI6vNSBaLaMqYVB0b
pFhf0F/vRYqqypAowOoiPxKzW5TyJBhzSUwvZe4NrKgS2TUjWWd5aXVuPcjDwpy+P98wrAFU0eLA
gBH+zlStkqkujABLmnYhqRAadRUhUBc01HtzzAAokzUL55tbltfM3zeYTS+TLJksJb+M+miC01zb
yKklAyNMg61Eo8LKaWhtUc6Em1TrfbcM65c+lMVvUZyEa7NJ0ZXTrMOzrIHY/PNN/V57wkIH8xmE
OKyfdygrTxOhSeUsvsihr7DMz2OWV7lyEgtU0n9+qffnRzUU4GTgBFzNmOuLSmmLQc7l7DKNWXbs
q7x4bseoJGZaoHtobYYnSW5aJ7QmY0nCvpdmqsGtYgUHh6vNGZbswSBdT3KdXOBwlu98DQJCMQbB
Fht9RAuBPn+OPEmhQI75SwPnOzNMAdUmtST95g3OjTUZtw9ZYoki35BvdkLZawHKL7TsIkhCTKXO
AyuZnjMjswpSi8UiGe375eWWGFx9ssp9jeLMwtbkNIkyOQVLmzINl0abIrdOxWbbKDWip6bRnUqp
x0FPK2TeyxF8K0NaEjEq5Z0xJKgA8DRYNgGs4yxIhU1YDEA2UY/2uEno72sTzC4h+GdcLTVHFqWe
SKyxHbaKXlSnouzDhS30HgNAimPqkPtpGaY5t+T9PBE9Ka2DSz30yX0dgVVGVH2TdWVluZ1cV2zS
InMJcfFJ+lHwwmsAGh0F84jv88z/NDfNMPCS6AJlGR+9RDI2udeJbqR9NfXnSswqOxWicRtNaXeI
MqNc2DTvpZRmABjg1Pzi+53t3rqRxR5s1ckF+rFh6ljUpA+KbmFuP9gqsJ5xLOGNQRXC3HYeU9GY
9NKIL6pYJ/DLDd02jgrDlVW9WtDpH14KyFW0FBmrKc6QYxXoxtC3SXJJ8jwlteGVTImUh0jTjYUr
fYCtdNjmIFWXIH+B2pUfD5wVCrqgjXF66X0ffcLhG3CEtkTz4F5BU+JYAFlA3T4KRmE6YzM2xzYe
0D6/7QO70tXQtjKrXzCh36+mLitwGFimpABc6VxMvhEBYTwIlRqlGJFXW24KHx6dLGHJUH9/UnT4
vHQTNrSG27/mnry5iiF50lhIfXrpzCLcdUYHZh9zyJwa5NArS201hhSMfmGjvltXU0FNp2Hp8J2r
cHDO1xWbKpkCc7wIhvK91arA6epYtge/bm4/1yXvTTFcCiFkgGZT0SR9Hr4QRd9sxDifLm2ahPag
W50Nbyrc336ZbfzJl4gwNei4pQztLmsnH54ZNV1/Poh3K2leFRkOpQ5PxbsxyByXmp4qX3pDBk2S
0Q0kziJ94Vy+W0lEatBoCU5jEaEahEd+3C9wA5WZKCjFpZOrcC3UkrYThxHsmJI+OX5kequmLKKF
c/MjEAPCRKAJ8yoaBvcfi/PpjSW1r1rTqh98Td9JbXSq+6gnaSCdwyx9/Xwa5R/n8ZeLmaKEhDkD
C4px/3iHozo2qVT4/5e6L1mSG8e2/JfeowwkAQ5t/XpB0t1jnhThGjY0ZUpJABwBguMv9Wf0j/Vh
VD2rcEZYuOUze4vepDJTUpDEcIdzzr23f6kWbtCsyfI2Jr4pDn7kYRhqE82HMrR+qkPYh8g47D6v
unpXBIRfwskM14vf5SlVmR/3tcWAKzF0h6KyJqlCWexMPw9PTlBGCXInNLWv5/CgeccT3XXTGV/x
Klz7t6/At4QeIil4diAiDP/c2BuJK0eWbOmPc0uqq4oUoLVxRm6zUleoAJDuLprHIfGIrnZNDpTE
c73uYpCgRBgvg6MNXLmjjLW7OlTDLvThQ4uqLo40KOtDr0dzhyMdXpUTD3e2G4svBAHsLtQaTedY
ZmKFHjrX4DD+mlQ0HXSdeV9dFegE2Lj6M4wEU7Gd0DHJqYPiimFC3HWYGxSWCe7sZEnb/aRH9Jdx
gCt+vs3vdhkrg6KN9WitUfB29ENpR2fWYdAfx06hgsG3GJEy4lGfP2UTa68bgCgPhxb5NAWR81qg
9sbwuZmoIssyepyH0MX3zxjeMdUs7Ydm+LbMBVpdLZLvtSH8IpNhiRRolgh7Shm7yD9uuspUe9P7
Np29oD3zdu/XgAEmRhyBg8uQ9G9sf5gRM1f+iJeL0PKHOWhmBcIrOnN5t+UYr2sAyjnwI9A/iHs3
drhWonNkz+kxHHNMb0A0mrKhN3FfsvIeVDW+1clEuPM82yZYF/2DuiSMFzJj8AKnkKry3k+yNnTK
uOfFHWiG8cxKnIKG6zYBPlshBu5wwNj+5p4wIQcqQ+IcC8V5iswsTIgcXawJHxLe12gtpLk49CT/
FXa4Jp+fklNH9c+nI5gCMQbie+WeTi1OmzWCNH7uHstwUld9MGEyWw6MshKLPbMZ7ywp8CrErD6F
QaUoXdqY78y2i2nL2jsimaj2rHcwaaEp68Rr3fy2Qlh+ZmE3xP7rtyGFRhCHEqkIAM7mgR5Y3wme
3gNEn7Hvc8W8S2q89j5yOnS4A4qQqhnTzUHse5eELJiXYqpsv/RF8VAUZjoTEnz0+cAUAt9hCCrh
KE9XWtCCSCyOd5RjO6cAwDH2AwlQ7BWWpXWP5m5/e2dx4gF/B+AUkSysN/Dt9a/RMKXQgXeEgc+u
ERfiDDWTc4easurcSp8mtP9caZDdgCPBNiGa21wznvVhNfQ4w33XBPcLgOF0GMmjP+b+bmFjcCdo
S7/SQAV7rywxXisyboIsdQZQY57dBrug/kBNdxNifhF3MMJjcs45pA/fEXfMcTzIPSA7OV0Pv6xE
u2TMOY6Dy56YV0+3Y9dgoFDbo30ZuN59pZogbYZFPXy+E+tKn3pCzByNfEhgIgx7B2N0+mSCjCln
deTA1rnufixczKcJF3P5t58CAIMiGHRC/BKuN/3NfvNgYcUiCTuGVjixCgGgdqIszmz1B9+C47uK
NcAj+yDYTp8STEJFIi/5sQNWuWNN/WzYcA4H/sAoMcTrIXAYoF9AwU4f4hDTOOE486PjC/8ypwTD
jPqmvvZVTR///qqFDCIb34FhCrb9V+YCkiBvwaNsLTDYrAZVWXtVf8bjf3D2gNliX3D6QFZumQqk
XgK9DyZ2lAh0DkseBIeqUfxxnMfiem7a6aahYKo9E9Ez++W82pXN6fN9FiIqB6AIZcfm3KvGt2rw
fHZ0+ikSO5qRGRONKpv/LEuc+ljAqXgJcVp1LeWgXowl4ROQK33lVzL8EyGxvm1LP/rqiNzUyTI4
2U9Sd+Qx93h7b9sy7GJSB3vLKDh1pQOZJXWplj+qWSieUE6Ln4uda2fnz7IKE7fwgQuArW1vosXF
aFM9KDiB0SlQp9iG5qfDPUCQRPLwuh5CvguDqI5hg5COzn3WitQu7WTiyFj+Zyaz4I9ID6jx6BYP
RaU5t7N3I4RE+WQNKDMted82OyfofH1tSkDoiQwN/cm8IfiFWZ8t303LhHlNqiI2KZxGYxihKLov
M7Pyi8f6loHDa7KHzOtuRVM0ZWK9uaaXxrLgz8gPQcDItht3CBhHeVBLDshYOV2BBqhZo64jXoxR
nEVywICk2rE3hc7aOtYAy00y0Tr4Po84lpALuuFe1NKB+Gf2ECtn5dAtu66cvC7VjVfeaURih1Uj
iolAHVss+sVw89UWITAoDQZc7Ec9wp3yKat/LhXUQRb0WH5Zjy7WL/Nm79cwWYBdCOtgfLvav9Og
8OS+bPvaJH01TkXcREp5ALIaAw+5CCovXNpnXwYsfxn7RT0c84H4f0V9SS6kp5r7NUW5hFV1qssh
r80vL6vCPPaqFi1HJzK4FM1Ks/7FLdWEKZmZb19avYwYGObY/ls4hfxCuRN3Yu6Z4FchyuXGmzoN
lrkNLGKzRg2oXbV1gbBdzuJOO1DixD3hukxali2XbFha0NGsnh9MZQ/BPDH3YlZItmPWZ14VV5OZ
vw2auEFCUbZ1VeZeM8VTwy1ECSqfhrh0M/3dxXlEjuxYVCNXDtdJQIxBxSmUMH+NzQQ8zZGla2NK
F+9r2JriKRPLEsVGSXZjc0pRqTyroEiZP4X3rm2zhDqB+OZUlWdj6K39fW5r1SeArzt+2SxL89fn
luw0O371wfD0kAKAPaMrcXBqNMkykAEwJmR08C0vUzND3hbpiWTxhMMfF9B17fqayf3nj/0gxOZg
2oHlgyELwZVtPEIZdO0kMp4d/XDkt1pm+mtUE7eIB27+0oajaWfTq10OIi9tx16nQ8myi7xy2WPI
Zb1zwxYiBI3cD1cyvCoaT57xjNuVAZcIKx6AuWQ+vO821+hN5npNXdhjwQd5V+RduQsHFSRs6fIk
KpjzhHDkHOD80UM5HDLgA+CIQPdOt4MiLgtpXw2IdgOVKDdA2XfuYq4m6lOjfTDUvz7fh214uX4k
UEFwlOsm8K3UaGjdfp6IHo7Zog8mRGY/qTmH7skxF5ACnXFo7ikSHK6c+5q4rVwkYE8Ai6efp1nt
z97Ah+O4DOOe+QvmO0PNei8aOVwoeIak4x1aAUQSzeErlV0I5HhJZjw3Ua3SqQV1nQSijHZ4cb2r
QTUmpKnUTkjV3UZZgLl0/Tyf8YYfbApEC2v08kqqbWULrOy6SHA5Hgt39vdDxcIHR7gOLnvtXLi6
x+DQ0Tun7ftgZ7w1kgHqChoZGujTpQLyMpZW1+Mx0kZfzCEhFwMUfjFUp2Oq7FCdCfw/eN6qIUTE
uapfgtehx28CwaEobeeJbjrmuf8klavBgeY8KdroKmezOfO09e3fhhc4COHauQ4ANrJ4pHibr7OL
GIFQTcfOkH4nhMgTPzLnMowPvgnfAzAJ0TvAv22V5OBBll1MejrWVqMpMp+rKzv6T3AH9hop+rnL
++HjAuxVRLFlzpYlQ7hGg1y603FRpkqgM8EUdoigL2fS/gLw1Jy5TR+sIUAy6GkQpQH426oXm2kY
x2yp5+MYMrGHRBkNeoPcefnbFgLeIYhgqKEiw7ed7lTtkzCrKz4fqeU/edk/RO7wO5+n38E01Gdy
/Vf+aXMsIO31YI7AKkfv5L25CIOphWbkWAVzn7qFQiFrQJbdoNDrcA5acTEi4opJOMjLYZAobq29
KQ1EnSddienZLeUirREjfL4G28wCgFsEawUoEd364Ck3LGAkS2Lq2emPJB+GfRsqL7WEhhe0gcv/
/FHv4If1WQGsJLRYlIJ53GQxoOS4lFnYH3uE4DGk2uRZi0zdjK3f7ryugVTBm6AAjQaMtoic+Wpi
XXvIlra8tIjED/+V14FdAFIPGggc6On2l04DgSITA/AAoi8XF64XAo3xrhJsiucF2FM3NB6k91Dq
udnE0qpfdNo7dXch+3o8I5l6B3W/rg7n3nri1+Bhszrt0FR5YAngYeirr+mACgs+IZSNIENIfXeR
MRNVjcaKZRi3lRzuJplhZHOoEMvOI01Ma3bBYjFuFAxuEpLCve+WMtzxlpO7vqvLq6V00XXeBZ4G
4d+U9kIUsS2b8YxAaJvbrR8Cww5IIQo4qJ5NftVH1TAQiECPbrmopGki765gSLGEsDQORYSW5KAQ
rplix8931PvoMKMsY7VT8C3AA093lA6egYduhiNMR5sir1ueIUpFeDwF9Is3KDRNN4zvR67nQ+dO
xWGuou9SZe5jv7Tt14arYEcQEiYsp/IALJjEUeHwnRlBdYceIahFiHByOcNQWCPY3tdDljQ+r+Il
Es1LWPZhXOGygXWSJnaE6a8dKA5jLxDLrvUZxmWYuXwgrovG8908n4nr3ptNBkGWC0If/JfnbcUk
hbCQy45yPvJwVvvFa0YknpKf2d/3q8xgMACQroUKiLE2+q/ZNHSspL8cc970CTFDEEN8VF9qFG+f
MRkffBBGrUIRARpvDeE31gk9RpExW0qPPXSch24Z9L4Mqyz9/Nx89EEc0fAq1oZ55qvzexMf5CBl
kYkXzhGClzDmqHqKlzZ6CCvnbAtR/KRTJwB9NNS3gY+NAoO2ueOFFxjwHxro++Bc0MLRie9Uj+3M
r3yAf2cW7/09BLXtQBAGGSYAvnemHciuY7LOOxZ+EcQkn9HGc/bNLXWA72VW0Yu5oc3Xki7nMJb3
0QKeDGfnQx4JYn27oAsxPXJ44R2jMQ+eu5z9dASlv4iM+jQKgvGMJf9g/xCUQGgMphXA/Wuzmjf7
17E6tG0+e0daUSelRgYHGaIRpEv8/uXzo4IT8X4LEXahxo7hVAAl22yh40+5mVUWHEWYX3e6rcOd
NDa/sQ3AKtSDsOB5UrYrElaQ8EtjoRpJR2cowmQZ/foqcjNoypsZQSja5CLoRQ7EPeADYYkGWFNT
C+T1VH0HXJu/mAAFGhcdc4yTegz5a6KitgU2XlUq1iYc2tjWk/CSXDajD5SiHtWOEYQVcKLMm+MQ
7UWvgrEIniB/hO9y2yjuwDQerZWQKc55A7QXoSok6eSi7YLmKcgq26M4QXCUqujhqR3Lxk/yEQsf
u8ClutRfhPvNbxxvugym2fkmmH4a+VSgu6ZrFebqVKT8rlih+kOIUgMb53ClZdp0MzT0rcS75VNH
Lt2IeiYWpZVp0AZIh3tqH7mCFB+Yyzy4Fwwu7LlHoP4LdDR5GKdq6ZMwaLOXeS6iCPk7HUSiIdi6
orpBOCXEkCEUphUa2BoDTb6BuB/TfoBpOXA5pWWxbqIWLIPkPaCUApBrUvjj9DhrCmCOL7JdMZy8
uO5L60DO2BTfnX4mf8A6AIBDGVgLe1r6F06xwO67rT92MW8KMcWRq6of0AcBi1lxT54080K+15CA
PhvNChS1+dKt4xKeE4ogs3QvgG9HKN8hnfpC6ZRfW5KXBzPn9ktHw+WHE5DRHDpRO2jYWTID0I2N
i38IIfVUSQk9yrTzO5RlvtSL1Nk9H6MFM1rySdwRNfjqTFLzgS1B7Qz0FOBp4d+3fIYD7LlFBc1y
rGWX2MBvL+qiCPdWeGQ/457FIK6cNKDqzNV+7wAwRwcsARBpxIzI5E9Ns5a8KSdBoqOeoDdF914f
MeLZ2oj39motdwXwujKikLZt7nTLlowMjSVHhGf2ikV+d3DHhiQh1xjBztm5SPi9wcLzEP+izHNN
4NjG4YxNJgKJLiLHNoRuOWvkFA+dd9ehyHB/zl69M1d4FOguFDxFqyvYPMrJUBw6mYAcZReIaxE5
y84BopnSwILa0R5G1agof1JW2nvLbP1X3uZVGvHRS5XfknNlaadqyxUlWV8niHC5oYtBudDpfoLp
6xEmuORoFn9OrdDyoTPZfIWagCDWXqb3uPoiXljOr4zfAuTE6U7sIs9hAh8dLAg/4YWRZYK32QQx
Tk0Kmbt5/hUNZ4q0ZwuAyqzPzlybDzYanhBJDxRAqITYloEBpTZyDKx/dIVAfY9Xil03u+7Bb+10
8flOf/BBGD3FKCrAUHnxruAv4/5MmqyPjqrs2aWb10XaCojOP3/KRlz1uoH+CqP4UMyB3Vxr19/G
SlU0FuFQoKKHuSKLaS+766mquj1M8LxzIxAXfi3c3ZKPaEzdLDz1xUzO0Icb3f/rS6yKEbaKwRGx
+auPfuPwlTZF4eVGfM3EAC1/F9TZDbKcGVO1JGtyiBdWN+lmFQEr0rcvCwpp2yvcgvDFjQhKRD5f
lNUInUZ1a6ELyk5QoI+W99uwWxea5ploUNQYmMVNUF+V6727tLxJBcmkt2vL3tKrTudR/rcfDZIO
vjwElIjMZ1san7vhNNWwm0fi+H0qwVklkKpHSVdU34vO+40BlWT3+deuqMjp16LRQLS2B0AFBVzB
Jr1TpKf+slan62n2fpeQAq+VDZ0+ClYSKBgyPXigECLbJD6XLmat1VCJnYlt3592lC9DuwjlKwSM
EEyengC/6SMprYvyYMpEyqzqrhhB9cHnn/oBaHP6mA1CtPgQnqgKj9FRC6YKLUniAKbjOtCu8xCQ
CuPEptC8VCV0sJiHuKTIWIK4LKS4a42Pwr9+1vezVuGZFGyjXV1vACwpXCNIZxf+arsJfZc5Sy8p
ORLXb/b4Y+Uto2BfKiHam9Jfol2BkqRUysokdd5jBhhZph/E1RNqkRVa1OZjfib5/GixAHuvdg4q
TwpO/HRPjI6yJR+mtcTFGw8FSlJ22RrnknLG2L15AOVSo92cDcffUBBH9y0b/RRxImz+xLyEhV0Z
2ygc/7ZhRP72ygLB50YwXqev1WS564NhAg00eGMMuLRKW5TinbkV27Y8644gc1yDFSQGEJlsHIqo
UN04yRZ1BKRSz0Qv5C9Xuu28k9opKTTyjkoEqOQ0770FQ0ayuj94VPV53ApPRbHLuughAt37SKAW
CdKulTx21ETlzmZTcAZt+uh10WgAC4P6FqDVfGPHHZEFfl2E6qs3F+HdsoCeI3OR38G6o5PCAoGM
F5DuqROZvOIzAgYxD9UVo0ERFz7r9o2m7YH6qGHmvVFJtMihjycIFc5c9I9OFTBndP0Am0Z9aEFP
t28OAHUJdwqP7bxgWFtZ+cBDXX3HUFL/Rz5lwy8xGfa9yUubdo5F7M67CQJQVDuuvTJQrMsb4DjA
i/6eVH29gzC4EFKBtgLcFbwrulpUT5iaoqMtUErJ67FOc0bQrKqJxJkz7K7bcWp00W0EofeK1PoM
O3e6CpJ4WkT9kh1bGlaXhWtysL0dRgyPEuN/e1slqqmy2Ih5OXQ5rw59meX30A1gUiOuxMELagxe
dQyJ6YAqwa4WaAQJNOJJ9+4cl4hgXgYd2gOPRgpFBMVPzkO1i4KeJHlelcfPDet78w2qzAuh7oLQ
Hezsxq62g2go2qcUXwuIJy7GQIRXTtP8/PwhH6wZIl/EmgF055CWbtaMscyZyEiLr2Jyo1jkFU+B
e/apccL5XJj93ilC/ANaBMcARgAi3NP9cZWsZ5JnxdfWEX6se+qmRNXmxlSN3VHcjQuCmOqmaY1J
0SqcXgXZNABS7J1YwHzt8qXy71Fq6ezCyu/SIFf5rvOi7MBBj33J6XK2hn4N/DcnCng/5GkRhLcQ
5W/uFaDbMm/rRX1F2OhD8JzJ8ls1Tdpdm3qOxSo30ffQVrRfeQ9XHNOoKC8H000QyLC5R3EPa/ft
1IibMZuzZz4GmYhrrqon2JEJCChfiuMgsuhxrNrilkywQ/EyA7TY1W4rnlBXQVG6X2gCdW3vZTcq
ynSVOI1Fz5u86+RP4JuVgPhS4phYgO4O1thPo0pOSYAfcRUWdWWRbg/VF8NCjcbddnZM4tupL4Ga
u6ibwuV1CBQPg72vnbL/TnVeQ2pT2uFcBdtHy4kQDPYfotE1ED89AB3npIRbVF957Yh9xCuTtkCl
/hiLRuzw7L+rwl/FcxDFoxsUkJdVVn76PJK54MMYUSj88f3U061MQ3RGShgz0c6dp+lMIv5B4A9K
cyUAUVkBC7RVrzcTCZbWURadOzoXwM0cRl9FH8zPwzgIDCAH4X+Lgn4U/lZlSSD5oRK9e4a6zMiZ
mNd5f9kigNtoagJaHwxDtLnY+Ik8spoMXwGsmMuaUfbchGO0b8f2ykfx0BXiD/6AsgG0yQ/zP7WA
dltG0K/T3pjLxeH5js64atHkjIiZm+4AWFTt1Lj8QNZTneke9M4MQeAI9wA1AnIzh699u94mKyGE
5VOpLHogVIgeJeCtYonH6l8R8X9D07X79nf9xZrfv+3tz/b/gxZrKzH3SYs18xPaugeYtvp3J//v
/3nbbm39m//Zbs1j/0C+iJIn1ABwsJCwd+Pvzv7H/yCAyP8BkhlHG3oYNGdeMZL/7LoW/AOVdTjt
uGoBQAKkO2+6rgX/WPl3iFhx7/ErVJn/+3/9Of3P/Hezvk7e1P9sivfv/37b5WzbigigoAtRMlT5
PrSEqBff3GirJsdKNc63o+yzvW6L7tqOqr8Ph7COCzMOt/1kx53jgKNAdLNc9XUDsRAtynQ0GCCh
eIvxaiXmWyMlonuCGrW4X8rqSvsUcxKE7J9l5ZNU1cvRTP2LnuXPUU39M3wiZg1w3aCNGuDnN5vx
r898+1kbuwEBP5ojAAIBKr/ihvD5p8d/RNKLRhDQFpftEl6iWJv+aAcdgwknh9cXpcEIey/FA/Pl
fNXq5lwl9ys4+W9Xh1fAG0CcixBvjQPelS/60o8UuBB6u4hh/y3Uc/1Q60k1FwNkhXVopr0zZVQg
enPzb06mBCofwsx+pYvTPKqxbtq48WeUxKHeaLmoCmjWY5Dc9bcejOGfKLao7pVX9Fej1wWAjSlX
l5OHggXMhFKXPu/YjTG6aeKygVeKba+mLtboYBc7bhkhyLcE2qsiXM7ZydMo6/W7UfbkoYvcmqwj
BzpdeqNFPzvaTLdgsL2nMrca09GdiPRxwzr9lyOFi+nTZTnuUQfPBIqdM3YF7eG9cHUUO+PSdfDY
lfoOXNcbzr3dmg6e7gruE64jFODAYxAJnr6dKqSKytFxbxX3op91KUrUd3UFQh49s+9eMfJ5Vxgv
v1d5O12VUAhpNIciU+xDX9ckJAxLtF4ei+yMvX6/amtRJE4JReyISHvDOXayi/zCdOOtkeqHBdOA
wzAVZ67Fphhs3Zu17gOpFyr4VtAZluqtVxgynhuOLPGW1nRKjBnta/IQQ+XxpdDaXkG1tfyGFovs
xEJ9lCZBqLGvWls9V2WTy8RHoORjLVY5KJ2zIUUtSxFnlUcOnl2GZ+vVGsRzFKg7v1MSNYGz3UFO
Ej5WyNLqBJ7q58wbIFKTmCmGzziSfWFTWP0IKvND8mHBRDWJ5iNx1q0IS23SEVxyEUtQh27aBSMe
XPj6Fw4eRuswF0rbM6bj/U6sgQ1kTqjPRcOHbcGGWUa3UWKit17f2G9uMbOVnUX/IrysR6COk90+
84c969BVLQmWPvjiC10VSYekMUrHZ6iojSp/nXmt9WCeHlzUzeJ0gMj1wRpvy8i6rrPF2Ebzbd0O
aIyPrpC3xexXKUSV/WU1olEjIeN4uTTDeISqFfCG4sHFXBbVtzNv8v4KrVwSiGsg6iujvAmEHMDk
qm4JRXTdQEGYlTxP0T4KmwRREajWzvP3Km+URFhN5x/A4w3GCXVYwGJtz7MrfNylGDJJP/38zU6j
YXTlwtFGVwXIaqK12mgrAbFeaZGPZ8NjUNQ/WxfLFHJRQPruo0fA5F5+/rRNYd/r4wBk4Hm4TPgZ
dBNikT40OVjw4bFy9Td4AXow6FmoDOo966FIlY5kKor+F+1Ze+HRbzr6I6w9C431UsST6YCbkTA/
c3y3pxdrgH4EwINg3JAWbqNUMnHgEqNPH7vJ09/ZVArU05j6DDLwzr+6KJ2KXPRGhaISioJt5olO
9Lzode48zrTzQCOVZNfpSlwvGQ3TGeqymFbejzZAq68uiuQPVY31udzgNMRd1x8bHUL3ikZdHgKs
DcS2RIiGurqfH1FQMR2gpG/3I6PdLnBxN0QQ3g1RcBt2vroIMtdFVjZkt0FY3KGvAMJhTJXUMfVQ
D5CxrD3nZra3FSLMgL2SetgOEInbd1Md790yKx8jNIhLCpuFqHeAyL1gnUSvBCjrbBYUu1ZY/lRA
GZFAkMJvOsRRuzOndHUcb+3G65vgLIQIJEGjvmI8b1gLltfTVFGvfHQqNMVCa7QyhrTfwYTbu4Er
E1ccFSe8Yhhb7GX03B59uA5vnr65I8yte89VtHycxsrEXtvR3UQ9yAiqWr+g9xrKLOoWE6Ya5ewy
MmLsglfvQ3CD5w7sO9sA4AcHFVQVYmb3HSwzoYB8qiciHgO0rcWkER6k7VTbi6z3msda1Q3KTSCf
qElWJ3X/HXUJ37ua7yeDUomxW4IH1Uvv1l+mZT+K0pyxXO/vE17PWU8z0nj45Vfu6c0u9STycCCU
fPTyXqQTemw9jt5ywSc/v3bUCN9jaH+nkNBd+0PP9w4I0zPvsB7Jk4OCV0BHEQ/idSQXSAjw+29e
AU1glYB2Sz5Slt3pmdMnls/NDmxcdtlZx4mbPhN3oQ7aM8TaR1uzSlRXXg8a/de1efNgF/87r5YM
D0YR/N7rcTzQNQsN+Ukg9n6Zl2fOwitE+u5LUSaJMAS9OSEJP/3SuUTZFTNKPfKo7JIhU+Ol9jOO
PkiVfymtxuS6zri7qi9zTHWebGKWUB5GWi8oedHkaqLjD61Uv5+NrndoalknzMk1Cv4blo5tNv/o
ROVDR2mPvmmdfe57+Rkk/cM1QxQLBm4lot4FclI6i5G9fHT7Xu5IgapdWapvCjRR7FTsnKhrXZF3
K4YCbrhXFEmjQO90xcKJZj1ZSvWoRfCcdcWAoYOh2NNF/NGo6AZiy3Nluu+9KxrxUgoBGfI31M6+
wjFvTgUv5FIKGslHxVEDXGbuN2q67HKUAkBnV8SLDOzeFM1TFN5FvLmTo7Q3je0PBsjIzo07gpX/
3Ja+X3TgXkhVKEAg/NsWU6nzYECVNmyI06EnL2uCo+sOjwvqPNMla84p+jcVPfBvWIHwteEdotAV
yDld9GVoC9vPVj7WZOFlYkYFvorwHMVcZlrML1aDDQxDtA+VCL1K19SxFCTsEtqJ5TBIQtG9mF8M
+cxfwoyXP7HcfD4Tb2wqUF7fEr3KQD1xH6BftOUjkA9UWo6LegTx7d0Pk7O82GEUlyIqe4yVhH4H
07zLpkRtHcRmCukeOmBAVg9CzPGV92XkQ3/nRGX5Z5hrtHODag3Djzq/Z6nb1d5tbbm+yX0yP9Yl
d799vqOvPR5ODzYMHvgdgJlrTfxWqBKEWYMUpM4fy3pe4kyHeldCQHxRoyYykb3jpcgw3KTqpZvm
RXGA5tm7nqGh/eZnTnQxjy6LMTbxwugJ7cF7JVLqWAyOohMkCEEQu2ExXrmrY5tQ19h1zpJI2NNo
yrKUGR/TJAfOEmTkv/N6JFfcPKFNcvEl41GbMga5tC4BxKP14e1s0NLXK6DMG3UV7nXtl2gLHbmX
qOmz0LwhMTqzNu/uPNgvQPTol45uL3Q7fgN4Os2DaSEPMzqhxG7VQQIIsdqZ/iSbyWiv58dDngWy
DfIcBO6bhDxCT7PGQcv4xy7Qc8p4G1y6dVOmBXxRanoHTGWh7a4jzvJFAcJKoCTs75t2fBZZvdxC
W9tclVGJkeSs/ekG1UtfgMeEn3325+l7NlYCspBqRzuNbpCuzQ6ZC8yJDdgSbaBO/NuLBrO1pvBA
5AM0rDm9syg1g1C5c8iD1xUkXgyGE0SLUH9+/pQPwgXYIR+tZQH7Q+u6NY4ZaQF+UR/9ESUuVjYE
iGpztI/DmIR71tl7BanXfszqdm3hf8sNr874nw2Tu27bSjuBe/YRsLgIcU8/lFr00phmXj3oIXiW
7SHgdySb4+APxcRO22DXBcU1ZF/ROO/NPN14OjqMU3/bir9yVyaTis4AKBt8/l9vBDUMtBmIpNAC
6fSNFg2EPqdT9bDk1rvwMoBizixdDGhgZTKCtbkOG0mfB60rGJ2uPtTWXxKaDU1K0XJl501oOokO
iOoX6brsaq5IFec573etkysEXGfbrL5L1dYlXBU86DCEVhxbywlFMtOQg1YPg+vx3TyCWJURBK2f
n5V3WRKeAoT5dT4HKt+3jZNKKqgFQVI9hK9NiPoxT0oHxczZjKqBzx/13j+Cq1nDa1Q2Qaq1PRNi
kD5t0BjuAcK5PHVnC4FmVlWxRDeqpPDouR3/4NP+/Tx0KNg4SJcpZQZfFg+qDC+hbIQN8Ox1V0Rr
leOu9cRtHbZXpdcmpPJjaI31UB/GVaA8/D/OzmvHbWRbw09EgDncUlmtbqrbYWzfELbHJos5p6c/
H71vLEpoYg4wmAAPUCJZtWqFP5TnYM3j4HY+NO8/+vvzLUKXHy3mpYZckDZNNYxVci1iZpKFQbNL
j8JDn3c4HsPZ3ugCzxDSfOS8pWG1znu0PAo+4GTnJiLl8O32NyqGXqUxRFeh69PBtKrqgz+W1rOl
9edQYi4G9Ul77nWpnTVtWueojZCOMim4ZGiiTUxes/E8xpVyDGRaE5mvDkepGINnp4nEpVH8j+9v
lvtyAyoCTDs09/DOZpRx+3vzwvQ1jd7etZ5G3AAgWGzMLjK2mW7KmyDJpn1tSV5uQ2B/f+EHwZPe
BZ0bJI/m5sFSawLZqp794YdX+orjHlLJW2fr06euU/+V7WD6p1GY4WqVrIF7nxlxiZGu/IT7jcsv
mHfKjOVAtH4RqsBDATHrpvDq1PVbVlTqtarVwu2zLFt5ywvI1v92Jd0wjiP9MMYiizg9RlFfYqjB
UkN+jKyip4Uda8+tlNdPVlq/FJljvoRduy2YiLcFSLrKSZCBUF/aMV9T3HrwzaGpzjYsBD4YQ+rt
N1d7y5xabRRXDYFBF6uc+sU2Y+NVtacvAlXpyszSDzIKod/e/+T3kZYkhv7HnOhB1Vhq/oCfKktL
raOr4hvGQQJStYF0uYbbuw9/fM25vUBbDBHfJQ8srxFCiLUsvEbV0J2cKOg3tB+L3WTqH2plXAE1
P9hDRHag1fIMbIb6dvsu9dKM+ybLo6tUOh+TrIr3eAIhU+do/en9t3df/FEm2+i7oyuooGmwOKmV
WvZDHSfRteuVf3N0PXaKr1afAzv5mYyN/C8AojWVzEcPx6L/A98zRlukUXkpUrWPJHFVIk26mFr9
OXBM6ZiY8q/3n+3BN6PRz5wVOC8FzFLpL4TzO9XczR70FIioSWMeTTH8atW+eBplFHHfX+5BtTT3
zNkbpCi80aX4llIkPr0mVfGmMLOeQbpWezsU0wtDLxoeBtLliOwdw9iaLgzv7HPJCOsLYOJtJUrr
VIW+eqwCY2LEUlnBz7ZphkNbDL+1cIjforKoN+kUixXY54PvT6iaNxk5CmSnxcdQw9L2TT3XvAqH
2m3RFdGrlKO2YZFsZpVUbwcnX3MyefiikItjdk7Pkv7pIkSOviigHZeqZ8TZYZSDc1N/jNvfmqT+
IqE6NiGCIaPv6mm6kTvYkRH+W1Z+1n1QZqmLwsQne5JQfGnMDYisY9S3KzHl/q0QTOiIQDnlGIIH
vz1/qQ88NuL6vKq5fG1b563uZe2lVO2LLlfpW5+V4Up6dR/F5jp1hp5QXNBTXYTyoqgnqSz94Eoj
LYKuBAcMEa/28P4WXcDc5xvjZpll2yEj4+9z0wquJnDyqtnGTnLuDCfaMF78YibTlwnEXhpIl0of
foCUX5virP6AxZs1RoS/RecEV3bHXuo108V0RXYpCvdtoe47B1xX4nxJ/bNvYpHsQNB6/xXcBwXS
EnY76tTELnowt5+298tY77Sc6IOpi9tHrDW2v5VAz7dp/c/7a/1pNt52IHjjCJTQyWNoczfXSxot
EiirB1etjN5khSQsKYzAHbNU7TYIpuz1Map+U7lgXEQz+qsil/ZTo5vZUa8JxbEShvDAdOdSj4H8
O2oKM3GzRIKLVdjlr6L26bHDIP9MfwHeGAzpg2TFSOnr+pA+SQ5s7K2foCtp0X7eQU4xN+mQjM8R
lOm9ilDxi2onxd7vUvMHGqHILhWj/wXIm3+x+UgroebRt+dE2XMw5q3Qnb199b5Wtk5cCHFtVcdB
+Wr6ZTOvPvuqtNc6tT0bVkcDfhJ0tixohMyzlU94vax0iO/zFIaslNWU2M48UVzcrY2s0/CtlPBq
sA03fRT/dqZSHLqqjy9UOeUW1aR/06SRf7+/GR6sSwIBJAguORjJJWpFNYYpyOouuAaFOSKcqmuv
eWsHbwDarzJJ3GkApnnMosZ6en/hB91W5ni0G6nbSCkY7d6+91xq27JkpnCVVWZ3eF/8bvw02qaa
mhSAcoXgbuz9s1NIn2UsXF5HdVQPCsHIi5ow3Bm1AB5U6F5kW68rP01j6cUB4RfNqm306AD0LZJG
IWXV3CNyvMhRvxf0QjbFPyrogC8mnXrmuvEHs4kvqHKZbq+maGfGv2o4zs/gytcoNw8i8NxxodUJ
5cCBBbJ4S1UdVKYROZ5AaeW7kzPHRaM8XtkF98kPg0OuFlJJet/KchaUJ4Km7+TbXpq3XoeTx6WO
nOrQd5W5Zoz24BKbkeQgBdFlAk8+v/u/muxqNmnCVHvfS2m37WKni/YBYFW3tMxuW2p5t0kKdc1y
4EHviAPO2wNKS6YMk+Z21axUBcjH0PHkNAblBM3U2NQ51nW5Lr7GY2W5aWeGh6QdCb+4BfjbfvJf
tckOEQovS+QjKguyUVNIZwSjoecWtvy7bteEHR4FI5B79GY4iVArlnjxqUfHaZJT24OInB5ztTQ3
GG9Gm6ZS238IIN8zRSsuQzPKZ36VfbJLudpEbfhz5QTMQe/2BCAUw+kEkWTSk10mqU4sSUqDXt21
nbLiH9NIkhMFZEQqVvXbkQHv1qRYO6qm/0nSx37XkccjgzZsCgm1txQ2iDpExqWXRqSWp0TshyLM
3QydqqckCdfUE+5uz5nSSmVN1oYpFEpot19XAbit5QSTq1wO7UYeKjr/TfTJQaZtM0zOf97CLIck
PXGaZIzEev45f23hmFLB730toIRuI1CMU7ofJLvc2lWW7M0Q6jiXbrISL+8CwbzozH1D3Amx4mWG
ULGF4SKxaE8nZkNvOnGrJh1XrqEF/4JUTEOkl1c4ixE5srW01qNuNXNZLhwvrqMDbRLa2hlA3sht
25MjrK2NQ0oaHPr2V9I95dJpiGWv6z6pec6cpXiShngbuOXPQfQH+Nt7o/jkO6g8i45/rnrKPHgn
nGmyXoIXUPSlelKVWfJUprnkNQwOdlbavVlTFR3mOugjMLr4mAisV8fKebOw1Dx3aTwnKj6zKxkB
Rlr9snUUjm2uVK/30QZtCz4XX4t6GZvARflKRR73A6ID15Zp+j6ofHEMKJJOVVe5mGjFR71gGkzJ
ELzYchQdHIVTpfdhe2iAUQVuY9stKpe8NHS5fwVMI19Bg00raffdqYH2z3emg8h4kYbN/Hb/2sZ6
UFSNEirq28hofp9mP4LmtZ4pW4no11S87ptC1FQkGhxQhl86vajFYjH6NGNAHVdItulVue5ZYujd
8g+FPyisc2jW6tOc7+q5HT2ZoYKETir/0FoY0RLzxv37Ee6+2kNclotOpS4GXU+ovf1B9tQ6pCCq
c23hox2Gtp4w1pIDmpSAh97aqRfPVed8xdJIPfQ2nCp8Q1V8fA2Nb1gO6aE0kDv1jbL+iDh3+7MA
pz+5st/gKKy1ge+Ojv0b0LKyxky++2z8cFqIs94Ic/i7MlWPi2nCb1G/Ir+2mwZhbSQ1f2VAx3XB
AOj91/RoMZCb9LJIQuYFb98SeKxATypDv6ZxPF5MAz9VP2Pa2ODKd0RRT11Z7+5E83A0X3TklDil
7JXb9WC/MLztWx4O7zK3UJ1ka3XyWpR7uAq7EOEWdiKwvdtV0hTCvV2Z+hWVw2HTFSUAHEdbFT+Y
t9DNJUoEoAPINYqW3CwFdrsMcOkIhshgXVNF7S6y1LSf8jjot23dG2+2lsl0PVMqjMiaJDekzY5i
QQuT3FJzO3RTcLPfdR8k0KYOlfgtJ0OZPQpG/7fVjNYXe6z9D31bofARZPKsM0bWuklCejiUcnKf
ud1Q2TvVyoMXK07jT4C+AfqIoa5xSPCLep+hvJZs5DHHEICsJD1FlT24gcR/b0ByFt+dsDsWMm3c
jeNXarWZAjUs3NLsFGkTdYm6ZUDicwECwYwLkxOiSM0OmRVl7+sJ2PciEEPgdlbib+GnGcHKGb7b
nNxUKhFsxs5yIy5zY6qWKWwLR77qIhOwyGA8NUWt86sQv9YYNKxsTu0uKwJXj0LTDL8kWcZ76faD
NqkRd00yTJ7SyWfb+qp02remtS8iTIApV24QnUv7Wx6Ob30Suwo47zJKjtqApIqzoWG6U7XmqPZo
SVm/6vZ3ov9iKMysWGUuLNyiTPYNU2XhS9tEfUW2142j8KlgkJTRtEulT3Y3Nhv2yWuLs2muZDs5
kbZNvzIfvysG5qdk/ofnCQQooNu3T9mSvPdyX0weniFU+mpVX4agTP4VU/fx/ejycCWoEv8bjDDa
vV2pD7Sws0N98tBkHf9hyP3Eps5OU9Mku/dXuq82eSgayhS5kE9gaCwCGYhAxTedcvJyY3gTtf6z
TpJX2wQImHfI3KF/52LB8ltU/iE0ajeJkmvPpRyH/bawaeDLa4ZW91ib+RdxKZJHIkhISXT78MiP
C0x1w8kLawv96VbVT7naha7V6H7gApcrdpU6mIc0UWx8J1NmNea5xoPQ0wYp21oK3ZLOLOwXSysg
//ZJtTJwv4uS6GsoCPySWvMbicu3PzCXKf6s3FI8aXKik2GXZIBxfV35MHcNCFYhr52/DHMS1Mpv
V+l6p4GEocpeTN23V9QeSuboJMapJxd1m9C3v7a5c9VyRz2aCZRIf5LByEFQOcw21yFHvrWe4V/+
24czIkqIkE8ZK6gQS3q6so3+IFBuQjrZJt+Ky5d4Tr69OBtxpBeKHkqtZ5ncgp0TiYOlY6WSKhMC
APJQJ2cHfY5ngcW8C3FZPuRVHV6HrAo/+4FWXROIjhheVSZRCiydMmRx4FaVg4he1Y6bsKgdiHtt
uukYsLu5sIJD11qS5WoInbhdrtM2kxM8fvUcAURt2jtZWv+M1VpnzyDYfSoNP0A+c2wOmZNgqKP0
0IFGS+xpI6gn9nm/C5uo2g6jKs4MH3+lo2gPXaE1H8TY23tJhK/2qDhsxEIR3/pBdpB6z/M9A/1h
53fGC7f2pYbJf2ildM09ayEOSf2BrjBEaYbZc/FJhna7HYq4EnKsNYNn5io3m2M0wSsC0m4f+BPA
/1LeDvWIsnLkvzB9tzyh6+MT8EFxrabS9rSCqrNNLXHAvA0ne83Jn5o2hNJRB8NLAb7kafRj65eu
pNqWhr/sllJRH5GC7lY29v1dwSCB5J+/QP7Q7rh9EDQSYmMMw96rjF5BXJhChO3bHapMkX+xu36W
jcD5sBm7Zh8PlbKGVJjPzWKnznKCKGLM+hnU8LfrpyUzjlpOO0+NIuuzItXgnq3BPg89GSkJyHhQ
IlF+ao2g/lZLVCntUG1rxe/doLXF9v1T/me0vvg1ELOAXKEeMANvF8FuDDS1a4vG8mDxRSfkFMC5
2pNhXcxhfJtwke74dSikxVGn0WqP6u9pm7c/lTYZ3xg41B+1DmerlOTwOapk5xUpmvxp1DLrRarT
1At1J97DEMNeqsDjhNl0tG8mvKMQsaO0ccaU67UOmaqnemWcVNGY30arDD9kRYFS3PsPe5eWzGhN
MPBk5/TS7ka/uRbQ8qzs1tOUotpHaR15YG6iAwhgZVOVKIK+v95COYIz48wzZtqQoKnB3Sw1UnoA
9oWiZran+FK9tyC7f6OACJ6FU9ReG1fyNqqUds/u7w76MKE+m+jdv21o5d9B4VU7Iqq6UUdIc+//
sLsLhAYCA3Dm0sCN7iuVsdMiPUN1yytKhpxdnJunQu3XlIHma+hmazE1mYttZsWUKagt3G50Tcki
WRWT4zlq89zlSG41an+Gy6j8eP9xHi9EpUgDESTFcpAapaGRdKHpeBjeZM+mhYEYUgD1oajVNTW4
++qUhwLMN0/b/zTJ51f7V22OjLM22mpie1I3pv9mWaS9UoPKX00EiDwnmsJLMoovmpSUW4zM5gQx
dVBPGA3XmdL6myRJEcjcwjyO6ZhytUgRSoZSd+wpwjtXo6UIE8hwfr3/hu7u8j8EYUbbKvoATAwX
v3psEzvKu8b25Ayni0FWcH8XGjJnA0oLl9genWfJyMZPUxmHKzfzXVuZpWfINhuBfgZH4faFdbkR
UujFjocUY7ST+zcLKdxtbyMV0pihG4/+Wvfp0cMixUlPg77rvbdAZQRCi5G+9Did8RYPBnPbFVnw
wmdF6wZ2XnixmS01rhkOax2mPwCIxaanL8WhZzzL8GZZWg4VXjxxXtteI0blA+6rvauFbbOdKjt/
jrtW2Yvad/ajXTWFG9j2tDWQgd5kWh3sxVCSNgRld+mNilFdOcrfpmimyaB1WyII3aZUkAhWu9UE
I7KNG/kyGSiMGVHYbZWEWyv0R6naGtSsuwki57FpQusPIyHYsQka6EZjgu9lNXpSM2wCmjn1po6k
Bmf3osp2KGfqmKc4DvoAcSaOlSzEGVONAmlK2MO67Z/8rCxOUdA1z5ETIz1c9rrm0uAQ+BkO48Zs
Ze3j+5v3jwXA7TuFEz8jhchB4KMYi65AVIUYfbSx5uWSZri96OAylmn9LNIJmxajQeGr4dU+kdN/
KptE2USNKbaFAfKGXPEDKl14GMDDg8faghPw075+tnwMVDF8XAMr3McifisYBbCPNNawVLvd7kpn
tlItEqZfSa189+1sp01wuoNJvL3/Vu4vM4YQiAfK83iIf11c3ANSoeB+Gs1TpivJKiDV3rKOjVp8
HE1lJWW6vy9YYAaOcmcCVlsGWCtHZEVLDM0DLde9KHVjbDByk7b/+Ym4nPlItNKB4CyBPuagIjKn
S5pXjir5V9fKOwzCfoQ6IrOWD/Lg/eUePBRYdkb7hHIQOEvH71JJ29LWmVNOUs+c02p9Rmp+3658
p3uIIU1angu9OpvLCeHq2x0x5lXfmtQHnhwE34wWS0V39BXh1nITubJZPIlxQCp7SKpdVKf6qxrG
H95/0j95xuIAMRIBJkIGD65JXmzKZGimXiknzWumON5padIfp0zY18bwX4FTjF9h5HElGFWefFYK
E01ouvaDA/O7jUbtuVLDf4Qx9s8wGNqncuyHvdTISDrZcb53Cr++BkoeuOGkdyc/6WncdfXTmOhu
E1TwtGu12Nhd+hTFUHMSANv5zgJH41YwmLdVIMJzlCn5Wu419/AWz4xjPEMT7mmq5WWRjA4VtttO
q3sibU13sqzhkuSkWFqcqF5g2eU/leRc6UgR8ZgUAGtQrO7r+y/+rtQgG4C/R6pFEQ07dfHejTCg
KY2JsmdDTjq1htHSl071pzy1222aNd8bo8n2oJU9sxy1w/uLP4hEmoEBMdc9MAJm5rf7LleQhOqt
QvOS0LioXaMmLjqIz61eAUl+f6kHR4nKG2U7mM3oCiyb0YolxlGKctvL+1H8CJzsW9mF8soufnSQ
+IzkkVywNCasOSL+lXpJZiFLksYq2mhCsEl6vCocbj8movMIqY4uFhq6WOxlFpbv/q8yhrfz/oPe
pxYKTSH4FGiGkWoai9otjiTNbrXU8VAVv6j6+KKOafpqzjKxY5mnFyfiSkyLbiWHevB+ITHM/R7y
6Vkg5vbJp6ZG6iolwc3TWNkXTqDsgkJay9cfroJdNbGezQpG+HaVVEk77AJ8x5Mgnl4TIV80ZUhe
33+DD2oi6GGc75meP89LFq/QaAOnbgfT9opEuzIlDFwFAs9ZC4vigj9B+abl+visW91npKTlV1TD
jb1fW/U+0bP+FFtBc26NZuWCuz+oKi1VmMBIYWApsITrlsrIzAhcltfp4zepq5unqIQ+6Dt5h1GU
3MQbzeyhh0eEoLPk6/bKXXS/r7hdHZbHwInvu2QTVrYcKLFCVaH7zXjusz7f1k0pMCJ9LettJWXZ
lqblGrRp/qC3IRKOAInVPG9BJGF5MyWhkO2xVCzPmvIvSdwBN0PPIu+jN0a33zWp+4+GJ3NBTOlN
Tq7yiH9sT263WNzFSoAp0eSRm7WHsTLEoUC4cYZvVs+KGewtu1Lw5UAaHq5CurNbQ9n24Bg2DO7b
tU7Mg+eHnkKdQNyCcrasimSp6ClQCc9tkRk7OeKScm2BjHrMZOWpxsHDazJb+Vd2Agn9gnYzotHs
oFA3biCQa591GYkd1Z/SXanL4bXQ0LIGnwzV8v0zc38w8WuA38v0DdcLpJVv31qEhKpcquSUii7M
q+lkz0nbhitH4B7hgho2W3zme6MpyZV1uwqg4zZSmJZ5Ad6vCVr2dbiJRDPs07F5CrH53hrNNO6y
Vlb3jtZ+qCdM4jD8c36//7T3Q3qHKlWTgdsxOyIdXFSMmKa0pLGS4vWjEp+CaMpPhW5QANFCijrX
kQr9m48Y6NbM2viQ1NZ4FVp5aqEPfq2Dwn52ClQwqfkqypoxK9NToKbp2WnXqur7qEFqIcMxm81O
aOUtAqbJwLeWIsX0JlWafgU1+kl5p2wzX3dHzTqGQ/QpUerpW4701cqW+NM8uT27rE3/kCM1D5yX
yBqpnbSodwbTc5zIpSdyaUqtcGMHRS3pPE0/q/Tfsht+5pHtAlA7ZWZ7tmlIuNlEngedxbFPQ/Rs
NbXb2U+RiahAE7q10f2SHOP0/ge9T0TYu4gtAKFFg4u+ye3GCsMcbGAQ6i+hrf/OOlG8pAg/bh29
C1dWuq+J5uoBBvyc7sC7XBwUOYhqKS167aVQRn1faqm27xMr39UALnb0KeyVdOB+eMVaKFuBvSHL
ROZzcTEbcsNApEm0l6r3bdr8qX6QEgGnVyTmTzVzcFUps9Dt53zfiG3+5oc7WiL6x8QMpW8InFr7
qivFJo/MtaThTnSMUzQr/tGyn0Hc8hK5KhHd81FrTC/wXwAFFFWxy8fwZ6h/kVJlK9BdQkb9qcuy
S24kwwY9HhwtfjTG9GoG9VMtHU0byaOPEqRjCQ9eR36p1Gdhv5odiNswoRDXtpWDoRAqUAMo3KE+
Nvmhk6y1zf4g8+NJyKItDa1pxBrmAPlX5kdxP2Umf9FgCz+HlRFvpamq3CZqi9fAt+Mtfrn+l9ZU
agwdIaDWq7YB91cFlQQyWQwM/tSKi52FCJjqBJGpemYvlEuRSK+p5uzaXn9WUK094Sf46f1D86c2
WB5wdhXAZ+Yt6Assst1AacwqHAKqYQPVY6PaYea9DRF0j+t6F7dvNmh/XQKSLov9NGabNgQaaean
tMw/B7K5Kae3wS42snEO/Uuu48whFd447JoYf5dGPSbaZogb5Imat/d/+YOLhHcFb4owghI9Bfbt
1yrl3MrCWFM9yurhJUzz+A1R7sizilrZcJdxwVtdsDOQSz/UtW7sfKGKbT0BRH//l/zxOV28Qxo8
HAMOKLXv8kobMFSzuzDVkZObwB3oT5EtbYpUvcai3znxmxK9pm20taXwWI7NiUMEUmDE7rzc0TO6
OuFeDaVrV3wepDPISaP6HEmHCh+azv4p5BcDWb3iqsX5RzMoMVDP0BFWP4vsZMoS/0vgWVG96/0X
v0NarRGBG4QAIZr4p68ah1KdXuHUf0iykgZewxxkkqzPWes8z8oBlC5rHP5ZX3KR7mE9SdMfTRc6
LJCNb7/LbJhjKEUnexXiTLpE2MevxYz/kYZ+05L6COs6Rh9p+NUMGzPZ1YTXKZdw+I297qApm6Dz
6KYNPXaIAax5mNQ5psutrX1Dos90rSx5Rc/Bm7J903zK0RaSjeP7H/RB8YC4BMwISkxCGwqst4+A
bgyiclU7eXpoTJdQUpE8oFq8poWf7sWkJoeozvvnNvejgyxVPmD0OMWjuq/brWTIyZPVJe0pDLpV
Ofz7HA0AA5kkkRYJMHPpE9Z3sYaP0Th5QyPOUY1RsjB746jYeOVNCJnT3E2bbySi454krvvZYJqz
N6ZIdh0n/5j76fAFaeOVIPIocDL0hVsLioHBxdIIuB9UX48SKG3kQsq51lW85tLwFDGlf+3SUBxM
s5J2WqWCUaPTfLZCbU1l8f72p/WB1uDMRObVmIvbv5OcyMg18B2BFh8VZALACMDYeprCcC3RuKf9
z20WmnrUNDbkgCVjxPCN3Okaf/Rqe+zOyG1dJr1Mzga0tecgRiCv7KHJVJkcfg0A0zaggFI2bBdO
T9zC6TaLEm7FQhPts9OpyndHCqwjSufmqzxO1rMmfHmFuXk/VqeVwJYGu0SYR0948XpaJRZ2WTqD
18rpGVrF4ImGwbcbyir9QGG4CRHaNQdLf63lMXySBYNzvMuHc9PFwRl9RMSr7XB8qat08JQ0sl96
w9q1hdVcqhhZZCqoQxDU6BdkZXxtGyTrTYRZVkLto8wLPyFEm8AHgMRY3Fb4Uurg11rtBXPWLSIJ
/hYYj9dNWrtxCn1lsfuzRtZFncwcC8gTJiC3UQDonh0aZam9DFKrbEpJm+3Xq1/vx5r7fQvrh3Ex
MYWqhwvtdpE4GqMCKGri+XqYeaVdv43CMZ6nuPjPtf+8ECPS2bOSS3PRp4P57ne6WieeFUjZ0Sm7
f6vEOUe9iDa9El8ycn+3itP/LOMEXH2275h9PklslgGry/3YieQ094TlBJ+1yfiqjuFHvYgBszh2
e4zD3N+//0rvv9u8JDwADdYM9cDiAvJhZVvp1OSeFNjmBdkf9dIYa+Co+0xtRgBSv1JtwBe11Nvv
Jvdal6LyQa4D9GMXNaNNzzWPdpaZqu6gqgMODl28cozvK0GTLisKOdDVKAaXgEfLzgJfTFbhZaPR
H7iCpbe60NuXKrK/O5V+YTyu0IPWxkvu0+JYOQ/33AC+5d/Lzz/vr/xYWJE0RXFdeJNc4X736ifP
EqisvnN2Wt9uaSp+9NPuqAN3z9sfud3RTEM7qMo+lFHDoOxTSe4eN4epvOAI7NJW/2YX1dXB1G/T
Km+hs6bX+GgnUG+h5sbQHgLV/Od//WBHzrLCHkVJwxgF6cZ31J3t5PHKe3m0FZi4UP9wBRJcFydL
lqFIG6FcIIMTB6dEhLycOPs82mnmjlFbXa1JXyMtPlgT6SLY44Rz3NWWN65ajmY9YcfqzeN9E/Sr
btRvhpRuBbr0UelvKrSd2+4H4hIvUfEhdey3vJM2XN5ntU+vuhYesn7tTNxHZ3AJM9qIrQmQb9nZ
HaZ8bItYybwo7/9pTCunIyKbp0lPUdUoi9Wy+P4lgMAjOpMOMYMhsN1+3kKtsM2T0tZLOj37J06S
YF+V9vRZjCqQK1XATU/0qH+Ja9U/NbrzlnGgP2WiJBuy0BmsfDBmrmMG2lvaZOIUFdb0PXWM8OP7
AelBqTID6Am85EeIJy1tvHJhAASrCiTOSV6OtaX6l6bXzHqjm/GXwWmuflbvq5wWn6tIZvapnPCk
zqk3Vu6A+w9EYTtbzMyod51e5O0Li2zckJIa9KJcoU6qSb20b2unPOSFwbRQydeU2u77zaxH0jGH
SmbUy8EUiMMyyqFkeaILYvS8ymJnNHb0nFb6vrEH5ZL36Aq0Yoi2K298zmduSzIwKAxEweDNExR9
cSZVa9IwGLdaLxaysRNZrR660ZDOfg3DI8W/9zUMBihDRYNEGpTer4I/BSOBh/AENH7bp86aXM6D
3Up9CBAKUBSb4E/d9FcwirVqkFOGNl7aqOaRTNY/G0aZbZnS5V8B2zq7Lhm+vv8e7gMgdwWYmLnx
bCCZtShkmjHoS0wXOxrhlKS2ElubSUHz7P1V7nMYkEp/SCLInTJ/XCRKUWlIUZVUpYdYRg1+MK0P
tlLIr1PoiJV566MHmvlDsHMBCPCNb3dw0STlaNt+4Q2CvMEH00JPqJpW7tk/I4nb7TNTf4FXEFx5
b0sFK/iglDOZ7L9ENVNoc0yyEwnUJUsNc6PWotwVufGjGPXhqUNH7pfTQGnXLCrspIqzXcsUYYeB
U40v3PR9IDPa96ovXCj0GloCCSrVhZnuRqnTf/7XL8G+oiyBMAz2k57h7eupzMYaAVD4L13Y0qeJ
4e3lZlYf+or27ftLPSj6SELmhFLm2xPyF5+iTpH0BQ5TelA9vjdUeW+i6vxdHwcB7oS24yZE7qMm
Swzv7WnWYmzqlY03L/H3Z8LSa069TLp2qGIry8fF/8aqMqNpXuh3SvveFsFOOKP9ubMTccSQRhw7
o669LtQueZcEa+JjdyMEvIlnqw164wjizDSf29ctRmGJwu6tlxbN56feVsuTKIP94M9Sb3K0yyJO
dajpE7V5/FW0pn+SOuh/DfXGWyF16iZOynA/huqXwc/6Yy5WjbiXUQcxU9BwjN3mbgaX8nyg/oo6
ThDAGRl1ce2c8t+w7w16LnZ1ko0497QKwKwmsvbLytaYk9+b78KiNFLJUUk4+cdi0SBDix1OeXRN
NT340AcO/CIjQkEmYeRpD3CvkVMNj5KmNhsskrMLEuopDsU4ScKDKtYKguW1N78DOjn0TObshGrr
9h20QAmA5Nni2kvOj0htvqSacUhsTmRW5t3Knpyf7e7Z/1pscQSpmQXtektc9VbYTz463CAF0Mp9
/xXfPxLExXmUS3JLUn53sypdgPdRJ65q46Qf7cSnBuErb6phwLWZinLltC9DPG0OBeAiaQwnDWWe
RYhX6ecIP+Op+sD4MRl6fDLipthgebp2TT5caZ7fUKJycy0jPDae1G/tIK6Yh9iGm6Hd5SZDp00u
xeOau+ZdoP/zXGS9oHrnK0VePFcfw+QkxMMeUJpNoUV7zZ6nVwIJwX4Yps3kt29FDOqIdjhMHGtn
BONRTqd9kcbP4zTCr6ApnlDAkNi4yKrsAy24oCZzFkG8kvQvs6n5t86Ec30G5HGfL34rMnqWH5mO
uIbFqEIAyey3qVGzXdGhQ5HLot/mo+Hv9GJYqzsffRMGXQZSjlSzzAFvDxD2iVWV9aws8Ih2MTnV
nkTi+24g69l/JB3ND8lkeH5OkChc8bdLSbglG5VAhisUVrrpcWzYSE6/agp3d0jnkAAkj21Glrgc
a/phLDVRF0TXAl4jw4KYNAwm4f6/H1KuBsozthYCJvMh/iv2mogcQlHsxdV3/Jck8Duvoid7LqV+
eBHoqJ3+P8vNPF2ULv6PsjPbjRvL1vSrJPKedTgPjVMFNMlgREiyQrLk8YaQbZnzPPPp+6Oquo+D
YQTbSCQShtLa3PPaa/0Dxi6rCxngDqYnJXsUmgdCpPpPQsxqZwnmNzmVx931xi7vFUaQ/Dh1MnzE
icTO+4bcqlzGeHY+qCM+mmMcvlZihVRXFw/7NDMfYrn5w9iGoAmpBQbyLcMM6vW8xX7GTK9TB8rg
qg6uOB1rD+nPzu6Vatg4XS8yHUtbEHdIdnDALjDr87aSXoNQlcsakA3FkxvfG8mCuiPGra4xtDfC
gL2pGZrftOJJDuTDGL1L1Ydi/BBmD00N5FC9kcAwyyHp0HT2ImGUndrIP+C64GM31HpmqqAkVWx8
9sU7k88mv0eucpHpA+Cz3E2/LLihjPTR4nl5SjDKseNMGVx0yoldw9h0k0orP8UoBtp62+r3ktj3
N72EyktsWFtu7JcHBh9CIQyDbkaQSPT8Q7S6rfU4QZwbt3XpdinNH0YhgtMKeHuj00ufzu9bY3EQ
AKbA4cQzZJXtQ8Zfq6xMGE95GKDYhGqgN4p1/un6cr+8b89bWXWoCMpSr/1gIo1pgk1XZAwcTGmf
KBS1/KDcX2/trWK47tRiwwY13UAs4S32/mUiJQHhHbNuplOQS57Q+M+lKftO0kAqDPEEuKmGL0Ic
3HXSXR4/6MNNXL2P4o9TfNL8O3n8HpgnLX6Qk9zOJqereqfUH4DJndLypUm+NfVNNvwI2sCZRQR4
PFn+Yc7f5g4pezwGrB0pF7vzvwzIi0/WjWWi59Ii/v25LR+CEX/Bb4OlYFJQw7g+xAKWuNKToj0K
87Mo7njZCsNja6EXFu+16qfVHwfpI7L5PelIzDdsI/wpWE6hZXYfH/RFZ+hbHuBNn9h5/J16ehJC
YWlejOg1z39mMORNXyXMuJmaG0n+VFr3ZgcCSnZzpIQF8NtGesT3xL4+/hdvG4JlsImLijF5edIH
q/2PGEI0hrylQA92lCg7S/qIDL/2vbXG4LaSwwB5+Ew6QpdQ7wpgfTa6u1hmX/+KtzB5tQp4Vixo
QSJ3FL5XF36WjCZkLn84tXWJ+YB4E5eHSWtfsJAgURSmrxQBU3dOte+SGTui9BJPZPpyuwOIU2Gl
p9z00XyXNp/N8ccsvVrSITXhcwj3nfoigKwo5vJdUtyOrRcXxie1kB+17MUYqR6jjOGQttu4Dy8D
GCDCvE0pdnDlXlB9NTEMjUFPlZMcwb9WwmeBzKkTQdLx1FzLb9HstxWr0jaavSjnKm9lOvCgizkc
IIdVSC5VORJn2jidOlxe0Thrqv04I36Zan67V2MQeWgP99LnSPH3bZanT0mnaO+iIi0fkqJX37Vd
5zs60Ng/vrBJy2AXaC44VSA+q6OrSBItTONAPDUI0haIV3tqn5sOOTO7WoBo15fT5UG5mDcvcqrQ
7RcE6PmZjJ1yIE5RQWtI3npT2eUQYMctMMRFcZTB5pbm6F8kNBE8Xm0dA3quLJUytPZMOPqcyO0R
KLOdpk99lrEG+5BSmuYEkhA4cQA6c5a+4RH+XS9Kxc7r5gmt0X2dpE4/wrlXZmPLzfoyclmYddzq
5C14OK1fg1HMj9sJeYNGa4dHmLDRA7Gv7vSm8d7H1OiJMovy8/rYX96H/FKGHzlT0MhAu8/HHt2N
Sic9Lp5kAXZ2a4WN1wfFuFP0rfj5N3sMpj6XlUYxcaG4nLc0Z+ocCgHQBQPJMzeIgDZC/e1sP5zv
gnBPYs3/Pmjdh+v9u8yEMOvEHSCJAFwDAlvuz18uLCUrwBeF6XwaYIh/zAAq3lL+KhDdlyYciQX9
FObVgPEN73xVEL4XrYB+VTSVTqsEwCl46+17WKlHHRa8LaZ1j2/UkHy9/pm/mXruVE4D8iELtn+1
4SIcPuKp0dHvUPwCclcjPeZVo9+X6hw5Q6TFO6Xvtiqgv5l7EiGok4C95kWzRgvkyLnV/iAxI7ya
51EyyXjjCQEcoN9YZRc4QfYebHNQkNBveEKtxRwnYQKqZVrgVuRYd6Ve1B/Sev6QlskM6tJq1dep
QafLKtNHqgC2jmXml9LSxr2KtuKXekyelaCvvb5VlD+O0uCm6Lzn+DwyFmsamZxmddiMZX2ivBGg
j4RRfTmW2cYR97tluFT73u6XZZ5XyzCtSsAzWlWfomYGWZSG062JiJ8tVUDoWkVQvXisdqLcRh7B
iO5GxoAceF6f0ItQdgCzcq/oxC9Qz2YnXVxYsDQetz5yuW7Or3VUsHi/UzFkJMjNne8Vs+3AYetd
cWq7zxGiXzeyX9c3aqoNn/Mc2EweWBAh/Um7mzHkeWhxYNmJWRl+7sThZsj+2H1SWWTzwDeQWaCK
xgv//HuMVkYuXKvLUwg17YOqDeX9bMZ4pEfWZ6GJjad+ArsvROadUIfpydRD/UVGMxQTwuFTHNXU
TSox/fPrahH1AZZIzYQ3+vq66loMcLqGqmoahOVz1BSh1+fJvLt+IlxeipRGuILBpKP9AObzvO8d
OO62Amp/MswsvOvmCOVffTI3Vv+y7NYzjgcsYAGyAMiHrM6dNAXpIFZFBRmfNxGEympXmdrs6kII
0H6M/7BIskwobZGPJnjEQHzVqUEzy3ks5eKEw1h7K3YiQeBgbNQSL481zhkKvcQuix3LeqvJrRjw
+tZLhDqCAHJ581iMUvrdQoXx+hRdSMfRHVJPSxmLa3uRPjufI1maQyMVrObERYaQRyf5B9mI93rc
TPsCXYgfZS0foradvvbjFDlAXTunk5UEtWjlOTbyLY2yC8zs8kFLgmoJcRCDMlchTtmCw4jxlj01
4XDoVM0241KyYAx0/mJ4nohOkQ3KU8hGdgtL3IntYLmz2HWfMF9c2J+qVVCwLwbbCtGusVDgvePv
mnaStT3u7Ijicjdq/VczizsbeUm851tLPDZFVDti2tazHSoRELo0U75dH+wlPDhbqVR0CE8WSDd1
Uyb3fKzLbpxR/JzEk9gAYVHDOUIOsLBuOgmtkCwzo2MPIvO5kMroGInC7Fxv/nKuKZEimUaxXF3I
b+vEnJmGtTXHqXRKxyx59k3rUMbzePBTxQNtCeK9b/w9kl9f8zJOHK3oddfA0kGescyb5iHfKARe
LHI+Z2EtUWrHjuDCySaQ9JYCUyadKOCnN6kchHcTFMCXKvO33pwXJ9HSFDVHiHesLyRwzkfe78J2
0qxCIsNQzA+CZjTOKFMnvz7AF+EhrZhYtZKXgS0Bm+S8FegFaYjEvXhaCMJOKrfZQSmkAc2xaTyx
teqnStP6XYXo+sa1d8EToBhEYpdX7JLHo+lVBwGMV71ptc0JV2es5bKk+SzgFOKO2SDfVq00HYxQ
+5SLgBHjIgA/id3faepC82ky8JWloNxjHxL4TymC44eyx/K3qKuv4NYfeKmLtpRY7c1kjdlJCBvu
cVIzP9V04ZwgkigfSqSzPGXEmnUoBa8EJeGmuSZ8oXQiexO+rRtL+SLWpLtkYiGs8i8Fk1UgnhaR
1WN8TfWxqpFGJYflGjOen/EkYRagWB3aVkaylThajvbz/UurS5kGOCHOQBeOmsZsJlmvNidE/vYg
O4zmo0YWUCh7YNK7jti6UhNHLvZZ/Yw2jj0MNy2EDCH/HMTgw7PHoGnc5ZgtVZV856M/IBohl4sG
2kGI8bOyXspB9pI2dtPivg0FXBA8JJzDjgqIlB1KX8HOErGdqHVMNdkFMsMfon34Dt55kGiO0BZu
2A9ebMQebLyDkQ47uLguingZEIWwRvYzDw+jmu+aOHWXQDFNBiflr/naLhkPrRoA+gSyAsbY3Cla
7eUmntj8NxhEnKBNT00j1xeOILj3qSE5SfBN5GtGdd/J8r7xp31GngQRqboPYy5G6PHX99jlE5gk
BzUyg7flkjtel6VzvRGpV9Xiye9muxRmPHgxGkS/zboTlCk4TYzWfiQWc2U9reG/IPGI82J1M+nG
T0GpimOq5YbrU6Zw8KwOdgKsA7epTeUdz7ctYeEL3QsQ5Uh/ke5izXD0r802rMT0JSGVSTNpbXHI
y6i6Q6lVInE4CLfqHEj3oZhGdgisWxpMdSfWrb9rUkW6xf76CzCHU25QJl8EZSpnTuLB8xUrf1Cy
eevmvTwjwRlQ5ifVS+WBWuT56aXPaqs0E3ipkoyBO2Vj4E2yUT1en7/ftbIQFyjYEHhSvj5vxSpF
rYcc2EH3M7ETKxDD1UVU2q638purjmgG1BrySEtabB0U1l0e+qLSdA9YIRk3VMO+yPgh2HUmv44i
nD5FzfB+7Pfk5pykbhCxMeIZA+8giW4ZX2kjRr0sHvA4BSVAWZnnE/zsVVRTZLVWB0JSPtRWrjhK
kQwnM0e5O48CzYuq8AWf4n43APJz8oLQS0B+2YmS9un6uFyO/gLlYDzIuUBBXw+LFgVjjPdL/jBb
xoulYtJcBmKxcQ1eNKICh8cBAykn6swXhZLcagIMP2LhNCO8eQcnkQxgMxYbp/FFMLW0grQhix+S
Eg+A84UURyxTRZqEk6AW865N+3LX6UV/sEqwEKYZxl4XDfpRmExjD0ZQ2IjQ3/QQzi4DfMsAhy4S
5aRnyH2et6/Ic67E2qDda0OEIDsWrbY04lhTFWHg8vJUYWmRK7StiCy+OaGgFmU/JqtX7ChJsZNE
rqyRk8lBFOdT3PeAiQKhx2KxNuSH0YqNg0np+TZp+sGecH3fXV8IFxcorz94XYh74TuzaAGff30x
ZlnbtlpySrJKcsk+5XCqYhJGQ7uvpeioR524tScvrk9EZ7irFz1ZpoyZO2+zVseaYaTMk+Gk5LRY
mjwMMfIhxlio341IiY5jQX5ammftHZ4YeF36enls5sjcT0g8OtdH4CL6JD/JJuBjiAqpIa+yGRY6
+34ZzSV8C/SAsWpSPlWICv8UJkHd2P2XG4LiGbR52NDcJRcv1HDUVD8RgCxUQp54Rr9AlpBS3Gjl
Ivpk1EDqwkRZZpXSyvnwdnAcJnIF8ck3utyLQ7xQEyTMPKTOg49VNkSfksIPvZrS10bLl6cbomCY
h+K8BddxeUWeN52Mg692elueuqHV3DEUu3e4MMR4EMZeoY6JF8DttOs0LI4GPgc9go1OnKv9t+tT
enkkLAJHXLiAaEjErxFjvjGo1Gua7KRpYEWQFWn3rWY4UjwNj2U8TTYS6eWhUAdklv1G3hiFyy3F
owqZfACUb0Ifq5h0kHGKmMUhO0GvCe0c0tRe7bTeZQe+j/vE3OVSvOWrdpmTAwDB+WOKvGrIsawz
0kiizgh9mfI9F5e6I0Atd0R6Zea2iRp8CQQxO4TiDMm/QPbUJu0T2sXYIcke6Mm7vExkp2jnkgKk
In7Vyo5Nn5SJcqukovWn+21hVyOLAcOaoivQ8vM1Es95b5bjKN6rgvyBSnlPxklFv8fvN66fi3kA
o8EjCIgLaVp43ctu/CVbLmRgJsqChmbhZGTZFwPrybxAfqKuk49+5m/Vk5ffd3YRLO1ReVgSUIsC
/2rxz7Wa15T7xXvop60dGmPk6EGabvTq4rhaWkE2mrcO6Weyr+e9ypPURzBuEO8FIUMLG3+4o8yJ
bZNmnzcyXJfBE22p0Fne+GwcJKujsRwjKcvmRrwPdflJWcC1GLwkjgoq6lXtxn7fN+I7v5SfIr2x
ZbD2lZ3UgbUPMiqm+Wj+uL6t35Sq1yOMi8CChqW4QOh43nelM+totCrx3gzKyc310N8hBxLfSIXS
2anoW/tYDJPD7Ivxz1LHHdOGlxx+teRZQbi9zawdplrNvg6M1sZ+PPd8ShV73UyrA2qTP0Y9DQ9A
KIW9mGivfpKUblXLE8eUoNxqQ5LdR3MRvlS6P32u0W8/pIWs3XaRqp+qvJUcznMsWNW+uuMis56l
vNt02FnO7vMRoJAJQId4AxYbHvLnI2AYRRx3cgnDUOp0Vx+gjw+99JjEsmMVg+bSpu42Q412n2IG
TlUL1UbAcFkvJ62AXxNRF+igJd16/gm+bsRykMMHkXPhRtGEu04Jml1VG+Nthl7fTROmL8Pcx7e5
iI4gJpMl3INYwW8jyaK7NGVAlWCW9rjT9j/1NlVdv6kxaU6h4MdlcKgJcvYxV/auIvrZDdIo3jVm
Vt5UkdI6ooDyvjNPsCrnSdHf5X6k2maRCXeSIlV4Luac9Qa6TVH+cH31/eaIRRyEPPmi6YNw+/o8
qUahjLsqgWUzKYKnokbv60qD2EYkVRyXUdvdZYJVu3UyH9Jhfmqr1E0V7G/FvtGOWUwdliCw9Z+o
f1ouSY1TZw7Kxul6eejxkfBAeFYRY3ARnM+OGYClqs1GAC+uVjfNFCKbmMJeik1wKlEdj3bTK+LG
jXd58pGppehEysvi4lur78WlMJYLJ+NUBcH8hG5Y/U4M460S37K2z9b+QkBSwGUumiCIoK3uVTSc
KzqBiILI+pcnddgV45Ds2iGuAJVu+hBcnn4kFRDpIowivw+sYen1L/eHqXPSaukkneKkROO7bHRy
It3YfC4GVdhVfo07gRLdT40kH2Ml1JykQDteFsbGleN0fAL6thXaXczu8kkIehFbcLBRUDn/pLxB
B8SYUNNBgu4z/2ZOmpXZ96wAqhKoYvRh8rfE2C/m9q1JUO0I+PDOedPQ/WUUMIke9anwpdMUaYHT
In3qxmMx/GkKGCUkapaL0CtFIpLi5x0TRaSrEwqiJ7WWAs+cU/Nzh3z7IRMK5en6Pr4IDonMaIZK
FAMIW2y1Q+JyiJEeRkpPrJPuPkpuO6vGDNCyhNRBYEgRHUrsOxnF9xuIwhuNX6JkMPp6E5AkG0S5
ZY2LmBOzNCO9zU4DEnh75Bf9Q6IZNQkJSYK8icWVuBsq8Vk0w3LXN6mEU0HR7zKS4nY5aL4TBPq0
caRfhu3LRy3wC6jLxBZr3rqZ9AIXe5idIkVtjiS1RbcoCmufYI5iJxSNjr0ovw+10UnEGOWmKDn4
crqVVr3Eg/EZZEcWiRueETwkzheBAqwSk58hPeWV9G4So+AdepvKjigbMJNUFW4Kr8O1OjFxxxyD
7zTJN4Kry/1FVMHTgccD2YQLq4xsDhKulh6eeKc+qaoQHNsY5SwhLFsXPa9dqlRbW/o3vQarBUga
no6IUY66BHy/bLAUyc62yYr0NJV5jRRraX2tQwFHujYhdTmYIvAOMgcxGTMWaVPtmtEiSXB9U1zu
8vOPWMUVGTmipK679CQkkeBVuhDv0iIOPvxxKxD8qfFQoIWIv4aIZa0lCUkWhyd5CMHZiZLgDjlE
puutvDFSzy8K0jCUDKFuIwRIzvV8RKNJVKt2ysNTYA0ul7mdJR9TJXLhK3mj9tmSH2LtplU+qkPu
GLFqA6S1rbRzJwG74e7e8Cc0mSO8CkW7jV7kOblX8htNfe0CFdP4Jzn84I84SyTAL7vBMRugJlV6
IDL3zHz4ABnqzgz6j2X9tcAnbVeX31A8/vP5ggTIHQi2gYtgzUyG+NMFXSQHJ3xVbs1MkPGLaDYj
nuXFsh5IEyAhcoILUWAdb6MzOxKhVOEpQbz+UGqT4fiw9A6TVXihYAQ7bDpqZzBjyzHA0x3yVJZs
cBfNxoz+ZnUuzC8wzuBnecytbocGYQ+rQ2PkNPSxQnEDw0FxyZBeXzeXmx9+GetmOQGQrF2fgmVn
9UFk5MEpn+vnQZytp6ox2meBgwonlMjgicMCfv/HjRJOg1Ihrge8tQ7owwYQVWgiLzSLTXqcMYu4
BVyOB4s/emki9C6R6Jbb6WVHeRIzkDxVsdSG4H6+Pxp1DKkKtznKKmAENT3WPorm3LpmPkouyyi4
jaos3V/v6JsVx/liolXASQBNQMyhVHHeqpVRR6umOj+11mkufEcK8TjUUlTHMruAZTAPXgdPO38e
weGKw3Mq8JpTd/5wLP1DSa5KT+7b7oh4i22Yj330Va0sR5+mQzIdJAWHGihg8LOywlOG0I6VJyl7
p4T3hkUaONCaR32WvEkEt96k6Dw2dsS1akWZ57fZvkEus5dat0Uy02iSlwzw825Kwc2atRA5YYtj
0FAPh+tDsryUfh0RUhJk6HCcNRbkDSDJ8xExZva2OETD+5zL4VCJeKNVGEIehEJUqM2ho9AavbHL
OnXriHyL2s6aRu8WMBJB++LpQCrhvGnTysKZSyl9j1imbLeI0D51qfZQy21wxMOFElrAWPtm5u+U
mO2td4N6iFvQ5Jk+IZnVZzLOvHp0UwAacPIks7yKI9PAwPVpzrDeGv2P1wfrot6HvAQvf3ORHmQV
Xdg9jmOQhGqtC488vQ8IqZQ3BXCpUxmmzU4otfogdI2bamLpCgMBzDSK5s5XBekhNiPrMLa4HHek
1PVJxnK8l5Snyexrty2C5CGTY3ljuV8EegtiB1I+BiWcoBQ/VpusEKyqM/paefSlgIeCrDYeZILi
Myjzr4LfoUSGkIEjyn7xLphNza50q3NQIPa9Cqsqh/uKNMQ4qhvlivVRCmyPyt7yjF1YHGSKzyc+
KWahsIpRfvSLINzFutC4XRD6G5mj37YCTQaLM3j4VGnPWxnLNMyHebHTmKLSw4KPbVdV7fH6knhT
Yvl1FZNkA3gFvFt5ezms74U+k1KpTQXtMZasytNrdXJK1F7hRIsvqAPcDImS7BIzfdYXnY6p6XZ5
H5e7aUT41zLbeldkY3Kwcku6QXDlU42Tj92FT2EYhcglmx9iTRzdXsmLG/LsOqcDLyDUVSpHDqRw
l6tGdWf5mXYIwzJ3pFlIPJKzmqOKmYF6Z4vyG17VTl6p6rOZ6KmjJka1i0Uz3bi5LrYzA8EoUFHg
cCUOfVuMv8SQUTnMVotV4COxzk7z0Hx3Jqc/RjvS/LejU7wLXWh+p/Jr+xo9+RtX2LJkVrOwIOwB
7izpSF6J55ON2HIrh3UrPwL4PMDkVGvD1dW9xHPh+nxfEMbeugnqAlEqyOggvc9bwnnRzNj98mN5
Z+71fXI/euVR8mBb28FOskUvc5R9+bHfGY/a3rgR3XwfuKEteNe/Y31/rj9DPv+MUe+6qBcr+RGl
YFtDDi7VvirlvpZ1UKUba3y9k4iVwbUssReRCXIiqy6rypJNCVFcG6Vce2eYwccmt6yN1/fvGwE7
TVqPi3mtfUtAVdV+mgGejnBULKI42oFijTa6slzwZ+sEbRIgENT6F/k6rp/zYdOGEDnXucxPehfg
4AzfGknoIljY+b6LYMZXSgPZQwVmzhGSeWvxXPZxwRL+O5tDWnvN2iM5PMFFpfVKTHQYlFOxvLC2
zCtXrQD2WlAGePAu5XVSeMp5H7OUzE+G+MSJDG7W2TMw30PKg/rx+gp8k8b4ZSz/3Q45cHRAyIWx
58/bMWrkMcD2ZQg0gj9KW7PbD0X5KOfaD3HWJJQp9WiywwnBKPh0vjsNev9OK6Nyh6GSfkCvsHEr
KRxssZcijsjWRUYQQOeghJ4qpnsef14WR66Ix7JjBcazZCTvYjGxXKtqvUkh1V5YgrbxqlkFRP/u
FbUh6lgLOHstozDBHvfbnF5VVvA4qaR8a+ZKgxBqo+YT2WqAVmUpieafbei3dlWqRJziRFWUaM9H
cwIMaaBlTlKmkbQPaZZGN2XHs65Vs8BOK+NTU27ZQv9moYBKAaVMUo3urlELicplMlRRemoNNTz4
02xy5UORelsn//V9/F/Ba/Hw7xXR/Ou/+fP3opwo4Ibt6o//OpWv+VNbv762717K/17+6v/7X/91
/kf+5n9+s/vSvpz9YZfDIZ0eu9d6ev/aYC701ibfsPyf/78//Ov17bc8T+XrP//+XnR5u/w2dMfy
v//zo+OPf/69mHv816+//j8/u3/J+Gte/ZI3r3997aIfr2hbJK/89K//jbtG/Z3g/Hv4+tf+9Vv0
+uP14ne+vjTtP/82jH9QQCLqJZRkAsA3/f3X8Lr8RLH+saQDl4N24XW/1Qvzom7Df/7NE+8fpC3Y
0fw9zuA3f5mm6N5+plr/AD4AtYyiPlW5v//vp5/Nzv/M1l95lz0UUd42fAzr7H929SIzxv25kNTg
dHFUrcFBMeYxbTEHoaNoYfOcKEaCyYukv/Si6nup0oPyw4N998v4/ecjfm30DSh31io1HDJe3N40
z4GyCgnJV/spr43YSZPOrbp7SbtLjW+1dTfH79U4d/r6sZHfV228yxb3XSt1pfi5yp/UKHH74Uun
DXZhiMes/kaxx8O12E76A1pgqTEeM+oPevcIj8HrfTQQ1cCJ4jvZeq4k6uBNYhMT2xaEA7UZnanL
930o2aVIlFTuZex8W1Kj17u7AuIxyKvurq4hpeYARBAjdown8110X9mdndmzK3iFU5/KnfKYfqxT
W3Jk29q4AM+Pt8uWV4+uYZwF0QfSQ92o62yQsye//hxI8a7Ko5/dqB3V5udGZ5e5uza3y538S2BY
aDoAH4Umwc/svGrntS41Wjv1tL1/KI6YPXpP15u8WMPnw7tmJk5FMVBRoMWQ8DM9zY7qDRuvi982
Qfy+UC/IJayfVlLXz1IrkxMdje+zSayiPQQVUm7Fxyz+cr03K3TXf+bsl7ZWqyXVaqPql/xrcJ9T
A/ph7qsP9WG8LfbwiO6D1+BGPqncTLf5Y7gPWlt5HmN7+HT9K1YJ+revWDzIIDSRJFnCtPNpVNOm
q+M4TZwGgV/JRXspRIHS7qddqdthYEeSLW9BJ3+zdM7aXK3WTKp1ETc22uQR1eNem7fYDQQjRaci
mb2NHl62RtxJ+ksjX0uQtjapJhMlZALyuI5RCKoTyOn4GFhQlpMp1N28UJQD77fWy+cye6fiuOmC
xDBfsIXqDk2lVPh3N92JF7l8gkKVvE6Jrv7ZquN4JCKhCshhibQvgrXncyBpgsT5F6GoqYVLXVuk
FGFF/q0iTOD6fAE4NOWSjSPjPExA3XExPQQvDL2If0CznDcqSpmVSnKmowivNXZmBrVH+BMdro/+
cgr8ckoAYadPZFdJWCw34zopkE7kVSOzmQBJ49IBcF3vyITrufZci3DDxmIybilQAf9Pat2ISL7q
W4/IVbWVe2+JlylZE4IBPsbH5bynUgkiUo5hz8tUyHaalFpkBYmeVZSebF3NChzcy6+hXudOVFn1
bRySWUgiaXIsofVv+o704PVRWR0zZBWow4PUBsoGoI106fkXzYXV5gEeJF6r6DMQtrm6jcuqOqq1
+arAaTwAaI03LuM3KtwvU7E0yj28vJBgP/HPahgKpYhbIQ9pdBqzpzLrRC/qrOSDIcfJIVSUOsOu
YZpdFasEQmMc3UY7AoUwOSY0RtVGg3qL7LyqUC3pFaDKrEVeh2DapLXiaC+LYTFUc+WFKCah4zMl
t77RKyQra98TffNHMpBPKZBnkgKcXFqr0jfeO5fDAraNkr8JpxV/YxKW53OhzX4FFaxCJZAlEjpU
biRWRdqLBUCrInyf67E8eLMGv/BQljMYi7CuXgwkkXW8u4eZU3Ks/G/XF8iKCczAvBHz4IKg2cU/
6xetGgyN0Fdyj523goIh+dz5fQya+5ADPnxvaG1U2aLal2TVg2n8ji+AZrqpoUzoB9d1/GBmWSbZ
g2wIuOhV8/whkpUgcje+cnW0LtckYo7mImlFGgFlgvOxQ7iuNQYj1w+cAf4d1oTZZ2lIfBtNRWSf
+knyEgXDQNMIyGbAuDtSlcZmxWwtB43XzlGxyHLmVkMsqkwADLbdRk5yvfffvpA0HkwOgmhA1KtX
czIpjdFRPDjk/mSk2BigjdJGIUb1dSnbfluWO79OS7CLvoJ8H7R1bHqzXRyYkhOqUPoARQwbN9Lq
5H37JmYY7iGpcmSsViuurJS2BROvH9p4bh3EQHSnHKUtRPByhvy63ZmbBaLK4c5LkEzpKr0jtloX
ZS3C9NATX8WaIsyg1KT8yTNsxb3LIJ43BfWW9CN0SvRWLtQ2paaqxkpL/MNUx98nK4pR4ZBC6ks4
3kdprj6Tza1eOqUpbL1NakzC69pBWtZ0hhGbEQON041dvUpbLhpa1D6gQC5gDFx71pzoQeEQg47m
H/y2jX+MqaI+Wp12FINUcGKsOPYc8sVtGraWlwu1/EEin2EPzIc3DhHS9L7Q3TZ6v5A2erPd1UOb
3yRzk+1bYHLvK67jndTP9fH6hrqcM74aQBCPPd5N4rpOmHJ9mciT+oeuN+a7KEILZuwq8ZD64rSx
d5dFtpozMiGIPC7mj2ADlkX6S/iuJYGlj5FmHYpS7Z7NOg5irwJ0+Hkq/TZG7crI9nIsJYdiIrHm
1Xmsbek/r0wN3iaJRzEp9qXavAi2nn/DpHdJ0hSyf8ibofpUDH7yqI7U08pwVBI3BW2Oq7yGzZfT
wuj5kbOVYKappbqbTRGndBzi2w8G3snBLoulyrCbBLl316yq4mdchSP6hkqKsXzf9spd19fxS6bF
WnEwMmo5+8LQ4OlKSBltvFMubjUWH7fsApUj1bhQkM771SKVgV4y/fKhCHpZtxS3B789gPHrdlqW
5l5WGvGuoUy3gwycuoFsdPs/Xko8uEHswQkCrrDeADq8/9ls2ADWaPReVKbz3u9T/TaTky1g4BKe
rpbSogZEjms5aJGmOe9uLPY6MuWicAhTX3M7pQ9dUg0Ngpaj6Y7IiiC+iJ1HWxilc72Tv1nECzJw
SaCAnwRPfN5yCihiipNKOORT3hwEMXopsO1xsBGRdlJS5q6Q5eIuq6AN4FtdbJx7v9mtS/SGYAWZ
UixLVss3qss0Mec4OJZFoN353SQ+5IPQ2AKMkI2OrgNGVtRZU8un/LJbxzbMRBNh3iN71qSeiydK
J+qpNxHVub3md24hpcnGEfHb/sG4WIh6b5ZW541mSs/10SGJ3wZmv2sb4ZPBKYBH2FButPTb7oHz
XAQjLJ5B8nlLfSjLrVlIdI9XiQuVxeZyi74Yc+/fKJmvPmni/PX60rnsHGcf2CP8jQAgKmtVFzUe
0ilgSI9JapWekVq114hd4A1iZv3ZG4i7aGmKPYi9ABTqNTNcUKjvKy3rZJyT7oXZSne+1D3BDEJ0
Y9CUfGfWmFplJuzAAlD59Y5eji1Cj4vr7oKq1mj+fGzHOY0tCFjBUQnN/CiYAIZSuR/va2MJHqPS
d8VxzrbiruW3np8J7AnkqpbIni16kW+MzVSSJjM4VlmdHjpND55TWQYNNde4QNnVPGRHSRS00K4K
SRiPyONJN+lkCRUpwDz4UozhViJgRWBfrhtyrzik/R/uzis5jmRL01u5GwhaaPHYkTohCCRJCL6E
ARThHlqrLc0yZmPzBVjVjUygkVb9NH3LrOqBKCLUcfcjfkG6DwoPsM/xm2CnHrIp9rxt6SLd2Js1
xJWKLNQWJUr+bCSLOquspc7Yd+fV0biPBSWaHSo4vDpqCTQhCW7TGHmIRmg5NPS63ZdRPz6kToSY
XqbWq3Qw7AsZRMVNYrrtzsnieJdk4wDZOmp2yLmnN9oQGFfNaCR71ZCgSvqu3A8jg1vpNs6ZfOLt
t2dXhAs0V1YMBKyTHao3ZV4BxgCj0IplpV9PFYgM6yErr2V3jtv7zrXmnIW0lnKAgeLJKTBAc63S
iimllI64KlvvgcGHeoFSOjIZRfK1ns4yDN85aEFsAaHGOMomZTptnEj0D6YQiAnun6iIaEa4tRsx
4CeOVTZ6HfUWxV10zD0vXrqN4VwG+RicecVvSyBugQOAeg1CELnUcVDlEmuUSQfOGbt4Smu296S0
Zbi0x0lf2X18TvD47baFmAUvl6k4kGnQPceXyzIooQUumTs3G9u9psjyahr07jIZx+aMXPHbw3Ue
GtgMAUmhPYTnji+F6ng79iITu8G192EeVCjvpc7SNGHv17xN0vgg+ALMyF6WZh+dKZJOG5Os1rk7
xdYFJIfSzTp5sVChDKWbFMnpCi0jG6W7K0NDrHLPqBbE+7Stx1R5rrtEW7lYb3zOcuUeeV7H8//p
Bgqahf2big16NWJ/x+/BTSIrHXBC2GVoIdhJOSy1VJke26Q3riphqN0iGs+5oc0L83j7nK+JwocN
MJGuxPxtXp33QRX12MM4kGSNRHJaROKKzLU/E7tvgwnxX42JMkgtZoWnAPwWVSMlK9GE6TPEJRK9
1LdGhdI/HMPmTIvznWCa3+DMHcGcnB3i+IG8yujN3kmiXZLXyNYG1tdEteMLJGHUrUY1tTC7PLmM
ChUl7Axj748/4dtFyoOSIupUhLQ9X1rxr15noeVtHLhFtIMknqyGoMzXZWCV/pAbu6lz6jMr5yXB
P/18JKUzj8rkmqf7ktk0PboPCERHqiGWve0MK+JGWVZZl4V+0Mp6r4ZVtOakihea24itaJrOL9sK
U0S1Rfq3lfJZbasRalPubMfGCpZktbgzSK/Y5QrpwiRKd9OoUbiB1z9cBZOCgxUt2Cera24Nu26+
ffwO39lsZ6loDUI6OwIQtJN1EMaaqNusjnZMPiPcIHDAcPEx8kWQhWgQVxegy9R9PzTt0h344QBa
+kye+NIaOX2xuEVwplE3or52sieBz09HbCLiXdMiNjLQ4F4W+mC4fl5rd4BSo89KCUOZllxubsHP
NJfgFtwHTevGjdq5Yqvn5WPbp9OqFgg51bbdw6S0rK2rGCATTfyGHVLsfaZRejqVbG+DzkWrXVHM
zDe7/lc0PA61rHzDCRFUMb1z8Mm3pyhDRIB06rzlkHqf7O9lWshI4AiN6q4ZrZtCy1ZTOQrcSEJj
iZA1FiVFNj59/Gnf2wdAzbC1QX2ENj///NXyMLVI6XDhiHal3Vq+mg85Ld/eWHqVlZ8pZN5ZiXTi
Z54uHV8HFOPxpWRYt1rUVASRkmuoFqnhRRsCndWNYdggPXIOv/bORooiBiuQkxd1vFPGupdXs8gO
QavVmr00zAodFPQFz8TlfBadhCWX4KBC24Ru8un+okz4ECnhFO0CwDBbOiViAaSgX9QJtXejZt61
ovf5kgUUnEm0332+mRtHyNjM90/eZxNGXRHpbrSrNRdGvKbkd5h2VmcIiu99NeZSL/Kz84Z2ktuN
6J/S6FDYzwZPW+WhGlyNY6dsFUeJb+2gPqec/P71gAxQtsz1/clWg7hJWvUt77OT0QqQTr7WQXYt
GJLByGzOjSPf+3pkGgw/yatmb77jmIxBgoaew9WcWksvEA6IlzB4p+0QT4tKG6/scngIlTBffbzq
3n1IJmKscmZUb7QqPGY/VZBZ0U4UOrTUyCnXoZa0fhiMypUjVev2f3A9qGHz5fCwOh3FNWVmemkn
cP4oNHDqU5JdBhGfrvdoa3Z5f46N/86RD1ptBgPPJy9J8vFrNbIkd2VJAUTPU1n0uE5sh5rcsYF1
slNUM195WJbRb/XEtlcVcSbjeGdTIymfCfpz+1c7TcwRGLI5g+14V/BsnLnWcD1E1fcBEYntxy/2
/SsROrP4CJn5yeoQTLG9uBTJTuuiYBVKr9pWkrk5LdT4zHJ/7xB+8QaYJT5Q6z09HwAaDlpND3on
1EY8x8ZU7saxdIDIR3gX2W2xC4fMverzKViQEdUPVlefE3Z5MzKbIT1kAKjBzY1bSMvHX7aAhpEF
2hjtKOCDhWojJkSyDp4/9aa1cDrYbE6qbYl9JKIzkS9C2xCEQVBsUfrvNh+/fiRO3my/EC+Z8SKM
ALUOzOPx/ZgKBGG9nJStjEpN8xtH5L/TxtQ+O7kjpg0Qp9HcNkVs/kyqJCg3thn0l0PZW491Uwz0
nG3ti50N1VUzVHBAtHbQ7yPF6fZW3xl30IFj1R+xLruZ3AF7bjUWo/D1Lux2bvzYNdmBzkaL1cTU
umuGnemvQGb9sIJMbz1izV67bCPRkuoR0fdiOuitllxnDeQCwPrKITXN4kYxRBT5WZ82ox9b6pig
80Z2uiwDOxa+DLF4RUs7a5YdZpHRpSlCjBh6BUrNumJUm/gB3gKbNioLkh8LJpwfR7XLRa0m+ZEj
oXuXppITNx3a/tktxuTKRUnw3sSvRSDLIxhA270R+G3rMKZH3yzVlzgB25dqpRVXQ6kjGGdEQ/qg
1+yGVRUO9obBI/eGvlkb+6Mp6hWeGd5TOeb1XTohgLjUrBRvEVk3ypeG20bCOA5TbTnJVHtM1Sz8
0g65xAagsWPHL9VGflGsvICc4Izu4E8tkMxEi6zL3i1+4XN7FzqKY62GJNMeykZmw1Yfmb9e02zv
n0uw76tYhTfv0yiOtGUYOcZ2ft/OZ5Rw69HvUUy8cGnuZIu0JQdbyMF06pWBivU9PNX42RF616xs
TppHM3f6ENsEe3z0tMZ29gy/TdTsOulcF9MonqxYBt6uUhxtp1SVkWHW0bXXmNbWyDGlfZb6eFtW
wSazcjzgZzIAasY5YB/FboMrb7CrL0Hca5ZfAYHQVoMSTK4v28zhqFOQGFwq0pu+pKZkfNoGuQvZ
AMYOosaiy76lRoHWFRDQZmuKPD/0YFl3EyTaJXKJ6hX2wcUB+1ga3kFbMnxwuq67LbKpZK5Te3Hj
J1OrfVUDdpNtlbTR5aRW6g2Kxqnpx8EAnd9WlHjwR7tXxaaQarht7dIYF0E6tu5Sq+2rfLSHH1mJ
7tOiMZ2g88O+bMplrqsJ6ohWqv4UUxCDXpom1V3q6PQ+6H3RPYd1HHnA8CD1+XWlFo+GJfNfnpk0
Xwxrap8mVWoDwTwYSxORd+4k7KPPUROO1qIeLevZavpKXQRDqRY4+blKTxgKYICDVX1BQsGVvhuw
fS0yeo5PdS3GFOq1yJ/iKO6jlQJG/UGPUZ+VdCAN33BlkS5COf+eJEowTQAoZO7UPteeLbqm8Sbo
B/eGmVOo+1mcm9EiprZZwsAw7yRCbPusHCPkDaWGxYASZh2G7rqZffd6mqyoR0i8LQo5hnJl6HjG
CI6PHCRFORoESGxYK5NT+cEZUyF84RWsJFMyrlq0qqjCdZu147hKhGwx7BinhHFYZCe4smX1DRza
MfONwQmXbAPVj7we0nvFiMxdmnt65KsCfOfsi1DvvH4w7qY4634ihgXuWMqwCxeajIN6UceaK7HJ
UhTAZSJpH6te9eIF8rT19zBCg9HX+8kt12gZIDwftc1dPyb2uIBzVpp+aCT4mnDfIl0KgKcmHWVz
LHdeGzXQCUR6nfRlkPpuWQ0APNPGOkTqZFB5F7BK/DKrhhuBWNJXWRc9H7QldNftLKEnqgnAeUDx
g5BVON5UEdRlMAVRk6Gk2FmEuizkDRt42C0my0Ck0ZzG8Kmn5zYtCL2OmUjXxJddFA/PXZCJZ2fU
eh1YOngTH4kFD92kePIOY40fyrLOGSZdzDpwX5MWgR1/7ENa5b1dq9qKlTdA0xvbeBGZTnKbqmXz
wyqii2aS96DizXZdoB8B8y+AybuLnapQl4WCOGoKArVfBiDeej/phqJaEgu5uCmECaeEmWW2zfWp
C/e1IhxnyfRKuW0nw45WMpqqQy1bcfDcDs8WXuZXnDkvU8u7p3SMoqXdctigv8/OEXdZe4myxYR5
MAH8WLRdIVFUJbbUJETm1w6RtVikWRpMKzdudblqYym/RokRPsZaKe749Rgf0ZLiO03xGOynEE1V
XyosFp++Tv47NwO99bVGSb+lYCO/tXVS1jxUMti+NiJhsvQUZW5vZOQivqitEcPAybAO7ohcZoKg
9WVSxiaxPSjYx2Rto1Qrt/eqELeMICCYRIxMJXo3eF16OQZuuHLGK3idRQMXhvxqSuvO8YdSNGLR
AmDKoUL1qBeo7uDtmjrXHrsuxCwz7DvXt7Ui1RZ5qPQXBDMsTsconA7fmb4olnbe4JyRGHkD8dMD
LDxmdv6YlmX9uSBBhC5neAOmh4Ku80KHWa76fYED4UovO+1BEZZ7hUa395cB1L81qN4jr//vQfWb
9il9DcGf/+8/cHlk6j7R3AUxz39nMX3qhz9w+fknlH2URPSeX8Zlf4HlNeMTNTbtb9T9oJZas7D3
X1h5fkS2j5MnGMpZaMHU/wla/hS4PltNzu2l+eagvPGbjzPK8EWWsQ+hbVhF89VN23YbVEb0rHVV
5bLrdRmtZkd4WzA4ya6f+nLl5IMRrliXVkPkjtVW6ldyFJiElE0cHlJUQA4GBi6fo9TT71kv8qtm
1cF39EmNVV70fsHxda3l6tithzBbWGNsfguVob1olE45KHppLOUQDN808BmT7wKRuBRAiH8E6rAm
f2lu5RDHpY/mNMxenX6qWPTW5O5T8tB6jWEHG3/fl5fgZPX/CRvkSv6o8jr/3RxTP44pJP/rOCNo
330U39tfT9VPZWaKXP1Y5tlT8vOXTJ6yE5LIyy/5iyVifGIGSb2PRDjgR2Rv/g57R/8E6od5O2Fs
QJ2fNRH+ZolY+icKPqpoh9oKvOgsz/M3S8QyPjHFhvdGoFKPEf//JPTfNEPmfpg3g5BmC08YK8eR
b4M8DDD6UXaK1c4M9sJeVU73XYmzatUHSb5prfEbhK5vr97azZ9e2RFVZO7cHrXQZuFi2DGzDBN+
rjNV53UP0mvQFcy9INp3cV3dFGrtYePZB/k9W0j6lGRCOSBan686B0QXZvDD2C2Y9VKsYMi7Elne
IclfaBcRqX24mLXnLqTIEm1dJWr+gFtgKJZ4hhW/jLY1oewWQ3Q1Qrb8LUhyv450038rUbsxk2lo
F4zn54M0bq/sQgt/ZFX6rTK1ol1w8CkuVl668jAqmbxJPLnJshaNfduAlNfpPfp8lloihiWUQP3s
QDT686b+rc8I+G+vwmEmdh0xry5kJZ+fGvn6oHj5K3+WjAKwlBCf+WwaEMN50fy9ZujqfqK7O3M/
+S8Li0PkrzXDGeJ5/E34oAii0p4l0v9eMpCuOEHmP0aWg7m/Zf+TJXPSD+ESyE+gBwoGliYwmhsn
TXtLxuBjw6a7oVWgr8LcjknIxp9dIvufZRk7O61EsxQjb1DuqlkvI62GM93CI9DLVlu9enXvrKRT
S9wZkjtPxakkGCHMhhvHK0kbZJKKYIpv+qSY/Eox9hBGk7vBErpPglZtUy3Lli0CjOvCm5pVITS5
lJq3VabsuxH1tt/UbrosU7f+OhhJtekqs9zRHVDpjwTDZdZ5D4NUzvXQT0XwXu6bBuwMImPGhO/q
8X2jGt20TqdEN2pRA5pQWVgAEROtVpdspvFtXnXhzp3cZt/onXeTuch5BXqcbPrC6i8gVVY/2rSr
74okuLaGfappv8682fkO/muPmr+zPdv2zuKYM273dBLMhNJEaZY7RB1APZhp0f3GVBl7w8q2VkzQ
rQvETnD6U0umem2tLMvJQZRZEz74nGQp6hqz9dTsb7Mwr68RDc03sScp7ZQewxA1zdaD7JJt7mIp
VzZteOkN6giKYIbjD945JYUXw9XXj8Om96KoCzxJR6/llBAgW4Z2sYKnU2zYPX6OamWY/tha5tpF
nQPvMYE5piWmQ20pgXbRNepzSa8GbyataBayGykxGsy/nKSIlqFSY+PeQHz2g7ytFuVUKD/SSHER
TGQHX/SIriiDhSy4I9pf2VhTogr6HV8L64vReT5dI/eyLGWzmTAuVP2yqXB0DvBdXyhFgsnhaADB
cQsjuR8jg5JSkeFaozC+n6LB/Eopgr50bih0F+pCZN8DIAFLTW9+8b1KzU8aOrcoMLjeNaBYPaOC
l8WD2Qz9Kgi7oN1TwVdn4uV4NkP6iEIyoC8qYZY/sI2TbQGlz7IOa5l/mTRg+Rnl+LpxC/MMl+R0
93lzmZNc1TSoqt1c5F8oRouNEk1ik0yVR7ctx60WttFVoYnvRKBY0DNI77JAzb56Rvs1HZWHj1fI
C1/jVUg5UGwY782AaxhNKI/Np/zrSaLTD5Ex2sVhSoFgtuiuXecTnUDbzV3cTrV0wSZebfqBWt7q
eu03ek/KJf255CKupsnPgAjuzRI3P4tqHUvRvlvK0Wk+J9T99UIpjZ8DNcBGN/ttGvaslcquL7Q0
1ra22cDuMtwcz/EKmUz4rPdC7YarcBiLz5VLR9ERKElZRa3eeEmvHfgXyksZlXeU5O7241dxgl/h
6zOgZn4P4g6cNaOzk0RqGG0D+O8QHBD88QFRX0W8BywxMG2F/dDbe7voFmETrWWffynhYZ25/pvo
IxFkFDmDq9FieSOUUuiysRszNg/BhFynFSgOb7ff24kN/A6tLWYugfwildkTQNqub8YDemXgFJf8
OdJbWpxcxvHYn8FGvHtbgInQawBzAhbkOEJkY+kQAQaDbG68txtdu7akMHcfP/zJRs2759k5iGf6
2UuWfXyRUcRBIOk9HOjsGRtb7/3BzqtdWzVnFt/xDG/+yBZyN9ALQYDNMNk5m34V7zrWo7UJneAw
RWm4UPJc1D7KAmJZA/q7w1TxnFvy/AuPFhjUckwo8ZOdCUvAro8viF5H1yaa0RxCs16p3fh5qLVF
k9o/OyjTFcwFIEXp8uO3+U4oM2kCHECqBKiTIdfxRUHlxAxpu+IweHTEpuqLGKHtVO0mHepnh147
Vg+rlvpUjcRvXU/PDHjePjMa27M+GzURYN1TOxZpp2ZNk3A49Aq+B11mj7cxrXLa2k3/uW70Z25J
34O37M6t4ZNgRfIcqAvUIawmwC5BcDl+cDNra1qyRvUZVth0rRZykSpavu8d3Yp8MCXYotZyWhVB
nq+nOA3umct0ayr3clu2bvvEcZTfREF5VgKKtPZ1GLC14KBC7JGFYD6CIdPxjcWdZGWTEX+2m2m8
bd3O2qdlry/StA6+TH3t20MSoFsWG+uk8C6cGi9oJPR/0ieg2+ZkctuStKxFDsBjAtC9TFXiqLRs
jgdIbuszATQHyKuohRWke2Si3C2FLXDNk2Wi6AnkrxixdMo0SL+Zr3TtpWZdeca41LN8HTb6ulcU
JBCnM5/wJHYASVJnm7M0JDk6AFg6Rq8XaBBmWVTRjvk8Zg3QgdHe6gz5/aRXBr9INGudMzndeuU5
TZiTHejlupA8wYNQVIIuP3liLQGUYQoxfTZ6KZd1naMkhvzbgt7WOa/2+RFev1zwuyQYbAbUzgz2
T8EZgDS1xkE8/WZMVOXa6ZXLbFIgc0PVWOTYnInRHB7PfNDjx5uBbWipWDMdieMFrstJ/KWUXBL3
p+mgOt7kG2nu0kuvJ7Iyo9LwhJrSFSOGdGeUrbPDsZUmFeOM3Mm0vTpVmj/0SrcO0sjdYB8gz0mO
nmjYvNweGbqucszAXKAhePzVrUFEGefXeEiz5luuIQIRtpWE2jd68IAMC5WtUfoqQ5YHlDH6yyCU
9bVsW6hpMukvqNrhBA9mhMkK/Q/XHpOFDcCm8kVWi0ezq1HGn7KFG0mYPdIurpF5m66q2EQdZzAf
WhdBwNhoh71Rd9G53fh4U/rzcMBRAQAjt0agnWxKskbTSQ276cDAyl54hmwvDKYeq2LC+88vhYlq
VKrV+8h9btMED8BiQN21TW8Jom/6GNTGQqRT++PjkDheaNzVXP8imDDLBhmExclCM6yyi9tgxIei
iY2flttmW2hQzqJM62wlpDI8usB31lqgnst03rwPrgyokzSLthV82ZNYVJ3BzK0s1w4ycJI1U6Jw
MYyeduakfxPx7CFY8tIX1mD8IEB3HFJBE9q9VrrVgS2u21SGdV/WpbNEauWc0NPxep7fJEp6vEws
RmZCzAtr7lVOASpohpnl1cGCM/Jg4aqxsjLvQteAHvQDMybh0XD6+OudaArOF30RWqNbYoAvQWj9
+PHcshg6ToP2AHgtX+Nrqt/YZYYuaa40XyI2n5UYx/6u1Wc7zLrDHE7MlsSw5wHVDeEWwEMEINyp
z+00xyfd3zc2r2FYG3h1nizlqR8yoy7QfoOCRQIide07A9b2IgiMaZdDVrwIYmznOdPANKlFtudo
iWgdxPoyo1khqMLWiWmFG2uK9H1SN8956P4yMyVeNBmt9o/fo3l80v253RkBiH4WQl1E5PF71DMY
v4pRVIdK7631VPYDEqS2Gm6cslu7VQHXY2rTjengDAn8ejh0nYvkcq9P4rstgPDyO+udhmXqZWDU
4TVVVvNslQiJWrMiRBoW+S89k+k+rKDJx2UoL1BvHled2eiLuLC8S6G72cpsZXFd5ep3lZHAHRsD
wDmkiJxrLJU57qa+uhZ94B26pnDXIkJ9o2UYsS9Ks2SOm9kL2WJk/PG7eUmG/+ugenk3bA8Mdea9
mRA7WaiuPbSp3YnyYAQ20jxIv6NOVZp7C6b43pa5dVmrwt12fXtj5dN0H6Su94iD2kMMJXvNztus
Ypq7vm6hSTB68XiNj5LYYw+QPX98q8dp/Z87hUzKXcIY4hyZN4NXSzBqMaHAhr04JKPZbL0xKRiI
67DEh8RaNpN1zsX47ZInmwevwcshswcyd3K9JoEgZQWgNnRdfYBI6MNyiBeV9GjDjI298yyYOx8/
49sNDdov+zQjbeCjuHsfXzN1XJo1VVgesP21/UqX+lI0yFyynM/Btt95nZAYMG9A7YIAeNPZU7rO
Nmsu5aYuXpXYVVznwDEWUsTZPmmDc8TFt9fz0Hv32KrpJTKyPjkhndQWghwkP7i1p3ztC6CNYSBG
f1SLbqUpUXGGXvDm7Jux6EBdEFSGz0xle/wq67ppKtlJuh49xgIT0gK+K0WHHVtt+4UdgOcv0nxX
qV17pso/5bRx8NFlMMGMv5SEVCvHl0Yw0i4im0eVntI/DqUcngutmO6azLrWS8vY0LZVETNR9Wul
lNY6tgprh0lvvyo0HOSVTM+XLuCBh1hHhGiwa8PHgn7ATWRj82uXw/Bd0Th0AreutplpKIvSbKv7
NunC+9YZ/SRDj4mlLNdG2WSAX7qxx6KkaS/yKT+jJfkmYudndWj2z5nG7It9/KxFFYxp3xFGIcK8
QEoCuU7ZPklwk3H78eJ4syBPLnWSvsPlzSZMNYuDW6jDQknqB+BTkrLBu29E+aCPzTn7xpfGx9Hu
SJXELItmLFXDW0cks9OiHOfy5ECoqvvBdBX8fRMvx5ob+7y+lXg6OiJDikC/Kaupw5nayK+RIRGL
qkrFqk1dzkHFndSdmYwrJS2SjaI01dqLJrkusFA65DAXLkpjyPzRmhkkSvNrLitWdocutD9UU5H7
Uz5FF6U7LcvBzfdNet6n8s0RObsMsfvPKjQo6L9pYSjjzOhq4wPGqquG3fAS9AiasoDQ1lmqDEtv
ML+IzmgASiVAQczh7uOP+2Z7mG8AvMEL7oCGwsnOl/Qdvfm4ig+g7gRdaMU2f6W92a9J1ptvIwbg
m48veNJA4Tzhii4GgAxkGBRRCh9HrpoxAILWkRwMWdp7twvWBpWuNcPZs16rtqGSm9dZV4XLwkRQ
Rpbm5FtiONcWe5vlcR/zoJgWKR1a3TvZqNoKmHulh8mhika5aT1PbGIT4ycwczift/UvHc/arR4O
6Ftj1L3kTKab3vGZgti67YLKfRLRuc/xdlkzxaOEZVhFhwVw+vHLaWs9m9Xis4OGhs09DN5kOfW2
XFmxot1+/CFOZmMvH4JuPIXhTFN12a2Pr4V+Cb0s6oVDgTGmn7sCW1gsp9VZxh3L6k6m4b41zGyt
oXm0LHNFX8NkafcQIYH6aUW0wPbLoJOQRfFGQ9hzRnWCmq11unBIOeycOdlbtDGUoiDwcnHm0H5T
6zBhBGg+n9eABOjKHd+/qSlBYQr6jaabAu4bMrmmz+kuP35Np6o5c7y+kC9m9Ri2pFP2NruB5ep9
lx86JfwlO2fbS/c+nxGgFkLV0Lmxs8iFDG4NCKg+muPaBgj++C2mybNIVHiSZ25oTg2PN0duCEjC
TBqCTnC6ZwCODVXUUPIDQ3dnkcLZX8WjHu1lYX8l/5uusvFzHdXKBVpHX/W0b7fduULkZNuiiUOY
gs0giyFG0Ww7fvWhorU65tf9rUbfYNU2U7s0Y/V3aqHkkTq4dYdwLtZG1rWrlFZWmnZnOucnlRA3
AH7SQOGQnj4wxFPTKCMKY2AbanUomg7FoKlPVnkd3WWR+hTWhbKoI2EuI7ukNWto3ZlE4yTw/lwc
BhU1MEcUvbTjp1eTxopsu6gP4SB/6spoXtIMT79+/JmtN+94zn3nd8xDzi6E889f5d22VXVT0dvt
gdaquzHMPlxPTKV9Pgf6oCOGB2RSdn6h6WG+RsZJgJbt+5UiRPDVLqb4EOfu9GRHeXydudGwMbQ4
eBi9InwMa1VuTA0NYl0M7TozxnbtNo2F8bk+rWWKy9XcsNk2vcuAHKeOIOjpm7Z4oAyzzbujiYfO
TtINgFtvpY6iurbjsabG7JXVGI3exTQNiKEPJYLCoRN97QbH8NVaT9ZCBxMelJ3pC5F/L8t1Pl50
o6w3nWOWl+cIhDMG7vVSYd3CBIPExKeiK8Jpc/wO006La2MwpkPpyR/G6PYL3VPUfZJ60vLz2dOb
mt4FsC71foOCc/E9FPVj3NIvrpJYPhd52lx1RVXcugKf8BBbw7VSiNzvIte+KDIA4Faa958tMXoL
r7MyiA3YovptPupXRhfowHPDZDuVk7r+ODzexCBC8PRxaQTAs2escxIdRqo4ae8K9UDt0Ph1NCi3
kAqCm4+v8t4LfDFmg5xIdf1GnsuWau8NQaUd2mRY5oNchaOzgpiATkS1drXmi3DtrYIdvWTbi/vM
77LsRks3WXgXYqWepdI3xiu3x6/Gy1Zhs02q5msse9/t5WJ0Wp/F5hdGf2dx4p/ZKN+5ebqymH8Z
4BZZRqcmfT2oZbTiGvfQOnm6dHJMAio3J7U39QEArdFIvvKIALXW5Yhv6IwJ/SqM8iuzrE3gv3R2
uhH6YhH106Ls+v0k3B8AgYuN1VrevmScfdupDBhcRU1+xl4l1pxC4NKhwyyt0GLMqev9No+85MzZ
fdo+ILBJGy1qSAg+LtYmJ8mLFpl9IoSmHIbYGLGozxtGw+FNMnXDzTR1xVWlCO+utsdmafQtxjrO
aF33JaSJHOhzKE25LlV1LBEf0UPDZ0uJmB4N9hLSQHLmBD3JabhXtF44qOcpDe28F8eRVxuZA2kb
VHmrH3JF0Wg053BFikkuYkVXzpQq716KfiHzTozCWRvH6z2EApOEcKYPehoF1F9lsvEAQ6xiwuvw
8dI4zR//PBbPBfqZf94w3Qar0fqpKYyDEU3tFvtfbZmOYUfLSL2g/vVFlctdgqrOZtS8u8Yb9S20
gRJ7i3Ba6hqrQ43yf5bNv9wTlH6XriwYMfaF4+c3c4/h3VQZByn63+TSRaZvOju4TYzeOfNVTwqH
P5fiEOaD0hhipHV8KXhZ4MHBIBwGLf2meCpUrUzilaqooe/kYXeO7Ddnc6+ynvl6yMG+qPM6zHZO
Z+WhmRPxyPAfvNbIn23F85DBdONlJs0u8V1QDw8DEo/1EqQj1rSu8tO1OnfyoUZNMVJ7ETyDMVyZ
QLnuFdUJdpOUuFrQ/GTslkfjmRX69uSh98FUiSnxPKQ+7X323ZDST5yiL5MhkN6a9P6HoRXGFoyQ
wbBNb3dVJq0zWdFpbcVL4pQDLUa/layeOfHxR+mKbvK0Li2/1C0uGVHO6CnN7GKNOMj4uWpAgWTt
YDyxLRfLGGr05wmuzcoE+fbnc/0jYOa/KQZ61kz+7zH+4Nvg8KVP9R/o8zGKk7/5F95ftT4BgZul
I0Ayg0hho/oL789PaOeAuGfUPiP4WQd/A5819RMyMGS9CGchYMU47xWKU0U639FmJd2XKOA3/gOF
/FPRDpYaQcT9zWQEJsYvkqyv9mzPwKIRHyhtWxa1sceEsur9UkkdsSwK0JvSK8EnBalkiBUZ5doE
C6FVKo5endFfpvACcl+r1efIiYqdsMMbmJ8oCHf6wUtMiH9dE1XXpUCgvguD6UdXDtoCJjZzSPRO
sp0Z1Fd51/+lNPyPgvI/2rqpnhL5lP3Lb6tfT+2/8t//+tIAuK0b+aP+EK6/+ZXP7ghv/qf5Bv7T
7OH/D3cHzKA+itJr+avtlcVT8utnnsn/+3+OwnT+q3+FKTD8GTQAONKm9kU88T/D1HI/zZEIap+x
6yzv+CpM3U/0Ucm6GBrMKOC5g/832FjXPxGkM3yGwxn9GWZr/yBMT497k2Y9vRLgvfTRZz/b4+0u
d50mRKYkOKTFMyM3W70X5/qsp/v4yyV4Tu74/zF3Xs1tI2sa/kXYQg63ABgkWcEi6XSDshwaOedf
vw80u2dNUCuWz97sxVRNqHGzGx2+8AYaNaiQnA8hYdY5hTrINS2ScUv40joR9+V3RRxbkpg/vsHT
P4/Zn7j/i+t7GQwMC1AtwBn0Wpb5/nHqgsgZFmFm6XlAScabHpxqM1Y7W3ERA8/0fb5TrStDvjU9
FUrP4nRMOrsubshxq5R6oUvP3e/iW3Gi1khL6dog61BhmdaiZAgtHTtSVMfPpwU3cLC13AD9F9tu
bwk3E7WnG/F2FtHfzweQG+1P1GIWQtVqqADlQUE3OXhGaMST9FOZfjHL0qWP6JrRNZv4dQ7GvKgH
gWehM82VLK8KUBZ05bKAfE0S1G/M+lGrrynErDf4K8wa0QjedcodIEnPV25okzAfw0kcykD+YKsP
sjB8qRs27++7dWi1HmUVNeiVaveTmMUh6DeB5Jra5+DR3PZAPKz8L0sny1CIICJ0zsldis7nE1Ia
0QW2I8IDldTaS5JtZajJlTFeV+XPUPF1kIWGsNisGLgZnQ8yDpqW02QKDzUYLxwKvalEs/dmfClu
1JcQOmbhhaOrfsa/Ej3Wwdm+v5zr7f46PA0MZCm0hZe3upVUTNLzVi3CQ5+eJr06hEOxB3fzY6jK
Kx9urYABTGEBK/zPUKsLgycNR6WhCg9OjwaWaz3Do32stuqH8T67IiGy3uzroVZfbqEZW1nEUIrZ
39ThDFz3Whd2fRkxBEERfC76lODUXsHdf1x/stkpnZPWzIYcwp6MO9Cwm9jOvFZRANBcu5YuD9fy
fRbAFhcgaJlVcahpDK2kjCYOY6huEofLtfUhP7+/Gd4aZNFcQXGd7g6Ah/O92IUzENKaO6IIk9+S
up+N+ESZ7sqWv/w4VDtRdUdFHejtBZogtnNaaaEaHipKk0ddCZGtsALpLyvubDeGQTmUiIDu9cVj
KI9TrZW2ER5s6jrTTHVVgel5ZS5vrRhc0yW0gJRETHu+Yo2TxrTIBbfqUG+69CFMo6c+jHfvf5c3
VgzaGyUtQJjIi8mrhyKrZnM2jCE6KKmn9Ini1bp0zel4HUUv63U2yGoqLQpmo0Ol6+DfPx61vaq7
zuf+ETUHT+xfnp9mb/KxgPfLW/2uHt3ioN5N7sd/Y55EWqSDEIKJvc5XEyORIgylJjpoqDYtAnoP
Im83/7cxVvdt2KRgM+SKL6ane3saacteyf7f/Fp/zEI7nwU1ZakN2zI6DK1db0Kj81uMHa4c1bcH
gacA/AQowZrtOTRoI8Fujg55Uu9jdCAoJPw7C/U/I6we2hZd2AyuJiNwwTX0xsL8ykKtvDsRHlu2
HIqA/z2JdUxidU48RGN0qLfqDh+P3exH7jHzbD/6FZS8ENHp6Ye1G/wHICAvg+wGz7Z3jYbz5kpi
5EMdbiEfrAF0Rjj0bS3P0aFLuhsxJxCirumNXxliLbskIvqRYTRFB+fRtqNdk19zH13jZv9ZSerr
ygIrWdiT53tOr5ClDwaNw/uC2M0u25fbZlfcJ/fGQ3C0Nj++3u4tn+9oPqf3yVbdF9t6F24m9+e/
sWf++BmrdzfM4kZEiRIdbPMABJ8w1vDfH2HdCL6Y6WpbIk49D3liRQdEbXbB7fSrSTaV6c0tdq+W
Z7qTn2/STblLOx85nAyByUexvSbm++YHpYRBrfg1clvNc25jKRoHIzoIs9oNXZV9h+Uf/Hp/qpeh
GacDVwnUwsBQXohjtWizEMebUH2Kh0CDUCndTZ3mFeM1Gb03Z/PHQKvNo+SSMxQ9S4ozswfTGq2p
a0O8uUGh+mJXwV+AcFeX4gije8ZfID7cv2S36Va5Uz6L0e331qbyZ0/zMj/3Us/edHfCT70OA76P
wz68le/2/8YbQ0BPU5o2Eb9mNdkuj4gJ5iw+6DA5tTh7GJVr+oCvsLjzmJ4+s4JxJIsK1H6tYGcW
XYR7aNIckBWyfjWz1B+UeGxrF88yxCUNKDFf+8qYf5fjkH6ZZqP93iRaeir1Pr43tVF9jkQS3dba
JKCXThK8iyLugx/2WFXcjvMi95TFbXXfBbH8exTK9KM3MzlyTUy27wcZWwEiHkVDBdHmXqC630tQ
J9RmoVuqBV5/qZR/xMtLvlfNgH82EA92vCYbC9gmaWkniHpBPgB93gAhcyIlfwjqEYEoNGv057nK
wnu7kUwsi0bkLDZjaySFa6e11bqgD+B4RqBoI9rsIV1VpxsNKC16AMsAgGnxZbLlseBvKUm7McVe
UCxjY/9+//RcxOe00igFAZXk+ND3Xh3RLNfLPIri/oDB0cNUPhe68dtJFzGxB96CKxjzixOEz8LC
qlj6RrzFa34x1fkkHEYhM5jsWkrrSlcpqUtccranIAWxa9lXROY6Qn7nN7xc6qrICj062qnG95na
tPxq2oP2E2X0tvFsPZef4XBIvWuMUDnQuzas2zoO499ZlIinzqkIqdQ2AeJBFyGtT53om/hVSu1T
0AZkmrJqFz8DW82epHEsf7edKf9Um7n7NmXqQCM86DVow8aIK2fW2WW1kecuL6F6GsmzWTmI9yqF
pkxuo4ziThhq9tFOnPFkh7aGVVBcRTnQKMQlN8geq7lbY/NxL2rk9FxYD4mxG1H0CkHkpJF8pdCy
YtoSaHDz0GpCgQMc11LRO188S6rAIFd9dJRQ0LuX4fK6sgLXGdPpokBcJW2/mVYj3dpBgUdAIOAf
5uKHGKphEzpmcSWcX4shv/4cWqFLYmKAr734OehldFjdJMdETsptlSnCH4PA3kvgXDdFq4g7tLhh
okMCP9RlabndpBUnTV740KPeNZumsvuH2gjGWyRcZW8uUukAWCIEmZ7klOEG6xAE6VYapuJeQ/xp
K4+Vsk0nY7rlRir8Bo3W+z61HD8cdPS34lbbvH/8LhAh1BJwrSO4o7tHd2etGz606GQ7rSIfHStd
LoFCb3/3Nu46blko6l2EpeNXePjzjabUEm6xaat/HLRXYTu5zR8Fye4xt6f6e2fO0xMaaOEn3hXl
2EyllrmTUJAym4qhfGqzjFdxIiTQeg/JUOWIrlv1EW0H4jgr65J7EynEyJ0rJMu9zoFEAJ5t/BLW
TW25lD+iXyjuiNIz7bCTvVCqqvRRMpO+8iJZGiEnNPhwwRR0PktI4D2hpY1MhBz3auv2mZV8Ufuo
+oEsUDC4SlnKnwDvyodBitt7NUGyxO1NR/KDNLH0awXEixosG3ppnEEFZ6X1S3Nsy4yqoB+cY9c4
wvFbADTNfeME8PubtOuP3ZRMkV+FTRmjykh9zuuqxtZ3wJ0TxFKmoPv0/me/uAjpAsGcod1DrQf7
olV0Nic6jA+9T45NFztASTJQ97llPb0/ykU721gMy9RXOCBFhIvsRxZKJBlRlh+DoFTcCkUOFHGl
3secbZ90cuplzob+trkLIFPzYLbj45AFuEQ2E5bh4WA8NZzB7fu/6o25AzFb5JzhnC7p+vklU7Qi
NDJtyI/5YNvbui2MzQyb/spddhlJ0a9AA4WbjKIGz84qSc6SRgmRSCuOaVY3d6EpBw+2JMy9vaTL
5ZQc2qLKPijC0jdIN/DdMSLcZMLIvA4NjA2mXKNboUjqjfgGuEMgZ3v8XDR/zhJg94g7dFBf9qYZ
GPsOIcB9L/XlXWtgpmvHSePNNAU2vPGR1wTaNdHvJfg6e+SWufFi0zGkX3PRiBa2MCqrqYrjUAnh
Nybyw40uU9pNjPDKJbwG5XEIaVtSYrfUxTHYXj0JoAD1Xq/m4mjTbr9Dv8jcWKXsuMggUE5Oc8CK
fZocHQXH6RKb9Zu/3CzL8CB6IRxDq6Gdcb5ZTBP06WS25ZGQcNHDH4MHGbXIK8B79SJqYBgaC0tk
AvOQvtj5MCUSoA2CjdWxnDtUxVrcMNxkbudNUpnhTs2idquTcj2LLDB54ZV7tNIUr1d0aa+m6XSL
BVrmlmOCxU87qugLRtbvSII5kMzV6ObEryGvdxZ5tizU7Vjm12jzF2EcOS0bneoaqRD6HqsLBQfg
HORoXx2dsZs9xajREZcd4RmNcWjLBQiFVcD7n+aiw/A6JKIAy7A2SiDnaxZqQci7PVfHRDJAG0VK
sLfbWdsMCnqJ2AtaLvcriWaSKt77I781WYshiQrkhYK2+lqtStNZVHN9dBI8QO2gtQO3med0oyOl
6KNA1B0KW73mxXZxbzFfwNl0hcDoEmGuMiK5znQ45Fp9jJui9aYxCjx9Co0r99bl0SaRJfEDZAIg
BpzJ+aoqyGuCP4qVoxhRwLTG8KXFbs/rcB31/3YVoXsyJ6BmnC+o4+cjdaLpSzM0tKPIOVqOg7Q3
b/28myS0OpB+UX1D0sSVTbNGXjMrtij0TvrOoPhAwZ6PqgobX7ehkI5xNCJohhNV0yPm7ASNb7bD
bevYd0rYHWu12raBjY5qbzy3gV66QXJN5vvyg5LXLhpZy9EhylwuhT9aE7XW6BECLtIxbGkpKbH1
e4y6/1K8BB0gfhVv9H+XvXh+VS9oavYM+vtg2teNo1STs6YNY3GqrcrZmGrRuYWKUa1W2NkGOXWx
e/+rXsbwxDqvzXjyOujTaxS1PUGskY3WOjaR+Q1I+04EdeLGevhxDA7GkKBRnUPK6ABRJQpS2uoW
BuWVA3o5aYNqv20BJAO2hhDZ+cpSECLl1EzrqEEX9XJ1mm8nwhPq8cW0w0dLvvJKvBngAV5fMj7g
B+pa+j/Leb54Le1jGMloS4ezqn7NQTE8Neoc925NM+VZn2anQxJ1NGZPUosh3AZRqv9sefevFTIv
e3h8BJoq1EmBGSyKhucLALUkLccxdo4JaM0t9rHNpiLe0lypcqT7rrb0Rwph0l0GNfUeNHPhlk3m
fH5/K1zub/qlr4CkfxB9q6OWVenYYwHqHDF8cVxZSNKi/vz7/UFWIlvkjPC4gREv5Tc6wEQI51Od
arlOo0DPTlFQ9tQN+ozdbcftvqxnZfaMtG9vgJMr+q7VO32A0mtNiQtpvqCXGsUwMzO7f5FL8L4e
ghKj8G19cFKvRIOQNNcuH+W0MLbk7MmXObOswjW6khp3qBhCcoUZ2E+kiPnnEs7fuJis144/qGPj
T8aYPMWkRo9IGdSy36ZTRxouRf2N2sXo2KRJIH0ikVdzL44a52sE8wUrN8UqEdoyzDLzJaw3n3Uc
5k6FM2fUmJxcltwGQyB+WVB2wgfvaTTbJo60yS2x3nuc0FsaPW4CyfTCsnhO5Ur++f6Sv7HbIdAv
kjFoaYIUXpNkQq03m75qy5NwjG5bOSiFO7Mmpe7Cfvd0JLA9PBixgY3jW6OHAy7iMjlVQXutrXe5
w5B+AhW09CkRylhARn/eoEVVZhZszPgkW6m4m0xRuqA46mtX2vLHnN+hi8IUcBYim4VBvHrvZaOR
lToJ4tMA8WBfRbJ9JyxUniwFS0PMNJN9YEfNJuqk8FnpBstlozX++4t+eaUtiD7QNECTQOStafpF
kJr6XJjRSXZq555m9ngaxlp+QIv8qE1jfQ3o/sZ41MzhTMMJ4HlaB74lwOukmMfoBAhW8tEF6vez
uryHBmq4hgivdeMuARZEAwtzjnCbbjAJ2vm3pNAgYfzEtxzhR+ynZtFob3Sx4fyb+EZWFaXSgcPn
FCY0WifdFoGt+VLQq66OOps3WlF+wByruQmx7/NjUpcrfbDLgHP5hbwm5HNkj+slyXWE9ajPxSdb
4RMYKMB5E8Oj5DXifpHMozf2XXXKo6tl+Tf2+QLDBOlEyg5ybr0BK7y8YaHFJwpneLkQ6m6pb15r
+L/xdMP+XWiU5CFEf+vulBnKo97bJmACi2KaKbfKli7ptDUoWOwEBNlt2VuamyRm/WEyuuTWwAPC
z0NZ8weQG1d2/PLBV6eOmgngDcr/YG6s1cVeKWNVS+hMnKLMeRyT6Tcad0czEF8DK35oiv7l/QN2
GfgSjeJuAi2KkvZF897mpbSiokhOw2yUd6YkjGe4vl8opCpXJnaZ0gJ/JIFehFapDazFc1oRGMhI
qfnJmJ1viZDbJwfnvod4QBygVpphowTacJO1CrhzOzI3fz1P8hYqEjCDsa01V3vJ7vBMSOh0nqzZ
km+zmkJkKZvIa6M5dCWXwIzo4htCZtMo7ANVAS+wQJL/vKDNEhT87AT1qeSIlnu5j9Aws/E1gBvS
ZJtSl5LSK3Jt+DYb6E/uAonCqFt1cfE9L9K4u7OCFE7YgJsqnvFzmSUwagrjoNiVeJoUaRYbU5vV
rWYWcLPVaKiPA8Znm17uQm2Dp1z6AN1IxyCjNuXvSj/ov2M8tPe9Utb6rYnt1vcxQYPZjUDvm5Qh
CZdQ8evygLNMROCL2o6+OkU3dTuEn/TTQG7+YqudTjOki/SnsZv0l1ygMupNHNBNZmp17bWpNXzQ
ytwZlkBjeg6gxE1uT6Hh2cljDBBIdjrXwSrn1AhYDjnHEfVScGy3KKzA/UTjBMmQSjf6ztWMsjW9
fkitQ1MY1b0FUWjRFGlw0Bs7FbNbhGQyycULJt1PJZ8B/WQ+sRsS4t1YXafeCuqtx6KSgt+k4Ysu
xNjJlktw0X+ZlY6e02wk6aYrOnkGP2eNmRflBf9GBjKDbrq8QAtkBDvkXaKU2EiIog07T54GApq5
nULC3GKwdo5Es4mvQJMCbedpfqxFIn2t7FZuvVxXEGcIrUpzXBpNk+0PRazS7zG0yvDptyGeS8So
yz6FsGRj5kH5eTYCU91MPWmuN/LdzCcJM+OWWBUOlJs7cocDiIMxhN9ooRn4SWimeJv0df6Zm7ot
/A5OluXavSK1m4KKmO22QzXd4afovESUlV+CXs9wWhOhzB9UF+bGwGKkcmUMDHFqydUg8jvdiG4i
p0OWuscu5sQboaLlmtqwuh2r1x4cgsvctdKCDJmNkX/F/AVnwYKauTyOzYYrwEBNBjl6eBStJ4xo
9NUZxRxvREUYosgwPnD45PLRbJJac2Gq6DnMcCupvTmro2eHlt5BlcO49XNzFrcwVrJ7oE7T95hC
rump85jZ+9joZtltJEuLXdFNyrZR8uyXbWRB7I5U+Y+1Ezh8RluEH1sO3lccOy18LOzqSWqn9FfX
pemHWjcjYMIQY+5GuVIdXzIb8VK1jfhMy1IyfbvM5acZUHPhNk100gcdmnZaFalfa0D5PLK/7JNV
oB9UmVO4Q/Yo7Fxdhd1NhUSOMq9qyulTMVFTYImS2fTqUMceQqi5eTs52LQgXTbWn+OmRDglUeVv
VVM7UFPnqH6u6tpq3LohSHfnoDfu0ZitWy+253Bb6qaUb+JW39RTm5wm9PkfSiUaJCQ4BPb0kTJj
qmkALWMEc4i+5ZJtPoo5Fy9QjDrOvoQV7C0EzeVDO499bptfArrhNSGPhLuUJc3jN7qoVA5wqcLV
zRRa7NdpajoU1JSi8gMp6U1X4Df0s7Kd9q4fY3VvNwPLMFWhl2DO5A99JH9IBtn8GdY2rMGw6LTP
sjYPj3wOdp6g9IcDk4SpmFuIQvsE+3xofEcusLyPUrM7ziNh/jEZZgX7w9aZf45Kojx26B//FCpi
ryill+XBEamFAVEzv1jGqNP3g/iBHlOf7iZhiY3QtZxCcVXOv3vDdJtMeuhj58aRswnWWdD8NOme
+HoGe18FDfBZ6IlZeWxstXA1JCXuJUFmA348qG6zRG9l0js0yN3WVqbCHQXiEp5qT/Jvta+CJ6K1
4SACafqEIct06+RE6640BCbhJFVCillhNf2KbQdpBlF1uNOPBrd+ibqn5C2q/XyyII0wMCmqSnaJ
X2Lh6zN7jzsuUoXLPRl/zO0k+iAPcaH4fLsctye71T/XihFMV4pIl4AoEg6KtETkAEpJgFaxqq4n
sep0Sn1S1RJxgngyPw6t/j3DOfnBcCp5U9RF7mlVHu1ibWj9OstGb8isdMN7yHcwrZYOT6t90Iee
6ztFLLZs8FUGx64+QMPodyXA7R1CW+pm0Gf7ph1F+Uz1QtzqVFmvxCOXkc9SsQCECfIcEdC1THXM
LYuem1Gf+hlDnmQqkM8NEUdBTMq4Upi5DGT/HOoiyHLUAh13yapPUxeKjRYNhu/M8zVD6TcmBEkb
xL5K1Yui+vIr/iisjbIeThgu56dAKr8PvdM9CtuuPE2SjN/vB1NvzAeACih6Ol2Ll/RqI5TAsjsR
mcWpXuxuRoqcroGP2e6vRyGCWgJygqlF9Pp8Ptjd25XZi/IUjlyxbYq0TGIq12D0l+kNhFMCYIeS
9ivP5nyUNm4lpUqm6hSYDfJnjaF6hW2jqu4AC4lTyfG7oZ/2nTCu5Zqvlc7zUH/RJ6EeRvffxD1u
lcfXo6klYkq7U0LJKPYCgsl9qOdig5GSMfhyYdkZbY82TdxxmgjUyiGeBk/SstJL86Z5bAI5uVf1
WEU+FwOzWzmx5u9EcM3NZDVYxCICI3SXvkWNUVJmtI8OwYflsyAdYJmhjk6pQK3OU1WyqkaxOAc0
lNJwF+K0LHFrN2niqSMdGjRfFfGxQ+X5bxUgoBCbELDRn1jItqzF+fpPshTQM++rTwkvhVd0euSV
LTCQ9/fSaxL351ozApsVtusitbhIOp4PMxet0U5q0H8q3G9+5Tbu7Bae5ZXu73CTe1chHeuzuB5u
tXeRtIiC0WQ42TNcXOP8xos20oa7nLHiza3sRtv3Z7gkMOsJ0lYAho1NAzt61cEgEADdg8vKJ7N0
HluNyFwr45c06X5JTXGl8Ls+/8vs/hxrld8EsPAbVZf6T332QTd+RPHx/bm8ss3em8ySYP1xlanK
QBVxZPnuHLdyHbf1u03v37zoHvxkV/GeQ2/H0+Kr29BNfNm9QtBYlwTI3tCEJE1cRPoW8dHVboEK
gquGqo2npMplBdu3YqLMN2EJ65WJ2twqSQmkrMzjVt4kBRJ+gMkmCz+GUU71DTmD8ZjKzZxfSWLX
WgWvv4v7nViYdikKwKssVq7RpZCKajrBFx2/dErbYYpIKmtJ4XzTVXrg5YUWPFsFql6wrTC0KdTA
xUNhQKi4NLedU9ePVdV/HJQm/YCbVOtPlSx8ZJ+T5/e/4WqPvP7UxXOHPpeyiI+tlnAmvySqM8eT
M1uS300VGJeR1PL9UVa7nqOsUJhc0JKLYjUiOucbpdF7Tcr6zkJeK7Q/Rpkko1bZdF5C2W0fmMN/
OUj/Fe/1sfyVH9r616/2/nv5Lsv1f6Vt/7+kufIF/3cy9qfvefe97c7Zrfwf/81uleGwkkmiis2h
wTflX+xW0/wPhJWQnF0KWrQf+UL/ImFr/0FtBDgKLJuF3bU0zf7FbuUPhCWKdTbcMxDGfNm/YLe+
CmP8eaFgHbFoNy54SwQtYDOe75N4UK2kzOz60Buj+dkOqDlVeEXvpAlmQmtTCgkjFOOaJlFvorqL
72qUXr9TGFG9kfLYRpKa6t6IrflR6E7pa0KbHwnBrB14JTSd47l9+WN1n/75aX8SWFcb215+MLgL
esT0E6Etrp5FQdYIfgCQLjCo2U/Hed70Be6PBao/WwW1Vf/98V71LNYrBGxpscuiVnKB544bA3lp
Lq1DHznyJ71yHs1sntwxk4ZNN9qfk1RHty9PkXm1ItDr4HBgmPcpyadlu6XU3yetaLw4HQLPtJzu
Qz+IZlO3aUXFxG5QHo2trT7p1i7WDedGC9Vr4orrSI6ezALKoU6NUvQ/lP4/Hw1KOia3cIausEE+
7WTd4E6xiJCybtLNRB1JjuvmRmq6w/tLd9EYYuDXkJtWJxAQCtbnm0sa4z6b87E9AJpB001So50q
yugu69ru1mn1Gs0YqbvBNmXYl5Mk+dh9Nb5t19es0d/6JYxPcwjYDk3gdQqQInlQBmnVHYzcaPZx
WmgfEFTuP0SkXfvJ0JsnCh/Ktm3k+sYyYuA1TYKXS0FZ68qavPEx6Bks+qUU8RYPi/M1KQFzKXJe
zgcSq46GQYpmwdANp4odtLOmdDzWY4MP6CjDfONteuA0JZssIpUISJ5vOrm3Pw7JkH4GS6Dep03X
f7KlNIW362hXEo2LJgzauFxP7BqeEiDx6w+oZZaSpoCPD3Y1RPdWWJU/whLjDSOPmvtQQ7JIG2tz
hw55fkAorL41+5wtNs25spWLZNxqhTlv+c+4ttG6fZQi3qH3F3QdUPIT6X696hRB7URU4nw9pU5U
uqCIetCjRtvF5YR/rcorHzvJNe7oW8sBzZwjZC1mJyRH52NRpg0deiLqoa90J0cQJspnF/IbmPk2
SyPViwE+Hfu8NWRXEbL8TLYyWtuom+J045R1DS9YidQGdj+e51tLVIZ5h/G08rnXcNp5f2HWbQWA
yvxCqK74UqABsgZeNEZtzG2oaIc0m6Nd3QdYxet9uZPbqUJpKlbvqnSebqhv5T6Fm6ugqIuNTgpH
gvraLDRgSK8i/U5Pyy7VLeegKb3xNZ3Ayt3SjG8w58l1+QBce9LcJsdDE8gUZjhulVKT8C0schFL
kxvjWwbwP/fbUnFulKA0UneUxuCk6an1w5FDdN/GxrgDcmU1HtpwPYbOpj3iEoBq0I+oNnXoKNi2
i02T2RgLjoEGvcIZ4uampk1fQnCo4E0Mc6KgFjD2w+y3aNPNXlPkWeapwagfe6cySlcAb2yR8eqS
n9SbnZ+WKprARRxXJJ5tJ83Rgo02A1lS5l9Ye4GeEIOpVn6pT9hjA6BK5B3g5pluZVmm/dZpS0Rg
2yErd6JH4MyzUeGDR6MuiLw5BeW8Ufql0jhVNS4zU6cgCSfmOr6jySfR08YaNXUzYETJfYywM4B4
q9ESPwoigLt5Ux5js8bkwelE4utKrdG3q1U12PVtHY9+lcyxdFMaQ3wzyG1dbCs1Cx/LJrdbb1AH
Q/byZkivBaQXGBT2NF15Lj2Eo5ZLZXXxiVxvhjjurIOZjc6GVo3sYgsfbXup1L8V8A6e5Jo5z4Vh
HFCdCn+OYapfuSwuggfUQkhggHuhDcvNQVz150uo4BeUhUVrHaSsSnbqjFNDToXc7UVe7DNLHa4E
DxeXE+MR9GFR4Dgm2dLqcrLKeJ5aNbQPkhQh0xymiW8UwtpS2rxG1Xpjaqhhg9DDxQBVqLV1Dnds
LBnD7BzqIgQfHxpii54rcUqjim2m0iB//3p5Y2o8YwSOxEWEjWsJdTCknQhG2zkkM62LudJNDm3y
K5dT9e8/GtEu3DOWEsr2mpZV6YB1gkwODgNl9RvEAoUvSinY9zTI/aEOxmtJ7hKWnEV8Cz5bX1Jc
Aj7a+6sMLSsT2UL8VDroqVrssUddhGrThC4jpzRHpnsb4ZzoVmM+b6q00vdOEpdXds4607Y5LkDW
QBtTnKFTusayBI7SN3UhGYcJzHyKMBLY05ukquTaB99kB74xZjpXWaDTGQTS7QxeyyZEfjC3tNPc
GsjDWVgzXmNyXoZSwPkQ3lmQkwYo6DVMUdMyDBSqwDkYUWd62CTelIGT3yiVqRw0KJ53RR9ZrqMF
vS9LFr3XYhoeejM0r2zAy8CceG4hnLPtSYZAKqwOswIYuojs5Ji2mfQjwPkP8w5Hf6xCrf3ZsRiT
r0wtrKQqTsfvasE158ldhIYear+S8sVpnORT2KatG2uG+BQjrQtf2cJ68T6BnnPSVCaI1JtloUIs
y1RZ5SljmctU14QXgS6/5gpyeYbZ4+jkQErDxwhOxvmMurpsR5L04CCF+KcjvKq53WzSugvzbgs9
7NoZfms81o19Dtocl81VPNNpqSlnsxkcHLXep8UiQE25Y44ydNzs7sqOfuN7LcAsbkP2De4x64Im
tatGDVGePuS2nh4KpDEf1UAAbw/M0su7SdyEVSOBE1drP6zbwddG8gKtU3803Mz3ogV/hwlSv0tV
I907sWmjJY6XvJcFqEmjSt/YNxaI4U1aVjPor6j6AkjmGkz5rTVju7HvF9EyQs7zb5QROsgdXpiE
eSJ3IzP41sfzz6ZXX2hWb/72jmXFNBBegHAoBLzCKf6o9sVarlYDZqAHDTyNl2fat3AoIeUZ2tf3
B3rjUDMSZT22Aq0SeljnsxpQNMsmwxHHIqzab9VUzN81A21Tt9BHRL6myoglL4+DJiLR7vvZFUpr
fsPPETeqjHZ6eYWZ+Ua0wA8iSFgCBZJIfXW49bxVoqzMxTE1a2tvScXw1MK49YYayJ0cN+2mreT0
A/31cmM7gf1IWlJe6est0cD5OwAoDEAOIT+xC9naalHCOLYbJFCPdE+HmxIQx8aIpr8lpfO2GWi3
kFRQIQJotDr0eVM3ZlKNwAGSNvRDAjA/ovl75fS9sW0Xg3ESOTI5Lk3tfC5ZXVh0UShIt81cgTpt
DgBsqIJWva9006/3t9MrZ+p85cg9eUKpei0aoWss/5SbqoT5TnzkxfZzIefiwzB2GMYCJ6iVXR22
xoOe9rRcghRXso/go1Hsq1HnexqqoZY3s9NOp1QtnafelooXNS/1GzPwKqvaaZmJo1aqgpz1wJXX
+/d/+3J+Vz8duBsH/LWDB1T+fKFMpZcceunxsZGx9DLp/EBtOuFEfCcb6Q8VJ2n3/QEvAym6knRZ
FzsTIKXrZ8yIw2QOGy0+DvYYEVRIuCynKJ6XQe9c2QRvDUXNEaUvmA5LWn8+tzQ3RKZ1SoJFy+S4
4YjPMW4IhjspGO78/awWAfdFlA0X53WjoFZj0zAaHmfi39ifq0LsTMyPb0JV6a8s4Ktaz/qTLU7R
fCzuY23dwhpDcLea3hbHRK+6j7ZZq1/EbFsv+H8rXztl0n5qfSfdx3lYIAGZJRYkUgmwQJageQF8
O5JOfcGyJ3FNq2KoRfEjSWY98YQU06hHo6NWKdQbFXHgPLQfghLvXJ8tqc2boYmapzwxCp1zpMcA
utO2/mpKpflS14EJAF0b+9zr6xakTox/TuxKsjI8Sm1l3cThlKUfhNmPH+RG0M2chTn8J3PnsRy3
sq3pF2qcgDeTHgBlaEWzi6RYE4QobSW8TQAJPP39oNO3j1jUZcXuUQ8VISkLicTKZX5DZTd3rrXB
UMcS8NqSKSqXxcQiKlDmfK0zu/YiLk//AYA5AK3RjCu56zI9W0LbbdpXrbThHptxkhz1RlkAy7O6
K7atZ9ZjiD4Mqr2TsLi22mGXaXRMw7EO3D7UhqYQUTnP9ZdOa3ooKGDXSe3FiGx26eZau0mzoL+x
WqktMNmV+pIb7ZPU4jjbFt48Xxey0Y+fn6NfVh0nL5cxObxMGr/kDac6L6ZV2G1udM2hFGWShjg7
FxO+ymOmQIU4Xrwx9CVDYmb2XYgVys/fYreb8dYsuu6hHruJiGG13stCzs60rJL6DtxyloRjrPpL
BlfWZTWL5rkQoxPpwCm+5F1SQyseLPllhKNarJ4p40PqZsH3HrWAPsLvYAJrZ3v5362jpykq74Xp
R1MiDbX1Jpl9TZXUzpVBv6hIJztBOcleMPKnhfnBJAtKlASn0x3s3Ay+O5XkGu4g7JahMTbNyK/A
3wmJNtjxq/NSo+9dbZIyxGLeDCLbKOtdicOXjIqgRGkAMYf4u+YxENrUXWvigmLpr1IVSJaAyKxu
eSQMk+2GHD7E0QYfMNwm6GHLQhiYFpVO9UXyAkIkyl33zBz1YxCGnkT9s0qCItF1Wlw2Q5158RA0
B12Z2s4IqvgqMcbvEqe3beLP3rWXQ3/4/KR9DI60xjF6YFxGq5OByPvgiPhIJ4Oxrw8GXetNi/vR
zixtb6t30/zX50t9TCyo6tYuImxZxoCnJNZuRASjNrL2IAxYZK7RD9tAqeVMCF5TpPfnhVXWdqWx
biLrvH8gGsiOdJK2PSgEPTa97t8lg9ZuRQykIpHzY9VSZDhjrrafP90fSlfmUhb1M5JC9LlP4/Fs
2E0KM6Y/9KQd33Rv0W+9Wk9uZw/RgnrRjPsml8XWJfhtcjf3v9ArDf7Gr8e7SLsyPnOh//Hn8Mlg
4LHO0j7c6HKUZI+FKw/A8tTeTsuDiYFTGDvD9DY3CWdc9+cHvzaqXed41l4t8/hQxrl+ZTZpdSax
/cOrhwKOpA4SMysX/iTbczM4obbSe6jSUAXwEE42ejWeQzz9IVas0BFGvxxkRMJPa61W+BBP0nE6
oKVi3OJeOn9Hl42kGW1kuV2Nr1C10QRiILXdX5X81nmLMk6SRq0+DJCD9YKLyNVzcGu+NnT+Jcxu
WYZJnC7fh6Lvh43jQk+KXNEm7maZTXw7dG0uNz4YVnNjJmOTX3Rl53yPU2lEptTKIFrmLjtHaDwd
/QO1QowD0pGOCyoYevcksx0Mf7RFOqsDqMJ4b449tyaOHO1lmyx4lgTVHkPL/oY38rRUY/ZUVmaz
r+GdhAlTsV0pspmWRVtfqbgadxiKG1eTiOsNqEx1pqD4gwACBwiBBdplUOHMUyJiMBtuCv1ZHYTu
zc9Fq8YImFNRhOnqsNP1mYY5gn6xZMCLDM4Kll1Ku+z9pr5qPRHcmUkgX0H2nrM0Po196x6u3waf
LIgyPG7fh4pmHJLecav50FaJCJs2Ha8Hc5W8H+Zk93l0+NNSnEfYBsBxVkvd90sJDWM0pEvnw5C2
UPR1p40mKy73g5V0ZwLg6S2yPhVzD0Ti+OJWAef3S+kSCJUDhP+w3ozR6CX9YZ5iPxJZO95WRe7f
YibbnsmxTwutdVG4cIgUMPKA5nCyqBG0Q+p6I4u2dgGOWVlhZyttOwr6UXqbnGsxfwhvLMipx7mW
oLJy306qVJT6CtkPUj+UfTDvLJITFTkiTW6asbM3Zh63e30dJizKoR8yGk9jVw9PqLEEt1MlujNH
/A97vhJJVk3uddtP+cVDE2h8W7Z+oF2ZR2OK42pNzyGcptLYtZ2pto6a5jN7/qcYsEqIg2IDSwHn
do26vzVK/M62crPxl4MTa9r1EjhVmNtpi5uMkPsefs8WiaX60HRVsdOXXD9gjuls6CU118MkbzXG
HddOZ+sPQ6PJS01vlhsy/XrTuto/JtSTSHDqV7kpzDJph73/qSjiMFr26uXQJWn5nNWDuWZXwa4b
++bMp7Yetd8TAE4GWQa5s8XRoJ18cjJqQxGA7cI42N6wXDKlmC+LGb0Hp4BWIOZRp8ao1VbFuTyT
v53eciTqjFiQ6UAkidHf6UMCJdHpPQfLwR1n/Up25nyP0Mu3zyPJx8eD6Uvc8slxGCj9aiH99tJn
hM0ocQv9UDV5uRn540ul22UY2HW+s/pGXXVtOX4phRzPZDjW+pLe7yy8S2r1NVuETn2qNTFjignQ
DKmjZrHnjfQ1+7EENg1+Hw8ahPjsNO82y7Lo36pekDnLelDTRiLmgHyPXnpbZpi6HjX+CP1lUUnz
ZPaJc6EY/XdRjaMQ/kFZ8MXyaojCSzUvP5UJnydqoKAh0pgOfyFZ8Oo4S3HvdyAXdhwDAV8ZSttP
e3Hq6wAsyXIlU0+oXdzn6XEQWnrZpWAbIpsR47Oc8TuE5tSouyLwoAlYQFbaMyn1r2bJu31averh
UyGvht0gpcv7w+4X4zqJc/OnrNfbawg0+rDJnFrdeHNaCES60LW705halLCs7PKh9HBXi+q4RKPD
QvVniNRS4olot8DEw1hqFXZJdvtNK4dsHdrC4EFnI9VCVVXVJqtGFeCTN5X1tSYlsIlZiQweUdmO
jwtSGmIXmNKBVxILGRqY6qUR/Z7+gkkKwlx21Wavnx/Rj6o/MKsNJCa49Wm/fdAir7VyqidLtk+e
lSTXTVMOF4aT1WmUCbcSRKC6TsMyGdovlDXZhUDSDBOMwa3nyG41rQ1r4NEYjs6JlYfWUowXAr7H
thjbIAnROjCcDTB+3K9aFEpDL8jrZuNrU/JmM5eSW7/Ls9240DuJ4srr7vLJoMdYuostd4Zu2GeK
9Q+fBZ8iWOXVM4qLj+///etmftGMufDrp3Fsux1abMQZ3lxyheuAveeU1NvS8fsLXSS2DFEuas/E
nQ99bGIr+tdwNumkrCYHJ7evjRhsP/jp+BQ4+XSR12W7rT2ZX0A5czaLcIZLbcqRWPVNLuPCqqOp
drOHxCvn/edv/qOwCDow/x5QAcFY4Vfv92LUVYpIWa2e8NCVr54x+SDmZOLkMOr8rIhE4zA/UmZj
fl30hcJIeLm4qzBcGlF8K+RDaY1epOdz8e+X9I+Qmv8j/vJ3l5H//Sme8/9HpOYah/9npOa/DUmO
f/9dfKt+vMNrrv/u33hNDReSfxGoyKfWr3ZF4P8HsOn8y+emQZuFkSMNYjLb/wZsmgEoT9gyFCPG
+gWsyKH/Bmw65r+Ae3ERrh1KJos0+P8JYHO9tP8TUlf6PQktuQ7/169x//oN/nbrmbRt5hF89Wvh
KR/mvZhfJjIAMNdYUmquNL+6vcRE2C2K8TaOU++RWXfybZIOAcIJ8uFMiHufz6+/h8AODZ5bHkEC
YM3vf0+6JDGDvdR+NcrRv57StL3C9a6IVG6eGz2/Dy8sBXXYW2+T1UGd9U7CC6XczN2psmMT7/3y
ckEl2HcdihS0AEhjcMYo0nPSZn9cEwwTVhIcCoBw7x9POsFcIZaaHXuoEfUefE6UbcXmnBL0SeD6
P8/22zonZZHjjeM0iDk7yp3aVDtxJbbt5Tc91DbnOvMnKLaPS50kyy0w5cJijnX0QsRDQhe2Rxzq
mzT63m4uptAKob1ufvvQ7v99PH8H7Z606KGV82jsIWhnc6UNnMLRC6rOuMsy822gUQ0YtvLNS5F1
drNxmRW5e0/vGrHxytHZxkajNRGj/VpsRshvQWQKLo0IZSSxRI1VQ9HpGAjF0eh0bkLiQC0TBb2e
W5Ewp9Ik4ZkA12YJzj2YTef5neVVMQXQVPtvvpwY25IcKie0ZqOsNksquGe7xnFf43LETh6+XUWf
PGiWUEEq2ffpMlrRwAfUhkVs5gvg6H4wt4XyjO9N3RfA1axe/ujr1EV1n7Z9t1V+FufIGsWMwJRe
xwhmFbMKe+LLQc2u0SDXV83Y7Sxp7iPx65ZNaKFMHezT2FqCqGwYMuC9OtA1EfWQB/CRwWBvDFll
/bXVGg193dLIbvpAdiKSmo1N6FjqrYqgsDYO/foUvNnS4xE6ZcE6qVYZadFSxmYfgTjpio0YZPk4
g3/5ZxPNXy97jZArR42QqJ/CCoIkwPq07Ja3xFjkvjMqqqlh1s7csKeBh5qe3IcWAiU+kILTRsJs
ca83eqy/NV5TRmOCjnKKD2QUdG1/Jo/98HX+WosY5wM1BcD2qx74LejiSZZ1aV8Yb/pEDGSxBizh
OBoV4JJeLxgRuG35V6qS9ODKIP67aBgZhQOyrsfBiw37TP3xh0d3mUv7hEGQnWDS3welvusEIXnm
0Svh7hAHmHaxIZuLbvaWMyIn7+MfHypBnXYNYzwQNmt/4f1SiR9nwhyq8pXoWOzytNeiIfPzaJ5T
EdlMfiLPVbC3ICTfwLornz4PHO+fdF1+XRgahM2lDBrgJOTTMBx6wyitVySDqhDnKtqWCsdnB2XJ
M9XySc26LoXyLc1/AHSA/U9rOn/ChjWjQfbapoN1PzEA3Pljew7/TSLw2/X964Hor7GjdP7JD09x
DZiem7MnG/e1bhNknD23uzXRcY7iJZ2vA3j4L59vIMO/0xV5b7+cOslA6EmdWtDIxi9KvGetb2Oa
5W+lgbX3XnMQ+gpT2Y3VDXUfQ+5Ycwc/rKCv5luEKyozEn7aBGG1JFa7L922YMxleGW3GyePgTzF
CbBJH8vLbe3gBXM5mHLh7sri6k0hN5JvpoY2G3rnjF9pOMwuZPCqE7c2ljGXU29zeQuDiLknj8p+
LBTUQ5TZok0vKw9xrX0yY3CO2IOUxzjNLHHhO9wMWzpOmgoXa1LPAPqzdp8GiTeFbqfFX/AhifN9
1ia5v1tsrwgO5ejZtyYyEkBvcwGHfqncKYM1amlTAwp7MH4gpFM1pBOlN15W1ljLcK6VvEONosmj
vpucZj/ps6PvAkQUgs0KLn1WduM/IT7MX84Gs6ijvKTFHgl03EElLqiycsMa6sLxRJpFsx8H9m0d
9xSnqRAuPkO16S23A63y7MKqAHXeJw1miBeFUeouMnDOeMdRHIsodo0iv2jtLrmC6gv5E8h9luxB
upcO30DP2N43kkKPrEbv4o3Sm8nZN6CTgzBAd5xXZhaVcR9U6SqNAWqv23t9Q4NQsxS44wUePxNf
3ssMBHyaqMg9X/zsVxtjikmdW9dujW4bJJAL+NBdg2tVZ2ixKonrEyKepsQU2MmRWxYTESCPbfG8
uMJ/zPOyBHBemb5gwo40Aq1QNziAFZ2ey1qfi4h61HlAeaMrmUcEZRHWk4Nch4w9+2VckDbZWH2Q
beZsYVijF0PWbjx4cnDyXFj+4VSYRXJtNKDIwWTGXn9ZJEE2bhavqLB+tqC57DO3TJ6HNmhfumUR
3/M5ENZVa2Xt9cRMLN7mRV/723GYtB+jUqvSjEV/bqundfC0dGbyU5UosW/jFjpyFKje4jz/suZe
Mit5bmRiG6EDDtZDKcbM7zXPlkO0TO60M6bOW7a0uN29sPrl2bWlxK5SDjVR01DI+Da6me4GaSHb
CfcHQbw6cd1+l4+9Gi8LfurDFPfmlWKIRN/Hq/Gy1pAqaqJ+nhigVYClt0jBxFHvAnWHaLG02aFI
3MA4kkv56Y+c1Mf/wrQ2uRNDpT05fW9waelzPt1UppllNzo2AfI6dSYYS34PRyGs5kC/FlpXIWam
TJXvysCbxu0i4yYDFZ5NB+EWerYNpLJvy0n3nxDKDF4bcBIY4Blu/rXuwBKGuQWELDSXWHtsM78m
e5F6cZfOhtGjOlH5DxlE1r/xTAp+Wpk0XnpUSVToOJ0wLztt4R84qnHXfohfJJsc5drHJS+AwaJU
aD8Y/JclbbJKbQcq7CmyihbNEH68areMOUQdBpPd3Dmi629tJaqcDWwH0sOiaH8gSzI528x3ioOm
D8EcWv3owmNjxm91Q4w+TVx6YAo784GpWPo8tuVwmBerhqHgifFR6/3smMjJ4VGSAF1qxLHwYeNl
AU8sfMTvfD12N46TG6AkBm+8BcEE2VTTJg1HqzFnqwacyLtQjHb/fZwQOAsDf9TdUM8d763JYf2E
cFk1NMj7heHQHPf9T88bp00r8zmGJaUVt7Sm5V8pYsh4hxfzdB8bNJZBAhTojmFFXd0nQ4I6R555
vImqMPoHq54TwINWnqqQvUR1qdJG8WN2wIcQESsvwHh2IHMWUuhttOpD3rcOgW0z4bj8Vej4dodY
A0AOLHOX1lyu20VUIEIwf4HKYtDawikuDgEFojQMKNO8cCYSv5ugVD05qmlk0wY5oWC6ImaZ1gag
ct1tmcYXKorbrGm2Y6EGJ6xU7b64iul1yCROu2vJAtJtaZVDE2l5sSC2klbFa56b9hP9YXzieq0r
8PkrjHnZYFgQvEq0NPtt0GOrGfVZgBBkViALBy5iACLNPGYhNmLMcNcuq7RF3ysxMRcCZh6mrcDb
QBVVMm5G5ODVRhgxHudp2ffo+iyNR6MVmXQUXFSiQ7UGLXaVWXNTbafGzJ6g1pX1FgVQ7Udh1Fzt
vTaVEjxJiU7QIqaBc1Sjbb6xTWl07J+bgg+q3aGPkiUo61Avq9KJRncYrG3aFDrKUbJ9VZUG69B3
5vJyGuZuBvPddeauSLzGv7TqciRqwk+S4DoMDnVFD0CGAIESZ6eY1DSbWPglUnlDF2RhprkBbMRx
dh+R3BLfywqQEvrIibw2syZ9rHLwiKv9NtpOadzd0NVonGgehjUJQ4QIax5yIxXaXd+OmFjlPcIw
WhY/DKPT31l5QVfTQjfhJ92KRcckM/aOZg7ffgsFZfk2wolZdlM5KyiJYnzy1dgA/NW6edg0Zivu
vNR2f1TkEX1ogTbxN3TyjYc86d3v/RIvP0tLzDtfi4mBhdu2sMyl75YbE4wwmjmINBz0chLGHnIY
VZfTByNeWNPc9FvT7MByilab0S8c/eNcZxRjtp5PhyJFynHLU9AtJYpQpnZxsdzbU2N/F0jExWGL
AFAVzsXUv2XD3N/Jqkb2UYMckGyx4onfVKtmtsxRrR7ZXjVuqmpuJfr1nfiheYX8IUv+bki1nP8k
hZ2vRZHZW1k/VMwxiqhuY7/awZx1XvpJ67hgFy9z9tL0VBEto4ZALqN779ZhnplsHaSbUNYiMt0M
vt8A4Fro8hMjsEcLrdxx3+qqng10bwYPFoMbt3BN7Z6zgSLhMQfq9DTRK883pTf3jz1CFC2gKL2W
G27M5IgkU/6atb3Liczd8hvZUva9BLNJ4GKcgXaDHLJ7ZxZYTrYIJea7Gl1Tk+0fgxcjQ8bOKpVK
ttyKmY3EmKUuy6SfbmDnPQdOW9/VlUifYR0ZdjjVcul2TDu8BaENyz62RZWPUSvqINlV+jQ8zpWP
MbQi7Yzp+2tTxd/ziQSC7yQJDUMpZJfaTsrIyrL01hycoGQOY0zltlV5KwhqhKnUSFELAfOFDtwI
c/nK7ltz3paLULRaVJPJLadWyYtE082Lcs6GiJMY3wLCx8WTT0P+ZbYVeaSjHKJgak+hiJMqXGjq
H8d6HLikjVLZm6YcFeY5hatebL7TPLLMtqbLoojAZjZnNxA2dKgz0vA3wgWgFcFvSyXwTzHrG1dJ
0V5lnSh2MYB2wGyyKOM7LIDKb41eu6iTqdHymTYVvhnqS8wWJFPcKmQtKkHjoZxMVVcQwNJq2MeG
VY5bc/Ayi4xBa4j+4xC8JFVb30NDkbegIIGXMwLpMfzItdE8CtGDCkt7172pbDT1B2Rj0SdW5jQd
wD42ZqTVNSYFht9humGTX4S0ILKLNa4U5MQN+DpH1lO1j4EyHLKxXVsqOWSz/WC2hA99Wtw+KprO
maI4MaZlB3jEe6vmubiXgwV5LeNqv9RSfySSgKV4cBccbK70bvSf4tiR4nJuy77ZDEuV2tfmCiGY
t6LJmjjbNN7Q9g+48+Z9KBrbFjtNA+G4z8uaOGVMTfw9zcHwR1Tm1h3SbjnqVHDb+wtTev1d0eWm
vLRNwibkPZ3eSdWi3RcZ9mwu21nrEmDai6uq0JRzf09vatR3Hooz110/G1/Lugy+6w3hIDJErZdb
+Hd5Fw46OUgkkHVaoqko4eR5doVeXp/m4y0WFFwLoOuRADPdJb1rAy8PtXippp1iLEWq3nXNvHGZ
9vWhU9banZT6onYtMAudm8Qff/jZBCfSQMO7WgX5tOECh4QpRLYGM9UKPCd6IbQZq7CZ7epodGgd
xkJvLh2KOHfXjm326IthQfFpSQmXkgLmvgXqj3DWOFtp5AWz93fwS/u8qKrshdIvviONyeH7mk13
YWcVcIOhQ1inIGIRh4WlvwW1mFEh7PLHlk+N4T+6ulA8fPeRQ+G/ubl3s6QrBurRVpyyMPNd/4ky
Flp0PHXjdM1lPHwzK3MoQoeB/Z3fQVQP3TjR0k3RFPWzSUiLb2cZ52ka2ThmQZROJnwoTF2KZ9Eb
aXczNmWKvtS4Pphyiz65KtFBvPPjxKuvZ8cZ0dbBdOpVo9+GZRIlss42OMmVQPCu2RCA6h9DVxL8
sWbAMUkbpxSZE/rwI401EcRhlzjjS0Ij483MFENojyLWQUZezFdJ3/bPbi04e7mVWvZ+NGvcRgza
R5skWRHGCeq0hLK8jx/KABsNULxNvEEF1bvGIAZxtFh25cOS6tBmMB0+6vaEXmPsFhoT74rvUIq8
e6Y6T561uqmOTmsP+C4W0/MYS6sLYWZrN02RN/X96A8j+FDAW11Le9Uc7izDXQ72OJaA4TykAUgK
nNdx9gAZBXHidrx+qdJwtVTu34Tqq+9z7AXxFaCDWL/WNRMUmASWASo3yPKv/IjupdRG969MNerR
ETOByMOX5ya3NDzLKm8OkGxMXLr2XjzXDyV647yVMvG7jYnjj3uZeGmyL2uBi4grEef2GaEqxvrL
/B1u2RsG1VJAHLCy64FmM7lB5S+bISOahJWfUszM0urtcO4X56lrBtqpaS2CnTSg9SF46CUBQ3jT
qzZNUjac03rWl7DKJ0GRn1j9154eDW3+SdT2rZvi2rKHAp/IG9sXXrPNs5zW16QC9ZJ51qAxuvfL
CtXIxis2/bz05XViuo27RT/G8bb+0I2PnmI0GiKgNvWXI4M980UsoNZDq0sFUoP+VLlbI6/Gn2k1
WvYu0+sq3SWal7po4fVLBlLAdqdLJ0bIxo7priIhr2Ol7jMKuhds2oUjqqa7DNbPCytqP3iblm7w
IJdPg4GPQlddOXUzGBd6VaO5z8075rukdasBwq2KGzIlv/EiimYuP8vMJmdXm5mT7ozFVvJKKGvJ
tlOL6TUpjdKrK1j3QX5ctKrtoqy0ZzzDXdGhjOm3Cj/O0ihbQAhxnP9FB6Kyn9PZoS3OhnjLBe/F
m3aFtr7xGFcT7rfMTO6ltDCqUTieGZHSy/HQAL74Sn2kuhDXveI5gZNFkqej+7WLG0qcICPxicaS
FuEmBxd0Wyjdjvk/+7bce4mCxBwIXMdhi3TFmlnU9V95IrOXkWOVRYPrZcw/EAriU2jSur9A7oc6
O+4mEiujHewWgdN0fqqQYMBihr7MQ8bksAp1rWlfjMIeRBQXHIprULBrfWnlpXNtFnEDsz2vnK8+
aM8pmkanPpTFrDtbGvoQXf4XTXfTAQxgvQ6uW//dBCkySqmeWswt/++A8w9zlw89TQ+zRKA4tC0R
lAEu8757uyyqneUyoyVfuNMW8I+/rQvjzCIfWpq/FqFRi1gEZOdfk/DfmuN54dKhoaX6qqChb0bf
ii9qB69h+Abkq0N2Dl98gvthqM4syWCDVowBGMqTiSPC3lJieBy/LkGPWBn5eSinVL+FiVTtEOB+
Tvx03mlqyc6MAT4+qImnAD13sln28lT+oZuknboyr46BJ6s9VMTuWiPHiLpygY6bD/LhH7497jqo
46DgmZtBBz1p8zutYQwFzdhjMCXLXuXwPvS8b//RMIGO9LtVMB56f0a82plmYVn0NEqtvjZr7js3
kR3mB1pzhln94TgyP+eEkI7ogGJASb5fShslSbcnqiNquAFJatHezU41HD7ftg8zA1YBPcXEwGEV
gCDvV6H/I2O1FNVRR9oCxDJcHRuV5oE+bPT5Sn96nt9XOvm8lMI+MdCr6qj5Ql5aNO02VtD8/HyR
D6duBR2A5WYIA1ASZOn7x2kn3ddBclfHYhL5rqt9XPaE2b7ObW99mfxFu/x8vVOQMgcC5ArYtl/k
PUyoTt4SosMFbKW2P84ryExoTVVGULecvxAfLjZovzcXlRKHGGupe2hLaqd1FlaBYCXch8WVbujE
U/tV2VI/M4v6w4tdPQj4cZDPV1zj+50wZtGNDR/c0SFq7vGrtMMBduzl0gzfP9+DP7xYROT48tAL
pbRzT45Qx9SC61K1Rzl1ZeTVZo4MtRWfiSd/eh5sSvjCQSzRkV5/xW+Bs5D4Dk52KY9ZEZg0f8of
S6GVUcJo+MxKpyDh9Z0ydCFWcoZsFGFOYyYlmzeJvj8W2hhvy6E2L2iuV3cUG8aF1sKzRgwmue2R
LH6GOAV8RE7N7WL05t/OKMSZOHDqpLn+HMr6FRFAMCeyme+fXDX2MvjVPB1R9cS4LPZGipYgydx9
QXKAMiflj7mNzRZGSMsYYuP2fRPAVvPF/TTW9lc3li16pDaKi1i8BAoCDSV/zNAimC8rE5ZFlLuV
gd1XMYiLprXKW82rxI/CKrU735maZbPgafqER2/th0FHqzSaMcl9GAn/d1oeYxXzD4/Uekti2LC+
A7g4p7EvLvM6axfXf03L1LipM2W8WHQmdp+v8uFuXDd25YbxoRAtfhnL/XakmkAOQTx5zMwauBwu
vcloIHPcSdbeJFgof2VR+Y1J2XJm5T8cZs4Y0O5VY3eV23z/Sr26BaObGMPRorFwJLttb0fXKHd2
65zzPvnDUojSokKBGIi1qsqcLGUZSFAssTwWTomFkU6WDHD0JWu76sxDfZidAi9Yj6gBZZoVP/Ai
NEfA3a2WI+Oc7aK5/pa8V21zY/rbzdIM08pz3qAfng3ENgKbFukUOLIPbJZ0QN+59i15FHJ+qZ3C
+IusWkd8KOn/+vyo/GklPkF/fThgFL8gO78dldE3tapoxXj0BxpKcZpPO8wLjMg3IVV+vtTH8MNT
rWmoRxpK/D51q/FmeoVx4w9HO04WuK91fG/0jopAcC9RvYzJtmnh+QFLfVWUtV+1YhgutDRxNnqq
3Oczv8bifPwHQkfGw69B2Bq2AByUAITu+/MzF2Wja2kzHjMKy3AEyHmhxgBdJpPJER0K/zHO5hjn
pc599MZG31LmO89dWer0W4J9Zvb66+c/6U/vYgXK4EG2Zpf6yU2gef3ElMAaj8OgpzforOvbZHDa
Kxra5w7Yqbfk+vT4KnMLoEu57sXJLVq5zTRO5qCOmufOImSyj6kE/S0AxkvvzXcIW1Nw+YOpnn0U
pIrQKpxg3zk1CACUVqYv6HWrJezNmUGCNxZAsHSvr37aya8GJj2EK3p5FLcdG/Xm0iR5NiZNey6y
RD98vm3rtpy8SM6Vh2SKjuQrOcv7F2kqRM2K1FLHaakqJLZGbAf8uDpzW51KJP/aMd6NDp6JMvtD
FCiYzBpzWc3Hyki6rdZ67pelWXCAtpryMYFPFbWl9MKkbI0vXpZ295iUsmOzkls0ScTOk+VwDcrN
vqDmUxef78F6WE/3AEoZ1YjJGAdZq/d7YJhdLrGtn4/KcIaQDKncJq14bWO+sWSc6n96jXF6QLOb
PjsBuP/ULzFglLHiCOYj8wrmnbHKto1Q55grf3go8DE0uLjLgHGfxt3OkrGems1y1Fx9bbmmQLbn
1AprfdFuzd74f3iqlY8GcJ3ACz/vJCKYgwbCJKjn4+Tq2hVufMzqMbzafv6q/nBccWuDLbKycVBv
Pcl6ykagwyu6GX2VhZdTjNpbWdfneOKnkq4cVxfiL2BVABms5Z/meo45+W2QGcc487qroYVuCAUj
pqVrM0Yq6drtZTeUq2ITqIPejo81XdMQVY3iJnWqlm4XGcNMs+zW8lFS1PyUZD8wroeccWc1ZdWZ
I/xxX0iCkR8hZUGyEMjg+yPslk5TxZphHJtcpLumLTFzGezkzGf8McayCptjr4IrsG9PEpRO863B
xSv3mFVBvM9GvdzMXdxuAjlZZx7o4/EFNUeUtddrhk9y/Sm/Xa2ZbskAMxvn6Dt0+KE9m7APO/c2
sFt1xTze2nx+sD6kKZxZltJdPhhCwam66YxDKXgmPTjy3MYe12WomwhwuDgELq1BUz6d90iBNV8/
X/aU48BmIrhNNUFricsEwZ73z4kME63sTmpH8FjmBVFBal+aFqXF65rT/UWDDPJfzJ1Jc9vKmm3/
SkXNcQN9M6gJAJKiJEqyLXeaIGhJRt93Cfz6t+ATr0oEVWL4jmp04p5z7SSARCLz+/Ze+1BOaQWU
A51sS/c6Mn4Eal4n3mxKzlOr0w33IOtTf/34p51PqeWXLYUaktY5Wq0edjSaTkmuV/DUIVj5wqsd
fc2tOL0wyjv3HZ87xQwTswmfn9ULHWDeCKQukZ7SEbMR5LvaN0OlpikYNfVdbMbxjmDx8MIS/M6o
TC2eJJ9vdIpr4atSawGhRLRvOMFI+5B029eUAJKfSdZFO6UvjE3qZOkFX+f5lEYVCclF5lSBw8Ze
3dB2qmcHQ19+bNj87p1EIGbOGir0bRntEnnqv/31A3QW1wy4MNT+PMjTqVWrkgygRBRH5hhbRL5r
hxhN34U14XyagD1D2MokwZ6FU+t0FNqNtdp0ZnU0jfkFz1zry21+6WO2Xng435sccnk5KZAu3s/T
QehaqRU6KuNYBdaBhcm8saJZcyOjNHZ/d9M0BcsK5wc29WyyIYedjlRonCor9qnHvLPrG9AMuifC
MLj/eJQ1yA362Z/Zx0GPZY4K5Wp5sxQJUVrPXJhjGKYbZXRU8FjqkMS3tSUZtwRvJgd6E86ASo+w
Bb+ykc6QrjEYjSvRAUCK36lbIMEaMWWZUmjIbSJnJxwlqXZFLLedG49o532pVIZPzmw73xpZUtho
5k2mclwHoHzhpVrP7z/XxLzmbSHf8lzhPaRlz9maWzcqG/zA5QbfVn3dzfo92oRLrJH1vFuNtoaY
o8l0gsJhtL5TMl/rMKeVVpBeuKazibc8p+UzxJ4DR96ajMBeo1MgmOTHOkklL8s0zKcOxrxsHF4/
nhLnI7HzXATii8mJuvxqIYzaPpxnQq2OYcazGyWTAx1h696M28D/66F0PH4a+ZdswXhcp3M8L2ok
sZmIj4Us1JusJDl6rjF1srqbF5b3s2MrG0FMDFhX+JKz9K2XhzHh1D0UenosQIhgEdE7v0TUj7oY
0JFv6BhP2c1UsqtPRfA6aIXwtUYbb6MpArWU0E26sLE4nzenP2h18VIIKq615PSIsod2oJJLV2EG
RPHChb83DN5JvJRIK8jTWL5Ab/YvjWLnQ1Np6TFuQtlvnFx+sLWx/PXxk1x2B29PLtxdE8Qpa++y
eeDsuxqljBGpjR2EmEEGWZDJ/S1VEXGDJt753uUaZ0yIJJt5qlDSBlFyobuy/owuw9sUAVgoZaz4
6zOGpfd5hDCwPNJ7s24TXF4uy0q/04wp9iE+R0/kB/4bd/Zk0NWOKVCjGumfXR67tM93ZgidqreH
4cI0OduYcW3UVXEdcl2saebq1hqmQFoflNUxSqvoRwmhC21cTd7dpPSbiszxfaToNPWZp/0uNMmG
BtfmlC5yktmbWfepqhnO5uPnfb7Ewq0i+lv9xyK5xhEkcLVD8imbo47y+zaTLOObvUTwaLQkD30X
XgoXe2c8/O4UJOVldwqT4nR+pVlvxUBd2yNKyPleYBN4qGtLuKFdyIdKh7nw8fX9ASqtJjS9GjpO
fBkRHlirAbWqLi0NKeoxsBrF2CZ5bqhu3MLccbvBjp7BZ9nfnFmWXroU8kuMZPsqalsiKQm/y+8a
wWz1a76be4MtMkAuc3Rkv8asJbt9mRo5f1lmbZuqIPhYF7b12+wQhVz4arzz8tMAoijICoDVct0q
0Ik3zJSubY9O1iuoYOz2plSC4MLNOh+F8ylCO5XdCm1jY1W66eORNkc0d0cjb8UGOIF8RZjfpQyz
d0cBVQzgVqNItAZtxdlodjp6vqM5t5mn2Gnqo3PW/na5xCasYn+16fbp2CJWzx0+NLZXLZ2POce9
rRzPwQbRbHzh9TlbLjXeZL55LJrLSW8xJr9dlBc7RyPDlzjSwpHaTRTpGFm0LFE20AyaQ6IJeY9M
b8w2eAVI/rSc7MJu+eyF4hegAsUiteyRmOCnv4DUE846mjwcu0jSb6ZhnJBADwitcoGoY1G3f/xC
na7QfHfpEWnQq1QOyEzJ9UxUir5vyZmcaURW3xF6lpVr9rNAym1oV8Avkk0ULyEaH4/6hxvyP6/x
P8OyZlCKxVZ4XlFDDtP1laHMT92klZ9zq+ygpYwDytyUCEjFmy0rvraskCgLXYsGeW/ixGYXl5AO
euEtOd1X/fkpBmQfHNoLAxGc1+kdV2PEZYVOHayb7Ry9djF7SkwxrBJO/1fN1T9Dca0c5bG0yjQ1
VkN1iHWzojFxj+Ci2ZW4XVADRcEVEtNLh/PVQvlnLE4IzGZOlEB+13hYLZDyjBBb+cmp4tDyjHlK
H8okQE3L1nyIN6MaNo8D0QaVz37PMZAaD6HmTWlW3xKOGug+cKX+CgUhnhUtrGQN3kdR3xeGE0gP
TpiC2jRi6VFSaPy7BbPr0dbr9uvHE+X0hfznKlhXsOJrVA6BHp0+nCk2G5i2MtMTgh/Ec7tT7nWl
7bwawtHnWYzyLb6Z+leuFcNhSqziwjnsncmxyEOWGimrDz230/HjqZUy0q7np0ExW7+VkLjFbJhw
f5Dp8PGlvjsU+QUKxUse23p/P4ii6yCWyk96jGW7tyVwQkGG3qzFHfLxUDa/evX28RFdGsRLPdtc
31UtUyetIMPhKUda6scorV7bIFU9+IUNVCcKG10tOdcR+cd/VeL453kuvDDC2Jc0LHW1wJZVYg0l
ppInkdXNc8KXY8P/W18qodF+ztrkUlf+vbtKZUNbjhYUuc/aF2URGRk4xCcZk6WPTcm+Jh3Y9iND
aS683adL93Jti3eXj7oNr4HWz3quDAqZuHGtPek5S6oHHCvZak5d/8B5jnUqjoro+8fPceWZ/mdI
8BkUV9jlc19XQ2I07YIhnuUnO2kGazvYelVv8FtFn0enHZ8KUaGsJpc8/TToWnXLmlvcWkaYeDV/
44UvyfmkgnAPwQEeFhvif3Lp3xxo0HMO7PeW2i8yjph6BFSgGMxj5qmkBOPETLLHuBGIO4tKff74
RpzuQf7ch6VkxrdzQWWciZ5mqYTq22naE1E0w3U2B5kvO2iSPx7lfC7pgNLpyTCVADisgY8QOOYI
e6PzpEq17cnCUWHoD8eQ8OsLU+l8JMQ3zFlWb7bzdBJPlx1VtGPHWpcc6fQqvpLo+dZopB7sUNxd
Osec3zu2vDIheYhF9MVaezpWRGe+7p0uPVahU/xMBW015JrqJgyRGzdDWB4UfG8bfLz6N2k0dZb9
DtRRXiAsxdriWT3i41iqL+2E3rkHOqossPRYuZdIm9PfNUt1BRXTyo6jnSS+08a9V05tuFNjOqMf
P9j3bgFdBNKLyfOBZ7b89zdTF3GziAy43ZDERL6T56LclJGu7D8e5XyrBSrxD4McnBqsqtXL2gUt
hAOSg45g1LTbhjoPvV15xJNjxJgPhPUTqUPnfzzoO5dmcUDjkAbVGC7J8ta+ubSqUzOB86di3wwL
tdP1Yj8Vyd/voSh0wtpctCksR+ulz4pkSYgpqTkDZAFJ1oD/ZElSt0UaJBc2yH+aracfL8DMpOLQ
wmeTzNp3ekUmYq6+mXuq1rIVYrRyOvPZDqXoRgtScc9Mr2m4mwaxwYliQFHIUOPELkBjy/RGOzKv
OAabKWaPjNR5ynQaLfdqxnPK7heHDkHpijtqc/uoiqhJt3JiKtdGLINsBvVM4IuCf4XMEGExKykG
y78LTBa2K0RmfBWUHCq3Zu3BKbach9zO0rBxID7+AXGt/5lXBr8RSUTvNYrlPCKzHV76nuhk3GRJ
UfmOSuthj0BU+jXLeaW7eVXpW1mGhudRThjwKRMh/9yUMpcZowPKXXTm4+yS5qHetBamdToHQfJi
DTWhRFKhiYdxLKiflUFTCt9uFWyZ5C7PgLGSxpBuCIEIZS8vUznCLCSHgZ/gZ5Y8Ne3U55D63Ocu
jMTv0sBeTf8lwGEvrKw+GrMNwaDpZPtXocFX9RC8lwdC4IXi5l2aUxe3uqTwhyzB9VrMWo6tT8yG
6anYI/DdoQzpNrm9YD4w/dnfBlCKlyqZ72yDmfQWCxvNWup66w1cJtSBaVE0RyJFSvJeUFvcpNr0
GhNl8VA5i7E5lsRVrPToMVSiUepArx4b3ei3gDAiv1a6dDv1RrnXWf/3cxvZm7ag5hDKnbjmAIhB
s8rUPfgF/cJH4J1Xl5KyTA4X8F1QlqujYITzUKhkORyLsak4kDUIv81S2Xy8QLyzzNJsQHJNrBUC
hzW6AiDhaE6izY51j9WV7DbHn+YBd0A4Gf/GUHxBSd1ZOPO0zk/f3FDXRjzqGis6sbxXuRmavpJ1
zh4M0XThgPnOWgu/a8Hk0YRe1r/ToQINy+BgZPlRilT8rbQ3+HqETXEzSHMduU0XOJ+7Skyf//5m
/jltoZWhIrJebYFlwCSyguLYG8QZkK1KeOsYaN4c29GFzcj5bpOiLttNpgfdaJQcp1eoaEXiCNMp
jqVGUJ01Y6+Koii9GvUe0OTYJNuPL+2dIztp6QuGDAEH4uA1Z1IiaXDUs2yBjesYb2oq4mlCKmOr
DhTNZCv4LmWQ1hs2Bdegy+ONTif6wof67DhIuYCgGqYpOF6Qp6t9kdZPIqCOxWNNcC51dLUOmtEF
d7mkxPfgYINtzk90sXqkm3rSxIWP6dms4tjOHeB4xgSmIb3akuhWEgIRyRWq6Ur7g0n8quh6CQ84
SfYVkq4rZ2zLC8/5/JL51gH0ouXI/ppq3ulzLubCSfgOqsewnSFUYy6u3UqG6k6cXvuQZiNu+rbP
D1bdtBt7bi+pXc9WIa6ZvQM3ntEXhdbp+KOZRVgKNPWoB0tgt6GL22Q2Lu1C/6i9337V2eMiFaSx
xWTGU7B+c0aK5IjDcuNIJbZV3LAgMxN3Y+vclFWY9Qs7Q8p8HZncD73F5AYkJISlInM8L72oTLu7
SLLNn51DwoZXkr2g+Lk2lSqOosEgtGIc5c+QR+ybvtT6w1AEwabDakLQRIYFtaRjuriJgt/WlJbP
QQFOvzLbPPEVZpvmtfWURD60HuUKW3ZlkqM5YIkJtWH+KamjGuEvD/B+C3jozxrQGiSzmTrXngkR
7KsdNBglAvIBr8BX2XtlGlp5p5gDPJuCD3LoymClBzInS8VwDSxQNZohnOebTo+MWy0Oh9FFKVnd
l2Wu6m5TFPKd1Bv8epEI7To09PxZpLEOhoyJ6+VFhNN1BszZuZhthqcWD9oOnQlMv0Dk0nRpaVjW
mtOHh1eIZZbsyeUMsY5gFCEW41oI/Tg3QTBBNRpyCJylbrIRU8w9OxEEjMpYxg9wcp1hj3UUqykZ
2JrldU2Uxz7I5PiTJknWt0qlBuuOwtI/T9D17xTuSX9dZI504cX6h7h+8rN1PCwU/gwSD2V6LasP
LNgAZUwrrK8avmosvz3uVKK3G8e1wIeCuqU8ggt2wRuoWu0QARoo8mM0J+VRT0RGL2sAO+ebVhjo
O3JZ2ltCqLtfpL1IX5xeMpprUahwIhStJwAodhpx00mim72ilGNrN/QDIJMssJNnHOHm7PY1lhC3
WJyFQzeqv8wMS63bANwI3DmwRLAV2ZgighkHvN9QbWCylWqBIcyBRmRsgSEnsadkbfUM2kdq/LQk
KtccBzHtkEHrymZ0iMvxLKkyQPvKQep8AdVVTJR8bChcAUF9XwCMCcOLm7G858gVHhKE4L2rtOX8
0wnEdKPacR54UdWGhz7toJU4k4RJRG7S+RPZ3Knkh2klXfWjCfYaEEtyCOVeBH4EMLyEkwBcxFfS
3vlhlr3yJe7aLN3E3WT/ysJyPuSYEtUtzCypJTFnpAPd6PK9MLrpJ/VJEAODbLDikURrveppj/mN
BTj4VKS5PaD/KlPnpsvK8KlsoTW5CVGz5GE5AXvsNBqBnGhN4pp613w2yrxyPJn4RzR7WW88p+Nc
B9z80qg2GEwlQEXkOjySPVnKh7yDoeAnjiqSXeUQyOaPdVEqPsFao/RtkpAW+5GshLWf1J2YDllN
0JgHI304iqqspjtQuVLyCad6kDyZVWBIKMjqfsQ1q8RS+1mTg8yGa5CEZXLVz4MYIA8Xk5kdxkhG
GYE6UzKvLFrFklc2Yfk1wfjXuhVpMbqfhKnc0jmnKuGSktPvaNrD2+A8EMAimszq1TK77jsBuPwR
xYimcQE7tY+BBgvJJGdJ285B0N7mkhTJeHQTdWHmRvU1hzkldduwD2AdTgM7jLxWneRuIraX3IKq
VcZd2aVEDFh90l+NWluRbps21bAJJDtakiClKb3JbTl7pcxg3k56QjZTFKgGkJtRMQ9U0ZpnXWv1
2qMhYN7AWEtwGooAxKCoYI4ABoKzhUIlFsB9ZGKx+6m3xW5RfvJvEHVEG0JJtHlP166Qr3s9maQN
ZRr11mpFpPu5VINw1Xs0oHtFaevPoRikYl90JJDekpjpxPfNqFk4ACho7JW+La9xrxY19Ghpzp6j
KLDu7MAmuqnSyAXGAqOFjatUuXXgOrV5K00F61UwmPUd2Ezpd99V6LIJFNWgNYk8gL2QJcFh1EGR
XItSCcMrpMTOlRKxR/KY9FnryZ1Wqn6qjb26FaMgEEWvzCz2WiVo861SDpAR6EJCGkhKO7dI3Yh6
7QppGjyyQA4x384j7xAq/xbsQskPd0tbVM8WFAf0iSqdv63Kg/7hYCsmCjnMBthvahx+HuQur92a
AulP2sqBsVEkkU6bNAqCfQdgxHLBymTPg1Ij0VejaJZ9krNYtsZULTaqw+/wKyeMb4yY3wfyTElj
N7Lq6FlrY0PbLedHArnzyvwUpkDNrkFkljc0E2AHNHaKI2lJVTX4WkoT5E99tpaFUs2+WgFnbrcF
V/U485n9Xfdp07nABUME2HBxHCBmU/wUtDaYM1zEToXffRbxzu6V8LuYG2QF6mC3JutTp6ieFmSc
/wkO0w+9DMLSbZo51v2aUkW1wMEigwM5iSJbs5/ogXWQUAmKa1NODwEkrpCDqjo/IvJxUKIHdfdt
0svqt90W2hNrOdyqUgv172ky1b+qmqBy35TihDurWVG5m5rKOvJw58qrOkvw0Suj9FGqYiX32V/0
hNTA037Rs9RS/IiLZBffKcpGixt4qHocico1opjgNAoF2eDyaVFivxhGSqwKqAWPMJNSJu26lCbX
6p0MOGpOh9mfR1vblSFnMq9u5OCrWpptQe9ESr7iADe+TmZXl9Qo2pisbLBFP6m6hbavCie9H0XO
jTCcWrltNKm7hd6mfkmKwjxaQcyfAjLS39rkjISeUkrxLxYOPfdaB96AqwEkZ4kLZv0OOjsUhGCa
AD6xk6S40tkVXEN0zg4VDMhCFDaC0royJ9oSvh7ICd88TY4kiFpmZ7tjH+vbNKs4pRcli6w7Vbn8
U48z5xst4TzCgVX3BhuwxLrqyGTm61Ap6u8oac3Ma+Q0fi6JCsthDSTZjd5lcw8rqZShn4hyVH0g
VuJn0w7RyD66rJNtWUwpsM0UBhWQix6+V5HG2ie2dkDFKjj6P2YpzvrrlG441PyyDlV3apxMd6tZ
GqoNK80UeWxxeLHaYoZKJmtR/1QXUv5cx2RyX4EHk3fJFMN1xLA+XWtDHpsu0EEMu2qedd8MPeye
KggmD86oRPVVr/d6yOfHUh/1wq4+I4+qHgqi2lJM+xU7woxj97YI1FJ2sfan96YtPZu11hV0IXJW
1FFIPQG7WTzwtBNhKxuhOBLULaLWxZ5KNNklBcTdG3YmMuWzeIhfQPblULgom4a7oFeLBLhhpWtf
Wb31BILXrEKjoI3A4bPTigeLmrUGcGCa9V07pTQ8xqwfWS7MWHstyKJS77NQCw5xJ480BnQBKK/F
VvaVVZ2vjGgTHbBglyqfJzt3YjSMifGVyods3cS2XaQ7BXZJ5tLVCuwvBUvt6IEnGaefI/v+3tXE
ZPW7voUXtKWY2/b0W+gJEjSl88kfJ0gbI/zKbseGg7ephGoyXTvJLAdPOhWoeZ9GSlX+KmQTCp88
13O/7e3QPDa2lEyuKebos6bXKgSjsSUZt+cE+J3OK9RhgcpdujZhjX6LiHmg2kZgoytH02D6ui3K
JydWMjBnIMvGDZALFRdNafMnIg5CHv2iJP8klCka77KgqYzfPL9e/pkGqJjgbMayfF2zzISbzmnU
7DZi0YDc3Kna57xuxvxKMpK8udYyEYXbkcwv81sFvPUWgrn5GCt6r21p/iu/gUJMjW8S1JH6HVOx
9fMRj9G27bU+9UVW6hVNpL6ecalp/Y2TtY20CUbgaQmYzm6hsVS9L1OSin1sfF2J4r3Uqao5Uv1z
UGZVIHmUB3FQlWy2HiadzLNdOauN8K3YHkPP5g2WfdpVImHlUomd0Lp0fO2TyZI8BGTlU64EUrWf
8oZdxBz38n0oK93taDkRFD09z5+1zpz4YEx1mm71KUvDW9AcMZmTlDR9JeA4ByYALNPWGiiuekFf
YiCioik/oNgd2a7bVvtt6KKx3nOWgenDZecvVSVbd9U0SNJWwqM/uW3TWaM3FEqsegar0YNhVCzi
8OwGa9OGnam5U9q0rxyX5UcQPt2RdVoqt6WMs8LRxzxEYGSq+1SR9MkbyOf4LgXS3HLfOVFsGy7t
NuHEyrIxRYTQ2kNjtS5/Y/tJyEnNwSOvpWoH8aa5M5taFluhcGzztVydWpckGTm4qVKlus0RaYAr
GEPitfORfNeNkmT5IcuR4rtybaq/RFTzCR8sSEVeMNTKJmwl5OwlsO6tHs6y7nb9EBc/2YYlG1u0
pYefDPxwZeDkAJsE/ctzwpoPmzpNfHiTZg69dsghwkdq2vphnZcNcglHq70BvBpnCzMNU3Ki8zmG
0QglYofTbWx2cqvKOysD+nNblaw8adwo8m06K+pD7vS14elNSMpiv7Q5OfLIkuln5C4+CUMWP2Rl
SgvorgIhb9m0TuOXrWQRc2RLRuAZgyVbwKXm/rY3+R9uGdNW4s3Sx+e0VfXfjj07nydjVJJ9JplQ
8iRShznS5cEPue7n+zyRdGCnnWwcB+iUOtRXyS63rLkCZWaSK90dSYVGc6dWYn42grpsrptphPod
DAurGXQuh3K+Or9HrTGHzTA5lex1+YL2U+1J/5IVIiGiimk6bsZ2moCeG9NsuipUYOfWBrU1+0Nf
j6M/kuF0l/XYZDHDj3z9FDRIwosL8kyuTKuIfkjs2n9ZQTh3HrxPGSs7hCtefU2iU5ioefQKJzfX
HjtBDwHDUTsekM9OwxUB8la2ox4qftdA39idFsL4teRWVn4JgNrwKzN0AKIvsK3EzdC8PmbQ0CKv
rOhQsXSRdsC95djJxcbNsUxSO+LMosYFPYhUvDiwyAF5JeD8N73U6/ecGq2JUzIFCj4+uvWIFd7G
1KCqIawhSqSdR/cRDlCJ4QJ4rhQkd6BBLWkP9yAHvwilUrlulHwK/UwbqLprUtR/jccF3qibuYUf
OUjzrZbQeF4aM7RaMAJiwAqNuPEMHXLOlaQMhbZRR/q1WJhz6I2g9eKHtmqWe9AYyjchYhoofBX7
o4jG6Y4m8ngfJ/kU7HUABTW7rkq6A30SkhijlcNPLEDkgkZClAfCQ3I4bAizUacITXseorgNrp15
Rn45Wa15VedW/ToHQFY3Kv5Nibh5Pcp9hwSdRxiMzU2kUZ1ySxNcmJsRqfoFdG+PNbbrJuqZkiO3
V5mRtMY91A8L6OdY5hzIERVcDapg90tLV7/BgQYQNdCA7nt5M4Fz1Hs5OUyzoh9FY1mDq6YK308I
VZHuqRFHSdcSRju6vTl0P+e5BEhQWlbOeTKK7RsBPSS4UTWd4kfPtkp2RWS2j0toxNcZVvuto1Vj
tGlLAgZ8I7Gs+yDSzbskruaXvJU63ePvqn9HWWq+jDV7Z9fhfj3BNGwB4caWesRPmqoMGYnEDcpM
+0EtL/ySDgCgOKLH6uAO7P5bGHRO9YAjPMTWRZxiyqmXVACWHuDem07WBalsvE46hGNQlFQ1+oB1
pOKrzKagLW5NtM3wDAkHaHea2XQ/GpHEvy8Ux5fC80kpCfGFSoESEwDiFlq3p1XSKmWlK8KueGFF
cvvwNyGwW+Cvs/1YlJxlC9bjYl8mv9L4swK07sLo6xotIp6T0VeFLKWoHNmy+uKFk9SBzWf1XH7R
D90P8xPLY6V4cb+rLL/bfTzsujK9HnXVgSg0uwp1iVEzDbvNbDwDxbyWpMYVDZhdY2NOute3w4Uu
+lmtcXWty69609BOTZBZQTdyraDdLIv7+w2aTsZt74DDBvqFjsPy4P73B0uZ8HQ4yKqynAZcpClU
P8tyb5J/E+gLhTG60B37+MLoU5+ONEr9GKjDULwIabinj8BImmfaAycb4FrdVnUeP35+H88aJu/p
gFUBAr4lx+alSmmEczeL+OHjEda9xdMZciYJMooqlOCeFi8U19zFyCY9j+LCGOuezJ8xkOSgl0W9
gkTw9CroyBt0+pTipdi3O923dtL+77I2gF8sU+7NEKsbJebW6GyhFi+IyTdN/hIpl1RqKzPB+RCr
Lg9eQgWgElfB4ZevbKG6RIp/q/1mM187n8KH2Yv+nbf3zUUts+PNe2Rgm22h/Rcvkd0T2LurewqP
O70sdll4VUjfsW9deJXenW9vRlx1z9RmahsrZUQTP1FAdll7qev77sv6ZoTVKkwBmf0A5csXWZK3
uqTvTXDQQXCdthdEKGfN0PWUWK24Afbf2Oqn4gVLxR5ZqDdZDTuazO+bA+RuT1babVK8NspFctS7
ywQyLeAzi4zYWM13qvVzRUe4eLG+oOa4zr/F1yX5Dm66079QlUn95AAF/8t0O7mXApTeXfDfDL16
D+jMTGas2sXL4Bx78ZUzYDg2vq29yOEdGfc7XXv6N9aPNwOu3grUzYU2NVbxkvPGOd033P2eDGf8
41Hef5hvhlm9CjMdXSuHY8YSomw/PzzA3/ZhG10Y5t3p/2aU1fTHqBFpPfWyl9wiS4IdbRxvP76Q
S1NjNf3VSZfQ0XO7KuC53YbqkLKAKjxBrtYlk9W7y+6bq1m9AJKeErCkMFZpe9bWeLKeYCfnF26Z
cjYKobt0hJnnikPMmLl6MvVchro6C+VFNcX4gPILYu0AXH42k9mfokVgW3fhgY6kRuBSkXnsy9Nf
CREBfi90hOtJmws3d0zdb0pp8Aga1ZGHVvalH7rMxLNtwqLEWNBTi6XhdDW1arq/+fKls5MrCOhG
6ZrH9mf41flEIXUflXdEuFz6aJzdnNVOSD0dM0/yLlY0Ngy5nbCjf5qD+8n+jV6MvvmlcLE/ls+z
C3yzwV29iui2AQzl7IPyY3wXX6ef7L35gNbNogBxS1pYCGn6Nb+wzH68fwArcXqFgTK0BpIKtkTT
l9n5XlUeELKP35l317Q317V6K6eyTXL6rnyUUKK5kvJJQgYndQ9pM/zUqawX/dGJnj8eUz2bLQ70
MEP/k6TOd3RJOXz77dXUvlogk8EvRMYIZShEiNSzCEWLCI614tjvao0nuRSY3KpPIKVgWyFfZ9Ba
65MiHA32sTEXN84UzL9SzCRIcUZt7Fx2x111jTDIItbHdui09BJh4/miWnEHdbaxjGvApAMVZ+Sf
i/qryMsPwyxPYi//13DM/4uRl8u8+28irH/sjv/xWnT00+6O+et//efDsSpfj9I/yZc7aO+vx5Pg
y+VP/xN8CQLhXzoeFgVcCeJO2D7/nXupy/9CzbV4kEhtpljPNP3/uZcyiZiGsQiHeciWA12QxaUt
+y76r/8E2PKvRXAB13DhusiQ2v4m+HJ5n/7nJbctVMno1tin8xfyPVoTPSBAo+MFznfbYmKCeK11
0u9C0dWrN/fn4Z+/8G1S4ek792cY8pxRWitLxKSxlovkwVxKiBTsW6mrsq+azFquN115h+my+B5i
KPoOWl3dg6CTv9ck9vyVrnIZnm2Tg/cETIQKUmS1lIGpb1qjMMJDIROdp6R27udi/PzxNZ7fSscE
fEYtAF8ITKvlHrzZXkeyhQ5BCaMDqLDAo7lJCglFVu/jUU4XyH8uxVpieJdAXv65/Io3o5BWEgbO
FEcHmbaxK1FfJlhspqlo57L/8VDvXRDCPnlRU1og+1YH4bSvmdYA7Q8kK/TPDh2MLaQIpId/Pwxu
cT74CHOAVq4eTgc/cSJSITqIIe82+AtkcnTS7oL2Z2Wc+XPjFkonvEGwfCgJVytwPLQldUE5OoCt
qQ4tyU40cOVsWwbq69gKGGctIEKt7+3tiIHbH8RccvQznb+fixi+FroP5L5FV3n6AAdC+QIJVfoh
amG6RXZukLZgZRf20cvu4/S9ZpYjh8VvyWfHXlMAqMfyhdHU6FCn8ssIpsV1zOqTQYIVsQLC/PuZ
AmqAecJShaRvjZWheK00sWNGh5i+5a4nt9PFf1z/873hKxG+lu8sIu9MfSwHMk4ypj5v8urO4f0d
ON01yUGbRQDWJKt9dmCvo4zi4i+npA67ABslCrclD3JtkMnTRsnoCuaHDjsDUkImD8X0VrmwYpw9
JJ2JwLEbl5rBW7ZOwQ06O4c+XbFizAjiiGtPX8yQCFJCjexPnGwvmQDPXmjGs1GWLxhT5t56vEnR
2rFpo/hALGLqRwlBe5Jm55u/vXnIyjGiwmIDTImV53SC1/SAaxthwEGohrIn022gnZBqF0Y5f58X
eAjzDbkaH0nDXK1O5SIpbawgR7WpF24jdJleSC1e4qJ0tlEXqveI2j9pdt3+roamvKfSViCXKS9J
Ic9vqoFU1lIXK9yyeq2Wr9jIplLB6HfQI32CLym9BFJ8SYb8ziCsw5x+KQDg61m7w7JWLfuahL6D
g2hqExQN+knLrP/2NeYU83aU1aUQ4xK0mTZFh05NSS1TdagOI2kCH8+Ps9eYT8rycrHvADmDvvh0
fjgTtm5ZKfNDLqk6MT0j1MNI6jcU/OwLlcL3h6ISjgZ2Eaku//3Nx1Iu7dEuLTk/TLliftGwlQeu
Wo/dt3Sxjlz4ji3Lz8mSq/MVYwXExb+cXddS8blpCeWwqvIATelBoL7c10JXCRmZPEUevKwGx2YX
4yUqyfnUYFiD+4g7ilVkzRUHjy6GLqQvZSshNoA8DlzEGOlfPzRGAfMMmYoFkel+eiftqEgq5EPl
AZaJXXmDSqbLTY34jDpY18Xh/uM58s69hBzJK4xRERn82glIptLccq6vDhivFJuoSHIqiHTr6Y7Z
s30XWrP9Mkm9eRAVKJILD/J8WWYzwp5b1nDtIVL/f5yd13LcSLaunwgR8Oa2LEmxQJluytwg1C0J
PmES/unPB+0Te6tQiEKwZy46ZjSjrEykWeY3i10T4oZYGINTXYoGvsEBG04n3MHiT75GUWZ8wxgU
ce37873ZqEQ+JjRTnrVZR9FdLK+eYsNUhbm8hDTodoiAUv/1EvA7gWZt8Ntv9gtDEYBoJs/aLKux
mB26zoljl0VzsXRV/2X2seaXqgTA+OYZEd9wZc2WDiiTL14B4Dc0IkXWXaZW696hvZuf8laGjyGq
OV/uD3XzvYg8yE4I6Tjjs6XD9d4svLQ2wce1l9oF5JLxkZ56LM32k6s0D6bWuBsR3MrHQvyQ7IuA
VUMEZ17hP26VEG6lFXmyvSg6E0JBvTmI2ZAEYx7n4f7Ubs7BPDXYqQ7BgcW9uRiKrVcPatq2F6Ih
7TveQwAuwy5/HrB68cVUYwhYePhsOrS/L/eHRtBneaHNg6NwxvnT53d8sVOsUjEzhJ70l6oD7/1h
cAbFPEq3t9wP8IZBEs3ZKXSLatKmZxxndfMpr2l+gsKGZpefkqrMuz2eNbI/Yi+o2g3N98wtoB4G
1Dh8gEhEoobZq8ojmgW1cbDqJILnYYQghqy2C14VWyjEx6NhZg8p5u36AZx4Ic+5BrNrF1RlJSn7
xdpwMNUeOLXnFYn1rU6mfNyXQT59zoQep+9h2ZKN6XEp7XcCPzDKhOGAb9MnLW7BP6jAeq0TGr9t
8h3fsL45GZ1uoiVLRu69pIklf1my1rrZGU6JntG2L81HXXhYk7RZWFYH/HdzbCErXFwfDFAglOTN
Vn4J88lxDoCh3fDZdRF7hTJq5MDRpRHluyij1fcMUqx8VtUhe20apzaOCakBduejFT9qWNIZ3wcD
lKSPF2QZv0Qg2cZjLCb3mySe/6zgZJidJy9topO0+yI8T2kftJ+ztEqVZ5giifM4uPCn0N0bEWn9
kPSaVQEZRyfiZcLVqz/hDOF8p+ePY16UCzd9LASYyEMwtO70UDklbTxMqgtq10kHbabD67B57Mwk
znei7hP3FOjK8EnpZqBOqVbJlxqcdYRHnoNdpwTU7O6N1sBgCHBT/L2MVCqHlWqJaN+QQj8qeGxB
uZESPHsJgjXZ5Wkg/wl63f7Y9AMZGee3i5/Vxixm9TvT+wmi1J32LqjYeB83XNHnIArG/DDZSmle
FNFZ/SmdHGCUO09yMI8REaLzkgOXQUQEDXTnHwQiADQqqdOGCZhTq3KPpTMBzi4Ur/gHxAoK22BF
8OMDAtOeTIlHyIe0jvHuBdms6t8G8qDo54Tpqv6gxJZbnLNAxRoVFH+JZHVoR+1pwgzZOjlWkqmP
gU7J4CQtIPB710txV92RJaUTQQ/4uif0oqT9mDb4CBpIN7qtCSQaQshBUBYEQpcClDjIqa/GvUwx
/HtnZw52Xx2eEu23cdQqefL63ohPcYr31RHkQNk/SXB6Uu5GwxrEO8wZ8NSsFGuG+3RgJt/VUmTp
xcLvVvuBJzJ23bj3JlF5aaE1g/OUbgcEmpKl/tignBSfrSQole92l1PWLpFB6g6FrhbZuZOxB6on
zOwPlG8iAELg0TV1ptHQKbO9CFKyk5VFfZ7aoCkf45T/825M3Dg7TnWD2VPZwHl48ggG7IMNPRXr
O56p4Njj7vfeDkWPmVdPVelF1nWTovpV6u4XXIfTvNtR76nF66R1dvBj0hoRfsHhXO+BJGQIaB+E
quZR+1hOqY3ZmeIOhvxeZpXVfEw57eOzUvKsnFMnp+DQlEbTBLskwrmrPkxRX/zoxrRqsEaLEE4U
J2eI21plL/bYEO9gvqi5j6CqMZ1lZFjZ57mom+4t1DujTu6q2sX37t2AwfU5G1mvx9rOR25simx9
8anEjFLBXw3z6vd9nnjTAwZcZvbBtGvL2ytVrClPHC0Uiews7OKHGoiXtbfryMXjcwx68S9+19Pw
fqyFM3Pva/D/2IjHov+Jj23R/UrjUe8+emkRNn6SmBOZMpGMcS5rEGE/c13NR2xtS2ua/hrFFABv
UlFC7J4qpNrrf7NiUOv3apGL+KCyCZKjhA7qPeVja3CwdDXDstmA05T1kzGetaTNc5yKNR2qHWGd
dQJ1Gxa/ctgcrbaPuJ4TFyIBkWy7N/vBeA5Cx/xXo/btfQ841+HRlkDzjraA3LIr8C/t0bpP48Z4
SOAVj4cUQBzA/TKy9Gw/4G0CmM4d7C9dBozimQvPCXZulETpQdHD1C/k4NVHAkkXhIDsvNc8yl3u
aKTxfngeeiSYZyvT8M7LJbA8rJFzAFlD71pHQofcfIi0zlN3jTXBGfIiVI53ja5GkFiEav4SDfZH
uz63Km3XGmmRHfssib/xChj0hD0LxbVSaaOnCCwz4PTKoMCvj26WnxASU98PwKu8Pfwrk5m2hWL+
haBS9G+V9+lEt5OL6LnSPMHNCYwxPbh906p+YwkY966IhTywLoV6GN3BLPeODMsfTS8DwFx5O5U7
aNzUsAYFcNZ7MeRT/QA5NtbEflCqtDkFaMKO5zqYvOi5nq2Wwx1AMAOOZwPa7RgVTm4fcn3uY7sD
2dlerQ2Drkhn11gZNBV8il2eDR4UtCTRQPW1eEyD38ot60MF0ApPWNSSP5YeYRmXOWi5lwhLtgFx
KUuaH1vhhvX7usoSjliMvsQhMfox3nETyML3oNxwwGsA1QfTquwKmn6vBecep3b9yamjTvmQg3jL
dnmllt94SGwU36mJgp/opbdLwgFP64zQ7Rt9dDV/qjLI2MAP8UP/0UZq9QyqrMNFM8Yqezpzv1jJ
vmnTtJu9feO22QdTYInzUOmNvS+6CJpf2hG17LuuUPUddzY0Ri5zvMSBmgXRg4IOT3QCp9IDX8W3
AdyXrBpbfUcZqx93nkIZ41Q7bvJr7PQkfuR/Hn8KTdm8yrocaiBvw/z8RMjkpHsXehdWhEMB8iiN
LXaNZda58lEYVeUdHcwQrU9VGHQQEaVGo2wvbWh57waRlT+sOTZ5BE3kCDRSo4SiyBCWFk7aHNP+
XBWaMV40dQiLUzkJ7qyASmt71vMOrDd+QfAl6C+m+aHuYYg9eo0SvcZOXps7oyicT/BjYxeL7aoq
INwE3o841vQE5LTe8/GagLJwXU7hd5rElXgYCQPFKUtmMo0RNkn99uyCQJ9S6azFaSCfdR2CG8Io
oVlw1/Ruyk6JlS9VMptIBGN4uh8Grwb7CDbO7j/IwFuLqj5eP2FnNE578coc1KqBXYLEHwcfJG2r
krQ6FCn2zHKnYruEgyE/OXQjzIbLhBkT0Z+qflEDdXqKpSn8+7NaavA6HgtH04d2jIuzEdng9QJK
3e76EMTlxcWmKsbK1E38SbHTJxhR4QX6pi4ehhkEvEsB2kJ0CXP9J4Rz8VIhVf6hJoLaclhYSUxd
UjgDrxaOJo/99U8qVey9qWUg6taDMJ+C3nwyuzjYqCysjYKEAuBIWhqIry++5xRPSjM1jDJ1WbBT
qnY4pVQSj/fXdyUlpTVDn4sOHbWEpa479K2mHXWrv+g91ZKYKsZZrRNICFpWfWmlTN6ckhKmg0FG
X5GGICXl67XrRy8CgatO0MEtfZ/woXgXlGoP2L48vHVqbBqTQhAK76irLYV/RumIYspM9ZKoNZln
LqWuwZSkJXVQqt4J9lkyAIe6P+htHjwrClMLQgcIrIW+2BuhkweVroXexWwHb4ShbMn4jDghYnmT
4QblUXaN6N5n2O0Ul2zW2Nr4AdfIC66aWUoJW0xeDh4OhICvF7iNdLXS2li54BXtPvVOqb2MuUIi
KjW0MBJJgnxIZBCbG+PeblcScLoQCNpR4HOW4qDoaQRUV4rZK91xjzDVof0WPDv3l/d2FCQu5qbU
bAPoAiy4np2qB+NgF25wCdJmOo0m6gbOHGHcH+XmfkNyBnovha7ZMMReyolkHQUS1eucS1tkyInR
utoT6lSgeDN94/zdTGgx1KIkpMqsgwExOhenb7VLpQr3hTLRFhzndhT4fmwHGvz0pKjLXy+bG5Z5
ZYreu5SJAkUXjSOoVF6zcWPdLhsFfyqRbEE62PqywNvBMzS1rA79EsbifkQPglzQrBQM5/Gjeb3/
jVamhFUCdUG6RAAMlvvc6RwdCW1vRveFav0i6Nrj8dfa5sazejPOXFvixkJnE/FRNt/10k2TDuda
ajzgBNSnyjS0b8KIpo1n7vbUXo+y2AZ2FVdhi4XhxYA/2ppigI8Rew84sgZ/JUnW88ok/UaX8mZM
GlJ/ruD8539UByd7yr1IySO/gYy864Ry1ORPxSlafLmt6YTIxxYqf22D0IKiMo8LDyCTea3/GDEd
0GSYEwgf4lHWouLV50/A2vX4obfGLSTTzYejHEnbn/NLZRff1PnH/DHYqPeJkoZq5Me5gy8XWlkO
Uf6wZc+6sooAZuZbAj2nWYPoehgZDbGrxV3kC9Ti/aQoC5JHTbzgj4HRpt6M485s+y3J6ZWVnGE6
BF+AbQkPFqNS6EvrYmwj3xGBeKwtER+TGOZJVcBxuH/QbiKEeR3xkSJE4KPdiPXSwdC0spkidCIk
VDJFTS8jksXxDtdjNNb0It5A1q19OMIeHF519HaA+lyvqBNi+mAVeuQPueF8CV1L+5p6ZnG8P63V
UWibIxwFsFJzF7tfxaa8HGDA+/BDK/mgWKUdvHjjpEZvvUBYv7kGDwtgNuRaKrl0ttnBv2tiv7KM
6lHH4PRojEl9vj+dtQ3Bw4jVEZkGVnCLRSsbGSkABmMfAFH44IEJgRiciIuToSd4f6i1DTHbTXF9
EGrQCLr+Phn0QvK0PvYttf7YZB55oEjR4jDbr/Tav9wfbHVe7DtYDr8VmBYvV1JETg3sJvaFzMwX
Neyrfyc51ICU9a1uydqOIG7jvkcwiHB4/il/XBgiE1lhNBnphWaEVFHqLpCviudE3V/357Q6EOkT
LViuDfol1wNlZhwLA0awHwSiofyIEeOrgeRAc3z7ODNwg8eYhNBdQlQz0n5TKEniI6DYfnZGe8C/
ZCqzN/q3cQ2BWSMe4xjxD/CA1/OZKtj9U8uGQKmiPYSRhlaf40af3jobWt2zEiySSPNXWowim2ik
XFKlvlsPw3NWdepzbqfZBvrqdr8RnoJGQuoLEwQ8ba7nQvtG9WqKJ74Ms+TrFHfVyWoLwEgZFOuN
g7Q11pxL/LHhEjdz0QeYUr+L9ekDcER0zaXaH6kXhxvXw+2WQ86ewjPIDxWEgbYYqqVfEYRwSf0m
N4LXTAk0nMRj563JHZD4uSpAWsyDeJP85HZpmHWcJ36XxtI5anbvtR9rgFDd3ksn19iIN1cnxacC
FWoBZVhGtWqghY7VGtx5fU+Bmvo1snvtlnb0fHNeoSVcMEJcCJyjGSykLnaEPucXVsu1ECD0Q20S
1EFF9Gx1D7XqFs+t2yfPMO4UH7WnQcKHz903GoXPBwwfYvBQqEcTh3qLr2fJpCrMsUp8R9L0o4I4
BfG+LZLisxYi9Hi4f9Dmv+1mwrhFzVkWz8mSe2eGJuxZpU58BBrkiaIcRRUb3QPTTJMnO2mbd6GQ
+kPtUWG6P/LKB3Vh6ZJC8h7P/7o+ECh7xF6WR4mfjFl2QN0lPra9Pm7s0rVRAK8DgwL+Yt9ANix3
oB1SNYkfA5f7bKsJjGf+y3jLp+/2nUQSkTrHvIwk5cuNE1B5D6yBdVSMfvpkN2b5KUGObW8HxIgl
HSzv7fcJGowEvXTCwaiaixsyd8Z+CrHh8EsJVnN0le6USbTyG+qTG5fx/CWWewTUHDkl6R4eeotw
QwjYbIkZxH4ayvbEmQiBHV7KTldf0brpDsnUbRUYVm5Lair8mzcAGfvl89zTT8xihIt8q9PMU07c
++Qog4IejyM3bsu1E0D1ZBZ85NbFeeR6H9ZxQzI2cI+heZ19siP0w6tGyZ/6RqiHTrMSa1cHpfck
U6fbeLNXZznzipgo1fmlgvRAY8/ExSLxB82W3wyvSQCbS/zGaI8GzVY1bnWLYhoK44P7hRvueqJR
lFejyxi+26LNGJRGeYgmVPxEp4l3WFuYX+8f8NVt88d4i22TY06YqrRh/LyHgJ042c+wVdJdPiTJ
E633/FlLs3wjtV5bUUyGAJ4hATk7717P0RBZ1Htw831UMMd3QRK5/a6LWvE1iODebNydC74eAR1X
9Z+jLbYOXRD684me+FotS/MwYNS5A74QvE/aZDiLRESgIuhLjo3bIuvpGOIzjIOtyGLB2f3/PwOy
xG/fK3T6F/mhh82618cOL3HfUx4TCND9qFI03mfRbxqIXRFifiBsYA804Yv+Q23pwfs2LsOHvDSS
x6HGdzmyhVVuXPFrOwA3LtChRCG6uRQjcF3Z20GiItSntdExLZJenoSW0q+kbtqm5144//DYlxs5
5eomQCUWHBRpBJ5z15uAUmgQtC1QntaS/lQI43VKAvVYZbaycXesvS5kykRZMzIbUN71SJWr1IHb
cHcYw8xrCkRysMdOPd0/SGs3FKk4wJPfockSZtsUCMLKdkz8gkK9ryJ/8QktXPmsI/HzcXIaD8V5
s3nQUELeQOWtriSmRHw7lwTdW6ykWadqKYWW+KmXWkdPQjsP9c54mg14NvbK/FctHxkK2LphQ0Qz
vSX+lgesjQnDU38a6p+5x1ZtZDX9lJWhf6VSMZ6jyB2/Fm6R/wS1ITdgZatnyCD8gXUEBtjS5638
R3ieqWHFnwSpX5MTnBUFbf8nBFZx2NGHsv6UlnHz2clxcNlVvfZjyK2vo+jMU+m2xifsSsGvRFY/
fX37h4fAYHm2Tl8I/5nrH5WOY00nkxBJLQxKPbWmTaegxEdN78eOwkImvtHklh8VRFg2FmRtz8EC
wZddxX4MUa7roXsj7bxCpf3mFEHv7KMEyekdQjtArupc7cVBAUI97DQ1dYoDQk9eu3G05gFu9oOH
1ZoBGQz08mLrKUYQkQzIxNenVHupAIf9DTUluWiDEh6kGllnL+qMtxH3/+cqBf4N7YGCx3ymr6ft
VfgoqFaZ+BlOXOHOKkyUXYGWKC8ddb1HQ2hbXPa1I2ZS+SKXIuzHlet6xHCMhhSAReLXBoYR+z5v
C++QDehJ7Zw4Qyrm/pZaW1YTsyW4KlRmiTyuh+umQM3dzOPJimqXcfrqH5mGIA+9KI5OqD55vyIy
rdf7o66FHoDdSdvmFrKtL14oiBYt6ns8BC0SwM1uCjOUg3QgQOeZW9eejFaTf98fcm1dyUyRUiMp
wsVqsa5DkxRjAnnQbwdDvDhROIyHsg67CPSymX74D4PhNwLUlwY2adv1qsahOzWjaEjurTp7tVq6
kadiiLN/0JlAPfv+YLddcsIOBsPp0oa0h9nT9WiDJ2TluaymLMhjlCTt96jihUcAQtPe1tAmzkzt
Q6xiw+wkeoSNgkOxOpROsVOwEvkPFzcdE14IcJ8UGxY7au464L2Zp0CB2vRrkDeNnxYRXTTiHdc3
0qF6wVcksHeIG5bPlkvJcuMX3JJu5gXhrgIMzEvFHX69IJh21JWF2oVfp9Lce5pUh+eps0ZEkOPp
BRlrJd4DnHvfaI35rMSOhiqiNutQ9ugB3v84a/cmiAyq1qRkdBTnk/DHO9KFSVQhzJv6iRm5J/oQ
xUylDqt3bemOp7aNvH/NIc8uZVHYW/ti/u7LK3MmlBo0MjGMX8aBsm7HMEPW2hc53fAdt5b5pUFL
8YvSWEm9t0eJ8FTXRu5u6ssGxW9RDSjeVpBwNyKWtVuGbIoqBuQBNupiTyR9nqXp1Ka+1o4AlOOa
avgekXsQUdNIffLUpGHwS1EyddqI/dZGhoaM0yjP5m0ZtGFeQuE+81Eh1JxdWAo1OrbIgH1EzE7F
cAP85L5Fxnurt7t230BGnRs0s9/G0rrJHLxiNHuFl8MqsmdtqPq9qYrqY6fHzkbesTZH6H9ssdkC
48aUC4V2BFfRnvRhxxqnYEBdlaKW/QjOQHkn8+g1EZ26sa7r0/u/MReRrrRcgM2lSH2Vyti7fgw/
Am0T77Adzh/vn6C1t4KqJR02h44DvM3rE1QAUq5UwG9+UFQY+PZ6Ok7nCntQ1L11TIV3favUG9HO
6pizRyUFHAAkywsk8AwYLWOZ+r0AHbYzmwnvEk44ZJvU8I5F52w9+2v3BAHlHFy57JhljRZR57ZK
DT31h9hSjwEGS/FeF0H1oOup/a53YuQBJa/kQfHqrVbB6v4hoqKsMkfbxvznf9xRETKVYaezf5Sw
firUwLeTARCZ3X5Q4kAexnyrzrGaKCM18L8jLi5o4eFl5Q5J6gsdBoBJ6HWQZRUcAbDUT45sENx1
xNccueez3nTTOUbueONKWkvVEDulYQGUC8j2IpamZqtJsMKpr+fCOseeWu5cO+g2yo2rnxXjcsKc
/yFfXi9thrfjVGGy6EfCSU8WtX3cPGz3ECpd9NwBkTl1zTjre4ywB+6fm9UT+sfQi69qI5+F4KNG
M4NelrLz8Ev5u3JjoL+qM9Mg7o+2upwzYX0+NLQ7F180jGVXmzLL/FHBEWKHrTmRVVn1WF3fH2ht
WuC2gat59FTxn7peUQR+6QfEc2LmllqxS2xraE6EtzkFhVqF1fMfhiMan/lhNsXpxe1T6iXy8aHL
TrXpOOxikVWfgfHLX4odtNl/2JPkdnMjbe7UGIuwMRuSSBGTwlXXZuVBwjjaT8UQbezJ1RV0ud3Y
9bRPlvxquE2yCL048xt6GtgY4yqgnw0RNZ966bhy43utXaWEgpCowUxiircIThVJT89r68zH3yb9
1JgYZtQY1X5B0cN095ISwn+oMpGwzX13gIbkqotgIxCaQBRhynzLURxi/Lw8d14DND6DXLMvotF8
XwVyfHjzRvGgRZLMUIB3eTiu92VjYZRhCIItczKCfuc6RkbzELg06rFS38gv1iJcOJG/k3F82mFj
Xo/GjR3YNYrWlCcEzLPOlk8xBlOP1SjGsx1imIbJRo6ac8XyWrVaHRRTOl8yTYqN3bTyfT3aNuwk
C/bfjTO5LQMl4wbN/KQzh/KxrQMA7kGuQl2o48n4qxG1/HZ/qVfeK6Rq5vI8KFK21eJM1gLKVTf1
xHTUWf/RihDWXR2rxxySywsQ0+AEhQdh2fujrtxwlC1niiNnE3HNxZLLqPSwWFL5wGIalUMdOViD
yx4P2eP9gdZqT9xw0F8p8swKLYvYCtCzoxSizv2hHs30qNUeDThbL7K/p6YgXYaUlMz+1/uks5Ij
YUN+iKoQQi6CHZcgk9WDLQbl/f1ftfad567ZbI9HjLmEeE61h7z0mOQ+UA3t2FRdnKFKVVRnqIDq
I+D38uv9AdeCBMy95uKfSSJ9A/7Wg77pUOvOfCKgYN+IxttPpT4+si/6mRemYnbdGi0kPkgaKiv2
l6qkYmPaa3uNq5LQk34Mj8DiXaO/BJjB41hTVp3+wlzgu6tk44Nids6n0ortE9tti6I/76RF3uah
2EadHFtWGNeLJ25IM1Pp6Tr7Lk5hH9tQtad3JeX7Gr1eVPLRtvkM3wtHjUa0GI0ijGRMr/cXf+1r
Ew5SygbHTFN/cYeWPdQ4a+BUYwCAaG7ZC9M6WKSHP51adM07b8J5cuOlWFtqjHURo0KmAuj2YtvX
tRHZqWlnPtbm3d86bs2PuZqYF2fsykOTqcpDBPz4dH+iq4NSrqfUTOMZ6Z3ri3QYrNGomzD3Hb0r
jlBQlbM6xvAaMrV60PSh+dqnqK7dH3QhWve7rEgpk1M0gzCBqC+Dz6wJskaxch+B8OIzxd4Y/pLT
v9ZT0Z9VA0tVNx7RjbamnWIG4cFGDGhPS6d8xFg7Orp1YZ6LEvrxxu+al3i58yx91vQi5KaEs/gE
AXYp3NnwBYULo61TGu8AiKhHMR9MwF7RYK4GBjzHLkYm0tQlTVBMukCcB/uiGrEfwph9411d24mk
JWTShBBomCx+0piMJTZ2Ve7TZnb63dABfWd12plGHas1r0w3Cm1jIdZO4Nx2mLNp/rmsV2jY4AS2
p8ObHEvtZNWV/ugBmXkEl1udBmtWSXcVe9/luD7uYB+PWxtkbVtaPKc05wknblKyLO4jIeg6+7aJ
PsGhb+nTobJnwGqDXjWdcVK3LmwuLH9K7A96Ct829PEdl0q9r5W0ekpkPf6KBjCwyF67xY+gCct4
p+p99uP+ppn36vWe4dTNGQ40Hbqsy9cYTZnaTAIAbWgH9u0e8p72t4Hp7NusnOczA7OAv97hZqTI
uexApMmABMfcW2sqqnYj/9HiESzb4knLHAjXb54VXGfQ7PO2Y7DFtqum1oM9ZwM9zEwb34yoqBAh
DuOqf3NYwbqBpsDgew4el7gNoxS5KWK64njRVzsjKPIDZK4t9bL5mVp8JCyGQfXQNSSoWLYMFd2Q
zJbyAg3wIgb+5ZbuARhJ3O4EZs2vuSJmaygJWGWHS3Tafb+/nLcHitcMWcg5tSE8XuI3XOIKoGFx
6oO0ct57EGmno9A7NfxSKnVJLRLxhH+xzoh5WppGymOvFOOb2TGIblCDnIkQ2gxYnH/kH3WOKqIj
ESt96jvxmB0xAGh6mvBxkXJitBHEU+VyWKpM/3p/8rdXGA8a4IMZ8skZWYZOThiHBaEKaV096MEe
Ka0pPA7SzXE/zBn+EHUmXtr3B729QRgUSoZJzsVnXyIfBEqCpT7wxWszm35QDpz2Tmd1ZxPb8WcS
8/hL5SGXfH/QlZkC1aVBR6Nl1k9ahA2KEtpl21L0tM3eo85L+A4HMROjBw/Vi2HmZqq7vz/mbTo7
l3c5OZQGYRcsAbVJlEV5ir2sP6kIShzavEMFP6uMyti5udL+dX+0tRnS1JjRlFx45tJ1tqIaUARu
TnJp9wZiB0LVMVMYlL9d2WCUpKSNsnFBrMyPDuSsympxvQLuut61BVAKu/SCzNf0RrUfp0atsGui
/VK+wi+r3/zcOiRUkJogBlJuXXb4JzNprVE3hG9kU3FQ4XT5XV7DlqaUdTbpUvz95vUEm6ySTwCV
oz49b+M/ziQqW6lw3Uz4QWJnD1NjGKgi6+NPgUHMsG8wDNm6ClcOBrgJQMQzugv/4kXEhx64lsRT
K3xg4LpyKIfgJYAouMvxeXuwutbDY0rTtuB5K68k5QEuYCoSPGXLXgy1igjw7CR8LiD9bwX+9j/4
hIyP91dzdRSUk9COhPJ1I8Sj1aHZJvDI/GIoimNkyG7vKv1WmLhyBlg7iAas3wzHW+xIBD9FZVZD
ATSDfPiEDeDk7frYSvTTpLuRfpL6iHPa/andDgr+FYI6lGASE5Dz1xsF72L8qaQn/KiJrY9ONJmf
sJkUP6cosD5lRWtvKUvfriV8CjI+QKIza2lJqkjELGGqGoXf2rZybEuzPQVdo2z0UdamNQvsQlIy
iDaWaEMRmmYS2S6j5A5EeT3rd1aOd68j8cGRk26c7i/j6qxmGAcQkDngWHy7ZAycxkXnxLeV3rhE
DSRNoxg3noHbI8bfb86vD3kV0HP1+ls1ikKXrU4rv89E8iSCKTsGYdfxzuY6cFsZD1+C0A20jS1y
e1POw1I6QSQYCuey11riTJcNhlf6SEB1L1aYaE+0xnHxsW0P+983LyQwI3jpBmgYgCGLhYxbcjg9
jCq/trt/2zJvz2P4dl4t4oPsvPmkeRCml7ujQqlk9Lq+9pO2EsaO0nf1ZZRU/o73J7OyCwmtPVQq
wZ3eCniNgTDDjIKWjwFWvOtKJ3zSXP2XnpXCH5RyC+p9Oxw3MDV8HZgtYLLlBTIWJrJB6dT7URF+
HSrX2Suq/GBbnbtvsnGLsnQb+/6+73/HYNSFlyTOvKmEijrPgGO3YoNXC3CJxcyzSY88396z6PLI
QzmgyqtjL7x+qw1/exi4LKEU09vjYaWic30YXAG0X6TVyAlHM1i49edGm15D8FT7yupfRKlWpzd+
TR41oI4zzoUCA4nZ9YithZ28UXnKJcK/71AP5lHRYyRphMv7NmlvjRh+j+Zw7EA5sL6L91TDIr6D
aK5c4kxXH0jQGrjScTM98ODb5S7gftgY8eacU3Am4PudCOo0mxYrGg+tWmQVGSfSEZN9GApFwTst
0J0ftRoN1sbZuLkxGY13e06amByx9PVq0oQ1QFHM7JkOA1lzaJUPZjtuAQ7X5kRsgEYmB4tDP2/i
P+Kgoa9DrH6c2O+HqT+k7qgd3BwzTiUT/VuDBCY008I477OW+vJSySIrEcjr4mhXDOUTSJ7sOGqY
Bt7fhPNHuMo4GQVtxjmfI/C5IdRx2wedhZqc31Je+Qv/8xTZzzihmNjkYSD+6UWcqtkOixotfNca
wVBgbl/r3paSxtrCEsfS7GL5kAVZLGykqEGYDmDqKTkGxRFz4EIeUB2yukvi2VuuDWubBXgm8Sz3
KGXF+df88Rk92VmtY3Vk8wKgta6qBZ4JhWiajddnbVa8CDOAjkiMlsT1OH095iM4GwA1mZMg2NrG
7o8YMzsci2PF/E+DgR2hAEdqt8RPB02gwehgMECgHVUDbB2OcJvrj1OOtcjGI367glwiOE8A1zZR
CrlBXKrhkEchBfduLM1jjLYUIviT99au1e+14+mmqDS/CYsIpY9Dr7F7hR5oXnkwuqy6iVFEMpJ/
IdLGL7qdJ28+dXwtnjv6ZFRAtGXglZcoeFEfy326FTMPqHeEcmryAhXD+wfv5nFlajRakQUnaIBz
PC/wH1uwS0QQWTW1yzprugrpNC1XdgjPFePB6co43GFsTZ3j/qA3jxyDcsb4XiSqTHNxymzcHLW4
ykM/LEwcKWabKwWVQHR56vxhKuVXHe25jShzZaL0mvT5GqNSfdMmS2iRJDHIX99MBlxA69L8WnhV
/5GXIzkoAUozG5O8PXTsyNmGgoYrCOilWn3pFt4w9DQo0oHax8ErHPmvoobjX7UyIlZ2f0VvZ0cv
hA6MC3QP+LuzeOSqQjUjG9ycnw+KUux1vVbLQ1+OSoUknBNhdG3l1ZZtw+1nhGwNImaGeZNnLcWN
Es/MbDtvMt+bLNzJJrzFd9loNh91wsfZoDtEzrGNtY234vbMm8hscN5p9BEhLcFP6DC2iCTSdvD6
CUyqlwDPHJz6zWER7EwYZORac2d1qcZlC+B4k0MHM3WmnziHxr8yIdpXFzNWwKi00D/d/4KL7UKP
mJQOu8QZBYw0yvLET6AhpaIXw4U7Ndhrc//ORegPByxnS5h5sYDzUOxInfYVsFcHhs31mVcBT6ml
a48XgaD3pzoubCqqU7wRd62NQiMG+xV+MeW2xSFvMIJPRTMOF9WU1Et4f46JaWQbG38p6DtPZj7Q
VInBpkAGXbyhVtAPdRFZ42Xm86R7Q0sq/Si8GjHauOKsHLxOOsPeqZzxV9joZbED6mI/hySHht+j
LPtVCwvnY6E21XCUIjdwdTeyAIXCWOK/xRxUZReCCOt2Eoeq9rFXUbx8MotEaS6y44Tsiz6vshPd
Z7M/66NRRCc1C3L7RRmM0T54k1o+hnjlRscq6En9dqPphOFzYjsyuqQlruhHrxzrfh+qtcpKmSRv
Dyqwm/FReFX+d5pGDn7mdWkMb9vjv9cOKD9RPxUujtTiE026VqIZ6KqXqhXyMfh/nJ1Xj9zGFq1/
EQHm8Ep2mBlpuhUsyUcvhIPMnGPx19+v5lzc6yYbQ/R5sQUIdnUVK+y99tpr5bV31Io8PSHTLR0i
G/2xhiA5HqA59B5KMuT6a1RGKzLFVIpJezWmxgw0o7aOktyIlbCR7u0L9vC/Asr/DqUT7vBqUyRe
hzxUJkYbWyntVc36HitbWA9LF+29nnKB1qNAGqfayBZEzGq1gKYT58hXzcYrrhcKGrHtHJ4mp8Og
XMuUAHf4f/pUs6uTGGmhe/++uHO8WEgZYDmQlzZlf0OZxiKZ8/m1scriUCpl9FnVc2dnh6yueJYR
WBPOFcAdxRCgyNurgoOg2jMyDa+eOf1mJ2g6zq7qN2X8K0IEwxfhXmaznZapc/IoEUoCBSXc2wGV
cpjstlS019Qu66cuLb8Js95ribs7yJvyFCCJDOtuB/GqbuhTu9Ffox4K/xBp8Yn7Yjm8/4W2NzrY
OIarKEEhpWWs9fL6vO4Nhdr5KySIsDqN9dJZPuRq8HH0tHe7Ce98KkA0muJRO4OYu56U4/RNKMLR
fJ1jT/vPgJDus0Fb/AuMhei1oTX/NGci3XmL78wRPqz0i6YkyW5cRcaKpXUC3VjzlaRY+dt02/Db
MmFsjs+5aB6LwtmLkLo5baY0eqFStSoXWZPQkjZ1zVckjdBSVKzsYNYx3WUo0h5CinI7J2wVU/13
PFmAk1oK4CJyF/0rNM4Ke4pCAJnXNMymwxxaReDMHZLG1Tj4KB3Pn9/fL9sPKCPiN4sISo8UHm/H
S6qExkG0Ml6JhZ0xCIVR988Ohp7ts+Z1TvOho08Hsn5eZNZOrLq9xyzEnnkGCCKhsK9pl71KiDct
mvWaNKIKwlkN/4QIDVkKntR5biPxxaSbMZi1cU/y6M4iS1Yp1FwQALpEjdtJp1S0I+Eiakc9dTrU
adijbyxCH7ap65flbD/8UUFNuKktChHydVhtIhqym5pGWNAuJyp9Wsizc7YkcWAkeTb6zSjGf97/
qtu7hvHQWCQRhkBLKnA7QeEtsZknvfLK6pt+35fogrjNXvlhTfFkszIMLVRyYtQ9NoJ682JmTmYr
r5ZiXUozWw7dWP8xWeo/Vm9EWNX3X5PY7Q6OKq6TZj256TzvbKIVhvPfn0DrCoeU2XLv3c4U3jiE
TyKby2DaQ3yw59CevmYVyQBKxp7bp36NrkBxxp0gDn8NmoaIsaOi7btz727PEdkdhRhyLtJaqui3
v2Mx9SbOkiy6eE3o+aIdao06fVf/Ydc04NYpnYtmPDd7IMt2+tIkj+QLpJKkaC3nOTreTKG0SC6V
LewnmgM6cTTrolb9LtZtgdiyav9h6MKy/Hox+m+l1pi/Ht1rlDIAVg1ZiOKxXt3GjtOqTjJBT4vR
gnvtMi09WmUz7ezo7ZEFS5LQP848bLg1xyqdnTDL4QtfSkVX/SmdXqgdub43Ki/wCPawgu35YTTw
MegQeK4QNd5+TS6rvkmjvrjgvlL+JzNK8+h66fT0/sq9ZSO3kZwchsVD0gs5yjXuHuOGYC66Ul2S
1F1s3W9YvcxvW4DR8zBoya+qNNXl4JVTjRq2gq3D9BKhiDEd3BJtPbtWRyewC0x2viJK5f0dUSXR
fM2DfhykndpUB6F5kfHMjeOkO70b95YItJnXl7KBLB3cLlGRDk5VDl5xSbXBDij+K4FTITj//hJt
n3oITtJ8j4Yj+MYbsHJGdlJ4YXlxsLjCCtK1D1OY20ENDfr0/lCbCQHqwd6Suslsr01H5hAudl06
YXXpNS8JpjFWAhfd8p1i6uaeYBTOCnuKHIj63+q+qsJ0KLV8qjmwRXJqWoNQohW2gtU6Cpo+ZPjx
NNj6g7q0UiBK6lkQL9GuzTRXG9owptxGyaS59Ha/BJ0y0HVravPx4SUkvyIfxlIV1HINWebFnGQC
G5fLhP1w0Hd9RNpZJztX7WZPMBd5y1IJ5D1Fp/l25+FPYSVNMjEXFOmfFmGnrzmhzQHkZ6/ouB0K
gaS3WJM+XdreVss2L0hPj95SX5aps8/dYDqHMbJpW1Tihx8QAiBaT2jPAL2TDLjbWYHEZAZi881l
0Gb9B98mQwUFt7pj2og58ZtpCJG9WfRH41s5LJZPWAC+MQlXM1T7tNTjum0uqW7QUNeL9DhO4fKf
MIuLk1fkyoPdSuxEBoS0QChNrrUBz5O+kUhE2VxUN6+fXFja5zjL+uOQOQ+W/d6GYjEl95OKMajh
7ZLOljaYeasxVKLVT2qKsGCXmMMxAxv6kCI8+fnR7Y+mCsEQyB0ZHnLTt+OZTp16Smg0F+jJ9rEq
rPJUaMqDJNP/zgqEkCMA5R8I5XYUqxnMJB+95oJgonqIXK3w88leTpYu6p24dXslMiFgSMpkOJ/S
zHY7lKNl9tQvbnNZLC38A6bV9KnrxbJzx2+vxNtRVp+JklcUKkgvXWgTsYLEdvo5MFK9xdkHXuvf
ijX9Ndhj+u1/+FiYpMi7ik+2Tuwap7Q0GrvbyxK50cskDUAMLHkeX0G2OyQW8kg0FtbOv5bZh0rc
2u1lQIiUo5xiCBUn4uEbkYhEUpul9Bhth6u3OMQbpmldNnoXpllgInZ5cZtofnG0wfj0/rLduREx
n6aAJvuOeSJWexziYkTj2tJcotGLvubtoj4LLf4QiWTciY7ujgSmAB1Wcm/XUG4CbGeVvdMgxqwO
B7dzE1+LUzcQCfWF9yd1Z59LDX7uXdgykr59u88JY3pjLNL20s+REhS1Xp70yPjyPwwCEinRBKqv
6wi2UO3B7uKyvWgys++LZfJ7oe0dpk2c/LYTCH1ltwgg5Oo+b0dsX+phZMNxUp+bGtuZRmDCRLDW
PEdFuWdYfO8r6ZIoI6NYTE/l4f4XXuEkoFreIJhVEs4pcaAYlFOpJP11GK1q2NkT9z4UzEHYaFJE
BMDudjSDVtOwEEtL+7dRn5NIxa/Wwr3s/S91f07/b5Q1Nyz0aE1DY7W9dEnSHoD5y6BJcdeq4ujX
+yPdmw8VBIIYAjMDDsDtfOhB7BeAyfbSKsn4nE6LGUTdHB7/h1HIEPlIbL8N5TnSywohQq+91Ejb
HVpN/KUVmBz9D4NIsRyqIUTs60g9aZtJiaasu4R6jBnt1E/nWFiPB+kEz7x8fBwYghvuL8qDrje4
VXeBMOH+1IzR8p5NvB318/8wGxpgZY8bb/k6qcVMr7eXsOhQim2XxfeyWbX9tiybPenUuzsAWu1b
TxnFELkX/3V+es/qaehKWLZCiAOpgeNjsfhwPsudLSkLkOwRx+LNux0lH6w5GU2k5XDrM45h3WF/
50DFeHjRyNGkqA5SVPQx6KtRRrjRVmsjYJePWpCmiXIw6uHxG45gBD6JdPOQ/16NEo2pjWWRRdcA
zkif9CRR/6ITzvgcLX32PHMJ/fH+rGQ8dZOkAysxH+p8wF2g6qvH1S3HypldyNiLU6vDUxX3jfJ1
isWwvIaTqJrXcg5D+5Q4GDw/UYjuo4dDdJBDkGC0zUhBoE7fLutUsOSzOdaXrO2AaOMo0n7VOS42
Ad1hyu8IDA17N+D2FSHrYUSpl8yeWQcUppfi9idMjhkRzBCUpWIWJ3gMyxl3PtqWHb0o9uDg7Zik
jOxOXhEArQ0bSx1oFE2hyV0ioU7xwVPzxv6RL8YYfVPMVjH+qLM02gExtjf97ZjyN/3r9EXdNM5g
vv2lH1T9YwY4drDjov9dZMSg72+j7UGX1wlXPRV36ea7+oquu3SmgsbjhY4t5TC3sKjzJqp3Hsh7
i8hWxXQErAzMZzWhZNT6Ue2a4SKM7HthdoO/pOnHYdGfh7TaC27vrZ5016LGTfuxvk73q0pbMiDd
4YJVZveCoNifMJvF2V3wsn5/8TYjyduLHU0PAmUtnpjb76QYIH91P/cXt6qVQ4paKA1JRucni2h3
htp8J+4tXmTY0tLDfdN7UYimSmysgS9hiepXlnrDIe3rvQN2Z0JEgRDAoVlJ9vTqQu6aedQSvRxR
Pkka3Y/65O85Cws8si0cqx9ePNBxG8ICZ5lC52pPmJgsN5Orj5CQ7Iou9ZpeVRz5PK0OGrx396a2
uS/fGPWw48hG5P2xui+Jm6y2K8zporsTz8AA1bAM0Pa32yfMMS3KxqLD1pFS3fi9IeUbdgKR7dIS
iEo1Tt4hwK4Nd1TgNcAnVi92nifHEagl6LRwOE+Ltae3sMlcQYjZmDTqcbapu66CbchNS9xMhQHL
F5tkjTiL7MRNT1jBmRc9b50/cyNMHq1+UjDjbuZNktLPpM63Z8GN5oZKbutcBpfeiDMVoMg6o8mu
YRs2KmJPeWl7HkBdkV9m71AtowZ6O9w8DWMW9ZVLc/OoBn2s2b6q796O248mLRoowtMjx9lbpy2K
gb6ZZ6TLJY9pLT+0bs/udPrOLfGuRThs55DL43XzpiMMS92KYhwtBbJZ93ZStZZKvx1hXLA+NA9x
BeXJFm570q1ZxcWu0YNuSKgnAwI/dY2+9xZs9g2ig2/62RQDuWXW8jZ2DIejGJzlgshbG53cqWWI
zuj6/ANlrtbCGhlPXYxzccc4vX8ZbE4nQ0MagZsC9kwaZdzO3NRiHILDSkOl3K3rUzoasXby6jjW
j5zUcT7w7FpuYMVzvhxrpTMfFNuRjCmYdKw+vGtpYbZKGBubKKrSRvOSLpihWpnnftJiYql46rSv
uEnvFVk2nxramUZzlEvUS51wfdP2Q+Ely2Jb9Egp7ZOuhJn9bFVWTpmSN/KYlQk+slPjQI0wex0j
TpNM2Ti+v+qbQyR/hDQxlN1aDqHx7aorsCQKkWcWAAPCO1xJ+ctSWvpObWFziGgBQD6afAWMVYeW
eTtK0dWLO7qIo02xVr1MwskONbj/YbB2bS/vDiXLrVDnuWS91QGiUkLSornhxfJ6U5x6zM6KIMIJ
dwnMAT1Y/9H1k6ZBUIZ5xd760G9n5hiNU8xj71xmr458O0JquUmSeifp2wRPUtyOZA9mKSjKRhq7
1j2KTZnrXEZwuqvjtvpfDkSW53rCC9ErSvXn+7PaLiKbgmwZ3iULyYe7nVU+KsbSD653iYWb0YaC
HEJAQTf/bCO79uiNx+sE6C6r9bKXf+1F0upWjut0F17opS9RWVdEe1Dqtj6qnWnhXo1JOVRJxS30
o6bEdo74vbnsrO+d+VJ8ouIpZd9l8eZ2vmltudRT2DQVmu9PlTYMh6So3OPoDGIHin/rHb+54Q2i
XzBrXmfKznCib8eyjVx2W0zZtQ21pvdjHNzrc8qHN66Z2gzt0U64cA+4++KZ0hIp9Ce1bVvzXI9C
KE/ciDm5gBV1dGJM0q46NeJUfEPjpWxPSppMoa+XvZ19aBejHeFtetY/bddYlV9ZoyYm2siLcfTt
pkaEOs48Y/jeisRkFATR20M65EN/EHlaIdAkOE2mn0UtbZV0eZXhb5lphtOTmlVu5LdcKIo/aXZ3
FgDUYYCskGmcM7Ofr1rR29Pn0LPD8DkdoMt91CalaV+1qGnbQ+fV6GnMZWIaz6VuVSmm12ZfQKDL
zeIH/W1iObVmG86BSJe5+G1waM49t5EaRcdU77vloFrkRb6b2/Mf6LuUaaAaHIhjUhQIBNYpjbtH
t4hm15/cxWg+Z50+YlTf2pbyhKpwOAacsyk6sa6qeVwy5Ho+DyWlu87XhJi8k4qha/sjxv/dTf2c
bMxAQqRpevPaKlOD0aCqjd/SsXWLn7M+DMUnJWnBgaM6ysLf5gY/pzHAKz4OX1wjKYdP4ayr4otn
VJ2Ak5Jo0fMytVrt18hT1WcIThbxL5Gn/RnirFs9vX+et7f8/zViJDADnVz7WY1OwgVTGfU1RhT+
2GF65dd61B0fHYVOe7r1wALQFCA0u93ZhdUVdT7k05VEfPhcF+Z4TGN9r8q0DVGoLpFzGbTISk2I
1SihYXZiVOQFb+f6ASuj6rdWRX33WA4KvjpmV3oWoHI6/v7o7MDGWTsktdgbxrpxDg2IpMXoKL0q
TTrNQSom04/dxi53soTtXU9lAblWJOqp1FHivV3FpspMdeDVuk5ZzyEbKz3/J6ch+Du7Hx5Rm2tW
vfPh5P/y9kpiSGbE9IAuYaffDmnEOlajjZFdlWyp9JPeNWF+LGkJHj+iC7G4D+9G0hwkIdkkb3zd
1euSVIA0roo4QoF89TEfhXYKi0d73gnnqPPDkpEhJX/wVjFHOU/RQrdjeMkMsz/XcCO/VMMyPqlo
3h3xg4bP9+gGYUA+mFQMkZWAVfyom6mZ4goTXmib089ein8FblAPWsbJadFOCUuD1+pNeuv2WxVA
UKVtJ+nVm0zzaiyxHThK5Ox8ou0mpBgE+E+jB0wGkp/bUSCrdxghFtmV/NT4OTXN8j02cGUxarc4
KWpd7qSO7mYHAndREWdfUMxFNPh2vHLWFpTbxvpaTbn1QSPEHw8hfgg/qFbFL8xUfeVSGH91szbv
IG33hpYlCPaK5KyvEZwsj4q5Hc3mWtKNOz7VZY6gLoIkC4ZFwnCqs0C0pH+ZNBrpzguVsp0ugO3d
TF0USSYcoaAe0O55O/U80hdQA3u6mnopXtC6Dv0CYGbng94bBXF7mV7JQdaU1jADxLetfL6+0Tub
Qkl+zXW97OmDbG8SMAeuEkJGjgBy5beTKaGM0RE0zte0LT/EoeIEWR+lWOfQVPP+aXuzKb69tCS1
m4yc1AV28BrNWRKzMVojFVc8J5cSJn4Uf2lsMfSBky96eRj1aXE/1V3UqkfiD6v5NGd2r/kTrSrT
H1GhgJ8101JGfmoNinu0Qmf6aE2RYv3txZjBPHzHosxHV48tDRT4vatLT3HySCPqEVcCIIlE5urT
rPXD1XWIZt5fmu3hRf+P+JKzxK6mEHH7ESJDHYeFtrorEe3Y+h19w09lPI1/V5Rff1Psqe1O7494
57Nz/GC8038tWdsruMkIs3bKrHS5jtkwvtCuWAQCfPHgLo62s453NrJHFil785HZgUFzO7mwzZTI
7LPiqgpVe+qjJQ5oeM12lnAbZBBgcMWifA8SSup1O4qTqMai0Ex7HZpxeNJTs/5Ox6R1VMAFfQ81
y0M+DGKnnHJvalCwpWQ6ckWb1FUqwkez1zNoTSN+nZRFoIOR7h2cOx+LGwdEC+EU3vp1IBO145Aq
aVlekxo4waOQcYaLVAaTamSfTLHUPweEAAqfprHpHLbTy6ya008zjfKXHJ/GD1TP22NUQXOzzWJP
3WKzBoCVUlxZckZoxnuTd/133cNLhC6cQbuORQlIYLmdryqO/vz+ft2OIiF0qKFwiMAs1yeEqhwN
ZhGO8bGAs7skmXZ04d3vbNW1UiVHDwidKFX2I0km6moXpeS8Vab3wyXXC2H7nkng+guJh6H7GC1W
o76WAyntEyVpQUve4rj1OVfcxX1pojLSg3BI0/6Ib/Qy+7M9jcAniyj2hN0220GqKvGMsssBHWF/
3m51W6NIOLTtcNEVvfHTxIBnh6iPr+iZvrP1tssu2wyA2OD+gxWvsVRYBCRg9HFfqKS0wejE1dlI
M+/w6MeVR5YR5CBSzOZ2Qjliw7gsN+NlNjs4Jp4en0FPi0ejPdlhLHk5MI2BC9+ep39tVNXMOg0u
vXpZFFt7qcasOKiDUHa20OYqfxuFbhBwQtwp11zmhp42ePIto5Dj+ENq/TkYy1PVYDxjh9GeYet2
KwBisRGoT8gi3Rqms6aU5DM3NLBuL0x8I6MdxOqaCKQ7N368/5XujiVr5QYNU9iarM5GFXa0cCJ3
eVHKFHXxNjaDSuHd8GwA3/eH2m47piUtdVAtg8a6bj3HLy8fEGHQLlMf2YGmRuEhWZq9KvHmyeBT
wf2lgRgFEi7x1au7ZPnU6wuLh6dcdZiGUoDPDMrX3qB1pzWq+qTZyV4T2N2pgdyqMlHcJsOz7cYd
0KF2WYToTkYJJhhnwx5Ed3cUQgp6SOA3887fniht6KMurkztEht2EQxd2XwwhmjP2OL+KFBoECeX
TRuryqPdz2Ju4HPia9VbQZimzbOidHsdVndHoc+bW4gGig27MrNiJDqFy75rHfT7U+7lplf2qCB3
NwP9W7L1hYx6TUYsRFbaI8nGBRepJdCL5Gqr4W+4pP+WVvXrWIaPWXXy0rD5/v94axg/VlMLfxy+
UFr3P8sIq5PBi+qDVQ57bPBN1UKOBE+AmjeJ4caap0M+eTCFol2MCTPOUXefkqh8cmKEQIxm+dYs
1c9wCD/j9/CggsTbHFlNOmGBD6hqyi/7rxu3y1urTxP2B0II4VkfRgHH2CufclLGR+NZJinpVZBr
SC8AwG+Hynq2xbKwSeLB0wOMsl2/8gzQyKnfy2Pu7UcuXIjgPCNEJKt7UAVw7ijX6th6ergSeoXy
YtNFfX7/Crx329pk1pIGRza/piYlszlYom30Sxs67hEbnl8h9IiDG2V7Rfa1oRqfCUYQwDZ1XSgl
FC1u145mjq4Oh2q5lEYWo186wz0StR7klVOeJ+wsrsMSz6/DqI2nWuvDE3hn/VT20QQM6uwpKW2X
F5I4cSRyHERjNGnd/pqiNIRlLuZyma1IBGXuIba9lMbDgQ2JKBwsydmhfrs2AaL200bIjOqXkmU9
RP3405qbPXmC7VS4FtmPiO5QQNioYFLyzQBlDHGJlFo5adGID5rbmzs7ZRNxIF0CF4Nyt2w453G+
XbAwjAct9mLnkjT2R+FaryOtnH6MfBfl573NspmSRbUFWWo6JOEEQcm4HcybkRMd0866IKllHqbC
xPamMPYkN++NQlulpBhS3eEb3Y4C8XdMvXm0LlZrNb6tj97JzIa9/ui7owDa0rcKHQGGx+0orttC
xqFP4EKbe0LTsGLgcB+FX98/yHdGkdoU8pFEFoCC2e0oNbQLc6FJ9BIZ1XLACF47jr0yH94fZXNd
UJKjFwaZXsnX3oTQs/D6blZSF4Wsrv/a5FSNEiPr/0IXZdg5OveGQtuJBk0+j6Ro3k7ITRB0bvkh
l2IYS79a9PHsmBQZEy9tH61CMysITdIBlZiI7Pd2KGDTHCWpgkqjksUH/FfRHlHRJ++KZY8Wducz
YXgku0Kpr7PtVkMlVdUXSkdRM1IxfB1CbXjV3F48+urLCdE9RF8AiQ6V2tsJtTF4X2IkTMgz/5Ng
C/1sDB6yA+78KHoohRtgJmEhR6yJwMHtQGWPjksSFdHVQG3o6Nb6XxWidI9mVAQUvH88H1KUapP6
D02UgFtoYM5T+QUjxfibgqjdl/d39ubDcEDApzRyN4cK1braTGVnSMZsKa+jShGn7RAxdnRl2tnU
9BSyIjfoJEkNNQfSUKDJbTOZWhIW6vbgXqa2FdWh1t3oU4Pl3hwMlP1MGNt65VxZkCY/xCKbou+J
qGb3s4Pdpf4SoZ81/cgTNSuPomzQibOJhOuAeql+qdtsDH9o01Qvfmz01HIrTRktX09H23iuLcVt
fTwP6Lrxe7ub8X5GPrk84+GadYfCEyL3K1eNlIOO3c8cZDbB/Sns8872NT2dzGOlzpNxKrypb06e
1k3FOcLocX4ZRtduzp4TFqcEZTRH+FSKZv2LKKpl+h3eHrViu5ndlyiLzeYJPVkvfp68rPon5zr5
RSxuaKdlSt3oo1fGZnKSWvlD78/moiaHqYaa82WeSUE+h5kZx2cxaS1wk5KI9qM+uRbODQDMON5q
ZT77Rhd6P6ti4OwSa3sq6gWYWfhJVRZf7RguazDXpp75FbrH5Ueikrk9NWa6fFHzzvlPpk15xa/N
6/gwL4r50zXBQY6uKBf9qz0aVv+U4O2rB3SxKbqP0EWDTrMT1rZ+tCFj1H93xZB9hvSiaSiaEEWe
yt7C9bdoMQO7phqSbS+irafpPHc4R52ylA73p5BEFy0LNN7Gz1Oijf9RAKyh/fCsW3ngxUpo/gJJ
jdTAXuZc/IPnnKMHKa4qfVDORd0FuZ2GzpeFaNE7NaNZj0FZjMt4trTSSp9625lRFigqMSmvvO60
ZpqtGX2qWKLkT8+ZwuyoAgDGp8bNjN9jqzSNgD7FvD56U1Y4n9VM5DSuj2H8JZoULw9qu6sVFKTU
pjmMTjqpbIxh1A/THMfYotKGbn7IsjHTXoopFAk5r/DSTz0N1+LJbMts8fkYCoyCzmncoECrQATw
FtL4n0VEvRt4UVv8FUZd+cWOMFDzLcLGLqijKf0yCGNWf8uXwXgV6pxj4sxO0zyk1Ww1DURpKdUB
Z9hqee57tehxYADr+WwtZp4e+thUkqtm5kp6TkmTozOEFzs+Lkrl6kcR9wMEE/kZfjS11uknsA7d
CtQ0nerTXKW1eobuMuiBljlx41O79+Yz5aFU+HGSLz/RI7RH6V7CefLNJjTzQ4Jkzs9Rw3jp0EHv
qH30B2b94BqNZh1q3O2tY9t3qv1L05pCDWKj1TOoJp7+qTHUxP6kqVVXZT7NZd3vGedWC2wri3SI
cLnWn6rOVP96/yrcvLw2iJJUxadVGa7oGrDQJnWacqVqrxEQ1qn36uTJShT9e9sj6fv+UHduXclg
gheKZjxO2as4D+cRK9a7rr1adW8/xeNUBMaoGYf3R9mErjIkkjUu+ry5dteVtLKn7IUBdnttyINe
YLS3dByS5UA9PyF8/vf7o23nBGkJDJOVIx4n4rt9ExvFC9V8SoerV00CPTK78tVIbY7vj7LFkCW6
g8Ym3YZS8GHNSqSJzBkiPtVVKEU5+ZpSYhrU1BHNtWGq6YOfuYYbH7usGIq/NU9I7cpMCaERZVPV
fSzzrJpPeUOz7Gvm5Nbg42IdPly5gPZBVZpuUpJmyV69XQsEF0IKMWN/zbzRtQ7FNKkfrNmbHzRc
p3eLHnTqA7zh1KcBq2/H0TtjFjUddshz0kRaZ/FY+FBD029UcMzjDA/qFNlDGe1srE2JGNVRqP0G
RE1porTuc8mTeA77iZyoccbw2XH+TLUJ77aoo/U4K6FKxL3t6+2gPNwdBTOTJnhYBUhEo4K0mm+k
Ila11LZ9KWttPpvSrA7Fp6/vb7Ht7IiHgQTekiMLfubtorbGYhRSK+1iuKFyshXT+JBSBT1YtWue
8kz/kCdI5njdZDwcVRKJk5Sj90k8Q4R5O7AxNDyERu9dpob1i+C6feiwotuJ+je3Ajp0QB/kStJ8
b+OxSPbXNJOteJd2CNPPXuakJ82slR99DAEKdYbl2/vLub1WObDA6Dwnkjmx7tHUag5ZHHrTldtX
5alv00NK/OjHw7znG3tnKBI8qktE/9xD67JrFLFu8awO18IS4wFduuwbqpnGh7pShp3a5N2hQJhh
LVIxpNX/9lspcSO8KTaHa5tEsxNw3IB0rCgaCLDUtrFP7y/i2saRlwIcneKcNIoh+TDl7/kX2Cfq
vFd14UzXnhutuNK6qWCPteQWipAu1m5BN/CfPZdW6+h+ZYxq88018eyF3VinDvLfWhI94YhOxWTS
4mQPi9mE9/w8SNvcRlzJ0m729ue5k9L38PLHq6NoSWBMKcEeZbSPie5RcrIa2jNnZa/CcOfFAZCk
C4iWc4A1Xf6of61JbKDyISi8XrmmhtjH8cb6FLImO2u//dTyXWNHyTbGbUYucnQ3s2KZr/pASTgw
lGq5YsPqJYdBLGa0ExrcGe2/XS+OpBtv4EJRJIsGdrZcaZAUT0kyQGINk+QjvUB/vr+ntt9MdkoC
s8psGVGq1T3nVRjbFiKcr7zcyme0GiPrGcxcP5SFaxQn5GAaEeTZ1MbBwwNTbAdF5hl/07O9/W65
E0E5gal6BX6oD0Dqih9rynQYVK+6ak2TP00yCH5/0M21hwQ44RAqlTwg/FP+/b82i7Mgyl2NkbiW
ufC+JOMSfSgVy0OuLxk/dkWGovz7A975kICTZLVcEfi8rtVTNXPoSKdKBmTxXyMnRdMETfBvYdgn
5/eH2h4Eng1wSj4kWL+3rlPaZagZi1OIa6e68Qc9zVAhLJI9p4R7K8i7RL8waqZbqK0yjUgjpRFX
M4zFd8dKukOkWflZHdLwMKCQvUMEu7OA2EeiIaZzEtipq+ewX+wOGYlSvWq5Z+PJWg9ErZjZpe28
Z5xzZwEZCpkbqacuGYW3mwMrnrFKuka9GtEUHpE0N59MI30YEQX94LQBVVIz5K5cTcgo8jwuEby+
WlNvPmeTJ14BQPZ0Hu7MBY0/8FYuYphB6+ruVHYd5elWu3YObIks72c6S+fi8P6We3NCuwF0mIxE
dxGA5eKneHi7ZJOTRIrrhOp1pGZoHMLagDxXgVYgIljN6p/K7EJp7yElfxZt3HgnqP9dFAG11Ir3
JFpVzwI99ObvwpnF8oc+lblzLFVnsALsQSf32uqlmgeqDWX6JQvb9i8nTOz+pWqS0f0GYFaraIsl
VCoNK47Tk4hH5UF7eB5dqhfSphk2Hcu5Zk70qLPlY9loV7NInAu5Dbr+WZ1IVqKm/Xh/Qe+cLtns
yBEmLwQKW22OuS24RFJVu+aVSt+2ZkGa9emtMz4BFLfdsc1T3d4JBbdbhTeRwjIQkvSgW1dJ3R75
snku8Y1RMv2suwk8psXsdraK/OW3OwU0mzZqllG26+qrmWW6NpYZIg1Xz67GP3OrG09sXONLuQAG
ibm1f5j4ej9rQjV3qKzbG4T8CCIpiTY6FNwjt3t0CA0oQzF7FBGN+mPeCu37kEHYnQTI3/uf785S
MhR1YIBU2p/WdEYenF7pKoYKjXx6NdgqL4k+OM/vj7J9sokIJG+SgJPkcq1b5fRoVmMDb1xBS9tD
aU3WqZhL93XW2+hrltj53x7e8af3B91ODUVuVNXgsNL5SSvD7SqitJy3VakbV6owXmC3WfLd9WLr
4YBaMqH4SkjCU0ZfO6SJOjVFhXXUFVPH5CPOvBx1d7Jf7cbZ4/5utwWwC6RTLkmCav58O6Fidrxa
oQh69dT4z3bx+md1qMVpiru9et6dWxI1OhpAqE8hV8iFeTtUbIPKmo1hXWGvZwqexjT4pccsRfjp
WTPxezwk5lTTfYSpkvZix8vSHRq7qa6q17jtUU/mWvxIktlDqXQ0ZYVrNtX0KXLG5FMjskgcRKs0
f+P5HCWfHXgi0ZOOxEZxtEs1iWlRcjF81oYi8Xw4K01I+1Peib1QRy7Y7QnngNOHh0YcewCw6XaW
6LOX4eRWxrXtkn+qvjECxxye65AGID3p/hBj/CyyFk8zZSeEvbM1JSmfVJaQRBLCbge2826ZgIr1
q+FV9sfFVJQ/cqvVdg7AGw9vNT8q7TwCaLIwzhquG1FkaRe3ta60RLkBoLl1yV17OERp33/WnK67
qqj4noU1VMEspvoTtgPJobL7PZ+47c6VtsW86QSVlCM1eT/8K4gliRsSZAjcq4PthA9aqQTt3FRA
3kt2fPTUy84/eRh5AKXa1u1QvV1FRUgt7WoqbnI0MLeglEA94f1R7kwISjE5IwAWhh1r7q34P8x9
x3bkSJbsr/SpPWqgxTvTvXAggJAMQc0NDpnJdGh3KIf4+mdg1UxnIDiM4Vu9TVXyUHjA4eJeu3bN
xpRzyc4MhEQAjnMjpoFQRzhiR1g7Xw91eQ1ZUxUfgeuEy13UoyHuljotr429Qi3JG2jb3JtKKlxa
2UABFTtCR2CvDInXaxm/0s5xuU4xNip5OLixWgHLnk9ml8k8llWMncSx441wkECyo8be10/46WTC
zwCNt6jbQav6fBRLZHCsqYWxj0feBhSmvdsIiZgPM/prucDljscDWRMRfLJqAHPsfKiyknpYqsrG
fgAlE9qhuCNOTpzXjxGWrZdqWv4zq5L2KQTSRgmlpnNNwfSzh50MerFqUBu9uC/0WI8E1o6x5+h0
uO2lSOygtUgfzdy4hph9sv9x5UKsDwsUTOwLrxJW6ZCqCFVzD0EfYS3DUUgWSUvTQXeklSSWy5yo
e2B1XOUIXvtMBLJTx+XOrBQ4TpUgZBVXMr7P5h8BM24xZPATOHQ+/3o6WFAArcy9TusBOHuWo1Y5
3PG6XOjMNEgdKm+1Q32FZd8W+gVXHm1QoI0ogKHAzD8feoTlSTc51OwROtuuiOUQjHRaBXHVtFee
8rN3POmu4A7F9KML4HyoGoUTgJSRtRdFrxJwmmCa0pjQKElD/fT13rmkaeGxIFyDBYUIBGjPbKym
gyd7STsL66kRkofOuO49yUqoNOZSPh47pR4GYo1tth+6NO49dNmGqd+wpj3VSW72gZaq0TWkZBr0
/OKZUnoEXkARACHOeVSioE1dssjed3Kl3zCRi10PNtnd18/+ySjIcSDgCD3UySJq9kbNmHL0kLTO
3uraHpyTomYvwjCHKwfwJ29z6mNAIxSybLysGe3IZJHVjlJu40bJU9COhuHUGUrnK5GpX3miKeCY
zRuOwWnKECNDSHl2T1qJPlqtkO19ZjfiXhhRuAG9DjVPK5OJrIftw7dnEEI2oAOjfQSUDH128hYS
K1VgWvbetMKM8CZDo57dXDNE/2wCP4p5gNKne3k2ga2oNerYqbNP86JdhHbbugqzcgjyytfsrT5Z
Eh8dayAFTdJic81Vw6AWtcrM2dd9OXhdw7kLxbtrMgOfjTK5LYDHh1mDFtb5/o6qqu9boD97o4H3
SQNxPS8BzLP89stBvQNy1xNHFnWI2VnZK1GBymVKD7gVjaBgXUtkLbzW3PLJs4BMhVWA9YbzYx6a
mdAThswGJKF4p2VuG1vpKsUJeQ0Tu4hisE8/RH5RNkZwNjdItZNOsXJY6h703G5Hb8ChNd4raV0A
F2t6yYaVFLzPPPRrc8Uta1VGb6/ZgNmd9bZeH6FirvYnmGaCsQBgoMpcBOdw355kJqSEGDjmnmMZ
oiukhIet48HuycG/07aQllkIsGpn2x0DC0K2CtRVYsPI7ysImRwanC0xDHfNRiZO20GGC+oKQ/bG
4NhZ7ZgFSQWiUJqdxj424BUkiYYnBHWoEM5LJQRmNrwKQaTRqBRDYQF+ng5JVSP50aXwFz3FidGw
ZaUy1VjoUDbqNj00rSwiK0CKn7tKjkdoVimDuZH0WLH2sZOxchXDSCFEG0oHZalCHRyU7sZ6HAjc
MAQnEiRK08qj4Avqb0oDL573by48hEZoOESJFEVEdELM0iKhVWBiIz/bq2re+E2NZoucgjX9zVEs
EJg/YHwcrZcqXgKBBjRJBnvfIszwTC2nXpNDrP7rUS5O1GkUtA+hD28Kg+YBXy1JiorGK3tvszY5
mDBFIrmg+ibT+n4Rdln99PV4F9tpUvY3UOcFfINJnF8Wjl46DN9V9kkbM79UIYwbVbrx7aeauhoR
ygLdAIBuzg4gA60hMuQt1H1FrcpjVsJ99L1JG4P30spQy2taDZeziEx10oQAB1vB1T7t7t/zt0SW
WrOqtT1cnvQDXPaciERghD/QUJMokVvYRn89j9MTnN2EAN1AjZ60Eya67xwCG2qn4akmEChWeW55
hsXLd70bIh6YBQ75oDSk3vBh7dCbVwCdD1HB2dBo/gFvFuzpCcCfXYog+k3Od46zz+u+HW5472Q/
UqtInyqrS6lvpWr7AlMj1AuztKc9dCQdaLi0Tti+8yavpZWTwaCKaGYmOR7WpA1Knwa+x31k2rUa
IC2tRi+OdQutmmXf8GfNyink6tpkMFyeVm28YMCUKq+NDdbcOqFp/gpVYT2ihVUTJB6gg0hkkARf
RY0Csf/1xH/cxrPHB10RdTV0hSDpm+stK5IytCakR/bQDeCkRFVvnzidoZNkcIw3TQwPhS28Aer9
Pyom6me9Mvm122L+8ieYEJEjUCXQyRE/ni+3KgLXCvIOzl5K0jjomkqpUJ1WaeoOTZpeAVsvbiYb
8RbQwUmEfuq3nr3usNOaoq5qZ+9QsAw7pGYEPbIvZp/rpJDKoCjUI7Vx1Xw9zxcHhQ04BFwg4KFI
7s2LZ6ysXDbSODl0MWufOollBGrG6sPXo1yEXtMo6JlQQD3CQT6Hd41yhK1XWiSHWkhpYOWKvC36
MfUBcV3Lry7OCCTuGAhQASADwGnzM8Lp6hwyawBeMgduEmb/3KfUckO05DetiK6cD5cPhi7XCdzC
DaJCdGE2Go2KnlHO6aHqBHeBIKDSnHHtRsnbb1sSAv4APxsAOR4KqJJ6vhrzvodKHjwsDknPUOQp
q9wXGURjvn5Tl+sBTwERRYATQCORNZ6PIgGsY2pR4o6qwsxF3BGtWEKd4OtRPpm2KWPC5YE6NuDq
GfBYRhaz0i5KMW2pRj3OHP5ij2jnJUldRLL39WgXhziKJrgD8UQWNIJR0Th/JiOMOzPvcO/KBh2J
kUNZzSmlHxUXGykRLAAN85ru4icPiDsKVG3I0kx342zIFmeFOaZNegDNna9Co0Hpa2ikDLurCcXz
18/3yTtzpuoJLuKpE/GDPP7btRhZPdVlyiEaxWq6cyBOfZfoOVt8fxQUX1Xcv5OKy3wWgZFEUiNZ
+WFURtDkcklaQJ2DXXlXnz3LVH6FbiW2FTDp83cV0UQpIFyQH9TWDn30p5ivNDKSl+8+C7RhdNCk
JiFyQMGzUSSHpzQxQswY18ElhiAeoaK8ZoR5eaRjFAMvBc1ikLOc79jRkkeV1UVxYJk2Bjm6uhbO
kI4+BKealS6pPSmhH75pyty8RoO5XPLapEeAAwkZydTQcT6NYadwkI6j/MAUS3QntcrN5Aa9MWp/
qJBKFneDyts3k4dG8m2h9w9HBg0qKqgaAuGaPtpvq7HmWa0kXc0OWWR2tsu4AyM6mOx+f4uheo6i
EIIWvEEIGJ2Pk8VDaI02ZYdQQK8FFPvcNXKInzmZaX37UJwkF3B/4eaCbus8CtSSnIG23bBDwcfW
BzpiHljSsCsR3yVOOik7oEUKUjeIK8CzOX+iuE60VpIydhBJ2i3NVE/9yJLCALlYvFA7bnp5Dl4q
8HHb7WE8tRB2p98UOPOuHM+Xdyi69rHVUdeeKhjz1TNAnxU4pcUOHFY7QVcWJsm7qFhoUhV6Soo6
2re3I7S78AqBRqNVe47v51Q3el4l/FBWgnkgHx4LeF/8PzwUclrc15MiyEUdtlAzPbPzlh/QEUPd
UXMSt3BCtJSqIV/ko1wvv36oT7YgugTBK0b+AI7jPFlBTjFWQ2XxA3aK5uJ20hYxqtu+k4HkaI9A
FsBTpa9fD3p5fEI+AuEPciSQLwDinS8hHNshRBYncaJQddwQYpiGqyK0tK+8sU9WCJAtINho4oJD
05xuoYA23BuDXB5YU8i/YrNgpzw1i4caBn8LlcffpqaiUwwtTrhKQWiCbt4sLLHVqjO0zuYH0NW1
9SSp7Wddb3uyeQ2LvCgNYCQcK4AjcXohYJ3F4VVVgvdJ8WRAYbRFTbNSuEhD0J1Uqil0TOIsl+/N
AY3bjoiaFVYte/r6HX6ycAAmo8kLVDQcoHNYr27VUoxjUh9wxDFtgeO6Uhea0rX52mEKL1eQNpBO
BZMNdiWf/2hfPku6JuoMCqS4O6YIcK6gHkVxAk5QaxyyEj4aFu4ng0NEFeIHnK6h/1nGK4eDGLWN
IHBe/eJWP1qB3OVJfVtYI9rOSMrM0fylmDUrN3Bod4ag6dWynnp65GL19UTNFyFaA7AU8I4mfsWU
O50v9rZD64EYlewgrKL2xJiuqRQeCp0+onb8XZxoGgwEHIA4U5p2obOqKqxVrDEpDhGrFTi+ZgIe
rPJ3sxeMAulmHFITlQmp0uyR6oyrTV401QHuhaZrGJITYKndGw5nLpgSzZUrZ77Yp+HA2EOCjcQC
Nbpphn+7q7kO5qZtD/Uh5pIVNDqumMwRygIdVcLt7D4L6qGzF1VlUlcdyujKKTI/rTA8+tkQIyE6
wjU+F70RolTSsebNIRJhCLgVDQ9VKAv/62VyOQr28YfSA05FHMmzs8OsIf+rjbQ9QKXG3pVoFsuX
fV521wLkj7LI77tHRas7DCLgeTGVVM15mGDWmVQ4bdsdgNvARUfVkt4OameU19CbHQs/s8fkWTek
UjlGFQQnRg/tS5CPBTOggVaSLbd1CWhBRYtvxml8lwhNHgP0tSW9a4sOEjODgNoMWiydJCFtatpj
QMPcfEstOb+LQ4AGJK+iBE7LNnWeBmjBos1Hlu41szaTb8ZEeFigBkh7QdiafAdn1RQtRatfXxb9
gTnSiyr0KIhYYl7Z4RftStMoNk5BSAhgKGzz8wWqlVS185gPgEyFoiyq3mh0UoL0NnijVED1yel7
wFVS3zhQ66U9LQ6Zht0fJAa1ax8+1wkEWSqgfKSHto3kodCkdd/MjCbvBaxkbFsUdgGizJI9Xtod
0LiRH4RjI9bOFetGylsU7j/W8X/86P8PfWdIAkC2L+p//Se+/sH4gM6HqJl9+a89fy9um+r9vdm9
8v+cfvW/f/T8F/+1i4F71exXM/+ps1/C3/97fO+1eT37YlE0cTMc2/dqOL3XbdZ8DIBPOv3k//ab
/3j/+Ct3A3//5x8/WIujC3+Nomv2j7+/tfr5zz+Ab/62pae///c3b15z/N7hNXttL37+/bVu8Kua
/icI6ajmfMBLCHz++Ef3/td3lD+B7H8kkgaAhqmLrGDoNvznH/afExUJKAe4ZRrQImRHNWun76h/
AqsF8gEZNx2BG37gj/967LMX9O8X9o8CaswsLpoafxer898HAtJKcH+ARCEAn1DkC7xaqFDDZ8wa
tuB2NB68GGoS6TYKKEoM+Wc+NIRrsLGOQTj7bX7+/iC/DzytuPOBDQyNMBDcuckRY3bkyZwODlqS
q60djSkRZmKi70ItlkovfU+aYHpGDIX4B4UGSBnjDjrfoSIr4RDVFdWWhWjvTRth+r1hxlceSJ+O
k9kTQU0YXNRJfhdR53TI/3ZTxbSmLRwb2q2N1nUiV3bk17KR3cMbVKybWO58I80UddFUPYA+NYGu
YoHuZ0Hk0jYq0g8Nerm5UmjeqJZVII1q2Limwjgj6mip+1Jr0QTc6XL5zOJ0hwXXtqRohuFeEUP9
mIqy+yniSHq2JC0jxlg6Bon7RNyISmLAk/poOCW5qt7rLfS8G6pYGxr1b0adyEfYqXWeKvoWTJ9Q
LgsSann/4oyK9D009+NlTFEDInMkxtC9nULL32ZJVepcRSNus007q/WdjuVe2PbX7JCmQ3f2LlDx
xQ6BLNlEE5i9CzORQZvp7HprjNGDKD2tvYE7DA80M7zGC/7gjVyMhWwUzaqT6PLcNq5uKQqePKy3
aAb3y0F2VZp7Zaj5CZpr2h808blqwLYOPd7QHhqMym9Fg6hFJnYDQaIKONJrKieruGTvVNIXUWcD
idlrdU869caoHUgKDW7UaZ6RP9gw7WnLnHQjoh9tq1QHEa/lxuX1KZQTEskvevyYiHXN3KxwJUgF
RJa8oKm6gBmQayetL4mEJGOgRBwSi491uE/YcITrL/witwn89frkOJjvYfMwjMmmi084lfxMWYfw
Y+VQ97IGtzN9zaYLVXT456ulZXvoYyyL9lQllff1KfHZpsJ9BQ0noIbI8+e2PnB+gedbrdRbFsVK
gC990y5kP0mL9zhlA4hCSrw16fial0wKrNFBFbER0Z2SpjdxwWXfCCPJy6PQ3LAq70geygQitE8o
hfpCf8eNXbkZ4BIvF0V1TGo5PqQxS11H0m8bSxnRVq9prlL3sWt3ys+MG80qtQyxcZiwdqZel1Pp
Q/EqNALdaqnJV2kfd3hTxRCoBY+uRBsfCcPFYgOYNOmQAda3Z6gZeMUyT1qz2Rq1rXlomIh9HEjD
euSj4eqFJn45XY8z3MoEgbah9gSdAXVVQFaA0M4xXRGaJYmVRPEMEK9cCXEiUWThuNBSaN0Qh82y
D2v85TbNF7qO6vnXL3RWNPtr/6P3FgZ+kFvENTYLl6Q2MiJMbLPNISfvJg0t3Zo6ZtDwQV/UdlcE
mT2kG0T2PeFK+4jm7eEKzPLJ1QOOyKT8DjAaCOssf+4KEChSNW23kg0yVOhIyQYy8EZgG+E1rbNP
h8LdOjXRIAid3wmFHpVlPbbt1ikraGrog7LI1VR+jlDnuTazn42Fzi1kZmggnci25yerrDR2bYD/
us243Nzkdm57gAW1YyeaboPJ0EgajbZrdVW6jRSZL0oVssiQlBggZleC6Nky01ebpEavea5eqR1+
JErnCxfNL7gaQQPGfy86UagFxZQaCi1bWoXqogbwSgxTjkBqqbkNfQx4j1nUhjpGoz2FZax5aDEN
l0bRdX6hjGZgZt24BPQIq75RyDBDHK5ptV6GQsD3PnIGZJyTqNv5/OkhjUBZ0/iW9Q2woqJiiyjt
s7U5VkVgDVG6SqCBsVVQBb0Cakxv5mxuAKFASg0EJsQNaGWdpdQllZXWiopig64Ve2ENKfcoagvf
Soew84C2gVWOSAgEJgQqszCIC4eLsk/0TS5XvS/nMebeKiT/6w1+cfMCFYAyE1JmhHc4smeby6Sy
OWaDGDf5oAQar6plO8pAIxSrhFLK37KF30o4/sc04iz1+DIt+f8y4cD7+Y//iuwvEo7da1VHr1n2
Hmevxc/3Wa6CX/0797CUP9HQAw41kn0I9k0Zxt+5hyn/OdHkpwWBlgMAC/+deyj6nyaq7YjKpzZD
iKpjJ/ydfOh/TikkMGMIhQP2g4rZd5KP87WCLYaOEgWlVcDPGAs4y/mO65Q8yzs5zk9VL1euUipk
lO1b0ZkaifrSvnLsn+/vv0ZDuX2y/TKmht3ZzWMmtOsziecnGGWnfn5UR7rvtAS99M2OaVFMAP3H
y99eyuGvPfx7lvPJmDj50YyAKUaaM+9wzZMwUtu8T09isPZ97OB2bfqA1/FCFswKYjXdxM61LtRP
pvWjBI+MEjD0xbQKUzgtU7LspI7GuBSNvWp657GRbOhamNfU6XG1nJ1emFeIhgLLB6g/zSuuufO3
iFi/sJNMNk9geQofYiha7NnpT7knSk+hxf8zBl29KJ5aeqskYHvd2M1eK5ZGCiTNlamnNu6ovDoj
mZqMo582/Wmz+76EFdFBFqtG/NL0lZ0s4NHURH6W3On13ow2Gdp0jEUsXCtyqzyw6+exoaSgiGor
V71rq1Udefo2ObJoMWg/B3ani9uogNDzfrSe4TA38sC2g9A4aRbEyo6yfrKNhNQKBYqugt1ybGQp
gGpeay3joFeXEoWpI2iG2skOV1pgrTUU6aOcQNTMeRhfzcjLjcbFfRE/64/pm8rdVDqMxo9Mynex
yV30ypbs0KEDTc/fbfl5sG8N+7VEcXMQyOP4US3fQEb3apbAquhdhC9o9CMFyr6tX2srwQpIlWeQ
nH0Kx2NYeJAwkzsQOluBJwa+NDxZSUYU7VGKN1W/Ns0RNyUnjrKROYRjSH0oYvTjohHNZZS61PGx
FqCYW6UbPfSs7rmVXFMPoJIWsxUYV19vhFnc99cqwc02+cZ+EA1nYFyZ0IrmiEBPXZyXrmmGOoyL
htBDT+gEqYa6b9exti26EjQEqbxjjX6t2fdiX2AzTDV1sHdB17pAWQerASdqMPVTY782QxO5TVeP
rsk7hwAdUa/EY5+NBlrF5NQBhihqhufbwpAgg8/AFzllrXMfRjwiltmCZC2SbV9FzZXRLg4aEEg+
ZLgRXEG1Z8KYfk+rw84SUqv12V2PuJcA9vT0xrq3eLhqunxjOvH9UBXXANYPyvO/Axe8VIwKAgSK
MagJgJk6haS/JfNDSOF/llrpXTUYz421jHJ0bjsNcqzYTsuFgoCJVJHZQ6ypW4LOi7XMo7s4F0ez
K2xSt7a2ypuULVDKQa0iOX296D6qwGefDxgarH3hLQXt/Qn6Of98sWqgEUGlzm3Bd1Yb4G1bmtvY
S0P1HGR1MdHl5ZAuFb9fyd2Ch9B7IxFfSO8pFqEDtiYR4LjdNstEchM/31UbZV2ujLUFyJu0SDVL
19mZLZ7RxQ9WFcHvKZ1XorvbhToWYBhoG/sySYAIy0T6KW3rNVsanJg39Ru9jdbqpnrJ1tSPAogS
LFSQmCWiWkRJvPBkPH89Gx8H8eVsgFKL0Ays//kFSDnqeUOZOrf2fTe42g+kXgmkZLAFKoB+bvjL
2rD7rCHqIdtgImAgEMoeh4agQ+AiWT3Ap0cq3fKW77pN8s7e8BwWJ4ATvv6cHz42X33OGUQE07sO
8Ebk3CYrvtUHAopGtKp8tmFLaVngGP2lYG6f0pvRD4/iSdkX22HdLiwSwvpKDVAwD3fRylmiDqGe
tJU2OQH7MVs67YJlnlR6WeRBBHFMt4nu2v19E3mFRrqS9A0xahc3mLBJChyGWEtrE666g3LsT+ip
bSzCAb2UXg9kLfLKNshMoo17vd+Mhl+HO4cdBihkseemORWlq1VEf8puQsJ8fQnLwyPfsT1UEdht
tUuCa5H3R2g9nzcgxehuAtA59cydr/YU/Rc5HMzs2/hBXit7ZTXuk219k984xFhKj/pDTfJjW2K1
kjQltCcGlCVrF+LAkoJM3O1e8n4B1Mhmbt2vqu5QVXDnQFsIVENd/F5WBS3Sk9hHrhyVsEvz7M6N
W29IkDq7ISdtgdbZhRK59TbZGKlXvODegfq2FK1Ljk3nZy/lrbRuV/Zj8mI+KjtxA2+tAy4eDT4c
R9SQctgX4vC4bWVi6LeOWEWGh/1QsqWmexKD2yO8oz1HLGDqJzckj0hypZFTO0/GcKbhzJiUmSHj
AXcD0HbOZ3FIEOPkiHluw124ix/atbaK7kOXe9m2jFy5X0gyYcyPahd9ak5O8p25av1sU2zioPSc
I1v1C9XXfbkg6iPw82x3zdsQVSV8ht/fNNALpHNIGMFAc6DrMzt3uc7gGxCWwzGzgzgPmLJOHALP
ZBP7kWYqzv9NykNSO4ucrihd83iVWUdTHJNiJTtrNFfU/Fl37u1mXUMSjO6MwZU1bwiXSeyWP7jt
U0HAHmp+Dfso9NDWrh2LhlQyURWi/0xL4ryiD+aXai5adk+HJ7vaK/0C3wfImA0kiSAc79rtwrDc
roNaq18xL1ZvR+bVpTd0a5bcoKJQZV4YB1nkQ7mqsQrENpELU2TiaNDIWAv5HjRc+GHejOmOl0GU
TIcsor84schY3DR67LaW46nFvanBYMXDxhRgltt+2QQAPZMTxDXbN5TCNfM2bTeJ6rP0KKTAHN4G
xIpmgYYS0NHNgpSWtkghMFVB+DvT8Yj4MDoDqwCgTZe4YU4knJGa4WKJFlEKTjn0d2BVaHhmTQks
fkllbfP+ZEUH0e5qO/aF/RBbdxB/IXmC2bomtzsPLtCFZALDwlYH0xYp1Gyrh7laQ64/kk8wEYX2
bZ+sQnPQFmWo1u5YWldujovRANih5ATWDlQBUcWaBRdynugmSg7VCQDNz7pC6KalaYK6hYXmBn4V
KprvQNRPAIKAwjClhxMr8XwHolRi1iCf0NvEzEvSKiWaAIriB8oJU5y/hk+s7MbWqhBC21KItILU
4ekjreAUa60rpl0zA5mXeCf+EHIpJKoIrVA/n/P4pC7RYxmycye4LD9WXWT4CByBsZpbqrXgy9Iw
aDRcqlIOtT0JOvLW0TBZjmxEPloDdAO+viDnsR4+DsIayDIi6gJdzJlFljibegr9wvEEq6pAhz45
zNsaKPtCuxgFG2/MWUgmzteVe/kcX4TAijHpsCN8AO0GLPw5I7WPtcZCb5B8amNeL+S0ll2h0Bqi
w1h5333CqW6PKAUtyJj4OUIr0UyPKJSOTw2cSggLF02PwiRqOREyyxdNS0wvVXT/60ERnM+PVXQX
wKppMtnDuY9C+fnC6yuVaxXn6ilNIU3i5skq0n86meam7GbMYJ2ybJ0bi75Cf5howkEZBYeCfGPL
O8NJCWfPRnmnN6eQPxTyoe83RX878IehfisbrJL+Nsq2XfMWmxu92SJaTosNdLzsYVmUu2Fcghqh
6CjTREjiahLrufuEfp4mF26yssplqjIcfsjw7P0IIsG4rBLS86MVY9cfinZnmMtcfpZLHOC6dFOO
S33YpdIvhpxjhNBvrcYEYpcWrl79yaSn1jlZ7KG0kAktLXwQey9RX9V+ZOzBGBasv6mp15lL3HHC
OmbyyjE2FboOi1+OlSAe2JoOjPzw0LknQSAsFkTALG0go7RwpEc7uVfHGzU6IcO2TC/EM8WYRWmt
6u9hGxjiVWFwyzjG5V2G9BaiT4kSRB33xLBKMFcSLtrKs6RtjAoZz0HvsUNPM3awZGh/REyCefKr
omBOjRf4KEBRmXAzyBQ3qiF+DWYmkp1lNTUorji4fvoK+bNp3Yn2LsKPxqnpVtptPbi9/dA6vqIt
VG0JjCIOkThPZ3XNFxpqX9cEcC5ubYRlE0kXolpAX7GfzpdXGRcdhZGLfopimiFhh7MQ53ZDCvgU
k8GQKjdW+DVi8EU0DdIHbHfAFcBBimHnsUI00qnnW9ZOo/mzEGDfjPADWcglJTbbpOWvWroBR0xH
gaulR61ZUwgJF4ES7vTyocl9HCh1/yzZfmbt8n4Hsd1YhfK4cbSRChjHQXkJqavrhANPQNBYrbsM
5UZSmesBvTR6ghoEZnZYl8wXjifWqrUtSK7dI6obD6BUmc7REe1CjshU4KS+0HwVHZ2SW9tr2D4Q
Lq8Led3X77TwdWPRZAv2MzQDGXMnr52jSHc3o0aqbh8lT2wwiJFVpIwhltBCLebILUas6sHS1lS4
cbXPNN/qSRFfkdmCjsDF0QEiOzqIPspKQPxmOYtdQ6B4KDT1FGtrVHkRLYhttoJa5SJzu18CivW7
UZDqSbcg1uOGAxQz0CZmEhEe5XHds5JAZVxze2vHo22mv01fUNiExfkDilK58LKCjNxTNSiwuRBC
l26HGzauE2sXFbs9A9aWunJbIGrWVzruZm147wXE4bSn1sYUMPwPdY1VrnAfnXFO9uLEr0Oyc4D5
gIQLy9f4NgKDu19Kb/yg1DsIqCh0Q4VXmA/hcC9a4doUsuDDK9WPGhdIlHYwpZfMPdeIhjhAVnI3
73AgVPtheLVR8WIyEqaTFKMZu90Kj5Vu2JxkCZgdc6HWWtgqaFIeNQhYZpUZRBrJ6V1tsEXYvimo
oSZSSozqDt5V05QNyAfbdCnjGqh2KpLrBDl8TMD6K9OemJY3PCjbVt2VWqB2xJRv9PhUvXYQMDx0
6GYeW2JLu8zUCS33RngTJp0XQ0O++qnhbIt2atsv4wZC9Z2xLapDbTwoNFymFOk435fN4tWAtY/R
vrHe2EIkbgVpUmL3JeE9pJG93HqXzYiUaAOsxwiaHEFRQZi19K3mB7ofrTzEue7DWndKhULoJI3Q
1K9wZqYDkfS7nK/DYdXD/bEFrte2B6pBKsd849lPQ7tTCUztpT4wUtS/ETMvk8kGCncBwnyf2eQe
LzMoXh7UN4n7Ebo4Ql+WveQk3beyp/wE/8BG8lL6IJU5zHVSUNR2aRTgPhDH5qYfkQL70MMAPdVN
sgBCTokfWgGTY8LyRZmuh8zj9026AazqoztoXPRgqnGi0ZXsoZUs6KCKC5+hBa13cbuILN9cOl69
wPkQPaeQA3yhG8dnN+mrdCgjkitEnPpFu+qWIJvU+xZYqrmygLucohdakF4i8rK8jRN8ukHHXebG
K75JHnUih+5wrHRPf7zmxTwrTk6hDURDp36CqaUBGfQMJ2KI5fMUVgunpAI5XMRcJj1I1UgQI2Jq
OnRgFWeRyIWKDQpci2ath+blDZwJdALXoBuI8NzXkrWt5fQK/fUiFgZ+CJ7zB9kbFKa5/hXKxnks
gSBzSqKsdamhMi8txDV50YuIEo8OnzGwcUwdlMk5hUVr4rC0k0E+JRBvJtxoH+RIPsB+Gkn++NrI
46FLnCtnJuSK5mcmsEqAlpM3JmYeNYTz+xAsIUlNkkE55eCXjq5sebm8BBAVjzgJ/LLwgH/3GppJ
loV6k0hBhHU6PmQ4Y4HC85X9rsTeG44f3kyQRZttLOVEEwh0gQJVlm4vbmIDZ8ZmiN5b8zB270r+
ZNUbOXsT7QH9gyx5KMSv8f+yd17LcWNZun6VjrmHAt5cDkxammQmKZK6QYgSBe89nv58YKm7xKSO
curunIjpVqurKIpAAnuvvcxvzBWj8T52QIIguVUJNpOGJHaRqSTnlOjC20a1Yg3E4SqfnHoC0OkV
ZFLxLqq3ueGOIKc6J40cdswAm3mymTyE6c6krbwClLGR9zQ0NiQid41HMenQL3RpXa2l1eRUXr9q
vODGvPO/FD/8h+RH+VR4mlvsmaPwfUyNVpWne/1z8pi9SM/VXtrKX6Y7gf/XDgOuQcCIRMYouDy7
/MqDzSytkvnYC5sp3yrG1Tjc5WtT2ZTZS598mzKkBPcAmIX+Woxv22ErNLmNXjTQs02vneLqSiye
Mjevrtjgs7yKqp2U7C2aOME2jTa5srKSNdgMDmyMpMFg83t/FO+rZwwgsueJNneBOJzNME9QCYE2
xiXGc/Ty51ydQvfj4gH9wsB+6YB8rEamFjSjmXbzMZRcpdqM+iaOr1R1JY0r3/JIKvm6qrtytGUE
Z4ulw8JWv1iVW6teX97nxktX3NCLN+frlsQaTwtp3Ud2GXrhvNIiO6B8i+2gdJpj+iw8lZlT3DQO
yTUdgtTWT63vDZIbZ55865+mJx1g4bQqClu7U5/6z9KP8Jh/zlgNd8FVueGGdtV1uEr4AdaXdHBH
aNpX/m23MjzucZt/Lr9qn/s1jmO5LWhOciLc/wAUCNqKrjK+0pHkdqUdcYOb8NbYpKUtfoVRYGz0
bYmJnnSPWtOq3IVfcoBfqp16zbb9QSeQg1Oym2ftOuHWrpVrzbMcwcvWyVp3m1VwpdscJo64gveX
2MLXmAYNGyp2lC/0WsSTf+XfiwP9Dro+4nd5G6xjejwxQDK7ui52w42y6Tf694Zo7RUr+UV+jPfo
gGh3UDLU+wq81RN7Ki+9eHaTxBumnUYPVfLmfCMys+q/l8bd1G8n5RSW81obr6xwFTcOf4ZGyHIo
5LZxFJ/zx+Raf+4G/GDt4Dp7qCqbX0bp8Qu+ly5s9GKFf4jU2o3uhImDYt7A5YaNtdjp7M3+uhhE
unVPzbSDLWAQ31/6jbE2M6ed6dp7Q7gGc9LfgYOTHobv2mt/LbdMMeyan2TaGTPKxKODJPSbWnfS
wPHx8kvWjbaW25skBY25MlSXbwY7lqt2+BrCicd6LXbG2DUnV+xWvrbzLbeO93gCadLKV7aStDKL
XTjcJbRYg43e/VAj8qmTwoi430TVulGvMQZTmtuB0iT22tbli51hm+W6KNx2INTZ4L4SLP7Qm7Nx
y5gsxndMIi/U/h9bIDgbLpMeWGkq855zxo+q1RnErWw+Zp2Bo8bADvejMbWTnnkHRLxdmxyl+kqX
u0NeeKAUZVfgPw7UfVq8SnKhS/uhI8XtcGxgCQfbBUPdswO7VuoRlZ9QOkpPVm5NnqihX1QWjDVG
88I5xajvQ6gBOENmYC1WarQGzpptYuoruP2U83F0s021627Gq+EzgMqV5Q0HtkZUYdDkZOGuG+/L
xIEKJdEifpAP6v0U2+aBLnncH9AZi+mYC9QjVMIr9Dqb3JGjtRna5rf5ATioo33NsInRbL11UsNO
MdEyVw1r+yAbXtbepo0z9J6RLQdUF3tj4daUZa0tHuIfy0a/nZ67fqPE94F6M/WeQng+TIdyLz/X
m2CbXbXevAvW0do6JmvBa/fTQXWTNb3VR77vlvD+Of86XJU38mogLik3QAOr+MZgSfpuE3vajOfL
borWbXI9t4cxuc5U7sNVD2Ps0PFVqyUc+grjL08w7iSOHMlRDd6NMxyEhyU2XosHbj/4gm1W8CAe
mK+JT8oPgRiZ7ukTG4HtP8+zyxyGgogYox+Uo+7qbuFItraar8hvV6rNeevKq/kHtBTRsoWH/AWi
JEZR3G/yMLDvTLt65UEvoWYz7/Sn8NgUdnRf3FMKCbvyLq3YoH2+nJrWd+swCI4qAUGz+Xrz0hO0
GCUlFBh296Pw8uvqNnqibbIzb7qdtdGP8WvA+Tzs6qv0Xvs27eTr5AUGMWHXONAU5v+FcRc/KApj
ZVftKKHtVtpryrJVAZCl/V3j783mZrBcYZUUu7TfTCOCuHdde4jU60BdRWCEdVdQ3FJaRSZBh/Dg
psLaataW4grdZo7WOG/BwqGLoZaO/oWGtd4QuN2scbSY1WInj1ZuL8gCwda9qT2U3bUsb6ZuJU9H
Wb1OGifUnYbPnV8J3XXaIrwHb0e7tqLPMOn8xjYuQAB/s2eZVABCWmQoIEmeDVbMDoMJf2zn44xc
yq2gRPm+z6TR9vtR9apWm/5xjACMjVAXSMjFqud8OB0X+hQPg5Ac8VzRnTYyiZh1tSvE5PtkCpeQ
nm8Gx+9mMjR3yDlA2MEXI06cRQkrLhVcxszkGDd+6WJb/6LJeXdQcPSDMfUNDJwfTVRJYVvAsQdx
EY45GO2cIxU5YKfNINtzWunWJKwhBeELaoG8toLm259Tp/PXwJOnG7R011F8hi141uSsRlgEbZxF
x3K2CkY7HctU11uXYseZB7nb/vlyb0SOX5/Lcj0Iq8wkFxgEmifvs/yktLK5bNLoaEbzsE+r6WqM
fXOVNGGDts/8rdKpqKZYibzJnBm0hKaxojWcO4Wa1vu+pmbk89S2EKv+BhG2jrZeaVzhPHrhjHuD
Hr+7U3Q+0NcC8wYph9rk7Mk0mVAhF6bMJ/lLx/UkGwx1ei/cqmvt5K/NXeYVd8xLw1OwK16VR0I9
Q9HoS5o4Qka/1q7BYscHtVihh0O7JgUA0d1kNFyilRCtksQlJdF8V6b1I0Wc/6dOvVH7jXXM4n0g
7XPf0TC4RUkodeLaxvRKQbcJAc7Z08weFaktrl5dTRKxYvRpDeTXbpVd5zLN2zvBPw6k+7EXVR49
ARKRac8/KoIdvRTedAdloDIg9CxRgk5Gr9AicSLSJXI5zqPHlugHxspwotgJY7cmCURiabjwiN9A
L+ePGO4HY5033S/1LAYkumTQfk3F01zWV9CWElcxRs1JQw7KUhhlm137tc85P8uE7CoTb1XJ/xHj
qLhlKHL489I879np+JPg/rTYiKIWAsPg/cqkFA51tmx+kuVIYoqT3qrq0K/96BsuY2StD1NfbOJh
tC5goc77wG/XhW1FcMLfDF2e99fNFTz09CbKT70lrFoJUFc5xrMd6b6dyZFMM0tvLgxUPmx6Puoi
k0nBxIQDgeT3lxRUqW0kpcpOcRH3Xm3sJ5gwFHlk83GWrP78XH9zsWUjIYPGLB0hy7M+N0pfWlRq
Gs81rp6iMCfBVszXQuoepjS6lJmeJ2f8eJoIQBtIB5dj5SwTVCpFpLkdDCd/Tmi55Q25tszI5s8f
6e2weL9wEfmjj85oaOEin3NJY5ikjVTp/QkpfppZBTyZ+3CRN7TFme1P0ueYFL3RxkwPGrYpoofY
tAagNX/oom2R7+PwKFi35bgvNS/214WlOVq6SjVPzuDYet3oDtWNUt+XjZsi6N6sR8G11E2TuG0E
iWXfSlh3bXNrH6geTIl63li+Z2mMqF3pB+UkU2uMRsgcsfeN7rN76bMx4q3hKZFT3pB78efp5wSy
WWFXoSdVDkJqcu90rVMwMkxvoPG3EaTjm9hAJ38p4uEOmYKDsntdrSrFQ0ou3rfZRvTXybDur/P1
JWPk8y4Ur3LByyE2TXgwP5AlVFHIsJoUu5OYzI6l97fM+OzZkkenb+unTituEWW6FJGWiPP+xSLq
yZyZZbQs1nMHkNwI8SWBiXCCtBBTBo7ulBmhB5cWbFffqC6ke1pC/bjJhTbwqqK8NF7++LEXDTAF
iDYcZdV4O5Z+AdGJwYzZrDbmp1RQP6dRFjm1GvpOXOWV18ay7MbFD/wG0wuf/OMuJQSDx1xMBQFf
nzsLNh2C/VFf1qcJvcJda64FsHhaqDmZFAjrP2+fD+hPeorkAPABdFgIi5DfWfxpxc4f6oKLDeap
EqUNcqYxI4Ef4XAohBypTgk1stlihJSWxYVE8DdXB3m6qAyBAqR0PSeAFpz3YY6n7knIRYuZxeyi
u3ytdFrlalF0PV0NVRwzBAw+M5l7+vNH//iY0cqD64hKIAxsQu/7Ty6rURn0Zl6fmqzZI9e6kOgt
4kWn26PVXIxTH1YzV6MthrDSguo/b2Rbg1gD8dOaE9CKdkMja2i3IyxAu5P1z8oiXw0pbWLAnJgX
ltMHLCgQcD4lr5hGLqgURX7/QUM+jSGUTMAybKrkpBbvQ/DQeXfqWmGf16ii9jIj6bE1BMiQ6AOB
EDVhFm91KwCCWabiqp3FlTGo+qlhzv7n1/AhPef2UEtROO0Z7OPwcHbYx2UqAMYNxONU4cEbjNOP
sK+alV6UjS0nTPdJBgyg64wyLVg/1NUU0VX42EYywy41U1et2RVeppPulcoR2ZrOqzMQb2V84VY/
rBjgqogVoJHExiRTP7vTHtccfcz18mSV4LfnhomJVVYSUjnJN0wJ2wsv7sMBumCy0VdkgUrIMp07
blpN10g59KwTNk0KkHJwK6nfpRf2oPYhziI5AYSGvg2DAJC4Z8n1oNVK0chpdKoAq0V2ZsnPijQe
m3DehlVUXOkqaLVgmhkCq1W51zXuwxJS5Xrs9FtfDKwD7G3kGGfgPaOh7XrcXm9KzOD3CXrJtj4/
qWbGaLeO9VsrFMANzR3e2/I3EyCvEPovVhAKW26DbilNYTkdb6xKo9uNeZuDcRBoA5FEpVWFnZD4
xdHKcjdWWl7APKvr0hCbu47uqN+a/d1seCniRUdgBROqxQejwui+jS6kpx8rJx4ZMET4MRxPHE5n
OJ8mwnuua9L4NLdZ7AQ46zi9WBWukUqFI860/KK49XddlxwI5veQfwa7Fa1XsRWvkYzylFHtH/FV
cOaaPkAtW/UKzrR6ITU6o6RiTbDcJre4aPgvNo1nG7+S86CzzDw6aYMQrZWhV26lthC8oG9lFAVZ
Tp1fgCYoKYkKGqcK00WxZu+HXSW4pSIlrtD0oAERh56TOdrOSFRmBgJ0idqtcbNprlQh2Le+JG/+
HBQ+nLwsRPgAKCwsInvsuPchS+nyWgi1oV9wXdZaYWlcMWGzAxEAuwk13U5NzJT/+TUJk8hk4scF
lPTsmoOsgdM1+/oox+23OW1eszB9TP1km5k+RyHTL0EMV3++pnSu28Y7IuvnYguiDgOm83MBu45a
1jGKO+aRq+Twlk+GhSXK+DnPsaHt7EB60rJr2Ehttct0kDsgNCObp0KlGiC+W3lRhMsHrJ4pc0SY
GZHZuAr1WjOBLvBnO5gBZMgvRgsI+EVHA7ZQ9jVtPxhAcn/boxebqps4x8/8KI83PRifMtn406FN
XWPy8oSKk3Loc5NWTl8+ZNLLUHkNQ7xO22I0b4U/AP+mIf1Bfe3TV8/UB73YmI+57g75k6LsB+g2
i2C10xw00+sm5mHAfhiW6p7eOW9iNOMPoTxibWFnlZuPsLivVf3WqB98unj6o5qqnpncos9i10dc
cPpiVQZ479CPvZlKdzJt4ZnYy9gr0ra+sYLOyKZCzTnJoVhwqAOHXEvlheD88SywKEPRjYIdCgbz
HAqZihN28zqC7o2igJ8YaXH60U0AuLYY+uTC0vxL7eNdMswyWXaCxZmAyMg5BTbSskyMKnU4dupq
kO8K3fbn26bh5YmVozWeltIu0J4M86tVXvu8xMI/he1T2O0a5VlRXyX1dRxodJWHoHxNhevQRxbZ
U5PHuUOcmInb3heZxDxI5sM0dagHPwa97LSdZaPdvIoYlgmx0/rMNYBW9CBHhmTrd8chvC7kdWA+
dRZAqfK73NSo49HF4A01XeRISAe1Vcl6frT83RTWtganZ9A1Z8rprtNPGZt224eCpwx4izgDMDp1
6GigDLTmaC8nKGz2gCSYqFkFrIYYufyJzqSoghJGxygLbEF5lbTvkVDauXSwnkZKqhr2lwCcP6dn
EDxVRbbuufWJrnbNn8oQmQYf23v9M9gYW4xwcWk4UxLG3P2z9gUCwUBHvrbjzz2QpdSRzbu6PMbJ
d5URcoLeZzluTQjSVnBvBXdR/VzoRxHcTPhUgODR9xXmNDO0IuBuWXz0uRnV2lrFuiufAVEBZh7d
VAFDwYrt1rhbm6DT6UdXW1O2588FJ5/jh7ZlOXRbmKZ1D/IP6TSGLnNwSQXilVzJ8BVUx+CGQ68r
74Q7ZoP9i7JHroMufbQucketPazt6Udhk9vQtQHDJrsFeD6OStFNzJdB/ixYXhHAe+fHuD0msIkX
KA5KXXq3NuINzjkWFbK/iwAzDl+shsbkVja21bSK69WwcPIm1FEExCmWL4/TbVsDRYcl14yPYjgx
lXvuiueRaS5Y3CF0jc/D9xmLosjrzDUUQ8a0tXxvJTvUgnN5F7RPgblN5y9G/3VmZZpQWEySjmVi
3YVeQhxjnTAbtdZF5ymma457UPGEQn7l/VUtnBLwUcmWymzEuDIFPnCVdV5c3ujARfLmJVmmyqOd
NNtculO5eaH83kt3fXryx1PMyLHB4mDcm/VW51wvkoc8vM79G0Vay8E6zHZqsPbjq6Tbxemu6pYi
X5k3YCTz+VbK97rk5uoq047T8AidT+kfunSVbbvidjLXo7oqo/s6gSB4lLpDx/jff5TZHvO41SzP
Mq+As2faBqEdxCBCwFA7nbHkJZ0xdTnzzwKJARaOSg9tcpK+DzlsgetuO/XHmTFgBMI0jVvbQKxm
NUniKY7TYTtX+nCrtpVqN1mA1jZmWT5il+tQpJdSdTLd4WRcLCLAzVUJSbDRK61j6BlohsxnkGJ3
Vn9vxvl96y9TXLnwUkMEA7HAwXIgW20WjutqDOjD9AiB9A3HVGqJiaOFj6gMSHZpZBWYWcQTSUb0
qnWiVAf1ORfrpAegdeEM/pAAkxnBO1yqQSydkIl8n2wIJUI7UiikJ9kXh4Me9m6l5K6s+r099xKH
cQ+lxQxexq5BPUgMLlktSR/eCTewsAQXBuRSgy83+EufQeuk3pg1LT1RwqlXQXmgJzCtylb9ETUA
CNsWOaG0pkVcT+Pg5Mn8Heo4k6eShf7nZ7G8/XerY7kT1HJkhkAIyb91iX+5k2FOQytFneQ0p+Jz
oM2c3RN1V0HCu9aRvLGI63++4lta9eGSOt49APk1isCzMjzPFJwEZZUGaDO0rlnkg9MmxjeltMxD
pgbQJzp5q9d5Biq28T1frW/rUb5XOAx3lTmB69OzhwCNT+iDU00KlPdOWye2Jb8aI4cWHOjxwlN6
w3a9v2e4Bov+F6k/yLTzxDqa/SiZoioBDMf66KU8XPejKDuD3/WuNEStV6b9bMsBRZMOZje2suDQ
ArQIGDp2edqv1MCS1pModmu5U22tQhUowdhjFfiNvtLywlqbxsKEyWIgGU3brBup1DdTAfYKoc1v
U240V5OUrYdJvqR4rn5YA4tAPEECshVkjnMV92YqR79Q5+QkQ62wkWq6n7C9vPDWPyT4yvuLnL11
P9ASWU584DSNyLgDB+1VJNUlaBp+U014f0YgI6CT0pBNUQTTG+up6m7zMS1XsYHnEv4UjoR7yGjC
Ehp6gF/MnhwRQIM7I8lOEsvJMMJgytChBcFvbko1gJxQCsbKcnm7yqVU/uMuXlrqMr0sHNoALp7t
4jIydRR0ZuGot8CbEH2evUrsaRGYwbANS4qWxbSuC660cWnyBkENudbUgWkN5oUFeq7FymZa5hc6
kMllkPFBhLm1VH+iTBKOXZWutVbp11XLUxRmdVtoMlQFGdPVGWyemqDxK03KrRW1JAmwJbxAIwnT
MuYtsXEJzvjbG8OHbNEZo7uJVMX7UJeXQx6ndS0cK2uanTYYjspcbckPUpfYBgU4b5/7zndHn3eI
aPxepJvgGBNYqR7fQ5TowlORjU8XluNS251taHazzE7mvVHSn9V+dYfW4xSUwSn1zfxmpp7VlW7t
p+awn3N/q/uoV5WJGTijOoqOync5elPqe02TvFjYj8WVwqxUFbFqCpo2I1fQf+RWOK2qKRfxJS3+
Wmz/q67yX1TCv7y7D+oqJ8QShc1r+pp//VXU8e1v/SWsIqifkOhmwEW1BA4JBzU26l/KKgL6Kaik
UN3TEkEx/E105aeso2B80lW8lRBQgcWFhq5OGvBTW0VQxU9IYmnUexqTEBbtv9VfDn8tor+UNn+v
63jW8wawZGryMupDqR1tFRBb77fAPGZjlBXhTkzCPl01Bq4wqZtDGs03dS712QPju7J4CRJ1hCka
CkpNZi91ZFGxbISA8X95fj/v71chlLPsg5EO5EGWPR8aJsrSLHp/PxiNTolpQSJNMYMAolN1pOZ9
XGa14ujKVETfhL4xUfgotKwHk9DMmtVsxmZWBPpcBsbRgjfqs0xJWluXoCln/RGdqYRFdY0v+yLi
itv92d0FVpZa5JedXTBxARJfZl1Fbt8aIaa/5LECOJqQsQzw3QVtQkzRUrM6xHk6Wiu8DRa8UxCY
4gXIzFkLEAzCIl8A7Iymtbg0AJbT4JdMSWa8mQt6tKtzLS0mbxY7dbwSsLllQlzhDoxBWq3LM3Vq
JyZ59ZngpvbbRLIiw3SkPvZ101EGYZqBUlr43AOJnZr4PpNS45GEMx17N6njCNB13WsdACJfmsSf
tjD/KIzcFxm/zoVe3yk0/c90nNavxSK52pz/qP8HJZxkhc39f5dwuu/6r2n3Lr4sf+FnfEGf5BNk
LeiveDPjr2WS2/xUbjL0TyL2I7DJsOYlcyKU/Tu8aIQXlgl6/eCQLB1xp7/DiyR+QraJBHhRUxRl
aKP/IL68HaF/n2ULXwLJOE79BQ8K9EI9O8saQy1brdRaqk/q6owu1X5UqG+1rFM3UdeY27wZs7Ue
1MVB7pVyp5Z+uUonfT40ytjvuyRJwX3k6yBgKmUWVXJlWW11L0ljfmXkIqB35IM2at3M+0iaRUgo
WuNDwYcIiTBOfaFAWDb43x8H+ealQQrfFBwIGAK8eN5vNFGtNSRpFPWEY1zgBlluerFpfkNhR9j+
8pJ/EwnPctK/rrTsZsTzCTrn85Yua6x4KDvtJGdM/8NwNLfzCKMj18qMnk6oX5fdortrpdJ8IQj/
5kNyRaLKIqYuQ3N9/yFDsyxGMxP9kxYhoQD5PdinvkotqOmT9+dP+eFSLDJs1CEcYivBUjl7njHr
prf6rLoXBr1dhZP+NdNDERVs6ZLD39tg8d2rQwwBtTKWIYcMdS176NcYycmmB5k+VfdojK+yoNli
0rAy5/Yqr0SvGrMVQma2pmxzXNF69bEShTupkJ0Y0JX/FeaWqppOLTSbcGh3U3YQa7pUvbrN1GyV
pSetCx9GjFuUbEHdN3uQc/u6p84KIVB1snRh6LPc7PsPg1G6wvakQufC50W6OU6xHsppgoDpAMdE
pGIb/Vy2s6ktnEgV8tWf39OH1chQfmHbQ20HDcDKeP/wygFCUzzV6j0HkL6e/RFcCf7W+yHz8205
DtZdIhgk7/XFFXJWADKLZVCNMDM7j0KCaub9lXHVHpn8Rup9Z+gDQlQ5IGPZzy7stvNSgMvQPYcv
jw0kkx7xXBVTKiVse0GW3Xe+BJpLCJONmgjzOskMqBFm6jKQaWw/oMsW1BQvjR/qdq0icx9ndXQD
I0/xBLRcu4pU8T/B/n8SB2A94YdFTsnUDBL/WQAtxyrtitgPHiI/KBw/bbtbQ2L+45e0gyVmK14v
gRkySC3+fOE3hOe7NQbHi7MBHQcEnBjan5WQEr4NYqhr9UOr0n+m562FIYifIb+rmumxVvr7OJ0m
xwgs0Z5S5aVFpG1Q4CJlqg8jpjuEg9LYFEtfC8yMkk5+DSSltQHsv2CtQV09r8ey8saLNglnSe1i
NUI+DWWMbBFEL2OK92tGoFujBnM/PVSafO2jCjqkpVuY1k1jIUmUq462aGgL6qP0E8b6j3KY/1mC
8v+b0CRh85f186EUekRkMmoQu//Xqmu7s3po+av/yVf0T0wYZRAuZ0qTAqDfT5hOLIXPkkb8O1eR
lE9LWkMlDPxpAYUTAf5dClFCLTCSxZyIuSWliPRPkpWzIKAtgYZ6DKohGT4yIW8c+V/S6ACp8SiS
xPYh7mLmObWSpTdjHmGarOFPvV5gM3Y8BkHizZPcv1CbIAZjig3dPkVPHvyqrW7SUcmOZMfzujGU
+sJxuYTZv7fk2w0iSEmfj6KRafo5Vh2fIF2sTb19qGKQ+sBPd9BFTFp5WaVeiIjv4+7PS1FiLoKz
xMbzoXfbGwN9sbl9mIQJ1uRQB14ghvEF3uqH/HA5/IGbog2psls/aKYMtPeFmhb85x6izlrS6fNn
gL3GqsCpumkqkCYd+OK29Tnr0sm8mSvhOqnTfR36MGCkIN9KXTJ7qNxop8zkiQuSlbjxNCUrwz8m
BiCRhPpxEwelAvsj9NfgCTS0oSxx/cuC/02kPoM2LY+MLhKJNcESZy7lnAA0kRjWU9aEnw1DCL8b
HAmHIYRwQo6FHnlUWkzYpN2oItfRqdiR9ensBFMiuhnk0byG2ZY2WQ0W6l5T+9jrkyD666X+b3j6
LyoN9j9gUMRnyFNAalu/vL0P4eq/s9c6Sr7CfXz91x513Py1fv3Xf/8I6OUExDDvN3K5v73Cz6hm
aJ/IxTCpoI9CTUWd858qTNc/6YvhC+wzGthvPcafkU02l8BG8oYpPbBDOtx/BzbxE11bJhAkeUuL
ZhHf/UeR7f1uBidG2bKI91K0QA6n9/D+RJQ7hmd9pAfPVQ++pq9D7Sg18U1J1SRU1etQQlqY55M/
jdM6MRFcVzOvNavaZqYweHWufP/laf9mr7wf7fy8H8BAuHQZsCiWqvXXZHyoAVBNUx88Z0lZrYRA
R8xl+S2BYuwKCRKQWSc+/vmaZ2nB0kxbsLPQ4ynh0KM8T2IbRc4xt4+U+0nH2VuqvSwbcNyewspu
6zD16mpUnbyCXFfl4Wcd0tOfb4AV+Ev0VhekBGge0hHQy0sMP3sJWZh3PNLRPM7aZFto4YQVkzUV
MUhd2IrEFBRHlBtmKPOFWP7xwho9+EVzZBFJ4r/vn3bdBCHIeEU5yroADdoA341JMkJqfn+ymmHV
gKXUpHJTFerznz8yNKp3H5oVzAtmdLcYjSEETav9/bXjXtVyrJyyu8RObJh39vX1l+02cwwnWPe2
f6XdWJ52025MV9/q2wiRh3qP0MON4CHi5FqO5aE9wteX7ys39SbftPah3rT8o+XJW/nQ2oha8Y3f
eufbQXdhDD/Xe8tTXYM/jl+G5wmdSlJNtBm162BbetLNfBNcWQ/jHaDi2J4O8ra3BYfBs9Pbhld7
3w780G/fWv5xdDqX5+RE7p3mdg709pUPNR/ROk+xoVx6tSuuxXXhiet+Va+yH/EWNLY7ONbG2mhu
vC42KL/Bupu/izfSdjqOt+OtsEdq1TOu5GthI65hGkPvh67ET5PQr1x+vulpW2Gl2NZmPqg3ynb5
SZ3tOz82+8JGUcQx3OXbLLfaVPtmkzqnzAZy46BBuIYetEVqYm3dN5vBviTQ+2aO+0sK8tf7hPeE
I/AykDPP3mcE28zHKz69W7m398iY7iunWAd3/UsEBqq1QxMUqgezCa3LTeBBV/EkG07Bat7gwr7m
Wz1KptXr+mY32YBPnNNkD5vABW9j8wUv9hJ34q5THnm+/O96kpzBvgshdtnIl+UPFr54yGragjts
BDdY5c7ydzebPy/ct8bU2edEqRqfLgYwxOBzka9SzQb8jZXsbkytAHTXYO7GvopBzuTrIYKUVkzx
Is9jUve01dVfv0HuDbss3L79G4Zzz3nQN+sqg0GFxFDnRfnUO9JYoifa4xRN/lKJW18anFoei93b
bxJ4v1Bmsm107FC6fpSZBqGBbaTC7hhu/TwWdz4bbwfp7+dveaGDQPUDw/37a2/fB43PvBDF3gwA
zp4MDXqaUpxrHF7npbI/52M8IQByR7dvJ6jClZqHx7gNr8zsVWjbk+RrLvStG0WQrmVtPjVQU5ex
WmAxPK4cGTki8XsQIuKsDvdGnH8tCuuuMiIEJKx9l7WPHdpFfjOkdv4SqcMzI6xNAeBIm2oYr92N
VejrSPpsSrPpkVAeIBmtq3KEdjyHax1VcXRQrsY2wd4Wwr7qe0V4S7sOWnzp+dBiCgOap95vUgQg
aPa7qtruYy26VVIohFV6VPL8NKBqOaDL++dFdXYCvQVDvA5AwCNYBw73vJjPYrOzZDkL78SEo6aN
jd6GeYmW6Q+xRXIkateSdgBqthoDq79w8fctnOWN8cI4ARflGovD4Oz0MZEsmsZW8j0oV6NTWUPk
xPNQ2ipURk9r2vZYqhBamti4sGDenz5vaRNnH3Lai6g2FIclN/mlqtKG2mxG8DK3cSO/JpmFinBf
geENkMQIGs2OW0WDv4PwuRU30vrCI39/dQpGsnKkCBeGr7qIUp51MUq1Q32608R7HBrhNasB5lZm
spc6YGiiL6QrNB0RMdWKa0xtttEcddeJhgiZlO1DRsdgYPOvqjrnbtDOKWq45Tf8qJv7zKgv1UK/
v1NaFiiVMFw6d4bNTTEqUvKH+06KniFvQLERUYeNFGOfN9Fzl2hAX4BcpHN6kR131oddFBRVvL2x
jFMWw+TzwlIastqUESK/S/POTYfB98p+3q6YqJXMj2tIargA0uxMZoSCoxAJFwPeY552+yBfAIxV
Z11h3bIJkCzf96r0ZE75cNcOcr2uazjkb/+qF8gBayrqC/nEML8Vp4cuoMRWNPHWrNT4zmhL/0Ft
b+bs/3B3NbuNHEn6VQq+jAcYcURSFCVgPYBE/XS3RFkjqtsYXwZJMk1Wq8Si60cytVhgL/sQc56T
D3vb4976TeZJ5ousSrqiWCIpZUx3TdOw4ZYawczIzMjIiC++eFxcfpy8O+xOHwZhcxr1pnPwEH/c
W+yeTH/pfOzFj7OHd0+z2e4JKvmSm+7kr1e7+w+dk8mi/d7snxe9mLZISv2rojn5OOn9stKocJnn
pd+axn23oBkotTrc6i/ZBE+1oLyD4YbOh21sqWVccynINF1cJyBQGHA6Rm/EvRYeSnASkYj+xgvC
2ST/eavTANaYcq9ZAKqgkucmvX4+qz0gV+WsG7I2OjbdHhGMdZrzDno+mmcBKkVx9vCBO1WY+84+
fg/MADL9xIRAz8Hi9l2quWLhP5cOCJngpoNmAyYWHXvJkSjOHZlN1HjC0TRtwDD3TNt1Wn/yGp0m
3+k0AI4C9AIegflgfQs6aLUb5IDjK2o0ayyT05wR96CpAtNidjz+w+dMjUtx/eUbvobL3qLwjpMK
2ocNpCjQbgmNgCuWfefwsAEHETShCPyYT/aFNdoElBR2U8EB1hkVhaa1X3HLUyeqLoJClPemT/ZF
NZq680WH4N4h1haY5uUMCwrY6zbA1g0aXmAzzKd2Zg+YEcfF34ENwL0HjCPh4QqTx2VPISoke2u3
4wmq5rTjdzA5XOVIprbBrGE+bO7UABo5p2YXKeh6Lnx+FwGOBXTh0vl4iY932IDNAwYY3Efmw6+7
Jm5DMCIh5pIb/9ptfQqcO22CbgMvcfCdAKhfpYEDgK+QLAD6t37ObtfV0+u0Gi2gCdpI2LKNDzQa
UEY497k9JIcASq6RyYcldlz3vQ6uNQBaDeyOzj5XQQu9FHHhmby4NQ31UgHhqZx2/g6AhW3z2eU2
f6eDDL85DIbuDf+XfVWN1j9/er7e8O20mw2kncBt0rKbnB2BHTTgBLgJfk8OBq3T5F0dnvY+jN4h
8uHWm+UOf3OXXjm49AA1rdu5d7b32Nsw9rDn7exYkztb8Hd2WlDNLvqJmFwvHYLa7X1CfjgdfLxx
EXoGGZZ1aPnxJ08QWXNEHuu2+lR84DTzJp5xSLYDg82t/U4XphCYFyA4M0+vfqENIl5xmvsecA9A
3xFHANvxrQYgGm0AqK0drN9ljwE7Tb2120DtFqj0AHy3l3nhzB/uw80H51IbKQnzqV2EJ398vf66
6zSx8ZHDwIWeTZHvAfIEqFSlC+Cy+dTOzweDteMmaMOuAXuK+ktu7toIZyPHAkrV/EbIdluN7vvc
/X796uMZh5oTwLX3YUQKG3/nEOuOTBMgMPnOr11sB9RWjuveamGOiN5g8su9XdCBCWoDBYPoX/br
2i0/uh47qqCNTM4eMQbmEbxSgLeDukfAyQnQu9QQ7G2NTgB4SxxV0NlvgMcMSF1AvrIPOwl47sHj
7e6bpus1mzsVFzpdf3vtBg4A3FpowHxg3QsnoNkCAJx+ntv++vk+Jj7hpgIYOkTyEMjKV7/k9UND
BFEFtijTUP10ADC+4zYgeCv4+wA5yXXAX30H9DBCgQnQ0tnv62cI86f46y/C1mEDsMc21XDnOmAn
AZF+A0qFM1xXFThnd5HBBKSEXv9wqApWANEgPH3BCkH/mJ1WJ/tPlR9OBgArT0sOrDX3/vYPiA+A
gty1vftoxE5zP2h0AAPGmzff8+WQB2LcAHyTAcxvgNq9f4D4dNQBErz7gLejLom/fEDsgA7JYFdC
OUBNzzzw2o6T39trYI8jx2NNO7f8eB6jUAtpIKJSoE/tXn+gUHBUAUKewPiD+QMWIPsw64cUTwOQ
F8PeQYetTrbPOcmHrY9FNeBps7xU11Kw/Jg5PlTMmv2WyCrrpgLXF1Ce6UIT33z5uf+XJbzo7s9V
8ILQ5xZbZYn564EHf2wggb6OTZo2w75t/AsWPLYqIAfGEfqNunz9Vm9p/iphBDPhGUiO/vynUZjO
kmhxoyeoKTFbvfDL/4B3Vfgj+7sZeUfht/acFL8r18fqSCvnYH/4xteRikagfTRgvnxWxBjy3Tc9
NVNjVSTcoE7uvw3ju2/YKAuWYp3U80jrWaBmYyuKVEj3jKvgvv7FH4VWjoElktfmKnagQG7kXUNP
qIzDsL2+/3OqcY6taLMFdgW+6f3MT/TYGyQq0TGTTjgr13n0ICBSgWcq/kZsWYl3Eob+2W/AYJaO
0Lql7anIHw61YqrByw5YViJm2CC/agMvb4TVbc3Rqy//fT4cWj0qhHM/wMXx5+e/+KNTOmDW/Njj
x4Ztf7hOxcdqGmFDWmWaXQ7P6lnVbrtyi3mUsj1H1S6uUs/Vk8J2jvy5lWXGS6k9V9Fvo9Iuo2Cd
s9A4UjqwcsxYCaHhLDZSP1spRiixbboKfRdG45IKCCrjKvYifVR+YuWY0dLr31XspR6qGTeZpsTd
Ve739yUdUKTdVeifUUYQWTFGBQRScZU6UOnY944iNfS58SW30Fn4IipJJc/dVWp+IdGYvdN7P1q5
l4gqxfVLftBx4h2r2Z0VRRpH2NT+sbLcYqvr6C/6XjNLacgbXMd7FXrYdL+LvbIP05Gwa+BNVTNv
kA7HfgzDOWJHEWR7Emb5Fi0FvLcxjZ+ZfArTgkJEwDgdDVOvn8Zsn+fSBbblf96cDk5vPpye/JdH
m0dHUFh5/xNuGGW5YH4FgB5VBXt7G++zqsv68/gfLRSdL1kNjEvwVbwfQCMxVTPsY26j2+4n++hJ
R0Plf+SCBUzGUQSTwS2pgOmHdZsEaqzjqZ26sXECiugv1OyeX1YEM3G1ccfTtLxoApb+OEpn2rej
IxVQrybXsfbU/TAc8zWjtKWr3EHke5e4lpgRIxicq2AccE4LReyprkLfoE7Qu6D/DI5urDjju1BY
yVX629k4nOmYK9l0zRGQXJYqcCzeqTk3DSaQ6TrWi0WEhlplc4YEhruCr8IomWL9Is22GwhD3GUP
wrRatsDGuMAL7266qhKBc32pQu6dUBMm1yXsq5EKV44I2NLcJePshUFpL1NLZPchB2P/gQeEDB20
gGC1KJ9poqVxFXyl54q/oimH7ir1WkVqpINKx5Vok9zl3624KiDAFBCM4LM/n4Nai+1nEGe7ywbx
+kTNYTasKONYEJ+fqzpup8pwf1lJRrCEb3GrPvqrmkaDE/tNr3/w3Sr/kdt90IkJiE2jO3ILy2au
JWGR3j8NdYU69gTG/cHXyUzdWwWYFZQwdd/jZRo+eG8T0DrOvT96p0kYhUman8zi1xHSXWAi+Rde
gE4znvoRvtL+r1/1pWCGFPAhBnPEO4JFlb0BfRwx4rsesb4/HgfaO1VxYoXRGmXR6Oelw4psFf7I
tTaY+nchvHlobfm/2eO/+KXAHnXBOWF/9Poz2FeBWigsUOQH//jvv8V39KfzaIFMEkbwRg3De2VX
jdlDYqJuU32Rq1pv0ach2rmkyIAVRmqlBLTh1XaVP9B4FNzZ7R7/8cRX4QLvJd/7czobK5aBItwD
kE92HK9XK3rqjUMo8Fbd4Rnp3ysrkqaGDDooXwUW70KlPuggi7KbhN4DYaD92euncK12An9nNPXV
ThynVh6NP/8OgbUf4KVdIVnABl2qeTItuTWZajZeXF8usATsZXd3q8gSklMzHIwNWelwhOTehr/D
csJfKHN99BNCp+yIGKZPfvLzKW9pTY9mSAqMkpJYtKVdOXYvlFvywE0ssGQDXybxNI3COTN9TfQM
W7mvXiY0e6BW5Y4N+MFpwEcpHApVejtRTtpRtdnDt2LMoOEkrKXLdvieTgJ/7aGrEUhs0agPgD7w
RYN4d8XsvEzn18hDTcLyt5CpR80M/kXpGLhsCVjHZ5L+hjLZ1lfAnlGljQjmb/TeODhEszJw7lNL
pHWvim2/6FgFOEMVGAdDyotCIZA/dKgTE7DCAvPq6xhsdYm650tFnRvQDAb8s2CZ6AKhRT1hnJXY
V5NppIdWknE6UOhM/6AADCAnYviV+KIlzsK70slURyuZHHRxoMZp1DISOwTwy846FyRbuy93S2Xm
yaIfeoTVIi/j3x4/dRQg6c033orVKZzVrS+icRhF7HLb6IFkyP11uBJjg/lYmwI+37EOJn7Kn6Dr
TsCWOjgOYyjWoLHe6OhJT8KHUkyd+PWfPdDbfosOVAkVQz1HncWmwQRAKbaCVGXpKvdEUyqIOe9U
su4q9m0ENXC03r7AhjuNk/LVBlfVebS9J00vDCvI2GAB3Z75K5DF7rp7d8sddqaiUFdFGNbeR9sK
j9RspIuaoFp21+1w7g/hq5UAMhJh0vMUifxYL+wQzcNWIN12riPgNbhYCT0Axsq1S+UdrtrtRSF4
QNn2be4KyH2TIk4cMSWAaNN9vG8RkS8ZB5TyCchNVMBHS9WYrtp9p6PSBmtSEx1nsQiu9dWCY41M
gwtXyZcqeSjtBonU9qWfTNOya4KWcO6qGAThg7orD1lAx5c+7HqiQWKMHiV2nCZ2JJE9v0x/0UAR
pNGEixYw8f0wGEMnTG5HwKz1w5kqod07AkcE4duED1Yilv7MM6VJTGquZwSRiUfFbYXE1YzeLWXD
JoGMu0aiP52U4ogS1Q83iKuXHhuGrM1VvXSiy5AoxKjc1w2hWljNyJ+xgDmI4QREz0sQeVPI7qwJ
tJ8dqmhsx0fWB4zM9o+vD4wPHvWYXx4gzZEQ6yfAyZW3sekb56qL93dUhcCcS8SJ3MecI44vkNYe
h/zZKAG9+gDnaoR91/MTZjHQkdd97LDIuKA0GvRaWWaHSLxqBoA78kvVFKe6riLSgNoLf8Ix5Fdq
pylRSpCFjIG40QCP8dFTFy6By+oijMMHpm0wqO2BRMAuwOvP5Kf/oXNT9TQDbysYqUHHjF5OgHy3
0Vhz09d9wdAa5Se+wshaZTIGXEP1XYmsxs51KYo7KY+RFn90igSDQI2ZDvynkm3fpNjNEcZeCPyM
d1NKoEkg5E4Db6CCB4W4qB0mWV5i1Ha1kOcpal7uAWmwokjwasov/S3jsmVwBnjdMeVcinKRaLd/
fL3huoKCIzVJ2YgN95qrLq5RDsxxB+jgtGnAVbvz8xRVUMbX9bjVryb7KJigYSdbXAGH+Yiwq0zo
xjtt84E/DpMYcDwmtikhF88R5q9IQAePgWWbjX27nemYS6D7elPF3gsSPvKNnqfDAElUeG7I/nk9
Qh4XB74n4Mye6PtwBAAcvmbz9wnsQFRx6CjkFaKbS7Y2b8JeCDAYB5JT5zNXW7gspjdAk9lSR1Yy
7Z+1Cewtr4memmvvg47G7Dpem/LfUvLJRx8Br4TteGrE6qqZ08linlgxpAYJRPnpz7iHQ9i9wDtP
8e5kNoUaHDuPOvKTUu0Fsf84i02mfjjn5loCDXiLY3+Ouicu+UDAfTgHQJMZV+pr6qqGc5QBsiXb
/GTafLJXNwKYJtzH2vv0f4n2xr97+xD6HFYPlmJ38Rd6tmCqoNJPZwVf+sOyV4AGCwJyAZ9Jpuxy
wftaQK4/LGlhTyAc0AfGeKJi+L92hGR/mhLXCNI7YcLxxGD2sl/zem+d0NKPzAabbtyuBw5iS0IF
TnEfF+monHIQ2Lx9Bax44qf8LbQvcJYzyeWweFPimuuHT2R/wQRkN4HZaxLIiCsfLj6TKnFlGKn8
vmgSw5nrVsvM8M6xH8cqteKMLlYhlumLn8k3n35NZ2DL4oIFbMUNXiac26olUSg70IvRVAeBZpu5
JZHCz9GsK8hm04TMdRVR06BLWamWRB5/QLRZyrvUKB8urmGL6MWdB42UVxk1LEEDNEhLzDoAULqP
9jbkr7QWNRJyVsGnv4ce2vJ++tWA4a6jT/87G/kc/d1qC+ganCF+CSBsWsG7TuBWzZ7KBhoNAdw1
836ycsAloBOIE9wBauidqZi5Rejn5T5m0O75JZ8e/RHc5Z4iDoP6DuYSoK2ou+AfV94gLQm4wI/+
/VANH7nFkGB2ymzo6vmWwCEcozDxFs4cq3xGFYC7lo+GC06b0UW1LGgH0Me9i0QaDPXm99SXi8Mu
+f9cg7HFKfzLch9HUTrk7zOB9UNWBgF5Y6GPVTTE9WKFkqMkcA0gfpv6AY/gShSB02iRVmHOjETi
luIXYDJEOoGJluAs66kFgDBViVuJkupeaXd0BI73SXgP28zL1SSsqJVbHZ2knl6ulzeoXMsMsRIY
KSTdxiBYTbkbI/GceANuQ3YLouWeuxreYR+X1q8pwYwHdBTd2uU3pkT8mrAqMbnmLFQLmm53bVwD
x52ElOjlDpIEO17GxXvhJ0lsrOmVfvC5BZGgG8i+5TId8edyS8TyAfDmj9XYDP82HKLAz6rc3AUS
dSu38FEz/fSwL8O4yhi2JMKOmaI++CgzAEUy4WUoH5VZhRW6E4kI3zEFiuKp98GPJn6lkQftn9Xn
66Ny7wdrv0Hgwj4GercUXm5J4BV6wBSA4ciqwGwpiejRQHGvqNUVeJaAvCbxTlH8i8cJj/61JCJT
2e6EC5NMP/0a6PtFUSsdmegGJtBX+AYO34RrLpH1yiaQ3QLet2emnOf3xUm0Udy50QEpus2nOT7o
8yAwshJuV7e/hhiMqnp1CUg0EJM/hcFdbq+LK40GaS2QqB/u7wPgeHCAmvuNAf0vt+5Zef1XuO7R
hDxmnsqUIAI6BnFcqc5HAoB7HKknHo6QCDlSfTaLzEgkBHthEJbT2RJUVacjvCU4LFCiJ8QZHj6j
KWERSoltiUDSmQrungUfH1qr8Hrv5jwFaSyLQIB/x13sAFk8AATZ1mhK1LES8R/CJ+z6bh5IvFR0
lNp5m4zVZqO6GZbwPkrLg21JnJAPyNA8oe8IWzgwPNgJPLcfvtw1UMWH8hVeCsCt4fEPCnJ1H7LF
kfAwj1G8XA4XCjxwBmRuw8oHlASbbS+kV+e3FxpA8tnk91XvT4nXoCkwIfZ3KiODSav6HolSy14Y
Wp+MBRsk6i3P/I++PcJkgySYUs9QTka9GmwrIVPi44+iVQrntV15tgQS5nch6iUXKxTRa7sKvUy+
Sd3QYlOYYUnGRQzdY7YoEhcDApCs9myVyCl9MZLhjUbpYL5DzRz6oxMEAQL7MzYJMOLYTfGcXd98
E12Aym+Ip7WVZK44iVxwbxqBCxWx+4qHSlOCyeRKP3o9FVTUjUkU0135JdCOBNLzg5oBosrdCYkY
yRXAUVyqxJklBf+ogT3jvC6oa7Ob5fXb7tpPRohtVV4uoBET+AI1RzKNplABAZUhqgzKUCaB44hL
KgaBZDWBtURJURYueqMDJGX+4B3FCMrGgE5lkWY6sXBSQMLaS2dT5qeA3c19UW7DO/imbKe2JFyJ
WxQ38NFKUOLfpqjlLg1WYGf+gOX1s8j7WZqArdjq1cRhJXKFK05mS4L2tUf85JS1sYe2OO4Ogozd
LujkOiiu3QX7oAS7Ql7nPTCtDtFRcRZG3vcp6JbhL1a6cV2iuN1FS58DRMGoZXydHz4VFI2uD5/i
M45sM8jxij+ygV3T23TNrwSbJlbxQ37eWWYukOELtPO3A1hHdXeuQ2SP2NmU6B9wk8ZlgJxEcvn2
0/8DcbbQxSMJ9k/7x+fu6arN8Xn2RRWRp12W13I7FmdTj91fxSD6Fc6ygr7065tlFVtqzWZZPADW
1hlbv+xjTX9jFOCR+ad/AgAA//8=</cx:binary>
              </cx:geoCache>
            </cx:geography>
          </cx:layoutPr>
          <cx:valueColors>
            <cx:minColor>
              <a:srgbClr val="FAD6E5"/>
            </cx:minColor>
            <cx:maxColor>
              <a:srgbClr val="82103E"/>
            </cx:maxColor>
          </cx:valueColors>
        </cx:series>
      </cx:plotAreaRegion>
    </cx:plotArea>
    <cx:legend pos="l" align="ctr" overlay="1">
      <cx:txPr>
        <a:bodyPr spcFirstLastPara="1" vertOverflow="ellipsis" horzOverflow="overflow" wrap="square" lIns="0" tIns="0" rIns="0" bIns="0" anchor="ctr" anchorCtr="1"/>
        <a:lstStyle/>
        <a:p>
          <a:pPr algn="ctr" rtl="0">
            <a:defRPr>
              <a:ln>
                <a:noFill/>
              </a:ln>
              <a:solidFill>
                <a:prstClr val="black">
                  <a:lumMod val="65000"/>
                  <a:lumOff val="35000"/>
                </a:prstClr>
              </a:solidFill>
            </a:defRPr>
          </a:pPr>
          <a:endParaRPr lang="nl-NL" sz="1197" b="0" i="0" u="none" strike="noStrike" baseline="0">
            <a:ln>
              <a:noFill/>
            </a:ln>
            <a:solidFill>
              <a:prstClr val="black">
                <a:lumMod val="65000"/>
                <a:lumOff val="35000"/>
              </a:prstClr>
            </a:solidFill>
            <a:latin typeface="Calibri" panose="020F0502020204030204"/>
          </a:endParaRPr>
        </a:p>
      </cx:txPr>
    </cx:legend>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Blad1!$A$2:$A$42</cx:f>
        <cx:lvl ptCount="41">
          <cx:pt idx="0">Algeria</cx:pt>
          <cx:pt idx="1">Australia</cx:pt>
          <cx:pt idx="2">Azerbaijan</cx:pt>
          <cx:pt idx="3">Brazil</cx:pt>
          <cx:pt idx="4">Bulgaria</cx:pt>
          <cx:pt idx="5">Chile</cx:pt>
          <cx:pt idx="6">China</cx:pt>
          <cx:pt idx="7">Czech Republic</cx:pt>
          <cx:pt idx="8">Denmark</cx:pt>
          <cx:pt idx="9">Dominican Republic</cx:pt>
          <cx:pt idx="10">Ecuador</cx:pt>
          <cx:pt idx="11">France</cx:pt>
          <cx:pt idx="12">Germany</cx:pt>
          <cx:pt idx="13">Greece</cx:pt>
          <cx:pt idx="14">guatemala</cx:pt>
          <cx:pt idx="15">India</cx:pt>
          <cx:pt idx="16">Iran</cx:pt>
          <cx:pt idx="17">Italy</cx:pt>
          <cx:pt idx="18">Kuwait</cx:pt>
          <cx:pt idx="19">Lithuania</cx:pt>
          <cx:pt idx="20">Mexico</cx:pt>
          <cx:pt idx="21">Myanmar</cx:pt>
          <cx:pt idx="22">Nepal</cx:pt>
          <cx:pt idx="23">Netherlands</cx:pt>
          <cx:pt idx="24">Pakistan</cx:pt>
          <cx:pt idx="25">Panama</cx:pt>
          <cx:pt idx="26">Portugal</cx:pt>
          <cx:pt idx="27">Romania</cx:pt>
          <cx:pt idx="28">Serbia</cx:pt>
          <cx:pt idx="29">Spain</cx:pt>
          <cx:pt idx="30">Sri Lanka</cx:pt>
          <cx:pt idx="31">Turkey</cx:pt>
          <cx:pt idx="32">United Kingdom</cx:pt>
          <cx:pt idx="33">United States</cx:pt>
          <cx:pt idx="34">Argentina</cx:pt>
          <cx:pt idx="35">South Africa</cx:pt>
          <cx:pt idx="36">Japan </cx:pt>
          <cx:pt idx="37">Keny</cx:pt>
          <cx:pt idx="38">Latvia</cx:pt>
          <cx:pt idx="39">Lithuania</cx:pt>
          <cx:pt idx="40">Nigeria</cx:pt>
        </cx:lvl>
      </cx:strDim>
      <cx:numDim type="colorVal">
        <cx:f>Blad1!$B$2:$B$42</cx:f>
        <cx:nf>Blad1!$B$1</cx:nf>
        <cx:lvl ptCount="41" formatCode="Standaard" name="Centers">
          <cx:pt idx="0">1</cx:pt>
          <cx:pt idx="1">2</cx:pt>
          <cx:pt idx="2">1</cx:pt>
          <cx:pt idx="3">1</cx:pt>
          <cx:pt idx="4">2</cx:pt>
          <cx:pt idx="5">2</cx:pt>
          <cx:pt idx="6">1</cx:pt>
          <cx:pt idx="7">1</cx:pt>
          <cx:pt idx="8">1</cx:pt>
          <cx:pt idx="9">2</cx:pt>
          <cx:pt idx="10">1</cx:pt>
          <cx:pt idx="11">1</cx:pt>
          <cx:pt idx="12">1</cx:pt>
          <cx:pt idx="13">4</cx:pt>
          <cx:pt idx="14">1</cx:pt>
          <cx:pt idx="15">5</cx:pt>
          <cx:pt idx="16">1</cx:pt>
          <cx:pt idx="17">3</cx:pt>
          <cx:pt idx="18">1</cx:pt>
          <cx:pt idx="19">1</cx:pt>
          <cx:pt idx="20">2</cx:pt>
          <cx:pt idx="21">1</cx:pt>
          <cx:pt idx="22">1</cx:pt>
          <cx:pt idx="23">2</cx:pt>
          <cx:pt idx="24">2</cx:pt>
          <cx:pt idx="25">1</cx:pt>
          <cx:pt idx="26">2</cx:pt>
          <cx:pt idx="27">1</cx:pt>
          <cx:pt idx="28">1</cx:pt>
          <cx:pt idx="29">4</cx:pt>
          <cx:pt idx="30">1</cx:pt>
          <cx:pt idx="31">7</cx:pt>
          <cx:pt idx="32">2</cx:pt>
          <cx:pt idx="33">1</cx:pt>
          <cx:pt idx="34">2</cx:pt>
          <cx:pt idx="35">2</cx:pt>
          <cx:pt idx="36">3</cx:pt>
          <cx:pt idx="37">1</cx:pt>
          <cx:pt idx="38">1</cx:pt>
          <cx:pt idx="39">1</cx:pt>
          <cx:pt idx="40">1</cx:pt>
        </cx:lvl>
      </cx:numDim>
    </cx:data>
  </cx:chartData>
  <cx:chart>
    <cx:plotArea>
      <cx:plotAreaRegion>
        <cx:series layoutId="regionMap" uniqueId="{5A19DE4F-143E-4348-8CB0-F40DA74D7B1D}">
          <cx:tx>
            <cx:txData>
              <cx:f>Blad1!$B$1</cx:f>
              <cx:v>Centers</cx:v>
            </cx:txData>
          </cx:tx>
          <cx:dataId val="0"/>
          <cx:layoutPr>
            <cx:geography cultureLanguage="nl-NL" cultureRegion="NL" attribution="Mogelijk gemaakt met Bing">
              <cx:geoCache provider="{E9337A44-BEBE-4D9F-B70C-5C5E7DAFC167}">
                <cx:binary>7H3pctxGsu6rKPT7gkZtqMLE8Ykw0AubpChZm3X8B0GTbez7jlc6j3Ff7H7gpm50q1v0cEKKG6Qn
wh6AYFVlZuXyZVbWf113/7qO1lfFqy6OkvJf192vr72qyv71yy/ltbeOr8qT2L8u0jL9uzq5TuNf
0r//9q/Xv9wUV62fuL9QnfBfrr2rolp3r//7v/DX3HV6kV5fVX6a/F6vi/79uqyjqjzwbu+rV9dp
nVTj5y7+0q+vf4vcdeFfvX61Tiq/6j/22frX11u/8/rVL9O/tDPqqwgTq+obfEvViY4fahjm/c/r
V1GauA+vT8anihrjL40/5GHoy6sYn9/NJ1g/PN03odvpXN3cFOuyfHX/780vt6a/+cIvU/tu+XY6
znX25+3iftkm73//1+QBljt5ssGBKW2OvZoy4M2686/TQ8t9Iv3ZicmYMJkUW4TXiE5PhG4a4z8P
w93R/PgU9lP84bsJvR8eT6n95suPp7ZVXA1+9LD8fcL1NGqDqifs9ken2+QW7ITeCri8F3W8v9tj
d0S/m4n/f//34fG+yeyn+8anE9JvvJlS33r/46m/KK6SsPCD8NCan8YAbpwYlCvdpHKL/vSEC8Wk
oeRXNbRJ/u+ayn7yb3w6If/Gmyn5Fz8B+X+ry6q4ip5T22tUnEiqdK4Y2afuCeMn3NSJZIzvVff3
U/on2+BhOeO3E0Zsvppy4rdPP34jfMiuksM27om7AFoIVNaNByaorc2gsRMhODMMQm6ZsGN1j89n
/1Z4+G5C/ofHU9LPP/x40v82rIu/rvzgKnlGJTSSnxlMN++1zTb5uTyRSlKhizuLsOPzjFNa+zfD
kUnt58Htgh6/nnBi++WUH7/9BP6PVUfu1bN6oJyeGLpkpjLNrV0AVcWVMGAuJv7P/RQOb8j9xN/4
dEL5jTdTslvLH78N3qfxVfKcloCLE1MJSjild4ZgYo/5iaGESemjinrYfnfu0Pt0Ha+Tf+QObXw6
4cHGmykP3r/98TywPT86GOg8zQhojJxIgzAm6YPTsyX/miQnjCgpCZtsgHEi/gM/vt8Pvf9sQvT7
p1OC2xc/BcGTZwx1mQGzikCLmHyv76OzEyng+JjsgbZ3sg4KHZ7Gfl1z/9kuucc/tkPuy5+A3MP6
2nv1fp3Vf0X+9QMN9snX0wSdmyeSw9/hD+4M6LsBMRCBkEyNztB95DWBGD6WAeb1j1TNxqcTNmy8
2WHFT2BlvwdWeRoTXnCeRxDudrtO8blDIclzYW0v0dcUD/0uVszWSXxVPCMIIeD7APBU5MHB38aC
FDBPooCHTuwA5gEkuAjXB0OR/cZg89uJKtp8NdVFs/MfbxZmaewn/vVV8h8wDcQ8QRDGdSq23U9N
IkTTAVQw/Q6HmMZgD5O6Ssr1w7zWB0XkG3y5X9z070x59I1f2+HXT+Cmzq/rq5u0eD77rcEPZaY0
DMm3DLcmzROAFNgodH+g/B0z2c+Vxw8nbHh8PqX73P7x+2REE6+fMT54gUpvU2bfZSKW6wLxcf98
Mi8IFBMxFbIB+8LjMY2gdKVLpe4QuonPOqv9qoyukptDM9ov+xufTqR/481U/mfzHy//F+vq2Iqf
5rIK40Rx3eDK2BuvUT6Ga9IQZEL875jIftI/fjgh/OPzKdkvPv94sr/pr0b36JCgPY3sVD/RKSWC
qb1kNw1kCCRDAuEevBYPQ99nJ4/PZz/1Hxcyof7j8yn137z58dT/vC4Ag7k361cfqqvqsGf4NDYw
E+lfJhA5yzsVsx01ayZcJ6KAYj+gGTDOmxmzp8xsP0N2/8KEM7u/MGXRpw8/nkXLYr1+TrvMxvhA
MEONefkNHIMSIKpA6yhw09sfZBU2GbIs/DVih2M6cj8vtj6esGHr3ZQDy58gkenW2BrxVQTc67lC
aYBGhilM3TAmPqkJyyykLkfrvZcL3zOXb/Dg66dTDnx9s0P/jz9+B7xLi6p2r56xjgLKyVCUmHIn
bjsx8QJZfHZHfRNx3eYm+J6p7Kf+1y8nxP/6Ykr7dz8B7T+si+YIdvk0u8D5CWwzsNQRobj92dZC
OkBuAriVmns90++Yz376P344If/j8yn13/8Muv/rxnzRPLfg205t3H+0Wm6V3Dxn0pJSKHck5qH1
H4V7wwLf4hHMkHCb7l5PlM/R2eyX/PvPJnJ//3Qq9aufIJGzkct+Lql/SdJvF53elo1OcwYrIEAP
5u7fT5sx1EVwKSjcnH2KXvATYXBIOmGPe2HT0h6bzDdk/XYJU1G/fbgj6T+BZ/mh8F9doEjxGT1L
CfspuMnZQ+3Vdtyl9BMk5KVidJKU/66p7Cf6xqcTym+8mZL/4idIDayqq+gZQTeOujcK6uuAfW5/
AOxsqHdCT+5SxPeY2zQnMM7miKu1n/6PH06o//h8SvvVT+BYntftlV89n7qh5glF2acpxIPrvkV8
FMUB9jE5SnTvtNHEtp6n63Z9eD77if/44YT4j8+nxD//48dHVBd+ldbtc8I9yEmi8gRHLfheuIeO
tSkPzL4D2r5nDvtJ/vXLCc2/vpgS/eJnkPj1cYT/P3fwA7Tx6uetwXvh+c4xqalLdbnOnhO3QBUM
FbAuD5jppORU4TAONJxJH2LriZI7Opv9++3+s8lmu3863WmX7368ertcV966GJHK8kHn/Pv+rKAn
lMNllfy+4nS76hqAHjXAF3mPW+jwuzb92cv1zd2UHh7vm9G36P/46Q4PHt/s8OEnKIB8dxX6ZfWc
QQWs/GjeJTXplnk31AnKYcY6vP3RxPfMZD/xv345of3XF1PSv/sJXNt3V8lV/IxhhToRgEtR53If
y5nb0q8hrtCVGo993Hu3E2t/fD7fIv/dOnaIf/d4h/S//XjtA0Txr+dEjV4Q07vDx7cCcqzuEWeB
/GcEMfh41OblpNO+E+FTV+djjdLCZ4ymxzylMnVB1LaqZzhXwxgVnN4HehMnZ5yH/08O1zx+ONE1
j8+nyubjT4AgPYaZz4WUvsTRT9A2nxK/Wt+8OkcPhZs0PuTZPS1JhtPcQPAA0j1gGRNri6P1ON6H
LMJ9omA8Db7pbD5UNrw6TxP/+Bno/aZ37x+Z7I29vzPdJ0vrxxvle07dVrk8Y1DwUuVy3xlkr3F+
wk76rXBHAT58UOlpm0jDYXDTRPEdDuc8Yn4beKxm4L2B4+Ti4eTOJGR7mNM/AmW3Pp7smq13093y
209gVR6R4+eyKi/Q+BP2woe0rrxXv/1d4NTCg17fhxY8cTsAPMJ2YFSXsBYb+wAHlXUlcZLW5A+j
3SG0f9b+jTZO43B+ar/12Pp4Iv9b76by/+dPEMKdXaFjwqsHavz7tMfRTUNwIgSAi7ufLQ4gIXeC
AwrCoJOo+XYeh6axn/b3n02ofv90Su+znwCwu7iqmucMmV9Kr78nYrv0n7kZF6rqkPdkAiUsdz8Q
5w1FAyHHj8SZ8PvXE33zHfPZL++PH04k/vH5VOYvlz/eI91yAp7Lzr74PPva1u11Tqf4xeY5xudi
x8tJzUPhwZQDG4fan4sBL2f3N9s3ftc+2O7h82yMGIHUl55F/+gA+UZfmWdjx0v7nKd2ztxodvhc
XHhp5/gU83Df6efZiP/Sv2jS43dqj/eCu89F/heI+7tswRNgo6f3lHgagPTS7CLdaYi916N6Cs++
56D909j0cvT/yS7vY4b3uZTbS+76e/CnrYO/z0n6l+PNT/Grvqsy8Yk66K5WklGC4owNBPCuSBLZ
hscysgdw+y7j8F1T+QYG+LW+cooCfn2zgwP+BEWSW8mQ59oF2kuyZ7yvYq95nrq5R5MsT5P9//9z
Pd8+pPB4U8fsqrqa317xsRFmH377wKvJp/d1LXtzcHe7ZXXz62tiQNE8Xhwy/omtepg3V9HaLzfy
+I/frK/KCp/Dt6WGUlIQ9ALDAVzy+lW7Ht+gTQnKbDgsCi4ZwaF0w3z9KkE/Au/X1xLdw9BDwMRh
OpSjEfzK61flmLr99bV+ooSUt+dhBIrCURjLHq9VeZdGvZsmj8S4//+vkjp+l/pJVf76GmmT7O63
xnmimbcxNvtG3pbj3xJNpfH++uo9qo7wy+T/hHxojKTJyiWvh+xUCd+1B9fw7chxgtMNunznUKCA
4Jg+oUxNhnId10u7PiyXrVvos475ZG7iYMms6BLPPjwUKLezKooDoAxHtgguEdG3V+WFUdqZoVsu
dT6Ys1Kr+qVq/GwuNVkuUtLQ99pQ5xdRU2RfopqHnw4PP7ZZ2h0f5R+MUI7crD7Ob4OqQ1wKmrV6
uZS51n0YzLpcND0JFjJkzifhJ8FycPLgOqF9eB5EhXOa6z2zKB3S2ZGZoJprz0zMUe7QuZGMjVk2
Z5I3dVZrFPw1iChDqxqy6ndleL2deUa80sp4SK3eyLxzzyHFpdkm8ZvE8bz3TqvXtd30XjPLKqf6
GBpJMvOCKpvpVZt+7kUoT5s2Ne8aEd2dEN4jI+N0JuIo0fBcoB4cE8Z8t6crOj8Kg26olmZfODaj
TVpblaoq2wg6eZbKsL87jfXNAffIv7xtbUwIzvihqff2gH5Iza5yMWA9mM4iocqduw43zh2tIkd4
QZGD3FkcGovjIBta5Bj6dAP0ZoLOFHUBqdCdrrTiKglWqa431axiafxFSpnMjUDxwGImiQerKwb1
IWKVj98dWPI2pKoZrNiMq8IOXcP9Y0jywtKIQ8y58JqIW4RV/MwIwmqhMzawud53dTIPOt/xbC8I
B2o1TBbxkYXt0hDV+9wQ0CFYHMqitmmYRH7j9r5TLsPSdyymscbmgebbzlA6d/V732QXVO+EhBjK
QN8njtorxcW48TY2Vqk1pleHKeTDb7TLmndCt0jiN5ZTKvnWM4Rn1UkjjqiTXcZBRLgBvjE0WIAi
3x7V6ytfeCqoli0mtnL1Stqc1P7i8F7dGWWs00BbT6kIevSYo6HYXFtS+AMkvSmWfae3Z2UnzBnh
KTvCrH2jjJ3rdcg7bjMZu9RsjpIlJa+7ROXLxM/oR9MR6tRpscIjjCJ7xsFCUGQ99nFHH8zJOAVp
4yDI9XypSuUEK1Zo4Y1ZVrS2Hd2oPlICE2R1Xkf7WQuqFzYLA6OxhlRpgdXjopzwTVC73LN4JGp3
npddnh2b447gos+/cduXCnI7njDZpoXZNzn0H0mWtZZnc6Fkssrakv8VuKk4HYZGWoPXGTNmaO4s
bmRvgazyNFS0nRl1Tc5i0vGzIUnz8yp11d3RnW+K+lQV4rCLIU2lC5y7Q98mMU5+Q9RJ3Bap5rXJ
spNmYDXc0SyWFlYVuAbUONWOyPiOzRrHw/U3kDtcfICjgHA5Nscz64rEhS6SZZv6c0kyYTes/sSb
+HMR9gtl1q4VcuJZMS0WxUDOu0L8fngDTNlxOwPJsAmUiQLlW/25sWJD+L6e50aybKo0npdmHy9D
bzBmUIBkeXioPcSFhcEuQxg5NguaOAhllPuZoCpe+oawDS40y6NRZvtNcU7zXB6h7dQIK52MZ8MV
yIq2jGLqZKVFk8iA9tGSyCAuLa51sVXVhJZWquL8XaV6daqXBmPzgGbNPxjc1OFGwvTIsS/YNl+V
6pq6Ulm0ZDzUZl5bQ6WoOG7PaMyMOU69lXaHe/ZiKzBqdkyqpvoaK5cwqhRdC9D8ChPYHtztHd7o
JI+WQ67EG2J44aJRWvM2c80Ye93vP/sBLY7I0c6g1MS1ccSkMLPM0NlkWyekUW7OBroMWtKcNpDq
xQC5ulBtsnbCMs4ttxP9/LBE7fAYg0rADxyblusQ4u2VOlFlktDT6bKrAnVRFMo/LURNT3shg9M+
VmQZREl43SZafIccfFNR7GwbjDzKMRQZLnCA7dgeuc0Dc8hKRZe9lphvqtRfZCZLbJHm6ogoTXW6
Qh0ngycpcSkiYgUyURGDX7qZaDwGtzbz5rAiZB5XXX5kb97+mU0ncBxGoXsyNqaE42pOSFmqIegM
ErClVjr5olXBYGkJyWbSTaPC5qLUz+qo7077PslWstbIeUmj2taHSl/GehVdSunU0RFjsaMxhCmo
gYCCGzr667GJJNdCpKnpGnQ51MSxypa6s0hzDJsN7twPc/+IOO2QenSBoffhB+hoxi5HcdvQhUPI
koiVHl02blhbadkbp1FT1k+1MYY+XuuB8onb+2zIhNJ+jOgv9zEKy5PYKk1fLnXfd5dFTflp1chi
cXiT7KzKwP1pCP+gCREMCz4ZD75P7g8Dj5aZJOGpQXI567MhOSKmO1sRo3BQDRe1MYlz1ZMgImgS
txamES2rIe1u0oEYF3kZp7oVKMM/M0q3OOMu1f2ZQ0Q4O7zCaeSpMDa0DkI/ZSLYnbqK8K6btjW6
aCnKxsmtupI0mAXEhYeasnYVxq4ILY/hek+fRm5lSSeL76pov6kPdiR1nMKtBoTyFkpNRKfi5QDt
Q6JlCKfkd1UVzM6cKrYLpXKrrVt6dnjJO+oW44013vpYZgyBGpm+Iap+ZigtVmm0jP2mXTiUpFZO
POODCkm0iILQPO0Krzo9POgoKVs64nZQiTZPI27B+UTpcVkMPdOqaNmrUsx0ljVilvt1JGyWavkR
ipLxrx0abeKaM2wig6VltMwdM83tbijJTU2K0K60LPucGjImZ20Tq//hPpOd3Rp1FqxC5oVHVr3L
WooghHPoIPwHSu63Sd14MdXgPLTLjPdWHCrTFr3BrIaU3lwL06fqILS1R5hgQJQRdcGyTUZjet+3
VdYuHb+Wi0SGclnHRB3ZMbvqHsNgwxKK6w4AmIwHzjblJ6FBqAVca5YVWss2tgdEbcGzvvmrU/DL
rSCTIZAIEWSnUZ0of0aqNPwjM+HBWdxv3cxK2SA7K9ZDRBGHpWxXX413r1F4bzDqAnX221Mr6qjw
PK+MlzQCmVU5qEUTtNoR07KzgRA1svHqT7iJOrykiVnluaojPcMolTJcq04zzwoGxEW8l7ldFcZn
otXkyJg7K5NkxKU4rjkTiC7IhLddXiVtkvn1UsGf/+I7IrkspX4sCtw7CpdwTogxopYT+oWljhiG
9vXSyWpzJaTjLIyEG0ccoF36kdHzgcYHNGoQPlF40AKe3uV6vTS0qLU1FuUI6Hp6WQioe7gX1dsh
D+OnigZ0O2rNofPwHzgwPPEHHNiWTEsBHFUEAA6uzu5nZkqG2RMFEB3VYJtxDTIhCKTHRkebeyMy
fE3D/6plphtDbgldZguHBPL94WF2tClcRxzSMSCH2IOKTrRp27iVV6RNAj9AabM+4LWdm6Kexamb
Lw4PtSsSVEeAibvdhDJww96EWaqru4g6Ml/2pSgXkSeMuZFq1/9gEPRLAZ6G27Pgs26TrSmGSLmJ
kS/bhqm56j3nwnSd5oj3tG8pY8svBuUAyNKY7KFWJJ43aG2+jM3APPUU8N4OUeeRaGaXNwzJgzF+
03V0gJMTQfMC0eRtCRwgcmp1DmA9tOtANpd1U+RHxGB3QUzhXPx4sTZugyNTdI1orPdclaRLnxT9
eVSE3cdeG/TVYeaMZNkypmP2ArEZonwO8k3NiueIHFiabJaR28WnaBquXYd17Jw5xG3f+yrpj6iH
UaK2x8O2gG5FtwWGm9Sm7qB0HVnT2oPR1Jt4WTiFfC9ShxeWkZLyTOuUeRZLI7BbL66PuEa7vNsa
eic0o71I+iBql16JgKmPnGJW9ZzMvbKLjmiKXaoKoo+NaigZLzCeCqMhwkTE7qgppJFe0DImf7pR
3a1JMvDT1nQb/YgF2dW6aKY8Xl2HAAV6dxpla21K+zyqKkAog3FmFCRQFnLzcs5cvzoPfD2+iER8
LC66VUVb3ARYgwuxTYxocqKmyj53Cqfvo7g4ZX7eJAjE4uhLFCbNeRE2ZmEHbuh9GfwwUZZuQK+d
dhULuwWSMd3HmiW5Z3emO7wXmshrKxn0xJg7vkrdUxZrcfyuz7VeLXiUFqUdpI24Sry+8Y5Qbgcb
hdSPbdiR3eOKAx2ZBCgpa7RAdEF+Wmmi+MD7zPXmLApFA4Ub0zOhqBtYoekhB9CGWhksvKrpPoug
cbSZ0WhtZac1/u5ZNQS1b+VxkNdHpGksptjcNCbRgdngTCG6ToK1XE48XicpMfPUYavc8LLcKnrP
5xYNov6jU7jpGlCRe8PcAB6DlwSUWIyaWTgb6pD0Vt5lfWBXJGhzC4GBRua4VcP5vdZl/0ca9CW3
Cz3K+iNUZWrPbjPY2CgLlgUx2NRb8x2e6DShyZLCmHLLDAsVzzkNq5ucm0ZlaVmahbbvpFzMA62j
X3Lf7dY8Y/5fcVKxxpJV0fN5orc8sZwkSPI5zwNXtwMoscAuk6a/jHXR+Fbcl7Ka65FHPcsxuGba
biui0BZG7ZxnDB6trVfcJ3aRkDy1axWmq7AT4TysCXetLNbk56AOPIu64g/dKWVvm2XULOJSaQu/
cN3YUjwC5CH8Vm/sItS1aG42nH0MVTZElkgHP7Zdh2qZ5WeAsK0+MACtp7VMHMsQQ8sverR5IKd5
Cv/Z7jPqv+OlXr+vOWtLW9OH5LpM8nZlNsCn7MEsyuC8a0Qd/567id7NE6NtOyuBZ/wuRUhfz9JU
uO84if14rtV6zc6rvhiWfhiG7pw0Wfyl7QH0W0XTm8QamqboFmmQepcRMUPTwrJZvHAi31k2Zchy
3/JIF2t20vqRNkt0HpUzQw40uBix0mIWMNJ7p1HZe9mbAti3sKFaQh+uSa6u6qzQYyuWURUVVgNI
ypvzMqeB5RaV4nbL3eh/ap5U57lqAcjxws+HU3eQxduBKFUu6lYwd2HSgX+UHi2FxVQXfmZBrV1p
ecTWrO+ADBME7aveqSp3OUSsq+cFMqatJd0k+xQ1cWBYPBdJNKd+pYKZI2UULZjhGV80p+vjv2WT
MO7Y1B9qfSl9V9iiStv8Ss/MQc8tVmvq2ggI8s9dRtiillGcL6tORfqF0TdKrqDNzcruAWFUdlw0
Zj2TQRMSbHrfVKeeX6fFjdMPeW/nrNL40u0SXllFa0Rs5nZV9baIS9IswjikbwAn9dwKAyZdqyR5
4Z7qgxc7F03VRs0s9TM9RFhVB53lIzuurIrUfWlFuu4LqzN69kEPhF9bfcrI77prkAqqIPY7q8n9
/guS2HpquabXXfLa0T/0JPKGuU9LX4P8x80HFybEs4w47BzLqauqXRhh5Bc2zfyRuD78KLtRZsIt
mbjFjeuY2p+Znmo3XpRIajnOJ4SOVsI7FdgFUMm5wZuwger3ht9rlUC8chGo1OJ6alwkxZAs0Gov
bGc0Tmt26kQi/0SKdkhAdFHGlt/7xvuawKED4kWcJReyGxaa3pqmFXgKkTXckV5aDInUD0VICgWa
9dnFwAIznLepF/RzeJNOYnWJo6JZ69flYBM96lYhXFtkZ3S3z+y+7l0NOf10GCw396LzMmDBR0ha
8C50tbS0YePq2sqaFEhUivjyKiwCJ5mxElJld4qQP7u0laZVpKR/V0FRE7sv9cCwiWx9qCZXeOep
o5p+4fqR5854CLVqdUR5qSUGl7ZWqfIgW5heKD55lFZspmdE+1I6NLsuB5rWttQLvuJuXOd2K1Ie
z5w0FtBXMKKApgruLKVypAdJGK1gbtD+bdXRwF9qiCm7GdFleJrnSZh8iIyhLWY59TnEpKlcc05N
3zSWjVEYxZzEcW/MgxRFKh+MNo6VFUrmDjOZ1LlmtUNBPqXSh0XWWpYxy+WxOY8SQZuF2YRJaw2o
kylnpQR8COp2g45YvB6KWed2zRuIL5WzkOltZgEIdsQZ9mvfnndIlP9BU626ZjBx0io9If+Sfmi2
ltkZw4dIj/PYMoOm+IMPXLRWlJfAWknXdZrVGCxe6w7mgC3hBsXCBDc1OxJDNQszFsTIuIvi2scq
pKUPQRRbdRkD5qv7XkTz0My10M79oMytjjXDx973s8iiEL1k1nh6PsxKFhexHXi1ns0K7JPaQrGK
/iWqmpZd+qQL3ZnWty6febIx5BzGn5JZV5eYqEO8rESim0XvMq+Jqd10qX9ZDVpmzDqVBZXtF3mq
IYHHjPNWJfDPEkeDCaMqyI03nU/qNLHcoKILb/AMLED5OTstXM9x3qZdGCdz2iZSWpUDRWyzrAUE
L+MyxxaqGD0zM528N0gvr4fIZJVdBbQKLR0eTLhoS6/qrTYhsvwUGzHrP7LYaPq5Yi5kqial+jtm
pvsZmp3ptl44NSqO/K55XwKEgf9WlY6HbK/DmlmAjgfMBrZFLnipisZuY88N7aKDarFdV8Hghm4H
HSd7X7lWkldpN2OuGa7KEFZtnulZRBYmGcrC8s1Giy3XLWM+Dztkrm3T8NKbMgK4NC8zjZJzXjkw
lV3naBD1weN/ZSJIGouEUHXv9ErX/0BeJJELM4o0YndhGrPzFBUzwakkIqkXGcx8M6ubkulvmKqd
xlKuVvMLL2HxcEqRmqNHIilK93hpAEIZAQiKBPY0Y1r3skp0Z+CrHvLzBuotlkjrFV5rZTknjh3m
wGQtZLwqE/umyCO4Hmm9oknbfkQunskZ7zI4Gwnw+N7yUS1G5rJS6k2f+a4581nKiR2ySP5VaMpI
FnFgdm+TPstimwYmzNjhyHASf946nbdJH9yUo5uUT/xiswv8NMlTvqqEUy+FUXRnWtWyIwjExE28
HQXJWDjgqL6TgDdB1A28WiSm8HieGSs9go/A2za1ZRN6K2W2x9Kfe4ZCVCaQykY8jVtCJ7F7o3Wt
7HzXWDktEh8WLi2TAbSygo/P4dYfpt7ewQBKmWM/EPQrHSPEjXU1eUPyLIyNFWJoagd1S5ZaX0Bb
iOBYlmPvUFgVynCMscnR+H5jqF5HWrdPK2OlaFfA4er0WSSC1IJ+OVbKN4lrR24Jiht9APHdXns7
kYksZwUdcslXtSPDT4NTklPiU623XM31FprHgiOhzwQuuBsQ7dGQpkepES5s2l4b7GAoNaAuqy7q
v8B7mldh+UlDTresgr/bDpGZ2fvBEcnfPyhaoMLtQDAxRV7awlQR6vPEytGVd54PZTP3KmbOA681
5rWrwbn1db09rR3+xOKm2/VCSIGL4PaY8fKk7fWaAyn7RGRi1YaQE6Mqi2Uk5HBkgbsSM2KYuLFS
of5TB8q9PUrTaFKi0HRYJc7o7shc/58Rk7E9GJAj+2BXi+AmHISs8AlQZXfb+GZTOF2eJWHrax2q
GxE18YAXC1U1fzx1syHFj/yalFQfC3In6+kHP8poyatVFWbJpZeZFFhmZr4tK5YfqYmcJkjAIdyq
gRQtKhqQZsOQ27RzdB5mfabqVRNU3pnjpuQsiXL+Z5FW2llXat072bvSprJJ58p0zdOIm/VHMw7r
VdUZ1SmSf+LJmwS0xSWvQAgoWoJPAWOXojqK9E6xio1Qs2OmkS+JodVvMhFRKxrkcFYbVXQehUo8
WZCQkwLab5jjBNg0heySxGVVnzUreJadNfR5fQYvKZ2pQc+Wh3m8K0go3sUgt/lF1KNOFGqWpCIk
quYrvaNw/FGpMIOffUyX0tHebCBaYC8HQi2gSpGHRyposgFLs3LCLMfeNyPUyLhu5tuGoVUWQNJu
AbCLrgDbKxvOCb02isaZm05VWHyo0zPdrEO7JYW7ROROrKDzUOEjWv9T17LBNvreWwhWOsshI5mV
GH5ua4bQ5kTXUHx3mFijEG6sYixwHwuMoC+RkhUAdLaFlLAcF6d2Tb6kg5HaQrnkQ15WcKqRe15y
PkSp5UVte3dH1Ddz3RMWAa1GsQiy3Ehzc4VM/wTo15u2QZSHUvW4lP6MxT7CqkhPjkj7nlFu6/eh
UpAJRQf87bVJ4XVdSGV5qictQUEyQp1TlGzQ5AgNJ+PcSgKuNcJBAQDkKIGZSELlo8KkYh5feXqV
rzNSQwgiz1wf5tQUfrwdBkWFuKoWVyQBQp04QG0elSgpFGzloVjfX4rc0Ut7KBitzhzaeFeNX2t/
9ko6keWwNHrLEN4Qmw89eJjIpg7sHuAkAFYY5r+RIXKOmeA9dABQP+YLAWYjrp3IUueqIBiAGqx4
HeSzjEXMTnqenB6mw75RFHKTwHxQTIySpm2uZjHwSTUavtAr3RnAeTYTcX2s0nB3FMHH67ChvVHJ
iRzl9ihBl6kCxcJsVTTqT1QPIMObJAxFIE9dDJw+nXBUDwO5Rf3J9jBDYZLGGFy2SoNS/0grzflg
Bs4xXbVvMcgb4x8DpVnIE22PwrWoA+SJOAZlAc1KBKRfDEAWZofXsusrCPjLKFakuoGcxq3C3PAu
i6xRfhM3dBWTWFwGxOneib6MEJPn9bvDQ41k2dBa2Aqo54KzjKI9ZDIw3PaCKp/GbW86BIU5radm
hUrlgnesO+Xcqy7DzOkzoEZZnltVmVRPXyeOp0DMUT0P12vqsKM8p6JeinDHr8z8ImmifKaE3p8Z
KDazD69zD0nhpKgxTgTUgeBqe516WHIcc+FY5wAQjZHi/3F2Zs116toW/kWcohECqm7dB5q1vNy3
cZwXKrEdJCEa0Uno199B9mniFV+79nnayU4cOiFNzfGNQZkujKDJWXde8fGh3hkjqGPhw8SSgCO5
RwM+Ur4ebF/5B1Do4sRbhirrneq/GCMUwnuEaQy7JoiWby9IlooEpSHBoWpnucPFlZlZ3CX3eaf/
/quFQyU4XcgKHjlW1nxnjqMZNdph9Vs0LaOYQzkszSdV6ztPCMsXaFn0JiFsBUe3jTRVPyStxKCH
w+ESPSibTrqfbzGNfyYVHi3V26DHofAOY1uK6fV4MLQsMXysJ/8wUy1uONrEdbq6oQ4OhjbVSUIG
88C7xXE/GYTvHtfb6n9QBhGO/vaZudLWkIMG/9D27GlATzx1FrFPTPKDkHVI3SW+/3govntP8Tk6
lCNgHMmxMcWEZE6iUvhYR5Jxj4YktCnA7EWv679/JIzGbQO1jXtyDM8vepajkDw4+Gz2blSYqHTs
ovkKvcC/SWUl2OFTLCZ4tbBEJuEv5e632THSZQwgBYujrysDqNiOF2NinU8mxj+e1XYUQL54t3Ac
gFdvn1U8OGpaJQY9a32j0mhV/fUUOU4RkjagqYTEEWILzuTTx4/s2IaAYg4vAVru244f++DtWze/
7948X0ZNu7DuMC1LtKQ1mPH7OGyXB4f0w1zU4Rijybp44mRyw4rmjdsF01nMlgrtynaAceDjE/pj
OkPXASZJmGWw10C76Oi97DDJuYmd28OipM061fJ7bQL3E1Bgu51v1iEcBbwKnKAARKBcbo/jt4fq
mDKk1aq7gwySsnAaPp2spit3XiUepDDuJ5PNOxeFZSDalvHNd3qM3MWrWWxIbHOYJgZ/ZB/MO6lK
7+++7yAzUcMBRiDY+wfB20f58WPw/sK4ju4RDEUYEvgMEhqRx9vgmDaeKOeSnagpDL6MZQNthLnu
/DovtXpFC912oJYoDI3QR8YpbUiyjFkDGeB6rLTzVaOyedDwgv4MDfWazBWmHrKWa1MWWKqicc8C
J8z7tiUNVG3i1XkSLlB/eubNNVQKN7gY125t85q3422yQJ7KlJaszWzprmiAq7Y/DTpq66zvCRr6
NVv9KpWcDfhx4zOWdjCvtWlSscbdV7TrymKwyi/T1THrdxONaKbz0RFu0bVzqbJBywHyJDTH7/3U
r+VZVNoyKBKPLHNKGgbgIXFK7yUU0VwX48z6L5WEtyUTAup+upQy+NpNer9wvrppOwRTvOMyNm2u
9Rre9uAuZQZr1dSkpnZDoAieI3PVNE2hRWDXWwPAAwhmHDMCZUNWderPFWSLJSLLHSy1Mdu5PFJh
CtiwCbIVtOHBErQp9isb2G07g1bIUeixS0N5JwupR9RSPqSL56YOZVovMf54hh+mqkcGSFqWsDVO
6EZntl7VnfWmYE4Z7+s2h1gfQZieVXChIkf2qQesT6WuGPq7cWzh4XE8YR4t66abkDkkKhwhfHDP
1RomaU9o/9JVxN6wsjNxindshn0hMlBLhrDteI42C8gKSI5oiNvVyjKdlno9cZinl5RNJMmmsJIZ
Z465CITlVS5mnHQeo7ofsFMKo6ekihZI0rD5mNM6aZYByi0IghylhTx36rVhu74vozsTOf5D0Mfo
y9TjND8mOlxFEU/af6qJkK/lBL4hH3lYfauIkRSSvtAj7lFJMUCXyNncDh3OdoHVGMfGjClSpqfo
ACOb5+C2svpLtVjvxZcamzvwaTEpQHksV9ikTBiTFEM66yeB6hOW4O6l64xguXC5wEPAJu/EWUX8
HAZ2PmM+XfrcBLOlKXr2gI59lhBdLK6uy1RLb272dIilSevelGjMJk6FXkTiWowqolaZxWLwf4St
Y3gxQGse8UOTwp1cvcWDcNer06m01KZr2DdnJhg6P+u8IP4e21HdTAnkl26RXKODYeoQXQ64lItx
BXWet0HLHt0qseee30LwYE413ayUqUdQBAAYteRANKp5Njij1pA+ray3vkbCJuxs7buRQDGv6gOk
sEWn2GJRiGlLYJLMbXT1xLgbPmNTHkNq9F390+tY0+TjBEkO2jFTQdZQZwSQhxXrq5Mk9ocvSvXS
jny44b5YHhqs43onHNE+1V09XRgF03OacGVUVnETPSZwhNOcLWCNMukMzZDFExOvUV1VZN8Rt/HP
+tLax0oyh0NQIkBLOtOCf6imJH5urHaagto+PtAO4vCJNa595nKAhOwq09VpEHByvVpqXnQbQOAH
UKSe53pC645pUqfE4+qya0NbFyQY3KvVpy4rIIXau5Ar18EuHxpS4enBk6mqLD6MB0sDy6LQqft9
qGHqT9sJZFDWU/QawYTBSuYOmoWpMwJNOkQyhlmxq+gQ5GRqIpx5uU5LSpekF+lExh4C4sxbP0U2
QASRD4ZPg1+v8ZWPET1g/gzHIYNqMlkAKWS9WluvOwlsMsnNoC7D3MAmewNJ12Nw8Cke7qyD6zmr
Ih4/+52LtQCaHDoJK4mbIKWuxEjxQxU1xVLNqinsYrtDotfO5rVTK++kowRXYa1iL1UAe3VKShhz
My9EzQH/aqz6LG4Y7NR+0Ppf/F7hHy+nML4Jk45gCp+Hakhjt8T7zVhrdyBeMFWHyrDvauTus47r
3k9twquLpHJDAeuWsz0bR68bwkbGIFe2SkzWjaMqIb2Ktix6wJv+l6qvR8xexNJHpYElnECLUW6a
uAt9dGK8GmmCJhVUZxu3P4dRlqYIsaQxsEFDyHer9cAjQL9un+LAqDPVeIvM5y5EMUBWW485aamd
c8frZXsydEP3LP2IY+ghSOKp062sMjqPoAmFl0zhPmqkF6ZgOuyloGv0fV2Gju8X45FCymTm+RJa
yJEMYjdNW+GM3weAJh0cTWH40Neh803AOshTU4X0hFYVZ9mqhXidXAcvISSCqs2JW6voBDxO9Wpm
rr6a0bZhygDRQbmrfRGkII2gf9a1HJxsddvlCRwBLmICpVbl6LR5XsaV7yxnS2RCLBxsGft7qRj1
T9BkDZyc9E6z5OOKE8x8R0uZkXYYor1jFph9QYJYMHcxUVdomUkPHnw6Jmml18U9DIMB15R1C6n9
A3Y/U5LRSMVB1q3e7N5T7fHlZKxtXec1qeIX4wHkTXnL8GDdKliwE58c51E0Ygz2rlwQdiBWLGyZ
E4/QmcH5lLc8BLSwmil6JUtrXsuwqgDyqNDItJXR6GcxlOAytUB1VIbOCo/TGVDhI5oa/o3fR+Yr
TmL9Skay3tZE1T+BESSvi5YYaBPk+bPFUTgRp4u7YqZGY8aU7MkBJvHT07HV6H5sQrLm3Ilyx4jy
VZdj/VB3QXgDcDG+sbOpUN2Izp1OZU/0STQPgCvQgUSnIRmQbJF3Tg0fM2dBuDVqHSB2kzO4cYru
SPBNtfPKL3g9DneYpdyo6BY6g0bqoc4Wipupzsdlti8TWmnjHqj00sH3P7RJ2owtGJyS1Krcz1QQ
IBWa9fPOU0lL92St/Uu8wqXOISoIUUDpXV+SpaVsrz24TjILO82DO1UC4RixXbxMkKi/VqHk30RZ
4SylF5TA83xVD2kPtWWGX1hzmq5Y/L84CeC/PDboudG5TtrMVEGjs2kAuLPD5CJvxdjo85YE8/Mw
AQHEZawJT3Uz4H4OfGxMFiTGsJQ3celine/jTGvfBlmp21GgDtzeFqh3KBVb9KH7dOVjO6IvPFY3
SoULoJJJ0usYY5+l9YDsgAwkIkpNdwFZlqMk5MvOn4NkyddoFhhG48bybMzN3aR1DfcQDbs4BTvE
f87YMrgHlK76LFZMmZN4GZ9dUz1zQSqeokjB3m92xbofUXDejw1lU16GQHVSE4fdZR1wEIkYZtGF
CgmM6qvweZSj9+bOOYknqjK/WYIys57hl0iKCNBAnGdb4Xyifs6Ir0r9hfkR++YO0r2wruh+LI6z
XDooW1+8RAbeyWIQLJHLDmBQ1knPDBBkbdllFK+tyITn4KnyppFDHghH0ZNR+jj3KOnJCy2tf18B
Ex92ivTLqRArvVywzq1FZFV8acrZA71Yi7VKgbhOqO/B55S7mbO5Afghkq/Wkw0/HeoOTyuIsYLm
y+wsKkcfytNnibWunw/+iElWO8x5WStdZUmEfm/YNTI4Vdj4LrkSba8fHFrZu2CuJmAZxCcc1idL
4lTjgTyjWIhgk6zG3sPi5eMZGlqNV9wNlufSZV2fxn0yQtSxU39BJhegDFlURLNJhUA0Zw0gLjNq
QK03CdGDwBREqKKXwsbgOhJ2YrxSnANY9IH7cQDLWRO54rkOfeeJAKNCyYu6DqPye9d6d3ObRJlc
/TNHTk8q0CdKrIhmABacVr3Jq9XBcGflmIbRcN2HdheSuKAg7dfJ2a0wNz2UKlh9AMIrQ7yJGrAm
K6m/w49yMSR6fqrnYSgYiFoUgfiVHJO7EJXAlXCF/wQwtWlTW0Hs3c2ii28cYElpp6r4ElEBYTEs
Y1FHXW7r6SbQWAKBn4YApBbhFehWgFMT6rTX0R0nkuahaXY6ISprSrxzGSBwbKKc8By0z6kZeOG2
E/DfsrkMohHsbVnLLASKS0CFZ57mSVpG5MofFdDPmi7fvNK3RWTa6r5xWIQtW6RPWz6416JKkmtv
jiYvjX1+uibdqYimsXA4ia5nZ57zoA66lA9N8hgTUFB9eR+gEZBzVdrzJCnr25W1Xe6q7w7P+WT0
jfbppQD6pSw/WTA/bn5zCJ/IQHG/a0yJYTVfaVt/L32goPC+FGBaM0WdLFJDAfwwjRk9OMw/mRt9
FUU2p91861YXIEdzIaofFXaJdX1wvVnBxKnvpRvli5U9KKjFz2x0P6BMdHybofbLZuQkaPTHq7XN
WBCkwDPQUs4F5V+tPYsWJActUZ12jqx2DmCGFNuPnBlbSHY+u8hlmgLeFtBEbV4msKb2eATojS6o
Bcx0HUcGXUmvinZr46eBbeszJ2jGYvL6l2jF1sKBbnQeIf3mESs+3gRg2L7aeaLHvpl6bN2H0uSW
UkQ/ldNJy2xOsKYtSYdFQMlrUfc/hqAu4nLmWbJM5Jqr8Lxh6wuXjc1XJ1oKClfXPpnUbRNX/N7t
uX+2zKP7Y1brdAAaF+fUsimrdZK3xusKHsVTFurwhsLllDcOjCVC3jIaOGeD6NssaIInDwVrxsBj
p32HOA9sAi68ph2vXDUkz1HUfQ/QzMs9KsPCYk+ehYO8UM2yj7HOZtKzazoP/Bv0hOGsUqbJmng4
oW535wfidsXMAERRp0bRA4KEfqw+vw/Ul8ZTL/Fsd1PgnfaxC5BzypPV2xMe3ypY2qVbPbixLQHv
wQKxUOxiMCskSPjIeyeBtoo/6gED9Om0xt9qFjwlhHxjMngM0PX0AfmXIqWsWjIzY/8IFPNhNXDi
cQKKuX/wSfUcjX31WomdxNTr0xrrV13mUq9Pxsr2BpoigPfua+X06yUgbXNHWhadeXXYpnT0Mry/
+5pGaE3XKNbD8TB4Pcq4ZlzTcunVbdABRvajZjrto/YEEzSwA1m7Ngsr4mDDGL9iS4f5JfTzOGiq
vBPTLkThk5Ke7aap33Vs+iZ40mcbKRdi51ieo1LuXginyctSxuIOb75KkWcD+ddbvpbYgu9MElzI
oLqrfcQeOW5lLkvahQpKae3KDM3Rggsg/yjzz4wTXRqfZAH4QRN131oy8t3EGiUyFdtrLGu7oIkv
4Wc9GVDSzyD1ELZg0rBt/UPEjMqT2Hg/TWJ5mugEZhe1Y1pfYaz8WLuHoUUfRDn3fSVR+Q/kYYqD
q8opIwBTvXFxcv0ZMQcjSInV0oXAMHszPfWCLjhNyDeMc5sDlkdqBHyGC1ZqtHHgmbhRUjR1OqDR
kofJ5J36aqRJ3nORZGUcgIhSXZWXTbUuedIE8z6RXRVAgxHK7PyxPRHN0EZYabwEFbA7od/ioueQ
ETmjO1YtKKF2WGrlIUIuHs2Uclz3EJeYgxF0xcRt4hrZXLij8J07gpg0D4lB80jdJ0xrY5R5QxQ4
h0F2crxiUk2PHQBc3FDTj/QS7ULh7HTT+uP92rIO/RHbq8OMDoYs4BWCkRj2FjHvIc9VIHDxPzoY
SCOmnweIJzATjC4GpkxCkNVt3yNCri9l3D5oPInhRxD3a4AFVoqczJr/IH6/Ojv8OCZytMvKHfZf
jVOIGjRGwcQIWjxuFw0wczaa7UcW9O2urofuFc5Yx6SAo/wTADweuigg619bTbHkTRPSG/ZL209f
/EbxH0kb8MegFXOUCrVodF/Qnf5qKx3dYhmAS0IvpPuOvoofZGipGJrWaO/fTy5w/Uy3qlrOcaN6
rBcykCQjJGyvNQvwzMBSkfUgfTircnfuRHWFZmgpMbfVwx1j8YRcE8YK7Py1PPhjMmN/qzrEjxm0
S5cMEXK13vmYe57LaFT4p61xYOnwTOjhJRv7O183/HKmNCwqF96fuRHmUqGdsUvcXj358DD1J0TD
4rBjowMoHCw/+vrOhDozXSzewCwIV3s2MEBQaO3aRV93M+PP4K/hI1m5W2OXGXtsxIrPRxS789w+
OWOFqt2S7R1Ybdx/xXOkdT5NcwKzQcAXYLE2UD+ioXSDbKzjqMajaVDDJkq6aCePDmBYiA1oO2H8
Y5Wsvbn/giVBvgI6Big8+Aqsuyf9+sJGiPjL2YTcjldiBorGWYhAHebDuAKT3Gye5VQzL61XiVZK
RZv+mtmSdZkY2n7G+tUmWMGTobyXg9RP3tqWZe4v1H9pCNoUmSiDVWVrJ3WTy5a63gl3p1jDmSPr
29FGFxVart/F3Or5KpBWnSYhLQ3WyXjFzDVGNfrUHK1UzH6coyFdBs7rlGj5FNRrcO6xwDiFa1zU
Z/FQ914x9CUd4YKg9pY3q3O3DDxpslmTHh12D1khaR9x75HONrpLyla1O9+Ty40sATynjfDGJ5/R
/qEfbHMXlpRPKfr0KM6CqerbFCXyhlKWEsYKF76tfae4lp/IKn/qHDEBHb157HzoKsfSrcWLPKq6
nA7EOGWOvJj5yhI6fnKUPzUr7IoA5yEiAc4+HwGGb9Ubydd1qdzBPaxO7y17lO70JhHd1wHoQgFf
nFeshpYnPnJ57gD4yVONTtwuaMPyE13nD8ETNnHgSQE0NOBq0NHenoho4w6VsQSXO7CaposwaBq2
Tq/PbciiTy77T82KhrhwoFfQ+/34WEY2THp1jey9Q4923n7CNu5BYwkpVhrize9Dev+JBLRp+m8F
IDxNPEyAclus5zEk680YX9jOzoe4Tsrx2RsJ/Y7MPDBvbS8ntCFnL+nyhpMVjeFFhHqf4M1Jqw5h
ifuPz+WPgQU9CzF9G/CGbE0Irm9v9Kz0EilRhgd/IT0OY8Z957f075IHIG1cd/vILAhoCGnbE/hN
FfQGHnZr6Fnc4XHZJ20tz5MWstTH1/KH1LsdxQd3Dyw3okjgeHsUHUsVCF7aQ6modxlh23eiaLA8
UJBE2G5V8y4oQ/6JNvjOSIX/EJQuImgRl3OceQGmK4RdM7KHkScQyrCiQTxCzgfQEfvJS/HOs9oQ
LHzzGqTIxi69vb6aO8MQzLE9GL+xr97UB5dVTMZPRsR7dxFRr0h4w6u3IWVvjxKXaJYN1rUHSurg
Ck5K2qdyWdhunoZu1wTYSroVPDkfP7tfDOqbdwIXtIWHAOXD5xEhHr89bMjUOjgDtQcoVozkulxR
YdKp9l/QjdXYQSH/Yt7kLPMQBnp9XNE1pdu2KKnROhsDA0lCb2W0W5Nzf6gcNHOVC41y9Daz1cdn
+849AkADGAOhkNguHFMSJo4GNzEaELhGx4soJMp2k8wH60y5yw0I0R7c68fH/GOWgsi9paIBTsXj
d4/dHlzC/9dBFT4wKGyjz+u8CQR0OSa+4uvmnzyO9y4QhdKW3IwZisZHQ03FSnNUXO6hDVYE3HXV
wqpUOXwqdMTc2xZ+u3u7cu/7x9f4zssEch8BlvA+IwHgGOhkJDHwEEfo3E2yPitD0BNtg91Bh7C2
T27nO4cC6ILEOeT1bFTjdgd+m5LoKsFrKt8cSNIOhUoWuKGDKpoPTdvWn7Ag7x0L72wUY8IHinJM
ksVsDWLYe+0hmUj/5IcrhNQAzaRUyjX5BCR+Z5gg/hcRP6D6ka+UHE2CqOEZGcMZk2BHaYWNtkR6
btzUpxUeZ4wiDm28jx/aO9MSjNMIZsSCtgXLHh1xxDJt3G0GrMtO7VoiXbRamuD246O8N0EgJQso
pY+ZD3zJERi6OB3Ycg8XViNo8dli9F7BGgWpfWKd/+jQxb1oOMzBgGHbmwSL6RnEXfrdNKAQUz/g
5rwsuSlmXgKmQMuw2kN3Xj950u/dC8TdofoPf+EvRyc58rbrB+LYAwGYlo927PJpnuZPxu57R9my
dXETNkL2OBVGV2tiliFZD6WN/X3DoZIor/oMK35v1OJLtJh0cDnIgjtCLVnjTeVSDvawRtY58Rui
dysUGWz7AZf8erj/DMG//mue/yvN/bnr14HDInn02/+94M9DN3Y/p//Zfuzff+1X5P1/fnfVv7Z3
0/D6Ol1874//5psfxL//z+NvUfdvfvNH6v7/k6v/9iNF/1Xo/lap//+Z+8Xz/P2lG/71gY8tyX77
gb8C950o/IeHiRCB5mQLqYSH61+J+07i/wP1FIYAuEfEkv76o39G7nv/wHSNoGKwl3j/wfn/O3Hf
wUfMwWNujDgyoBHB9K/LfvOAqtfun7//PW7/l5vqP+t1iNks2mL2kaPpw7vwR6qvY7BprX3rFLbu
dnNU3weTzobmZxuSE2mSQ4cwYvm9bb/I6DxGC9KjiPw13UE5894of8/8AZu09fDb7XvntN7OfttZ
JS74LGAoqMiQznT0/iEtv4xV4iTF7MY93MTYKupxSgq0KeYCLbDPEs9+ZRC+uQ2YNQNENmx3Ytub
HS2UsKyKBUGjtOBWjg4akgivuZwQJLNxyfVmAQ/IMMBGjMD+jLpbVEZVt87d6Anr5l45IvrFVEpe
zlhOh7SpSuBOLuz9IgXv4tx4ik2PCoEDQ9HWIgYGgf1ynypD/K+9sQK7goXZRyam8JszR6bal8m6
9vkSx1rctQAq0avyQzukokM7frddCS1GOY8eqEcSsj3VUKjSPhl4fBqo7WlK0SKVILT+dAuXYuRB
AJZ218OgHO6xTan2Dl1FiNTQWZKdBCi6Yw0kjbTrA3qqOtnqPVrQClLa3IrHKmzQU/cJ82iOKBJh
UU1CJ1GEOlUqRgWSqBRLlXYgJsec9Uj9yXm9YQttaCC0UriEpiypKoWIFqTJI8VkgZi4Iwz2w4wg
OeI5LgEkYAs+quS0RowG8o+bCFCdQDxlnbeQt69GGJn7Ar5/3F4SCCTTWUd22FnGaLYWFaSbMm2Z
E7JshoRCU9eV4cNs1bBmpovpF+OoFokcUnvTCfo+4tJzfGTYfzx6txn1aDDFvyhwqFxQQo+9eM4s
uDTNGhSEB+MBeEdySaVCnYDoGWiBJXTQw+QIFGRSzn6fuQuHRf3jc3hrJMAbBIYg9pCHtM0Q2Ecd
8egjeoixxKJQdEOESA7Jp1Fmdol9cWojbNzS3tEgZksDKieF/zwZdx+fgLdV+r/dBTjxCEAGPB9s
5jCJhUdnYMfVGWZ0ngvNdXA/12q8FmzUaIQ1w/m8gGBNZNUiPY4n4BV5fO5oCP0R2LHMbvERbEGs
/cfn9HbBRVYZ6GTi44zgZvKAR2/Tzm/FYuTQHtyh8HLmlfICXPl8hZ7U8PBfHGVDomEZx7p7HDJY
mcoXyEHycj8w7dnKkckiS3z84OOjHGWAbhcTbBsJ7PWR9Yn8pu3+/3YxCllHJZxmXt53dXydLHF4
Ow8TeUWgTz7bmFwma/IVUzPJe1KN2aRgKf/4FI7G2B9nsN3u384g9joETZjayzWkgAhN6bwbpyUT
cJZ3dBPjAFahL7y2Vx8f9+j9+uO4W8Xz23HLFZQg542H4IpZn9qeOqcC9lMAAsiEn3rV73pRrS8r
DIYsA4+9fsKiH61Ov47vx2hUJ+hObJv4t8d3Wkf00HHcHIO62pWkAefHwvk6MqM8jdaA/vj4eo/6
eX896gB5iEh8hsUEq+PbA/LOaSDqUjf3kwF6Z8yifHR7/4FJ6sIAYsQBiEVys/QAE6wXmteVNtFd
iDy7z3avf75BQeJvrhC0SlDSHGP4HbKh1IrPYOSlWMsU75h/C6Kyvvn4gt9uW39dL95QH5lqW+8C
vq6316tj0JZdDxYT1LC4n4BTHNraRPchswlCfzDC04rJ8hNf85/XhvwAgPVwzGyp4snRUWcnWWuJ
5mge9vCzIghl0/b4Z/H3b8vx7dpAOuMOwTeBDRASB99eW9dV4YrH6eYkGtnONIgr7xAJfw6Y/DPv
wp/jFLIrgHpYJoDUY4V/eyh0IlFjwaqUW7boizbBd3Ic06K71Tuk6PpKfBJs+N6lwX5OEA0ZwyZ3
HCPnGAN5cIldBDh1ah8ucLvbWoscODX75FBH20hknwPvw6UB1PlVWB/nLbOIDgiJqmgxqXGxBWzY
dE5hnux+BGuplqyjPpQWL1aQ/bUAAOa7Y9fma6X69byJencqJujV17qaSrg4+sklyKGJVh8UHb5P
9MnCc3RncLbbVxawtUagBhq0AXYAv89YQGoQEN0Jv0D7B5Ew09rl9YSWuxt86nv+ZXX/bd3961gx
wikQg4gtwnF+gmdnuEPq1Qc4N7vftDWih7YSjhBlZ0CfCFeIgXrWUMv33JigQmZNTE6BiOsVEVDE
HdJxqmuTU26T743A4rIjdQmQoDEBuR9H2JnhNxt9ktsohIxYetCPPllZ3rlfKJuQKo2ONmwox6ab
uk4MImx4UHhouZz7MohPrY8IUNBy8+3fmmu224XZDLU9eqX4JIR7NLcigXGs0a9EsTYxb289APkh
Uj1QWIphLDzE2dyHSsyfzHBHSTnb+IUsg5huLNxoz6EQezsiujl2MRSboGhaPt4Kpco2q4fB2cEK
2dliGrwFTHMEkRyUngeCr/G9TXJjEwTZYGzpyQRiDqFgANVPOXjQbj/PHObpoWmQTo3o/PbU0xBA
z0wlo3Yfh8jeypE7EcPkgGhMnX98G48mz1/XA4EHkb3bZwJgpnt7PS28AqN2sUtBz3a6SOY+yZFi
xj45ytHK/9dR/BgPiqKzGP2qiX5f+ftGNz2iyAo5tfKcLjN96aig+OLBFLPToGzUDgK3PW9nktyD
iqk/WSLeOT46qehboYOFztSvxMffjg9awB87EWL2rFp8UyM4631yyiJ1qSh/bWaCCM84+kKC/vnj
u3s0k2/XvbmW8FJD20LIwFHFoVrH5612w6LpgwUExzAekCWlMwq6vJgQZfK37zM0EKiUm3sCHqfk
aHQ2RNEEmXA+oqnm4TzpAnkHd0972HrJDVLOGTw/ju/sSbLqLOKEftbWPS55cMXY+m9BF9g9wLh7
rCOUnBPuRwpXzHR5F0XAigBirxPFFndaObaZgBMQBuppmXY1DUTmdnxOUghF7YPiNNSfTOF/DnD0
bvBdga0LgJsTHFUHA0MV7gwBKfCnYRar9mdgY/nJQX5d1n8mb4ouNg6AzIoE/0W48rEMBRMDfN19
4hZuLUqLOE6glz0Cx0wewwVDdg0m92veeiH2jhMSH/Kxxsct9tpt2U9qevkEIbyTaTQb28NStGUK
dm40ooeKj6XsIKu1Plo4HdxmhFn5OP4fdeeRJDmSbdmtlNQcKYCCD/7gAzAz5+E02AQSxAOcQ6EA
ttTL6I31QWb+rnALb7eOaunBr0FKVUVmqoGpPnLfuUWxVmdJ4eVZ0Oewww7rMC7Pb7+8R3yHPy/K
oVK1NfO2uMc6eptgEzZtnVliN5XVfkgEcWzuqIA5HefbOjMhEiBi1T5ny8x0BdpVeRibfPaZp6LQ
O6ytCK2stu8sTyue3v5pL88ZfplJhQkSFrAyitKYRbzctXyNZ70UvRt50P6iCZUSsi0qOHfgQuz3
v7kWHREG+lEMbjU3SBIv15JSoXkQkAFdDmYm+5MqkuOKeYOrz8HvLkWugCUDObgLrPuYfeKn1ris
i/QiyknmVQH0a0fhZjrYbumeyIWO0nxu4ZaXUMBkNnZzodnqnj+HNujNPH0FNRfpdXuz8qvYj+QU
gn9xv/km9S7PpITUTKvc69IXFykUS9QsBWplmbf7rkisE+nhLw91i9450zlYt6Tp2G9EjH1tGoPL
1WvWsh+M0aaepzYNwjL99o1+udTRpuBaPQS+kqWytOl3C0WN0B1K9slxPdWeeZkTbfeZ+qTBtkCm
72Ekc5Q3QDKrfIDr9Eprfbqd9H5537iJdr/Oi3c3DQmDa2Vtnjjvfv10t1U5cHlzN5jH8YHXL/WS
+lPuEjgjVy70XEOGaeXn/jqIs6SMvbB1G0Q56dLsnGxIr9jSm9vUyfrvk9ELRj4ZWb1fy078/kMm
q3GY5KVKDCnj6Gta0VMUNcKWSHmzv2+7cY3mXqp9n8X67ne/JqQVJjceKJKLPuDo8FVN0liqctwI
bz79zEwG5xr73OJGb9zyxH708pD58yGz1Fbu344ZakcvP6bVaLuGL5ulBsdlbgJMLezWU9vDy7rN
36tQO9ri3Q0jdbSKA+S7hVbhIn52y3wvcsP+ZA5JfTlXub0Gk/DlO6ep10tviocTJ9zRwf7X4uLP
m0nXHbHO0eII4FYrTaRLz9+UFxTS5T4pOuudU8VtVDJCfEhoLL+nqlHuK4TR5wT+2ZfEVd0puuPL
YO7vXyLoM5CUUUyzt33kp2BOr5O49efapUy9lNdoiotvg9PNN9XsDWdmrS97txHtk6t0+dgOsj7h
1vDKBw1Khm+KPf/PE//l8kXGMMlYaA5D3dp8WWm6+X6GV7zP5fhI4C/3diHTj2+/yq9eMjp0zJw5
gH45iZ3aWZjJq9xoboAHFL6gZEfue96mnvaV43W5XEFqv1fDAsmhcubHt5d/ZWf2qByBSiPb2l6/
l5csC9il/ozJFsgI9MKeKW/nqoivRyHk97eX+lMl9CKS2nxDflrraGvW20b1HuS3iFmNPiADty9A
EZmHRJPdJRO5/Rn+QUw1let0ZwOxuEEvXXyqGZe/lsWS/ht7CGURvm0d8yLaAi+vfLGWRGYgbCN9
6VQ0duyjqG9+EAzN/48rHW+MWoLwQWOluvSXMKbOtquNzKBbo3fRiXu8/bt+vcf/uqqjpK/UjXgq
gXdFRuuodyuwlh0cDvEutZgmcDomyPvGD8sOclc4ZOZ03Su1L0vnVFr46nu1JQyUJinrHzMxJHVK
5pC5ZnNa+mi14zVkVNfcz0bmnbjm15Yyza2dDjqSQujRa8VIETjxge3LTGfrUPajvRfdbDL+lYuz
t2/vy6Tvr/2J9wXjPZBQHm2Ll++MX7ae5swEp6qmu2ilTv3Z13t5aflWtV8zdzyhn7ReeZqcPWyI
qLcczHhfrpcskvxANjzNznBDSVMqbISYTxwAr21BsD7YBCjdAag5WsWtrEp0BqusgD4vOrVqN/iS
EffrvRn0dcF02piZ15Vl1jfMTg0nIrbXdt2flz96ZWcTXdKG9I8ym7J9OaTeviyc6pAqWw8L4mWG
qkV+ePtJvnpn4RrR5vcouR7Xs23EuEwdse+p2sqj0qrL84Xo5cQqr76aiO82WBNl2OMEg4nEqrVc
Li0vde/g1bN90BMZYD55inn56ubKN0V9gGI5tc2jh1j0xCcFeU5U+CVviNZRBkFQPZ+VhYzqOFt2
M1bpe5xexkK2Hzv4rV/opeugjijnnnijXv1O8PDZLpqrPv76W6t3x37g7uYTOaau+u7aAul9Dd++
i6Qa5fm/8TR/Wu8o49HTpZ7p9XPx6Z8DOglGJKx34kV97Z2hMgiVynOI+Y+l03GFUsrU2VuHUqvu
jR5qh6bSU95Hp1bZ3qmfYiBM1yojW1u+eSbHDjIBNze06ymTnNe+eQJ17G8pnpEGb7/ip1WGmeJl
rfHNZ2XXXyxukoEE6XL1acKPF1ki1jkU78iZA7fvDONQiknu3n5or3wc9FqQ9zo8Obbuo9Cj9HMz
nqrai2aVyEuZMn0Wd2kR4hlrvX97qVe2GLTgyHngM1F+P269O3rc6zOj69EskvrTVG5YWEpGw9C0
n3uOsH3JrO7+7TVfeY6saaMls0nTyPmP7zDAhnJhzQRvkSjNc+MCDPip3tWrqwheRxpkKOOOTyQX
ouO69KUXyaGuI080P8zOPGVs++rtQzHAf9BPcMa+vBQQAHJxDJ5UZlbuNsfmFTsQVe6nFdusd5SX
izuVG+bvf26UL7auLlu0INF7uSqROKPHE6t21CauKbdal0V6spG7nS5HAZNvo4zeajOAk48F9INY
M1lpBluHmotDId3+wzhnzd7DWukKrfH4mK/meuhqvccTR4kDWI7lnOln5n00puv/nTcV9h7is806
8LhBOBnMFNkuSTS1XR+ThKxmCkSJ7oAb0sjWXanrxTLR97z9sr6yHXAX/rXsdpd+2g7SLAU31M1u
ZC9q2Il2ip+xinB3BdjJqEoY5WYWqvcD5dlLOM7wDd9e/7UclNNik4Bs/VG+1Jc/IBtmZtwxo41s
UxGq4mgDj0SZtNODdXAYaU1GptQYoLC+aCXN02Cs1qrZtauN+ZKsXHowJ37Rq7eEggaVHYPI6PgM
G52RcSf4ehFhK3IR6eiQrcZSuyFJ9m4yDB4+ztI65AOMmVzE666z5RL00lke8Vaynoc+/oTjTxxq
OUOunc9kq555+bvMyRTeRl48nagMvbYV0JijG8GOtQkTXt5COIKaV+GLFqFxMUMncdNzPcZ++u37
8tpesBGV6fSCVGaU6OUqXVp39DlzQKjlZAZtpphMhKCo9oYJa9CvwZmFDDGsv4cn3UJvaxtfoC5M
tZaQ7ejAquskz12f5MEz2iRMkfTsejct9/nYJtHbl7gdPC+3BJYyaSchRyKxOH7yKm816SNzi3Qo
UreDksAvczXNMyIlZoN3DC/nV3LU3eqzW0zzKZ2YuW2nx+sjISKK40JRl2xv5k8fo2rlgv9NEkeF
jKUVFllXPBeaJHRCY2jdME7tJ0EmdWfjETAs74zqQdMrGqSDObRZwGD06ux8XVZeZPVrrgKhQTEL
BgcBcRjbIwptvZssJqPmloHsNY7HPQejuPGWpMiZks56tUuYRLgnIhd3Wz3yy5BMGhZGQLoZVamH
3gqaqsPpY8yH38NX/vWo0XjT5frTxu+XFgC9ZVHnZFkF3mY7IJn5fU9x87fLlduYCbsN3wpn1XH4
0UobdppfUHLrmcTHAcff2+v0XIhqPqGMeO19ElwNu9rWjT2u2II9g8MhWQmlKm70uSmedLmae7Pt
bXzrZ9n9EAvzH5ptnmoF/LoncJEelTQPQCcSl6OvRoyFVVWg/yJyOUy3FXPPTGR02QHjZvdjrJLu
4DotgAbPHfZTxgnY06G+ZFMzdnmFVEwr4ju7jdXd25/YK+nKltWSHGx6Lf7LUfA3Dgw91+VE3WkZ
bJNu0yAeoLOoR9o/1s1sb5YzK+7g35bE1MDgjB6SydXjI8R+R0sgczhy+e3yH78JficZMHUqOsov
v7ssdlLf8Rccb2yvuSlzcElSTut3w2qaaO5WXPW6Kjmlm/k1DOYlRJJKK5O+F/HOy1V7AbFngnYa
ZStYoETY9Z706bsxG96JrftIocOHZRNRCGYO2FUEWtCjC2Q6fvB9CpxRp3vlBdZDVtCac3LPdiOv
Mi/LcddKlfhcwnJirM+Wh6b2LErAXX4v1qr95nVW+r2Fc3fraDP8j3KwshOb7y/H7vYbeTEQQfGt
MI7y8nbECVCEFtlcBF9pvpV2r33DzzP+MhTOCqStzlL90Drp/AOjb+vjItZTU3q/fDJHP+Ao2O1V
7aUQbLVIyhKReeo/rRNj7W+//79sCdsi5F3E0wxJodJ4eZX56Nr5yDkT5Z52RQfvoighK8yaedXb
0+Vo2fcA7U7EB9vTfXGsbGuifSXVopzEf3u5pgJnlDpYRUdwD9I6UAmUC692epLY7pDVifbx7Ws8
ksP+/box+ktwTfKFefnLBW1mLXRXc+PI1WUcJTKxo3zwAZLhHt3/mKeq+1o3PhATSO4BRrHxtVOd
ytl/+bq2iyZg2FQaTA8dpy4z71ma2I0WZWhj4V8mHY1P3b6RrWwf3r7eV1+cn5Y6ir9obSbIZHhx
aiiScHzS+7UyyrO3F3ntITLmhuUI81oEpUeLLEBV50TLtUiIMoX3xSysB2bB0w9xNegfZvTtP95e
8ZeAjySWu4S5/SaSZIjh5VPUhmVBe9XBr4nj4dLwyuXaHdzyrpwTmH+rzMt9vdrViW3g1KpHWxUD
+clULr0fTb7f7G1kRT/AKCT7boBShuN6e6UtQ3ziuPz1CXK6IAXcxoKYyzrWBHbFCgQzFXFk5Zl7
aeH8ewVSsDx/+4b++u2zCooUQhysQljn5Q1VbC/eKibYNj6Oan46obZnsjC9yhT4VKS1VXKoimVR
wPLK7MT786s4gGFXDwAAbmMoZwgxX65ewBmdy8YGdeCL/GYoPSgpUz12j445XAlYjyHGQe35MqTu
Q1uV1fcCz9XQoYV/0RsQUaElnEr0X7shm7cC6tGtbXw8DtdmdtbXfRdHOR5X6Pua4mx2Ted9DAcy
DvEYtq87zGaZ2BfrKVct9BBc8PG2yGzIZkiAgPUXIagyqoXBjCnZpeboXYIqw/gvmZtV7nK31XWS
fqKfxm3td3lizEPQ2+PMgAgkCiwmO+GAgfEYHw8Ku3PsQy3bzGQ8Ri8/cNqnH+i73gKRYYC9pedj
YeudgmtOC7OuQ5+pTrrJjbZkOEw31sdUSj89zGYDE8tvhv6202PTgs5gqDvLnvR30uyLLMj1qpdh
QdWiCXwMrIqog3juBHTLUEnLykSK1Oo8/QBTWPM7MxbzjxrN/ZUPvNMHg9bnH+bRrvugprlLeX1e
rQezXZr3PcoXrqdduvd24erXMTDMGgqbD0WxM7HFC+p4pYfFBDn8yxqZ+7d1hFod2M7IWDbTP07G
eEtjzReuPk0j7pDw30KjURDgeJnHM78qO5x6Id+QAzutTK40WyyI17Ee/IrnHzBOp8NPHoWK/DAj
jc53TONnZuS0XpPeaUrA6/bywnvErxZGz65TXV+HlJC8acJTSDvToa0gvaglTKKoXaveFU8GLSIS
I5frq3DQQCXQqRDuVPyUJSadjczTm0cDY3vPOEBjKyv6gaoHF2Gm2IFbcaXKnZEWEPR0LObgwznS
AMxVpjRItE53v4xzWnzuJ3peYa4Dhglh52DP4MYgDwMloUYHlT2T968GBEvsWeH3TLap37X0oZ9T
VbgjBMcKJlSp4UC54SLL9f3gVQlOuHUXF2eDY3UTvFl9bIN5ph8UQXF2srCXHmFbB/3hwRhqKjhG
SQ0ragebrFVARcVsy+xH+HNMpq0XxM4evq0uoLOg9RaMWfzUTLRdlkCwgXQzaz+WjndgtidoZYyp
9LdUWnpqpYULu08ROmj7vIzhutbmBEPJXlcrLKXeizBtwHX3La0bvGoxY2lTbflOF8DNowVA+T0M
iXqGrBq7txMixiHAjLOGiruYyK00uyo+LnVCeDD1onxHeOndjXgKPKBFACezdk1LlROE8+0CTBdJ
NL6Cansr1XTVxc3g7BWoN/79aAhAL+vNALk4Bj+58+1Z/yT42J6o9ExqZwsqOuGaOP05ED59CnKM
bXGmhQH0lT7zBF9t4F9EE5DJQq0qVuix7QTsOE70B/qd4rNNOTAN8FpuFiCfa/9Yl4MNx4VhdDyU
wTU7kZCZnoBYhbkAf9zLnkcYoRf5RIU7GOC938aWmMcL06iqi0Jrh/owcOp7QQPBE75SqmFVS2CW
0x1PkH53NAeTK2+w5nut19zP61TYtzYW4+mZk6eMLZZxYUdV7IkiSMlSri0tX+cAVLn7TUk/AbfD
jdLPNc0RuEz6Rl5F3sKIUljRxlwph6dWA7fTHGS0YEv93I3FWt5OmplgpJrmmjpz9MXw8PnVBSA/
gZ3sOdD6+lMn2vqTESfw9rV0SYCM9VMRuNBjP3t5oppgEXFL6QLw2BxWlcL0dMyKegwpMCaccRDT
MY83ga3mpnoE3y3OBtjsDG+C/QtabOJwgv46L2jIMFot84+prePSkbZFzwZs2/3XCgLAY4JA3ghH
zxk/GtBOjTMmrxd32xikExaySJ9wpXaexAZk31tePg/RorJq/kTVzJyjabbwXl+yVNzNzLHPBz6K
mF+dmbr8hlVuKcJqQUcNtSgb3MsMnCV8Pws3nX3ZU5kKjAHmKBbtMZQZsQB/2yxtBmcHu6zIAF/K
Btz2OOsXDlFqGTgbSINyc6F/bq1ilWeL1WDPNpXamFHiIssJcgbvl8gdrKXE1LfFwd3JBLMTtW4D
7vHa0f08zUPy3rIT9F7rgDNv2E6SwbJl1iFrFblT6ucNuDHsdQRKqrOictXBy53cA9qVF/IMwID5
HuixjA9t4/TV+eBOssWmV0/9APFVzF9VAmARwmmVXQpn1g5pOug/BJRHfWfNeiGvSrtSoL5yIupQ
DpaKn4pRG+pbU9D+OIzlCsnbRTbLnzJZmgftRL8uKr1CfZQQQGpwnjguh9jDYdxZgyJIn0xGX6vv
Y5ErFbXenNVB5QztpSF9hSdC5jzpnb9+tIhAzR07qLUGmRlnHxyzZ44XDH6p3xQjA0u7wqrr/Gus
ceoEhmCIGiECNum1LktqtaaxwSxX8Gqh66bal0kbfGwNNEoTUVnkPXBIkQL5rfz5ZsULrLjn1VZN
lCatcZYbmfattywpz00ZN190WiRg3m3I08HoxAl7hz/6q3mRSfAiQVNrUD7JVZS1V+h67B3aS0QE
TBiMxc5enOVDVo3Gew0ScQv4vWCf0IhDvniZn1xZWdGLoC4qjnbdGq3HxIm1j91gYfKgmTP5gDZM
5hQCKcasIO+LFAacayRhUwz1U4V6SERdMxk/gDiPz8pcl09MSSs+vM7KsYzoYa639QKz3l8tl69r
wwHi9zbX+zpuluRQull5btuDs/yJc7ulkFJ+BsIrbnBGEDPgrKYZn8w+z67HejX7yG/W7mbg74oD
erKts9NFWnxNTSOFwJ7XlR1CxCKcc7x8ehaG4rBO9Ni5yrFk/iybXmrBrBvFuJuWkbFjr5nty7H2
h/E8y9YOv8C20LzQKGuBvEQiUwZum7J/gte1+z3jNtadldbzQ1x7S39w28xrb6bVUgA5FWVQwjiM
f+gq8F4HDH40OGlIxOwBWVCdRguDYnHoaNPypRjrGoevvIL7PXFfrjW3QQntNkyKM2BeNlPY4eUQ
i17RsKiezSmds7DtLA3yY4pf6kq3xlYOM80ZrxCnDTWk6ZCOTXFZem3n7XVf5Z8avkfMGqRWZlHd
t3INy9HSPnqDwUdojylU9GWZ7XAig7d3jtZ6F3VjNmPQazozlQaquS/17B10sxyZXOf3BlUlxCFv
en34Ws1uou+yqhRZCOE+pm8x+9scKgmCHVaYaeOavnlymrlq9ChfNXXZazK9QTJWF5E+utZ9CRGO
MiMWKo5tcdVVAZc9tDrAgZESbckc4NRwfDfx2kDBKyHVM8zc1t3ObJL50suh3R9yDb3AzlWJASXT
JmKNDNtzd13VdGPopFn33apm+cPTOyKiOnGqa58BG3yEcLVkvn3JHZ1hKHwdQtKm3gx7sYIPn2fG
rgHyUqgLjA7EbciAJvxZIl+2M5+ePVPttl0PuyXn1mxJljhVtf6zLfAykWD8hQYMf92KiMei1KpH
xFkuoMaYREkZDCKPaYO4b9rLhSpSEDuLecHLvJ5pXTmdee6obu3V66K5zOKHzGk03Gjd9cyXiXtf
rT6+AChnL+t+sgN7msxDI8vxgGuLANOoZwQR4IH7VXlBXgw42rTd09t56iv1G6ZKGWVmqkYHSXE8
NN/heaDiUY+jTa5/MBxsTi1jNcK2texrx8fkEZeE/IYAO7VCvBXMm0E66QkJ1K8FHEbmSejJz7ab
e1wodmdf9dNc+pElyjFUei7v2WsIx+ul+/3E/MVSR30XTRu7rsmpdAy1lp6lhTE8aAn28DVJxKFc
mI9Y2+7RIjz+8PadfqXuwFgPE1TwrnxGirYU9aeGj1NZvaLd7ZNX9GJXFkW30wBs7N5e5dU7iYqZ
DBvR4y9sGxCKhVfmOVBlGL4fKgyFYcQzt3ag6nZyNuf1xUinN3obxIOjIofPiW71GfUbK5+bqIfh
xcco7kEK9ycatb/m77wgFDP+a6Wjm9fgZY/onKdGQ2w+S924OcO8akVz6CLYTVoVglNJH9++l9vP
P/rWKWsiGmBylI/9GIhnSxWnbSn9aFl7I1qEW0SZjsfzlRHHpwavfq2IU4Bj8Ig2juEwOnx0gX2d
NOPgVn4Ud8J6Vv5gYzdhj9YDTXJM1aesfgSnWX4UcjUOc2OL929f6ytvJ6XTzaGeejUN0aMyrnJi
wm5B3dgUyn3flQwzblzUv9pxf4OCbv+6eUdkoqP/+X8LKpqe+1H2z/+AUzT8g6P8+xdsb+v/Bsgi
JB0/3fqNevSP53qEJHLzpXr+j3/eN8/Vc539z//xM7Xoz3/mL2yR8P9gVJktgkFApEVszv9FLRL6
H5uAnPyQ3j/tkw1w8Te0yPL4I9SqbJ/07NE+8aUOjRzT//inZf5Bp4vSONJP+twUwX6HW4Rw8sVH
wXAwv4H2EsgkrPBIfY5eFI8jlxhCF2EbJ2t36aKsaSIOC8M8c8g711vmT4rFJjdck+oe04mmvCkZ
XRGCSTcVq5FArimM7ykbIL5zZYw5KCRtww87xuOqnZ9k8RipJE+pnfb6NjHvkWZ+mRfwqqFTJkb3
ziWRNa4WfQasNebVXOYIzfskfSywVNGu8YCxaJ6bFW3sKxuzlc3dzcUwIm8TSLZTwxAjronpcK93
zXLZeLK+M2U2rOeZLKwPTT9q+FxVrZ3sGb+p3lET6ahKJO7cYRyJ6VD11R5XQ5ICmLWKr6gW9UqP
CHtn/UlfzDK+oVa/tIe0wnuEfHMZRNCxZ6iQDqxtRZC3609WWsUOqORpms8YDbdAEOd+Ge8WZ8QJ
aZUmXicrzg0r/dnVY8LVqJ0i9DRPS/aVoxJtT87WtFE9DCq5Lkffv67MuXpomXCY9n03qCu9VI0I
iozENOASss/juI73nHGw2rEPIZXWptrcL33ueLtKab21R8+dpZFZelStdTOZJCanOtZA11Ro1cc2
d1onMLPezXZl0iNvt6VmYkgmpfWcLePyvsA9N4GhVEV9htdsMCQOTYS+uUKl7mKyNTpJHHaZkXyv
K6vID1qs3VelbpMrWsPwBd+3MvSbpArpwVhXuK2tHxZPD9yuw2nKTdoLgVgBfUOejpeY9HRmpIm+
fErNAv4s6B0wlpzwYYz04sLAM+VrQhpEhj/jEVWZ5TcCf+jhXVVjuFIwFfHOLWzKQPGiijEyDGlf
YgeYfy4HnJtC7NviOWyrteVy1Oz9SDIp9EAnZcO8rtfK9GBrrhwicxXDQzU1qb7r/Qk7LHzR8qCj
AMy94T29XjEQghi1ppSL0qlb6cnautT2Ha3gMrBFoSjADMmyW7s2FVv2p3UhiNfxjBTGlGEpqvF+
HhtNBmjrmw9y7FbFky3WJwtvQNyyMiOzw9GaCiOYgYjfNJm2/dTZQ3GJKybVqy7LvmNAYWNUYObT
B4UerIuouy6PsNTdMkj72DEC1XWjdrZkI0noEPfJd99P0yfKrG4aiXgWzSGeU5mj51zaH92QoEqs
4j6/qzXfJCdpgW51NWKEXT5bsRt4A/UJbu9UflLTVAwBPGQegNAa47JCVpIS/2vZ97gR43I1poUS
uKKZzh2FyuSJeRarDycnjw+gpbwvuNz4ftQPg/c+G+uBxJZazr1Oj3va6VqXvysTslxKi339lRJm
grpd8mdE0S5pXOtO6ipxLfMxK/PmvpcuvupU/8R5UfsxpeLJGj5AijLGK7eTy9nUWJgGGHXsX5NT
2Q2qdXLASK9kT1WkK6YitCpHf+dpbewjUSpI+8SCsAc8vjVTHQNO/72l0PDcmP1antcEf8mt3Xag
9FdDX+KdP7KbfV1jmzd6sEX9OeE3YG7mSHO90tZKw8wYmpOBrUZVfGNy1Zr3m+OBE0oMmJ5Guqtu
KETtSsqUTV/tuskongxHW2LsnGT1geoaTkaog7xvfb3Utx4ufXlQ2jTZdjQCTVQ+MoWAoBmdxuKx
NQQL8w+P7kg3nKqQp5d7LRbpD8bCSPGKqm0+Ys41DhejN41V2OFTckXoMnv7Fj7xivcbbcTdgAGF
t4ewng4BbNnOw/lPwa1xnNmj7INBHmX1pRr2tjFVN9u36+9TexJn8ZwLK6ADk992rWsubDVlfBej
xCbzN+vuthu75CN9qiYNdQLG5IxFpxmvLyuOz6HUiSWkzAuffTJ9Gi6dMJs0srq4/FLpytxcWdjl
IgAQ1LMZvqKt6Sq1GYXorQ0gJOmGO+zjwMJN8D8x+0uZvg2tXLeo/bWldtFaTYtTUz2s39w48Z4a
IcfntfLW69KFbB8OflJ8HhDEZ4HR4NUE8szgtztKW5Oor5LiYQAtRUonrJaShm9MoCSKdnmgfYD9
m8JMrwzyxa17PBgr7PW0fsrgb/p1XO3NxqvyTf1ev+ep4UNHTTD+7kG4pgaMrCkJe5OtNXT5lU84
1PaXMvOWIajmdalwkfby9NDiv3CPe5837/DAo6nS5pY8X5QrmsgRy3Rv4jKhkGBYwxrQBjQeSl0m
79wFC9KwXQQg2d4bei/U6Z69swYF5sYzE8URa6j1e5kk6iJzc8j5cqG+TsliGWWIT8t4t1WlKQ8W
lvuxq2ccUJwxMUN79MEOp8pDeOqtvvWBop1xr+n1zC4xZLyu7tS6Z8qoJc2M3EYgpwtcBPepBtwt
VL6GYZJem/oXRmB7TJIsBWrHqyvnllIXR84qO2u4okILTdCsreWWcbsVN1DkQZIsXgzvqViKO0J8
T9tzhpF1L2ZmPHFQNcUFTWnBKdfDuoGZb2o7SFAxdkvVIKlRcP7iGZLQ/oqotkv+RrAqH1EwyWrX
YkRz41c+FjWq8nhrqq5VlHorx/sxUVHCpqBrVg1LG4kGydYG+Y1/R1zuSO7Ep8RKs9tW6tQ+S0X1
c9+mq3FRzQVFB68lAWKWz84e/HVMY155nsjOImToI7HWw2UcLw6ylsFv3TBd2DQDaejF19We85tu
FpjRWk1n4bdo8RSjNq/HO6O2muWiKuDW5+XgYTAwOx36P2+hGOPGIm+o/op+RpUZFx/xQpszzAHt
7qqUC/yH2F3HLKxGeneUen33g93IFQuYbDCfmsI31gMazNXGIlJjIn1QM9DEnv4zbqRrRg1pblkp
LNKcYpe0lno9a+rWrULq1XTKCJ3sR8A4jRnQWqF0ikmpf5v7ZCg7t5WZdTULJ8HhEECK3CEn8lBV
O0TIQbxO4qsEv2QQUcQeCqMk+TzO0uguChuJA6d7iettgcfefWk0fRGleCNBVgR2gXlckWPEJbpJ
3qWp1icXa1dp7nllSWe66ldv+5RoOkYtR0J+ZSyWNQcymxhpaph61wIs1ox7tSzmPars4rNy0TAH
ohnygy1xvti3lVcOYdY2vK0l5mCEGXgY1Xt6lSlBrRqT0b4mPvWsvUnTxLlas6le3pk41K642uLI
+NWdUxR9HCiaJx+wmBFUibLZ0N0rWoxT+p7wOC8PsR7X6kosq+lfWKvWNPdD3w5qj8BUGeed8uJh
n+aGEX+jTV+ke3uWnvdoLrXfXdn0tKx78E6mCEdDX09pNF+mnhuukNkhHoxNxsN86rFkCV92+IB5
n0QVf3xt0fymruxW337Ksv7OPF8QV7fE5F/Z/J/LbCSRTVLDdu0cS/D8vq0HQsMCLN+84I4JK/LB
cEf2TgLM3MTfT7RXTtvkebiYBIZ4l9K2RCX7V1Xh/0cO/N8M1suD/T+zev+zTJ77LH/+Oe3lH/gr
6TWMP4BZIJXZpq7QcAnKH+p5GP/jn5r3h4NcZ4PuUoXe9Jr80d9Zr+n+wUQMiF9EFsz3MlL+v7Ne
w/sDHQE1I2joG/6Dl+o3aL32n5NSP788SHohS4KPEqBxYDYdKbIAMsd9VWQXjdK6pHik2m5Z15M+
2wVh/bwIxW7otbGxed6aeKDQ0UWHMYfJdrkartM+huPmjfAX/VO1qMQcJd2ultTBnQYzqT42yTj7
7s63AGV29JL5//ovDOkb+p1LVd9IgwpnTEVXeva7qf6U9qVP82jWxKyYc0rt1Hqie6PcqDQyOT9Q
8kOupSppT9G8KnvacbgiD2+9ursckT+pIDdKbAkWYJIPSzEUeP+gortxirHNQsMqcFtrTMtZQzyJ
N/tb7CEOfBx6em7lqUYRzMl0J2T0j3L8OuQ2ZmXk49mZ69W4gHWENuP1UjMepYWWVcPy+mShqZlT
Gs396py5Qjr5e6sRnT7s0Agr4wHTL3obkHXM5LqTFbZzPprqM0v7X+ydSXPcSJat/8qz3iMN87B8
EQFEcBQpaqC0gVETHLMDcIy/vr/IzK4WITFpiXWb1aqq5AECfn2499zvcHC+wxUGPI9Q1VTu+Oqu
HtFh6FYntlYaSNNB5ZFZTTxLIQycDsxK4ibZKMRNuNpCdaaRF5NcRNqoE3yc3Sp812h6O7Jo+8mB
w2Y1HG2rc929NinNLSPfn9x+iFSLGSnHiobEfB+WrC7JcgnKf+AUQFuCrV8WTjpd+NAd2NFMo/2S
5wY3/ab0Og7kaYlxJFd7M11EE1mFm1DonTXDaLvLxMTjm4Mt7qLTw4yYJ7kr2TWMKEa0ixVUkE+4
ITuLUTG5hqopb/Ugrc+ozdYcI2zlZmtn93kuy52Fxax2KpHycDZBaUnFn1UV/Se+RfJUUnYt96ar
N3mUu5O3hLjfcX1JIf4Oh2XumvEyWdzutnHYB496P9k5blNDOZ1GRT773uAYM2PkW+DcFycDl/Fu
QF29H5vSYWM15+q9687uPSLM7JPMAwUpHwjGe3fRJ3Of5Z68gxeMt19JmvNai9v2ZhaoeXZeGlse
+iZ7JoXjSAA9C4kuEERFXn3gjiHsC13I5IcHvqY6zoY34VCKHat+zbaBxqbIJjLPuugKXIP9mXcr
4pI7Yle72htXq0HgjBl3Y87RWVBdOrIQj4D5RjNUack1DgWaj9mIXZ9TGdXYxZGOh8vXnI4jA2yv
VudM11K7M6SDCWhiJhjUFZUOtZdyrHHeD6X72QjKHi9GN8E8M3DHqgINbc3kagArA4JGeJLs6L3k
wIhZtIsDM87OPBfdWGdPKsN96vjNx2EqtR8QoUBtWZmR4EPvmQWHRAwcMJFTivJ7252TP01SZW8D
klz9IceszLqu8Y39VLSNh6N4s8AR16c0TUKLkveTNnlec8grYTWR1rJiUrmr26OjU/EN0QEUH5w6
h1Gdc+xI90TrclW5XfOUoXpLcBU2SI5LfpiJO4a6WOzhkvxSo4d5ZRtoOmZ8lJrINScc1JYe/4md
HkjlPwl/KINLrVtKnGlrvSaFtLOJtTEc26Jz3/VDnelvYkkZ/96fHQf5ANqjqjwEeDDS8wVDoo+f
xoGOnHifxLCNcsr/iRDfSMJNPoG1NMtedLLCly1wtWBx3vgizSf74JA2tE4okc38Y1cIvzrBTOMo
S+Kyax8mbW6dkOtTnJK8JBX5WQAG56opJ6maB0wNPZxIhqw4L7lYqZbJBfHJ6s164S+zH06BWZeH
qTMQb16W/EhRH7y2S3u4gR3rdxhXtuZd0nAdyw+guV376CtDBLcp+ajyMJjKyWf8j2U9P5ajY1X3
flzgdmmoIB8p9Me+LbGoMZT30UtNBe6HpbeMw97XUi6m2eD5ybeSTKsOF32ZtWw3l4PmIuo3JysS
eIhVYerbubfPOFXlB2ssbYDcI9KqC6rc/pPKUvPTMJoaVl64cqOBMnr73o7dfrybp9J4EouW+4dl
JJMY9gOJq9DKDVM8GqWhd9E8xj3VSXMslrOCoBcH0TtjcetLbR6PMCF6+13g9+cLCRYamJnbY/LA
sdx4B7cCpk7GldTHIBLfqB2/4GV7z28w781NK+EiqLz4GlgnKroi0xCv24Ys2U6kOQ47vSJ7QkDW
aOpbMjD30jZFeSS7Mr4f0FS1EZCkJsXioqAWu4wDAdb7TRqHGIijBbLNHCfSPYbeXklJOm6si7io
A5uJ1OoSyVIsjU9xW1T+KRs0Rzsm6NoaIN60Tx+7OUHSgwN1XOyKHokkekh7wd5XljEI/xgh/E5U
hc9bETVun0UK5N2x0zbS7RGwPElXPdlzK08SXEjtprnw8tp4RzuPYYN+0Cz3xiBjau+MQfrW0cK6
7Ufp9427c9DIfmYep5TyutRMDhXiguRNP3Dj3qVeGWeXwdjIm9Eo5vdaMdV5VPAe89t5QGEexhQF
BMrDVBhdKASWdDtdT4vgkoqnHyWUQ6sjVo3tzAqIr9bZupoD0kOVm07OfBN6+6Zyla3vKWEKPgua
zwfkRVDl6TYwfiBNLMpdqhWjdYDz280h8ljSbZzovbsiG3zEQNQe86iZkuEdWZ/EwkgxrR6GrHU/
iwbw5q5xaPbYq2zmJiOWim/kTdKIw4SaBtBUwf9MQ56tv5VVm6sd2VCQJ5bfTl8WE+1HZGqxdW9M
srcue4n5WWhwqnLDwexg8HGumto3QYku9nw9Hgz7ku6oKX0qgqbr8lD5RuzHuyxzcQCfsrHNjrlR
x1+XWiPpp+O/+U4Z1DSvEood1a0aZNN/rSdv/GHHBp90EKaLpLPINXGgg9QZuMA2CDhxUrKCfQbJ
/5S2yFuOXUn6m9u2VbXcomkbuI/xJddOdMClXuQPNSe/pcLi+42Be/gQdcU4efieVk3kkA/mGpyW
5oEYbvO9NVaTzl1zxn6vrAsJXbQcMQcEtp88GeWg1wdsjdr2lLQ1N1aFY+onaS6zemMU0pNvzRKt
3QPO1F17REPV/giKbmlCuzLjeJeO/axf5qOfFlxRyS/uBc2CbpiktYsuOOiK7JIu1zl4onMZnL6y
ZqO+WzIrh7Sraa3zWFl5V9yBN8v6Byfj9EwXwYhQOZ+1UCslRwFxFH4r66k/4j1MhYTY1SjCGEQh
1oOpk++HJUGtHrci+5Fojk53MIbw4oiQODsj9RGFIMut1a1sdcSbTUFOZadlYDd2GMci/lFBzf9l
LNgSL4XVmhYndBwCTi0q2xt2WLHsOfkgXdIWV3xcqMjfc7qKEc4mFqmcOIl9JMrMLHfX0B+BHwbQ
iE9+7oPEnJzajPe5jt0lEkZOz/uul/6TjAVJcL9WNhbRNMhmHK5KEtBscOONNwztm77qoGjHsTE8
cWqZpygVZyPgZbabzx6SpXceHhL6Pu6b5D4vRkRXtRtXy87FuqE7tFm9fGJFbPBQDIReol5v4yge
6JXblRbvNbJo8n48y9Z7FiYbIV7QjXh59XSz/rAmm9qEHMoO9gPdOR/AEOdqTyM89g+iKHMz8inq
/BABJ4Wob/CKxz6CcuQJYT0NuAuCmC9c4EdMx/sYD8o2qeaHusSBncW6R4ROQoILUDLqcu+5sk33
dHs33U73Uvb3BIfWEmK7u5wS1JxkRXEMLY65rhkpe0jePs60fiPzNmuqdFpbVQVV/camMDzp37M4
xou8Tr0eB+si45hqI2nsd7hQoIoPuGj8XZL/v4v6f9lcX1++qT+06f+7fqryp2dXdf7JX3d13/gD
kCbcZhQfDpzHM1Xnr7u6F/xBv4sPLxeCNBIGitB/39SDP2iFweOFwjb/isoCl/i/69POHzSIQSVC
EAvl+twv969u6s+TPFzNLZ6KRljyOxbheFas/CSykVXsmvHQT6GBouo+cCcuu65BE2OXlWP001v5
TUbpuTwEj8/zb9G/jV4J1itI1+e/RUkR10uvmkIvLwTUDK26WaQsT/Egkztctl7j7Zyf/accxJ+/
h0YKbw+aOkHmr5RL3oRXX+XJiWbpLjkMIwSXsiRlaDfea9DdVZH/r5/yXPJy5FvAIqz+NDv1tA4d
wBjaQYx3PZvEFwK+f+eN0O3OMvT4ps18dPEasG4v/Of3+rsfP2fqwC4EJu35q2+IVSkVgUabQly/
q5PldRypKoRNbzIzrW90x+judDPzL2hQyF5JEq5SkX/+3WeqJX4PMCr4w59/UjMxLI301BTGWlbe
mG6Zn7hFvdb9uuJg/Dlz6Pg/c6lgukBPW/2FXjEXzlyrKSyMKb+sB9Vf+2OdHWXZmA/teUolaUU7
hFvM+Z3bUaZsSjWzwQ79ayTV3/zF9KYyn0ii0R//pzzwp4CJlQ0Pv9SnsNFIjWpcm/ejqOtXulJX
KsO//mL6v+lfoCv5bJvy/MUmZj2ldMFOoemPyxKVRm5cL02Rcr60tfkzlhelx4G9q7BhX9zWhSft
J+/oQ1TG4Z9n11lItYoilJs6jfpkDM+Y7edPghgkGFLFkwRUvU/cUpMPthrtK62fkq/pOIhDhT7n
7T//6O/eMpI/FiU+ObnE1Y/6+EFqcinmUI8zPm6QfDfmIDn++x/hA1owAMCD/fIjgZIe2j8yfaPE
hz53oSyxHm2YMGf2GKu/zvrKQv/8/bU9DcZjfp4wpAuv+jLJcBh3/6Vh8zkQzyI4+idh755B5M9/
xXTH2B2MZgqnPI8Pnc+1pDXL4JUV/DdzAQQPixz9oFj1Bas4bL1ioH07HkPV+XgeGMkw7qo+rd9T
PdMPzqS0I1gr9coMPI+6moEW+i0udjShstas/jaLttchbTve4DiXkV1U9T4ZWHP0Mrf2/zwlfrfS
MBNAfxF0fKs19Y8mT5tS5TLg26hRww7wdnjy/Roanr+QJQH1jfvqEWsyrMm1YuDEhUFW3+4as9ed
L/jB5OKVWfqbvx7IPJVMNn2m0ToUloziamJaKqTFkoLmGFSRUffB5chV/pXP+5tV59x9zz4G8xCB
+do4VA360NUIVULSxXvNkkd2lXepNlxybbt2RgrKZ6FKKcVVTh/Q7p/f/S8x/ydznD2EddU6tyY+
n8K02xgzJeUOy1cn2XNPLVGy4RH1z79y3omfTSYXo1e2EX4D8gMYo9WvTAEUvlSqcNFg8dcShVqr
0xRaLMl4tHwt/OefQ0v4yw+yZwW8TRATZxjZ6hQy9vWyaHpWh+bsWWpfTAW3TtrluPZ2QsXWnvqp
+U1qNfCYOUf2Tq+il6YnXdKRunNHXZwL08zBiHz0nFyaek+Se2pceoxKSnCnQA3115isq3Hoyeim
gEurzN+V5xIF2Qhl26Fy4h7G6oTTzS7lfo5GoMbPLIor4TVHO7M9WK+kilBqJKV1z+VvOWeZSv2D
l/m06RR+LB7Lnorf3kzZgg9AdEQSqcLn0NYZ3P7CjEy4+b5tNbpADHq5s4NX1ecO1cHMxF2Vk727
Wqra9e8aLN2tcA5m3sBIaeSr2bJshp6bx18kaaQP3SLSywY1xyOX5f4B2V32kPvxlOxNY1KKHL0X
lA+AtdOOfoLetD7TOligV9KgRB8aMv/1XvpNnVApoOttpzo3qehBGos3fpuSDlnoQbirdEtL9/TB
NU9o6Eya4uq00vfS49dq0cQCJpCXPcX40UFaARX5vUtwmaGTtei+k8cwF4xrBkM/aUgPxEUMP+Y6
6wNUZuQVaifULHM5zM3g5AHV8pwLbt4vjX2LIDmprxrH6tBaenIBj0UiHg3XLiGnVdyijrBx7Boc
umhVMMDGW+giK+kmZds4eI40rN3ICpBfDFrc6RdmrFWfXUtRoKE/Ksn3pHyCL0ndGeLCkGbuhfVS
plELt1Bd2ri03ZrW5H1USuJA3DpenOHhwIR5O1Anyy49ZWr3dGK5xoHENycpup384eB3HEFoy+LE
sc8NBfUL+PSf1Z4m7RE9JMGTpPmhOLaTwsCb2gVtqIOrUu1ygJrt8fgznTyVMuIbuwKneDUPHPj2
zYJIqOEly32N/VEWBTZucVfWoOnJwWT56Q8T7MU7VAhWe0la2qHriLf5DovIqb70q17NobXkrbqq
Pbt/U2IxaR/IFaXJAeNY+THPqDbu/SJBakgfrfmGQlR6PRVksg6a6KsfnADmjyx6ojqmjug+JTOW
wuRPY6+hCtVbCGfyuEmObQnZHoB8nX5VPiZEu7ya1ZNdSAo6y/lojXSibH8UrASUU0gw0b0yMcZE
X64Zikws2ckTitRUpzfuw2RpmrVvfLJCB7Pm04atrbzpDp+JpaT4ZtaGOChyw1HgSEnfpHQ6xYzQ
u67f61SdnIM+gDHamw2aqh3pxsK/IJk1MpFZHMb9ZBaNdqvmQvZfvaQR5ftuCjAkDdxevpdu7U6P
Iqm6+4mcp75TrIasGcJKmb8yXuJIc5jp+2oSItjHmBEyf12H/E7fO0u6M0Wsru1AxR8tEod0IiZZ
QQokSP4WO/xfUuG/zmePl5MK/79Nzir4tfD9/I/+tut1EKpz9aLQTxPCOX/AzvNXXkHzrD+40yMN
4L9kO0d7/p/MgmYaf5C/huVm6PQv8W35Z3+nFjQHx16sA0gueA53DiQm/ya38HxD54fOeQ3HdVaX
QrvpWTliUYRJ0X8EjPAl7j/89Cru/tquf9amvDTyikJUgDVUds/IXIV3WUodv/X/1Snkfx96dS5I
yfTa8LHpdg48+ji1u4Kr7bax14kI2XtmFedxHiKpXG7oRZmIqMJ95WTzwktZG/XFJJ7Y/4CPGkME
JpMu2faVQ8xLI68O3hQcWTx9A3vBqRou8fPoaQCeg4dNH3PN3TKx+gY0T9OaHFtvn9rZcnA1++O2
wc+n6p+u6d4svNFGARb2Ze6ekko9jXrub3wv5/f10+ALRSVySHoRWkiq6eq4TtvktO25Uej8PLQD
sdlXugKtGRyD7qlIt0XOOlHDZ5MSmFEedkln3nZO1X8Foq6/Bk1/aaasAjP2KbJmtHSH/WxdqHZ+
h1bwlavZS0OvAtMDZTK6Bd60md9PV3XWGzexr91uet1rsyxHcWZoZ16LML82EDTd5DUE+QuPvbbB
AXYRT15m8iEzbAhptNjZ9NtvW1DWzW/p0OWdDQ8nTGXzJjaH5OTI6d+hmv+zEpqr5dv1zCYTqcrC
rkfe7vT2N4jUGx/8fDv7KXK49dWyQxge0rZdfF3Qql50mRlcbPuaq6C3Czuf6qErQudxkXtLbnzo
VbijGzbnNGPYEfXErjWabG9jILjtmVcBX1EeaLyKGZhM2bFNUAOXw7T1yVefkt4WJZu0LcLBS7pd
AcNjP1Ih3/i6V0FP7T7m0szG4wcFi5Wf7kn+vNbI+lL8rMJ+KctlTLqlCBECkbJ3OGPOnlLbHn19
KUdd0WOSxOgyu+76d7V8pT/7hadea2Zt08ZwXpuLECbJTRkjSUZe8gqi9aWxV7uxa9EMBYcCsxLb
uqjzsnwCLWR93jQN1wWMxvW7bhqtLMxcF2aTq8MJCrq2irYNv4rMpdTTBvfFLIy7NFrG2j7Nhja9
kil76cWc//ufFpWinnsj0XkxZoG0KHaq/MTNc+P+Y64CNINWqaqsjA9ti0TBHvfm8G3bS1nFT6WW
jI44Pw1RZB7KSX4WBtfKbWOvwscgd9EsFs42VBfsHdnTU+mV8rBpcGOV0lKDp+a25cHzMbkErIbE
L3vNWvuFj7l2BR58UZUm4lcSShnS4Op9V5Z32x57FUC00EC7Q2oMIluh8LC8S72dvG0z/E/K7E+T
MIdxYbf0u+EDmu0cB7nVxqdehc7U2V1bsueEMz6qwmSBdb3M2DZN1iTkDg7KrLuCadJo9r4TOrah
wfx+2/teRU4Ra7LK6doI3aywaalAE+R88uqxlttOb2vegOfVSgpVZKFYFI2+HwHPbfyaq9CcPapb
scXIYAgvFWCjHUWBd9teyyo0pSOyfvAWAUp6/KJp/XV8FultGltfRSYWqj3aVkuEgzW5bzN9eg8H
y3yF3P1CaK6hI6j00xRmY4qJubgB3MS9Rx+7bTvn2t46MJWm24i/uQ1+b5MLRKjb3sjqxNlhltAM
CePGo77XAw1oWL5t+q2rJZUquFJS8AnHKhyzYhf4Gw8/+vkL/LSYmIltZKB/RYg3Al2WVfWJC+1r
BI2XPuMqLGOZ89jKEWGqoKlQcAmA1rfbDin66sRZaeSpUoPBZfopEBL55L9zAvrPtWTNLAa9lWWJ
ZQtm31nTLo2AdIFRb5zbq6DUM92Ro8/ocSKvCaB7WmbNTYusE6yCUrWwB+j6F+GUPLEp57sY8N7G
sUnm/TxTCj81xr48z5QCdpOfqA9dEvibYocmxOeDjwPySUTtIqTrCxzk0ay33QN/kQL1DoLUZWaa
QPjZO4E+7no3zzYtgvQgPX9sg8SkEgPvu/QbgIFlbe6TQBs3XR0AEzwfPcsmLZs1U1DPG9DuAd7Y
yykdNp1lwRE/H90ZUKxMPqPX+nhb5OP3ZkGqvmUpRFz2fOwMYvyA/FuEtHvaO4yNMGjv4o0vfbVj
QvkeoXgiO3ZBn8Fq1NXeKJvXbAF+v2YxIZ4/OljIPtFnHh12ACKNO1c+bnona8oyRZ1FgQURoZXS
GJCNwXA/jL6/cfRVdNLbK7Nc1KwqMyp3lLOJf7/tuVehmdRjNeYNI2cNHNn2VCCs3zbyasNs5xht
fMDIpVajcrW+TD0ZrG1jryITu/G5gPOGNn0EECVmh7LsVL6inXphjvirwJSNb8GvgaaAOmLaDcsA
Jd3fuIavMXbnfikAGQ2Dq+t0PpbDpmPPL32SUAR6NSy9CBUkalkUN0hPtr3rVUDqrb9MfqB44gL6
767btME7a/uCyh77TnQtpwd/unANdWXF4rDpidcOP0GjMJkQA7G4uAhdbqw5fcXL5IWpsca7F7Ol
j6BsRdjgOPdWWN37ChbmpqMD5bPna9NU4vTmTXzCurAfWv9GNvG25WPNxJ/wq1CtzUZmz++SPqxe
owi+9DpWYWgUNmh2Or1CWmm+zgacY9ik20J8bQepApfWu5JpN8m4P8Y5qndrBC61bYqstscSbHCn
T+dJXWttuJh1fPB7bdsWtiY74uJnzVBAGDyp5JPnS+NaOIv2mrPrS299FZBF4NIlFzB83+BOAQ/1
qGh73Pjsqw1SYgSH4oXzq5O3zccF5YYbWV7vTNsiaO0Mm+g6HgmJ5OxQZPc5ACi60k6bvula4FYP
GJYNHfFTlsZJFHO1T0sYodsGXwVn3biD1yJcC+vy6Nnzm3mS27Ybd7VPzpnlpLZJcFp0v+XV0gCZ
nbJN+Qdq6M/XlByKbOdarLKzMiX+7lAzup2X9dPGybhmSLR6OXNL4wdazV6u8qL/lsFRfLvtpa+i
tJeLhIqos27Rrud1O2PaVuv+U9fw83WnR6iFiyAv3USVIqy427tBqW+cK6sA9RoQYHT4CAAy9Umk
MMjSbaf6tQYYmZwilcmyBTblrvDpWHcFjlqb3razul5682LQ09d74YAS8LrX9eq6od6z7RjhrI6w
cJ6SvERiHtHwCJFpsCvgR42zcfRVeOaVkbEVKTdKBlkeAxwZLvC4mbe9dmcVop4n1WSolJUwHoc9
ZgtzSFv8a0b2L6zn67YLQNvLPAatG+X42J3aZDGiiWv+tgWdLp9nF3vI8lrQVo0b+b0sbwMnWQ5w
ntXG976K0MpBzxjHZyhUPug7tIjFURPGa9P9/H7/V2v7P6kaNK/Pnx33rKFytMyN0EtmXz0kbXdZ
h21B3TRZhOWIu20JXrt7g0ubFBQIJwJiZ1yxewPOS3GI3BZXqy21nukPH+eavyJwq/vGpvk5L4J8
22Kz1gTpnBmbaZFupPqpv3e0Bk9ygf5v07OvNUGpf+42syvcP3rf3WeD8h9hMPXb3vu5Oe3nVbgt
FzHlfeFG+JpmJw0EwN3QKLXtarvWBXllGShTMXvq3MRsRs/Lm9F0tG0HmXXDm1ZpVqN7vJky6334
4Pjq3OjK0TY+/Dpsu5j2HI3hUUbXUaP5xgHT0m0iNXiDz1+8Z8yYWKVMmrER94hjy2s5+OO2m90v
EiGLzGGW8FXztEwvrc6ZTrFOY+m2GbnaXB0dJEqVsJ459tS8c+rK/IGU1ts4+ipW0wE78SnhxUyq
L7FN8upTz6lv25xZq4Qg5Vvo5VktS39W0TTW7q51F3fbLrVWCpWQT0oxxk4EFBafK7+wQyS5+bZ0
5VoqZKPXy1AWs85ktCtjh6HCzi43TshfzEFHEvK90Hh2p5kOSh/LKxr6t4nWaNt4Pt3dvGm6DP5f
5DiwLjmO+bSFzPm2M/baO3laGrfzwaNHY9r1b4SDydZiYe+0ab5bq1AtbVTqUz26EdaZbxvNsS/7
yna3XZnWlnwgjKoz38ONdFV/yzsZXFgqqzcOvorUBMSe0BffiXBocQ+JlfdHoWnbtLB0BD//plYP
iAakkhvNmEV9buzCOuIol24qyf3SbJPbWWsVJZp9AzeMI44e3qU2W/Qtbfqoa3lPJbQA/CemWjW8
2318puBAyi23heqZ6fbzthq7iPWNKnAivEP0fVnN7t5fQPlue/bVYRj8FiANk1CFVKZhAINxtyF9
YBTbhl/Fqu/19oTXDvOd0vZVVqXTHjLUsO00bK62VbMIFChPoqlJTdg8kOUizRf2KzP+/Iy/Oa+u
JT5gOtMaUJkb9aLrdlPXdFe5Mw0XeQ3GfNvrMZ9/28kT5RJLljLYjvOjNPT2HtTpnL7y9l/6C1Yx
m9o00wY9f0Eb1NVtGxfVniQWk7+h//2V3zi/69+9pVXkCun6TBrXiSw5uReB0JJHtvHx66YXtNYU
VRg2GPzHieCLpSdppN6xgwK17fWvVUWlB8JJG2wnWmimOk6tXUbB4MbbdhJjFbgmzecG254DDQQu
zdTH3hFdQLEtv7xWFhVO3nPBZOoIW3NDuzPTEDG3uS2yjFXcOgIOONB4J5pdMYZVNY97K2+CjaOv
4tbRYcN2Czdwjea5U52CLlocuWw7bBvW86AS5z4WGI5eNDuslSgKfWCKwA+2zchVyOKyOqZJxqlP
V6X8hke8ezXCb3m3bfRVxMI0iwdDcupTdFyHpjYGp1bhr7tt9FWsDjrmkFTaXCjrA4w/KD/td5nU
5jYFoLPWGQHMb0dnZnw4PwDI/cXzjvFgaxvXmrXUaNJkDnmNeEWOoT76epdeL3iKvbLen+PyNyvZ
WmuE0nVI3fOs7CCpJ1iKDXgUBnXwpjx7qsYYR+16SpXJtiDQ1zsvFYoMLxwvsigHHzq7lbf1aGR3
mz71WoXEpW0BIEqCLikaTBYyG9szg9r+ttFXAexOozvpkkMy2NPxPbt6C0MFY9xto68C2GHCzPbE
earTx+GKqqKKllZtkwc6ay0Szi5tPiWOG7koZHBwbusO3ldKJ+y24u1akmRQdC8Slp6oKc3lQ+/H
9o828DfmcM4uOT8fB20kWnIwGR2JfRD6pnxMnWLetCFC/n8+eF5Z4zA4HoMP0/QwwKaETZ+85st+
nh2/Bhgs4uejl2ZN37Hm813BMmKXOsPYx1xm03aLOdnz0UGGgGGrOi8K1FjHFzEe9g94Sr7au//S
06/iVaN1TOpneIbT/glq7/B0wNt506QBIvP86bPG7gFW1kHUdZl1C25Xvw6wEX7cElFAap6PbudY
hwrhB5Hf0a2n9V7wPmnluCnxB0X6+eidTr+l0VtB5NlNdiFnUWJgMg2bVjKYLM9HB7C6wOx0gyhe
cpRVjlV+FYlVf9/2ZlYb7kzTQYA3Ae8du48PqM2g2GcoQ99uG34Vra6HEXbqzUGk5WajDs5SYD4E
DGrelJ2z10Il+LPdJPw6jmbqPTd1rjCh1Vtr0zJvr9kbjtWPCpRcHBWOMR0bfYwPtZO9BnJ5IaDW
cJo6dYLapik5gp6nYcUOeVmq4t8xg/6n2kDT8/Npg2EC8Aefwzy57uJqVMK6RPmitoWrvwpXrJYA
K+VAA4Xk4O3qtnWrqh4k4aZpsxYtpSIOQGkMcdTUug4zQsuesFpSX7aNvorX1oLBijk4Nh0jWkV3
yMzIGShubht9Fa/eFNQx2RAtEkGJ/YdVFweJSdi3baOv4nWRuaVz8taiuJwnYL5GfByVZmz8rKtw
LSv41h3uYVHSFZgwtnDDPCu3vm569rWSaYYoO50reFFhFeaNMLTmHff/Yr9t9NXuuuiiVG4/a9HQ
DNOjOSX5Zezpy6YsFIDB5+FkexnQkF7GGHwuZjTK7DaNy/q47dFXsRqXo9F09RhHnqPJELoxLrWL
ENtWsTNP8ecTUzy4ldTyQYvswZEhDQUYBJntNmUTbIPno5ux1SfO4miRqopkuWgK2Txgai83rsHe
KliTUlGGTSwtMrzcQk0yjtLYm32qbwuotbwp8yzfaGyev9Sh6pKfht1hp+m2gPJW4Zo7fTV1gqWm
n9vmSsxzdmEn02s3thd2EG8VruzTpjf7Dqvw3BcXJp3JH3J3LF+7bp6n32/Oq2t1k5RcA2esKjB+
62FPxf2Es2/s9FGOew6GfrXrLduCd612Qh8HnNyetGjuvHFXJxZsmKXuNo6+Cl5wwzqMwIUl2Zqs
Sx2nhF1LAmDb8W8teUoRagUgxpNjNzqjfQlZz31fk3Vpo02rw1r1JIJ6VpOvN0fVG3FEPWg8ZbLb
uDqsJU9KM+269OruWOdJcejnAQrvUqfLj20Pvwpfu3dEatDdfvSCqT0o4XSHElL+tqXtDHT5eWnL
xKy5qVkC8e05XcJLH48NpOyN02YVvDEA41iznPjozBWGZWamud/toU02ZaN+QSDqdDSILlfJKTfx
KTtgfr7cuHk7bZz1awXU0DV1HfswODBy03cgs/prJfNk26xcK6BwgPJSWzfbE1xRWzvIIpGQSkS5
rTfaXuMN877CrBDq/mnMnRZwGV+1AoaybeKsNVAYlLh6nCfOSWYgRRAnyPvcUuOm3DRm8c+nZZ33
I/Ny0k5pIz/Oo1N9L7yx+7QpotYSqBajvrFMS3kxWHbx2TEy+U2q6jVlKLTl36/6zipi8143Z9vs
5YWYlZVcOaSiYuPoKctyquvZFD0+RFnZZfqV9IGL3eR4IfpH08DZ6/togjCk+ldlbYrxY1dLjE6E
tmjqBm5kNWARmc+WF3muJrIvTQW5cgcNfJqtnTaXrnkpILhBdbOWONCjLB2s/Is2WZKmMwxCRuOT
d/4nEwfItFneuuDZi0uMNdPyxhNehjFL4svkU1/1DYazsu6m9kFvsNyR+3xWCow5f0ScfNHM0Uhg
m4IIz75pmHKMyx6m3pS8j2cxYraCY6dg0tVzG7+pDWzJr0s1AZSF6jf4GLzaZR6/lQOUiht8j/xF
O2QIUrO3GH7ifLfDp0GfvMMsZ6f9ULQtBq80NFTyAkML39klCmud+jDoRVHy9wsAeBdLawd0JOia
aB5NWVjVLdRM4Hn7sbVddV2DvMN7Zxwn3/9W2tJobj3hNPpjqYrB1A+DUabcvrBw8T08FE2RQDO0
lJ/PPUA80TTNoWt82/iyYJIrmt3oN1kqcSibYr3EMmcyvXoXmBwVWzz4QE+HSTzG9W02V8q5bxMs
HJuD72ia6eARCatyDhPgq86brKvy7DbAD6E4BdxNMBHyYiwAI9WB3b1afOD/96CB8crBmA2bwKNw
Zqe76XqraMAu/jdzZ7YbOZKd4VcZ+J6DWBhcANuASWamUkpJJZVUWm6IWqRgkMEtgkuQr+TH8Iv5
z+4Zd1WWpuRpwIDRV9UqFZPMYMQ5/znn/2C+NYE3Jxig7wPcvWWfCLfK7qwgVHhPNR8W2yRwpkSt
MAHbBmwmaCBOzHMyRN1sxwzNktzMKeb9Fs4vllIDVQrj3mVYk9w1IXCYsKzS0sJUD/ZwqLQ0UR4A
TcVjv/s8cTvP96NiUXHf56KfDGwHYKajUh8wGrgleFzyYh/AujB4Vpbp8nUgobeWW3Spr6yBmZ+H
X0uDYirdWelwV3S31LnVHkgQNQwRQX4Ncd1NE6MH7whDbcfolVhZ8DJRZZ9j8LEHOdp79NZhFGVq
ipWvXynMVbxvPgnBncKIBlDERdnFNWA8c++ai2apji9Y2A9Fv8Gwehu7rGjaKXYXPlA+1GzBOAiG
ZuMB2cFJKkYOPmsWRqqeXxj0hvE2qiXYzdlwNNmDB6N8CoBXBm7XDlGfEEOwzIECUsNXavGMvvWl
ZZ3Ew6vpct6Qpg4PmJC37DbqUUylgHKDwFMHgTqfaUU+wMJd+9/aeQL5CP5h61cGtlfG/SWEpxCV
651f0Vl+kzAH9XcyjItwTSR3MJi8dLodqsM8VKD8jCnov3ElHwEq9dvq0l+LmKlz2Nk4pdO5ik3x
YLE7+CD9lC4Ecprlwdye61IuU5+hz1KWfeZrsKofAo/Y9cXjuTT3FoCruEyGAgo18BfcH9abguY4
jjONk4E2KRBoVbkm2D0814M8hBpmt53QJGDYWUgm2GftMEcZ2Bz8tdz1r5g865Y5AZEpGDr0p8OZ
JYL94BKxCQTfsuyfVDOgNWILkKnT8A5kUzXBT76JRwnGjOf3oHaQBf5Zj6DXLfGtYc0cPPHFGyRY
xlNtfHy2eZr9Vz0Y3t6oAnTNRwdsAq0T3/ndeJWTkrnPswR1CD5wC+nUTudiMrC36jvYUCWg7NSK
bmcZhOhBqBYD0sYB6DkC+pz2m55PmYlyjiYFzTxLH904L4Bb+VXgv44ekjC9t62MW+BuK1QRtrD7
tOYK/phj04LR6aYVKF74330sYPtAvuBrHec8iRwQo3WCo2GOP4zNADbeZmrR8ILfgUn5/KUEOERi
NZeOULCWZePYuKv67giv9tEMKq+Dgnt9BuTRSvZE+QPOizCYIglyx5x/WyoQ6G6qUM/jdZv3gu3w
bKT/VUd+DfArvFojeY+DfiwreLZWtZySwtbNvI96f4W7K+AUM4DaKD6hwH6EXzdsTsNRj/IeZMB2
OCOG2fkRHBW/8dJeKPClN3pwPRhZ3ezIdDP22GcubVnoozMPASiMhmhWy6Re4wgAbKDib8LCB62v
0YtiQNn4s9MPXj4Ga3uD2L5ECcNgILjsLha4n4abmdrOXaCMCGRJAjazHXfoBaf+AuhHXGuYUpJ2
AUBeOx9g3yYuwB/Oit74HQhoBSyBjox3WVyX4WiwZee58z/D2UwDjbVO5UBncO1D0wVJA3K4e7Cw
57TXNVDmoPgUpCyqaNfQyURkQyX11AVrG2KX6zmaKtakcNZncr3k64rvKulhJ2vQnTAsJCdZy7y6
rDNQ5kNQOPrumFwnw8q97gZELxvCEXRZF9Zv1hkiX5MMRsgmutb9LJ9yrxUICZwZmHuhuPc1T0LO
yumbP88xOt7Ay2rmRAPEOpz5MIHnqfRIPgN4swxzdEtGir5YGVs1xQnKQkjpXxXYrUu/7VCWiu+x
AxKmEoCVY29LWDCOwc4E3VSVSdMUbPmy9GtnLnJWgVxT9uE63zV6tdOlT+C0T1KAP5XgiC1WbAJV
0uF9XIt7N1sskJTZIaQmhbP6oFqAb1ntPmFXL73nMVxC0HJLUOfDnQRwtngpY92YOxONvJU7v+VF
RNNeB318EKSPJNjcgIpNoLrSrlVnS+MUibN4og2s2HsPu9MtDH+BiECs0vvNBx7MwQi7XfjM3qyk
IpOEIYoSMCxmwwBD0xRosSlKPCCB0EKCkHScgcmVLWaWQsq4/hg3LY7yBPgrMTx7bp7kS1eC5A0Q
IIF175JMKPWXT3HVwYYm8WZd8gc6xSUvkh5sINIkORjxXpsA617DB8yuTVfhfVsQEIpk0kDzXYhg
MsHthHuOP6pV9Br8GZ/RHiJs0KsG8lcU4N8LVll155Gfi/KTXkfRfA2Z6tiS+A13tE90bGjwVQFb
PbmEqUCrB7lIQOYxSOwh9oG5LKBc+9oWZa4Sn6Nl/ZPVvYI9r5pIAZBOHwwDllYO7JHcCYU4lqUK
nqAl9sFJeBRDIzCYGRFBGaTFCbjtXb4vitHiCVaLowfEHH70iWvsjdtupUcfsWaF/xzYM7yqtq5n
s6kS39Y8f6rXuLU3+CgCm1w+6tpezKS17ANAWNHRedYFNAnrZmxTL64GqtMSxn75bZuDsbWnTmu2
XX18Pwi4pza+H4DWNpintHJ5ytfQVGOyFB6vBzhMk9a/BCPcIzdkAbeNJ10PgChQvjIQWmGL1TBP
TvqllaXAqTE1dYOQxFd+teGxleGLBY+edklHRIy/X5eo3p6JGqfUw7rkYXjuwOsQj5JiPwHZCg/s
BibDYrou2ppPVw5dM8U5+qxCzPIhfZ6j86GxZnil3dpMGziCh4BqTiMtWvBNeDk+Vh08PT5ydDwW
t9MMdFObtJiCXj4B+Vz1Z6jHFjNNIhKE7SdDUDP9Bkw6bcCSM5ML5oShSDjfVTEwg3kyybkT+6UH
qjE8O3rvYqpVFd5YJzTvRvFCx6oUOF8rWX+asYng+UCRUwLPwHk5vgW8z31/4dZar58JOgNvFqRa
4hCOnsHs9DCSDw48ago8klHxvVKqnOoUGZIRl14VV9UTg3VVeV1BhGBbU+I9/Cxtj3cyrUQeC4x8
0ZhjQJP6LyDDe/HNAvsBh+Rp9og4awhcgPYoQkfDXavZUHxZYhPh9rHVV8t1ODe6xtuml6G5lN5S
Ak8qi7l55A5hZNJ1QUj2ZSe7/mBI4fhuGlVV3QnRFXWVgJnF6jMNpnuPXcDyTyNavbrrMZ+mamfL
wfP6ZCJN5N0VXS/ZS6WHedzh5Osd8I2gZSU4FkOsSloym5FhKsnB+GMefwIpEDbjzkSiywCNjbp7
1/jQI/GUV7wEdoV5dgsnC4RkN56dB0jPY5U35WYSvVdlUzQN4a0nrWPnZpJ+eFaus9aYc3CxvgK+
rgKBtV6x+9y5eHEibRsztjhtZG6TNSjteEHIXAS3MPKrQSPNm1APchPRaPRvIcMJuy3dVGEnnH1Y
uW39NRRk19k6CjeksxO44Jh/BlESLhBFc0DwGU7ngCPSYAM6u5TbEsxsTF4DqZZvhL+WSHZDRftD
PlXk6HQ6tqq6ULUPRFiCb7Ia9gSw+ihjyHf11YTOLrsfixU11qAAukomIz5hcBY2UgVXTkQRP9QE
JZFMBF7Z4cNitixMuIxWcpGboGq/yqCO7OMY0p6Cu4YoGgkc5p+Ca9nZymyMHcx0CGYWdHs/7wfs
+XScyF4BZO8OGE+FvUUC0p4fP1et6tw2UuvU3FV4i+EZUa603xmOpOY6mKwPvD1MS8NigmLE4voS
dCK2Xk0BHvQRpOU5QHP2YpG+t2boFYRVc5p7SxjD0pMFHv9zBcDTWSlR99QDW0zuQY/HcBFKLT1a
bFA3fv5zIsqJtNezHO/VZIq9dqS/QHmdXFVN++emC3xxosuzehhDxEnrXrSFTWZL+7sFWOebP/XZ
T2ekQrGavuHtvO8DRc8ZCO8Px4j5nUIXTK3fVP1Ph6TkTI0EL6Ha6xYYx3IDdjMMG6lv8j0IxQZz
cXBzlNkQMA/LfqnRJElg2f2i4gq5VtlKcaWwkAYIpgi9Vpf6XQwopOebheMgijDbmPkgJeAv2M6X
+Q5W7TEgyFXHwkRrNNBeenHYgGs8KVpgWVvUxMi66PdsYv9BWeOnOa0QsaIs3byPQ6QP28nEgzuz
OZ1fWzLQKqvg0PJeLfgfVGhOp7ZcX3FvsovdTzDV8861amNY1HNFAVaM2xUyDLCcqy8yqAkeEMIF
ukuWBP13FLQ9b1mBK8SJMdsNFYNntk7n1pzFNXBXh2DKvSPWAON448YfKi8eIQiAOmqvFNMBAjLA
DMZogBWztZ25RjfiPF7Bf6BA8mCLqD8/Nq+1XhbmFbLqjSoBxxUbcD/LMGOmWGbsmNh32K4KJHM7
oPbofFe3FrWNRAdTXbgkByOCVMhmkb8vu54LCiGmX6UtUgKyX5uxGZZGm1p6zk7ALLh4uqqBloTZ
WDXbGUDq316J/wtb/OnFDKN5+cvl587+ZTs238D/a5t/PV7qawtCIljsw7//+Ef7+5/lS5t9Hj7/
8IcNVviw3IwvZrl9sWB4/x0Tf/yb/9sf/uVobT8sd0v38m//8rVFKnz810DDbH5A6EGQ/ccG+Tj9
AIRMzOd1/TwprV9Of/V3m3yA7QOfBzC7J6D5oCSFysnvLvmU/hUZOihGPOIMIv5xyf4Nv8f/Cmf8
ANb6AOFQxvjRF9FCuCz+7V88WORD7adxGPEQQCwUG/7+BD78XkrEw8OjxbP725+/N7KHw80Pm08E
A/44BJg6YvgngyMhBj//3urNA/KnNN0WOHA4vcl2kZfAg3N+cP3aN4fJeAjmo9VWsB+OMXd57pgz
j4U/An4C1mvbp/EIOycAMeelzIAaHstMrkITYM3boM3GclnitAL++uNSCxEnbin7dlPZRX1iepzj
VMvaLZuWzUWd8arIX+FGTMx2AeT4zoakDY9p9ng5cLj6pyvhKz8bo1hw+Cm0y7TxIR6ypAxhBZy5
WLpPvQKeZT9OAD4/QKPtl3NIlJ7JAAeXQdYr6p9hNlKDAysc5MkOXPAqYavJn/1BrV02F6NGBtnV
8FtdVwP7GgLM6JQ4UeN0LxqhLmMP1kEJXHw7AMHpsnqItL3qSx2y8JmAOENSx8WCrdZE8adVleqx
N2OzbKWLh6sqajpoNbGmr+0w5BS+wqad0xj05f3s5gHismr1h6Kl4OLyjrURrKQlmn9W32uhBs/A
nySqVblLxRp1d6p0wMYyqhY/C3jvRQn2qPXjrBQgSg1GrWF4K9oWHG/cTEapRhc/dwgfd6QbzU41
fHhGygomMOaMww9BHpirZgyYynq7etAIRoNTQ9u5GlOfdL6XIBEsP5vYmNs2kGpJrBqCNjUQzZYs
XEN+aDg8hXZkRZCZQuJtWEYLuKenvEFCuTUk7GscRuA8QpEN4IjjzDQEt2vdz+oMieNk98vohd3e
jiWE+RoYaNjugXoNoE2jKdnUMZjyCeumBvifY2SWBsZD8WoClqvbiUD5y0bIYfV2nlBkOGBueoRv
UgBA9bYIgg6jRwGE1yxivOnPLcqCj70OvfJLtCDm3hT4HH2G8gskHkaDnm56Wk3FmSzhaAunXJiN
pdDw1hbaFCSZtOacjIelxOaeWsX7OOmdXrpN3xlnzrx6hkofTmWFyB7QGxol69BL767FeB4mF2lX
6XRZPFuem2r2HlTdD25bKAxQJyYopTqojtPwVo29He+FBs8oc5CA5qdalXWXwr1kUHfaK+bysmpy
e+7mcKovlBrYdCUhgc7XZkCr6r6fnY2QRDeYR5vGiuePA4sr/xWf22t3GAbCsLDFAhJbdNUD8Rq2
rO1uxDxBXZJkYWpbAOWuNg6FtjHrCjmoPS0jFCJMi9JKVgfwjLwSpg4hMjUGjmBF4zx+zgEcijOo
94TuCniwvoaiGebMr1QDJIVASJ4S+I3wjUH6j6HlKSgoWJJzXZw5PqCJJua6aDGLViMblzlyp1Tn
R1cCtB5h58olHdi3tmxgW16TfBw+xFQJAmcvBzohSjel3Az5EoIKTHTbgEGvybBvvQFmcV1z/Cnj
baXOOPQdMCT1bMuzmRjbXiG4L8Izh82i2Fs76+5MD40SKerTdX5uimmCdrd2M01LK3ofSibY2Fml
aO1lghcFEEb2SO9GfKf8j345ouLfKd+JzIJr8cmPK3wcfPv4JZQuonNUUaClo8uyfKpYaF77JRev
YHLRLmvs0j4QnOMirS3H//CKCbEeurwIxysG0TqFjNPl2N8IfgryMbYbuOhX+Cb8Pt70eYRMD/3u
wzUDx21K4rULr4ppJd86X7T9Wb1UncH+XRYGukCoIAr24VW14LkC3z22D0UA6PRAVpKfWd83r4vz
xGvJMDCYwAgOIkcDGjpeVmReDxG1EUsFIphv+W+IYC06vKRNQ2AgM+YdwGJ8FZBTu3V5imfSQCdG
68iS4v09ksgdFIUMmlq3wIJ5jKI96Hazn2gljNobMIvG7drk7tNM/KI/oCJX3XVDW1S7WZjZ209G
uTbFgeF1Gc99/iiIQHh4Bqql4GFiFPVKzDeO7WFcUJpMhsaNa+qXWGwpIM3TfU0j/qJmvyIZoFLL
7RRaZEW5Ayk5lflI7opCiH2Qwyh6iyAhj898avPLifn8mxn1rJOFBgvM1+mAmtoAhuSS5f7YQnLh
ejiAlwznOdgRo4YPAb29wqw4o3BtXvhdK6HwphNnaLBtGFikKYCA5gAmEpTOkdfLjQEe1N8NKkZz
eNjnFfaiBdbSGXWcNxd9HhcQA5E83vW4fJUEdSOK7Tou7CJHQxSAiQFU23SUFWQn4tXrHbR4exNp
FzyUnoKox4GoO5dglyOi5VPxCJcUjs3MOPnMsJfj+3ZwYUq6uQdcPIz7FTkvH/TdSkx1CKCpllt0
N5qnAZ2rl3M802bLdV5d9UvfPHRDPT802mOPHnExtEyf1R8AQbOAX7QxKiyux/zaZsrl1G+YMvU9
HXrIR5xWHGdMVIc2q3Kv2JuybHv0oywegXW0D5VEJyzsA+xtUDDlpltrQbMqKFmQ9oyH32BS0xJM
zwewWETWc9eVAsV85gXQHQPkX2jHjuboGkHAYM6ILSbYdsJyeEm6aIVfqiY0JyllY3g1OjhdJbVT
5nZgefsF3RO8yYoAvUOJ4rxH4/XUl3hCNRpUsa5C55KBKvrgz435qpvjV+kbX30I/MCrdnJobZ1O
rXK3IUc1h6FeeK9VrFTWRKrnKfw9u2kTxSvjO446yVWrOZ6s7QuboVmytglqMeYZinv8BSquvmOy
FRcUytSnNtZjlfko9X0TIYNVUa1VEaNi7zg0FPzD/TaINeJcbYT/0GMfRvW5kccvOaD0rDXEeOkY
MVtn7HhwpCWd7FcVhkg8mGtjlZKmg92hLoGZPvMjv182Q+CD7B6SwX30lMakIEaiyynz/HL60LMJ
s0FYT/JFiFEu53qZiqdGoqiceCEBba5DJIVAcFkilYkhsCoZMcX31U51q5ICdlEfBlSCsPQlhj+T
GBTcartyFyFznny4uRKpbQkM6Yqq14rD6LztPK9J3NytUYZsEJwiwNX8s1zH5Ye2G9i8RX18xhl0
PE4T0gBlkq5BMz9h3CW4GEvG58TEHmp1Zl2gSZm597vUC9vSbSvAMvIElc4+xLSGZlXGRacvUVlr
UbTz2/kWcnKoNwuoqB9qHRd2EzcruuKiNrA9ohBgh7BXKPnooer3elQT64wAe4QqnoeyduKkV98j
8JuvG4QFQDZWw3IZI6vyE9TmjsW+nDcKsnTP67Sf1kZvLWiyIinqRXpJh+n/zwrEx3rvj3zus0nb
aE56YL+fOyjLn1C4Hb2MFGWjkxJPFLi7iEebGDVunR3t7ubUDjaG4TF1y0s5jPMVjEvGPNWBWm5b
oe1XruNmSJbWTY/obsPxgcy6ZimQgiEofaJGnKpQ4j+S6MayzUIb1B+M9dRXFA3FE40gECQWMYOf
oWn5GGdLUnYblwOGl2D5++yiRax5I8HOXpO57kG6G3lE/FTzPrhBBhw+wQoXZagedfJvpPDBv+vL
ab2npGjvVytnP8uNKNESUFgiEpKb7lsFLr3eIIjCIRSjdq4Tp2UEXuUy8gnaSbU8l3Wom6SIGh8u
MFQdNUnR1LdyxLGWwJBu8hOkJ9WVi3lQ4uJFXyBeK/SaREuNgD6XqIx2TrRjIkU7PQ695XmylLT7
Cmk2N8ncI99PUIFr143BAUdRncYcRIL+kahAVaurmzQ3mItNIkG8hxZkwuDWClt8MXE9PS8AlHyI
hqVab0Rg6wl1kXkOkgLee142knhEuC6G5mYBJa/NNADVFKebidGkQPz8YJAN84SNATm3AsXGHUby
DaYj+GpGNKAwecNBMRXJLFtdpnSey69QNMkLanfaJnHsApkBWuoOA2R/goU5O5RMFz5fDlHA9Dbg
lf1YBov6iulkJCVLrudPQWfGB/A0+y9scvB0QN0Le9QI7Tsl41B9tC2YLmnc4KhIeD9VD+XaICGC
WjuW6YhA9cZvYnYFkmn0hM4AdPDxmFE4Qw/R9AQDpmpOXNtrOGl4cGRJJqDgHvp+dVUadrz4EmMC
dUo8NQqUM5cYhAfwhIfPtVXqi4c+kS/WxsMjxi1AGNQejap0RLn5AJ0OGSH+d3NbR1X3jPRGT2kT
oQoujG8f47LUaA1qYrwaj+Ok5IBjAOlbkosaGryHJqZ7aOzBPWla7wuJJ96lYHiBEsQi6SEBZlj2
i4PZwhYsz/EWpbBZoYCtxCXKIvXrOjv34Ca5fgmd1fkGGb19GdGVNG+xsOpzlH8dkOMa5eYkQp2j
ALAVffTpbMn0qGGm+0wIAxArROSHXhhajNE2ovUErqjQGlGzw3G7WasmuB8YWnyu4jIMurTsdByd
j/WA7pUFBjGvs+cKCU94j35TdOl0unLplzfFqrwwhTm3OG5g9bQtmhXxYK0C/I9mjiRST6bplSua
pUbAMLQPvhgRrXc0j+XGEi6/ohpGzc63RXWNoJixK9BG8YxztJ/zTV4N7frRn5FNJbEceo3dZzBY
IWyxLGPYtpvUqBUvbhF0qFV0bUjHCxyqwSaH12WRqLENuyzqEShu0IjS5pfx2lie9NXgR7f0GK7i
L7mCPDk4PyGW8uzo0SmVg9YrGsMw9wRT2FWyByWc+iC7aEF7lhHVUP/eyPhP6WrX3UvzcTAvLwMk
sx+Fsf+XOtmRe/GPdbL/GFEUASjuv/7ze4Hs+Dt/E8hE/FdQJGlAeRhAtjn+5O8CGfsr3l6G8yIC
ExtR7f8IZB5+B/VquJ+DFY0qEgbt/1DIfMhnPsFcpsCILaUcNiknktivJLLjNMsfPfmAUKN/CwNp
HJNVPo6+U5seWbfhgKYPdgivmyZpjusknR9bpGTV5rvn8oYYd5x5/dWVTqS4VeZ+FcJp6ACqQ6LI
RqrzQCdr2tIrjDR4/ntouB9l+Z/v7Pjz76Q/R1eJahiuN4TXEGL2k85yVya/vqm3LgKjMPDt0YkW
/uSc3vl+CXO5hR4I9bNSP7P6q6HlrmjfK2Adn87p0xMw1BYCnU8U3M8f7wY9NsotmNM4NDba92i5
PB6i1XuGA29cJeQB7EzCAP9BOf3xKnqCwotOMP9wTKXuhiXvUk1UmFXa8vdKGT/fEC4VxpSDa4ul
fHKp0JmyQTLoH/qZRWkY6hUNikX+zizFG99PCI1ZRJRTEN5PpxImnIiUCu4fmrlXGZ/E3SjnYrN2
UXe5oEr5znI4KXb9tuhCAbUbrS7+MX09uSu0knl9hAz2EPhkZKkHLNQ9ivE4l5xyUuFpcrAKkeiD
Dg1Lf3JeVdJ8Hg3sdzLbxlZAABX5jEN1NTpFd2H4eSznTm6PdZsiWWGwfde6YU0VJ+Ur+rRmlSFp
nZ5gjcLGDxMsMzHUUaH+Ujn88J3bO+JwT1dhiLZFCNlRSNGzdrIKRwtJQq6jf+AK/rMDuochc8ms
gER+RtYwdbkHRvSI4HtYz7WFuXNvUJb+9TtHT0T9456FOR7sp6DsBgG+3R9XKQ5B9N1MeMiMezRj
jiAmHy5hmawSuyA7J/1GdAOa2ci+AGr9TzwElC7wirA4DlC7Pm50320sIEOSfIDAc/CBXU+57Jab
ht5aY1eUzwZ9UKWfoTDRZ2jD21ee4dciROH/nYfw81cRoZEoZjgJWIzFdvIphgg2VgNCvQOjVf8Y
jE1+RsLoaYIQe6YYmwG0ItXluECpRjMNpgFzRc+s09479d0fK5JY8TjTcISFhGPRA2zMfnwaHdp9
+By13kVQLcEOeF/3cRXoIXzndn/6znEZQUJsTQHBy0xOpgk4FChu2ehdwCY3zNdzF3bf4spbE4Tx
6GkuOrRdIknujbqUH3997bfuUFCCQxLbSAynpx/v0LUUPAVMfV1E9NxQnczBO80DP21Sx3v74wL+
SZl/WaUhFZu9C8Zu6uV8MukY74l4Zys8bj0/nCBoo+c8EiBXo2CHjffH22g1osbYxvHFMHH0lSrx
0UclWBnwRMoyr84kjOk2v35yb9zYD5c8WRs2MqZGX1V8EaIt84my+6i6t/z+1xf56cw6ua+TlTGj
+3BCLS6+kOQZcoCg+1m/0yHxxn0geGOMEEHx8E7nIwkPbOX5qjh43pqWKI/EDB3l8gaObNtf38wb
a+2HK518SRDn0SOFkd3DcUSvFdFuVO7h15d4Yx0cI9EA53wUMfITizKCCl2DQXuYOxhiTpgZiSpp
N40MLqq8Wy5tof45y+/f9ogQh30UYNvEsXg6vTrpZRzQho1LSrPrUdoxQfjh13f11oP7/hInSw3T
dGgTQNPgwSxIEHmIJs4O6f2vL3J8009eoTDEx8ceFAvE3ycXoWs+GnAXigNeVCi45zBBXHCcD1gG
TXwR9R+HiL+z8b219EIRIj0gFHXs09nZEa38TMNi8SDZJZHsuOq8+UbZf84h4W9f0R/XOV3iFGMM
4SRm9MlUSFRnlFAKDEi98/x+SjZQfzjGlfGxKwC9licHN9G5UXBIKA70Omg2rZ+Mi76eymUXQR7t
3wvG3vy2vrva8dF+d06jCT1cFXymD7VEPXasz6kh3+piSdoYNlRo0TW2S8UcvrPp/Xby/rRKvrvu
SQxIl2DyKgyAHUxxS/phZ+Mxk/05qq0FY49Tv2QYGEwoRhQURKy6uij0iyzOasCilPc8m8tafZ0h
v61yuJQzpsBaYGMr+GSjv5KLnWsHCOcyoaj4mOVP7HTff0PHb/C7Z4aZpD6CKUdxgNXEliKmwCPM
UOVMRP351+/SW9vQ91c6OVVniN+jWLAWivHGkO6qX4tv0jxIVbDEG9+bXf0Nq/3Tl4JZiThG5wmL
jgn19zc2oY1jDldeHCahkjU6s+1rbJ/pig6HZXziU3QnkZC6/tFDCVygIemmBI26MEvWrmE2Nufl
dBOUC2zu0dwQwpD3vS6yN44x2On98QFPnnxejlAvoxg7f6vjLUGAiUIMKTC4srx3LL+1V8LGSUQh
Ui/klCcvBrj0Ae3QO31A5dZko/CDZPT993xW39q5vr/KyRNfUOfOB+HwGqjPdjSXs/c8LP55zf45
T9Tfty40+GAxCYaE4DQeL7UVmBnC+1ahctlhHpK951H41nfzxxWQf/y4eBRBJzHaxAuIwTrBsFgS
mZs/E8eg4ylghMNXirBTs+exHZYVMl9xyOmNXPhZS3pMDXbvpN1v3oo4hupIihGcndwK2nYb3g05
tmAsfW/61K3P83t47jevEfAYmggJ0Hh1/Pl3mwgLWhKoMigOZXOZrzyt7K4U/TsH48+5KA4TjHH8
z1VOVjHnK+6wL9TBsQaFv8FnmQ1ksV9haogmRHYZ8O6xU6jwSPEk7FBvJDfunU/x1i72/Yc4WeRO
SFTgGW51ddaDRu3HGXpIeKLQYJ5gcGqDVvz3RJo3r4kOuvCoXMTktwfz3eMFW4L01YivcF8v6K5u
HRrYUCJm18vtr7foN9/g7y50Eu6gf2w0E4bvDuM0Jh7/LKAL4ZBCL9w7T/G9C52E8OUxazm6GGA8
+eMwdYlDB6vg51HXbX59R2+uzNDn5Ldc9b9JO7PduJFkDT8RAe7LbbEWqVSyLbcl231DyG6Z+77z
6c9HDU67KkUUYTUwGAxGgKMyGblF/AtPw8vM5GwDBEsh5ZRJj35k7arxUQrXLgCLo7EVnliYY9Cw
FnKiVUutr6QoPEXqL6yFNjOv2U62uGa610fz6h8tHmq2TZGYlhbPk7m2fL7QBui+Fnys8NRpwH/G
Zmunh7K/z37EAeWP7AaR6GgzOVs529dOuJFWPtvCbOI0qRuKpXErphZyGT6GuxVawzxQyETaY8D7
a20reVvrMdDNOYshpIZaYQ8/GMQwdenALdg60nPbFXvEvG/Gsj5IyT+Sra6kic4PF+bVhhnN3kWJ
haqDsLW0FqwrWFbhyfb6h6g0aKzTprz+8RYnj2swYRzIvOKZ4lltI9VZGp681tjzNJa0eFd5fyY5
8no2UrP4HUV4T7YwQZqBFvop8BJUV0uAUdZKFi5NFlUoxQQAjECbqImYl3ityU6DhKx932YVXkPm
SoSFBcVDleq6SZ2YXomQA04XJD70rxA60lOo3vdD/jlQ7zV5TQJ66ZOwNYBWtjWFtpgwWSGGV9hZ
G+Qz+izpZ6l/pEG28tkXHiU0W37HENZMXtP9wK89POnB1B59pKjcNteLAyX9Y1pYXyPUKh9ku3zo
o3jt+bU2PmEem0kupRbK6qm2PzndU2R8b5xf17P6VRRaXDrn45uz5exwmnBMHpCcDU/SXa2YB+PG
HDdTB3cATNxLSt/bUg56CySimDVLVyZ3KVHOg88TcBac7i6uJL0WnrDP2YzZrjSAm8obJ/55fZSL
cbg+Ww46XnRJhLu6XrR2LAcGl6hvJkR5UNrlF1n+/I4gNHqg6XPDsEVBtHzQzUifD0XNutHjA0oT
1l2ylhKLIzkLIsyYCXYh0CaLA3F0+p1Rh5/NCoJsXcWaGw66/Y6VrJkOdxfOXlURJeSsWJdSGJbh
Ca2rTe0XW7M5JmW2hWiykgoLlyQ6BI6G4sdr0Uk46QfQrm2FLv2pUiDLKg9q1Ltm2IIVg//Vrigv
LR3EF9GEnUPB7atEnIE9sNpaX1Op2lTJA86fNJiCGpAVrMrhsYcx6Vg7H0DeOOorM7u4r9BFkzUe
EKomlqZAB8eeYrFHDj71AgCBEL/HHmATQJ5tpTjeJgHSvUWJsT/kXlGvJOvi1nIWXthaoM0qjTJP
t+SMmxbjIU96XC3Dvt5nxM1Fl825XW2puiry4aY0sCW5reYNutlI0seyC8nS+yj9FnK8OdVX61HJ
b7kVgWKPVxou85p+ExuGi+LQR4SYIqwUnGwoigVteHoa83oThDkM78DN4ztr0PACfcc7DRmd3+Hm
hXu2leVR5KdJRTh5SDaG9ZBUL1P0dH2HWfpo5zGEiyrUy8FSB2IU3THPn8P2YTRWZm1pGZ6HEHZK
WwrQDII/fCq2unqfqbtSurHHl1pZSf/Fe6KuQDeiwgMoSiTIeZ6CitJI/tdBC0shRPvvs1/IW/B/
/7RBcZKzyXOz7raJ4xUznOXQKnmpQmfiBiR8qqJP8DWaj/S08LVbc0rDjdO3wxbFBftgyUm38b2y
OlDfU05aVfcHM039lXlePHd519AJtGkK4sNwmS+RlISlrMiMX33IzTHfx22JQof2TxpW9xofQJOm
27lsqBXyLpEOXX8bZvJKi2kxoc5+hFDTk5uq8iEAhKdSuYc/g3DXw2qzbHEd6rpp2WAm6WMJGzs0
7LhLmpwLVKXELqJd5q1h+tmuTSbjNi5aWCXjeCcbhf7z+mpZTGWdW6FO5Z8bu3CzMXs9zbuEwE2R
yEfQuIdIUSbXzsxua/mGvcUjbby9HnP5sxo03GXkSTT5tax5tg20xYgID6ZOp8GQ7tvyMe5uVA2X
9GavSFuHemRrP3mxvguVZEdVadd9v/4Dli73uoHEPE0vrveiJVPf2EjLdPMrJfLurUZHJWvNGmUx
ac5CCEljR6FpguNlp8ufpqKEA3evmeXKdWAxa34HEcteVRDIqhUQREqLb9xOo/ivwWrhr4YPXfgz
SVZyZelaRXIiCGTO71dVSNLJ8/RqdArGlB6nESG75Ei1OVhTQ19MSZPLlAwoA617YefplMkuPZOU
HOxxA4wLCOTfiZFtlXB93S0OyYIPZtL5om6oXm4wShJVI5xepm6w3TBU3Sb/BRNhZ/RrW9liQlg8
iVU+GFu6sNAcmEhNUbOV5yBxB++fYNyr7d427qbEc5G+K1yabWGTbXTT9bhhmVm378d/rif+2o+Y
/3628LLG4jBRWHhR9BxAWWnC4xT+uB5jMSmpEs3PcwB4ojlQaheBDIQjPDlczwz7ZoiAMJef/GBv
wfuaVqItj+h3NCFZfC+ejBITnJMxK+1U27RGpyR4uD6kxf3ibEjilSLTkzhM+HYNmGfT+xsRkfes
5LMIwkFnacCb8ppJy1oXVqWfersgmPZJN7jOUzWtucq8foQ3976zeML21A5WVA1eR40t8uCEfIzj
chPVH/Pwdm4FteGxQI58Y8ifIyM9GFqLemyz8cnIeA3yszK34qYCY6WPwpSRByDWI+vB89bcchdT
xKZBr+sArKhLXSb9NCHzZyEsdgJD/qturel2Mo1v2aDlK3emxc3kLJCwusq+NAao/2xc8bOSxi5i
A1A60o3XrRmirkUSsl7xKh2MHJGyybgp1fxI6waYwzbLn9+R+WdDEjLfzrK2QPmVDQOqNhzilzgE
w309xtr3EXJ/1OHaVi0xJusxDbRdVv9Ap2z334IICQ9G2NICmTSz+Six9wvEweolbvmrGA6VXe4V
tmj7IONrgIgniZYqyaHPpo2U/hplyBbhSqItz9jvQMLn1/wscHSfGYM6d5dqL/Zo76TKXvkui+cw
ps860FndQKL2ct0UTW/lo8rlGz8kCxQXLEyQ3/kmUoxdlYTKHSpA0cqLZ3lkv2MKazVH566TDWK2
3bOsjDsyrhiKlSCLJxQoRyDOJlcMcUMoZD/gZT/xqsh/xYm2MbsbPXzpZBdf9iGTb/888wyVAx/o
u4lY4jzkizM3aiNncKj1B5l8KHNJ3xZe1B/qOE9WQr02YcRtnQYimjqU71QA+pex6jauWh1MJJCk
6aZ2kAbj0EIFog7yQ14cnGY/PyL7uN7Fr7T/B8Nq/2pa/VjLjRvPqhFTMx6uj39pVRg6aHJQWUDJ
RSls1e5QeIv5TWE4bLnKKdmvDEeXoV1Z4UsHiQHG2wC1PuMZhUXRRyMyuHYSnRL/8+j/ogl2fRxL
WXP+7wtbYRR4VJ4QbzyhAWmn5kxu3cT+12Js3YoDMou31+MtvsDBdgPPVJAKlUVwRxAbejk184Cc
vtxXZazvccGF7jbk1o0Ph3RTJ47vlmYMN9Qf0m+4NusrP2JpPc74NqBhlB1N0UFIs2DxGCaDVvwn
1ZddWmGS+XR9oEsfzrQNpExgkrDNzH8/WyBxNrXNhNb0CQG3x5rX/qz0uqbYvbSZsSWbmkodQQZb
fBmkDMtxzMcsOpV1hr6FHHSuDBpo2xXFzxqFSzdBafAd+wwtWdPm6gEbRmy4UReuRsTpotMo3/v1
Y2ckbpx/V7zUTdP70clX9uv5CBMXvzUjt1VeM7rsCM+zMHHoUQRtdEKg7AmhMrX9Hqk3Q3YTDt4n
pUAEcw2tsBjR1FUo8kBI39iS5ZocJlJiRqeuhrz7nEO73Jhj4+a6T8nU2vjl8K007P31fHk1Xr0c
qC5rMB9gHNDLpKl1+S1ro0iLYPBpVPy09nqyLdM7ZCHbH94LFZpBcZ3hVI4HvXdhInTxcTJrNwDe
4q+W499mLj+EN50Depv5FstTPWDCpPDL4OSMp1beIoy8MlL1zSclAPQY02awM8T5cqRjIJcaDAhA
QD1PjibcTjdS5X1CswMk9WM/vIxZAdWtdDXJ+zC25kpGvd3yCE9nUlEc2ofIZl2GLwvLHIOpDk6c
NTOVctPTkYfz5za7Rv9OX3El3ttFCgWMewT7t0I5WhTXT6wiq7I2DU6lhbRr9zciv27X/0ywsU2j
lWNpKZYB5ciau+EczcJqSQopDVBrphGFnLua/jV9kawJKPQm1f+4fqjTdgUZCiwNAJQIgXLQIwli
WPcnSf8VR1yikqMShyup8nYp6nTEgSWpqspWI+5vqdJI4ZRSCmpC2iPpYzlErvM8ms9S9qJ+dfqV
F/FCZhDOoHTGqT73lS8zo0rVwaiRCTvl6GZ4koRkx1fd26vxrZ07XKj++fOFcBFvXihnZ4QEIiXM
ap75ipnsC09xO6RMk2D2TO6eNHDD/vBrQpn3Ngnh8f5YiT4vM2HDuYguLMMqsIfeHimb4CGJW/Cw
ySdv71nFsQ6PUQwxtTV2dWHfeH2zV9GuKzoUX+BUrPyMOSXf/Iy5QQRXScbNb07ps0mAoIO67FxZ
MZ3hVm1QGZH/HqOnMQkPdQKrWvs+tv4GovJK4LeXABal44DWpl7KvVKI66WyMsuas82ZyIqhkEsL
hz73WgovFCWA0QN2nAkJ1BfFHKZcGxpjAtp9Gv+R0dlGrmh0Y7xpAx3BrXTziHzLYepuMmmT1yvN
zoXtgG2W4jssdDpxotn3vEGUox9StbJ+KgjeJNGXqnpBbSKKfv75Z7wINS/ls89o43pvSyh9wRF8
jsaXHEXINN+Y/mdrOujm0bP3ef51Jea8PoTUOY8pVllQdVUKmims17je1B8C4ybM7yLvMPxoqs8B
olX8R0eNoTqsBF7IWRBHXO3moieP7HkjORssutNM98DSCZKT3r3I5XP8Annc9REmQ8hXt/19Kq09
9t8+OUAnQv3lU8KQ5DFwGdTLlaodB97HQ7WbC7ue7UDInVw1W9kGF1rkl5GEu6uN7TPSyhRi0ql1
YTFK9desUnc8uTQHzqybS8iEyXdBEXxS1RQlrc/eOKwwB5eWJ+9YCvMm2mdUHy5HO9TeFMnzaDtJ
UtxK6gtMSgCImFqUuyufczmWLoOeZvOHbnMZa/TqKcDjIoRKixyO1twkxUc/pZV7U+o6kt72k4LO
SmJ5W0tPd3OXUE3iU4AzUaV6j9d/zMKRx033928R5t5UuwhBbPpyGSXDAkkrz3mOrQq1dGszIU0T
BaG7Wt1em4D572f57EDLmp/z7MFK/OgU9rbPrL3dv7xjaA6tch2flVnW/TJKXZgGJBKH5TopN5V9
0Fpn22DAZ+vVS2RvJ11zo1a+uR504TbL04j2DswvrppixzfPutaUA4XaSwJNokM0cBbJa1cOk6W1
eR5FOEzUXPLtsqf4ghj4oQnUm7Z80HoKD2s4gMVAChs3zGS656KDejoYXeu1EulBIW0HnK845Ib1
S2cB7pXat1dueYuzx2UZpzI4QNR7Lj9ZMxl2XyIxdVJHEDLTw5i32+vfZ3FAM/OQ67EB40NIvbit
QVJK7OFp6WCjcI8u0k7yj6vVxYXCAxTvs0DzDznLcVxCs2mYAykB6u5psCsD1UUl/JYuwVapO3MT
TsNedqKflB2+/7dBCumBBKdfNfM5bE4one/L5FORoxLljytpuPi5eFdRkqIP/MZAzS7gCnro/Z24
T7mQdbR0zTxt4YoMewMm4vx4MnnUXM6illR9AlUE5oOKzlj62eOmbCrfkibcF7SbrWHlqF3amWCL
KCQI/2WJ/AQMo2L+b5gDUbMbTSCxNwjJXf84ayGExBglrYugcYansfkcdcMW8/eNimTe9SiLeX42
ECEFMFKTVSmHCYDkNEOwrAfoHFPxfD3K/K+IN6Lz6RIuJgWXXRQHGMugVps4KXflcBcPH4aoRV12
dz3W2oiEVEidjIYwsPJTW9T3djQe8+BlKL+qUfX5HYHQUaHKCmZIFqHzbSx1CM2yekp53OrlkzJq
97W8RXJz5SKwmAlngYQDChgXvjTzc7NWCu7myvwCdIy/vaw0Vk6lxe8EPxUYlDMzReeFfLYZVWmh
OFnMd0IXwB21Y0yX8EsT0VbT8+DX9elbXLJnseZRn8VSAI4OUwQuxNLr6WOfefIhHe2P+Na8VLUV
HrJ0/GHK05qx8WJ6oHpjsx9RaxUr10qtpihIAUKw5CbHIQmuSJ55f2U6WleYLwwr62tx63MoR1go
R7P1CaOskU3XS4NwiUWt1chjDnsofCs5v5QhVK5t3qrIA/E/LucSaebCKorkf1A/1nCjPazv4mtB
hIUVxnba2TPKJlaOjYEIqnNv5mv6IEvzNRMnqPRRwuFidDkSryjB5jvUOmpLK/9SuhJVeinKVx6g
C70bLJnOwgifJfJbnLswMjopjpPfZFGpgbVL/k6qKN0n6B6CKlbGrV9N7Q43RlSyVJROUbkPMJMy
zV03xemmT0ztRglCPCiDyT8iHbNKXZnvMeK+ef4z52Q+WyODr5r/AwFVqptjMYMl3m7wEarQjBtb
P7benebELq+9ZrXGtfy1AW1pumVDERNmSCmRf3RCOlr1DqK1Pe6zx+vrf2mvoVL3bwBhbBoK6Fo4
UWXiwnMHxNDeVXq2Q94ppbwTfNSn8HA94OJVa76f2gqb9lzpvZzNfqRl54/cho2icHbIaObbFPuj
jZT18S5WMYgpWz+bZetQXmvy4ntlID98/UcsTis7ATc+/XVXuPwNSdSbGAiqnE7K33AnnajaBPGP
6zGWdlaq9dAzARlbtmjLmvkogaheTBPQ2srqsdTqrcTLP/sbxIJfr7THX6uPb3L0LJowq4qDLnGm
sfeEqry3PFceR27K4wNNoF3XFCjd/p1qI5eydodK6u31oS5uFwZaLlRj0Tawhe0CHesiyHT2pKw7
VLaLjOx/+/eFwXndyNqQ+PcHL90qeAdNyN1eDzFvm2/m72wIwjqQhgnPmp4TQketMEZDXFXu6rG9
ieQvufZkYIq2dnldXHlnEee/n+0qjdFHkjYxqAhjwgHlSQSRtyg+besRMzhlf318ixl/Fk04m1JZ
Uu1+IhsjwMtTWX2cD43Wr95RmOFM102UIRDCkcUvpdidHL2yF+LnMvoRRcf3MEI4NZy5CAUGjoaY
UPzhYIjbamTLmhCYj5+/ZDYOAF/Q474+Y4tLipcSgPC5DPzGcqIFRpEEMoWuJGrvmjx3o/TLZALY
bcxNYqGNq/XIKQSUKMIWi1d7rTi89Mko5NG91dj4dVn4ZAj6Y93a85o31F8JSCeaKC2hr49yYZfi
X+dTcWuhrybuxpqWhrPaJ/Sajpaahihle8DJb0vRYpsH+abPVvaKhYVGQN5qoFE4AcRLErCR0fIU
utJA4NzIiz7qMieqiozg6DwZRnhs5WNjrbVt5+UrLG+QrrDyAdSrSNUJO1QlmVWJend0qhxqd6Yp
fanD+B4/USTt8dT98+OFzRBIO4BQ9EMMoTCS6/GQ6EP8istIaFEWyn1vP1z/cAvbx0UM9XL7MKIM
EoAXRaeGBuWoe8fYGjfBcN+3T1Vob68HW8ySuU+BWhrNELFL6fVcFTVsZE/69NrHR3K9NPRgr3oy
vmxy/yyVfs773ny5HndhCYCn/R1X+GyoniaTLRXRSWpc3b+X7ed6TVBkKQTDMtlKKFy8eYnkvLFk
J+mjk9PbuDY0d1TMu2EFCj3/TjH9EAiFcEBTBcacMI7a7FrZ8QliqaB0XnJrjUG+lN+QCyC8OjN+
XNx3B6XGUVe2otN8S0SiIdzjuLXJvM/Xv8dS0p2HEU7JWss8Hm6gH8IE+Zpkr2J5cIP4/VaPvl2P
tJRx55GE05GyW6lVIwOyxr3UVZg7yPK3wShp9imbzN4l2p9TGnXU235P4fyLzs7jDPHyQpb16KQ5
z4Z1b4a7DqVsiDb/bWDz/ngWxrHGpua2GJ185VbvUU6S8tNc7ImfYrwbkqJa2W8X8/v3sMRWSdRp
RmN5Gvk90aW1vNqtZ43HNv11fVxLxyXzRyMR4hLlOBGIN8WGE2eSBzImA6Flpd9VTb2V++pDlDc/
y27fyS/VixFQEpxyeU3YZTFdQDaAQUUODdDB5axWXld5tSaBVLPx9qmLbGsqGTT8KNkUFmS1CQ2n
n9cHvBZSqAchtOVNfUrIXlE+Ji13kQxxxgglj7q+1ZNih5nuO/b8Gb/x/6MUthH0OjH7VeP4hF2E
WwSmv69SLPTyHgO2Kkhu0r6LV0Iupg+3ufmhjpaN2FcsJgRjqxlErCa7ljZ7RHmyNlcaCYtB4GDP
5CiE5URttEGqC4gqtGH09hnMZtA+rrYtF78Wz86Z/4Rgkims7qQIIkRxefGFvYrROeQy+YdX8OoE
1qjeqN7KDWB5NZzFE5Z5LOVBlpXEK8LowS/7zYSB8XSvhPsO5ybZUzepdhsn37Fkv56Wi3P5O7BI
q8NoQkbIQaNgrdxmOhxF097R/P/0nihAC+cjk/UmTKfdpF4dYkt2aqiHW/mxSvBw1VeGsnRqItUo
z0wljk6ROI98nxU2KUEiQznFVXLX6d7zn49jBtRRbEX2BAXty33DVIOeqgshYjDyY/asO4+o8r0j
BgJKcAr4xW+a1ZmR5q2BMzBdiqME0y8dq01E9f16lKUbAHjjf6MolyOx/Q6tGtNnn68eMm3aDfgR
KOnRkIyVA+WVKiheZs4jCXutieckauMNB2XgV7dSYmD/AZDspmmDAW8s7Jl8rbEeZAlFxVJPzU+R
mjzUff/d6q1gI/nTcMgVH8t03c63wYj/gTy1EzbhMrLKlf3VNn1o9jnM+lrzndsyCuH3hUlwsIam
PeHaoiPdyUMIo941lZWlxYMAmTHD5On3i5gRr9CQoqH+fJqiyMU1eMfNPbTWDqtX9NCbGYRey/sV
ijPYv8tvpXkT7zEfmLOR7IE7Hx1txBYrnXkg5m5Uo0c1+Uud/aVyUF7VQ2BGT3hRuJ35Sct+YC+x
nfr8tsb/QL5N7QdA9XtZffQlrKyyXZN8kNA525DU++sZtlSu1eZLLCLFtMq5U1z+7DRCYULGgehk
FndRnz5gxufGU35rBNFWHqfZWe6+ScGIZyXePV2AjHLeHsq63uRWuFUt7TiGKlYHo7yy2y5+trMf
JqziGGOTojaAbJuY9w1RsQmPte7dXB/+WpD57+cXtyHC300Ds10noSs9lcNLZq9UTxY3PJjJoLVn
uSKRMFliJ0K+VNwNh8+RE7myvLLdLW4SZwGEMQR1WY9SSIA+2SJ9Snqp6l+x/3R9ppZeCepZlPlX
nM1UHnV5Vkc8tgf7NuuO/XBE0yH5EDUrCbl0pp/HEd4IlWI7JBMbkWp8sKTtAPoaQdBKcugb/EMG
Xh/VUuEaPDDCAMCOWADi12knG9uDkizjKqSp+G1Y8GeHFMDT57reRpVyxyO/k9YeDPNm8GazOAsr
fLPckxR8gSmYVMHORsZS50KLId3gKoG1qTXHNQdl0yrlGrZ+8SuexRW+YtiHdhLPRQzN+yiDfGJg
CoQ4w9lV3Kivz+1iLBjWM4lnln8UDq+xhmkyGnzJzjomTextYgVWftLhwhxS8F2T/52n7M2UnoUT
TrDIMsJOr0hQx3+mr4TQwGOerpz6izdAiBBIG4LtxOtB2OSdKsWwcICboHqD6SpFcJxsV5mePRjX
KSoufnMoUukJ0dysih7fM5//xhbPsWwqMfzqid0nn7yxvmn02gUJhEXcixO+p9p1NlBV+HhBJ1V5
YcH5kHgF8SxJ8kMLbPYhi6f0HbhcPDrQUpoZT3RahSNIV4IcE1oKUXeFUbpqgeKwPKz0UhaT8SyG
cJpMLeqCaa+w0cstltm2O6bPZoVpMLL0tPuuf6nFVDwLNv/9bK9kOYw5QtrRKbWKr4oU7jzD+kd2
zO31MMubF+xnNFVQGcC1+TKO2ZZ+E1RQ0gqt2oxG8rHwjLsiPXZ5fivF04ciOxaOm/5YCTt/+zcr
zZ4F32YJUeAMl2GHVs6sdCJs6dVbfMTdtHhEY6vpvgxFstG6fKPRAjxM5RrmbvEopUtAgZl3JXSy
y8ASF5howmUDV4UUR6lwGG57T64P18e3FkUYnqfAc67UOQp6tXjtFfhnYqG3uR5lMUdAgswyqXgX
iJ1EUJ9tMlQcPBaate1udkxLp5Ve/Pz933yosxhCHuol7AacItnto0Cda/OGOyUyh9wYuAOcpP84
JCEdG+psJmZw8+FytPtnDDDjNcrr8ogQ0qLTTHXXnJf52cqK28EItJEQMnYm2i8DobLmS5Sl70iB
uRAPno6etmULiTaauhX2PWdJ0kxAFW7HQN/9+ec/jyAkmYqdc6yqNa8F6ydmYZve+1ji3Xw9yBKs
mxoLwozUwlF2E98k+EZKidRz3Ff1ESby4G/tKN7S2t3qvMZGd0julfRGwvE88z+n2YcMZ8DrP2Fp
34XiRnMIGVKEcoR9F4PADpcXPphOgqNgj/5Yq+9a09hmobmdjPjxerylZXUeT0z5xMFuOiWelNq3
cNddrS3usS5feTcsSP/oUPc0HZYymkP0vC4TsfSTMEkHHg5tV2wr697p8WotjxTVUALsEFIM7E3K
+w1vVmlAnvxLu+Y9sDzS379AyNEwkrEgxyIZJYCntjL2U+q4NuaV1+dzaTM8H6eQp3hTx4PVEAW3
8NDa2PLKubw2CuHs14qpAmYwz2P1AfY/Z2SPYep7xgAmDdkMgyKHkIOd2km45fHEtT3tR+CbthsU
yrS9HmR5IL+DzH8/25kiVBkybybmUhAKS/VoGz8bL1tJu7Ugwg4bG3Wm9dN8xw2LG8+3t8Wg3Kwi
zhejvKLEkGdED2F+op0Nxe7KKLdl7n65WaL60SKhV3eIW04SFvbXZ21xe4BUPxt3AF+3hWVUKHkx
+hGhAsXcWd+kEdfW/Mbo/Z3+rrkDcMWine35RElfXNwNylrT3KOW3cz/e4ad1+lK0XvpfJpRXf8f
RFiUmt4YHF7c/Bw1NDfK1OM214/WXtPTDG0wbQ2Ruzh/xmxTSPlmZghcfqrQsivswGRS25QUCpBN
5MKgCfaSEld4guq0TMI+XanMLBGXNZjS/0YVXkF6kBZTU9F+murqqNaTayryYVSQtsqz3dQ5t9bY
bdVnvXP2Q+j8Azvkg2X4JzP6NMXRUZMeZrTSrChzPZkW8xYOLP0G8KeKWL8GClCqk2Nz7ab6FluH
Svddm47pf4siDB7X4Xo0SocTTeatR6fUeTTHtSr5Yh6BM3j1poQGKwTp/UxOuenGp1y1t6g/ejLS
a87oTt1Kwi7P2f8HwrTsMoG8HGbSKEnRa6087vSjbDUbTAbfszv+Ox5gKZdheETKUd0xHvy6t6rv
3Jh6vE1WJYbndBcvvDM843/TBtn8MoxeR9IMfEEdwVP3NGQ/QZt3Igznm/uZMAjn4x3HF7KS6D2g
VgCVVTi+Ui+OZClmvQfyh+GzkjKmd6TbeQTh8Cr6PignmW0r6P8Kppexu2/Dtdr1UhLAHpkN86Dj
0O69nDY1L2IbsWsuo1l0E+T6DTzryAhWcmDp44DNhG3NxX0Wd7iMIklW7bdxFJ/CetygQ73D03ju
ZihS5krltImilY+ztDkas4vlzMW1DH0e9tk5psH21SavieH/tFgat6P3jz+FlmuXne0WWITvVE95
z44MrouGw0zHQav8Mqg34Fvc9Wl80vVvRbbnMD1IT0bghlVxuL4RLc7nWSQhM4w+q4bMr+KT1/X7
mYMaePvK7pCvYM9zyt6/kbW1bFyOyfMLJhoEfVEEpyt7NdemPj61JZhpGrP5oWi05HZyYjyp8FDf
8XjfhXFkrlTRF2sdyNb8G1nYEcfcG4oMedHTWI1QfBUfRPF437YK1oIu6LBgo+LkVEU/QHavnHdL
y4PLyVzDRBgK4vrlJ80SqLFqbsS4HMRfh2wcb/Ux/haOpr+yGS8OEt6dg9AKlsRgIS8jjWVg50nI
TVXri13uceUO3C7O98aPWjPvuuIp7Z1tbf9zPZGW1slZVFFCQh09u0t1rq65ch80d1khgTT+a/CP
ADVXpnLpXDsPJZwDaa8ihjl3EVIgIzWQtrK6r0OfpuDj9TG9mp2KR8F5JOEokBiTHM/orCrfZGGy
K0MARkP6AsAt9qhQWd0+lpONPtKH9PpvbXqIhmPeP09596FfW6rzUnzzY8DRoNGFvgpP8svv2lp+
agU5pVuzKrb4Ww1psb8+3qUcxWnk3wjCxIa0xhCTIQKao9s2tnZM7OrDYDk/4QHSJuSu+YbEJHsW
d8pw4A4dGIcERnouQybizul5237qNrk2qJumbe+kZI2yvZikZ6GFRWhXSph7Ey+FKtkr7N/+sHHS
CvH4xu3NVWme+YO8/WC/ByqcVbaVGlzluVcHziP4Vdf0w31Tx3gXqvKh1g/9gKClI39sImnlvF9M
FciWdE413FvfAIS9yFJ9Y4Z2+c+298v3VxbG4go8+/eFLaYIcaWJKxBx+N8UVfXRyg5GkO9Qh14Z
yHKg2coStCedd+EgjMbYGZKRiruu5rshmTCsUw5TtpfA41/P/cXU4AaGYtSsFifiPQw94mY5o++a
VHbnRi7u27uwtnelZmyrNQrI4ko7iyYkYqDVMQ1KJlBy7j0b5Ada+ubf10ckxlBgmjGWOQscB0mq
ecRnNxdr0McMl3LOgQR9u1AyH9ow6zZ2++t6nPljn6f5axymTMctA56HIcRRNOBu2O7xzEg95y4a
HdvVIJxvyxhVlLztq0Pl4Gieq+VWUqpmJUPEVP9fdAMgPq9/BZWAy1HGYxp7fmnRIDw5P7Q1kq94
VZn/deDhvF+Qxp5R8Jf/OhXv2IMNTQ03GeluNrehwVZRd/u0+KLWh/w93+w8npDvzoAegCURz9L8
jS7Fbg4SzSy+Xv9iYq6Lo5rn9Cwz8qJWMklhVanIvOWtcz/VzkezaY6dU9xE8afr0Za+EMIjNsKZ
vAsM8ebDtcoZI/5zqvRJdvPUH1xtWC2dvTlWXgcFctTGSooTUlQEKHIA20CBebYZ+V6Xb2CPwcqr
7P4wmdl2TJItdbctj7v99eGJW5QYd/772WQWRaBJmsknM9MPTndo0nrvFJ/aYq02uDiNZ+MTlpmR
xPCbSsbXD5vxr/7m+iiWNgvk5/+dvXkhnI1Ccvqs6ebZU+tkE0nPsi/v7PhPmzuvczXL/5kkOaYR
wnLqCyMqB/iiJxLt0Kv1xkz1Tb9Gy1xM77Mo4iJyjMCSJz8+GcqT6RVugzpkn8i7HFeKtSviYixn
hjWDbwahIJyEklyzzeLtfaKOYGw0gxafFofyVq386KCkubEZC8wR//xjoXA2b7i01yG3X34sP+PC
gq49b1L9BWydm3SgMP4U3zt/K52HlsxbmxeoWPD2GG5a2Fl8GnTlQ2fIH/zG+DCMzufrY1maQLwe
KKZiMjfDfC/H0qVpN6pxGc9w/rh6tvRT5m9Rw9vGf8rn+N+AfkcSdr2+kx1dUouYFN/cBiikRys7
wdIaotlHOxalmjm/L4fi99rQomsfIziQ7uzhII/W1lmzAVnabs6DCEvITLDHkducIli98+Jd7h+5
fP1xRe91rjhSUexU0R8U0RRap2tTLPNERzRKLj9EaeYGqxpnS0MBy8bdhE7sWzFcAIIeFR6exOCX
9OHe8VxHf4jXEESvkBbxfnIeRlii8ljrkNXD5CRX+P0m3dS71aR8V8ZcrjeTZ3pbKU0RzjTrYDd4
rU2hzyqQ7ZTajdx4xzQfCzyBx+wQ6b20ayrT2fghXdBOmzrXGDp9N47a9OX6sljKpbMfLdpYVkpR
QJJjbvrupJQHYLuKuXIuL91tqL/POsRc3mRRk6XpMCDqKqBV2MK37SOcwo9q3W2czqLM9dJr1e4d
Q0L2GeYkjYY3rMVS9vO8ReD+lDpNtO14Gd1pVRZj6hQZKxvk0lkJtOrfUMInr3iaDFHEQ7beWbs1
QvDip4HFAkwXKdI3lhxT0rdKNc9bIvubGgxJUEzuqqjk4uI4izLvm2cHcqWN/pToRKlRzLHj4oga
oOu0z5PZ/vWO70IaoMfNocI5dhmpRq+iGCWQU00IvelhQgw+ebgeYnEw4It0TisopaKNqIm/DVqG
XAGN6HGE2mRN2cZ0cDFaefIsPUXgaf0bRzhMdJwVJXXiLpa22s4oQrCJ5f+Rdh3LceRA9osqory5
okwbNp0oyvCCkGN57+vr94GxI3WD2EZIO4e5KILZiUpkJtK857fK6vcoMySYLkaJz18SyQEKU08M
hWP6E7xBiMlcZFnTGPifM5Kn1WqA9nA/d9oubvxlmvd2BUQl+kOPUTHuR5kpCu0c7xKgQeKR925J
oan1bDFmJAIFptJb+urVMhRaobGfSWD/fmaGqIebXdLjcbdQQOweqbYQ7JFetw6hI8LqEvZvMO8G
bN1LGQnYgWY7wxPOrXaY9KcK4MRDr4+wEbH8LdItC2xsTeo/Wdyn6rEHtaYKZOWNG23YdF/Mexrv
HLOLdCnhu/DzeBqKXAC9Zej6nGI20AjiFSmUG6sqUcvqoa5ljKZv06J8eMOfxpvHQLZm2ZwQrNZ2
89ChIxJbj57bE0zfAIk1Wtxvih4O9SfzKTN9tfhMAf+4Eqs3wA8GIIagAc5crlfR9W8pSudQMcVl
0DHyhPL+pcqjMmzrUqBzMalVWJWP+lQHqwek1PJxXjz/ujCRcaJeCZAv9K2RO3Kq1xTV7xRM2afi
UKslab3bUsvIdRkil8IutoNlY1Ax8K/XVfMautQrmhWDcsyykhhlETadSnJgP0OtIjCw84yxgL+F
tmCWagPAWMOg4huW8eVJDnY+aK2K8o06V09gdPfnJT9c1034sc5EcBcvH017VCiWdlXXtx3zSbNu
MwNjXO3oL44h+VgyYdzNK13H1hQLBTajiIDgfepAVNelUWwup8mUtQhELuX88Di3pYzYe84ohOXN
em8VGyYYTFLMZejQu76owkKXpplCYzQsD307NIUx1nD5vUqgIiV6g95S2aPOQaoVy11+r2B611cT
Xflc2ZjmJoVbVhVRR80Dx5DWD0G91vp3swSwAUmTFmPRSEPHH2Xn9A/lmqcZ2LdWgORtxebXtJt/
xRgfT4nTU/VjsjgpJfaY04ex0FwQTPVTl94qebFIUkWxbpgQBpga8Pt4FjLNXfJ8bJiPKVAf0kg8
7GdNVskTCsFqFZar8B9IaC4PkMZbDGwauA4FEKb6tqsxAaea366bvMglo4wMYED0x9jU3aWQUikq
vDiwKKvPNL3BBtca1otlS7ygKN+Bv2fQc6BxeDcymbnb2LkaHmlY3B7ngJbhZh0HTXJ9hbpgSxPI
C+CFRAC41CVZ+qp3HLi/DXSU/vjx+kkJPweAKhj6NLgu+IZe5no5yt/465b3DH57J+nIkEgiv1CD
MxmcA1dNpQY4EF7M/VxaB1oDzLpN3T64rsm7CdY3V4qv7QLlDRBvfGlwGxS6WRt7M2/RWpAv7u2K
HUFf3/ZdSor8g7VX0X9Sx531fF2yyOeBUA9oUnjwYA2N+0LLuiarXdgIUGm5hphc6AEHXG0HZdrq
G2VWsZ9UeeF1maLvdi6T/ftZxqZhsB4wZCZsr5qjTW1uS5Su+26RHKpYNRcgViiLs1DFiUn7vptn
B3jGphFQNwta8K3oavXgjSopO8kQ+rudGfYJHaz7IhzC2HWe/6VS58ls4gm27hFtukuMoD12VWgr
x9HeDV/23se/P0VUkg2NAX8wnK5L9RwMRcRAJy1Obf1Q2DpKolYInDvJtxIdIjDWwO2IRXrkS5yU
JjWwAzwp+FbWGjDSaAxxg/lwUstTU8smWNkf4xNFRhKCrSiwc6NZcqlSvaV4Sm4GRj2yKUBNAZRW
BNB5189NqNGZEC7/U2ybotqiI12qFz+bgFuRRpux+JS6gTE+Xhcm1gjD9aDkYhebs0FGYQMkDtjg
pALucH5c0o5IEVpkQpjGZ/cpq718xq4KoBXAOJ9tdJdOVgBWLsl9konhXuHYIK2HVsG1HUYsPO9y
5fZvoe3YFXIxXvbfaXEJylRuax93rKRkASNispC89rvUkYyfMJf23sp+S+ELV2tsLbHR4rhA4+tP
Y0+6TfLIF54UEiwUrdBFgPe5/CDWTK2aOuzSZDZxPECJ5SCckuX9QimMzAb8SNgT4ueXtaodPANd
7pOlvlbdbZyOPh5wkseFTAj3SZq0GKlbuP87zWbdlmsrb4eIkhGMWfynCb9lkDfp3CbMU7vasf1W
UPADhbHEeoUysD5moA6BtjY/AZpRE2Ebg4ynMvlsjK+VsZtBXGNKvrxMCufBtNVNk2QGnCaojSqM
aWlIpx+mSeJVxFIweIGxdZT4+JXTbsILVs+y4tRbGLdOjvngRUax82R0kuzjvrspaM3/J4ez49hN
S6dt8uK01eAS9Hy1AdMGNkBcJyOp8R2gJL404ZLpxuXY9YhO95CXqIW/ZN7zeOfEJDdle8lvyMrv
NENVWUOJGnkPbw1DaSJc4izAyPmwuaDdMnSi9Idi8I0B7xWV9OavZvvYbh1pjb9dimJuzkNfDEBy
KJCjo3npHsytwivdWzCO0OzQhMEIk5N+uh53hAU/1NwY2gFaF6glXcqwc1XrvQxdv8akia+rxc5M
1zsHzF9l8cFY70crJlWR4UFWSS6a4GELNDIEWJSVGBQAF43mWjWKMYbz2+qvCkD4AL9bHAfVR3v7
9bqSAlPRsZ+MWhlEOQAeuNRxS7RkXZa2OGWztUfpzxzbqMiBxbv7FznQBIOe4Aq1ubNsN6C4tVpX
nFxTeV7M/ts0O4dqjY81nqN/72+h0x9ZTOezWB6rdVvm1VCcnOFopSG0SiaJjxIkQBciuA+kt7m1
1g7UmVoEwDIdwPphZA9dkT8C+2/vtbJFCkHAxbgSppNN1nfErMqlTmClaPvahC2qyefNGYkra2sK
/NSFAE6jwgXQ0zIgb9wUJIxhq6+7uDy4D3GdRHbX78y/HXTEDYZAlJYBE4p+Ab+f2XSDpRU6S1Ri
+5eiWw+qYX78B6PDvAdAn9A/R2y8PLTF2xxlWaHTMPrVz2a4wTZB3EjuqvDLgJtCe2OIwfwQJ6RX
QVGhwsFXS7mfXCsCCON1NWQS2L+f2fOmxsC5SAvcncQG78zjQP92rf7tW5zpwN1O1OaNct0gwdYf
sUIAGJ6faKb+w7VEV4ghFKEFBTO+VMPKHK2OC8SL0rlpvo/egYZ/f07nAjgt7LlZzbyCAGCiUQOc
r5LapuiKoK8FYHd0uACXyt1BtVMnE21iKKACr960Yn9bvX2hO8RZU2LOj9qqPll6sr+ulshFn4vl
buayDsVcNVVxSuit2v9STNS/O7LFsjaTKN7h3fhHPy6mLihBZbYO/bLCTU+00hV/GIAUM1npQ2Hd
Y0Lzfk29l2o2bTTTaSl5/YuC3rl4Lk2OtWk0deDnnzp6vxUfpxmgaWRcm3C1ar+nEmniU2Xb9OBZ
QGONu7bp1CdFY0CamRMQPhLdDJTiWFkyqm+hHCxGQgLGW/GgubR6vJS1xPTw9TBjsY1Hqz5WbOVM
YvrMtLlcjI2BYifHeCvUcJ9OccysizeEcYig8yM0kbaqZSK4zwPmwd6JWaZgYj+bAAvnM+AO7t1K
FhfEB/ZbFX4APnc8JVZdhNa8YqMv5exvbeT9kzMCiA8yHryWUY6+/CxqgyHCtpuA2e8+u9iOhTua
GxmcmMhxY7oKS56IdPj8XHKlrWAuVQYcmaEoVVC2aIYomSXbuxblIohubL8cNxSluktV1qHSa62B
lF6zA3x8qj602rErsVepScxMpBBeS+jhYLsGk+GcDZQKqL/KQStOXlN3gecUqo/69yrxsyJLw0Au
8nvAXcAjcFdT2XRrSukKP5RildigXzc9DQpPlXW9RZaG1wuuJXodaBRwcpppcGurMGDRmPfZ5VhS
MvzUkbwzhcqgNPzWjWBp9uXXKbQa5E66jpuJNGT6BGoa92+JHFn0xoLVfyJ4yMfVKOxk0PFVSu3Y
dNkei392vMOem+/lslqmyAKAloikCvaGRx+vjpHm7QZ2iFPfxhEeXqzsfD3cCSWgTopvD3RJi9/z
LnSwpaUJchFDyYnSrKT6h+E6Rhr4WwJXYCibabGMt+dx/63Py2M1vqrFc+wUksAtDKjngrj7n8RO
qpsVVMGwI42PaxYYj9Yz6szrFJlr0MloW0S2di6PM+hsNLy5Y2kcOzo2x9E9lo7k5SO6NCAgxL4B
SvW4oVxO7ebjOuY2Hlc6NXZKZ5O8TwBi+ELrv90KYWZtYnMc0/64nwCgvbw5bVl3zqjBRRvqp7p9
8FBVSA30wErnHxJTE6MVeF2hX4hKzaWgxBsoYDuWt/dinxoHGEMuDWsisz4Xwl0ceIG8yQY4tdi2
UDU49lIof9HXZ0gjrK+KF4/D/v3smZCZI53GCRLmsicDepK99Uu1JG8RmRAubhqxpth6ibMy0zLw
xld2Qb15Dq77AJkULuWdzSnOgS9bnJoqroNicgHh47a9D7x72XQJO3c+c3rbOcICLlomfH6G9Zwq
GV345+mL/Vo8VVtO9kpG+u6zrNkkitPYNgUYFcaf8Cblvk+hUg8sg1kJhNYNeDZVN//s48YlSaIq
j2tVfZvsUZeYtvC2wqYBmYG5dey7X9oEAPvAn1HkJUIpOGGAjtlht92opsCW8XeKJGFdW4f9mShU
8M/5FDzRbV0V5UmzTgx/u0kePcsiSnf/96aB0S6U6rGCDjR9ds/OrHyZu2by4qo8jUAS9b93MqoD
kemd/33uxJpqUtyuhB6qczPWJ4xdx5NkzkJkcuciuDuEPS1AhVslRCSfl/km/1bPN5jR9UfjF1oD
vnRTQuR6LIcNTIK/HPBvXLzT0BKqDLctcWdXstnAnP+H2T5kg6xUiskYZCJcUND7rgfhHjTKW0rG
vA0r+0v6tesi16n9MtckCaIwsGLwh43gYNIfHu/SCMoNmWdT1pBH+4e+TB5rtAhidbjJMlshS/E9
rl7nNNLoJvl0Iis/F8wdZTdR4Mn1ENwn3U7ZVrKmU0TLx2L+h7QRbMOsuG3ikcpTKg2pZVWrBzNX
xh3wtem4+5eWJ6Zw/ojgLL1UASLaY5/q9HZYYBocj1P8+ve39VwGZ+p2a2TxosIwtP5xzsIivZXy
KIku7LkILlbYRUK9DoiN7KSwJ4GTMuvjv2jBpmNQKTfwQS7NzbCyxMVOY3nSjXiL8AwD57ThvFqr
FofXJYlcA96JKBcgUqD1yWUJWVw1WjVBkrsMM3YytAkPORAjY3x+UX1HiYfbkdrtfmsH7WWbdFlj
X3iYf+Tz40AgL7Qzy4GrsNUXfC+aP//b93Id9BBV9G/e3d0hVgrWx8QVchvfrf2u3nxTthogvKdn
Qrh7qrgzQrDjlqc0nndxvATz9Ji6+kMz/0M+hNms39pwKX5BPdVeSwueCNDb2EBD5cXpJSm3KHGw
PaxuYFQFM8b8XH2RW6bWWrQE4LpKOqAguB2pVIWEkqyL5bl8KoQYwdqhwLx/XxKrNs/pFeNNF0Un
ZkuSJ/fjlNxKI5JIo3NJXBC3Bruv3MlEBNTjIKmeaftqFhPW5ilpJtkrjH3rd2pZwNyxMHgOMC/u
9s6Y+AbhOITlrzXIR7BqcWMED+7or0DhfbFluCdvnIzX5HHKTWU6pVoGkzC28eRM9kLarvbdyib2
kIQr1gcwUbzsZu9X3udRMuvHYbS+ePrit7kt8VzCg0aFg+GEqMAO5XRXgfcy6llSnUb1OCdGNPbU
d6qbwXqis3m47rsEsvD6YPtKKKm9H7pMrWV1sbmanpTGs+/bVbWJEQO5C7w6FUZZARRlbnUhcZjv
QOnxSgSJI/bLkAZg5t/iLqBVOkNqxB34LpTJp59qKwKjx+KRVr9fmzb0jPRBy24LZSJq8bLMqChr
n7V6DIfk1ajG6PoRCNwOfgwr9DIQoXeM6PbsKaM1NWBL8Yaoiqw+IbayS6XY3GI5rJqEEIEQzuU/
lWUBQlAHK8tCszbC1k1PTIBthNjHmvdYc5PRpwkySNSuQQWLBxIqcnx+pyj9DN8Ayr11xKb6ltMq
GBdLl/gfQfC5kMI5bd0xU8fIIMXA5nPVRUkaVXYhsVKhEBuVRcxIYeuRb+LMjdMnZjeDuaSrdo7+
UDbKgaZ//+xCUfGPEHZVzh4pTVnhee+COpBiNzT7SI1fCQBPJGFBaAS4ZxgQwFIStrovheRKuTWa
A00mHRzRavhrA4tEl0v6JG+vA86doafwRwznQtLVWvWNgqQ3zhMfpMO5fZ+ayq6xVn8ezCfQxRE9
ftSq51U9eL3te/0S0LYPTP1uwGO6C73l5GTf1pU47r4z9rjLJyXvD/WcYTb+3gJi7hqOjRJSEIXL
MjeRT8IgKVb4wMWN2Usun5r0ua0TDWw4RU065aY95F+nX80/TJHh1v+Wwpcsy1qPp8GEFKSgyO38
PMcbazD9685FqAuqvJjuxCqMypd5l1JDl5lJqQyfosGzbX78QIfPpvPxHwQ5KqaoUSPG+AUzvDPr
1RZHGYcRLUAL49QPhRv/7IZUDzZaKjsrXlHBbhBGrssUXUuEqN8yuRuzJcpc9COUQ8jw7fLboh3T
URIrRBcG2/RYoULdEnRC3IWxhmVGIT7NTmj+kKG87Z3vtbOLo+uamCJniX0lRADU4VAo5VTRsqLR
4xJi2tDcTSdlD6yFKqCH5qH2512VkZg4RCO1X5AyAsRU+PX5c+cbx+cptPbxQ+f3OpkPzq7ycXv8
/JAHnypS+dmuOEy/JL/1fWpknP9UrvI5rWBBTh3gl6cVcqH+e2LsrgsQDYldSOAuoLJMfaFTHIZh
5zv04yJ7Gcikfiz0FhBbBuZYjp31aE6B4wB8SwZZ+Q7ai2UHZwryRAh0zuPKHBlA+6PzxUkJeIb6
F4xf5s/u/fSNfhm+LXdg+UseUfK7rrnYCty3rXf8Br56HZsdmHALoBU7bYx99KJqgsTRLMm1eYev
+qYgpvPBagpYf0DPXd5Vm1YtAjYYXYB4YmUvdE5Dx872zUhyYvYpAdg2QUOwWoNhKT6Y8x49SDuf
Imx4xkkSrNKmh8hL4Tn++wdxl8wrF9rHMTaanaQiHfYeFs1fdMc3KWpPiySYi9Vn0BW4aeDItTlX
ZSVJqSYj8OiMfvUbmgebnpCcfgGkdj7eGrfV9wV00cYU6VMWLbfaB3WNYu0BbB/FJBvREmp+9lu4
e99mqxLXNsO/tgNn+wHmXrLW+xr0r7msey3adcHWIzh00fEFajuPDVIY6M9aM7bsqfpYZS52dgZw
ptwq7ZECQpiCXYsOgeN9bNJwafarCcjDeZJUYoWp9/mP4G2vSdEN0LBSjhf8fDPBa/lbfxuTtCbx
x+EV8K3aS0ZWLDx87D/Kdv9EAeNcOGdnCeZfwJiF5f81LoPFfkHLyu87ifti3onPfVCJwc4tWp5A
4+PMy0u7tV02aNgdCiS+un7sq+NcfleN0zR9w2jHP0Qo7KFg1tRh1RG+6mdtTeVVIAZnk4ttis4k
pj5TEOtiv/26dxJVUA28CzUgh5los/GP4jhrqIIRvOxU5ZNfJR9azfFZN4+mje9NWOKAl8Yj8YNE
rOAtbmB2CkkM2iAobHIPl9LIM6dMsO66NF7UbgVIJiLa/Zw7Aoa/zLv1tmet2o6ZJFV+h8H/5iaR
yWDwGXkauiGXblIDbZlRzDoD2/6R6QsaiXUIsD4y1zdVEgddYmKWayVDDGrvbSN22u/xxpJUIkT5
B6zo94/grGmhVZr1DClQdT5j4s6fAVOAlc9D5kjMSGS2MCGMqWFSVMM3vtTWWErLHfU4h7aBO0Tb
t6Eg8eSnP8Bmu0reB6I4x1C0MQCJ/9l830db7FLZNjAo0tT6VTfd7CcKeF6u2w37wfw9dBBDsdqC
IgZGvy8V6vN5KxFTYDZWqC+PSRsa3+rkNLpklDWDRV78XBTnVzAAhz5tA1GzX3/STsVTg6lRcl0d
0Z6bcS7EuNTHrJMtBxQ07rkevIwzaUoy+dlG9MzHVmzyeF2c8PSA1w1mDdCro8l9Kc0BRH/mxpBG
HfWwmqz9TJbHGLRhzjYR2kvMXOSZHQ9DImja46rzryHHTTM2IwSnORupX7X01iuKV9pRWfAXfSow
NXhY3GOxn899AKobezkjHxiMbm9pU1CWN9uwG1tQo90U6yluK5Lad7r3KbNIN0eFau/7yU+2j7Em
m1kSXQNgeqOvi1/EeFQuz3ipZ7UD+hUwz4wmP7jOkIVp3GuSyya62IyaAkMR8N0mP7VW1ZuxNosJ
NP2J7pJCCasU4/pJH3hLSobq2LfTY+Y0kkAv+qBY9tGB+IC8Av+71A1QOFj+QBPklABMFWgPTpMH
0lArOsBzIezfzx+dWm1qM2boT1v32GyfzGSTXLp3rJssBpxL4D4R3VCwsWocXuLd1/YYUCzqg5v1
qAJUogLJZxmzZ3U5KsekvM/yWwUZa26RrM0B3j/MWHEzCV754VykGON07rI5jIFVahq7HpTkWrcf
ACSfyvblRUZ+/qu5oJGvnYLlafbJgWddh/HiElq8gMRtyGWuT/ydHQ2LtwgduFWXnwAgEVZeewiS
QALAvFJKQAoUFlp03RsJPzSG5dE1QRbwjuRyA37ClFNISToXg+bg0swlTVqhHmcSuA+t9Nq2LAOO
rNYwqDrbvpuc6ko2niSWAuJgVGLQ++ZZucbYLMqxx61wFicAKzdhNaxllWSgIt8NPPHfUjhdypSC
S5Vh/JbbrU6twJt/oek3dQWS0aBSYwkOvihF8XQsRGPyzkAVn7O2el4Xs/SAFZJWd6jnlUt+OwJl
E5N6seQ6Co8PY1UoX+vYKLQ4xdKO5lVPgQ/NoChXZAze/KyDO/a6sQn1OZPC6QNVtxoEdDC2sQmL
cX10J9ZFPW697L0vcs2sxKiqGPjFUDm7x2f+y7HzbnAoPlRhg0AAYw+t5VvFF6xqNGYealOICul1
3YSe4UwiM50ziWnlxEqS4iL19RRQXY9Wr42JO8X7ekg+d1TWahGaooXJMrhRzF68+2J1Xrb5Bg3z
qvOwvdxZ+8XuD1WVN6Qt4jSYYU+A+gZT8XVFhaZyJpj7iAmQMJe0Qpy32Yr5eKubv7BoJbEUoRCQ
GoNhyGA4hTp3mhiaoxs4Hk7UM3aYCM1RReltSSYm/GRADkMPF97P5ldgYpr02BWDz0ADlIxGdlg+
e9OGqFLvvHyUHJuoEWmqJto1DBCD7TdfqmRWYCccFPhBt0lJom174FV6eGlN6IgXJKn95FY9liQc
i2LngFOp/XD9uwkuHyZFMcLNgL1NvGgv5SexoWhWUeSoTaH8bsTNlzZp/aaeHZ/GtSRJEQpDsZUx
1qIk4nLByxm7pcgVQL7M6loFS1dMfj2URuACOC1EQioDbhLKA6sFttLY9+QTvhQo4rM1gzEEnFdY
cJ20Y7n2vrpVoZ4mP64fpMA2MWltA1QPHG4A1+N8S9m6eqPi8qFdju2BuADvVY3leFAB00xiNDJR
nFPpwRKXgAINoLMUFQAwr2tLRjpNtq8iKszCMuFLGKQukGe5Oz3HabOivYDdWvtDSoAgHuQf84NK
6H19avwpso6KD2bSw/WDFNy/C6ncQSItyJRSZZmUn/gO+eXs8uC6BEF2YzLYISQFjBDyLQk9c8pK
sU7l6GBPs5snwM+oboSt/K/XZQhCDUIatoNBTga0Jv41nIDyyWksbE6abbIQoIDcqHEebnVo9FpY
p+VXQEcNyut1oSLDwGQIuH9MbMyj73x5mde5yOracJGHYi8r714K1PEV2fcRhBg0t7CBhioNFib4
YdzS7pxswAPqNMS9n3t6pMYfrGPi+KryLEW/FRkDJn7hLIB8BLIhrqhQrqOtqBuE1dWn0gOByouR
UTJnpY+Bvn84PGwBYWKe4bDyNLhD03Qq4EWgV1YbJKaKusMQVuk33bpKDFCo1Zko4/I7KVuBN06D
C5xiKEAdXub5w+red6iTtI0sMIuMHYsncLaoaqF5wTl48FmORTlDLS/+MNmY9KxNSVQW1SkRuhja
J1hEsHLAufUsnxNnNhBDsEUMevcWOe+KeZrVzwuFpP22S8ufForfnvoPO7EMa5GtKIMiDmnd5UEa
ip3PjHoVjMmk/zq1Pp70161CFEIMgAKBApANVbwrSjpzkqGiBlystfhYjAup6/qYZl6Yytrgost7
LonztlOSrmMGSqJTPHSNr6V2QzK66L5rFarE/mSiOBdrbG621DVwSNrktSlfp+5FypktPjc4clxd
FOdt7uJ2dukVtQNtwCLs10rpY0C2quMoHSXhQqwLhsbYixgbv7x9t02xdQ10mZdwqvcFkhdJYVqs
yh8JnCqu0cS9CUs7gR3kO2aG6M2/bLdgIumPCC6xpeAzH2MGn0T1r0lDuunbJgt6snPifA6gVKoE
WIbADmgOZmR5obe/flNETg0AdQyk3EF45R2N3ayJt6ZA+wCrRDc2hLa3OT3M7uPP63JEDu1cDvc5
OiMfs7yCnAlEAsBXVbK/pYtGEQpveYyemh6qo3Brl17FpZZXOwuQszotwDzMany6rsHb3jJXKr8Q
wCVwXjMrOs0ZrAJYs4w+1MO69tGgi/fO9jSnr1t1yNB+L7dwnhq/+TwAo3nz2+JlLT2SHbP40ATA
F1ZkACAiGwHwNNZGke9hzItTfF2Voetd/C7HBSKt8muJH6XDuKLPh24WGmgAGUGs5dzc3BqLMzke
Yl8FimWsHZiW5L6KGs7IvP6I4NSgsV56tRJjb7jM9rF+u2azby8BJvXvaYbpc4OqICosyQKS+84l
7VNeB9bq7GotD4zkg5XedI1srkWUNbGZFpgVpgDw2Lq0qdVopnwa8Ztip77V7adk/all7Y1eGXed
YR5A2CIbUxfdRwB3sClhRH/UTS8lghhenwDoCLyI+kHT2qhxfo6sIl3e2OXzdYMWzZ+BhZftAWKk
DtbDZQAN3eq60YGe5d7ax+qk7t1bIxgi62ba64H1mPtlaD+lt8P99h0whYFJGn8NFIz1DL4ZlJGz
U4kt21EX9d/PfxTff1+UUrPjHD+K6rhEZrZH2u1PnrlPVXeXr30wAITSHG+X1fTdNH2s+uXBHdzP
mPSNrp+P9KdwPgudkYH2JkKIcg9+9n1+Vx5ppH2me+BOnrLdeEifrktkH5f3MPjqWMjEVjvQkjmB
Js0bfWExa8Q2azITffk8NYANl1QPRFZ9LoaLWyUsXVcSHPEyPemtn4IZLJzyPfzTIJEkaseZaG4A
Whp1O+RJzHedPdq0zpyMzEEPc2zNJ8/qfnrxcGMW1kC29KNrBnkeVhhroJ0TaJ0tiW0ix4inPR4i
eNFpiAqXwvtRKfUWGL+n3NjRzfHbIYmWWjaVLrqxGM3GKAMGIVGi5E4zNlbDajPM9MFVEDtrFUxj
VlimxYpEM5k/kl6RtKqEAtGvBXA3LAWbZ5dqYeRgGBYbZ5oc3IOVRqXfPVayMoLw7M6EcGen6XMM
oGYTU4Po1UyAIWy9F13G8CeKKlg1/K0JZx1bMmEA27bSU0Qkn/4NmoG/Sud/mvOjY9M7ecP+9BoW
QUnyG2OXNZhQM4PhpP7qH6uH7Ub7YkTZwfTxWnwAGsJOW56H9OjKRk8M9kGu/RYusnlqh8eOh9/i
JUF8k/xMfOuLFWFqCp3wIqRH46RFCGxVNJ/A/LnsMFOUP5g35dclrO/pj/J+uMsjcLI/exg2CK67
HGFWc35QzFmc3dAp2VSaxLAmuLcQqLDwB2EMVLtwTf0SRe9j89UbiAuD9tdDeliUu/nnEKaDr+4d
yaNAZthcPHL0VU83ZtglSlTFpzTIDolkqUjkYf9oizh7qa2iNkMCFiqYdTDe2lF3KznO6xaNHtzl
30+tolYtBZ9aDcPYv/6prh8P9gUu/3Zl0rm22JdCVvmjDjZfDWTMX9dvvcXPLnlKTpHg4efb9o1a
Hmd7r7kP17WQnRD79zN7U+xtnAs2jqxMR9xR0msFuS5Bdk7vvApN0MFh51SQyQDLNdgTfuZA70F9
47okUeMbgOv/OTD4qktlNIS9eHIhKqD1ne6/YtD2axbkd3r4Mb6Zn9OW/AJGox7lD/rNitf0Lv8y
PRd72dau7Ew5B5Op1DRzjIScNve2XpClJbLknNnt/+3CkDxcKrppaty1I8KBiXlrg+SB9mnYoYN5
r8zEua92189VZoacI5jBpmZ0BQJ3dYqWz6OknyHs3px9Nb74YNhJ38VMmeHneqf4y1O+K1CJWonu
N0943KX7rrmb69tVlioIa/Pnkjn3oCddvWotFKtJE3j43ymbSLzXv/aH9jDvvDusss0gjJPYKTuv
K1/vbZT87M6ZU4LVUAoz3YCN7JI6jXqLTEG1vhruUzJKjEUmjctPWmdRFAA+p6cuwNbml2mfH2Jf
85Pw/2Ukb9n7mVJLophLqjNHogRt0kS5AX5pWxIvhLqAPQQ7QGj0YY3i0u4LZ/QaFN6gC0J3csQ0
mREmi19+Xm9ksGliszyTxRlHl1SJHWc4N1XBJAo4nL1NJ8vi7CYP4zIgXK+tL1pNkqJ8TEcHg9DF
znatnWuXExly2QC40Kec/Rou2riLngyri1DgpFPmb4vzwWwM6bQ1+yvvLPNMCmcrjrnOVGWWSW+L
YIucvRoZJ/eEdCONpmiR+BVhZDiTxsUedzUWML7jhAF2U2Ln4+DMQeNE1+1SdnBc+KnnXPMWld3x
SgvX9nktFYnlyyRwUWc0raEtPUjwqpdyvqlV2cSF+Nl2dlBcQMEWUmLNIyQoxqdsNEOaHdZsjMo8
xCxJOh+1ZApqUD64qBhePz3ZheMCTV3Ymdozgyhf02O5a0LtRnk2Ufk5XJfzf9y2txlHNl7L+8Qu
XbrFi0dMo+o58H+r0bJ1Px3zMfWbpay0wFXr1cKDLl9nAvLn+THTXBAKt5uzgWqmNpr9qGtVuqNV
aWMbdkgRDr3KkEGpMYXf35A/v5O7IcmELi8KJvBANDIX5ONdQ8JYf1hmyYkIU2O8JhljCdaF3lWC
tU23DbZP1OXUx4YNoWtE5zaYlF+Soxde+jNJnKNTp9Rw4zXGtHZf+JmNtRnvNlM+Lh8GbDI+myCo
sOHRQLZlaE/XRQt1BMm2ZeKpDrBUzq6t3iuUyihB2aiXJM0MjUyuF9rUOOI7y/J14Zc7E8aZsrGp
9TQu2FpJ0u1lnWPj4FQLa68lqt9OWJVawW8WuWsnKwgL7xD4csFtizY2NvAvgxbYTzsrKTEmPNDv
Hqqj6Xy/6qd4jrr4PsM0EYZSrh+rUNMzgewHnYXiwtIUmkwQuPbzDmjHmFe6W4CGk2joIllWkGzH
6wKZD313KVysWWDYB3tW/HfcWjB/YLQHl/c1M6rjqvWfbA37QNelCMMFeFUNExjHDJTvUq06BbGe
u/TZKXLAqbfswHmVmSSW4RgKO7EY1mAfDJv2IPm+lDNjXnB1amhTAdFgw+ai/qNOd6tSEK17wGIq
qVuM0spmUt/25PhDBPUM7AOLr2jBceqlY1JPIExhG3zLad3bx2Q338Yv8wdnJuNj+WgfEIW/6wrZ
bpp99bhGNcq/41M7ku4Zpfed7DUldMnnP4g7h2HO3DxmP2j1ncgL89Dx6113k0X5sxnl98bX7HGT
hjrmP6+dAhdMk2I1ZkohVIX+2cN3GnShstt87fSjfJA9bEQWda4h538cIN04nfJ25FX0C8tlpAqv
2+wbQeA1fbjLv/WmlaYzRKDZdOeBpfnO6/0TKq03+kP3P6RdaW/juLL9RQK0L1+pxZa3JLaz9Rch
nXS077t+/TvKfe+2TeuamHcxgxlgeuASyWKxWDx1zrFcF2a7RhByhI337rvVpnX51/ufsOzPF45F
h4MUyrFqi09IXMWSV/GmIRXxcOtlXQGWwvnFdNIXOa8SvTQ2YAg0PlXzVBQb8GBDMOzl/oCWos2l
Geq8ArBwgtoZwhsK5TyRTBbcVGK4BZ2LdP5U6WqGcUgP5bq1BzzCeGbxLm+IdsgPsuvb02ZYSSfF
7J3RCldJRmQ7+x0502G0hkOw61/x741I4t/BOjMVRmaw1OMFkOG/IwXd5hJNUYAaJr5vzF4qAP/2
slkEJEwguWSGh8zitd+esVVxTbk/8Yt56KVhKkQNta+m4NFCiDJ7kyeRqW1lolupKxKdsXGWzrBL
U1TwmbKuTNNi9iVbcatHlAXsueLJGBDLlaho48uNBK0lWNkPX4+xO5CadHYHn/oDmQ3XeEgZtQ7W
qKiA0wnNWIYB7DWWahtOa83jYqlCsLYhFXJkvtBDo4ORSSDcYdrEsHF/3n4ArXeiGg1WUsD7g2Gg
Gxntm6hKF6BLN/ONaKuW8lI88G7bmd0+OwwvOcJ3+/UBCZj7X7A4RjR1zs+ygC1JlHsYU8hH2oQz
2qie0BNrDL9q6VlrGeWGxUAA+hS0F6ItFkwq15nAiEYn30sbAM8VUmatCXm2yLAm32QqSi8ftmgQ
gPQrMg5AKq9N5WCSzFIJXQLSSQP7ve706HzRw5dBEJxOF008wZIWvRdaK4NnCM1zeyX9SMFAcn9e
Fx9Z0bCH7k000EGqdb4sXOSOEZ+qQ+RhyEJj9sWXrzplYXdQlXgL+V8VqJTUaSBGlNqpspukDQsX
uUSjACFLYLiR4wkzl9W1fQT3RFeGGZ1eyGYbf8rjQGRwRWb9uv9OI6eHFGnvCsNmML4YQ19cbXCP
zY2DwJrSjM+8HihyEQBFLuodQVwd8vcQlAnoReLkdd7yTpOu8Ag9N/cjbTQb+YlvSjKNBZnVUVha
WvOpfLPFgDiALhj4m0GxcT0RGRTUlCKZe9HiTCdJxZ3a3DiFDfT0DLRU2lESBaQH+hsUW/E7Yyrm
I/SeceqIjZuiqrgCHRcQIrOCSjjL0nvn79Dj4k6RfKhbMKalvp1/B/8PFQEZWF+84AJvroBk83rY
qHL4edOiLwfSL42+D/VdXzwMLLbGpcmdG1j0mQsXO47y8iwPK7VRDZwuVbf1w2wjFi1GVp7LQMRt
qfmYKuENBHGf9+d1ycMuzVLFA6+e0F80way4atCY4BepzXkZ8bRy34wtYysvnW0A7cOTDdDVAk1/
PZOjKnFFM2Em4+IbYoI5+m2ZylFL5xl4j0C1Ou9Zkb7a1nISBBwKXvAM38yld2R9cp5ZcWSPLdiB
coER9hcr9iBkx1s76r/oFKDCJC+W+b9acwoFL6P1h1+C/L+sSVY9Ges24ZwiwCsTuqZ5Ay8I4boU
UbhtJlsv9I8i4BmPZ4tTjE4aEK9A9QBIkespbjk+kbkA6ynJFeGE51hCR67G6r9bTLvA5qOgEARi
RNyvr830Y1SIsc5hT4DXRXLbJiZ8rKEvsrO6yAbpilyYYWbi7ee+uy4OD3wrM5sucOo/b9UXZ4E3
TUoaNBFU8Dp91ltQBtXqPYabLo4OjBMKlOngR0DcX49OFBoxkYoW6PQwzLd6xktmLNWBbXh85DaT
2Diof0rbscB/yvV3qS/VbYtqO6MWtUTyAfQVkLYzdA84eSoXbKouMjhUHHfd+OjHVhX2BKqJRFLW
mmbnk61w0h5CUeVUW34WvIvy2pP3HIoQ+axl3fjrfz75l59DeTq0sZUKDTeAmmrRugXpyzQ8ZxzL
t5YCIXgw0cIOtgb0zFOBHlLCWd+XOGXSWrM149c4VNtcQ3OwChLH2j9oYknKnMWiTDkWUOYocswt
TNjJBiiqqDiIfu86ENMoPAq++gisju3HH5w2MA70efddHGKzFVSL8Psz/erMnHjtWOAqLY3YN6Ij
ZNpfOa85oEOKVZOi8tB/2dDR+wXifjAB0H3qniR0vjxw0RGXCLMLtmm/0UEHU3Xn+96waAfcPwZq
y5AloeU7OclrMsAQ42MTJdbgB44ebmWvdLWQgWZanLQLQ9RuHAY/EzxIox/55reXPU/V8/2BMH6f
Vu8EmFJVpzGPj4YW/zbA7WqorAdPOof916L8HYNMLTwI+3IgLNP4CKTBvgIPAv4StlB3w6XVHaAs
ZpYy7uX3B0aXWW6sUjmFVyoJJ3EYmfprcMY/3qPsAjm4816n9/uWFnYPfODfvkCTNPsq16k4eePj
oNcOn+hoqwxbZzB4VucfFRz+d0QA0s1svOgLoOYR1VEgLrsqPkaJiRaKCNRKpEqJvMtW7MLf8qj+
GqOmrwuUDIUNGCv0h/SjP3A+qUuI4VgZgda8OewzVDit9p9F2ZshUpHID+VR7LkyPrZysRsn1OOA
UQSjFovCg0qUfuwIqoFkDKwZM5D4OhZ5ZaEGhafpT4knPk64x3mFgrNc3YzNU5O+h8x+8KV9JoLC
Am2UyJVwrF0bDCMQ3UFZ03iS+pOgb0Yoa973wkUD8/1ENkBMckN+IvJdrYIN0niqjZ2sP0w+64q/
NGVIPvCmgOAK1gEqErVgMUwqzfOe8kY0PeFhJqEP69QBWAnYO7nkGZd9OgH4WSNcvdG2MAPMgeS8
njKhgJq4WAbcE4Sx05GoiWy14UvVvxTd6KaAapRW256MHG9EL3xIcjklnuEoZWFGOSNK3m4GwPrx
MARmApxhYKe8/pQ87+K8LAbuCX3cplQNdgrdPSNicCDQhUSMGBKlaN3EawcatXEXujaTcKVWelnk
H7e/x2P0pqibaaUA5eiGn7Jn1gXzTeE2oqhQbsOAcKPFqOjKJfAFmRwoSXhUG5TAEUvKaZU9Jt9B
KDh+5oSsUthCUAb7NlKbGcENxUo6B9A4fhhwhw2PuaSYdZCuZOPV+FQCSxHMVkg2kxbsJzTY3d8b
S2ZBagbIOOoYaCGl2wYiTcpBvNKFxxrXQUvV8YqUGp1me1LVH6O0zFzN6FFHKfrAjcNSeDZwyXfu
f8StD+FOpsvotsP9bxaPuF5crkshPVZP4bEIR92E9je2T5NzbqF4LNZk6l4LP4LkxpxmicDkGDdM
91o39p3AR9lRO/k1cYZNdKx390dz6znXJqjRSK3iJVk3mxCIztlNSzQU5TL9aZqSbeKv0Zxv/3OL
CJ3gmkTxZSbkup6/zg9TPeST7FiBW8wnk0EyaecbVt6anSwTlfUAuDTCS3tU+JGUTJBiBfZkVNT5
iQSFLSr2FG9mwGRyFo/3h0dXHH8W7cIeTVrgJcUUxiHscYKpNx9qRZR2G6CtvynWaW52QB2EblPm
iD+yGTw1wB+zBP3oOvL8DVAkF3FGIUFHx8vswxc3zLRO+C7WvOyolg1RdtV46LgPz98L7TnNt23x
WRe/jZTo34Pw1OS6neWCWYcJkYZwG+c5Sfx0M1U8Y+csnATzZ2HpER/RjEe3SbQg3QhxPuCzUovz
d6q+S9+FD8kMNML/9k91SqqVsu/d2hGhIswIHgt+AOPoXwBrEEo3NJ9q1CSAJKpRfhRaA6ULq0Xw
Xw0FUga0miZ7jbGxbm8WGCuuLvPdG1iTn+v5xRJkLR4HK4nLjoGcneOjqCMNSp/9Il4x/G0hSMxd
/OjZw9UPQ5sTigtDdV01YyQm+bFvPmS5J4a37S3sq9R+/wZg5zsE5kw/1wqqHDngJtuScbP5YQu4
ug+ivRpsyNBZxKqi0EB9wNhKfKjWvHws7WKXHxJXflKfxE3k+hvdnZ6MX8GxPysr4HqsyjRcluII
XejQcRJc2aecXdEhP56i8HnMwInS1aewDEFWaIHaHP96hIIe0E0Pxog2xY4lGPxzD7039tkLLia/
KvxsQASXj6KZuQBnAsvVbLN1s0bbw3ZYhyvfVR30+YGlXHySHmMnd8S1uEpWLBHp26NxngXUI8G7
BXY3nuay60seFNg+ZkEV9nLxIYsbXJqIxLsKt5LyY6M4PSjeGL4nYnj08NG6jyb3mcMKnTLXwy/V
ohjKsFSOChG/wW8KjdK9v4Mg0KNH8gcW/uZ2pZFoII9EgoMsR4aG5LU5ftTVuhU59fiWPPi/5Mxs
I6I+FHtc1abI4hlp3M3GAkYMeSJIWwFYmZuerq3FeCuO/SQ2jqJht52bgP1dNkfCSQprGhctgZ5g
VizF6OgdVHdlXbV5Yhy7dbftXrNTuRffPfTJ6Ov4IVrVdrDL/sg1wyzLKrVv4jHBc5UHq2Pw7T1x
/TcUuEiz0oKKFffnX7pyk3kmL8ZH7ZK0rfx6qDGTRYUOglefA095qZL2WPFAgZvG+CIGv/BKBHdd
t+hiylj17Zs7D67aEBb5edpH6xp94/YKvGoCFesdWwWwd2kbm76/OqjP97fDwjCvrMy75SIYCIlX
pP3Ue8eUOK//uAxCDYG6eOptzvE8YMTH9gC8pvZw7h+9lhQEZfjV/WHcXl9mUxpCuQKmLhzX1DjK
BAS3XC95R/6JR/3903Cyk/fOu3D8KDS9V+ORpYpGvz+AlBX3CBD7gncJvHvgUrmeOm/kfblVBP/E
rf1t2FnD1gDx9yZ1Tu2a/13t9UP+qliKxRjpvIUpx1ThDxDMAicNj/r0tVkFJdopkIPglMoObiu1
CUkJCfz5ElQnSocls7vghSCcRt0fAXPW2qU2XFnpRtlnYXCCms5KS0mPbowHLyU8ozPhJvXAyiHN
wr0ToEEELirjVfM4CycwWeHSgHa6r7w7oXeejA0Ls3vrKOBB1mFCm18xZhar6+mrciiJ+XWQnPDo
pq/UPxVPgtfglcNpsAud4I/yNfwzoAcwwNcWqQUbRM8HytlPTsJnVpDuFYolNR5TScd6o7kJjpQh
yiHlfih93sfQQp8MRDlqEHiX1vfd7yZeUDboxEnstETAEXPqHg0biej9X2euDuVuILDUy0jCzwfn
/FCbkaUdYnXdvlmppXDIBAmgCAyT8xdf7SdqRFSg78Be4NcTTPb27/45EU0AV55svdl45tcT5H7v
m7vJ6Clr8xpexFuD7yatmgdYwv0S4j0Cu49sb9objzKr3WHJloFIAU4uEY8rNHhVEFujFGoRa5UT
gO84lFg+x9bU13NnGAujcDuNgKvACFgigP01aGGeYJDiqffj/qRzQfTQRn2Nx1iNRbRz6+IIDXha
wTMkbAGYcj19Ad9wZR9k8ilOrU6xFVwKt03+OMlP95fp1s1hB9c9nCbI2m4EV2VlTJKIa+UT+F2E
Bk+tnBnq7/dt3KaGgLpfGqGcPU0nuSz7QT69xR9wh/AYOMlr9qJ+dh/x631btxeeH1vgi0brCFaI
juMZID7g2pvkU+MM8S/5V9YRXKwN6TP1HuPYVYqBJPG2hwwNat7C00x9Wr3UlWugz6Il9S5hEWsu
riQYd//vg6ht1yuTEI2JIJ/Kl3S0c8gTRTLoW8B+JrmMsc9Ocb3DMc9AEOFVeS450qVNqZjamoee
4Gnbm28Gmvp+yfYEKZrACs3BfK/PHx/fIzm1hNVDdXN4zpN+YXjeoBeb3S/VLG4CCXpRz7EKcGT0
4bssfn0aJYXj5dIIWJOvjfByNmnaJMLIvjgV7m/PjVcGwFjGCmzczv2pvC0UUcao0xMvACjPIus9
ddWaR2HoQTtKPlmRZoOeXuI/dgfVszjWPC7vlH9P5M22T/LJmPgIExm/SGfRlNEILzxpe26Pgqp9
f4g3iQg1QuoQNYoyESJEhZNVPrndC8cosdxmjdTvUweoJgxt3Hjwe/EpLc1ItILHMbVacBURza6x
K1MLLS+f02jLzKvvvDrURsBhYICCEu0nqGVR/lhIXI833UA5VTtQYWy9XWN7D/CTVb1lUTgvLdml
LfrZIjLytFQVTz7xq2EXWeTzUTErO98Nj/fXiyYnmv3/yhDlkjVaeGQu1BCqT9XZkRrSbPl3+THb
1lZr6cDvVs9AixSEe6z9f56uXNumjqOuHCQIshjyqQpsf+s9PpJpxf1SVtO3ZPoBYRpcCChXY6Wc
E6zYfhxXmFSFTA5vd2tjVaHjmzGjt0f59agoF02LfEzLgZNPvRm52WO590uC3gtMqGR2z8Gmfa0Z
WeXCYXA1LuokBLS3ysD5rZz0VU52g83Y0zcDAtsDroSQpZJRHRFoxIQcNwPgtDJIosBqIBSvYI1i
TNnNETNb0AQglmakKv6+DsKhkaTzDVE7FW/8t+ZEETYzV5PRSZCK27EVsDLlG0+AtD3ETnAvQ50C
2pvzn18cLVWYK2koCf4ZLEjCGb3r0J3C5oaqjRY5egWkgwIe8GNnBKxgfBMgZ8vI9YAMRqFYo1uv
Ain0uykd/LOWuzpuuiVS1779YkzozS33xwpKw6AdwzWXTic9zw+gR4LxKWXgSKFdoe+4qQE8WMn1
5KpabCUrofFX980uzSpavfAiiVoCuBapZZQArGmghO6fARgyJ3WPVzOzgHhdHqyE6FNKJnLf3o3f
z3zzaPFC/RPhGNJE16vYSFJQSaMYnMcNb/sb3xXsnlHqvi2yzjbg/TM3HCjM6be/lBtCI+zk4By4
8mbYDVvVrXeyA1gmYxPfHm2UJWr2PKkctVhWgnPlcCDlAgX3ptxX69gsbLQYPYWusIHwHQsbcJsA
UWapSYyhvtv2E8z2m+AxXMtm9ig8vUeH0tUdJiZ9wS+vZpOKjVnQThyXq8E5Ppx9qM2doOPtRPty
nbNmc56tq8OaGhYVE0uR973Yw7C4tb7SHNDsfeHCsxFsfh3sOUZit+iIF04yb/qLcNKnuhQkGYYV
Hh6E1+wjd1jjmXOL2+GACxE7Czg8GriaSUaixLwUnHmzt9WNvx7WoP56QB3k/pa6zQcwb3gpA7xm
vvne+DuK/rkaq1V4zu3JEc3JSizQ5m1VK3YnUzKxma3QQRvl+oVh+NY1ZuUfPKChOQQP/vR1G5B8
VfMAlP9xf1A44yUl+dZW8pZFV76wpa8tUaslD0LlJx0sNVbnTsRzCvtVsuttzjg3b9Fz6Ke5HNLs
NhduEfR56E3zkCRcmw6/usdPR7eU/egER/8dD2OsY5Q1hdSpVozRBKA67I2IVJyp2S36olBRZVIM
LBoCxxQg1Co6emiwepikcgkS/+iMsiae1y3hoD8INloyT/LxvlvQdGc64EoAhf41RSXdeThpCSA3
0bm0q13ilGZi/eqclKRryBSu+4KMj+KD/lC6yg9v13gcPr/QQcLSmmV9hzpPycVaRilO9bLBd/Sb
xBWwM5qd/oT3L94c7czxbX8Vur3TvsVu8hIdjJVkNuhF1VymU83eeR0JriaEZjIO9FJHhokPKazG
qslUm9yxef18B+X+vlqFjmd7dvSPAV1zZxhU1GYUsAgVCmrLxKmYdwq08M6dA3SDtAvMaTt5pm7x
D+Wu+diY0VOxL18FFmnGbWC9tkvtoDTJ5mIW7Pof8kbYigLek3mGi92G1msb1K4ZiiAEzupn16Aj
nPxWLe+UOqwjYj5v6GVDGw648BWAspHNXvsPJ4bNWENg6Jwpuzp6HJUvb2QFb5ry7mezXBqhjtfC
E4qqHWGEX8kbb8Vv+p83+doJAbBoV96qXlVrYTPZ2kp1cit3+jWrXHR7WYDO2Ey3PNNiKqJMecpo
NL4EGvnkrIJPd5A6Esfm/ZAwrwc9k5cWKJ9I2igqI7FKzh0a+cbikOqZ2Y02F0Oz9Sg1+T8/ESEA
Dab62fNB7U6/GEWiFkGzSY7PtfQ0tGbDAWpn+/2Rk8AZJtgKIAheyrt5K64qkB+CbQvywVaObspi
pwagwsqd+xOw5Eq4QfCGju/CYx3lSpWYttiKIqbYK1oL9dXJSiGZYsdd9XHf0m0ZAvt+JhTBxQzi
sNgn117bT7qeq32Rntvv+iBsU3Pnu+Wn8BzthUeGqSXHAfoVvRN4GgT5uHhtqoijpmjCMj1PyTSK
5pj7xR+5b0PObNEY9UdrmlyDHHIz7dBBVb+N4jCqZuJ7/V4Vmhxt05wR4aJTc8lnrahtuWJ83zxU
2u0uv4+ailCNRt8vm/Qc59shG3cGmDOCCS3sfGiJyVeOM0FWMkjXlpb0HAwAYvRP9z9hcYZUkDYD
IgziWVokUeFDrk+nJD0XurIxQHHL1SDU/Mc2wJc8C/ZB0QiXR+qYK9K09VEHTs86XwC0Gom+aeSd
wfDgpcwIfDzaDCFC0FIUKkqgLwMNLVOanSursyZLQDqru6olA6JubPDgvVYZyI7bpzGEXsgfQqoJ
j84Q1aDuA5mQyhxYjbIzCF9nIlD0wD/aH8VqrT2yEsyFdYIpDX1mAEjhwJz//CJVULSuLBovBwbM
fGTVV5dn7uLHqXEY3qBlY1VkZ69u+weDq8Q3ZYyqJ65oWzOYV5YIfKfqoFjWCvhkUQsQcgYwVjIH
FTWBVaOnQmLWRTJjwQOjDhhre/tWouBKDoSwhHczhCgaidh42ugXutad+cLUgS8J0P8Fcqmn0v/T
oOsYcCjj2HduJIYndPyRsoWkeH3228AcoTLlWRJnGxJwDuWuYtGk/bjv9SbGt6GKhddyYBHRjne9
NPzEl4nKVf2ZK9elLziF97vlEaKjox+gFXxaj1ltx0pJUs0JudD1OuC2oNSYloSDVsnbYLw13A6w
lTxxVMUO0nUSfLfQBNYfdLCJ4f9uqz2odMIOIPOpIGDUU8eG5IXNoaLF41GveONkkBTuy6K2eO8z
43M7OIR/0m5Vxb/V6M3oSQ04/P1dfXtkKiCJ/sGLQwpUpGMrgmgTdYLSn1OgEUimdqrNtwnvyFH4
XcslSLJF/atrORbX8s9pT803iqESGg9QDkJdjzqrhRCEZw2vAww4vHrK4A68k/tunh3H/MiHj5IG
huwXY3gJOeTLASkMwS4epN+qK3KbdMefIs2KdN2MDqCXKnxTER6CGkhOV97KuqOolrAfQxBsD0/a
aBd2+CgaDtSASFGRYZ+rqy40S+nZ+CMa1v0JvYXbIh0AJhx7HIwJKD9RSWOm1L3mVVx/5uMAAF8w
B8kPoHKvVVOTV8G0b8sCitCW9qSY6lbxT6q2L6uBaNFKP6QBCWIW1lWaQyY91ZdfRLn2UMlDPAZe
f+7CjAhOXzpx+RgbZu03ZmGkq1GF7LmFV5F8p7pq8NG9eAGpuEeFN9Pmjess6A96+hrOuB8De9Is
Md1n4CThLAHAZW8dJyU8xxybrW81Aev0v3lbAbweGs2Q64DSNnBb1LkT93ExTOIQnxVieaM9Dri5
2qeRKI8souSb7ImyRD14xKIWykXWx+fI4xR3gOa4WU2DbvUCeL3ue8nNzWI2BVwV2k9QuMEeuI42
pad3STlNUCkjljY6nQmYDNguWXfkm/NmNqMgnkk4TlWQ0V+bqfU2SoDAhhkDiHpkSK0p6g3rVPup
GV85GMwgdGCZZkUq0L9dmxEMsUg1sc7PdTVw68yXc7DK8qEXr4RSzRUzHzX08iSNXK2mpG0rM5GT
UDf7eIwr0pU8sE/cFOqFmUEfajQzb4RMnAepJmC/irCOVlHbdv4h5LggIANadgQiSZ54KgvJgGtC
dqgzU3WE9GfRQj3G5IO4R5StPAMFqUDtPxKDizynnbJAMqeM636FOUjrTb4aNRZR5e0xjMmQgEpF
nQr4NXR1X08GL1dZnxpCch6cxi0PklWvAifEE110+JDXyUBahi/dJjCURWqV1a7tps5H1t84xW4f
Spu0N0MXAW6CagVneUcmvvgm452PSnT7zlR0YOOg0SLtWMWFBEAU7hmHxulrB+hiCLm1Tt3ZTfYi
b+uvAK0MyIPvb5vbAh0Mo5UZ3Qwyjg0Q1F1PrlDo3iiEaXqubY3Im31gqm5jj2dGEJ8PH8qhr8xQ
M5powZg2UCM7t2b6/H76ZgHKmOOgTr/aAIWCX8CAt9K2DdkdJDsi5j+HNFLTRZ1FvNZNRVHP47BL
EiHM6OQQAJBhMpZlyR8ul4U6YZRw8mojxbIABONgSI7jE9nViW9qm4j8U4osiKLDC3DXwcMfcCcQ
hr/2gq7i9SqUZnNWbzeu+Ke2SPdSEfX16/7AbrIjyhDlbsEwRWNfhOn5DRw0W59EduowXO32lWW2
gUsbgjQK6/Dq68EgR8LjzpjDhvOAaXN38e70xKzLLq7QhRXx2kqklyV6ymAFZQeBOMIa/Z2Aljw/
F+Y34zK6NGnADszU0aD5wZvEtalB0ONECP3szAXkLR/AAB/5ZL2+vzILByiqe2hx4fFgaiBtvzaS
V4ZUylKLmxTxfkkPmdsRvlmZNYN0c3GjXtqZ5/XixtYi9eW4DHbeJo8Ye+Kfm4RsTjqrDXxp0i7t
UC6dJ9IgGSHseE+iWZvqAx5UbIar3eSB8LRLG5Q3Q9+zbQu1yc5bTyHo6/oaWFyPt1UhygQV17ha
Q0mgrTFdiSuueJOzuV+SeWI9vc6zQcfny5HMs3mxKvzUSEooYCSRq26cajc3KbpadZQzcgqeWcXT
pdPg0hrl0ILQCcZYY1DoRviIQ2J+MxZmnvg7w6H1nxIUC9VKxc29cWUr2jB+fSk/uFx3uhuoyCBJ
CW3A7KxuICCu2Co5VOb6azQlUr7e35YsB6BLolql+l0VlNl5NJFwklnVpLTSnYBeGWZdcM78700b
tTfBON51eVfN64JEwBEjEjuhw1kMb2NsTbpoE/XqwFUTnK2xhhME31eVGVosTZpbAOD1zqFrI3ky
jP0YY+LK78iR3T/G1kVTpmLHp3EtbkVcrV7uLxVrWFSO00ec4hcjDFrh8U+626xZQ2JsG5qwOPcS
3pN4GHiTTWEtfyYm60WBZYEKA31Rcu3EY2Pq++3kDASXbdbeZ5wz9GEWyP6UxAoWvwc7R7mq7A2u
6IRxYi7mAH8jDDroruPZCFItUau72ZNHs9uBJvurdzZr3eTcr/urzggGN4Q9lT/JaSVh01iBGRlP
O/uZ50lP5Nc6IJnJ6nJhnJ+3NwWp9gWem0ObYymQ4TCLj9RKNoXJmsKlBOdyCqlg4Iu+4PnFTzCY
dT50s3ImS1lXW3CrN6aZmIx5nNOy/xx80MVzvWR+rct5Jc3bJya/pG1kqdbuOX5gbaL7Zzbaeq/N
NF4Z9c2I+UPZUHZraJqvGQO5H0VlWs8HStKDGFbwPVxUm5P+GGxN29RZjfdMR5j38sWRnRV103Og
/zjz34TUzmSaYH0krKPufkTQZCoidJkkZKOKNKo38cypm0AAPwRmaMqk+8hwP9W+2x23ymzWhW7Z
7oxVRKUKTQBUMI39avBRnUD0titrXxNopjPC9XIg+muBmr9UCXuez5PsLJzyI2c2GwkPtSwWfdYw
qOkTSqWveHBAIKv+hVK8s5Ye73sbywCVSvHqEKJqAgPpRBKSEf0zer5v4T842r8nioZjGC3aZcYR
Jva9bqnmdLClzN6YIwujPM/FbQD4a2cOEBcODfJ/5FVZnKFGwL9Elv7wnNiMvclYc5W65MyqSjIE
HGdvNgiHDrfB3hR7hpH/kLL9HQgVOaOiU8ZKixBiHH2VAv/MkXhVW9EhWbO25/zB9+aMCppJX6VS
2uBqGO224Jx2dIl05vu0z8w1qyq2HDj/jooKnELZdH2khHjV27yFRD0xhnKL+vnJ1/7+PrXjM6MO
harF2gj1RiOCaAkKEQ7cAW83JHUqYidAPx2P8Z/Q1AYiIrtiBIRlR5dQPJ45+IDkpSKCqHRKEbTz
YyJEvAZXINoaYCOwh5mss272gJtlu7BEhQV0e7ZJoeBNVvxT+maFkk5ADGs77AtzzUi2l8qn83Ps
v0dFRQgtzZI07DCqEW0vIIHefZh2st58v0jIUkSG7y9evP4aoykLUBvrUQ6GscANTmbp3A9Fi8Hu
4tepCKGXRu4hQGTnl19TQI7p5+n+7y+GB5RCZ8qFufhOLUsJVDAYIJD+WoNlpevxOUoJMqv7RuYf
uVn7CyPUehRFWRXCgDxHX+EgXT2j5+O/syBRyW/FoQUp8JFiB28TgYAKetj5NSM9XFzov6OgVYZB
ffq/We9x9cTw2MVVvvhpKkiLYwgcZ40JEl/6lQJBAnnNWGeWBen6pCmawojR3IpQBmxdY5+84385
BCose0C5ASMDA8ljZ/aWzbxCL8eqi0miojEY0vox0OCqINo5/s7Nx97id5XJGAfDV+nnrsSoQDUl
w8r49Pbb+ECG+fVfbQY65AYG1witCAPBeVrHq13uVKv7FhaPrYuJovb0ODZpruAJ6Zy4/jMPRTjG
ubV82l8YoPaznhdcmcz3JHn1UlnSVg/mmAHdWcauZgyEDq2a3E9RXGJblAco654zk3UzX1hswI0U
SBQB9MQDUXi9K9LSw4WikXKkLbiZQ6fHIZnP8qil6bqyMg/zIssr0FJu4B942rQl57dAXAhY4Klm
ZKX3C3v8ys785xd2hLzMBn4eDe7/7jxhI8t3FxZEAbgJEHoQ56gCjaKPZQlai6qS4ybuiAngrEPJ
WPKlGtaVCWqywNIPthUOJrxfrd2/PBRO/VzYvCW8mPFXQBi7feH4u7JGTZlR5MLUFGp+fvP2Dl+a
Mhg0oClgVn/ub0mWHWpLVqLeN0k92wHGHJrZB9M7sC5eLBvUrsQZwilqh5kbTXXlPaHSaAE7X5Hy
fH8sC+fg5ZzRlea40Xotnu2APZnkHbOYsFAVUQSgfGdgKOB0tGau0fSCwE2Yq/Clt2uiQz2bSMgX
2dt/qZB1ZYqaMo/rwd8mwpSCLlgNlxYngKo5PCCwR8K/sgo+iyv0d2Q/J9zFBq0jqY2jeWQKMRzO
7Ezok38zjpflaHNhhMoYRdkf2naAkZhE7na0pwPqJM+MXIhphcpYRqUxtICHldKWV/t4W5r+s/D9
PL4yDLGmjMpbhmKKAZP4mbL2Q1irJzv79X3fn2/RViCBAfKaR6Mm2M4hWHAdN/Ne6Ktek+crsreP
D4U7btKDtzp7VrgP94BC7N6Hl3GXW8BB2Pdt//w2lRpf2aZOIB9wZR6SfyhmBGbyVVmhVUPGxaqC
VWr78roFy3uJTv6q33QWoODQkekkk7dHE5whw3uezlwh4RZtGvJ3utHsciM5SU70iqR7fS9uYuju
/SljUkUk/V1JUGgh0Vu/y3zL99atn5rSPkkhHLnmPzx9BeU8+VWPzWD4AOowrM7NtOoyKJi4jUo6
n/EuunD4gtVC+R/SvrO3daTJ+g8tAebwtRlEKtqWHL8Q9rXNnEQx/vo99PvuY7rNVWPvxWBmMJgZ
Fbu7uqq6wjmYrcTYAnp+qJi9zXMAgJ8FvH4Fq9yMCrmPLEakwhJB3YVWw9NWMropJy6ajrp9PbIG
L5ai0h+roC6CxInqIF74/FScyVNli6YUkFzBPt6yZnuXrNUPUdRdaMDcqKtnrKa2Y69MzSegIZ7N
KjWnuovmZQzfuGDnf4ijroURisDMzyBuw3+gFUp4vq76Sybkx+9Tqi/rcnoZ0TF6Gg+o8mvo6ArN
nLgPhSveXRe1EBj9kETFFBU6F6RAgKRhJZq7eqX/cf9NABVGyIlyjiV1nIpIvPmm3pwZC1iwgj8W
QIUPvVAXeR7jqiA17Mn2OSWv7ifjuFl3ZfqGmXOqukjsmgSKHGHmzhkae5BcVr7p+kGga/CnDDDk
ntVCg4zmc1esZKt88Bmd+Nd3CuDcPyUk0njRfR4n4d8XpD11BjELy2T4WNYyqDvvVyrYhSssY9Mi
UX/f/V8xySbUjP8Yxl8TOKlQ91LFo5pSkF1EYusOnJ6sSQzWEqjLDRT9POjrAXkfHkXJ1AJfMWOq
b+Gt8GMV1PX2uVzthHQyH9EafcKOyGo7ZxgQla469UlUi74PCdyGX++mqgmgtHrnPrBYs6/X74bK
U/ebR45+rDWcSFURnZgBOhEql2nfJ+2nYoEfO0bd8rLQFCm54Eye8LYS4eU1s9pqD2tGSHXdrqs0
0AxG0Aopl7GYk3chrEcIY6foEBdaLRtxih/nW8sZSfYR7S4VM5nM2KkvzZjZqiLL5LoLYQ87U3Je
prlKlUQ3Meu5yzAmXyX3mRhf1kLFL6BgCnEc/mi+FzbD6C5KAPEX4D5kUDT8euuoOvARWgmXREM3
VTES5ZZ074woaKm3GnMZ31Io017n0hgFhoiL4mrEqlO3QvbBAYmuBcDsgvgobrcrHk3FBQKLZK+u
3AtG8ZvHT/uVP6xZedRF0/P9NbSKIBaPJI7HmhNSvFTWM/qrGbu6qIQzCZQTKMSiCCofEi4XYpjc
zabDdb3u8Ret20wE5QIwDFnmYg4RDzg2FVIKn1yXwFoEFe3FKA5x8gU6np4tJyL6NlRJaTJUg6F/
X5WUmYanTViJXQchCglbUuPlYRwcjMUUp+uLYcmhnIHc6HVUXbBdg/lyHh0DQxGmrdxfF8LaMSrM
O/d6VKs4ldPmvHXQm2idH86M9BRLdylHELVdnxQdRGgHp93ELsuysdRqWuLsPGpVK4yqxnlg0Bh0
xgAXPl7fI5YAyhQY+Yi6Nuz/aTw+KXeNw+yrXjTN3xfj67E9W4Ec92GSTRD1wN73DPKU7HuCsma6
DpzrK2Ecxdeg4ExQ00sY6OUgKP9TkANuevTOuONf7Li/HPJsLdQlr7mmURsBp13ZF0tweFNBXQn8
fSg0R5gpbc+mdmufyfGd1QzP0GSa0E+Rw2aagZw2UbDqmDyuO6K8X98/xpWkMcLBoVQOZQUZsdfZ
+sMfYaWtxo9/sy9fFfDZIfV6Y5S5BiGdqRSA3bIE8/m8/0ch1L2X/GpIAbuCe189wIDtMw9DVyar
PWepqjz3ovS0IRzsZWgnhbN6Y4Vx2Nb0LqfqKXHkt43sssT9RluYXgEz5aNMQVz7bdfWUL6ndiuo
drTdnTCFeJP0mC7u19KDafa9hXUKif2J6dG/zGzMPoAyFXETpAqAACYl3AVusJaPOjlqlv43L7Zv
MXTpVm77Lg8nZ/3ErzbDV5MKJgmLt+vavpynmYmhYoIx1PKy8nF6PVwD+uDeX30zXzHu1FL1Yn5o
X5HYTN95GItBC7Fn6CXtbNAX+SDkBJIpQHnEXUxKWA8WdgxzZVSgEPmRhuE4bKB1yUkRk1fk0SLH
BfnJP26h/NM5hV1cDXKELcSrNLuPVo+vuandsDJqDNtH1+RSnvO1TFC+Wn57Enitzd/940Iog4Fx
yj5TeojYZa7jxO957Zjp03Uhi8vAIOPUWQNWaHqEF8zuVX8udEQKAHV+LgAep7rR3xi+mQzqhpZJ
pHJCChlgPgJ5vCms5adhw0qiLjqKbym/PHqlKChYq1PsFj9Lt+jDn5p9NcZall/zMzHUBVV1oE9o
iN9O1mCGNwYBcTcR1pe9e/1cvjpafjn1mRzKqYO5QQ8uBeQk5QpUqi8+mVDHiGkDQ9Nb7+vTJvY4
R1/XRMOLqARQLyaqGU/w5VTu7COoO1sAK1Qto2mxYrEJbkEgpB7hQx5Dwq0yi+VLlk3ETBx1c8fQ
x8DrAEXZ7ERMy1pCOzXJiCvWshaDv5kcKsyPsqLLilqbnnaoTJCn1grW4+fn9RNk3CyayvWctWkU
8BCCMbTqYSN2BC8jDKNclzLZgGtqQkf6vRH6AG9GSw6AhkgHKpq/ivVnmzWtc+YrhjwLh6qdFFEl
soXh5vd/WwFlHSLxgvGmDr/fYxZknzPbGqaLcmWHaMeNIfBhSBTs0FeZ1nkL7MgzX2ObhYawNNkA
mIf/mFK68SrsRGTFOCxk6msQzcNI0PULujdm/z9Ds2jv3faqX/gBVpQRAD+bDQlvHxoMCXOH8Kb0
zvyqRVUYYzva6fpJMSwsPfvO6V0+laGnV7hx5A7tCXgBjhpaDJVeXB7AxqZePzSZ0/uI+bMz7KsB
o9M8XDaJd59YTCu+aAFmMijrOnRRwnUdZGzUVb7l14LVk0EyX//unaljfhd4lYCOotEPAJuVRAGI
yHFWD+kJgMsPAYmAmQLXdP1wFt+ZM0GUTVPbrKkrPp4EaeBzwXQgq814WcFnIqh4BEzOo5COydSG
JCA6Heza/OhN+HIrJKws86KuzWRRdq2/9AM4trBvbWLugeqHF0RkGayYYdnjzMRQxs0Y9bHUYoh5
Gq1xe6Memu1twUjzLe8bWDsxxQ9tBl3BTwtat+MAIoh8anVoneK1e0VcatbWUBDZES2myk0RyC+D
9y1Om3R/ZrDrGHRhHF8WeMyOzvAAlEJyM5r+k2AzPNzy7s0kUbFQZeRGGyuQxIMR+xBaMniZMiyI
pQyLuj2TQ91WUK42nATqyJMF6gUOfo5j1PgXV6KhQwOEINOIOl3kbzq5TbrsDHUDmqRqTnHHlG5m
d7Iv+eu5IGrLct/v1cy/TNc02UdgzGrP1mX71pPKEv9AI+ptdbqYf3NQc6nUBvLcxZfHARsokfEp
w7vyApD5FjkhlqDph2jdmwuiAsZeaLl+yJripCEvmD7LZk3ucjLa5325ZqQIF6/VXBYVLaYxH+SX
Cmd2cRDBDbYw3SqntkpYCxZpxZI5msuirKsyNFBCFcfWTmi5LiY5Cgtw/dZ1Gy6wtGP697Orq9WS
AWJviClR75xQh4FregBTBVS+NS82WMgCmEEmLBxLLGVs0SMraBejngzU6Jw9gBxa8qtso3f5Yqf7
/kV4UNn89kuXer6llOlNUrQvJ8AzxE0YC9I8DLbmaI7x1L2GZoBCmaabvGJnN8xRI6biUPY4aqVe
V85Y7hm7jAE2s9wAQgbYseWKCUYxKeH/fiF+MatIWaqKqTwpjiNOyOlbR9iqZqbYZDiytGcpqPne
UYAt/dQePLNj7oIxGShp+i7aAfnTWY3nb24ZWjr9zrU1Udak68ruoqaQAxSit8wOnY+Lne9FkEgw
Y2rWkih7YoxJGXQFRI2OjPI/CIZQ2M7R9cgMbqZfurYoypoonCzyYYWD0vSYKF3rSNLHIN8aKD7m
vHVGXH221NbtLiujea3K9v8MW408KghT5S8cNYAbU0qZalF0DutharrUUBOS4EztEi/+3Lx+esvX
7j9yvjzhzMQg4la4oPmSU790jmDnq7/oHwVsJhCyAKCuY8CJWgqny9wl1fpJDzH7OJ0Zt1Ne2SyG
S3oIzlcNtXpexFgYZUGCzuDqAFi3QCvgTSeHdtwoq/vEeb++Y4v2Yi6HWo8i1EPYapADHP0/oNol
kTc4xkpA8TmwWL3+XwdAK+JMGn1AfSTLmS9CGkiFyVu/+TM+rFloSV9Vk2tCKFMx+t25Ciez1IGi
LiPSHzznLHUgwDKyDnej5eD1ehN4smz3n7G7NjwWW8timWK+TMqIpBEvZi2PLxjbtVJs7je3wb4h
PNl3HsIunaH1Sx5uLo2yI/7YJBo3QpoC1AEkMpqny+t1LVm6V3MJlP3o5aGHksKpBK/orWtDU/Ou
C/jNuQwLMZdAxSCaOPAXpcYazpY4gdqMVo4+cI0oXkaedsFtZKakc27kwOrvbet1nZufLCu59DSf
fwIVnzScZoyBMoVcwBtIkMgVyScL250lgwpGtCgDl8sUajUPXmlf7NfAYi1jMa85XwdlOao6vwy6
8qUOGthPT+gitn2rRbfJPb8xbq4fHGtBlPkIU14ossl8SAdnEtObAwof12VMv3HlPtPJ70tQ+PVw
gZ9EIkh8lUkG6jZwKzAiDIaO07VscRjFqI8gpYPaAdx5DM39578thDILudzXOsdhs6wIwS5JzNFM
0DHF6itctAfAi9RVQBfKCv0kN+JSKIqWL04vkjN6yY3sXl+GsLhV3wLoR3jJgcw5qkasIw9tR12r
Zg8QiJiIBTnDq+/zs8mkS5tMzC8lmMmkjHospUGsVfC7QIQ3C6JiWHuKblWrNXnHrA7/ukbqrMSq
KM9Jhk1E/C6bHEgRxfvUSUz11Jqvoc15/DTg2q4YWrjsIQGuL4q4w5JEK3vblRLANgWkHVatFT/X
ZsiT4rSOe2b9Yyn8BLTtfyRRO8rJMEaDBEmKCI2/OArZ9YU1rhqROU7EEkVtZqepRS+E4uShnNhK
dts1IPTZVdjpZ37ryPeKKEcION9IzyScWZ24SBeD+1km8h/BNrvRYekHSxblEhHQ5mWcYkmj0wJx
PA4BKSeZ9eE2wogKK0e0WNOenxXlHutOyTMgaWLUBwhMkp1tjTMSAZfV9CpBy+CmcFEuM8PV9Yu+
aHhnGkJ5RKCy9gXfQqqkr+r6oWxu9MtKuefTe75xMp5cl7ZYfUS6EnxfwFxGcpza0qTUeI5PJLxS
Dp6Ddrtut+3RPfY3Fdu5GGovQYFXAtpQnt7mBmlkImzKF/WNdY+n2/NbF78XQ+1dcgF0vBBgMejp
q0j4NA2Dbn2iPQDd8Pq+LZ/StyQqpmhA+TvWBh49vJ3ZHynZTk9IVozJPJwpEJg9rc5G2QTVdDhW
ut3lFhD24eklm3Wtln3X92LoeMLXZE4NISa/sZzeauz6vvL4Y//akdg8Ww0jfT199ZVToutnXArK
icLHLX4ac1LuS3R35kyMqS+b/UuKDA5zoJ1ONNOTeZztncABfDSsoHETlJ7gPEWW+dBEZuJKbuiI
J3Tme+1davssJVzUjJlcysKj/UFWyxRyz6hovFT3N9XN7XXdW9y/mQTKsJfoYoyVGhI2/g7Dhybs
OuOEWGugbPoA0nuUyyABrCuZG+x7H/Bwh652g+5vpneRIv8+J8oAKfk5GCoesjDAZwl3PMlXt6xp
w8m6/NQFgHjLmBEXwHml/Zq4k+XgkhaG3Jwsj+Vmp8+79tM/j/v6wf4O8X5+JnWwytgMYTBKDRBV
aifbdY7JKriyNoI62A4Q0F0gYyPe7m5Yfams36YOUu0vmdpo+O3MZPKELbyvfm4N7T8Cg2sApt2c
JOuutgDXY28DON/j+/Hh+hkszAz8lET5kBKWkGunLUqIB9TijmxgMI6qRRzzeJevNi8W7ptt2Rg9
tBkdgV+F6GvKRHkVHxOVybmFAuycl+4+utftzPwA+PTOag93oQW6d890o6NtNtbR3WeWbwaO4b1f
3wHWOVJOB6yxMd+e8RHOHXKjDL/529X83F3K1TStPvCDjh/vyQfrli+k1eY//mvKTm8UpQ4CpTk9
JDa3z1blW0qA4R7fWxyLQe36tafH7f5lw8F3+dNTiYI/nhVx2vAbxlGyvpK67hVX+35UQZf/+Zcn
yTPv2o6NZPiTqQJ2NKux87oCqjRs48DxWdQN+GqFEMLIii/kKX/qCHW98yS7RMakI0C/v6sNWyzu
b9O7i4OUsrV93zbADR02W+nhopjaLnwLexJvYxYUvzgd6f9+0X/N1XWCP2j6dMdAZm1KJAHrorOd
8to1yd3KebofyMq1P/9RHaibPWha3nI8NrYnJuOnJZaqURe7L9H4maj4bTzKkookt8VqbR+2A7kz
rduGbN1X8/3YbMyVNWG7raXYqlhxLOMTqDz39Tv5m25J/6EnX6H5TMGjUMA4x4j1bF4aggp3bDk7
3zsTkdgfYAG4Lg08e9cV4su0zcR1ojFqXQq1rIhnGcTrLe4tIe8JSqa1yxHv7GCsMCNFRWTZSvY7
NMgoHmd7obPxBqS3xYBIbwdl/3TJzUbcnHqA+oMtN7N3CuEDUtlBabuj26ye6tVB523pj3orgN1t
JYPCd2VsJfDpkVAnEcgn+3UFZAui74Q7oIKQIERbauo1KbncqJ8Cuig9wC/gPxitaNODqRPUX6t0
+/gpxSjR6/uzJRzr3IpvWh8UHnf5trzYxYPmFOYFn8v90V+V+KsjIs5Jt5IccIvWZrH1kVzKVgL4
PnY3xYSX9rHjvYuzKp0PgyiYcPVQMTP5dWXvOgiNEre34gY1baQ0lDfeHjf9oSLt8aDboYlENpjI
VDO0SifWyZNXERBMw5sVZn9AD6/DXYjnKCtoqpGZeI6agA2WyOt25QIL4k5bRbat2chI74zbYFPm
KGPc6uvMBrRn55QonadvChj0RjJYvWAaH9pG9OQLUTJUfPc3oVX0xFOjqW9K3SBBd3sBvWbnW+8K
pjN0UnXm9pV/y1brx2qzryzl4SC2dkuOoE/LrQx4T5LHWbf+urzXTkpJgLgKSGOQBtkcQuMVAIcF
1DXUfdtZg8vbXrO+L96y2lRWoWXqDXBjIkfbw/fZF1MrgeSFuTa0aEBHQCaQjMje+Z5duseOSMDE
zT/fO0s8uO/33aMiERKuLXU9ePodBi7W6JZ1yflD7chqrUL5R45cdibJEXmYMkzXH1A0nTSJOGdQ
V8Qfmml48R6tLgdiH88ktSsrsYD01YLj+LE1W/A4rRPrsxEAA+WeibeWduZ4u48cngh35/sQFvCE
wBfn0e73Hv5npyNlj01D5qrFt1iBid131fe9gs4gU8ePYic48ym08rdx5QCdPcc/CvYmIw64lh45
FPvffbt46wBxnaI5VyadFZW2kdp799FMP+TVodjsGxMrBaCEhpLwKgI/yqlcGTeCsElJYyX3H/By
AzR/628BHlvu3jEoSuSSvPOuSGp31Jz1Kl0X5M54D3ISfkbW8OQ799oNKKvL+wY113WBkWMLF40n
vY18vUuk1drjcssPoJWh3Zj5DgXvlam8vyYm0GOluwn2Z91YdW0SNyXY2j/IhHLePr2Q4VBvUvuc
EOJ6dgWQeMPCzHRgizcc4p3kUBJ3MH3szSdsFfBIyWVz//6UHR4yp78Nd/GrlffO6PK4DE26W6tY
/3WDtuRmFQAZyZosyRjypc2nGsYax0V+ix5cycHV78lLtJ8aMlLrkhH9oDoTDLzh4ajWEfq+Ge6I
KZ+KqYSxls6pbLSAjxQyU9hEp5MTAU+/cdA7dFN4JSJn6caAGc13jBfE19oo5/5j7VTUpWZhzOc6
ZFcDeTkZQDGITJ8gS+le3+SF5h5MIMw2eXKIM6fB84GGcXCuPT1Zkb0D6o20r55wWRTQ+WrsGtfv
7NpPcdQbLNAv6aiecaZlSR6fhYeYbAQHF4C1rIX4D8uSQKkiiZIKiLqfyxLLNhRbP+hOBkG1P+cd
WEiM0hc36HWPgYdV3TAR5BYqANPavmVSW5lUcZMFOmQC2T0P4QbB7RI5nx1jbawQ5efSrh8/67eo
T+6lQozbEhGKdcf4yt/pn5+xD3XQYVALZ9C5TQG4QRJb2SsA7u9IwRAjsuRQsTggyAquTiHnyQGg
GiG7A2e+7E6BDVdHXJAtPWxsnhwfXBa+4oKGzfJB6letbXZxgqSuhGx6vaCYxXq9sCJhegBK0/uy
46bny8OmdZzQOsXoI8nJ4wkBiHNHXNtTVuuHkJiAin8fzHVgsdplvnrAKQv0Y31UMO7LYlpdeqzv
ybJ2d++Hg1uRZ4SWzqYgmY0mSseBnhfmpt34FqimgP8WEGtEcdT8XN32pn201/LmCNdAbiLr7hPO
2lt/uB97Hh7qUSK7XYgQzNXt6xr9NUl65bvpOhxntDUAGxAFC87Bt3bezurwqS+O4tZ4NmBYLXMk
sgWDYXFgVfAZt+nrPTBTiXgUQEY9pX0y02apm/y7FPfjQn09B2c/rnZh3lfTY8I6BWTnTTu9Mu23
E1piQoIwLbcay3qP8BYckNOZojXFMhFaqQRPJ0Zu9wvG/9om/7RB/yWVasolIj4GvAuW93T3GNzK
3tNqZ3mVqd9ciO2uTHLE3zE5g7YC1bbxgebKPYJkEzAZLktbGZeRrkBxoaar7XToQFRkueJpLfRa
DaT/JZClYmTilysJhyC7ZCDNxYPlLCAM6p50F2OinFVvWKe8ZM3msih7rIToKwOkXQurGdmt+8cn
x+ksr1+RpeACVNXfK6Js8+BHWdKrChCezF1y95aZ6SumGZgI8AsQAPCGMzmUbTZSvS4MBXI0PPg6
+0V6O4MSBGi3OYDLObTkg+WU2PefZ+f6Alm7SKVAmzpGhTf92kXeDl40+J6j1hFWUxxLjP4zxghj
YxijEsuzUp9IGfH/ZFCKFDfw+nIWMz0Y1AGHqGh8sfz9FKSEWlL4vY4YbSdgeAv+4OxyeHGGaA46
4xWRWYHTuZqXfkwICxXjsi9VFObSqbsulFI5RNUkvbm7q73cfr++vMWU61wApfRDWp+FWoIAIXOy
wSo0W/TN58Dja9t4GHwLR8ciLvpfZAIfUhM1AVzn1Nnxo59wg4FLvTMAT6SuYyTGL/Zom/n9X63u
WxLlRzmwtTZSjNVZ/kM8WrWFx2tiNS6PA+MYmcnFFNA06/f/l0U7P0CI5+c2wrJKSyEdOCcF4ns8
JpUA4a8BlYgwFrfklObyflau/iuR+zHIBCwufR5dZb8yRRRiw3VwvC5n6SkGS/K9Lvop5oe1L0d4
DiGRUriyJbUOZ5cbtFKImwwEXenOR1yBd/06Rg1d3VcaYRmVpfD+xzdQ9yAE+0sdTgc5IGGU2BdX
3wr2sXr7502l7oMfcxym03GIAzh0MD8CKh3nXt//xST/ZJ6/N5VyA7EoVkY7fC1oQrHLALTQOWDX
WjFXNN2m3y70WxLlCCJVl4e0x4omvlAD0FktxtMxPbefpud8xEox8hQRBiqZklkKSrmCnOfOhiFM
99wBdOWNanGrABKFm+sKuuwKvhdImZNYDnMuDPD0yzAzkqxSYC6/RsxuInFSsWv7SNmSRtINUC7h
xOTbDhlVcP6aABBGgbFEYGuYvhMBanTVwnqu0x3nBYfaZfXzMY6SbrxIuToTfRm+dTDr+6YBZowa
lJYa2q3/+X/eU+DbqrIoIvACyC11dFk3lOeCw2Jb56kGSNgZkwdHlm9dzn/MpFAnpzbGOAZgAz89
GCQ0k570QGwNSG2JaJJJ7cgJjsMbU+rCQf5YG3WQcpZKciZDLVvnK6bEW1WwkYt01kzmjYUDm4n6
NetT+2IUVNPdywiP2VjFFq0jqwVXYgmh/ICgqlUQAOQRwxXGJn/OkSe7uLJd3Rp3422qTyPM6Hcz
SwQqhft5vhXdLax3Ttb3yJFaFkZQLaDXWLxrMJvsl6LQHxtA+44iG/J8OmHsNa+blWmgl+fN3958
lJvHEh2ARHUHwnmDjyradRVe8hmKgGZQQ8bwDOjfKdm5wgdJHMMuDCZmAf3t9rVkhodfE+6UVfgh
hHJMWRd36AeFkMrO9sZePjT3wVr1qpViR7cJZnonn7jPbXfTIxX+2aAh6zO/5ZBCJwMGLVjJi6Xn
xY/vofyXkSh9VWv4nrOzE21eJqvebvcXNGixxsuZ+0u5sIzTykatIcrypzpMAgzk+6PxzHoxLZj3
Hyui/BePfttUCSFm9xasb3SoTEdU+7quLF6hmapQ5k5sKr6SB8gob/zt2ZadW7zhGaE8ax2UsUtU
IQ74C7Kvu/gmsv9wqzOeYH/jc3/sFmXcMMYjxmceK6ns2i7sxkYTNtx7xiZUXgrj56LohvY0EHoF
jrc7YUaZaBtpE6Dkti+cy325Y61rKenxQxhl5IwRvdAyh90TDsITD0Oy8zRUPwXLwbDhi7wedsE6
tVTYE+u58cz8VXELkzO3tiQTmDafmJW3DncS6lAogtm+s1+77fN1LVpKf/34SNrihK1YptOO6D2G
FR4jCcUvzDprnVO0bqiuGokUkhWdV8CMj4VDNJBRMcPRPPNmmtl+jOIRGueH0o5DKx7X5/K2rlZ8
eWR85vQZV2yWRtmsGDupXi4oO/Cmv1Yeg03/Vflc2fwGAMFuTExs0Nt7BUCUyHlgCF++aqomYchC
BnsNdZC9qg5KEeIgB7N7fUKtsiMXFMxzK1p3u1RHfW80y5HY0Uk+wHM1+LcJ6TaGVVqML5kk/doG
cMCqCHN08RddJi9yUsCBWRKBcdwiUS6gDI7q7Ufl3fRuhFGmZ9TejjGRN5iCs1hDTcuW+rv4w1OW
OpfOvhG2eFZJjZl8gHg083BJj4xVLlqdmRTKSAdJqQp5gO3mzfM7ZybPyMqzcHGXPcFMCGWiU0BC
iXoMIYgkHlQM6UR4DXYnntxeP7KFbMi8XkajWTd8xZ/lEnKAOXwnHiW8AN3rEpaN2mwplJUez5me
XSb1hFNrDx/PqVtYjNiauV2UjZYUjPaec8gYwJwhuOWmXdfvZrxi8SAsXrXvtXx9xyxrHYQtamZf
Ggbt7j3uTnVa5Kiu79iy0VM0SVaRIJORo8U1m0mJZD7KmzLpkDYFtoj/YCSmtEGvCMJq3Uld83l6
j4nozpKRJVAezqt3hoovB5mzL6B0XA7T4DJKYXd66nMCKMFg3W4MdC5MY3Ux4Tf5Tt8DhxLMy/mK
+ZpYNKYz4ZTuD4Ykc30C4X2DIW0vJ/7WJq1tM4z2Ulsr+p81VZFBfGoYMrXIKA4bKVTOHe6YjE6F
NsKZAkzD7HNwse0iV15XRBmty2MTk/oEFsFNWcFs8THAItXH5Ii/uiWra2zRusw+ilo8Sj3aqKYt
4iZwNqWJKZ/uAfhfP15XseULowsSBlwEWRK+uGhmKgaumTxKQSByGtYjKknP5j2z0DBt3y9noMMN
8LyKaQOa6twHKUIf+v20kvxJfdnIt+lB9fq7PiM5uHpfblmNtEv5BAUj8RKOE3kgWaMOtMD8usL5
aXeKPpOHiXd2yixH5tZ5/LNHFScg2k64HdF3cwxXZUwYWzr5eHq9ABVFHUIXVUWSqIh3KPiij/ms
gykdMF9xPiU2MCu3PMhb+9WRNaksTEbgmjjKrEaFUEZ6UnWAmwE3RLV3ekD4++i+MrmVwoJD+6r1
/ZImgldB0TRcFxq7J8jPXZXr0Jez1Tvx6ZKZgWaqkJa6trl9fh4RDBbPPCai3xnbuqRG4kwyFd1c
/NEvorbu/h8sPjqqtlNmAxS476IjkgoZPoZLXLqBc4FUyBkMkl9wDZYa+mQnbVOipIR3Liwjv2Tl
oKqGpGmT1qiUurTJOKZnAIijm00nEugAq9ys5dusBIcx/9rrjsoZJkbtTANYT8XeT58zzh201zgU
SVuuCwHtjXnbErVwhRDD/DzjAxdm/RS0WH9/IKVgtVhEUjndJlwlzUnWAQl2Hz4gM54Dk3fTig37
uRSMzCVSXlyN81bSA+y8BOS7ap3WsMq1NHUhcv6Tqnr7cWegIBSaLWJ84FEwUW2X4lcRNpE3VNVQ
VI36gDDiJG2I8QEK8Cq3dwaGCnpzzzHzuMuW6luQPuV5Z+ZX787DeJl07AHI7hiKekqIbBtOfhSA
Xb6WoQnW/lXclGaTk3ht3Fx2rBzXUhUOx/uftdKvBqkV24Sv8AmbCc+89bqPalc+5ptxlXmvmCIF
vb1rx7Ybr/w9K5G0FEaJsqpiulLQxF+AuGPqi2laDnhSV1PWDL1+zH6WheFwqO9MBnWWsp6iB6+A
jN3lJk/MKZeyRuCyukdekqCFhrNYKY/lG/Mtki5X+UJVdkM3dihEK5sMr7CpWda+AWB7uOMswave
mIW/RaczE0lZR99PysGP4WStidasvgVjNzDHMGoMrWGDwSxKUySQpCqqbMg6taf8mLZgKZHh0j0n
4s3cAvyReui2l5d4PTCSO4uvOeTK/0cY7XL8JgN+Sg1hDxpyLagNC6BvEgFMlLIiwcWs+VwUtYtq
lCbAqhW7k7+6vANAKtyLmlcXDv6o7BDluP5eWY1IO3YNo9KyVOIEe+73KilvYzTpoHYZRF8cjRxi
0b5cCPok0tsLejLQFc4KkhYjv7nA6YxnpifLqywBX8mUY4oFpBhh4ACzRji0Lv6N51bUidBP0jVR
pULZBG+yITOUKQAElAnaqaY3RG/+ES03tNl9BYsPTQQKsog3GP5UKO2UEpXjgEADq9JLaATWG64d
CX9OxoOagQOZtE1hXKwy0wBC2vpVVJFLehbOIELUG9X2G/HyKXGa8Of6NkiT2F+hE0Zu9Ykl2RC/
Wv5mG86PCVcIXdKfUjzZZFNongZxnUqkbzpihIWjA1MmfeEBwCpgska/i8c/TUIq6TZFiSh9Ul6N
FD3tSvWWCrdiTsThEak7uz7vCukzEyszRVum+JaUJOHRGE6S3FTPq6H2ANWgqYyK/KLhBkAOomxg
Qhn0Wgol5rVOivsTKAdj9aM95gVgSV+To3R/fdeWD/NbEl2YqzQhOIsiJMWeAfhvTGIEb0O/TsCF
hdN7icJVjKxW5zHELhRYFVTn/meBX+OIs8OaorUA4GQ9Rh0F9NihTieZ6wsz078U6Uy0yWjVMMDP
qlGxVdxLI8+hhnyKQGQ67usbVi7s67VBa91cAnUZdIkrEozP9CetQL8q5xN1sAf7nGMcJFqP294g
rZcfStlUnsTQS8OVX2KuBeQsEWl6F/BstSlKFi+BWrTb8cinxdDW0RxKTw9W3BokkK26T3WrKV2D
+ZRaio1hEyVekgV0VCm0UZQ6PslKONKzlX3uWs5UvRJ8K7ZZfrQ7dti3pNVzcZRJHHO5O3NyN9ng
6eW2O+WABNPsx6kuotufRyRNmUmOJQ2Yy6RyPIOv9DU61TvwpiOPeAAaWAF+F9XLAN6xTazCQuzn
KixInsXAcy6WeiLnZZNF4wixBbCsgQdxAIQCTBGRO0T3sjVFRrzboaGx2hSbsxXvChtVTkZ6acki
TkkX9ICpGujDKd0slMbP9Jqf2gveUkuzR/M1XbHmLRZzWDMpdK4uj/GICyrpvzm7sh65bWb7iwhQ
K6VXLb2pZ7VnPJ4XIbHH2qidWn/9PfIHXHdzhBacOAECBOkSyWKxllOnBlzl2vn3gTgoobgY1Scc
8SU7pwGrt1osVh3AS5GSH1EKlYMiCgubfP1j/urt3r3+rHvRY7/XD9mP2N+wVmv+2KU86Z6MpKBA
ckLeXYX5Sknlfsz3GQZ9oyCzxGc/t9Kfa7G4ASYnRcHFpBjMfe07CJJV+dTDJdP7kHsxQ4Q6JoK7
ZAZ94+21revIH1FSeDxMIVWVzkLKe6+9tYZTM4+hSYuAzFfdzfqGtNXnxgDFoc5AHm0BQnO9skiY
SRjrWJkH17Z9Lk+hh+fl2QzSTXzg+ib+ESXZ/q6fiDKkcIsmTNscj1PthB7QBSihFb7XfiFHgAa2
FGUtsL1cnnTjaD2PCQDOS2BL3e4+8n903gzoRLFZvtcXHZAfngtRchDU1EOrEQ2ieA69EK6ixx43
XQU4rPmUdV5VcJ//HPO7skzcrvOEP8xvqTU7AzjIipOm39mDN4TIEJ6S9mhEEVTZbbpd2Ln2e2d/
5WUQmn7Pf4j4ra3u7PjnDAKT4jBluxgcY5FfIvJqQuM86A+0vU/HQ8g3xpmuxpZAWjKF2YaugSXo
WluQOLYsDhbmr2/BOzXdEohO332yvV8V2ue8TZDSb69D3tNLedLxhVQr214LR3BzT0BB2uAeeUVp
zzs+H5+Z++h/+84mxzVcfjiJPfhJMDo5ekAvws/bd/K30/XpO4D9AMxO1QymS99RZhh3W1jD9PXt
DTmLGQSq4PWbD4AqjGgbcc6O/08KNEG//1K51f4XJoujFhk83f4KScEYxZYjv/p7Ki7cUDmvPKt2
0fYjS896+kVQT9Pe0+SUvtwWIpkfSYhG5QQNZWZcEQvJxugf0txp0+Sopp+OH0o0HAjaevm4xZ8g
Z3T/J9PUwF+PGGaB8UpaFRZxM2hheu7Gr4PxSLTGs5sGHM3WTpvBamfQ0YkbVvlGqTEkwFzEcn5l
Fe0JMc2GxVjdZEaZjVZFClu/GLELPzgkqZKJFt+S5CAyn5O7Mk/dMRRuZm0CEa4Nxv+WfSFKelSQ
BuqyLrPBKUDjfUsbp1WU/e3TXHbuQm//JwKVDpCDYj4AgrDr1Ux2FQ8mhhGetfZOjS3PzHOnNmeX
J6lDzNf/IMxWsGmWpsHL0a+F2VbXE1FBWNPGr6N5EnqzAxvwnmRHq0LMd1vachCfloZUjG4uKGlD
hmShDNGLzIY0kj+FLHOb4sRnzb0tZPnkz0KspaZvYVm25Nc0Q9ViukuSnXNB3o2UTY+U5fHGqOs1
lcNJgbKGqZiSJTsXcZzURqZV2Rkju500v2MGFU4fARZadBui1jYN3QcUOQlmAjIh3bTWnsMqTZvs
DEAyRr+9l99u79eavl3+vvQ+DEZekXSoszNTPDpr+4LHnsWnU0VLf+Dp7ra09dVYFiJJVceqpNOx
a94bRQdbNVLTyTE4WEttty82s+NSbPz7FqG14P/lSLeooFNEMkVPz5yfs7J1Yope+vZbHQGlG+Y7
xUKhq/pokYm4vb5VxVi4p1GpNUzkUK4vVM95XgFAkJ4LVPUHMFHW3+L8J5/TDSdwTcvZHzlywND0
pBRGBENU5A9N8tBuueur56TZGHuN+c6Yfr2s88KmWlnEwjZJs3Ot3FVZg4b7U2yTjUWsqt6FEEm1
+7jMErXGVc3QSJ/9jG3+RcnM1ukQswu64Qj9ntkpGwZ2IU1S9DAvhgEMXbB1064g6PM3WieLXOV7
1e7NUj1Ps/XA6ReTz240PMUC5fW2Pla2P8eql0TvefOUd0dMIbAVt+XPFDMKKBPOWBvPt3Vo7T1H
uKkaFlCrBrWkbUkKJTRbHXtfcNcm76pJfEP8JAMGOpFjq71E2YaXsnrYFwKlnbGGVk/MLoM1a+De
25WXiswppo2ZKqunfSFFuhosttiYUEgR3UcRFT7JDtT+aqQer4YNxVq9HQbqYmCDNdE6KCVJtHhK
MHYE5rln4Q87O/Tt+OP2Ga1v2R8Jyxdc3I80HBVh1W12HipkHZo89bQQ+GJhJP5tQasGxUQNw1Qt
ncKTvRYU5y2mQ6siO9vpe4h5H9lwGhBepBu3Qw4T/mcwL+RIF56WyRAZBM9Mzk9jP7hFH4xJYA31
vmp6f+JuyP+NVbQdFO40BvZQ3bE0ehJVeygmIPfLdmODV7Xl4nukS9DUQE8IExs8eixOD4PBvqDb
3Knrbh+JJNow26vHaQL9gY4Hhtlc0nOBseihSfoSV87mTlWfGmTjh2rjAizX6JMBAi2CoVMGF0iu
SBVaZQ/zOGdngw1vYNt/0pJ2V6Zns/S62sT48mSrcC+nCn6fKqaaMRt/KCCX0s2eM0BPzB4iI0tz
B3Lo81NYvxHM9jTqwCxLDy3TrgXWqs412fe/11y4YcsYC8tE+l267+VgTznhBWSTRzL3R7sU/sjB
lEK7jerN2h35I+lTAGTqpCUNxekpc31CO9DOap4G23hE5LKhJ1uSJPfFmlLBTBOSbC4CzZ4egD27
I3nn0iQbNxzZNZ28XJWkk3aW5UlMeHZOZvD4k/fGehyLf/7DGWngzTYYWMw0mbsOuaW4zHPcMjHs
dT0OovYuK1GmmdsNiyzjBP+niReSJJNsNIREFGX88zhZrp4gp49mUzv0SJN7Smv+jIbpjo/N3s7z
xylV3ZwVT4yXj3E6+8pMD+0/bcdfsrTfRZEyOQrbZ8P3eJgPE21tB3O0jzERs6NYKkJAuuXWrV8k
8IsAUkRBd2pI5nEoIp53CT6/GOaXFDxLXbJvph+KFbuW4bYkCzpDvzdyK4gj4VBF27DPq4rHNENh
i0OGoZLXz0BXdtWAKhcuUx5meyW1zGNf5tqrNiv1fUOqauPZWVU+BmAJokJq2Pby3y/eN6Cmx1Q1
dCgfb1tPp525E0UuYBRr9XBbB+Uq7/9UA+zSqPSaiNqYpOi9OWlaSiCrDB97Uu1nZpVuyasvzGQn
ak0vwNn4ZogJPHm7UdJecxSsC9GSVopYjNVUK9mZK3bpMqNn7ggU//72Clc3c6kqIxWtKqgvX2+m
OscpfD0Dhh+gTNzkTtxRNK3fFrKmIcgYaPhjLL2IkobOIYU/UoZwbwtxxADYY5w1h6zrQJumsI3S
6tq22YqlWIZCTRMcP9cLKjOtrVlBEMir2Rc2Wq5atluFtbVNu5QhaaAqSGHGw7KeqHWT8U7Mhbfp
k65u2uJaWUynABhJQqw6V3OD27BKYtzx6L2qiBsn3S5Nt16O1S27kCQdz2TjKIzQgiTtl1UUDu1/
3T7/1f26ECApWVXrYRZH2K+E7pGOczKAXjZdmK39kvyJLmZpyBhWIcidxpEkau4mDDKjxe4/LAbl
DYA40dkLPMK1ghlDKQStsBi7eSpz7jTTy5y+3paxeiIXMiT/JIysbOIxlLggL32buDAG/+VKArMN
hJ4JmO9vtMWFEe1bYDasPOPnOiv9phV7oT3VmfAjcytKkKt5iw1FrKOh5m/rFJPeloO7EAV0flQX
dgcT0yaDo8Zw6AAwGTzF6G3F6dQoC/ooxFhO3gCKH4o3bQrvOp42gdFniVdSkvvMQDHCIuav2/u8
ophXnyYpJiPjmE4tonzQErvDeBLcdAZrI4Rd3wAD8wGWrB+F/bveABJh3u3YkfRMFaTyS/2QRi8D
ATQlcsrwtQEzwXgiDHM8I0BQTOQXgnSgmCU+b5z52mpNpPoBFFQVNNdLHmLClJ6yElkG1pCdIL4N
FIhWvvz9ll4KkV7MqYgsPe0hZEJqK9EmH+hqRzC68TIvSiMFLDqqF+jqAO06g3txvac8HhOLmTnM
fAp+gAIYdfCaQpU18LrdXtCaJMyGQ6FER/cZxt5dSwpzo21MAkn4Dr8msRd31U5hgYH2+tuSlm+W
14QRdIiHNAtTBWTLgpYFTRCBeBoZ8cRThX4Cqy4mF5H2O5JhpdsnVeTfFrmmEpciJUODCZ65MBRk
I6YSIyXD6ZnrqRelindbzOoemioQ2mDCo5rsRmWNEhWzMuG0BnVw+j7uDjX6DrsHw+D638cmCOtQ
bkGZQkVSYvmWC3MTToNVRynssz69iAM3vm7VtFaMs0EVOKBoFdQRp0kClKLnnSEifuaxCd4dwNXc
0W624uOVk7mSIik45VVNFTSXwGfajd2CR+tcMW61/q5KwaloaC9Bu4VcLDDqplaUOeXnUEFacX6u
mztL1Bue7PIiSnqNIT5/hEhLUXmM0URRjremZIM/D9kXOjSGF6cCrMB6yX1BOgttpelGBLm+OOS6
MTlLVTAI5loTUF7u5t5Glp0qY+LRGm3HYhg81v19AIT1/ZEjWQhO7Cgxe2wiRggd7OI1BjWRXY4u
6zeM3oqBgCAL2RITsEzVlG4rcLz6nDQNP5uacghBN+6p+r3K1UNPFMWZsvh4+9qubiCAHDpdOuiQ
LbneQM3umpg1BT+LXN0hMPZI96vlbEM91vJ7BiBqsNcmXVg5JY+KV/Gsgu2Jn4cxghFHR4bg3GcZ
vYsVjAfrwvvB+ndI2VskQlfMp9jsd1nKneyrrfikrV6sYmvlKwbr6pOklRt2bITIn/Dz2Pg9QqKs
OCzvWN8lG+HK6pH+WbuxFIsurJVSYmzB1Lf83IcvY6gflHZAuqt0waKL0dQb+rOWKjCoAViJilAd
oYVkumK1Fdjaip/LiYjXLufpsR4UNIIouuqSPC+erMrqngst6v05zVLPUjChb9DTp7ov7Lf/oF0m
eFh1zdZRL5KujZkrvExnaJdqqF8JrfEAMeoV2RZMToalLw4ogkEGzlf8G94E6TCtWRUzxq/CyM0c
fG+j28HwYDqMo1dPjRruaNruQ73b97rmhnSvZ79yFIGzLxl/GuMNZV+7UhffIuNxtbnP+KhCsdIW
UR1gCfFYAmqz4XKuadWlFMnTM1CBLqcC50yzbwQD73Sn1/ea8X2rar6Gtbjc2t+9oRfqW455jNx8
jUKm02GAWbP/qFp3Uh2NY2Y0q5wu9H6FG2Z97W5eLk4y67rW5uCFg7mgFUanoQqQp61b5y8ocG44
ZKv3BXCHBRQAs4uJbNe3U6SmHRGK0+rrJ9YCpbMYpNk4KelRbb2YfCHMzzBbt/9y+2qs5Z0QMPwR
LHnRlTbgPU0G7OsY7kh/Gjp/RoPiuDPF74IgRZqvr/mGm7aqnBdSpZ2tuoZHsdXBPKSmQ/rWQV/M
djy0KsVAWheZOgU8d9KmRm0+tf0MneFz6UWt5djDCxmebu/g6g1AoRsYJ4qwU25B69uGNGaGO98p
77HW7NH6jXhkrogz8q2ZG3KLzW8DYyABCxfDRD1avgXgkcox2KfIz5be+UJVjkDJHKJ5J8wvNj2G
Q+9HtW/U76n4DwdmUrg3ugoGUqAwrvUzgf8esaTNz2F1P0QovQ2Ww7eErG3lIoEBNLAASiQhRqPk
Zsvs/Nww82c30K9t1e/GXP1aLWMZki2XdHntr7xFGGqgt8B8sdB0o4Xwek3TiEwzSSMgx7mLkiWh
yi6G/9sqQaTp+6gdN/ZwTR6WhkeGqih+yfEdSBU4Gr/GIVA7u/xRgADBhcmLAMuN011foG8ErvOh
TNvZva2in9UGK2UW1gj+WOTN5bQorc1wbOgwBKIz08fciLPnMTO/JfpsH4ose6Ba/bMTVD1jKlt/
jk3DPNpaoW4YuU/Hi6+AbUPr1HJdEFNf7/dQtFMnSDwGOUhgLOW9KNC9YNd7uwooCv231/zJdiN+
BvDJQCht4cm3pTe/6Y2sijKGwx3vtT71M924AyDmkBTmRuHt86uPa7lA4wFTQ9D5KU/HiyjOMJdm
DMSbDgIXggkMyUv0kt3pj+k9OTUYbNH+Oz3/9fogFBlb5FiQIf70vJN5zBvwdAcT8H7TgK5jK/NV
kjl5vIVQWdlKBAE65myj9I7jk+/J3FpdmYspGDNwxKDNV8ROpdwV2evtJS1HIt1HA1OoNNMGae8C
+7vWD5aXpjKl3RSo6beofku3sBdr18AAbhEpD+RU6SfraaO0lmuZNQVlk+wIe00VTCmpMjcti7PF
Cy8u4OVXzJ3Vt8G09n+/Oht/wQFFhgdB/fXqNNrNvEzsMUCwr7oCnM5uzutx446tnBUa6pAARLIT
OQnZ1RWjkjSZADihpYZvCvrUJPSubBtQsCJ1dXtFK/YMg62QF4NqgJhCbhdU1bmY6zbCdppV74ne
rL2+GhqvKNX834Ql9FziOA5woqh/W/Knh53RJSmOwALwOXBELF924QzGMxoVp9wYg4r3TowWbKhj
bW4E26tCGKpIFKhQjACRXiOKhiyFq/EU0AyTL2rDhRBV/VsXc1mJDWg0ngQ4EHJEOimCalmXTEHH
P7IMrKQITuzB3eonWDG9SIqh6qb/RiHImaRSjfQGBG9TwM0fjOwMVMU4P+k2RiX1WzCSRZGla4yr
tYRZOjMBI1n29eJwDI2IMBHJHKCwsM+r6Gs/56dJ+5VS1VVVV2leOnPccMLWzgr4dqCDYILhsEoK
MQ4FqfEpMMGgPwv1p8LiHnIlGwq/toswtyDUQJHM0OUrbANzFJcJm4IKAJkMBMCt9sGn6r6rWDDw
wr+t5CvmcCkrUsuwLGSDZW65kupNkzXzHBRJ13xYOe/AHcFn6+8fEpMBVLsAH0AeIQ8NaEdulqlu
TEESt7pXmTZsBjr9HvoM1r5UhPp+e1lrVgMkMzb+QYUAJYJr9dCEPtgh0+ZAKfIDrQItJj96DKVm
2a6t511rJBvez4o+whdYsnIUMEKNSs9Xm3Y2y/SYBrMh/FhB104GCJX2arb7XPVH9NDl2YbIFSsM
kQyYcpBSwERJIkWXtiRPITKu452wc59gekb9odUbe7mikGhpWUbCUgWOgCldtWlmSGKZHQ3CVqmc
cEr197Jk8a4yY2tPuM4fQDRe7//6AJcyCGDLoK5Dalp6pifTSNqCqXOQjE9Wiz4fHmQKpqyEBsLG
GL0sh9vy1jbzUp6kMBVicN0ooDBGgsEfc+iL/eYww7WNvJShXivlNHGrCUt9DnrjyPjTIEATre5N
flcJvrF9K6YKKIilvgNkNkNq7FpUYRisKKd8CoCj2pMWqOK895sh3JjDurJrCKFgDRfYG6RJuybG
WhSTXk3BNCqpk4TN00j9tOsDUW3VNtdEWYpOke+DsQIu6HpFeZY1SZEXeMMqNxPZC9Ex4t1oVc8y
og2vfm3zLkVJF6tkk6p1CkRx41nJFAcvSzhvGMQVXQBeD2W4hY0EAEVJBpqbKRXpOAVmhw5f/UH/
0fXAQzCn2soXrlh4mHYUDGAo0J6vS1qXYwWxkcH0huAQIkCYqvPH7bvzOb2DkBHOmYmc91Krki8r
EbGqjLqCxUTVU5k8htHBEl8remwGDPioMSUKw+zo19tS104JTVGwfdA7GFzJ1YVOznkeq3hSDAJm
42Q+aFqWOFHU/f2zj9noKFPgvEBNI9+lVEtBO8ywOqhDFNZe2iCSt1P/9nLWN9GAiCV4hRzpylom
2H9MgnOqytSbyK8s/GfYJQ+YUnnsyf20hZJZeSFRcoF/C81YXmVJnIiQkGOEzwEQDl5EAVbNHfBk
7FP11EzTKdbIxgJXLjAEImqwKHqugAO6vsAhLeeYt9Uc6KMBMG5ZviQxABMhMBa7alZ/bGznEudL
DqINhBtoFDBNBKcnibPVKGbd2M5BXevDSWND5oyoGrosG4ZDhZYpZ9LT2kma2AqyZNQOGugVH0wG
+jsnmWwRYKjpFoXjylVE6R1OEGDPOtKF0lVUlZlMqhBwtrqYwke1U7evq8a5vfSViwEp0KCFTh6F
Y+npRPq4iKK6m4PhRJ+mn+HGz694OjZcOPC5GoDJo1X/+hwFtSKdlgNcq5DtmxB9Rc8W/8FZdkR7
LkWfh8iO2lhu3PYVe4nZRPBAwDOHaEau3S3Ma4nJJmydOTohpqb203Ne4CloZ6+b/729g2sx/KU0
uYw1NJ2q50UPXT2xt/p1TDCPxsKoSqtzy6O6JW11R5HTwd8wMrCk1zsajjV0uMWONkwElUoP6CA8
1KH5dep+cP5ghC/oarrTWo/NXl0FNfXVIT3XOZy+yM2N55zG9JBoW5N/1i4sUpcMWEq8G7B+158V
z+aMjlrokaY96+pdOoChd75P863lL8u7vqkgDUDDBd4nChSsTOsRYbwzALCwRObwottfGGr2Nb8r
m1+GIl7TRHct+yE0TwQDQG8f8+d9h2CU63Ssz0TSUNLkKJ+7jBk1Trn9F0NCnAjurdW7pvHRvMeG
E7dbwNE1gSjaLS3Siooc93JzL4LWiZojz+oGTiYt7mEjUYDtcILVuQNlYT0c00oZPG5MG4HCZ4MA
7MgCVYNymWhulAzCYM9DwQRMocm/EW0v7C9zsmFuP78mCzwFtpYyxKyfWiebjqO/LIaIsvCnCVNd
B83R7VfMjgL8styFf43zxYSwpdSK5kYkuTAv7HonO8ZbYugwB5Sr6qHUUflFBBO/g/1yI0HzuZz/
W5QNelk0GSI5KXlqYpr1EU/JHFQ/irrY56TzOr09N2J0RB17Q4+QMirQYBUHY3s/iPopn8+mzt2y
izAMt8P0Eq5snOiaIkFhLdwXgPDw1/XyMySTlBhUOIGSf0fPiTPtOtRE1UMbnQUSjX/tDyOuxRUF
Cn2Bvcgp0zmqLTM16RyE5f1AfqFBsdsCFX5+Ga9FSAtC+aUJM13BJg/f+vlf7e/jITQDoSsHJUh0
+mHC3fWGidw0i3qJlYFA34GlFVcv7l4JS/628QjKgkonjCZSlmiRVyU5HVqysyhBTA50M3jogTM5
Vs39uI/Mp9vG6/ODeC1p8X8ubMlsgYRCqyFJjVVQtnU728agYEsLpij2QntD4dbu9+W6pLdAR/ZQ
mXpIS8npQxVupLnG5Fdkf3tRa5YKADN0Ky80YigBXi+qmYzcENaiBkXqhbzyKpT/RswsuS3mcyF8
OSa04iBvslRUdMkijpXRwIdBdoHAZGD8+KBhXkg8Fc4Y194Q/yzs5osyVg9DFu014rSJvfH0yAR/
yLRdf4Gk8Li7RQh3Bk+BSHckbs+L1bQj+wTCEkQxnIpXnlS7JPRU7mfCHekW5HR1rzUFM6d1QK8U
OQINu1YfeoE9oNW9BaxBaZyJ+NuO+mWVOoCeS64Wb+xixy6U1CA9r0SPjIc5/FPMz+h52kygr1kO
nCPQDNAXVF2kezDQQgi8E/BSvP7QvNxWlM8uEL7/4scltc91tY1mCz8uyCkrn6v4bjbRr+nflrJ6
lQFJQ4oNPhASAte7pEYoV1ZJCN+2OYSla5BgAAtj43bD7ragtWcD8SvOfOnXBST3WhCdWKiICoJQ
17kj8fzAw+wDvf2vmnoIQZOvIrp3WLmRP1xTNKQ5cK1hQZZ60bXUlPA+A3MbeNKz1k2bO6I+FMDH
/4elXQiR9tCgKXA04CEMxt5+raLOL8d+B2oCt7JU18pUv2Fsl5fZhsFas4uI45bKJTCnWN312pKp
RbJ+qGHvm68mezTrztH0B+xsmiJeaL7dXuTaTqJtC+UVlPZQdpaMhgpyXCgrpNlifGtJFJCxPeck
Pd4Ws6b1l2KkRRV2LOo6rmiQFL7Ru3kapAXy2a+3pawpI4ACv7so8FbKNjiyMw0V5wajUA5cuVdr
UBHuej8kXrGPtgjuVjduCVdRGQXuXUa0TLVu1oOK58tQkTuOI19Jv9l4Xm6vaHXfbBMe/m8iIhlZ
YndF3aI1ggZWcpjQpdVrDwyVtj7byLqurQZ0NSDhQbrIRpvktdI1oRalTdvDmYGRwFA+R8GGKem/
f7+aSymSsjWFltddPNBgeOraD4W9kWmv/nXfDh4IeNaI65EJBb+mdG3BEsd7XlIagPx0mvYCg3K6
fdJtbNiagYWCoS6Dnj0UQZcNvXiGCE6/miaNonP0vsAa9A7jHCIXcyH97crk8slSOAvGHcCLFgpr
FGgkV7MYVSS4RtIH8wyXWYwZuK+KZvxy+3Q+c2ygJqOi3wnPBjQBtMvXa8K30yadwj6o86Bmb0Ox
C8ugqM6W+p0or03thSBf/tAfB4w7KYIEVB98OltfEnKKDyUakzIndPV/tc5r+cYrs5LJvP40abvp
1Lb2iC7SoPynP3Lved5Pu+/0bHy/vQVrPtTVFiz38eJY08zGxDuMkAHgaB/Nd0OUghLfY7ZfaMcY
wxS/D9mTrh3il017IrP3Lu7blWjpJc1w9NrQQ3RTHhN61MK9gXEokaMqJ6M95Ok3HXON3jCx25nC
XZi7ydeSPFY7UNU0hDuYF2gi2xqds8Os+6r9IdR9Y56b+S7C/1w66i5+SZ+ryClEfWjJqbDQvD07
YbFhsH4nHD7r6h8lknTVYkPfaBhcE7Toe09OTfpihYqjDi9CMZ0MlRbGnBT5pi7ezYMbTx/lXZuX
u4g8J+k+A4I8LY/W+GZU8VEPjOhNqR+LwjN0TIepdHTEeXzOXKNzCuslJb/aAQOLwCqxxZr6uwJ5
axnLU3OhCGY8MrseoyHQi0cUB8fKmzXTMaPDQj4zO71bvsQ/cqc5MvA3wl6CPj97MErXxCnUAQdG
Jj4k7B5Tm6Jvk+X19lH0sZelryUGoJmBeEiexmN0Un0dDG9252PTHBxLc1LyLyADfySjq04P+pNl
P+XpS0buR7rHXKYv42utOEn20N+bmVOqzoi2P/VMwwc798B2Y8cbTtBK3hJqCWTTMkQbyR45zK0m
i7QjUg4BGLMA+Zvy1jebej7mdRm51lioQVpyEPpq5gOfMJMkbzvwt43TVqP5b9qX6xPB9AoDXaWo
Ci7tHdL9UHhfd/2QDMEMdQEG01UwQbxHvhuZVXduRGB91Ex3GgApylrxuW36Gj3a03tm2E46aP5o
OBNyLMIhHETYQ+aDY+ywJHt5DOJW6tQdRlnvO7M5WEtmH32yVh6I1jxQc8N93VyLdEnUrlTryo6B
aySnKXbZm3EguBblAwbxYZhLZAGD64/jwe68JAfVVoxsMUqT5TFTHtIHjTk6OSR+0u/LzA1Vry9/
lrv4hAQj057KzsFz4Rh/7cFh+4E+g7ODYgseo+sLEVdlP2hmPgTv+vFRe/xru3v969KGJFqMoJLj
10Mx4yyaXa7uhQXceuku1Qyi3Nv97Isp/95p57aKEDTFW7nb343vnzQM3TUM3YVQNfn9s9IGU3W6
dACiZHoglDyCD8wph/ixzIxTkcxOpTYAL8OMlSgYTKpHazcM+R7jgJ47a/4S99MP5O/u4sYqHN63
d30dHlC1eQ6jHIfqJormRehdJDt7VA7FPPhC22lWwLrnoQAcmmH8Gtm4v58dSGwskGD6UmABKEd6
0Cqq9Tm3iiFo0hwYyNQr8x7FDj9EzeP2GcpzPvCAXYuSNKRqFL1uomaA72A+NxjrYY7ArJTmE1hB
XjQDM7wKAtw386g23fUDf+szDGx6FvEHb4UDtplDb1Gn0/4ZmpOW665qjHs1P2x85WdfCl+5IAzg
5KAwakhOThj1FsaRz0MQ8YTtJtLvikJpvTwyTa8gIj2XJLwHZhw2P9P9jhi1J/QeY+7byXZqXiju
3BIdF6/rdjUAJTsdNBTnOCpAPjEWhZ/UlgMrmSPPMpsIGYW5a1VdPN9exm9g2CddhS8NND3MMzgj
rq8jGh/AyGG3Q1CC9JGpIH3swBNKSuOoz/2+NY6WtR+nf3Ti2vFdbac7C3MalWFnKdOxgiczZP+o
9bzx+C9CpY8CugZFPBRB0FPIJA1Ah5yybO0QDFb4XNh7UT4pkb7r2vwAWGrdB/EsNjzDleOESPSB
LqVJuKxSYDnW6De2MwqRWePO6Qn0kf9lUZj0ZZsAtCG20K53uhJsIIID/V7AAYjjvVDvmcrdtt9z
1Jy7U7k1j2TZpU+7eCFQ0lC0SBZGWULgMPpa4oAhfzT2k+H3Wzd25W1Xgd60f9M0oConY7Ebm4wg
7sfmKeyQlukBPtadcR/R+/ZH89rzcBcpG0ZiseOf1/ZHohQBhtwK8zmCxCQ9tG75A3jzY7cFd1wV
ApcFAFsGbLsl6UQX6ZllYhJGYFWhk0/vdkh2Sf6sxf2xy9/7rULAqtZfiJMUpNDzuSpjrIkfMcDA
dK2H9oghJ8Wp3QDsr9hyUFP+WZekGJOqT3UG0vegT1/UMoc3+pORM0i6Nu7USrQFvbgQJEVbXcvN
nFmwkdpbvu8+wu+5q/3S0d/ptBvFjXUVvBAlvU9cnQV6yCEqfWweNeoQv9vlnrlrTnhA2MZV3tpA
yT7NyLtWbISwyc2f0cY/PIBFYsMwL6f9ScMvFiR5MqmG2gJrlr17iB97jAD4t//WefGJ7rojAG3d
tw15y425JU96CDLMlWxL+BKB2KE5oH7J99qenjFm54iZPoBS3Bb3OU90pRly3a6oR7vU2TSgxnDo
u/t2hC5ugQTW3rZL9ZPBC0nfCTuhuL8dd+rEzQ9F7BSzNwdq4UIvYicOyN7aUcdjvR+/b9yy1SVC
51DLARAcTcDY8IvIj4xJURBMkwzQjYDJcLD0o4I5khuquJJpwE5eiJF00U7zPCEElzkKZs0rP0Tp
jcg09Lt+2NkxZjnXsPyxD34rd8MF2lqgpKGMqEqaLk+mnvlWuo+NvTVPG3qy0lu0LA+tDkufDxwC
yQZXeRelolcRLhRHHaMUMVaWO6abPjTCMTunPHKf9g550psNh3fdoiw9Y3Rp4gYhyfX5CbCrZOAP
gYoiG9Kr86F7sw0MISkCKxvA+oquo+o7ONPcQQ83DvU35ly+jAuBDTocl+4SOUbls2grERp43ur/
I+26diS3te0XCVCkpFdJlTupunvSi9CTqJzz19/FPufYVWyiiJlrDwwbBmqL5ObmjmvFoZnvOvLZ
zkHJUd6t6qNlAHSWfm9Nz0yBhqXfa0kSmPQ0dLupfVnYx7lfVXdLzf2fg8TarN8GXY3oOWS9oZyV
iJJqBERsjsGT5FxPv5X12zJ9um0aPoL4XMn40CSW6knco+9mPqV3FtkDW2+bn+IH4s17wE2F5Nmb
DsbutkyRKqNDHtNrmPFCepR7EVWltGmtYVnL/NbpD3O1M+3wtgiRM3Epgn3ChTmwjVFvBkxgnaJX
01/3vec+zMdY5oqJfIhLKZzSWgCVQvCRzTB5z7abeSRVdiuou0yya9VD1++lYGA8aw0L13A90BcK
XUdGhZ+f0OupKIEqMZ8AlrGp9nSD8oL90NxbR9dv9+NxPtpPyfd1S3b0UcYmyJbD35NL2Zx1sIvS
sda1xEzZbkT1BNN5R/J6+9w+Dt6z9aHqzzqIdADrcDIKJIA0s4OMNkC/9d45JDvQJO5s8EWYZ2Vb
bB1JSYAp24dFXQjk/MBCzcy5ryFwAmmsDPlIuGMXP85pemcUk532BXasmDDi3jxq8/dYGR9wgpI7
9d59dGsdnMbPbbRE84h1KM/b5ly/dBv6Boylw+g5h3WfHJsgO5JDc5h3+V7/kj7YX6OH5dQ9SVxD
4d1GWw1gVQBvimm964unp5HZ6xlWbAHd+yFXLE+rS9kzJfLWMF+Dhi/wjMA2cq+wg37E2mBn5m6T
1/7ZPDobAE7vk7v2oTsM41aik+znPmzthTju6TVSklVVWWPK8Xe3d5973Dxjm2y0U72fnqYv8UP+
9oz8r+TBF+rOhVTO+GflmifEZYoJuP5pg3ZJv2heMhnDpETMe1RxYSkLdS6HikDM6OyV9nlcH1fz
YZFl5kVpJrRl/HNk7+//hRgAvWO+x64gptkXReDs6gNpPK8MwLYRaMfuGQRHAFB8sjaNb4TjUTs6
/7/95H2bhVaAVhsa7Cf5os67OAa7ZTsDxlbiTghvwDuEKwYg0HDCNvxipZgWVd2q6+dTs+7QRIo6
9iIbSBXarAsRnP6DoVLtIiT4TzO49eLuQcNWSnSe2dmPOs+AaP+zCk7nq6Qe08XBKopwAgnvVwuU
YeV9OZ7RNfeLqJgaRce8ROg799MtoZzKE5sSLe+xLmTPQV/9fb1b3pxduwcK3ta+V3/A4SU/0v3R
+IpwQqk9GUSDoB0Mr88/G4su8+uzM/thztyuxQcsj51Hjp1Pfpq1101I5niYfH8bZADlt7UFGbFr
iUvXjmpSY58BCeEouyTZdL3khRObL6iiBkYqYBJxR1lQhZitBfPlYKKDfCroc/MErGFPWsMXOvG4
xf9I4s5PjUDuFXW4Ytmn6Qg03K1+qPfRvvaBU/JXRhnOl435WAZizD00UbfGKhkGGBQ9eDRGb608
48v0sH52qUfu7OP0kwx+9KMKEOmWVBauCF+gC+ncJadRXJqKDU1NCx8kLtVvFym/A/2V6R6yjM5z
87MrpcUcYaACsJ5/1szd+6St9WZEyw/61FHZdOmdagQGmFwfZ0P1nbz1nCUs3QPNP8fkuxvHnptt
o+mQ9D8yWn6m5Ws6jw/9YoAnXnJ1hZ7wxZdxOtYAfKsya3Ya7WdTV4CTtFltT/9RJiHN/ezvItXL
reBUrUqAyb1qI1Qt2hhNoOFVbvwDyvB4LlHp8cr9XV0EyYt7+BvD+O9K+VyKFpnpukZYadoc8qd2
oRil+0zaLR1fWu1nk38bNbhcTthLew3EvvGFaM5WDIqLQakUx6+G0T0JOx9o7n69mQLHa4L52Hq6
xHII35kLgeyRuHjKetdSk2hS5xN1Ki1olBlTiZFiSFI3Qg/kQgrngSe6li96OmFZ6b7VPQ2xhZsd
TWmkK8q5XagMXyi0lirL6MBMLZAjDvr4tVAfB8300sgzasLK8pXyaCyj5Gow1f/wqF0sjzNU8HlM
dcmxPOAmZb77EG2d/dJ7zefbiil6SDCTDXoUFFUIBkuuz6qI2jjN+3U+VUvik3k31vAaZTAwQiEY
V8HwHhCuIOlayKxoVZl2BiJ3/ejWmt/0oW7JhmNkQjgrF1eAU7EiHSGu8YkOoJwlh748394tkWZb
Fwvh7FVamyPtdMhwouco/a6A6O22AJFBvBTAHcfUTpiT0CAA/VXO4g/g3qk3pDlgUGSuMKwmeZCE
60HuCgOOKIJjaPH6YNK60watgrj6oPgyaAjhgVz8OHcgc2ylWTXgx7M9SoJfFFkbgez3ucNg2ch5
bvD7+n3hhfPjDHoirwnTNy2kL73/G/+xvX06QlPK5pP+t1/88TiOM/UgVD+5yStwgNCYFx17u/GH
wgqcDghR3S/AnZXLc920aBFUga7aDt5Cv0q+g20dZxwwhsK+Akk+F7Pe1+fWRtTsU9vEhcqTwvZH
y6jfHCeJj6m+5HRj5hZZvGRS0VSm5WrxHMU1mOrbVNPmQ9ba7n7EnHIeKGajZoBlK5yjZZXzXW+5
A0WbWC3r4xd9L5spxdbB1nyYgXJSJ1f6ial1hzHhciiUH1XT5DuduotfRlZ8sldDNgwiFMqsDVil
MOTEFzxnfVYTIL4johpf9enN7Q5NbSLu+Vmbz7fPQ6CJbI4cEQDL8oNQ7vo4RnCz5FMOSdlsmIHZ
xGSf6m3lIzBwJVovWBSwu4CaDsBbxL78yVOjVgZTRVctuF/UJsM853oHUq5IuV9I8XJ7WYInCM2u
aCZBqoSNMXDavritGXVmhMb7Uf2MzCtardwHNpJnVA9qugYA0pDkXwVvOkasQAXIUCcMlwfGHlEp
wni7pmKSwaXbYs1AWgxyu8MACLgO/Ca72wsUimMbiYQyxmb52D4unbKaSnQPu4DMNFAkUXpzl6nO
L2q3sudJcHCYS2KzLAZG2D+griZOAU61KddOZhUBPLj143n1M0yyE3N9aXtZyUl0dhqA9NAwgl5T
zOlfq2RTxzbp0dAOLKV1myz7vmvdIEmVjUPtY2eXXxqi/frz3WQAL9hJ9JUDIPRa5GhTVQUDu3rK
fhuF8bvoG9BN/NB06/dfyMGRoelEwyw8n+vtk9YGo+2gnQrQE2TLGwbVe83rukbyOApuNUwHIl8A
A2usG/J6PZreWGXWjwBarOIvtltvp9UKAH8qUUJRAR7TwxivBWaDgaiUO6qqyzqChiTtpCv1GlpW
0QcForCtNmvzxnFHe7PMfffLcVMFMLkjPYyWI0N9FGgnowhmYFjgl/oArjDo2UwT1ApPDtpT+2zc
5k69dSi97119E2c/b5+gKOK/EsdZFpB3VyboK7STnap+jaJkbTeBOX+HCXXzbEfwABGT+nNJtjGI
SP/cyYJ04PyjxRG9jSYXEM2LFjUl8FhPlVZ5doQnb412k+ugXfq+rne5av7MlVoyBCu4kHivgXXD
5m5AyMMJdUyj67D70NoyfgGjbvm5HI2Dor5UVr41SC3pOhUdqIW+RgBYQKDF339HK+PIHdGwC2Cn
oEzRXB7Vd0mTbYuOglDViiQJfNHy4LhiypeRDKk8iq2erbpakUI/0dhfVVRC0Q5Im/uRAjm6vUvR
wHJbhYTrA40KxsIAxI4q7PXl7JdlIBVqzqdqHTwGfOzeWXmyL9CVXegycC7BO4GJnH+E8clusk6z
09idfhpGzP6MWoOBJgS1RZLET/0o41Pk7I4DQB/MXyOhiOlSNjXOacpq9DmgV0sjbM3ej9NHG9mh
af50e/+483oXAlQTvESYF2QHdr1/qNwadmS2RuhMb7YbrlPn0eQuiw4AlRorNbgtjTut/0qDEwED
A2Ci9xn5i4yA2rXNaOuzEWZronhTmmz0Ie82ZmIHNQroaz9KUhDcif1HIOan8QdUimhnv16eO88t
qJI1I0RbXTqELRr1y/xIASV4e2FcAPVfObCcSF6y8Jlt88XCDDDc5RXMetimxuCz0pZnUG3Y3ZYi
Xs2/Ujhlr5PJSpNRN8IY1VOr2zEwyZk2HrifbwsSqR5mNBFbgJ/I+rBteVc0aeoaRmgqql+guTyp
LA/YGbeliJfzrxT9etMo+jjxyGE5pmVtp+wBIyQe0VpPOtsrWw6n5EqMocvKhCBoH4Y2znHzybEl
hlakAUD4ZDcV+AZY1PVi1mVNrN7ARerQQoy8bjI+ZmYuw+oTXVc8zUhYo2CHmUdOnyt3mFj3nBkO
7rNDHy21Gs8uwPlrfXymigEcIn2eD7ePSXRpMUUPPwvpf7wg3MqMph7SEdN3Ydm2G6f9FSnnFcUM
TI4FoCDa3hYm0olLYexjLi6SE81dntYKdEK/r5OvZn2IWz+yJGAcoiU5oPaz0Q4O48pTCikjwJNI
lZghAHA+WfNmxUSJfgfgj32vy/CqRLLYbB1CdNuCF8kdmZE3CUiuJjOMX5LxG8ELSI2fRT9u0lqy
dwIVhOoxwG4UtRHssmtwsXe6SRfTmVMS0mhtD2jyxXRJDibw2yckWA+zcoi+0FoEU8fd2rZ1tHYA
WHVIy0EHzo0VjlrrowYM8DTkwqyEfrktUKASGIkGGS4AKjGNxA8jWauZkSwt7LDG7QsU0P/5dmOd
MHOOmbBFBmcglIZKM6pCQKHT+Seqz6auqjpIW3orLnzk+UD7NFv5PPizvjrfAWAZG5LXQ3CrMecJ
qAo8iqwFkbPrw5AYi7nilVKaewOQGCuG+spDWjoPVYTmOdpKFEVgD8HPBLh2RKKYluUHjJsC01FF
ZxlhBJwgUr0V8eyvsyypKNzJCyncm1ga/do0FewG2vGMEe2UcLCnCqW2v3itrpbDbV+qzpmVAjoi
1MwVjcRa9UYmpADtqJEOxomU38ZRIYsEG49S2vUVa4wproaUArO3n3fmGipL8tTQEWMCORgGHlwD
A3yV14AXp3XG02I9GlOgUD+O92sBtL+mMST+L1vbRQaQOR66DdII4DKhxQ/Yz9cfVOpFq0Z1ZISr
ixgt+r3kup88ADJmjcK6K8DrMtH9n99HBBSIKpDCwxQKd65zU+kZKWorzAF/Y4NIcsyei+VXjJLl
bUECNcXoPoMgh6uBfi5ubV252GoPvopwUR4cdI0CA5JIojGBjl6J4Exmui41ChI9CeN1TXZOSQ6Z
mo2Yec4tD9amkqxIYKHBtuMAos22kCHksRnpOMWp7gDyWa8SenKXuvCMMqokFlq0b+/I0qzDiRFG
XOuEs4DXqx8zK6R9Cm8eyAFtAgxhWfgsuAsGaiBQOtwHmEtOTEfgxC9ggghjc5PaGL5Ex/YKWp3B
fFVBC31bFwR6DmHwrxE1w/PhlQ4gegMQglsrRDS7q2jvTwBxb7+Xy2uXx1sV1DrZp7+QCGgENAgA
nBC9D9e7COZ3OpoVJC5UfzXiODsOhfHatb2N5nAwSNt5Eh/GRVGCFUivwW3hghfBALky4AzwzhJT
5fSyXDIaJWllhcTcWtGbESi+Ouyn4ZjKZqlENwBDY8jJ4yhB+c4ts4GbFKlKj9usGF6hf5uH2Muj
zs/c8PaShOqClibMiSEABODj9X4Sd5qR4oysEINVm1791RtvdnvuAU4zyWq1IlGwGajCGIYNAgPO
cLgdgLVgokiIHq37lXqzT1zJAfHZOmZ4GXnrPzK4E+odO821rCShMy7bdGpeKQFUQPurKgu/7mMQ
jM+7jkZPaSIz+aITQwUVKXCW0kUYfb2RQzlPtHJXEhYEnCSrYQf6FPlW7z46WvL79qHxla73ZV4K
49Sjp0m7lulCQqJHVbJDJUVVNyBgru/sUXN/aOtEABmZkCc3G48jhqLulW7Ivi2j4mxjzUFSJoKO
U7/LdPfz7W8T7oNpAcfTxT/hXl/vQxpPGvIxOQmjpvqx9N90CoAAWnwrIilXL/sp7pVFAgYwt0DJ
Y2DYnO6mUdP855kAQZwH9ExFC6LS3ve94q+aF5eNN1Tdr34utrr2dnuVoicDNKbIcKOqBKhCbpVm
Ui4EoE4kxOz6Lp8kT4VoDy9/nXPmrchSNJLj14E5AdyUzM/XXf56ewXsJvCbh3ynquEmAkaWcNF3
76zd4gBFN3SqB4oB7lk//k30ja3BZUd4Cmv5YQbDyvu8VCs7jIpThbWAr/32IkQbBbQkgI8xJFM8
qtfKliwztbWmscM2ZlhGC92DYEMKMCPaKrw0DvTZwsifzf7/RQS3kKjKumUmSFTtYgx2PctZl5l1
4E/jUgSnyguIDJx5hAhVoTvbQReSm2wiB5gV6UZvqN/O6iFpJx8Yon+e7gFMEwuDQTyGS8T5C1Me
IXHB7FYVbdrUDbTO9kDmqw+jxDaLHs8LQXya1s1HJRsHHTYLM8/lCMyIO0VDQk5pPbXQPNeQJBmF
pwb8a6SGYR5A33R9aoPRLo5WuySsa8tD9+6WOhGag2WozxIxfB1b61djSleIiVvbeSw6bdqDoOsH
eLolvpbI5AD1EU34CKsAqcWZHAXchQ2Sz3bY29Qr+tSfWhm2j+g6OaBPRQTqArxe5ezOsmJisl0p
bIJS+/rUgcUoLPTU66W8PwJJUDdcWYC743D49tWlnmPU6hQS2uqnCf722p4ATQN+TYlrL/A5ruRw
ShD18zoUKVaUAx7GOWOMzxvsIrD1cLEHSb5AoAn/ykKbMecBuNMQTSVTOLU3PB2jVk7qO+b+jy0e
A/1AtII8ASqB3ILWJR5dNcXTAENhBpVR1oC2XFtfa5fOa3Vb1jMu0DrgqgEWFoi8cG34FLrba07k
6Ei8NP0P9HD5pfZ8e0HCXbsQwC0opQDSikwISLSvWf7QGRgwpYfbMoTaBpB/YIsjPYY637UpyIqe
dvVS2qHVHzTrN5oykjrs0L5wWwz7VM6IY6/+FcMZcXM0NKUdsJScJNHGaoFHCLyN0SsrLfG7bnkb
qsE6NKRyn+O8lpg7vmrLfEITUTMYXNARglkrTv3AfxxHmONyQgvtEvq47MsRiN6viDg9APHt4/hZ
L94G6zyag+SS8R32H0RzpklvlGZNbIg2IFMz+mPbrjstzgIbVupHCbRkGs0bapj70s0fuyiXuAHi
tetopNB0AMagW/L6gKcMxFDNmKFBF4BEw0yP4I06IgkCmJo7zJaedBKf0roGVptTnavsy+1zF90R
PDIMqxnTMADDvJbe5GY2VnhtQn3sAO6a65mfqKrM3RW8nygFumiFgQojU8FM3YUXsq5VXhVN64Tw
DL25/Qqsp+1knlPg8kzJdhp+316UKMZAYQEYdPAR2QAFdzEtDEgpc6Q6wA0J5vk5c4KqAoDjvlaj
PYhmg560weq8KOP8Wjde68ZA1pIVVkTmG+EcGC9Bd8P29nrNdTdAW/vCDe9pv43U/dj6jhLksnYc
kRjAWaEgj5QC+mM4XzhD85hNF6TolYlsJnfco1dmM9BNTciB6hIrITJGmL9BUA+JBH2912uyhwZU
r5NJwnyuAQJToh6Zd4Z1KPSabHVwdElup8jAIodgozSFDj+UDa/lLYtClSwxEJi6GO5RrdrwkNMH
aloqo+USroyhlyJ/jbY0nlfBAdaj5Y5Y2TL2aGmyAREwVZrX0Ls4IZJ3kB8rerc51oUw7spbPUh7
O3i0IegKAa8wLTnZ11YF1DoFNEwB0BlHb2zMLjBoUm20udhYeopxkl5/qaJKBYpBtWwnI9b9KbK1
J/SHNps5b4wjoqJyrywpBuUTGcaGyFKwrUFlE6AehKcIiVGwVVuglYdNtbyCAvyA3ZK8A2IRcKzA
6AlHgS8EZXFTLg5i5TDJya9aa74t6iKb6RLdF9YFwRB/GW0Od190mnVz31vYe2vy80jbOcNwmp3I
p1oLUJ74z2YJ3o8aOW0WpKCAhnCP0+A8KxIAe5FwLSbt3jIYxt3iTjsTzIrf83kew9umT6THCFvR
fQodRvMKtzx3WDoyunBOY8AMWQs69LrK6wCO6Jbb25JEh4X7AqB/LAwuHafEhYLG1alibvBoJ9vF
xbUkpJEhhQjXA6feAKosQgf+5ag7TEmQmrlY5bTL9Ar4h4DpqxGF5bJJGuGCLkSxR+zikXKsJNFm
gjIkGorHIAGJo+cURDZ9ITJpcEYBCG7pBCUPztXRWbsFBZ1W6Ea17imk77zYXkcAa0WykEgmijuh
acpHVFWZU1+R3VQQxxsSTKXl8yrxg0WpS3CFoc0fNSw0YvOclxHmBTNipgi+yqd0/K3YfUDyXT5v
EzsD3mC2cZMnKoPJEKoG8veot8NvNfjoddGAQ+emEGrV1bEYzKfWqZ7MGHCfpDv/ha7Dm2BQAKxT
mFONuImmZcyRq1HN/MGIURJU/3C6+t1QIDpmQAOM2JWv2PY5Ja1bzHY4Nv1hctttGtFPdazegTri
++3ViEzghSje284nJ2tWB6Iyszta5FdifNaHZsv6r6UcOqJDYmQg+MNgz3gsbfgJI5I0jh1O1YYC
5rgAtvEmlzXky6Rwmr5qKmbS4XiGmu7V67meA+Sv62p7e99EUtDYSdDNCpSQD5AwWKNWawUsnj4U
d0ly1KnhLXPjK+jN+mNJKErB4iFIZlEf+5ILU0Sd1VE0Fg/VYGPwEXR9AX3MxumLwnPcRhb8C/QB
HiTyg8jiQQP5bFPkUmMx2tgN5y7ZlasLDwSn6S9K5c/Z8KswolziAQlMrYVBdGi7gRQ4yAav11ei
m68Z5soNLZL/apIC6EyzImMGEYS0aE+FP4gVAdXP4ZSiK1qrmKbeDdvB13Ng7EIzAFm5Nl79rao3
t09MYGst/MVQC4FSBN/lekWFBq/CSQY31NK19tRUp15HkpfatHa3BYkOC4k0E3EFK5fz70fkxs0a
G60bptqvrjy6rbIlEJZXum8bn2/LEi4KcJ9MGDCmeNpkuOQ1RjUWN6TDGU1upXafyQDQBXeKxWn/
iGDLvdD0LI0TcEKM2DfX9FEo2VKgIKu0DJIpllwq0c4hGGLxC/KqcLGvRelzUjRTg9WM9vcxNY7V
a4sJ5ZXNN8kKaiLVQ58K6ssaykgfJtzztiLuiGpWOCZgmPTjZvOQHp0ewMuoKN0+I1H+AKj+/8ri
YrIlc1q6tCp2MPeL4/odHZzuOTkko7dRgMwlgxgSHdi/4oCPf72LE12qSgF0fmgD3aQ76c3d/Jmo
P28vSrx/DD0XTSioV+vXQjDOoHTOYrrhNH3rkk+a+Vq4wdQNnksfdTMLZhlxgVA3gC/2P4GcQRqt
yXKovrroCKOeQ4Aqpn3J1qdKvRubTmL8RLeKgLGLmT88JO+QbhcqX42qtqBM5qISH3bTy1g9TU3v
395A0SnBNWeXFsicqCBcb+BK5qUrAL0ZAjvN18rQquYgMn9L+dtFa7ExygJvFjiZH8pLJSaneq2D
okdxnwVoJq3PbqsW96Ve7v5iRRg6QKiBchnqZdcrAndjW65mBL0zPmGQy6uSM3Ir8V9UXpiBQA0B
8TcKjNyjUZt9NblqG4VtFGSWP7heYb/cXgkPmcVcPcgAIR3rqWSjRtdLKYrexOykGmFU2Uq32N3u
4Gh957dmmfpAfi7vtDz9rOtOu0EubfUnQMcey8oud0OhKY/poo2BucbrrogNdWOMGXqzDHW512PA
x/SYyd7c/mDm3XK54fdGDiSzwFqOLsbr722A1Dj3thuF/areRy19KpW7MnrOx3FnoTS1uF9vyxNd
RtY48j95nEWL0phWI/CTQ7TYu8CYRpm6o29URooiilou18X7pqqC/dKsKApjS//pRhoYhtIiaJE5
QWsL0PE1hC7RNu0yrzVleQHRxUEDGivuIfv64eI4a54tGWa3wmR6A76ap/TfnVqW6xBZAYA7Qwxi
CmRVOEWzge5sJH0ahcViAxZbmbKdlhlf+8YEoKhCZOBignPD2BObZgGhCeg/2OdcGDZt0t2oj2F0
LOusJ7+bYWS3lIC4rJRxEgseCERjrEcD6oj5cu4VcusVXcF1roQZSA/NCvCTxeJr490ysmFk38wi
f61kr7rgzJDzBPqhy+JAPO3X64tKJ1/y2mb3YEF3mBcr1JMppUgGpuUZNxnS1ljetYymVeZUWUwl
TCd9N2K4JCr1rZttbt+wj1JYqyCSxoy1HPRQ3PZRrcGAew3F0HG/aGx6BkhGdfOPBxiupXywpZHm
opMnCkk5+ZFZBbGMn+yjgjMJKPtaGFUH2QyncZHK2hKnMgpzQBsaX6IpDpT+vhif/ma7/hXDFP9C
sYdJLSIjqXCPSqU9Ja65HrWo3FelK4MW/niFrhfEmdpk7sxkAAFfaAOtpwviwNq5u/kPZzLxAKHS
hDIs8jWGjWZtbtuKpIMDMuouG9EqIsdX1a2NjqoU0I2ZIfF2BP4pm7eGLI21OiE5dL15rTH3hVbX
0IJ+WwyP6jL6lnm3TIWv5FuSPeX6C52Ube5Wku4QwTvLJBOGIG+xDk/u2BC51F1tYTOr7ruWvraG
V9pgXyi2NdnpxnmNt12DDrvEeYyeynarKhuwZ7jzoxpnX8zIeWkL2bTaR7OFL8JmqAb6IzGIx1kQ
MAJZRoIcP4a6vpUAYk+IP1ZHPD7zqz7EPg1u6y37ueuHG40xSCBgegzzIrjp11uP5GLbw8OOAHkE
o9iOShykVW1KfE2BMWFuOmPzQDAP6sprKZOiUoD1d9jmBeYq28Al9BrZVKFg5zCGgrcFvp0Fv4zb
ucpOsklRYPDXZt66nZ+PnzDIzBzBegmW5Udh/7y9dwLvAOwOyG+jWRdo/WjbvV4WWJTMvuxbJbSr
bm43jaIBp0DBqAzwU9Z+/k7GNtU9zHsULwoKU4PfoH23x7R47/55IwNTYNfGEw56c3RgX3+K1Y2N
4pSWEmqFheJ807zN5igbOOShpJlVAAIJHgSExqibfojslnF2l8rAgp3c0/XiYNpgTIInZCyO7/bb
vAQU3L1jZI8YWdgOCua1/rx5EJ/AOnnR1gXUfT40skqbUBR2lXDSj2n7GYxrTueDv+P20YoU9lIK
t511u2RW5NpKqNRfOufJALtqvUpkfPSZsRKWCYKDgooVfykGpW+1lmb0jNRJku929vSaVsHyXP35
yCOSMwyyhYE/IAnPqekKuIJp1Qp6TukOzcNBVt+7a+oP2dc/37RLOdybYXdk6HqS03OcovFtaY4N
m92rJa+F4P27Wg1nspO16ahFsG1puqI4cqzGfWQRr4wBRSM7IqHC27qLy22i6ZmonB40c1MPmtPR
81p9zY0NgDdTzdkbivZkmYe4zoO0fbLyxpvDTm8Ow9zI+u94ePP3K3f5BdzhERA+1rTr6flTQjx0
IhgemYIiHE6J7cWZXydIHflt5N/5RSN5HUU7jVeZ5QcArP4BNaDRc0ZQN9Iz49tbNmn3X4rDeZHc
BNFtA/49Qh2kRRH6coH7CuwHADIY9Jy3j3W9cYZdPEl0U+AGArT7XxHcOzcpll5Fq0nPLImoGK1H
jAc7j3fSsV/RKwQEGXQd26xdifdlXABO23HSxuf+aUmOXfJrbk993fgJfRvax0hNZM1BzBHnXnBY
kX8E8nFOuYIOulX7+FwS4o3rr0ZJwSGIBUYMDOGu0mJPBxR7nnbe7esusl9sPpcgFY8E+rtXd+Hy
srormOUhOGvrbeZYcJM+TygjLyZqevfOIIMnEx3hpTxOS6q+wLtpd/HZHYC4soRrFnkMqVY2yPE+
bcnvKFwiZJHwquNfuKCkAdTE3JVTfNazvbV8rrtTTH5MTuW19h1azuAKV/ReBylledbWb3P53Cnb
phh3SfMX9+LyQ7gV20msYoBFj8/teMrpt07/FM8S9RFdPUb1TpBrwoPKs4vmbjqvsW7E5xp60ke6
rwKIsh9l1SqRrqAm5gAuA/MjGBe+dk/mQTdSl9AEHFyBVn2b6+aTVuzTc2/3b5nzclsxRYpyKYy7
605sttnUOzHcd6BMzuYp057i1tO7fvP/E8S/DoWGzqPOjs9JkgX18kvLS9/sNCROdIkkfv8wgYb3
m00ZIOED7in+ae1xm40oncKm3Lipuu20oG6A3mQE8bpxI8kT+yEg48Vxb+ygATA0WbIJzBIm/Dtf
LwMt/r7aPyg560QLnOXnkmytRNIJwz846BkyVGDGYDgHWUuQBVxriV5biWVFhhqubbPNFRBWms50
bmel8AFUdOgT9fftAxQJRLSFHBGr1mK06lpgobXtSLJCQ+csKNdKss/VT3aP185K/DGR0f6JpCHY
QpIN9SqMdHCHqE+V3UxGrYVzlpS+1dnfo1LdRq3zZRiXMKGmLCjg3yJGp8kGWXXEA2i14RsGnKKu
uhojEOGqZr49WnelsX5SleqIvLZP8+HJaKJN3ziSXAg7pkv7yYnlmweWBJjYSwaxcCx+u3BSXLX7
dPvgZCI4E50C8wJhZoz8b6Yfi7zfouApuXK8ZWTtD2hER4Id1whYANxptTWN68FO6NmlxXa13R2e
i33Sfr69kI9HdC2F6czFI2oSNxmjHL65Oudg3qz80nD9QnvO8ww0wKjUufcoRD7fFipbGrM2F0IB
2xjpYw+hxoCZVopO0GrjNprkNrMNulYDLA09oABBRM8kShnXUpbMXOvZghSz7DyjbXy7m3xMk+ap
rC1LJonThshdSiVbSnoGySmyC7O6AT9LJiurC3cNFEOEYSMhec2tZ7LKYe5qSLFAo1S6wHVpAul7
/CGnALVDopJ19+DaIvPPSWmUWnXMGb7wNNtoq6eK19kYPs6fum2Zxe8zzxmm5wJgRoS3teLjnYJk
KDHcVmTDAM93fV5lXoLEZHBxXrFewLlJAfuamvb2thTBLiJLAa8RvgbQJ/jsNSlN2kV4zc6uXh6A
oeD1Gj1k5PG2FIFGXElh//9Cw6kS6xkwyOKz5jibuHytyTHu663SSEb5PwSI7LgQvyNAROoJaSe2
3AtBs1GnhlnAsTGit2wA1UvsBFYZ1vPvpn0oum+DqnmLdZhmjGWALbP4U2CUd/lICKOLBZuKMbdr
+WimRyMsLRO8kloQg/q0nF+XZ3Toy7xv0bmxCQD2MgPTyuLumE4Lp3NjRBJptO7KEdQGo7K3zac/
PzcMIjK2VPT+IPa8Xs6M3kEnj+fkrFkJkF1sX48eOxX9zzIOA5GCoCqA4AVoAphr5kxgT8rWHpwl
OVvODiSEB9iMWAVl+BxJUp+iWwU8UWTRAXeGGji/ItrQrARfwjky4m+g5808TaVZcHvbPjhsSNGr
aJ6DKmL3oIXc6QCkAGzhZZ2di+G1WMLBBta+1h9yc+tk1RbtH/7apB5CGNlQ0HtF69rKsz5s/E1A
gMlu9PWJ6cOiOtQw0rNiL54FKsXV2akEQ+mPs7LuGzvZ2bU/JCfT7rZq3wRt/qVNZfwlHzcZDYSM
JwJNO2jk4tGi2iSKaiWJsnMVlmcZcM2HFAw2F4PvyE6gFv+ultdLLM2pVlKb5mdaYJbh4IIcOzrP
w3CXjNneVTcZ+u+SBzurd068A/vNoxvvq1oPYXEkyvTxEmLiE9VgRN04ZPOdz/DC2rRmAnCdcSnO
S/7DqH+iT7KZJBZNJAKahDY/dJlaqJ9eLzbRwVDwf6R9WXekuNLtL2ItBjG9AjmSnrKqbHe9sFzl
MvMkkAT8+m/jvt89TiU3WXXuw+nz0L0cKREKhSJ27O0Cg36mry170O7+Gp2G3QT/z38MSBEzSQqz
Bj9xeY5M01PasPG0EQn3XYZC/e1TsbgUMOtiIg4XKVRnL5cyZlFfMtGWZ8GGg4j2Vl3dF0Q53LZy
HUmceauQzgN3AnCzdG3SqacdI1p5TkbrSNDf0ItfUBV5LMf324YWUgNYwhmbKxN4RMsFFztt1HiM
dHyaovNTMJOy174C0Up+rFnnaxBAsgiSyGgNFbd0AC4MS6/3KbacUclg2GrOiWg9Xv9IybEZyK4o
Gz/nStDg/3IfCvcGLh42fiB1tVAudM+3t0B+Bs++A+o0NL9BTTCzGV9+UZBSAcQ9WeW55cyLs9iL
xfdaHCyEHmLPJNQrHrRo7zP/BzgZkF5p4WDWdmwURXDetPEHaXrwmBdNRVFqHayDMLTMn7Sq2GY1
4fvbK53DphRW8f5AQEd7CSmGDCcvaq4MYNIBbSBhR6vAS8AOHDVIHfIyKMOKsaUgDi4wFxfhXPIC
udPlvraFSSGoPlU4KSWSFcBOHkjWpAFroiBTROOXfdpvzZL0ASbhlF3t2MUJyjn0oNVlso/7MQ+c
oSpWhn2Wth/NWZwrRAxQMUmhQmDwsRrbBiHdrU4kMn+UVnEwiugwNtF9Wz3QDPDF2/u+6OvgrQW0
aG5woSN9uRUmdMUHllrV2dbuh9dE7LiB8D60OzR+23jH28Sr+aNlH3Wt82aQTP5cHJs1RsKFCw1t
PAwfzQx+wFRJjl63wOXEUVVD3R4DbZPROhsN4lYr18lS6IKuO/Q30ATGnSJlDb1GSh1vp/rs7NAO
ei7sQF35gksh+KsF6QAZ5kj1SYWFBClIqr8n0xNZMfHpnNJRQeEIcz8Y9ABa3Jy96Mul2IleFyjv
VOdJdT10Z4jyGm108ZvsHGiWVE1Aor2eqJ6oNtQ6FsUbONJEGIHetvwY69fqHvQM07AR/U7gxWXq
W6aiy3LbrRb2AVus4YChxAWglbQPvcJA2qthOtfKxt3YzzIA4BxN6Fqd9WpWGRES3WjMs4KdzZmF
Ly83YypNplWEV3jak9KzGwe866oPRPiGmUf1V5M+N+iON6afR4GyCl5YcKgL6/O///Ip3GqaRJWg
Lq6Cr8q5n8S9oh3z9O2/2Mz5teOiJooGmVS1g8JgPgLgiLAQKXjo5F4PLYIsWXvxyPKUzudezu9w
vBDmwWTpeKgV5NyVBKEgnvZdA/W2+IGj9t+53gS4lcjuaLPLJoEXbO27zrlKt8AgggbNh5iklzrH
7EeaPsTDth98rWEeNBp2lXPSInpUxEqrbiFe4GWE6jDobpAhytyiaS/APaXb1bmoQQNlOpiJZE2+
Bgpa+rzAgoGQyJ31emSQQeMO08AtUp1b8RYP6i4FY3M9eYnzcfsDXxfF0BOfaT4x5QQuNHkuWtWK
3Mn7oj639jcXgNe0+3Ci3B8BRHN/ieJJRNbK+Vy4bi8sSlE/G/oiS9D6ODvgk2uroIVucpN/6G0Z
cCVdMbZ4SEHrBHQ3gNcAQkoOrCWQKJiIqM/j6Gc11Jib59p+dLsuoLT349R6ztmBcoKaBXlq05Xa
yNJjERnFTIqE+wXgeTlGFEDcoQyDXK5uvEoMnpomd5HDt62tPIpm/FnVsUcY/14OHYTdu2nl2lly
VpwqVMFBZ4YURwrYyZhGPAFM8lypkbLt+rZ6GTtFXSklLFiZGWkB0sZ7CZepdHpdKymyos2b89B2
9kY403AoM6qtpE4LroqqCJInvOznITZpLzvFal2bk+bMyGsR30NbeRep2l5Lta3b2L4tgITgfwma
RFwCTA6oRgBMceXJTHO0rS0K5aT2XOa941tabfickzXa0YUjAQPwDjDloFj3KcL9JZYXU1LFitK1
ZxCkfFeLTRrzvR0LP7X+rCINFq7HC1vSvdGQzGlrVAfO5oj240TCpBuPpitWPP/6Y8HpoUY9I4hQ
KJBBjWZVqmnXVvSski1jg7Eneku2dMiOWdbc6yn92feqvrWdZG108zqThWWQ3s6pFnD9MgSnwEEY
IU9Gz2N5rDM8kdx7VIKULA8M96xGaxM/1/s5mwMCYR64Re19Phtfvh3lOpBntkXPpRV0PFTqe4Bm
VqLYwmbiFwO8hoIEulny2DWFbc0tqv6siTYEAO7B6X7maQgCyS1afD/rdGOspjfXZ9qdPR71OqDy
kexJkUNQoUMKIeuxZY25HUWm+woDQPP29bOwe5jCN+bhQ1RZUKq43D1u0arQCoudqf1bMZ8qs/bK
7PW2jaXdw+gNBEBm/mXc2Zc2XJG3qd2Y7JwZWqCmChLVPDnyrvCPUEj5yJsYYKM1yaGFajVw6S6Z
2VxQQMD/Lq1Cb8jq8rzvz2ZpPNS9C7SicXB57KH50ybmaUpTL8+zV5YngRWlAc/us6JbCcwLdYz5
V8wiqHOrF6+by19RQiQ6i1jdn6GMEFjDBhelx4pNN/5DjHtNUb265n6LmYDbW/4ZsS4fCpd252/y
5VQoudMKMbT9mX0IJ3CIlyvnBqQ9U2DeJ89Qukk2A7pThudWvr32TFm4dS+sywpFZTyZuHRhXU3V
N8rfhdjFMfEGrdsgio/dHmRa4MAJCC7d2wu/juRzH0kDGyJAhrOg7uW6B5Q37YxTWK7eTfOgi0Pe
oKPJvKnrNrdNfVYg5T3+aku/tAUy0DzHCwAeNnMy7ZrooSfPlQCNAUQwwAw9torX/PrHEA9VF6Oi
cSrd32hCUrEZVtxsbdXSE5qM6Ot3Me/PesIPpgs2CMjIm2+l7pxGkq4YW3grzHuMUjjCEvZTfoRC
hMEGyWHZnxur0N8dQ6hH1IvcERq/Kv1gExPUT8eonzY5yB2Y50SZqkEOj1b1lnDBNlOUlc1j26NF
FZcm+dVVWVN46VDY3+qy0hsQM+TC3EyWnj6RjOpdAIr6XNlpatGUu6Q2mXoYOiszQkepkofUENUa
Y7ys5YsHERYJzRZITiAHwUPg8uN2zM0H3RzxcT11U++GffZg7O19dFQ30HCEDIQn2M4Kv9W/rBhK
woG9UptejF9ff4DkySk1BmpWU3/uX5tsS7z4Sd+UeTgMvyd1n7XMsw+0DXJtJWG9fvdg3YYOWApm
EzAsIDt1I7KcJVg3S1nhN1YUeUyvyv1gR/zFLqP4vHKK5o28OkVfDMq+m1c1dUEzdM6GFko/7V4H
DsfWD7ldBz2qjuXwXJLJh5z4bcML9ytaHBg6wD9RYZXJm3BOIb2l6f05LXXDz+NceCaf4u1tKwv3
KwoUCESo7SFllu9Xxexpr9oFO7dl2Kf/RPof3VjJ9BbKeHhgfLEh3TF2FNtqDC2js2W+qvzcFkdO
N2JTtycByoIuBBCm+2F5LNS7O9q+xQBg317kYrz/+guk26bSxRQzkTNk6cckZne0M4Kc/klyzERv
+tAx+pAK9r3P17galj4i6j9w13lmHjxJl6e0STrdVWjLzsrkqN/qDOkLJgOiH7fXt2gFJQVU4tEk
Qr300go4auK20Sk7m2atHgqdtgcTk8Qr8MSFpzKqekhgQQABRCbaK5dmIsqzqMkNdsbs3pa8OTvL
r31ItD8bfn9fkRX/1+eDJR+8r+akvUsM3rMm1dlZpBi5NdMhB2vswH4SYSXB1GTs1FBlesAoIUb2
Da0KDStCHUhzmA/CnnQzTXEfoKah3mN8O0MHu3QOxVDxrZpMYtspmMMletQ+t7lb3NfqBHr1OF0b
IbpOsAD0n/Hq6B4AGXDFxT/i6UO61OHnUmmSd6MtEr8SVHusRaydpq6JMIdtFGA2gFYDCHiaqT9q
YJP9fdtDro45fgWeWZ+j0mDak19bzLB5N2aFAHzcOKTgJaFJfOj7NbakK0eczcANUaODqB7+79JD
lGQEUEtnAifdLF5jp7cG8LoIzDrcXs7VJfBpB+Vl8D3PxSkpJhtKlcdipOLcogsdFEb5UXEwApJi
hEpVWge3rS1uHkjt/tfavOovuaqeOWYVI2E6W24V+a5VKJupAMs7RaHkb8Px58LQZpqnjDEyK21g
lbd0iNpOnNFy8Fo9OhYlD+x0Wrm8l7/Tf8xIl2gL0E9mgDfrnDjmd4y2R0edu8lK3F/cNhAAgEhY
n7MVKSqlKhNNmnBsW0Z3FSQsrZYehaNtbn+dRV/4jxkZpMVckjscY6XnXv/T86OAkDDPvrX6sGJn
ZTmysKGdT42pmPg0DiaVbXQzso55Vq+vhL05ql1EPdSRcIZQjgS6B8OHUpBt3FxP82gQZzVrk39q
OwKjaUIj7gnV4hsCjHgQpfoYQFpsrYqwsELQZaG7ByoKwJfkF33RQMXALovhzJTOdwo8BC260TA1
ffuDLa0QBKqIFFC3ALPa/DO+HKdES7FrWj2gmLVpyFnvoFBdDJpPEyyNOYCJl2uTOws+MlPnY5IT
cA0kzdKm6k0HDkF9GoAaMUqvpQxyn2r2J01qzGYM/bi/vcI1c9LN5VDD4JklhrMQYuvaU+f14A/w
mqgcAjNyVu7lhcOMAXc4DKojmNm9gk/1Oq2MRB3OVVHuicp3aG79LXwUTvnVhHSUCdMF+OL04WwV
L6QTQafc5eQtitbkcRY98D9L+bxMv7hGRRlQ2boxnPPiBaIkGy1voUMyrgQmacNQatExJ4OMDCUl
wPjlBmCCV2Fuk1YPq8bOt6oZgRUj6afgthMsW0HDBCzQc798dpIva1HzLmJ2TvUQTdFhp6fWh1Wl
5cpFKNdR/l0LKmOzBbDTyJ495NnEenyfsIbeVOPRPpseK5WOj6Rruk1Sa/k2Ks1N3DgU/tflJ6Uu
hJcN2bRJBrA3J2B6PzbqZHmQbB7821sgZ/7/59fNKimzSAfwnZd74KQDpgd0oYdJMmFiR/f0xN3l
lnsQWhWURRiZ4IlOWdjRJ9XZVa3txdMzLXeOjrqTvXJO5kP+JbJ+/hhgtWbuG0iYo9h3+WMURc1K
BZ136EP4rHtzy8yj9S4aR8/KV0wtfXsLmAFU1DAJfFVVS1Bf6mpd0cJOMdk+h6/5RT40K378qe0l
rwhz8sAZwsfQ+pAiaVHRpuQshouVhb6vJ53sRZTwvTlge1OnUs8T6bOgduKXOsJ3NhOh7oTBDiTK
v4PGjh2Yg6STjhBv0vq23ULgDgIQghs+wV/2Mhph4L6iSuD0hY4aL9huu0grNo5TK4FrTNaem5A8
qKpWC3qhPJtGXh4SrkXYVvW1YwPZAoibbG67lXSBfH5IYLw0TEYAlnpF0tradc7FRPSwBffMnjlq
FJKmyX+TpPtHlNzZQ0PUCYaCGh//hWG8xCHmCIzDlUxfkrtG3ceuHk6KtaVRc18l1bbp6IOtjnsj
Ho91scZZv+RJoI8DnSqAvhAxkDJdJWV0SEhhhAnKuNDyOg7duNZdkp/HnxuKmTMMpgDGhR6CnA6C
OA6FfgOyxtVu7LbtLnnu/nEnL4088W79yteEAeXa0ZVBaVXo7GhMj2AwMwYvLjfaLyX3ijfrW556
xlv8GBsBi7w1Qshls6ilaFCMx3Ll7Jo0ua1R6A+HInrkSVA85HfWiZOtyjztHtQdz+yR9ivXgIzn
+netwH8g6tig+pUpfruKDIOKKbywY8yPp7ssDWqxMdUXJ0OJO/Nq1zPq50xVvCL7WEXNLYZgcGlC
5xxwcSDKpDrhUEeQ5BaRHiqKAwqqjGBOH9Sok0+cuDyUNYjBuWpNm8nRut80VtptG9v1sY4JwPNu
+61StNiztB4gi7Sip44O324fKunO/3d/MA8FkhOU8xDHLsNy6ipoySiolWqNM53rsmMb3ejNXW2I
tTrQUuCYR6/+NYWC16UpIFUqwGljI5yMjZUmgGgeXB31w6I+ICk46WsPR7liIq0N9I+XBkU+WlTP
sTZGmuPY8ruxVLdCae9BlrTNaO03eqgZxVaxRh9gTp9Wb7c3d3HFaFLN73HIFcrq3iiOc7RfUyMk
HQDnfdu9Nqoa6Pb0s7FyPGGmeFel+UqCv+RzaNdho9HhRSNeBjVYajQoceaoYWoc88HZRWbsk1G/
d6f3/iWGvocRGMNdbDch0DPBhB/S2mI3ove1fvwW3AvnHZcwchBIWcusMlHsRlUyFVpol+U2Nb9H
nRK2IHJJNwW/HwEv0xv1qDYPsbWnANVW0WPs/FSjeOXqWEg+kHWiR4tvALK0q0ePHXeFQYQWRvU9
vjTCT7QZpwg4pj+5m67FHOkBMvsdrDmYi0J72wVh56XfQSCuFU2ka6ETU8/Uhm1ZjTunyV+EZXro
ORlRE6RQ4St05g1maNtxUJXx00C7x7TqN8q4VhhaumLmGgDEFZAMo10hvcD4aCVlrdhaSNX2edJ/
JAQD40X5zeVgyx9B9zqg4OHGw6E3XvRqDX2+tPtz9QthEPUieMLlfrDcspg7IB/jirItx6PW5ZtK
FB7m1bU1XPScRkpJGWpF/2sLBdlLWwatEwc8NFqodcfxua88QTz3xTpZ/TFdbSIvpAczRRGmxPCP
Gcd/aSzDp3eKJtdDYkAOhY++C3LZ5P0po99rdPmEFd9Z/eiPAKJRDChETyMUUm6HmKWfAJLCebxQ
BTRFhse6FstywlwcMNT7AqWyUCKzi7U+hVwN/nRpdLtQVkRxDGmKFLt1MqQYbknxaOPRTouBwTa/
G7TzLVpvbCM51uB24FHA+/ygtpUXDWHLpm3TNB/JqO1cRKBCpGB+eK8hCDZM5UFrEiCI1QPEfFeO
33XQnZMoG6yUgEXgGSBF/YI0UI3MOz3sKRN4dW3a+EfabzrjoEZBGtt/bn+ABXPIRUHkhLoupqjk
eX7DyhSNDnhkNTF3fTGCz4iae2rWfsohU9rTERe4WGtALiRTiKYgNUaZ18RXlzNTzU0qhDpNBxuC
u6msX2UEaLobuGZ2xwCTt5+z6XfRvpN4o81Fl7xfQ0D+P37BrP+I2Rgo3Ur7DEIUVxHKqIdDKjIM
PNSHrIlOTIUIsvOr1D4SJfsWC/NgK90f1Mxwz1c+H/ju9vZfn/d5Hxw8SACiAzWLFFuGpKjimbEm
tH6Upr1JCBSgyy0DHIa55r7NnwBluG1xIZhempRCTEXruOQlHkCmwliQ5ka7tafJOOt9JjbOCNUx
kpHqvSMYgqSFUfh9mTqewpo1rfTZ0GWsu/wh0j1TZ46VIqjroatkynYokvZxdKdiSyhXn24veiEA
wBZYMYBUxPHHF78MdZaSdbwGmjukCdlmBIhqi6TPkBGsuOkr3UMKenLDq4dh00Q1SNjvC8WbnnvL
t6KHctg6w2+gLEYNIE+UbXMP8i1rn+X61r38hdJuxHGSo5uq62FcR+8kST0oCYGpcTMOXhQNx6b4
hrm2baq+RM6hLE9I/2LtPsU7i63VxOWuE6Ll5U+RrtuJgoJxwmaGDLjHbxCo1VSfGwfB90Xrl01A
s5UKocze969FAOox9IYUB4x5l58H/EsuSGcdPVSNTnhCPFjCm8SJNo6XmdpBd97brNlrQCqgB1r1
W6p9H0HS0ifQgGy3Yxyy3HfilV/1qcopOyh+Doq/cxUGVBqXv6rVm7ZWGjyfIe9UfNfHtNtUMR8C
dZzuaGQoD5OZpTMJr33OeIdpf7dSN3GvPWmRDVY1Yv1js14EbmQ5flsnRZC6Dt8nbveG/yh08Wx+
hATFq9bb+bG3i+qpzvXynqHZHQzAtPlkKscDZ532XwSdWaxqTiWBy5YLpfOVb3GufJZABPdQHxyf
as2FZhWpFb92rEfDjUFKWaua64Ftwvn7Kw555Tx5P0uVXrWCiVP2ugGuqNDiJGgp+q+W5zQplHA9
ZbQ8SGOsdQ1kNNPsYIDzACaNb4l++md8+FJPtWzFjkC2bISlxaDzy1X6beBOHbC0SH6Dim48GYSP
mZd2ebVHHxx8XJNxinONArGRjoBzx+6baHoNoO62+OPWUJqsijY5KW20xlexEAlw9aNqM2vkYWpM
upnyIS6yVuNGCK7FXUt07iUt0wMGfQZfT6O1zvx1CobWMrwbetCgDECWfenl1cC1jPWchEr/qpPU
q9fIjxbuOAQM0DMCxY3ZO1cKJ6BfoSQuBAkj0EdkdRu0aNMY1hPEB2fukn2Re93L7Xg//0np5IK6
F6zrNqY9MOkrrakua243fUbCCS38fWmo2V3BKNgNE0fzVZZlm4ZZzfa20aW4iascrQ6kUoAYybQw
FoJYT4rUDOlUv4Lc8NAayfcodfcTYw8tD+MYot5TeiRRvxKqFrI4vFMBo8UbEQUPuUw0uJXbmtwh
oUt199CDMHwD+XcwakOqd5vmwLZ7mH74Q6uYrsSSOQZKOz1fq7MeCvJSPJUvvSeyLeaAX9EMC+56
eV3CV5/puHJ9L7joPMIDxikkxJhOl7IkIJlQiEIfI8wpONFi8NJ4rtKujXYtbSIQj2i5zJoboNm5
XMpQKgB0j6YZqj0PBTF8O3kbokMSJ5tmjFCqXZVSmjdH3jy8KVFXw9sSCGJpXRzq2axvHDMc4iA+
z00WxB3Vg+Z8P6KR6dOfH+Va+XThaCADwhimY2DICIHmcpW4FTrW1KUVuumPqtyq+S4Fn8UYl36V
Dys9hiVbKF2CRBuTG64hy17rQxszNJGs0Gb6LrXQkms1DFgpO6MqPTd5/fvz95nfQSMKxWhoSVwu
jWldq/REs8NeuQNts9lvqnRX11Bq1fMnzpyTS4KyXtN+vHYb8KhiRzEBM09TfZZwv1wttHXSxBwj
OywjsYkrjfvcxHvBtSBiOIjAMsrMd+mwJrN5fSY++bxxKuA6GOKSDh4oPKYa71Un1Gk+bhst29M8
WxOkXegQXlqRau2jAraUmlROyNrk1Yhzb9LAUKJkQeTUW6OLAkiqPooXAyB3Nwm7SPF48s6zdNOs
Eble+xJ+CWI6MgdVwzTE/Bm+bLOttJmistgJm1bdlOkdSt7NyDzdTdCGXKlKXN/Al7akZl/kdi23
cFeEVZI9Qj0Lz3BrYxQPTTGtBZ2FS2O2hfIqEiKMelrSuopBkNak1Am1eUsVnr6lUC0Ee1+TByym
uQ8EqX6MSwv4BgA+7qw2Fy+3D86SK30SHsA+Oq1ydWTI6zHionNCJQFfoNr3wjMaQna3rSyuFBgK
ANrgrgAcSr7UiZioU8WcMM6+DU3jJaXpFcZDCarVQS13WdQi8jlBlv6+bXjpa6Log2Ia6g2Q8po9
64vn6DYfWBNjh+u2bA+TGIYnM1bv7GRQ7wxLqIe/NwfqFge3IbjGcKFcmssVyC/yfHI+b0RFeRD0
Z5rg8aKtFVGWPttXQ1IEcAejHtt2dEIO7gY8mTF65d1eypoF6YtBJHFkooQFlYS6+zwmKy6xFDpn
NTLUH3ETXVGkD8DSE6VXnRAMM170zp/YgzHtQO9krlXVrnPQeS4efEcYpcLVLvdSqjI3y4EpTujW
/0SVh0yaxUExbvxq8IT5dzO8eGwgCcM4JvJPoqLRLIWP1KHYtMJywjLHcDqpI+pD4NRcCVLXmRfE
ktC8B7EEursYcbr0M95bbKC0s8NK+VEPqj86tV+MK0tZMyI5c5NDqVJNezvM9MTruOo12t3/txHZ
kQ1WOREo+sKqiH29uceIWgDi2du+vLASpFp4Ac7E6pi3lLI7V8PTXR8TNRzTeA8qxTBtc78lNLht
ZsGl8YpCqEEBVwVH6nykvgQbqgthppjHD600Ddy4fmjiU05AlkRepgKUz92wgsZciG4GclawS+BO
nCu5lwbHaionRGw1bOydZX63/dqgnrtWoVnaPeigYLoRWSPw+POv+LKsSo0HNpaTGiJ35nsnLYJc
qextMqz1epYMAfbizI8ZUGZcXfOxoqq9jv0D2v0ntVq/StxHTsVK5Fk0g5Yq0C8IvFd1VzQ8LdBI
w4yBMdXEvkuyb8z88feugHvns54FX5Cz+6TJ1Ya4nRqWbe+NdFtxvuHNH169QB1urTs9X2KXTwmI
rs/SvCClmJXN5gV//UB4FDnog6phfN9Hd31bB61loVh3ZCtPzYU7AdMz6A7OYQf1FMkTIHY4qZnd
q6Fi/SLRB3iib+/a2t+XbutO03OSCPz9abx36rf/7u8jz5oLQkjbP7OULxtlDFpWWC2HPKnTdgia
YJ3IXbq/vYgl90J9C9J44CpHf0OKza1ZJrTJNDXM6z+F0frgGIMy20pes/jJvxiRYnNkagrgPDpW
wlNQB/MH+HFsJm+G+hPzASupwFKY+boiKUbrXRznvFfVsOfdztDfqoF5uZUH5pq861IARYiGJtI8
hw8S4UtHNkZgRTk+XQiu+tqLuudhOmN+1rC25VrtYtHVEGVwK6C4CwqHS1NRH+Ph2rmI1TMr0wQm
+TUww9KumUBEQ8tkntSVYd/EFNqEJ74aYqLwTe/JWYWYgpF5RZxvb3vcoiVEaNw9ACchBlyuJVHM
yU7Q+AwtY1sSz2zxHAW/0doE6tLXmaMz2vHg4Edj6tKMk3ORlMh8QpO5HrvvtY2CGrHGbegKJWhW
r+TSS+cI3XBgP/G2BnWvFNWaNE9qAyWE0I6ghYdONf6bTb0md7GAtPkE9OK2QWoIfIF0aZcZYESm
nc4d/vauiocwzc3Ryypn25tHy2Ven8aehhGpvo5Pg1oE0Zr0+dK+gosW5DQgB0fOKAWMSI/dlGq5
Fo597xH2XDuPbg5T445aQV083XaWNWuSs0xWY2F0qATCtEw8SppNF6sC4qWeE28nZdy0vVGvZKtL
wQolGUgpzJUZQNkuHUet8oJqECgKm2hHQC3nCL7T3T8ZLXxOhl9/vz6g2fGghj8AQyQdbLXNco7B
DjUEBwrgym7IUINx4jHIWg8YTM9Mi5XwuLg8yDyCpBCjD3hnXi7PymJDG2o4qg5gsA5GCF5B4aPc
o+qMJHMNNbF0LADZRYTERYxsVvp+jpVNaBV2WthAD8I66tGdma2QcS20iZFOfLEhnfRySmvXzNGn
gmyBB7wXjh/xe+e70LRgJBBDqvboh/H0d7/GebG0l3Puh3zGxFipfEPjRmV6hym3uYw3gTygjn8L
S/EhVoJ0cyVsLu0kmCigaYqUfX4YXn43LeEGG2PYskCgHuXmc9U2ft+VK96/bMZEcRBkyTP14aUZ
XEHgQ9EYmn71k8EwrZd7oljjFF26AuAM6FQC1YyC4LyvXzIb1CFbBX0YLRRx60P+MVZGjzqP07Dy
Jly4Ngm+C1RTUYw38NK9tFNZTaeQ+S0wFPnkDWjX7fW6WxNKWFjNHCbmYhEqRkSu2kxEG4e6GtTQ
YeWwiQ3SbYxJ83g8BLHTKCsRceED4W2D4iLIsGZRS8nba1GbRiKQS5HsW2bfTd15VSVq2cRMlYEg
iDaDdGgjPJhYxHBDg5DEhey1dVeNHYfoT7fyfdYMSWsZnC5vWiw2tJoP8PU2ydNoriTpiybQiZlZ
UueBXunCxDyUpqfzWsap8pzxiPvLq9Y0mxb9DOxWM0sqDojsZ6WSKmkiEi00tAhCj6NLDuiavty+
KhbdDM90dAwQBkAzdenMAvMtZq41WlgQ0QdNZOa+Qsxo309J9566gNbetrcUV+dsE5TVIBG6nj+Y
OleYNau0UJ1adoDO3RQQs818lHpU1IqUZGOnpQnt1haOzjOMVWh6A+4ysYaAWlr5XG9WURmDZIzs
8r2bIudRMqQcdebF+l3nRs+8CiyFnVeWPCcv0tsUTwcHsA48uhwwnF/usY7hwxH0n1o4bSmmlo+9
sU8Kb5d/R8rYr3jmwuUBLvoZUTZX+xDTL21hes3ltoAtIL88s9lHIxIMqPvaTbMl5MftlS3kUTOi
AOhFUO1j8FJaWIMx4kHt8C3rMiyrUHEAybV+TqwJHOOZOSsxatkamluI7jqwgfO//xLfNbSs24Ri
aRQ3cLkB+WPnk/eWBtoaid6Sa+CS+r+WpAjf9xmCfwlLHGLF9q+m/ClM4VvVyrdaiiJfzMhJbyHc
FJy0SJo65wVcTb6avEHm+/Ynmn+q7HtfbUhRNx7APQtJRfiD5+zqZsfszX0/+exdFCurWfI8pJwg
4wNZJw6V9Hkm12l5Xg9IJYxGD5xuqjbETukBKSrzq7KJHyCxtXZLXi0PGElkm8DOAkuDNrLk7h04
Qe0MGIhQnyZPj+KDiPlrz7aD6x44abx0ehd58nx7T6++G8pMc1hGjgHIHED6l46o0pRwynUlVMr6
QWkPmVqeXbNby0CvwsZsBljYGTkyPzjlJwPocBSXREpYlG2gud+td+jqtJiTwuhdvGVpexiqlWLq
wspwFaCRi4EljNXI7/UqnzDUQNTklAOCNMvk8clzxYpLrhmRrpwRwZ+3uZ6cUvWQpBtoCBjO619/
oYt1SFsXQfDXKE2YSKwO+nEfAid4TXjh6nqeH8pf9kpyPaV18agTY3KyjtWW/vWdgb8OUAlOE0rO
87TepY/xtMCft/ElRHWPmr5nvrj2P8WwjYdjX3/EUAB3+N+79Vy3nzWd0GhGAerSZGuRBtJ0UwK9
YqCfXQrGYdsf+EqYuIqt88JQV5rnSvDDVSm2ijhBK6i3khNybF9Rc2A+Ok8rjyP/uO0DV/Ho0pD8
jFIrx1I6CMKdQLyCx+9LmZ4ia4fBQ19dQ3hdezQqQTMJEApPWNPVpRspBpgszfKU4ti06OAVsZf+
9W2BP/zViPR5eEdQIJlgREnAU+XCgtJty/KvDyesYBp2Tmuda2bcaDQzzjNSnibnDQRuflUcq2Tl
y1yjKualfDEiLaXnSY5yoVGe7BiAqVJseGkHtMlfR4ffuRlorEVEPZ2RTTIChWhQjBg27Qk4RX+g
DYaR1soXSx/Qmt+/ZCbnwbjfpesnSV8PvErTk5ucGtNGm2rXro20r9iQVYnINJIs0ZL0NLg/qer6
8xlu2Vqdes2KdN+TPHHrjmIl1Pphdo0HBS6mU+/20VozIkVwUXVjk85GoLGUQmxGG/vATOOVd9wn
C9tF7jJLwAAqAYwPDhdqg5dfpdPTtIYueXnqeOHlTrIfo9jLCWiNfYfldyprNjXIKMAMcNLqF9C5
GgXd8q4EXjv38+IPnGevduSg/w9p17UbObJkv4gAvXmlKSfKVUlt9EKMuiWSmUnv+fV7UnP3dlUW
t4iZnQEGAgqYYLrIyIgT56SlO9eDf3sSrh0Z3ucoO+MLkT/XxPV05GQogeMqwlJvAB22JLrpFDPz
Ush7BpPWpdvb9q7vm0t7wspClSVWqJUUIXRRfX1uQPfx/7QgLCtlXTK3Ay3CkcaeaX6ka++F62jt
cgjCtdzL0ZQYBoaAembf1W5NYEf6UMznujB9pEUDc1y5SNdmTbilQRKKJ2XJilArDF8x7ntLXpm1
hcNwsQ/472fPEmco6qKLSBF2ynacnbvZOBh0jep60YiF5yMYf5F7soSlmYw0idlYFmB8xEsEhdsf
fQkfEuX1xz/fZfz+xxMdBw5V9cvR0FQu0OBaFWGWgOYTPfOp/oDusDUw1MLhQTkIwQ0yQRAdE/uW
lQY4bgmtw2EGvTHLs38MDXot18jkl6wgyADNAVfvs8UnftMyp0sR1YRUCrJSfgY18yfY0IBZXwOj
LGwzrAza5sD+gxqG2CibD2hE7s28CJ05L+4iM1E3Ttp8u702C5uAlzsV5BAQHAH4crk2EFmxSz3T
i5DIcbMfobn+Lo0DcVuk79Zc/NLUndsSNtxgUxWpYdhK51e5qveG8XPEnazna5SU17A4PBqRseVp
GESFV1ycbT8hc9KbOKGWtGGICLyZdtuyrj1NY34vQzK1ih9ZYu6b9un2hC74owvTwoQiqZRxZgic
KlTFXex91WcIRZMiaNlvh9SuJbGwS6e1atfi5IKXGY3qCBYh/3C5kAqNGoXWRRE27mg/M9lNkp3V
728PbnG3/DEivlJBEAEukR4nWQZHcFS+dgQiwrnVr1W2lrY+UiVI66M1GPl9YRKBE4WWSTdhV7aJ
ftCKYvQnVo3u7dFcR/M8hQbyEN4aAhlY/vuZl1Xt2qB6FJeInlAXlLK70eoekAn7laKt1XV0deX1
vTh7aAbBfoQmHBiCLu1pRafnoPwvQjst8oBOcxFIrLY3hZyskZYtTSD4DXkRhvN6ib6woZ1h1hot
Q6eKto3aoO01MjpgZG7P4NKIACuC8wAEFT0S4qbrlAxfUJRhYz9NJhQ/8RJqsj64bWVhMEgecOgX
cFLw78I6tSmzIfLTlqEub8HjDAv/Iu5CYgQhIRjhQekiXoVJSySW1H0V0rR8sgt2VyTzh64mH0au
/eOrHXQXaKLBywCkJ6jeXm6CjmU0V5w0Cwn5Syq+41WgW8+35+t6VS5NCDEu13Xr+oJkIYp9Y5+6
aLJQ8tfbNq7dHGyg3wGJWgBNsQUuhzEnkKmoTdhgfbWPTBCkv1bDvR0fNbaVwU8jr+w0Pi2Xcful
PWHawCqMspkKew7yFfL95NH8dbD38ppk49LcIRqCKh5y6kjF8N/PfQLFP8jgZ2EJJZs8Nu9Yeq+D
nOH27F1bQTgE4jvkw8AEA0OXVmxSxKaUj1k4jnowTsdez/3VZNL1EsGIraGYrSEqQhRxaaSq4Dwr
E4/7oZq9YrRcfUCvQf+ZJqOHZsti2xRsZVzXl9ClScFvt5PaWl2Plz4xJE8ZvllA6WFDDGtp+8X5
A9MoUqVI9wCOcDk0AItSc5RV2Bn0IEOHlAOmgVUM7cJogDzgjKZfNBUibflU4hKippWFask8K1Lw
KsuQNJBPq0t17eHgpc8sCX50mjO5bA1Ycrrv6XjvDGtafdcGgMiCmgCCA9TjAMW8nDDVlhQklKbo
rsp2OW02U7oGz7ueLN6OxMGfiL0A/hQuN/Daa0rZFM6d1NUBlb7F2Yzm7vzA2dlvH55rNhuOxQJ4
CdwtaEjC8+9yMNOslCB0rCLAKH7nre/I31DwAGd/5KqTK83qrpcOaHaW7Om9RCahbMO43mttGhhr
DTTX+xD5LNA7A7bFoelip15JnG7W+hl0Z5M9hKXVs2AeUCaoHTnbrYyaT+ClBwSxHOfJQoEYUEtH
8BlJTYB9pW2EWki7Le2PNiGB1ha7UVIPY8aezFxGJr9xe/YO0uLXQiUrnWcLg8Wk8xqFA5DqFbPh
AKq1Bq8c6a7Uel/VwjR+zeO1XNO1n8cDEQ3iCI9w56MKeLm2YwH+4KFFhrXSo41jji68Yzw5myl5
67S/bk/pwoCwUVEI4fgBE0/GS1u2UVda2cdpCM7Gd2a95cozzY1vt40snDw4EFyVuCPRyimSHFZN
1tLKoHGYjlXnzyA7A+eJvoZTWZg28PniPkYVE1tD9PUq66p5QnIaaLt7sLI8aM0D0Z+VrIfo6vvt
AfHo4XIf4tWLCjck1RR0PWpCdKFm4PpPIgmJOrv3s6TZIzkdac0GCsEeKz8rcyW5f71KsIemer5K
OGGiIEqXIGSeEyeFxuW005M5NErpzgGRxu1hiTPIs9NIT6Brm5Nz4c/LzZDq42yltEOSM836u6qR
KpSQsnwjFxJiZ/CGegSz8Q+PFFrvkHhBhwFwP/ivKNmakZjpeIWSsMkPkvLKS0rt5+1xifsPJtAL
y9VLOUPjVWGxiVIrV2lKw8RCe04xxqfYyNbatK8nz8BjA1xD2OgqCph8Dc+ipnSwCWQHWxpGgLDZ
wFZElhpM/fCrAGMhgUTq7TGJW4KPCYAi0IcBLGVhWII5qI7KBnjcQqtBihZM8gS9LT9v2xCjpy8b
EA10kFPi6oHCfrA6OyW1M9IQyuHeVAKSU/xljk/gMnDH7iWr3b5+++cW0dmLuwRhJx5vQiZzztQ0
K23KwKKv/Kq7dH6CdO7waMOx+1VTk30SmdN2rIZmS6tmjZFLPNZ8vLhVwOiE9AUYQ4TxyiNIamuZ
sFB3wF9BWntXdsaP1h78bhi32nxYDXqWZhgYQZPPMRp9LeFCG+tWTyGYwkJ7hmALOn41LxrajS5X
lsskSjyDaUWQ1XIEham+WTnvV1EEBox3OLDJcGPI5YnoWamTOns0WB7OnY1gNa3qraGw3tMhF+Nb
zVBu5basAqqW3U4pQfPtxiNx9vk4dpqbm/kUQI26PxZtxO7SrC6ODAJqK8mkhcOL/nyIoiHE5Zgw
wdf2sQHhG01hIZRuaMAkvX5jhlSv5CWueJu+poILSoLABFhKsRMJNGK5rVQ2VItfi/KTPALvWGzN
FxAxRvdU9UpoBnxo0u72dl/wGRxWD9AjwhkcMeEQOxqk82YFy18qn3X/kTyo0iE7kdfbVha29YUV
ISzVO6vIUO9hIc3vYgRHFIrq1gv4sCqDufIazY8p3I1/T+SfMQlH2NBaKy6JxsI2M0ZvUOsY3DWG
HERMm4O4aWP/9ugWHCGwIqD/wNEF6YsYXPQxpZz/h4VTAbZG3PeHTF+5fpeWCcMC0xPnTcH/7dLX
Gox2DU4QC4uuhHiqTJx7PIqSQ64w66lQ2eyW9VqkubRoAKnAGSKs5tz3lzaRQUpbmmE/dtHTFEBR
1lXmX0n1ST5uT9+CBwK/PvI+eLHoyF8JdiY7qWSrxjO86SU0lUJx7Agxv+a+jPIqmAbJ2CPdmjxM
hfQO1OxaaWzROmeC5W9mMIwIm0Wi6E4HLU4WViPdJGwAH33106qAz66DXqpPc5O85XRlxyztUATX
yD86SJWhBeRyagd9qIBjNZF5iKjLa59j8hzVJzu4PbNLGxM3NGoxCOZBs8l/PwsI8tRorQEKdiFr
Dw3IaLT4vlwr+S/tTLROfhVy0XEo8rwNmtENk8xtpK61A3gBkgVW7Q5r8pRfrSrnES8/1ZCNBhSM
v0uAnr4cDMR89MHJyjycyqcUIoB5LHug4CbNsya7cg6+vWKTdcAUvNVR60rlY+H4keQEtRm7A/Qs
k0gDyLq10BidPjbDDyXZQeP1UM5rL+OlWT//UD5jZ7Pelfj8njR5qIFEFwVraKNvZpqtrO31FsJj
BrxPXN4S+T+xGV/uqmmYKHBiav9Kjxre3LPCdqAmX7uWroeD5DwnsQTGFWwnohtoqw5oxlLOwzEr
XAWcTZLyXnXElefC45wgxgA8UZu8KvRkyxLe+RTo1NntO2OTSL9vb+iFcAG6KQC44pJEhvjqsZgP
aAabzAh4nHrT5UH0wJxtO/9OswMChE3SDrtsVsGZDYm58XdppM+VVnuT+Tmkm9tfcgVhwLG9+BLB
a81mVUoqxJNC0/L1KQDi6bEL+k2/YfvkyT70e+1Y9C7t3YZtyuJhpi76L25/w1WBTfwG4VotNeBB
wE2NFLP/YwgSjwZu96N9WDt6XyCZy6N3OVbBR6Z1K0lZ68BHBl2gbPqw3euB8uJsigPuugN9Tg/z
XX/X7qzgCeyxG2kL1uAtztY2fvzcZafaRVvUrt8Wfh6AbXhjrbjT65sK34f3Ds4Cf7+Zgp+rxppU
IELNw4rSekO1GefftmpPYV23lQ2iBU1iRkGet2tLsHAKYZnnSFS8GSzxyaXNjJgqIXlIZ8lty23V
eTVzm3Z/e6WXzIC9CaB63veFhOelS8kkhAXyWOWhbDCGlw9UI/TivoZoVrqWjlmaSxOvD8hi4cEK
McFLUw58ue2U8F5jDbI+A2DRrg+16A5MasDjVD8NuuZg+MeLu4tHT5wrF70KYjfEbLMJEKokDxn0
2eRqIw0fFgZG3iI0sUcKGsoZWGLj0FB2w0rL91XPAj9BZ7bFjA2aIaMWqNg8rOdfTrJtFCSw45+s
aqEm5FbFczf+KvpN3K28KFbtCt4jgk4bJQXsOra5sQbHz5qnItkrBwf7CGLZcwf+x+mtgDbI7Z20
5M0hiIOSJK/kIU18ubxELea8n2ocFakmXkJzgkI8ckZKU6zV2JZ2EsqznAYFoRXU3C9NJfo0oGFS
z8PUAM2vkyTStgNLjmtFw7wpnJYExLQ60BHm1cpx+QoZxS11ZtoRcopDVs0MOPY8jE3D06j+6phv
7bBRHLLp9XavtJBV1IMZPJsnZ/LxvhzGQ6p+H2t2H5n1dmqfkKjfqU9mhVfm7QW4asnlW+7824Sl
t/RUs8A7gqV3DqrlN8ouTtCmwrm8NvH05AQj3iy4vpyV2+KraHY9KbyzDTQUEHQRDA9mWzlVjknJ
jkik7B/BgR59Mwvvo3YVD5kVt/VYoLql+/0n1E486qPNxCu9dBNv+N/URzwVRCthDN8EVx+F3BGy
6RwUbQiera1b05HoAAeab7u08Irpcc42Bcu3iVsRx63nNZq46xOATkG+CECqIuUnVsuh5TKqHdjb
QsJmw7Xq+C5y5NiVkmp3e6Wvnfa5IaTsL/c/qbVG1WkLWF9v30XU+h6DzqvWba+WVyZRv5pEbonD
lDnBLRrgLi1BomhAFgVADadL3pFd6ryeZcnKJbuwcS+tCPun6cwuac0eyC7LQRDYemr54VSVhxed
NxWzmxiQResgbiAFkFVo3NLQV3Jzi0uHrDfndkdn19cXnkXWhj7M0shn1HJekaitlXtZfb29aNdO
C4NE7zH8lYYMgnjTppXd5JE8FOHwbLWHyisNd0686AdNVvzA9bvp0hBf07Ox2GqVEwt4/LB10Bbv
S+W2NzfGi1yvHPtFO1/nnWe4MaJLOxPV9Ip0MuasNXCavivk5DSdl9YHG0S4tydvccef2eLrdzam
JGoru4xhqwU7kBZMSuLFVbCaDLn2GZi6MzP8M87MkK6W9MgeAe6yvNh00ToN/FMcDH7cBqO6uT2m
tfkTXnN2bNdZNilFaKafdkKQmDwy5P8kc5XoZm1YwtU8dTTLS6YC1tUV6ObK74k11q6qjq4KtHOf
b6JJeZy0eKUzaG2A/LPOZrMZoJfFTAywnvV7Fuk7CLH7xrBDjsK1tBXk9/IY4XQti+fYRfraRhlj
4KcNGBs/o/S3obaukbnYjEqWetbTqAwrW3J5dH8MCsuXz4B9TBUmVTHeSeQ2duU1+0h/NI+3t8my
dwS96v+OTFg9s0dolYC4LiRp2H0zJPtlaoOBvE11v52HnYO43aHdHu90tEit7NGvNpTLW5SfiD/G
hTUEPy9T8AYvQ0DXczctG+pKBkUmvwbs0o3N6YelTChWAINpBYQ6ILPUqvR7ZJrENzOSH+xWAsWn
BCbvlWnhV8/Vl5lgXsQrCVkEXTirWez0UjQAbZc9pHeVJ1mu9EqfupOaufPTv7HFe7a5pBQACYKr
M7SscdIJ10Nib1P9h1a4WjR65qkZvFb+qdqIccrtv7LpII2H7BRvj7w8PQ7DLdIY8EXtZpKNIHJ+
9NVJhQa0dpSG13j+GKuVG4qPQpxRsLwBXI3UIdrHhGu4VJQm6jM42bnMnxLHuW+VKbg9qqVTivoX
sB0853zFHTHIDASGuY29bO1auIEhu0u6wRvkpyxibtK+Vfo/K8Fy4gBo++Jly4HWyO0Jp8fpiG01
rQXx07j1tPa30rxG88oR5bfP2cRd2RAOSdkl45AX0niEVhzICagH3myvj77dnjvB4fxtBZTRQMVw
nIYoVJtLJWVRnUzHqJ3lU4LMiY/0MtlVpZIFUp2qD2Y0DSuBkRC1/Mcoir4gdwOHoCFcvJXTdh0S
p+MxqXWT8/JLGfRik2qaNnOq179AAaR/B3633AyJFDX720MW81Bf5gEAg2XQV+HFJxzySppnKZMw
swMpH+x5J2mhAexz0e97tJkOKjl2xs4Z/llk8x+rSIKCUguBjZhEN406n8lApqPeHXWJBV3iS93b
YB6G5OX2APn3izsHJiDDBm4QaDUJ05tSIKASJxmPloOUix3Vm6igpouiluxpkb72RFxaTbzQ0awG
CDkoN4U7y8roNOTAiR2nWGuOTjOMqWuQ2uw3TjLNDDVvG/qAUzyBiScyi3j+FxOLIJvntND+bxqC
h9HZTJW8V+fjXNaALaa+nTm7sc0+mDT+1LR+Td726shABwYFGFAbgBIHWS5hepF/qLK+6rtjglhn
MiCTgQJw3b9Lya98Tfntaim5LVS58XwwkCgU01uKNteskezuaKbDJi9VED0Ch9nHe1VdmcXrUwFT
nBMYLhoN5cB+Xl4NBR16q9HqHtWsLjCHe2zXrR6Nmy76zazSjbvS7ZL0pTOllZhHcN82OJdVuFNc
R3xKUVa/NGxlUFqmgw219DL2xvTdTg5pAlgQ9KN/9pGxXdVVWZhUMCoAAYqrAr0ypnZpkOGhPhd5
Kh9roDOhIxUl5bM6Ejzj+5U7ftkSClpAvwF3Ig7NTtK6pgWRj2r6vVSBtNuSGCkLaQ0AtzCFaMSB
jgdERHjqSpjCWEnHMZkd+Uhr66FU2wBRUoiW1sqq3ZaQsBzJe5GtFHmXBnduVL2cRiVOjLQDBuEY
N6nXJHs5/o3zP2nv/9CbgRIG8CrctxgfgITCXUsQKHbVhLElv2VIfKrkm6lW3qSt3ApXXuyrdZJT
lXDSAdxMl6Mp27gZFNooxzJJfqqTjmYmP9OVBz3pQ8AZusQMbo9LTKpi3yNHznGLyCLzOEIYWNwr
sayNun7EadzM0HdDZ+DWZo6Xq8wlUGUZbdCPd+WpkinEsX6tmL9ePmQkgLvCrHIIm8r31NlDqq8j
qTDM2T62TQcBn4e8oNu8Rt08Cwr55KSf5fiTzM/5ttJ2JKWBab5JaHNYmQXuVS7uKmTSkL74Ir7h
eXzhLDpTruURM6Mjk+qEI2SkuwGxJOZCWcPNXfttoOeB+0NpGVcVmkIuB5zaE1OYqSanTNZdLXSk
x6rBtVR6EX1dmVv+1cKoUJpHfAGgBdrjRIzAgKdJZk1detIaZhziuPoxDKnyQKdc3Ri5lH13mAru
GBmiXg2T532lmI8NHZoDzds7zZTUlYDrapYNTDDag5EgQn8UUmqXQzdKLbVKBd/T249N/zLkQ0At
bbMy6qsjBCvQW+F1LQ4tEUdN0dejJF+jjv3s03rs/fdxRz5Tb/hZQCW39GyXBZbvEHd8WiVuvL6/
vqzDrQOfhdYFEd5fqkoEzfk+PY02dbv5xcpOSffc2inQWJ9FWQcqisHTmkaQ8Lzh6Gq0WQJFg9Zb
1LvE/SurkNkFkDY90SoOjAnMfEbur8wr994Xu0mwwb/h7KRiVKiBJHz1fiC0Uj3iO0FauP1n6Zav
1kp+ZXkez0Yk7BUpZbnay2166oJhCIjkmX7nx57S+Rbx1yAfa9MnnEndkNAW3cGYNBI30n6nibMS
XYgcD/9ZIVAoAniAMvxXZfxs9rTIybp4wL5AindP7+JnJ+gPAAT0gezX98NOegFnwBqo4srX8CXT
ELShbANB5C/N9zOjadFaJlUxLoKb2ANjlJ9YDPdxax+blL5l6lpa7MqbCwaFVWMsQf4qxh6J89jN
nPhA1Pfa/GGW/cr+WHIliNM47xAOOlj8Lzdjk9aMqsaYnlJFRzHOhNIIQ8ToDba8RtG2ZkrY91bC
VBAbwdTETpMEQQwncvHaWNsgi8cLTwe0ZCDDdxV/mllMx1mNcLzkj7hQtmbSPjeZdp+OB8bKvfbX
oFZ7iUkP1Fpj8RVBlH9vzjPbQgzFIq1G95OTnnTLm5mX2n65AUtVHb1X0n2luhbdxz3EfV08a257
lYUNA1ZsEPriLcpbZoV1jGsjNZUex0K2ij2tpqOjj47L0M6gdS1ZmeOFlQQ0j1P64qEGTKpgjBUt
imYpVrKGcLeH1+JRAoh229vayqgWzh2vykNM1AKtH26jy92ZDzbDh2AtlUejO1V6kGpI1wbZP+RQ
4evGs4NAxyNmQYOBELsxAxzPOWgRT4jId5LzStkDsZWVLNNVVM+NoL8ebgSiAoDJXw4GVb866WpG
TmDgnkmYtrUvKUeibKF66Y5l62vSShAsZmb/HteZScGNUC1R8U4HCX/xCQB+Urg/ct/++aH+VizP
dFXHNXfNWpuZmIv+j1EkDtBwgP4ssSFKyWeEiElGTrPmZZ/FQ/amB8N23pteSfdZ79krMIrlef1j
T9iNDTEq4Kdhr+8OzveSPScyWJI8vQI4e7uGAVszJixiXk9SS7QSbKaJA01TvP5i27NG35JOmbMf
RhtPizXZpOunxdfO+TNCYRl7oyYdIxhhHA2ADrxUsjtSv9QGj2ljQKOPeNjUyNUYw8rtsLqWwoXO
TKbJ44Q9q/wqOrLvFXsnvVbxdCJt2ENdrYecpt0nnkMeumaNaYDPpRAo4cD8GTb3Dme3ro62YjkD
3/9p0qU8YGU/I06q8uC251yKkPBgg/M0uBY9qpSXZuqsnIqe5OSUh/ARrmptWbFPVbdJglpyh/lu
rSq0uIfODApeLQMUAez4WE7Tm3ckcSGM66KlZPr++/bIRCDK3yfxzJBwHVURNBxVBYbSb9NnebLu
7I/sL1BDDQF7VDL3F3O1w89QLdx59PKj4imvtz9gefucfYB4NGV9JFOL7VNMbnyE5K52P2zkzeBX
L+3W2vsr5vg5uNowZ+bEwwl85tyPMDf6UHx+Uz+e9Mcy0BJv3IbOk08+jBWLayspHMwyaY0M/MPk
VEf3vQ5o/GlAqkHhGJrkWLwQsgb8XLrmoUXJCVihtIG61uVelZS+QAcIVnQoH0ZAivJP9lYXm9vz
uDyNf4wIh77SYjLFRUNOUaVCNHs23xO1Vrx0GteEsJYCJg4dsXjWEGB/MUuZU5I3kGkjp9YgaMo4
TJtor4Vd82qYh5j8qurd9AL9PZDNy97tQf4fh+OPaWGUVqOC2AFipid7fIzYR2Peaa3XQIi5it1J
vmtUv65+mS/dX6Tz9OZbrCdu9IuB+L6png3nu25vCIBMtz9qeXn/fJPg8bJsqMAfjOmIiRT5RkW7
TQbRLR98nSdpHoLb1lanQAh7kCPO0sIqcJk1yab+ogZgvcuc99jon9oWNfHxYDKvLA/jZ0KU/WDv
RmVDKIRXgSpOPXXGRfusafuOreF9lk/Wn5ngv5/5fpASgpmFr46c3akH0xuzfe86r/GTvMYqwZ3C
tdP4ryWRb81A3c8wCz4JRq2401SnfqPna0z1/4cr/GNGcPqF7iR2OWBAjvOqWgEN+9qlmpv59ndy
SD5ur6yoy/y35weHLc/DA2MgMgFJSSe1cdvjiskC2XkAW/O26F+4hNWkbirnle1J/To03l35227u
pm7DpD0q9MrP29+xvMP+fId4t5oOHTtZhyvJzV0xewZg81t9vmfmhNP+mJkPgAC0ZeOqhj9CoWMs
Gl4OAcFvSJtnKdp10l9m5urHlc9aSG2hWeS/0yO+K0g/lxoDaOLU98lPyd7kzW5KoML+iMdaw4pn
vas8qHkc6nJHnV8q+Zn1bqockfCfNBLknY5+jl05bfLKZ0a6Z+p9nBX+XFt32uAye4KQ5lpZZdlV
nn2zcJkP6BKmOeoaJ/21eGMn+lzdZ9sxGF7078kzPUlrdcDFW+DMnnB3M64YBKlzcqqieN5MDeQ6
9QqSe2jqWZVDXTrt8P5Q9HFwD0D74PK0swyyG4qFw5FrgHwXIDvM4r3cHzXHL+Vdm8xInL9o88Zs
vdnu3Sh7mSAcM7l65jUI9q3WzeKVrbsYFp5/k+CLS/SlSmVbYb4hrNvMP3UJn0VSv5Dmjdb+osx2
y/4NNYzN7c25uNDnhgWvPGjqrFctzkwS3xX5SQMvs5Y+WhWUAB6LdIPqZIRGXL+0Qgh937a99N4+
Ny143XKoNIvMMF3KEsRn0VQdh1mpuMkPW13rQlvyu2e2vub/zMObZe2QFv+e6kJxdTl1x7Ujs3Sb
nlsQXK6uE6VBsYmcMnXasUndZ1WzmwvVk61kBVm2+EQD2BwU1yAogACeYCtOzalUZYymyQPcioH0
l+WV29Ib7/v7aSVKWN6aZ8YEVzDPVltX/QBjMuRzvaHze6u8K4MIjKy020nzj8lc00VezCWcj1Dw
B5KJ4nWjwWeqfeZOpWe0u1r16hfnEUIVRZy6yGTYnYe2BUv6BrLU2ztzyRudWxdD+7FhltrA+0WV
XWxj5IR8Z9Rxbw0I72+bWryqz23xbznbmUmZ13kBrpVTXNyZs5fJ94pcg0/43u5caQz7IfXi+rHY
2GuhyKIbPFtXwQ0qozXOdILhxNqN2meFFIbjjS4IX7ap9dt6uT3OpUvwfJiCg6OSY9QlXr6nNH+o
5TwgAFmhfzHqkSmKZ0TD/m17y6PjLHGo1PMi8OW09iCpkeJ2gpPfG1wvGM0QXjlss9a3T1q9movl
J06M6wAG+q85Yb/GGgVHnI3hOWgvL4P4XjlaHuTHEE9ArxxZ6LW32aJDQwYRJULwmyKXfjm+us67
rI5sGEwkx9WGdHZnA0mE27O4VABROAPe/5oRrgc1zYEGTHEvE/aYaOiK3ljVI5rZcUBdnavufoA1
Byh4M3eLKXE11bPMtbTQomc9+wbhnhhLB90LBN8wQDN8q90piit/FLlXNt/r39pT6Zv0gSkvdnlo
pByl97Uco9iO+xXf/pkE9IpdznWc9KnEOgWXs4wi6yF+7XPXsF87CrTQtoIkCd219EiH0H4uvtNy
60iHlKENcCJer5JtZoERT31Kq5+DfSTZtP1/rRGE1S8/L0fnH5Iv+LxM3jJ0/XQPSbvt2veZbnKo
LNibOXqWaNjK/V6GUA2Ze9eu1hhQF8/3fxfpimpyjka9H1QT6bOtk/gZ9FqeT2viHIv3HkRaoDuO
HcmV1i9HylS1q+RYTU/OHSWoeKhToKe/MyvM2zdSd25XKn5tB0b/c2WKubcQj/e5YeEYzAMF6esw
paeIfuuSz+zlAaD4g9y68fRbIm73/nzb4NKWB70NOHpQjuA0apcDLdspgaJ6A79hELRoPcrZaxOj
Q4msxd1LbuTckDCwlM2trNkVao3j4Jbp4Bn2t9tDWdoY5xaE0xv1lWG1DYZCjdJTodk9DyFljwN5
r/KN0a9JDy+aAyoahG3IWEFr4HLmMiXVJYOvVKtUXlXmfkSZmzUTCIIM4oEQVfE1Um9uj1Hs1f7y
ELwPHobBaoNq1aVVokhWCQ1NWPXbX9IJ7LFG5D9lqdvvKp/+1gJP7b3dP0WBi2bFZig6lrM8VzDb
ITfv1o/xm3aUN/Ob/F36N+Ht2QhFBiQlzfLBHFAcIyzyzP5Os/w2fjadlTBhMdqEZiEyxRxsgkff
5UwC+aL3k8bT1bST8QKRRj9V0+IV3d+haub1cz3Ryc2qyglBU9M+6dQg+9urybeIeNjPP4EfzrOI
zGlsTco6Qk6W4ut16ybdvs8nN7fvJH0luF46fkAwfsFe0NEmZiQ7uQULUoV0UGxX9iEra8NF6kvy
bw9oMUFj4bWArYluZ/RGXY7IavoCFzneJtZ06uPDUH3DudPmz+ojB2QTtG0dddPfs7Eh75HsD84u
KgPwQL3f/oylwZ5/hXBIiknppKbBey+OZXNrFiVQqTJERm5bWQyogUMFVIvTBqJL/nKwc2f2UUMQ
vLMkABs3xF/UAByCUvGERirc215l38th3/4eV7N7X+dc3DrntoWt087jYNUOwkBzfIQSxyFqpUNX
ZPtsfFXlQy/zqiTxxuanWv5Ke+ZNyob24SShzrzvm/fJ8HuyM5R9U2yw//04+ksqyZ4qZKenGcQ2
pD0ZaZD22381Z3gMAL0LzLc4Z6aJxqh2QrQ8ZOAPei/k+3k2dpKrg+Jy/pbQfYp8aF1urJXLga/F
9XyhSVtHi6oCZN3lWrWzA2l1xEinJtEBsWEOyCy0pNpOEqSib49xcfeBdvF/TfEr/uxUm2yYWT/M
KNeggyBI2nLeob/k5bYRvoVvjUd4BvR2BMxmK+PZWio7ekjqyTNj6iZxdIriv6LBDqx4DQa1GBWB
Vvy/I+MjPxtZX0UALmVYPFuJ9zFUAYyceJaG52qX+rFW+AnQkeYcjo0rk8m/PeKlFQSVEccpAQ8N
UqFL4+imy/sBbHwnHTRlgVoY+UaiieRTYub/wi9zqlcZERFIOUUOYwlyX2ild3iqKnNb1N/T3gdX
VSD3ZhDnKxHY4rjAAMl5NiCPIrpMZFgrcyIJPWlRAvWtBBDbdGhSv8vntcfjminBL+r5BEBLltFT
1TJzS/EcDiiN042c2WvJnEUHxelH/zMsU3jKyB2VIpWY7CSXNdOC1q5b5sZOY3WbOu3n6j6alSGb
DpKBXJYnDxrk54Z0iMAiNCtGQFEqTIPSVFNtp5GIKvtstuLurnXUUfXVlODvWMu1yusGS8qerbhI
609FTirkEU113E6RQQrXyGtzurMHFZTXsTk21a6WS+jP9L3c/A9p17UcOa5kv4gRNKB7pStH2ZLt
F4akVtN7z6/fA83eVRXELUTPjfGhGCUBJIBE5slzOgsEGaVhYxuhaYt3OaycAlSog0KXkBUAkfi5
u5pznsW1rKSImGr3fbFq57O1Y+sD3epWAh6Ay5tj7eJFVIgnGcDngGuzYhf1kqIp0eiyY2P8lrRm
r+NOCkgQAVEhHoXys61A1iQg9Zwtfj8XV2PskvShGANvVD4n4Riov6HA8fvyV62EyApSMWirA9IV
jGfMoVuYY9ZNVZgfSdRYsiBahVh4Wgbes8oDoYJVja+XDa6dULD41S9B666sQDMCx6qdhTg/dl4n
WQWEUG3rU3lbHvsjtMv/hTHw3lLlPzBbAtB1vsRJn+slaJxAxbMbjvmmr63hKdvb+U2yrzlgoJWd
CwzHtynqbScnbxnBljzQcWW4niND/4yq6E2Vct7Rt+pIp5bol5xYUscggBgZLM37Md2iaRqViGB+
hFAFiL+2pXBVuJB8J+jKRIvxkyE+o6sZvc1J9ciZ3TXnwWlogomXsryyN3ZuQE+vyuv8ODVXk+ym
k52Jk2uCdOpRfmnu69ot7sKCarTn4mxl8X0hW9G0Ucv7yx+yEqRT+Mz/fQdz7zR6vSS1UObHPO8s
EJtINdQzKbQk5FFCrR0Zp5YYf9KqQhvR1ZsfCy++K3lF+K8uLCZkOBsI40N6GM9zEWBC49nWSydp
Nkn6kIBa6lB81u9lZA2fCyAJtvg8b4tH43rEwvNi5rXKKe04QGch6POosuG5e3UZiaBe08G9gttm
pxnXVW9PjthaZm81r81gS+NH9wTZxqKxWgWCZbf1YEkbvcFjs+Bi1le3FQB9kIykjDoms7Z5sQyZ
XONr+v0EgfUleB2EQ26gEDVX2044ABMQqa9Eu5n6zsuHFuSt8V6N/pKsib6uFXgYCLsBogRxIXNO
dks6CZIy5McnibxBEckyDIjpDG6mgh7WkYdtIB2J8JqSt1HhXVSrKwL1d0RVEFShzZjnKzLVQd0Y
xgT/vkfLp7sju+W93sSbfKffDe4jqOBs8d10RDCgtYeec66tufy38R8JTzEamqIiS34EOzCQCu0h
F7nQerqIrN/TtyjYeIFhhijY+QDVbG5Bfy3C5Za9VtkZ8VoUO6B1aqtPzaMJUWndbXgKV18ZkUtW
mfSQiiZFkA7TkTmDM7qFE4NBz+tuiB3M1mT1Tnor7BX3ddfdqP70sCnuh+vpOtqqf0oHFeD7+P3y
MfaVz7j0QczTPEJzf2uU+CDVkvftW+W9R3ZrJ7+vanQcDE7vqkdzC7G0z3p7Vx5MfGNzEO4/Wkd3
w435aDjACuy6bXiVWa+I5zYS/r/F0jf9Q2Jl9uWPZYkAv3bE6ZoxTtmVdRfKAz4WBJjoM8vvYs3O
jp0tOPKzK92rbr8NrsXnftfZ28umf147QDIj+KfIbBQ92Ry33NZ6QsjcHDMBAh8gmjQjDyXjHscT
smwBkr6X7dGRnC8LWp7gnUAUU7AYW16plLQY6qbqjsYjBjrsPgDRbJ5yh5d/Xcl3UTpRqmsDolcI
uTOHjDoSI0eHHAzFuwgAg/7elP1xJJY+VY6Q7uoebcIcbDjdWuzgdBBz0WwlqKhF5kZrzSGsy7Ls
jiRRD1KCjl0z+t0MijfI1Z/L8/jzJIGemwgBKgnW0NXFuHcw5SQ2AK06hq3og1YCLymepOTPSODc
BOOURjIWlTbX3VEfJy9rK9T4tnXtxIYEjAznTuAMh+0HKuZU69UYtqaO3IdZ6ikBDwXNM8E4hFhp
SSn1dDgzxARD1UrC58tr8nMvYfHxVAdbLv7+Q5olaoOyHtQMa1LNUDBBc1YbGc4Sl46alW5Sj39M
seH0+/JsMlc68DZEDIK8O+ZBYitavZuN0CryW5wnVj8Aa0O2lwe5No0gSwCRARW4BgHP+fWSKIle
kALTqC6z5s56AkYoTXy5bGQl10in8tsKc52MYUOyWoJ711b7CFowJ/Wfg95a9rYaOxOnIXx9Dr+N
0Z+fvAHirigX1Sy642zPsxW/mb+6GbR1T5fH9DP4Oh8Ss51yswF7fgArkxc9RE+8G3htt37PGDg0
zgchjViFsMPZo7bEFZajag4I8I7o1OgJ57paO+ZOTTE7aUwrAM4Weoa3HxVIeMBO+yj8LS0q7kQ6
Xzpwj5BDwTHHHKYSqaM2jmFlmQQnrzaxpHiNkrx3vWFdXpn18Xxboi5/sv6mGSVTKXfdsSzMwgpk
yBZLxQG4oyehLjkR4KoXoMkcwS+g3+j+Pbeldt2UJuoMX6tDp4iAxpPeFwRll0e0vn8QWYMTHYjs
HzoAIzD0lbTATNRchS1A2XLjCmaxqwwwbEeurIfX4LK2y1B5AdGyO4XT6+UvWB0nDa/RbA0KG1aR
MQ5zkHQUYnfM0tfSxDAzP4x48GKeEWbjaj101fNIwihNwYvG6JAJ420uxJwzduUpCa0mxNPgIaDs
shJzGgWhKfQ6CeAg+WeAzJJogBE0s8H4mDcQWE1zK1s+5RFczQpkxSY3GXK3L1GPKJMbNS1tGU/Q
On6olmh7eZZXAsfzL2NmAGiVOu4bHVcOHpGO0DjBfQOg+59gcfNrfTtKQAU7+qN+rQ6e9ts4GkFr
qeTIe9f8PHzwGaip440rgwefbWjoO1IYwTSguS817Ui+nWTpkOX7ObdUjVt0o1faeZRFM9V4TQMU
TQuazJgFQVDnllQ9RSMvsTXnuyZ9K01X/RXWb3jjWkB6Cvkn2IQ4e/fn1QcYEjh1QPmCuMtkSYaN
agJJiI4Wxkj/pWqHJn2/vJorMSsMUH4CgnIe2pTpyE8OoqYnS5mRZDh27ThollmlonQ1pKj0+3lv
mPEG/26+S4LRKw7JjQVS9Gmtb2UBOC3n8rf83FpooEetj74J0B3KVsDFdAlTI4imI5LUUuyAhUPc
JrMmVg50/Hh8Ez8PYBiToVdCHwWUdeZ83L2QSyG4LKejkGU7ks+tXUk4M6Zkwtux4IXOq0NToAYE
DhMFtUx2N09L2RttNR0BcxH3YILXricQ3u5kXUw4kcWqKaDXDJwaEDliAfxBrIlpQQYMbAZ1FXpT
s62slgooqdFseHnBVueQyr7gsUMfH/RTTn3HiIc6CuTpmJRxa4XyNkrBOzrPk9ur8+JeNrYCI6W8
UshSAgpCuyGYOUTlfUQ0Xc1HcRLMWzPU2sEq1RDMViAUMhc71OcqvcU+zuw0DBtPzzu92ce1nr1X
/YA3n14G2QTBYWl46MY8y58uf+DPrYrvowysaAOmam1MiNL0PTiq0RJ4DAAePuQ6KWhnl8yZhp9z
/qXxJMJ5DUqHw1zm+hLqQq0I87FGQ9cBXfjzXhOEaNeVbfwgkrHmIPZWRoXVBScOMDhoo2ZeSZdn
6KdrUu7M79/FzBASRHKghWQ+anfKe7rTni//+pXSxPnvZ84yULqEkJbD75ehKfArPUTHndlaaAKr
HvOM/pNj7+cVdG6PWQs1T5QePLUzcJuQKjlk7UZ6TrRfU7OZgBU1yP0kuFJnibsqiWwU6axxumui
3zXh9fCvIP/Pv4Q5zZZKU8NqUtBdG7pKf9DetOpKRjqufku8urDFQgXtq9nfvHFmgEb45/fiuV3m
BDBlIiyo3czH3nypaqdJt+3i5YGHWvVz+JFtLptb8310LlL8qkQTEMxzRhkgS5O3xXKMUxnV9zKe
ga0Obsy4DqxBLnkUxKv+pODSRfRFOb5Ziou47SjFf7kce0V2tPgzBbf+Q7B7XaRtPxhgHY8N7/II
13abBh4ZUJ0DQoFHyPmJOptSGyujuOBZoLVeIiaVN+sdL1FFfwu7aqdWmHmsMzMKpnFYjkZT2o0U
bMpq01+h598KDoaZcELZtV0CDR9QcuLpjvud2ZVZlxUJJNCWo2mE+bWId4KVdXq9k4RW2bSkPA5J
Uu7+xTye2GR25iA144hDGjbFIQFIqJo2eV0a239jBSV4JMSAZP3Ro4ZYu9O7GNVfmXRX0Bl/GYFV
4hhZc3pKLmhSyUINAe+5S0wppOd7ESVmuZvCq1DSPTlQ7jPdKJw5Vgln4taOaJzQwFvhBaeiv/bc
GtKXQhlUuXhccMVZo9F3H5jm4lot+ppzk62EniA0QyaR0hmCQdFgHCMcyELawFiOgD0qu2kqIBGS
tqUN/YfZLlIxfBo61B31ETo0dQOBZn00NU60tDq7qJ0riF7wDzZaoo0pkj4id7Egb7pPUojcx0o/
OykyJ3a0GL//hccYQOHSKAHWmMVcUjmf9AC0avowtd6SS6JlNJVg/70V9BHoQClQXlNWZFXNBblW
x0g8lvp4V6RpbfVmf//f2WDPELMX9DiD76e5IFnx0IX2YPJqmSulcmDYEOWoOBGR4Wb5dfVULwwl
n2AFGfw9um3bg27M5i6Y5u6+F5GYS40WWlkhqP0z0gBfGs6aJQXh7NYAertqLJje2I6QiqjnxekF
LX4IK5LZUTbHnE6uta0DDhjUNNCOCB1i5i5EKb0uzFwWgf8MAifF9XQcOhA+9UmWHi9P/ropSB8C
0ASiU5Y3V0jkImxTUzy2Qj/bchYNj2VrEEudgQS5bGrtRkLVEuSEVFQZ8hvnB8KkqnGctQp8SezD
6yVJFpfInfhvvOnECnMUdE0OcRGc2KCg7okX9VW507KecOKH1WmDPDQ4f/GkRqbofCyGnE1DqoXS
EcwWYOAcgB2sFjm5RkpK42zBlWYbeO63LZZguyIA4SSCIR5zZBRQATKaYvAliF2M21BZxN4f5liB
4Hi7DI2jmHU+b5XYFFsL8vQtSvaZ2iNFlhHNEmO1Da2uUdH6XJIEjQqXV3h9VnRQr4o6snbs2xQa
C73QSYGIBrm02kudrr7M4tjeBX1pckoudILZwANapADy4f0ChDSzRQCJ06vOTCWgG+XHaVHfm1q+
j9RjKKEBBNEzxZZ0nJBqbXggm6J3DGTgIER1vuhNRJZ6amFzbKoI9PKQuqqEKPIAngg5ptYiHZCB
Q18Naw86S+Xc1IxwYJDKSjpGCdjsD53mTIEL7dlm5MQEa5vy1BD9+cnDOwiCVE6MkjpycZtHsZ2F
OSfxtHIx4noCcAP5LtDJsuTGI6FPbeoVYRvui67dJGD3sNQxB7Dl8bIDrsXZqNBS6XbsBR3ecT6c
eWgicxowHBFc57YcDo7WRcSLp2a6Nkgj2F1cjn7XEFT2VeNK6435OReUijOrK50fSJegBoBYFb4i
sQnkKkPvNGR6JcAkNCsss6uJoDdffmoMiCDIkl3vSQeCn1B2xgov/Fm7brPe7bPhJi/LnVCEE2dr
ruyXsw8yziemakpTGGW6XyJbI7EnZ+UhwCz082ilkPysZ5/wQMArvgWbIITTcRzgjcXsF2OqICwW
t7AZ5g5JbsWC1yu+PqpvC8w2mfDkMrsGFkgTBV6Gip45HfsxfmyGBsmM+K6aAr82R847ZC2BdDYy
xs0WpHWrrOmk41z81tJn4RoiD1a5zA+JSDZlEltl51RzbJtK7aKj9jotrdjkELCuVEkwudCtloF5
BkaLJUkvlgIxtYAzAqgsBTiVShjtVFftYpQA1ixyJB+DfaJ1XiBNmlUkiq9MPKFh6jbMMXz2DYxb
6S1uFHPGPdiMaf8mCiJefsUw9M/TgEhpAdm3P6aD7Cx5wRPOXj1WTobPXMHaaBRSTIevoxtBMD4Q
vdpEf18yXjJ5/VD5tsRewHVTJyEgyzgjjxlk5KHzfo3kdfJUP4w35J3Hm7Jyy2BKwYqF8pOCYInZ
NU0Qx9GQNNJR63yiHIXWIzMnE7dyu5yZYLbNMMhZNo81TiftAyMCy6Ccv4Wjgetsd/lAXl+k78Ew
G6XLR3XUNGyUfLGBENqqRm6VWnmTTZyAbC2+PxsTExAg5pwhvISjoEd+tk53Te5pLbEV8imjTilE
oyNJtpAotxCi9SZjUw1YvNhpyOzNg/ZMcuVTjcXfl4e/ej6drCWdnpPbVcLbTMpVTLQhvUaxIwaV
RaBgH/9qhZtCulGi42V7aw9h1J2RYtXAy4yeQ8Zg0SdxghwF4obBauCrClgS3rTfuWwZQCpV9y0P
Brt+Cp1YpL52MsS8XMR5ovPeRoFb1VBMWsxNBUHUOdwQ4a1M/bGXN1UpllY7PKkd5yhevWNOzDMH
UJ/XM4RNewq5NCG4akiJ1YZ14nLmdXVTQvoC2QzQZ4JR8nyUejmBMK+AGc2w5ccdwe5fQNHlyxay
NSDXsHnPmNUtemKQcWeIEcWolGHjEOiHzFlj9YbsCtJrXkVOt7xcHh5vdIzXhH1XxYuJNazK6lfb
Z4VtJJJk5VmW2pctrW6Ik2Ex3jLqsz7OEywtaufm6l1quI2ybTXfnO2qWmwkozgWV0+gE4uMg5j5
mCejDov6UGyMYDsPL22OprnBuzwydiMAMIfewhPJIGZoylITOckD6CD1L2jgtKUGkB9dqg4y0kFU
J0WOW4eYpVXE90Z7H81B41z+BDqUk8v4xxewQw3ruEOfc+nj4QvpvjRVIyvVULbQ8wO0w51F2Fw2
yPjN/xoESBFpCtBWsmhkInZAkgUYMsmQxg7sKN8GBk9FhFnALyNgYwLeEpzXAFwzl9W0FIUxDUnp
T+pvZToEZQhaLCtUOWNhb/l/7NCBoLsYWVgWsSMOYQTiE2hnmWHmGPKLaWdSaUuqJdmmvJHfh/LY
RTEnLGcfCl9WYQ9oZ6DK0TzBRDHiTKoGhY/SD58EYZ/4oMJNHkTNy4GfVzazNFn17yD26npTz/ZE
nJZL9UT9kvUaogKHiawMzYsx8Ya4kCpQBB16j/ub2jIt+pfimdZLaXky8CH76i1+qZ8ve86aqxId
ICJgvPGSZu8ppZ+UUdIh15YhYOyymxh0ZllV2nm8kZWrKuR1uK3ZQxQC6Wi0uMGZGCfKx1YdhFCp
fGPqHsvmkZTxVZG9FHjH6wKkfdru7vIA17YGriVo0iEVjKw+M6tSpValWUa1LzfGcD3Kc7/LRn2f
NbO0vWzpS2SCXUAk86mELDIiwG+e300StJm0Ro9rn65buO124TbcNrsROuVhawUb4KZ2xj48dLt0
i2fvtomuwswXHfC2+RGvdZ2NQL4c+vRrmJmWmiUtjCypfaV8LYXEDoyXJLhKAn3TaoJX1eoe8itQ
AHy8PAurG+nULnNDt8RYAtBi1P40TR7JnSE3bFDgBNMj1lhKbaMWHDN8CTNPuh/Qf1veNBBa63nb
aWU3oQEK5e0v/TOJlcUYtCQoqhGfkZqjk+hXSTNZ0tRbihrapOTkib/S78zSS6jeAwYChWkFOhnn
S2+GekcErar9g0537hMIkR0gWr1yq+K/f71LFkWfhm7k/fNHan8CV2mjL8oNrNBWbdGR7MmdIW4s
WgqnILJ2IypIkUICDjAcegWff106DwDDTJgL0i8WJFchBBO/Lup02+rLTkwEtCRcAQ20G9PZndVs
29U6Z4JWVkNB9owygKON6UdNJiVZkRtj3vr9CBEeiD9azbyLpJsEr+PL/rdywGCf43xBNwJAImzD
c0wicRnRdOSPxnUHdgolu2rFzi6WfTOBPPDvnlV0k8EaSqG4p1Sk1JhNluijXEFYrvXbzJI3C57X
Vs7Tm/i5k+HD4Ls3IFypw8V0JipU2zJKW8Sbfhb+krPBSbcG+m+z3slk3YprZ6iq64BH18wEiJBK
gFFgPgEwVZFHVpn7MBbSwlS7MfJRp0zdZZALX0Djr6sPTXpV5HJpt+jTtXulhbrNEnNSlT/8BQz8
VJpcoig5muQ999goC7SlnJbInzOoXY2o9NkpyQPXhOrVPhwhtZvOfc4J2+jJdLaJ0XJLFZdpVRZN
VV+9QCcvqARpMiMrlMgvZdGuA+l1asHL+pfuSW0ATk9RY3BS9r4NSNtPsg4bUeQWqotOGd30Ao9k
v0Je7nNlDs9M0Z+fDEdJDWMxKi3y4SrHWKktbb5Vh3uhJrdScX95WDxbzHqVcp/3ikoivxissDrK
L+HvYICUK2f21rYCFV8BEou2QkI373xMQy/OhlpI8Ivkuek1SCBf6/UmO4Spkx3ybtlO1eflkbE4
HLoRzkwy9xkaqgQlV6lXVNM9AFWHDNdVPKmONne2EUK/Ou4gpDfdiVNogQF/IZ95mm4uf8Xq/J6M
m7lfhrZrdFXAuEvdKVsv3eZXuoBWuMtW6G/5sQFopgtMH2g/YpP2Q5ss1SzDY9oIvcHIFMX63ZIu
vEWUOWaYwcxpVxQoEcMx2w0gPpt4KS1TETZSfBc7V+h3Kcr7ZrG4rec/HjB0JU+Gx5yjpZyPghnA
biR/RsbiLhOxxxjg645zev28cL8s6ZADBbAJJVZmhOaCHopiiWM/NUjoxhUBvliakIZeyqOUSLGd
p8UrijEfZYfGdNBmVPYcFQ8KkOicu39tzIBBIPFPcDuhTHq+YdImmoq5xphTudqrsWsYA7rBF0vg
2Fk7O6GShWYLVHsQdjFz25t1rLWlEflqWrWbvpSf9ZHUnAP6x92OaT01wpxoSV5KiTKrGEyTfmqj
XX5UJLVDCd3XMWgGqz6xL2+I1dkD8ROt50LBko3o+zZV4knGqEzxNp1fTb0Cf6LdycfLZn4+eTEw
WUZ0BjITREkic9kaaqgZCZr0/XKAmNRG6jQ7ScBHhOZCIGlA020LtyAy4GzEtemUgSg2ASzGs571
0pDERaE2E7xU3EaTF5e2/t4ENhKEY8kj91/zj1NbjH+MfRSkcQ5bKKbaY46/Ks7hxbPAOEcYTPI8
zbAAqkVwFTdW1v9divPrJgCqXFcIcObov2ZwEwaCPTlrl9hHR6vDS9Cvnb2nv5wemie3dTbMCVAw
cAGxbuxJ+6WCjq9of3EcjW539oQ/tcLcn4akRoU20CGgKPQcu8P2w/AyV7O2lw3xRkMX62Q0otyo
gihgMaLwEfzpm1qsLUPhFb3Wl/x7QZhjNgvMrJjJHPtLqlpxf5eT/3LFGa8NiFYaSYnpQjeXXUR3
rZRx9iBvCIzXKk0HLOWMIfTg9J4hn9jFHIDG2hkmI5THFYA7HWH1+VIIkhQBWoulqKHzVIOSs0gM
12x/1ZV7ec1XjxOaPRMp2RSwaueGBnVooZ5cYIsbZKcm8ZOp3LTKPe4mvO5pA8rMcbLVa1Y+sUi/
6MTLFpnUahXCYnQrIKtCMqs6ZofZUXVLskF5O5Sc+2DVrU8MMnM5imhU1ZCy8iX9MUxzt4bIoMYz
wnJLfJ0zyCEAJIeGbAoGOx9W2hRtU7di7Mt3GpBvBzGzyGPoapveTQ/5L/WOeJk1PiRv+j4JrV2d
eBrHZ1io0z+fIBNw8NN8BrqVzj+hrYV8klst9rPZG++Wj9zR6oMZ7JfqTs2IPytPLbJYN8JHGFWW
/pdKbz+sMxPQRlk4zkCP+WL7pgCVHXeiLdZXxviZz//mYkLaHG9NdBeagISfj9SMykgtAkK3uGZa
VAXFAfMJr3S9ts0RfSHHKkKCGyiBcytqQOmeoNTqA/KxNc1kP6NF+PL2W9vnwLyi9QsoLJqlPzcB
PE8PGIyBox28iaT0whdtfpomTjqVejh7gaigiKKi8CqoHpgLZDSUWO7CAFbQkl5YCC+9jvR2BwA4
SBGWebCViMdrsfrqOzXKDC1VsM2JBqP5/At1mzEQrWajPmvSpxbOntZHu2B4ujyba+OE7CsIalFn
RFaeuY47cKdpQWLGPqIuAcnc0F1847bOvX81ONBhIj2NwI/mqc/XLVUDoyzbKPH1acJTaIOinz7H
loZ8vBDdRZNiJTFUunj5UbZO/7XJNMR+yJR9yZ8wx3XZtrUGKdPYV3DrxKSFsG4OenAV9G+hXYfX
87Mg3YDmZi8Hd9C+ld8hulN7zWeiPeiKynFetgP1n6/5ql+BBlWDUv35LAiGmbXoAYv92Z2O5Km4
M94Xr78P78Z7bYcq2hYTg+794a4B3/47ChSXl1um68n6NSDjKDv9Y5+5SmID1XJBgf2stIIr1VE/
pltAj63xrgPu75e0WQ6mK7j5aA3BdWiD/WmXbbXHy1+x6nQnH8FcL3ILHmaxhp/L42OtodFIMaxm
sZt8K+tehBpCBrLKyybXLm1KYoSjCVRzeAScz3sVJino4yEjny3KXoMWut5fDYVTR6YX3ubvl43R
Rfw5yd/GmHDKjEczClMYm/fxNjn2MrYW7xhcfUtpgAMDF0ankg1DYqnvhRIKif5AwY05+Iq07k8Y
QB+aKPsqrW9pWKqY6VUYvMZA4V4e4vq2QgEReFFUofG38wktq7AJWqiU+bON8zG9KxOnOCYvS2eN
m/G2Cb34RrTN1/IovAqvo+lwzNM3yI8pBhcPQJ4gp0JS+ty8LvfSEqKLzdfupl2cOsFTmlr1S3Ab
WHXx8ptjbXXXYO/S4gLof9j+yKitUmECMYDfdNNWHO/GK+Mj7i25NCxhfOwaW3UeeU3iq5sEjgrZ
CNQtQQzAjBBp56oAh6/fv+nb/jG1AWKKbTQRcKZydWec2GFee+h8KqohGRNfVZ/MBdU6wylMn5A3
YTc0E+f8Wb3i6Bv8P6OiM30SymoynDYuYK1z/iAt9RA4vb9co2DJTaFSD/jhITrFoMI7qJecW8qX
zgxSAfNXQgVgirwaPQZ2HW1jw9V2w9OkbLLUKp9a/UpGmTTgJcDXwhQgqf/PPHPQF1CuC6oUA/Wm
dwUsaSHnjFl3j+/fzxzkqW4Gixrj98tXZLZMKvBRXOn6A1486Ki0ao65/2fhvu0xZ3YyGWhqByzC
L1rlM0n0TVHlu864DUoNyGZ0tVyHCsi4eI8tziqyJb1BmkRZy2FW8VJ/r7mXN/b6dfi9SiztVVnE
SdDWmMXBm93grfMI2m127ZPwYjrGJtxHmZWJ1vwRvOq/iGSJV7MH2j253lz+Dt4omV0hD0O1DC0+
I0Sfpij8GoabpublRGj0+GNDIGxGyUlC9pKdSiGJcGTSrbc44f5V3862euieYzs4NHfxsXYTzqBW
D5YTe8zBIpJSNMAqmfhpucnJ3ULZ0tp7ZbxS55sSne6Xp3D9Pjwxx8yhKjQD6mswB9i7lQxghSOb
pXJqX09ttbptuJhs+gS4NJ/05ydHWdWbAF+HmM/Rzt35DoHEvvV/o5nfmtx295fI838Cx5Ph0dU9
sVYq2oA74sta5cs2gUTS8Ee1/1yexdVT68QKddQTK0qvh7PRTImfb43b2SEHLnyTZ4H+/MQCyFCK
IlJgoX+bDojFr6ZD7lZuAvBR6kEvxgE58z2EgS+P60sX4tJiMccx4OB4FkfwDrKRBnTYE9D/tg6g
asAlpHvTbSv0R89O5DwLG3GrvEZ2vSm34gGpiK3qoLvYnr2/hJL+WFLmCF/GWisyA0sakBx2VB2g
y7znAQXWtj1iFqAivuIktsDdVhGQT5EA7XXQTURBhQwDZ6OvTi5QVaaMEgJVimEGghQP6hOxiaed
N0A8ekP2477eDL+zTeZPx/BQ+CYyOa3dbFu/2nR/ypd2kz+AJtLtd71TXYcf1Yab2qH7nV3x049i
LiwlkOMwm/BRwk3jyW7ltDYaZF3wItuVTbzL/rVaPT2xxhLAzHJctRle0rhIiB2Dyru2PgortwuQ
F6BVjhOzKWtnz6k55mxdZJQvtRyD68EdOm6nl9+SF8Gho5vxTbkRXaguPTduvlc30ja4qXBtJVcI
d2QLLXyb7tGwpq2wyQHbuTwNX9QzFyadLSShq7ZXAhHf5YhXwo2wAx5+p/Q2KCwaCG4/xBAjmJ+U
bfGGR99eOwAfo99FLlQDP7XKavEMfQg/FFu8Ff3ECq4jjqOybTRfO+502pgju11yVShTrJICtNJT
Tf/U7dfFkuz9J5d0neOALE2PEVZZTRIYE/emFVvKxnuB5qOVuG+8t+Ba+HA6LObUVtUQMAy6/zLy
2We3SvUn56Uqf8LdkLg7tcGc270gJgQUR3BwnJrRjWANFjjjvdkLnQmE9cjebJ7+XPam1TfmqU3m
0IZyr6CaLWyGxuxVfWXHBaBmQbbpwnlbBcte6NttPHZ3U9rfGGZ0PYCxvsrA7LXMG0Wq3VAyHpf+
RuBVM7izwZx409wnZjvjy8xjCgDc7CrbHqJwGWTtBXtwBWd+KfYVZ9evxuCn88Ecaf041tG4YJ3F
TXy/bAHJuCNO7tVOx4kV1x4XJ4bYajoYPgJN7DG80VX95UAsc5O4oxXdXV7gVb8FKRLq6ZSykC0H
t2krzkIepn4aN04jQaGutBNeo87X7fPjTPq28jWrJxEHgQyPWgpR6kvNLk7+SFO01Y2tiVfTNA+3
U1xZkWZCGKuyk6K3B2XcRpKdB7PdAeKWLfnDKOhW0XcbJSg98DiiyEe2aS24YdK4na7cUJrSoM6O
Zgoul5bHNUE3FvP5QN6h5xv5dFSc2DxAJY1A9eZd5BO0K1RdYxGIf8rhYzFyVmPNvSBXhpwOsoPA
1rMlgrybIJ6S6oDCdfW2NLKbtvHi1DXFjZw+gkOtHUI07PPyDytOgNBBhzwm+KcAuGecukWvCV54
beyHAL81A/iUNUTPJU+kjGOGzVfNIUnbPu+Q+Oz2aHdzZimyOzHjbNE1K4AwUlo6sIIAMnke3WIh
oc9IkHhr4T9uL35yS7Ur7gCE5LcF+gUn3lwLZtmRFoXUbCkOY6nuc2PymmZ+WnrRu7w96SHGeJ6B
fQlxA5Q6gU6kn3JiKmiWepllVIXlzE2H2DFmSXGzCVwUiTtpbbYZIoODKKIn+k+TqiKDAATIRJ1J
esXjkODxivkbJxe631aTjpBo1azMLLbAO9iXB7i6WpAg+Y81JoqS9HbSpRJYBDI6nfaWBu8BLyLi
DYh5lQLLabS9IMd+py/TJgDZhyPk4JpV8+mzVyN0dRLCS/Kv2kQnJ+11QAu8yjihFDWtIGQo9Ukg
54+uvF7f1Atk2zlvqpVLAnWxbzOMJ7YVqeSwRO20buT7YgQtQRjYQidsp0Vy60qIKbZHmHh6wasb
gCCBYcpfjffMomUy9GbVVgUYIhk/JnXZmHLkjGlW2inaWC47yOoOQIYbaCWcvhBgON8B4GyRx7rD
EGNpV9sK0LKKDVr72guqzX9niRmVQLRZaQvUZdBCJYWPTWjJiv8/pF3XjuS4kv2hK0DevFImbbnO
rKqufhHaVMtQjvLS1+9R3d3pTJaQxPTODAYzaCBDJINBMuLEOak/tYdCYGnVOy7GxHkk2hLaslNQ
P12atQq/SfZ24Yb0eQj/JhZeGOIu2yBuq3WbLoZSeZOWewhZ+DkToKHWsBE21IP+WSLO2QfWOxKd
sUSx3m0gXx+U3+N+Y9pHRfuW5ZvCQjnNjEnUTG5TC6Zy+e1P0coEOQcYTj/IHTn30FPJNBiKENr8
PkdPo6jHRPT7nFNYWti0PdoJj1Hy25C/Cc+Std8HlwGoaC0IX6jm4ioXAb63G8uZ2hynVQUq2Fib
96PqiPoU1/brpRHuqtwaeVYaVfqxh4D3ougASvVHu/t9ewOtxXK0BC7gQiQgPpXD9KkdElOhybF2
7ih9r1WR8ujavkECEeRUqJebhs6NYzLsBhLHmCzkrsx62siRRBAdiJLvJejk3B7N2ksVt6E/1rhb
UUytLrQpEDhpPAwUtFAgeJjiCG00WetA717t/Vym7blMm6fZgjIO9vVw33WFAfLZvPGGYni26ZwJ
AuKqx/z5LJ6ZwJ7r0oqHBfuURJI76LIe0FoW6diuriUSVqBuAaALSaVrv6wbNrW9yQDY1EYXoVC8
mGtnF9rz/rHA7ay+K8a27WABmOVTCQEFaQxJog7EhMiqrpNK1fftv1SIWLIP4IrTUPXXPigMOaNK
GytLaR4nlwlemJ4emqZ67DrZVdqlVyiOtredaGUar+xxkd6y85ExBnvwIwItHbQj3U3sL87jKytc
mI/jDA8UBVYq504f77Lud5bcdabgRbo6FkRZtFSCYhJwsWuXAHmFRmWwjx7BnL3NoLWLBrJ/yWD5
3/UBL5lhqaC5Q3/qlY3bc7+WEHRA1fXPj3GT3wH4ZlId51KTdmlQRMmukeLosWlLf0oT0M7RogxK
q/xNe0qPqcmAO9Oi16nW5l0zdqJW7Q9gCXdW4XusRWfDWqjergf3HzMyEj3PcBpHTnYoTLaXo+8V
DV+ThAZObBKzQgJeQ+vmTFKofSHjQuwsKKm6sSg9ZPrwJqfmj9uTtBJS8S5fdKqBdwcVJbeoWuS0
eaZhjiTJS2bfOLD+jMxVLErFiexwwTQNWQU2Rlyu4qrcQ9NrK889YbGxU0rlUKfl5vawVk68y2Hx
L3Y5M3Nj6IA4gs4vYHZ96IXhnjWCx4vICregjQX9uynGguZEDh+/Uusl1AQBZN2EDsVENMYteNer
DfEfJTXacKwxbyoYhoZxP3iZ9lXrn/5muv5YWVbv4hbCYiumfQYriUVGqGAeHeoLo9TKwYU1wZty
4cfCW5Y30uh62s1AnzHb7kg6GpY70VEE71oc9tMmu7DCOTRwMnahq9JyCdlb9uDqoIkN58dGTokB
QdxWxNu47th/RsU5tmY1KfIBCYryRntIzeqZZt+q7FE2G6C4RZzCNwcHDjzuVM6VGpSnC4Qq1VRQ
/UGqO8uI/LUrHyhIq4XpqNWIb6B9fmmQRGsmN5dIFllIDWFsQ+XinGzehvT5tuPpyxb5tFzoscMN
GPo8QGtce16v22MJriVkcdso8dPcYl5kx6U7MSqRqS/Sc1fIBtE7mvksZTSAPPrXUWsG4oCrmyhV
Aw16E4urt+w3WEYiAtEOzZ2TPnexdxwXOtzfjazpSKsUL3E8Uc/K0xA8oIpNmliLIrR3gkjLmZPp
xemq0O2VKH6Yh0jxyhJdpxXLbFKwvvaRFAG77GiORyUGZYQuF5avRINECr02QdWgacHtyVmf/j9z
w01/bDM6V2mUHiswGVVx70mR4Om2Gl3QOAZwEzrxPlHnIerYHdKyyGYbT0p01KZtJvfEEN261tKa
OF/+2FlGehFfzC6z0lKGHXOfOz7opyTDDXXclffJT2mnlYKJW400F+a4oFnOKSoRFpwqfiSdgEdL
NGWcw4KmulVDBb9dAjGqP9T7+e32qosMcKtu9m1tlhPmKkpDEOU814PlRhAoSV/+f3a4wFVkmla1
DHbCbN/WGxuI4OZOVgUbXDAah4tYXdnJSq5husLn7t5+TM6joG9mNST+WWvuxvgfS4KQAQPSE2VY
JSGNjD7ZbfxjaH1HNGGrkf7CEnedBHZBU+cclpQsQBtpBxqjiKDdUhZ1U6/v+392C0/zrEbahNI5
DEH3yBoT0sd32Dzk9vKvjgalDOOD3QrqMNdbUm+GDqu/LH/9xQHASjI77EqbWO+miLJidTzLcx1/
Ic/B32EaKSrKYiwA/JA3uP4SbcwJE+HIVsdjgYF2yflD1nyJCRchJgObgZQYLD3ag6eh8a9oLJJb
MUHzHzMF16VVn0PyE1lrcEvjgXFty2HQrytLJIWa3E8Tf+wDIPDKHI21fiXCOK3Gsgtbywa7GBfS
8UMqdbAFxVkg02LBCSD6eS6cqXOfh/oACHPXISvUUN3yuigUBIFVB7gYAxfSoDiS15aMMRTjfWu8
G+W+SmLBXXx1/UE4Ag0VPE8BL7+epwglBrxakRhCxj2e0XKYKaTOYlLKxyETrP/qeaZC9MjUAQyG
BhC3KFHVSd2Ma8tRRbHEn/r53hqYvImaQvGiqUtcNKfd6fake1M3VmS0lUoQvdemdCnZomEYcB+w
314PF0q8C2lBiSmdf6XRefyLHlHoVf35fe50MO24KmgNuDWLWq+gJrGKH0wT+MVa7xcUQLBaGhL7
6EvmFk1j4GqJNVQEq+GQyYy5yFYf2/Zx7CApqzKo7SQgDAaCBQtK86e0s4PBaMloPFqJSI9lbUZx
U0Tr1Yf8nMzNKNTPzHCM8S0KpHM85ISYW2bZQ9+InsKrhhaSFUD2QVjM81I1pROqNgjkj/2svs9h
4fhaInVegn3n347xyyLxl2sQlWsqqGOgyMDXdZOyHePK6tBwVtLnvuqO1fRQyLt4Vt2m+VqilXHO
BdtwLTRiBkH8Cx0uREhuFo2xo2PdjHhJ0ijItzXkCePUnSIVqsoRCUX0B2vXi0tznJvGeVuqtaIg
v5ZYO8XJz1mVA2SgMFLLye4vZvPP0HhEBiRiwAjQY2h2+YJ2fRIPNSmcmYxfNPVJi2dPFvUfrAFq
QT6CxxGqX6Cm4X2yaFmSzgnaM4sxMBR6KMGWlH2xIdhnO5DwS734YCYPLBkEl4O1U8FCu6sBpmFj
YQm4ji6Fopq9qSOxEbMk+o18PISdh1L5ixh2aYW7gsipM+N0w+iMPt1WGp44aTC3VXB72dZc5NIK
d23LM2eSuwxWLHX6pjYEl7g9aMncRBfBXNY2NrpxQHyF+wfSfNxZ2sA5Yl3GczlEumALxskfaFSW
3SQe/6IGAH4rPNvQ34mLDa/rNzI778PljWDONjg1Zxp7WcNEQj+rXvDHCo8EUCeIhWk6EjaS9q7j
TQ5aGIGfraZEgTwBcQnwLjY4hK4drS3Q/Ki1qEwZzHeA9m+D8lmW7llEoDnntO/duJt+oRvemL6m
UeFms5uXO7V5vO0ia3cHGz2R6DVFyyxQutdfoc1S11qsQhMw3SVDFMTljiX3vTkFWixqz11zx0UI
A8JQGvAp/NJJVl23VQ1ERx/mm75x3/IschNoJ94e0locvjDDr12s2HllyQuu4rmjxByI/Ut+C9MH
KmryWTtjLg1xm3jsNYP1HU4z+rt+gyk6ki+z5JuhJ2ovWNteKDMjKpkyKgMfjSQXN2EbrPK4CiHW
P9QnEMj9e9iLc/nrXA2lBsYgCw38eg6MyywfoWNBa9RrjLc63N5em7WBgLzPQNodl1U0/V67Wy7l
YFlbOrSLsf5iMuNLXLZbQ3r/CyuoNKBlzjB08G1eW5li/GoLAqBj3qagTiX6cLKmXuBmqzUW1HyB
tgJNMqhMufO+G6jcjBnANWPtMxQtNNZ5hnOm4EzOC6jqTFsn35jxBiwnpND2kmwFt4e5tp8c2zTx
jwYEAs85QeU6VfsJk2nVaYcmcSeogM3yaF7UJJKi+F+nf5B2RTf6Rw8/utq4WZ07KcwrB0+ZdmRu
34LokQ3bJXFiVILrxueBwRIOLjilrUJKa/GiC3efO8eKWI22KzwAEzDMgGZGTmofqhZInW1uT+Jn
j7y2xXnk3ChdU6Wwlb+YGZmxjKrAwvpocL1e2s/BkcoF+tyWqqIx8DyjA9CeqaKl26LMG9KbiUNs
i9r/T3vcdp5BlG40fQdciIQOF+e3VvzGDhMynqxPHJLjIKPCc9Di3L+tWVT2+oTXuVR9B3b1sWiy
eynKRPxJKxibD2FsfDbgmajTLUfYhTeEhZ3bRYTxKFlB1Ch2rVwmJt4mLEpxjW+J6aTbrEFrSfO9
q3ZtZfm3XWRtAdG19s8HcCOVcnUw5xkPwtR5Vow7Kt1p/iCC6q1ceDFMvIpQ/0VPMSQRrocpF40u
NXhUH7PEb+uKoAQaD6kXsRyRBS1Aeuz2RkF05hsi7O3aUl6Y5u+8UHGC1PTSS1agFy/bALyhiJIt
K+9dlLVV3NoW0l7oo3C7AIp5uVyNLSaxk3yj3tpvFfrgUekAMYgXTz/HyWNG74K3W8OKdhRkY5Dz
yNXX22u5guq//g5ud5hZNbC6wXfQl/fGNfe1Zxx/hG9xUL04exZIe/MxP1nnyBPYXaLj9YP02i73
3mdsUiajgBNB/LvwC91dcB7VInGq7uXWR89ZIcpzruRqYBP5IJBeLKSwMmdTdvJyCCGScIyKFl34
uttAp3mk/oKFM8N91zOidcd4FjyEV/oTru0u/naxY826hfiFgjkuiVSSh97cxJ7+yJ6BxsRtr/3C
bGJGJKZkeJ1+COZ58aNP8wwqSeTDTDC08H0vVULBxCEh2uqSQeT6p9PFfhyPG9UZgy4u79K2eMwg
CKT0GHj2zSgm0bVwiUefvgCalrjcL9henmqkrvqQpbGM/NE03Ms12r+c5gfuWK+ske6aXn8TjHjV
s5CMBQwRIqHQPr2e7W7O2ezQGfQAcukB6b5PpAFiDZX9xXi2U7eRX+txZ4DTlVBZMNtrkRG+ZS48
CDgHeDac2mIoancqSpgP8OXiQSv8TFDkWJ3NCxOcL1m4x4ShpSD6x56dU1LU4J8yiZR0LhOBBT+/
+uC3F7a4u0Buzlo0WTqS2539s3V0AlGKL7dXa1mMT84BySsNiBOsF5+rn4q6R7ILzgGZUKK1ko/i
U9mDV015T6Q7W+pIKTpZ1qK7hhUyIeEGciQ+Y6uZ8yTHs4nblIHtb34Dx5OidoL4trpMF0aWP7/Y
8mldVmDWt/Bgzp3STx0z8ntHJnOziEhbbUxqlscCm6veh06RD14MJN24c7lObZwfuZEeR/WlkGNi
0xdr/FYChHh7zdbGBoJmPLEgNLOwOVyPLQFxXKXW2GAjRuIBN9kfp9DoPX3uE1cd6C+wPSgCm6ux
eylMgwdtuXt8ugOHcT/lDs7kwTyw13F6NKHrUyeRqxWOO2Z7mz3llmCvrU2oDgwgSPXhJvDO64HS
Iu17zcZ2jkHHJLlhihS09AhBO8EBsTqhF3Y4Z5mpORqZCTv9WP+Qy1ND443zCvLKYJJCh9xePX1l
x4FkF2jLJR2MC8j1oNhclVRqE3q0XhXQK4h4wxcn4zf05c9zzqFVqjoWQ06PbP42RCGpwIBfSadO
2qtt7E7j++3RrG3mS3PcElW4PQH8WqCdbDBIOTzZoGoTknyuBalLI9z6NE4bs6xegIG9A56qx3DI
PGV8MkbPsX0aAfIlBNIvadVb08jt5UJqx7GG4u4xKjdFvU2jF5Dqkh45Zql+hYiiYnxNZ/3p9mSu
+vuFa3AnZwVqyzFvM4rEB/i4lC/oyCGK8jAjl3Pb0OqNCIkby9IhbYqnOpdV7hqVhu0MdahE3tQm
eMfajESDA/GRLn6YpGSTGKY/DhAVp7teDgMln/3yZIAqbJbLgxx2gh245kaghITA09JghVru9aYY
law1JKOmx0m+s/RnPBGF7QNrk/uRUkQpDYqe/JAhUKUnY2bQI3ISROl/L0zXUWMSVRHN7pq7opSG
BBjUbPC24Ha4rBaOxGaTHktQOMa7qFcObREdsqXvu9hrMz33tQAQvBZUUB9AbgIJXNBdc6+I3tIm
udF0eqy1kaR4kwoBaCsY/IX+drkqAISGcMwFlrp2wiFhKAra0QO67d1Uulu6RAdvyL/NB6VCd5WG
0gRepLLfDEFn/uvyOOzj3vChDrA0/V27CIulscqXRyHt7CKIK+m5cMJ/n9i8NsLtQD2Gbhr48fAq
DItAqymprdEV87+uufvFWD4O24vbSdQwp7U1PISyRt1F4xNyk1uxH65aAchyISRHRwt/t6sqZ7AX
xM8xndGoUSgA4LJC+S45nYjeae3QQSoJzbIgSV4a7a7XpnI6FD5t3HwqKXOHzNlABhZae6AdJohC
m66JZAgExA+3o9jqjgbTOmg84Y6GzFmNEgMlKnm5HtS7SbIODM0fHZaL/dXwFvEG0FHKYAxSr4en
YbnqYhkeQPfbVLO24NAyUjxuEi3Iywl6BKLr1urSXVjk9rOMttm4NHBHZnTaaWzTTZBsMQTXq9VV
s/DAQLM5RDd4lg6jZlrY9vAPan5F70wTGOFOGV5YhcOnFtR1VgPUUlnSkKG2ERavp7CNMyiD2w5S
OtbQPka5Kj2UOev82x6xOiIb0Hk8O+GMfEoYsvIWUFq4W3XIMi71D8jr3ncNOHRu21ldngs7nEPI
jUWTyUYTveq/yURwFq66NZpIFhpSHFM8jK43oq5ksY28toouS3V22xGy49JjmQuuG9raQQWuX0iF
Q/hhYcS5XhQZu3aGTjtCejPYb61EDW8KR8cFdibeh0uzajpHSBtE8zFlqeqCWCMmut6Zh6qXfOTe
TU/Ocn3LRuU5lhSIIBVqFlROmu2USUOvfFjNXlOnzWvSjkYAngqZ2AkypOWcfenzeiAW7ZCKidXq
oU/xHdHYKRAsqZLtmA2JW5qA3MmlOflA/9BNX+bxIcIvEy0FOAqKRyKx9yVi8Le+RTsKz25Q5OFe
dD0hIHlmdmnM9DhK9DS1+gmpDPMpo1rmsSqK32KpNgSrvXquAuEMmAYeV5Au4o6cOjIrM9FG3Esm
UkMlleiu86qcrVf6Lv/MfymWl9YuEHS3PXh9pP9Y5YuSSa5QWUthtfJKp9mP1ltUv0tatBuM59uW
1nY+SN4dtFSiiAJChes5pQb6vZsSc6ozAA5rmZ7rkIkmce26jrLxBxUAiCH4+yNyXLXSSRNFQ5S6
HdtX6tSPMuBJzrhhzjYvBiJnjHTJ+fbYVmpuONcu7HKLl+BXpd7BvSsupYoMMn2elYQ9VEYoH/Ix
Kp6iIkrR9jJM3mAb0i5Ula9FpGjeOOXVDpCBWLCuq+/0iy/iee1soOCYhPYwaCiR6mj9iJRA/dl/
l0lXenYjsLYWqlB/g+4masB4o3PDl5pGabsYxqIULXv1LsvR/JtDSF3UXb9uCIgfJAFQiuBrVkms
T9RB1D1CakdG9UFpW2J9F2k/r24KYBZB9wH5K8hBXrtqMzVg/6wRhyzyA4Ry7j7bCPxldTNcWOAO
jqmru74AMAvVPQ0aNE/tFiwmW83/FZPJkzwb/EH/T4tcjM8Mi6b90INE2fpZ+0jyZXr3JhXtVom3
gE4jdTnZd0ZfEg36AFZG+kKk/LN2KC9I0P+b1WVOLi67WdQZ07jMKsgrPNCp7ugmOcciD/lIK3+K
3RdmljP7wswksTxMG5gZEUWJAeVFaF9tEhJ9Q4qfBM0RDVuJ94o8oI8ygMd20UPvP7/PvgjqtzZe
JN1QkMaFBm0b3Hh7rQdhiRriVGWzm4I1pwabeMVeJt3PGxMvs1KwC9duI7gCI0kGJni8Orm7FdKE
ia7kaYY2ZChiOHLyCw2W9zkVpclW7Ri4JwDbjfZ4/nScasAIADCBneZprPa6vQO96m13XTGx0Apj
1swlHcBnGa1mzjJWDtDH9I3X7BCLGHdXdriCG7wBRVs0xeM0unYSlLy6KinHbMl76EANbFkPjUhX
Df/9klzZ4Zak0XurMJ0+O+bVb2CsQYcgRKOvhETASdATj4GgE5gXzI0SSm3JnLJjlVnQUL9b2lYb
+V2IsF5dEtNZwM2odpt8k3scOZKcdWZ2HJSN0dwNqQ8gzl+s+oUJLu5GdmaPdQoTQK40xR4mwIF/
28Ra1X7BeAEWoy70UXyTBXK8rZR1wOCEG+MQBmmA45q07rT99SzK/6zdCq5scVEeafReixvYStNn
a9hrA1jBARJ1tJLIsVeYHqir69Ifsi9a9lOUwtBWHeNipFzET6KukNgyUikmzk87I9Mhuu+P8vMc
IEXrZocfyrb1xkPrJ0HndafUzbbMK5+7DTSPD1Ogb2sfhYRkIW49gWlOGKlXLmtX08MFyMKsKy1f
pudF8WR/JPNOhTXLNUntht5r+SiD5uXFIbF/2wdWPfliYrjND9GdOa1wPztmQ7ipDX+Q1Y09B7eN
rEaYCyPczh876FebFYwY1RnX61z6Io+vijs5Aof+QFNx593VLC4fcnHejYld6sYyGsXrCLvv9kpg
70xXw/uhdGM33Slbel8Fs2cdTI+5yv23Zl/vYjDybTQP1Ome7OkBKNzc7gTtLzXInhRo08bbiZiY
eY1QLwnEnJjL2vJfvZQal9Qzzkc+i1g54cTUBcgKHfF6O83e7dlfQ60AyodDF2lGAxTA3NaLQ7mz
MgliChUa+jUy50FI0XncvjSZHzFSZcQy84fcEpxba3vu0iy351RTajIjwbCs1AraEc0udFSPitl9
N/tYpFi6csHAGKGmvWTvF0L365U34caRZmCMVDV3abNBlk0poiDbOkbQWIIr65o/422KpB5uGBCL
4GKznoShUS19qU1du6lcHJDb9pvyKZFH8Fj/+4zU0q/wjzFu9fIMyg1hD9i2Fk/3htXcRd2bafVe
UjMiKzQYdJGY2OrCOdCtQtctPNLmYoIdIedXFWi6ShtA+6aKgXTZRL9SUesKSdEbsr3toOv2kJA1
IFYBQD+3a50UVGROj3alSNl926Up7mtjJXoNL97GbzKkMFBMQZ0WiSQuBsnJGKnN0pFUKS9yVQU9
0jZqclLZ11jfDd0uUmOSofXXou9M3+b16+0xrsXZS/PcGKcimeYsrKChEJqA7ZbIXoXzKWL1l9t2
ltfl52GiAr6knZHt4TZdBe6jCMhatH5pb7psHLS03db5SbW/M+UxS3O/b0U0E+tD+2OS23oR0MIA
gAA1hX6JxgPF2rveAuOXm0wwtrVth1LEP2Pj/DLScmlWcizhlNab1nS8auqfWruKXc1kRILGwO25
XIvLl/Y4l5kTKURT2OKXYDJK9C+d/eu2AdHMcU4hD52jhIuB6mx0sVuVJ90QBGGRPyxx8+JEZCla
NHoGvys6yJNloIPtcMrJjyDe02gGXaXfGjBet4e1uk4KWkywlWWohXLrNCG7KakaQMjV44hbTOTS
YUs10lbfb9tZnT4kCJEOxsvoE4thyGQazguELW2sH1PYUzdUwrtxFFF2rvqBhvfEQuK29CRfz6HB
MsMu2gWuNj6b3VYyTn8xDtBLyLoNzQXIbl//fhJ3JVJiwBsNoJrKDSBXgCuVexHtwFqBG51Rf+ws
vnLhC6E8UckcUNuQFJgKg5yCaRLN+7+RhtsMlgrYDNPdrLbf0F3VkqJ5NChQ3ep4zLGYEbpjb497
Le6rCMbIKqsL6pobtyaNbKLDUiFDrtDYIZ0/U2KLhIDWreD2CQEz0PDxOkASNIUlY8aogQxuqh8t
noT68KhTwd1z1RlBLfd/ZrhgkUfm0IJWCYUjMCZC4JiO6AfKRLjFZUouwjse/w5Ggbj+0RaP/75e
Qr1WFThjq5z0OifxaUg3cquTSAdNSMI8Je8EW5kbFW+Pz5yGo57S1miU02juGgvMwmFBZlnQ2yIy
wl2nAOxIwinBoNTB8TvdpUCUhPLzbWfjH7ufhqJeT50qQdthqGFFfmq+Q9dr8yX8VW9/pvcMcUNw
UnE+t9hCDx2ST8D0Qh6Q78DPB0cDOZ+snMq6No5OGCpfwtKQf8R40nvAlBiCSuK6PeAqlvZyR+OT
tHqq2YADwV5vbSbjMJYKkdQCSC1rK5hF7p36vyP7Y4mbxcGRy3rAMXyKSt/MdszBtbC4Sz2dvTXZ
A65uw6AKfJA7wv5rEpe2BSyM/+EL6ToqdWOpTcqpKuZhJ9cV6mR1UQQOwLZ+28nzFyOts4nkuj5u
o1HXdoIxL/7HbToUUVToJaCXEZ1Ei/9exE20M6TtUgI/5S/pL9aQ8WzcD19zSBC098UoGO3KZrgy
xsURqc9as4S1U5NUh1yu/ayl7jS1vmBQIjvc3SN3rLLSStgZetMz4uihYza4jeY9gzZcq7i0gxoW
xBCImRUP1eDsbEr3ckw3NFI9Zeo3t79ndZEv5pg7C9BmD16jwcCwo/kc6XulnO8SytxJ0Q5JBlR8
IftS2ghmYXXfXFjlwikU/wpotcPqkHVBa0ZBGCYeLdSg7SeBKcF88/CWUSpTxxrgRC14YAZ9/mo1
97NuiRJJfJ7tv7vlz5A+kgEXztpDqA1wFAxJzn/n1te+zvadYpNZKf2kVAnLpG2MI0M256CUdILO
BNekIk0uwWp+xOKLjzCasi+jHs4lIdWfDMYeucx7PTUPRtt7But2WQZifE00x2sxHptnoXEDkRoq
CssiXNiNGNUlK5EQKt7GFgUx0pPZ3feb4qlCIwPp3247LZ9Z+d/J/mOP26wsBQcpMqtY1NjeVhCy
rRLNL/PeHSu0OulIHqGclINJbgQzdOMkgcD+qlOBCMNa+v0AkuSiseNQo2W9rZyKDriBKb0bphSQ
s/5+RlGld4aNMSGXNZmHZgbED+X7FMq0ydaUZtJpAuTR6ppffAv38qxHpR3BB6ictCwYZPQ0gP7M
syYfpd4ZeVP6N0ceeN8wu0DNI0FyvdTg1mUZ+uSV0zS+gXN7mAMFik0iofuPlqdPsf/CDDcq9PQ2
xWCV6qnIoHUAzBjYGqsaWHldTqFk1FVo/XTToXFI06ShmxvAeDVtNfiaXTpeY890rzZjuIk7afR7
dXpLrJEdLGiW7CHkpPuzCuiHRcvZQ+9Pfx/lVbq77STc6+XDR0FpiJyYDPklha9HD5GD27weqSca
soe2Lk9RZ4sa5df8EHVoEEQvhRcIBV8vRmKnXY/+D8ySOU3bRIusnd0oaMkPoX95ezirAQ7PGNxy
IHuJCip3UpTDpCNPXqkni2rfaGoGZrYZ1HtVA4MitFYS1cvk7zFL3Iw2vjEip1qUjn/7I7gXLp5p
wNGAGgXPW/yD7Xc9Xmus5jCxmuaMvlq81DIXKUEv1H5XZuRF6pfbxj7d+SGxgE5b3IDwVjcALLg2
JiXSpCtS35x7Wp0kpj4lIzStq7YjlTzvpLmC38uDLDiQ+WbAZYwIKgsTwJJSRU/stdkIbNFzro3N
uZmnwG77TZUda/qEjSY1c9BOX2uU2eRz1Pq90m+GZjdD1stovduD53WsPj4D5U/wi+BppQDReP0Z
tAG99WQ7zXlOnueHQnMBf8r6jdWREE3j/rSJJN8qAG4rl36qQ2IGueJ3T1Xlx8a+naDFStgxVjaJ
RlAHD0uwcXvdeFAy0kkPzUmU++BL7v/9XlUDnyC6UHBn5OJSbDGtoSxsztXO+pG/J37vMqj/zdvQ
aw/yY+1rOI+abR20wbDtjpDgOg2H1psf5Ptpmwr8VPkUlBd5jouv4cKXVOpUshPMnrrpfOSo3c6P
iOTivo6DMSQ/3ycvJb8jT/BMWNkfKvh6wQACAioouS5/fnEO593MIqeQ27OSeKNZup36ushpKyUi
JmLnbRf5HBEgMgGVY6Q2QEMLp+VchDXTELYtPDXtq61V1OeCvjl1taFxCx2o6FhSxZsViBmYw+9W
eu/s1yETgVM/Xz2Wj9AX8Bgy5vib26Vp2Kq9VJnNmUK7ozRrIFTTp+jJKL1UV92p9UopIszp/ZAN
S5ef8lUwCythArkwkJQAKwDqVZub8zApEtkukvasp68hxHKH8j2N1J2WF6SzZGJVDxWNd+NLU++G
6q7Kom0dt26jeUb0NVHAJKrqghsBD+Nb9oKmIOutIy+CzjaLOxakQTU6lmvtWWvAdqYdy9qVos2I
2+iYktIxvLH7nYwbM31k8khACeJTTRUkF5Z5vzrA8Q3ol0LeHwR/+Bf3DeZQ1EWI8+kclQzVCwdI
SXtQRRiKzzfBxYyBrqxFG0mzPgkl1PEEZuG+O6MFvIncnPrUfkm0e4sF2XAOSw99n133S7DmSzC5
HtwiwrRg2UFfiODIrXnvACAqp7FxsuctynrT/TS6+giKVOPgTAQ3AtQtx3E7C18zn/ccwA8gf7Dx
HEdODbiw6x0ugR9ZtZhqnzxpG+x+JD46loniuuZBEEo+HwCcJW5jZarRGkoNS9OmOta7whvJe0Fs
b0ZRV3eheeAGCmTm2m2PQm3vJxvbMyE4p/iJF+/zQD5Ewfwoajf8aFG+mnnuq5Yb0UWEKw2tMwzE
gVPnTu7opb/sfbEroO0IuQeiHZRtFmRe6b4DZgX8hoeOENSWzUDaqIG1UckE0UcaVJtM0BDyKd5z
n8U9SOZMk5uly+40uCAIdi2/IBWAXSJFLr5DH3Jc18vPOZ4ClriyTD/slC9QccegC+8ckZ+v32sS
kuYYEpkIvP2DFf3TnCPTj2Qx8I7A+FzPuSNLQ24Uhn2agwFzrm2N7bxNXGWf3k9e7qEU6y6qg94e
87q5vdOW8XCmF0EG3EGA+QGzIme6UFmrjknvnOLybKt3DHqBaf2WVHcZKqS3Ta0sIVK8aPBUcXYu
aa/rUQ5ab8Z1ivbEZCIlcwE4j9CQVeHegnyMJ4skA5cv50Z2aY5X0piVeIYrM+lkoQDK0h9586+n
bqleQ0cDxGMaHmrc1Bls1JQacL+z1lZEMxpiVwGYAVxcIFwlEjXNfV6oBVUNGtdFjQmZcm4D6FLU
pEiAwBpgxKEGoq439VVvDpNINHfV0IcQHnY5PGP584sAkOlTXxatlpxVmwFS4efnCvkztmWJ4BT9
7A+YM6DEQUwjOwi33AHWIfdpWFKSnq1TZgKGomd+GbaESW5WkkRWfTD93PbAz49e9D6YC7GPAhCz
8WnJkOkrq5RG6bmF5nl390PfT+5viaQPuYuWyA2FfuWb7LWbCn/Hvqhgw8O1EVxgHgyN6IsBHS8C
zfXU2nort6OWpWfzmbmzB8HObRO43atglJ8erZwZ7ggbFJbWaZyn5xy4WAPo2MlnJHZ/zETd1X60
0Ul833k1ALIZEERvz5UbeaJzRF388Xr7XY+V2x0ZLixWk+Ajqq/RViIQDPof0q5rx3ElWX4RgaIn
X4tGviWq1Wb6hZie6ab3nl9/g70LrFTiFXF2MQeDMwaTLJeVlRkZYbS0geseIQgrmb11GqERDH51
mq80CueKLqsjoenCks/t5uspZ64zJUx4TyGYcpUO/FFUDQnSrfkuKp8fT/pdkIo5n7RTkC1XEY2x
zqCSBkVJozq8yEgMaqkPyWeJCFTlnW4D9eHHxn7ehuzkXltjRlU0TQBylSq8VL8jKzZaW6fYToZm
CYZgqDbAELSxc4unvTman2cAz1cKIO7BKttDaBJwsJpWvxTabAgtV9C4XDXGd0nDNWeGBqTqzd6s
TW6jLawFC1b82f/qxPNH0MGHu475bD8M2zISpPDS2qLZ7jYj9dYqbZwRItUCgNqDQba1mW+KVWh7
zrmxO1uh2YbYYoy793diptu+p8+ByZ2W9JFn1w+3E7yDKgFoyxzNvqtxWwTTpzU6oEDruhnNuuDX
CuKMUKQJOT9ewrnjgd4VhYD4Fr1YEmNP0CI94doiQieesknH2MjcjcKpe24p0XcfwGNnXltivEHZ
FHjU9bBEBiraXmEXje2qu7hYSSaH3MI7yTb/29iYo++Xei5yaY6xNVDU8U9N/9QGPa0X8GNs2R/b
Cb0o0+ULGmZUJVkN3SCJUh70CuFFUM2y2SXxxUMwOm7Qo0JFwPAbCfHouGu5dbeKnnlwgXxVSz79
fh3xDdBUmRh3EEexEEcydr7Mc0F0UYZ1qR7dYOcWB4H/fDyjs0OFCM1PowrQGjoTO/VCj5c3iaJL
b+tH8VdhJd/5KTSFTWSpKwChLMiRZLRYSEUvmL1LQHRoYfOgiRBd6n2zkpzMqczG1q1x29jEzreq
Cc9zFBYGe++yESDiFE55OuR3Wax7HHtdHAl9dPE52z1IT1W0HlykGPgFlAarjjztH0QeOH2KAtLY
u5ZpEuDdm3skvoz7ynlXaUER6EMMxQa3MD2vTvv92+rr9PXlvnfH6MjltF3ivp4ZKnLLEAFA/hqE
TT89m1exVgIZexBoFenF/Uht7jdvQVHbXNg692EW6rtoxAW8RwQ9ARt2DzlfuG3Zp5dhK702H/7R
+wC+YiWvufPwt7a6Z/cNjvUQEZrlZrh0RifvcntTwfrEz4SGMRAaswn0shPrpPDF9JKb/R5VgZ23
AkAayi646ePDEuDyJ3f7yBzjVvkBckqRrMDcJlknTg81a4Ns9Kdyp2yghrkWzeJFfqpsyFSs6lXw
nL7oF9ci6+ZNDan2xP2KXxYXYGkKGAdM9CDkcn36JgDgc1sxipVvA5BuCmZmu09LIqez630144z3
zfM2KINMTS8cV9NRc8T4IA9HqTH08kXsDJBXP95g99Hm7Qozl3rOtWoPHtT0QtwnoY1NsdgF0j+k
RJ6OKjq80fUvo7iIbCizroHiDaJaEv9SgbOHf8uX0lwzgwBpAsI2SJriESwyg2hTHXSSAu9fZPVv
X5+4dBW4S5CjmcOOqB/VTPAzIE5kKVt7OdF7ScnCy1E0Jess0GrhQXWflsTb4toCc0sgLZlybg4L
vHdG3xPVwhMfH8iwyuS/mmBnF8nbSXv5tw6RJtRwH++DmdTJtfW7ywIVqUQQBliXPrzC6F6jL9ke
d/FnZ3oHKq6H0JI2Qb7JX0SqLMlZz1zDmFUBdFzYJICQMZlyKU3FRiwLPHkS2uGxsy4dZQmiNh2c
a9+CEAO5eBgBRaYM8RHmHFdjF1RK5mUXb+BoJD9pyIguTCF7dlkTzNlNG1etvQQm0n33zf3BcF6L
V+F3svWfA7yV5G3k0vE7fkpO3YUs5CPvEv3/Mo5+P8wkxshmGNqyKzNtCGH8Iu7yN9/wn5V9bHEn
HAafLt0M7IljrU2n5erqi7K+yPvJGugBzL7exz7SGu3r4wllo/rJCGJfHhpYyDfdQSTBIDUWjUQy
uF5NsYuXKDH6ES1SSyTWdy971tC0P69GU3R1kuTFmF1E6g6Gt8te4h2/zZ+09dIVt2iKmThlJLkm
gJjpwu3cQ76Jj97K2/vnkC6RH86t0PXkTZN7PSY9gttVYEiV8WJ3/xboP4lWjxdodtOhtCOhCowA
CKIut0Z4hRMjl+ezS7eVQJVJ28/8TX8Bpe6LepJDmiwUTe5eQ1goJDsheIdEJBJ3ErNQJW6afApJ
LuJRiGl3rhztiEhzJ34HxyWnNLP7bmwxK1WD3t7zubi4RLtgW1N3XdjN2xLB4vSPMF7pxgizSr6i
9eD5hxF/E5/ENTkK+6UtNzsOoAMhhYm3JIpet2sUAIAuRHlRXMY/3W/xyf8USyq8ub8fb4Wfpkxm
JLjiUdSFHh56gtmCuCBHMWDqWXGJ332j351Xtt3vKCLFJ5e+Gc46pM36scmZuYNFjSfwdlM9l7n1
wXAYNR6pikty9goqHOsVtt0CcfnMKZpUMPCSwWab+uBuJ89LuajIOK68EP4QxjolAKZ73sLFMWcE
5Tmgp4HeINCHvDUCypKEb3O/ugT8JgQ6DJSGGoAEj2fr/v7Dc2nK3qMYiBcTi+aXY70s8iIFNkTN
UXCMoeWRNXFs/W9WmKGQhkPPPPioUW985oSMZv2wMI47AAimCQPR4QNQ+sCDiLnI5UwLwsqFiYbf
jtJvwum2IhiKgnTUKR/oYNdGmxm6t+VEcGht0nRhS8xOpAQVAuw9PIvYmgsfKZEsekl16VsImkN6
MzGacuCXhjlvBph6QItRS2VxLrLfuMPgAV5TovNWBqW3kY1G2hrQYgFEUngn0Uc7fqBrBgqX/BLT
DRuQTXMMlM3k2NGCDSDh7Y4cuQTQPhf4jHwo1zJ5c5XQGoRXKEIvDPN+698aYkImHhA2wN/V6gLW
PSNBH1+bo7tj9XhT3lVF2eFMX3F1F3Iynyl+BhCETEEXYleH/tP7SkHhvUnXQCmhJhiY+WqtdrS3
S9MR6NanDZXNKfvuIdH+3OCXj79pbnmhLQUqlona/65Q7Y+ZnCRg4rtUauCfeZ3o5jj61YKLvCuZ
/IwciH5cImAb1FmvrI7D6GsaV6OYoG35XXI2bWKkNr9TkXkCBjVeKzvUfAXT0DcLl/UPAOz2RsDa
XtlmfGdTtARwWNgGh8fbAcVoIzfLjbJtj5WNjLCdbX5ndmK+EnCpxNbz38cT/NPM8Mi8cLvocZuL
fON5zQUQTFtb5UcZKSKyyjduTJFjt+VVv1aNzkYR4yzs+6d0u1T1vsMIsLPPHqMu6TsiYgY8zcjq
T/Wtr7au+l77tvoWSgbv45FX2VFBK36VcuMqqaFqZpL07yCCmjXbg0xUUTOIgnFmVoXgITAUzkx0
/O54brxV1n/J0CbpQIafrXViP57AmVAVqQFAtnEpgcEYdc/bCZS7UPGDBtgRLzeCfF95lsLtuHX1
lh70/dJlPncecPOBDgrprsn33BrLG56UBUeaC2l+t1JE+S4wH49nzqchLEHhArgbtOYxsWMQBpLa
h1FzQU9ovO3rLN2AKbA0SKPrFBD4YsHeTLAK6BfwN0B/odeGZyF31RChvT1OGjxfZHoIn+XD+hmQ
tu/Hw/qpNbD7/NoMu8nUWE25EGaGFdprt/Kz/Iff2faBN5VTuXb3K/mDrig9t/S80a3wt8VtHIdQ
/8NpgPd4zo2Bfi8MXZzO1qNvmlb7yuGSshplvcE3KQONtF2oAlp2Jr6to4qBaiIyiU7ygqpWfhll
u3mHfAHojYDIVs1iPYBlrrLqFzHc8d81v6mET90UZFru3cH0l/Jfd5XO6YxeTx9zN5RJVad1FTcX
IdpV7UHMDdAqfHt2auim0dFuh19BToOGVmiVK0M4m07MLxy1HzTDo/li9qbQt4QT3Ky5dMlqiFYA
pmfkE3gtrzT0Nac7lbzVEyfpjkU+UrHbxfkmIJ+5EhuxSlEvSRJD5N5HzYgOamnqijno5xZ498iS
8GCWtp1gJx0YX7/zTdmBgYDy3KqMjllk9ZoB1Xq+efLzp949hRUooSuoDoLgo6MxlGa+omTV7LXc
GhVb3AR/Qi/YaR4wzdTrF6l47jMoggpaYfyHotpUZL/dN5VetaCbb6rL+8fxE6AZjtYb6FmeOPoJ
lWKUnqfyM7L7HKhIPFBUTT8yA/+P3+QAKnp62lpbQre/4/WLaIETEVf7M0QcALoakLL+149unRo4
A4+P4dxphzQJOn4lhKVgJWS8ZVOWSdKrA8JCdRMT8idQmoP0Fv5WubWi22lZX7TmNQzLpa1zf9JQ
FhCmjmZwaOA9dDtjYhbELrJ29aWT25FWY/Ehhfo7Cb2DHoxk4VzPXQkgIQWrPEpHSOeyJWAxLIO0
USbcrhjvkuFSyZWZE8lUkZlW3kPxmLS0KpZyk3ORxI1Z5ngUYkFKYYIL60dwzeQnqaDxc7T1XhSz
A25NtHhDoNyGmDzSbNymAidNsfb/aTEEngLlnCnBPOFr7uRBOjXIJQ7clxeBbAOqa7YQemb9MjyD
5K4XAVCw8EA8SvlC9Dr5SsY3oJomQPwG+CGIvTIrnAxhIpUEcQwnHzLBo5WwhBm6Q03+jOzKBDO/
nF8gJ9W79aXgVzmWEiwlreCvWs+OuG1uZDnC3+6zXXnd6+NTM5M1wJxeWWaSE0oeCnriY3B4xNjl
BnTUOMlfLf3zB/gGLCdvlLikPFPHjyUcxl19lB02E3MIkpeOje8DHHuQti36OOFTvK0PnwI8vPCO
3ixQUtrDEp/nHWCQtcs8kjvVLT2Nw3RXVgmohm8oBg/IYLSXgYIXEzxIXJrZqROZOoAvwkLh9K7O
wJhn3wR64nptBjphpCDzPfekPunn/k19Ug/9qvnUT/5hKW33/6wyUriAW6NRhEUhl57QKl6Pk+P2
NHmNzvmzb49r3cj++Bi8TxNoRvwSL8+VRTyamO6TZj3eZzOJymmf/ecLmKUmIhAFiYSlzkVLjQ13
BcGxZB2B+TOkrkDdIyks0v1dsDp3naFJBbXTqdsOrGy3zlnjiJuKFcIg/k+/UdDPCuX7D2JJoh14
G7R3kxM/7DU8Lp+l+NJUQMQKRh0trPfkH+79x38+gonFukqOia9g8rW46Syfh6/uAjEzWiV/ezze
WU81qTPjraCBo5qxpHu9LmS5jPaK8UvIDqSsjccGplW6G8qVAcYV6mLegLSJ1Jd+z73LaxkPod34
oixM2Owt96My/e9xMO6QH8tUFTu+vkTf4h/uPfrSX7S99Fwc02xhQPP78mpEjP8bhzQfAxGmxoYK
H5AQTA6xbxSAC+/Ivj/o4L379XgO+emfZCcRTEMog0E9HJlaxvuoBGQ14N+sLzkofn8Bt/Qr2coy
GDf7VwjuVDv1krx5KVTyFjIes7fMlWFWKk6qCIewQkcnCB7h5V5Z6e/6DoJCeBJ8J3ZwWlIMn3M7
UwoLlybiImxKZh3DFF2oqYAXX10c8Kj2lXIlhy+l9FIW47rurQyVJchoxACtDrQna0kyylSk0Oxt
sm2ZuEYapesstbMlaqK5qbj5MmbZm64UeXfAo0MK10Kxk9F90p584VcaQRnoyeXs4ld9GLdx+Pl4
8e8cEo++OYCQJ5oOxKpsI3Kp+V3dIJxy0I+mA+ivGLgEz81wKtzS4jsXHf1LuPH7fC0wlRPhMFZA
A3MXy9UReJWEwnleOT539AbH1Tmzl45pDcROuR3efPDgKfussUUQP+tmOKxI8/V41PdZMHwCYAHo
fJvYwwD2uvXDWa75fqDXldOoaDumHLgkyUcs1JafEZuXOUNR8dZ6CoZNXGxU3yySk8B9j8OA1q3i
qENV5q/HgXXXaLiFBbnzaNOXoQNpooDBJcRWpUe5bkr0jVaOWPlmK+0L7ruuLt3wXiv6WsR1+Xgm
7u6CyZwC0m1E8AgDfk7M1bu8zhIO7CBd5SheBCmEnQ5GGKVawp1N19qNh2GsCMx0y1oSD0pfOV3y
rdYtrWswwLeFWRFkkMg5iuxQWKduYhTNOh1foAKw4FbnF/xqnNMXXo2TNL4se2h/dprCCP10pXK1
FRYpJKmGTTVmJh8YUpTTESXK6NevvthL0Uddv4BSxnJ90822klpRPTyh94z30vV/sQhIxmJDEjDn
svFXJqQkUMIRChiAIDTeuncrI243/9wIkl1o+gJYHsLPzEu60bSgrFW3clqN+6yqoFxH6hivUFNf
ona4z3JiuSEoguf6dLgAob6d7EpsfBCr8bXTkvpDCVzL6w9jAJSytBK8ygCbxNR5JK7TxKzEc9uc
xX4rN+vgVOxCF91TSb0f42dfsEGB5H8ERmh16IdN3GNbbLJ2lam0A+9HYRTFEmJjdp9ModkEAIW2
AkuhkvVQXB51tXYijt+B88niupYO/nAO0NwiZZKRaCeu+p4EVP0Koan6iXc4rYJTFwBZDJGgKLaF
9wbvkzo3Y4mY0Dle2Mv3IQKmV4e2oIomH1RifhJYV3tZGoawSOSudorOhHhJhBtpjy5y12pLWjyr
fwHhHMzHm2fmmrgxyfjLmg89WSlhErqxyaEB3ojrz+LgtHiopL+7xX7BaTOyDmNCA6M+jVKrxNa6
AjhIZJy8xmm+6xrN8QrVz4l7Hk5dX1LEqetAXmhIm3GEYE+AmAraSaY2TOY90ItAqaZy1zvI5oxm
knfoF/GECIqX6pJ87RRlMIObvDty6Gg9RpcBExWTTC99fhh7B5grMxcgaKV7RlasG2+BU292TFeG
pj+/2ih8K3hlXpPeaeuVGue0DrfNsMR6dBfjI4C4Hg0TU2lVhTu2wmi66M0LP3P39fHWu8+jMQaY
vTe4vBKEHgzIPOXVddsY/mCjLQJlT3Djjk/ta7sQ798vEHgMJg9GBFTGMbjbeZOEJo5U1++dLAuy
lS/n0a7uyGBq45ABmS4s8fzf3/kob6CBBgk79P5CXffW3ujKISAZZe94gbquj7HkUdetrGRozDHC
hvfCpS7w+0UDgAHYDAFmkb5je7BbCTRVKMb1TqzpSJsGaPmOUnXJyv3LAkwIPw8LyK7DabEXwRCD
LVILZExkW6ibMk40GzgGwehIHplNmeTrnuOidVzibVEN6XerNYMV9GpLPQhwWGBx8ihaTFobED3P
0qI+XoleuZRknqb39jziKyE3Kk6ZPA3N+bfTH7RyoBcgrXX0vKO6HhgEqEO+00yts0N9iQVgbuqv
rTGLXel6JQsD4t62yEyvktdSlS4AR+cGJAhoPUVj+6QqwOxfKIxKTSdFgyMC7OW+BDK20UERXwl/
fnw2hfvADt4ZB0VCNz9iF1Y1NYrdQJaSZnD8PLP9+IOUNhTcaVgb/bE8qR7aG7Q3X+tMqAzh2H4E
4TnxVqG+A9NBjt7j9o/8Kw1Uqk2cHP1CKH3v/sDD8VNNl5EJRxnhdl07qITrQ9ENThF5+0AGFEQv
Blr46RJr+9ySAg2v4WGJlCyO8K0hJWtUoePqwRm1+smTyrWQ+C+PZ3rWBPonMc2oJ8DQrQmVAx2q
1GEsPu/jyZLy4B4uyKLY9hSIs0dhwsLiUpoaYVlo2JApfFEq8uBkLqREXPiFlafytVnKWW34jTa8
yUHVrlPOL41kGCoL4qvJti7LykjqUDAfD3puAfE+g4Y9Xuw4mMyzIY67LC9DfnDkSj3K2DhxkxxB
b7R6bGbG3U+CvLwCNi5UtllIVxyr2BsKGZyg888pWDGiMbXK8vewxDY2dy4VqCnhcpmK6GycP8qV
IhRiNDpVG36VkW6m+ImiTmQKo34p6mqpPHMftuFNf2WQOQF1LXii1nkw2NSrjg8NPv8jpZeYALhN
Be2P2FqPp3ImNoVFVJ/AqQLUPZz+7T4dQfCYJAAqOUm45RvRFPitq8RgNKuph2e1J/0dGskeRu+o
knBTpd7CU2runKAZEZSKU+YIcfKt/S7kCxFclqMDDOVolKKXr0DxuyRGcJ+wx8WmAm8Gx6ereFEx
x3EofS4pAhXJCzVa87nZDmYZUKE23USh4bOortC0DBauVc7pq7wpTHEUdmD2qVCaDaKPTlmHSbEt
a/F5Yf7vA2d8GPpyQOUJPnSc5NvxJ0JVl6mMD+u5owIYiyAaPmcJxZF/EXM7kD+6pRzv3CHFRABQ
BGg2Op+Yd6UgoVQeSeKI0+NZnCvawFRs0njpBTJ3SKeOXJBoiuDPZ4teAnRZ+5iMo9P3bYzm8hDs
FVpRUsUHgVLn/308jzMRGYJvcDkhQ4WNzIrr1X4e6X3tEYfParLKguhFiznZIJ5Y75M0TFZJyatW
K/VLjSszJxaGwSAKyWRkY9lYBHBnTRoqH4afhW156VZCZ4zptv7mm1+PhzizbjeWmDgkIYnI5yGG
qCfpppBB+QFqSX9QT4/NzA0IxY6JCG3qp2QdgpTEo16n2eBoh9jAGSlez5lsiL6REfrY0tyaXVti
boshBfGNm8FSGdm68gUYoVESJ0L/NtEuVWs/tjY3LqCGsOkBPL9nVvP8nHShXg6OSmJL9T0AsXhT
1MxBg6I1Oac5CqTu5bHNuRHiUTJBMUGJc9c1Bdl4UPImAkaIjgTJGdDSDea4FASVdhsugPWWbDEJ
s9jTNDfWcfcSgzxlwPGDpkLYZQtW5hwpWgWApRYIqBTAEXTrr6Q6UxOtkAZn0AFAbLJj1qWm3Ie2
GyqbKN6HnFUCgdKd5KBbpWP9yiHj4P7VlScig+reKJ1B+9uMfx5P9Iyzufmq6c+vHs49x3ccFyAM
6j10PGvtRghBjAN+sAjEwY9Nzc7z1QQwx9DVcAih5Tk4niDFtEpR9RE8CEfiJYKdG3ZY4iVF3Jkw
BCVXiNejPR5Oho13htSLwngM4LFr4rjeKneJpfubNv6Ebvjj0c05mYloEWIWuBnQG3s7kS4/Rm0p
ZqMDcF2z7lxtsDkJT8FQHIvNY1MzZQXAZzGmSXl1cp/Mjs0GBX5zzEcnip9L4TWJvmL1T33UQjMY
n+ryNebe0nxXJyYwlWCyC1eP7c8NFYEHkIrojwUug7kHicZVnR8PmFWpj1ZJWv2BWqpnjRXUCx5b
mnM9P9phuCI03IfM7hRA3acPPG7crjeSs/icDUdxNwoBCA5sz1/aoLPjmpTK/m2N2aBlP+Yelymj
IxeoPbYACWuBVTTewpv1HnY3ZSNwsaOlAi9KdHDcbpV6QIDuSdzoSK0JdXeCdHvu6PqvtMxpUgHo
lVuhvG650ujCv2VlusiORCdXpGG0LapNIYQU3P9xbgjjk9xfglyjUacelHThUTJ3YJF9BSINravo
AGHW2e0Lqddkd3SA2CZULMVTA+p5o41K3tD9oDUrkGEbmVb/F1ki9BggY4O8KFRT2LRvMVR5pYI7
z1HfoXYgCZWpeYCIb5KiN5O3x1tsZtERZaHkjVgSWHS2dzBCp9OAxx9xfBAJWryf8DSvs8Aqmzhf
Pzb1k41g3pwoc0GdG48iJN2UacKvnG0Y6l2nqB3vaKp3UWKSmJmLyDnuecEYhxJiguAaN/uSQyP/
qIChUh55uylJsvbgyM5l0KcQwQ5KOjZKtNMQ/dpq23a2GAQeLWO9OYSClJpazJcQcMg0Ky0bSEmN
isu/i23fWMg2ixawEMkpHoh/7n1Pg+Jsm5kx+r0WvNTMzQJui+lBi5QTCm/MLs+bugj9JhWdrNkn
dXlIhpNWoWSgaQvbdM4dXlti/VHiB1kxtrHoJKoN/AIApCMiodLy02zNB09qDGYwKMVFPs0kzw4/
BnfXpANVe+7X4wWWsH7M+k4stHgTEih7ox50u74Nan+lruNDCJ+alYQE+xIg7h63hWNxbWLazldb
qOaSsdfTSHQieadkT2qJBgPEEl0jrNR+31dPKpCASKrGw75WBkMAO1FoiUD9hOf/Zqx4DuFGx6XH
9lTxURVVtVKIjky4vci1BrTGl5540xP6fj7/Y4PZQmHZEL6uc9EZjFQ0Y2WVGFlsqKtyG5VW4Zrx
+/80JnYjCS3aq+IEYwqQepeBzAIE+7GFe3wNsEFoScGRAF0PWtGYIYl9mY9ayklO1W965buS3moq
DV8NpF/+FILF2Y/t3Xs3mEPLGMovk9chzAVa1cJY+iDoc7Az7SA99smaxNWCkfttD0VXAnUrBS4S
hVcm9IG8XaVEYPF0Oh+t60Nag5UbVaWFYz7NzO1mAPUAnOdUS8JPCpNv4apE9TJOkZ3aVgrQyI97
zuACp5TfX/hwCR85M29oq0QPCDqwke1UmVAgjlqvigJPdpQi2ReAjnFmKrb/GFULtToVyaNJCBu3
HLvfyl4lnahWGJKblzZEqkvoZtRggYUs0D7t/cBSpFGzi6jj112uguqtUf0nVayzVSF42bqTo3Bh
LaeBsbOMrjsklHDp40pkrqhyDMFM1OayU1ma+s4RWkh/OsDNuNXjjTltvFs76K/DzlCQQwOV3h2L
VD0qoCSveGf0TZmINPuj9LY8LLU43K+jBIQ43lyT/gB6a5jh+BP90ZAoPF6QRbwCnRokJEtRt5BP
K9ePRzTzwJtsTedaRB0QUBsM+co167hCiVzJvMOPb0Glv4l9aAkorUfE7CqrVQOjUSuKlsVaGwG7
WgWKsI4kmmWbgANA61JKZgT8Tfv38XfdsVug8IU2XmzkaaYRRjM+oFBA+x6gduV0INGqwQTadKe8
eK+K8bOteaNAzjJuQVbrEUMMj2EWoPB3LIu3jHSXAkgRJRX+iqO28PC8P87AQ0mYKHhDZPpZp8G3
XVeC6FBweG6rJhnthgzyVoZW+nY2vvYczYcF7z4TJ0wmYW3adNM1ertAfeelfIg/cZLz0CYA67tm
mMUh9UhkcDXiBhJqtH0qdKpE4tHvLCKHhtuqG69sFo7ZTzLodv+D1gj8wFPTF7iJ2f2vFVnUdoMv
OV3p6pagRolduHy/boeicjIpJzTPOBdoMamlrpYpaw6IbfShdu33wvaYvPPdl+C485NeG4CrzGMy
KqtE8bhAclS+p7JvqdyvGh3YlRZSHgzC8VNtkF0BIWLVemz5fgdgCq4MM9ESqSNVrCRMQaTn4JQc
MnS8JHjJGom+5aJT5S+8u2Yy9uBlRtVDkCfJbsKmsl2N4wGCKhXH32f+pRk6EICvOCdECpLraFqn
VO5opYs2yRcgFzO+Aabh7iD4MHU0s2joSExczmsbxRHVgAaJSHXpo3MBYoFzID5UjGPQTNplbokV
9f7ATWSllUMp1c3Xg3QIwo3nxZau9Qvfde/tp8+CswdzCgTfWHyGoAV1Gkqd4nCysBarTe6BEnvk
zTSTbfefg2B5WeQhR4FWfAlbjeW1bX1e6kR5UJ0GLbDFvgRP6pRNDAc7DJ8H4H+PZXfIpI0fDjuV
Xwom728cWQTMhiBzgvW/S882XYoSid6qTi1aHWguFfe5hQJd8xy3f+PirL72oMtO+3A1Tn1gb0Bu
Df1C+/x02zBH7eYTmECJoA+77INOdZTc4DlbiF6BPUXy9KDVuxAc4Y/P1/3ddztg5mCLGj+mHDeq
Dp6/itHlkGxS8wFYEi1berDfg3qxtCgQIQ5ElInELROcdWk9+nUiqU7vo6kyf/VRelN2/Agst5TV
G2QnQgAvVDN2D1FzejzO2YW9ss3MKrR9QrDTiqqjq6sgP2Xu2YMK/ILz+DmhzNoB2SHimIA0EZ3d
02xf3e6AMMhpFYvhWeIIdkgRu1JgeqrbggchrcLC1EMeheS6EIHpCGrw9R6Kiu/fgtzLCxqiE9pd
96QKfhcQrHnjdB2qMiiypE9h0oPNoc0GaBXp+MuemZIYfRlt4Kfuuo5Cohn5GI8axDKA5TVbr1O/
0Joc5AbYerPECHq+fNHkLnmX/IH7nY1TNgCnYFRXoZjgdpe7UVW2IAzhGluScqQJ+QCYQINLpekf
heC80UV1/LseK2gTgfEDZKWiC5mkuAQQSfGj/q0jjduZaaC0aNMU+cRIQxHdOlldqKkRKUn2Hqp9
gxeZnHGnBHRe4AhDgVQ2BugIaqe+ROz+BYpyEZug65HBAAJ8+CyTrkppn7hy+jTC1701VRODRB5t
G/uIj+PCyEs3McE81oFesNHiHhRZNbcfiehBPAoZtspUMDeR2clj96kofpUYVdKi+NIIQqavuFGW
vN+JnsPjkEbOCjvIJPBrDknWii9DJcX7wQVCbSHXz5xzoH+wSQCsgqP5Ib5kdmQcK/G/VTTV70Ro
DS1ujfFV7cHGinwfKuDGPzoB/7Y3iVxMzhVWb/fmUPXIwQkq5H6jFzB3wJ1uNQBGG815bIfxKP+y
Aw+G5CVQBKDGu7XjBZXraYMOtVLp2+c0Ex0ptBa4hbhg1goaDcF3jToWkZm4wJOirm7rNNpnFQgA
my8PWuXe+PV4KMzN96+hXBmZPuLqOA9FUhTNCJVT7CFjKL5JBnWs0wg+ya5ceLhO33vlOe5MTf7r
yhSH+nlf9RgPKkOmtm8gO/F4LEwgdWeAWZYUL9WGhFm0VzrxjfcJTZTG6ktpAySk4RNpo7m9FYTQ
Cn1sl3G8d3anY3A1MLfP9N5LMTCvcv/WakTloP87gigB53OJAJ1NfP3L2CSqAUgJSI7ZPV6CYFH1
NBhra0vyHdIbRDmlia21x9T7rYEjVxsPqurTXDl45N1DN27GQZMg/ofVj7sPYa46OdeFTurwIXkA
lInwIigRzcfV46md3TMTs6qiysAo/cANr6ZWj/Ks81psT97zTDXxqR8rC7tmdvWuTDCrN0CBROFa
7Bqv8p+AhDLVsrJ9VfqbQKju8WhmT/SVqWkDX43GLTKpa6fRBNU3hN5p7n8tvibmbSA9BPgbivAs
jlrOJb4jXR3tS5IaGvdVaqDiX+JkXzLCrH2s1/9H2nctR44r234RI+jNK01ZllxLakkvjDYSPejt
198Fzdl7qiDcQnTvmceOUBZAIAFkLlPWA/ZbaK/3UpTDZ+w0LpZgtripCXib/4yEOT0moM10EL7z
UC1BE4Wgv/SoVFCfh7JTFb/+zZf5VPZEsx3eWJdfRpXHJYYBHWZNwWOkfaot3W1FZDTurOF5ASdC
YE9RV7oMAvbpNCY1rL6sLsI7y5jGnT1X0aYH9ESwqEWh6L+frbSpKhQlqjB3EXkmQ+lPzf2Si/qE
3M0J9W5gE+F5Bxu/yyALFQKItCkPu9Z6mlb7XeoiwRpgaxX/ZBnnUxZUAV/mk3hyNpDSSky9hIxK
iKrnAFW08UbRyyMpCz/uh01a9nc9tqk6Ziepzr1mDEwSp0GXJn6uxeFkRoJaJXdiz34P8w1VJR+j
xJzpmOGBMkGV473On68vRk5GolZZqIsAqY3CEHOOtWTEOAesEzIMuCvb2dZU68pPCmtxJ1nEzGbf
LHSKL8IxCbBWoZwbz/iMoEBApALpYvqprPKTLU/fSQuzhWKfW3up08BLLwNSEz8VqTtwLop4KwHp
BI4LnIy/WDbNkW6SZcRVJ4Orewc7GWkAlGcNEjW/y+b7ZP7zc+UiIPMZczORF6dd87AHKsSdG5iB
wj/cFkThZLCLKMwG6fDq0ImOYS3VB14bNXiG28mM3ToPrq8YtqTzzzc8m0Amf+GeMWR9hW+4DA+J
eV+nkz9oJ+gJGHc59opeuVF76mFQNYhe1/+f0OisoJFLcWzaZRbQ5cKWc6Acw9T8luN0jusNajsy
3JiVNLCNxTMqPOyXh9lUb3ADFNy9OPsRUwzGhoont6OxtUzUKeSFQNwyXMfSz3u87qACUzxcn17O
xRK1d8tAX8eCzjwr8m7XBfRQ7CEL0w+APdv7SD8W8Owr1hAFS9wy36+HY7VO/vma/8bTmXdM01Vx
K8MuOUzKzUT2SZjvEhSL/GG6ldvcLRL0bN869XEhBYwLg1h/b7vfinEbFR4xYOLu1nOg3EpbRRE8
6IS/jDn4Yfem9LmBmTDRTldd7TXa4ihLd0nofKsfY7w3t/a9kgQSZDIbDwQkFFJl+Y4SPXeQ1nh1
9teninMEUT1xNE5oCfkLb2e2sh6lrCULa/1jNt8qW/ApuDtYx3+w+gEIn8WgStmAxZfIWajPyjGZ
ntPRVRM/Nj5sRxVUVtj+xD9fHb0mC5YGqESxopa1Giu9mhpZqChuLn2fSl/Rn9Ue4k3Aw2nlo6op
4BdaIcpWEG7YkPk2MTZNO/gSrv+m+TYL6kn8H4TXLWRn0CqA3s/lzk7xQ5PZwQ8a5IMzQqnLz28A
z9/E6ttAHori2FiOO9o+qbep/qT69fC26rsEnQQHtMi/+NDUtQ5fAt5ZrJ2gBWLQuqRrFlLPTsN4
dVLBocvd42cBmFNwBRsfeGOspKh7ButhOzXzXrMPRvOr1e3XWXuGeKpgTNzcdRaS/qSzu42SYR3U
I0KS4klPD3GGglmh+dcnju20/7OsqAs1vKvAv2cLdsiZlZKVNqLUWRUUaDgGOexQNqqc4Kx1+n4D
f04Ip8pz7qe6FG1HJR0FByF3ctFOBd8CRfYvPevSnJopSSQk0PqH9h2rKMC7lcg50PGrZ1uC8gz3
NoF9hPqkCfdVFoI4yloUlzDWDBfduEW28meUFLtpZ4zkkN/NMuyJr88xNwudBWQ2SiRXSavNqAeN
/Sle8YCAhe/1CNwJhA4j7ZGbNpS2L5dKntaKkdtpDoRJDuHeH+XgKZ1Hfpp5EJHakwzR3Z4fkNqX
o5hmYqdfBsxqaKwATpGFlpEgj+thNq+BnhVBXMKj1/B1OUh0kQgy2w38Z63ieQSMBgaqs3CDpgdS
KouTPEz6qYAEAzj6MLQ2/UEtom05zI4Lk6fVlwpgXwwHuhnW0j4sTpwK1itvZyoAsALcCUL7FztH
jTh9mg/4HaVLFaE89fv1z8lCHz8Heh6A/oCzrR9r0qTMIBlAAUXzyx9xMG2Vl3JnbZJfvexuHysv
W4MlNLbJA6DzEDEO8ptsjyZ0dytSKOUmiPPfwtwdgWbviizBb6E2xFulkgNF+xiNaVO29+3wpkRh
UgiSLffSeB6Tnrtn45/XUSKRggk+LYVbv5zW1l/WgKT+hPcc0gLc1/6Qhfl/U27SpzdqScAnXIac
IqfXZ7lAzSK33KT5UM3X6x+VFdX6EoHZpFUraWZOJxJ85c28H/w+95RQSzfpId1B1XXXRW4qFlfh
ZR+AGv5vYMA5XQ6sX+ShtbschbjRzXTyQ52C+SgP4yupxv3cU5X8eH6OyVMMLcdVhr6aKUi4/M9J
+R4aBZDioX75E3R0eLISZYzQ7Ov3fCS1ay3Kpsgq4Anm28IqtjEEUNHfleJdF6sHlag7weTTmydT
XQYeCmR+2JOiwsLqiy1ZMddxh9q/pCTP4OvAoQS5cZW8EvAStQWnQUVbn7TekEmbWf+bfHkenlld
xShjAmwcAQb8Q/Wo9hoDevS/lUT3ZM2TW1+z/hDT889yOxsxs9yULDOauaaH6vADjFpgaHOc4iKt
dd5BQEFzn71xCHswmSolfSUvSgSg9Vq4vTwCGhy004sWv8lVWBrNRtNbQY2Fm5EAD4CDGAQ5cK2l
K/4sO+S5kxtJJyMjAQHQaS/9DOW/7CUtI38lMIdvT9EE9dhxElSbeDsJZAIdgg82qOFsXCsZ1Wax
LJSCc9O1Z9xqRc9VmkvZVapTvRe4CNEeFbNRxklZulxCEqqdkyZBeiZ9HubGneOP69uB5s9rcZh3
WpmofSLFKM4TffaLPko9rYDem6EOOFZwwuI9kU+COwrv2nU+NvXyq/Vr3cp2jRrqmm/s5nn+bVdv
g69SDdlRpJ7F+1K4HqDJDgo2ykbMPMZtqYGM1SLVVh9S1Lim8WdCGp+bC+8e/E/Vy2XWTdKZgT63
VpTR129Zd5JmSMD3IiAIi4b5J4gD6oiNpAmuHJM0MpnEsVOgeNGnvbpLwZXxl7TqfTCSJa+TNGW3
TDF0bknqeNpYDL41AajWGo0BKm9bvxVjDtCQ7VdxFHmJNdHb0tIGc9XaXtRJpecUsSbYI7yrES5F
uBPiV1OtlsuvnA9akqWyhKtRP3t5t7dt1xxNwVLiBgGfFY0f7BEwTS+DSI6B7nTeFCFUkOsST903
vb+7vkN4K4gKudI6K6UOMzskHSLdBnmjCEEScJXxg1Qi7CxvP+AVj0wCUjKWKHvH6bpaT2QMArUi
T8Lbo4Sac2eekK4HFb2ySZA2uZN2Fo9ZTXDQcmYbJaEwVu/bUt+M1eQJa9O8QeHmj6WLtgxAlMzG
S4zRIKrVgaanmu6SI6Uoa2DIc+BACGKoMmhbiPxxeF/qPCTzpYxR6irYzhZhHf9AndqX7T+VYPzc
iOchmEXtyIXRt9FUhEMDuhNkj1QvlZPp6DRNvCV42UF3v1+3tWxVBymtUXzRsFzKpFDum96RRbZD
ohEz78liLaTBMjDiBK+93AbEQ4Rg4J3qkKmC0gJwpwC9Mae6YU/g5FV9EfbVPY6fyFeyExT4QjCe
I4G0Dm9Z4koIXX9w1CG0xTwvehOs0nKsi9AYjypgrgNYpdLT9c3MO1YhYGGhdwCNvy/ezXlitG2k
0O9XOd5IJuCM9oPi+MI9xp03HDrUERPNCjb7Da1WLyMBXAZbxFvndavLb5nxlhDjECVQClqsIBGy
/7jXaxwTgOzh3gD3Hrpezu5DkA+SpFqxilDtgN+ZjPuKTIBK6odKe5zGNdCW76WVe1aGPmky+ZED
NerrE8y7TwDRDbwLnk/AqjIJGcfQCGZnRMedAMyGbQj/CZJ5/WwfFosEUveHpDu6JakcE8SEoAUP
wDqTzVZ9qip1LtGRlVZgs48WJBf022XNPbN4g6rBH4+PakhQBXV8W/DfLmc4IkOTTAW+a6KGav6d
zL/aH3V1s4pae5x5hL0TAFFgPFIcOjOqnOQW2sAmcHnkqEcgsRm3S9c9GcPqQqzzx/VB8copVN0E
co6feFvW2jh3UtsaabTOKlV3HSFbUXfQOMnbDCIkufNYOOV4mAqr9ypQ1zw50eGzXLR/SHL4/JbY
ntAloTJrX75lUyutrAxlGUpt4431r3XwbdxGB5GIOWd3mtA+Qq/mk25nMqu0h5c0mee6DFsdRc4J
Fun2vtlrjgcApq6/k1x0ned+zn8Dsu/eqepIkyg0YOOnVYAO+/pd7g+KyFKLV4o3sWqQ4hSLtkiZ
MxB7HQ7AEWawy3YA6Kvwjo50v088W3WLhxilhu/rdv4wU9fwdjCIFfUCOAn2Ij5zQNZZWs4p3IpC
+MG4mvxNqlNfcSDrma2CTMO5YKDAiUs3WiDgBH3OxFmu02JlssgI4GMVBZKcbfJMBR7dTDZT5ewI
ZBBRs1ZFG4UeqMxzycQhCIYIrmrgITAJFqarYIBGfRlaypTdzJ38qkQmwBNOlDjuVFS1Z9dgJkSF
bdwM8VpvVXsmT3NOEsBdpzWAzRAe39d3L+fchBkOYOmUrIL+IvPJ9Skiqh3lZUjisYSwTDF4aYKE
ZI2qCM7DW8a4pH4mP0A5WJRVm0NzKcmcIrTWd7NdDqMMKWg85rajJAKm8PBrOENA1gfPApcCVoqg
VrRUGVNShkrbTjdjYkVBBKYgsIdJHBiqkkLbEozdFIgAb1EmYD5wSgTzNNRBMbVdoExkBBRCno7z
SuaN3DWVYOK5s0HJdQ4QztRH9fIs6DVSysvSlui+VtU2r2pta5DE2eSVWYCKrKd3ehSR/fWvzdtg
AHpSYB+I3l9KHl2famsPNGa4WsNNbGl3y/LSwrrTlaGDej0U53ZJXSRggat9ErWYu59SABcNoHoZ
1u3BMO+LSrSFOWOxoKNIOU2fymX038+2MPgFdr/G+MS18TCmD1LkTgr4Vfru+jg43+mTmgjdMtqU
Z5GQfRqjkKIs+E4JzlP7pgCdzABhalFhGDP/uh6MM2lQh8WtjronguvL7EaFlE5sJgp2I7nN+lNJ
RFo2vAAa8h2VzECvlUWgzR2BeWaG0XSQqg5yTQELqOut7fVh8D4N+KlUJgpvXnRZLj9NbkIQfYwQ
5Q1IOqeEzqRb6P71GLzvch6D+fwmqdO4melIgBai6spBSbwOOIA/tLel1wpKtv3vYJiNumAZQz8d
gQa0DLR59ZT5CQVMwXYRDYe5ssnduJRRhSjSsJ3rQwv/Bnu/Vl5a/RkJ6ctwmNtLpJqNNOkINC3b
FRzEj/ptWnxTtDu5Cw1QFhCUFRNlCfrvZ7sTxDpokBO7DB0dnfoWj8QAXTSRRixvoVGpdQ0SP0Dt
sfzuDmSOCu36KpS76IcT3UWJBSsqewe5DsGS5pyTgOWgmopnAmgprPF7r7Wp1qw6vk/dWMdW7zrX
SvRyl+qxFlxf2ZxBAYGAEBT1j7oU8y5vWntOiOSUoS0V/tI81eWH1mXQKxW8RngPPjR7VRjaws+J
muFdfiOjJLWV12oZ0rrjg6Q/D+bPdg2JIbuTdLS9VfMmeNz3gp3LK7yDHqwheYOSijEyWS6ZI3q7
0MpQrnqYsME6bHxwyHScIKVgzvGpMlpUsI4WLAj/fGaB7wZ4HekPLGj1csDx4ERoYWFR0hdur2tu
XL3OsyurT38RB76lBrRfoT7Dvr9qqTXnRsEXjBtYzc1u1R2G9kREeDzemvxk9YKEghzFHk1xB2h2
PaQkLNSPZjo585sikpTmhwDGAX4KKEawsn/DivuqbJUknKU3Yr0lwIVNxf312eKkChs2ETjwKDUd
R9PlV0nK2U4yE1rjGIaBNmJX/s3nOAvAZPCqlufWhCh/2DonILzXNXeb9iTshvD2Le1gYU8BhALR
ictx1LFSg6dVk7BRTsDsapaPF1okSkS8KKghQF9LA27gizEakZexNZWMhMp4rG0Yruc/x/glrV6u
fxRuGJR5UYNHVRlYscvBSIsKl8xhICHQw9sy6MAAa9TeE2r6s1LO9DyCMvp/A30mi7ODYrHyvJWq
EStscKC82AcIuCny9B6Xxm480ndPOsGFzXjMCj/drLEZ2p1zWGeIUrzLzuMfDxtwns/rMXBMuIhd
DhsKQPXSJ+icEfKmj6+R+SCZd6nx54fJRRTmsI/rYaoUgkZ24UwHJzDyBSpUIo1WXpqlns46rNjp
qmS1JsEsU1NLR/cKiIsK3mLTFnPZyLIXFbDhgfWj6aqayLOakzCoOrRNMx9QUSqzbrKyVppMBRg5
lbcJpWJKd0ovOLg4axMsavANcc0y0TSjCeVsyaBda1lkWEDx0hd/nGJvqapNDsJVBEWH6+uB/lzm
yX4Rig73LJTTAp7e2Ai1yCczG49p0eMys0fNC3zO96Qju1gJroekS+xaSDr6s5CRRuRu7oH9t+en
BtzwIxTl3c5YfWWpBZdO0eiY1Z60q6xKFkLVRhA9L011l5lHMry15l2Tv0ZOLZhNXqkQWozgWVBj
IHgwMAcwNkXULtDuC9cOQgCq20qJu9RNsOqavySJq6cwI/ZUCw+GsrH/vEVwEZy5V0FMpFTUGt9S
JR+TCs1/7d4UGkzQEbBf73yEzNq0+sRIbJuOEPWzzDd/SIpnwWtPdqFz6cjuIrmk2DaGyOqP/t1r
cZmFikdyvEwEg1OgLzbWgx+bjWD+aFa6FoJZmEu/RrEcAS/RJd60BQDR9Dq/24sa/KKRMIsS7hbA
icVKHk6HjUiBgf+3zc8XMPTr2QYDGJRdFTmYJdRo1VB0ePDOMqyw//551gqn6sxRiWinvdgvT/q2
fC8Pjld8A4Lltg0OleQtgbPvYQ57PWMIRuUwFw84Mnf1pKOSKPVtd9PFsHiIFMnaX4/CPU/OR8ds
3tLpCjgtYHTAibu9P7uFW3m6WwQi2XteWqL4XWrhhlocS3yWiNwrcW6gMnpCw0c6JhIgAD7a/6i+
CKZOFIo5idGm0aDah1CTWrmaM3lxYvtKi7Kz+tL1+3x4IFDKuT6Ropj0388SvCQvkLVvELNCL7ud
NgC1uW226RZ4VDnHQX53pP31iNwF8u+EfnkoqImEpKxjlMo277cg6l7/+7xyK2DQuGjgIWIrX+Tp
YNLQRSQCO8fSPCd8qI/5QQqsn9W2c39pjds/wPJuk/rXo/KuGudBmXm0ySQNo4WgrR8HDyIHSN4x
DA0ZaExBxoQafF1+JTXFy1nSHYAN1VcFFpOyvDPLJzx+ikyAEeFdZ84jMWswshJFSTJgXazGr9LZ
/dkgt+rl5vpscVfd2XiY2cIDa8TRENGDafamqfZm47h2xzh/UokC3hbFWYiKWl/XHZXfw/0e7zu8
RQ1mZESNU1sygH7pAHjYKMoE/SVZtAw4lwoaBbVZGeYSX/2wzaVoZq0oCrTH4OdUSJts9BrN2Kqj
4nbxr2UAC3ZOj+NzZAj21dcvh8goo38WUwFhZ+YU92tzsAmwN6PiuBtIyUPSyxe5QQuCfMK7ztKF
2dUp7tNANujqaYK4Jp6unfYU6QJcD4cDezEYtvlXzKlcrCqAPUUj76r4JRtqPC7zIAestO2/q82T
gqqJM4fwKiy3I7GAf1AgmCTVAvoXd9WgooeevAyu1RcenNRqJix8itAsbzQ0H4316fpWEARgiW9a
6bR1U1TAcViNG5G3TMT75ByVmEsqDkIhnrQtfpk8clsbytbCXKqJvss7Y1N3d0Q+jeQuWwYXii/F
LLvxkglOlq83NISluHOU3am+FLPfFsOhN5AZYYsAT7D2twp5mLQMetn2hdhF7izCw4BCRuj2Y24d
MwR48nGmwRLLtaQ7PKYFw/ma4DEc2nwBUQ1Pyk+ToLOVn0WGmqwJIuSJiRv04g7gQVaVyFZQFIYO
9CwMCmiAedIwJSBWVDChI6fFGP5qMBS5asNJAyXIyyhZC370EK3oIZXQG5vuQaeUYkFtn0Oyhg0j
lhyk3lCvA1eWCVKg7anLkLcvb/TSBenB6fBsvMmGra6+GZ3mxRHsdpYc+iQxoOqCfcVNIefhmZmE
xp6SRiU2lr14eKPflOY3FZabtnySCsUtR1+C0l45vNmZEfRqs7MqyJBJVPRQKOnx9fimhpSo2KOC
Bf0z1vrM7io7KnXsQH3btL/itAWd/D0Ds1w86RSMePkuugzF7Lo5LgwpazDqrCXbqNkk8c2S5ptq
Wrwy9Sv4NiiTR379eQ47Hx+TYerI7MdlKQtamLX0p2oUnd30D3wdlQ2WA24/OMOZUTWtXMnyCnSg
LOMLWkGTPsTxU6zvzO38JEmC3cHLXBq8i+CvA9oZ6M+XC7dY5ZroC6Kl8ZhslBrqG9EiLQjc5Xtz
sAp3HEDQh/mOf30eBYFZbI3VasSwYwQuab9jF09+AQt1Y2vk3xKgQK8Ho+v/y5z+O0o2ZdqtWmdm
jmBT+tsuT9Ei+Pu8q8LZLLJw8qwAkLQr6X2ksl1Df4qNGALBxFWI4DLJTzTUw4aW+qiq/uX3sqBe
Y8kwzAkXVBGn/qOM+5s6OXW/Kumgwspc26paFMhQTRu1gynC6nI/GtxRoOOASjiqRpfRKWqvHAZk
bA1c1niPYoryABdYr5ner38wbhY5C8QMc8wkvc4NID7b+X3UPTPMSNANbgEK+v8WiNltWbnMw9pj
RNlrArMcd/FTkFAEzzTeQQcwBsqmaGRCi5cuz7ODTm2srNZqjGYu30BjT7sTST6uj4O7AtG0pJB6
HECsTINdJXMNJxnc+APJLT3FE11xuF/kLAAzhhFgmXxWEaDeKz7sHD24Kgrun5/0mC/b9CwGc1RL
slXMlYYY1cF0n3Q3PwCofbhzgnr3DoV3L3Ih2Bq03m+C163n2d6LtmmCD30nCX4J94Od/RBmnctr
VmTagh+iGfusv5Gnjdx8u/7BPt8o1wbLLHFIX7VZVyFGG8Ixtjs2x/xH8kv76GZ3DiCLuhk9o3Xr
B+mbvWv8QSBHwFo6Yy3i8DwbIrPwqchiqawIPwTWBuveW93yAFGCEiK1R92VXMurNkDMxW72XAet
m2JjtL5ym26ULfmxPqs/y59KoOxV/Mv1meEmGUBwqAwAIAysFsBQ5lo2SBqS9Q/NNwB5DJWdubfS
3f8WhpkAM5NjNW4QJi8OZXLSpo8WUjFkpzW/gar9mwxwNibmmF3n1l4jCiw35tiFODVUL71JE7Rn
uKsWVjmw6YPSNLRMLtOMHjmFZA8IYiVPoO25pvTctSKbLA54AQvnLAqzbpUStO1MBVrdwrdJB3+I
dpoeTsbraL2h9dr0tgdZvBywVah4Xv9k3CQH1zEQFgGwhtTA5QA1eFimMKTDZUUZ5m28arq72K3i
K2XbELexNREAmMP5xWDRgsdr+PO8ZbKebsc9fMBtvM311R8aMIncws8H39BOUz24uH16LS77xn0e
o3mTA0WhC1YOdzec/QImJyoQSYOgKX6B7E3G9xb+uRnZFgeAN6xMdBnkz++/o2UWkGMmE14SEVLS
Co2S5H3Ov0kRNECy5+vfkXfFhdCHQkV9KB6E3Q2WAWxfn5Wh8ZLAAN7yO+s7SZc7I75V4Q6uNiJ/
CA4hH5LfOBVpmQqy/6yrwqwa0EkqEgBQnFY/dBNEXXutz4IUvjKQE8tL6EOZ6wZP/HQ/LFUSgLwn
7Zy+G26nvNY8ahZwmPpIeqyc6AexygHtclSsDZj4eAS8UpdA2CEYywH8IjLYhzxpdWCUZudkK6lz
BIw13l+fRN7HguA/5IoAaoZRFkPVKuAS0QFCWoSS3W1QjYWfT+r1ch609p8rmWD2YFH0yfHBK1e9
3HewU55yE2qvoYHDSW2DmDSuJG+uj4dbu6HISMrygVY8K4JBSYFRlyCxzL+GN3Drqy0alDNumNCU
7QSpkjt5/8ZidaWqPtPTXMWuQmGeNAejOhjKXjZEpT3eCxW6QriT4T0H0jqz0GV9Na2Y4urXWI28
dVpiv7bHV52sqedU048sH4qN0haerpcQpByXQDCnNCOyl4yzH/BlnPXYgxcClHnto4wD/suj6jnf
x5/x6EqTP/5NRQfSRrANhakVcAJMslJh/FfFMNsOy2IHBOqyMRzRiLhTCgw19FhAq0Vb7HItprpZ
d80kIUe1PhTdVvi/bQr9lGj39vecuOPr9RnkXXspZPs/4ZjTLpuLFHhupEQ06X+3xZMSjdtYrQOz
zPy+F1zK6HL48rWw8tF5M+GvxIoczDABah14JEAGBh6hG+lX0c03mb037OwWKNXvM/Tq/2J41JgC
65NChpkkskRWM3bJWIZ52ftxczQH0MtAAUH3L8kFJxn9+F9GB8ARqEaQ5/giLd4OubooOTDwVdNu
GqkO5Mo5VLXozOZ+sbMwzAKxVlSlymygYcAQqpLtCJ0TIIt8NVoPKQy9BS9IbhuEIpYoadCiLavL
FSknEbQ+LbCE1Op57ncZBCxb0u50OE0asteSaovmVdK89J0uCM27G5xHZrdbkaCFalZlOMY+xMR9
OK0Z8bztO+mAD+M50/311cL7gtBjU9EdxoUIZjOXI1UKKVMbHdQJpbsnZuqR9ARPMsEy4X2/8yDM
dJozfBWsCMuksHZJpbhZVvnT4Dn5dihFmD7ugHB8wrcNzFVA+5gBmW2lD4kBxK9Z6t6oLMRbJchf
wlZDNCxuKBgtUY4nRsDKv1lrp1jDOGFZaqN5zJR18SvZ3qsA7Av2NF3g7D4DjYEyEPESQKP2clCV
tpjrUkdA+do1XNNmf0ieZUiQ5SL3c96QsOgxFqwFZC1mOdSkgIE8VPLDJT9UENSFCfnfDOUsArMW
+oH09qIBKJ10pyoPRnjUR3siqt7zttH5OOg4z8ozWS6PkIbEOFJjI61Q2R8fZN1tnuyIBPYwPl7f
RNzPczYm+u9n0RIowg8WBbTjKTgHa6qBKDlY3lxbyUa38KC6Ho4zOKwDeLUqIPfC1oEJZ2aTAe8T
nCldMrvLepjMnxC5VPsDaW7KXJAgOGND0R/4zX/MVlgRJqcaqnoaaEJqdksXgg+emJE32sH1MXEW
Hjo5OP2Br/zMRpdTmIP+EBOgykIZbGjD9prhYEiiDcvJQxdBmIlDc2E2NMoGyEkwtN4yniC1TRpI
rgiyOC8Q+mzw76XyfcgOl6PRFmNdnBz7FZ3DJNYDaX4zpcIdzDegjQWrgfeBALIF4BvNPQCmmaWu
qkspZZEEEoqyjfIgqw4QeFxFjm+iKMzUWbWRK92KKKVyMAhkhVy1uc9El00O+AX8UShXAumPOhEe
6JcTN0gNtFLanISliqau9mjbqFgNOk59qwqdTg+17kMC4ExGLzvW7Y9c1rfJNkJLI1GOGhE1AXiV
EWjJAG8BcSEqusA8k3qy9EQHgRH9qCCZE9e2ASOV2pNSxW4S3+mFpzn+ML7EDoFzpfJ+fVN8yskw
eR/hgcsFDhhelQaTLHWpX+a4A6Cb5CksoA/TtG+kY5tIaPmN9zh1NnG3oD7Tee08yJ5Bnia5gXvA
aTYhqnA0pPfI2gz5dhpuCDC9E9xatHeCooakHlN1W/Zwrhac9RyJHMg5ULABmJEyMMXMlLWlLA3J
2gG6D9OcFL0TM94Vju6B4JN41u/ScOt4CSRl9SxpdPGrRtmt0pt8Oilz5nbwfsFz9XbqRC9eOldf
5lLV0M8HLRtSUczSkmdzxJsXIG1JreJgxiV5W+tNL2gbc3a+LaNeD4FjjRI96L+fHQXxrLeJU6cA
pBUHGcLG2g+8lxzrTtQC5/DLgfNH4Yy+Y6j+NhNoUKJON1qoLTjfkukwJr8s8kogjFNpmVfIfjut
x7mLb50fWfsOczKYHn8b4KmKs8+S8x2o6YLvzkkQtBECSjLAQ6B1Mb9nwlKwACWnevy51xfDx7Cq
2zWzHqZalMZ5oaDwSF1IwR7DJFzO8Rila9RQL4MyzX072atG5lZz5jlEhJrgR8LDBoQdfNIvolX6
mtp6Ddj/S+9sp+amNl8WEfCJ1zWAYue/QZjLHVq4EpmGBjB/1YbNlONJxU/JJp4RGzfW/LvbZgaq
Ccu4sbX+WxJ1fgJzJW3cxKgH43MCCSaF/Z8D6WA7SVmtaG1R2grzOTPJNuH3CkDg2r4o0SadDmb9
Oovoa5w9eRGF2ZNEro0eHEFQArb1TrAg6S9k9jssE4GlAR0PhSaWIm8oY7f2ESC2fXcAEbQ8GM6x
tY8f11M0596CNAf2Nx6JYOey9esF8kro7UOADn1Ae61dYLnc6OEvYuA4dNDcsYG0Zi7lZgukP/xq
UCNXH401LGOwgEV0At5Kp+zS/8RgTppFLsqoaREDxV0AJnUvyzfY61C/dPzro+F9cywr3F6B6AKu
illZSBRjbSYAg6bVjZ5CfzwWSe9y7sf2eQRmVUUO8PtliQjLupNnAKqcDVSgQBsAMcIwBMPhThxo
2XC6AKkVPJrLZARbZEzcCJhQ+mCkwaKjmHpIgutTxlvKUBnA36fVbgj8XsYAqqdVlwgxlBfL/gnH
v+GpicH4FNxaufN2FoYpbVoET09roEi7NwloT/gMQg1efpSth050S+CUxXBHgPERxd0A88kst0ol
sb0S4LZJ0d1aevfNieWbwkT/xc7MR0WSt+Dug8BSzoL9yvlcF4GZ27IEZZAirZFx1Hj2O11Ffb9z
IdXq6nIrSEC8MeIaq1IPAkC52UpxDBu7WBqhb7rizrgqe2f6Xd9SC7snTe68wlQ311cJ70qArsF/
A7KvDtRShrzocSWIqka5M6welvEayW/iuS+Dsh2yTVuoPXzzFLAnInhAaUCdeM7cLl4KITB3GtNx
s6Bg/1hORWqCoGiQaqNCJHID07FZ0JDnFdkufi67cyC+qtkxBFjtUgsT5ylp0rsMlrJadEwdt0Pv
Jitjf5gX1zb+/FHr0NSDBQ1Q1hd7iBzMxFxNMFMGXoK9srij8tOW0V41JUHuVmlyZo4h6h6EK5Ft
Iz04zKaKCGmsWsVlResgMdwEdta7s2H7EEuFb+lRK48xvOjQE/Q6m2yzxFWsDWl+kXTXR44v11vH
9KoZ5WOIlC+9mzn1izaIdj7vnXP2K7+oc/ZLFxdRNYCPUgZj94qKmbsst6M2bCSI5AII/j2Z1hfS
7rvxRhvyu+srl5N4gGn/tKeE/gCe6Jf5TV1rqUlyXLMKqhx2b0bEk+AzOi5uHGk+YK3/Yzxm5RX1
lEvrhG/SpyE4Rq426fvY2dd96Y5o/kl/FQ5oPCiko4f/+eg9exOkUmLPuYXJhUSpK9lPkta5pjW5
Ekw/JPVxiDvBmfSJL/+y6D6FTyg9H+f65YTWSGbEWGAuY0zo+o45KIlZ6iZaf2gl068ht6eR3UKe
2qzdFZO8SSPLs5v1qVyifaQ8lGtYaxpEkbPbvtpUzibW7Ofrn5yXhzWUlXARQJMC3lqXv9A2m9hq
U9Bo1HEEPkMCsV+1+k2tLoG5aouAbsdLxZh6Ov24agODchktqa1BrWCXEOZVFeiFBisvbHZwyrT4
rukMt+vU95WYu+tj5NwN6TcHQJkKNuI7XEbtewI1JiCEIZz0KFnEXeedtb5cj8GdR9B2Kb8L2Hi2
YFLJDfj4De6fVvaj703KaKBSpanIoYEXBw8BSMJRnAjAgpdjicq4/UdEVs0OtbO48DH1yLAxY1E5
i/4hdumeB2LypaR2GolNXES7ZNiUTfw42/dwMBn1fju3UaB18fb6DHIuV9C0AngKXHUKwGfWBsAt
1dh/on+jp/9H2pXtNm4s7ScSQFJcb7tJitotS/bYviFm4jH3fefT/x998sdSm1HjzEkCzAABVKzu
2rqWr3pP3qfyXmhprmubROLB3c3SAgorKuIAWgJ42e0pYi9969UixjH0QAbGe9dYGeBKc+NQR4GD
zV08vOJZH4skxD8EGREs3ToeEhX91EHyPi7s2JefROEXNjaYWUN77zSGsulCzYFG/AenqqIEOcFR
YIkJ82ZJY6OtsFYXc+WpGRN5SQffTHhPibnWWQOvLyRzMHMHvFLm7gDFrFShjFbPUjM8p11MbfFV
MZra2MgoL+mLVaq68TaNCm+rqkVvhXp78kXPOAeFpOxFYCNwTO+czmN37pSORUsVBkdub7jSWt8o
4g698hVmLIwPvTz1Hi+ynL1WlOumZBb+wMDbLZWi1tS2WYroIJK7Q4eFhFmvmUqbbERPxZ/1SgoM
s1rIG6U5RfVo37/b+WMHms40fwFryg6VpuMy1fpOw0PBi7H5zZVasxiC2BJyH4/HrmgpTF9N5Sh1
zbDpdcw89SmtVTxc2yZf7IQRq4Xvf9PsuaOHDTkmFTlw9lUpJH0WB8rUR4aFyVGokXF4ixoeyvWc
/uJmdRGAg9OyP0Z/dSOtmqybQEerwhzR/GEJYW4QN2jCVdEkhyo53WdrjiCSXJCjCcYVnvz2og0V
YMVti3m8KlT3SfcqChh93stjuVGDaH2f1vTxrOW9psUI1Wiobj9Og1aVPy2GldyF5Q2yxnGKs7KL
vZDoZcT7H6/mydNcRUOZrMedZ0BnQ6PIbQDWhJbv664NTDhsch263lGEZrCWvZhaajwaIklTt9wN
eqKu7jM852qmkSjsD0DVCfd5+yXLrBzUFnPYO3nMgcPbouHQAzC23XpRT+OlX2OFgXHpgrrlGIk5
Z4owEABYmIXV8Aq5JZx6hS+HLk66XX6USNgb8r5qQlP/g55n5L8MkEFuQv22CSKXoqqXXTCIliEE
ObocOagTFGY9eLwH/SxLyLSpaDUUgBLJ2PuhhROocng2ZYn23rLeR0us/o0+8PznWJ85TUeyFK1I
03oqWP3bw5Nz2e2qaWAhKR8xpE8CbPmSkuEP7AkWNy2B/AvJQK75lgpGygEU26LGmiFK3+O58FQv
fc0ZDc8l96Vw7uQQIyKXLX225DEqLmW+4Sk6CqzhZM4LomWHPv5L8TnP7dljuyLDaPcwpm0Q64B4
RAVXCj68TiEGr+o+y8pUBUDxB4sG2MkjNPpH9Wf/olGefDc3AbunYa+cn/y8f2SzvHzRYd+LKNal
pZ7C/QVVOS2y9rH8I4841mHOHOLJjjLuBIOusCh1MEx5BEcCcyguAZWUmC6E7T4f8+f1RWL6/1em
sBsW6aJO0YSZu6vU1U1ZesAgofAHTeR4GHyRYWRZR/xXSiU4idFpIT41xrp0f9/nhHdYjCnty7LJ
PEyU7URfJ4uioJ6gcYzm/KV/ccHovYvOlIVcTNDYogYsx9I3dQybATf+TwyMgeAGLlfFyCO74wPd
54anuSDUyJG9lH4uI8zH6B/3D2zu6lEeBL4ZEB0xdTUd6NXVZ6qfelGHliioo6G9VcqCYNzH7MOa
I8bTsbBefUIdw+PXQKc0ay4DNR/c0QBAoIrIMD4F7U/M12fYNOIvfpS9Z4n9fx2yoA8cHVFonMN/
3/oRighdHloH5Yx6jHgMD6NeEcFDL78Urbvy9b89RgyuYejlE7ISjQOM3EV9AcCRFP0CVYpFlx9D
tsu7Nw9YWffJfI8UAOmMVMWELyzithjjuYilcZRKJKikVWBBuK3cEmnM0aHvNwUiCOcxBoEdNjLb
/S1kWmIYJTpGOuB7qIKpC4ldtjkc3ADYI5XCg2DL8uDcZ20mHpvgqoHkCFhWDdljRq+UZTd0iY9U
PKBrw2ClLD+WnRsSNLfRBSBwIjkifZDRaBx2gvtf6zRoI/EIrcbRYmr7VguCWEAWKEalBs51nS8B
E931GB3l6cB3Zbslw9hZOQtqWc+nx2hRkTCxa+T8VfFR1e37ZzkZ0ltdu6XDGFpVKcR0xBD2Tu8S
KyrQftvtu2VN++HSCbw1od/t4URs2nYIgUHswERcYjGG4aLzEXGlxzg+ilUNFITdfYbYl54+gc8p
E/rBElPL2N7EBCdK1eiZEbrdZSvQwiPNwbexT9f2KFaKnfrVx31yn2sxrg7wGzlGz2phFFK1ALmO
Zhi8IXssLU5KWloY13gWdpb0eiiRni0J3WnUegrsj44kdmRueOkLtpby7UuY082yDB3Aw6K77HXN
fNN/RyfD7l3yqOVb+vRR/xx21Mfo4n3+uVQZr2DETd0mOaia3qOdkMpRMMUnWT6a4D8IGjuklqQr
f69xrpktUnzjltHDNlbKQtBx7sMTwvZ6sVaxNAd7bGjfElV4yR76ggav9XP9UQwexc6CwDYuo/wj
PKhYYE3L8Nf9g2BM4bfvYRTWDzU/qiqcQ4JENVkJtu7kNKeckPjzuX5P3Bh9rVC1qdoSZFozGmm6
FjZaQ7zDc0h+thY5N0Q5dqhBPEq0X4+YntTeglWyl14Ogr16NX6WpFy5hNL2Q7A78/Aq2Et64tWX
2Rmav88CK1ymEgmy+YwkYhVPFKWC118iAvtI0fdmAZNn7dH/FpTsGyVG+gK3S7J8AKXRNvtLiLxd
9FDTyOYcO+txvtFhpE2Tez1APaK/NCV5a9c5ZlOrgGwi0+FtZOAeHiNIy6FqciUGS+o+OjSHZj8e
jFVekXjF01227+0bV4wwlaqaGGEJrnJzgXqLJmDpTkt6aS1qJP04976DEat8kyQUVaBCJ4W6DgNa
Yok0uhM4jogtAP39Mag+KECjnhoTbh2rkSIbIGmQ7Hy310eKcv6j6JNo/6ANJLM/dIeOVrUOt+W+
czg+/V98xhdtJiZTxwaP6gIH0Zem/rNvtuVDKdOipLWlXrKTYtfoikbK8L7JmCeLPUAII1CnQPL1
luU+UpctAKm7SxRhY+lJq8/he+ItV0tg2rfYQQLo1r+WaKRS8jVviIIJD/9z2lekGY71PA1KeZjc
lnFYNFQPST+YhrIdcmzp4vA5T0udoMaRPUJkf8um4gFmrW9xs7XdbEZsiiTFOjHf7x8mjwjj9mXD
rbGWEAxJG3dlbGPyKj4nHEbmdROjgf/PCePsoybL1HGyvlJ3gW/r0TZ4lIdVnWyGYadlT7rHca+T
sn8z91cEGUs6GqW/zBpwVVj5+3IjUh7aPJcl+fZy6tGQSuzu7C4KMYtHxJqwob3VryKOfrPoQH9L
3NfZMSbUzZcVypggpK8UjOtbmHJpUvoqkU2I8e0fHdEtnd6XCXZw+m+aaATB+iTM1+jMfSWYtUFC
HzQ7qjXU/cCsuP8aWQ/xzzTfJmZsne8TnBT2+3V90WOua/CFyG190KuVd5TLn/I3bJJtn4y64BD6
F9PxRYm5Nh/Dq1Ha+v3l5ZeHQjR9kM3X2OmcyuFtZeLxxNybkQahr4cGAjzlR5ChU9ClFacD+V+E
8Isb1ucJcibXU8AgfERPfk1SIpjN1jMXHCMx78eRJPl/gWAsbhKWUj0OOLbg4wVG1l5jsc9gSmT7
R5YCrTNYfTgJHouCMAgCYALcbHKt6GZyjhr9kVxC4tyXt3mneUWG4addenId6iDTKEAYpkpsL0i2
Ui8/ovfaSl6qBVF3gBsi7Wqx+cBIZbHlbV6cjXuvvoBxJO1YSl6p4AtCPH9oTyogc+jkp8c70Ml+
f1OtKzrMmz8MvbzWi3w6UJ+GtvuA3OP6NT51Dq/VhsMR665EPQqXbgVKmeUdfProOtEa4OIc28Sj
wvirMYvDsClBZXn2LyoNzcIU7PHj476AzFvAr2NjLSDGQsN8jEDG/b08ZgRNxb8NSzdde3GKrXy/
4cE3zxumK4KMCcySvPLUBARbWyPHbF873mq5OQzEWG/F9X3ueGfIGEEhEjqx8UDLcIBaA+FTrJ38
wluaxKPCGEAlAASWNqmytF80xCAeEc7aXicZR8Sn32ElHGNrWP4C2MgpQ3LriTuxrpbyEA2XWmiX
wN10S7MNgmzV5p3BCStmX+2o+GM8B/VwYIZNPF/lclNlbGMBqzcuGvG27UN+BNh7aMpEW4lW5hKX
qLZPtjoWPr/90QPnijY77a1hMkyWY9C246N/dP2H1mp+CIapW25m3ReQWfG/psVomaIOQWXkoNVk
W3l8i10SB+bQrGNLd81IeFDR1RqtK1OC9smr/5E4E33ULirTQM2GIflw91tTBWy6hyf5FF+hM8gy
Thx6c8HiNbOM6g1CGLdyAnqliSz5S2AtqLBWTuk2dpGPevXoR+ZSHhjbbFw3jZpg3gR4nXhD3YpS
oU+tBPHkgh73doAdmPRRJUFLJfN8/uCt8JmNFK6pMZFCgJXySBuCGnYjHfKIVisPCY3NOPBCkumw
vmnjFVuMZy0zL4xUNe0v5nI0S0siEnGcD9dSD7xnONvJ+hmlXvPEKH4uAB00qMDTS7rTSHSQfy4T
UyetxRMQHk+M1kdq4MPKgNDW9mn7Q9sG6/rNMV2KHnZ6XxjnjOYVTyzILnbOY1/FAFLes1eQarcw
Te658Wgwyj1UfhzEHWg8d/RlGx3elqbtm8GTYiU5oWckw57vM/WZO74jFDKj0aOnq3HTwpxsjxWN
rF+/CrLe229L37rIZjhYzQ5wdGfPdGi/p06K1Nr6nbe3m6dwMqPmLprAl6443eI+tyOPemv0m1PH
8ex3p+WBBs5GzNcXyfjYsiiXZTOC5YG+aCQ+qqZKJlw/zeS1xvGukzEkihvXQlGAUkTM4CCb3lon
70uO52PnU/+jbJoKDMSpaiWzyC16l8dxUYrQa/lnfYwlq3ltf2EUfYcH6OOSqJZjnqvjmXZbJJ8A
SdcRnCsvnTjr6q8+gjEudV+KGXDfIbnmvtz5D6JtNz8L0q4ffyDZ5vE6/GaDMvWKHmNhoqwtKy0E
vdx8fkHnGy3+OlB64vE1/cw39cB4IwrRBrDf2LNNhqFa5omCs0VgYXVrn1BeSX1e+q9oMEeXR2Ew
ZJiKv5jJz0SzWsewVHMnPm0ast1nyMlwOuFnM+5os/2HKebsjNooeyEAQeHtTSPSJvJsjzw+Po4E
VdVNsjquL75ZAFJpU5w/nFP26+T4Fn2iVv/RWh59cuj5BNvHE+SJz3tnzdjyONLRWFDIcBpA5N0O
6/uWbt4nfXH96YevAsTYzxQtyfHzGMD1VvJ5s3FOpxMn4p3V+CsijAFPWk3EukMQMZOCyiYw7Cik
8j4nk31iz0kTANMPIGhAtrCRrlCKmD1RR4i+/7iMRDOPJI6rmwu7sDEbHeCYdEPszoQkXhblctgn
wyXtQhu7vahSYJGIiuZonsdjoUk/jZeGhe4ThAYWxLL1diC8NZWKIt9l/2uprgKi1ST5/YjGCNuw
5IfVilpn4cdH+Rb9RctVaH1gqSI2slvvnHv7HAn/dqhX38FcXFP7bVO0qBG/mPuMFOQYbVBgkwk+
ZSFQsqIlOWO1E/79iPcd6Vtry7lW8fupqxhexao9zMYj9mS9YIcd4a3s1t0FO6TQ1btpd0DPC0m+
DXa1ZSC8RkexgzkszmV/F9lbsow7dNWyHTsFZBXi4gL09Q6jRhbPFX7uMLs9YJCBZsBoI0mvsDMS
IrAElm4zdBd1hXWc7sZLLYOk59FEOcAgxq8QG7pMmea71DBVYHn+9P5KPVJWRC727XPIW5w0Yw5u
v4exNot6rLEeIsRTJjKU1sy0wliLjdJ95EIuAzJf1PqMlGJRXIyh1QFVu9QCInSNFBBXzjBI0slJ
yjOB7MIlqMP0VSra6aHa0yo46P6VkUq0UHKBbIBcPMnIwgBSb4mJ2YN0rMzDR0qf2v053Gc/7huU
707uligTfglLYFi4mogawKp4qmz3eEYo5NynMSdln2uzsVJnUnqmYmJIerfAiMwkZYMVWb6prLDm
jvDEbCa4U/+znvtvOowex0kdVEUOOg2t7eB5tMsf4iFZ56SmvMSQ/D3muaXFXJYYDVpoZKDVbdLd
BWuhjwU6JjQTGKLL9QvMx2brEQX4yg12z9amupESc7Cyx/XK883w52jJ9kitYGdYoWtqp243EDRf
m9iMuze5OYrvXuP2Y5lLbvpIjgfINyQrXhfW/qKbmiWtVbLJVy7lmNM5ibq+bcamlMKoxOgbnm77
BRq+/5lSLkPT6bIG5ZoGE1y7YTMaCxmnP90zwEZRkq8djS72i01O//vc5u3pMR6x0IbC77rP08vI
sd66tgVoOE4QPecArjliAkG3UDO0KoJIsRdX6CzgdTHM6yAaiDAKhD46ttEr9rq6A07R1NBx9H5b
Pz+q7fOfaPkXBeaYmqpfDFEPChq0PDRzRyeJ6ZlcMzkJ6/e7/6LDnNTQqFq5mFplFPv4EtOXjNj6
a/uc2NzgfLIX9ygxsbLn+krZx58cHYNVaCY0JXgGdw73ETyvoF88MQ6pEoRwaWCV+aWywktBEIx3
RD6rBC034coziy0PbWIm8zQJ9T8U2bTlUCS5Eho4xefqVNDfIz0kR8/khBezjvaaCmORQ1+OWkNF
JUwho/3LN4VXdydStI1pZsRxZFyOGIscqKkvuNNtJaSxbFRk3w8Ls3H+7OSmZUgI1ybcRsaYqsLC
qxTps83kzTvBP+cEHddIvxJeV9jM6xCXdEWKMaVd2mtFJH6SQrbCzqj/A/Nc9uLgrWm6SipacDz1
vAu9osgY1koFfnueoqIYrnvzV7TvNyPa7Dz7xAv+Z+3RFSHGWmhulVZyhOxuYb0AIYREJpC81vct
0mQJvunvFQ3WUizaMgiNqEe9/CWGNsUbznHxmGAMhJKhqd/NkVXdxuvRaUm0RmWIB8z3Odl7jw3G
OIjLUWkWDY4qfSntgb75531F0TCHaANdNRuBimvsXDQzkqNHTnqXXzWqEtnWbetVbfCXyhweovVG
WXe8fo6Jvztfxj6rG1H1s6KAtOzlzYiH9bTog7fU8vNJe48IY0OMvm7qRAaR5zYl+zeXxohZFOxN
2OsPrmz2VCC+ddg8EsMKVsLFTH/HK67Sc27609BdxealFrhxZHwaMoMI+z3qZpjQc16T9eGJZsDo
VB95kfkMyWnjAMZqJ+Q5/RvuY9xXWKfQdJeX0UaCu3YqMztzoo45CzPVzPAPVlxPCFi44Su+NIAa
Be7UxoK9TjbSCXa7hS+gi1Vs+eTDpe/3NZKF2preOMB+AzE02mOX3LdZ7yiVF0MKWd5WKk3w5Nzb
GboqEZB6ALywRZqY6Up/TGoiPN4n/Yk7y8jRDWmG1YWUBkoqw5gWHxhSRrqr3wELZvqCF3+fm29o
sCWLQ0HwF9/UaGdLD/K5pz+jc3+Qt5Rmu42xniTPs+OV9sCJnmZqmLcnw7gVSWlLgJrjZNDnTUU8
HYAReFCsLiSNfdYP1sE9KGteyXmm42KiChAWjA1iIPKz4nh1/6lSYctDAAu2BEVsLUG9xo6xgRTt
YBpFAXVzxr7JzcIEZiBebDxpmAl7bqgz3kZJ8NAuXeTIhZW02kuW6CCKt/pNTrS3dJX9yHjiPt0x
KwMqxuNE5LaAdqIyL9HIzdvGlcGuQkqs3GlWeDcQZbPYTD6O926QJh/2jRrgVCZsbjhyhTHcZdz0
baShtIEnl7a17aUtbTQSHsttQMPDYpVblnNCOzmx6OtAsF+E3Bf5We2e8Fz+/gCWXQSVmV9PtZUa
b08RkUOywjbbfdaRA6BqgbpCUP/7g5gPE3tol0YyC7sU2YnpflQTP1/qSINKG0wR2zYSe4cHVDW9
v+6zN1P8UG8oMRpdYaQmDJYuSixOj16QGC5wtAtsalp6JKDeJUX79EgfAstavIXUMyWPJCSkjnYR
H7i1+Ul02Mu+ZpvRX2UQhlRuy+FiuH2/SYFw9SZHhUzyovW3ZagF1NUTDG8ISbmS81x23A4t75wT
4X0EEzBigj1ovQJnvzyHxjrGyH9LsOqrtRvFjBXbfdWwhY40Mc3RTWqgvdwGEJIAo9au73/JrKG/
Pg5GtRtpqcVNo6FyUpiLndzTbLnSMkeOqGoK/WYf+nQYDpq3DuptTKWVQIdf2tLkfMVMBHgjIUyU
WdYSIAhEAwEKJNFUTQwV7Fxs2mqpukUEceKVV+Z89jXXTMSZJqUc6oBmgMJliIh+vLargfCYmom6
bphios4U+Vq8CsDUUiJA0pHEHMBhVrCuNIolmUkSEXl8EI0fjfEetrYaPAb1RRDMoj4lSsPZrjCT
O7/VQcbGRRhFV+J00vYxI/uEjA19Cw7hep+uw3X57lmalWtmsNZWjZmSVywyNi09oSYvvzHT/Y8P
wY4TgHIA/FX5NiHo1oKrBN5wee5f3vT9G2rnxs94dTAJouEpIg5MXhJwLmN7Q5PR+dwNtVYIQVM4
KTAs4nkfOLKFPTgPvlk7Ha4H01Iu5aUL5kLiG7qMmi+64W+x1gC8qlXOwnC0s5a+ASNVBjR9aaNz
skWTpJ1EtIi3emovdVJKT0txswjJMvmBASK/so2OCONWyytS1Ps6Wucl9c73NXBWASeYEoywGRNM
7m18WQkqKitFMFyWtkwX1NgceFkaHgVGG8a8ahd95w+XxAlNg8YHarzf52HOjaM49Q8PjIiLAMMw
hHLigSx/0X7FE6NZo/HP76Pr6PaM3FDIpHoAB+aIQ8qPNXml7q/7PHwGcox7AizEVDoE7AcwHxl7
HBeozeAhMFyqjbSSLQWUHgFdTH+raI9rT9zQY+ZabugxlneUa0WWFqBnnKdsPLLjFbpC1bW36mxj
BYhpW0A7xOU+lzOWETBc2NyEFg88Ndihm0gE7ns5oJDXSKd0gSEj4yCXImlqJ/WQX885C49mLu6G
HCN6ReVlRh2C3BJquNA1IqenRtdpKGbESH64RkPz4Pk+i3MptRuijDR6YqH6aPkY0PyQPTerZp/g
afhXtVs+Beg5vE9ssiOs0Fyd56fNvXodDIs6MeIIBVrfKy9R5pvl4Dv/GwnmdS83g4SdkCCRNNh9
Uv4K4/UfEMBiRozuQfYhG7faZWhZ5TWTTOgRAlEtw/oa8z6FSXW+ndIVBcYL6ItACwJ3GC4emtV9
s+OoLu/np0u6uoR4qTfLfgkGAqDCSpFpwNEGGk9h5/RVvGKCsQ/Vosk9bboHJQYOTpMSycU4UGpQ
A1AoFSdqmBkzBpLSFTXGOsRirAVjIg6X7Xb/WXJHzvsS/3XJKFmTv3attYt25BUjnTS1Nudyn9J0
/46cMfnfbo7xTu5C6rMwwGcIY0uq5V8dFk/XBe8dOKtFV8wyZqKKFYxUx8JwQbc0KoJeZ/eqxBGS
z3Vx94SQMQuhEWDFHt4gaKPb291jgJWKHjEOPQnPj4/LCu+hXUo25BykJDmeP/THj61xed8Oq/sn
OpeFv7rZbzim2qKO2j6BtAon/6FfJ4/tUXSSdw9Jch5m6uy5YtXB1PsGRMnPI7lSDDlIGkGScHtu
mRJ9+e433EBr1qFckWBUWwn1QE0GkEBIhaL8/jiuL6l96bfI/a1W1q4zc3TS1njCn431xzvH1s9q
/hV1RvN9wJMooYY7NcoXpfiRplZSce5rlkGcHhKA6PjBOsVb49IPodIHbTBesMXkLykMzMboqddX
700h1JYYYR+Ei9Xv94Vkli/sulaRm1AnAK5bonKBRq8xiMZLWezd6FDWDyLAdf83GgxjTVaLQVbF
4yXUf2VNSwxps/B4+5t5jDBKJxuxGwtGCNNVtnS5XLe5aBUI/++zMhu7YZ0FwFyA9QdkL+n2vEYt
HxtxzMbPKtpWXy2ISBbUtVOyWGUmUA45BOcSV9Oq2098OLykWNxUJCYGTe/zERHvvkUaB+tKd+VF
ev51zE42KcydVpLX8jF5KMmwPqfUOd3neC6zc/MBjH+Qlb4ukrgaL9uXPiAeIrmHwdr/ym07oY8B
LUyrMfOCpj+tjWSWqFAFRxRleTmdz6L4N6N6dQ6MoFby6KlLwFlenp/3+e6tIr+GjHpktaArDPV5
DwcJo2iR6aOtNsSzgKP+s7p5RZ0RYX1cLLBTphwvbX6SvXOHPUlC/uQquSW1CGpd0eKc+nSq99hl
xLkXDHcQarC7RevGYL0dDftXte/J+ndAV1aIHHRJs/P5tDBPPE+8nFWlL2ZZRDGliZpEMiba2xd9
9Ra+v8lPI+KpNVlZrdWZr5uf503nfGwEQl9by3oKCa8YMutPPgGisbQRgI+Mua3lzvOTIcV5S7+z
xWMpX+6fL+/3pyO48lde0MmLvIUah8lbpD+pPLDBud+XBOBNT0tgAJnGhNJlKFViX6vjRVOzl6Vf
vhhZ/weWGxhWE7IcmvmA2njLQhe141j4wnhxi4AYw7pRnrPBvH9Mc1kVnP8XkYnPq3MaZaMKQ2WE
1im2SoUYg5jl+fIjkUzvobY6G92YTUK0C4fsZEVZ6Z8AsVHWlw3gMDHKLmhhImUNfH0X9ouQdgb6
v6nnGXUGRFW5cMmYVIFLkyWM8VYdDGMfhKIWk7pH5yZpgjy2izjDkuf73yXNfBeAKrEte1rKhRFv
5rsCtStTtFCIsP4Lifpo4bKLfbK/jKgkLJ5Qcg3JxtgACmXjOI3z7NwnP/feRBMwlt0BSxd/YeHL
lnqQJF44ihfzZS/TYINVCtbm48SxdXONB9dk2JVChR6VujKCy8JKCHp6kjesRH7ld9pMNoy55Rs6
jJK4SuwPSQc6Cwfx3P74qwekEB1XFowbOZ8cng+Zc95oFUEbx+TQsOmAUZml5xVDWyjiBW2jGfGP
6xWM6U6wrQ1HN7+7Cw3SgRlI9IVjV5rAqI2OfRZF0GDg0rQrMrzu6MgLd2aC+1sSjAVz9SHtuzJG
cL8Zt8TabQ7ngSPuM4JwS4Nx/V4RjAvAqWNuFJXhgq7JbjAtzlHNCPUtEUanpADhhQ9k7st2QeTX
A1oIqIkWF55X4x4Y48IXApoUEYUiKb1fYk4lfeRN5vMunXHZ7lBneVNOl16dhpez+sgxxpzf/2Tw
yhYb2Nk2jhl+v8JTMiW0Xp059mWS/1uFvLmKT3m4ohAsW3QEtKCgkGkSPqC+4zjvvJvg8TEZ2Ssq
Xj4mRavgIqKfxk+glvFmP2ZKrbdsTGxeEfBDrOkY0RWM97fiZCsc1QZSNZATD91nppn+lhKj50qY
IR8tg9J43L809OXlzafOMaO/jns7xzBPj2nLI6I0TkzO0xk2gyzkXlkpk/KLL28PLSE7ywrJE0cz
v5vniTlMQQDwdVqqxyhMGqp14JYZRkLQjAHDjAcGGV/vi9wM2NotEUZpRqOQFpWYflrKp8cjgLZ6
5/HR2ze1+bg7RaNp5MRD6yqyuhzKHPZkJtXvt9McvATK/q55RM/LriqIbwer2tFxpOLjjvywsjXG
c5/QZ6q9fngjZq10uuTqw0y57OYMPrtlruQ1XwDHqRRw0M/60/MeHsNekweN7krrh3WgPKH9F0P4
z72yo6aVXhmen4JcUaC6gVLc9mT+kan6IsFoYC+rmGybEuNmQaKM/gAsXshbKztT1r49Nkb5jBrL
gDssJb3sTdu2f0sPq4edNY15hfQ54XSrcO+Icbe95mvakOPQkNMb7aMt4pJWpZM6O9RscnSA8jGG
vj/DbvljvG8rxGWXo4ZyGbeNTY3Lffn/Fyv5dUeM31XaFCtikwocvUSHPaaOLyjNEt/JDya3D+X7
a/aWFcaUROitC6UMp2fue6BBhDaGHiixzgE6zAyT5wBmCuG35BijkoVy5QoyJGO7TYi5x3Wt1w8t
Xf2unUdElxsMGBsY8OA5tn+Jl/45Una4ZhAqzCItwGbiUeVtA1HU0ShWORxhnHegX2SYuDnDzlUF
Y9rIhGZEWKtH0+l4jQ3S9BvfQ4EvGoyTHpIhKA1/knfzxa4oulmRa1FNYln0nK8wscl7dPCYYkyG
MvhdNBTFcFGfFLwy7XVCf8vmCkNwrxh55R0h96oY47FUxVrLFIhImgGYzNtXLxtM159OnKuaaSW8
EUV2u4HoL3PPm+hADGEzUAdAZ+zKopZjrLEsmZen4vlThTEaoVaMhhDn8CUJGnQ/fcnlN/kL+XG8
qajjmeY7x45873O65ZCxI4Yvy4HqgWJE9ma3r2z4lKPJIcJx1uyGrNBFKrbJIR0vJnrYLmSNnD9G
ejE7vNUtnh7P5FxvWWLsRxVVUifqYGkLcm+g59uP5Ldrr6wU/YHQ64/T+7vAWcs1a+4lSceCMgE7
cz4fr1dRAIaoKsT3kBStIdkLoFTvH+G8Rl/9PuPB8m5IXexnnVonnjHB8PZ2XCOhJxM0A+k4Ssfh
afSksd9MyBVBRhR7oAaISPxDxVD+AkrZ9LCntm61r/c5m1T1Hh1GAGMFa3naBgenOLLZ/bj/4zMZ
MMjCFReM68rVMtGwKHM6NgB4YhR6J26WdOMYDx3hhoKzRvCKGCN4jTZUKhY3oXwdI22AIiEvMTFv
j74osG0EXuMtMi0EOzlySEeY9d+TOULyAJAiPNs3axmuaDF+ql0OaIJ0cTGGHR5zB9VOn5zeecEF
R28+c3ZXelPH/3/9yzMA21f3r3+m+nFz/Z/29urXvUpom3gKlp+3/+lofYsc+1Ks1isk4ncj7Uzr
cEjMxHbwyuOxNpNvvKXOeClNH+paMnCCWzQtj+tYxBR6ieF3u6a0+gW4ROfdOT8JW+5I0KQzd3SK
HVFM4hJby6fHUdjQ2H2tSYkFmJLtLzlGjyPwn5b46niNdJFGHnCWL9pRXyvImnJkcD5uv5JBxjiU
4riI6mw6QRO1DES5R7ytahQyOpNuBodXt+CZi095umKobIFODYjqKWWmYZzB/o+RNS2Fbsw/ygJc
8cZYC8VIZS3VJ3gITAloVFy90s3pVHPM6/x78YsMO55YYlNCHk1HGPREgCh0QCzEDLykcV7kM1gy
N9LO4ut3RvG30G1NwVIcd3MsXp7aN4wxcT38bHh7xRMT3vaBmIlJMYlFQp4LUu9sZYeoQkM6GABP
VvSy4T67p5+8o1Js8nkAFC7gQ3FbyEoRsyL9tjwb2K44LZe+b7TmX8ZX3DFmoyqkJlFCaBVeP9Pj
5zfQzBC8WNT52J54iALzSbArakxgIejhKCkuGDNRK9jbiYXWofVjZa5eN9ZmIGcHz5Pt+30W5+Nc
ZKUAViLr2GnP+Bap7dU6F/F6XQI38ZifL2u8T6Q1sXB9DsaCPz66z4wfh+y8s/kiy8hN7i8XuS59
kn15OWIZMbYQWAjqqXKYgnr6gT7eHH3mgoOyDK+oOFO/mBTkizrzRgrQxB9LZY2yGK134eVtvyY9
Bf3L4cBD5/qXcPGLFiNDIbZX/R9pX9bbOJJ0+4sIcF9ek6tESbYsly37hShvXEVS4ibx19+T+mba
dBZLedEzjcFg0IBDkYw8GeuJWBshK3wKW4d2hqXEe/BblBqAnS4c79tH+xej/RbImNExVo/iiQbP
NOIEbIKGVXd85L+2+oYji2s9jGuqHKwGC2Toqy76e8z0rakzHHnPvrv57cIbdp2Aox39i3/e/m/t
mHeoN/ssO1PvGy85OcBk0Lrh/z75XJb/v/gM35IYh/V4ELF6TgC0PbXvBlFwOxZ+GYzw9J+xJ2S0
VQ+0URz1/vLMfgtlniIjaf6TTG3c1gkTdKiYK+Jj1rWz7Q9tsY2djydeRxjnOqDOjjOfvLVtm6i9
RX3Zk+PsRXttBHfoo26cs99x9PvLs/5f/Qx2t6qcGIfDgcYyr9Zd5CyIipy7fY2oeY1mCj2qv1uK
ITIQ06YDqA4SGnw6nnNHXfSHg++l4SuSnMjAQL/Vyg0k294FDnjWgtTZFr94KbT57OA/UGOwk/WA
dONwMugDibvvPaYE+RgyLpE/4J7t/Fv8fbYM0vSCISjGiRosmAkwaFkGCLDNDefF0HliGHwxlVgZ
TgPEmDmxEkyf7S+28n4grVOk+H909BUDaw1ZlCZ+xuLd91cvyyXiop3rkkXiRc77+zMGWPboh7W2
1cr+iBA0L5cuwmfsoOeE6/MJqskHYCBK0KMmi2h22wGtXr3AlLMAt2HLgaX5EO377BlYSjGFeY5o
0qHCyK0tvIqevQ14pF4UcW5ZNINIhlRWZkxD6HFxdCJCuU5vqzGfsJkcFgM/fSy3cnOGGjlB8nC7
R68K5c57wJQZaXFVN66d3oNacrcNuSy182mOf46QLctmtRZZIo0Q15Da2JYrvtvLuOX4dBxYx4bu
n2CXm02eYQsjbgkyifCx4K36PVkhIXuydyCF4JVwOJCO1bA/BVaXMyLfDCm38PVIR7HhYD3c62Bw
ksnXErsVdpl/+yvyTP4aH0zwvKvPaGe61gL1ZTQQaQsc0AbEG87/KIhBnDYR60tLw+rKj17w3GO7
QbDjGsZtX9Fgi7SZeM5N5QzDeAprcKBYG/El3RX29uob3tboGo/fuGJXTrvJ0fWCHKeaQK3jab2W
8ORjsQ7xc7sMUBve2YHyYvAMhPNOXZ/MichcMwfJKnGIYYKWXrtx4sctD55ue01Y8vLTBmMw2bf5
AWqtnTRA6uPusP86PmO5BkIKLv3tdSnOrUNkUCRplaGUSlj82XNeQ8xNru8eFw/p+vOxuHtAb9JF
IZ+fhNgNWszBJGatwl2+uwQB72Q5rrDBJumyBtFpSa/eyQn3r3fe4z129uDR322NRWFznGHetbtG
ApMPeVHSsThStYXAqxMSBYprU25azsfkvAJsnk5LM+yTplVuUOH2jro2azIWjsi72zwxTIyUddF/
Ci6epwUopFv2A7F/L1HDx93juaCcO3ANjSdHN8b/BZJwjUp3dA/CuNsXm+d4som4vkWWp9Fxyy6+
g4TS3SLz2vAdqE8HHXi93hzEYrNx56LWRvMMS0iXnxgV/+Dowvs0jLOh1QclPtIauoP2bfqcoH3c
d+mXQeXtiSOM/rEbl5lNxCXnYsBrCV3ARPD6iLxptFpdyxzh4Y2XTvpL5uofH4Clgr3UVqrU1La7
gyNqpNSDTAuK86qwdsoRtn5U/bJ9uGDgjbdqnHOmbHKu7HNJ7CWoGQ5f8stp88W5tTPzzdOcwx9L
L7suLbKSus2H32t0n+e2v/DWqu/BFB9iH+VnsnExyDSQLzRYcayfK5zxQWoBvc+nBtpV7h7lisdX
zwnVtXR0Bnus3ajbmnf25dnZBl+7Yp1VgK3wf0RHNm3Xdpk+muiUoPUfkDLDS0a7R4F/OLr+Jc36
jw1d5/QmWHIqFencqPRLpr/RRmbY8h5daxwpPHNhgiBEdVmFBbbo/ansOtBJ9Xjh9YxzMFFhApdL
YpipmKNtBVF5ujT8gIdSvLifXW4nlVamxQ0k7NeHjWi/kho5KRCC+8KCAyIcQGRb4DpFbTudEokM
NjZfrGKS+w/+/eb0gMo9RxT132/g1TUtMPn8cd7lw4Dn5NFxBp2M6CEnv5HJTDhONscAVCZnUgjH
rk1HaIRgsgKtLYIVlVPT4WTXQKL802tTBLE2iwuSpIMNYhvnDhtbY/KJeJpginSTXdsQGqxl45HE
z4csCjayWRqG6Myr4UzOUI6lyIgpDFvBk5e7j7rziUSNi6o9zZbwe4pn3dOJPOY2RWchabIS30wj
4TmwfuVvt41iPuibCGDuUovRiAIT5rB0TAF5r28I+lB1LAh52aBWtg3/nRVOBDJPdKkYudlF9ATJ
YuFHHrqmSOReHm7rNXutJlKokU6+k1kfynOVUrd+dMATx4Ps2aTG5M+zfnxcFIl1pFdJ36Z+Qa4l
AQ6Q8myN9dGxUeI/wcI+BEsXbY7/RDi+sk92sENmiKfTbJbhWyfWSR9GxUwGmh1PVm/4NAb2QIc6
uFwsR3ppeJW4WQifCGOeXU20Sln+P2HOuvDE98Dh6TMLdxMRjJte6Lllpdcsp2pLD8/I8iNA5bnn
17D3D1CdSFF/GlpX9M0hVXBqhfOKdT6fZ9BfEdDzoIUnrt3bRs0VxqDBMR4uF8WEMGe/P60OJBxs
FZ2hnvoimnfHRdB0Hkci/fm31GPh4VjKoNGDxBxM+ZVPkB0mKJgE2oJn7bzPxeAC9n3BlaYNvSii
Y1AHLVG+hpLzCsUShKXWYsDg69Nt7XhGyICEgOaRsmrpLVZPRMgxe8ItOfHOjwEKJbXq3qJGWC7S
9Tm07DP6h7+oc5fhvxyTn8/RfBsj66p341k/WhakPa2R18cRgkPWeQABFv5B5YkyLGCtQEdElKRv
H+V8iXYimnmRczkXsosFQzmBppQSlRrIkw62tavvYnK5fx+8fjkulXWcw4UOgtvS56cVJtJZOMmP
VX+g/arh6+Gz8TRY6NZ0n3i0GfOJjIkcBlPU8RLL1YgDVkgESvvNYcDynWWwS3nJ2PkEzUQSgyup
3FpDplLbXNP2QDDJ57gLS9TVAh7vy3zH1kQWAyvqQTloYgIf4OTsOxdlLjzMLcEqCozJoQTE+Vac
W/eH917FWABLod9B6+NbDMdt8YBCCFoHsHGei8+cl5r15DVdi4T2AmmdvT6S2JV8LLjh3Lv5Utbk
ABkgMaBQd6SZ825ZrLD24EsJtQOJsbBvgx06X1wfiqcUgyrnLhLF1IC86/R04Vivwv3tr8TzC1kv
fswVqhREeHcHF0munryjxdckG6R6t4HyeFscxyZYfx48sqWpRFShdeFIm5LoD9wMCsclZIdSunS4
yC09NHTZkYdPOorgolvZ3Z44jyZPEAMSlW41hlFD0BobbBcph02H99cZYKgzRVZMmrAOdfCZNovb
H4KHpNdNGBPHuZCtumxk/PnOHpbOmS48fx+Xx4Ud8lx0ein+dC10RFKqRRdcM5idauiQOmaI4czP
zrErB7sceBsXZzN0yrcI5ktEgi5XZgkRnhTK9wWRufDCU4L5Gs2Ied9DBK8FLc/rdfeaOQoIG54v
pPSxiQ3dUMgXcb7QvKP0rRSD1qaZDyflApHya4E1wqt792Vpcx7U+dhDxVIosMmCOJedM5FGM5H6
uqN+34Fc7DX8MfTLtATzT5gDxDPE8R9mAWAij3EfpEE5tHTU8XF8LzC4oyyBm5xz44lg7E059emx
t3r6qcAngDayO8xKLJBtRL4ND2vOq0bMe2PY76NYigWyZZaLTGsuajVSetDOPpC0IWNA6USoV/aa
OGYaRu/LHWY0Uq9cK1m45TWwzZrmRDxj/Bc9Kvsugfi7eAsX5SvmPOTzSZiJAMb2hUQ3eymizKQk
Wa0T+87LnO7XgjyIH+gEPPs7DF8Vv3gpmPks5kQsY/84bCO+jPr58eyM5PAr9dFn27Twajn6zdrL
RI7+M7IrrbMgHkzsznt6MvDVTOdyd3zm2OTsQz6RwQQ9tMWwNY7QJXQiMBah/QVlb+3lgyOGfok/
oHYihprKBNSxn/WUqHTv4PEhxbKWh2sPI0pWuwtPIXqJbkmihzqRhHLVUBgHKJT14CRrG5t4+Wfs
x9qCF1pdS0V/FyWzvVmyZiZHfYT5hWgK1T9zGXzXauqfYmTPq4Rgcwtl+U48cfPhbI0Ms9mhxjGR
ecfvn4OV2aatMm2b5iLhYB2nqAlBg19Jyofdjrtuh2P1MtuzVYOLJbcirBsM6z5E5ewA7AiMxZZj
KbPexUQhBjSGrBiEHKxgj1nhxWVMmr4gGWh8+4UqEklapo6ih1G7/yWM963iDeaC8wNum+qfvBZK
m4xlRr/qWrTrlybdFOAfuRjIEUauUfPi1vnq50RhBk1GFAxPkoVzVdOFKZZEyu3Ol99PT51iiypJ
j+TsL+WPczi6WrLXeXHerIcyEc+AjDUYkT6oIFQ+fKU5Se+XMe8pn48kJyIYjImxJ9poMtgo5opB
85SHeMoJltgYy9+Ku3O4Q1k8lRiwybUyFo2CfkFn+I0dwzQ9Pjhn90QCmwNsMk8WAzd9jKU5ZgpZ
Tw7d81C52P3iVJv1azfa5o5Ui9WqdjtPv9NOIC/IHV7igSOf7cxKTzpIthtYT+m0bxsXz9Dt68BT
kO3J6g7HerBy+gjt99FykbrAb09eoHBHUxxOFYTBUvcC2+GmOqjl3YBXtjnrDLLrtKIXw1nXH4sz
eew+Y+LVQaTaoNYOtMfbms4HHt9myrZmmXmGDqPzVV5FBjfBXox8pXsl0mQcSbcfdpmt4dSphr2t
FOOoX3axsYJ2VQfvBaEdt5vfFRZgOxzvdj5vNFGOQZmq0qtaTXHNK/dJ/WqXdUGW3Fmu2w6ffM0e
T97ewkqbTh3h8GECXnhX7fPy0GMv9O3T4zwQVzydCDn35lhn9HZ7D1+3//J8i8PkkBjgqLuhONZ0
ncHJ6Qznktr5g6H6p8jtj6R+stZoiuqCiseDxzU8BkPMo1CVfYtjSxI4ecQHXKH3C4k93tAM50ax
9ZxOOZ3POf0++e9sN/4Obh8fB4rY8o1S6qkiXvBh1pHvGd6BA7Uc42J7q0wjP6YqPSX0/eUo7L+A
lO22AhzLuoYbE8vSLoIU1xUUiBaY/miWt/86JxoDAepPz1Tqu/5iDPR27NfDknZjt6sy9ZrCBqEk
Wk23O9t2XzYPfq3xAGc2Yv82bLbDCmuIZEtrKeAs9+YWkVI9OB+8Wdj5kH0ihZrf5PzUusf41wEK
gmVZ8l4pwYEPUmWUT7DvxuZ2ENLzuvE+XF+uiThQh6RDmtPzLJxTS2yZ4ByRLUZhkutm8w6QQQZJ
iDGHJQAZuhPZ76vDrg6ypzHaJbyYjwfUbJtVLujtqaPwdvKadYRkx8nnE1Hcjvqw3fvnl5KlKooV
ui3lgkVLz8f1sSf2li+Gc2XZYcfy3MhmJyMWG5Zr3Tbvc7tH/Q7zXBcHJxcq99z+Vl48xHLXirki
FgcVIo0AGWOXYJohsGPvg9e2xXsr2J4pSxMzqaFXatCcCmt0N7sP7QMFNVon/B9jIrZtShsUcTy2
sL4cBa30qcdWvt7psUrsAo63EzHbpSt6t9Hq6oPcuF1XAtXJ7crTvIqjAjKVDuQhDwV5b0HVBOoh
zqvBAV22GFN1iqwKGZYqWS1JI9LwQP0v8RW6SLCpxbRUdsrnmPZ9KVtYmgK2EKf0hId8/WJj79ty
l3oOl39xvmwBUs//imNQvjMqs8OGd1pIoBOF2zx8NBfqe4pVhZYTLDMS7IIt52n8y8f6Fsp4d10t
StaBLiUZ70Jv4Qn2+IBl9l9chKfB959G8S2HQfjmcuiVXqBnGYKc824ROWgZp4xUJ2xrA48eV+B8
NudbIPU5JlbYgsqyTiIIPKEdks6/YUCTEmhSTxnvCp4VjNM7HNOfd2S+hTJgL2ImqVNMmORTCJHe
ehiwa/M+2smOCDp9e3sMeZtD/4L63yIZF/AoHttkEPEBQTDTEPN+RanuQPLF0Wz+yfxHDBstJmDU
G0808HgqVuuLPXrIF1XrS0rXDHPHQTnGctV58u2sRlA0ORPocjDPey0f1d95TiLvd9W5HL14l44N
FeNcbEuVrqjC3FAcap6H0fNgQZboNdj92nQLBZ4Br71n3pn+Pkuq/kQ9oZYi1axgJQfDibB+Okk5
WvGQiw0TjQirp42eQgl2rcpkr/qo7D4Npq97SKc7nFeGZxsMhlRWHg8ovgGIQ4z6pc+3Te/61t+A
DjY27CMlLnPtClHOXl5iizaWjL5Ryq0zJk5Su8V4+eqwQG9PAfotp/Ax93n7J3DPkwGTulXrND9D
w3p12LyVDjCkWa2eV3gOAl5b7WyIbxgmtlyaWHTKOvtHrFmV6zpDf2gD/jJsUvBAaYIM8G2VZh2s
iRTmmxXnQT0MMjgyhdYuNPdYuRqWgGWLrA4PLcccZxvVNV0x6LYjbFljWfrBRHBM9AudlneAUf1b
ZYO+DPhvbT515x7tybHXhbGnbz5iEJ6aLufzzd23qXjm7Sm1o4k6F8Rjh2qFzqzk8/ZZzlaTpgIY
85Ci9AKycVQAw7X35n3qizagDb0obZYwxo8nwbstcDajPhXIvDOScSj14YB6IHiKQtWtg/Q+CJ9u
C5mzkKkM5mE5n1vVElPI2O895wx+quzIiZpn0xcTESyVft6ehkyhHyZc17vs+fiO/oy4sT+4S5Hn
3uWpIBqkTRC376TeTCldA8YUomXk3KNBqCAr6pMGuss5OGpOLF5NhVHPZCLMPHdnJT1DWONiXNvl
vR6zgYqhaBqI/yXUt9lsiRR3EminRdrmYGAiW2qJCeK1E3TZCjXB6AVHnzlDmMpj9OlltHEPKeQp
KcmeC5JsS/Ci3ja22Ss0FcK8ibF0Gs69DCEnbx/CW+vc1/IldeWXxiLpotWQ9B+g21cQiXbmH7nE
ENdXhP1q0x9AH7nJVxviNtU1YQRI5MivrN+OPkEYKPlkdINA4rQocb8hA7/NIGgobEBdCHPXDrjd
9UeavLtASw76zbr4hiqjtizphiKbTMiuyJIwHgf6/aDYXvoPCGYbcnnmYcY1/P/jFCeymIt2wYDB
IWog6yk0iPda3xtBdndGLc45ga7N2UUumgB3tu6BJxCPGjePPH+wkx/AGGueY4JukPADnP1rBB5E
RBgBvGGD5/PMXfLpoTL2qseHSjnUkBOC+6V+jne378PsnZuowVhjlQvn6HzCny8QJ4mLznGDE5fj
eS6XM9WBMcIuqSqQaUg4K3R7vS5I6ve26qyeS0zT2h2RFgPHUZxNfUwl0lOdXLIxrqpjVEEiTUfs
PU9wG4/sdtwZKJ5mzIN8TtVBxoYYSvGEeW8LUuyl+nD7E82+XlNlmEdYNS5nqUDemno1GNnEQnqV
yM8cYJx1PadSmGd4qKUxRgMBpNToTh5hDge7DH331zKIPR5U0Nvxx/WFj4amKdPEmBAjTK9KzFlp
CoS1dImGK6HwGQAQOSdHDeuGGDaJaEVWpoqSCjG0n2l/doyNStBdjtrcvzq+b43YRGJzLrTIHA2q
kbcuHdTCT/a9TRK41B/n/4++/Hm0nQhkAChO5FzWYpmOd2GEbP+mOKpToPP0i6fabNu6MZHEQNCh
EDMrz3GKuErINiT3DVgNRrSQhPciKtfA13QnhpD7obu8i8wxFDavWJl1Y0ZHHRT7TnQ/+qvdMvjS
FqbN+3z0vbhlKQxEgYHeyscecsJhaXkYCXget5K91dCyeNsm5x2QyWky0JSmct4cLZzmU448PRrs
vDPmGS3b9/0N7trXNjDt2yK5psKgVK231fmYw1Sck6NdG/vOnuLIi/JJdpa8k5yFxIl+DFopiRyb
SYuL4PSUx0DZVHtBA8pzG7x5l5vBEHXUj2VmAuNFJB36hbApwuZ98zUgd3nkbsnhfTaVcW56Qaqz
wxlneHxVnjH3pSqkdckv16/h4LegwghM1d8i0Q6oOXIzxLPP9Pehsr3f9TlTU+kE6U+Ni5Xi8cZb
d75yINg5NW5fxOftE6/zeP7VmYhk8CUCJWgpYn0wbR0DaD68ADW/sAbiifshOXdcZfClOGBW9Nho
OFqX0rvWLRFc9Tn4uH0L5kKzCYqp6k+XAC2RQhUNuHdHxU9bX8A85UJ8ttr1bTGz/hr6tbFwDJsc
NZG53nCMTXOUTXQe++Mm4I+Gzh/W999n7nLeirLe6/j7R9cBfzRdltF5FwdzqLf1mHdwJ4ow9zgF
CUUfWRCEJnfbyR/iZbweRVvvyGm9ReV/oz2eOW37fwGqb+WYK230pyKTFMjUQL5NRBeLnFGEfjfJ
MjmSjw8uq8CsTegKzFiUcG4mc5gqFjn3EbW8EzzTt/Lu8EvDXEWLVGz7q7Zj0FjzRy6pDn+8NLpl
mujoR+7tSpA2cU1ljCW0VoT9oiBTAP+3QLQgkWx5cT5hQc6F5F6wLWxZ/FdvwEQsc52T09hbqZyN
8FRxx6TMfv5lB10YKFxg1uh9vaUhc5+VFrt45AyiHP21IopXOlg+4j1gSOL5EwXWe/f55eJJdkR+
LZdLdJzuaWgDFwbVr48PcLnZmxfEUlsADeftnbevySEwGBAj4Z+bFX7ZWgk0INoGCxRBlyEtOHeH
/p1bJ8B4E50ImjWRfmOotq7WskLihV3bX8p9FeouR9jsOzhRikGcQe31o1xAKXiee2w9QjJhI+EA
C5uXnp4lRcTKtn9sl7kv0Zj0pn6hosCCY/p7BTsp4tyNVgFl9gkCG+S2LdEHDPpj1J/6hVgshfGO
LkQ8zs1PzULt5NewCGUksVaIWJq7d17HUOk8y74+/8kvNSbciaWrq3nrozLg1ApGK8kKxNEq7egk
3uJhkdyZpY2sWJo5AUAxsk05qMFKATPeLenGqe0TzyOedQW+tWZzmeKgJFKewrbwCQb3tcGGsGil
+JiuR32T7vH6+Hdh1EQkdZ4nkDU2mXkpLtA8yol3XIoZEeCD+G6KbR2B9tJxuwk4X9ZgwCqOEozb
CBAYqj6cD+mAmstSDFNsoAJfxQcvmzSfLpgoyCCWmmFT6NhTeWiTz3aXuyAAmScHfTjAbzDgk9fp
udIMCEEB9QAKUZRpuflnDvQaDPAgVS9nXRvTNcWhZ3maaLt4yMD7yuPE4EGpwaBOJ+DtFBpo8wR/
FDtVziQGDz8deucc2zXNfOPesbuxD4PRo7s3op0Dg52tDMwlAXWQsZU2Iqi7m8XXFqWcyNZdrmfK
wXGDQRgt6hpROOE4cyzrcNKt8kDnLjF+YpcC+d9g3GDgJVP1GBebyjqRcL+WS1v8qFFixwpTojn/
Lib8Nnk2WVuXZWuUOX2kXxs//xWvQcC4A33TQIQVL9sz72b982yYDH6kZXKohwqQtQZmeW8lIt4y
BMdpugvCf+khTzRjwAMzuZdcALsObWJM7kaE1DhB3uAYz/5NBjLOZ0s2q5jCsJNvzwbqImiQdJAv
4G2f4EpicKMbZFPuTrB/jFhd04zgP1qhWBBycZ6ezI2bZjLoYeRxrmRqMqKghN4ZUFNREm74Lbye
GR7emgx4yGVdCJkCWw/3zbonZVAT8BHJ3Hnm2a6LicPCOviRWpXlocfZXfykInDGUldwDcuOVmVL
6otTn4hOmhW8pY8wSTdWb9++1ddmvltHyiCIYFhVlF1gJkj2YERUt5UQm5QLJ3VBo7aIjnYEsmNv
QGOonLqxbQZ4UWP4EjTe4TMlcW2JAZlOkg+5fsStvyw972hbF6yKB7eysECFBFsVbys/n1L+vons
BuN8lMZKEWFPSFCusTBqAYbn9cOzSbC7zFp8cKRRo2GP2lSxBkNXTOzhvga0Ey/l2MlaPxoF3EHF
qdYKBgX9IL0r7Y9s/YEwhyNt7q5MpTEmPCKJV/UWpGGqhpROaj9f4J1wI9S5vORUDONxj0XVoyvl
cHUaBJKDDzK4vPFqTLNmMZXCWGmZlGk5aFf/Bw3+KTjcQE6Paha3QD7bgD2VxBjg5ZhJeR9BnxPK
g+2IlW+Ya7dpoyPihy/ELBbWjfK+1VyENBF6/VETyyi0MrokGv1We6cXod8qoTyJCJA+eEbIE8U8
dZo5lqBYgSia3N07FtIXA2n26gHSnj6K/f9mhezEgSEhe3GiHy7yk50yEv2Aui6tNmQ8/o7Z7qjp
ITIP3gks6LHZQLOLf8QIWehhstjE5gv0OsZEs5wjuuhtMaTijYWBFuPomvTl8svM+oPTH8K8h3ki
90lLb56zdtqWQDrWlOM/X8gZIAH78cRxQGebYEzVtBDdaTq66ZjbkRwELRXqBk41Jqhhrf9lWuJ8
S/q7/8SvbzHM1YitthPMvgR+YbYLA/egy/tFyzk8b4wjh70NqjRKrUmvIOKQeBtjXVEKskOCg7ut
0OzjOzm364ecXDsjQUNArEAhvLseZVo6B2fwwCObR98cpAVCXo53do5zKpKi9kRkrWGPlVlAJBqb
QWXzula8w1JbdwsRlbgU76pzW8fZrtipQOZWKH0vmMNAdSzujqBRDrYXnyOC973ov5/oNFzUsei6
Gjrtx1V+JNY2g7dE+0adD94WIWn+Ef3HCNkxnELVc1HsYetPe0CWo6MjAPRGAZgXOFpRa75h7dfJ
9YlWminGupweafzoiPZdYldHcgrUR2P5tTNe6F7Y/4/NsDztmNdU0GQdPE4QOt49YZ8DTTFnTh3m
q/wRvCq81sdZzqipcTDAEbdVWhYStca91++yyIGbh5VdqAk/f3x9cYn7512S72/HAIjYxKhAqxBH
+Uj2DnzNwLCHRy6AzPokpiKDEd2CvyUyBnlpDmf9pJpIJYO9bNhqrra0M9krfG78PavRRBITkHRy
rsYmlMIBas8ZBqgwPCUswFPAgaq5YpeGDlhJxaIXycSqyp93TE4OZRu1Kq6x6j/Wb9bD8HI6om0o
jN9u2/1cHfGHJMZBOJ90QShNDZLC/Z339tg+P1ju5ztBpA8S+8IeiMb1jGfuGmbeJFEyLZ0WV5gP
FolJdaxia3zUkat5EkhlHwfbBJmue3R+7ep17f9nlvODB15z/h5qYCAHkA1FFdFI+PNg08vlIOVq
JQKQvWj5SNdbk5eLs/mNLSBcbr/rRBMDKj+kMfAf1+WpuJw78ZqirbCSDDf8t+U15C0mmfcAHpvi
unPw5fdpY3oY+att8K8EIUKt2595LvTRZSgug4VCMvSrGUzgLe21uiuHRET1LFzL7lFFIRxetQiJ
wZe1oIuYOBIpmDC6/5DIfORWvKTnM1Z3PBb3KAwbBvhWkQ5Gz9PleQu/+omfaJnxdX9IZG7npRey
eIwykZYi14oTPVLmM6RbuMuN5zyJH5Iork9OsywOI0h+c1hRj/zs3Tg68sdzYHeB9fiBd1CmBIM2
ukV5r5Q682DosiRbqA6D4gkm/FPwqZIVhHkFDEojZ6+HEY8r0Om4WHVvELyQmU2ro8jKYFLg6Jsv
JroC3opny7ezsz2EAZbdgBLbTp7qB/twt3N6XtpwruX9xy9kPkKfHIYTVmLhF3ZLFCawqmINextP
fuuCKxBHYxPbXB1UotFdm+YbGBl7Xt/7HHz++BHM9znman5IRBwT6Kw1guFd1CQ8k2Rcd4ue9x9G
PvkezAOeZbFVnawS2iLq7nfyy+HR/fV1fOOF93OVrh8aMU/3MI5w7RJo1C0dJ7BaEI+jWhtt16FG
FJJgsLH28rWFqQJ4tD5WOK+xpwQGITwZeWBzq8ZzQc+P38O87XKOl1jv6Wd2nDf1ZXzTHfCwgO2y
JT1GHmnOKIwsTgJnLuabSmWbXoQmkptColLD9WWTbuUjaAET515d+PHqjDQBNnMl7oVgcQTa95rw
I3YuYffGg7ZZoPn+6mz3S2bEydky8TMuKCIiC+Kfgsg7Y8uqhdVrHBilDvsNC2MZ94a4Kiy9OIp4
n3Hdo8zpHwIkJriDbvOYNlGKiRzkLlFPQncV5CEtXihEipEWP9sCxjkw0GFDubjk7hq7HtYtBRlI
y0HGJFZ9DQUrcnHzZWWPQUze7rykJhpabzZFQSoHTmrt75Zn396As8nuUtBhUYSlQT1K9qadP/+b
4tUPa2OgrG6q0Up03Dng6R7VK8x4Ybce/93igMgV9CeviZHlMVgmcPLR9iLV5BDFxIy+Dk6ceUn1
e4hIPDpCRrBOw1pe1FeOgc34tD+0ZCCsqi21FyOcP5JRoi2knvqhpugSHSuPd284r5fKgBgGDotS
MuindujiUDfGtP6KhnNdkPg8yKS/+w+7UhRdtExJ1gy28UnohK4ZDJxqcfEsUgwbPfothobh/pvz
m8hhzs84SxFOD3KePCfKCLIkInqHqV1yBM0iwUQQc3qDch6spDnR06MPfL7svJcEr8FtMXPdtXAP
v8+NQXZkDFstiiCms1vHu2yUMAK544q8L/CylCRo19fMRbHmJktmLfFbMjtqm6lm3PcdJJ+xFu35
M/Lij4yMZ7sAAHHXsM1euokwJhDodHBhSBaFO9lt7BTvVgSYwfKkHbeaPxOfTk/06q1M7ndR9wnW
q0AvhaxDCY3smvty8nkJDN7pMfitGZGmqTWkCHfwrl4wDY1+F7Rf2LftYy6l9UMbFq+tExhgqb3r
hu3In5EDPm21xpRytxCc4IO2uqR32y1H6uyTO/lcDBabcnkshpSeYW8Xd+aq8+R9u3HqX1+C85H4
3PXVcyWIH2oyLuTBPEin2oBAkBJITrPuOrL76t6AVdy149IsLk6UYyCkaUrRPGhUFpZSvR6Jt4hJ
Aa63HTc/OEfA+EMtBkTEMcMQwgGiaqf16JbT9GhjsNgiup27wsMhDUf7tP0afwW70v8yaOsQ5xWg
Em7g8tW+JrcBW4YSy6L2Q+PQytbfn3gdaHNB/lTJ67+fiDDBwnE4thDR2dcNwIi2hRGj7V8B+DPt
Dx7VzbzrhLyTichalCSTuRKHXBOaAbMqj/ryVJNhXX3m68Ov9yRYtrmz6+4Q84a0oMk5ybmWWF2e
yGUuxdnoMqluITdZhfvTIxJSyhKJDHuHJkLOBZxJ2fwQxVwHMT6f0kaAqJwUj9IG5f7dB+eKzyLy
RBvmFuRRfKpNEyJqZ33XPxsuRuV2QeHz8oXzIepEEHMHzKNYaJ16gWdwCpCYPJD8C1UhzO3RHkLZ
PZlEeji5nZM/um6NGXRP2A4I88kvXk/z3FVQJF3E+jQUkJCawVWZ2GlqJGKk6SNNRtW5rRyJw3OC
ZvM+iiwjGpPwPypLpd/kedyIrUlvm/cQ9W6Ept6Tb39tBzShYASY8w3nnK6pOOZoFa3KLpcK4nLi
vL6O5M4H+3RBNr8CbsfQbAg6lcU4KsJFwCPeUNUQA6/3d48e6K79KFDBcILkOdf/mv1a30fJBp8F
Er+mVvzfUer2+QBnCJH2Y+yfXVCsfmwTXi7lGtuxUDnRkI0zCyUaERsYuN8pUd7ycSlIbopd7Usz
XLo+xvs+ySoimyWhLEO6vtw6SOV96A+gRfsdg53E4XzdORCY/h7qgkzsVTZPwlGiJy4e3FMT+v5D
Av7e9xf7glbIL7uVvX81xKtPZTJujXBRMq1ocAbhfp8gSUyeN0s5iDYc94mnGgPhpiIcTscCYnD7
OwmrrdLztpV/x4ItnnzLWN0+SZ7tsoz9hqLHMTrscPMfY0IXoblWZi98n6AFHKFeaWefwPAjl6dn
ztNQZDSkSBJNBuvMafaoRWJvSIRgRQCzMtmDdA7TjtWZnI82SjM8g5nzSafimFM99Hidmgbi4ET1
q3NmZ4G9jTDGtrh9nvNX81st5iGMjKrqG2qYxsMODYqYGL3992df2qkizPMnR0UKwi0Bijhn2U52
kq/vl+ob9t4H8R13uGvWx56KY57CuJX1zKRQg6W4hePUanDxYtu9eC/HxbJ9Dbjj43NMi7hm3yfI
APchG0yMSEBBFKpLB+t/sIOIUkb693R3gE2r4wMx3Y7oLu9s58KjqWgGxy9yHstmkUiPTxcfzzGW
N+YD0XmmzzERtk39VJmNUtU40nY3OCCnQIMBB0JmI+eJIgZVdAKPx2aoLyPWvMCBoVSVIDi36TDl
g7kCeQR28/3eYVXzB/fbzdX8p9+O7U5X+vRyrswYB+h0roAvh6ydz3Pb54rHP6Qw0FGOsvb/WPuO
5ciRntsnYgSTntukKS9XJbWkDaPV3aL3nk9/DzX/jKhsfpUxPXehlSIKBBIJIGEOqi6DhjzZr0lE
safZvxPpo0jRO+Hb83YsXng7/+Lv7u8fnWTLhIMxFHJlQp5tRQn1dlM692qggoCa6zvn8FZLBjL2
ZqCuoqCzhoXqiaZKKwc1JZd2tGzxkcz1qpv8zjJcHnzfWreptiTFGJOuaaROMxMyuzRb9Hchhiad
9nY/EofbarZqgRdsMZbEkJIG+zMy6MazHTvVVrZs4JZxHgerUd+CCGM8tH7opboFEdsoqfhD257T
bxwDPHuK33RhQYIxEp1STElc4Xh66MLWdy41LS1jp78Sa99oXOiXdW3/pMeai7IQpao3cEaop8kH
si3uitQqysIRTDtID8PkdD2tXDO2AawvFZjclCMnb++us/0Rnl9hmzUpWYadGTKSppdD7WDUvehg
VeaJ6danT94GMw40e3t4QDHZjlwV8FLaJXzGDNlu75Q7LaftDlE+tydn1WAvZMOEgVqaFa06RuRS
GDTut9NkIdU00nct5bh13k3RGZtjliquioBTyCQ7MDFWug3ut/vHfVlQLvberEHXRM3EKmrS6mk4
QtRzXuR02kUAO+vo5nh82e+5KI1rPXxLG8AOxoTClCKVC2qnIaTYdRlZyrP3jQcht5qZkFVdRm4C
2BYau+5ca/1GbqMc18byb2S73Hg7+SHbDg/KvHS3wqMW9TLUT+SfMdUeryvvuj9cEGfubBh1mqdk
JUEUA3jj061m3SLafWiQ26qcwZqr81tbefgjt/FJlgXZKBJSNtiGRS5qsc22N9bgW8oBbRXzcpE/
KgAvBPxRsVz4/MEjjewRCBiNLKfOzSnWb5mdjfz/gQt+tqqhmoIkE/Dx0LTDyFOVAT7hjdXsN1zJ
0Sw8eB9+UKwT25/fAZR6/fTWHeInNVaMoeQVbTrWBMmluSjn74e3eUQ1Lmz0EXBorTqQBS0mcjJT
s5hUGZydTpFva72jSGiiLd3H5vUcYy3Mhuex1vMiC4qMDYsqL1OnCtzJtHMzyTruAW/rDI5konhj
/5zO1znkHJ3MGLKoKrx8kntycftNtlXcs8jZrs09LsZ8hWk8CUkPCpVgj3cN8GVjbNDZHXhTg+s2
eSE55q2VBZEitxkkZyNNFzooEmMMEt3yfHD01ZB9QYmJk5oa2AVqPRAkk57t+aV6IfRSPubWzjhu
vltWfLs9J84Z0Sevz2bdbi5Is2FTq/ax1Ddg8vB6enUvY0mxSZFayTag4tyrf7/lmS3eHWCCqClO
C09pwC3kqhJLLGn4mB3m6f/z2NBztG/f8rfrWrlaeAAqxN8Whd0uHxA9kAsTNMUNXuhoT+ud8GRW
lrCx6mKfWPwk2mo8+kmRTaK1cp/pgQo1fQJ4T2ChX37alLv6zeA9Kz+u1G/+fEGJsSlR9bc81Ryo
FKhwuLN1fupe0JV0ylzzQX349XDBVsn2cdgKARqE8p3Wo3rFe9/OanrtQxhTI+WNUg1k1iWgOlS3
iZsB0u/541BniFP0cnBOlXNvWPwS3a+qPIlwQxt07ruvzc6kNdL2hx6RhrvX3lCl41BcfaktZM0Y
n6RqQ1Me2vmmklssuB4/WtCUy1RxX9kyT5yM/ZHqwBSNCbRKp3LnpRDP2XG0DGAz5xRDdGQDELeX
wXG+bRRACmG2BgtxUfoxbfvAEzRPmRkDpUqKpgU+rk92nHXsrba02woXlvtinHm6pkKMOSJogU89
EzwDyF7ZADYRqGvRtwI+MnOs/6qvjCFqPEIyWQexKLFOB/etVK2i2Bg3NrpSIyv8E4RtbWGEFCas
yWfsRk2Euh4QHeJdF1LTgofcesg2XdfTj3D3ihzZDZlFPSpqHs4e5cnO98FtHWHqa7e7zezSElTa
bCwEiYfECk5A3ExOP7ldsR8bNq59AWOV/NSLNK0d4abd0wFbX063tfUW0ni/m0HhnWS7L6jkvjye
uVNnnBBEZcyQnw5G1vkwQycb/bj1N54DW4NZWZ7jx/8XobDXEaxuJR3OsXNP6FWT3cLNH3vTMR10
TuHVdu7fMsvqNnu0gG5+dNbdw126adGR+hgAwwcIHZtpI97edA42nifW9mnoNwPnQb2aWcUaVm1+
DaGRn+0KCutGF8pRnC2VsMUAc7Ib7Dq21dAVEtrvzKd9hXXrh3tefmm1Jr0kzFzhoQvMhvgfhMV7
lWYhxcDH80kcAb6wb1/E8oTRel5KcjUqXFJl7nLpJyYpATZ0QWbw+faUPsS+RVJ00ymcq7UaFi4p
Mbc4DRsNSEkzJRN97oqVNVYHWe5lh5z0l+v3eLUPdEGM7RQCrnar5DGIHTCC5Jdu/Brcapc0sNud
levwOaWzxUqw1L5xbmRrnzlbXGxNpzy/Nxdo2du8/A7mNosBHt55NTNdBbbwkIzUKvYzitF1fldf
0ks6zN0lflYOqTmBX4yR3d6W1gO2Xm10y6F7+LZ5PjuyeKXjNXuxpMk8Wdom74JyAm9Da725EYoB
aNjeczHSeSr60YizMBulEv+fih6as7x5AeTgvWHxPPUcgFw7KCZoSKPJ13BYEKB5ezrFmMVGx25g
zm2tP/k1y/k4rlFj4oKoy0st8EDNqyim6/f7bvO92N9ztG8tzFseEGNRzLBrssYn5CLFO+EB9egp
sDyBN/G9NiCkLckwJkRtTanLjFn3ntCadIvWpN0DvfvmAFoJiEIHPiA176wYSzINJKqjZD6rQ2Pb
KoAfHtFffVu6gYr+W25WZS12XfDHNmEMfZJgAhzkgKJkutkBIxLYN4PmiOt3eLWEqGmYetJURSIq
G3uQSQ2IDATDSz5t9TmNG1nTWx/Yj3uU8CPEHtwMzlqkvKTIWKeG5EKQExlR46FCE7GAhgU8JpEJ
u78XOAXtVV1cMMcaqCKY2raflQRSVDJLhRCfrgtw1R4tSDD2qNI6AdsGJHIRWlqe1G9A3GmtEAtv
/8iTLQjN+rkwSNkkJlHYgZfespO73KoqOs/RHriobGtR/fJ8GKPU+IHeeSHO59B5FFH2/gbbnePb
+/OMHsStBK3q+YItxigJstBEg6DAV+k/iheChRApsWPRRvKEi5vI0zzGNAVB1yj6hzoc3NfbiZZQ
B1SQAW/AfT3w2GLMUynmJgAOIMTCBkrRZOcb/VHYw0zwCoTzbfnNqC/kx5glEQDRudGoc8bw1F3I
w16yH2fPe13LVzNPC6XQmJ6wvAgrI8xABgllZfN8en293WEMA6tOjw4qko/WIdhcJ8mzTCwCZBcL
WSfG0AwgQJ4qPGUlJ6jc6OZQRBSPof8oSI2xFb1RtbIpgtzTs0CVHboL0LFxnSWOOWLbXAK9HBoS
gUQQ0f6XiK4Jq5N4GrHuGVEx1ueZal01GYvkj1gkEwPxFy8qbwPfuHN3v+5CawPHCPAlCwtJ+fmz
1YhzQZMxTtjgqDSBr+EWY/zrtTuONwIg/nmx30fQ9buyf7LGmKahGaSgrGcyGN0ErN9ECxfLtZGr
8ixec81sDK7RYgxTWvWdkeL1cAEYP3nw6J776FtXh09uGHMUSpVKglKfTR/eJs+n0jkNAUB95ZPy
nN4Wm/ctP4pZN+6fNBm7hB1HFfDrwRXSjc+VRJuA6k7y3S/oGflqjm9ct7efxBjbNEmNFjQJGJyJ
ncLd9du0mibW/lE6TWRs0tD2URTL4EV339BK/fCwy7ZzNhx9fzn2u1kccqvh84IcE7cUhtJ7kwpy
AqKJ594pzsmhegKWi80htGbSdRRHZ3BkBc2bjF6IfZAlI7oxMMZrey93qY3EPuYWOVTWPNSSCqMJ
A6YI4rQFFZQSTCT1FerIDvbhcbhZ7Slc0mGUIErKXh5L0PnYIwOwkcsO/bCY9/3+HYvUec2gq82p
C3Kso4qlCTD8KcgBe8d2fcQTF/dWpy16WE7jPZoVdHo7jzLQh/plvCtUeueMxwpLUzESvM1O9+U3
4B1dF/VqkmX5TYzmpFgJXQb1fKCDfbpgwp5iHSyahmCRAUb60zxy7p2yZruWBBlfpg56LKPGLiH6
kDbxSJVXRAfpOyoMvXO6peHpIbcS97J7eACc/mBFT8jxqRYQ2lMTjawOcZyM3lionfFQ+tYswvLD
GN9UqIMgVTk+7KlCG4jJxxtcs29LAowjGrM2b4diFrV7qq1EpPLmL2RD8sLzRqvpjyUtxht15pDV
4nxP0bSKwUFkQDJ7dwHgrfjyI/qm0XxXYNz+qfR4LWg8Kc7/XzwFlKYf1G7WcRk7582bxLmur6vZ
yCVjjAGS0iSox49TOjy/Blj+/KA7R2hrhE3z3LTEmhfUddOUTGyjA3oAI0W9IeI4IGS5VO0eeE6S
28yHZsRHQ+cEsasR5ZIUI7dObJsxw0jM5QCMwdfXzAaqjWNuUhuTyxzzyuOKESGgh4NBzUBK3Dyd
3pRL7HLs6mqrzpIZxn5PaoOx8wQUinPnYLJgBpTg6MG6i/g8GsZ0mzNAv+6DhD3bDSxs3aFBh98D
u/q4WLDCdrUNU6HIkdnN+uy64+kS3P6iP+YOJ8ysvo/bbbThHc//MMn/sMZ2sE3AABrEqYVXej65
wFyELdzcIUSeB/d4GY/V+s6SP8Yce5LRaQMBfwDGuOT3PvX3SYDmeopa4AbrFq1zUdJ3AJ8Ld3M3
80+OLq7mMpf0Gas7T/lEkwT64wYdCzCKaFbFK4Dne2d1YCPmJRnG9upqo3tTA3XB3EtN/VMz10s4
Ovk/jO7nwTHmIjGANhGV4AVpEGzNpnELUMmIpq5dbBpr/44xuvv3ENsBOHdhLfpbMsfYjgKxetXm
oAt1gY03Xrqt+Fa/8cjwZMjYjXH42/QebOP+2aSn9nuzVRp0pUU4NSAPb+buGQ5va6+3JW+MKUnJ
ECRSCN6w9OCEZX85Db7zGOPJj7ElmubFRTE7y5wmdwoqIB+DazztWA98/tEOFq5Zraq4NWSoIPRc
dXdv8R5TA9MR4Z5p4XoHDzd7qz0oB+mAGQmOFDkcsvDNWqYKsPgwKQeXHPy9aZVu6B4Atcihs+79
P3lkrAlKxVJLJkjygErm0NBemJsobOSyAKH5ljaohvP3Ma5OYix0hAVynsxBFM0W3M2oaeg9+gAq
xO4zjGP8uNscX5zA+RjGqLkPFc6VYMdYxUIdUZqe5TpMtrtDayFQN87C3dzfD8RqbjWed46MhYn7
adRzGfJFawb2x8pb7GGvLXT5v8y7GnwXnV3YQX39UHn+iIV6TiS9QHYDTGI2GDCQ8LWXXxtA5hwd
jOTzRLpKzSCiocoKwYtWU5gA0oxSwYtnFk+TixQRug1oaX9TN3twiLZbyuFuTaRLer+JtDGUZH4A
AQlvj+RhTS9oDbdHmarWjejuLQwqmmiE4eVw1qIwTD/rkirPwaVKvvIpJUXQjdjpDKV121cdDeoF
79qvaeeSBHMb1agMiVwTaKdt37717pljnFeDoyUB1nlPpi+pCQgg5zU/MtCWgfcz5p8czJxgnxGH
3poFXZJjVEPIu7IRQojMqGjno9f8F4fAao/rkgKjDK0aDBj/AAVUjVG5e6PpHAEBRPC60nHpMB4b
cGSd13agg5f9M5AzA+uy0e8R+gC/gENq/mQ28lmyxHjtIBwTpLk+WLJhGBOXbICah6vEy6itPs2W
lBhX3VZlgL2y02yc0C1IakC0K81s+QO6B7KvzUe7XwsOlhQZx23oXV4hqYLjKqlyQUDH92ica8rm
bPKmCGK1B4l2btBD7IhoHBnrb+iRuH9/un5WHP1mqwpZUcqRHg4Q4OgEoWsQ/kLodWv3j9VhKwm5
kNZ56uGM1MYRq6c42ugDDQSrCq2SAE1ST2zJLobLdcY4hogtLuTVaGb9LESgdUSApdpvLd42h9Vc
3kIXWL+RZJhGxr2aMx7Pz5qlAKYSpujohJcbbGXmavtqKWNJjzEVShvHRjcbI/uZPIvvOa12t+hU
TTdKb00YL9ruc0Ify4Den39yrxrvGBn7odaTMvXjTNzusbtpRmzk2Y21UG7JH2s3hnJMJBGagtGJ
+qG25rVq6d3NFqtk0eXM0XyeQdQY29GN3iglwawhz6cB0IzuxbAfNnTYPP7khDOryYklY4zRqIsM
W2tl3DKgu8vb+of68vO6tq/GowsKbM5g6rAyAbulwcwJflfehhTDweeHefIEbQvo3NuceyxbPfAq
uxxTzyYOMnWYJhJBiOHmntsMyTPv7Mwskbu4FFv8+pOt/jgEO+SrUY3sLopqJQng7pDm4VbV/kc0
+I+9YsfZgsQzVMH/8CnIi2GlCYBg33znBZgt3x2r3vE8M8cEswO0MqDHBz2aI5rqLrw78/CkeVaK
HWKLiV4laNSZ9TxHfBE76bamJxr6VPap0gEvvo0RBPBuM1eOjMEo4niQAQkxqyS2XE/bwJ4Xd3/H
suHtPTp3/uN1Zhc+id2QalOBG4D45uQS+1Ji37CKTeE7mKqfPFPF8dHsjidP7dUykj7um+qeXoOf
/n18F1/yHWzV/4eLwBiQQpP8tBxmcjaCxOfTk7h5Nt2IWH5OvQcUxEJsnbxuUniXj00e6JU3ASL2
wxoj8+LePmyUy8bZ7z8G9LhIbxz3wqYLSiOUx0wHhz2aap5PJw9l5tzZmpFzz9t/wQkNDOaNUqZN
Mynyx9l5d/kR6QFeXWe1Mr8wx2x6oDNytBzMzyCgxeOxDET1F9S2zigX8HzLajZ1SYp5ocRpWYxK
hmuGni4Ak+FtjvStjyWod8aR0uML9qRgWw929cyLgXhQQjzjwi5/Qjdx4EsEjAIQwk3sarvZWA46
pPCCmTsrOI+YD+TkKy8LNi/QqVGnxiPItRYS1UiNY0P0QDFiebeh347Zd8Rd5/HbObkvZmR+7sTZ
KojDUthMhJKkujboOujHNEMHjmJ7IX3HI4DDJy9gMJjYBKgzoSDIs+1EbT11AvTa89LTXB1lbMqo
CTq2LM06iifGtJU3j+gcsblOnBeasPucCFKdISlBp3Kf0TyCd+clQSXasx92DVVsiuKq5VjbWLB4
yQieuphMwqMD5ugUyyD9PPfhuG87LEGDVxi282bZzXDvuRuNDtiZcrRuMPhA64Nw/Jn0lJfxYSyO
TgiAzEzAe4mKImE7MnOcqZcMYuQHyVHJb6TJwn4f4XskOHlqjRdFp9cNNxOS/UaMPVexmgqD+Mmx
iMQHuTSp0ZQnqa85QS2HJ/aVmlZGbig5ePJUmk90EumI7T2J5Ue0yi2M6P0nrtiHatkJXiqK4Epr
E5rUp4LcazonimbeHx+Sw8S2YWBITlNE1qm3mEfpgylNjmK0Fb/Xr2aLhonx13VGeESY42lqrN5N
ZBBJ5Q5Lbx9IGluaEluj+QcHpCk6MQFcpwNVlMmUlWCn6JI8OfZpTbV4NxhU7X71RN3rguoWqWQl
acqhucacpuoqdjagOxA5xq8ZRlJp+jB1RXLUI7QcebvC8N2wi+xa4yxMX1PyJSHGEMtaL/VSWidH
LJeyYnGfhz9FTeZws0pEAxwf+sCwwokNFEx1EnV1JiIFAYT1q5E2pr+/rg4rNAigBSWsrtFlNDkx
JqqWjTYSazE96krkZuV+NFFRmFTO7Vk5FyIRhYCCCEixD0O5aJGo+jAZVVNJj1kv3GtDbhu1Yenq
SzRsrrOjfE39zVcIhHSMbZm6oihst6XXGW2G9YXpsWmHmZ1SLzgU5pNdhAB/UZAwTKmYioEdC8z9
MbymivqCpEdS38d9YRl+ZSXhqTR9t1Y5sNtrhyP9TWsW3Vd1HkYt7iIRh5MlptNHTqModtH/e1XG
wg8ISzRBi8jzRyzOxgeoVucVcnqsNb05ZnKeuELViUel7nz3+ums8gMvhIVkyP4rLKBdlImZIHVJ
dgzFTdOkdmvuQjTO/3siKmKT2dPJqskKLTRUQ26yKDv64X1TAghoXrdGZOsPqCi6Aslpkm6wWA2K
n2oBHFt2tIV6+0bi3R/8PEZATEUhIlB0mJPvzL5qizzPjlXgEPWkZxsl/4ObD7P8Dwnm5jd6pIxx
BA76yVGm5yzZG+37H3ChEYJWddUgsshYyRhQcWIhg0RYTJYgwrIomiWqHAVeMy6qBhxEAJITU2OD
1SgjCHA6UKmJZvehTAXpXlVf9Cj8kzM3sT8K2QpJw36grzcFYOCFXvskO465YyrzoXTZ9+sSW7Mu
6ieJj6TG4jLqXV0qSSxlR9N/UJXHWlY3U6hREROgglA414mtCW6WmmkgLiQma5UT3aiQnDGz4xBm
u0iJLNxHkmd2MHWci79mlpeUGBvTEqGY/FbLjoS+9Jz7zuNi/v9CZKGWTkpQ6NlRxZpc5VQHTp2e
hoojq5WDwY4tqDDWImHQ/ANwYEElIplhBoWQHKfkFcuadiTbTmK4TROVRoTz/Frh6Ast5tqIo2YI
gQBa/V4ZQ7sRrfqYEJ42r1GBb1ExaQbUX1Nl5FZJtZALXZYeRezIpKXgY7Vp+QOzU5Kti6nHkR+b
jpv95uzK/iHHMDWNURDrWg5yr3VQ0xoJ9rRyFd+jTbVRyos6/FQrKo80jVzDPyobTbDr/mjKvgUz
YovjVuBJYNY6xpV/+ST2WeTnURqZkEDQHdrsOPW3gba9fsVWFB8kdMRw6HxHS4b0VTmnpJLNySjS
ozQCQdp/INXjdQLrPHwSYKLsPOnUPpgJ6HpNI3mXVXe96f43GjOTC90v9Uoea6FKj61x7vzH3vAo
rth1Gmw64P/045ORmdEFEdIqHRZzIQyRVK21JBI2Z6M2DVtTAc015GVzKxd+7sYaCRyg/CH7IYjE
DZUm3jWDmaDIJqlWm3Xxw/UP450gc0381Df0eBawYZyz8afQvf2332fuRSg2owJQ8/SoJZNjqvWh
DWLO3OWqjhjz5kMDOJkq27IzCXWstSIioqHZdGeB7O//gAVDIzNYAoYkVObouiHWfSHG75MAzYzB
fqh5N3X1EBYUmEPo5DDTvTEEgkpbWWmIsQHew2FVRojmxb+eQWwULMM9+Rrw9o5C9D0c9mL2Wmcc
WzB/5G/mZkGCYQIFOC0bK5BoMTKXFlYrueJ5NGqOP1yTlSzK2BSBdTYmYeGaFLHuorLFAyVsv4vN
ay0PHAJroloQYNGZRq/tiRjiMWcqxUbo21OqiUBki9+vaxWPDBOf1lrsR70GMkqn00Y/EdTsdfs6
DY6s2L1ZY6/IwjBJYMVvKTEukvHzOoG1M5cJgGvwSjCQkmBud9a1qtjNskLz+ZaY0i9NuCl0f8IW
cV531SovEl7wyEtouOnMk4Fkih6gnIx3XPE0dJh3UHnTwbM/ZBUYaCj/UGBORChUc9ADMONN5Xum
xzEWqe7ysr7oyvMQnyY94FHk8SR9dQpV2k2tLs08JTEVk8ek5bmd+Zt/50k2VUlVTAOrRr9SaNMI
0Ce9nh47P+nsigS/TKmyp7iWqYxtJ8jFioYdTepzLo470TPc6/oxn//v5AFRh/Wtso438Vfy2VhM
46AYKcLKAunLINiXnbLXs6epVzaVOGScJ8y6QD/pMabanwq8nzR42U59jIpfXcdxBav6jq2pf/PD
iLOW2inXBPy+K70rzy+cX181CRA4shUYpTU+Bq0WMYLaNoqMjFV6HARXNbB/TDwkOU/nVo9kzk6I
8+5XKMbXI5F9PLhy3c+O6Ri9lQlSy/7gaPU2QbmFl/FlEYQ/oh5ZBe4qZsaRm2fROknc+n0TIiPS
J12w8ZTRp93oT9vJGDuLqIJnibGqnTFSji4KOY/cqC7viyh66QwB6x2LSbE63/dtYkbmNvaaxLDK
Igwtsx14b7hV4WuIZQ0JCE0Yh/wql1QrqrZsYryzOpXWvyKxhWT+fdpDQm8oRiCwtR6ukonIhyRX
9CrNEEn4nkUm08pBa4ierl+6VSVdUGHe8VhZL6eSAiqFbzcYclJupurR+HGdyLq4/mIFw7BsGioi
JhmxhTI76s2+Md2wPzcRh8Q1PmYSjD0WtaiP/VlaceYMxT5TTkVhcVMSPEbY+4A8qOAHoFK2b2Px
2FU3bbX5b7JiHjFqJMg69tGDEeketRyT7KfJ+QMShgntQlkA822MrJQszyMjqLKjZ3g38qiGVBfE
gCL/ZV8ntHooJh57WEIkKoi5v14T35PLScjwnOyVyiXAbc4CQjFvgf0ZnLB+VlPWd8xPd0M3MKiH
/P1XSmLUSCJpYDv0JrME3zV62/B+CuOP3oi2Qfp91D0Ob2veY0mRuZ6JMfZTUafZ0RCx0NR88sqc
E1vyeGKuptEVWAwsgILQD9uquwPEOm20fWlItK7QW+vE0cv181oz9x/WRtVNgicMI8XEj8QsNnFP
BxHvFzpiFNews1fFu1yns6YXSLIjww5Ib/KbAsp9PulFCQWcjG0R3SaHdnLjmENk7YBUKB3ALRWM
cLLuZEzTKG0nBZZN/yVHaBmP/uAaIQFmGBKcvGayUOF1S7RIL+AchyBLX/SkrICYlgbHqGsnjiqw
TQgfvlHDCngdJSNFNnVGF3QZy+2FCVZBxYZVmt9jAZ7rR6EjSsdCJPdT0tBK/ZUavMfmmsEDc5h+
Re4dm7fm/y+ijDLK9aIOetyrcnSKKLDM8Fc0/fvsu4yCPCpvWPlmaGy0rgdRD/SMIT7qaqKdq8If
XHmQh33RdB4vxl2J2xHgaqIy560VlHi+MgSwmLb3jTE+5qHnlkF4KwdYCy419lRuBn3v5QNCDbGn
jfwoDZqlm9291rU0OxlmSZuYpFQy0a6Xe+3tv74TXz5sVueFpLW+a8TY7OIjIeZLYHY0xOSlFkbb
SOfYShZ5cFamL6SYQ8WkMRCF2zY+xu3oZiItg304PbaGSWX5lshbrzhqQ2JroTPEEdxPaP8Jq6aC
p5mJC/QB+blgNVc7MfGQKYGvrunov0uxiBfaTuI1l60oL/j8pMOYaNQLR7PW1PiY9qN32/RpulPD
8VJ3QL29ztEqJU3CGhQRN1QXGUqGOglqX0zxUfYzW1Vfg6Ci+aC516mwsCJ/HdyCDGMFulLzkkKS
4qM2WbJuhhayDXTKPHci3VvcKbABpRM31anzlRsx713dbDaKNGBFsjg5ht9aYq/vrn/UKuu4ujDj
JlwGC0ZbadpU6j0uFND1qLTzvJhGnNLviluCyQOmHmBIVRlxy9erMSVCjj4zgjsrGuG2yio7UYdH
rSrvU7F9wtYbkaOgqwQNeQ6O5kqdydzFwevLAC+3+OgL34JctcWJ5i+As7Lj4f269FbN0YIScxVl
FbGxVoLSOF4k4LdEwIPGOjPNQLIfaxT7y3Vya5llGYk9/CEposPqfhVlFJtRUEZCfOwjcQJkeho5
agFMvUQWfasZEg97zeLGJoE3YH456XZAwC23SpGhaziI37yiGewAWyf/5P6YMgRhyIpqsllZo5eG
ThXxWXW2R52ZllNFpfZ8nflVTV0QYWU9tm1AJg9EKKJB5dgT6zqBlbBGQaCrozCGmOA3wMLMSLoi
Inp8jMbKtJXxvp0zaX5xH6Bm6VynNR8UE/CClgJLjgYPBNhMqJZhd7E4FLBtaia/VlWzDdr67joJ
dipjNjegoSMYRBQFp8m8E6K860Q9g8CaqdxlRkq9Do9ujZp1bGUSen3Kpzx+mlJAeWvJi9RHlj8M
to4CRE9yKxtRtmp437RyiF++SfqqwKWkolBnAIPDjOXnKZy2CZomlBTzSzLth3MqASmYdHbX3FRV
DWUWv0dS/qrAVsZKyAkmVszEl29h7FLjoetc9NEHh3ZCZad1iU7FeCz2elt4NJmE1B3Sqd9cP5XV
g5cUoKchKQCAYOZQsjAo+qbHoZRqVFtFUOP1QcTp31t1BW0j/1BhxIzttYXR+iZCsmBjRrdavcu8
p+uMrMW0X2gw4uvD2kyMAuJL+8cQMZWE2Eus3g3/3RMNqxprK9DlrQCQmuuEV6+pZBBTnXfeSOx8
TtxKVdaiC+uoiBst3Qfd9+ZRrDlE1iwtuPukwpxTkQMLGGNayVEIVQltGEPjJEkYb6uiIYkddmQ6
6JpZfYv6qNoV7SDcILuFjdJCCcBpwYssI6pbmkeexwn/1hXo88OYo03qPMj6PEqOtdPdCRx/tno9
F1wzZ6q19ejBCKJtU8xorZb2OPwKeWg5vANknFivxHJdGVCc1vcd3weE1vheA+vWNAKOX+JRYlyG
mDVmkAlorJ0G15dO07abtpX8758/XzRl/ohFONzUcd9GPvRxaPelX9iatzOSmKOPq7YKDziZqApK
kwYTOsZtiVz33LPbRJ6lti7MZVS/mck+y79fv16r+vVJiW3XktJmwuHDlxO930/tQxRqf2KcFhSY
q6X5yNuPEoyTnYk3pLvLeYu4ZmH85lwXBJgr4qddFDURhEV6FdZ1n2KOM9XvIvEyBya+UlEsmLku
tfXzUUVNV4GxT9hMu5YTLwpG9LdOXVpvptrz7+vU2/imR1MYK0TxbfR4neTqXcUSbQUlChMBCyPG
HGYQCoHXRKm8xOah1iKqCrwORHZQ9q8gYkGFkeWkGcDQGjR4kj44KoOVR3afJXRQRFpIQ0Ynpcau
+frcIgAF0mlA+7imcYY3S4c8rpnWjqwCm0HFTrJqsGW0ZDWqnbUeci3tWScY/bgulZWIHKWOuXwv
YzmDyiZHu6Gbu4HwvWERUK0e7T74Icv7RHxuTprOewqvnoGGWFGVkYsA+P3Xux82EVhp53jcqE4i
3NKmaSWrVHqT00fFIzT/f2FkOn0QmzRH3ITWAUvV7/UGLw1/5Ahv9e4v2GFMWSAhOEs0sBOLW7TS
t5zYh535+UuZcCh4aBsovX7Mtyy4EGp0nkUVuCizPSkzi2S7OGutJkUJ5pKFmu03zlnPeO/BdbZM
BW0jaKJFve2r8PIkLWrEnfFRku4V3T/pnclxyqtahyTb3xSYBEKi6wNmEeADWjOng6xTKRRfQ/8g
FGVCjeA4KLxAer7dv9m4BUXGIYyZFxbjPJqSBMK20IKUdp2jtxkie59iZdBW63cREe0pSL7VJS8D
fF2i6m8VIUVKxFgHv5WW7aQm3eYlx6uuuu5/+FPZglAV1Qj9BvAHkE/aTv6dESq3jaJRJeLNJvCY
YUxcG7SDGc+iDFGvOfGerbxfZ0KqVmjEKRkgqnI/bLbXjd36hcI4BRYVo3iCGslXze5CIe+nGJ+e
l61VRd2myzU7GKddNpHnMJcxAeo158psz0EVHIOW19W/yhw2CCOnqmDHzP8j7buWG0eybb8IEfDm
NWHoQEmUKJVKL4iy8C7h8fV3QXPuNJlEM6NqRvPW3dzIzO3N2mxe2xwEQ5CWwZhmyhoiY1zluajp
+P3+MdcaLpG/RneEDAgSnJLRfpYc5UqWFJmPzKc9o1o+Asp91hA1hrJdVge00LVTQtS9OpzjdnbT
XvSCLNq2qULQ0OVNUr2jieSNdewPkf7t/uetXcLl1zFas2qLPIlHfJ3YZCRsTFKlb/cprDk0iObF
ZVOzCUePUWBKZyhpVWMWKM92IW3cJK69fpiIuIV3gHi+3xZq4tynuebRXNJkVFqqm0UpGMudh9+S
XrXDFBgq1TnAdabN7/u0VvlYwqwLGiIsGWaCEZJezWhiSHCfDOUtRwNhXlu7Mhy/pr1mz4V+VHtX
oqE7RtpHnJY8542dz/60S5fklxe+sEtmmUS5GU6Zjzky1TDTDUr3GFerN30tHtv2ORQiZ9TRuEsP
NSpExRD1hCJ54HSRE3XUQxOnZ8H3moPZVgverok12y8tgxmmuTQes0UcKWqHKNdwOdLklfFDfk4b
jnexGstjMYZs4HQmOkWYSm+a6gotLUS7ZY3F5kFk982zpJV2HorPjQlomSBwTUACCT3H41grZqAM
+w9lRoNJGbBGe1mE8h1mEjcTiYaHov01Vr/q8ZeizEQs0GFWHwS4lVKgug1PufzL2THdJxqYg0Ct
+/rxRTk0yx7ADn4nVrZRn0qzWBpy7X6a7VlGz7qV78P2QOOeo71XJQwZIBUL39DnxubF21wb+j4c
cOmB7Oca5mIaxe5KSgyz2dQxb4hxlY0uyDFMjgaOjAI7Fh5D+JwO9UaIThZ3roR3JkZTzzHVpVLt
kDZRsM+2to5U+ible+y73Ulp7t5XG6vEMIOFkULknVUWmMgshxpTcuAdmVp2PLgUK2YS8aNCIm+O
OTaIR4u5PYCXmQVd8kFx4SYN4rnm+ySQDtGPrtYVRyrWnB/p4mDMLVbpCJuyEIvy3hOMPYavPbT7
2hlk4f4VrmveC1KM8VLiXgxFQUZiQf+e0/KQyodAE9wwKe3J+A7XtU/QK1/7VdVzPLxVflSBEKui
y1O+GXCdBZ3qVgGlK5nYizr8pnFtDxWHyKrlRHQmoyytWqhXXgu3mVml1Ha4SSkyN2a4b5LcSXso
88Br+zNSiaSVRE6uZvX1LmgurHRhTQx0l+nAesx8i+5y+aNQMWWt5BvA8T/ff7xVQrg69BQYqIV/
arYLQhh6w4bDtoaJzsZpU059Dzeomp1GDC3SdiUn5lh9MBPZwf+Un1kkjqgNad0OsENZmBNJfu1j
SnRecvDTl2MDGwnNq/BpVfi0N5NpIraJtRW04mBlTms23S4wUI7VKsnOO5M0evZKE7Ek84+kyTYV
2il6yYvydDuHTjmZvNLW6h1bMFAyRr9xx8xj0lbMus4Cl9LuoW7ymZhlR1R1dpUETsD991y7YFnC
fI0p6SLCY4ZZQy0ou0BW4QWh4xSk+v6150r8oqjY+70kwhxIlcW2iUcN0/9R5dBin6On6/4x1lTl
JQXGc5SGZJDbSMcLlpktdz+lfoNddKRFnVfG8N99YmvvI6umiKU0qDuilfZa2CYLkXYI9w3NJ6Vd
F8m+GqddEz0oHaThPqnV59EkTVFMAx3On3iaF+JWoYUEToCZ+ame2FR2igbdVbwRQB4RxhPOjXbK
Ix2Xp1mvRY/lsLGb5dn/eBLGmKmBNBixYgDXot+bgmTrxVGgPMlZZbSL62JepkgxDFRRXJc42Oa2
zjlnWLjoho/R6K7j2eG3acwZ5i5JNGvGZGGv12ekV206p69dp+5HWdw0ZfUjjCwOyVXGRq+2qCHU
FtFhd81rvdwLqYJY1I/j2td0tNYou7hC5RCdzkhy3ue21evT0T4sGSh6w5xcE6sUNaibNsVwvtjC
FovGsDETpeLYqlV2A4KtgWFQzDuxPN3nShEJY465wdQq7ESuVVvVOwn2eCg29w+0Kqm6ifl0GCtM
azMZq1FILI2KGFG0BtWr1Dcahd7YpcRIHu4TWj/TfwmxiwdbdKwaQYkxtwp7QGg/utbwmnY65304
x2HRJuq2Qcw017mvGQEZcvM7NZ+irHZzPXTvn2eNExRxwbxBflG7GaBPpzJrVD3M/bCd0XGlA7zy
ByYTeAy3xt0qTDtcMqRaRPbasl5Ru06H9Rmm/jAJMLFVWP2KOulZpaiM58HL/WOtXSA0tmIto+7o
MmYY3BzyMMQ2u9yvKbUL81ciI3siNF4xnO4TWq3lXlJiVEVuYAxhEJvcTwC0Y8tThI5pq9FOjWrq
XiiaWPU60XanhmmPOQzrV6cHod0pogDsHctPhFq3m1wJ/0IeLr+K0SZCjKWL4wh5qJQ3w/wpid9Q
zotyHoDamjSYGpwJeNgYzVCZw8tDkUdoToQeSStXb/eLNRlaHqbQmjYGRAX6dNHntfRwX2srPTNN
gHJiIFAum5CYnRN25YfR1vtGFtykQ046ljhiscY/kAlMC2gmWqE+dyZfmGOqhW2BOmKOQcpZIVH/
JCumLXVYQjF2PDXJoyVfHw8NZa2pLeNi6LZ5L2K3yxInREIgCGbnPrOuSSHSfJjKR8OOLLFNO/Cc
SlGYtNxX5NFPNMkPgG4lNe0my3SvylJOD8xafIReMmwGRxM0OroZpaxKVK3yFk3QUw4oLb3TH5rx
XemsQ6QdFLQA4b/aW6PO0dDs3pDPhBv62GQd808GYEcY2VejTB+FCGO2WoSsUtSegrh5LJAkyE1l
o2jI2M6FnZfJUayHgz4HJB6av1A/loWObKTUJNFi1Z08JfEkG5jDtaZ6P9TGlzxR7Crtt0bNqw6t
cg8y12haxtOi5euae8CTaSlpmG4o5skfreHBQHNgP2lHk+t7r5BCNQZ4QSaa8xHWM+9ZtAVQ+Sc0
mpvFGxby2bQbnbow0C/wep9PVwkhEoQjBIgvTLFdn0mWKq2oDbxgLR01U3sq8t/FtBd048+DTk3E
pAGARCQJeQ4mO6c1Zoq0GKYoVEHchWhrzMUGqNccXbyiJK+oMFnIWh2jxuwxOVEhbZUYp1gDBnT5
Fy7rFRVGiyhzG2FvMB6n74XHHj2ZuvAiC+1SICza2AmM1r7/SGtyBooLrI/1aQOYV6qmYdDiapng
MfSOZHpmW+lJ194mHRa9ckvsSivDntTilxAwcxjQ2d3/gLV7BXMgpY+8NeSd4fzSKoR+KEXIuTqS
Kv+NQONvwH+0SxpMuNnoqIzIHWjkakVQGldMlWg5p8azehDU+FVkAWBz2P6OOMtQi6wAZpPIv40C
qQh6Sixes8WaTMkiAExMlMZRImduq5trsa/LrPTnWC033aRXJMiVX5VYPwJRi3IszSo1SZSAcoAK
IshdS3CXqKNmpSZmQ8J5R+WWhHX90imRUxS8zSfLhzOxmgboEKhadMdgQpRhfFEDaGOshqUfWa/Y
zD3nu0Q/GMNWSThO+dozybBjyNYghWSxoyi1KFeVHgiFr9elWwTtHvnhY9orz3/O1pdkGHUxJrqF
gmxa+s2MSGmD9R/WwJknWSTz5souTsJcmWw2I5DOk9If+oxI/e+urv/qroBeZqJTBhHgwh8X/lPX
RGJpdDiEXr+BgG69iv3v+/e04l0ss+D/JcEwtDG25hxjEtaXMIBM4qmnxGpntCe4aTwejFF1hLo6
CLn+dp/umsePnC9mhCSUVjSkhq7PBpD4sG0NDSAbJVU2VpVXmypWOhIHLXDwRROqF47WZhxl7W1Q
DIwgV4adFonimomh7lD6TGyxmgBaef/D1mQOo9gGur4x6Yhmc+a76BANFrK2vlxPG80yEIzM3qQc
y5mXF1vr/sZuGmDgLW4dTPQiKhfPO0p9g4AAoiAl2m4ya29Od0ptusZg2WZriyilDrG1BdKPHT5Z
reYFxuBMZfw0mKMt0xdd5TVLrbE0gAkMTIAAHgDZ1OsvohPQI8K4LP2i1mpiUjW0IzXoOTZvTQVc
UmEEhw6DXPYKeG4cGwr9STVbjoAEaQZT5d1/zVXzCvuKIUIFG7GRqbk+kVKWcizNRYlk0G8DGzgG
tJlV8VKkHEQgGB0qaTvKB2yGtCvL2On1+BcqHL155gJ5hkGTz5H8izeuwjzR84KWKF3uJ3mffzRV
RTgyvHafiOsMhCIK9jmxeY5pKIDy3dV4tUZw4mwz08CJRk4YwiPCPJo25oCOMHCQEu1t8L9M7N+T
eeB6q0SQbIApAmwnYpDr17LEoFEyYwSR6IScgF3TY9EPf/Ek6IdBEyiqTbgvRvNYQz6XcHkqDOQ3
JTGyY9Unv2QNE4nZ37gL6JDSVcywKiYKBtfnaRLA0LVtXfkJbTZJIXyf5B9SHh8gvPf5fMV8w0Ko
CsQKVTTsb70mNCViDNyltgRKThsQqxI8oQ33poHQIhkcLf9yn9zKO12RW/TIBVcbbZAjD9aUvtlN
JCi/SSnqTGX953oCE7mfhSYTjh3bPhuMeS1GgQi+Rk9w0TabcBtrKceKr7U36CZmGJf3UTExuZz1
4iyBGIGjx6ryG8HcDJb6FIWvVRcfdYyvzk3llOU3tNLaRUJJE2D7TCHYadZypGtF8aKcBhTZTxRR
NHhcfwQGKYos7prKN8tqV1K6L3jQuyscggE/5MTR2rloI0a0ULXosi7JKp82GqmDh0jdhGFBlDwi
wcgzbSvHQbIabgXqZIphsgMghh4WppFNFVIjkjI74P76Q4sihGz3+XDtUKiqa3g7ELnp6R7ULpjn
SYa+sFqsBqrlYqcPReL1hSqRoMKcnzlHKoctVw4HXxwVJpwOwNksLH+Out/QA6TN17LKTecOO1MS
+S9G33F1Kp5qGY9U2LCslbCWxRqtChMYlrlpKyHdx5El7NVybDgSsHKJyyvp8jJMY2gsTm5BxQ5J
XdRLYvwLHrZLK3u17mKiz7riFUVsEaNsFU7SYO0SQRBZNAPFIeCpXjP82FqdkAdF7WcB/SZES4u6
FWzuc8eKlkLTPQbekanD5CMLhxgHmkjHSK39qDmagN6gFhYlYPzjz6kgR2Z+NliiS4oR3VQLkqI0
EuorQM815leUhKng/m80GOFNwlFulCSlflYq9qbG/J+Uctow1h4EnQOIauEtWTqbAWv7SW7MIaaw
isnWnOmvPPmbIW5ANWEmDG1yeBM2yFRaSaOdUlFMMuub0BAcqQ7drgu2929r4Z3rwAyHEJcst4rQ
AoDG17xVlLSZgeSJIF0Pfap+6BIlFLtR+5gHuMmjtIjWhe1okyqDdY9KjF68GMnXPMCMnf6YCl/v
H+j2bXAg6AE8DYK1m7dpEkNvJ6WHdf8uTaTlheS8n2fSDBVwncIOHpEvpIajGU6R6hwZ4VFgXC61
1uMw6nCAwW2wo+j+7dyKOUIV4N3DvYLRAVru9SOgYWFqKx2fT4ONYRWkbd/MiKMjV2kgV4usgQLG
Yru4xbpAYjg08AL0ZMZvgC4W5df7x1i7I+iQ/5JgHWyZNmE96uBacyJF/wYAuvsEbpkVKFRQuItY
wGCyYoG1OdGUqVLpp81ISaSLnU+lClX5qkrsURhmjp38dCmu5fCaICMd1ThgLAlQND7tbXPaVJXT
vPa1S0NP2MfFUeo5jMA7IMPHYVGoo4h6pa+XgWKbah3sxlz4WohoTFVoTjkac2Ha2+MBBQIz3AZc
/OVBL4Q/D4So6JQZxxOUwSlajFqp8AOkgbpy/7NWWmeUSoEE08DRb7cGe7lXNLiIcK80jI9fE+6D
OTaUAFES2nbyysuL0MFOgKCJ7Dg93eeZtTMu9YMFUx0DVCzaOUbHkq6Q4WBZBvVzoN8Z5T7A7gYz
9+QgIaVpEJ3n1N0KAqYLASkEKwGjrbMr4sq0VODkiI2vKL/aBWKb00q9cn1Xv89cXyEnxpAq+P1h
jJF4eAhIEj6WMUlNzuWt8CMMHa4NHgh6xVgoiAWi01JmuYFT/3PIHsALGmbycm4iafVACxmAa8PP
YXef5HmjGfMYNH6ka9vKAC7KuRNKe677faZx6oLL5TBMDxMOQnAUECuxbejlhOhZFuMWtjUmJWBt
1AjRxNf7XLdKBHtIlrzngvXCuFS0FObQVEEkxH2VyVvfeVnzdp/GCmeb5gUNxqUSsPe+6MKsBaCM
aJtZsq/R3DpiTcQUi25U/VKGlIytHHMillXmNg24vPC1IFkM89FeDfRpylugjzwXxWkYeDnjVaZD
NKvg55HJY7cvZWaJYbqyaX2xfsrGADma0YFGGmXZvX+BKydBfdhAWXbJFCo3JylqUZmGsfNjQDi4
ylD3u6aNLZ4RWaw3w3Doq0HMiso3OqBYq9UKbRRYndr5UzHbmZW9lZF57CXJG9KW6PnwPHX5szoX
ey3e6OleMt/0/uP+SW9ZBW1XaO9Z0GgR97GKHvYRlU1d6YGdEhRuhM4CLxFkZIXlISBUTjM3ClGa
x2qTnTZO+e4+9dsHBXUkDjUstUAuiZXutoJb2NZm72Pgzu6tmWTiBuadVDonJLtVI9eEGHsm9WYR
hIHR+2myLTJvqLwBoz3hUdB5b7rI7/WbotIOw4VqI7CK4aRfG7AmDqjZ6P3gt0NSpwDxzuq9qBSm
WwA4145nIFhaVh7Y6D6npBpDyRPEptzcv9dbJYOPwDQNAl5EI6gbXn9ELOV60oKD/XwOnDEEgkQy
EoGqHIFfeT7kZdHdA0FB0ZBNQI9BUEzaADhGc3CTpyZcRiX9qCo4ZG55dIndAQCKrREIfrTlMy6c
kQa1k8xIKVAFtVo8VEo3HyMBs05Kn31rDaBy65PYbNVsekEjusJxSNjFiEjUAqYV0zmAmENTuMEe
spr72RxLQ/I1ABdNKpZhzecqO2Y/h8RJD9b8PMkJEXs76Dwt3bfP+KHNFJz734X6kgY7UY9tHgbb
7b2byxgzUBYxl4jM/3JhFxeSy4WGieJI9uOxqdyJitQ4WUXS17YWaSUG8ypUdDgqcWVQCeB6APJZ
Bibw1Gx5uO/krG+zGeuMjJ4oGD3LLSyiNEwCUFOi1pZTZoY7zYlL9T9XxyjaYmcIRg+RCMOU3vV5
QynJyiaTJF/JBWzBS3XNb+K2Pt8XmpVbRTMQOrkQPgDblM0V1Rnt0f8e4laLWNqJvU4FUmIcj3QK
Au0BUAQcpXQrpbBh8AfRRLZgj7J5sDqZR9PAolsf05UyIPt0YGl9z6hG82MylrHJ4eSVmAXVL+sT
LwwV/pvyX0lR10jKRvJF3clrWzWwzY1UigP4fCx4sx5yjOGMf6zhr2kyroiYBBodzFL6BMOohqfO
KbXaBgb5/bdbURFAiQVXohcPKCWmfM0haY2gApk+yTdytaf2rLVSbmclLRC3ZGld2ujXxd4Qs2pn
J4xmjKDlAqAb73/ErZGB7/2f4RFgQNzgOmNxmSmMQo+PECR5gxyT6YzAPPOkhBo7bY69oVNjjliu
0Vx8cICyIX+Catz1wQGUP4+A15P8cTL9SY+OEyqApFQsilUfoh9aCeeQazeNbg0U/Ay0zwHi7ppg
JiiN2gLL0C+K4UcUYVgRaJNyjhZLwE5uiyS1hbIhdUo53LsiLLACEH9YV7TBsP26Eo1kGo/QeegS
FFxzHNpvpZxbdps0/cQx4iuaAAAeMOKY/0GPLIuObuU5HE1sMwDGU/jc9hhjT2u304FFBN/kPs/c
epqwaqifIu2COYIb0Nx0ECraAxAOmwDU6Fut096TBSpyLm+dChLFaOqE3LN9eaGG9c8SNJCPvuqY
5FPVbdNq4HWKrz0Ronf8ENgChcHlWi/M0jC05ZAZieKbWT77otL9VqOwtWt0UnK0yjqlZVQYrbco
jSxScUGpgqSlSZopfpBp38dBe5m09kHog1/3H2eVDKw+nA+46MBMuyaDcjTKp1muoNFGBoDPGFqb
JVuyrWpx5iThFhN27TZizyJwgIHlgjViN+w9R6ImNKEuAxM+26MxylbqLzUV7bx/UgRhg///8dFQ
kYPWkDC1ZKjs0WrDkKMOjfh+N34t5oxYGG6TebAxt2yHKjQ4Dh2YyF0a7E5pUc1iDQDhOkCUVYyo
V9PXRB9TjkJaJYKOKxRallUGJqOQypiCn8cQRNSmE526LlH2G8zKjP+GEMDBIeQaqknsSIzVpVVZ
aLW+gGvWtlzk8HvCuWh//unL4PlRL8WqE6h1zP1dM504UzXBkk8dC1GbXHQby+jrbT/BBSJdUUvJ
85+TA9+JqMWhMoLA+ppc1wYUmG6R4WcG7Uhv9C9qZG71P4fqQN/Nf5yPZVpUYcjMXT0AhDo2/Eio
/YUKQNj+OH1jodcTmTVs60FTAgvvY2W5XmZCaPh9G78iaAlQ5TN+1pnJm8S7NQ8LIaDWfiYpobSv
r0xNUP4NzNRAUfGjSYVziRVHuerFEi9BsEZIQz0blkHFtil2QyodOjGoIkA466VlhwMQekOMtYtA
duY9z31KN6s+B7Roip2I5wFsliu3H4pZOUMHNEyTZ1tvHRY4Kv89ExZAXl9e1NYWAlJQUoKjVNIH
YDFVQvMghTWCVE42dP1UUApYtQe4bjYWH2qI8Vzj/uQkjuwilCOPVvFTmZfFoTAbjuCuKCI0l6HP
Al2maPNhT9YBuL3LxQFeQ4TKPBGk8M1Ap/OP+/K6SmWplKF3BB4YO3Udp7IWFHItA5koqWpSKDLd
SHD+/tj0ASb+s20b1wffkuHxupLasMoBEN8aWeYkFsZ2MkFU7FqXRvcvToQREECvYA4EvfbXHFHG
slQMTQvPTo17GxjBPfA/DJNT0Vi9t8/lz1APUODLP79wGQC7O5tm1APqIsmtZ0xYJp5eRKZz/yw3
3A3kXihtDLAZIhKIbIelMACILwTokd/lIaGB+oyFcU6jwJwb6otSNpyrY/HxUEVYeADGGs2WmLBi
2wBQuU9p1kvyOSXO8djvavJ9d96R2iEV+fqg2fZWcE6cM7KZgBuiS1rz4ioFRaosuQTRaNc6Tryn
v/fbw8/7F8mI7g0N5rlGdKckSMbIZ+fjC8cZZvsmb36bceuk1ojTIMNve8dx9xjuErK3t4HLIcMm
jm7IMCLUC3LQWGi0P78dNVKSx5HsNj+efGI/bF+2Due+Pu30hQN5Q41xidtgptRYHuXgvEvex3F4
ftw9/9i4wuahtQH9ZfPY4NOe3qO4uLQXbDAhD5PWyzU6R8mju9n5iOzdbkeqrUsK0ruK/ZqQl9/W
jnNUNo9xc1RGYcyqOKUiXQgDqvnLDCYfttzTLXbo3093I8mB/v9PdwDuFXG8Mxm3u8R5fvrxZfJs
W/j607nP8esviC7eZUk9suE64yKh5b6bqS7I5/fWOXoNeXyOnOfND+JWRLIDsj85b4LHobl6ygua
jCh36K8NgiSQz8VOnDcPk//VJA9u6TSPe3sgLy8iedm+3afJtob/5/kuaDKiHWfDqFjItJ2daIf+
VHsm6k9pX/4Es2xD53TijX+s66sLgoy8B0OHS58t+TzYoUpkx9kG9s+EkzNYfuSGXy6IMNKehMqw
VK3ks2qLT8Hz/3ppjHgbpV4kCBrkc+WAG9PZ7c/j9ynxt9lm+2rT11Nm80gyIenNOzHyrQy5ELdw
Dc6TXWbI7L//sO3iaOxO2z36KrwTlxsZ43lDkJHr1OqQ5IlD5ezoP7e/3yRO0oDFdmF/n+1mM+aJ
qmIMxjscBdLYJf42X2VnH5Gtw2OHz/mlO/xwM26QhqLWz5Bm7Ha0jzk5Pj4+nnfP+u7X0xOx3W/f
QHY/EOcnLxW6bnf+4US2Ey0SokYRJFA+vI/OMbK93e6J+Cb5Gtq2/ZPDJSw44s2lMhpEarpm1EQ8
WuQfnI+Pxg7JSJ7086adiL09/Qy/c6+Wo7TYJgpKMfnQizoOePBgV/uXzGk2kYMyjPR7IsNhm75M
JHSSDdcocISc7U6hZqlkaLuXz633djxGT8d063kh2T2rzsY3Nr4t2bJD7e3P032dyZEMdlgqBEJe
meYQxe/nmISE16HNfURGu6AdgWbFYnqOzuh43kyeN0/Edd39y2+up7Lufl3wJ6NXDDOPw2IAxxw+
mhMWEz45obPl+Aj/IgTwEpF/sjD5zOj8OU6kRJFSBSf68DJnBlPunmBL9wmp7NP2dFLI/Sdih77+
TxD+ocgYAAzJj9K0UDxku49+pxY2HK/+OJHtiQeq8C+uwj+0mPeicReOEuBFzzl5cz4k5+w9Q7P8
2BA7c19fTqefnOv87JC91Wb/EGTeLFClIqz1BKrZ+d49P86AFXew6t6uRzKTHTb3EJ+M7rf4fb99
CSPyOyLZaQk9tvNTSmCjOIH9umn653MYS2ENlSqlDc7vpNtpIPkuf3F4+5/+hU//S4Sd/W7rIsj7
Fmcu0231RaMe2b7ut28d+d8O88nKF360KXdGO5c4jPY9PduB3RGN41qycyAsb37y0wWJSqXYvp5H
yvnNedQTd3D2e2cg234gHEZZ980BXPJ/cseiSuZZEc0VJhnPCtHw9z64iLGkwXE4dof7Oup19NEX
RZtEFQgdhJfoJejcgGzDl1MskgOH1L+Y8n/OxOiSagTMfZwszH98x8J0Mtk4Vkk+RPcjf80O4flU
wVm27ezhq/2ScKZnPhMTd0SPzcQMnZkHYhMvovfufXi786cu2xDiImx9hb3DH49f1u3cPydm9Etv
hM1sLDQ7+03fN6rzsIe7Ijwdfm657grTMHPDm4xqKaeuTtIKvHk4TPbRE4jn7TY92bgIIPcIlO+r
aY7mYPc6DvVQT4kFak4UEOnUvm1/807EY01lOfGFtKGRBYgz4nIirB7YH5e+8HN1wABeofJ0B5fW
4itd0ipR/x2lRbKPng4Mbhv61xPOvBiKZ0/Z/P3UBnqlf77S+2Trm+PHd3ImT1++fh2cbwjAOa/E
PRbjVQJDBDB06cL0Elw8E7GhHTuZ7XD8qs9C4R3hUhgt0llRVoifhuT9WO0+vgsEMT4cOmK4G2KS
bwl5jeAwTAQuA0ftr/p0SOprQEBYJryYI2qYTlMUtVQQIDTufHIOnN9fbODN0S5+nzmajiWYOXDR
4ZhbiECQym+J+HPa8V5qVXwvyDDKUYUODrTlGG9who3jg7sE1/dldj1wu6DBuFa9GQdNauEoOWk9
KImjF5P+YMZOek6O0aZyRk5nDpciowDHNAzCIi+Wx5E3rfNuEcxwjzYimi3PvKw7jhenYxRg3LUG
Nuvlypl61FleavRp5ry+bE+/eVnVz6Hce0zBOE7mHOaDquImO9BxvMjRfRfie+IdisN8bJVCVkV1
VnWcKcFgxPnl90DC7xym4DDepydyqfmqwhiqHCTejqpdv/Ykw0y16XG1+SInd67sU1Vd0JHTGlug
Q9CZNod3ffOR74WRFA/bbc27tHXn6R9OYHtcLJPmZaDhdY7HBE2wLryKgdQwudy8H+/yGOWQBUIN
OFtQqt1359HzRvJcHH5kxIWHax/eyu39x1o3HxcnY7QENhJhyWiFS1RITt6R3tw9Pxv2U0ue/K/b
zDZt7rMt2dJ7z8bojLSexzZA78Y5ftOFzWi72+3JOudf0M7Hify4h2OURZmFYYLZ/kVZwOM1CE63
2zyrSxXGtffQGByr9QmscO9sjMaoyyCeBB0EsYLu43B89HYtmR+aH/b29+n0FzeJZgcUzNCfspRR
2TioDyz08Kkt3JkF5tgziHqKaqeX9xgoML/cZ5TPYt/10a6JMf7MgCGCXkprSPXhHekrJHZ2m411
Qs0E/+NYyJVM9DWxhYcuRNsS+hqg4wsxpDjJ7GN/VOTsiPvQdEtJiEduYbl7Z2Msft2otJ8HkMMC
9taZbHlfE6AGO8bRx7DOWRsRw9gc+8yjyQh6qBZTmsRUOaNjLy/cErPjg/iCbl3Ou916M9dXyQh4
VMR5Nko4m/OOyAggL7HbTN6+cF+221ngur23+uuaHCPdUiJY0tDhWIf3o6iT4pvoQ9Dun+nWhl3T
YMS6oH0cDpiCO9eD471HtvokYlmUbd+nsmL+r8kwwjzRsTQBPqKgOnEQgQLkliHJ7elR7exOgsPB
48KFy+5xIeMCGGbS6kIDeo7yeKTnVCDzEfkwrpbicB4bBU0zWmSp/PlE+S/6ymO45VruHINtk6rg
Ysx6jddJJ/IOJoAAw3P68d47qptHzwaHHoe/2fhHsCx5rpZbO77F3yJveCp4Sp3zLgqjHfowbTCx
igNNp/dDclYHRxe87K1CYuHA4ewV9/aK59iwR9BiI59N0Ho7OgI5kmDX2wixXgbCS5mvFN+uSTGK
wYjkVjcDXBw695OWdE8R6PCyQSv5yWsqjD6I8lJtSxNU3o7v3dvH5FpkrvadQ/UlcHxxbZ18zQh5
EL4ejgfh8Xhw7PoRdWNUfv5Xe8miDehxCXjzcWH8WCfd5heAr+BYbfl9GDyOYTRHKmZmN08wzION
muCQ7AwbmF6FThzb4bA/RxcqjNLopCRs2rBHjpIcnKon6DX/kb7wVBNHyNRF61/Y47kBAOIwLGyp
kaNjbizy8fF4JpsN1kZH5I2jeBfOu6NBVMbVKGgQpcA1VM7vY+hqhPqORUKgaLjaqY+O/LqHyqHH
eBuNXFI5AjgYShKPUb33UU01bEd6spyOl8BbKRBcyQM7WCfWciNmy03CqAQfcLlL4j3uUNYJd/HO
R28Q11ry7BgLyWp0QRvWA47nQB0/Hkl+HHY21/XlsQijTsKmNoN2BpXOHvb5RJD0anNChFdtA02J
QgNPLXM8DbapvZkmC9jk4JL58c081ShVddxU0Ergd/1cjKtBo7INhqFZHPp3Z0bGa3SCzTGN3Pss
z7s8RmHMWM7YDtaiJXMyHwrOr/NU/c1YWhVRse9xivyt1Im5jyu7MXcqZqk966vFs2Gch2ERlIum
mYDo/3lnvSO+WZ78s5OJvG22vIIzj7VZELrEzABjpICUc4RzKzmeeGy8+issGS8puJLtv+IEFum1
m2iMbnqQ0tEz8K4DsRJ/j6hyNWQX7sUXWrjjpob4/uaGQzylwTa414XeKFMFe6KgzHH0ZBf9XDEi
ovxouNam64ktk1e7syunOHKUMce+sOs05CLt0nwxZVnrqrN9FuzMdLSZFw1xX5JRH1IAl7SjoDMt
ghY5CL+y/0faey23jizbol+ECHjzWgVHL1KkROkFIU1NwXuPrz8DujfOJCFsYq91Oro72kQwUVWZ
WVlpxjCRs0SItbCimVTb/UlOQhKuHPpY6DIBHTsvO4xQ1ydpP7wj2eai9LaYcJsp8d2Lm7gQvsHk
WT4+wNAUscs+VTIGc5vFKvf41Q8uzekIPqb/45iVIKalL1flYOq80dYGilGDYdiVRB87rJlMx/2q
JnFHwad9KI9P5heJQ3y/GTLCWi0F+oiBCTNKAmLbiq4uiR2v/gernAL5upEYAzNq3EywLGUOpSwJ
9W/XXIqO5x0ycPEw/4k6wLRdOEy7oGjDHsFxTcEcwBzFki4FVfNr+SdjEuY0Glf34HAcndemezWQ
4iDfS3WU/yFt80/IJLbJ1bjoBgdCrmMXaElXMUXT0R4dR+vEsv/L98s/cZO3khK2wDjpEQVsdtdd
vKOlTp+RRlzYutEZ/NaCf1LGgO4mHJXlRJAHEACfXzKWAP5qyUOMm/Lo9yfOqKl4NeQK/H5IXnaC
zu33eIPZix1a8yb7bxkTR5SnTed03Y8ClB+aOWx2Jv5Ak2n1pdFkn/uk3dLexm2mmvQ7uCyY8Pw9
/U/8xDH1SuyIRQ3x5sFEB7SBCeCFUGCmE3n0Ev9ETOIaP8llT5TGFV5xQaMR+XA+o+nNtQw0waOt
dP2t6d8LyjHvcIF0MuJm/BD83WsHE4otQJ4HPIk8EmzDffTG/hUP9SoxwAfsPAf2Yv/izE5iiAUk
KiOEHcAuJ8vspFhznWZgz71TDuDlEtw3N6xANB9kLGp8g89vU1XrbV/jQUaHUdA9YqT/cMoK5Xpw
QmFAXhqHIsF0P7F09IlxEsPw7Dkrj0HkEiEx1PT1sc7MvJTGFhJAomCIYuQnvd9axXd6Ni1z/tyF
Z5mTiQ8cyscSfkZ/JrYHEeNg0P83LDZZhiphwoDPCx5hfUiu0QpZ+3e3oIcINUZ3f1hxmxNDrcTe
vsqk1TOClfJmvS23e+PSWM8LyjS7YGAcg0luhL2aguGHAHKWkjpD87CHlIGQ61K5hNUxF49ILOBq
AGUBFicAg9xvahRj3tmtXER3Fb0Ct9QjmkLajIQtQaJ2jR76LtDlvbOw0zNOFMBvI3avICiAQ5/c
4K7Ku2Jd8BArCiRt7KYDSt5ihD5qxOQ4ASMIoGhgN4FEd9p2hJmhyM1TDR7gkL83r86WWa+/ge8v
PemPFWfO7O8kTS6FUGrdIfMgqTA3CgnOmhFyeqjbm5qotDAfS5t7DmBCRNJAlDDSkEwZztMoFxEg
wLOFJCS7PDEangwuEiMCumRODRUxaVEOe2bXyaSxLihx6QuqOVckQccKO8JUjPhb0wPs3a4rRIdB
yLzm95+dXfnEtxGgK6wVr6hvJlQfDkswcDMNICqkguCFG7E0Af5yr62BxFZDz8biWShWgWbXrUxZ
gPvR4JRZmryte1orgB0gj/d77iGOvcb0F3QVs4nTWTS2BS6E4nDaGYlxo9nwq3zlEf71uOTLf/qM
Jgo7jvmO8FJAtMEc+/36YiaQky4XIEjve6rnH+zYX1C8ROQgr1w0VTIk/mjwT8KO8+grmJJzXViz
BO2kwKXjnpbu0LlI++6DJu4h4LSkihheO5eGu99Fpr8u6btrM0TZRxFp9oGReuS41Jk4/uqjbZh4
B6f1HMnFlPo58ol2CrcwpGf78ZnOxNg3CwNK9P1OczWAEyNgU5/7Rk88YMhvuo248qWlaG4mzLqT
M9FYtdbKknMhZxOsaqPXaNOa2l4k5ZkaUaJjoJ+sQWv8eHEz7+Y7oZNrLKjE2K0x4n+GzMEAIE/D
6qnzUXXoI5XOj2UtqMgvMNLEDSUxz+RRZ/l1+yHobUkCM6aSTPZrgRryNdUX07SPNURmJ/7WayMm
GGJsq16sGKOj+4S6Cz59xhhBDoSBe2BmSUCan05RMmXJRGnraGdBF0higcun0wdroO6FOVSr5lWy
ykuAl6dEFGnnhiAsNcOQuijQrYZT9h6RoiJhdHYlawmB4vfqAWrKgrQGyEcsFj9RKrbq3BjT+c55
yHW5xDBuvEpFDYwsaBOOIlNZArP9rU+QBzYJoHeM0FLy5K3QJSyISfLQOV9Z43z2KCoX16XLWh6P
7N7o74VMfJ+Mlk8tKyDk5Xr4a5oblW6Q6zI5nWtIbKfWztQ3O4whHFaYaXVt7/D0tl4b3v5jv98L
6/gJr/Ej0M/Jeu2bdL1+ph9LyZufct6jTxzP5ebp5/qDKzsSPlFHh/3np4bseaOnaGfe5eRs7ddo
mhrWa44Oho1WATCJLF1Eo+H++gCgWWjAMUCL4PTWHXxX4ovCcVANHExwCUv2YLdvWU8iOz0wb0s9
LLNH8k/cNOERA2QsHArNOYtqRgP5KuUL4Awz4ScO/UbCRJPdXAA6TAMJhZms/JK854Q18nVONert
3beMdC8F5Rd8/09z9HQbgW8CUmvAlrHYzPtz9PNM7ZI0Ecep2JTkRKQHn5gnYqHvaAt1uqBjZkl5
ZqZpEEMgFh0BSYB98lN9vVWeMnKC0m/FMx4VnI6GUrTn5Lpz2H+0JDVqQ0Es9/zx2Dn/lGwnK70T
OrFczLI7nFhBaKHDakqCsST/r6OvzN1186XpX1+prbeNnacwm3VC6VEGbVRGjv/5NXi/+Ilxg8+5
Yaoc3yEiEWSm60j3j+7ReVqR/poY8qv4yZwfL33GR96tfGKrPKtKfZDX4jnxyXsmEHkFFOalKHjG
Hu+ETAIVN+DLKJUgRNcO7/LfEyBzOgtFtOPjtfwOVu52b9pr5ZWJ0hV8I55VyzucnoQ18/VYwJJy
TqdNej9THFaDhOHAvldIBAk6JgpWFhH1bbdurxGhl3bBm81MUGBZMpgeABwGaITpxF7Yx4C9jXrs
HkbFMcPgGudydybMOCy4OVkKtahEn9lNT/yEfB+F1cKiZ7f1Rv4k08aIHXizpW40jhgNiGMVx8zp
GcHLbhXSp9dxxnp/efbWnoGs+cKZziRH71c/MU1EaIkfgI/83Fz9D3kNy+xsNFzCqRtPr9t0tQdQ
g7fUhjDn+u72fGKIeOvjf497Pg6g6uZBss8rmcEc3EkxDDSVrL/7z3HHXV1frGLNWsvNfk9MUuhL
GekMyEY7hotS4Ev0vCLD0TDipw9xGyAFTbX/ph/ifp8nNgrm00YZQOuGJ4yZ6Gc4P0tEC+absqTP
M29iSEIKDkSnyKgAJuv+WpE1P0hclcOJwnw+uc3KisgWQAQG6hG+3pOl7qMZnI97gWP+4+ZKSX1X
qbgBAjf67h2lQOjQSdVPsm6hxZQfY1aKBMRitWfWtd6scwwbbsWiXQHN/RCL/pJdZnLiKtrz2y/l
vDlG7+PQ01JBZC7wutvZiaUqQ5wqWgeJNd3oZmjnVmN3rynVTn/RPWRVqDR9XC7FLsQua6ujdFBW
qhEZ4n7B4c+bz83SJ0bLV57EeTE+JETHy85sVsCbxmCI5W+3W2GdkXWqo7OI/V/UYedCpbs9mFhu
DlY1TgohOjde0M+GuYrUKnoEvKx9XJy/mon474RNTFV0hKZrSnZcZ/DUJOc6pZJCCtYI5YMcLjxX
Z7Jn93o8MVGeEZg0y0ZpA20S+EH2+W1dos3xOFZF9cduf2kjp1jrAMNlXHBkw2p2eF6opEGFDRM9
4zwPEEMW3PxMG/jd2qZAdGoBxmOhgNNTd/kaKC+EWJgmwjAbxo5pYvi6snCtzTRc3EucuKHUC0M/
rCBRQgHp3bTClb2wg7MX5z8rUCd+pxyqWI1aSMh0U7LB0bs3jP0azx1EPkvJzvl78kbYxNv4glQI
UoLjanR1XRKe6uef+OBJ1S3GiuzYZHRGX+I4mg9ObsROXI6nxQHPhRAbk81uh2ESxEPmStUJ+UO2
rY6n3tp2zS97aRhnycWoExcTgT4q6lMIfrluEJKYJgcPk14Yg1h/tgZeletnRk9oRAO6pKvjuf16
LdyseeJigioqW7GF6JR4TzLlCCYWcJls0SZpfBj0Gam+o/pfPAFvXc2UcCPu1QC5bAhlx5EqnO05
pqeV5ZjWnkdX1YLqLi1x4moCL4w0sYar2WzklhYoEI+V6P9mPOLOCKesEZVUqKEHYP2z9+Y9818y
aqjMW0s2xyVF/Wl/fHBoU+jdTuMYmQ0F6Iu3lQ7hHrPVu/ql2HL652rkdyCnE+7H7Z7HKP5eJgjn
t4ZivQHH3x+RP8LP/7cdnqbNArflhnq0V97gCI6ThNTaYmrXM8TTY1EzrUn3mzzxQ1UicXJXY5Nh
oQxhP8xVRwjxKdT10lmY0Tx+L5nI72rrvciJN2rQ7xWxiYQ3S2ZGB+DLsiv0M9iU0TW93TwDd8fV
tTdmWy4VIX46JR+d88QhBYErFVGFxYJ5UgdTOq0Y/WQiOVlbuUPQ34u+5bEehC5Z2NFG3zzbz/Tt
7RWhyUDf9mgxerz7M+3i91sxcVSgmSu8jMUtIO9y45PBy2XFWY1BkT2pyddjYUsR4LQyorJZ6fUl
9j38BuKpgYSbCSyslW9xMeH/vI3jisoWyQzdph/IB8NRPv6AcXcf7f4kIJK9sE76QMSl+vknXKIy
mCkw3W/lxCuVQiq0bouzDWC2BPhsxv7DeLyAhccCGBPuo/ZuqPyOHeD5JHdj5iQErcaTRzFWwqBs
yJC2tvAIq04BMXLNZklyWTCdcYd+7SDQD2UWBXYgVHL38lmndv0AxCfnTbKVPsU/QI1akDAbltxI
mAQ+RS9U6AmAhNA78vG2qfWeoRJDXh7v5HwAeSNn4naAKK14wgBdZCnqj4b19PrK0bH5ErHq0oN9
XjVuhE0cTlyBz3l8bp0rjRTZQf1u4gvonUmXGOW539RoqF1CHx8N99FJTTyNpvZNUnLYR//7WoJ+
hlnXS0RR82/lm2VNnEfhBaXDxSoqueQ6wmCN+BWny2UESVo4riW9mwQ1bFe5ctljAzd+og8bUR9U
XV+MUpd0b+IfEj4MwIajjOHiFbNGHUuiz84APIavf7e2BjCjl8V+xHmZCjIqoAIU1SlqBRtouIpE
T8LMlh4d4AhxEX23Gzxi7K/Fgv9oPL+V4v8Kmw5uFVLDpG0YSHhV6Ds9AsGHrhIK7IpFSbNXLHgE
/v9lTWe4crXneNf1JbwuMIikkfS6iOM4/+K8kTFxFX0BCmuJd35SGO+NR9A8YfFkDXCiyFrQv5mm
BTj3G1kTd5EOoLbtHcjS7J0uoC/L5FedEb/t66VRcWHecv9t3cRZoCUEHFU8Aw+IQxpLU++HXW1k
K72k5vl0OlkazYyttX2rt3ugWKy/v4EQuDhnMv8CvVnxxIF0muO5TgHF1MxknCJ3Vma94jdLTYQz
HX73OztxIqEv1nXguDCATaMDKRoPtBGlI9kgH4Ta0Zo+J/R41JeAtuYjn5v1TVwK1zaRI/RY38t1
d1XMejcc95dRfeji62jOe41tPuDKZkXg2U9OtKmbXHDaSDqXa5RDU5AaIT3CvPgr8YpAC8Hm10Z/
fL2Nvzg1dDB4gEKBR25UnCIbuGyeFUUsSGdRTsGl5pNuqY1njGamEkBziC5B1N8AMD9RDylxnVRh
xzWRjCMFoR/c36U7bDbcuRUy0Y2m9iJGbVIJ8+lEfy8/wj1Lr5v4e3cFvbOAVI/eb/8X8LdzbvJW
7EQ1RDGVnWwYxe4q3fPHwf8SU8/OuSKlbgEMyqjoGkr59fjQZrMkt3In94+Y1gPT9vHoNBWs9wcs
CZiSW+MCXLuloGROKW+FTcJVNlWrqogz6TzUVM33sbMePrzI0vQlRIpZS/sn6VfQWpVS44CME9t5
RS+08Bpu180F6INLK5pN090KmkSnTRxKXj0KClEJAoKwiXw60H2tJ0wx8Ka0jGU0/uD/bATo48P/
v0miB6JaifV4YCEBEiG6vOn31zIKxeIGTi4fEIA3UYkHK8QU+lW1FJS7FbRxZRvv5AZE15d28mfo
89HCJh5rCNxaEsBFdkau/rqTkKq+Mjabk0HT5T9Ut19GrNp+jb+sIyZtL5e1MdDXJEJTNgW8zdL3
zF71tyc78TaCkHdNL+B7UHUyYyO1ulNj2EK7+CyYO1Fw4gK3CRUgUJxMTrQAHlzdxS0EMQnZaVce
cLKmi/rA85KxzwV+t5Imhyo2jKoFNSQNzwifmYgqRDMbeBq0gcKdjolsAmVacDFzVn8rdXKwGt/H
Spd30jnQSB/qscVWSJ0NT6j3jGhYPLK/X0v1lvE3p8oEngsVjckScN2nnU4NqNKropek8/XKAW4p
RcMj4YhnSpqe2XmhO8SQkIk90tqOHeCF9tbCopc+YHKoIC9FmMiL0hn9mM4HuIf5c2OzHnXjD5Gl
6K9NMUnQ55bgL0ievcBulz455KDoGKaLsPSk1PMXVGjZN41utzVSzwg1iGK9UhZ9kd5xWGJHn33g
3oqenDQSsq4ceRCd/eGNrjiL/EpGq3vtoA+u1fk39U3TKOtsQnSLR+sUM2ULuz6n4MrYVYxD50Cu
OFk7qyVY+OApSEQD1Ouwe0lP7tGLyOXSvnqoa349ljcD+KbhbfZP3mTBcYx5jlqBvE2QIT73OCrr
DXEwCJi9op0Z+e/e3AKXWdtKQC5NDc/qMfplC//FZJuGlkNeFHlQOY5R2P2t4LZsKAG8TzlHmFti
ReIpx9aU1tVYW+nt9vN4FAeCxp0lO5ux7Tu5k/AhLhTPwXSbguc4cKkBmnHNMdJ6/hxgaydxJZ7/
JED+XQ/v62pnM6tvZXFWbOkLJjFFDva4PuHxBa4tvWIM+RMzrceXq7i+bsr1l2v29sKhz2n5OBmg
gJMP/E2Y2bnf6z4DrkaMNrFzGz75Z15HQaffxOaYxjmWG8+S3h5r2Q9Wx8SZ3QmcLLGPEt+NGgZa
ht5uMBF69NDpvs02BnOJVx/rZ2f/vDaI9/JTX0LTAFoGKgBWh5ghWPiU8dKbfIoIuk7MDGE2EzQh
k08pwWDZaW3JnFXXDLuYiMpZ/SwYq/CfJMwpcdm6Fd7SQSFS+x2nZlgfg1b3tY74bEYy/iPPdlJQ
kAAuMAISqB0G2xYUcsmhUWnTrZioprx6Lpi9Nxg5YH//xkv9onPP6tsl/NRFbgKoPkv7KgMb55l7
Lr+FasVrHiB/a23ncEZ2ZFa5Q5v6/Hjf5sLEO6GTMLEfZK5V45w5M6xeIHYygy+GM6TNgHDGpEQ9
UG7Hni8selmOS92Yc8/qO+GTuyjyYsWLNKw4qdFs/BxGrO4+ycKpz/Q0B20wc+KThbT3THc3TOSf
okwhI3JBzcVOzZizxNO8NB2Vcjxo4f42m09ABgt/82JV/3HIH0UigwifmAfc0mWwoKvixDkPEYPJ
Nx57LvA04Onf02EsTWZGxxgYIwUfhb1wyOM+3hkHrAJzSSoIQ8Fi/wvaTK1VlmGLzjm7KjV36T57
Fo3AVBQSoV64N2hjoKOHxocFo/zR2EdyJ8pVZGogeTzkltyqei02IJIDiHxJBRuJFP28Y1FQi0xi
laZ1TnTTcq0A4XPgrZ4jQ5PRvJlYERWeHu/G7wT0z25g2gYbAXCmqZuU2LSTZYd3zvmL5hO1DEnz
ieLTZx7rhfbMsDWRs4XY57emT2RO3JPaVE7iiQIarZU/wkY7SnR9WYK8+l1SuhfyK6OZAjsUk3fO
GUmy2Malp5DrJtMbz5CfQgvDNuqT4hgSiJMBC2TiBkaR7xswEvzwH2v4+CVorQejtCRw+Jf7m0jL
+ybiExnLFRwU/A+fhxFQOij1xMGEzdrrFjTtd/Z9InCyv2wuFV7cSM65K+yqQrN181XvlN1gFPt9
fIbLNn1kB3l7Qe7vOOte7pRrI2myxMGOO+dN+L25hvuUxAbIYsN3x3wN/bFZDl0G4+tFezo+R8fn
44Iuz1r2v41WJhamRmnECaXqnFOJsCWpWFIZzDF+QlQDh/1Y2O/5kXGxmFcFj6smg4R4koGq3Vqr
WNFjzhvRco7BU7J1jJ4EBnqaqLgGTDj6TEGK4VoD5oHe4masz2OW6/n78Xf8jnMm3zGJKcGdq6Yp
xziAE7DCHOTVBr+loe7rvvkdGFVOvjey8Vjm70HaicyJRqsew4Eu2GXOOggqdbPbmtGfs+mH5Lza
kfZdFMiHbNr8Zt2/Hm07MpSPj17/uCDKXYpsR1WeOlUw3qO9GOx7eE9Mbg/Nzd3S6RHpYHbkxUUS
cDg3B+8a70UarlWr3bUcWUdGiaekaGvr6j1YF3Sdc0Rfmmqb9Wq3nzLJRPRCVzBOjU8pI1uqXjuW
SsKmfXY5EnSYtmdWjw+BG5c2WboGaE68Xca1Y9Dh3q1kaluBfghWjjil3sOPGh2ILlCT8lAg+nos
7NeLTQPNEG5LRZFBdwhSz3tZMavEqSZDyaSK9sCnSzaMilmovXZ+LOd3ovNHECYkQW0n4FQngio/
qItcCRCQED0+1e9NiPSqfJC+P3g9MpqLjZS/sggm8DuLdC922jTYhEqKlCdoPTOkzLCXYkC2uSmb
CNqXKJbmHMdI240HGf7GIwC538uwa7U0SCGrGXs7jo1tCnZ7Cd/Po78gaOYB9ZfxLL6mB9Sr0Fbz
CbNpNzVd6i+eu/rvPkS4/5BUzZU6TfAhuUzEfaCtZcfgaacea+VPReOaZO0Cr8Hv7OG4zzdrn5hr
mPVsN4QQ+bLZdXr2ZZrv77vNZmNnQLMrDwmsWKaH/u+5zEl9MeIzN2YF8jdcz8lyknbWglBOEyUB
nMiYVLrfAI5LQxRgJOYcuUadAb9qw7qHrAKpuVlrlhpRudv7b1pH28YqNXNB1Ucn+ct+cYUgXYqm
CcwfT6RnmujVdQsnqhBnl2BGyaduoLcmD0zfr3TkBFmCOJ9dMI5AxhQyzwk/LuXmUZUETBimtQL2
Wu7QYGvZNFmKAX6Vd/HzkoYkB56eoGaWp3uaOW7X17V34dU9mgxoHKyE8JgxV1kE+G1iMjQ2ZMAB
OO5LIrypG2Gg2OA+W0v8RgqMQXMWos1Ze8M8uSJgshyQBD8u52bRoK0vUh89HZeBOXrVqsuPYnvp
utcS2b2Mqinl8xe+r4hQXhteDwbFaAYyvATth6LQBjPKipvqwkCy6C/TUl/z6ZCarbxTBB0s8YVf
LcWLY+QwVYyRFBwU8SJIRaetNK6SOSDRbtyLYCoOuBCiq6ggYKwSMtRETKkqGElh5S7t8USLnyJ3
IaT4CUinHwBABQlc5zwAIqY9h0rVxmWUS94lTlDDe1KBwK8jjktW7Ucl6u3HAORpvXwZsh2Xv1UZ
gDJkIMsrn2lK0boS5IEumTFQCky1orUw5jZFI2U+hlN+iTXKuYSVT6JGfKPpDVYyYsUEySxnOVtN
pZrZhSv5NRvosPdXtUMwgc5perr2ZNPBhPqXg0TEudo5FJRDQUwEhtS+7n204P5yvh6b6Ky70gRN
VNHSNGr1JLbyytqRWEf2LkxAvUNOgitP1bVHI90EIjyFAekG+hET8nQQ9cgOdSM7rUPzQ/mwlZWk
V6Zmt+5iemfmklRQKwOKyfhmA5bJxHHHvCcqbi/CxoYdlxF/oNlTrbBEKlw7z3fNzo8pE5H0WU31
hLEl57noSHOqZFqLS9b126XgW3iwECIMRhZ/Ggb3qHIlQx/4lwqTydmq5/ToAyec/5UCsw87koXn
wqU8pzPSeoyDWlIGDelRUnB9g49MZqVJNAkNrnltmaXo8LczQoIZf8CWELegGn3vYuMsyMO0jf2L
t2Kunpk6T2Vgs98lnt57JycZhqpTEjJ/hr9x+B6wOy3AsABr8/9xE7SG7xChQhivBi2ZMImX066T
i6ot/EvUP2nPMB9pG19QZqj7I1P7QPExi78yMvCDzqpW/qw0C/fuzMsMQDOosHDjNQdmtMlG+Ew8
FJzHBJccDQYNLQeaKjT9WzqvqcH0mzYHosi2IUW9R7jKFKcuNXPXaFWSfrqHUNo5DMI+swwOwakq
qLSQhBiDunt/c/91o47deOii88pBGL+uwriuRwMfFxNc8LDT0pPDkqbSH9v1zANZwY2AioAAJuUR
2eVeYF4MdV8NXnwJ+G0GPowP1jHqQM/ZTbpzHBMuxj+zhc0JxLukAR1y4i51MPxOcIJpG5ThAOZh
UQHjpmGgkxQB2whhcqmtBGw3T84bWrzgXfX2tV5FF9ZduFZmDPVO3kQFYhkk204AeQn7reG6Q+fk
4139Hc+MCxIRuyOSkkEgfr+pXZxwiqslyQXolS4Igb/bz//FdNoYFU105U7KRFc4B1OVslskl0Zd
1cduI5jVRlsjWe0WdqqLG6ZesJ1RF6YCBU1VQIKAjhZ+mlRAv0fFCIKXXpziu/LMrnpp0u3jnZt5
OgJL9EbGuOgbA0j9kRs3h4xsda14wgYb+cxY7KboUZV6LGvulEQ8ruCuFVFStMn+OVrs8lVTpRfE
EnVvINuVAHe8NLgXZnGScO6sbmVNzCxr8iCShjK9KH/aAn6HsBvP24bBC1Md5GtZ07Ixo9R4vMCZ
PCsCT8S3Mib/cSv9IFHcbGZQ50Ki+Up28cApPyCAUK5hsmoYE7TDnrBtSj0ODfZJ+M6jgSCfXYVn
t7aZo6ttGend5wLCcyR3bRXtWC2RAp2PaZTYinKtmJe6XA2loZarxke2Zd0jMsGIXo84MaBp/ews
5Up/ax9ylLi8RrNCOD19D2eJ0Hh+2+YXz9cl6T1NdmK98BD57X0hAjkEZBBkHi/uMRy92a8oKR3G
0Yb8ArRv0nXPBdoM/BPbSna/So7y6fHx/C45aCoA3gQZ6FKIG5C5uBeHbjihZ9kyvyAZ2tRE4Wiz
8grLq/fyqtSLE3eSMJithSHizS85t5glYxv90L1B4wNgzRqyd4hXprAXQRC3Med3WG+HZjtAorlI
/6NzuCXNzimp9lTbmbhw4/zG9BpXfSN0kppUupZF9yaE7rozf/k0P4PnaNCjDQfEmXWFwQ7ToIoF
kJNnaUWDxn686XNHrI2vCdg9eMemRp+VjSNwbZVfpEHPHNJ2qhV26CrWND358CsqlSx9LPEHifnX
Lss8Fg0AEA64gffHHGlC5eR1D44mXejMFHXFJOEIxxvqd/5SA6ooJ5qRMNRh9SgxON+sU9KKdDih
z4b4m16mCSpvH3mAHC7f64jMIowaFSAN8mgR0cGl5VP3N8loh5aRepUB/dan9bDrPLuIbfmTL2nD
2HlmZHibLCJn/eYewENyBJ3DwhSAtE2ViOt4Xx0aqbh4AmGriEbFaxBTNzeLsKdC++6nFuu8aJ4Z
vvXSqRN1sX0W/qLIJEkA7aeJBgQ3U1ANLbYDlHdKNFwXqwZtVLzO4imKUphia53uKZua01PNxH+U
kM9+fEg/w3eTQ7pbxUQruTzKZFaSiwtG2n1NV9BwpOwEoHIN2/J7+ES3BEpAjpX8BRe4+zaoqyAw
OcVyeqqodhnQcFjzrNXrvawHld0mljY8RexWZIw0MwuHeidJOKRPyrt/EjLDF17dFoySKCz3hnsQ
/1SOoaRbcCQ6rx2zKSxBXsvaUcGj7m8eWEWsM/5LqFlleAg5c2BsJzR5iRb7FG/ubN8HmRE2ORU9
MlgYlPDwK96akUggUwHit2VusIXJNbRvn7zP2tNzjUcqB38+teh99aSF7fw92zlRivE+vPGkflUK
cqGKxYVfB6sdcz3UVpyTCLk0i9UB3ukRGaEtGf5moOzF69VIrMLyzaXyvzQe2/RYZQwNILoEEAr3
8xq4+Y68YTwAk6nFRTi038qfdJ/vq5VncgCBcM/x1kzANXPo6WCGe5coO8kK9mBQRXr+EpFXCrRL
UBKx4CDDrCFLX8Dle7Elizf9Q7DwepxJQarc7ZdOHkZ9kQphySjFhVVKmpTf47i2/JycJAunGpre
krzf0c+9vEl6Oc86QShc7Ax3KMwS9ZqRsXYALIiqe6azckxuLx4icBfXCx54pkxzJ3lajhQSVo7h
M6Abx/DF3TTSaXgTd61Ky5LI9dvQrxB3pHoQrlMJqsE/PzZ1fubWu91pYWLqbSg7UH/stGbz1Hdp
h6QzuoGuLiyB+CZqcrqwSjcJld4cWq5TI90Iq7E55fF3/A+6KQNMFsNgAOabnICESmgbx+N3bPIP
+VjSbpPoxWDyMl6fG5gLO/I9RqssIfU3+5o9dbmeI9Gyr77YgGp/FDuOYyKtcyttjCAkDmFKouWU
AbJRbY5aEx7aM8NZ7bB1aKXHerN3eVJ/BscGTmQd6o6ysKaZ8B1nqwjoKUA3Ba/8lKJv7I1r+0iL
Fb+89K3udQgev+VUo2oS2TW/ZdmcBjmzL5T/+NUMqYihkFNQNSRfJieqsk0s+ZIDXRYNJyL1S9d5
RHn3Nm7zLC8hus5Um0ZpCtLUKh7Nyo/vu1ljLvJoyWGC8uIhu1P+9SrelKtdkb6iMUjM7CH4IzU+
qQTLB2NBTZOIX4goZk335gMmubjAq72WTcPyIoarCE2iCLtXVbhSy0234CVm0n73a514JXlICk9Q
sVZ2vWMOwXkw2Y8DoINkGtvVOMqGjF81ju3T1xpQPvEKbzUS0YRWxkdGcvM7WtlgTsBVRV1z6VU1
8yK4O4iJAWFiUOhjcfy4cMVldhyIRO5Oj630N2AUbjIF6UU8CDCb8stK5URG2rNyfzQ6KN9y6RxJ
tnSIQ+CvKhe53+S1xWSmAiQhBh0Tu7xCntaourcOuIi9xfqHxx80k7EZP0jBmw6fg4rNmOm7VT/V
jfpGxukruMJrb9+ZLeI+RE0VOECZ7QAKH4mlqoYmHsI4TxGVvqJ1stTAOaeD/4ez69pxHEm2X0SA
JuleaSRRospK1dX1QlSbomfSJs3X38Pai10pRYiYwfTsLtBYBdOFPXECoSVYGTW8OzArX38F0Mpa
Wakt7iA4+7tqE0RvE/0dNAAYBMNKnLIkC320uq7P44IJn7usyjTtey1qz8Bjt7/hyAjIcCNZiPoD
Mt8r2ysveAzGjEwFSEWHU8vFgJHesIFOVXtW+oMhvRtfAjiHdR3kP1YabhW1sY3QrZp0L6cr6ZWl
eFC6FM29a0kr8zIuyvZc/5Z+pYpiK6NDVJu2BsijYruxOuLQV03dDg8Nie0CKANaH4y1QHuhBAxE
2MUWcI+eFj3FUOOmPWOysHdKXlWouZ/69tVAsvhRd+SVJ7aoUC/lce+YkTIsRQnyAnGPYYOpfKww
Y7ZMUHF5bnvP6GwptUTJ1tlOP5lsRZsuel6mpMy4+28Dwp24qUwBFdquPXc5CirloSQuqexgOJat
6tZmYjcS2gAqK9BOK3dt/mXeO72UzB34WHSa1KDF6Jw0vdUVcIr13M4nNxRRCfybNs7UfhbV73x8
bbqDbHrh+CNv7eHn/c+4ZYCZS4HwkBXoFFFUvh2mC42SStGgZjo2YIQT/AQWdOLIhV0dx8Qyz+XH
l/HwrKKGE28k+6x6+cFwE7ezmp3qyWtPYF7xzY6gzEaQCZ5ZK+fXefEpURp3SkWh0ln6MR5Z5SLN
aMyZkbHHMM3pU6CHlHh6ZMfv0qPRO7Tc3d+Mb+/v5gvAOooEgQHrrnNnIs9j1+Umb87SO3XVpx4J
wVbOLCK6YnxAnAKIU7MFXrgZNuMB3CLbIENJPvnbItra1zXqYPE7Bu4eo9BWB1uPt4APsv75/lcu
aUTk9P77kdwLLYNKNhMV21RTa6zsGNY1P1QlyrShDa/xvrDb1qr5fpgyJh+Ayh7HwrlXqpRjvmlT
wwTaIMjSLG9CvwACTWd8T0+jF7lI/a3UqxZfxoVI7h50epGCvappzm2KbCIC1yh4KBIn0VeCgYUC
4vXa5mDh4sLVXUIxe/x7bSaoRkq/Q1uc4iBr76IvwgNzqa+A6CxzC1BK39/XxUOcEb3fLe0ghrwW
nRUZ08uONWdjLz32YWbXE6Qk3WOmrxjQ2Rjf3OkLSdwBSlNfmlkESW0BIvm+ENRN2FQ/7i9noYwz
b+X/1sOdWagkEiMgUzsjpXYWfmlfSbUrgOFQfK2wROpFxyZYSSYueIDgqieSpEmmKmMux/UWdn0c
Ep2poKduIzeBbkzLn6qycke+A1Ju+66kcCqhCwYjBklWc+73o03c7m81c2GXTrer3NbJnsKD8mtA
Uk6yxQ2zY/ynYvcec0VvQB/s8JC+riHkF64Obg0IfedqmYEevOt1m7WKzG0iNOes/xHrGLXNnhna
UuONghi6Z8O/2eYLcdz96eMoqyYhaM5V8bejGK5i/CrTeOU5LJ4lQUPQfJwa5qxcrwkeeDK1GM17
7kw7Db5yBd0U6RogeEmIZBiwLKKEBL/KHWUpDZ0wJkl3DgM3JJiY24LsfK2tbPHCAPaDdi6UX2SD
tyFCrREBnmJ3rp3MGxzJIX8jcJBOaEut0SbpGl5s557xmHoIGaMXsIyD3tBWHgGtcMlOdmrr6/7b
XED+AOKPPL+IVAOqvHwezOwDw6wo7c5SYVXb6iz9EjsndE272bTIcek2ktJoOCYiaDwc1T+g8Urf
EPvA0Bg2WNUhWzP0Szf48oO409bTyewKUnRnXXqJNZtmB6Hfx2nsGIkVktACHA3pjE1uWLLS76d3
eath2MabNq6oxiUDgAFGJtriUADRbgKZQRpqg7G6Ox9yFNrBHeaxx2mnv4yPI7qhkVzP3NxivlPu
pWO9YsYX9PKV7Pm2XhifQKkMloo4lQFF9Uk6tgNdsd3zfeZVF0YmzUA3TC/RdU4njxNpynzqurOS
A2g2HNvyEHS7rHkiwWblis1K4FKUOeNw0MOIGgdQfPgf14uJmWToHQn7c9g77TvgTIBkbQGsKED+
eEQj5+iHYKMx7N7ZobB4X/hN3gn1B4K+DSCTgCI1dB61Og2UTGVWsRNNvPcJT6z9FTyC7Lv36Yo1
4C/utyQNVUIMZUEOiJ/yybIuoFkid6cus+Q+35e9eIwSTBKL2udk9ICcXdlY/pL8RyDICmfYDJr3
OJWlxaKctLXRnQQZ+WD0DTLSrOj3RREzbhyld2ByeFAORolnRWrG7JTlqPTKEZpf/qFy/14Emg8B
P1JNFMK5EE8zI6HI45qdpEnbCOZTpaRWGFYr67gpO8xiACHB0cx9jqKpXN/BTuskNs1iakfb1r6x
NfbGvn8z9uFOcgpHcHU3xkybypNsc0u98qHzop1s9dB3KxeSNzTzlwAtR0SCshhYv7kFS5PRTHCW
2AmFlniHiMoAHYGVCxiXdIjEnejL1Ot+0UOD6sc/F22YyMtgiAUSM/gObhPELDFqMx1OGioJsTse
KabDJw/dS0pe1eZEOo/JR01+Ugs3eQDT3op8XuVg5QawVUiPKjDimF3EiTfLqEpoNZziOLIrAbhH
44xqVEO8Rl+JXJX5PK91zixLQWMHcBzAh3LnbfRE6MOwgyxdtGBazeSZsCNBsU5ATzP0OapfOsud
BBGcpm9zEtms/RM0rqbU1lj/iJp9Wr71zSFDr7tySKUtLdwgscrW1qQ9YLivUrvXqCulQDtWZM32
3KrM68/nTkqtg16odWxVq3syemAlCxW/8CU1v7LUMhUrM+3s49/cDgmgWgIwBS4odzHjiARpFLHh
lBpO2+waV+kO5YHtZeKWP6j0OoInyfRY+qD+7IAO/DfSMWUGwTU8EZN3XNHr3+ri1A6nrn4hQ2fX
6D8eAwvP2QoAe1QkSy53hVEjD+MJiStRm/ZvkjGsfMe8sdf3xkQvNEwitAS8TcLdUQ2IGQSWg3gS
y1SwS5nk8DXHYkUJzNHHlRQgOAC0BuO/iD4RVCGvX0JFZWEc0JJ9yozUUrLjOG568UlK3PubetOr
i9cGOajBf8uBFr+Wg2sUpDH++jQ8mq+0tpr94DU2ysGnwDcEqw4tts99/2fvjYdoH0sruv3GIn6L
12F4AaSaU6bX4pnOMFmPQrzqh8Mx7t0y/skklBOlGZA7raz2pnz4vVoCLxb6VSVAcF6LGzttQDQC
cVJ5qqSdXu2aws0VzGFKrLjR7XYqdxGGKDd5eUy67jOumk/Mv7KTcVutqfnFEwZuUtNwkRDIczuv
TGlBpflbhhrkxUO2nZJjLTylyuqq503k7xLgkYomo88O6p3b5EmtCAqnsXRSG5eMz8WJFLYhvOQv
8lzfjxDD1KMTdo+DIFkAMTlpmq+47EvHjEYkYGdk5CpAJ3C975oRlHpfZtIp678mc9tmz3IHkSLY
57OTWokrbs9NVnI+Z+yrgaYQzBnQbswYHYt0CHQRRIPgQ7HeDphg8/H46J08Bmpq/0fnAOxtvUZo
otw9v91/Ukvneimb2+1caWQzjOaXOzx0zVt9qAD6b6ftfSk3+LzvJRoqYG1w7uYa0/WWdkke961e
SKcj1gZ2SLJFnIPxdtaG2luQ/W+3KRiivZNkpe5kgc3urLj48zl33Y/W1yqF0E3g+p8Pgg8FVh8c
NY+OYnqQZJUWiCeHgVKZ2qeP48f7+zG1J7vb9NvKyR7q7WH3+vrw8Ay2rR/39+Om8DCLhw7DVFLT
wOjDm67ZHmDkIW2kk964zTkHXUOm1baC/HtSVBh3qFgyPMhnNv3M9WJvPq2IX3pjOhB5MIoga7vh
4MpHFsK1rKWTgpRmBnh3vaujDHilZ5N9DH2ORuXzIKtuq2JYYeoo/anK50lo9z9j1hn8S5+5Y2Vo
N4UAGHB9KXS0JaURGaSTrG1o5lY9qtqf5Zucblh/juHM3Bf3XZLn5QGKDyWGFkpU8zgdVneq0ZSp
JJ00+pBKmIK6nQYT1vgB8+HbHh0Ak7pTMmcINmbgNOU5eSOYeKel20E7Kbmlhb6m2gOGDyWTKzIb
8+Hy+hewXZlHh+PUFNaYu+Xa4L+bmtF8VeBc4rCgkRC/y9e7NA4tmD1qPB34CtH7dIhRFCM7CQxb
r19gQry/RwsXQ0clELjkefrvDYEKcG9pJmAm7Ul5BzIdHNR/7//+wpFf/T53BJMWVoUSt+BQ/4P0
h4peXY8dDHW7uy/mxjOfa6j/Wwbvj5gorSRsxDI+EIM4o9OtvN+VbeKBNbk+hlUl4PclJ3DMo/Tz
/uffFOpw5lffz515q45M1Bh+f+aH1PFv/0D2zLOi2KYrshYMwJUoLrAwlb7USxOiguOv2FWPyfP9
taxt1eygXmR+yjhQlXH+ffkr2qBWv9pnsyZg/vsLAfGYdp06X6nUQj+aNfkG2o2czkff/dfMO7DO
Crdyib8pWy8kTkFU9MCuEYwfajDlzbQeJQsRGMAhv4Glc8fN8LD7WgNRLTglV+c0X/kLoWhRVOo8
xzIxvEKzhc+d8fLn/kktGSXoGKSXkB5ExMTHmKmgNekwD886isfiVbLpnlndU4Ihcod+peq18ECv
RHG3IonjQSfFiFFuP9OD7pLYkg9rRKtrMriLYTJkKyIFMsTKbmwreujWNmw2UJxBMRBdISBA5wti
cu7tRJkutkImzVcPiDoboIEtKGpHa03OTfQ8t5BdyOF2C5MgZCLAjJ5ClK3Jpxd6yjZ9AoT2YY3l
Yf6leyvi9kxIy6AuYqwIbPzBSii6eB4Xq+B8QARIKk0T/HbeWMDG9v5qPmhtn7g3Qqhal808T+mE
ua4vgI6TjYK+guJl7TEuaICrA5kf68Vj1ABrr6cIgg7hy+ZXaitu76w4Rwvv/UrE/AkXIkIV3QqJ
AG5/bX8MD4HD3N4TV8zkgu6/lMEDrBKwo2oJqBBP8Uu3zd5MZ20s56IAuNigGoKPrfNurp6EcgBg
FdwJS3JCAJ/va6y1n+cCZMwsKinJ8fPNV/JEt9OI0ej3JSx5X8Ce/W8FnCU2AkluAyiAuWGfWrhV
L4P1d29uX3fZyoGvLYZTJvpICzYg03lyVGRPOpueVpay+DowYBaVR/SD3CRpsjSPWCeBzx4crtSK
rb+NI6/OdVuwxnPy+79CuCNpi7FiWQ8hkVO65j9OI86K8OLXudMQ9Uqtxg6/ThEpy/YGdDsqhlSt
ecE3BX74X1dyuLMIk5ilTQF+dwdTgZ/fCk/dSDupXyVDXtQjF+vhFHs/KT2UFtYz+y45JsKfyq2z
cuyLavdCBqfScR4ijROs5e0NaXkgP+CvYJZ3G1qy//z8vAZVvcH28Xs33/MLxWVqcRsMsO6neOcd
9Rf7/IoZSYf3B8c/f91f2qKKvFgZp+7pVNZ9nJpwLZ+zDfH8CRxua8tZ2z1O05MopYnRYjWJ11ix
v/96vr+GJVf/6qpxen5EWzLG6OJ4jofwofBOp5cWfA/Wipjli2aC/AzUkDJw+NeHMqVGUbeqOk8m
LdAd+ReNMWe6xrK3JERSUVaDkQerHI+uY2AZSQwagVjXNrajKyEyAguAVa/4EUuK8lIM/2hKdJiN
HSYiGNt4h1h9G64Aj5fu1aUA7sUETagL7QQBQMF8VWf5/XeyH9ee5ZI2vhTCPZOA9u04iBAiZpjH
2FjKM/W0R2kfOs2O/gs7fymLeyhJBa4jbYAseSv5wY56a+788pGgBqijFgbkBaf1wXsEVucB8z0m
E32kFvGSCT7RyktZul4gvlCRQUQGx/xuz7tQLK3GkrQOFAUR0Lvi1D+KA7IxdmkjJwotdsBY1Ld/
IxE5FwPYc6Tf+Xz/JIZjSzFW4RRb9GiFezpshz17sHdAHj6rzh9h09nD49pp3czAmDUomHr+K5a7
GiMNkkBIDAWzKBxVtJLXAq1vYLdzvp7B7/b1hc5D/NPsDGBTVXCarXm339lYPgq4/ADuvoiYicp0
ig/ATk8bmMC3t9ZJj7prPT29vEgPr1+RG7lfuz/391uezfeN3Bmigq7ZueuEe9kFC/pcLJPZHEIy
eivzswbO3BLUzPsH25Vw3MEpQb0OGGJrddVL0dw3SOX/pXPPXmVynLQypL+9QfphI6V24GleuP25
R5vcKzhvY6fYrgHcFn2NS7HcaWOqhdRqDcQGoAUz/hR7DCydJ7jc39vFx3OxtdyRDnFJxLCGFFFz
HmcW0sFCGClFK07sYg7hcjWcvdSbthMyBjnNHpyI1Dr2L91RzRxgq57/rOhQsmScL4VxVi1t01ZQ
MwgjxzlR1meWsguezJdfYBj76N3kR+DAXZ87vgesmB1y7YlKMwdzacclhji1lvBU/AUFaOi8fu3P
n2eUGlYMrzq7ijd3GvVXlIFR4FE1TjW2Qa+pqdH/x8V7f888HUkq3TK2Mx/osJuP4uR55GmUAEEX
7TR3rd+/U5CVYwxwvSvdFnDLxklcA9d/v/vzNSe0wk1hf5Xbr68/qzpvWfkg+Q9IgwpEBw/CUeQw
o2OOJFDjys+lP2AYzoluo030o/Y2zbaxQi/4XWwVex8/gl/RoQ5atr37l/UGh/2tAS8+grtFyZDT
dMrwEcpj5itoZs1e82N6No8VpIWb6FA9rVErzrrl5pwAUkDNEd1uCJGuPaSq12ulrCakdEtW2jMx
lA1Hqlx5hovuniIpInwwjKMCHeC1mLI3KJr4KkyOekfzqzd5PQE8wwG4yl25eYuO+KUoTrHIvaBo
uU7JCRC1yVN/FF5kS9XW/PjSE4AwZQs0O1/GJnS0FeqjJf/pUjCna5gBQlZlKsmp9mMXr8/W0DCw
ptBugXCYwAUjJQOcZorAQnExWt0kMbBH+nQqm8pSxx9J+zom24qo2x9DBmiyVFukWCtZLSwN7UKo
fwOAh//mobvFQMaEtUw8HUzVbbbBb9AG0cc1hu4FS3QlhdNrGWlLJiNuOyXqV/gpdDbDlJdpkw1/
xj8t6Cr0aLXKdGt68drnXhSwFquqrHMvLs1ZpisIR08lxo0EmbIxp7cmQq0d7XZhYZesfgXYuiF2
oJ4jebPy3m8XfC2dW3DZVt1QMak/icyZ0P1QtcomoLFVEq9sia3puzqVD6BkWpF7a0Ag11BBZaaA
jVEknMPRZ2NnjAYFLGncZGwv6I010QmozdIl6UM0ftXmJglBHzYcVBUzO0z9BVDebUvtgP1puxV7
tuAK4HNAAjh3FAPH+m1LLjxcEoaynpr1cNJ/N+R5qp+raUeFD/alMdAuvMKGdrs1esgFNXEtlNuD
mMDvlQigWYLYuobUuHVnscGvdAynTHbj+C60oAnyDNr/os6YPPYSaAmF2JqKz5Ec2+K8ciazQbxW
xNffw2lIsWJ9jNs/nKbKGYuDnsIwUlcr0Oz5HEpPoyUn1FnFSX37lrdiQVID+gSkmPjWyynraSWx
fjiJezm0dfKiN8M2lNVtU34kxk9F31Ra/pBk4OR/NdGPONBj2Xjp5CnsqGR2Xj0NUm+10UkZtxp5
NOJqxbWa133vA7lzYhFa2hoRCMCkV95LU4i2cRcdhEKeVl7jTSMwkLG4hv/bCu4E9HSMBNB5Dqew
fkuDVx18z8iCog8/LTeCdtLRPDg6CmBP2IJ8X1e2HByF5iWRnuvsVZI3Yvhz5U4saScdMD40TKAY
joa1a6upxlNpKKE0nMwsNga3yMvUDklKPs3RmDaFWv1tgQ1/rNUqcEVpOAgJUJIoY3/2mZGvJCFn
XXRxDmhzAG/+3FEBIjmMuvtGGVw+0qiJmprWrZ9lG7XafYzpNtg16IMhbvwPc8LfstCvCNwMgEiA
FPPrxqDJYQzazk9Fwcok0zYL0843JBxXLtd8ebhFQf8BEgIC0jmDwxnTYGjQlCLJnd927C00xnxj
moKyIsRc2Dpw3mrYQezc3HZ8fYzdTCcQds3k1yoVmK0pY4aug4KRX1mQla2jJkKhPAwY8pcdEvSu
vJhKZJjblGmZfqQBRRuLUSvGZBETo91gjQbtj9KWaukGqh5/GGoinWggSqAZGswWPftNRx6Uvk87
pxKk6iWvC3S3tiU13+gQKV90pNVvtZWnRwCJ01ORyvVz1o6Cm4UBppsQXSlfmTwwxeoUmlGnnLr+
JRm7/BE9SWB0THRT6Fym9NVvuaDpr3wM4lMSRFlhqUVJn4N0IpldTqp2VEqxityRgWTAruo4eo9S
WUSNjaGSjDb6ftzIU8PMLRBxGYhUGU3jE6FFRAGnNMdjTWqBbKJYFvbA5Si/tCARwVlMW0UEH2uc
PbNcmIqHIhYwhGYSx7B1IyQVwVCQg2w4FOP0fdIZ/ej1RvcSsRrfoQdTUGwkXUFtpaiNzyLJsspt
csrA2wnkf+xmmNX1GlYyE9Gaip43J1elKrHbtoBpzqK2ya2qk7UziByHzm2KhALfisa5zyimarrr
hhHdAkEHCl4mJlUOztaqpY7ZIOB10yoxAwtsSv3PuAjp5HXYO81SWY+5L+MQ5mvYTT5YnN8Sulzn
uZsYVg3yxVnHXLzbWE6iRu6H3gdRcjHY0shog0yr1kcbcTL7zAmgNF66moIdLM/M+LWlrR5jQxRM
xGUdxVFIlckwu2OU8s+gzIAd0lOQScoYkAJMpgRyR+yKSjRHLjWDuRnYdlO71OIcQLdUb49GqiNx
FI+gGbADRZ9pjGCMjmC1y926nKrfXTDVlWNKU/tXKMMidQpmxOCS7cEkOCOzowPaG6GQ4zwXdlKX
5d0GTfz1sG3NGghFJcuGwgJ+U38Zml4UHWFUQxCoD9OImeBqE06lBaI8HQ31dW2MK17//Hg5FYLG
ImSX594Y0MpxKiQZWRkV2tj7vVbabb/VlGjDqr9CtgY25nMM80mCAgUJOQn0iUThQ1RDQKGsE8PB
N5JQepkEbbBMs9E2IIcSYRsqgHG7oU2sqjAQZIMXyekCXdhQfazQzmiC45RUyVozwIIGBZeAirw3
GPvgvHEu7KAMqdaSfPAVZKdtRccIv0zTvu4bQs5fxcoRmWJ70QKK9iOwdF3f4aHrGtrFZPI1Xd1g
FKod6e2+azRkP8a/GNG7orCXxM19FfBGNVOXeQz7NGmM0CkUfQpk8GMXEIzMKXF583pkTzSfdFvB
AHr3/hpv7xFM0FymQCSC5iPeSGRGo/fNIEx+XCamq3ZdvoO97fYw59ShaIhZCQJmG3p9b2d5ODLE
kBjsoXP3ljUDxaFGoh8lsW6HISmPJhMYqrBMWAnsuOjx+/jQwSGKUNHolBE5F07vkaCr5UT0RTUY
PVUrPuXW6LdDDOoFEkzTQ6FJrZ1JQrW5v6cLT2amQUc3KCz8nD2fA7AL5ScKmFNGZWXyh6GyzUp2
RYPt+s58Rle4PRLwXQ4n1gL9qngxbTATbMLorTJYA4PxmeV5B2bqXVSaUPVHnpf7DvicjcnaQvJB
zy/ajMK9svReYxiXUYACAZMDQcpfazZUJQjipxiZmIShOTLuUvxfhtDKe/a3inVid1JbHPJOFI6i
OE3ntm/QgB3ltYNiROYV9WDuiioqX1GQbq2xGINNkSfVgxHS9vX+5t6+fKxppoBSTDg1aD/k9raM
5bKRO9FXhvGhlKsfbamQf35JNVxTE9uG8ASFlmsZ5RjXGD0zDf4Utu1RxkQpB/c5/qXLnbm7v5zb
9wDkF3IBEvCfyKrwPRa5wmIaKaXs07Qilqm2467Jp9wmQzusvIclUciDIZkG/ixYDH7nCo0mA7wH
H8kUrbebYAvo8f3V3Lqc2LK5moKO4BltzalljMuL5lhH8Wsxrg5y26Bdk6naSwHk+wEeAfC9nQYy
zEELbXMaMTf+vnw+pseNnz8ArXHzHzAZccmw2sxqVUHVypeGjZr2oxWYmPeQ/hIIcczRbUBqQybw
v4j9hoXULkbv33wAaNqR1ERyEyPOr6+OkRuKmWvzDpDc6YbQxUhbOxOrvU6mN0k8V1LlFbriJ4Lx
KPaNxeJmRaMvHDNcL4RvkK/PA8Kvv6DqIH9kEtQezdm5lgjdJ3pmEFBdBMjS3V/vwoHP3gFa5ebn
onynOy40Xa/oSZuQVvRzUakpXPQJU78YIRs9bfq3XogDt5FZuil01JeUCamF+/JvzRfachUFfsQ8
Mgco8+vFGtEgBLhNIjiHJfOgjjFzccsb+LRa9lEUwj/s0p3vl/xN6COhRGmAveFaXiAJ4lSZqujH
RaLtdKko9mFgZBsjlNlTlgb5gxD0yEdQvVpLMM9Lubac2F/ss0yQiJ05Q69Fy1lg9AbDUjM5sgNq
Po/J+EZnqs+uR4+S+RzR6NQk6C0na5m7W0s6izYMhJOzQeMtKcgwosEA+5dficXsFCAf95MmPtFS
C3BmO26290+VzzbP23wlcL7jF9dKiTGznHQQaFa9JVQ/UyPdNEr+iDmKFojZ9nEU74sKlPq9Lq3I
Xng+YKLRcL7wxRAQyNeipzRTIk2oZF/LjdyR01BClYjluNVquiLq1pQRohMN3ddzmR1Zh2tRIxpZ
AZ0vZH+D0ScrziSfVpq38PLHeRsWl+hnQ8Qv+wOlCMKtYuj2RqEdpyD7I8bNQ4u2RCGtvLKKX/op
cuVffc9+JGYDlijBDVL0AomAWSdfcgUq2V57un/ECw+XwHWHVzY7nTCB12s3Rk0vk6GVfVVB76xG
7bj6SIreTkF1dF/SrPK5d3MlibtL3RTmQdFDkh65pQCqH5Qho+xwvi9lbT3c6wToS8NQwF7205Q5
Iju2WrsJVK8012ZKLQpCzhAaHiUZkMxfbxzY8cxmCGrZLxrzoa8/krbcGL2KrsgV0PiSIBhQTPYA
qwn6Azl3QU2GAe3RhuxnSeYU2icttZ2i9K6Q6it3dekdILRELIfKLXDdnFI1Ax1cOyRUfDVpi12o
52f4EWsE3QuuAUbtYD2gIwAjGeaCXW+cBMC9FGap5CtNENq90fVek0nhZNWa3GEwujq5GsYm7Wpj
HrKC0cbuCDcU/LFmezaJzla293bRKGnNmhy1athN3o9tI4GwqE5Fv2nkyWLN1GxRhEqd+9fyVpth
NDEGKyC6AxU8iBWvF52mOqwnDtLPWeJNWnBs284LtRXP8tY+wIGFqlQwvAFZCZ79ph1zIRWjSfJT
GaxmGHdclSqyeNMBs8g+wSn2rKwRiN5eTpTNMC4PFPcYsAD9eb2unJi9yZC/9klRTM8S6NedtAi0
vaF1ky/02hq/z8JpoTqvwLFDDRSr5F6dgISPQacabl0rF4eIapjlokXoib5/XLdiNJTFEIvPI3WA
zOHcmaRGATkWB+LTnGC4EUmbbU/Df/7eAByDmw6oKyqruBfXm5cJdcqiBlIikgPPNCCjQ7vcWHnV
t1cPUmZeTeiomdaEe2+TnhfB0CrEN4ag8hE6ghsITutz1TRrYLVbFY9rDGnzQC200/BeWZNLU5xk
ieoLZZts1TKHxRILcZdnsrJFCXl8i4RuzXovrW/u3IOdRZYdhFnXu4gW4iAvaKv6cU3QPRl1SYJJ
t8gwE4s0NFT/8dVACzwYnaHzoSQR3FyLo8XYlVNfqf6UV6ptsKnbdE27RgqztKh5UApCUeQLbhhb
zDJlU4X+Al8PC4tOj2YKhpNEXtFKS+eF6B3kGnhKssy32ucEDJhym2t+bMQYIsBI5mmZ0u+MgEY7
s0UxAARGoXv/bS0sDY0FMxknKkoqOoG5DSTawMyOqH6qlcwxoghV5rQvrVEy2xVRC/4rUBIz3SRW
N1OIcIeljGpak8BU/crQsy3NR+EAJhxtp0l153d6HXpFFnW7UdAUm/RycsiHUVrFbMwv7NrzwSRR
EVRhBIlMsJNxLzAeWCiyoNB8UywQFQz7loQuKX5qGZjzJItKYFjWULmwlPxVXw0alvYb9hykSaAw
QN5h/vsLH76sTTEMJlH1o1RHE28TDQ6JMJUMvne5st+LohBro1YIglnEKNeiwkHQha4zNN/Q0Fx/
UJVm6J+SMc4waV1gg7JSk7zV0hjngoQ4AW2SRnQeC5NnWVQRDCLwBYpJzHWmN3/LIRBXooPbRc1S
4B2oqBXCZ+E8ymbSBGhXUfPl2qg/ZWYqm0xBucuK02YNC7G4Ivh5MrhToEJ5onOqA9iXCeCHNNuo
B9eo0vQYwIh5tGTFKCwKAqkFirlg8gILw/VJSZWhFg3DScFYF29ZoOc7jIovVygleOYSBD+zdZvJ
yb7RHQYHA2wSFHyoFge+Gpr03Sxz0wLZuPBY9zXbd70qHsJhkvbFIIxuAt75TZqI+bbJ8+6lkjKP
JElmi2mAscpJFWwNgZEPEfDHH0k5lo961GsOq9v0j47S4oqaXzh1TNFEWyiOAsRn/DxEva8R+sdN
4Ot5GNg0RDpVy9VXNVuFxN/mE/A4v+cJAi6JvALndXf6gAqsKgd+C/OFuTFiFL1rsNWgJC2E+HdF
teqE8akVpstoLMKkybSnbyxVpbUl8/jD+bTgoMIdxo1ASZwv5tBMBn9eEhl+YCSJUybicKqFyGwd
I0w3VaIHO4bp206aw62rwWzktmPwEOdm/dhHfXrMUuON1IlyyKD4V8LUheOA+wJ/DD26uLD8xDVR
6pjZdqHhG502nrQQZUmah+XzhGTLytO4NYqI5jDlEdN7QWSEJr7rp9F2c5arKNNjb+a2lv9W0DNU
d+h1xQzFfzr0CltuovMYFEWg7gM6kmeSHJWw6VSq50dqPGhmbUkTeKw+/qnBnUsOyA4iiw49xSeD
sRRU11LQmU8FKrP5IP0hYFGztRA5q/uSbqIBtAOjPolWCLwb8ChwqlJJzUKJQpodAxjTxyyN59Rr
pNtZoCZ7PB22uS9vNt9XhnUGooBgCQeG6iB02fVRRfOs7g7V9WORi+R1RJrFYaRDN3zU/52CVgU6
pZ0cKVLMF1kcihXpN9EWpMNxR6Ib+gHVCW61XRW0St0yemRpSI5JASqkUh6GbRO1f1Mhih9pJNZ2
ZKbS6/1l39zQWTAc3RkZBFvB1+7+j7Tr2pEbB7ZfJEA5vCp01ES3Z8Z+ETwOylSkROnr7+Hshbeb
rdvC7N2FvcAOMCWSxWKFU6c0WmrxXDrVHdCDzuxqWowpXlIUxeAxB+sI25Rz3/7OajZ99hZCMAwU
Ms2I9VD3EUxViqEYA1GS+o7OBDgTeJQB1Cl17WLsV17da9eNywKLK2CKsMCAHV2ebWYQkLpp4Hgy
mjHySVs7Yc/gpimVojzOiZz8sQG4P0Q9AzrNilP1UXEY2d3eaREmCJ8CX8GnMaCIyCft8aM4c55G
O04AZajru1lpzS+6BNiKbDCOXrAw7VfFFK5snMhGBsnnl9KgxuimIBp7mqq+cGcnNw+A6lubPnLe
1Xgmm9kBTYLZYhZY3tc/bn/rlYn8+FRUHFB4QaJNtN51OhhOnbb1XR5lelBgKDWBl72tia2935Z0
5TxAEuwwqpnADaLmLkTHKPvkiikBBzc7Suo35gB+W5mVK3aYX5/Ly81vF+/dA1SVlwEvtz61u6hJ
zUZDBTTqc78ZiIrsb2uWT30nZ6Nnkt5g+9sru95DMECAj4o7sDytIdh+xOJTgVttho0+x/MX0uQY
NEOAL2oealZhltdnxekoC8vQLNzna9Ivg2rj3NPCDvORAmhloWpr34EVWjbcVE7i7tNoDQ4/w43i
E/rwiom5rlpvu0aabCuM1RyzzyLZzoYNAXlnvOKZX+8jSHs4yxIYXTimV7i8UJm5zUlqhwwQPw/t
FknqAiqWfxmjxFgjlr5Wx0thwiuADF5iEFA7hRT4HhcRFThOWWZ/2tojdAOIDykhoG8ADr5UR7ur
krkcJCtMm0HdanOL0c7QosFNdQDGxxGTHUyjRw9rq5n5Csjo2uDDDUXGC5UfOAtwqS9ld1E2taOR
OOFsM78eomPKUqADutM8KNtGOt3WyoX9BDcY6NFAuI4mXTFXGfdTNWbwEEPaFJPlToZcSF5vm7mz
4i5caQnYrxDjgEYVIEyeMrpclm43CmKQugplM9+lFt5rlSpS4KhrdbM1QcJLbTa2FhGjwgA+c8Do
iz/V+GTV6cpbcbVtWA0iRNkA3yTKAh89MGdPRRRNXZJGrAJsqM82WVWdiEzLlQzvopAPuBUS52hs
5j8/E9ImUiFFNkYJ0iEFkNGIaXovx4SQFeO7KAf8tf8MhMfs9Us5hlMgZeTYVcjiNNqPJUbxoK68
xhos6jVedeg03BiAutCHINb4kr60OT2ZcTQnr0bjIaWZG2VBa01bFn/StEMWYHogXlM5Zzuw/Zcr
Gs3JMmojMo6F/Gj3zGt8q+/92zfnyl34EGLygp+DBAhgJJdCpmLimQrHPMqZKQHDmmQvs26RlwEh
0aGZnPitR6x6mIHR28banHq21umvMjXjJ5O1mMUn2cRt9bg7kLpoPVbqP6vK0TA3L9Njc8VhEP1X
/rHoukBw/kHHL4a4iO+izJ6JeYxfrDrYGFslGO6Gb7e3ROysAwAEtSlkGjCRFQUJ5Gcvt6TW5qm1
y8I+wpEtvaF04k3RNMoGkOxqi4og88nUYs4Ca2w/s9P83uzQgiD1JomREqTRoVLtJoisKrm3ui66
s6S0OvVy1T87Axt2kCzv5zmJMr/tYtnve8WhrjlRzqNpAd/tJgoQvSuWS/RNsCgwGFqAlgHzibyp
YFAAri5nNpv2US8mBIZbRe32Ev2eI79xe/vWBAn+Zy1PwHV0ln0c5iOgDZi3qrll+pAPL/9BDp5R
ZAiR1UZR8/KUZpX0fapDjmVMrjSbgUPS77XeBGy2NrdFLVx6hIf/ihJMy2TSSi4T2z72Dn2MSvPF
ajb9dNcbsquq44q9XBMmHJRkgSZNBZPgMceyYv9Oap93/RpbxtIhOXgQQTaASAFpqsvNUwuaagNQ
32CZnok3aiXZd1Vr7+yJ3uvWpKyclWibufIB/mGhX553VIok6PKgJZFSQdzYOszNTUL9Vk3JiuaJ
rUGIIDAKCA6cYqEvDtQWgkrkyHlljtUk4aimNWYQGXGEmTlJP7x28WBhkI01qj+6seO2dCoS5rEO
7TOezNR+8vLKoSdqyyTx2xgU3i7y6lqsuVOV65qrxdP8Pphl8WQSDMkOSK6rEdynWFN+ynWLeRny
RNvR9lH0QTibqnGzVhW7Mn6mgpIYun1hkjgyVLhYpaaz2cgM6QgIf/N1sFxzhwlkUobpTysbeRXJ
YiPh4YIonfd/WEhXXKpH3ZkZsW0ah6Cy7DfNfeOSd978Wj7Ua+/PlWoAzIvCpYpUGYLvKzi2MtE0
shQWh04GTM5gPwHRv9NbjFmVieT2yvehwXQXLUNlrHyd8b8yXHedDsEkrWE3r27e5adYwqpLpGuU
Kh3jsJcOJeaZqrTZFmC/HTHuSyLbT9qUD2HokMLYeEDQxHrt2FeTkfRTHKbFa6pJwTD9GZJTgakj
A3u7LUr0JXGalswLVxZOkzf1XJ6m1Oca4OhzHCpZ46vRgaHPYUpWuFiuLAo6UpH1wPOC+Je7lJdC
HKMaVLmy0rAt7TsavURKvh0TEAjTlcjiCp6E5UAS1oLWW9guWzCQg+NEUYIROaGuSEfDqsZAQ5zR
N1r1ZWzQ1JezigWFYsQbM1byR5bY3WZKwHc+JvawRT+O+iSPgK1XClzrBp7LYwS3/oES7bka0DgK
gPK4yjK/sD0Ytg7/F01b/Ah4XvDMC9Yj9I6kY5qFCVpv9L0Sh8zYo95bPjoHJfeNH92vKPI30RP5
jW++ff78d5+nJSAQshFBw/7icMRsqkmipFNQmAgphnZjfnAVzk+gV3CyLRsxSOe2sCuwzKW0K8ri
KQWEvdEgrcl+JXGzT+vJV2d9CzOzsRx0Ik3HAUT/5BW2tLDmlbUuikdxGJ0AfAIX8jGXG92g/aed
ZCMLlXJw9aYCKC1C+dIYXLQquY3M8CwYj4bxLW5faaf7SQaE3u0tWLAjzvknCFehUvLcyA0T+z39
iLMXa+rBf+4Pvexpa0irhTeBc0UBkYE6Hw/zL1ebMEsHtxZWG027sfnDIpCbDt9LdDmq8Vcjpysx
1rUWgzUIO8srAPAcPlq3zrR4JFpftCpNQiUNB9v0WhtMK8CEG+X77S1ceIEgSUX4A2gXoPpiWGJH
aaxm8KDDYWOAQK65K9zGS0yMOOtWFPbaOiJrxmchANKCt1XM2o5SLduVriXIaKm84wITUb6Wa0JE
Ogm4JpACK8xzMUjSiSXZTOlmVBDjNBwDFkYH03s29SD2Jb/11+a2Lx3SuSjBT8gK0tOhgKim+i1J
XvxEnGPfrkRiV40qfEEAFINGSoXPpYk1JzOburQiXRqq2+ZZe5MDdOO5rbV5at4Lxulavt7WiKVj
OpcneKx5MxlqRiGvUjqvqP0iQelpWktvXpvKy1UJ9yk3pg4z7CAlnYM02ADjpATtk/N7dc7KtdsD
fD3CTFhkCwlc0QGXrFizItNI0YvyamnloxxX28pKnu0239Sz46Wk81r9zYnBJWD37cM8SX8a9KFK
dHd7XxcMJiIoBIYIrQFLwPIvTUgDN7q2yjILrQflwXyxf5n+z8qXdxjgiX9vC1tSzXNZ/JDP7MfM
ptrhcKuwI4daRUOT9d421B3ZGkfUkrbgPsNDQMCBYJfbzTNBRdokTWGPWWhKmUcw0o4aYBbKVnye
q/IzvwRolUDCH1NZeeRxKYbDAWLSzVmIgvNT9mgegAktn8tnjAQIMa/Xr3Jwze/oisVa2kU+1QTt
BEj7I+V5KTXRKymZdT0LY5m6mDbkot3ZRY5m0FdcrUWrxfF+fPIBOHBEJ9VCHK9ATdPwzdiYkzsf
RwzvLoJujwBoxR9e1MNzWcKrWc8ZUwoJskYQXzru9859hZcAUsLeG1ce6KXLdy5KcIi7FsRpyA6n
YRcYwX/65QBOoaIMBA5er8vTkZVBTeIIPQ5d1oPFqhxd7pj5n79IwOT+FSKsANGhYs6shTuJSdhm
3T/UWuXmzlPcrpFzL+4VsviWgzANmTdB2VQQjjhOTrMws0qwzEjZgyyBj+v2chafe4Cv4FRgaBbS
+IIU1lR12xa4r5M6sG2bKHgmndnwWwCEUZ6wf06SJqNmahRBT5gTRKOzNrDv2muDjwyIH6gicJUR
w1yeG8J5ZqJ+CDuYGokvOfaxRRt6kMjan6mrDZ/piC1uL3vJSjmwHugQBo8ekDSXIqNZb1mU84uc
OVska+Ydgt/cy8Bqu7LBCyYD3g1gDsDzoRdbLIObtUybkcR5qBh/KuwfXAItbz3eSPvpJV0IEg4y
Tiit9UzKQkMtAmDUD9FohCDECG6LWXineayJ9hewjPAWyMudi9GlP5Rpnofp6DRBHZF4dKfZeTcz
DJVEMRLjr8EI7fbEHmN0+Y+rEKiFo7v4AOHoZiltEdxUedgp8psqyVsqGw/FJO0i2RxdZuv3mam9
NnGzm/jMMpQ4gZ/MGvDPZKB0ZUWJsaZAJvu3t2Xpq5Bjg9lBmRu9u8JXkQpYPLA75GHSYsQCy4Ji
frZqYyVDuaRMKLeh6oy0HpJEQizbZFpCgWHja+/umuZHoj0oarpzkKj5/HIwDw2pKCAzYbCFK5ki
D5XKToHlaG2g6GgPtt675tMlHRDyn0sRDTbVrDHqyjykgQkMREK+Kt3vCj3WX2+vhuvkZRjOh9lg
JqADbC3wU8JqRm1wsrGdi1BSHeK1Q10hJB2D20KWNOBciLCYyehrPa7kIkwKELuqxP0P99tCug6p
MPSAw/25vHhl3GKes1HjOeje1OIlU3dt9uf2EpbUC5UoxJjgkAWNghC/KE0ZgVCigYj4voyeWb6n
kW+W+9tSlk4DIFg8NgAVYGqPsFENjYyWGbCIGuipf6N5rfMMA33OK4Z3KU4CMPZfOcJL3XZ1JY1K
kof1WwFvUErcCAOPoyFy5bj32kbeRmVxKOrGnaewsJJ7ougr93Xpdb34BuHQqq6gtSXjG5AEI79Q
tTJ/29/qY2v7SRUkT7c3duEd5RMEeBsz8PLIz11qCKLCtDPGLA8rKZzS8oEVmFzZ7cYcVLT1WmvW
grojgYpUAaZz4xEVkfm0TfXYypQcI7Nntzf/xBjuVFjGyqVa0Ei08AA9i5o/MmiKoJGD1CRj1E44
Q/tdxnRSKd6AhwaHuIZnXVwOksHoDgNi7WrwVRbbtOmYimeatq5axd48HyayhnlcUH1eROXdT7yP
UhOWMzYk7TLLglm1TWhj7Mld+x92DEePmjWwOzrQ9ZdKUIxdFvedmYdN+zOdn4YBTGRgBczbL7eV
belk0JiHtmmoGhw34SnCUAwMjjMcLAV+sDYm4AmKPa3Ygqpr5SIvHQ0MBcduIuADPcblilDowaBQ
GhehgYHEVH91wNRjZZ+P7Lip4DheTnQiYtzzoRmicuggxEzd2A6c+EFJ7ppiDV2y4D6hlMSRXLyY
BIStsBh0lbCuhJwuj9w0zYO2Tfe52WD8ajhU8SGh9gGNENvbh7UU4kEeOlugFnjRr7rHStpO86jg
cQrVJ3QMUFfekgcb7Co+/TXkgOStHNp1epTjJ/4VKKhHLWdosMq5wJMaFL70dQ5IoK28JEtCODoN
aDgESWgrvNzM3JjlshymIpyVx5xhcL1aA++3+aXXryv7xz0EwYMw8CoifwicP/K9wq3KQNoP6KJW
oFnFLQMb43I2mMprvcy/MeJuWqtZLN2tc2mCxhO5biTkTaGMQwxU+bseg29S7rz15Cj/TbfWxQ3W
WbZmrmIlMSQdO0iPs1Xs2Hc8jWQMetOrcm/Ij2m26WqfNod8c3tLuam7JZnf+jPJtalpJXNUdDXd
1UnIgu5XR137/f8nRLhtQzzPaWzh2Fi3/Z79yL/NoCV9vi1jyTyhERqhM5x/QFZEGXKbUGcqyrDr
s18Vmm+6Gd1MZuf//8QIT4fUySyZpLIM687YEZLs52L6bunZmtu0tBy4gB9gdUQZoiEE1C3SyJyX
4YguaJeivWaTjzEvNBhr2bSl1xDvB0BOnFcRrvmlCgA1AgCUQsrQ0TLTUyI06pqYeX173xbuEiD3
iMiAI0ViSPQgWNw6zjjDRiC37CUGiAQ61UNpFJi4FUkfoa+g0ugEhtFTULxHkUa4tpbd2AW1WRFm
9EC7xDX6e7V4baotrYG8+CkPhyl9L+MfKD03iuFN/Zp7sbhWTuKDZA7n0RE86yxqK42NUPdK3lkI
2up0M0apF685Sx86fbVS1FTg/gG4hp7Jy5NLOnA74k8Zgntxo3uz/14eMPTJ1ZC3JoHh5Siv3D7G
5c09Eykoy5zHU66PaYmqx7CRD2MgB6mb9O6jcmj2bEs8Y0XiwkUwZQvd4w6CIWA+uPaeGShFqQxn
kGEao6LcVuADQ3VKSh5vL2vBCoKfRefkcfy8ROYhatbo++ijIsQAO7TubudC8VrtqY9epG4lZb7w
WMKtBXOHjv4T8DwJBrcHM3Nj5LhtBOQ37lDGGSgBs3JbTjrb1xTxZIkezLsUHZj/YSf59Gbec8AT
CsIzjWSNqpb4J7T0cBh+0zAbPg8gQbsZ8Oqo8cOUgDjt8rC0IarqJE6SkPbvNWD4soFWSHoo0brq
oBB9+9AWNAMZWQBHgH/j7WXCPQeHWWdK85SGc1J7pDl0sY6B2yvB3MJdhncIFxoAXoTjYl4WJJ+l
mhs66mH6UzlTXzb+mA5qGp9Hj/A+r3/lCGqRWgkcQx3lMMt4NiPLp9KPrHoGqHvFOi5oOmw86m7c
NEIHBYfQVgzWgrY2DUF5GtgIGPzUUFCaV+B8lvn3eaiVlWNa3MG/EoEZvtQJvVO0Gn0HaVhbhacj
/FezZwKOVRPjhP6DQpxJEs1hUWdEIRFKil0EKNUoY4HmD0atlSBlUfHO5Ag20KEN45SBaVg2qOBp
mW+UCCPXiEH4XRGMOxwZpGd0QAeRoBPuEvrXotywCUAUrcG2jpLvBm1cC1OXhQCZiGYdoBLFw8nH
zpDHDNksVGFnM/4DRu1ftw9lwd5hGf9KEA5liOOcFgok5HIXFPoPMPh6rWztJOUOvAU+QjvvtsCl
JSESRlX+I8QXCRKok6EF2IRAlHofCJgR5Kl9uS3iWgE0/toCyMQhGti8S5UG50/ElBI2XKptr0py
t+/f2Vpt5HrjuBBQw3E2YGDTBSFDZ+UzRZ48rOpoUzjGfaZ9TU39mDD2kJQ96Fqs3e1lXd9UQPvx
QKCWC2MEm3q5rDaSdAcY7jJEk7Y74CFij7F9GrJPG4RLMcL10alT9BKtyhAdBOBXtuj9XN+bayi5
tcUIr0NaR33SkhrvrBkUhZG6aYcMY9kUbuv8vr1v1zYVC+KFJVTvLJSJhQWpjlTYmTyWQAQ9RGn9
0oPbpmYdlgUMbWL6t6Ut6QWoBpBA5+PL0JhweUqRTCUUCuBJJxkq+ymSYxJ7afTea9r+D/qd1pMy
V+rOby9KZvBmeZOiyJ4nxVbP5LmmoV5krd8BoumDqavaaZStcQUtiILvAOYG4BbgwIthggVsVTUl
yhDmaYRRSax4Y5jMupktg25vb+OVmcCTDlgEp/jgrUyy8BC2kalKTTMMIUqqvmTVflKspEX4b7gw
4JcSRGxEGRVm19ZYC26r5FIq0wAS281M8n4H8F7mSXKrbnSjc3yWM+Xr7QVeJ5u4fDzxqJsC+Ipp
HZeKktiVQuCEDuHwU1efdG+vWBiJRIDxBHOm13rdynqvFPNDHhImiLlQ3BH7nOyyMvPGxnpZ51W/
E6ChwENP/VlaeeavrpsgR1jX0EQJWj5VyGGb2GhcSz3Ffqvdq6tF+UVttP5dkXDVNKpnauRgRdD4
5gXEsvv0t4M5V22Qel//yH6+WTmztaXxn58FO3GcJhimA4F388/HxMeMxZXH8coq8r0D+zcyn6ga
4wm7FACPPe7GBns3/6xSb/Yq1Q9uq92aBMEYVjUyjiXXgs48FqA1jToD1KZgSP55W851JCosRTDw
6N6mamNouF7pc9b5afuo626/C6PBrQsXsyFeGWaPGxh9+P8UzC3L2SHVRhPPRQzBxoPq1BhTO26S
xnsdN5q8Mw7f2h+1u7Kni3p4dmr852cS577JlUTBqfXyS67d6fFLoa3QvqyJEFS9ilJ5SjMdu6k9
Dux9tO8q7fvKxl1lb4UTE7QbuMW5LLny5Unpg/bLSTz9re7c3EdjGNlG6oqhWDLxYEREQzr8Z8Sk
wprAkp5p4F4dQjllrhzhMdbWpqQtbdu5CGFJXYJ26ixOx1Bl7rg3j+nKY7+2BG5zz04ewxgIZGAJ
ffZd7R+y4XnlTNYECM9goilS1+jJGEbIPtR7NA40yb32YzwNd/a9fPyaPmRe8XRb6MqmiRTvRR8D
OmvFY1iQxq+UxquATyRrs90WpYBvA0SHPNti85+fbV2dgnugIDiaiHmqCyBAu2JLl947kEz9FSCo
F0h0xqLr8zEkv4Dd8DLj1JXbYQjadKuvlSIWrR1CNMwFsVHsAznM5WoSUkQqmITGcFK+y5yGfIMM
lZu4GLFqe/p3HNLK6pa8l78CeY+0IHDIWd9aXKBXa56cetZ7D5aWEaNlkCFbUfPlrfzf1UHY1bNE
89HOqhGJzOmP47rsz48VJOeCNoAICTEu+jHgHos+uk2tEc1s0Lm6fSLZqUjupux0W60XFnEhQniQ
qqqurRxkp6GqfKuKX7iuTfXQof//UalWri1XLcG1vBDFb/WZbqu0RtcxRryEZdEh0fFDs78xTBBR
1mLQZTko9qIU+zHj4lION27joOEOQQWc0faIjUQeJsPozpoGLHg+WNG/kgRDxxkwlMnCZeqrzMsx
r0cnUpBrnhQx11zZvQWbB9JoGykVDNF0gOW5XFUsT+pk18UIjDt1iT67I7Jft3VhceMwu+cjjAaf
oWB8DEWb+7yGQo/yoWziDSgTXd3c6azc3Ra0tG9IWKOijC4Y1OUFTbAbZox6QRma/qmbsn1Rv9rk
G8+vKfTz/j3S4yjP8/kRHAdyuW1FlY1pqlUMOPnh1EkuUYK68YA3yT8NTQKR3rkkYVEYmxePst6x
EBMPwESlZYlHW7IWSF+jgrgYQA3wB5VDOMaXCwLdU2wZKSYI9ppXh3IQVVtZ2jHTnYtts6/WunOX
7MO5OEHtRhsjTiWGo0q0/Gj+ktTYT6dXNQ4UZQuU8SfpXBDvXSxOOK0JeUmH5VicMWR+WcluianN
n+Q+BEgNBT28SsALA0iDdo7LHcwciZGsm9kJyC7MEzSIvrdjc61wIWzclRTh7SN5UqRagZl6xls2
bkGlMiqgWXzGUD1pfLt9ncSGBlGW2D1nZq1WSh1k5VIold/sEqRk383vKglTVNX6wU3yXXZfsS/q
dI/Idq3aJaLl/pGPYixIrBC5XxUvk9RuNHC+sRP6w8Es55dD4IJjzthnd+j6tTcvt9f7gUM6e0mu
5AlXjZjESnHI7KRvi/6LMfsDBmluMLGZoJZHtuNuesefXbqZ8Le0L7a+Gdz+hI8xhLc+QbCVA885
dQbG+tjyt8J+6NHkU5EhqLJdh5bV7Gih8WJU0gea935bfTP7HxNAezPZo2Do2dUxT35XTWBi2CA7
9nUP7+R5Jtu8M+5tCfMO7dGrpceub/a9qRxGffSmlXrAstIAsWQj6w/8gWjto940KU0sdsJ0CdmL
tvzfdo/BsPhv4rF2w9RtcvBv75tg+f85OUDyPlhqUdIRrFc9OeixVCV2YoC56X5dNSjoxJOeuiOY
nP3ImmZwvqFp/bbYZY05kyuYMdbEvannJjt1KqL7wU/JuDHgH+jRIwo8uZ5vRulVqbfxcEed/RiD
AMxxU9U1R8NPzLcyB+rXGL0UkzjJsVr5OrFh559dsVDJBSumiaBPcFsLG8O35gFH0eqZa6a/ivoe
+b3CRtVpD44ia5Tc9hCtFh1E1tR/5HLmHZ5KBGRXCAQLSUcTaozTMJJhk5lgfwHTiBlhgLtN/MiZ
3DguMPYukKJji5yBclfXJ2QtFHBAzDR1y1k7WhiWbj5O1aEGs/LtQ1vaFkRBAJ0hrQqmENHlGcyR
mFFt01PL7kuMLqrTZ+gq01MvHwjmBJ7i2h2ncG08+oKOokVLAx8g2lpAGyTuitUQTEmThtMsv3RK
tZ3NbVc1G0bKQBs/F7DwE4AsEJeBpwSlHREo4DglWh10ezjp7KHWE3cYX3JpY6rIyh/RK6M/r2yp
kM34Rx7HjwLOAt45kd500CVizIo2nKacVl8Yi9Wghly0eOuejDahQCswyCbFYX5R49E6FATzK29/
w8LDCJJeAIDApInARhwKXetFobapM5ye7URFhll3ZTRRSr+KufWKta7aj4KjYKcBAQYmCTZOBpWk
8FQUs0MlUprjKTcncj/rhvRcWL2E6YV5bIJCpa8OjELjtbqd/LgH2zJB3Z9MDg3SaVZDabYxZNHU
Jm+KQLIF97jeUCuzPdo39EhT+yvmRmq+pU6mN1tg/B6imniNA2OGIbd9oGH0Z6t09VaiibKRRsz9
1KdedynYuze6PCEV3FEN9sbQmnnFxC8pMmweqEBQAwGgV1BklshNnJY50iIFeQX/+pMuvVvj09Dc
d9rX24cq5u0/FAuAYSAOUF/EqDHBcyvsfgQ3SzWe9Chw9D1mle4dBfO2ktqtxz8DSAeBBnudutEr
LQmo4rUyuggr+t8PgFuM8booBoooy3qg8WxJzXhq9E3E7C1tkg0fAVtXPsgPj+28J+mhRCXf1H/K
9EtFQXDcmKCLeSNZ/Hh7N5ZU3ASfM2ZVYqoDwsBLD9MgszHoRj2epOh7Q39OzkNeu63pWtX9qoMu
pDz+WTcKT6iFA7gNRPWlLJCNlWNC6HhS++wdMEw3t0z4YOmD+XOQag8TgKm6ggZaPuwzmcJrGrdM
rSt1GE9aJP3U7G0WbasaT2h8qIpuC3iLP1Gw6SjMjcjsq/0qWo5v4NWtRh+Lw0vNMlikLxc91z3Y
LJV+PJX6Uc/2DQ2N4i6nD5jW2wcp8yp06bT1UclgQmef3M1rTEyLJ3z2AcLVamnZ6BPXNi2RAqMo
XWaQTfSogzycglrMIvqKj7+2Yv5BZ8kTPOFmlpk45mxS7pnS7ZvSCQ26ln9cfHNxgf/urBC2SCNG
qDkZdnaSup2SN76MqLw296nEXIyxQ7aGz3tLNpnhlsb29rX5P/Tqr3Axxxox1RonHYvsi82daXp1
gGy7/RbMX790uxWna/kEMRkRTz0f2SDosBS1SLJ3kGWV3xp51+dfCPCd07MWvTgropY3lRMPalwa
4s7Lw0uTmKmp3I6nkfwe0zsTTNURonfio30NubAq2vyp+j//ZTPRiQW+ak6Of+U9VT2R+wGXlOLt
skG3szEQLtWYtexJjjsYO5v2e9rvkt+3BX9QFV9dzjPBwlOAeVV2URkjLue8V5JnUFV+nWXATWrY
QNjBhM8vrjJXTjHMLsaYjP043tW9vXPg3I195mEs6T7TT0nz2Mhf1IiC/niLXBdDUo2qg5vrO3tY
iSi5vbj1yYKX0DVjz2iFvQK3ULG3kWGLx10vrfUsLm0N0mpgueScmnD3BLuVsLGiM4ZVnDLnztgk
AaGe1tVu+RIZWzPGeGu/AC8AmIeL9+6r054kgsaHOXIrJ3pUpTtE8GZ1ByKzQwvsySObt6O2Y4jv
b5/gwtUAfkdGExA41hGNCF+JTuREqSW+G9tyPrDoydD2GILuT/pDY6wxHC4Lw2AC0A3jtRT7MKJ0
ZrlUGriHBATIu1gbMZnANfOfMnrwyZCteJ8LJ421/StOsG+AjCugctfHk+O2YbTdWNN/2ry/AkQA
RcYMA7PG5fFUF53XyGYwkR/xId4aM3rcxjVieq6YguKeL+fD8pw9C41Uj3o3YTlHwx1WtuoDt3Lr
lwsmUq+1PicDfrmafYkAhFOtDvkWfU/ixm/13u/6B6l3rX5v46ZETAZRkw4kT/vQRu1BTfu7fFpL
UYvpT+7uYMHoswM6D71IYjsu+JfVGP1r0E25enSsqL5PpoJPkO9Vy7PHKf82KMZvOPfWwci6lrgG
JZ8EXv/zDeiTxAcA/YpZUJfmfNBr6iQaVLZunhL1GbV0jAY349jT1f3tm7j0InJyl7+iBD8ja1jl
tJqJ29FYDw3Z9W8N8qFT2oWydEh/toaf3UXgYYnWpsAvKhYih4/sAIpbgkXU8ihqW0WCYFrZruSM
mFXMsn5NxRbcGh72/hXDf36mvx0jdTbZ0XiSp52dTpuhO1Yeq1uXfovptqUP9GjPLqiJignkk+SH
srLBH81rVzp+9gHCWfa1krWFkSAZvGeb4YTxG6mbB3Tbef3jg7HRNt8ld/bvMtmd/Puh2PUe2/Ye
oohq97Ry1vwsrz5F19FtbvPUg0jbEkdTSVFNQkKuuGeYUw4Migwy0dYv2rcs28L/czv9uXnru97V
Zi+a7x363Hs0+nb7Q0RCzn/0++xDhJCiyatqLtMKaaGHoXLfsP/Kc1fuegvDCbYlJosWOJFnK/MG
xK3qGM75s9Ju+tnrcur3zQYMIPlDgg5V8kk6qX++DNl7BHg80SwSeXdwgR07TdlJG6q31Gl+Tf0x
KX/cXv/iOaAfi1PKgzFaDC5srZ8MJcM5EKZIyOqCPDmSU99sSVBFPRgv1/CDi3eNFxKBm8aDK941
gorHWNKMnUD2kR20bs5/TElGVvrJF6/amRThqjFHiwpLabB3OdVDDC2Oj7WWJJvK6J0vt3fwY5TQ
lSqjtAJnx8GIc5EixaYyadMeWwh/atj0m+mgbtUtmua/SptkW79BWzbsp5/t5UMXTNNDtY3D13w/
bZzvdBPv64BulO24IX+SH4bldXSPv4fgS7opvDWHYMk5dxCo//1WwQKAnxWIghoWIFMTt5pcpiAr
EN1h5k+uqq7d7KL4ub/7L5m4C7GCZY/Ax5GaPVRZqu9S+XsVfRm0vU0eDMDAysdagZW5fSiL53+2
TiGCrHJbyRO7YCdrSKdDxVgbVHRo96adrnVdLyVjsDiksPh0RtxTYXEtWJ7LOG3ZqQrGQ79Rt+RR
8aWf5hd+uqDFD80N2Xa72wtcvLdnQoUFDhLjbQkE9lMaoyMmgqVe3VZ62HaJ4SaVFrsAAFsr7t7y
C30mVXAoS7Dp2STBUtWxCtjO6GdAmx/aHeapteQOzEdqhKxuIJVrVmP5PP/usRhUKhSeZoTK9kk2
+gcVcQMKTLY0rhjD/+N6/CtGfAwKTIqjfY1Cl4M0/2Pu2N4gH9LIVa1f8beBJK6lfJHWfM+l0gTS
/irnkkTrtCECxstIzRUKGr1TKu/i0vEs5Ez7FBNzUx/GeG+w2eujDeDJ25b8D2nXtRu7kiS/iAC9
eS269kZqypwXQjrSofeeX79Bze7c7mpOE2cWA8y9wAWUXcWqzKzMyAjPAALJELlTlb5r1UehrJkP
j/nD91twrumyuPRkmWud3fw46nhzJdOmkYCrlLimF9pVc67DiyoaQ7dOMBqgQ7w8M6RoGzYqqUFx
pP19YffGPnXSmUCDvjWDT5+nnh6YSbaLFLPOS13Jl/r/s+8lxF0BEnVgYKJF4xghbVuxRNRwxTd+
WMnNu8yAbcd+fHX/w+f+xwyVbrqyl44TeOISMpYImga0QkT1uU6OGPUxCwwrIeXhARVRjRhnTcKB
UAFXy5B/JMqKzY49k5M42HJRq/MBt3DHl/aAipwBIxYq39b9BRxxuhj5eupaEpOdm0UCxHnHebXd
VDDq3UxpObZBVIgyKwx2kXYoivA9105auEq9fDuy78L4lLCbsF65TWOA93LDqLtCWwKszy0adAUI
GJMU5Z2ab6D6dS9lA9yLUvQfYtBOdsTe6HOZ27VJIi3t8nRo6Zzh2qBAPQVqTQz9AiAC71DJJ4Gt
CYhwm8AKsk3CL7UL5mIFWossSJ0nlkSagUQdaoHvMxc3+MPLPit/zYIuvCkUu/t8fLLnDKHHjmIP
r2EkmJ66chmpUycms0tfFMaYw4kxjZOX3WrMgqMqLnnrmf4eUE4oakJ+b9KXojzDEOF97rZojY6Z
YkeN0/UJRNpaXW02grbVcm4jBH+09C+nWn/y8muzVBD0uFqIJF8ZLgEYQqpNULxFS5wPc8fjygTd
Ix+lfshSBpqMbfXWtcey7KG3ZwWxSNToUkZL0XXuu6FqygGFAEQGOABuTyMTuIXAZMxwqX2UcSI8
+5Qz36zUrln56BT+7SHB4D2o3+D/0OyG0t6tMU8t+9D3oYIpArBSWi3/IfzKeKJEC3Hj/k7f2qGv
mBqFceDBDqNtauXXqLzlmAV9eryY+9fMrRHKlddtDAHGEMgYIB0KnRdddsNkA2s9tjLzcIcZiKdN
3R9UU+nyNsQOB7YFVP4i9Zzeq5/IfnoenLTmyBheBWmRdp298cEXM7wk0lYZvgZUEHKfMSSgBgox
XPn1bz/4FgFtGDapmq94cc1nhodI0zUdlCYWtuX+/N7+XmrvgRYPJKUD6izJTsN4rleV0coEoyyy
t4AaXrJEfYAEQBWMy8BSqax9dR1JhRl5r5jL09mQBVpjAbM3g63ByhAgUA7DfCmmtG9PLxbF+FGv
YWVRvBdaf1XlZtk+90JPiq55TsEWpFpdxZIuGglAJaHI6hiwJYFr1+y6aXUu/QhT8BF2aCmt+aUh
9fs8WYabR/8DHGAq2sPUz+ta0KT2FT+gD8K5ploWA4ly8Au3Ufi9cCZn7tcUUhQg4cANfcdrJWSc
WgHmw1/EEiG61znMemWmMjxr0hOkbvLi2Mo+iZjn0pMwBUmk7Jwz5xowo+BPKG1DP/ydqF8K5t6g
2d28QYSSaTwrqxcOyMLPpHVCPC6HC3NF/tKKEW+BktaslSLYoOAanfyhXhoH+eE0uI3siH8AuExU
plOzjXpCgIItTiJgWS/bjKCcVpCjrH9+for652n3+vr6/v5+OHxsHJTYyJ+OxPrXX38W2EcdB/N9
E88OPQqa+7LcgaZVuvg74CyIbPeWZIERae/ZgV1vBdu1hKfEHlfymjOzo2yythKSeBM6i7Td9/F5
UiFTJv51yG7cja4HmqfKMTTPLhKACcSqITjlgdyKea9WSxDFmVI52pqIJ2AgmaDCtPIM54dKUDaK
fGE3/rtmjSuQuhxSUwZH+OMN5qbwTn/giW4H9JKYWbkryw2sEApDo8mXjBwHHczg+tvRI98iKYzT
7n3jk468PDb5g125M4kxKXDITPkbTUqmYDQiBxe5fDG2+/J0OVq/rL0R64OuBeTTWh8xOk0uFoFb
eapOq9VKX21M0yYhFm+ctwtxdeZBiK2++jVU/uOPaJuzWS5fFBKYWWtUDoB8wSVc6Xqx6zcxqkmb
JWjTklGB6irjREOItscW4MH5ov8aPovYFF6F3XiAoln7UkNJ+tl7Xtj3KUw92HcawMkGIZ7gfoF9
N/bGr/3ROh5Twzr6OkN+FeRz2nQrgdocydblwcC+P4dE/+BJdlydpVNDVgsHgdaVQeo5bT2IYfBK
0SZuvNvoU6ax7A19JV/cffO0t8pdHFi7V97STBtzPzr3fQa+88+wUZbgibOH/srw5GWvWhdQAUJ5
mIfhkTN4Pdtrz2VrFxHe/1YtvD3e9pkqE1YJgqifuWgRI0G3xnrQd2QBW+OGJWTctZrTjSDvOPXe
3n1VAj188iE8trC19ykwoMGQeAIjFMYMoEN0axNExEwX9J56yfFFJdPJ7Wy1sKz72HxrYkplrvYw
DaCk3LmucmFtcQPArRlagcnoLXl9RTdtJa4WoRhLFqmbCiBCI8Qeo1x6ozU63Vsxh3IbOdwTb2QW
Dugq3bsL7vGnK0HdGRC5AuipQWIYnAvUEZW5YuC9uMIqwZHfbn1dMwv90zfAV67HBO1/K7NS8lTY
xaawqz3QENa0B4ntEdZ6io1gFRo9OUl2SUIzPIMlm0Rk+vUN/i23AyMmjP4K+KLebaV1vGfWte5Z
ru6vC/DkPzOWurCi2ZNxtSDqNMpJmQSMUioXI7e8s5Mdl+b4fhoE1JYBka6CnhEEoZMi7e3BUNCm
r5NWUS61IerC1j0xT7kVWtgxc1xFv3xjXHmbyuZeK6sk6jaz/K1Paru2I3xE94nHPoDce+UeuuW4
OuMC0avB6wXYyhm6h1Btg1SNA/UClTmzMX+Va8Uad7xJvEsc6O7r4zsyUxoDNuLKHHVHYC6JxzRU
L42J+XRA8y3FRB2IaOZHZgRWaPsmcmqiGI/t0sObk2O9sUvdFM+tfLEUsEzZVjf1OjsEpCctaARe
i3VrtwfXfGxwxp/+oK01iFaAlYSe3RxLCHGHca9eXDs0hFW9xYe12FWx4HOWzFDJqADRMFRNYQZp
4Kpfe2fNDle5rrw/Xs0MeALaLACP/99yqGdHDIlnpeg69fKWrjGAY0VnIGKfvL28G+0GChkKQiSK
mu/ckuHpD9NXB8xz0E3HKBX4WqkFykjls1ga1Eu9Kzbyh7yJjdIUDcUenqPf0unxMqfDRxuD9AKq
FyIwvwrNvsOGbsF1ra9dhMIMRAIPhSaah/GAJX2OuWwW1ed/LFH76dWCDzG8ULtovtnpkg9c664S
jKh5ls2O0/mFlG5yYfcLk6FuAXYhuO3pGF1FpgqjK/WYpNol3YXP8jNvLEmeze/cvw3Q3X4ICXKD
OxmQ98wKyPAnb8da4sJhn981PDSglSWBJZAu3wOUoimtXGgXcc9+FBv+q/wDIjOTf+IX3pSzlpAl
TOAcDKmiiHW7YU3iio1Sd9oF9BnFU/hbgXyahWYm2J3HD2Xh2M06p2trVI2jjuQ2kNxGQ3lugoth
SCY7e2duX26VAxvp5S9IT/IJWXrhzwS+KRX69yKpSB5igNnlOZjVjuA1eBa/uO9mif14zkFd26CC
q5blChdErYaE1m9J94GJsGP5J7PqBfKMmV6DihiO2R+8RjF4RMMOuMCFClOSuhcjqkh86pw1fxoM
XdKrHWdugmPsPPYVM4UiGASAi0MtBkPGNItkzLYpo9YwyG4UUtg+nqTStkH89NEVBs884a0EGABB
h2Cp3my7z0UWlNm9vfoF1N5Ce9iDmBV+QWlgoOtMFNO3hM/KltevB94Aucd77IT2krjivS8BDmJq
ngFTAuYmkXqoDWqZcCCDci8KO1ouvy5KbjP+YerOerzBc3aglo69BVPiJJFwewVLuaiqJq+YC6vl
G+Shv4vRU1agfGvNnO/ZhQRh+ms3HlJEcYFDFQMvBLBR0cNjgxBB5iOP+EvMwAlHXZkaGdQZTF5o
hIV8U7z7bijDg7IO7SioZ00I2tuV8T7gMcMoSBdmPHDFhs23arjONaJgEs1lXl33K4CSSbhnATPx
nsf+JGVE4h1kaboi2P0X6300K8V9zmN9dDh0sPHP7/Ijy1aa+tyVOouZJ2879FAccy3XM5rKqDG8
IEM6Cfx/CWleo5jUrSkXSMwT9MCcPtoK3gJC5y4kYJUIocgrJ2HDu5gjQp4lSacXZeqrrllUA4RO
FZQRQxAnmHEQFiufzz2zaAZ34eTMWVbFifkfGjQgO55O1lW0E6Ue7IBMKV/knsFcdw9+eU/g83XV
Y5MDSUtspYrSs6QNS43+uU87TSihMItUCc0WKm50TFl4UFCQAb8BToIjjAuNjWgjpY7AkXyf+FaT
bUCULof70duE6jHVIr3g9myns9zKZ/QRZMmf2rAdR6sqiSefuAZozPwX760i1RRA1VxZTPYS/wmK
fVK7mOG0m/jdg0S8RJpIV7f8W7qRxDOrjlYQErezSnUn4N8eX877PP7nBIPVTELpD8OF1EJlEZyl
9YhyHKRsT3g/lcAeg0uyKXJvlVf1YJRtzBtRKbTrQqrOdSyDq2sonj05aQyec1Vd0lyjS9I/ybRC
6MVkei0kSkB4IRFIAT480qZKv378u+8BIBPWTgMyDfkslkDnk4LPd/LoqbEjVGq8BsVfcuAZee3H
0DcIAGBveyjmCW5vaTnuGlLi3JKS8G/FreGuFEmCTDEeg1MlmXZubQagfFiO7iUPIeVQc9k5xJUV
y46AwoQU+JKRXJ985SXgFrzPffEFplW83EE1DlEMls4FRVcWCrZkPSfJbLfThVXHWS1rd7UROF29
ARxTcr/FxSmr6UDcOliYxZohm4N3sERLsshRJrBRlXpO2GiqyTJoF3Uu65pD1vp2FXAQ5W2rajX6
rrjhfaa1MFdCmnDMDRXC7abWFfVSOnn3thDBqMJrErRdoQ+CrJ/yE20N3vWw8pwyElFpCytdZiNJ
n8SyrVLIBqsBpNCI6kK1NY8doYlWpVYdhOFaHfglhMJ9kQC/BmTzaKtDuAaug4p3XsgGOSg2PId7
Vn09ifbDHxbEXKOOgdIQ7yzR6DozDUzBPXKiWXkWoDmZWBA2OcbZb37HY/47XyXQ24pJiO7Y19Da
UrjJJFPhtpJgaNqL4niirjBL+zilp9SnnYqVmM1BnAax9RTvrvxtIkGcIUs6nKgXVya+h/eusEvO
jXIoRI1U9VvWfQ/bcLQTeVzwQz8V2jvbeH2iQ4X/B5PIre1B6HhoG+Sew6sHOA/X8J4GBtA44ueb
RtX5dhWJp1qyWNfgjfIjPrNP3YtoDr0hhVtOV0yRJ8JJuiSq0blGy5ga+PeXnM59wMenvfqRdEBq
Cknxi8xzQJeoHZnK7gVTUDbeXkLfsD5ypriFrvyb4K2UMwOvXxqczkoLn+mnMURtFZgRcAsnEOuE
37jdKgGToV0jqZ5TdZGZnYfiJS3M3rPdTJfd75rZtbldNO/pGBJB3PnD75I1ZM5WgAvqJcKlNmoM
rQl9RChrEzY349YQGXscMJpwiGMzdE8QyhBLk4lWjUa42JTOwhc6pO6z9lSH6xJUEjWKu8y3KJ99
UBA03L7ZjPW7opEeMq/BOniOBsixpJtaWsJw/tCeP1o8VUcQmaQVEwg1OfK+ki0MO5Kqfwq8vdbq
0SYIX4uCpKskesVIE4I2hvPf01OYrSLJGP2dV1uy9Mr3xvAle2uPeRKBDM82ymA08NhadZTdmAjl
E7wNSXsHY+jDND2iB91JkS3w2Su/XHGttE4crYv0CJShP2mQ72TFEsd9mm9j4EoD0jJrT9VzNI6z
l7Q0csUs+m1pB8o5f8OQyuNIOBPB0WiSAdBHiobaikQVxAelqj2WkT2njiy50IGNL7w1mPBbA2Ct
mPCBrdb6sM9qjKuZGH+r9BTzXBtZ1eVhLy6JesyFpZufMyV1V04kTiFm1FWu5wz7RMTYr1VFRocm
us+SzH+pB10UTZGNDJVfotOYuZ03lin31cR8PyYi4zlMSpIkBs9RrmuVQiTZArNSmSYEE+cLu3//
5EdujOwfzn7iEAY91e1yMd4tiGXp+U7NHhhEnnDs976nkioHniKdaBLNqBoImJM2HJLmVsV19Ie1
pi7S2t29s/BLhH8NIk31NXrkOglzvhAbwXcyVepA0hdoB6nhe7toFU7vhirdVUqsXjKuO3k1W29T
zeuNLBlACuZz/FsmN5o+sHFk8AWXfeWMuwT1vn/a4xdCmBQqAzxI8EC/d7tXmEdSgqTyA6dxhVUZ
hIamlDqg7JVi55XlN61ZMes0bKEk9xQyL3G500orUgBX/nx8Z+6blGh2g3kLaSE+nKrIlCOXc1EY
5CSLHNmOAGniXhVr2MNZRaLOu2teWpWEf4+OoApyHlu+BwhNlqHmKyDCAsIoUblKCywGX2l+7MjF
IdWs0gMnzyqLTorrCPLvUNknFXExbsEeatms1MpIXfYt5y89GAP8dJLSyAA0fetYIKtjV1fzYANT
0AKsdUH68lVwxfgLD8C78hL1k6e04epGc2IsMsi7IoeXE8Hp4YassKsqoHhiSIiUYaqLfeYvxNqZ
04wmHDIR6GugiEtXJ5gUGN+ALWOnBCRiVy2R20xHjQojN3+eCiMB35XAqePPc8NBGV66L0XY5IdW
1ZcK+z89oVtLqEJgXgdgJNS+UWO63T2lTNxM8KPYGeJx44V7cdhwpbJ3m13hFKNodtl7PqxaHbmF
wYju5fF5uy+AorwDhAu4XCA6yEGZ/dZ8wjNi4/qu75TcRIMVdiQaMPFptfE+LUOSlDa7NLtyf15u
TVKXKx7AFcW1mu9MYiIR35BY4DCA9T6O0jeDItPjFU4LoPYXxV0FPS+QBYFSj7pQfZL1YKpUAkfw
u9jwm7EibMbqTKdE+mNL90197CVkIYHs0wR4DTqzz4rK6zklDJ0s3Q7y2WtH0P5g1oz/RkVH+gBf
aZyahcWFpNvJ6lGrrXEPfh7SVCTlt9FSB/ce4ILfA95IlNDBPj0JF95+W6XOw5Bn4tCpmX030Uvw
esI8SWfXYkaSp+vkqKIlOZDqJDiafCr7lZejzAdZuXRha+77StNPEVE+AFx0Ikin7lPO9kmZgSvL
KcWvPL+05bliTkICSSjf9AIiuxjqDx2pNwT0isWNC7k+pJd8w0OZ0nz8meaO3+QwgL9E7wfB5nZX
oqzoOw5KHE4jCEiHtCa1SyGsgcvNxlWoFLGBJGHp/TJnFORM4PTBt0BkoYxKUeVziR9ETuyr6kps
K3bdNe9c3W6BQhrxxAu1hRfTTAXkhz8BXx4C4xNXxO06h8KFOMeAXR3F3+KwHhQOmgx4b4gVSZ57
JONVYHKNqS7BgucunATeHozgs1N1jEqz+K7JQzzCQ0eR23HPgeEkSjDrUpfjgu+a4gp9sxUQUHEo
sIDEjx62EZqOHRTVj1DggPyREMB5LQSZOefMX5uYPutVaHPhmzHlH0aOX3GEUyPSjMjbvwRAF17Y
9H0QCDSlqmgX9qRfaE3NnZhr01QyJHuChnSoiBw1lxRQs/SMHsYcIEm5gueukqmgnUoS++/vhoIX
PmaXZCAe6Qxs9H1uZLUqcuohxMDsxRUKwxc8Pexz3Mdk6YjeR9lJHElEwiMBJ4RITm1v1kb+mGGN
GFflrKxTeaio98Vm5MYniJ5PSg5KZHjIVVdckwMZFmJUV/SbwKiZElQI6piaETD2VlPJX0o4CKC2
YoJtMvKLI+2Tg7o7bGg3odCN8S4w+Nz+1BrEGHkycvgcybaRUHbFqB5RhUMFPbhxg9FUtrKjJb6e
2fOHLQKvOhTMUPmgPDibSYMgDlLkaEllgMobuufPzKgn6QW1bqG0GrzQe3VbsQZmfllvKQuariq9
aMzQTb1RDaQaNNtMzbp8PvJ57LBZG+yZTMUItRrHp1D0nQg09sd0hIKbpLqJPuTd+1+fRdQv0HcD
QhPq8j85+tXdkwQvyvu8jh1QE2HaditIRleYYgpKll+PLd2PjuMIXpuiXCWYVSEAJVSxw+8xc7l+
U2Krds3X5i3QQSBgxhaGMDd5pCuQ+kuOIfS7Vt5RXuxG3+e0QPyqcGaQopwErakrDzleYYyCOHFQ
nq6MjOfAOBZBYvrvA+CNGcpBF2oWJ2EXJU4yhphS3oBryue3YI/pl2qdM++omxXRyS1feD7bqDAl
PPP2mBHlVX2HeLIKFRi9NlECC6y+I+h9PS98Uf7+5AKrDBAgMrFJSZnKN8DjH7ZlkCcO4GYmCu4f
g1PtQ+s7PFbECg0V4JLOqE7yFuKvwxbxYyn5mglONz9g+oHXp3eQA8AU08Qp2VQjg6zFphcNqfV4
nTPVFGzw1TqpvMITMyD38yxxckN2T01ngDqOh1ovuDAthl9VF77cyOlqwepMbLqxSjlDWa1KKJ5g
ccrxq/ydEPSmIkN863VUgtelLmx0c/g8PzY6EytgE1TYoKbDg++n0HK1oazHe+AwqBOHifCiBDXq
J4IGlCyaNtKDNmDspuN7XUyzJUDp/SAAvAMuDLCQLHCQeJzffkp0cDw0iprYicHOdwzrPucQij2x
0b2c4QDGkopRfZ5qby8eGw016eOslHZ5ltWZHgxR8uJ7YfsVMVrVfvU4Bc0xCHLmE1dQ8lZC2zAg
59DU0scgSQFO2ZIT89JgQ1kZ9540glEkKKtcRlui034zEBGWrD7KxAzFRU0yubj3P4U+8AKj6cMy
2kPSu0/1LJURG0SpTjvj8YeYvdQTHRjiNUIh2ku3+8FnrSQVeRE7qCnUTGuoFeE8ECW4Z0XTu52E
1rWqRwF4oTodk76YcX38A/iZsAS9tn9+AHW5RZFNQ8hj4ckcrhqJBZi0CSBSHW0q6LILegTu2d/g
qewtFUBTNEksvyLSlmnAtVz/KZk3/wW7HNdPtYcdD4iWPBfyHn2X/+JnAvQMolRw0KOWQ52bDiOw
Qx6OMXjEvoMPdhXuGF8EPW9pBY3RdpZcklYleC7phdfopfTGuIcEmOxW18pY75GmR2vXNdGwjHi9
jNZtvy4DxH5SKIRdUlS4J/nCKRfRSAfaF7hNvNFuv2qDUjkz9lzsZMOqkLdNEZHIt1ApFDDVHArf
TReYNar8bciRNnobwEXvbgJosUQYBEIrs1irwos26HKHubbXIXwaAHRIjLJgSLfUfp/zBXhN4UmP
l/30iLv9rYxfBt0QarGD/n5reI2cG0UyuETDlptorMokjpNsVZbMEk/WzONmwgyCQWkazYHWza1l
qCy5RSSL2CWZ9VZVL1SAHAzjQUqKfCFMz2UDaEFChAR5ONjLqOQ4VwpPKscArl3gRDBbN4MZatkL
Gj4bNiqWGiezkQTpLfS8gdbH/6hLxSDTDBowujhsgoEnTrPChtQgyKov8mChMxC8RqMx+EsBbHIW
VIopXJul4qSr+oEbFk3iFDKRi5Mi7Rt2q1q4oEy0zXt7KBeeOPd4Lhx00Piixoz2K6Bk1CfspaLi
fIj3OUOLagQwRtDN+uQBW69Iw7+iLaKefORFockMRlvpisUipgLer4HVevzDDRtXXPhJc/4MyBkQ
3ioA0aBXfXuo2IJjgoZhkCX5WrsBIy1AJLX0zDOVtIcctb/lssLTWSYJ9AbY3YWH5lyhQICL0vAE
Q5McrFm35iPF9cFuHqUO5ImIHL4pA/p84opRNoJgp31tx965VCszWBJ9m827YZQXJ0UIVCEpDyly
CfBELSx3EumLc8WmhgaJEDc0ozbRSzbTK/m1rXeY6ideYklyBdeIV2FuYuB+5NDS8yHXCYaxQx+8
qLHBujr4+B678ZlrCMVWJOMoEqJ6RV9DZqilkEu41IFmtc4Ia69qwY6x15aQNjOdImCZ8PbWpkKl
DLjI7WcoikZW80hInXhXPjPrhFQ6ZLTI0xP39Lsk/BKr41x18MYedeq6MW3r0oe9jOx9S/wzjW88
fY+HU7STyWsOZXOngm7iYvSeufE3dqlAk6ZcpY4hnzrtb7wIInGb+h+pYktZDvIM6DmVKnGlPdi6
2P65YrYufk5uxJHZY4io2Wa5mcULmNKZ+3fzi6YjcJVaMqMou3iApg7a5dO8QG60bIJT3xPO/676
RdqQWXsArbFgqsR4J80zNAxxoFQ57A09BilXKLuSdWb7zz2+OTD2Okv0fD/Ny5htoeurjhhfydat
yMvjk/2DmaB875Sb/Pt3UNcvaTF87Gs4AVsQkhCNCGgNExC74tx9N+92ZexSgFtzsnGeu8/zeakQ
O1cUvrFPhfEqbYWCK6Z9JwC2go2w3OH9koV2v8lcLN/H8zAwzt7n43XP9Tyu7dIcRMHQgG8iwLob
fZAIxu3x3NZjF0IXtiGsHxubeSrd2KLDqtgFsepjjaqybcEHG9Ynd3jpve9FiMxcsejGFBVKEzUS
s0HAsoRjgkEb1GQwI9xuqw6PXFKKh/BXB7Di3l2qbc97rn/OEd1ikTwPSYWPGz1wq6wgTaaze/aF
HTfRNzA6Y2QwIGDJzOKZlxcqN7PO+coy5cNwfLouHrG7rHCWOYDqQquHBN1icjzrs6aiNuheAaGg
eTXKTmZE2QO6U2K2E/pRshIOYw/gwl8zUCBWpi5PZJUf/CsrNTqrWlp4QKUyQbtQK5d4zKcjc39t
//kxlLtKGy72ew7fOcz3rW/2eNcwOvQXMBAfA8GzTQxmqUI2f4r/MTn99ysPOT1/QTODfRakHRda
NRhSxTcgjLlFUhH6cqI3BN7/K6Uo6pOWfd9pg1D3O748AFwj63hUtgc22eMRx7QmszAxQzuhO3tU
OOpcTu46CVJRmdlivD48Zg6qGIZLasJhDtEnX4nh77XVY7dAhYD/tQp0KJh8UFagr0zJAUpX1WW/
G4pt4JagDEZVrHgvCyK4X2psiY2/kMdQn3CyqGAOCbzzExYUKfftJxyLMoqbtIMCl1Hsc/KxWZp+
nD7M1bG8M0BFk0qQW4YJ+n7XCftM8knp/v2e3ayAChcCys+s2GAFctSbXRTqTU7AQxBJAol5BfEi
93Lj8Weinnv0mn4O69W570FIEjUMTHIFVPmkPR4GkOVY+DK0476zQsWIwYtdLRehHwY8oCW8CVb9
uZM2w1ttuqhLZq+P10SH/f81hwcH5DpR2qf1LWuQICdihxPf6f4JIl9rCFwSkUh2ZUm2aASol1Y2
aBZ3h7GHWBuDqdQEY8Zfj3/G3EXH5/y/n6HRz44Q419qDlnzXRSu28EjoyDrBQYX2kYmUWiwXkOU
URdYeSHtmc7h/Tn9xy692zFbRl6L5cfr/NKZ7nuzy5/YhbNKx0RqkzWWCsagWgnHRIOunlqBLN/g
GsJ3waTl/qto3oQgM1lgLTPtU4wkMqAMhNZXFy2VEOaP7z9LpZ4ULjh7QX2OpV5O+hKd4MIxQtno
1qG4WVqC7xp/3ONFwkDFGLQshuzvayw1ZPQKefyoGG7yVPgmCI/G1KqgqlKQGJhlaHw3dltYWeuu
xSjXx9HGHEOtHSqobzw+Z/N+D1U0tJImmSoqWgKp3g61hivcsHYFQBsGsDV0GU2XM/9/higHW8qh
WoIyDbfYgvLVetOsliSe/sOh+mctlItleqiXRD6uTA3uhhC3lrMUwhn+Rwtyw7MB9W/98ZrmLylq
JWjDQSUPSJLbj6xyXiO6IdvvAg5gRegwlHVJ4va7AXRDwWC1ewhrqwmWwAtUXvev23NllnL1I8gx
pMTHXvbss+ZlJH71RJcw3tItnb0g/7ZzV/rwNVllSxF2BO1Dje34xLT24GCwcDrB/nvr/aqMvBXI
WPP4Z6AvzQfPpAGoYbJIAFCMAgSMKr3wueSFmJiBlwhYTO8wZpf/gRqHNYKang9ai+kdxl0vfNPp
1t85wCujlAOMm64GFApGodp8VhngBX1Ma2UboBokaeuBdo9/EZV4zeK++ileRdlCzkUDpf71eeHe
UbxSMAlBN9M5qFN1/MjB9UtJagv1pREis3arX1xhiWxrNsqwLroCpVXDB4ldClGciHtuMTbF+9k6
8qCL9EvR9k3sbhJvITzQ5bC7HzedmauY35XQlgPjHfyaLFmSmxi1dnIbW+gNt9x32JInbljn7l/K
V/zL7MQKB6eMTI1+lKZJlrhjN5l1PX307FrQ48Tbl4z2MfaSqarMX9b97ixS50AYfL4cG1iUnpnV
xT1xm37DnwpDWwcLKce847paHB0NkyD2ix6mqsTkrItryIZkH0zIv9rxYbfEyTDvta7MUXEvLYI0
BAC63zGcMYw6tD3lHfOHSYz8nOpL5Rwatny3j1Qg9FUtCjB43+/yVFqPY7PyCmBteSLtZNBc+PtK
5PCfXgSUM1NUADzIIqKZMyIclcJ/k69Ok5Cgz9KgwU19UhlaYlnu8fgpjc23e4m/5MLCsZk8/q33
kDFTB3keFa9hjLRRrjmr8l7wMm7YvQEkYcIjLiUW9z4RBtCzRw0U/4LO6+39G4dKCIYcBhQvvTCl
XoGODvWMQDSLIoOG9Duftwu56OyaJtUz+GCMidETMy44GesRfZyd8NYByRXqEDA4NRPQ47Hr/Zk0
u9u8K0PU9+HZGuJ5AwzhdvN6/YkSo7AaXgSDI8FGMXszWFfWd2lCDK3ASIKhnbrP5yW1rPnVYkYP
jT4Ek59O0JWDw2iA3EslNpiXdU8vdXHLGEvwh/sAjm8HjchpKhh/j2Zw0NyiSuVYHnaJqrvQ/lAL
kwuNapF6eHYtV3aouxdBJG8sRWnYhRdWJmlpMwkpX0v23PDZQi5Ej6Dhnt+uiQoMDBcHef0/pJ3X
buS6tkW/SIByeCWlCq4ql3N6Edx2m5REigpU/Po71efh2GXDhYOLHbB7N9qUKHJxcYUxzWDaj6uC
hIlegfKzhmzuRUinSzIDNhUtf9EmASeFFusK9u2iJBcNXTg36VkP/Lvz8vV5TjzbuohUYckQz4Or
kshXqd9Cq+/MW/88CGCTcBiAWzitIq3HXjhswCC+u9JI804zvqI+Y7Z+MNjLq/x3lBPfOUIRYOUb
GMXNH8vgZliXkBiGDyScl4ElUSCpM3pn3uz7xQB9hJB9BvwPWwH74KudcXk4QZUHYwbFKo/ehnwd
6MsqohHakn/f9j8sUqTXFpzyMo3I8HwdabKk61RtPe7TgjR3KSCNu/TYXERXvw/zw6cCbM1fANG4
10M1/usw2gqnqGiLeV/lJuasO1bRfs7q5PdRfvCPELRC7cdyxmCQ0wOgq7Qehzmf94E6qptmX+Gt
ZLVxOoKCwBHoeKDOBX51Ztjvn2thDABFgUVo+d/S4QEcxqAo8XbhwSDHcqtXZqKSGZcgI/nbrRxO
JwBAzgW1vn+6r6Muv//JVqIHaB4qD6O2rkdttStRUzNSz7ljeU51tjnzkotj8vV8+DrcyUpxlwYR
T2O4uVil/OA2INE0d/1wkd4UYt0FRuI6ibHwljmEDfs//7/hT1cQK3woKWo57/VbeD+g4kghC7yC
elCzZiugJTI44OeyB2e+6ylmVdfoAlFlOe/LrKKu+VT7j9OTiVjQMHz8/no/jwShV/Reo3YkPLGX
btsJnBYGlkl3mxv3ZvrCmw8n/avOsXB+COjhMy7q5KgvwGL9J+/7adWEUd9l1cTnfd4FcZ1nSVFn
BAeugUBi269qRatUoAl5P1nGdfXS6/YM3dj6fv4uTwCBKttbqpVPa+NngbLdSYt5z7cq0TxWfIOq
tSZJb/lNdJHSWxCOr/nf4vH3Kf7uuy3DLt0vKP4HeeFkim1pajNiWL8Tqjl81FOsrRnKCERrQevg
wr75fbgfzo2v4y2f/NNE27LTsglhiybzYMy37auiiJ+inTkLSTVvES85c2j8PLGYUHDqUQf0jeAK
WIRUQaVAs1wBXZAcmiPKD5e/ti5JyXuO5C07czr+aIM+DXliFMLOGVs2VPPepNYOSLQLbxuQc5GI
07IYrBVM5X9HOeWyNgErej5jlC4pjza9mwmn8+Z486cnzwx96rinU7EGuy926Bn3+8fF+mnok5M4
QFepLkyYAD3XNHORg54b4EGO6IM9s16+H5FfX9I+WS+Rry1PYSQX6E6bxb6cY29eFeadEk8ALFXc
AwR8bZuMVpW1xU2BTu1Wd2cM7eKVfjPzn154OQY+LdumLcN2jLCIovQ5i/4U45l98aOl+/Tzl/E/
/fxwRj8T5/XyLWV1E6YPwjnadVy45+6+P0Ry0KOCYnX8A54x7p1fRyobL21Fg1UzrgB3eZg3I6k2
eiPiYHUsiXNhURiCFUg1aJN5PDv6T8fl59FP5nFgXdsbOUb3L7wVsgdUUogrHJpNkGR0pHgAmtIm
dg856KLuDiF2ciaUdVpF82/boJRs8SNxafWjEwsEEJmlWIup1qs2MY6oOU3YyovbpNraE2KzKIfU
AUHI2RYrKIMqejbY8ZN5ALkODXaQu0Fq+mQSkP6a2p7381496I4WN81deWW/Bn1cXg6P9g59vxAh
g0rpbjie69j2f/wAn8Y+WWiBJ8LSNbt5Xyc1mVAD3Gybq3GbfoD5eY2wixujjmjN6OtzRR883II6
+g7sZ3K/vry/D0lGI3ojyCujz+u7lmwBPSIG6p6S1z2jY7K/bC7tlUf1+vZ+2Pk353zKn+zO55lb
rMWnbdLNIrCVxMyBr77XO7mHLMcZg7Os/9OdjnJRVK6DbIkL5In/WLWlmEQ7w3YzcfAUl4AfteHG
ME2BysPZOMgB3Z9O2fZU+UBtBKreyqbLkR5izur3h/nJ6qBLDjcQVJehz+TkcNZmb011Zs/7rH4L
+LEUZ6zrd6uDlwR/FUUSqFo1T30OgQK/1OVeuNcuRRFZty+BEP/9FX7I1qMFwAaqEcsd0adTByOz
W1cEQ57uw/v6wQQHDyWCVKxGaq7s7RT7BDw+kQyPvw/7g5nDsKAAot7dshZ6+9eV4nFAAFu7Sfer
iifzo6zJtv/j3sGlglzuuiLT1n1E4T/gM4CqGFfjmZvdD4czxvfhWWGDw8ycgrQNyZyhAwZsv4sE
9S/sB+OyeCnfR2Jvo5foMMTqrr7SQMK2G486V+bluQbe70YGTAJA+d3QRNW1c1qyhgqmNK1sP90z
CTQH1BCmK8+4QoAMAc3BPnPF/Bem/Lprvo52smssXVmR8oIUGWpFjGP2apAFqGOvh8RbZTfgPq6K
tR+PBGFBcnfjx4xcXT6iavHSovJq2I6JGdurfm2iKGBOIEkT/74evu8kqD4jdIZub1TsomDz63KI
+FwEqmDpnpc1cdG6fE525bTHAsfK1xFOFhwQhSLVoxHt3bWx8p7atbqvkva+f4zum0t1W66tK34u
OvmDN/110JPDPJVodwU6Pd23N3o3g9A8JyUtSEnPlVX8YCkQDgGcDSgsCIeeHprhUHE5hrj/QGAe
+lWXMnGKa9cqYOl//1A/bdzIhJInBsN3sv+5859MfKr0oKELbuwl+EQHftVvnZ24VYfKJO7W3KYb
fjntvXt3x47ppbE/x9A8fVFkFJcWczTTRgDwoJX460KxpN+PdeUYewMhOpa9l1VPBNQ6G6elqj7z
sj8NBicAUTq8K0LZJ4Ol5mT7as7ZQbfb8gqny0aymYQlWnjnM1CFU3OwvNfnoU5Wip6aBm2hBTs4
abqFvh269WtjVbcI1DGo2+WIEpjs3BXl9HJ5OuiJozNOrAKkB+/X3B3DPM4O/raAtcUS/fP7qvnm
1P1nJHcx98hRokL362dDKNIpIbqE9QBZ071Nq5WI87jZIaQr4LRAaTVpiFrJY3R1Tg702yY8HXv5
yp9WrN92bt6hG2AfQYmoY3f+vB6GDTtk27H6YDPoktn776/747zCfUfVOfI5aMP+OuKk7DRoDcyr
pde2F9ejScynXDESpDfTNsj+V5f53xvCaCLjDRuKY+XreKoYbDEXWDxzJm7FqOK6L4nVMoTVts49
l7d2ds/Spa+5VsdcXIugoi3Y7QtOC/1H1V97zsjvU/DNrzh5plOcjLDGBkIdmIOIEwQYj+lFdyju
pwFWotirPRoiLrvtInlLzhYg/rSXQKFAug4O0hJT/TodXA9lx4sKkDiUUx7yt+oxfa6O3TqgDCIs
s7NqOTH2zv20Mrbn1FhO4WA4vTDyp8FPvr011N0UVhi8hiaATMadPspXnypaHLK9xymc82nXJ+bt
pXHVo5PrHALg1AXH+K6NSoAFOBDBPz5xwZUL89hB1PnAyrXsji2/HtMr2zrXtnVumJMN7ZTDZNUd
hmk/+ouZnrGGp+7Av5cABBeN+kvb9r9b0qcta3pWVsJBguEN++c0a7asK84E9P6FXz67RMsYjgem
KVII4HidtmdxKJ7gnt3zA6CU62oVXsyxvGgP3uZgJP57e1DoaLyI4vlQXYMGe0wRpdlskG5Akkoc
IuT0//cN8+V5Tk4AUYboVwHR9dA2D334gjwgUYDlgV72HNb3Uxtj8TQQEG7e233RkR7UVXnvIbbz
+3P8sHm+PMbJmRBGWWBkNqZFAMAbobQ9cq5dA3z9C6dY596Z0b7lb/EVPCRYoNsDyo+Ha//XvdpI
jq48NWYHriAXVVDrUZdkmghovtARmCWKhqvEPY4JAg4f086MeU0UWjfo5vfX/paE+c+DILwLGCfC
L//8nk9LbgjE5HB/yA7ReGt7pHQuBwYh3WwkfFMcEfw8eOeuAP+6sU6WoAcXCkzwpQ4eMZ+vL2+N
6CAboykDgmwfrOoR7fyrJrjI3VV2PZYbJ1q5NbrQISfyzlaS8HCP+5AKz3yDb8H15dU/P8ayGz+9
ugFVtoH5c3Zw2OtgtbRCvWjaHuVVCuzZuOuqO7uKKyiGoUHb8B5/n/gfzkp0fi411OCHI8d2Yi/H
hoNKwYL8UPiPIcC1KTCyVkqKFwXttQxKfWV1lqfzza9DXQJMC1pybURov7ULQeOorgpRjwdJFAIk
oNfSlvjUTvorn85P+N8vf66epxgsYTqTx4YUMVRlED+pUMcww1v5+0+baKYzRUHxpiNRPOBiRGMT
zv2OxRUCZUBSQZ3n97k6Dbbiqhziqo68JwJTPnDZXz/UXEVF16EE9tBXd5nBCJSePX5mI3wzvcsY
8PCX3nzwnE47CAXnPUtVPx66oCIDMI4F2lZ/fw3rtE0xWF4EsT0zQsuog/c4+eidNgYRcT4dJvpy
2PXxhj418fwGsMQGUU+b/hnJY0ZeJGbwyU3IcVXGYPOjrpce744gpBKyfbnbvkFPJX5cpGhur68d
El/se/r8IcnFsHKJT64QGsIFVtDNUlRzaa3xn0380dPXjy4pIAAo6EA//KOLliwHv3zvVx7+LG1W
tyEZaUiKrSCXCLJ5R4To13tn/TjEzyW53wuSdPT3Ofm2DU5m5MSFCxsTlagTw4ys5/bOM2LzbSyx
NE3QSrZReSYe4CwT/MXyfB3uNC9p9Gro3ADD7Q4vB5PGBXlQZHt4f9mubw7x4bhtEvy9Ty4uXtf7
v836aRP//r7/FIh/e4KTu5XMxlwOFp7Af9Fxs/fp9uW4+rtaXSVxAptPbpOerH2yJskmudzTh80+
IeSKXJD1axzSc0vyJ4vwaUGeapf6k+uyYMbTFKROngJ6FtJ65vueUt977md5NGAADZkL1CvgkPvo
/hpvfpegC7PEot/OSbtzjyK7RoeoGZdPEDb/fc6/++QnX/3E0LdhCFp4jYdQ1ZWJ4lzUOttLAx2B
jw5FZf5upDsFfgOaRBlqf5A6Lkr0Bp9z7s5N9omLWvZpykoXj7F6KLGpD09HRUy6K8gBXBd6R7D5
KNbA02p1o3H+79fJ1cV6f/voULq7v8YOfD/3+b+fxICrA+qOdAMCy+gbt79a1rTvo6nKgGiUNupj
tm1736oyrl+y8hF8ddXmsTT3AIKU02FIqdmi2r5FMz9BI0KUnxMlP+WjLOYRcpYLWR2Vh8DcnuyN
wAjywTNmcXgyoO8W6y3blbFxKY5jXIbEgwwcpA9ia91swi0mSK/Btk1hLGMQsON69ZEf9H15ruz/
hzmycauAnwb6LoqM/4VUP7sJtVG2VsnbQ1YqFDGjg/6Aw6iI0yo115Gd6sT2WL22plEnYNPpN7e0
oy3oxPKyCISIxVTyVRnaWVJGk1wPrTIOZuCzZM7Mc90i309KPKsLVv4SXkW06mSlj7Y7B8rO20Ol
njsHEsvyNh/PNXx/N6LLIPhSC9LWx1Xl66Kpg4jXfYRB/CVqe4dG+xl4mpD456hhgAcsP+uruUR+
AWvCd1D4uqyPr2ONyla10xjjHbwaME8ESvRmiJRAZ93tmPXK3D5/m/koTAqBH7SkGob+O00QmV2j
NSmF8uoky30zgJwaZ5CheWnK2rqcJiP7UKLwFxXaIcLV2EHvo6jgjg+RSo8zQn0PTTlUoHUNHrAk
fdOjirJvjB6YHSRV1oNhs3FtdXN5x4FO82ju8xEiFKlAoY0HkcX1NGMtkXRUhrUVXi8e634IwcN2
mhEN2YOr3+sxDx8aVXNnWwFC21FAHIEqtgMxP5h127bAhNVSTdXeq1pgigjQdmb+wZ0gZejxC1NI
W6HEtB3mlXK9Um2zLpLTKivCwUbLc9flf6bO8ODMOU6j49zrZ3gS2QTYjs/0PDVkKpwM6JiqcAHe
8blfx6LNcu/SVaGS2zYq0RBnVRl4eanTAQnle2JO6TTnqL4s+tYxk35RD6NOXYRybc9+l23wKCi/
MZjS75ph9aBK2VWCIrsLeLswURIXBvjBoL/4+lGF6YhN7enM37mDAbK5BFJjiy7n8aYWRYM+feVV
ey583cd9ZbXXozTZ45xL/adxpW1SBbzuwc6LSKOKCfCkOrCjep2bpjKImFw9xNbUe7GnCtCdWNXm
QOlXYQEQYTc0f0dgv6zYC1QjYihF1TignCnPV1PmFCnufqa3rbS0/9aQHjHWpVsayD+XBhgmKhzn
VRksn3t0usAjoZCaA4JmaLaGHIS8SwMT/Uid9tBL6xemvw7KxopijY79GWHbYnCpjkpTJktfx0G0
C6h7aIrqWJZc3OJPKUEYmsuzlWyqVJN5Es21SjMr381QJsSLVVyvs6FKLaoM0542QR3p3TCa0yII
b7G/ha8yY+sowCe3WaPtdqXQfpKTSZnee66aADoigxJRYhuOcEgzove5cQDNoLz30nHTQT25I03d
mlYcuQV/UzLs3iKnR1dSbrQaDdreiJ4aVYb6wWitHghBf8ZHY0x30Dj37QYMhHDuZSIq8HJj3+0j
hKvdorkvCjswIdoSAYlvyDZz4ibyGfS+eoQJgdCyJjpNPUAhOTf5h4deSXBLmslbVzm3LOoYgcKQ
JqqhwgyfZKUstD3EXRaiXN6ZrW66GCD+bBwCNMiGh9ZA81pilZlCGMObXZsiHdO/jkMT3Y2p6V8P
mMbrztTRWuArTRRs8PG9BycRMmoZ4uTUMmck5DKlnYfZzfJ7aYAuzjyfp8QeIwS0up7h/VWKdUaC
sfMfTTkE+KJQQfyLBokSF6UGfEeWZ9j/GkdgQRyNhiKU8OsWckwpIF9Al1SRIEErFBqHxqF4sLpC
FxQB6+bPWI7j1jLklIFg4vFdGfCoTqqwZxFdGtY2Qw69BjKgJ4dBBTo1aZNz2K4urIIno3bKZmPl
negRjM3TOZ5TyROzbpZjXnnGYcotRCBAWK3vq8qT3b4PbYHZKjJjEdex5bvQQw1uTNfhQbPZFyHV
nrQygD0yG2q1ygTTSUMg7g7lHTWyIik6CMDd9HBhQ1u79+416QAqxcAjvLTvS1Qkpo11H6CHcYoR
h/D/NIGG8ze3Chom3MyKuzKT42s11AVHi24eQKyELx9VRBkSk0FegWw1gDyyLDJYhcjWzYWRohWF
FKUPq6Vt4ZXJHMyms8nRrPmng55TgO6v1PQSx6pZtkcVbAsK0pQigYNL4UAG0yksSAdM+BD9EA1+
Yln55EGBKBpwWXZnXVETfMUn39LKBSW9Uz2JmsmMknJkNkCEWRted3kJRzMvWLctfZ4/cFkHxjro
SvkYlY7RbMOoVevZHLtqDVabsgi+iVGshJJReOA8yvJrCL4wOzZaCbA1sjHDbuxYvgSJ0M9FGuGL
QzvXyl/Po6Fvo6owLhEXLsTtANwPCGFmpyyUC7qLJpHD0GsH0/+ErPQwEcea9Z+2CyKdIE6QvY6o
Tb2dVN46xO5D7xqwVF3TsAyau1kLpEacavQ8itZiB01MgTT7dQjPcU5E1CGsnLGxk1vXTVvAd0JW
lWsjE35Pclaru6ZA9n1j+Z3hr1tvSo+jheOG+kWPlzZcGfwZ27IujrNX95pKgUaDW9NrkLJwnbSu
DmNbhYfKh+oRLFGgeOwoYRd0CGvdxfbgsWkHJTkONWHTgkJQOzllmZRMR8iop3h6amF9VtRHGROm
Mc8F4IYjFJfhbkBtCzK23ryTvIY4gdu4IYjltmYVtWyEkil3mvYZ1dDBjcoG/oyL25DjlLZACPai
bGz27ZDW3aaQxnhdoFIzX9WZCUdIeJFCameejMQ0O6hlALw1gIrOQxt7vAi9rc10BSUlOzejB/SL
zAYJGWRpYq9sup6Ehp5fmGdiElJMNCBtxuC+On1lOLQEAgDCiJW0V7xEMJeklpmOW69uIEyCHGGW
wU3vJnaLWHxUxLJrAc/rOYBEMEvKFxdsKlhw3WcRVlElzUDTvjJ70MeWEu0Y9txDpZMZ8BIte1jc
NI3a6iFkvgnEejsaqJMWTOdrV1dumZisYR+jV4xVInMvOKKqaAmfOMFQxGIwhCatP9TYoBlKxuIU
EdEmNgZld9B9DgwTOs0ORll3rEbRg23ArxmbhusLfAvzaPj5lO5aq5N8A4EJg63HNOr9dW8pfRdk
YZnTPq1ac1X7sqh3LMuMnZGy6r3MPXEzeT00ezQXqC3wWdVlScT0ACBYrdx2G82uK/fKmBZEAiuB
hgALAPFP5di9tQJ9vb8Wru7ZrXKKujmGVcvZnae1fS+1CoG8RgKt3fnannqc5hOIT2i1q83sodSj
iZCumyLXBPcD5kaP9TRA+AauKp30rFHdoavuUYEd/jH3oirBjnHtYYNS2IwReO+RtUp1LeDwwRFF
OY90eo6rsvL7VVdYGcRuQAJNVFCHFfqP9eBtmA1A6s1cRjaPw6oucWErAPe4TcfUYrE5pSC3m4Ea
Ymamwt0HfTDn8dx2FVvPvFEoAwUJMdriVoObsDUWfflqsChgtyn2kCSGgdqweOjCwYSbVcCJgrcQ
BsN0qwrV25clnkrFfTA6jxqr48VOfatapTP+NXDN5LXKcM8kEWp6nxzLGDl10FVz0xpsfvO0GfIE
8m7yWiJ9eKH6EBeWPhPFLUu9HBTQTpo3zhgiE7wcuvAthR2+I6rAX5DtmqYbmRYhW5WS1XAfusbj
K5OXc0V5Z3HQ8ivFcpqVfc2JgsdwgDDX+OaKPgzJkLV1BLmuLEXFnd/gGzY4xBwCUT4Xv2sz+c4h
MFCvpOqaDylUel8HvdUmNUyjoE7mhZAwDtG0h5RTw7IklYHDST9L5HqnsgdorHHMlmZ5wC5zlBzB
cTFr+wpniC9IEU7ls5rg5pA26nGzmLIB+2gsZpD0JcMsk3DIeIRLiOinv5YO8murSGd0/Gn5FsGq
LSKJPQwjpBHBNIGrET3apefDCTD8skN/gTMdoqzluMCYziwTO8dpUGkeXXdjIB+q0UrXRWkjrWNE
3rqYzfCRAc69742yv4biW5pS4abQDnP6xnqJuInwDe/qHJ9Dhy7Aop5bbCC2FuCDqs7n64CZtU54
3Y3lhd2ZVZ9kHjTbyGjOwJAg2e+6cevqZrjEFMEJz8IGsXUBFBtSTnVlXDAPt+PEG4v6IbU7RMJ5
CF+fzAKaBMTgI5rqWm2HY6LHIgqSolEcd7waACo4I6mbxV6nTBXjRjOX8N9nZIsQVUcrlwh4xamR
B1H9dxoCzLnTMg5YZp7JfN3nUathtnD8HHAHU826yT259ViTFRvH6F07ts2maq8DFGhKbEycWWLt
MqPPYzR9A/cSCEfQ0uxAfeldxFNMtngatiPgo5kjBCAp9OKDkCgrhMomzk7/qStL79HROW4dlTtA
wtcI8xpFMrofLo2uiSQZ/KLwkAhAvR2K/vuxoZOCEiFRrJoTD5Yaus8Nsu7Q1fFKxOAH6EYQ33a6
HfPQdi09ibeK3EHt7S6TETwrK7yos25EuaSPalsyh0Y1k8KMRmQcs+CJ2RnQXW05dai+HSdA/j23
jI6jo9yKiJr5yE51XuETt5UFtCPFgu1EemR6S1kgTOL0kchjrv1eoeWjKq9VURjvZtgFCLRFvQQH
UTeipADUgWXcYz0puKoZgGVe4163YtBh4rZN0JLaYCMjjbSDg8EjL6OTi2wJQec2kiS1zuCJDqhl
/2iQvwEMwu3dXY3fg/Zd74kjGs1wd5dOIf/29lBcWgVnZRJWDbZk7pdhRgW8JkZFVjgBsPCBh0aK
vMQzeW4/XZkmz5uVacPQwKLUwR1WHr/tBx4iYGdyZsRWJIB6FqXdHMdRsSYRM9qSwabCBOBnqOFK
MtfME1YXGa5QfQihndkuBDX9qhyoP3TlZecjw8CsHGRUOG4zw1127EEN7wcTkp5oSHjUjshvQNn3
EWzK4A6bqoC0n0RG0YZanVlD7Qm7ARp2roXJknZV/M1lY0FH22Mwg7wPoymJ/Jm/TV073+hscKfY
SRHnwB/J8x1mtgHo1vLVpfRwc8WsB8btZAv31VKOMhOzyX00W1qF48c2Cg8YsaCd9wBrPcq4YHmh
N2nAJz8OcbN7DkXqmpB78+VRZvPoJ5Eh+POE2ypiQ52nPVJXcIeA8xXhEd25JbAEYoLVtRsji24G
r3PU2s0KDv6i75ldMnReBrk9mOCNRDoV5fWNEhax3ZA9W67blxe4TCgLLmGH4GUWGriuorpyhrZB
KmqVBJPFrIQ5frGphnwKEjC++FstenmlEJTmG7sunHpTy7aubquICRzWndkqOvQlKklELSWDjFXZ
ZKuQz9qNQ1XIfqst2TwBnBziZGw9sJqlrGa6HKEBcWezwjUYwsCcMulW1mYWY12sIQ2snZXF4e+G
GeC4VIEcM+PwcCwIThuWdfRZDss9lmZ7bGxLwbkuDBv7HuJRQNopw+Z71VhNt/OaDhdG9AkiSYIq
2Qi+PqL4G/Qe8xmwFKtbLKWNVtmKu6Amcy2divhYgoi3j3mK6bLdqo9bProhbTLcA2IEiB/w48Y1
Om4QduLM6x7nUKmR6rpRuIwZyFcepWG2CMNoxKRINKLF48LxrDGDR6WbMIauRoDGLqwEm1qNyyzI
WaA5gQRBDmkDhutzDQvV2uXOz+3UjJU5iEsnklFFcDmCtZvN0nXo4DA3p07AUPRetEwFSarmAqAV
WdYo0oQOiQXTlznJYOXFfFsOCr5kuXS2kMlJjZq2wkciAWF2ZO9DXE/+mrMynufa09bKh3etcWgW
rgPdZLS4k9LvdHSsOItSRPyL4Fg1bIgQKxytEt5lgdeAqBKwJKphdrgRjidfIqueH2zDntD20Rvj
hy3nEXcZp7PALneBrA7TKb2JagMrfrALnH+Bw3CMdygreDTysMf9wisQA4sQt6qxk8tpVYUw0SQC
BQdWb0az5Qr36QoVYsJt/UMHyhfQ6JMIoBdiZ7CxHRTgw0TkBgRD+BR0LR3y0QxpngICQvno62en
LcHK4zlrXILrNaI9fOjm13DonPdycnyEb0rPvu3rqQWdrIVvBOapi82sAq4ckOZVgTM0cuRbX/hR
Sf3Fw0eEsJEw4C1zlpoM1ZVUawstASISsGNDhstTKifDwL2rD9DmYxfqmA5TOCehOVYshtaI4xyt
MR01LWAO/oqqiEzSu6Y6qKZ0EB/MVPtoW54AM9ac9SEMa5XFk0KchmQcaNdDVBQ+3/hB31orexoc
e5UbPZLCvJAlNpmVOv0KCZ8BQBJvAcAVdmOy2OgtJ9/0sO1XkZcLI7YzHwEmhJKCjNazp7KjNxl5
thucvGSktSxgVJoBYkdQsgozl051p98crq0q9ipThklkoyqUVpbMQgA2XftPiG5XfJu5qHvw2hvX
TmaHtQ3tG3t4DPugv5RQr8UpANJ+R21WNy9GZ0TwXtvOA8q7FND3LHkOlafBqvynwVvikCPKIbcq
MtSwrZTJa1pNlqMSo+y8TYRozhRL9AZYpGTS2gQdLiBJFAmZrctJypAg/xPBljIjvKy1AT2kmsOr
UqQfYRpiyA06aBKdcGAbE+IzHWvETS0LgbjxoPxgnWugPWkOxyok/RSODWL+ykGXDvqfIFmSu2FK
LclMRJgl0qurqG4QHq5xL+NQfwS0EIhpo4hR0SkR02u4u2vdOmg2jC1Xi7oYscVSHBGoeEdAE0Vz
gWw0teoxqOOutMeXHKtMQbJcFHB6qzBD4DPiVTz0dn5hdL40UDFjOAjCYBJBbi9wAsLNcqsdRGEQ
yhkRLL0EXR0y5xFubZsGEvItFCtHc0AAXKq95p2JR/A6VBWAJAFGz6yyt5CHsIFsMh8Q1Cmm2AIR
Ew5Tic5PuDK1gu4lei41VPzgtSFSpMMPK4tAYjdU35pruwpwtOYT6v1jkDzMcgNHRCpqYY2+9fhc
8AomlwfrYHJy/tQ5TfoKj2zilOdjBrHPqq7sdqNGC8ruQW3K/6PovJZdxbEw/ERUkcOtcdw5pxvq
pCZKgABJ8PT9+WpqQk172yCt9UfnpvHkaI6b5l920EkQcWmwjD4RP2BT19CbFFhoXdZkj8Q/VcdI
TvFrO3rtjSm7GK/xEI4RZZUYZT9Kbdvh2el06bk7s7m1v0ubjCoY26KiHq1dV3irpaCDF1QlB18J
op3b9Xrbq7Yg1zYBIv5aa8uE1PeNeaGlu/iKqi36MxbNJr9ayZj5NHGFRG8+l/Z62YrWq574lJaq
MHeKuNoIq/Nv3ajwix/Tq40fTI7DnTcYoXOZdWWf835pEs6CZKS9h7iQb4V7iochlOnbaFI8A4Wr
BcOJawv5ug6t4VgTgqhdRqO1TE3ezb0gQSGdYnD4wk3D/tGEduovpT/3HmlXfTzK1251PH6LQcf1
Y9s0jbOPGHP5pVVfv3RdXyPFYlvSfzvZzCkAOYwBaz5KDxHfqUDSHFRUmyuORVE5Wc69Z4gYWXRU
Ljdz4yQ+B7asnL3DtGpuyAjx3kHH5/sxYYE7tUwRtJcp3UT362bU77JL1YorXIbzQ9C5RCUE1SpA
sNkWWb2zPoWq5/9JXESr9XieY2u7/TIlVt9oKCuO6WvIBJObt9yLSa3Dx7TGXQ3y0Md4eEHgsX9O
Q3ju7OKK86x7RMq7KLVzcULd23qHsSlSwvxITKgorNn4uRbtuN/MunGza9LWJe4jFRGkkBds189E
IXtuBpecFdEbPt4i4uQWwG6aDkymEWnocomnXegpJF6OD+SRt7OOhxfFjtQd6pRzdE9VTzEeycku
ixMmkeA9TJhS+NrS2tnXc7f+VBScMkMuQ1How4aQjLZZo7vmMmdTKG+tly7xvmooz9vH7SzqT7Nx
JF6agvGmAONbvcrbcU3M0b/AjV2kdZsXX+YynONd1gfpN1Zf70s407D+recyKf6A1Nnkmes1YAlZ
5VWeqARDUuXRLxX2fQKBVXdMsRKkhtG+cs5TGPYAXarqCTktgLZgBVAsrhZwTIXZduakUm6+ZZSM
/Kd0v4lbJ6qEOVZDIh/pNh/RxjlbwJSmpo1YwUr5XV6Pg9xeWuaQD6dhwMvXOO7eYNKhcoht7Vfn
JqsznX4OnU8c0rgxS2ykY3WXdePnyYfUFcO+nNw+OcXC9NFjZryaQJGhnX57dRAjy11N1+4Ger3i
c0q48WNipiberdPsHeKG6uHCr6V/GApGvkPQi+3W9q6Kd2WRoZEMKXr861etm9zrflxcsCiAMIbU
2MY5B85UEQSvlXqJet/Cc/TCxWXZtAy7ZStCIGmbChDOOa1YRXysFVqK7eKPafNWXZOuD50TowFd
NJ0b49KvL5rpur6gawBekNyN8W4YejaiqnD9D77M9IkNw963s4l/dMaPtevDSp+SeivSXRKL6XuL
sjnYiahj5KrGOCh5CpIRpf5QzwCkRsXPHjimAC+IE6wf45jaHSDASrWBiZ23Fsjd2SHlLDjuJQ0E
pC+WrM/ZsFJaAYsRKj5NjyUl4Y7mLRr99ZBwWr+ZdZC/FPDdU6Nn5jDHVX0e0l15qTuwp8Owsunl
XjvzmeqwUyN1gtr9TwovmHfhMHpfXeX0v0q/dZbdoK14CRmwwv3C0m0Pk6/UsyGChHov6vM+l04y
qg2pjA5btY6UOF4HTPiLuP2o4o2lXMQVVE/sV8VH21EYUMsrUD+zeB8syoeaWXZszL6yujZ73XZx
xvsQqtcMIhqMaq5X5IQAKTKfqiH7WivklZeO4f9hw0n4WtYaDq/wRsqaCqPXx85RQNDeWulfZZEw
7ld1h3rDAzm7mWTTxkfjyeZSTIaQYFxSG0EVQJn8jizyPKNOmJ2hgCIGmkbETysYwAeXQ/AHsQ/M
UAolDsdWbOGb03C7szEtw0fAF0kgvOBO3zlK0MwQydr/FS9T+jB14wCD4Y1jmzvprDnEAl99zJlb
PHshIQzpvGVva1q0LtSOJpHaqxVAf7d0IHa29tQz3raoOXA6MpWIsow+F99U9WlMyH6vwsilkwce
6s4aSR+X06506tpshp3pw0arPGYCvNgsFD2Jl9n8t0zgQHaAn+I9Lj0JEAZo+EIehDQH9P9Tlrf9
6pJt51VTkEcdQzQ7hC74pas1uEnIfWt2o631n8qVmCm5lAFqvciM5swMqUNAevjsHMu8gDQbQtsc
h6lwn8ZidJOdseBcedpbft8ldM18UgOdPZSyYwyyxhdwybqz760umv/MkI0yL+WcwCI1c/wmHdkH
5LQF/QeUPxXVmWEHzuXUpf2Jv9p/KKuw3naTqbNTEzAxwEEUuJ9FXb+ocfOny9jOPFQh1Uc9SyLR
b7zka38exob2aHpa2tdqnDZB42Zm5SFaSIrK3WBN/2xNgPtsEYV5QSXQPgk+5uNSRoYnYrqyGizF
81fvzP0dwED5d9XVxOrI1PZrHoPtXrQ+EE66xjfCuxpY9JxFr0FVRdg2ZBf/J+3mZwfdLLF8tQFU
G8/gOlyWmcdKuaH/yW5xhcx1gtBMl7K/HZeqmwDc/Il5yPUvVbcWyWEKohU5WtxWv7LOzs8U1fGn
zmzL6xF80ha5NYH95YRSyuO6qOELqQRTT1pGdbxnrHQIEAcPuDH+Sq6mMSVB/9KtKdFpxWqGY8PI
+5pUwTZ+oztdqLFRUT+JU+AgpM1F4oxHx5ZqvF2mDKY5DtbrU9aMejvHxq/CM3yFX0GXu0JclkFT
PGZjS51HNTubf266THw2vGohSK2Kgt9gsbP3jrM2UN/MliUSC0OUD/x3UB19p+m9nIPb+waAl/Fp
tlPtHrrezHyBysYOaxT/aMD8BIXZsnjEN6CDnqMnF10A42BdDONNtDHJ7n0Y4e9YQo3vC84o9yC7
NkQyAb2Pnpztoz6zlxUmT60psuO2zcQzhS3w1ClrvG7EZLaOgBSJ6f+lGQQUyFszfyQsZSlPe8wX
qVEvtjkvxPynS1MhUIhveJqyxTjezchsr46BWADBd6IZ5bssIWn+pPzXye1Qu06dq4HS0QMFbukC
HVGKYL/RJefUuxXqI9mrjf/DO860MLsdiqmhFwz8nPOkSJ6iNQ7/W8bVLQ5z6g3erlzr5Cel8wIs
wl1c2GCY+GMcNY45NxVmETTRLKQomlxykNcp1NRsqrkHMqDa1JkOkbEcstYBnjziUY6nA48dqABc
dYiYblslrnrt8KLK1RFPQd/W9eMU9WCjMegJSogQic0Nc2tISljdF6S21iEyooIrV+RdFNYyD5S/
MrmOafTqetlGA9WwskpG09jC24tkNCx7WQWUFrhtd0QGg1V+DdEdwXomEqpuSb331veuPEdH0M7F
rqZIdn2qY49zO4vmvKsylp+FiT7dOQkQqcngeHPg+PQ377FFNDIsM4yknadyT1RJur77reLGT4WZ
nQP6qaG5UbXb8GBuFbSYRkYRH3TM1ppzoCYLVqlyDfaEp9d8QWsj+n0r/MA+lmbyYHgV/Nx2cPyp
2Q7LINbqyaoyJtpogoF6igLUfxXnqU6WJwOaZvYy6rfqph+0aB9V7FbuSYedby6ZMsD1Ympc5wld
la3OddxlCeumlffp1JczQ7iT6eYdAK/VLDqD6l8CtdbuCuMTDvWbV0Rtdkn7BNJl6Zwo4hsGZv4s
q8EbT9ITYPTZ5pq3gPUs3lVE7V8TeKup29s1M+spK/oE/K5xsKD3zmD/IhgDDqNPONFHtH5U4oFW
Bv2xbbd0OhYrZGsfrua3DpxlOXpOIfu97NPV5s6maN8wYY9Kb+VzQbCw3T2JSi/lWZPiyv0kTWFv
Ud/N9EqkMLN5FWngCBcICuRSGJnly7WLMWf+MJiRhI9ZTswbiGw6q2F4KUUFUs9Fa7aD10aYJ8Y6
uwqLXBOvp3ZM52+2nPI5sSV8iJ/Uk59P6BhGkA8yuA5zK/W9guffjsIZy5IkBQaLr0YnMza9ekiL
Iz8yajjZwf5SnjaU834wQ5+hqvC3DOhDFuNd1lDDvKMjyjSH2vY8TGIOLMoyNfb2q0OvSH2c8if9
sfFX9s9TgTzvsEQiqF70Anv+VaZOG6JEK0jxjry+Y+a2ndCPCu/A/UhL0/zp+ZseCF2KR942zeWb
F2NNgmzpTeTZDiUBpdmuoB2ufhUChiYvQjwGwMCQu4Ba1Vbcr7IPoYuSpK128BixvCCYtOGNnNDa
HgCsa3sclgxDqB4y6x2ZUNP4AIgj8RnwkxeXtS7VowOJ1Z9XPC3N65IBZn246VD5N5Krp/q7yCSd
b70V7/KuSdzInlfTxnden8zVqSys2HJZrR5RpTFClPvCdhi1kVYSWLVsG+hc5aQb+zakQv3uuEkw
UduQ9NnDnDnp8h0OQcPTFZbGv9mYc0h9LUKlcsUfK/bbbBroSAQjC+FQncet1RZJekfEUpKdFgu/
eO66OWvBSmOmuXyeeH9OMMHTsguEH3pHsiyb9TAGUZHxlM0JgoxoCqsbmRqeSoPIyp7G3o3lP290
txq9VoDQbR6yTMCJTb113tOQGsZDszhFc0KlYdu9E2lveORU7p4G4XEN9l4ymKeOPy87S2W74kPS
2ahfXELe+ehcV8V9awrGWyt0+cdzMGffeW3CyRyDUTu3sId0FXTgvSQ1DJXX/DU29ml+mPpAHUrb
h7Cn4PDFpakBBlBsbBZGioPbdofNms6jhCyN5jcHSme+0jbwfcybKZpEQOqiuizUY/4BiTDS2SG6
Cda9VGsR7zQcXndZYAJgkzOh/KMjM8ccIzcih331m7S8iZ1+9k8RpctviSzq7eysjV+dtIb/3k0q
LP60cYk8Z8F63sGScG33O7AYgF0kLywb7McLXqvEGZY9zDiSfEfPMddHxmWNOE35VynJlMxnp18c
dctrjpAh3UTY/pYd+9hu9UcvOphM+/E+1EsETOT5Q0x2mpXNbdwn+jYbG1bAdXbIZprDLbT0ITZU
vri0tddHZ20RjARRH4a5P0XIfrkluVbdYWUtUAWz9NjCwp56BMh2Jxh61M7V6ezshZQkXy+FjwCv
BvSBxkCghc0mg/o8NHKMm++2n90fGY56BHNQ6PDQXWRqp0ySfMMQh9RXpb33yn5E0NE6NiFHXzON
9QOkiTAnK6F6Lo0Mru/y7Fre/UbYGNoqtlzTKozHfGyVoqRyc92ZxQ0b+I1TOj4PwRYBbvtR22y7
IbzuV2rxgxXdivTSi8QFsJ6drW+gZEXJQOaEUXCdICZ2UTzYUbaXBbIJ1sAuJZNo2Uo6KIdp+k/0
1NmVcdPEBwG38rz1MWhNtkgXL3CRbB+cHNiNRvbQ5yCDDD2NxWTfjVPh8s96Ob0A6A+PWTrWBSvQ
tL7WpHqYUz1KtR07lvsNNeEY/JM8TdEOmIfJpvaCNYQy3WLIxdh4qIuydP4vcqY1PJfx4vHHE/zR
gg6tNeEdSeT8gkSZa1R3Q/wyrTBt+ZI1SuSFnFGUqdLV9wRlaCJYmFC8s7dmGYGF87rSm2nn6tOt
M/+b7Wx40AKh924xmdvmGsmxd1bQbn8dP2wG1OOxULlL2Xa5h3edMBYmzXhP0nGJu6pqEPmsEAfv
CULA/pysaIR+K+DuBWlgwmOLiFzUN8AU4Uj8pdDubrF9iqqs5Jk/oBkzMxOgzwPXqtEFXZhi+y/R
3Ua7IPWuznEuNaoKS9P8dkJJ5t5p3p52L7PIMMLyW8A8RQHDq5pq/0QKaIY0QKbCP8gAbG2/INnl
ngmDtT4Xbq964Id2lifZ1wQA8rpir07iuQHSSSv3sgWpw72ZBJ0msyGNbl03Q6eoBtpIuAu4tFAY
2Ko8xkuT+rn2GTp4wSY5HGbXR45oYwhcVqyrfjD2F4s/rUe3BKtgvJX6joIHvNArCw+zkWvPk2j0
Q4VcXALFMUGQiNUQh6GAls2B0bg5O1nmDfdQ6NlbBv/fHZJwcRDLTyKO8sXptuDSIEe1NzAHvA3O
hqz6IGrDLGCCUaJjbYCF8rguR9oDh8S+pzH7UQ7KSUGtiTs4/HbKVH1QsQi93N20C8snlvFFNXRq
7qIkld8mjgYktasu4rO/pHxmZaeHYG7Tf1HfOK9IcpInXSi0BsOE2u+GDwP+ZRu/6/IhNhrJ+ZgS
6MQasP6ZkzGSX1YN7rBL5OpPuzZuyugJsiKoSNMTjvChWcrQ8y8dHB2PHeSyhxQfrfFBuVO0vVcp
8O0OBKoml3oOiDptw2HpjlO8RQ8ev06W95Gqx7urluYXkLjocrGN9ZQHsi9fikYx0QuerBuIEp79
IGKnPMp6ml4rmnqoflkhE0/zXDqgnZNbfHHeb+mREXQr9qIYgObUxBueJ5ts3XuZBOs52KYSre06
S0btegZe5i9vna8k2RSbZ1vjnNEmCIufGSbofG2SiBBq8Aivp8gVE0J/1dpXxwnnNdcpkMePnAPF
vjKMpPARZut4RPBzEgNltOuzKFaJxitWlFAkA+aSY+D5yt4Ijrg3eJj0j4pQN166dFp+RjQU1X6M
Qt4uH32xOdcqEfikk2nVzz1dRfRLVetUfSahqcyR71ZyDM6B86GnMYkPTck5nI/dHNkb05eFStB2
hMGdwdKhEWOpAJ9jHSXZDhRh08ekLbL4qOu2v8IybfaTDF76Wy6+HVABy+DNEWr6CkeHikuamNbm
IONiWfOl3tLnaWgb7ltOGnXs4sZzcLGXBE0h4BigZ2XaBsUDgsx62s86Ja+MsSMaX2FTYoL2egbR
PDExufLuMIBoz6twf5ZQV0/NVAV0aAUrUGPXsa49+NlGt/RQ1hY1jHFGIsblnPr7q91jBMGw6sM3
0h9z9CHFm6Eda0AAW9clVwIH2YHNWNyKZE651MISFJq5ChcGcHL3Kd1h/sv83Nr7vlVgNonRS3pw
lN9Xl5pf4d8cDW37E7p4QsCkOHn2ejGgFYFSXKHZQAHxforKaj7E1VS2v/gBK6TZbKjL3uKDJwKX
21js4yBsfw1cj4+uce0PGtw2ytMtQr80ejqa8m1y41+LDcboOHNy1iyG8ei8e+3VKgf1zC0t+yJb
fwd4GB7bAa3Zb6Ua61wmVNHuHr1ePd42hAtur1sJlZnXcQOqAMsLHnzASSO6C2hyMf1lDArd45zG
1r9prZXDo+MpxblmNxPsdGDgRyKlAg+lg1e0we28RlOxRyC4xITkzDp8iQYbku3RcAicN+4FGjhK
U6PFG3xdndQ2mfZYhdPYnaOpFMmN5op2LmDEEKBUw8LDx144e3tux8o9ln4EP16yjIF5pOX8Uk8Z
27obheOHqYZ43Q1xCuProZl6jbO59vZchh3JqT7edqQVFXToLNKRw32Lh4dhpXGdcUqF+ogE2+NT
FyuyeKo4LAK7LeDQgAzX8jQqpw/veByT8mBn9vi89ADCdyNOi/DEObgtucBE65wz10PFN6MK4+tt
B5rUXeP8kOQwvnZqVstzNnVBeOiNW/yOJxQndRd1xd7Iovpb2rAIduUc1PW9TVYHQAZfVnXnk4v8
G2Qj+637hBW4tW6UvnRs+y5SExRt7amFLkNiDFO4vBaYoJBiVGJi/Iwiy7u4JYV7nOp5rS4mQv7L
OeVWZu+qYFyPnZnS4s51C5+by6T+8ERHSkXpupqu+r0mTqb0J3TYFXhIu/XT9HPrnTxPIXhPiyHz
7nS8wf5Yua3BfREigDl6ib8xaHier5PhIDFZjAsKnw6BGyiYtEN1iuo1GhA09N4AHhBGCRGPzbby
T3IQGUuRhc695wHLlry9XoQXGSJ6eBNQjvIoAAS2fJwKn7MhE+3fmuetylPY5uFDRUlNigBGCNYO
tzHBr6QNJmxAWWAwr1HxPhFfMVUbyDNTmDFa/R5gwP5layjxEPrkGr44dpVltRuctAPAGFb11jaz
mzF+O77T385u23I4deXwqfC8QRtpt//eBqvflLsuwUtmS5qg+mGRX74SS5hrMRt3F9ESG39RLDCg
Ga3R8e78ygoevc2MgIgNY5SfGxut6TFIycHApZNs/dGuk731Q8Xig0Btqx4NGJXHslyDzSyEEPd/
wmEDMp7TfqZXHd9GIA6TSbePtcrSJ4FNSTEp+01y7wJUCrqei7m8037VpAf0W3V7H7pKls82kFug
GJyyWqBhYLBakU72Nn1eETfrdyhx73ty4YYORHg43aGaUblwQFcJVyzIgtmVciE2RHpR9UbYXKvP
2kNfDcFjrXgMCv/qtMFyZ1j9qMo4FJ3DfVF0VfMHSt0F2EMusGRPsSIr7rVLyYvMeQa5WRBWp9/z
1Ii3NoHdwUMjBIAsm6t3nNos5jkqqtnPkcDOd5C+7K1TH4oHlM9XZ7WdfLPzvTX6Vom7iSeYT+Ym
S85yuU+8SfyAWAXcX7CQqH6WqMcz4QG567ihFDna6hi3hLxKm93aM+kdSgRItm5JJnRRrF9dXrZ1
m3EjD7D+RcR/+x/Ab1leYvCj/ljHiJSYN5DYc37N3rjH9+mJ+4LaS+9QM+sif0k7jRyycwNhHktm
xfpikmZbTq4r1U8Db03y6hasmo3f0/Uuaarxn41s/FO548ABIb0mb3TaPvWFSb88TCA/idMoJIgl
Zue9l6RTtJdLjztUeX37o8zieLd15OGQQMRe64NfZtOlNXNEXTEquegumE29fDUqWoodL29CpQc0
qtoncY22eQkddL9DFhDI38gugAUfbfrJQE1/aIwdgZCnosSRhtYfJWRWrJZfKFkKe3VrrNWOr55J
S7dzNOa4v2eX8TyifnOYhGe+lykAGKT03pbnNBxCLKPZ1XMHjcQonzuQRxX2x1X4OONS9RwpHdyD
U8wL6Go3/5E2TXDaRGCgAE0YaLZ/TEr2w0KzLcdyGBhEj2WCclbu2KLM3o+rjpA3NjvW7rC1S57W
Be0T09hLf19UCoOFDCvx2mdxNSAaEbHKZ92MpPZ72ulRahTyGdsmD1vma/eGEb1I964zVq8UHITO
7eYLT+0buxTrwxRXgqlXDVm4z4D3S4avmLOKlwJZh1Le/EmT1hTnSwLXV5BUo+HmUvtZ1EtlPje7
AUMrP64XRF3Xx9SUbfgPoIbfocF5WZxdCk6Zunmt+ZXsFvg5tGHELxlqSkVCNFn7ZAwdojbMFdoo
tuuQNJYBRt0pg89ESl+7t2ud4Wz3RR2+jeU4Ut+Y+khw4rKcQNJKx1noI1qWNyhfiRqnw30A8l8X
xT7xlbmlHaYBEOWbfGQvbx/jucBMBAbVizzqF7McaM529W6ZribpyHEhc2uMnuEOQtO/BRVZfnTr
abOzulnvBetezdVXFPYk9VWsCf/sPluXL+VBz3AVFwg1PZAROMk/yOYHFvQokg98gY0Fn0PVCgFS
B+roZW0Pw6BDD2sRgkbcEf2mniZnGbp92fXs+k7GhzhEoUp/BcGC0QAQFP25CP2FIbwke5bizg3L
N6+DGNElXEWdxhEsjm4qXdy7yANzAM3sM06y+Ld0m55/D579OXeue8cCW295D9/0URYMy3loth7T
wFK0zxP2NW+XolcE3wWW2yEkB1nhUkLtOwAw/+H0HcsjGnrMgvwkNjjaurDeLgq6lfe9zEgCZ05a
kvt6c+ensnbWp8r3pLuHnBbjKRaZ/U+MeFF2TTTDHKYsp+8wGMM75iOuqTTo2ujsTejvbxWc5R/R
FvgVtjbQ0aGKq/aFVFXNsj8Gy0M0QNBfhQALdMc0itfQqs4/EJKGZrLcbHNTUNOGF0+6xLrEQ5Sw
9ntBISVHcD1k95zBDrKvIvJTVASeUw8/IUokAnDw90zNrxotJFJFnghx44XOaPYqijIsIyV1C8+u
ywb+FI4yVTecXfo/QgfC8Y4Va6lOo4jkp6UELULZ1fTTWzOEvXOsZZc+1CCT3K21yw/LH4KcTruA
IiQJBIgQhiaEymNBncNbDzfkiNGps6E5CAmG+bGJqHwyFkrvDpDTfWndtFO3TRaDZ8/BENQPJpki
dVvI4CrJXjKvOnSWuR0LUrv9wUAMc8SGw0jDAgjlDEVcfqcTUxP/iyL6L0hAdPl1q55WRP4xkLoz
csOz2kya5bLzi0eyperloG02PRuHEuVLBE/sfRWqCN7CuZl+baFnRhRKy1Dtwm5gWUWqkM0J0gnR
OtVuaTNqCJOkiNeLcjt3u8UH06fPOKvX10C2SCFsM+K6v45k8800JJXlZ+ww+OHzgEezXZM6+2ZQ
I9LJ2gTFwXcFlwUSquIMSaDfZ18Gn4AuDbVBy9yQqz7FaZqXVal+tjQNkHdrd3V32D3qX2rL5u9M
tg4voA0xolhkp399JiQIxAkEJ0cYbfWncdoFEm/hVDzC+QTh3eRZNmLcRPNdh+0Vc1xWchyxvrf7
bO1tuCtTgVhaA0H03Akb5OAShC5+CcIx42PoMuE/Z8Zk2VOCXwh9X2LKFwe8UD/a2GRkMwQsNRK8
3UFqi5WzIJXKkchpBPbUOXfHXgXnMKjQoLVsE8l+hdLL8jEspzfZRhrn3IJBCM43KQ46DNzwMk79
AFlTJep7UM40nbTocLFWy9LtPVXHMad3IUd0+dQJMm6534PeXJhoOfRArU0gzh5I79XApsQBTCKa
eH/sJnLd+GxwS+hXZ9NxWNzghC9QttetY76YdgSpS9Bc9UOLdGb+xwInydDoCrKBdqCjXcK9Xq0P
A/6BD+PPyGblzCyxC3zfjK9rmIUo+TbUpHzcNOo+mEmX+kK0l/7bVliTdkiVRs6HIQm+I+msD627
8hD2dT+0Rz0uw7ttrHhN6m4DjDDj+rNwWf/VCFTiq0VqeZJV7Qx7IrpXH12/i543SW30GhUr6sFI
pcFnVw3Xo2BNCpFjt5MdvwejHgpAVJW7epwJ0plDBGH7jM+Z7FbOoo+IqAm0VqouP+aiauvXACUX
zD/navc6+rZ6b0VqV1SK8/IELqwGHsUNG81Suqk+QwUBwUflLKKj62HU3Q1Aj/+SlTlzPwVb8zCv
Bd5cvGYTWhdMcW8dEXQF6lyf5BaaRlfsNWvd/czbkGK1NA5CVa7GXy6vt9ojH5U/Ccg74VO4EPUe
GwcJBtK4SQ45bT4JiFtDXIhN80hcf0b3Xuo67mlmxLxHFVF9okNCSx8NW0O6Kskdn5i7tDqSUFyO
pwK9U4lEfGrHXxv3ODOY2wavbJhplYtAoup360k9ozqx9Q2KpZL/ODZWXmKyZfq7rRPLedyU4imB
TKp5dsMYCTSUwCfB/fwEyTTrh3brwx/lIzfdJVQfk6GrDCC3k2HlQUoUo5cCFJ7eQtbzP3g8xHwS
hfL+I7Zj9A+W6idKgWDnKc3U5fXXWPwabT2ZZtsCt+duETaRYYDaHQe/D/KkHVbS0/kDnIdEbf0H
0BikT1kY+cmhKx8sM4Gbg9CmTEtTvVxb7qv6DyfA4u2wg9nsbiWvAqrYb7IbkOIgOiOCFe1LSB6A
5s/swQHVMqeMiVlr7pMQXRZH3kCIaD0yUu3qtuPA0V00xe+aWLbqF4aVsjrJWDd3CKeCDGSRYCMe
WlQZA1ClPQOrjON5qhYCFaLmf9LOqzd2JInSv4gAvXktsqxUTtJ1/UJcS+89f/1+1CymS1StuNP9
MtNAoxWVzMzIMOecAD5p63LISK1BFQ3ZHnOjgxWgpdavCVt1bOkfiNuxMjuNgL0Yyoepivw9QKoi
ApxgKJ8iTbaomvedb54zqauKJ/pUsMsScxI1EIJIKk+xktbRujFS7WsdegOaw0RnZ5eeE7E8kKev
uTRAZ2nldKRdLgRDyoTjgRTZaqOW2n/mxSk1owm1Qf2dg8BVKCA3im1JvG8Ug3RKq9E7I9wTPjaS
DgN7hYMro+cEwp510o0ulYjS6hDOty2qoiCJJzRYSCM2WVhorgmot9GqH2PCOL7SoW4LUHaVmKrR
9RvGvbZCcwWILxXSxRwamFVbyZeDBDYPTMDEe7IGtBWKB1MBE0ymSL6leGsdLr1mQE2BFx7sGeZn
Coxt1qRYIE4t/eK7nuujSAYI3smJgjaHkp7qhrsJXKbnpE5WyjKqpKFJ9I0AVCumf/LKK8Bk0q/u
uqOQWar1DDp9NNdy1nVEXmKAgIKS1Ya7ahRp+K0g3ZIdRpeAg+aCmqcvXeAm+cHHE2pOw/CJvyy0
m8RLRSd/4mnj5M1fQpt03kU2BouejSlHFgKVfRA3+0hIjHGbKh3jnyclEUounZd438dBL5P9kHe+
squpdnpHq0P784DoHz5TrkY/cToxNPrnmjvNHOLU0HVYGWghfC4aORwfKjPS3CPcIphWMgkq/C26
ocAgJG5/La+A4kHIWqXcLo24FfLImspHKTxRPIG000e0bg8CCpv9SkT9hdszok6AjFEMLMerrYE/
SxO9XZF5d1OJr2AcZpekgOEsSbqg4RuBqW96aYREbNEgAHERftLaUv8uQ5/hvcg760nKx5R5xjLF
zoHWIjShOAmJbHh3UhJxy9VWkeEOF9XV1PZMa4o3jBupfqoUkwmcHnf81Apti9QB220dBK20fvZ+
4f2I+ADj2gcSLlJooLKzbkq9+pn4HeFjpwaUQI2E/pGrdPzNwB07OHOqPH7LR09wd3KUC+WO9l3/
uU2NbpPqulxt68rt21Pal4iumOAJnluLEh+wCTjAu97N4Zsi/tNxVowI8dOWE3gaM17YB98A+gNs
Eu+AXlDorml0l7sxGetindVF9jQMr++dIvWfCoUmnFPKPl1MqDOpbvvYNWy/s6SeGrkWwTIpGrXf
uVnkf0FuJCBraBLrESIrWiedGmfrWJU0YwXSApRqoAFDX1G6bbId7j3HZ6ktuj+j718pdknlirSd
Ql0lkoFNhStJWVdwMJ9p4dOaVopYOA++T8m29BJI625rNX+6Tq9JT7lA+ToET0GqTqU4ozwII+3k
QQ51kXzIpGbfU0N5MMca0HTPiHbmp6LeIz80Sm4Cs/YqsBMirdmCC5X04dpX8oqleW49PsoGZVBo
6aXb2l1FVRpdEWkkIalQH77EpdIHW7My/YmgVRTio9zCK6B1IFC3y8u+7R0xIeOyyX9FsBNDCBbL
yCqoJF6LxAIduXDlVbKSOXLkdb+BzpP7uQBO0cj0jUbdZpXhQSHhvd5mKIuOa8TBtCe/QC3BQbOj
vYqdSYu7cV0SJ/B5nLMYvNun2i1UmsVWVTmGSq0Z6JxYXpF+CahnQVkoHw10xj4PWde7p4yhs19M
cSidSJab9tug0PKmjj5YIXEv/XruN31aiLLogYJvLFtrRVtHTG1UQpF2kUJKkWswJ2BcFcQFAFyQ
mklwNUvtSz6lPY6rIRPML9bzZG+po/upFA34zjRutWcjFwcHUnl7Ltoy3owAXT1w9Hr9C/o+2B2Y
IdTfkekj2Rgp+4prsnjxjNCMNTGV6ZOuqEBGcNUhb0trAX4Toh3gkMEQgpmAVpqPNNrlpIy/REkX
uw9mHAs9GO9YdJJQRyjAkkz+2co1RM46rRuPBUn7zwyaASR1oQuf/LHUZEh00GJWIJAbhT4l2OJN
KNHh55xZ1UMmSq7M4BOrTJ9y1aOOkopp9SeV2vxHRmmYX1CmJkk6FYPhR6slpbE2raI/J5S2ulWQ
uor1WxcFWkgKvfmtJ0UW05sGqX5GPkLP4YybCVlRnacJSIFCOfRqSQ+lSjXf22d6ZY6ORQsqX5uN
zFgdE9T9gzRJDK2HzG/PONY2WtNoAoUm4Q6E7TS4TTnlSTN0DzABIEx0aI9I+yKAG2aRVIMDFKvq
h24YVv8IY8TSL9SvLRVeLJQOo7eQkmqFmCsHy9AXwp2eNJDAAtXwv8MYCEEEV1ZXn32v16uj0vQT
Lq2VguPY93l+Rudd7o5i6/Y0TKCyBNEGHIPJwe0iKIES7N+fATXg7xaciwu4IdDeBBStgUCQBdeR
f5azowG1QdiTtbQyvOA6i9cFXagMLQgoNBQlAjBqK5dYSrAtRoxFmzImceJmBXQF7aBUBNnRY9d0
D3g5hDw1RZhARGjroUPTjl1zAZCPjjkHPzcRM/FGEH+1rQVqo5y9SkiBsMAkDjoeNR9uRmlLOOvk
iRrQCDeTyWPapqstL9tZWgQxkWZbo2xGpDnVh6Gj6TZVgmUOL8+vQ2o6+nYQS/WvrimUS6Iiax3b
VkOV5zgwZxARqlQXXVymN9TFAyCbRP0qISVBE1gThO5KicovP4OW9KFSG6AIVCcE7gIaRqY9SG0Q
RZX0c2C0+s8YRwP6Q6FHYYytSr+n09F+BNJmxE5XAkMHDU7jdZPkUe3u405vjS0qPWW1tToCFh5E
MByWLYZllIN11i0ENfsybA5ZmsBG9ttSOfa9J3oWVWpfUn6MqVo+yinV/a8GgC7pUgM9ROBrHGrz
Kczrwn20IElSvcgFAZn0ETPbAsKt8FVSqzZjnC9/7Tk2qPfvrKKkmQ/7RQZ+Bz08UhNHdr3iWgt1
Ku8bagsm4kuy/BzKgYcSvCgTXBdRB7JHmKiQKc0I8UDM64X73uPG7nx25akuJbJMq6wRGUgM0/+L
BLOvtqhmNpdWNopqHXR60wJTrgVvD6fYE+28zQbYXJAQJOHBpHiPXJdr+e7VjXL5Z5gLXrHPzSI3
QaZbZCFQe/W/cCk1ykI1zTp0nDyzjSg2GIpJ86wCElN8zUYewBz+XOJHB98PxfovUyTepjYAA36d
BUOhnDR06fxdFoJEQBIN3aiVRiGP+cBx6EVfkGjpvAmjq4lPWVHl2ZkRwEyYKBW1qi6VVQB3G9ky
cQ9PyCNmlwVNKV7UJtdpUTcVRY+2Q+vNSSpfTS6Uzfv+oOjAfoRW0WECGGrmQmNrWpVIsde6I5rT
4y/VbLUAWG4d/ljQwH2vby2jYAiKRBNlnl95pq0atYlkgnyqj+CGm+BZjpN1AgYPg4CbxNUoeC/e
GG+aTNqbu9q22akF8WXpnjipKQMvEpkNwpCQ2U8o9NTIe4ufwFC7AbVrb42EiAMu5JjsmVdhe5vF
4QKTfu1cPpRpydqk6K1AVpzpoQosq40Nrzl2cTGs25IBKCUQLPrBHdMF4REAqrDwalFfNBtBN76l
UNb2YuvLZw+KgrugRPxueoQkW6BJGXdviCiozoXMtQYdHT/LmiPtj3U77MLkt+V9RaBrYbPfKw1P
dtB652Oj+mPOvvTYSY0MN6k5mte+fsnsod8bR01Y17YhvQTpsXQUb5sgxGBnDHM8J0uDWe7s9Bv7
M1lhCiC+jLoC3NPvZNR5zUBTbQ2db/ilHbsN0PIdnRNf2vjWwgeW7q6cIqbFcGyZtc9XbgRM4hPr
hvEruT02pxG9DJIdT9yiPWDxUGo5jII/pJ2Undf5BDmu94PyR+6ETZ5FC0f+/XegACeK03ZPg6Zf
B8HfSAeXNQTPFs2yI92ds1dsaKEdw+Lp492+a0RidgPn29Cl+aGiR6v0MQSGo6QmV7B8D0rzFKrP
/8AIqSptACIzeT55PEo9pdZVtz2iZfvZ0qXfsNavpq8saGTP18K1IASBDmhY1BU1c3ZfdcGqRFPL
UVEKvpTSk2x8MosFE/MTgglJBFyCmLBGzCjNRq5JeWsxWFwOz+BQ83pdQifVd2W8A13x8SebX/a5
odlRJITWapOo7Bzm1zp6itw/svWjbM4fW7nzxd4sZ3bVAkYWjHEpheeq/CEHv0zrPC7N6Fr6YjO9
Z82PYnqVfLFYtavmrPB4DWsA4Hq54DeW1jLb/VzoXb8PlPBsBJ9c7eSqv9RsYczD0qZMP+HmRiLC
1qtWy+fq3IvmndgUMXwaqv/xtsy3fjbdxW8VSFYiVtAQtGMJmQzzq6pf/93OT9t2s5QAnoAKADQ8
K1BPIuE38oEQLxeO1/TJbx/Q/6yEwFKRRJmbM1sJ+IBcyEU9PE8qZCsaZwexhoj78UrubopJM17j
UdRBub1dCYkceGbmoZz9/GyiJRsiNioFv8ouXzD07nmYliNrOBjFoJCiKLPbYrSpJPpDFJ+D+pHq
RlA9mg1qzuAHx/zboFG1o8+FPuZmlM+u8TVC31tJTLunM+ODvbSQAft46XMt9fkPmt2tvh7VQXD5
Qf4or2PkzwJNptXrOaWQQ6ljlsqXjw3e+9a3X2B2x5iA4eoVRaFza23l7ynKkolJX3PxS097Nj84
t3ZmF200CoqmhRefI/RLEzDLMO1AByH3Zm2R07OgXkb9xoD78PH6Xk/k3LCpGLx6igTMe35iGzOS
RHgh8dlKhTPESRB1F8T1YAIg3Cc8R0/GDzLF9jE56I8Jck2UwZfGjNz7xqZqTsMMCPZUffaNQ8XX
mgHs3jl3/GbtC4xSgdmvpUtLnV6Qd0vVJF2GYaAx2Gf2jQfJdAEd1vG5qJ8o+a5QS4tJ0qRv7sq4
qhsEtYDyxfbCB56P9DBkBjcRzugiAZYu6zOXEAHxKikwDRcZIQ+RPLZCFYL5zGH7pHcvUvZAYTCk
YNMYW1P+0RfxZdoLADAD8mD5jqrHRmuThV/17o2a/aiZM6yDYOiRfBsuDcTLoX8JEEKwkBZrqF5I
2ebjT/DOKU7GiK0VhHUsmdEZb/1Vjvqnlrh8AcN7ovKzKsvf/7sBnb8/TYZCgGmeKVGyBGKk5cOl
o4unKEh0C98+tvAa5rw5O6zh1sRsDULbayap+XAhHlrp5qOv/mLNJzVad8h20xbfIwHSFtbCPv0/
7JKJGYZGAGbN7gY1X7QP03a4ROmpzb8hh+gIE23POgsmMkg/+ga5yaXhbu8uJIvlMxoMCGTOCSHs
2w2roLIU9PTHi4CYdJ1AjeBOglw5qv7CnbxnicnYEtkmEzKYG/LWklm4btl5hXhRPaTXkZRywz26
4QClFgZYLxmaf0cr7SPVi8VLg7rACZ1fgXIlyrlc3HhfD5bpfHxg7tozZOrzr8mMOXujB4oLZMS9
eJGraBXXzxbxE+r4RbL/2M67B1HWpxqBKsuURw1Znm2V5oFNAvciQoA3zrUWbevixStKJJVU2jPy
pc3E548tyu99ByYNYhuqEiQdc4eWwG2v1G4QL0aGrmqsCj8qVzc/JSOtngS9rwdNVbJDRdvuoFaj
9ItqX7FTqYI6aMVWpySkpTVK8INXrhcmD30Nyh31Nu2AksiqqfO/ahgvULO1etciTLGqaX3YQiec
ElML92h6+t+gmPsLN+3eh1RgwSCIxYmXtdlJBEyTQUCRxYvUPaffwgg/aI+tU5enfOEo3rnT5LZo
RFJnwR1K8zmstGOErMotrheq4VEubXJdXwfjQTF7O0ddp4ej043oOo3D+uO9e791kxthpLmJkzQI
7N5et6yKZKZ29OPF0IUN6geofwibNjn44Ncq5a+Pjb3OQnzrM99am31SaP4SL187XsqfANPrb+Mv
6Vk8WJtw4zrqXt63HgqIK+t78ui9NC/5odx8/ANep928+wEy6Td5q6bpr/PlbkJ+VUC6BzDqeOkO
3hPthAdmRQon7Ul3xm3++RRcEka7WvtqFx5BZC0YfxdtyKxeVUwmimv8jzx5iBvjEbJIIISN8eJV
iDfBrXrwdW2nhslXKaH3i84z2nD1jwymNJwxp1bGr//kF1gUWjnXskKR4O0v6GUNNDy6I5eqErhc
5Wfqtnu3d7pQ20NU/wuaNFh83YxWDXHtx8bvnTQiHiZva9KkyjrzS03gjWFF1/+ipNWLeagM20rT
52T8Y+bbf2Xp9RTefGefrjvEFf31TGcrFc48/fhDMsZ7oYPhZKafP7b33rNPZSNidQqdGs/jbF9T
BdiTFXnihRUeGt3dIAKNJkT+ZLYLlu46Csq/8H15jHn8Z6YoOvujKib4pHOhZxA/fobVC2PhQshu
gpuvilhcF5mx5J/urvDG7OzcoC2oJFGJWcGoNmW7DerSFvT8GIfui+vKYMrXvlcdvbxEI9pB5asR
ukNgReuc6ny5NH18isrnl5jXhgqloSHOps9OUi9nbYY+q3hJuzjYWm3/h2lD3a6PEAj4eGfvnVky
IE20JOYYafOTlMipBpqVdav036IRgeYdwMm8+6TBXv7Y1Gspc76qW1uzatdY9nmhxpF46bQGvhcz
ZWzazztVSD8Bqjh1siLYodo/jkV5pan1kIzqcxKPjyFqVjYK0+G6SgBDa8jrrwwLta5UUiBziWcP
mWh/rK9eIKFfKJSjk1FBRNuCxowr/fJNbSsDb7QL2V3rbQcoW64WHL/0PuCnVYvqhWmJMtVPa7Y4
owgD4KclQYmsoWis1Kcmar6I2hjaSZwy5UlJfyCFvM8K9S96g8fA9A9xmckwiJUduOxx4W2/+3sU
XgCKpcwQtmbBGKEnFXC3ES81scSq0+TQBlurLli5c11NAgSNuTcK6R61yrf+Nm8sxm1FgnTJVii6
Hrpt1q3DM3jgsNggevfxCXp/Sd8amyWzJRx+QVE8+WKW8Cdy+TExTiMT1kBui7uPTd1fGCMDdPpC
iihbM4egIAKp5BB6LvBCOn0TOsZf/gkhLqjyn/p/tDBNsWRZJHi2xNnCAESPQUNFmptBPoqaoo9y
KkADqDgfL+u9Y+ELEsLiyS06XvOID1GheNQHDI1NhV6LXIzbmrlWWy9TvIUo/a4pXaRxbiGYostT
8HnzRgnSkOQNCdClpP/9B8pYYHtBl/7UA/3nx4t678NY1JQOAPWTLdGcbxWC1JrlYSkFkAFkw47b
A3CKBA2tLF5oDUhTAPfWiWHMQqXZ0k2JRGTmmqNYjSoGlsiAJnLEgEHdGZ8YK7VTjZfa+CsBRBAE
n+E/IrW6i2B4Kv7CdPb3F5u2uU4Wgrs2aRHOzkrqwyAsOkaEmANQdkKchG57ov+Dg0IWZ6iEMhLY
zZkVxM0kWtOdfCGoF0HGqOAJ5dSWnz7euns3+tbM7LVXS6j4TG6WL1mMEzwIwRU9V7BgH1uR3sel
fLMphGFFnPt5jzevxlxwEaO7hMrvAWykEL3USKmmyS6KfwNYWqkJw9XBeF8/NnzvDtzanX3FIaf+
rhiDfPFo4KqJ+mB0OymvNx9bkeQ7Z/LWzOwrKnqudGMiyZc0Q9PAdBUnYwrZuiqp/k+oUGZ51O2e
LKg8IeMdHJCeTI6REQWPA+IEC79mMja7IEyst1SVt4dnQZ/dRrVOIfx3nnEZQO5QayDzRV9n5ZWG
skZ8uFl/vPjpvs3MWQa5ucXzw87Ozbm0UfRIRf6vDf9S0BOnVmZ7/VXOObE1zB6vefCLauEOvjdq
iVDtNdXUKe+RZvCjbnwbVJoWGltkXIJC2gnpanyOlUs3SI9R+GTqB0tfsHdnh9GqUC1CQYVElqmt
bw0qbtiDqeysiyw16wLtjyq4FtEeCXfE6MpV0QI7aT6pimQbcH5xHgtf+U5eC0jZhJI5eT7i0ukI
3qzYgkJjhurgX5Pmu2adoayu1HArAYmLersB3tOjv8gnZ76BkFzBL47D0YA1hRRUgWxYoyeMpPxl
aYXz8fbf+zKGSVZiKcwRJeednf0M5jRQHsm9RFBugFKJFfHjAWB6CzDeZ7AqhSHIxl/1TbA0rfkd
WmV6CJADl6ZMm3hqPqu9HZUa5K3nXbtG/pyX+zyy62ZDgRH9+6PR9GsLadZSQH7KGrdZctSCiyTs
vKBauHJ3HiUAHATxJGeELCThb3cH9g0kKSnyrnAmHUX7LI5UVcrn7KcMduMIgFfMPBuVHafLvxne
wvP7vor01vjsoc9TrW5RzfCuUWpuigGBc+QWLPUv5N7tHNSf5C4N/Z1O+9s7z8dGZl/hfRLRGp/d
hoAxJtDJFO+KeBPEwwBUG0KS1g65lKU+zZ2bPgUXXDuQhaox79MwuWscjMHwrvoRWUk12Kf9yeis
VaxH66z4JpgLF23J3mxpasgUFYa0ede8mZpR6Mqkjw0j+mDzO4iIfnx53pc1FYAnYI0o1pBvE+W+
PTdg+WQdBZTwOg4nbxer+8E7quGflg2MwpdGpcuOIn6+GXTvFHeUkG2p/xk6qDIJtixsLeGhQg7Z
RUG1yAW76LYwBX20zOMwWEo03u3525+qzPIZhimizB814TX77H9jw81L8bv41K+bfXwAjfbJBaq+
8HneRVozkzMv3zE2lrmFXXitum8KE72b3x9//ncv5ezvz3wqsnJGpbv8fbVFbsQsbIjCRfC9bb79
73ZMWafKq/M+KvOQ1WzLOh3GIbzW3Re1rE5mjktK9OEaeJ2wsE/vYnHWZKrcFwJH3mVxtk1poXW1
ELmsyUjSrdhnMeKjBTnwmGe7amjaPbzPhSjrfa6mAAci2sAd4I0p0b89xuJAYop03HhsbKaYrLst
p3MP9yFYhK29u55YoriqTAk1BZp5WJxoEBWD1hOPVKydfi+cAtvciLtg4VV7fzLempk9aoNl+Eko
MOy6OfROtAO8Ki/lt+8P92TCoqkBqmKKn95+MyswElFQA/FY76lOO5CXVpXz07vYB8SmHn/9ryfw
jbF5Z4h6JRPzRj5btPMdy5Yfpf3HBt4fu7cGZlc1nuKjQXzdl26N6Mwj8IGFPZHfe6C3NmbXtRAt
xJE6Xzwaz/BCEkgt8G+e+kc+3xf3HNguK+uc4ELR+9T9tK7uqtvDQdkYj83CJXv34r6ewv/unam8
3buaob9F0oXisVpb9BUs2zoEjrGw3vdJ08zKdIJuQr4Odk2FxCgnxOnW6NVtTEf9uZJX1LIW1nP/
Vv29ntmjh+RZ0rQh64F/9hA6gm1c5Z3gLJm56yduzrw5u1aIF8M2TtnBag2ax6EgiJ9Iv7fbpeMo
Le3QzCOhi4GKcIsl92rtmvV0ieGXXKNP+YN1kveKXWzkL0z9shxl4dFaugmzaIz59SioyViWbd/O
H5S1t/wdl1Y38x1j0UYFfC7xOG6sTdLvlB+E33b6oK4kG6FSWz9ZF6RarcbxFtd3/1hS0SQgA8xK
1PL2WBZpqAaaH0/Hslm7h9iR94UDjmTD1KcFr/I+uZiuwI2tmVuRZZcRhIxqOE6bOKyjnbFznXTn
75R15sTrj33YXf9yY2zmX1LNVMaJOHXcP+2WXsjpv30TMc8WMvMYJUWrQgEKcGw5icE64dx3Tr+2
ycud4MvH67h/zXTdAD1CEYBO2NsdQg8nEYS0EMGQRzsUW9b5Q3TJj64dLviNRUszF6UKaNH7Cpam
C1atXAf9r0N6cO2lW7VoaeaiJGSOxWJaU7du99UqWBMPOupjuc0WAK53feHNx5v5qJypNLE35JOP
6h3Vnp5L41D/+08391BpM2SmxoLQRdz3+9CpV9IfG0Gvp395GmYOCT0QSwoVFlRu0HFYVSvrFNmS
zVyphdOw9OVmXqlh3H3qRqyo4VWMIY0QA9r1VVxY0F3n9/cGzRsrbi40im6xnt6ZHl95TxPfXvI8
d7w4qEACdgknRy97tjtA9WmPQnDGiG+HGBkek39wTd/YmG3MGKqMHjNfjzQ6Q86qXq2yvbBfenXv
fK83ZmbbkluMvoJoMm0LM3ttkcePaRQLe/++/QbQ7uaD6bNXwUMDIRgDZncXK+j7dv3IhFEnxFcH
CI9DJoltc8mk8t6nvjE5exwYz6UiN8XClLN+nfyqYKdoyK8aR3QOf5b8wr13j3awRXZDzQPU2Ow7
SmgDhllrTO9ev8+/5Q89t8j4HjjM61tY2vtq3/Q1/7Y1R1t3TB018vrVVnJq0Wx+6vBGFeUIpog9
ys/uWbKzX/IqPogP7tOis53c9uy1emN+9mUZzlfCjXw1P7n12AE++nqbiw1TGWyfPG/BSU1/8Z1F
wI4gNfm+QIP59zexrizpUoxEHx83WMEvf8jX6qq3GfZuo2684OHvnlWyVXChFBA1VZs99HVF+b2u
IumYJJCsfdr6+lUjBfs6dlfNO1TJVQahpLwwHHfVQfk2BH1pvXcSzClh/u9PmM72zXolvwgiVGYl
njPZjh3rlP6AYN19c3f0VW3zJDy6dvZDFBfsvlII59/51u7swR57TUASA7vVWjijKV46gWPa42N3
4l19lD8HdoJ4NmPrHPdcf0eTyqmWGnh3ngkaZ5ZO3ksr9F01BO0Xvj1YT3Jrjam+jv8SPAVPk5dl
1tImeWRqGzPH/Kf0VK4iZ8lR3b1aN+bnz4dQxRTcGDp69B+1c+0cy0f1UD8Gu81GOm0Zy/udeW5/
Ro5eul044/dulWbpKhRPyA38/2zPtS6TxaFiz6/NWttVR583391NbkReyQ/LecJrTe7dbt9YnLks
UW8HTwlq6Yi2HhOK151tPHfbKaRJd5U9rEksKdigWvXQ77vtlMi6u9G2kHL/yUzFeFVslvMj+U4o
DNTlv59Bm70UoRBALh75DNZOO5tXuvvX5jBumP9CsMWA+vRH9ZMh9NvcZqIFCX1BYrGwE3ci/Tc/
YebfOjcI0UbjJ/RO7DCVwMmO7kXej3a4S4+MpLaFl6WA4l4q88bmzOmQrlW6wGRstiHPV9FOeU20
4cw7wFW6Z2u3sMbpM36w93OkgVEqWqeYpXT8S3nwict7DlluW86ioaX9nLmUminxSSyyMIXrlJ0q
W7DRhLURR+kcpmjvF9a1cIu0WSJQIsbijtO6uvWU17sEGcmhZXnJxcVfeP8oCX2zc7OMgDzLKJNw
2jkuy5SG9o+VbTylu8EBm74URS8elFnoOU2GUQWXw+k/tk5yYpTR6+51DlpEh3zpQVj6nDOn1NeT
XryBi2h4iNo9NDXmsDm1g1bVWt67OxcnIFw1QuzcNjg8TAen1rW4q3cfhRunMPNUpoeMQamzq8zi
fa0LoTJlt+fJWakOotd2dZn8gOUIi8U8ZXprP7gp89BVZ2YhU5/YX/PqHooTrnDNjM2T96V2gEnz
1c+U+c5A3nYWE2VX7SH+rJfOaDOlvl0Zh8aJT/GJ0a3/sAZ4e/b0madiQLppaS2HIVt/rtYVNc7L
VruKq6Vn8W50C2rYknT4HoTVs0MOyz4Km6iTjvpx/Gm8egzmFK+ZDrJbLOTeC/Zubc1OeCk0nV6h
fvJaBpSe+023bffM0cX/pzvvUq+MbXyansWQC41kzOpjFzId6ff7/fdSZ0ce7fCGGQeYbw7oYNoU
jnn0wiVA69IiZyc61BU3QOQdP2UTudvpObhObpEBBud/lAndfND5k4qvl1CaxxZdd+qq7YvrtNPr
yfbJK/WfJXvALKEsAJEFXDY7lbESU2AapP/c1vDRPCIbj79g8/Yt98Hc+OuPt+xu1EbIqKPHoKJp
qc/2LOkML0kZ6XhkbOKf3pE/K/X+pXCkbfEoDGvklnb5Mdv4x4xEU9hqSzHrvc3EOyENYcgI880/
cDMgg5QwSe1ocTNMTii4VxutLIcofSk7ufdw39qafdyiMcW4RnvqOGzJ2I+W3T/Vq/Tw/5EHTfds
fhFuLc1CEkQB+0oNWZVxRiz+e/ti7EIeVPOx/lN+T0/FRqUJ4NrD08eb+R62MZHybr7mLPnBzyCa
27JCxoJes1NLTKo9uE75xzh4tvJbXNUojSzYvLuD4OgmVBQDPedO3nVdKSq1RuadE1btOTt4a3Zx
C09afPgnDsa6sTXbQQkJmaAYa07LbmqGBr+rPYD2hSD23ot5a2S2ea2mlVKEIOHrnZ9cJ2H9ViPA
+/jDLZmZ7ZVWVt00C2b6bhG19/aAGvwKFPfCBb/7/twuZ4pTbhLicshlGtatTGO3PVdX5cFbZ1Sq
2q36JVjgyy8taRZB1nInGyPju197yAzVrhwmJXPal3ZocU2zNzXgjTNpx8u8qVO8760nt9zb7ko6
Fl8+3qZ79XE4Vn+f79mbGjElM5M8FlU6kG1OwdqnveDvCN7+5YGYeeIsHVFamg43cv2PU01q8vss
askNTrvwzjndLGj2fmaZVOnTLEle6elNi3bq9+E0JamIKToo6ztjtrV+/buvaMxyU6V1pbryMTq1
XEUKM4k9HlDws90Ff/RKA5stD6kWUaFUbTIWYI6ZNhIUkGN1kGkTdqdoB5jhUXF+1qAAOgdu+PdP
XLR18fzsOdfr0qe9EwC9sT3bwgphzQRihHx8+Jpf5HX0MK7Q5LZbG8OajXrtOtnE26VvO3mKj1Y8
29DaKJRc7lnx+EjbF71civcMwHlMLv1JJ8hUXhY2806N7XaZ80pPhbCdrMUs01gdJcd7yDfn/WWd
n6rLp92vhW96x6e8sTVz+eEI/lkNWVyzZlosCVv0GK6anbZw+e7FQW/szLy+1fcBerys6Svi4d9E
WwAWMO73vwH6rr59kzeobTLWj+O6BFVT7+ye9Ary0Q2Q/nOYZxVEtWz1BR9TbU5JUX6K4mi7sGF3
3mhZAr2kwlaA7aZOv+HmDQjA/UjKUE1X/j9tl+iYP9SnqUu/CK64v56/bc0eARS+FWSWJ1v2awnW
XyF9PUV2U+mJnqxjCYtJ1r0DCVZ1Akpb4P3E2fqaYCibRirlY6hXUCDXgvjNSP7oxqLoxD1Dsgg0
FtSkMsmqvf2QTdJEiRSq8lHdtmTydDEpru2fQMeu5Q21RkfkCV/YvHtO5dbmbHFapDIBJsamdHav
yVPzOd2La8V5YWCSXa7Tz/EpealPyrrbfWz43kbe2p1tJKlIJjBpSD6iMsrAhk2l/f7YwL1wFV7Q
319z9owzMcYz1AgLAlqMkx6y4bj5g+gymiVbp+2pardl/qNJhX2ufTELp2T47xL+/J5/uf0Ns+cd
AU0prWEYHEXbPUQPP6K1txaP0/uEeCdutHNoYzBwE7TJ0s2/h6V5s/7Zc9HKDePkWkU+Mip2HZ3a
vfIoQWluV+0qXqEhPDj6RlmXNu7uZeHTLx2q2ZuhSrkMiWB6qX4cfyBMu3p52m4vNAb67XO3WupC
3euO3K701fveOKAk4yAxW4bUy9a3o/OjWJ3/ip09mig8jjovcznl0w/d6te//civP+3GtF+jTC0N
fGSGOdGnFVbj/vyyvUxVkO/MT6J4e10qGyycqddC/Y1JtZSNnvbp5G47TIYbhEWpti9lEO8FndAh
RW1j0gCAaqTMlQ6NUgiYE6VN54dJEuFjuzlvzsHq9+9yXa4Z1fTds/8snJvpGZzHGrcmZ8+kUqOD
Hnh8TXq1wCuyQ0GZpz6UT/outxc7Wndd0M0CZ+6WgWh14xcs0PepSG+OL97r1ZC/ij+1g+Dkzser
WzI3/fubfZNVwQiSAHNalK1G8aRm4YKF19f8o+83c6pWGzJ1wv2/p1G11XWwzmz2a7oB8a60/zCH
aMHm3asOi9Vi3JoKuWDm4QRKLOgG6PIx/eoxl7B18i/AbgtlzfDgj7/fzBLUKADSmiZPbXxYmNrM
n8kyorBWKqefNojif5LwqGcmx+0+NjKP1P5jZVKZoaUN8W1eUO3EOJeiXE0/fQZ2E57/D2nfteM4
smz7RQTozWvSSaJMybDcC1GW3nt+/VmsufeMRPGK2PsOetDAVE8HMzMyIjLMWh5q6EAoAyGCugGu
JgGBx6pdndWWMMnS22ISR92JnmylQkmuG0lcYluaUf942oB2qcQYiNysE6BMq+pvtEs/20x3jbBU
F85xCoBxJ32yvWLdtmFSYeHFV6lnPkZpY1JfVO4ZXRlKrRfGsSXHsVCzWpLM3976fySj6w0FbgyA
c+Lk1vsc5YEg2o/tiPsCW1UH7Hkx90gw+OgTluXn0gOaZARw4zUArYuRHXwJiu9vqPbq4vx9Amwc
kIVEFiXeaZpJ4qMWYOJFbHfg85LNEjTVAC3QWb0HRrra/8Sh0YNDJjQHfq2Y4a44FDkqzbwhgt59
y/wMsc6uysoK/FUiPD1WyUlU+M+3YQJTlgXgzSj8RC3awG1AnkjHtsKAI5xKZRbTQglEB5kKqsGl
ms5oI+62AqPpiOMxl09PIXv6guFzURFiO+560DFECeELMOfIjPl4WX/gqVNBMBm40pCF8dJJfMb1
Yco3YpXYIkpUn2C4S6knjO4AS4d+Bs5aTuifMgMmfgu6pU24LjyDKowB/uCr60yM9UiBFjn6EANY
f+P6YIzahC/slj9hxBdU9A4Kp79urA+h5rXHx58+nRv7O5LrT58cCdhWQriOOrFlUWu7GBM8YM0k
EZDjEU5ZVLBOcpKu2sNSkvkPCOZuz6RxHJfDwMYdSo0fghXKlWADHVGVwBFALiGaNxvtCSB4KnC3
erMCaT3Jv32ztEfGHXBgVkgOfAEWu9z6/LoWFo5x2hfwz15cfdLE56Djz/OaDp9UGVqv83r/Y6zF
JzOBL/3KfvkVPHdsYLzJxMTZ6fE5cHOWAxNt/7sdExXymErycmZI7GAtHsOPV/734J8kS1zHW18t
LDcwK/0XiUJ1E599Q1jvMeN6QI8I/rvBaksJymni8G8rYL8UzNJjjPcOYIum0r7q8zi1eQBh5mvQ
fQGwH/SQ8WvTMPRz5YOuU+MAkY6XPusn53qI6WfgzMevKadE7oI/mbMbSFIJHGbd8QaZxom9h5+B
gSG168obDLpME1DSx19lRQvnpqCXhsVHnZ+oJvCYgeLDc0hnYsweP78Kb5ROAuF5KaU2Jsr5tewz
rJHROaNJFLibuBwcj1ER8QvaN33kjFsO1HW8ltHxyQOGfZLAYXsmZLK6Sm020kSBFIGOK1mkK+5U
oEnHZPoTr+W7QrQ4ZiWhf6NAcWQpIJ9Gyv98BOpbPGBcJQ44RrdL53qvZ4WsTm1qJTI7FuzEPMm3
OcAYe4JdR2PjuuT1BBRKtQE40OxLWj++CHOaByOKaSTgRqKiOAXr4j2XlTwhT+1PPDFzNX5PLxVm
JfzPBTkzOgU5I5AsD6LfO+eQJSw30B5W6qBPBAsth0vugZMe2pSH4MIFaQbI6RgBQK8UqQtXHQZd
eA4BOpML/+lo49+2oxONAZjDCHt0t2hQdUYun+DsC6NKN/bmTGkbfusRBCnfzwuZwjmbjwlhgNTQ
HC0CrW+0RVf6XTSe37lCn9ohQWCCEMAqQHqSqMIeFLI1kRIjo8hSaDQpKv6zRJgTwH4Dghzj0rdC
wb9AMTWYQO2WzlqNynuJsDXDrzLwBRIqTXoiNaABizz50iquYw4NvVSCY2cuNi4XDhuhh0zfIes3
TB44uPn4BsehXzrfpb6TjlM4LQH1InASihRY8wig2gt4JlHSVVK5lPZOKCjgKXWaMNRCjOaCGq+L
XBCd93UdbDHYVoYa3YfsS5Jx/AuoUjEPT3tli/l4yWfgM6SU2bptRCtEYVvv2clY4blIyga9hhLF
21yTZEtDxHO+DHOe4McEFiPGpKetfhGIUAtHGeli0dco6uBzkxqAIoUEDDcqlX+yb/gcasNyJH1q
c5AcMar42b7mhuioMqMCLI2IdLXw7pn2vY5KALAEfA8G1BEGTgHiWRBfFrXHuPbIwSOh7y9k0fQo
SmYHDrGNi4mUFmRsUacP3P7xff97vd0adcxrCsCmR9MnYJ3/LN+V0ue1y8sh+KVt7fW915M1Ogaq
NUXeU/KOjSCHEqNguZqijCmv4e8JUc/a7/GobjDEp223MIMonUXkTVVXR/yz6sn5nKjnTAWpOjqT
NpuNel56T9zbKFwYDj0x6FHFt0/9HlAh45xTHOfC5G/gjiNltQ69J69bcD331+JWzCR74DmpINcA
mL4gzaa70b4EhAgAhDCxa3Ggcn98ENMhSujArbSJ9XHTHI4nhDS31Xo1W0sEjTe/2Xa32xlgoVj/
fPUK6TadSrbDb/i01EkxczNu5U8MEdNURQu8KueiiSZ6vXfGZ6mCeIis+aenF9rIiIiACmxHKjD/
F+KY+wfJrehJkCezoSyFo2jQFvLZLxMeQpCpPt7f+0DyVsZ42Fd6DkobN4ZZcS5eZOd1Tvxq4SZN
UzP/HKDAjXA6SJUAXeVWAgVWs3bgUuoSr5ynH7PbNJs9AC2/Uc22BK1f0Jf7XAnWIyAyhriRk2Gy
Z3Quug1X1NQF0Fmkq9Yj9VoPEtH8sxJfWmGhMj97QrBNo5uSQIPB3q7NYQt+oPoG0gRMHZRmLD1z
aAd/fEQzMY5CA+ILRhCXm0ZYeyulH1D/lxOKuqR6qMemvJXJ5tdF1+9SUnfOgGBfePS5A8ICD61b
QSKa96Syc6hL58ZGl22CkiNlucur/zxkxoquBE32jSv5FNSwEKQkLd5uaKHgafDISsSnv6JoWNrA
OYt1LW5iscqy5kunUKiLBQ5JTKawR3SLEryvvxhVT3R1I1oLD+W5a4WQFMA7iJcAMDbZyYLLuWjg
scBIaXQRZHkC3u2P1WJG9xAAMmNuEBVO4HrfHlYWlRVYdGPXjsTipfCLLVhra+L5sf5YzsyNQh0V
5ClYDp4cf+2/VxZCloI2aIbStZMy3QA45+AI4auS+J9c3pM8bgyGpReu1UxWSrmROTmwju88j5NT
194ZB2DtA2wAv3XIwK+JuSZwtupm5ewjvGnPC9Hu36TSxPHfiJ6YK6YQxLJqIfr1lVafRf25VcH3
uBKIZhhrRccnfCJd7hLkGwrwv1m8JmKAS61MZAnLlZVp2u9CZnZGe2++aFSEqwOQKE4JhCp3bd9X
VuIArnGB3uYdo8VFpZYlu7D5s+JgZMZXFUilxIleBUwmO2zsunYIUmVW92sBmFyrsLKyNF64mHPO
FfVlhucwqoz055/zv1oa24Rl1fGya9ebXFZLFxvKkUQmGC89VE+JJjhq6ZAKI9vExSyoQ3jnAvja
jzYvSPrmlAvfM21lH33VzfdMvAfYegGvTbGujUlx5nUXoDXCAG3eb4CuIdVZ8IyTctadsInrBcOu
EDagtbfLwcxPzZZmrA8BiSRh1/+nwFP/yALYKGa4UENA1vFWh6iuouM8jDzbisluIAyj99/f1nOE
3NR3u+KW4CnnojYUEv6VN8mpB44nNDT61O02WDeVBcjD0PIaQwLjMk18Z4X8gD8Ayz7SIo/TON5q
/ANDv8bKmq0sdDLRJKM2UqKDIVvrkm3oSAtxz98DcnrPr79wkrXpvWhw6CbwbMxMg+PQQNEDSLEE
4eW3u1H3zDs7TjhX+s/lcDBOWwod3ur5qL3urNWZ//QPvpaoK0f/lrSWtGS11B83fzX+3cFpB2/C
SdnAe6Fns4IVsKR6KUEAizlyUQ2kDbCp000PkGO2WLNadOzFXX4pGdJ9VCcqUXvpmHkLyfiZhBPu
xtUHTewCciO+35Y4UgF0B84bQzG6oKw4J9PaSrGF1EiBGssh90QXwOzelJkGfl3lp5B3YKonkbNU
FZt5HeKDAFMAwhBkJQC3f6vTAPHpcgBZejatyhteL83hhX3yVfq11WLNcTCISS/c2DlXeC1x4pb6
hFXiyks9WypWYq72JabGk/4dqXlvKYc5v90oRHAgtBjBCic3qEaGtxF6bHfOGxzgF2KNPxd7D/OO
it7uI5JokncoaRQDzAG00STCHNzlseefN4eCOPLAgfwOIeHtDtcj8zg4QHHklTmIBfp/uE3gfrSu
mrPI7ybBOpZDk3UksMWXqrBUkpwLfFGlBpAhINs4uKKJ1RIaERTVCeT3pkDyXxDUBwTM0YyqhsaC
3582zfxZSGw2cj0gGwA44ES9mwHEuHnSezZmbQ23fAZjeOx4WkMfWd8KxJHvWvXB58m+5RlxKY2W
VEF6XtjwuZju+iMmKj1kyghUN3h2LZ1rWVXkFYNphY7IqdYfQ+/Y96XGpD6A3Yx+zeKJLxbsgg/8
a9yYGkb0d4KyAuYbcG6TbwizgYmGCt+AUqgRRxpTkTcMl+6TvW3bsRFqGFsgvzB5x/9m8WMmGfjJ
oPOczpB3pSBXLi3C4qmxLgFiisKgi9no+oegfqefwkLqeNZHIcj5X3mTE/dLic87AfLqDZpZi0vy
FOrVVlqlO1HzPooVtx82lLkH6wNYszYeqT8xS6YuHfm4ndPtRgMB0GnwXhUAjnt7xwq3qNk4Kn1w
uJ7Be+0fpUIHuRvrbiRlH4db95vacEtMWrNR7rXUiffzPQG4gQ2kepxqvL7vvK/aLNWSGKMffMXL
PFn3qoTOHtHXn0Qikt5HMW1v78HrRQpin/sXq17QvDnrKmO+HXwQULw7bEEFxMZKLDme7WemV12K
2krYNwnDoF1KlnZ9tNTTXR+NCnJ7EgPiiUlMDerJbIg4Gum9VveJu+l3PpHBULtniQSeuP/Gd8Kw
jHyxmOcAEuztISsFGlC5kPLttHZ1gf9yJcKxetYB20QxavGJTlUfA+7pbwWMwm0caCDwVkVejQsz
UpYe36Owydqxu2DG42XUD++A3FAGy3PfZQNbqUwxWjH0sXXMQFgIsGaeERgaRyYGAkag0YmGdVzA
ceDLDuym2lCcWnFaqPfekzx8PzYb498zWQ3aVSQeSoNIAPHt7dayfC3LlUBFdlhnGrqNgTJL+Hrt
7wpu5bMuQZfzwsN7Zv84FBV5jJIBAAJPs1uJPtOIXtgpEezUodr0xuK40Yxy3giYWOCiDHonqSEg
3Q9WorE/mYXeD8R76CtWLu0nZTzewvkFIdONSAqtIFNQzzxBCFDxkMf3pClfBGmfDJsg+XgsZaac
gsS0yImw7cBRuGPpYuK4YMs8iG0MhqYFqTSJBJdq22wBxrrFm3ogp4Zk+lMCVJkk0atnBmny8+rx
V4zP96m6XH/E5OJ7aHBymxofAcZ4ncc0Vep+PpYws5uoEaJ7kEZsysHC3KpHy9YS05Y5GrU6OO5h
7QMRtc2P7oIWziwEToNHrAIYVhC2jJ9x9XQuEifK+hQLKZr4WaIr2WCKItMfr2UuAruRMlkMkJh4
jwfnuR0ph6bZcFvHj1Sw80TMrk9fucEsOzAwLsVi98U/VH6u1jbxiXUBKuUh82JE9qF0FobfcjgG
+T5xL0yJ99A6aBdigRkjggiXhxEBxCWaSyYZ1iL1lSYJw9huBVJXIQnCU9+9FZXRsWgc9I5L7/E7
HYFBhCCAEiNpjJfL5PAaiQWvoJgmtt8HQMiNMpSNTdAk+WoUsguKcmeIJ7ImR8jLRdwxQZjYTClp
AYj5PNqI0QLug+Sopr8eK8ydVkIYgugxLQkYKizuVivTROpLyUd/ELiSFLf5bIry+7GE+2ffKGJs
fMCcAHL901JlNuLuMEyDPkU0VnioCTWvrwyg4gTDfWIti1pSxruYHHMPuF5osQAdHdhkJ2fFZSBq
AYlDhvI3DBbGvilAkrnkR8TU9wC4DwTDj1d4//SfSJycGOrwYhdSXGZbWWd9gh/CbNAN/BMYDQHZ
mXqsyfdKDb+0dOm2z5zemPSDUwOqII2OwMnp+Y4fBq6f23jdaO+KBSghxyAuq31UphJoi03kd9cO
C0UzBRDi4UgFPDZu5bl+KspO1+Y2b6YoduueAS6OISTZT7eQ1LyLLSeSRpd7ZS2DWEGaUYKk2v+O
RO1c0+Tc9ws3bWk54/ZeCRECik2aUUhM+F5N+JWoEFt2tIWH0pKYqQsTqZAtHCa3c31sPA6QiFb0
0CPMm3DxfeOxMt53f4w7B6x4FBlkGKw/r361KMSJAshvxRzqL77L70b8rpT7eg0M1HNLomZJBe9i
H4jjUe+nMfTMg8Fgsjix8soqQ9+ljb5XiVj+R54aJa+9iAnBaKEYL8443SdaRokjbTPLIpCEYbk9
NdrhsxK41oWN6lpPBrz2wNkDQp2DhKwVhgz4C0YMU01y1CY6V9Qp+hmWIsr7RMvkGyaa0/hgYivB
IGZjmqIegcO1LCaVpwKjY7PphAU9HffwJgaaSJvscSZJjZMrXWEXBjDcrSVY0jkLfbOjE4tJl57M
pWJZ2Lm/xr0m2s6Qc0KXb12orbgn6bLIYTiG3I9WNLGYGI4L2dStCztRdoJoNq8UC+0J4mPubJQS
bbNkKRW4qDaTGCWQMiGsOKgNl+4YShtitJ++8HoWG8FXhqEbjOwDhD9m0S2NxkDCUKHKvaFVRli8
MnfREo5znNAbGRSRCRUmPrdqQ3QgUnFpM+4pBkCUnBCJ2QyOWgE2sT0O+lKN/b5jHl4QbM1//Em4
+3+5tCubgBi+r/3QKe2ueA3RDmdHLwJSkvHYph7sZSLtEgukacNGNjgkih5bpJl4BiRRsEegn+OB
Tz+5KzTdcEGkKKWd1a9BrTaa2JzjjMj8gpwZlwEqtLGVQEJEgyGPiV3w6lhm0riyg+A0cCvJdosd
FKklXreA1sGNF2KivqCFYVCXUVCdAefprSjkRHKwA3KVTes1cjCf6DOSDHfj25ddUGDC+mPDIvsC
dBmAjZnuIVFV/XQufizM1GJ6bmlAcS7+wOcgFwUmOECmTHsohrxXBKcVKzuqVQ/sn0ac68nWt6Tu
Fye7AmClOShWWK2FYcV6pEW+ndL4vfwbvRbhgkO4T0dC164/ZnK13cEPmraQKzjV5huDhID9Q5sr
AZA0wjBUPAgJ0Zfm6RJpgUhnLaVuRm2aHo3AQgcQaIIFh54cDVNmYkNlfW0XIlifHIUb1DgDofVj
nWZn3J6ITke8isdOQwR4txpQtDHn1EBbs4uhIGAIYp+jYj0SOZIy1gPAdq48QDdJxB10vjVzNFOX
4H8PSPMhty+ebAW8Vddq6r09/q6/rPft8hk0NGPef3xi4veJq8BjPqilmO3sgiHiyQEftNkUOvcF
mKMV2PoG1/R40mdqm28HVmtTneEOUUBieiUlWhtaaAavzZ7RsvLb0UAnzSvg5dSd4TtkB/Xxt87s
4e23TvYwjsI0ZFy6s0uyg1YiwfCOqsHYOTDCBfj6JbGyvaCeIxWRxPeC8Pug7Fb4RE2RZfTlNB86
PFnfI3XX68hZhqB8+ByTp5edQt5ffPL2IZiMaqv7l48F+fed2CPt2sjMgMfR+PyaJKUohe8SORc6
hGlgGQj1YRWj/TAstASEAq4mkBYz9o66IPbecN1KndyOmFMqmReUzq66fS8gPotKMGmuYmapM4m7
v4e3kiZRGgsmSt4vsT4jJsZBe+/Vzqj1AaNiFdovdHWLLPUnIBlJbGJ8GxPjBVFpS4W1Jkt56vtZ
lMlej9965f6UJO7EnHE6O35OttwLDxjxYXWKIMqDPcrVCgrnfisB0Y4oGwAVY8EzTbFTgKB2uxmT
WzkwaDtianyAm38zlZV4pOK3Yc0TNnkLg2xs/AQkOFlQ8XsbBakM8jIj8TdghSdJEsp3AQfKUFg2
Yb4M7/z0vqa+qnVgiCT7+OAkdMM6B2fPkcikXTKiUi58wL1HxgeAKBXpSLh9WKTbfRdcX2EH2e1t
iO8jssNM7iXcuOT0w3+bp3V0NjEriMnjT37/vfoFFO9SUf5+cmvceLQmgW0YsyVovbr9AoqKAt6J
495+tl4PO9/6BP/O/oBSlU9OmWWa5l4/92Sz+SjXe3sT6R5B0+9x9fx4I8bjnRrl66+YHD8TVWzq
sBH2AQiIxYtUhgQIcQvHPXfhcJw48RHbAn3ht0tF60EmFWXW2/6gO6WkR4yiP17G3HFeS5hc6aJ0
UtEr8t4uY0DOCRHhOFzc0HQZSRNCPDf7RZbk+9hxLN//u6jJ+TF90AFjOe3tTHve7VAsSInVH19f
d++eerjkuwtcvJYw6qkj64GsnbVLLpy1jlWTEF23U4bYHiAt0b76tDoHZKMnewzH2r+J+q093pw5
y8qN7GwYycR46DRDyFNjgTbGZWvjkYz3GAzvGaaaY3nhmGfloMUabwe0y4If7faYA2cYgni8Uxly
4WPqU0ZwRYtooKh+H69oTmvHwjpGaNDoBcLHW0mZw2VNr4S9jT/UEkHAwKDItqRBBvT/S9AdjE6L
vYvGS6rEbw5rVbTNMa+PRczu2r9rueNubvMSVLVBDxpqID+72xgPAyZ8cbOlWt3Cpk0bjJtacBV4
096u+Q4PrAT3MAEdaR5668crmrvuV6ejTC6jUKU91UsQ5LR4Uymo86fVf3Eu4L9EiAvTOU4U3SpA
LbN8SkdFbzdhrTERmkfdvRAspGunENJ/vvFaysRJtBI4aPMEUpAq2sbj4+R1d6D1g/GUrRpy6qzT
CbhRjf72wbPkgyYa5jMeb+VfvWxqn68/YWI60TvROHwBBcy0VyslkgIzszOMwwmuyhz2T9wxIdsP
EMKcV+ijiNQF0zF3lH+DMxzmAtHfMLnSPYvJwT/9rzs0iacJkcP3xyuc08prCaNlvwqAyiwQ3aDD
AssQPQueJrrPGbPUoff/OElMs/yfdUwNhhCzUhlBih+sYvK8S8fuhMP6JCAjbp/apy+etIg9GoA8
AGBFHfcSMxgL9nFhqX+h2NVSpTYAsauMj6hG+6j8CHbkGv/5bqKIh7cfBigBJzG5F0zT5bXk9rgX
mN4uE8FwcnmdK0v94jMvaRQL0dMDtCqkNTAodHtqURjwXM02A/pdgHsNnezWGD7X1uGO6KA/c9Vi
I31k6mppuGwmu3kjeFpdA5lbIoLyc7A5Unim+OGHVvlOP+UNcTAox6+Up/Tz8ZbOhRYIEsG4C/eJ
mt5EQWmmCCouLQc7RhNTn+g8mgKC+oR38nsYLGRvxm2b3nbIwSw/RlBpPJJvtzXpwfJTtuxgy31C
6uhcM5mWcYR+pYKjwmWbOF+a2Zl97F2LnJxkUCVpGpfcgMee1QPjG+1Cqrt6B3iV4dokrtUEfQ9L
PUOzrw5k3YBlCwpVjFWPV+XqKrRsEgZyIw/2EBpKZOQdTbow1WLuxadIS2/rWse06vrxSc7UHxiE
DP9KHV3xlVS3VrpEyZ3BbkDyIJKk0dFELPFqU/8yqhI/gSEXEADxq8OuHkuePdcrwRMzWkRNTrMZ
BLPKk79hwF0SvtHpm8eZxSZeQkCbC0yvVzlRolRyBElJRmHusQUlvPCTpWbUHZd6S6bY4X/ucezs
o2EFJMSQEz8fYrDWjTlhsHe7UrUMZJFWzSW3Kd3EFKPqG7RmM+pXb+gfxxgmol5l5m+g19ZxwUnN
LhjYxDxmmHFR/15aV8fK5A7nt4oy2MjUc7JRrThPBQf0UmVl9hCvxEz3tUxrXukhJsl2zaHPSQtD
kADhTVaeKxCYPFaZ2RSUCNhndAYhoAYawK2yljUDWuPMo22GrNeUfnL1y+HzXcDQ6OFzvT6tAa5i
uNRiX/K9x5fQzIaSGXJ0KKNO+dPyuk7quqIamx5YmxIyVeCWrBx37whHGRgrBaoCAkV6ojhp4Xp5
UQetjYgGnlhUlU/GgicmyWH9k6y+XkBqjv65TVmR88p2iLf62KwAnCNp7svCLt9H37efMtlldBhk
UuSGrf3MEe4A8A/CGHjAoYUoNkeiOnptvrxhRm5fHs7HfKlP9b6PCVfxeicmdlCmgPvbhxAv26/9
L2b/1QNDjFE44jtx+/XCH4Btud9Xak+8919U6x+vf/60/z2JiUUcQr4UwwonkfUvcXXIpYVa+YwW
3y5wYvmqto0kl8cCMw347MarwavDOH1VueRJT1Dm2W7U1epb1hepOUYluvWlt5In11Wu6VYq0qhF
YFkCeorGi1RTXC1WQjUCkItUrpTI9JhDITxFiRVni9PGSx8w8axDJdNDG2JvOfIa7t9RjPG0C7da
rwmvmTptbLLNGRZxKcqcic1uFj6NASVv6EJmlGs1CM2A8xUZl59T8AJA/I3q6SvqaYVh2cd6NJPc
vxU6eSrFlBTEbAqhrSrUBMBz77vP5nwJj5d0s16bgv4SIXmdENp4Q3BIamYswbdkER9uxindfsjk
wdQLbZL6f7Yl18fr3Orv79VFIc2YoNmJ6iXQTmZikXi7fUsFfQ8bTs7j2A1Afxe8/tLt/otHrhwT
q9R5miZQfmr1/Aq8ixyxlagaa+A4A0r/9CPpW13ClD9LGHtzVLTjwu1e/IDx+l99QN01fRx7OJUR
DBBIZIju4D+wCT4BsKOZrZ4oSX3R9Q12INodPXPhBX3vmW8PY2Le+l4W4oaCfA/jhU5ryZnNANrE
SdQgX3hH3mPO3ZrSv9nxq7UGslJ3ymhKcz1GSW/H64c1WFyedGazV1k4Em1J6Re3d2LcuDLL6jqD
SHQlCAajrb2zS5oxLsC78oR2p+021mC4N5jof/k+ct/iaWmufyaNfLvFEzMnhQ4Fyt3xtgPUwBob
FdCtQG+KLQ56BLfurFCV1KeXF1BTAEJC53qigycwIc4hI2hRx9GvVgvHPgX4RmR4+1ET0xcmce4W
zfhRYCo6INcI347058n8IjB8/hNsPrC9v7n1Yyv092x4YPP/dORKBwbFo+JwlBsSfhcTrdruDAmz
to52OnWnLaGOUAV02eFdunDVFjT9zyhfSXaArOOENCRzeb5Gvsros9TyK1cNwsFIG1Z/vNKZtomb
HZ62uxVFmXpxBnmF9pp/7Lgt4kFitgZKdE9Y4tk1tIVDnXmz3YqcRm2Kx1JhBJGZ5uwcUzD8jbPi
D47VL9nNhfjwT72uNjOK/68HG2e1drtmO6TkcEgA+OsSZ2s+IeWWiAR4ymeo0SKDxdJRToxWpXRl
qow3SozNqjQdTNzHoGIc1lS4mEcZb+cjhZ3EX6HsZFmhQFZvaoFPXuGicmKg/ISFrk9Pkvoln99S
2DHN/j0C3sBaUFtu9gMkABKByGZk95wcqtxHZRAkiJJ4AOLXSG3mqnEKdyf54rcqCKjW4XHtGZXF
nVC1SHF1fENNjqOzWsnD2LO32Mg50zICPbv6pInTyl1fLqoAn9Qf+RBAKDuYcrKWBvSPOsYX2SNF
d1bxFljYitljvxI7OXaMBsZ5zOEoAE+liWomv8V+pjq5GTPq48v710V1d+pXoiannkqCEjUK/Abw
jo/N1/g4phH8s+pngilQHD3+ZaxLAS1Y41bv96yG4m+KCiCmdI3iefvCoY2XBlhQQ36KipzY9Utt
vAV7YaMDJEg7YkwAiN1bsV/apHHvH335xOOxkcd2PB+3du2w+zqkbYrhlurzMzXxUQHQzYsWJnqs
kd5GLbmT5L4ij2ETMlLSGLEgG+Xg9kv6sEdHGqY6dMywrBIUzyz3c5Uvjo/d64JMs7QiShxyqOPA
6u0XDDlbNlKFgmVNR1pQVevaoQqVduI9K0skoaVIe6wSzLim2429kTgtNOVJw7SBl/S2RrEk/AkC
sGHz1pHSoIwLou6t662oyfb2wKkKBw+La1XaFA6WJavWDlhYiFk8LV+4VffvawhDkRQWZsx/TTvs
mCatiqbDuhxP9XOCeVdt4TbNdE+OIkTUgXBagDGc5Lz9EtN+/YBCLOA1xqH793d3BViCgbz0B7km
e/U4JMbjPZyxUeicB4gYkPExX4hxy1sFUVCz64LKHbCHYBZFw9jn4TSsRK000OebrolqB3pLfoNF
duQZL4xueh6DEYAJwtjCdI7ZCfGioGqht4N607d6JomAJtqXFVq6gPsqVV8AbCBJtpRUvPcTt2LH
n1+55IZlPdbPIRaZUx1/O4Ugcxu4KrUQwt1jKQi3giZXL8gLqfEwrW4/I8mWaAfkQ0LrApw8zPwp
Vql+lubBBxkgg2zjyM18WG911gL9oA24YdNODXHVmJtNY4LU6Fyp+LVJjTNNaNJj9napkWVOvQFx
hHTZOGUM8JHbbRGrYIgywRtspj8nVp7bim+Erbeg4jMPDWzKlZjRLF/tPsOXuVK0UDd2Ux9zHlMc
XxExdX0/Fqp+z5GuripjdV59hFpkPlb1OVOIfCBMMS+j3CNPNJ3NsziLuWSwXcdVK+XgcOhHCyyK
izEOKS8Im3k4jATBCguMZpTEJWHyelecAFXIFHWBZEtZGUDyoAIUHg8nSf1Eje5FximClHKH7Elh
LvVCjao1tcHXwieHyTplUdQRErxutBKfMxHBjoQsL/tbwmwVOQKQahF4Ys7uX8ucnGyjeErjxlgw
s+0wwputJEn1KeAfFxzpUQ19yaXj4wOdsyAYQBJB54cuDTxFJoEO0yZRw0VMY0svMPmANE6NnNd4
ZdfYTryGT38sb2ZXb8RNgp26ADuX29GNzW8CDTNxwNxkYpUqn1zPdKoFVI0Zbb0RNv786qLw0SBU
UYm18apEGX2i5cVrfqjchTrd7B4iMhg7eVGyxWDyrRylqUSwBFSt3dFR9CQK4U5u05x4Ti/odV5Q
6zaIGcIDwTquPcUU+H6JiowZNWOirbgowPEHvtrYUTtx4+hQBc00pzS232l0YArZiGRJbeIX9pR+
5p9cS+LPxycpzkQONyInq459kckaByJ52syKt/qTYj55X818i04Ik2t+SHxm7XVvNI6504RslyfH
DDi2idkpu8h5jvtDhXZKAZi3P6ECrtNkI4MWtN+lzonH/61EuoioBIcnHPt3QBeIneENWpyqJUgs
ZDNKzBpM8edhw6EqWX0HQM3dJLSaVy9e9CUKX0l7EmuVa9dCWaqxsxUzvZPW/iYPGmCcVCqAXcV+
iZ9mxglgW2CsMNSE2T5hYjearkaNpEDJhM+s4VwyKmXU/CHsx5Gq1NvUHYCcdU4GNvtTghHsl26p
F23GOd98wMSIIPHQR1ziI+3RanxP4t/e+0WJOm7MWlzQ/Jn5AuAqgAx0HA5B0PWnI1c3jKOziq3g
jGw2NwSSgaY5A3mbERwaozASM1pbsqd6xmDFtmMMEdKKnOoYMZ6wZ+l/SPuuHemNJtknIkBXZPGW
rj17XI+7IcbSe8+nP8HR2VV3NbeJ/VeCPgkaYJLlsrIyIyPe/5SxwYPBLdwbczHgxVcxTibOew4K
Mvgq0Fu+Elc/ADY7wWc565UDUV8V7Bp/ZeSnBV86427AqcNTBXTlBHoXTLCSKLkCOuG4P6Wjgi3K
GykEzlOklAu07YWvt4/fzIGXBBXdsCjKTWQBTAiGAiyNs67oT2rNBc8tXqe6rPTuwm6eKR9QSaDg
6APhJVhE2F4VomW+6FLA9FUI1kDHwI5dU+t9E1RNeauX6mlEeRVVehcRbmIGEkARnRF3qiEPj0q5
rSpw15XcOvctQbJvz8A1/ye43VTo4AL1hwsMIJdLtxtSTxiiUe1PIbqgertM9jLJ9fvC/xHBhYFi
JRiF8ZauTJczimLl8frtD5h5ml5+AHvUkzCAQwZ0PHkGw5f93lmvpvcZ6fe/a1RW1uB1LTxDfGt5
PRl2+D9LObiZkw4WgAkwPUnxouf7cgLEosVjq8RzqgR2HdkitzMhr2kfR50/KsduH9xVm3C7Xhj1
zBV+YZXZeXU3gs9JBHBpV9sxEBN65BS6BCWjp4dk9VPr+87ef6kGYK3dZtsfTsbCB8y9ji8+gDln
mAuEp/L0OsY9INig9GnN/kP0ANF6NG8Pdm6GUfiWQRqAdnqQYl7O8JDxnOINPCJQ9J8RFCr653R8
GpP1oG1UunTYZm5UCb12ABJDCQN7mvHcCkKFtOqF8eQnhvTafESAUSD5dqcr5tfLi9NaaI8FdeLP
YxlhpEvTumR9+vmZL1d9rqCdCut1cQAHJ/ymhMYfXXNHfZCMAqEMiF2iteob4pNfOEvC1jN4HDAz
AUMNyRoVFLEsxCGOIiXK6wHQKtUuDr6gU+8XQICdj5ds7O49chzbtQdZQt76Xy/yhWF24GWngq+p
x3sqXIvC1lN0ke5VudUz0fCzhdfbTHiAThpojQCUis50jbmbtCJvOFriWVFL+/ZT1n7L/klTF0ZE
Zq4iWZzSAlQloAxh32kFXohCreF2kPTnAbKO5DX8Vn77vWCD7d4gdqG/j3Zr8sa4p6vuQ4BS1wrQ
htHIP3BLF/vW2r+hzWFrrfZ762PYCJYM2abNy2js37bb3yUd1pljJssqyPhFkDvAlTGOVE1bvgsz
cTjF+T3oKrXC1CJ02tQQnEHQfHu1Z8pCkBI5M8acshJNrbwawNjucFQ+YhN06yddfajXX6uVha5o
EEhy4FwXX7pFhz3jOi9MMzut1aQGEExhOImrAmFRoH/au+/nQ4UusvhZW20/uA1Z8GBz3vLCJrPh
uipP3ZrAZqIXz6r+Gm4OgpM/hwvuY+6xLgOBrSqgHkGKgN3YsVxX3NhiWjMkwFIzMxS8OUApzW/w
gK0Qf7l2bdHXxCyO3Ea9+yZPoL14WpLzmSmFYXXPPoO5E1s3dAe/w2eAMF4Aj69TY3LF7fhqyUfu
1H6i17JH8x44XzePAvoJycL2mnYP8xADBB1/K2ixAN0As8SyW2WYBZy8IfupQqeiD7e37x+Y9toA
HhciurOvEahjOKKY2lf9CXCOdyhQmuNefqZbYPcVwAliqNZ7q9KKNkVpqqvTI0ojmvk7iQSAXI27
a9HAWEM9CFqV+tIpnh/6v1/G3Mt4Ahd80tf9KVD5ahd5hDqExo+3xz/N343h/2G7z26putNqSchL
GHHFN1H0muciRXSJrqX0cNvS7HDQ7gaoO2jYr3Kr3oDGhabARPuh/1hQ9NpLSxf+konJL54NRiIV
aUO36U/PzWAkEIDAkh5z+w8TtE82aD9UJONt+4ga9e2xzZ5WcjY4dq3EnhuFP8uv4vZgT4Ki2eoh
WCFwNwvTehOxP9a/2iZGVWUpsza7hP/aZtPlSirRtmja/tQqZN3xz7z2ySujdXuEc/fs2QBVJnLj
a64HPxE2o5f91K6p9i9CYId+Yv4HZtByMlGLoIOQpT/uKxD4tFLfn/LcM2j96Ul2mz9WeHrftjP3
2EG88K8hZqskYwQeFXHoT1SorCRFtzZxSx07KNNTNG77AA5HAZJpofgrhaqRg3mvbVGecolsF2q/
8UT5WeuThR08Wb06jWdfxWwjiQAMr/FYyhFFzCexopHtxyWAkjXwJ75fRPdDK3+WHJUWoIRzAQ4h
qHqghxB9m2Q6WWcnJ4E0iEs4dEVXeX3fiYFVFPfD+ExSccdrSxn3GVg8qjtoNRDxAkZ7KJuI7lMO
r/4CeVm3AlgmMJVSTzUgxvUKInrjt1yjtW8bv9RgcgFdR/+rJMYogflwIZ85e5cj3YJegD9FRfbk
ENJqEK4BCrj4TbxXV5DNWLKy9hBKH6pshz1EdKCqM2qvC5tvSuuzyzyRmE1FNSqjfnc5274vthB5
9niAPXgjQ5r4wDm5nty5L/5CDmUulwoaS+TNFEgcAIPAhCvp0LdeKibjyRReBJCafK4aFLtTvXpp
FnzgTDCGGxRCPCgSEsTJjCUpUsbSTVHLCDd1Y/RmBQQcNJzjh6WXDYijr+cP6Gl0vBKwMMhItF/O
XxNVch3lCPo1KJYctH50FauqkQy2QW8sUD0uatE3itGVezsWVe6z6GX3dcj6llvxNO0V3Zsehnrk
40gYmeQT0Mi2Cpf99JJfR09NCmFD9EhQ2dN5D+B3AzLgUfqgKl4F0FFZIA8RxFke72mtBoql5LKW
WVmC7O031Otd3oaaHEeRYKVZYFCZ8INZyi2fHns/IZPkGDqWramlNLXTBkhWXYSwMGdpEIWQdC8a
hsDsOy9UNt3YafdS0sbSMVOzPt7JQyZ6h9IPSs5UfM6VdGh35/xqzFBH2YFYQQyPSVqT8lXN1Da7
a8Og1DZ9DbTkqqxiKcfVrgTAiI5dLNtaH0vCLsuHodyKieJONQTRVQ6iwBdoTulcSbDTuPKe4AP9
/jEZgrg6+IT4qlGC8xtqdqQA4WxWBiFeeZoM0nNNkYP6Lkq6PLRHIMaaVZJptDTlMR/QmjEkUL8L
XC4CE48Y841FXFHy10JJ+wC0TgUfnTI5btMvQhIg2XV/RJbsMxFzEVpmkZtxvoP6gJzfK0mnyWu1
BzH/vVo0PnrKhlLidLEWi8yKKzUeMPVlH4wG7ZIseU/BWKVYARIG1VdNRa/8kqsm8cBeNVZcum4y
Weu2HseR8BmMNn5o+eiCjZ+yKBSjQi8rdNJB0SAJFadtVRKcIL/goY0NNSA00WtRn6PeU7YakvKe
16jQ9a6UVHjwsq4ZzRj/XdR6QRr8mWtpeoo0aPhaXe613q4qkRj5jT0hiLtt1cbEd7imUcgbfk0O
eESidu17LdV1Dfm6VHuKx3gY9B5ihqJVNEmcmW4BQmZLxEzji7RQ7Z265KAZ3QyhqKy8LA7CfSNq
PnTCRNmNyB4JGi7YuaXLpwcuRkJsBQdC8UvRYb6TRrnh9KRts94agiyFIHzmVkViVGVGIoMW6AcG
/VWVDuWTB3VDKYRyitalj3meq+M+VQsIjsRiH3OGzKE9ai2lkQi5ZRWTJOg5khWdiW+pvU0NfdUU
bN1pKlgNV0rJrsj4FJPndzWBWiqiGgGtb3VEex3Nkhqnt1WXFJsk6YTiDgwEsQp471AMw9oNuIp/
JLQHZGbUlJK+e52qhp9jVuZk5Q2cUqHwoQSt1bqxNhiiGLS+LSheJGGppF52RgUsSTgbTbEV/EEB
aUUOgfpVXJVxCsaWQtC+uDSBIALvNR4xR+i9/WhI8fg2VCw9/+iXuc85QpkKkRUnXlFbHA36zBYC
kc9LveW5eDQ9NKPQ3y5NOQt0LeNLD2ofD6pHXf+zcMnMXOmgS0bFF1xp6AVhuZ/ksY1wC2fjKaih
sR1quzY88fxGDU6oUeoaOfTpe0ufiugTeBy98IPfvs9Nzf0JEvC8ar8LnzNz5/3DfCWBwQ0Fb+Z6
KJMxBdBkKnV7NlfrEK0TVkgnU10gJi1Wt61Nv4y5YFFVR/IPNSOMnm2STjXB5cC7yp9ShSa2xNFn
QgM75ZvQDPkhsW9bm3l24MqDjBWiFjB6ECY2lsopAG/RxDiEpDDTOvAs4GbebhuZK0mCTgvlAwBi
QNXyBzY8C9GkuqEh76N9MebQYI7neJM7QoPpq5GcJ09kRCNGrePhVVuxB0oNrTQzSk1lsT+VueiR
TgID35meOhM6R03WaVIBPXVJ0JPRUAjeyIFo8l/Nd7CEjGEW8soWExDzSlmWYkrFA2LxcP/Q5UBW
355XJuRmLbAxYFV5o6wEGE2OoAXPNICbv6kGtkY9X8LeLUwc+4YigRcT1VfFg3IIEgR9I8RTBl3y
jGGNbPvtYbGB3z/jmoqmyAAiY8kyoEhQiqwyEkqHJHTt1t9LpQnqXNsdM/jeby1wKF+bEljwFuxO
ucWzo3dld4rdzrapUnWpllDYRTFh3Cuo0UOEIkBrCsXfwqE6di9LQF+2b/kfm4CnoagGErSrGjHh
uzgXIl86dIOVrDtFh7qtZlRfuLLAHSActLclk7NLKUN8Ak8l8MGxVH4VkFRyE0bSAblVGuu8bKZE
D76Hp/DUh0tLOfmPqynFqxBsrwh6xSuu3qCicQMR0kPzC+LAdbvmHMnpn6OnyAYc7fb6zQ7sv22B
R+1y+bq2GUmnpZhKogMiIDwpCEifvO/MpJ+3LTH30z+LdmaJ8ZqcB6UYtYMlSg3S2iB//M0LhA1L
G5J5LFzZES9HFMmlIkaTHU7nD8E7DSdxErB2tkZ0N6zLU/WpbjpVV063h7c0kUwOvip5l45SIh3a
xAiD1CqknwTSpCAM8PdciDjn5f9mj3nB+wCz5G6MYYKxHZkMPrfVUo/uwodyy93930wxR5wPtLjo
Q+xH7jF6AK+T5YIJ/mng9SWe46U5nG6HM1/ici0veHX2Nyb6LLyA5jgI0GcieIYgLWz863sA2gSg
wv5TfUC0xGx8vxujGGTL2qGvKfpKeD2Oc0vMjzGAtRzU6r1iaWNee0rQ9CIJADaC6WX+l504G11U
hDkFhNc9EB/Sw2VtFS7dpAL4EYfGTHHuAOCJylbnwggSxncNtGwGTl6ij7o+HpdfwRyPnAsbLxsT
96CKP0O0ylL0qS5EY0smmKPAiSDf4YbYPTSyaIfxBu+sTl7q1Zo1gvwViL8Ri4GJ4HKvCJo2IL5s
3UPlVXqb39XFvtEWEALX+xFgNPwFpksZCQjWOcpk4CC5M/oOjbbkVTjmksWH35V2jNExU5ULyUAm
rITjurTGOMghg8gdYEK+40meZjRJKuhcJZfG7cPMontghqI+rkCgAIT6SIVdbXw/CXM1CJ16TDdJ
9hjIKA8bWazjWWWG+TOe4Tp0NCxt1Mtx00kA4qm5Dqb1Y9jmVqi0ljssMchNi3V5411+EzP0Qsy5
OkICxAllbVukj1Knbbz4vk2Xdj9bJf8bPRRHQW4A1mwgf5htEzcTeRwaiR0a1GahvuQppKIRZHq+
qd3zuu+Igd7/aGTBhbKcOZNdCNECmgCKPiDrr94MYwB5l6yJnQZMnShWWCiZpmZoeyvPEkzOqkxq
AtCll6sElVuAZVcKFJ1q+yR804U0KIs6u/oWxgWMWliDL6SNnVjUW/8O/WBBjYZiqdXTZtcKn0KU
Gum3RFYhVQ0KRYKh1rl4DRCgyL3WUJp/DxKTNjuOs7pCJ+FLnD4mvimEoe4dy8IMi+NA9PhdKjcR
0gf8i7aoHHt9VqAxgAgQcpgQRr9qUwjHaBCLUomdIs6+wQaMwKh/vH1Qrh3MpQlmT/o5yFbqWI0d
D3jMrN30ioms2W0bc9vxYhzMUshq64GaE0bQPAKlp7HW+dDq07V0GC2NGE2ti7k1LAV9S0NjHLTU
BmQQB1iFiGPE76rAEsWFZxaba582GWScJp5igAWQtGXcDN95HnGrKnO4srAr9U4oH+WoMToAU9PB
jMlGA4NyV0Urv1kwfR1oXlpmFs7t+kYaszpzEvr4LmWlRWNj2r7dkiLbzJvr0hKzepUmKmnuNZmT
R7YqmB61ihDoB72jq/ow6J2/EELMjgzar5SiRWdyJZd3Xi4lSajVGUYmv3E1Ukwq8p/5G3KEeiAu
BUgzPhlkGv8aYzwl38tJICQ5Bte0RhgepeZDzVYleNsWzsA0S4zzhyEgfiHchNIF65LVsBjLqMF6
+V1hVMJG8bcI2lW0B3DhQXAfe+UOgC1/OoQLnnB+ASmSLCLUZYGeYVIb2pg2QsYVmeOOm9LnTMjp
8HqZoVP1pPJ3pbvvw4WLgK2FTecCyAZwSqO6CqEZNi8GTtC8o76SO8HHaKd3n5zR3cmQL7Qo/L64
M5p1fFKXFUSuw91Ls9PWOgs++SqgSA6ruTM0H/JP0gKa5caIL6yKQ0PwWuks90sMVzI9dMch0k4t
Nfr+TYVGtuJZtxecLZ5fTQEz63XvIaGvSLnDrXlDskM7Oong1O53UMuIjTqEpspogKjGKkEn0ekD
ijJQErWyF3lRV/g6wruclunnZ9MyDjngiTlWI9yMYIwFCgQ5LiNdoyH0VTsU+3D9i85I7o5awub2
LMwuCIqvE4M3+tl5ZhJCsaC8mqa5k+WZMRC8TgfPiHo7FJEcgpAlqAX+A4PKpKoHQgF0AzEGu6H2
fKSNc6ciryDWN/juELqeifpGlQFqtITunXEf4LzGWwcq6EhLsz38hTpy7tCIuZMMvhO56YpzCz3D
27jRliLa6SphHAiR4RAnmQXkaK4aTCU+EYIyKCZaGNeMVkjO6CfvKC4AWuZiuHM7bOTsKZIvjCHs
tHb8VD+NYPkX9PDIWYXZQm6csxDMHVAdMF27Nz4G3Xv0LbpOAOSHQuWjtllS15gJgvA9GpRRiURV
4BcuNy+vpCGcV1I4ZR4aWRYaXbUwtXMW8PCB8BBcpHSlDCfmTdgTKS2cKkiEXa9S3wpVlF1v70y2
AfTPIQDLOWmyTUpOrLaMluWtUBZ14eQb0ZjA0NGat2SL7Hp97xnKerTih9w4dRMiKzaWcnvzg/zX
OnPRZRqHqr/YwDqtSmBDcuFO9INhwev91V/YXXo+SGa1ZNIlZVNikOI2feJegzWed7wemiCel/fU
DqCg+7bwfp0dmShiflXsECD9LzdImbYQMEWR1YlGMEYlO1QtF5wKW6X4Z+nOTDAhCfFIQeuoLxxt
LW7DLxC5uW+KWVrVXrDcnQJl1qXGqdkbFJyO/z0qZr3GSpCDrMKo/A35kl4xoc+hWX6mu2CD2rS2
DR+o7VuTIuPtbToXLSD9CwgH8r/KlH2+nM7AC4PK13D+SZrpUmUgWeSaPBS4Vql3EPBKoGGxcAD/
B5vgmSboWKUCG/KRFJo9EdLPTg05dNGy72JQqm6XaK7m51RBlI7xaRoqaJdDi3v05EtDV4AkXllF
69jmLERCvmtUewnyJs1O+p4Y+3/DJUH6uRcQgdv+L8t/E3B2A5egbEuEEZbJsTdLECmRB6AejqPx
oZnNTl1Yw2k7XhxCGayGUDGGLg8iMOT/LsdJ8qzJKxDqOOgNyoxS9Zu1AjFvq8RLzLy9XVi2NijY
XtpiLlzfFbQw9aLCSfqnJPz+Gd59aHObXL0bNE+n8rFCqSS/d0HFUuukPobv+PfwWfbb9uRtqsGO
PXFpOy2Nn1nnrmw8oaD4JkV6BQmxoG584ZHz34rRN3hfjzZttArBDIie0mE1doYqLPj663fhxawg
eXe5ApIm9aoo4Qvq7tddu+5vAkW24jhKnVmNNpS7s/FZKJYo7ad1vVj3KeuCsig6TBGKACXPWM35
OmiVpnGADbFy5b4VtqKaGjEUjGvv+/bCX80x1NFUXMsinAT0GFjSx0CVmqJQlNIpkvg1jzw7zaF/
0TTPt81Mbo4ZEsrqIPeAli8eg2y9P+1JR2KIvzvV4FmZ9BigabXLUBJbarmYG8+5IcbfRhWmNmlg
CFihpzDLDZpoh1HOFqZtZjxo6JiSYxO3BSSZL5dIlascEKAA48mdHOKl1D+puZ1pSyXmma2AjYA4
A0Eu0sesFxcCGXzL3VA6w7Mc67JR3hWy1Wj27dWZmbQLK8zhz5WupZk8lo7Kp0YV3gXWiJzxbRvX
Z4lgT4POFOlEHoLwrAYSeH1yoBPCyhEUDm2/bSGB61MoWxPvGjMLiWJElRsZeRsVhiZ6hd5XXGS1
dbRUBZ6bUwUHDP0y0x8K41b4pC27nEiFw6utHhN5xQdfkZwarhqgF34piXvtWTFuXBngNUKzEwCI
zFYJ07ATY+qVzpi/jd5XVoiocZuSiEIbatBSl625/C7O/FOf29p7V3urGtRxguPzayK2BmoRitoA
6wnKpaPWg5bg9rqw7HnIZUzfh/QkmINRZGK3clRGbcp3tHCaUlvXaWooX740yWi8C9uwMqKnXNV9
ac3x2zgKbCpt8v5Q+eqKutYgH0oowcbPtz9JvnYW6KhAqhTEFyCnouLl4WqaMap7qiLGHYqXQguM
OpIXgs2ZHa+KAGWhViJpUEZj9gC6qfw+7YrayYXRFINtj0awSFlwEjMbDb3SFOQZEFOazvDlOIKm
Uosxqmoni7bC+FtomhmGmiH6o65K8UJ2dsYjXRhjznCceYKSKmXtkJIaYnP08682/wmU99trM/0a
xpFjTXAtSTLqO7ihLseECkvfln7WOEr9yQHNRjW03ngQlhMPIn8iKMXctnf93MJjABwkSCNKqEhg
Q1walDovl2SlaxyfrqQ6RP3BS0xSvda1qEuaU22AFwtUa/jKnvhdtMmeQFKgRVvsVEfZVfL69udc
7xsZyTcEnlA5EYCNnbbuWQAYJ/HAxXLQOEl6Vys/NNmHarZwIudsIL0IHS70DqKWx2x/X85iDrwr
jVMC0xlAqC9Dnqn93+adMYQp34FFnLr52QbMPOWVKmzyxhntGu8DkAeCqxF8pEvP5ev9cmlnGuzZ
hKHdnAAPDTt0QPaMt2i4CpNVO0IhZuFIX3uNyRLONN7mgKH8baQzS77UyTmKRY3TSIpv1EJ/FMEH
u7A2M8NBKlvgES6DoQwM3ZfDqQrPG9E40DqpaUcGUs26vJDmnfbz5QGD2MaZBWb1G6XQQoCYWwcQ
F1DyQXJuQ+37pXw5284Orw+N5olNgBcnoUDWAQaqlpWNFLZOLCeH7knpEMHXG61Eq2JwSvz7sclf
+T7ZDJW7jSH+Cd7HXrYrRTageO89+YAHo/8/PmSpIRWPWZDtlTG20dPEuQ+3j9zMuuJLVQSoIjR/
rtpb6dAIeJwUrePSitvUcRtYbTX83DbCttz8//n41wqzsHlZ9mU+VK2TjIfGg+yyEfu4n+UP/05O
eoMcvQ7dqVp21/Ppc/6r+HY4Wp4YL/iXmcH+KShBwgMoAeGPbPlsE7eZ4uY0rQYH0GhdaxtQ+N8e
KEvyMA0UFuBTEVGCTozFa7Wp1PF50g5ISKDPXXqNHsKn5rnf13egTVkpZgwa0eCO+qY/WtVG1L8V
6/YXTCee2eCER9AM2C/CQLQ5XR4hzo+6iKvEwamgL6EkviFku7iqzdtWrq9DDBNtmTI6hnD1/kVl
ZxOpxFmSjb07OELarxWQRhDwVKTpi7iUkLuGKGBCRYxlgnVA/FmelvTMUlenCl9X5egMxmj2G2mX
P3pgH+6NzkytYYcO4zvP+A1X4+PtEc7N47nd6edndoMkaFKeK0bn1bxbenlPu51do/PfPc3u2e+W
xbAW0UkyOpourz7bXQ1uO2LcR/YS6nQmOr6cPSZGGkqVAx0DLA3GZ7IKzexAN/ImXY+r6rUyP6r1
sOJsxUFWGtqTpela2cKJmzkQCMvRYItqA9q+4GAuxzrSUU2LLhOdfugiA/h+3eVeQj7Q5R/CW5BB
QfHSUF3QZD9k4nNZ2Vnp21HaHQMXXPJIUubKuG6z/ThY4pKu2vV1AwzWpBOI6gSemX9vqrN1KH0Q
L4meAPg/4PlGNqIJbBQVfx33OQhZ5ESxOYVvUIaXlNXt3TVvGTEy2AtAx8bmIFSaIUOL5KVTAmPS
AXuR0kTn+5W3yarXAArUt81d+z0AXCQI1AHrg9if9UpU5UNuDEPZCUrlQLjcBtHNQsQzE0mCZYNH
Og0BOSVEYraaMKgJaoqa7NS+ld+FLqq2m5HqdJX8xE6yzx2R0yNR7/ZlYkqyXUM8ULgT7MAUjHYx
k3jtny4/htl1oQv9z8ilsjPc8yAlUHYCqK8QhQVG0G+qZk0hl/w0PkOubajXoq01m9sTfp1EhYgT
YFWoQvFTbwCbbs9o0Q3glJCdQuYA+DQk4R49N2p6ykNRV5pt7B/EZhvRLRF0daQGje2QfIJbqvu8
/SXXlaq/L8HVCx0XpKvZrDFHCrVQRjRQql80Bupbl+uHyDtyRnBHgmMCLhJulRSHYidu/a3shPfK
sdzGD+OP4FqiLr4I6hrQK20tUQM0QOPCRXIdj4FxiVAUwTVcyqD+vHQPUVmJWR7i64b6qwH9Za3d
J9Lvrwz96ILDs/zl9mxc1ygwG+f2mPcOB+a4Tklgr29X6rbbOxpkAk4fzuP3wsCk6aK9dPKwBD4h
zDkg+FcoLy+JJzGmiDjSEWK/FB0ad/1oew9odSM2ul7jVUf1rn8Avq/MdG9XPGuCLR7at/FdbQ+c
PcqWWNujek+Udcr1Rg5Z6cLmVoG8JKhxfdVdfikTMtRRWbeqkhCAZFpdKaAJP26JvAR2uL70YAXZ
EEC74SbQ+nq50qIv9J5adcRxByMqR12T8Yp4CNBN1vulLvu6LKOFJYrspYjoukVgWnPEuOD3EqaW
Y8ayhsbuIeFa4gTFF9lxk3iomVZmC6LNYV0HxwGg8IZ/GIOFIc/O65ldJnQhgys0pKoJPN9zGTyl
WPH8P1o7OvXkqHQKOpmEQVl33BBlI3GaoHZGNVq3tF5JpF94/U3O+2ozn5lh4ncUC31F63vikJis
SBcrhjrkXyWSsrHWJlYQN/nClTVzQ04XFXLmWDsRie3L7SIkhQs1W544cf4WlWD8t6uIPKBVXe+4
YO33nHXbM8yNEOpMaNmcOFkhX3xpL1MiVRo9hThdn+qy90LEbhW6jynaJvsyWRjc3H08AW6RgkPw
DJHYS2NJgN5U0LUSBzyTis6NYC3K0lRdcEEz0R9ArX9k3ygX4nXHXMl+wxG0M4uyo4BcLKVgcY4e
kvhZJujJkS0FG6W3NAjEWR14/1VwU31GqV1oUw83WuY06S0E2KoG52STWIsJhdmAQaEC+ObwSEY3
DTMJpAnGRowU2UnDeFsXVIdos8lhfdGg4Suijq5jg4BvznXdzBg/IF6AvtOJNF6SnjxtnZMXDare
j5Dwbpt9HCylxq6L9HAbaHydqMqn/j4WiVAOYy11FFc4+A91IhkiNH7Lau2aYMr8cE1AoxvyENxB
ydYc+FO11MU1uyHPzDPT08tI2GG7Izjt0ZRZ++CkDsKiMCsPDWSYTWAjtEFaOAVzGxPIc4jOqQDP
ABd9uTHBQal26oBLyxWraoUEVwjeS+gILpy16dtZdwJtLNz7eEUCVs+4EzWX0BDcSYgVnxDhW5as
P2jG/sHT7XdNt79WgX7gDeg626rDmYZl7bcv1o/+sf84PTY7cE1/+2CpfwSj1tt6fb9evz793j+C
N9DcmZ7zutu6xu5+CTI1txznn8xckjnt2roasFvrsTb68KQOu04t7FY4CoBr3J6f2Sjl3BhzY7mJ
N1Z0kGVHAsQ+L7cAPIrqSU5t4ZMrbFm2kpO0pfsw37kgYr9tfO7WOrfN3FqT3nUVplgbKX6Tkbzs
ShNd7Ldt/Gl73toAjHf3XD7P616VnR24Fnt7YuwBgRpomEQQnaqTnpMVWb1OTSjseOjr31Z7PI8h
OW4uPZHnAlCqgsMMYHxkhNlTHsmNJMUR7hlveM/6dTvd055ej8eg2vHELtNkYX7njhhqIuC1gvdH
QMTs/aKmBTdxJjiFy+sELVT+Qg3h723BTi6StPBdAl4YeINcHmIgClLAuGLFsaFvaGyeRv1HMWX9
S7VU48c1f+4CozAV3QqB4nhcq5v49TnRoZjx8L3UCDd3zs+/hPFhdOhlcWynsZLd4LhShxfYO4AQ
C9vpb5FujZi56MDP4A+pihEn+rAFf+erBt2Az0rX9HL/+mk/baj586dxY2rG3Vf3CpEmPdeRYAYr
nv0x0XhF9v0ug4Tmc2Ms0cbNHSgQXgoQHwGZNBKtl8sxFj5Ng7wBdwQYO5ph20rrLGkXdtXsTJ8Z
YWaAI3UJGaFKcXr4CgqEJahQGjCKZh+3T+7s7j2zw1wQlYpscV1jMI3XQ3xLrdAoUkTDQnw0P2Xo
dZ8uInQMTF9xlpjhS5pqY9srDniE8FDYt8NaAL/H7aHMRZgalgS4axV5EVm8NAJikNbz01RxBgrI
5DN6EvKT2qNTFMmJ7PO2rdnlObPFOHSRB3dUGSaK42m78YsPzbwoDaFaCprnnBkIW/9Kzri9/zQg
zuZNaJuuVPxCcXKQeYfSpqp4Y/ALs+/vEUz1KCZq2sPtkc3ci1gnPG9xjWvAHzC7m4KV2ctjSXE0
Mgw7KviFVQfCasyVQ4UsEZh4ggWLM1sQYrHQx5ZBiTDhiS/XTRtkCHJwcCpSCV6jEBmetnq6PaiZ
5bowwWQJ1CATQRgBfyJEsi4B1isjbTLaSbKkGTOz0VX0G+ARwE//aMxGj8fAqyMBhoriG8gQH93y
Q7/QS7hkY/r52aYYa1711BI26ugdY2nUtdAvwKFn5wvJTJkg0UEQvF2a0JShjesB27uPlRT8HsOT
ouCJL3Pg+IrQxnF7dea2HJq9ANwj4MPA0+HSmuilCWTDO8XhxMy3Wj8DZ/VII92tfLROJYG/ajJ/
4QD/6Z8zVwzSxKoK2jj0SmK5Lo02ues3QsJjiCCIPvw/0s5zR24s2dZPRIDe/CXTlsmsKpWkKv0h
ZOm959Ofj8K9fTJZvEl0X/TM9Mw0oEhuEzvMirUMuJq/hPsv5aZD+rFASKNwzp6N8OT+5enp/cnc
vNgDmnEPEppxTmfLMAB29lrssrgQF79pthCJAKgQrgdOj1W/1kFvOpHZIM1AIwZBZbvVctW+vfRL
Z+lyFeTrVQhLWFCYhtNRi/qklC+hfIyDlQ7togncCVRA3Av2+NpEl/YJjEKSflLHc+d9Ghmj6syV
+73kQgCY/WNj5rQsDyL1oFbxk2P3s5fqn0JWbW+vlD4txYcDc2FjdidqRSwbKvmMVNwNd1+qLTm1
U3N2yKb5K7LLN/Shmrs3xS53BMGvvzNHmA4WVK42wwuZ8/L7+ML1OeoMBAUO2jTITbq+3fNfJ1JS
qKqIYb62DtJIon3QNs//5XjpCgUR6CcAo8xvdVupQz9kBputeepO9mLopJLsLR/0o9zIyVlnZmqz
smoLi0bNFPEngH+QoM0WjTg9kjojNk6a8XmIj2RAGYpdchb9+wCDcX9jUldnrh+S8+tDlgzN0JVS
YBDGMMIgpkq2iVu6711lditXZumS/q8pmqXXpuJUKwtNEzjPVfkpVNsvai9/NQKptqFD1xwfLdnd
7UWcqxrRhJ5GQEDSgPD6W/O8NunFJjaDxDi91QgGlyRUXyjnbGInJM9i2suJz5UNn9au3pjbznmT
t2hj6+WBZsDtX7J0lwmu0Fmn6vtxsCnVtKKP1dI4WcKdoD+L4m+L2Oe2jcX1BZaiM8JNJDeXihCM
SBtaLzNOhT+GDj2wJ/TkKc1o1JSVpzHc3za3+Emo/NDznrSp5vzaAJdGOXBr4wQdnK0xj5aZ3+vx
820j8tKDSteUOjmDMAAIZ57dGHxVCIbGOJWo+vjdfQdrFu/28Kevn8TYbs2dZTIcKT4VOhU6dQ9j
X+zep2Nlp4dAeOnbyKbPYfeCZw9u9+j5kCch6tU8iWvQ449TCdNh4xIBOwXwx9TY9WHr+rqsynow
Tq6fABVXdn5935HoeUe53miSozOe4VSy9R/2wWAT1GnWi37jzIWXnWLC2qEYJ6lDgdow6mcBhra9
S7FxpbP5tzMx9+SXpqYTeBFAlR1zAkKIqcZpdz1/aTTLB/j8KVcwogSK7CU99shAW0QCZ8KA3o4c
D+L3kdnF2H7y9r+9rf0QsAq2bzn+3fNz41j/IcozgH2A6AR7JM6fTQroqRbDIHIKRv2VIOhVL43C
cXtZXLlvf8OrD8tBsI8sC+hRJAKvl8NHmA0qRwsfzUsVHyO73Ui7YVvZZ9pYB2lzDuzfrf0zth+y
Yw7JGyQRdH2lLb7O5sNv35S/+cWtXzPLrKSJsjr3+DWxPthqs7Hg+vwldHut3rvpvZ6cQr9yFJ2a
ncV8DsJKwO+RX6mOQ7ZVOxmW2X4HyRIqS8CyhXtLOYJb3uT6/VAdlPDeDEmnI6euIwiC3yT/LukD
u4nOVbOrBKiByX4d3bTFU4CqmZpUm05H7ME7avng6O3ax7Kyt751CmsuDqIQwgg+9gZeoWXYEKJe
RjdvL+eS36FVTL96yumoz15bqKIo54575snon+oRzs7g1VRgQGxWnqilig1DW5C6T+AhABizO0XT
wgv8lG0ruTeZ/QYn08YgNqInZ/MqQYthMfunOxymFwQrtr9/mvbPn6qt/1VUqLeO+HMKfwbb3D5H
GyoR9iZ01hooCxUCtGBQ0ZjUenRFn2WabSHXhuKH5knxvovD97SvYDT7XqTfLa3Yqmay8lp+JOPA
lV7am0UlYdEXSp1jzzB/iN6jq+wKBPOq7mT4vNp5YYuFk3S2Gm+s+yDsHKvfuenRJyjUh+dajuCh
6Z1Y2iqDwgFEFB7UPVXT5FNVbGLpfZCcEa3BRLDz4iVuv5jtp8i1tTE6RMLaZMXiszCt2zTEASZk
DuXsmy7zCi0xT/HR7N9dOPV8mk1H9dAinq6e+pVe61LJ3Li0N/dKRqRbfoG9FqrUMUu+atZXsfEd
/axljmc95yaeGnKEMdjq0TP0ha42rkR6c8GEv3HX5W+Y+yIfooJpGuHUu2fRd9z0EzTjdoDOjLSx
rD3TH7L6TATjKMZuTCA67beG+F0MypfSR9fJtaXVqd3pyMxdBn1bqJFoFwFEnj2TteiLZRBxpDr2
/6QUVICyn3nu6Ppd7B2KcMV/LIyhTH12WqhE78ggyrMjXCCRIWRebp5Qg1CqrfakgT07ef174dRJ
ZY/wf2TH2z5rqZF4aXPeA6fKnru6l7HsIKCh8Nn5Tn8QtpD32E+m/TXFT0CHtkHg8sQg9iZZ6Y1/
HFvk2l5887weMehF5VeTfa3f1ZV+3+Y9yMsWtbyNXu39oXLq6gxRbpLeq/KmytYGQydf+XGP/1nz
v0iUi2eh6b2w1jrsF1Z+pwhvpuIY4lFUmJ/0/ZUzvnieiHyRCKM/SHfh+oEIVV8bTLfkWg+SDXuU
Y1WbmIg0NO4F/UlWCidaaxYtu5ILm7NnD+JqaFYB7p4UZavuOwO9ahaXRjDIB1uvv+afJffP7TO1
FOXTeyc9hFGIuYjZZ5paWMAc25mnQBM3dfomgsbJotfbRhb3jVotXMWwVwJyuF7LoWwkNStN4xSG
iRPIB7eLN4a7rdXKEdaENf9mzh8OCWcExnQqdGS918Z0oQWvXuEImP7ehMfwKCKLzoW0PVulS+TZ
rxbvsA8LFF24cSPYP+iCHfSHp+yh27xPGCnXTo4Pnzv7V+ykhHKQo9BFkXeff91elcUTRi5H4YGF
+ZAv+4IuV2mHI9f89GS6nOAhuo+aDVnILhr6b1FZQOH+dtvo0kuPLAkoY+CgIDJm4YgoZQ39cIya
lWKnEdHIQ7JvLKjXMmISaSW9WzxdF9Zme1HUZRQWGgdaxyXm8g9V/jWQrd3+pMUckniC8UbUTDnH
szM8WEmUyoKP6xe+JE1lx/qPtjo23avnvcX1Ia7tBmCfGPAaPYbpKZEOvWZA/pGBBfkRWo/DRBTQ
QEM15NtSyb/WXr0vg31u7vPucPu3LtwEIgRYf2AbhwPlb/H1woNFqjL6HfTwJ68aYM5/V90XJgft
qHsqwzXCq4VZBOB4wMkB59FasuaZUmQZQ2bFkwsj0CcuKQ6+vx+Nw1CqdojUa2rYYx1tIop0rd2P
/J8ylMCvWrdy/Rf92oQNhLNMosg21wv2pLEucqE1T5K39bVtlu2Tl6Z0NAoLPtBo6aVae56Xjvml
xVk0YCSqF4b+5NYCcnVvFN69NNpmbs2M188y6t46QpLbW7tmcnazGjdrwnjA5BBF21Elrq9f+/ic
MaXsxd1WFbSVSb01g9M/vzhLCZ83Vm0/Gbxz75IqeIjcX4X3gljDJg3aw+3PW/JWk0QijpU38UOn
UmtkpSqp4JwShEqE8l4yD51g66AYIdA13xphJcBarO0xgT2xqE1De3/j4IvP68ouBT0BTk0GImPe
9WRN3iF/UnYwB9rf1G1h63dTT0KyXyPIk1r7tXJGg9R3m8YrWzudltmTYlKisvhs5lshbLleaclr
BwTHqQ9zkLeG90POq0NtmHbWrXEzLfmHS0uzPY2FPIZrA0ux+60WS3vKhSSz2cQR1TFhZUsXP0tF
p5XpPR7/+Qp7re+hauwbJ5pPRFDhTpWRadEzRxLXasN/gU4flvDviAb4E1qa00txsZtR3o5eUQTG
hD4JwiODAKNx1LOf46YV3qN+G/n5JvqMIkP9Y5Aegmpw4IEADtMclf510PdytNaRXPJK6CkCfaOW
hFOeY7OKyCpTIaF4nHRo7Y6fS+lFNbe+/i0XkqORPSle9kVRvt6+RosbfGF0lr1F9Bb0PsVoi88V
+t8gFzd19rthToT+5crLOMVVHxadB5GGKy8+lePrRRcFRU8DlDVOYpDIThyDIBTiYo3zY/EYXViZ
3Y5mDGKxHXMKctLdkNCJoxvUMgXfoeU9rAEmlvIueGF41yb5TZCes8e+UyAD5OmmDPZWi5sfIyre
LqQ74YP54n2JVxBGi5/G0nFHyPDRBLhewFEqwjgNK8r64btZ48TVH1X1VRbWQC1LG6UTkQGcmWah
PwTIRhArbTIYp958DcaTWa+EmkunbkLY/o2HUZyffUdptG7NdIRxgovZ1or3HhIIK/1SIP3Tad9v
n/DJRc0PHXM203IxivNhJL5QujAMGXNjInQ7yqWdyZ/ikR7Mc0X5es0zL5XXgI7+Y02fNZ3oh8Qy
+GnjlFbmUckexQxmqfC9FI5S+t2HVMt1Sg3P5sf3Yexv8lKC42e86+NyiyC7PUZf+wq9+Opo+l+M
PrFd6+x2z36GgIojwHbfU+QO7iPUUsTjNAY8VnfwThzhOjdbLu4LI8Kwg9ipwORI+gCJdTPYQvJi
eIEtD5vbK7vwBF9966xmCfWzG0B+YZwq2X/p6r2pCw6QeCap7hn56Y61tNZyWjqXSHMy50npEj8y
W92O6BHJK/YyMUInTMVHU8iPtz9q6Yoh3MDAHLeaQsr00RcPg+U2zQBNpXGKMlW121i2HEOBCEBM
qCjlnmesPHrK5CA+nE+LxitKAxB9ztFQhuhHSVO7xunxTbM3YF2AYn6ZKvxv3x5/hJsfqHLbb/yn
Z9OSdqa6vspfez122s+3P31h5JMAnZkpkjEaz/B6X3+773dMm8v8FLXfKo2dGJtEv4/8g94cxfHY
9pHTneoKpu87EbDb6JO37IjdYUms1+g7lkDgV8nC7LdYZqB4klmYJ6E46HVwEIqtTnIyvGSwu1p7
6h1p+MdVnJL86jdkIsNap3qpunT1C2bvSCH1CHUNpCt+/C0zdlXVHNsAvjhtZ2h22z1Psx/j7zyO
7CQ79mtojKUskkl8k/lIyoccyFmEYjZxK2RtbUKGzTxzKe+aZPykgrup40+hcpbdRxTivfBnnfzR
lNewOw4/R1jYNbqN4bsYDE6f25JS2aWMVCyBoST/qt+TT/2aTvNSWkfvi5Y3rSlRB2x5fWoaVUBP
q6jMk2u9kcd6ibtpGTU00/JRGxLHVCPbCu+T2vGfFCt1cvcwjBvmZzbS2potuAcLjgGDHjHhE42D
61/SelIS5J1E4j1CRZLexWt6D0uvPRb4kyFDsGAAnp1K31OyXK8Qha3NfYMq7UGonyXtceKTKZ5z
XbWL6j5YY4CYdnrmIa6Mzg5i1wRV4aaqebLSV836MTW6amW3cvcX3JA1FcMgskJNCVTm9dpxStrc
zAQqAWIISDmBeV5N1AJ0QvY5xT05rd+Hux7QMT3fPjxA01g+imFjPuuGoNtSbv2H6irOCPguG2rA
gTHLPSq5SBOpZjdr4VEq9u6ToN3HlPCTl9ufvhAgUAcE0mhQDYDOaLa8VV2EahGxvBFFIZG4X47u
m+pAy8IjmvPXqg9Lu3lpbvZZg5QNboV6FeT3j7X8PQ8eNei4//8+aXYlLSHKm3Hgk8KG6j+CX/lO
KhVbLrbGQ/gf4m0GzNkmSZl4lsTZyTHlOo4aNbNOCePEkfSqNDQIhbdGXjsQS/OEV5ZmLlGF3iqL
0hR2HDn/GjMDNKBkWqr7yt0ZXXWfWbZRfK8aUrlNvQZaXnRzKA8ZuGMqOWDkri+IlCmV1QSFdZL3
6riPoqcY8QC3cRT5HEkWnb2j1rzU1l2uvAow+oafFQat1/Q+J/8ydwWTg6NuLYuQic42Vh1UJai0
yjq1zPTXEHqMGm3y0nMqc6WasxCiAzQA7KkRNcPoO7OUZnJQh6NgMZCUbjTvYUgauw6PUvBsdl9u
n9alG/G/pj6wEaYoIfRW67mnRLyrXAgKGBkHGHDbyEJwg1+TqToyr8ls+BxUl7lBOAghhyeIPxXa
Jo0drXmTKhKC4NHrjjFIhODYJd8MAchOsbXgRWz24N9q4WCsQEY+7iIlDokoi7/xkMwLHTFAu7rV
uTFxLr5nUvEGyAU1GqPbxUq1lnQv1BWY8Gb+l2LnpDP8t7B1EdGKhQTispPYSUlzYJfKy6noqhGi
m0HuDPFOtNV8e3u1P24pNhm1IYNE31j+i9G8sNlF1Pr7OnRPNZGhV+8apGG7FXjQ8oddGJk991Ut
D2Jg+u6piv+E4Yu1S1MbwkwdOeOfgiJu0nEtL/74VKClgKoNzBE0Lcz5UjJIP4guLZSTrwDBdd+z
QD+Vnrpv/V9x+gAu5d+v4rRr0D8BJ/xAwdKquQ/pQ2idROY0h/GuOIpFuNZEnXKma5fCN10YmTnV
SoEFoVR866RqzVZSHjJUGgyL0S95n4bPvfVVd38NQr5y5xciKczyXugoJFPMnDdJUt7jKhq5A116
yuTwzkXUDU0Muzw2E0zI2HV+uy+9YLOKQV5ILa5Nzx4sK8lqyxRK61TSxuyjz889enWHfoMilBvu
0435y6ohDmh3RrYVtNfbe/r/+HDKyAAD+O65HzJURABif1pvKW3stPsdgmh6VORDOvKajRQ7HcXz
PlejunKaFogRqFJJQEJVmAF5qWdVF13L6zJIeTyQj3l5haAIrPNPw9FRvRGcno4kIndbz/422vxP
Stj78mUz3FsbsFaoJQJx391eiqXbdPl7Zvc3LBIFnWx+j/5Z66D/9BxZ37YUPyX5XV3lw5m+bn7O
VRir4agHkEGce/1+ewHwM92suUwmOgsBCVGg7QvxrXOtXVn6yBbvXBVnJZlO6dKPQpdXeTT6kfRO
qxzEocXml1jujJjaEXSX1d5Yoy2Yzt3HXwglMnO5iFKI07Nx4TRNSYk83R+tE0rYT77gI21cei+3
1/zjs84ZUPC+cPUDDZ4rVGZSXFfdwGNgQS1dwfQR9i9VhhQtue0q0fHiBtNZnHo0TEMas5CJgf/M
RIGGi1YpTiQdyQg9ALWmmdmVnNoh89yKcBajfSD0tiD3jqnvs3xkZCraVqZhq+arh+jy7RVYeHyZ
OlMsaJEYBgXGer3Kalz6qhG4PIfA3LR7l8KahPJFVa9ctzU7s7SikctqLEQCKKFRH6sgPTAmeKeS
uoUrcxtrhmYJRVD60M+WGBr6rWbZdbL3fWcNa7N4Ni9WbRYOBlKW5FbFW6u30XfTj8D4oM9ye2cW
H/SLrdFm5T2VlAWSfL5kdB0XlJ269zg3n38a4cZrngZjd9veAk0Dl8FkCIG/ERLO8UOaEYqxNCTu
KbKFTyLAR/+130zgjFco0GuqbMZehyHswbg7tRDV3La+dBNhrJummlTYUf6Cqy5ue6z26oTTc0+G
5tspsR9To0r6VazAKrcrY2JL4dilrZmnZX5eEtokJRzr9ob6rUieC23FxNJdn/jvDOI98ARz4HxQ
ubFLJ8Q9IVlvQAUcSnbT37vKUVLu9LWdm07b3FMyrIIlOi+Idc9Oo16kDEONFbCyRHwgOHGYXNkI
vvBbpxBemvKD3P0su5WMaMXonCK2RtI714fcPTVDCmqZsqh1X4pkfrBj12PMBLQBxlz214LORbsI
H1Ifhs6ceaBrh+VyJbKoLF0AROpdnXPB7XFwXGlT3Wlr+eXiQbmwNXskGzXNk1BkYb30Tx69muqv
QvgvASf93X++Z+aAE7fyBDXkezQdWO+dfCy3aC/1w7cweoR8MvO0FY+/UDcg7buwOHPFilJDCypj
UXf7c1s/qmBbRNOjm/LoZS85NWUodnXpoe+SXSn7h9sXfaGQPJmHAQwe8AluMjutWaLn45Bg3qQT
ZUv6dkh+5NJ3xXu28k9ScrBqxRYVO47uokHZpP/hxb+w/tfpXviZcZxQIHntgkaS7AKQkdYbB6Pb
JGgA6ytv3tIrAds+/4KsgjhrdlTDUk0jySPto7WFgoG/v72SizeBGXgmCJGYB7N0fRMGHIHWaLix
gGjOMepq0wea4WStu2/bbf9WZw4yTytGFwo/bN/0RzPiwZLMA4aqKywzTyROT1A7GVyi4KOEQz9u
YkSj1OKtNne57wTet4DJsl2YOUXxtZFWJUMX1/biZ8wOsUiPOdI7fkbUKGg42Y3+acy33nbYaft+
A9OdC/YEqr+CVRFWztCSczeYbKNYoZpTJHe98JUZeH0W4NyH8FBH72hbgTG287i0K8nJtDWmjsUb
81eFyJhiYWp+1/ZC34BdXmSjgW44vZ58btVjYTmqqztZ+lDXgSPC0luK0TanFyNCrNn8h+dsGnKX
Gb+EdHkObU7zIRSFEWfP0KQjhTsr3zOa4hYbWX4w85WXZcnrXhqbxcmm3DadJk3Gxs/TBFf5iEzY
f3GCl0bk6zU143HwEgHXTrjhluUmkr/FCmTc0tfATRyp8w4JA8Z20427PN2kfbx2j6ZNmz/aHB7W
U0SWBe7N6x/gNkoV+4nhnkJql7HqAMDZMAMBaomCW3Jft7sm/mHmj2mAjFGwM4Qv/957XNifv99w
iTIpGesuYpjbuCLZ7OOXwhnEXa61n0SS/2B1FmPpzgJv4OqA1QKzPdvYQQxDoZUt7k2n75PopMk/
x/Jr6d6LWbx31Q7XZWyQ25PqH4UXbqHmfNSt1cr1ZGW+8MS4hA5QU1ABmD24ci3WOZzXAm6TSZDh
k98czQLSMUgHvRpqyb61DfgCCiU8ZZn06faqL8xmTD0BCHEQW4ToR5+9CbLZFRU+XTiFD5PaYr+D
S5tyCxuAHsYp2pvHYCskW7nbpU5xWMtblnIKk1CDAjbjCOS9sy3wm64qI1kVpmOvx9HGD3aJ+tJu
o7PFAN3WlZ9WvnehnoZByGWZBrQQ3pv5yt41kjiKZeFUGaJTF8IWiEszoEhf2aa7N/I/otU5yurt
WtjkK7OzLFBKJDVn94RTFn/qpSe5gdTYMEFG2rBc7KCxJG6tNqW/xhy/vMAA18APS/CQzIvZkh/4
ypg3vPkw6kqBzZxUMm5rE/S4Xd83Kqyrayx+04GdHWgkhBBdAZ40SY/MXFnAVevNEpODAHc52lg+
uh6edg/7xPH2bi48fCYxG2QIkMnrsLVf+6w6azo9FHh028w8mlQpzOA+ScyDqQeOpHw1YBK9bXDx
ukzUOHCTMDCgzLueedhXxaDKuGmBNgiNJejnGFDq9WNgJoyRPaO37iDWsJUyePAMKJzBtalUcIiq
N6H8lnqfZO+zshYBLMXQkHhOhLog2ycCueuV8D0tkJU0FE5tjFKVsNVS/v0QKjgucj4ptauh2XvV
Xk66bZGtwUGmSzPf8Uvrs33QJM9rqsYXToY7JnZVAS/STnpuF60GUdoaFHNx12GQUOmXgFafd/mD
uJQRjsmxhhSoH3Ksk+YwKAFhBhMKcY4ukrRah194KxhhgziAzsJUMJulXmndCA37KYD3QEFPlptN
erbqXeaeUze3GZOAypa6mQ+DanYvF+c0uc/6lSdy8cP1iRxTZwAERavrTVaiLm6EIBVOvb43i3pn
FMHGoGXMbS6VX4h1rZz2hcAHIg5kLaHiRKRHnYUElQ7/d0/FB+1mXdxYOQ2cQJDSTWtkawQqi35K
YnERK+ceU2a6/ra6F10v8ipsUatwOMsHwRf7Ywv8amPG2aNnMbMfxZl212X+4PiSvvYQL64uvQ5S
Fxq4NMiuf4Ew+PHQ+KJwcjm5VkzVwKdldd/AGBPW7378dcWVLL1EWJNQGmK6lbbntb3R6obeTdjN
Krl3w2hT/VF1R6u1M4oPhhbZpN/iWrdx6aJe2pztaAR9VKNI2ExKWx9zO982zHLEP1zn9sctrSVS
0ROBNQ1jdf5tXdm2taBZwqnU3fe0yHZ5DGUm1EfxN4Y31Npbadku2aMZTued3JPHbpZ6ZpEkN0nE
3jWGE9bBXjhXe6mRHbF47ZPD7W9b8gSXtmbnJAoC0c2mc9L1ox00IO7X3OnSA3ppYXbPi7Q20jof
hNMXv5a3ulMFwlYALHr7O6a9njttwBK8FhQ4qdTNbpxe6rWUWIReeqE/9ubB619N95gX8M9LBQ/I
1n++bXDxs0ChTfzvNNj+Qi0vSh2amoXVBFo4pSOSVILl1C5CMIq4F9fkf5YcFw11Ri8ocygooF1f
raKRcjlNCPJy7UunP6TGm782Cbn44l7amF2lIuY0lhRuTy781e62+jKaByNyWMLUNjaB8tv6ba61
5Fa+y5gd896sY3dssWnJf+Lmj2md8/b99iYtOuKL75q7QV0RKKToHG8FHyTG9xIEyMpJdA/Ui8vf
3texXGNWXbpQjMwCHAZPxkzpLCS3iq4OGlP0zkbciZtR0QZ7TNM1RoylvjLxL5h2jYIBWrGzFzwJ
XNkr8xxwzqawfYcOI/Rkxjbfvn/O4bkUD2sWl877pcHpn1+c96Jyc1dSgLQUqQU/87a1frSlBLu7
tXKxFj8NvhdwwVTdwQTNVtDM/do0A51WrdVsIqasgvF7ccfUQ9oBos/vovLRt3Yjj8wgUYF3H/Tw
PRlfVk7O0uNy+Stmt07LfGsUfAMIVvK7gabhrn4rrc+kH2Deexs6dBHdkE2fnfrAceUHfonQPIzR
GuJ1adknEkRUfnQZgOLsYsYivOKd3LsnWITsPAIGGj4Wo2W3Ub3iQZcKYRSh/jE1f3Z0bzST2ByB
uKAvakJFBi7hLtXDA2Os585qKUe9RClM4qb0qKkvZbOCsVm6OQhETFw/k27TPJmtwrzS0pT8pxIf
B8GHSmLFGyxsKRdzQplNGDMe2Osj3OpGZphj6p0rC7qxwMMh8OZF3/yClK5aDQIXts4ijWPYFQ54
AvuZuTiXKq9RYv+c/FHvGLY+Q5Jxl2yjx/6FYQr3kwdhbchk8O72yZ1OxNVLiMTppLMBcEiEKmve
AfCGOFSK1vDP0MH3ymZCHagVeiC2Fjzkxq7oVqKVFXt/XfClYxjGtKsz7ElBipTlN1+ObWE4W9UX
FBA3ZXpXhk+3v/DDPk4irhT3+D5LA64+u5qNVHtZ56reua3ibZGqh7Lbx9FzYamfXWFz29aHTZxs
gRsCFTWxgc2nk5Ii/z+2QGEBldkX0I7VhrBfxYysGZo5dLNPGi+MTO/cuE9Fp8BziVJxItvFGiHB
oiHSLQ7khEOeE0ebVKhKMgbv3LfKJmRGyFSfwtE6ZvKP20v30aFMa8cVUHmfkPnTpgt/cTLiUIR6
t/P9MwRNZYfsZDhsKHJs1CS765XgPo7BtsFFwCgPZ0TMvq1+69LZvPwFs0WdWACypo/8M/iL3o2O
QntX6YgBqskmqtAejJON5P2+/dlL6zupTkqkmHQv5o0jQ8mrWLES/yySXMIqoXaQR7nH1d7msh0D
cn0Ae9yF6Z9frG5bMXSt9bl/VuOD6P2eiFcgr/D/NfUvm0h6/o+ZmRcLC0Zl9RozrTds8wA1vQhm
tKhyqgIelrXD+TFgm8xNcGOgCpSy5/ctL9CEJgvDXD04Ej7sPQw62/VPntlutc+D8BaF0sod/wiT
m4yiokfuQAr7AUGaDkNRxwOeGrawvXDonsMH/+hXJ2Wvr7XWJt80986mblKin4RBqJBf71qR123v
S50P2zBDKg8eF+HRDT4L8t5fO4jWlPN8sDWdDThOJkjubOs8QTPboW798/3bN8OutuezZJ8t+9du
dz7umP067872y/YFCQb75SXc7H6/QnToEE5uXn9vn16/PZ2+/oaS0H6AUefu5Lyftk+jc/K3v/48
f7GOz/eDczDsxr6D//b98On5Fyzzz86nZ2d7t7JBSw5/qqP83w+ZOfw4Y/DPmD7EO6lPtV0eVHtc
K5hMC39rsSZXcnGdImUMlDbrseGFxD56oxPoeWtBwd8g6qMZnmbidgDi8xFeKBL1MoKO9Cxpoa1n
31s1sP0I9N3wE3XoUQ0cOen3bb6lLld0h3osHRhEHTF6LfWXFAGeTsgYCFM2YL72tx3X5Axv/bTZ
0WQEBryVUOK47pBO+r4CxVhcX7g7SZdVPOO83KcLfRyE0uifIwj7opjp/pWIfckAY6uIyk4BHi/2
9QY2XaS2XWZxs2IN117gqvyhLDa3F2nB606Sn0QCiO4Qo86SVj2LgLe7JkHdi/2kOfJKEL50Pq7+
/Hk9xg2o59XTn8/U6egn0PxLW6M+0zCwjcPv3Hg1pY0efBGSGKpvu1c3+WBH+VGU/vhxTNTwH6Ci
dMwuP1m+Xti2brTCHFjYtk3Us5lr0lFxu5Vp8yXHTw+CTgTfB0eANbPit2kb0OTiqY58hoegCDwg
HhsqzwhkRzZZ19o0/UeI8vRdFxZnJaPOUIxYcrE4/gSObL+am9cf56fIiZzKeROYgSXNs+u7rw/v
297Z/jKdO/v7QelXbt3H2cvZz5hdO4hM6shXXP+sRA+iiVYFI5gjhcyp31TEOtjwR3UIN7HR2EZj
3kuKv++RspDuBfNXLWWONvzI5Xffe+16BjX3bbhpNKi6/MDBS+CBVoLvhQfsatVm1yxMuq71dIED
WsA9KG5CoIQNbB1W/DWLC2bIs+3tG7fg/K8MzuKcKPEqMVFZH1p8T77lbirx3nL9jZCtHMGFYBFD
6JHTcYIZY85qp3SVHPhNhFSc+F60QDLTjSLBJ1dtEgUpNO1dG99uf9rffuXM5U4RB5M5pLyMPs28
iaqXaVhmcXBWyjfJxLNLNXrYvryXBYjCXesIPdnWEvqjHnxWBcFp6qdRBhjUrXEzLThPxrwkBr2m
phDAo+s7XgWlWGUe394bkg+N5ABlZJL/a4aX6ahfWJmdnToVh7RG2urcht/UfajtG/9LnW6hzL69
rks7CZUE1phjgbZmFi8EDTlJ3QzhuR6Z8jpl3p3bphBntj/SxLct5k0d8p7bNpfuxaXNWfzg6m4g
JAI2LeJHhl636tZrHjNfcxBl+PemQNgym4cgIKPQ0425CFX0YgjIELPwLNVOO2mOb0FqFuqTWz8K
q2WhRTepydQxYNGiK6vPPqxtWwmighpribgVkHBsw6k32L0K+d71pMegRXsVJV39WfB3BRiLksko
K3jtQ5a8605F+7sTlJ/JD/Whqpyy/47CbxF8bWg09gQ/YXX09YMB7019DOVvobpGv7PkPwAJsl5E
3aQOM/8R6GMzCmERnoOx3tMIA8imJw+JBFflWgd/6RZBqSNx5JijB3l0vTFuHUSxYMXhWQ5+UWAO
18r0S+dap2ULQvBvmWz251dFMGhWxFZYBKZCOx7D8bGIH9AessEkdjUSFPW/1p7kFlFOYtie/jQB
z+xdDo0Kdi/knc6pzsiQ0tpheEdhdOX2LK7chZXZW6ySEdET6lg5PbTspDZ/UalfE/tbXL4LIzMn
x6KlumQ14VnM/vTJo2ZtpPSLaB58PbLN7D1cm75eihWhPv4L5wD2/zc/u7inUqcMhHMsneRt/Ogh
FkPbUGE+Stc4aZeO+KWh2YfVvVYhNIkh2fgkatVWMnj/z4FR7VJ1c9v3LJqiDUXcNJVQ51hFpoT7
QBgrblNdbuT2xWpo9AqOVX4Jhd+3TS2l5fCBAd5TJk1xyt/X10mExA/FTnIl2dOekiE9mKVoT1pA
bjRsI3fcKNr/cHZePXIjS5T+RQTozSvJqmpXbHVLLY30Qowcvff89fuxF9jtYhFFzH2Yi5krQFGZ
zIwMc+IciI0dU3iLoj0c98a3w7ZBjkZMsFCEXtpWU3VIBRnbvfJalnc5QgO49D2F8I3dvLCy8k16
MAoWlfzwuTOlwi5Bnurxk4Jg9Tjrr4l6v7Ohy49ehRsQ2YDqp5fNcNpapGySIzWlsh49d7EsPvpJ
WrliakByX+bdIRDT9KANw3wapQoy3dLwH40mis+hbvhHRqty2pxF8XUayDxbo4t2TtbG7UQkieI/
PnrJr1aOBnk3yScUJvyyglMD0QVl9d+tmtljxii44rtS0/5ATv3f25uytSfvVE083guMfP0JBPTM
1ZHHdBjLL0mSfc4hhFOUvSh2K7+BCH1hnFugXcq6TK7JTdDGRpI+Q84znaDWr+xujtEcDTwBEIHc
BgR8hY3qUUfkWe4p324sE9lD7tD/pdpav4K9IitZlfXpcw3XfTI6+vcZwerbW3ndRdYXbcX/b2T1
PiWzYQit1aXPw2RXEzTvqmDDOVrZ8b+FC3fYMTzctrhxfzDIhC2zltAzrqspsZhHvs88zHNdm8mB
wyKeG1OygMzl4T+G1FSfAjXb4xZdG6U8CfpwodoGfMLjuHJLoS76WQTtxfMg9+B4T0bgaYDQKt04
xcpO1eSqhr4YY3wFwiaG6Rdo6aUfUoRQn1sFY4H4vezgvpYEWy5RtIfdxny2DLeXvncIVGWi7RuS
k+g7Tbn1uVnsayh/6JACqTLFm0v7o+5bY1776bPipzbV7BGYSKL9L0YW9hU+I2Tya/BGRvPDSkCM
P9daY+vat7FubWFXcHVzKR+srF7JYEbOQkyi7HmifzOwf8XC3QFx9+0zeZXULVvGP0DPl+SDz7fa
MnVo4qGV0uckkY6NidhgmL8x4KT6d9KDIZ1ELb+XMvOoCi1KIQ2Md0hR713FdTry/iNgPQRXuDCI
rtHgklQLfWeypSAYTbf1XVi2nNYB/W4LD59///6bPQ8gO24vfetmLEoKhKcL5cS6g0xbNcjMlMNS
tOErTHMUOjmf/lFKD4W4h/jZvBqLeg55M8V7nrPLfTYSORSVelnijFJH6faEVxT9liZ5SlGiScb7
yBrtipxkRmKhDP9m8Bz/DyuWSZsX5hKgWqvfgBiLX9Vo4jyLvCGOOfCsBoRHh8lg9tgvG99OizG6
u230akqIj4uaBokfVX0mi9dNEpggZn8wsarBxiL4P4r5Th6L76nsWAPcHrD+Dy6Mnor1U9Qy155a
VDNocSvaTsXk6nsvbXTAT4skpEmOtfz5hwBX7Ao/DcGqvpiKIB5EX3R0FEOdeZoDClQaRJhF1pxu
L365pR9jGMicCclAr/JaU6p5n7P9YFPQQmFMFCt6KdopdJtQlsDVy/POw3J9uBYzcO/xXirQfqxh
PGq9EHKpmIG4pR3+tGXlKJN0zNvoqJfQFAzfqvYxjHrYMb2o8tq03fGJV5Xg94V++AVrzwuiTRta
M3rRU5hqUleYHvvkSVPL73TDul6yaS+mY4be0K+RoQbmeh+6ErIz3W7ls+DfMV6j7P2mJQ272Pz3
sgMvLfGZATp7ddzLGYL5rOODD5lU3EdFPJySVJIeFJ8B7SqoFXuOGwlQq9TC663p56QsWrdtIvko
ooz6SQ3NZVa3bYeHuZVm20r81BFKRDFFHm+3zNqvoab+FDrU4Ssrig9hSDHs9gFaR/YLQQ2/n/4i
TkOT118WMdgqnfS0PXeS3x1yVdTdnhfoFI8xshFoyN7ftnd1W98NAgjDDTOKxLm5vCXaHIaC0Fbt
OaR9lWevZvsqEx319Wtfj7bR/6gH6V7Ih5P/rbkfwsdO+4n7mkNj52F6rwt9/HrLD4EHBDIOiV4a
vuPyhwRWn5tD0bRnpD3uA+mhHb4h+4PydxU6QRAd1ApKP//R6tHmFtBX6T8F4cH/lHY/A60/lsE5
V/W7ov7O7GHI/xEwx9M3z9NXXZBOwx7h59XA/PuvRfuTH0OmApfQ5a8dI2p2bTq2Z0o6D2NhW50K
dbJhTykii+2XIOnQ1v2jM3RCefhByedD02ou2huZfj+UD1m9kKx7YaM5OayymvVZm8aF03QH/vKe
8a53lVmFd4AWgf1aA0es6xbG17Q7p0ZWznY9aOVLLi2ivPIcdmCoAjFS3bTWU8vuAiN8lKc08u1q
RNRdjOh0m4zMQluo1nL0pSqBUdt6p5oPceWP+aHLasmLk44Zz8qPc1BRgpn9muMA+HoZdPGvqtKG
AJ7sujyPJBQ/wqQWKd7KdTy6at6a8zFXEgWEwJztkbGtY4zlC6nUu3jtmclhhvLyC6lqBO2URtWx
gb209CNX6//m0o82nCATeTL3JiXWr827ObhUVGY0mct9d9kfPL80T50eGJgDruVXnFT3aPOtb9/W
qzXBcc5DyHgeqF4cxSpI1KURKuqwEM5B5J+z1Of01Q+GNj8mwllNWnInX/p22+SVQ8IkHUWJ6BNa
CISyLrcxnAOlpqMrnPX4gV7v/dCeR1LESH27bWf9cvJWK3yQZWUGSIe1mJ7UBX2fcHK8xLHNHd9y
vQbqQcyEEY/hVMngL9fQjVZl6BOZkDDXdmrWd3X1gC7UoS+nneBnHcUvz/JHS6sGaVYOed2keuDN
5uzIwizawtD+Flpzp891ddpWdlbuJ22qPqBThB21eyLQdMs8eNSCjFHg+Fda77UPlpfzwovg4Agi
F7I/ojvYqi43cCrVxAhKNrB8Ipg5j74Lt4r2Rm7QS8fb5+D6iF+aWv78wz3qlULpwg5TYeo/DK9K
dfC7c5L9IMIjetg53HvGVhGDIBWGStuSbcyjBxOxEbjw7TLTGKoGC9bMNiSmt5e38eE+7uS6QqkH
3QwZGxbV7HOU0CExfXeG/oDh2zD4e9vWxrG/sLU6jL3eCWpSWoEnAsyIBkftn3IyjUnfSaw2Dv2F
ndVhHKPG6NUUO3PxHXQAzNfyUSp3zsVV+YardWFl5YiIpUc4FbAyCN8i3fzW+9nX3Jcf5S/pS6W6
QhC9yjkzcNrcoYC4M5d+7Z0uja8c71yUllJLPqfSeLOGP1P2H3OV98UtwF9G+4hc3ykbP5x6vfD9
IZuFwEstqBtGSYs+d7o8OIFUl8e+Kguv6sa9KvLWd4NUAFQDcEt4S1dusc+EeRqiNvSGVBzsGGT7
Q2ZMOU+yuGdqy4FQPlmCOyoodLsub7Wu1xFJQRN6rVrFwgFuCqLZosnA/ZJMfUqbLKjhl6yK8VTN
VXfwxaDf4xDcuA5LtoSAM4NvKqP3l78hS3EtwRQlXjAM0T9KZIHX7/zhII2t4Exl3ew0Qq+KqnxU
5Hkt4HtM/dB7WC26MFJrHq028cYe2T3Zh/uR0ib6iEE9HJI5OcW+73R65MmQrt2++tu2AdUx5UGk
AOrocrFVM6narEmJB79x+jW2CvE0KRXqb5aSOCPob7giJOFQWcI/rTQMblUVwc5buOFcCeOpRlI1
R8lk3ZtrjTKWhVFJvMLqq+w4zrP2uelrcECmFRbVMdRVMXWUvMoj14+ScG+CZ8s+zyQaIvwMJitX
37s1/FzQ8zn2xElBsy2u0pPWNf2bKAcMoZCfP4qh0J4MPZP3xmw2jhrDL/R0l4gbQq3VzapmcZKS
rsvgiJeC5wIGt5PV1r6bF+axryv1dPtrb5kj6+VywW0AAfnqoE1xJzdGXeVeMOewkZHOFlnnVLhi
5ov29FmvKogca2Yo0SLl+yzjlMu+f/BVeS+a9RDOhSe3pmsEnT2k+r0fRXeJfM6C2YFWaBBMu5N0
J5OEZ5Vec5Mpj52x9yRsfGCkM5guWiROyJFWu5w0YRuqelV6FRWm0oBUICxOVmI+lPXYOXHcvcpC
dLi91VdtP1b/zmIB+8tC8b6uIsZLZaCRu8qrC/OuD/4Vqpcq+2b4zxayviAGtLi9i6bPgbzHwr/h
rcHDG9S7Zb40LKiX225OBWPnUl55kpr/bY3gEGsDk6VxuvPQbtkBSbF0LGBqAnBzaWdI/KT3Tav0
kgQPqaaZbutf/VTTd+wsf88qpqTasHCCcEUURnMv7cQ0nNGaLSpvaqJDVjNJTl1OG6Kjmn5RtJ14
eeP9NqlwMOuMpjCAgeUGfTizQdT5AvPUlMKCrHiRhDw/BTBg7gRCW0ui/GctN5+JyHUOU4By9w0r
qr1ScWBgvjMn6VTFwblv3gZxDyG4cQ85gYvMNs/p8oyv1sRBFazBQjYPHfausQXG4h+mjhywfdZO
2UEvf/jzU470a2b8iK2943i9VrJBSBBoMS1XYT0+IYpDMelKXHppzwx18ENUAmqQ9zwGrhUp9u1b
d/35Lo2tXrMuKYQpKZPSy1uUX2og/nvEQ1dzfQwkLVyovJiQ8PIFVyaEOmozozcTD3m4Y/EgPcKz
9Ee7a5wCyCXI895Gebva69Yt3+jyEixW6UeoTNCR+648d2LqA4IWWJXE9DBCIZUw9BU3/lNmlC+3
9/D6Xl+aWsXPHaKWixJhAnleE0euabwm6R6aac/GKkwW6liooRRNGYbMmanvyyiF0z8zXb1o26+3
17NxAC+2bvXBaOUMWSlaiZcFlT0X91XKATQfRaVwZnOHA2vP1uqqUW7X8sjgM4kvhX7Uxq/tT8R2
nTTbG6jcyHIuv9LySz44Kg1oRRlnWGKysZidET4XK6W+OCnh5zCs3VL4nMVPA03sAIjaIO0FTZsr
5VUFYgrYUlFWX9Bq/S6k+cCBHHInD+pvcTMcxSm004Ckv3i7/Q2v0wLKWbxmnDvKCwyJXq62NaZZ
H8Uk9dIK/c9zV57UxG21OyE5+82LKv6+bW5zdz/aW+X7RioXU6ZhD5pTWzzk7vPrr9KeDxmMSzum
luR6fbM/mFJXwYk8N6lVJwyRtcFBLB6z8O/YIuc6OZBcMxvNSGdrW5SHy7HfMb31CSkSgotbPiDT
bZebmtSTqcwKCPx6FNzIDlTPNKl55r+Svdn/Taf50dTqXoRJZah1galx/jYzESChxiv3R79AG/6u
SKaTYrjBPMBoXMLMUzmRf9Sb0W5Qa7693Vcqhov7/vhLVvcm9NW50/QCz3NfecOhd6F4bN3h0L3m
z0C0vgfn4VN7gFccOb+ktJ18dEDx3/4Rm6f5w8avTjPyPlWAgm/qqcE/vB/zPzC8QTfVfcl+iflO
QWLP1uok+ynR2WCWqWcEpzwsGSYBznKsKjv7Dces1u+xmVz3iZYNXsaCQHowG7ZmD1uoVXzJ6FJv
Fo7zsWH+QPiZgRXM5jtpfhW638pDP58jHZ3fzJ3rw9Qd9b0y5EZWi0cilwQMpS1F6VVFq0FIfop1
djir4K05jY/ZPwyhZvQrfs+jHezV9Lft4Z5QnsJLcZsur1ItCElmtGmGPEWtSDbJ/hjYeYyMhBPE
vbQUmoyqpUvWFX8zuh4ocIkiKN6qNqr/4blj8oSwcUmprwYqm3gcW7HigGtqcxSzO5k7PaWPWfE8
puPOQd56xj/aWl2mSoxpZeDtPJpFQfOWCp8Ea6cxtdyFtXuk1gA6YIk6+KSXO5soetl1DZ7YSgYX
7XHKD25oQpUGM9v43Yz3ClBb9iBLZf+g4IPGchVo6a2oznlfpZ4/n4NFdvOPrt8H/eOk/xisu9t+
YPOZQe7DgFpdAZq+TkyjMDKLSRQw1nydYjtDyxv6srgfobWWbBHYWaA7QqUd5PnXtFeq3FopJIsK
PT/4vCmLX+5sodR5FPZJ5gki5OdZeBaCY2YgJ9kljmAeUNK+vdote0uyCOSBsEFbY3nqQFGiURoZ
oo7EB014BNvj+P5roLpGDu9MB2vPbYNbrg/2oeUesLXoj1wuUE17seoyNeMRL/XYbv2XP1PIv38N
mi+Bsoeh2VqeuQhzcHbIH9cjsaPRzfClWBl+z7cDCHv0AJqP3NEiKh355yL0d1LVK2gF3476J9rz
cFQyirke4jPSAHxUI+TePAOvoEDZFYo3VW9K99gqX3preElN/zwodqkpB2ZWHPkpoBkOurCcewaf
NXeOfgnRQ/ft9r6/Q5ZWd5Z5DuaPQMAuHA6rO2sF5ewHflp4Zh7fR732WLfVT8Uqf2uAnyGVHDhw
GrPsaiOeKkF2ahLR0A5CwldJLY5+rTtiPX8S4hM17p3fthH0qAZYKwpBcGBx0S8PhaLXg6KPQuEZ
+p/Rn55nObZN9CmK2Q2E1xw6lvpFnxO360N79O9Us3MEqs9Cfz/7CH5Q/779gxZ7671CWYmuqQYS
k/26/D1xVqu+MASZ55u+o6mMxqpGfo6GWHbL4PNtW5tr/2Br5a7rPhd1f1aXWMAVuhONUKdi45vU
zYw9Xuu9da0uXxZEqUk5k6dBCQ8Kg8DyZ0Fsj/mwk61uPb0cfwbegAdSRF0P9sTUjMzCwo3VA/I7
iVoCpCjQu4RXJxGdLhHdMFWOM6N2RrY357/x/mEbBVAAkrQL1p0C2BOmOOujzAu62iki4z6Z6jdr
lxXsCsa13HRTpCtN/caCQ2vlqqWkF4zGbzJPAcheN+NBjIanLvjcGT/TwHJb3Z511R386C5ohn9V
9S3dlRZc7uz6nMIcJy7Yb8aSjVWyUHW1Ms9+jnvT1dSRzQLFQ0v/c/uAbj2INI4XBmmwPTpwlMvb
AFAmCbWahUb5XzMN7rMwO2ij/nvKxwcNrKsRGY4W5E/aoJ1N0W260b39C7aOLQ8ijyJwQPWKilYu
e02t0ipj2g5rLVgdBJYCZoaaYNrx31uHhzMLXcMyLEyr6XKtcq7wsYZ2AfeIkm12lgDHsiUfJH/a
K8Vvmnp/JdCPpny0DoeZTtEZCl1M5YcxQH12apqniKLBjnvdNrR8QSSFYZldrYlMtmojY+D7KSpM
yW/RADY52emXbRlhaAfAJgP4UGGuMmaF6b2ssAgkBDhHD70h/x7qQrT1Vt9Db20derrJMmVuMNCg
1y8/kZ8VpVj6RBC1MFAseimicWfDNmIUbbnVDOKLaKGtpYy1vjetsSpyr577wn/IxpY+jE/z5lQK
U+vfh4JCriz4kxW7Ah3EEw+VmB1uH/qNDaUSTbsCoaulCbi6dbBYT3XY9jkIrVfVpKrZ2RZSxbeN
bEUFEEHStpbA7lmUji43MyvS0NRpH3pR5n6zDr39BxJt55P39u3A7L/9tbOhkth5Xbdq3x+Nrqsr
VmlmapxhNGlqFz58NEhG9JGmojnU8X1rOWMPF9nBV+/K5GsdPQgQFt9e90ZcCCWLTBYKvFgW15vb
FymTTEqSeyDa9KMRhf6hZlQH0mcmsUylPNY60m2zUu4V3rdeDQBSDHEuA0HArFeXMYvGQg75H4+X
q/y3EtvhXi9G1UEXYbiPWnM5UVJ8KqdoZEy60p3BAkkQSXH2woSh4KRK3hz/+2bQZzU4ZXg+ftjl
GRhRbUxLlEW8SkjMx7qwpENDXPQgl5X4EFRWcKiHcnI1NRRfb1veOuMMDSmLchF9Znn58w/1UjGc
elio89ITtPnol/1dHjtTJZ5uW9mIsOgaLZgrNpzsceWaRCucx3YuCq/zD1X1r9zffRu0v7vl0C0z
TAqAIsTRUmRZfVm6tmNTiDXbWCZ8xTQmdBzF+2FWnot+1lyKEHtD7xuOih4SUc6S3uAqVrd3zsIx
y5OiRA9JeZByxqgh9kqNc6FIrpbe9ScRTZ/bm7l1eT/aXCMz81JpIRqib9sOn83gHIk/evO1S8X7
jKpcqjyriEg38qcZYGqWf6mD4lTu1dk3XoCldbbMDcGfzhNweWwsyRdq5oZL8qrZEcYfTbEXv8r8
DavACpEQCAVoUBNvrN8YEUhNklcDzenkTooPIqj8kqTx0Pdfh/SrNHV2kH5Jk8OeFuhGpAN0nFiA
qhW+fz1F2U/66PsK2WOXys0hU9t/FWRSnMSIRDsrzdK9/TG3zg+sNsvIGZVmop7LjRSFpOiyaSoI
rLq5svVILO0Azt4Xqaf/01v3VaKja9THFYLIgrgTa204YYJW4jpw8DCFr+fPCgrbRhwJNCEtwOFN
6KCblKTHWrkbhHxxxTsjBhvHhklm4iAmStAbXeM6FH9KeqWs6UN236SuteM9Za2NBVFdlZYpfYY7
AIJdbmecAkbpQZt5saLWd8EEwXqhjdOnRkkTzypkUFOCHMBIHhg7La4NR7pUqhBCNOlEXs0BDMo4
NGY9lx5UedSrrPap76a7eP4fWrn4GqYwwauAOVsPOICm76RhSmj7z6MTBrodKIfbR3Ir2wAmAVyV
ltLSnV69RpBpZIVsAdEIcuHBxMn0c+tUhmv6tR30xWtoNLD2GL07VKbtt+mxzfaE6rcOikx2hxK4
BPJoPbc76WqARDZgDT+JaKN9abo/txe5Z2CV8/eNOTODlVZekz+O4rex8Pe89HLUVg4MwPcC8WEf
CXJWyalWCqGS+XyoPD3mCNDeQ26jukVzJx8Z25Iq29zrn2w8fwahFOEUBTCQUyuLeVhlcTQFlZct
ZNWheDZga1cPhQKR7U7AsrV9jE0tQ1ocFLKOy3uWzaVolkVTeYVRS4eimUUnSKOdHs3WeohNJEAF
Kun9+hDoYiIXTalWnlrWTjfLrohQhd7ENgRVL2TEOznHhucnhQd+rsoGcLc1yh0Oy9Gc+qJGBJrm
VzA+GJ16UvDQdrizsC1fwd6ROC1l5qs2DEVlkawmqb0kNquDalXPQ9IVd3m0c8i3NnBRG1tQO8to
0PLGfgjuZkQCxqZTa4K79DgIoSeVJ2YXafOXr7tE5htHAtUjUhgQVgALpNWN0ss6TGI9bZDGK77O
1ujkcbXT9NgyQZQFZAdOJWrlq2AryYZpoEcIdqzpoSsx/PjQd+leq2PjHJiENayCwhKRx8r9WT7+
L5UAVsm1+dgbsS3MUDTpmdtHp9tOaMMSwSpoGcbt3psdl99HoN+aKszQeVCiuGr0uy2+itAT7pKJ
Xu8bWLRFCQSoGGWqNVRMFrIyV3tA0Posms+jZg4/gory5u3VXIcyWKG9CR6Hohx+4XI1YiTHgxQQ
yuRh/6QOeQ6DCNqSStBa934MA8I4miUqwY1wMNvJOty2fr2XuFpiUgDKOAxA2ZfWGSovC17MwmuG
EgmZNNZeVN9IXb8YqZGNRriz2g0g4+LbKa+C9KCiuQ4URxly9FAtS08ZAuDAs9BKT40Ym3YqCcbT
2OTx89wQCph1BkxZb3z9H70vkXDKmSE73l789UXn4+Lx+UUcJD7D5eIjPRtC3SeLi6TpK/yJT4r4
Ha2mrqkcw9hzyxsJNNZgKoJgmC4GYfKltbZJwgFdmwXhKBeZ2zRl9R0Pow222qfyy1gU1LaFvIKC
Jxci9R9orlT5aWB+OnSGpIbhUumFCrWw2Sh3Xt2tU7BMLANrxYVTfr78aY3VZ0ZUiaUH6c8UvLTx
Sx059bAT621tN+JnwM7AZ5PNrrY7rgMt7jOfWK9p9LspKPyT5kfSIU1izRX86DOMVPKOzc2VUQ/l
CgO9N9dJXz+JeazGhBNtHR5FQcgWtcQHo4pLp9Kbf2+fp+sweim+0rEn/iJQV1ZfWMparchljDXF
ZC/9EAuCRqRiJz+xu8Q6UPHeeXy3nAfhOuwpZF443tWHKwifiQFwuk3yWRZ/lNIhNB6UAIbGRv0d
63s+/voFZoEfzK2+4NA1lgjzFVCXuP2EVNLdqH8HVbQnabZ1UCCdWqhtTaYm1rVsNQ7KysjJd/jj
05AGx2aczmNPfiCnwOrjndO/aY73fqE6ZrpxXVPrRiHqyonTbybSKQrBks9W92dWzJ/i9CuEV+T2
Kdl0gaRbeAGQLdTKVwHnQjhYq6pUevVTkvztXPlYm27yq+lQtXKkt7fb5ra+GU3dpc1CUxeA9eXd
TpJOaPpGLcF6MljdgI6HWMOa9kh8ty4aBGxQavGK8elWZz8M/MoyuonUA2XJvBFLd9KC7+OsfhZU
/evtJW2gghguZmCdEQfGahjtuVyT1Bh+KCQyxqjDoop1Fw7FcZQdBh8jxZk1UrzyKE9fDeuzmKhI
lRG8Dc+icZ6i4+2fsnV28CqMZC8Ck1fF7rwdCyWtzMqrpoOse0302NRfjOBOE3cMbT4fHy2tTk2i
pX7hh0ZF5dfWDac7FHb6S4tsxp/vC9jAkc9s3HmPRW2jIcpWQ2dBrZO8DBWFy62O2jkpCR8qb0YJ
VqLoC6PjfVoP96Kv2akl0Qsd3+IyfZvLvarEBs5v4R4nmFwaeFQ/Vu6mzuCmS+O58noAfiQXTOzU
1bmtv2eGahfxOZVeNflfkQHz1n9MCkheM+ETCl87ecfGN16m1YjPKHwTLKx+hhylFT0idj5jhlE6
Zo48cFMVdyc02rioOHGQBAuj4ILBuNxpdDjmNPSFyutkw2sBDEbyI3qtX24f2OV7XebXOLkPVlbu
YCqqWY4Ye/PiNH3QdQfGUJvay6HNdw7s5nIoQ7BhtLQJeC6XMwRFpGlRVXtm3x1EM4WIQ75vlfH3
7fVsmjF0UWfsHo7WddohdEE1+jPrSQXFYlRXBsxepe0ppLaw47g3HtslD/h/ppZz8iEvFER0aqGD
rb2w5wAkZy0OnDAWPkctJLWVFdtJBX+Sv9fU214h3UkDKihqZKuNjHrDrxUtrj2LIDW9i375e4Da
zTMB3pAOCmSgAB8uF6b5BWF3FS4Jb2wzYXEoiH7V2Dokxc5V2rJEHxfNODJ4nOay1g9b2FVNM01x
XXsByIoo1V0leWAI+li1f24fiy2/hWgB+QWDMciUrENaq0GKewyG2pMKqXtJiqk+SuU0/8w1uT3V
ZYHIjKQ+9pExH2dRfmijYk9BYcttLPDNd4AD8KBlLz6sNYZjtWbGsfYguHP1DJ3l8UsgHCNBPVbd
/3DZPtpaHU1dyPwua3su26nX/5jPRv/z9n5ufTj6XUjvkaUyX7h63oUC5kM/mWsvT96CFKWXH2Az
fenttpXF+ayd0/sjw9gmAfR6CCxItXJoFKn2YKUtypOifL/9928E6MzGgtiSoZyBWXrlyXWrEfQ2
IUiBQi57Dlnn90woHsSY/6rMyDykbSraqKf+91l1WpS0R8AXMEfH2i7PQtA3wqgPDIKl3aG0vmvh
i9nsNCW2vNNHE6urVfdpl4eaSHyQ0vXI4bYS6cbm06tqtQdR/JSKB7k63d7PrSO+lOLI5QyK+Ovi
VddQcefPKo8b1Gu926s/Ksue+85R62CHwmDzRsPDTRBLugMcZHWfxD6IpN7Ua68u5X+FSJSOvWEG
Tq1qlctEk3SUFJgNiizI3SYA8Nalg/Xvf18vmscAOMiTaTyvfoKV9QGESFQG2+ahjKwnEpjPQRSd
pEB6bvWdst3ywdaXgclL6p3oBHF0VlcupllS91HUIu6bIpClwWaV+tLOm7Z1rz8aWbn+oMkBzsph
67WIrw/xabY+CYNdzv+D30d4ntYn3SUQKiszApOdod+VBOzWKJ5lKXOyyXhoYkt1w0KJ3dufaWtR
FshZfdHoQeh+5Q39NmfqAxlnj2NQQU0Cb30r1YObatWdr7ftjrmND0XXc+nLveNd1lV9MTboZad+
49Vty9nTzcqhFZSAoAv3lLe2sgCa9BYz0BwKlLfXmY/iJ1ZYd61nhGXJ4MXfPAbYHQWq4k7jbHkt
k01HcxbUu7QTlWMjZ/nzEBr5McxCExxs2e982Y3F02iA4GbhzwEVvXI7VWROjTHGDa8csLPAtJW+
c3Vlx9FsXX4aNEx/L5UVMpFVocOSx6oL67Dz9JNVPfjmIaoeW6OhsXZfFMVRNiJu/v1/PkbYhKOa
PJ3Ma83A2RhGzKBw2nkQj5n0mL20+Pe/Hx3qiiJpLKKOpFkrh5L72Yibafr3kLLTXktJseNOdP77
Qj5aWd2HJg0qpZ7r3htmu5y+dq1bSJ8GOuW3zWwcBY34cYGWkpXzlS4fOXmM/bTNo8HTi99D+BBK
jtL+um1i42a/0+lCvQ9iz1z7RLhQCpHewuBl8zmO3kpg1X4iHyyomm8ber9IK+9LORz0DaX5JSFb
Rd3NJI7QrzeD18XA76ewfKqrbxTG4VdUhozpSIZuKFMr1l2RSa+1AcXF9z5wOhlBop+D/mPWn4s8
tis+aK1Sp/iU5s96/6ZHuhMNoMTa5E6Pq5fbv3pre4D90UZCBBDxjNWPjjIYMWZfGjwjit3ccpGo
sRvtLdKjnXO7bYhDC3PzUsldBVLTlJapbnSD15TZCTacvlJeg6j4NAVpsmNqOTVXH4J0GNpJKrgw
dV+eqnEWxzFJlMGbTkF8P+jaiSpqrA92vTvvfR0eosnHPdRgJ6GhuQ5noj4dRzGGg0DvwcnwXrSP
sRuFvyrpbyn8vf2p1KtlQSCB+MLyqeg8r0NdBYX1md4Pebg22iM+fNwjH7i+jujggq8yKW1SRl0f
hnqu9KDJlmp0WssuRTR7UJEvldT/KnbJWWNCD3kpmByBV6yf27iZdYK/mPpIqre2GDbAj82TGMGL
mGTOnIre8Nwn6U48uLGBVIW0pWnBbCBx4eW58EcjbeaJpFVSqzNMgj8kK99xAhuVWuAcizyqsuzi
FZfLKDamnkSEnB00Mm46S4ZTGNmz3oapa1UwyKJUVrtJTadKDs3GHefM8aHM2LkCW0t9B9QyBsMT
aK2udVempVmIlFJQQT8kQn5Q/Z+3T+PyN1xeMvq2zMRRBOfsgwK83EwaJ34fNpS4yrK0s0jJ6Ff0
FLpq/1yqUusGpvrXl8F0itXO23R9vQnlaYwtC6O4sRbZEXpNo85n1F4UpHcahRU9PAcLeC0JnhT1
8+1lXrstsHdwtsA5SruTgsrlMmUVRDSjsr03AW68LxWUIGQzjN2wbad7QynEnQ+3sTi2E4gjGEdC
F20VrSGVUEhZX2CvaO/AjH0rfUh/BJSFbHXqH9REPd5e4LUHY4EfDK5OSp1MWVDKVe/llnEnM7MV
Vq4BumrmhCa+fGKa7HTb4mpLeezBwJHQklBDYXGVpUhqoAyj2RTnKpbgIdXH/F4bUtNRpXh+TFtt
r2G98mrv9qgEMx8j8fwz13H5CZGJNDVfLMqzwYSfSvM0osBfGT9ur2oN5no3A3sns5tLyRes36UZ
Q23MlMYhZmJmU5Bh1B5gxoXtPS5LZzYG5Vc7pclrP8BNKU2T8ehL6ujK+TA8TJGf7aSCq3O0/BrA
QqAqERsi6lmXhq2SfmUky81ZUKfmKM3RW27EX3QN8hUryNR7wYfa6/YObOwzzy2oADpi7PO6YpFn
TYD4o9KcFU4ww8dCCDVuOBDmzOHOEVpj+d+XxwtIlRgBAd6R1WarRabA0iyj1BRKiXFEz8cHe9sx
wGolkUCQH+kJ3KZNXX8Li6Q3D4KEOIddKELwy0d69Z+u6YWXpJtq0866uYYsFklrBebz9P9wdh47
ciPZGn4iAvRmSzJNGZZcyW4IdUtD74P26e/HmsVVMhNJaAaNbgEDKDKCYY75TdUeWrS/YGmXpRy7
MIzrnbrLthn19uvxztJWN1je26uYdOTdsBq7C1olr0c3i9LmHFlL4VeVhRthN4wS/YmoPHa9WZ0y
aZJ/AnkUqhv3jXSUmhTpO1nqH9MEe2g9RK56qMN253NuE6i3X7n2UVZVNCo22++ZZUs8x6XVBRa6
HghfpO2HTooAh0354kV23hylrs89w4wd2jwmVn+YLO586LdT88czw49Yk2TqGW8sWlKry1NVzSFq
nhTDgiXMsGws1NCIfHVaVoJwaE3kWVXSfeF8h/0xBmzYH1uwocIt5yn6ZxxCDYDZKBoiM2Vo3tnF
bHitYaSPiLKUEf0Se67JQSdkgO04Nst/knkahFciSE+eMETaKzq6hFqyFi7LIZ/6sEMvbJJf//bo
KOCG0ODTqGCu8OTLWbbJMpvZOIugUpXqULadAi2Z1GEwnN0y9xpob1eUd4X4mBuY7sdmRftmTVJl
mbFQIffDKFdxNOhSnACd0ParKAw/T1YFhFKK53Or9RwEdfmOF3O6s8HWgbY/hNsCAZdVQBwZqstJ
R1Wb1JLB/qqsycEyJ3kNzTw7l2NCqSfFOzbt/u5xfdtMFKThuq7WyPgiX45odbrRZvoiAnOpUcK2
CLvEoqPqjyLygX02noDCiYf733YTKP13UHCOJAcmShDbOkQyRLh+pooIcOZsP9A2TJA1Kivfavr5
QDTYnXol1k/xPMdeuJjl/zI84TbneOWnbpERMhJKRd/zuc0aF2bdKMbvmC0oWGbov7KiKx5MXeq8
bGhVj9rsHtpk25BdZ087hViNF3FFo2/SPkOm3W2H0hCYcpd8ys0OSyRdRq/WnsxTgqLiQZuS+TD1
Ve9FRO/HTjSSR5jzUQP444lGbfyqHKOv1iD2unOb0Oftt5Gpg0IFsqdSn73cDnI/Qc1SxjqIIioP
toDFMeiWR3aiuA2Fuw82jbT3de5oOxHs9UvJG0lBGFotvLcr5Tp6SfVAa7ANBsz9JreNOsiejmT2
8inUOfg7W+A64IIPhLAkhTCK2nyKy3kuVh+PKTySoAIA8SHX4XzpZjd7tlHD7shqI/l6f8uvf+Hm
ZEOz4GZ8s9dAUPRywCRK43RJnDaQ1HQ5SuvGo/a91y27Oa21eESthbrtlvxM02YEhhZ1QT+FZuEJ
ZdDazKNsVUvvkzBfiPSkUBuXnSzyxrA0w5FrX4WnUJPZrKaZLGAA18mp8w/FAIYG+LuQ0PGJxE6K
dWN/EkYZ6+4EbnhlkmzVitOSTXZBg0mcyA3PMsXBxMS2B69VW9WpK/fUAG5EsQQlVBhowkBSo3hy
+enqsS2zoe+HgJvJ+RoZ+dfJzKtDnReGHxsYxjmTlnsDYaub4WPmUQ+jMZroBjaUQ7gnvXhjI+GH
AkmZVJr7esuenNKqDjtkqAPovPrHeIqWYz50e9X4Gzc0pUG0OXFMBiG5JX3XNBiaJFGHINOLd70T
HjNL9mcJdaLloWqRFLO011GPdyL0G/uIqhFMZRCerPb2Yp6UpSytsR2CNuoHNwaQo4jih9zF50Y/
3z+PN8JlqBGrbhm+ULy1Ww3EoiIL70JjCGRFJJ+0UOrNcyGlg+OlIkzfmWlffsxCu3bcWOOe9uW6
Azcq2qb4pUV6dhzlynIznrF3UZ1M7yl+f2+yTjkT43YPbSYp7wcNi9b7v/rWAuHRSUkVc56VnnC5
FSPwYf1UR2MgYMWMhjOAOhl+alNTe3Wbn+4PduOsUelc/TGIyddy3uVgtTlqRVuu79TUDt7cLpab
5/kvEak/4kH4XQ0oUxd7cd+tUZGIgo4Kj8Qg478cNe3N3urrZAxa0/jUFc9L8++Qn7KQOEQcDEwt
7k/yxkbnzlpLbm+Mv21SaI9pLU2iGoNuMM9TZCEt+qVEl7XODo5WnspfIY5z94fctp/WR5ZGxdt7
RxOWst/lFO0Zxk8m52NgLTbaN8VsPwy5ie0JYrknocvDCTHa6hwlc+YXhv2NOFMcFGqdbuHEJ2O2
93jgN7bV+ghyza3/XKHnFbwvorToxgDrp/QJfVRxmqlMn1QuhgcpX/YYPLfGQ9AVUAfnjzdx3QN/
gDqWflKknmc+UPTFr0DJu5y8n5FWfSMWFX9/ZkA3Es1QkluBZ5sNVQhHmNghTkEfpd8bSjjO8p/a
mD9HZrMDk34Toto88tTewKTShCLj3wowpjxCqewkfTCb6vyKnubnvku/y81Q+3K6LE+Rmjt+3GrW
KzyVysvHrn2HqVd2sOQkwT46MdLCnevyt9mbcwNnwak/dUzsGFLBdeM0VN20yqYT6inqcaTqsHPi
t/0adiZvHE26lVlAFrKNH7pKsuy2y8Yg1a0UxQGpzx9IHexPUaQds2FIz1Eh2g95Ykfn2EKgWVFB
nY9mSaabFNaxjrUJuUtT8wVdk1PbpM6xdwxxroZyxj9NEXjTmaEr5/bHuEglP3Z68hyYbF7BLeRn
df6YDAPo00Hs6WDc+Dp4kNNrsYm+wFtsMbwTfC6nLcQYNBmebgCLkk/p0EWvCT23wzgObeHGnfYZ
avHsiUUbj6U1Twd1blN/6Mfl0M/AQ6duEI9IaIePNheU19LgOjlGZJ7K2QjdUk4wpNMa+ZD2lb6z
ka9ffn7/Kty9imxwZ60h9B+nppXVrA8NYwzCpQ6hr0o1Kk1Yit6/na7PJqMQQPLocy2ign85ig2n
XM5K7gJdSMIvM2V5jtRqPOaWPPjW1Ks7s7q+7ynHA3BZa4SEM1t+kGJ2Wrcs8RSYxaB6mW2NzwhY
La4ea8PByqrYF8KusDkw9mQYb42M2hRVFGDk4Ms2cV02oJEc1txC3VSHp0SNPqcLkq3jYKAALavz
sxDaqe6mvXr29ZNDw0VbCcLUblQI35crbBa9KdljuwSDOBGB+SgETR8Ms3tUpNNce92eCtpaNLi8
ldbx0Cd5K0Qa9vr//7FvLJpKc5kmSzDW40lNEldTsOyLPjSK7i3lnrzHzdnRAcFGiRCFV+5ytLlf
F9zolwB1h95vnQYchyNpnHTDcZXZepEAUPpzs1adTHPZ2U03di+FdIhIa3ZNGXEz14naDGBE1nZU
j/P0kMbB0P6w/6dByLKgeiMwtYXxiVrLq3JGMbNVxI9OKfwk/zGav2Pcze6fxRtfjtk4SJAhkA+u
YRMoQFyzlFHulgC6T9y+k9MXo/8sZ7OHQtj9kW4kOSvOk8mw+is+V738bPEUSqacO3MQteQuGnjj
QxL7aeZ1FCF0T3wVIndbFWCk4e8MvZ6zzf5cbb+BhLNrVp7g5dBhWA1CjZYloNM6eJTpxOjxBtlH
dovx5Exx40pGQnHOiAt/thBIipsh2Uk9tl3K9elDH4lSmMkaEFtv7r1c79ups/gVpeprX8NXKh++
6aq+7XoglO9P+dZ3/XOsTWQddX1sNzpj9cni67m7UNVRHo089nhjdr7sjVuONJkyEbVNzsNW4nFR
JnWaKl0OqLs80wCwR+I6g/9qiP6Jb2rd7kTU15Uc6ircbSvEmyXdgquovU9V1sxKkBj5g0TW8Irx
dOLWpbQH1rxeRkbCYgaTVuAafLrLjWPWcd11Y6gEHVK26ge7+TWYj7KgmzVHO6t4a1Jc1tQMiepo
5WwiVrXVWsvJEzXA51A8la0dY34jace+FtL3+5vj+pnHbea/TyFthitfZtEorRUZsxakQ1kf6Pb0
3rTYexO6vijBmVFbJ+BbD/2WFTJZZVnIo6wG/aB/UvHekFvHTfC8b/M9h5P1M1yeb4biSoGnRZYF
HPjyM5FZmOacWGqAitp7TfYV+RmTlWM0yyeEFk4tVRvY7jslqesPtkIWSe0oKoKqtTfPELpPY+aI
QUPCPkTSlGaGhD3FgA7mzs64kc0x0qqGy0NAKLyF1pTtEuVpwfRqUyiBMYgfg4DM15dmfSyq6L2i
4+raSIg3DRbOSZnSLC7XT+wuS/OuScRfCqRxkdHEAH5Dj5PIhkrg5XJT6htGLZS1oM5Kty1+a+GX
+xv0RgH7rU2yxtAs8ZWNim1Erb10ioY7o5ymrtJrHaomIarh+sz9JXdq+yVpkrH0yTPIazSjzUES
g6ATXpdI/XQYezFJXqwaVezlcozuk9OLYucg3ejWIW1LPrP6VkHX2fIknGaK63QytcCqO93Ns9w6
9Vk7PFWR0/gzRA7PWNj1mhZi+NnY//RSP+9swxvHDJExtiDtpbWls7miRiOz+rHt9SC1f2r9Kqd1
Lp3iWITqzq1745Chh4SnKYca8YBtOWsOscdK+05Hh38G2jLgoJpbkum2dV6dDLlOD3Uz5UcpF/Fp
mLRdde/rW4tsgbIsOjRr3LVV2YqkOm2VYdIDCEtPepW4qZy+n0V3nuTkKcoQMNAe9ORnoiT0EVDg
NhQ8ed8P+L3d35w3zj2wM8IywhmoPltwihUaU0/lQQ+4rmGIKIWLqcsTRPLX++Pc+rCrD9maPKx4
zU285MiZaFO1NgIHAWynW04zJiDjEKFRvzPSzRn9MdLm+lST1q4iuzKCrG0B031NiuSxk3/en871
U0o+CeGaDgw9GCLby0ujrWuayGIyAhTKcVsdp9HDKfQzQjtoCvQw3Galb/+HT4WEC7BnA3DwFdJV
L8OOd8Q2gmmkvDvOFtAPO9ePtWj2fJFufC16L3QaSWwhYW5bbnmsmR3/0oOort+bDni6WH422l8N
2tr3F/I63NLXGAGBEMrzK2H4ciHnOomdCufcANOlR8l6rLXEj2VU5ZV/tPZ3qR7vD3ejqMF4FJ3Q
gKRPytCX4wG5G+pezEZQGIvc+wORg8qWV+aT0i9T601N7DxFiPF+s4sSIXNBU/JkSSXU/VlvUAQa
ldl4aRQnkd3BxMXVyw1tNXSCDogKlyHiX7paxODwrXysXCla5OfZsmrT1VIr+ef+bG5kIcyGCJwp
EYNTfN7MJlRMPMBVI8BxSW0S1wpnN5eyUw0J2pa9VMFERX7XA5Kfx8ll5jtf70YWsN7V1AsZnT9s
i4W6RvS1FnYCK0o9vQo/jjkct+6rFqcv4qslPxb96ApxzGN1D8N367miIsp3JGbmBt82/6cmA3CH
MlSgTj+TxfDADf7IuvcI89IqhHWupZ6pTjX089P9Zb/xdpBVUQAGcE48vUWDFdnKPTAaMwgHoDbh
FA2HuBDSuRwcDCJUuTrYra1gu1JP6KfT7TrcH//GDWdSMiU0XAHXQFsuv3qDijHx1UAsiqKxH01V
7hsAiL0m0bqdzOttLptglLcBOUgkJiCTbQsEYbwY2hwTraVLekC21k+d700SvsuAbIaaN8cdfE1s
8aLhaLavkb7KjJ/n8lwbL3X0O59PTpy4CrLjHUUU1FMpphwtgUaF9nB/UW5th7WKQZ0SGDWKTeuV
/UfZJrSoHmlmrgW68j1sEr/pnF90In1bfV5rDn09HNtJO3fZniDoDSzW2mF8IxxjCcBSbUZeKslO
CZyIaKOzqkWnMDzz1b7Z9eSFObCwZ7nJz3pmnCxN+GF/jhNxDsvp2BrxOY/Nj/dX4vptWn8OkSav
Oj/qLRz9YyES2KlFnM8mXIXDaPvSy4s6f632rBBujsJZov5Bs+u6umplixEjBxvgzFx59YIIf5a2
+oHklVwF1C+VEPuvn/ZVMRkQ5mo5xx2+SVJmLbXrMExQ7OyW8RR2Ye2nqlq4xTCn5/uLeH3GV90q
YnUZ2TRS2E0U0cq1abZCN4kiHK/ONbRpOm8sqpdl0o521JP3mUQX4v39Ya8fXobVIASs0S8nfHO0
69iIQbKZZiCVr3P7Pp7+zSPqrXuv7s3Z/THM5t1QpTKf5cg2Ay2tjtT5fyvgVbSyf5eO0EaIRBEr
9Edph7W1N7nNCeXglkVPCBDwrmbnyQqsR3uvJX5jW7KAqNkTs0Jz2LaUhrhvG8tE1LVp18JNbEZP
8VQ3D3leFr4t1eJg12hn3v9q1xfy+tX+f9DNVxPxYlpxhkzlABvRp01EOX6ovkVNKA73R7pxyzEU
1A3yZmqAV+XiUoSzMWbsy9L5mWA9YjlnbiZPzeVzqT5l7eMQn+N6b7/cnOAfo6qXN1xTDwYgdkbl
Mgc0TKw7uNEeKma9Ji+fmnVqK1+ZL8cdvlnFWjGlOCoMk86GryznXcuq25P4/79/s+nNWgexNPD3
k+K5uXiNlC9muCfrszfIZo+reduVUr+erEnxW8t0w9R4rvW/TgVYKvB49GgVIPDbSl7kpCaCdA6X
rxNFh47qodcX5S+qf8Px/oa7+VGINggw2XakrJdfPhrqqVGl2ApSA2ClqaSNVwPW+B9GQVtx7TZS
fICEfzmK3chttioJBWOpVA/2qNAAtonf7s/lOtdAypaGPZH/CmPUNhssMxeAxqGwg1Iu0E4vGtnL
ndzG3cvpHpHaWdyxav7JkbvZCZNvDQxklC7q+iA726oGziTzLMmTHYTjgneZWZhHOIUFhsLJcphS
Kz8rQu1ORlZWh/tT3nrFUd1a2WVIkRESEBptRYs0bQSBLo12YNSvi/wFF+FjkYznpUCTMfkxgcjN
lLNuSIfBeBzWug4NUujubqrPrtNVZwhGjzaCWImcPFrdCmrc7TOvr/bm3ONh8xayUVtFGe/y40dF
ntZWInHuRZ7+RsKlfu0lOSRwC5t3uqRXnt1omU8ZRT/V5kIxFKMQxDhjD8lCybdjrT82ymi8ow8q
e22q259TZzTBgpqN3yvSP1OxZB8TWRp3du2NVxROCPqZJD+kQVvT77qvdTufuRWtRfHS2fDl0q+G
r7H8sFT/iua9Yny//zVvHEYiEkIgmnWQM7Y44DmZnXoOSxSlDKk/KLn1IxSA6u4PcgPUQC7OUV+9
pjknW0lhqxkq1GJDM8jnJqicQ2E9UcgX+Ji42eJGTnxc5n/M8HeZxm4Rv4sgGoXiKTJfNNpuSjke
E3t86kiHWjcbD6392tvnRn2uOsihhyymoTqY7U7c9GaEtdlELAooEqCHsAK3IueSTmsj5FYM5EWp
2Nt5G35SzNZ5TYQpCm/KNPmk9tZQYMCmc8B1NXYisMHl/J9eT2BeNvT5liNyZQmwhripvoetk0Su
pYYyUt9WXoJyHpGDiq1MFb5aIJkUG4X4d1qMBZOzMUs0X8kW/d8UAEfsq1pSyl5HHN6hRRoOEPYq
0ecHyUAZ1a/jtC/AmaartU85Oz+MprNs15CKJlj9qDMAvSEqAmpuoN0hanXJaQjP3SMxY/gRK0Tl
mx5nISWITqV+URmZ0nOXhZLl9rmSpR6yqM4pt0f9a7Ro7eg6k9F+FnEhp247dOXXHF8Y4UZdFZG0
GE6PEGZUZz7YTQAdoSpFnuQkPI5dMXe9P4/o4T2ag0V+2bYUaQ9GX5nJCUUns37oRNf/kAdJUQ8S
ijb6yTTm5kdFLfy7GQ1FeWSJwsiz+nIZz1jJWpqbL6pRH9BTLT/JPa2infv2jTP7526AsEtVjjYw
KH3aGVuUGl00TZK4WLAFTRfhmlnU5m7YgVb2VDVVJjfrqaRqSChNriTRotVjJ39vSbgTu/HizE9V
A99XXmz1qA1A3lxlUMZfTptHX4qi6nZ6qduYFeIGJjAoLPCirxzBTWCSdJYjlk6isJfI9alS0GBV
6in1nWoIn5JRFYcwlv82UP7voABjKR7hAG1tEhy5VRK5GhIzmLNz/8WudH+pDkp3FMnflivWkZA0
5nHnKYIHtJleK8cw6rSanMbR3DA2vzhN/0Bd6C+zC7rhXI3kTXBnVz71JoYoklqv5UKmHCRxYA1f
DdEZG0+atkcBuSp6rSNxxfCckIvCBN5Ew3lZh8swCCOY019T173T0uY0Ds9JWbhiMN5NtnaSyw8i
c35m455K5fbNYWwgZ4BM173CTDdjG42zSEtI5BfOq9xYeqTT6pal8WilratA8VQQ6ut3Aqf1C10e
p8tBN3tFA6+V5RAFAy3+GeefJazvkr/NodaJsftZVrRD+cNmjNwxuwwwoBn0TerGIvVbOCURJjM7
r9s22mAcZJ6Ak1IGoYawBW70fRwqaqvYgVKV9invbIjioMc9aGnKUe2F6ke5GXlIf3TAYezlW2d2
9dEenG+ZpfZPczEqwRwSKeUt0sCzIbRAMrFmlESWPugD6vqhUZrHUIn3VIy3ZomwMNHBoiOMuh06
C+y9y0ApWTBH1Ls0DJI8crVsKd1YKj4PkXyUw+fQPjX6k9NanrwqlITS8zi3h7KeAdn1Xl34hvTJ
GqNDGyluCyYktfd+31U1mvIvZUJ0GflpYJbUze8TbRbJ1NPDQFF+x3zEtDkq3YfsoDeRX8oLvjgU
wzTeNqV7rtq9L7sNjtbRAfthBLQWbowtBF8VGP5oXR4GBZQ3t0ok2Y1DcycCuzlHRDfpHaxn8Mop
QFJiq0ZSmDhjbP6jWQAOUvUc/pZCT5OCJOxejWg8GpFyRHQY39w9tPc2vWSS2I9oWJNRmUKMfJPC
xJVK84dQNrD10o3k4ihDJO/grNw/JXvDbK5szQzjyB5mKVCT2RXGSap/KdjW3R/kqpaxTmblLuCC
QDZL0Hm5n7sc54gsdKSgtbOTOg4uYrvmCPzA+N4OCIPnXejZtfDyOd95ca/YDOvQq5MSiSC0ADjX
l0MXqZAgoKTRS6igy2f5km6dGd0w34eKQDq5dRfN+CfXhk9SL97jwPrviL6x0AnRpke1NClgv09y
z54/3l+Tq+D77YcB66KAz+LQI778YTEl8sxsiuhl6A7Ij+De4WmIADXVMTceLLju0ISi8mOByTg+
AQL9R7X6uJoI4cLmK8VZAZXbp5/T6uA4H/v2qKbloZ7OaTpQh269pH60O33HzO76TSJdIMnkVWQt
rxRMgKOlWqjW/GbpOIPnZiRaX32CpGNqebbM0tU2RCqI0vdX6/pdWgde5XIIK2hfbxcrTnUDBnf0
4iTqy2iN7oyYBKaMh6yIH/52qLc+LyJsKiV+gLeX3yVXrEjJsRp+aULb9oWVHjtdWQ5R+QOix/Gv
x2JGQHwhXK6V4E2PMqdyoRT6kmONBSyB/t45KsNHen0r93Jnw11/O1RU/hhrU1K31LxuIDVhdT7n
K4M9HP1qnn0HKYJjGdvfUklfjrGcJQ+RnHbn/2GiDsEaeGLaM9vAtwnZTlQu8hcpfZajo1k9523i
O/1eF+tGxAaidy2WKZA2QPVt7jOq2W3hFGnxQm7m9RE6vu3nWv8PhYfDQqc3H9wxPjWl5BuVtROW
Xj9LBp4Rb3SZNafe6nxr9pSHjsAcl18mPiHqqzwVRqZ9uL+S2woTCQ8q+uQ8MGUQDd6ygBqkNmxr
wkHWGMLkcaJD5wGvrQEUTWrC5GTtc0EdESf7tg13tuutsVe9ZM4f/j90JDdHA3WscpIwPA0RCxyx
/9KbzIsldGqQrMpU7UOt1d/+frqAiSlrsXdWA6nLIRulVyWn1zCtxV05Wdiz2slKv7HOx6wTUJG/
3B/vOkMDs0LHFQIP5x+R/cvxbHWuSm0yipdygPhO2WOMI8mvq2ks37dTlaonJ7OX9gzaKLN/3R/7
1gZa5a6wkmX3UkG8HFvMVd503YJrbQGPcJkF3VNNL/2/H2UFoUIx4kKAMnE5ioq3GZgkGaNxURbc
bbLyzqmVeacceSN8ArsCsBauIqBz3orLYaJilItMhMULnUXXMmJPjFCnhrMMhyCOp6NkRAdhunFh
f5LCPsjtvcjmRhAN9wdwL0Hqqju83a2yRYvBMWbsXaFpuLKZimNjFS+yVfxUjT48IroUu1llcR1N
IvRKfflpNeKctvJ8DLGQOJUif0UcrPAykjF3xSh6kVD7g6UV+jGh9fr3Lw/oGErwJOqgvbccxmbB
4z5DYudFONIRYah3Ey98175vdxWZb70FCNxzjKG0Ac3c7IFGdjKn0delaY+m8tidokMyPqaw+g54
097fb+uNe5lSGjAs7JUfjL4MOIbLjQCXSu1leShe1D7MvuAcHPq4jE7vx9zR2XmGurPzbp1gsmXO
MNJBKuqKl+NZveaUZsEpkvPfjpO5YH8KHvPxsYz2nIrfHECv5gZ8l3SNXPZKL8FE+RK0usQ6Ytf3
IRsQsFEjRT4bkVM8x/D1/UFAZ5MLqT04hcQtjYquD94sPaVmWx01rXCeifRTD8Cx5lljMvh51Eof
iiiCbK909nl2hOV3XWw8RUaTnWjfvouaWjroaVmfxlSLHmVtBI4vmuG3bscz6WmVe/htNsisau3D
rHYkupVlH6nqhVAnM7Hztt96FSjBwW7nPiGU3XzgIQfPSkkRb0Zp+U3w/xrLoaso2ZEz5Old5M0y
mN7/YVPR+l15NCh2buvjhWSHaju15QtKAU+tMmP086zHZWCJ7/cHut5N3GDcx+SakFPZv5e7KRMi
kbAGwmKboAlL+ELJfcHlkS3Wu2JYXu+Pdn0uedSReoUjRMkH1Z/L0cKFnNIx6/JFM/8drPPKECpa
tx3/o0f5E1j1j7il3x/xDWN+uYUZEv0wwA9gZLGxuRwymkQyygpmKEaM+xmQ5VlUbiYlzi+BGNLi
VtBrSdQ0p608ag5wCEac2N5p8VR9lbPK+KwiTjS71lAvvWtVpta7tZxpD4so1e9VH9afnNhofkag
SAZfLooIGqRRGz86HD2POgDOnQnd+mBQA0DdvOFVts/bEJUNuLixfJEEHK5adqmHg1ObXzN79Iw+
3VMlvfXJyOLo9bGE/G9z3Uxx1GWkXhVgCvNhhpsdROV8zPGXjUP57GgZNM89r9nrE8elCS4UKTY8
Izhzl99sHky8xOeofDGRDKudY2n+aOzqEVhCF8cHh2T6/ia5EVUz4Mo6h7uygjc3UbVdqIkFQhtL
dlkS9CLQB/hWANB/jMY6/AzfxR68QsvsTzFoc5MYLaccOg0V8nCxMYF5vv97bs4fMQ8OCNQv6AWX
81+W3KHO35Q8KVnm6SldwrgcMFQcspIWolN9iHTUvbDDdXZGXu+y7WmhJku2gqXjGgdfjtzTJZHl
jANqT7o/mJKXZSctlv86zWaZCfRpRLF0vCuXo4TKhENgOJcvo3JGTcHN048DrZ6xWjxLHuGFZAfK
GjuA/Ovocx0U5QzkjoBCbQtOqpMNuTwv3D0jOiX6O7Ljncjz1uIhVbjyH2G2U9u8nFZTRk4YOat9
PCIRFbFfFuS7rf9b519b0doADIAGblPq2AoVjZitfInwQM7gWDTSxyn8FIJEipaP9/fhdWizKiSg
WbSSKEjhNzGuiKZGmyeNJdPywzLoBLi9p5XLQR26PcXA9Ztvdx54MFS4SB/Xc7hZvGRuRbwa0mdS
9RRGn+T6s6y7eoSPC6HNz9n+0Tl7qm63tgToNDYhHEBsNTZjQjvuQENiEE4nMzx2lrH4KeIgx/ur
eKM6SGEQMUSOFLIHxOyXU5sH6IWa2lUvSlzjrkLX+H1cNl44v5ZnzOD92jbcbC+CuLUZ4XVyhCGf
8NxurrRBE5m1qPCndeupLl5z47GV96oRt+6pP8fYvA3UccohHjCQ79IZ4dqHpYYMj6Y48nEahMad
3Xhr5/852vpr/kCDIpPbWlobYWtm5Ic+U73Sql2t/pJ24mxoe1Yrt/YG8BrAQqjE8zZsDrM89mkq
DeR3hgFYJBXEeciz73Xgbpww+HGIBzsEKcDpNnPKJ6URS5nVL5FZlodusbQG6HuvnuapSM4l8lQ7
i3hjWsyJ7BiCIdyVLSVvcdK8LvO+fsGSJD5G9L1d1H7+0i6a/g79KODDa95gg2LYHKzJtpN0tvFT
0Sc1fDf0SDXZtWT5Owfrxo5YufSQ+FHGYaTNMBKg9gyngtVVhars+FpP8XMmv+rtSIJbv8/pPAtt
flj/iwbXQUPdJMa+BgcKtyqGI6V8P4z1nTLZG5Ds4iajykg1h3ofPwoq/OabkncORsecXwarn77n
c5akXp3CdPbHWa/OotES2etpC6S+lmSSP6SGedI1KHS+0heN4WIFb/3MwEb8FHOIM0jUCNVlF7ad
N6ez/gE5sRaOQuvEhxC7Ieugi3icvKaFxUzw2QgIEogG/5J6VY+OEmRy06PxOf5Oe3uajrkZjv3H
qjTFeG7rNtPcBv2izrVGR00OkTWslcsyzPhjNJvgKWpEd3e+3HrlXa0RJTbK3Wz6K7MuNXPq0alj
kyi20R7Mon4I5YKqdzfKDyWoRs9ahDW7SRx3qtu1aJAMjrwaC47Js42pwI5+y3UAyKu9spGA3ACs
o2xyebfg3kQuCurmhc8k3CrXHqpC+JpzUnIN+droEfHq4wLZK8rSD8sY7gREV5f12/AUu0gvQcRu
hY6TMlfs3srNl7GLjmVjKuQpiReHVbIT6V7d2OtAVA1WP086b1tdgaZJ+3RYavOlskvAMGjO5C0Z
ROG2AtK9eB7DnTO6M6C1OaJO42jAvCrzBaaH26Pn6aAJ3NW+Yuiulf2WnC87O2uNSTY7iwcdBDaQ
cx7bbdspsa1YjDKnD2D4cOCmqp60RP/P0sPrgEyAeWNSLfpr18BYGEqtOtbjaJ6k1fnn/i+59U1B
bfNRuQsZZ7OlsNvWB3yzAJO1it87J105UKzb+Z63BwH6wkclqN2GFgRohYmopPkiADZ2dDjpiXPv
7xzXvVE2WUHhULKJwpJRukdBUdMqT7qxEwBebxS2PoVwGoXUO/jj5QlE4BVth0rXXkIoo3ABVeUc
Zg9om3la/kVJ7J19+daRudwnnDToJXRR1tOwLXzEMo49rZHqL4RQhQcOeEGZejbkQ5F8ULP3s/5d
Vr/IlKhlvfQEdat2mI84WQeRDn0o33sxb03/j5+zTYmEGU1a1PFzNO1ZD5H5NJ+F80Woxyl9Gsud
Hst1RApMiaADGMFqd8FqXy42ez9LLUOysACXzecpKy03qoFDhkRzR9Cm7YtaRLwFPCkfBqOevQbX
8+P983EVifAb8GBC44QuIIJ2m8KMqsUZyFDLesl5H+l0+Vnx7e9HoAPAGwwWDQmwdc3/CBjtVcrK
WTr7pZYl3cs47L6c13vuMDe+HCUK4KXUY9Bo2l6pXdX1FWa3XKn9eJS03wCAn6Uk0B8wvvRJ0//6
WqEiQgcF4AZQN22r6TMkGLcOUsay2fKjoVJCL/Fr1Stzz5H2+tDT5SNx4d8gZ8HQXq4eRsy1omJq
gGPw/5F2prtxI8u2fiICnIe/ZA0qDUXJkjz9ISzb4jzPfPr7URv3bBWrUITP6W7ABoRWMDMjMyMj
VqzV3WV1E1KfD58kz1rZiWchMNj/z3aWG1+uKVSI2In7yTZhQonDr4CRt8WafvaFS362BOSE4gN/
+yjpfPKHEBc3u5mIKONQ2Jltrdii7yd2CxZ54yWecOiaybuBlBhmM28Qdm2baRw/mbm97phnPAo8
p1Vk9HhfaMochC9uRRGiScHwPQRvR8HukV1L06+BvM1S9cWj3bTcG9OmLAY30rLnYhheqA/OgNck
Lle+5Cy7N3eGcVnOoQeH4LIpQvdLELG1bB15o1BPlrL6UCZGfzMqWbwl8O5oPvWkXdn4xsEbZelw
fSIumacRHOZfVkQhzXDqY4FeFpGVYV7oLShV/XpTGISBWWSgJW8dJsjG9QztWm1l2GcPhw9cFUcg
ic0ZgbY4/+oqF7UI1pJj+6uMbRAo3t2g2ulKxuni6JjT/29lcW2GbP7Qn62IT6LTPbavXeRQJ/lb
rtVp5q24uMuAif3X0HzUfnJsiH4aNZ0wpOQ2qcKvyd/ry3Q+XRQHeAaTwABiC7XP6e+PuJhp99Da
ozq6XvhdIykZTn/N7OBpK4+n8ylTyc9BbQP0DTKmJfDOG4UYBrFqOE4WdLpCi47K4AjeN1KsZa+S
+xQcuLNXwpvzEwijM3ILvTtE4JdNLWOvBL3my8NR0r6AFyP6gOX/MdPHlWDtwjTyFp5toVkER+P8
80/LVLcisliBMRxLui9h+7FbM6NNH2i+9CyF5UpA9XGInHqFSm6LRCcJT+rTy3I79FleTKliPHYb
TtMfZmkPJme4U6p2q9qx7sBLY+9/vD6336q9cJv8BIXf7MNdMNjF3+Fv8VTcZs7ay+/cVfkoHAla
FPJ8Z2mVwhfb2uuj8UiD0n0PoqMQEKbK1qjWL001uUv6eVQqJWfvucGMKoHS5Hisa7rX+8cgALuf
2Q3c2/9OHTC/9z8bW9xgrUkDBsIt49GYAtzTEfNqY4n+g5Kk75n6q6rvO6G4z4ubUFjxqEuzSdAx
c2jM8L9lG7EoiGrnxc14DPRDaAiHLLZ1EEj/vPvBUvzXyGL3T1lOD7FYjkeyt3tDDe2kH+/aez/Y
TsLaul3YiqCv+Y982Nz3vQjZBvoaLSOupqMSAXoNfyi17Ijim6GsBB0XImB4M4gC0BwBrQVM5HQv
Vgb7LtPb6ShUtEcYe/O72NDPtsmJ8aEX32bJStx2DhiBUPuzxcVdF/dyDEcIFo122plq/qV9nCBj
c8hHoZ085PeDWdxkgy13K5Y/HoGLg2Bm1wfrD/Xu+SORXpw2FOV+On7//hDau4enu9z+6Ya2a9mp
Xdqh/TBsCPHtwCkdf3uIt/H8FzvYvb2Vdm1LNr1S28cv3+5f8u+OaXfbH579GtijLdvVngf0PtiS
17bDjWw/3bDdNsbmeWt/2d/f374/3QX2+5/36x750d94bUSLm7WyzMGoe0ak2bnt7u7uup28HbcA
iB1rhzzKHTAX19p69/rG+lnfw7apOaHbPDk3vX0L9N2+UeyVy/7y+n6a5cUlHMXVoOv+/E2ul6Xb
qtinpLJ25Pb1+Ff1BCyvnr6shRjzL11MBMpG6tzUCo/AWfwG63w/lhIScVFETjwUtnERr1zJH3tu
aQM2CvqYgeXRJrIYGG2mYuxpuXiU7Nx5Q1SIf9H1cxL72+uvwBbto/plZX0vHAN0Bv7X5Hzufbop
01Dtpt7CpKr80J34JtkITmOnzsv32WF/wsNh17v0u8IUH51386gcwOvZ+raFtlHcwc+h5zZ3i7z7
0a9xql6IUE4+bXHYS2MUh4bEp4mJstWEgmcfqu9h1dTEKeG2HsOjUsObooorx/DFOQGWjNKTQtvH
Ej0lUfWXRqUSj0bXPnb5TZYeavMtVtsf1yf/fIAfIo70gs7HIzoAp3MP7LIaq8iXjrD+1s29VXR2
WqD4vRnlzskkZWvUf65bvHAY08usKEjCcEbSXrXYzumkJo0U69IRdjZ1Su2olhw5eu8TOLyyO729
jbv+AM3044rdeSinnj33UNOjQxZ6pshceLaitSbvZk06ZveCeTOpEgl55FfG37Dr0wHbZM+lnm0l
Y3vd7nlwMpsl/gEwRnFuWZqLkpazujWlY1Tz8ojvYuFng8Zy6IbCSgbkPDdxamkRcXaF3EjRYLCW
TWS3v0T/RRa/ZmW8CW49mDmvD+vyMoKFIxoCtUQH26nniJ3RwGPOuOpxO7kWkQKcMZ6G1GgkwQLq
QYX1x+eavW720hiZLwrUlI5VntWnVkML7jVNzeSjadDTae2C5tFAOtdz2vCXIK5M6KUx4qLU3mdF
EDhyFidTJYbxFJm5fEzpwOz7TVjbKk2VpblNuUnLB6GL7QQZretjPN/7c7//zFpEYlThCj8dY9EE
+jhFiXwsxQdwpm1cb7PxxW/7lXjywlxiZx4eERFV48XhVnqJEpZ6JR+HonbM/FeAJmEUFqDvOPAt
7RbZlesDO5M0IwNyYnGxekk2dJNm1KxeHttxgvRHbmfdd4A1guKUQ7nvhI1aW+iDGjaZPlsILHpF
Njl/bYbftVbeeda+Se2+RLcJN6tDY5/5+j6RDUdTaHIJdte/+KIHgPLkuJiJJfG607XIo1Ru9baU
j4WwizyyB1G1yXYA0qUSZtPS9gza/Ne4fC/krmCBIVQlR8JRCTTq1GowSgWolg6/C7Q/6JQ5gxVu
RWVT8EYW//B4RUOgslsDivrUurk+5Pl3L45JrgS8nfIYDQ7LflRJq/qprVqZoNzUoBCq893kJfHK
xF64d5B8I0CFAw2+G2tx7/RVOZlp4OEJUfbsDdOxnBQnD9uNoGdQI4gsp0I2vF45jC/N7MxATUoO
CCTLuVhPPaj6SiBTfsy731CT9lgYBbTubYWo2LTDzFb+1oK8uT6nF83OfFMf2wzEkLxY0K6Ui7oS
qD/Qoz1Wu1oYN4Oe2uZw0KXvRVy86sJODu+hm1yJVC8t52fLi9s2p4UiNmJfO+ZDWdH/3xO5NKiQ
XR/gpeXkGoApBJU3tHEX06okoZJFXqAdI48KfEzjfvM+lgcBcQS/67b9UxkZ++smL21N4C4ze6BF
jAaq53ROxUmjSsyWPfq1LW6b8VmGd7aM9n3+KibGrp9iW1qJIc4nk8cjwdycjp/5ZheTOcKCIKDl
Mh0TOVK2bRvqh1owqsP1kV2yAhaF0GgmezzbgWOgTkoeFNNRnojvxxBpOEjj/1VginiEa5SUCcUF
+juWkV/lIf8Ql+V01IUp3ZkhZF3moIQrp8n5XXZqZeH4eWrpgF14J3Xohd8b6KNtkXwlupdN4WB5
ar8ydxfscW+ScgIlQq/kEjA7WJOceHEsHb1I0X/mmjXupM4kPNC8oLJBFUUrW3sOAU6PS+LYD2bT
/0S0i4NslgCteJYRdAGTocnCawIaLuFxFPKy6Va22byNTo3B2G8iOU1LNdtsWQ4KsgGkKNqVxyoV
bWPk1T7wLo++aP7fybxTopUtdj6Zp+YWu3oohT61wIYDcYwcLRkdNpxTa6/VvwMyTg3Nx8unF6BM
5UltfNEAvpb/TorkPgijyW5lWzYCWzDuBEGbqaNbV/V+9IiwXd9vc9RxNqtzPQQqC55aSyIfwyx0
KybOPab0z/8Z/YP+o0j+xpBGXrdzvq/JrM3NX7Rf04u19M2kDoNSQMv1OFX+W0p/DBedl67ccOf+
iBFaPcFC8HonA306lRKKooOZp+bRStLQAdjLmKg10xrU9P+b8XwytYjm9DQz9QIiKsrHZmYbapFt
wwEu6v/FrH2ysnDC3p+iLh8ZkOmlu6aZkL1do4m75ACf52zhftD811nnszCpscmEInNSkACt8WLq
CbxM0ev1AV3aVZ+sLcuBMx1QrntMm6Ql9c5qvXbjT83zaPn3cTVOK/5woTCAQ1CzhqeCtOAZ3aw6
1VXYKaV5HMdsI8OP6DX1Q21JWzEyN1N3azXtHg3Ugyq3jngbj4kdttJeytufVuR9L77EnfHXij1b
mfaKxOOHUmEQS26q6PbobQwoz/CC/UgzTq7aXdwRkn65PmHnyzP7sUw6isCCG3Fxh0xVCN88aDo4
LIcJ7Cx3u7xpho3qHTLVXDtjL6T2TIM7kRolcSkP9oVbq0NSWBpNHwTf3yLrhg70NEeeS7CDCnLc
sB0db2jeFeExSGW7TYV/JoSgq3gmByaoIdSgoHO6g2thhpwLhXLsYJvdUCNXbDUS17BhF8InOi5M
bBE7zOz5i1jGLwWBHr1QP5ZKYWc1osdb3nzGV3Roq5fezYJq5Zg993vqYLDJmbCYQKf+0X726ZC3
cjq+fK8CItUhDSGY5bciJekkxj+E0upWwt5zKiVg+TwtYJ2g8s4sLo4NtY0h1Ap1MIexvC2zicq+
nO0BfvG+teQ3wJMRkucmJEtdckg99kXTxHuNWpgXHhS5UCBKSapbVerG27HS3q679AVAEl0DiOEQ
eYGeJZ48XWSzlWiq8wLj6JvSXS/o91XjPcOgYOfWV5lnEJrsG71ub7w62cFTnKr3mnJbS+ZW6lx5
DT3+Ebee3oDz18yNwiDgZ5TQ6df0wtBbngfMRP46EFiYUCH8sCBPd2g11dq38LfUO9aj0d5cn4Wz
jQ11IrAs5pvbFYqYxbnb6rFcwyVmHacu247Bd6TtHSF/NKYX6K+vmzp391Nby1O3BMZJOQZbCuR6
X733yh3yTb0J5H1p2mstRrNzncznbIy2Lcr9IE9AfZzOJ00UappFDcYUfVvnz6hg2AKi6wm1lfz7
WgL9bGMtrC2ufEXq/ILT2zpm+nsz1jYdnjAi/JhVgK9P4llsgSEETmnpnfv28dvTYUmVPgqJFXjH
RB/tkmtYDn5a7RoL2qXhzFkvLDBzmDm1ovd+hPZE6B0NeRNbG6D4aXBnFivBy0WHAB0LquqDA3sJ
+a8YXp8YmJlAGzxNN01l+6kTUdLqEsd//veZI6MHwAqEOKiKhaeLUatGhRB5PEsq6HU2UvampCtn
yjz7C6ejSZ3xgLGeW7oW72GZ/g9dLHzhqOlpvem1XLCVXk4P10fywVFwZmYGh8iQJYHjWSxPEyVq
3AaJcPReq0fpRZUoejnt38m3x3F3q3/Rui0NwfDar9idP39hF4QvWb8PNDMEIwu3MLRKyBRROIrV
fUSFf9Q0u45/In/dNZmtehu5AIAnrbj8+RHFG9LkoOaBTSPFkp0dXTsh1ArFd+lyt7vpj9XUdte+
GdJ3pMpWbJ2fGtRfyPlyYDC5+MrpCMuoi2IhmwK3z/4OofRitg9i3G5A40HnqG76NW3kD+Dn6ZRi
i2wY/zdAeDoATw22VVBXE6Jdrsr5lNa/WicWXTTXaMKCWGW6b7TfPaSUbfuFbilEaekeEZo7uMb2
4Vwm+o7sklFAY26xYSqqKGsEPRcmH9gjCZ45GuO9u3C1aZx0zwr70DW9+7jwSZBpO6H+W3jfESxd
OQ/OGGeJuMjw4ld09rN9lu1vnUaJ2UPGw8265yj74fWv03g/Qhjt6fW2l/DoP6Vgh7w/aEjPfmeV
K0PHqX7rCgWqqUm0FURomrm/wl9DZJ/vbKJB/H6m4uXGUBeOITZ0XI2pErlSCFy6zsicJ4Nnreyw
M80EZgAXR+aGSgcQ82Wuexo9Er2QoLiazGZumk0ixof5FVlAzucLj01eHtpC3BjfvCG3yaTIAQgU
cLapT+ku+UY/tCPwvhiL7Rjtmg8w9wCfkrZJw7V9OR+YC9cFOT5Ld8CMAOfUIn4CtekZwSjGbhs4
dfas5tWunPUc9LdW7m+8FLmnlYPvgjOCv+UhSuGJeuyytyHIZCmZDDN2K+s2qF6k9jH0b5v6HlD+
yjlw/gKh7jP/A1gREVsCidN9CZt4Ccmzl7lB3u2ATdthPNoVI+1lzS78yiWJgBt6m3j8KnnZQzl0
/zxY5hbyA0pQoLbpIjn9gjaMjaL3Su0oCJYTjoAtaujMqHrIyd5cQaycTyy0vXO9iz6q+V2wWEpf
H+NKNkPurUxrdmEqADYZNPneyyU6udRaddV2VSDkslFYN4kAQFKcSVMnwZSGZiwcw0JCDkQNetPJ
LF/aTgnIf3Gsa6ehnenr9Uvs/IQHBEeuFWgF2/lsh0m53kmFPAhkgMxqcrIi1HSH57tZccLntWfX
o2dRPQ3FWtyC90rXVHgvuBZkpvQ8kUQEBYyg0OnCkp9KVamf+ALPD3J7SGCAAfgb3GeUBpwuY6N2
SZptBOh87SyN4Y3VqxtCWXmvNbChXZ+P84DSBICJdAJ4RcqQy0daH4RZZphi4gbiIG0zQR4cbAIJ
KNq1+OGCKZKmtMcCOiDnvez5ynoy3FVgxW49KMomnrGlQ0WrWzmMawSB51w9jAlWK4DW6AFwqM7O
9+mlmwuATMM2St0C/ciGnjKzrGGQrZzuTidW4dyQh1f28T2HSDdussq4aZJ0X9Q7Q8vtqhp2Y1q+
1XQNyyt77fylN2viEFvAekfoezbjktIlQdCkqSt6FmLYXPXSvhvTjVfQB/NTqlrH0HYKyoXNvjHu
klT45xWH9c6c21FRgOJ8WWx2Tle1kXMjdT3xVs1U9lyySddKQ2ebmwYTyFLhsDFnlfOP0P/T/Ptq
yx5A/Iq4Rr0NVNlp6ycLWppWc6lA76778PlDYmFtMSRNFdrWH/3cnczuYJa9LXqHYti8RvCdQmCj
HWVlLVI8D8JnmxBCzQ8kFtFY2CQcqztrqHK3hq3GDqQu30Zy9kSf6a9KHesdl1V4F3UhDPNtOm6U
sY5uIYCAkVm08k3hRcKvIBPW6taX5p0sOixc8N9BW7K4t/xOGZuxG3OXyhleFBo0iTedQc9D9DPo
k3I7qeuUmDKb6SQSYCp4jkCiSsKMIH1htDIjve5rPXezHoEmrVblg6/SK172qU8qq/ZvTN/n9hIE
YaPHqXeHiv2PXDLKQ1825vuKM8wh6dnXkEaZQVtQui4fr6LZ9zQ8yrmrPRs3yl1UkFayO3t4V+By
t8ND3tj0Xq4Bac/ry/MkMHiddB6lyY9s2CePL0SI4o1Szd1hym9KSbf9p2osNnVX2xZSjLF+21qI
mW0QrLs+4ItLPr+P4IsRUdxa3CdWOEJsMvmFK7bNa92O0dYrYcGQtUndR5loQIw6ZW/XbZ4d5QwW
9kV2OIlQ86x/VhPAzAnTlLshmWGasCIkRotWcCo6wLbXTZ1F3rMpCszA8Ij9eIScnuT6NNbEWlLh
Gt5PRX7Vrdfrv/8sIFj8/sU+loRA07NILVzZ2HhfowYdC7sqnSzZ4yjXTc37YOGZdMfNDUC8Mim3
LVYqQS098hKjcOP34lA8xrFtbsrWaV8C9f9oaV6/T87YS+iDJZZSuJrlGuYh7zZN7Az1l/FZ0DZS
s3L+XvDAk3HNO/KTtVCe9D6Zx6Umz1q4lbSn4JefvqwmIC4s1dz4R4TEjT7/eWqnREgu1syRpULW
Hs7d/r0kYhL9Z6hInXgoN9eX64LnnZibh/1pWKYljASBmJtQlI1e2jUowyV3ALUHjAbaAoIw5fT3
W4JpZiGpfzeRK1uoX/TxNvbevfIglY6OPnQHF8v1EZ3HHqQ1eM7zwiS9B2X6wiRMjV3jxzg7rctT
8RAiyQOv0j3J5j/eC1QiuXmIYCBYa/i5NJOoJ8G4SaoPPsyFWZmkJQ2HOIiZ3QWCv1URs7s+sjUL
888/rVUdiBDGmVigo1DYprEP59hIEv+6lUsO+B8iIFAbRG+Ls4JoCViLghW4JqWXRD0oNT2CN9G4
b9uVPTX78vKsoBSuQ9hO/ERK6nRAepSMVhzmpevruwDK+eRJTjN7MFZAzpfm7bOZxcp0sN7ldT2b
wRGa7DaQb65P2SUDtF7RWQKHEjrW85R+Wpih0ceCB0/pmmbtSOlDth7rz1OxmCp2EGgMk1ckaKPF
sZAgtqqRp6pco71FCoVeK/3Qb2JCfMXYieGjJN90ozNshxurfg0DdSvbUWz3TtVuNGlHWSVda7q6
sHgnX7Q8ObKoTOvBoMAhNDdiLM6+aGfBeyf+cz2APBm0Cwwfbgn6Ohd+7ws5gZ5k1O6wi8zXpL8v
1mqGFw73EwuLqyRK2wYZEywo/eiI3btu3oXEs1LkI13zdN1Z5t+1WEmaU3mWU6KEG3EpOTWIelIW
adG4LQIrDrnGgHdDlNwkERiKfzeFU9LFCdkQ5dBFWNHrHZFjUDfu1EuOKj9IEYmHcX/dyAU/gIpi
jsSp+rOJF86P3dGcjKZxU8ix4xQ2nDj+ZeTjbdkXK1HgeVphzphas4wR2SryqIuzKeprjlhUKFyE
uu6kej8aOL/6rBjPBq2HqRrtYmjAPUG9qQV9HyRrXM7nY4VfgOw8TYCAOuG4PN3oKtTUiImUtcuH
gMf9m8gvnrAZEKy/PqfnPsK7GWTuByUrLr/wR1Q4wgjF59qVBKQoshxCbnkv5GsZwPOjHmQeAyL7
NyutL8l+G5Qa5KybGjdTI7uXXvLooE/OqKAPMWa0dB6uj+qCOTJgtI2Cp+efZR12aBSl6WOlIaDW
vwrtDpBeVzti+1I5UymulWLP9zS8fP+1dlaJHYD7BpHUuOW7/wSpvxHsXrskWYs25iU/3c6nZhYu
KUFAjWbI2Lh69nuM6Io17qryh4TYpbcJQ0INT7Wb6M/1mbzghwoyG+Sy+IM9MY/904XT5/VgCana
uOoeJqEv7f0aeOg8bGNUnwwsNjWMnVYbRxiANMzRHcnWN8o+34S76+O44OcnZubP+DQOL06qtEIV
2Q0RyVW7uzkX5RUrm+mCI8wYbF7KELLQBb4Yi5SkRTHmXuMmBfQZkM30JEC9DHT/k2cUK6f7hZWZ
RVbQnASDQvpnYazpyPOaYd+6Y5T9meBbigDFVZO00fq1N/GFQBcytA9YLQiiOTtxOnvNKOq96sut
Gxz8Y3Hofou3aEzvm9v4vnn3vncr83ghA3Vqb3EqiaknDJEotW6zaw5EHi/qodjSr3aA3/af/eJk
ZPMsf/ILqRejolFELKmvll++TVb8c/D/HY9C9gicFzlyElzkahdmWk1PcsKY1u2jBy9yNcV/rrSt
INzq1bveQ93jU3K0pJtoSiGVz79k/s31cX509ixOD1K3MwU09yd6bIsvmEQPDuw2b13LTCACtntR
sQP/Ts53nvY4TZspyZzKsMcAEuzHhhxcYd2v4VJnl7z2DYvDRJZzb5yGruUWIFXb3LdKcm829U1d
lXTHTD8mcU1f5sK2h4lBJ5kGKoeLYHFm5q1c96C1W1ceb4Lxb1YEdpHvVqb2wsF8YmTxuOgy+PPN
eGjdpL/rDBCWkjNokMGIX5Rhn/iHSv8WPl+3Oa/W2UwCusWnAISdBem5HKV6Cg8tbhs6CuqciPtl
3zxtrbxy0Q7kwvBIko0E6nu6PSbdCtJEV1o3jKxfPRKKZiC8pdG3UV1jkLp4xiCa8T+mFmdMOxlJ
D2q6dYsdYUGzaUy7qHZ5vmt7O0g2tAdVzWb4sSZ9ciHSY2vqytyyA1AVRZfFELtImsSCIVpRfh/G
D02bbUsIOyjlbMDTbPuJcjjfIHUeZGvDq5jV7vXFnEd2tpifvmDhP0I9VHqIeKqbdNVjJDevWrC2
jhf3wScTi3VsI9PqMyBVLloL21oKbKu7V/WVcXwE4NcGsljCtC1HGCGxotyEP2sY7v+8BZIdbmWI
5ks7BYh0190kpI/Jon6nJF/fFH/zt2xwdPon0LikBjw40d9VHMraBC+uE8ULwtxvca1RzjadtDX6
tfm97L3QZtLiBqAX3YZTL5LgBzQQhUO4XbbVmBbzIdhUh9/ysGs7O/oVH+Qv153m4s78ZHD++aeL
K1RgOwr1eUy3yWHYiU6vrLzpzqt+86X1ycTiuG77UEQT2ZqvDPUlKR9CH8oXB8HBorkldX/QEv02
Cx2Vvih6pY6xqd37um9rQ30QC+r6amerwmhrCD+a/Uqm5ULYePJti+gnKYnnepPhl9uiKUlPPOlP
UvxK/6Q96I9jJa+8KC4eE6B9SbkYAFYkceHbQR23tSL4nds2X8QRYIwVPnjhjNCSH6bhS0bifiIH
mIr1vtLEmyEo1kg/Lq048QOwVvo6CFoWT0Id7rdRl6feFfrKVvx9Lfe2Uv1W15RZLp0Vs1Qr8jA0
HGlLHGFWQwEUW1JPlEKahdT621SOK2HXpUgAMUeYX2BKmnn8Tr1XQUelko1ocMup3EbivSFvh+Zx
GLxNMWzXhJQv+QptwbSd8kijpLY4X1OrFTxZTwdXiDunD6K9Rn8uJ3rZZHddZNglLPHiuLm+Py+9
BT4bXZy4lUAZPknjgdfa3yDeGQaYqu96fuDhdt3QR51jceoSVCJSNqMJgX4uPLPvYNTPdSwZue9U
Ye1kZnXTis0L7fMbL35Tsx9ZY5dh7Ya0vqLKvdelH0X4Kxe6n3po7idI3PQq2w5S4hSKtysR2G2f
mxJhHTFdi+wvODEYcZIBIHEM4+wlIWlBgKYPa5GKN22+0b8jEekPW2tMnDR5a7bp75Ae+L9w1g3e
76C0u5XEzjwZy8n6bH9xTsOBPdSAzvCFSD6UhvBsDvlaqD0775kN+EZEjk8KVMsMqlGFUqKV5eBO
XAIolP40laOuNQ9p7gaTadf0e+XtO3D5rTFpaxM8O/PSOKTwc8EauDbZuNOdlbRaqypeP7pJa/WO
bI43IgqqdJIr3osQdm+iAnmV3wj7sJTLbSCih90a0WaYpH5lHi7scQ1SJ+DiZN3J8y9uqE7g1dOk
EV+iij/K/K9otY8oEzu9QOfbT9Faa5C4cG6BdqRKT22EtM/y9Q0Bsqb2TTdSeiwcyR9u1GLbGb0z
BIk9BRCj+rdA+8biV6p+q0rLrX61vnebRGvMZeetEAwZuDfyBnNV8kxzxMxqM/HraXSbzI3ggmsD
W1bujG5vGtux2XWGtS/goIKB/DD39IrhToSbVvqbaf6Kt1+6tWgeBTdCDR3lKnFx9HWmbPitOI5u
nd+1BbFVsbE6ewJ4eZS7rfEwmd8Nf41x55ILUrehekA8D2Rgscc8YRohhUwnt0CWdUA5OGjRykHp
aaJUALjSJMEo27E/2QVi8J5hrSXkLqwADRgzTxsirazAMo+vh/lQGZoyuWX0DV7T+/oXU3RXRlbp
lD1MUV7hCKJTjDbtMpVw47fQRPl/uiz7E8Rv14/n8wMH1kHyx7Cesg60zJ7uR1MZUTiXxcltB+C0
ejkdYBZZqwien6qnRhaRmhRnWoD8w+QmzW0Oc1NBhWu7SoZ9yQpYdYgj4Jrh0l5caUHXa0rVVKKr
Rb6TG7INwc170r38+4TR6sy6gRHmvp6PlU+BrRmhH6oJpejq43jXy0ZoK6n5dN3GhQQTbe/cmrw3
6duylvtCqIBQ0hMpukF76w03iKyFwkMTHROvppKrbBTLdwJ1rS34ki+gp0eFGiDdnA8/HZpcRAj1
eFhFBnO04aSMtwZA8ZW4/dIyQRIL2QXdYjNf46mVIDa0hJNJdHN+fxV7e+B7zwh6/yqCcHt9Hi8O
6JOpxYAmK0vEJtFEV1KnbTc+IGewMpg1C/PPP3sD+sdKWapYEEeghWVuW0qyEtufXxzkUD6A8lSu
8LlFYB1EoWxUWirOmJgYMT+xfMilaWUgFxBNs5X/tDHTDbmMCsK8S9vCYPdkHVR1Fm+i1lZu5U12
2zxkP4sVc+fzRkpKJaUBJxWInyXOxwjqTmJQsuujy9BU+wRV4utrfz5r/GriDDKaoC2AoZ6ujFUL
Qh3VieKKE1i9pNr2dPil4LOumzn3ZiIpHlxzwZsbbFmAGCpStHkzqe5YwLAjHhq6mybtNozX8LQX
DHEW0G8080fwLFmcoYaQyl0fS6qbNeUu0sPHwjPflZpekib9dn1MFxaHRxyCcFDE0qiyrJbyfstS
ZFMMl5vSDsSfBQfpdQsXvA0AG5hoyofUfhETOF2dZlS1bGpy0zXA6aX3TTk+1Z7Eqd1bdh21GU0g
wi8t7EFcDA8W+kErH3A+m6BTOIFod5nPomUFLqQNcpjU0HKD+qFtRdQ9HvSKFF64gv9dsbOsvQ1j
59dBF1iuEESOF0Z2B9ZXtg5d8nZ9Rs+j2XlAaH8ym5TTl9HlMIpyNXax5RbWwyjfkiiwPQh32+yX
5EsHGtK/XLd33u87u8f8AKdJgx4xY7GCua5lMQQ7gqsFDXy38k0t3Yp5/1iZIk3anQMRDnxh9Iw/
WNPTlAR2LfwpeoVABvYYILThv4d1px80L8Wno9gyG9lIRFNw5acysYXvWmMfvMbxX7Lb7qF6EHbX
J+DChIPmgoGHKjySGMsJV+AXn4vjwaORC5tJ+BW3yk0llNvQQ1ilB4K3CuU+8yUM0dFISEDoiP7q
nEf4NEBT631P9stZ7OPZGhFQEXxSzp0hvPcop18f3WVb85nG0wiHkk9tNVVbpYHZ68fW1MbbsK5f
zRq1wKqsjF2kKcnKZM6H18mrcKZ0oUkArDxxMa+BU3NVgSZuU2mw4XebokVSQN93Vfes6t5XvYvX
rJ0lXOZe4bknhNIkcFZxcZT6RaE2NSw1x9b4rhvfutK/0yq7MUqo0UldqaajtmsTej5CbBJbsUOp
r7GOpyNMKi8nHQPlRdVN8OCWzSOx5b7qPBLPyag5mkWT2fU1PN+i8zjZFHODGbWl5Tnex5lUtHFj
HssKCmhs3uSGXu9zX5RuwHbcKa0X3Qex0OzjPPuRk3JwoKErbC2Y9OfcKpGFrB9BI3mup0/JpuxW
6cHOLmmVUh932bzu8BouITNGL1gh7DvmMRIauoGhJPPbFJqC9HllKpQzB8MQLOREthxX0EmcTn8q
SB0iqD5M/A+M9+vU7OGr7lDUbV5pibHDZ+V9PJBTVJu1jMfZZcoQZ941Hrh0CsPIcGq5riw16NoC
Ev4o6XdSReMiXX/mSox43qCAGZ7ShIe8G5jORbijWX7hVYlqHQ2x0n+OfstdIwWq9d2Qp/qtbFIO
6bH3re8TDBWl3Xph7NsCZ02xG8YeZpI2DIzkJpjybp9WZr+m43FpGhDQQc4brRDSgfPPPx9efi2m
7SztVE3+dI/2VW4H8tjvV9b5ghmdG5C+BEDDFDoW06Dn8FDUskeTudEUdxPBv2VLVQyuBi1ZW5/0
fB8bo7lV4147SgpQ6UwvfKfp03YrmJGxLVo5QWw5XuN+PDtzAHbORNhzdnHma1uccHU5FLEYxamb
ynLypIaBtPe9pHnyfKl2gpBeRzqD4PA0y5G+LJgxrk/M2Ub7MI/a6awzCfx4Of0BHNVtEdCGZKTW
JuvEcBtPXkhSs/xnOKTOaWMSOWoUf2WkYU5XeizDBCowM3hEHKb/k6QE+F0oVTdjnYi0zwTtr+tD
O38sY3Ce3LltYH62Ll7ksZ5pbRL64aNe/1aHlx6NZQg2d+FrISPYFpQ7T3AEdY2H7OyGRPKYIwsn
oxuDE3bhaX6AkFsZm+FjpqjVjVzK/q6amv/H2Xc1SYoD3f4iReDNK1Cu3RRtxr0Qsz07OAGSAGF+
/XfUce/dLopbxHyx87QdUYlcKpWZ5xxrVzotC/Kp3lKhuIo3FvYWN/IARTmGZztG6d7z4Rm6pCVA
IDZytGEFUbXbc/rx1L+4kGENUQ2anoHtALvB0mt1XUZbZKLPQwhxuKO/o5GMQOAbeRGNwBMKEnMS
7gcURX8Y79W510O7DoettmhlZfEVihpTQzgLVC5E4C+3EtEhPtkDIH2ubCTlasjzFhI0KZb9D7hU
/ymz1NuIQ1YWFSGdq5A9Cki4PCZGb1mE95SezfxBnyHZPZ/fpnaLcGhtx16YWTgDnbcWlIYqCuGE
9ABUmFun93qaH5py16RJSFH97k3vyHRv49l95YUQzn0e3yIKgTIYHd2SlGcN4vL2eF/QL3wEk94Z
NagApPxOwXa3d9LaEn62uNhIAyk7C4eTnsX0RHwRQUw0fSRsL6A1f9vSytohow0leaT0XTxeF5Pq
EqhAGrlRnS2BhLrMD1X+1ayGp9loo9uWVtYPlwyoRRWREGKsJUmFJwq/m42yOU+NC+4yO8Q85mMI
ia+iKqBwFNZAE9kFQHEbhtWGvzwQ6GJGnxZqFgC7wf1cHohBNLkxuDMoe9ruJx/DaQ5apO39vZHt
uuqkUx4I7aDn9Ohssuldz++l7cVK+rQDG5imw/b4koEmkNbHqk/D6dvGGK/alYD4wQNWbVQbFcMl
z3VdNJ1XlLw5E/3c2iCpbdPDmDwU/j0yxsiJginhbJP321Y/HuLXM/ufVXVyPsUn05SPbt00zVnC
wZVv4sX+p4yLL/LeisBSGzYHdFU/NHvtHtDdL9MDeyp29DCftWfjeTp0e/u0dVSv/f3FNHzswU8f
VKnUQde3zVnvSETAy2OPVliJk65BaGUWIVRGf9yeg2vncGlxcaOJbCxSbcbEyzZONbj5+bFu9zyP
8uEJ+oSAWhxuG7wKShCloRcFh0gl7EEDcjnnXcVqiYilOYMbKJQ6iVLPOFb1hlLPmhVcHvgPdxoy
gepp8Gki/ZZ7Pm9mdjaTAFEW+bnZv3OdzVLhJvYrRCKRzkIL46WJJB1rPNczfiYJ2JNQhJDRAEHV
wDRbc9dx/L92LLWoGSG9Ss2x+ga8TxW2qctOt2d05YyiogkSC2C9Px5Vlx9ST0mOqMVm59wa8F5T
aqd3wJKAIn6LsGJlVpEdQP0YxNmok3uLtWsYCrVIy7Fz009BrY1ngT60AsCR2wNSM7c4lng7oVMY
9zFSHkuMiG9VpT3Lip+9mso9zzQQVffzlob4ys4H4BRFWfDWISe4tNJmMy9FPvEzytZ7OxnuQFUR
F/ckn37oxPs10fnA043Tdl37RJDx2aj6qE/7MhvSqW+8lp8n0pzK4isXyIqJu4rIoBZj4No9GsFP
IwtrQt5SkZ9vz+zaAgJkiy2LmgJ63BfHQhrumFVS5+eks/f92IVS9ruONBt35aoZlWNBahxFq+WN
lczIafnM4ueMoKDL0WdHOm8/Mef37eGsuEt0Lv9nZ3E7eVluD+h34GfbPRlcAAz/qtegbH9o6Bfg
8jfau9SvLbelp6jmFDgVeLfF2qV9X5WZLcR5bOsutprC+do3pR+iagg5qsZgu0Ivtkju1twMmibw
4FBIwWv6KJci1cqtSpztIjtqHQ43D2z9HbnV0nwGOxfeV/1cHwjd4q5cmVzwfaOsigYlVD7txeTq
aFHwGFiRzrPdQEfRe5Xca6KxLmMbgNa889zQJ6iE3l7S67OvigMGjOIdghyK2lqfDkiJJoSKkrY9
T65Ax4ROs6+t4xTxbSsrwZySSUVAZyM7gVTuwpPVvNJIXlkYXDWVxzabnDub+3lkEjsFFY/WPjd8
GL8WpAd+2+nJvsT797jxEepuvdxQ+AjkhyBcBw0AVMYux+qUXldS3W/PpuBGAO1z5NyE/0sHnfBp
ntDZ6ErFH5LYVdjQvtnRVPjIxhZ/DeBUKSRkJ/GaRm0GLVuX39G0oKpH0qQ998hE7NA80h3nouIb
F//ayn62sog0pCdQtMqRXAQF7bDDmwWka1Pb7W5P6vUhVWPBxas0z0DUsLCSAM3d5hXmVO/5vdkl
BaicnPfCyA5pmtph5vQbLT7Xvg4GQYgBk+jYxnm5nDyD55VJfBi0tQna5pn+buhJA8i6cDe86vU9
jwexgzeAgcYl1Y1waQkZThcQRtGdW/Fbjl9NCG1WbyLZ8KkrE3hhRb1GPh3AGpnf0eRNd0bqDgol
YCgMMkgVg+UQRLy1VQIWUrtbhDXLvYFwBEVhlJZwH4NRfpnBmwQQf35vizP6ZoaQMS6QIM+sjYfw
lS9dmlmMzehYPY/cQ0O714ILCmRI0MUe/k0gImq0sZv9O03tCUiX5i/3yNLu4tqdBzZSpIrF2Xe+
DsWhm97G4uvtfa98xWdf8mFCzSEiUZQalg4ttVAZpm3ant3yp9FCfB7tpNBi3wHOAi5voGssO4Bu
84a3/lCUXpqF50CziuI4QMr7crfwuRKMJRPctbUvvuRvxg/nNX+Ud8lD/ccN07sGGSOo0oftiaZ3
xbjhUpZ71QAwA24LFXIki1RZ59L6BLXBJElQVslpYL/XQ3YqPCfiuh05lr8ROl11ni+NLbw1o5mR
VanenX2KJNJeA1MApPzqCbAzCbGtYCbldDeO8E5Hqx5dZ0eMus3CrhfgCLVdO8kPie5LhV5nBj0m
vHW9kJY50HFODsHuiMlWm4+GQ9HnYzKnpSGf5fzn9j5ZOhGMAg2gWCl0NaIqsmTNwrsydTo6y7M5
yeJAUP45lFN2DxBScUwmUW/dcStLpA42rlok89DBsDhyOWsGs6J0OAMZaDzmVUfe2qlyT04+ZLuE
yBbuhc1ILGqtDM2SkYgxEzy+TiFDPO+MsJmNY8EYco2EGKcCxhB6VZuIm2UCAvOiCBkdoOwRZcGV
X26llEzWCOri4Vz0iR84RnNv+6L9QWddPFCzMIMRacIdd5r8BNCOficgULLRGHl9hFX3lyqvo/0L
t+zCv9dDbbKmMYZzPljDHdI+TwRUCt8twbpdTsbmS58nb25qPulMbvGxf5QiLw+yKiHB8yObjlft
svmdGhNFHd0cz0Vq8C+CJuPeNswJ5aNsDhGjaPvSBCSw14l88GeI7TqVzI5o82a7KmXDr4IW9VPZ
mUZYDAT0nNQekMCA4ps5tm5QDpBvpBmHn2XCvYNIHgdrkyyfQH84hJ1vJQEeRCCZbRI7dLTp2cln
fy81mR6JdF5Ew2UIwOeOID4MhqqDClVdNxvPzpXrAdVY0PeCulnF+MsGvDotBc20fDxn/j99Y0Tp
BDHW7CtktI5eaZzHBN1Yxh6B4Au+8PaxXDkmF6YXNwSKxNCjmaCqWxv2k10mL8LRv49++dTKu5Ig
5X7b3FX8q7Y7Su8K946KOLjpL7d7y8B9N2p0POtFAVUyKypA6osO2ZAaZtCQLjS75kQY2lZSa79h
+/qyv7S92OdWLXtXuPV4lu4EdTEOYM5sRJIeevKrStzQ8JNoqsHfYbXlYcj3ruaFaJk26Vbr49qk
f7xuwEYLZMkydPMLbZZ8FFjvog+AQtUQB0hg+qb2DzouNoKPtVHjisLHIgOAovRixt3Jb81Wzjhg
BUHtMbH1oy188ff7CDSPKkdj4v0ErMzlunpmVvle4Y1np7JjmUF51wJA8Lflg/rlbWMdV6YPRTgL
TZ3wV/Cd6u+fIsXGTTsUkZzpnHf8mGd2ILyvfDpZAOZMAwl0f76zW/9LDQ3BDHVnjHXys6Bxj637
XqPxuxb0cPuTlrE4fDceqkg6oIiFxNxyjqdRJDbj+XxOEwuv035swZqL9uN8wkV829T1cqp+SeAp
MHhc3svXsQ85T7Oeq/kMHdchyBH875LGrKPbVlaCDlxFcEfgvkGjPJIAizmWdk3SXOjnMpXdjtK8
OzHNagLmWcNhmIgRTyjcgxQ6TfcpN90ImHg3AruuF9lylgedJu5D6Tf1Ps0q/tg1VD+42uCGmeih
HpnpvRn7IPLdCHhX4kIkSuBabKR6gbJYcmtIRidPeoV5ntIqQsbC2mVR7/+x+sBhexv0a1NYBNAY
BA1GHoFgsf4+q3MnAraVTFxxdZefolby0zZFXdwldoVPce6csN5n0Vn8grrsnm+FOiqUubxCofWB
OBpNGUrzfkmPYvpDOehmbZ5x/QXVjt/pUbF/N++S+zosX25vjJWdDlt48cGVgup2CWeY+0ZLHR22
OsT3NfsKQVXhb7UvXceKH+IlqqUW2w/NQZczB4pUmbVFZZ5F+Qb+vn0xtTs6QFAy25o65Zaupg7h
nA3tcFUUWFjKTZN7ndOYZ/rDIUd3xw9TcajFHjk1cjc34XC09aDaIpteOcPIgxoAJKEnTKVDL8dX
DDk2aT7bZ2E7dxOfrNC2S3/31ysFP6zUP1WXjrdkPDeNIbfGUnjnTpcicsuOBpMQD3OXb4nKr+wJ
7LsPRRtQHiGSvRyOZUhqjKnhnQub5JHt5l1k9VYV+Q1obW4PamXmgDjV0LAPqjfAyRaXmWa2XZUV
rncm3HIgZWJ4UOsct5TRVgekfDkoKNFBt7Tiktbs2Ei8c9Wa4iQRhea4RfriWwdJk/j2iK5sIe5V
2izoN0AaBeWNy8lzScooy6l/bg2ticskbcw9MaCJHgiA8zapRK/NoVkGNV0T9MVqUyxioBzwN4+5
LkGsTwMfcjl+8tM1B0j7Hoa+CsxyPk98bwGn7QgepCI54H/tJEFZMt3oVr5aS+x/nDvcl0AEoYt4
sZb64Nt5K2kaTw1oLyBk9aec0y2RgRUjYB0HKTFegMAbLNNyHoeqOvG9LP6y2/AdW7+82PUa8XVc
+/hlRBzh1jV25QFVG8ynz1Z+69Pd4XZ9UwHXmMVT/g2e5GRbX8j3EvzZLTjl6Lw3rZNdvrLsqU6n
0BCPqaHdj04oPH8jaF77EEANsF3wMkH38WJ7anrVtgWccdxZxTHLKUA0omOAxrp1UOZbKPsVa8jD
4R8egijHL0FVJNEJBTNDEXM5BziYaCqUkZaBtn13+9StGoJUC6JwXCDoUbucX/hcVvYiKWLPI/fz
PBz9av6n8MrQTTfZENQUXdwx5ofYDeoKJroo8NK9tGVX1PIAsi3ivMjOI/tRzQdNvvT0IMd/bASK
mhMUOmSfAOWYkTNDtyhKBIGAKnzxr0Po+fbIr8gZ4G2QgMFa4hZHMdxfDL2uen1qNVnGE4K/Q94W
tRn4/sACNmR3fuHXz+MIlXHDR9a60Btgj+0yOw3SHu4xlVmY2u0mEPrqGsa1oaNfWcETFfev8lqf
t7vPIIo8WmWcDPQVsp5fSq/fTZoMjNdGmKHZHGqUlRE9Sk/LwLU+B3TrmXQdrikWPSSoNNScUPrV
FxEvRAlo1kEVLG6cezxhn4oy5uUhs06Ne2oNbEOCPhetDG4vx4o/xhsQGSrgk5HL/Kjbfho5mLhS
D1mVMkb8HORKKYD96bOtvqgVX4UbGuEG6iAIBpZjk1mqCRutknGue2PIaw3PTumR6PZYrlrAsbVc
RVkOaluoP6P1+XIZWeFaie0NNE6MCirfe2EjfZ91p9o+mKQG2dAUUgnGjGYM9C6PhHcv6W90W0YC
DWEWeayScuOcX9W9Pz4JnHeI7VTW0VqsqpPZzE46NMHSjL74iXeSjXi3h71d+++cyXBKkoBMx8n8
F4KdXTntb0/J2sQjjFVE1qokvUSeETLUjmyyKq5H9AHrI0SU7BQcvLetrHgz8FOo9jCoGiKJuDjS
RWHVg151VVxB3Mrk+WmaX+eqeCHV/2o86D0BiB0NsMjcXa6wRO1SZpaD6awbyFyfunTc2ERrBwI5
SNBtoJiGsSyu1VyfB9PI8yoWQA6E7eC8J2MP3nFSb2H21k48mi+BccPk4SZYxq0lRftRz1kdTwcN
RC6Dsy+n4+jESf7cG2cyvXLt70876PDQxILhoRtpSVaM5te5qtAeH5fSsCE2KUngE/OkGW+3N8RV
RhenHJLZuLIhQ6Ibyw3B/CadGquoY8t87cAkHGpIKPpvHRgLxbMw+MawVm64C3OLoDIRhTvTqa5j
zW7A7jGZMupZ928+gRSfSl/cmV5K/n7PwyaSIKjBQAvXWth0ZKsn+gybhf7v3NO9bbHQnuP8r1uh
VXQOZTycKwQLkJBaOrUkqYhF2zpO87Ar/L0+7cY3wM1qZBE0PIJvr9wHN9IiWoA5/INyDd7z3uJt
mNReAbmaqokLOqcPZm7lu6Qr5dlo6zHSZq89DKk2Rl2KKqJghrXnwjBClzhQGknLcW8heR02NuTS
BDHbPaSrTADtLT8cC+ac+DhqSiUii4zBsYMiK5p7rWr1o58MoLxLofdVO12/F/BX+9wfpx1jU3kS
BSseWp7bgQR64I3qsxsmmBT0fw5w4mlWP5dcpwdRQWdc9ig2Et5FKTGyO6S22Z2B9PaXdhYQZHH7
/nB7ypQLX86YiaI7hF80pAt85YM/XaHCwG2DPzbxZFXVwUz0eo+YfwxtFynmsaL6XgpXvPm039r3
14l77A1LQ0kLATLiqWV0nM2+2VYW3m09aBssPZS6cfDm05DHo30oRRFxTV13bA+48+n2qFd8Pm4U
gFtAe4mn3NVdS7zZ413RxIPnAT71VeYsdpVP3jhna67ks53FBWrYvdFAXb2JE743y7f6i2aRwE2+
e4oyXP7TbbGGr/mSz/YW+78Dvj1F800Ti/ynJ58HENX7dyVF5hG75/YUrlw1SP2gmVKJJqiWzcuN
07hlim4iv465kVsn6eWovHhQUh5o9+9tS6uTCMZY5JhApX2lPpfIqqF1hUFZ8qEZ7dBDodwpMtDr
vSPN/Q1dY+1WJtRYGx3S8UBAIeYDTfpi4YgvEXhKAgeZRTo7pXkWeOJXbr0ORh/YtNil1dGzy73X
hE2SRQMC7iKwj3iVBiW5S/sQUbaRR53/MGn0zpHQerPRXuK93p6aKy5O5V+RZkH4j7VAJXDhyLvM
87PCh8NjkQLrhmggbUSIQDvdaaf2O/AtUH7LRACg78tt02ur8tmycbn+bj97eWKXTVx3XshmZ9+y
MppR+yHesGcJ32k8+woY3MaJWtvhgKQp5lgUMYB3vTTr8UrPzII1sQdYRCurMKv/5P67Q18L//n2
CNdc4ydTy/CzZ00thIG5tYUpcDWAn06nw6PnoNHTnA2xAzsGNMJptcUkuzHGZdplRM2pJm0DnzzW
L7PTB5P+wDiLxvw7LX/fHuTqMppw/OrVpsS/LuezNOt+dqRo4izJA8a/NECAl180r9gZfv400EdN
bKVn1kw6WDt08KHBGdqVlybx0jKY05csnsGPD+o0fqztqgp0k1shzcbp3pd2GqBSTw7ZOI/HLsua
PfehgjGYM9hJnfz3PPh91HKrO3q6pMc6YfJo4IpP9KyKbk/Q2lUBCiaUcdCkgHvSvPxa6WsJEoq4
pZLRlwDhVdXJo8AFpw1JQc0othqc1zyPem6B4wcATMBgF/a8mdGZVCwe96cx/FvkvfIXn399cWpn
SkczT/Drptfu9eGlrH5Q+5QkIOIB3+Shb35JL42YB6RKfHsePwBZy0gDAieQs0PnPaS0F++sntX+
hEPE4m5mu6S8B1nTS2f6oZV7O270L335G3Q5zng3imdO+8A/z/R+smmIpzKi/eE+0w6khBrccAdK
dFBu36VFUJEtzpurU4+KMtqxVNIfHSFXGARtLpwmKwiLHXcCXT8Px+TRkw+tph15U7wiuV5v3KRr
z2yMAel21FFQTFnyE2TW2Pq+NmJmZCoPmRjx6KeAJkG2bA4LYdC7DPdeMBojP3a2PT0ZxVQdcrP3
I5QDja09onbY1ULBGQAzpbLry6Yaq+d6XxLGYoulO64fWx4k6al272oSzs+mO0EB8al839geavmv
rAKWYaACCUITc7EzkSGbutmrWazl+h6N9Q1IKtLfNGOBl9r/CjZWIR+9n2W9L+sxIF76OAxDOLAZ
tz/5noKWzeLpkZE/rQn5pk3ymDWnBTA6ei7w2gUp2+LzGJS1HG3sWTyw4SciVT8kLegjLK/qTgYD
FYpZemgPk8Takb5pNzIhH/HGcnawEqjdgPhLcX9feoXO62vi1ZyBmXQGZSgfK+QcCy/tf/h47zwM
3EkUmmWGOiXO01FKDrI0X5rtqSsKgwWTm7J7zWrTb6zuUebHhpIPo2GxQVXPwB9emeWP2yu6Gt9/
NKHDeQKuseRRcAot5czSsI+M6a6xx5PDk6CoEfYO6a56MZ37LAlnYYWgr9qIEtayE3hcgJULESDo
5pfUXzpY85pyNDBf38t7Gnj4z0Tteisl8f8Z4392FtdnV46lW/iw41R/3OQx85SSxzNlP2bhhehf
2PlOoHvtk78V6V9fEzglioZdUeNgehfelNOW126F45KjHRGcO272u9pEMWwZWdxF3kh95K9xWxhx
OjeBfG2Tx3TwAilYVBTHir6ZP1z7oUS8iUayqEEQSjaiBRUMXG58vA7R5oP+GOBfrhaS2zyxumnA
dWjRvVnJV6ltkXatbBa8BKF7gBwgegBwuC8PF4jENTmKisf6lIUlcC+0sQJASU559ZClIPhzp5Br
X5tkY2zXcd6lXfX3T29vLSsH9FfCruPcz+Ju1A+Wfyjc0NxqHFtbR2QFVROpCUDqskWuakyP1GnN
49b28XbK+iQktsmBh003u7Wv/TgGhWse7hApH8jpXQ5KjKQHRa7gcQ0R17yzHhlk4V2F5ktxXXF2
ZAW5NxLQ1/r1ecPjqFhsuVlA2QmSI/Ajqi6mS9s8mSc+AhwW+2iXBbMAAg1Xyxz0HhaBD0zmyKcm
ah0Q9RZtS3f1mIvQm4b21LQC7MQQ8d642q+CCdxlULt1LJRH0FWzTHEk8Hb2NGg8NmvjBd2xz46s
Mf/ue2NPp9qqj+645fnURbScA5XRg1Hw+OLwXM6BbUhwVQwNj2Vb7NwMIhAOO01DjDS6wadoQGiN
QkxYgtG3niAFmswbY17bbICQqTStwqxZiw8we+BFUH3CZnN6RJbUAee+g8gBwoBbY72OzUEj8cmU
+pRPB6joqmYudWiiyGb+OY4FQoU/6UD/pEy/m10RCnN4yB0/1KwpGMvqvpVWmGYu4hftMNnHkW11
fq2NHYUiHbUwVF6uaBn7kvu8dCmPQZ0SaFQLUImVbCtgXBs2OGFV9hYq3XiTXA67tCgkIpDriZ1E
HlpmBK3m/8ssdgRbwW7jSK0cZ+To0MKmFtQCKPfSlsU1Mx97X8ReQnZcY6EmvZh2IhgrZOdmSV6b
hoAompePTra/bXzF96P33NdwfIDRQcfUpW1UHRoXxJACvW6vjfM+uRsRyso8IscDIJeBZkBcoerv
n7YPM7R61OZexEBQEwMdHfOjQR/TrYallU1xYWbhETOr75mtw4z4bkbWuX+9PUurP48eeHQyIBWH
+vTlKEQ7mf3czyKmAOFodDeBmhwCX/8LIwg9kc1HhRm8hpdGWs3NKUPXbTxbIuQZJIJQgh/+FtKm
QDBor/l/Vhabjfepp089rIjICjbc0upi//fby6qOlssOGgdYhaKSe5eSUDP/cOOXl/1vNtUnO8uY
KdVyTgfYmbuTl4C4KRWBXxxYueVnV3oR1Gyhyw/yBfD1y9Q9qftiKBoDR5Oi+wHkOaZE/aAKcoIW
pMAHUzN4desDos/sTUrvcHtHrM/nf9YX247mdTlwCKTG0OEJTRMpRgckyBLMACCivm1KLfviSgPE
Avc6IENIGS0fP/Vo5UnT0habz9H2Jif0QAwJVm60m9BBZ+CCNDSlW189Omho2922vna+THAxoQMF
1ylEuS63Pvq9Gr0BKCiexDOwNnsqi2Cemg0rK0kABbNES9eHrBI6Ai/NEL1ue8NhbcxzHfBHLveN
aeyh23VvG/3eT8kDq46gSDr5Th8Vs7m3bXK8PdKPl/3VRIPrEwqPAEqjfnb5DYYLOivdE20M/vAf
zHu00devEW03+TSAvGSPhAurSWQPRmC4bR1wnT+Q2TxmIt1L+1XPtpIxq3OPBw5CVhCFofHm8oOy
xPGaEZzaMaBis50HEgDqbN5IeKhRXY36k5HFzKfNBCyoLtuYkPkwOTzwpidT/PLSZ10DT8vGQm8N
ScWwny4dLysMQtGzF5OOAZ7Zl8HkxJXRbB2atfOp3ob/d+qWYRjVSIFYvI27JLDqV9+bg874Xm+6
IXV7Xc8eoK2QxgJL7DLelxqzsh7Q6xivJKgbGbs0O4HyKWh1azfZG5O3Pqj/jC02aF41dmWnMFY7
f3z/R+q9oWptInl8+yCsORxVrAY/B3plneW2G3mDoGGcupjjfaTV79L+LtEqOIwHrXw10vuy+X7b
4PXpVw2WeGei1waJZm/5nM9NORs2RGMRtfMwH+qotXnAAbxAg72vHcuHoucHu8wDG502fwuGBnOw
akhRaD90jxlLiLI3pWleNshtUf8NAV0huqCVxt/OKfKqIK4HzA7hJIguF0uXdpOtzY6DhEX/PJ7S
U+/s3eSgk3uTyijb6ly9OmULa4tIgpakLyfNZujTi/WkDwcrD7ix1VB9XX5TZvACUZgJrJ6/8E9u
7SdF4nss5gR5GHdweEhdfjemGgnwBrPOg1kARIGH5rHy6uZgEIPsPNqbezF197gteYAUzxBlqtp+
e0utzgC6ydSrH/14y4jNByFomcmExVlolb/F/OpsMc9dnXw1+E8WFnM80QIqbwUstDnek6zem/CX
1A6gM/tophvDuc60XVpbxm89t1PRt7BGGSCooO+2ii6EGFlYNt6j1shAILvYFVkA78Bd/Xh7Nq+e
Igvri4Um3TDTbnZZbJMEdJjOnIS5y7baBdQZuPClsILWLRR/4HpsEGst7gYEOZ5MMEavOszsWNhH
SYCcPFUo/bkb53F1QnHNQwDKQdhxBQI32VT0/ljy2AaNBoDnv13xwgd9x0rof0bC1XftNHSq5rYD
eUV8ez6vc25qqJAZwq0B5lu0YVwOtZ5ALFYJTGhmQdOk+QPMQ9RY3WtmN/FYkEfpWnfg3Xl25i16
z6s75MOywjkBM4zE4iKem5um0u0y5XHHtUMH2izyS7T+AYR0p9tjXDuBaKrRobAFKTdQvl4OscgE
2IgEEiEahaJ5yj0zzDyBNglUEzdOx/X2xNkCGAZMd0qsZFmdkP0kLa/ReUxnOoejyx1EFd2WFvKW
lUXo0tTEll3u8Hg0ooQEnEe3J2xlSyI9+UFBiCcg6pSL/U8odXC/uTzOXtu+CJrRCwZ6APX7lJmh
k+xHvveqJ0q+3rZ7pTaImhPkLxFzK1YwcHUsPNnYWW6htzneMsJAr0yGsNceETDlGiMHkL0YqEY7
BWD/5RANoC8B1hZqSABGIDqQ9A2Nu6BkTAV7Nq1s3Ilae51BT32coJIaDtpQ7SvC9zzREBVZ2nNj
pdljObkmSJboAKYYS+5z4YGq0yViY2OoL7/0KGpkOOAouIJTbYljmmcuPZNmSKGYYleIbAdwy74B
FfkZ+b8eytaB0cvd7em89mKfbTpLkCUko6DBNaciJt+qt/Kn/7UPKrwZNvzX2mZEQd53QOiKwuny
rWID5FB6FUPaA3qJodTARtDNGt94G1yxq6qtARZ3IIzQb4J3kfqMT+E6qUUDYqNGxIZ9n2b02zi1
IbqxFTU+kkeHjhWRQ3zQqQ2RBj3oNJ2fshkgSUhTefm76VTYKwDBNSFDtrekX9gAJgIUshn/fnvW
r92a+lDAW6E4gVh8eT+WZsVQ2q9EXJUv83ifviXA5ekbYPvrKx9GEJEoplmQaS4B6GhXGGffQ0bO
SM68mx+KXIZ9Zt0h4xz52QazwrX/hDHFAgjqHN2BcMfl1NeJD96XUiA956KxqeRHrUgQWm3pS6ya
QZkQ8GtV/FkWR7IOB9RoNRF3oDmK5sbLUfAxtSO4FbaonVenD+9Y1NbRa4mE3eWIhAmiqNHSRdwa
d7mvgZbrmAFJRtNvabcxeWsHHxUfsIYAvI5CzMKV5jnnaQE2rrjPye9K6Tjg5TwEmkBrh45Muca+
aXyrmXTVKIo/ACGhcxqIscvxNXOTAuKAnJDbH5IEnLUyD0Du1oQmYpjKPZT979ub/hqxjOOJm/X/
WHSW7yZt1hqD1A425EE/URJ9M0NrP+3LSAZJ1IRjCLGAnTiYL16YbLi5tcX8bHqxPZPB6Vg1Eywm
SciL7fNfmd5FTPAqcKuhBsGG6W0UuFZNQsYCWSK4IoSKl/MrXJ7WhcrP8PJk7ShceKcDk3FIq02o
41XeHxMLjlFQOoP6Rm3WS1PQW9FRNkRSZBp/5gi2w8LaG6UT6fYp8+w91559saWbc8WMr5wtdBcU
tyn8C0KaS6MsbZHxzLM2tvWo+cnfmrfprfiSnEjo7sCg+90gkbvFjrl2j6B5Eq9fBN7QZFnY9DKj
M/WGtzG6LtBs00X635K1fowKLhMMNUidAyB1OapKpE1t6WOLUPe5qH+O7ZECG+FnOyDBd1lah1a2
lWRau4JB4YguJlhFZKM20qdbyyNlYU3CRN4ste/c70XTH/RnCk5nENF8xZNxI8rYMqf+/slcm9Le
TRKrjbV2ChIox0gOqqWy/iXMR924Z8hj3D73qwZRWkX5DyCNq44pmjYu6Zneoiplz/vUK6HwDeH0
Q1nX1dEfxm7XdKiLJVAG3PCra7cFIkSVqEFtFY/ry6F6wizAbOhgZtteBaRZu0/dooqatKPR7UGu
7UwFulK0IyjlLtlwZcbHSSR5F9Op4btuMOrATXFr3LayFjd8tqK+4tPamfqsl5pfdLFDkyAv7J2V
Pafpm8XFxpqtGsIlq3q7QEO7rLY5nbT9Lum7WGg8NEgWmfIt1791/pahlXmDhK2vAGPohQfD2OWI
cuaLsnMzGRtVMe+0sq+f3CQtN5o3VjYCgiy81iEUqrqRFw5S0mTIUglZCPj5N/QAxXMG9U07O9xe
nhUzSMopEBzIf4CnX7y5Klr7wmRuF8u8DlBWDzBrpr5FJLVysaAHGNBWiLBhMywhpFKzksnPqz7O
HAjGk74uQja0fyTaK/cVQIgPbHDaDaexOjIkzhC9qfTUErtfFpWhc5LBZv5Pl30xqyeSbzzsVrYc
LpH/Ie29miPHmWDRX8QIevMKuraSKImSRi8MjaP3Hr/+JHXv+bYbzWjG7tl52ImZGBUBFIBCVVYm
aruglQSbic4cg6CubScdgDev5VEIy0ZFtLgK+NEewoZWC0jahouveJ4EkAee+6jGguKW8QnAh4xZ
jJTeK1qjduZOpWBJAg3rfZdYWyzsIdAfo16KujXjEkpAtUBNxx5ZIpB8Bc2ppIopPQt15ehZ8Xzf
2NqbHE1iONKwkZAaZq+Sthr4KIyV0TNyYXqIulyxDK4RPXRjKjsO71kzqg0wg9ac6GR8LB4GUR2c
JgUT1/0vWRs2alLocEbws3A/XW/rWk5Q59aS0RM6tXBlDrj4RpgstSteRTV9nOHeGx66kpUHxA65
OLR6o6cMpLrXJo22altD5gZPpTHuTiBUrUaIY8eo0g61zqp86LuCtxBbcA+4b6pjHhpIWfBoGuE1
bktNfSW6vvoa5urhkEyahlEdvKnjK0sqg84eVIMzQR5VWFMqxYe+ktDH17f9QRjCLWTRyp0LVBGC
CWCVF8JPxrxRd3GZ5/noFbhotUb/1Npzl6sm7f7Smu6igN+SqV8d8IVF5iBHI6YBkW1YzCJIYQ0/
aj8Nmt3SSQViP+00R+/3PWzluEDaFd3XyAqi0steuCU6DopALSePgs638EZjIsGM3M+WoPvKyScj
R4e2ZjTt3/bcSdqgKNClmLwE9Og9FPBQlTsUwsf90axYQSlXRu+SgrYjcH1eO68O3F2TiePsNYp2
kjj0GodyZnNdu8WVs3Lq4baFvC4wlGgIZhOq/NiFFOxw1EsGlTtAZ6O16kqsNwKvWysL0MGA9+HW
xf+ZvVir41yDbHbwuLgEQLMh8hac7HbCYAF4Wjxe0ZqCXMb1hNVRyIVhAHdr59o2anRGaFpiQj94
61hZXobXSbnFEGIgwAoQ2/GMoRRh6SBM3ejx85mTolNdgpiRJs9LoU8kFf1RRH+C8Vc/btF03zo4
qlTLO0SH7hguROatI8eZKAdZO3nTr9iwB6CeekuQNi7BtWlcuolUpL6xYAqza6VwiAS01U5eM9dQ
6O7QxFyanf73vnevuAOA+CiSQNIJ/M2sdFU7cNAjhzS6x4ePVZWQnv68b+D2uIMroFMFPx0SNXhm
XHuDMAxJoxYh7zVaOdpVwsvIoajTE9B9VpEv4ocQArOnUck3btw1wzqymni9AXWHi+fasNYqQpbS
mAfUXyfN7KgTxNA4c+LNeAA2Idvi3l5ZL9R/sVLoh0Wmk+0Ai/UgHeUhol499YQfd2o6kGl278/m
sjsZl0c3E3KGOCiWXjNm96ZIUeFMyKlXzru8/RlJsplClxsvKKXcMLXi5Iv+FMI+cK+DkJzJy8xV
MY2S0VB0aujOlA3PdFStEWKBGkf390e14oQyhDCRfsYEggubCUmQD270mB94b8gzw9R6PrKapt4S
YF5ZINTn0CaNPYtHPZvDD7QMwizGxHthPppF5tGwNrUt1q7FnZkFAgIejL/weZCQscrVadxwXcBJ
vFfn9kwfuVQ3IQUF5XJXksDimge2yH/dn72VhQLRIPjrQUoGviJ2oYAFD9JU4XivnxTIMbU5+IST
kZJUrfddavAbi7Xigiipgs8N3GTQQ2EJKwKhluVarQUvf2iggFZrmhMIRx14pqnYYvpYswUyHlHB
EYhcAQuKKXvRqNpAFTxk4uN4stopNuM0eqzE4/hyfxZveWNA+AGyA4gRyAaKuSwfnjQLfdJkrehV
nOwG0zniQvD9NUQFUWfF/5xbAg59EMQIjlyU52wIbD4qbDpW+z4SHqpwcPjAeL//UStn2OU3sZSe
vYLm2XKqRC+tYpvG1hQ4nHroZDfX/V7uti7U22Tlkl5Ddg1JQ6wu26M5RTpFWTflPU7dZWFOAuk1
bjILXGxa/pByPoq86NR07o9xZfPjeoCo2KLcequLHZeNPHZaIXhdPkdk1IYJLbOBtHGarXjSlZVl
E12kZ7RcHjTaJoK3jKtU0LkldBCdoWYozkRKNljl1qwhoY55FPHyQa/otbUcKa8orQfBawWQ0Vem
GJzRFjx1Vt5ueMjK5l/eVdLyrFpIXZZD72JcopJWfBDKghc3mq0kQwq9gmQAyzogrEW2lc5e8Uek
TkScNsYC9mZLSbUyFqMyB4JnjK0VqOED+DoS5VUYPgUOGnejd981Vh6OiB/RUwRaQtRcEXFdj25s
tDQrMqAmRCTU6uGVln+lojMLYd4rij2VnKMHIKtOT0ZqnIZgi2F/pSyyxK9I5OKyRcTMXhmJ1mWq
HtbYf/nvOQnfZ1A9Qjxlz3XqodIkMgOGlDaSi8jJSQT+q51mM1SHfV16oDf0Yyc6Vc/oOL8/Lbe8
uDh2MScLmxa0hLD+19PSZ5CHqjUkD8qusaQMNuWnRveE0cn0H0kS2Uj96yhUpX96g4RonWgA0878
AYzWLf8HBOunBD1mgbH1YStolOXDAPIFtNAAQROzXhmQDSEgY5gvPF5mqDsl4WwlcUU0rbfDXiez
DIKXbHbbTWW1lWNEQ6iCPC+K9AClMOGKUI+Z3Omj6PU9BHAHbqiBTOe2qhxr2w0NWSCFAtnL0kR6
PfPjqAgF4EuiJ9dv05hYSkuRypCcoNhiS1s5QpafD2A4sGG3Z3GbxFKkS7noFVSy0jy0gHYB1U9I
YpDvVLp936XWrSFK1kWEzHjsXo8rDycJfCdYuDzRNadW8KwJ0QrrTCAgJRNSFn+5MSr+fSQBNVkQ
eaFQ9Y28vzYaq2oaadosAlTxphSaBXi03XPnsetdtdjK+qxgDHG74EmK8Hl577BUJHIT9R0U7EVP
4KhdQkayB4eMGko25WcLRApmoFY7NX4I4y+jSg79+LsSdqMECpJ53NjAa16ExAioCfD+RvMpM9uT
Ogo1Fano6fPeaN/H4TXRXuYt9YlVKzJSFhqa8HHjMKeEMMyGNnUgyeaT7EkYprPU5KWr6N3PwFC3
wCq3mHecSUtnEyj3UJe4adma1SQvU5xYXt4i8924RuoAEe4obXqY+PYljJ+L4Vdl2F0vE2rwtph1
VpZr+L1mafVWp+bK2LFDwUaNxmWkBlh5O1qMU5EUmeyVuWtMI0iCcqJMr+Cxur9vbptHgBO7NMRM
chgoUpFNKQzJR24EQiVMrbmHtLsxnaQifZn1Z/CaNMK+ECFmRbO3vOU2lNlW3jVo0UaggXsZrxv2
4ZloA61ApyB7tAhCO+7KYRckDW+WMtoJ7g935ZC9NMWCYyArHvN1MsleXvInbspeU7Ao3jextnJL
bwrwfoBv4t3JHAog0K/yWJY9vuiU51ZEiTcfS24/QbPdkberAGv2sITIJOFViP5Sxl4BvTVlxO7x
hrmwG6WzVM2vFNkKu41C19rcXRpaPuQiUhN6Pk1wHmDuajDEFDEZde/+1K05ArY6sJI44dBEsHzB
hQW9b7JhElvFQzGohhi5Btj0BnBpbZujAPCPDWa6IBFVaXzeKDAw2XNlRu3e4NKjELTOzO8rEVhi
Wj0YmdVPT4YyHPrmser9kXcaNL3cH+7ayl1+CjOh/EJfngM9gRsys0uxNZdJjSHJYmzd+qsTi0sK
gTzUFYCTu57YWWlnvBkxsVkGLrACRFC+mGzkZddiXSSyEdWhUr1wUzBGDLWuQQCgKV6Qd1lGUqFF
nFkpSG1qzWCVgRSeRGF4HuRcy4B2j/dSgJaUsteqky5HW20Gq5OLixmdsWAoviHoVYxCKoshULyp
d4v+OLQnxd902C0jzD0I5rpgrkF36JUiZLLoMYiesiAx/9v6XQyGSQXGPTB2/GAoXpNWJE8+ZTAm
DtxGNLPqJBdGmCQWMml5nEKCAxQWrjhBEuQZCj/3PX7tCEEJ9n+Lwmzwsg+LMGowDsxVK/8a9X/d
EY3bDCsONTMDRCMCe5UEBiA2vNGoXmT8agQKOOgPKvV4tf69P5CVhUch5ft4B3HmDaVJALKsIZYL
2IlAXdVCzciG/mNjl2lcn9E6tjWuteTOki1FLQqtnkDyMR6gVW3XJHyseiP/Q2whrqM9aOOxaIuH
LApNFWS46aw+xaqbqCRXtJ3e7QdfTsGXZBdbJM+rg0d+aYlOoL7Lpgh7uaRJAc43L8DrLS+fuSaw
tObBmLd6PVbcBeq9/xhitlff9HoFgAfcRQ0JKq+g8/73oQccBUkbYIiQaWdL6CkK+DwNlnUUJ1Il
SKsDcxY8/wdnuTDCeL2y4EmjsFa9RjzN2knLj6BOGf91dznIhIGpQcYWVXEgUhgrYEju9KDq1WX7
okxPsH/BXb5xZa2gAGBleYXwqLgA0r28wy6u6KHqImVGrsOrs2Q+jUrgc+Avs4YaYC8tK3hw6Bug
GcRrqdoLg667KU1BNg5MVurcn9WV4wrvShFwFVw1C9D0+kskoHXncsg0TzB8TYFwt+rUm4WyVSOL
/B1oZwDYY4OrOR6nsdY6DSn3PfieJPEYtE/3x7G2m9Bw8D8T7Dj6sEqFEiYMCRm2SPjqq48+Q++L
sAFh3zLELF0kRBOaaWrNk5ofaaRbdPDD3hv6rTLwlh02DuACldf7HnbaPR2VlzycH6o4/jPwGwHp
1uIwTxel0LOhCUoNHo/W1om0kQ5xm7/3l2fDCPtiiMcxC4Sy0ryER6kZ7cdDfMgD676RZUquiy7I
faIAjAcQSjhw52tf1vouULPZQFoS+qo2zj3RVNNZspuSGmaMro0oDqNdpHdb+dDvSu+lZcSCqBjg
gYl6HJKEbOUqg/5tOXUB9ZVH2pMgsHUI9pDsJTsNO/rB1W77pu+B9j3muqme23Miu9NkaQqY4EAo
cOhAsVbZb5GTgwbZ63f/blq+Pw5IggXirCFTyHhSWE68lsUD7we12pjjgIpaKaQqqaqII+IUVCSl
PU/iiavt+5ZveNYW08DrotqGTiDkT5n71oC6PNjgR96PEiJ6VH+eQKLwNf/UDk3qGoITg0To74RE
lilBJPQhfo3ijViJdbzvLwDCBglBMJKga+faJ2QooqdprPF+pmQjNms+E7EWNLMKhmgj8rvBWy+2
cJAi8QgUI45U5u7glbqPprbkfasknzX5/Ojtz/ajIofKvT+vNx1WrCXG09sejcESn/N+TgZLISkp
yfK73gYqZae6BkEnlVkTyXLigRwK8qS4fUz619na2NerK3w5ZmZ+40wDR7eCL/kovz/iLJC9+0So
2VqnQ2IWm2o0y3HEbrVLg8z5W3Vh3RXS/2ewszRiDQOxanMZ32CHpmmip2zrul5zokubzA5K2lCU
QqiN+cez8/On8eAeQsvkyctu4yi+SSOx68qcxfGo9f3SLu8fB8eix8qR92ZuDWdrI0Ww6qooKQKC
uPQ2KSz5v5LklT6g1uqXBFTyn1FjN+/0OS2JGhBzJlFv/U7+3Hda9nRexrbwleIYQI0a6cjrnZgl
AchV2on3HYUzhWeOmgdP3GJx2TLCrJQqDtiFGYxke4NMJ9CzDWAcIMbGTXPzkGAHwyxUBlmuCc9w
3q9lp3zPfsh7/Q2g5egRNAOanR3LkmixCWLrTrcjjcj/xVFUKN+BFGzpX2GvurEEjDmfR8G3coLn
fyqTWiZz5ugfD76ZbgXFy8HF7jlwBWooYwKMi8LA9dIhJaHr6Kucfa4UQO52FHLeue8cNwzhy4Re
mmBOtFqDViflpNmnL0FK3tKvT0cgzr45DoQ+A/REjDNYeAryYO92ACmR3xv2l5vo3hCZc6xMOXTQ
osvDBwdGY+fE+nyN7dLVrdhNx4MKyzhcdhzOlsBWfm+xv29NMLM3eGEa80xXZr/KpgddLXc9126p
OSwjuDdCZmuA2EwVUUmdfTF0orazeX6vV7XTBvXr/blcNfTdzwgQFLAhzN5QmkiRqZRQX4h8aEYb
3d+SOvJW9/Q3gy07HlQawH6xNDRCAf3aKaEWPuWlHsz+m0RwDwgfs/nRfFgfjwJ5nUhuCiF5Hn/E
pm1XxIzIfHzx2ydz68heuxouv4JZOdDT5UmTcLO/9N4rZ049jlvUE2vzeWmCWbgsFvI6L7BwEHcg
KcgzpXEmTX+i4pbk2c27dNmFCysvFD9kdeE7vJ7TLpbEcipi6id75SPfCUdwlyQ/831ekQySUD/v
O8pq2HxhjmWkU+pRj9IUkzf0pDeP5ymyJssprH1pupp5skfL9n8Ej++/ELDZ9teLBx6uDWe9qVUz
Q2bZ4cc8DnOZRtQX53OtDRBi93gddOSUjL1AlPYLuR8ujbcwNiuLCroGXL84To2lW+56pkHxG6ap
oFM/f1DfgEATnP6gNcfSSegekrQPCeGgrndKIQgbboQzN9ThGDIUzqDIA3IsEAGyuFUtAzFAUve8
P4Rfk/hSZu8gFsU+JTL9yuPOpeNThHpdlMovXTzsEy5wa+QYtY9eIW3eoRN7VwdW3n3VUWkp4V+F
UsJ/3veN76cBs70RJqBghfzj0kfIuCKlaiam6I/25fP5Q0BAfcS9MP2aHLxXMsQqZWMVD6EpEvMl
tLy3+9bXvOLS+vffXyRo5hBcLG0xU39qD/3zqJFce+c5Z5LQqGZh93Eba3KT9l/WBJcrCl388opk
8zBFqQ/DIKjUDyawS0MrJjTsIA5AP/gA8ptBjiCUoB7411y0RWmLoOmmKP5tXUAFHhEhFKFYUrZE
5eM+6jjq94fW/pgcq5zdjLNB8Wy+WMNItujZVldXujDIHJt0Ri+6Duopf6oVUgHO0I1mOZQghrCm
nz1YtfTMbArwow2/whC4mgdOeOQWOnsrVN1RdpvYNnpkKwwQkG5szcU063hIfENKAZTt6GFnIhEV
vBwdl3f4NIF86mBq+2rTjXzpqglgd5c115B5ZUw0XZAYzYANmBOQHdCd4U9vmX/fhdfeiCou3/8Z
Ye7HFDiOThVhBJrklmiWJjIuLg5W1bQc6lSnYq+cnFEF8s2CQ3UujoD6JTrwx+IcO1s5iHX/Rjsc
0u8AFaJj8fq8k4RqEEOt4v1Qk38lfWyL7b4ZU5vL/srBqzo6Cfenh8y9MJJCse5PxdqzCqlWsMgj
KgGQhu3H08piSiRa8/44cWTqP2LC97wJrcs0O/QT1D2zkUSF4JSQmeGqtyzZSE6uPRfQBLGQHgKg
C3wS4+59RsFXFWEtguSlVz+qylPd/k0PzShy5Ff5RZrAfd/yoDh3W5CUQf2vf0SPycYhsxyZrGej
131RKMOxekPNgEOgUuNM5X3I2kj8U/3WGFa8byNLbqxm3siTrgRGgCEj3wS+cfT1sp29mt5SecxC
wRd01E+wjySZ9O3GO2jtFr00wlwSc12LUzLAiNG6k/qWNATM2PnwseE/LCB2OR4vzLAXZjrUrShz
HPxn1kzN+NENb3lyjCJPV87ZZA9jSYT9fZur0wcwAmjpEUJLLFFwOWmQn6WR4EuibTwM4caPv5F2
+x7SPz+fHVIHWOrU86XoS2EIptGWl2MPiOBKdEJezQooLFMoxAA8Q7+EscnBto38JwkH0J5bCZ6K
E5GNATeTHMax4YxzldmJEkwZGQ28v+2iBxJzksoWNxi4gEAf0fV40UCiBlqDvF5D57UKOqhM5COX
/oYwWv8ZoeIJhE5DcSMgpQTGZ6h3DpJZ0M4QTWgLpxCsb0ehcAVlGDsT6AzkWCmHl7BZVLnyyA8I
TuxcyuS3Uih02ZqBXG9RxwMWxq1mClC8SpUM8tI199GMzTQ599dsNWpYECT//6JJzCHXDmVu5ICB
+1YHPATRdrmbIy1FTSCaC/e+sbUXM7KM/xgTr09UfpTmmhsSwW9OguW05mBle+rEO/2PI5rdI30W
Sfcwn3SHt6Jj/5qQbAOqcIM/ZX2IKXX34AFXlXrxUf5J52wO/NztoyKd6syu6FPI21O10yGVmTUO
X3+gSdAa1MKSA2+OnLQb7EJ/MrItos7lNXRzyF1My/LUvojcIsgN1qWKIyFrbZw8PDWz4F0k9e7+
9K9d4Zezz1zhcwvZnbmCmXAmiXTSInswXAmpprzd2Kqr4ToazUAWjngYnETMNBsQlIJ+DRZaIcpg
xkjrHuO3Yd+7OU7UhNQn/iTvwPq2yw6JN/6szKxeUs6bWdDFe29n9p/vYGY2raKi5INc8PPB6p46
CGgd9VNBiW3qzfv92V0NSBfkwdL4LYC0nLHFR9nUz2Uh+Pxsq26Y7QQISQqW4YUfh+BX+1hRM3/Z
WNLVGOXSKLOmAa3zeVZLwY/2CMvASKUuUwz4cmvpj4PfVA4kx+8PdPUCA6QcfRZLJ43BBGliGEGk
uKsEpL3EQwku0tYW/y27x/c2vbDBBB9hWLV5JcAGJ5m8pxY2X/ilVQKFPW/EtauXFsB6uK7wYEN3
0PXew5oVSot+fl/P3CD7qahHvtwIK5Yb/cYJwRvGoykNPZHshHUlJHknvBf9srTR6ou6UhKeKpXw
T1DEiZWNvbdljZm6OQr7TCphrQncSSPiY7DkQdLOfNnqSls9Ty7GtRxrF8cWT7s0FAdY0jOrQwwc
PdWJPQw/Aaa473Fr5yM60hbmHDCtosP42pDYzGHUIW7y479pSBy1i4mQ/Ch5yGCr/+U+vLTFDKpE
amws+kb06SOPaMKICSf8kiCdbkDn8bE5VFtplTUHvDS4rOfFLKp9rGizAYOpPEAbaScpH9mf+/O3
5hIXJticlU6FoQTxmOj3ppzb9PQ5HIs3XbCijQTI6ml0aYgJJqpxGmaQtIq+UtM9F+rQwHwLRICI
vyjWrA4fJvmlf6mjnkyxuuH3q5HMpXEmuNCnEmQsZSH6kXGgAaRNgM6Cg5DCK8y42tjTm0NlbrjA
mFowJGOoLfjgO7PM9mH1xLWH6hSXz5SfzKxz4n7XbjVXrF4zKKNAlnrpm0Lb6bW/yK1c5yKa/fwc
4htLesfSNfT175rqcXqFjnOxn7rQ1isLLCeqQ7caANbKcGiHBtBIApUzJFmZDSK2JRdgjyIT15lN
91JU5mxBLNiWyoOQuLx6auX9JFvGkxFvvJzW0udXppmtwolz03V4sfrKLyfdKQ7dY3s2J45QK3Mc
zgzQ0wkaYjPYa568KyOSHcSjyBMRvziXc+UTBVch8gb3t9fahfjPjAAudL0iidLmI7LTvI/CAUH+
1dM2kgFr+3dBqkFoHa0KwAVcGwi5upqCsRF89HTObgWx2Qp4ITN8RdZ1I0BezTtANwkNEUjDoIOM
Wd65VLoslCfEopbwM7AeOvOAEpIXmFvSYmuDwuWB8hy4VSCox2wgEFtlaTgKgg/oyZgC+G+UFiDg
9jikSws1ibunrNrkc1mmir2LAS8HExCglJAJZ4KXKtD4Ya50vL53ORQzAF202yflLSD5k52+HMvj
Vmy/Vp+AaBn4HhExGSj5MBYHNE/TOTUEPyXH5nQe3UwjtWOGlvx83w1XTwbUIxXI5WBwaD28dhNo
s6RRVAeCH8+fI/eH0/Zj+Ftt94VduU1iiqCk4e2mMeMfyXishY1LenU9L6wz4+TkdjaCcrGuHvvS
lb/q8D3V9034qCAtvCW7t/bC0JYOQoRueMWDYPl6sFPc4q/mWPRnAA1NEXh+g9T0QypskL2TNkWi
yG7ORbrLf7W1/QLekxIZs7LaKXsB/d7h3yIE0oP+uL8GK+4FzM6CREY1BERQzAXYUqivlbow+xA2
J7QGTxBkTO+bWNuhVzaYe66f80EV0Ufqg3rJGbnckTn5pLb+2O+m5pyE54mzImgPVuXolPWj0Pw/
fwGzdYtmFnuaovBdznbcDm4Dutusle0J0Rno/LsgPA61REBPRNpxcmQj39ftBkhqdaYFEaloIArw
FmHcDV3Z7dRP/OzP0vA5ga6ZS5KNxbxh/sUrREcK9n82mLhT14D+qylmenZnNzlF+2jf2p+PIcEv
tyPTM7JLe/lRJT8OL9AEt+4v9FrBAeYhJAb0wve+vnbxpFeEKZtQYf84f/4MSWlyZu52u9R0Udn3
ce+SkbS7yPW2FLaXuWMOyUvDbKFv7gDUgNjQ7PfUbdUHrf8ai49M3Xh5bVlh9ooOrthxaOBFUIuD
Rl3dP7W5vqMJcm58zzn/aTINpLRBo4eDmNk1VfR/J7M3O+t8fiyc1gUxAXkmmM0fOun3tfPi/d7q
K15zUzz8AEsycH3fiJUnE6/MEAAEsEA9pOGzqG71B3wfdOxiXVhgg3tBmtAxJ8NCTsbZ1M+qi5Yb
8vgK58xI8macjfNkduRXbk7w25gUlmhP+8h8RV3lzzvhDp2rmIKJ9LrJSWTcSuB/Z33vfR+zzFzW
KWER4/uAtkN+EVm/zEmc0i3PwVOwz03XfvATO3UaN3cgXUYKcyScU5gIOu67wNpNjNfj/9aCpf/I
9dEA7oFSH4BD2QTm+hOCpWf6MCf/xdkuLTEHpKo1QlsbKATnGHK7TDqGrO8jcBIDlfMjRJHyBVEi
2jjczLw/yu9g8N58Lx558Z5McZrkhvpt+/MVBPakBs4y2oOSGL/Dok/k6VfvVPZAut2f0zuks8gL
Ur0mZO+s9rgJE1q9rlDBAbwZlXs05zDfI8utJAURnTEXzWuZ7kpPt8bmQZZeckGwYqdAb306m9r+
/jysPQdBe/aPXSYaKlSl17sMdkUXyvIf7Z/AIGbu7DZO6U07yzF3Md9DPEpjCElmxHedwx8sNCSY
/kh+bwxn7bQEiwO48FCIxLuLGc4QSLEIBjQeZpRfj4+vtbuHvmRi0beywD2wCx42Xlur2+XSIjMw
GqJmIIywWFdPhdIBrWeOGdKJe8UaTtHZUB7Q8LYxypWqFbgqkKRG1XPpamVuXI6XVchWAwt5Hiyk
/j7j1A0hd0b61NziDVhduEtbzEsnRl5YF9MZz7aenD9GHWThGj1btrLVYP5dQ2G35MJ8Bc4LhISI
Vq5dRI/mwKhHASBrXjd7t9ZO4BV8Eg753iXP6G8iTuuYf4uzHpLM9Y7S65v88GZYZYujcGtVl+12
+y3IQ0IjAKwk7N2etJQWgoxRn5OP0NNM4WB2LshryF9s/g2n/eb0umeMOftHDRS5YbMs55E6Pz+d
z94dXf3gwHWfnw1zINnx6fWP/W5/1eZ7405+Zu4y27DCl+335g0jyhLNIQHLowsWvdIKC5IYJz3N
DA61gG6Qi+Oc5lZjZJBsAmzHbgGtP0BlL7IMOpWPPBfisgpm7ZgWavkWqwW/V1CacxOeag9DGWf4
Z9XoSlTWHlv8h2670Ng4wVbjv0VtE29jSDfjs6/dhqNxVFEI1SKvYAWuxhN5NAPeSnYW7kZj75U/
/3LW7qjse6KbW3CXZaexSwdKdBCoLfHvDdq6Lio9Gktk4FtqU+GnJLzOnBMRdPVu7PktQ4vDXpyf
egJ24QDJfn/Q/E+5r8Bx51WY0ErYMLQazl8OiZnPRJVKDAlpFK0g1scR8UiP2q/d/ED3kGIjp6Kg
LeFJP0LumyO/d28bZ9vazltaR5eaCWS42eXMm8EIsxzmqyaERthZkf7ISUr6ODZl7m8A4ReeM+Wh
RsWRtNVBCO1Upq/3P2LVp5AfQPccytZAzzKHeldUQaanneAXoZseKTG+3lvH7ULy5Np2+OPhcPC0
Hzh1IKl537KwcoEZy95DARs80/ApZp1zTtJoA/Rgf0jJGWmX0aYz5rtBgsmTnnqyEe6tLbeBpAvS
Lsuk39BzT6meyVBDEfyjFEFIiLw3fws0eVTkgaAUUpiGVR8LU9q/7Xb3h7qMhNk6C4U2HhrAt4EO
gjnu6wnnj9SIvF+MjlF81uGvbjxBCboHwF5KrEHcqo8sjnvPILOFFLFQ9AmJNj/5JZRnTWgsVd9C
+61sUzy00RULKTlZxYF0vXy5yHNqWcNGPpznwaZmTK2i2+Jo2LLCuKeslm0VxbBCWzM8PMZeuuNt
iQi/RAMEdpa6w524y8c3vrI33GUtr71kEpCiA3kRemmZuypWIyheDDhtdXAxhPqLIZzK3M5TG8iS
euqtBkp90x8NslqcmbV++fO+06zgrXA4CN+cSUvUynLPxpUs5APtRIBHRU/7tUAxUtsVtAf+AwRs
O6AQWjuw6dN9syuAiGuzzLpSOeIKvYRZSPqoc2iJBVB1Z8PRx10zEB1tj5XmGBY+IY++lGceeQ7F
kk/Dm5FadbMRndyeEfgYceGQAJchUh7MzhnCsU3xlhUR/u1jEh23ijbLv7/eKNc/n9koSKFLY9ZT
DBY0N6q2l+PIRGrRVOixaF5kaNTz7dlIrHrel/TcDVs+drtRr+0zk40kBNh8lvGBua98n55a5TVI
rSB/ToMv+pWqj9poar9LMhMAWO8v9Eq4e22b2VqVNg9SrWDsWWaiZjW0FeHKp+m9bncNgNK23G6V
EpYA+ma2wYcDZn90mEJa5frI6MVuTpUauXYp7TLANfkBpElan6GDUhtV+SUNRP6lb+PBgpIXCOzH
IlIkkjWpqhKozgNbOOSKNENiQ4+PNE+riszROP1M6Th/lXxOf5daCLLS+xN1ewRhni6+mnkW0BkU
yYYKhFADWUK+VXcSgNtpdFSmFmKTWzItKx6BroUFuLuAPW/0bgShq/QS3VJ+rLzL9V5PXvPeuT+g
2+sIXfmLeBnAnOAiYHEpfaaPUjEPCwYmB5wxM+e63XNRamnVm5RZY5abZbmVArkNdpDuAnoVRBzK
t27z9dprRm/0PajJfZo2iRvl2dc0RFtimSsxBaxA224haYaeCMspXIxyHgZxJPpqC3x/dmgbEsvn
HpQyaRY4wwByrrahlt47cf4BMtQ+9/KiJkryawtbtVJ8wadIIATBFQLhEZYsOmzTHrTJuegH5+q1
NmtLsffxoTq2lq0TahcykTZiuZUSNEzCc3AfQ7oXZYfrOeYife55BaW62StJi9xwbsqW8DCZD6ml
/If4DVlodGSjAomOdSzstTU8mjQtHjOACDLcRIAxVr/5L9HMzdjUBRJEpP9Q8YfP4/sWMfHKyw3V
SMwsEEciGgfZuY1nFfpaCD78qCSoY80k3gX77qg9dEjeHjv78KfeA3fv4+m48QZbOcIuLX/fnheP
E/Rl5lkoVpIvDKAmrlx+BKUXoJs2zawg2jh5tsYpMiEIJ1LQhXH/h7rv6m0dWbP9K41+Zw9zGMw5
wBSDgiVbDnJ6IeREsshikSym4q+/i+4+07a2rnXnvF00NtAb2tLHKlb4wvrWwjjVjyqoL41glayZ
j3bQ+KoJTfSHxUggtos8JfW5etrJrfRljj8Dhy8jbd3JZHEO29VubAmYk4LkwkDTna+moQ8J2u4C
8+uzh38j5fPt5R57yy08eIixwLBTBfnB9Isra9xYvnoHB6OgZxyMU7cg8kqgLkRqEN1ix8pAZYvk
muuNQKiMF2Pv9x55S6yo8gKAo4f0MIlzkJhTB/wXg8eUOfqkeVPa97h2geCXZNSJDj92gx53az1s
DvHDukAMci56P2f1aCUh0T229QirI9uopS+6RWf/WyMDbwQ4PXDI/8Jwqwx61+bUAN5Gv28VcwUd
qaDVKLH0fW0QV1kx1X3Wyg8RR4Ue6XSpxMvhnITQicvNAnkwoKa4RUEiOH/+ZdkWac4rNSuN/eCP
q+KlWyUR5vOc76TjV448ma9Wjl9ixccCDYiwYm4ZMZ/HAGJqz/UjX6GMfy6BfyJuxX2PwHXucwfN
5nGILltcM4X9OaSALc0WLrk/3rh3r8Or+7rXiacR+0LfTlfo+E0joyLmTXku2jtx7n17hiPXbRST
lXMLz5Cj/wZEJNnOWEP1enhJz+kWn4i7vg/36F7JCpU63Tzcq4nYb4tkQR6Isf7gobcU54pRJ7YF
WkgAmpqndk7Hfl8tSiNjOs62tlb4dnaVnP51xHBQRQVQ8ROy8GUtdrqdcM/gxr6JIEjkR2x5ky1E
oEYhf8IyCX5267QTwQwG87e5+XG+mGtyB9J37vyOSBOJj2EBYDWuQ/Wq29x2y/4cZ+EpdwOH5ozn
Bn4GHGvzJvliz3K1usrLztjHjJJh3Ruh7m7pS3YNDhdi7vrmRp02ouTnxnlyLXrIVuOgAbTCPFqL
HUUybcgHfR886usJoQr1L1My7odbJI6uz+F1ToDM5hwVbgGw8oD5yZw92y/DbN28k2lbAVjCwkoN
cs+Puywo1AJNjHmYFG5QxgXmYFNVIMKsIAVvXGsOHLB0CHu514qLdFoXXPcFX7YAgVSbXA+c9HbQ
fLPx7WcjRXgZqP1bgTpKsTizKE5N1kwlBAprJDHAif/96dMKqOnB6vT9fTDppF+ucr9fqjgcEeHV
aD+90S8C4SBfDEadn02faN7DxH0xfbSR6VBbIHvGnSOvQaWLBr42iK/7wCNWRowHtQnDJ+TefDMj
T0+Ly367LM92tp9cowgEwKY0i7sjNPg+/DFBV5en43o3CEUWh/uxRlofDaHXZwneT+32r6aOZtqO
M+CEJ5i6D4JHc10nJFeItlXhoC2X5hm0yyfr7/ENBGoC6LCBexBtJ0fWkH1zkibH1Wo9ioN671yM
QX9nXObhneMvNho4ZEC1dt3sb2+N/b4hJHwolxuCfO7tdRKd2ZEnsjRgvv77WY5etDNKozQUF3Bs
dJqCkymyTLxu81zG4tRShhQ7WvuBnVN/kbrtrdrJpTsZ+9a6oR5h5SIJR7iGZZjl+5/X7inP2/pq
6+hikMqox5KrOLoDNMd4t6Y/vWR7JZTRpjy4ZL1eVv6Hf8bqqdzbN6tHJ2qPaoegg27s5xKAJNom
Xtvr/o7YwS7cbBqiR4dp8tOl5Yu3nwd8avGC0AZZARtcLEDzft8nWdyWU5fbiDRcv+8TMtzS4eln
E6dWifHZu6oD+mJ9BsxfztFmyrRMFxhcIQHKhcSn0W0oW6dnPPoTPWVz2AI2jVmIA1mmo9Wot4nr
MAVDGdBOJu+TB/QO7wQYGfolIWzzigWKkPi1J+9K+GIIksqFdmY27VPT+fUZjrxQYZlpomWusecW
V9DWlIvCWpTG5D14dVrv25zLuwSiG+82+Mu7gHcx2sVNJXW2YzKhF9Cr+5ZB31WWGjpEamkQK4eL
QewqV190ZgKYw3sUlUhdKwJKj4mSYrvTuETjrUYL5KkSq3wtbJMVkR0zJ2yU7mVCy8mlTLuqJ0Mz
dU/A43erSRs7aHJ5irV3dGHf8aosdjpvoDlQt3pV+6UEmZNvlLaRhAKIpgT/n8onyp0GuVKtqpaK
yeCYtY4HwHlK3W1uGcWyKhwIAFZ28qZbqPn6nWlxvyjbUiMT69u1W+rKqqhKJyOFVjm9X+lFB0GF
slCHsGzQh0nAJQDodJk2BxXiNSqxh6GLfXTq5i8MUyXIrLp5Tvb05I3x96v7RT58yHp0doLrf0/v
aiiE+9atJ8G3xomySi/i0EuiJD2TkDvp8n61eXzauLaQJUqu+3Rj++ntFQ2Sa22hgRiiCIuFdWYj
nqj5YYeggowOauz2XzoG0JJaerSMsTrDdBP00XabL2sAkzh5tK5AgXbglW/WgV34vsIXwZnb4vRo
beQ2UVOZ+TuONodlZrG0R2buzT7oleuJX+f3JhqFGqKusKYcA4xFYtuNl/IcNm7+5eNLE8pw/7J8
3DCccJ1Vk5WZe+9Rr/ycGM1C5xveL0S/u/75tDt5AsC3AHk5zlSoeXw/UNETCpHvsTQRcD96ctv1
AA2cqV6cPum+2DC/22CV1DNLhY0m2l6AXQSkQWlw8x5Hyab3Sbhe3n4sndW9ezb+PTk4QCZNDZhq
xE7z51+OcsWYFKklk7m/yGDm54mbHZdf3tGX3z7y2DobPYbG/NtyH673KQCAP//+6Q3+xcCR5+RY
I7W9CgZcuowXKYCFj7xHSc9EOc+pyGRc884mHt8M7Rmn7dPb/GlsR1dT7TAswBqmebjdPl9FQGuR
oQbeB3SDm029urxc6yS4dShJgnPX4invaYa5/uudHe26MaEVTVLVnNsOtvLjGfEIMUM0CK1uiotF
9fHwxO4u13sgSK6XyCH8W5v+b/PHqFRFq1RjoBh6/6htruYAIA5uHF9e3bZAPy7omVV08pBBwAa/
H+EpQPZHUz1OXGhahiM1B9pxK31oFLehvFuDaOctPkfoeGpuvxo7mluoctBkkhbSCGaYrx2/uFlq
T2eW7XwHHK8dvDucKDM7NegOv++5ss8TSKUXJlIVUXWhRv7y+m3ZnYvZTuUQENIjXwHtOPC8H3ug
2Beu5eCEzBo//ohealKCmJ+8eBdXq6c+TG/cJrj0jZzs+30e3P48xlMe4qxtD00iaITiCb4PsXA6
ZtS9bu6p/VLLg+R3TDnIc1rZJwCxiCG+mDkao2JA5sQWBk6vx/nUTP1+R4GYqsnLXUJS7AeTkI1y
DWLujd+CfRfslVkkiRJ4Aci7OlQcfh72ydUDbAjQqdosoXO0eqpUr1VdOuZefVauimFhdysoZaOD
wj5T2z9taBYY9hA24vV+n19HrzWPu6m1bwPXjowXNV6WZdjny8r7+HlIxsl1hLoXONlnIcdjVCFU
c5WKMZjioQgdotxO0WT4xep5G0Ex5BZNu+/JnJyC/MN18RGWJL8DlybboSs5C8Dtt//5eU5VM1Bv
BhHSLDQGJM78vF9urJgpnpakWFrBdvC30EcnKOv7zUNxwTbWOrX9zj+3Y/VTN9lXm0fXs2vFqdJC
XhdHkIHsB/i3Zkbd8TbCMiOLV7IJ29oPlzMH63Vwf2bAp14Amo4AXwHaCfDZo+NCtObMdIDzVrmt
Ci8yikc3vTHAEzSWIYjP6Fj5br2A+6VgdZ9Lwp+8Y79aP7pjzayfuOnKeejboNl5Dw404UGIRf0P
0N8tz4z1V5AwjgukA2ecMPLjxxm6yY1HTclsc8/QDtOu6kXS+GXqBDnt0RfuBiMN2vT1Z6Mn7/Kv
Ro98oC6Tpajg3sJnv3+Mt4Byke2VIKv3YbfbPfDNxvAv/eXSvz93XJxYVuAMAD4A/juI1uyjXZzX
NKa2YNZe/wBJyYA0bwCymlFZ/DzAEz7eNzNHO4abSZG3Y4XDwpqqxURdzKmSUV/GqED8bOpUtgXQ
bniy4BEEu+5xyJ7YeWVNfW3tkYskM2XqzWK38BuSklvgWc9sjXnbfbtIcbnBGvbFzLKODOX3oyCf
VOjrWcmwB2l8EqQdBtYNaReeGdMvh+1sBiod0KCbr9PjfrQBmXirSdx+P17ll1pgLNkWafF38HUt
Mt/aPrShGYjA66/PDO+Thv6X8X0xfLT3rMyiJRhthn1iX8bNhXLbrgy2ytIIqNa+PTj6G5N+6tsb
NN3wKE+jF+9QmCFDeO5BUEQQSHve1EG2rfeyW+XZA/gpCt0vNumiiYno0Z0hAgG3OUzu+BUv/H7j
7TX64DI/DVhCmuJqrBZW7YsMfGDL6taudw0USqEdKhVCl+WhBgeK8KJER5xrLiu0+a4zgEDphmnB
oAfMz1GjJCUQfpYbDgbgKHpL8stx7t7f1hYjaAxCsb1VHsBmgryAGaZb84WKs63t81b6aSrnd/zl
1vDiDMVo1+n3Fhr670XtGy34kDca2PzwMM61pYQiDd2bn5fO6ZWDmpSGQji0Oo/vjTyVvTO/QC1K
rxzkquKEnOOyO2fj6PTqOYr7TQUbF+YC3W/VhX5uT/9yKH+u/79HcXQBjWMl3TrBNgNbfVBetYAq
3OdYIqS+iA8/T9ivWJsjW0dLfpB1afXabIugWdDiS6MIrevLmFRE8+touND8W4+daVc8OYWAwCAG
hvMG0vzvi4NJuxatmsNoK7qoiyF0JbV8DPmwahgQR2M73pepeo6x6ldc6DxYFDNmLfpZfuVoYhmn
zCl7vDpKn9UJ/Wo6umEuy0yb8cRCJQYoJ8eF/Zbpm+pdvWrcALoCxOzOOJOzV/rL3vjyGEdzDtyk
LNWSDnO1v4wUlMEbDDkOM9Rz6ivmGNHPL/mzWvqTwaPNSC0+mWOL+TbrqE2J5UEyIKOrxgzaV25B
cwsKAhycb769c7OQrXJnyV+1934IUoTYofqmAUXIH35+qrNv48h5F2nWcScr5qXHi2Xe3Vian74k
1Z3nM07MVfc4ZJscU1ISYQe5cpHJM8fFr3W2+XoBOwNcPSh3oLj6fSGWOhMdq6xhL+yLzEaOeFfu
PMNvOY7cJysuybi0SlKsagviCmgZocS70bKH0Yiki5M9HNH8YiGXO0A8emEMW9tcWWdxNqeO0vke
nBks4YQfZ/8lqmOmXtp4SMiQr+mIF2hfl+bKbhfJuCiydW49C29nGbdnXtCp6x4UCDNThuGoiHy+
z46BqFIodjtCvmOjZTdiGv0J0sZGne2o8TzaKih91o0eaTENFQhL2d5z051Bvh6HAmhyhECBi149
DcEXwtujtZsrsSOsDk1Wj+biESvEpcR9QmC54AtINHU+kGpyCZVRNF3GN0BWBfa2BJTE+vzv5wmZ
j4cv2+iXRzmaDwWQMqD5J3WvAtZu5APJ1UuAuWN2ZszHMcCxIe3ofDRAwdDnCgw1YDjMtLcx3rl1
BcFyPbQaK2qZzy6MrgVZzrPsyjOnxdHp9IvxIycvyabe5EJV9y2/44eY3U7qOuuXmRZobWQrZ5Jr
R1fBL9bmxf/FT9BUxW0Videbo5hj30EpCLo50Jprrlh+rrfj7Lwebfe48NSRW2jDLFdqmIioVpdl
548g3KFo6zbKJdTEz9JrfL6t42UDvAWIFTQbXCmfAf/XIWaNdKDzC+5bYNHdBfRZIgo+bchFAH2p
vZxjuDk5ypnSCEcFlHcA8/w+pR1VwYoKKP6emqFV+Fa7pCvPWNZyBycyLT6Et2hw42rx68/b41gM
5vNd4npVkTYEGw3wu98NT3nt0Fii/czo0vje7uSwGHVU1HiZ6MRgqXyWWc/uFdegK0115JIpEm14
BX9iU/ORa2xYCMfk1wWwcFcT14FbUq1DJSlf/vykpzYyCuHoZDJ024T68vcHHZma8iLGg2YimnXC
U23BA8M9qwt1dIB+TsjsaQBBYs9YqSN3tO9jMaCcAULQJkCdyKc7sHTu2LUd0rdh0YLnXgmtcONE
2cpaDAFbqVGNUhnITa/zwFtBtQD+ehYp5xzMeQsfr8ivz3W8Qrimx4aB53L0d5sVyz5qRRaOSOsk
ybMzIIwxSt/60+p/vI7/mbzz3Z+/L/75X/j7K69kAzGt9uiv/1y8o+no0GaH4rfg0B5+C9+y9r/m
X/ifb3z//j//u4Mk46HIDuVvpGveD91v/OO32xY/IdrsVRx/99tPwfhfDzfb+vaXsGyzVl537428
eRdd0X6axTDmf/n/+uFv75+/cier93/8/sq7sp1/Lcl4+ftfH63e/vH7HL3+x9ef/+uzywPD16Lm
UApl0clDCc/9zx/817feD6L9x++Kpf0Bun5EpWg9+FSywioa3v/8yPwD6wpdkK6BbCEQ8zjLS960
6T9+t/5wwDkFeXrgWzzsyRnqJXg3f6T/oelAfoNoHvBc6FV52u//er5vb/Hvt/pb2bEdz8pW4Nuf
6fO/VxNEfRywByExCqJOiK79AmarW03P63KwQEoX9/mqUybo/0rTraDhKvIewjR6owpfL6yx8Ies
Hp6MJjXRvoxafuDGfTz5HLLOWdBO0D4C147KQK8BYuKF5UrNjOC75VFG27msb03DEh1WtRmKRroe
yXIbQglVl9iHVGopeAOaNLlqhMKzCOFhUpOkahWouutVCv9emyYt6OSkrPjQiA/PFey+h9A0sPBx
1VrLyYnN0e+hkF6HjHWxujClAFa9oSDp8UWcxuNtN4J/ZBC9GH1MfvOElZa2PpJl9nXNR+PaTtC7
sISsIn2DtkV9k6te/oQUaj+APzmtHxO9dcCqNPZUuXSgUL4cVKNuCE1r+c50ruoBmsic147r6WPb
QTQNmAAmIRGKS2Rjxhp6+bOpnGKfAyuxrwsPcHozV6hLvEFhb9jaNrtXk9Z270UxaXUQK6aNUFvr
jbu+ZKPlJ46Dni11sroSzktfaH5rjxny81KxGwJJNzvbqSxJcpJ7OXTLJTM6vMW0H4FFpp1Sb3OR
MnQhNfnULLqyyTziQZtzDZho/QYOHjXzVWnQOoLejNuQlhYG0tRgTZRh5U38knUDPBuNCtGtwX89
g+QrcKSvMw14B2JPXY0ziNmKtYg9K78qq17gdeo2A5SflRRkfWnZvqXAnjebLk+UeKUzo3mUcCYO
pT6Yb3ZaCoauNFuiPK4kD0BGoD04d0tWh3pl2iBNbGswLBnM65zErwYhKr9C0mtrOrX5Dpbrkl3l
tTCRR8gU6CKTno103wpDIGYaS1yrCjOmkegd5hZMsVm+1VKbgjgb7rQRiQIaojeOUzUVQbOnukK6
P9GCcnSQULVTu2JB4dRJetdw6iLVmmlyGEldYZ/5vQXtyqZUwT2boA7+ovPUjYnsQdOF1kHZPLJ6
1IKxbtqRNMx2r3macSUCNVrBrtEDlTSk8/igrMzCHD4gNgAnvRA0TQ84v1oXmyA2nAsm1CYhTGrI
LsCLEJRMRWnHUckYmjMb0VfwsaextAlI7FDj0Yq09UjvlHHr16IugAGgSUIXU8KzR7W003dAP5zc
L22n0gjYFi3EUIYxMLwrgy9HENdct1Njjsin1xVWU471HmSOObVBxU3TDZEXco0go0OfBkrvmR9K
nqBNTaOtYgcedXWxsfu0PDiaqEGyYBrNbT4YJlwaNAgDdaEU7uSXnWfW6Fri7RiiYBxrgZKoKWTA
uN6th2bkUH5mdhJpOqDuy1Ep2WKkVtUEaaH2wFPU8WOVJo3iN0XrXjJVxE2Ak6+9K5CYYAGa/PO7
JPHynPT66DwkTPVuKlQqdqpUQBhmzJWaxO54gMeBihpiT14HDWMQWgBVJ++waWv7GSdk9uC1YjzE
lnTdlet1SeHjpK4ZMUb4i36cx+XV4Cp9GtqDjr2ZIF+wk0WlGYRpXWz6TOZ5SdQGVBngrrQ8gH7Y
ACJS8HB0o5/R0lkmE/QvAdKCWNm6iLuxD1zAgLDqe7C5hE3WO38hBP5Xd/w2e2244B8/X+xX/XvT
4kb/bXuoxG9RV77hTufl/wcXOpyl//t9/t/Te/Pynr1N9PDNC8CX/rzOLfUPEKGhYQbMiTMzy4ww
+vM2N80/gI0CzBgwLBVUFTP1yV+Xuan9gb5P0LOhHAhvEn7r/1zmhvsHoAlotHbmvDyQuub/5jKf
HdK/r3LU+JA5tVHyB5wfZU64rN8d4ylVUyq7VA2diWdLpY6VJ6Uz2Rkwx1Hm59MMGvzAmGIaUIaA
ht13M6XXa9qE0CXEKndW0jGr0C5BnGDrcniQhvk26EO17BsdsHHI8OxsmlTLMdfygz0W7dae+gR1
qTKzl72VOzi5WigMNHF9BgnxPTb9fEzA1/EchoVAAcX174+ZQb5Z6HmJoNswITDBcakQNnnJRdeO
70laxNsMsj1BC1Ut8mXR/OVkfXWqjhoS/jKt45UD22bCpzoyXVJtyKSb6+GU5sXNUIj2oWWDGmZG
10RT59T+xNv4wOIEFYZUbR84TcWD2VGxZXYTakUvVz8/0omlgYZ6iLnCqcFyO24cpCn4lNQOoErZ
6J1FRkXNo8Jh7EwQecoM2ly1ucwONtNjaotaaC0zBU5vnrJmRduh9i1raM7kOE5awX5x0BQ09wof
BUDcrsradOsxzApoAxdppUSuGr/8PGPzOzraTOBCV1FnxBJCsvkokRLX+eB6eSbDIouNLRCFMpB9
yW+AFU0CY8JFWnjg0vzZ6PfsDRYOThAXIgG4YVHTBY73+5rVDRGXbR/r4VAMz1XOs93kglKeemXy
rHMgUhyw9USCGSD57Ll1/7P1X+Z1to4TBAEHkpWosn63Pk0KFHBrTw/tvthZHnd2dtx3Nz8bAQ7w
eGZNAG1mTTzPQXUQmkLfzSSVNmA3ChrWXJHBYKXDltoJXeeTUUxQTEvoU+zJPETatNk2g5EsJiB/
ccag1bToxDvaGtrnSsUN6tdqUkLMpDeG56TTrGURW8NFmg9QBnIzGuVZ3uskxoiceBpruJCSXpfa
hBaFeOrsp7juIZeu5KpYuEyA2SujfRb2lg04ca6bvU36RO32XSOzsGkN/UI0FmTJjRq55LSxn/Kc
TwtKPcePzYJ+wPlU7pCul1HfDYBg4zVLH9LvNKS13a9NyO1ui4baviGlEcFvocSoi3eZiOq9s+jW
KMZ4jS4fQ4aDGvMQ6grxJRu5AI5ipM6FOhTe2qjtAq0cvTG9TWbRrRm+vU7jge4F9j8iJiWTwq8S
G10fmCkGcepKe+psCnRxWz70Ttv4PKsL/JvRdABEz7if2i3iByfpIyWWYiJVogNLCa86cKeyBXWr
7B/QSgqPjzIvUKbCvFQTVzRBIfrpkGjITJmNEMCdM9Mo/MrMprAZOn4jmd4/CqNwQ6hsV0SnDjgz
MntcunYH/5VDQKSQVb3SBTWWTlvSlWMq+aLhllKvDbxC387GxxSo7NA2GnNhVWOyrHCIE9zS2qpR
uL2i1NaCaXAhqoE2ggVuaeemkuozGiKnHfJ60TQZoBCzlXZHaeeRZGjtsFV5v+RmrgY6cpaIYm9l
p9wkXStXtapGOUIfUnc8mjJRbkA/ejB7BC4xVJshsluBY1zpdZQn827Tjmbmp1bdh3lhLUH0MK4p
RPdCpebi2enapWHHGmJcrKAK5Mplt0kNw0TlPXsowE8Dmo+LLtNfOoZKcWJauywXN9Sm4JpKsmrl
8cTb2Y3LVlwx9VXJ0VTFUVYvqRUC9dMvTVV/Bp6TU/7aGsVGKN19mbQNSWS7jtXy0aqMfuUmmLHC
RtVWY1Yf6AlKHkMaSx8qw3pGcq0vEK1YXQjndQr7UYyhBm4e4B8IXHFKuAmhQXAPL5WGqkswGiQB
GJm6yIYGeSzba1cCtW6Wpgjy1LhSXXqZTahng42ThdSZleDyXI2J3lBxiRhYJ0LzVsLNjKAr9elG
oOlkldY9aDCb/GUEKHyRya7f6mkKnZk8GdeT2SmkU5oi6EsnzBiT276SYPVMenCWVKJfCm5cyHpY
gjTvCelvvnSz8rHsITbLR+uKTuW1Uhru3uO83+mF6j31HZj5qVpc1WXr7UoGOq9sqMtAU5op1Jv+
DUJDRBoOHtuqdjZqNWWevcXdBCiA0iDkiCsBFLfV+O2U7LlubjgyJNA5xKR52nOfodvA0eWhyEsZ
gFnmZXKrpSY0KF7DW/Fcomd6e9uOA9jM+NSEPUg5A8U02WtiQb8PQV5SVyr6RTgEFKfqQcnGN8jc
JiizpmB5L5SlOTjTpRiVVyU1YrQYeCl0uqghryScPlIN0vCxqiiRKpZW28agyLfFSwwAM2F2uhi8
9Fkx0ivOmwc3S+ut7YCpX2ECG3Q+BKW10q0k9718pAuZQXupdrxFrsXoI7GV0BzltTYVK62erIgr
OuAQ8nM7FbtR5a6vU8PCeQC0VerhABfOQjTteqjpC6Vy3TmdsbaSbkIzvzz0tQJCKtPCQsEr5lX3
gDxQA7iFfOo857LrGLBbg5cFamPFoWmU5ouN6A7P4WmrTE33paCPclDOqe7+2ZvzzQsAEAF+PpwN
eAAA6BzdVYUo1LzOnCr0FGWSUdENVRnpVjZvCiv2Ej82RhBbK6nV1JdJl8f2cmgkgIye3UPmsMpZ
PQUIX+s4Gts2vckyhnURj4aGfmnG+csgOu8QF/CnI02oJUjf2+GuG7j4SMyam76mQLpsKdAK4yFy
7+YkvJe+KNmkJr7IJYB0VpnELEo6qwKyr2UHw9QUaMmD9vO1lHC/s6oAOGVgijYGk+OyD6dQ8kNn
okWFTNxtYZhOVR2oKuUC168jlKiHPO8Llp9+1Spqs1OtOZbX+xQMATJVsh3nHYeITwJaERBFod1W
Y7pABkj0g+VDrKsSxHVHwQIFDT6XYNF3b9SqnejCFXpfrcYhGQ+pMqBqg47n6TB0xQioh2Nl03Wq
GnEXqnWDllOO1lQ38MyhdqCrOTStn8AtE9AxRbYiGtyYv6LHp64ir1d0yDs3JQ42M27ZlWvSkfoF
B1oMogRFQxS9BaOdGRu4XaxeYDIVd3RJAoqbjZKn6AS19XFsSAWqFoZcoWoNQd0Ork0gwd7fGDZ3
gBcsGoDlB92pcoIYjCGgUEHZF+R5w7aZTqGBiRwcSNZaHWkxJMecwQsbY7BHn6kZpVFVlcilDSXN
H0ZHAQ991vVgd1Ba7srA0emUkjhhOihyu5LJC88ZPRY1VhsvHTtB+VRXc0cFc5A52sjg1J5cFl1X
JMTTC8cKoFVZSd924uTNmpESQREnNdiEesm9wFKs7N0UBY56JA3BfVyNRQWlzmIm+UqZ6Sz0mqlj
2KhDxXCF9+jDa2nC7CX+9M+dzHVU2dlY12Gn49q4tCeF5RvHaoBCJMwshbYu3L4sM79UxyZeYVnw
PECiVYLBNNGzFe31frr33F4ZAg/R6YMieGb4cQpQdJgBe72m4DxtgrEAlbPfUU+DpwTUoxG2bOz2
SKrheOYOkrhDX+d5kOJmqEhtDQBJOVgH17UO1EmQ5AkzyJin7Swzl+eGP0mhhVUz6VCcVRMokgBL
ABFYWSdSQ3rUTUCn5OTNrc2z9jHVNOXa1qbxET+ZdH6e0vy1Q+B2qGUxHnRZWzss+ab2eyWzuqXU
nZEHakL7K2nUJTApE0PeTOsar8YBZTpPSa1bQKBBNRR5p8FBkyEO0Uz1aTuBLh4c9u1F1g2QTy5y
MbyKzMJBp8Rdi2vSSAeo7FlaAzSP0ls3WeI0NimQH69I1quuF+E4d2yQ3CT0QVHcAm1bWdNliC+n
fuMmAz0oyHXHwWjruM5Mbcwk9pBQ7rXYxUSg3Df2YaHVALdxlrYaAd+nvjY1q82vHK3TIWWr6DG6
6spxU+ZOBWEPbYi5Xw8tYK3M9URLFCOJt42nSuDzh9bsSJEI9xlUS4B+YK+ImrRO3l/xJB8a4mRe
bi1EyzzkvdFPXpAmN7zHSXVocaHZExJ9NO2QF+wmG619nsspOIw6dVzBSXEPltmMe9lw3Y40rUBd
Ar3HRhvhmLDumaRqH0HGr8oXUqETDrCuZURv7QnaN0I6b4W0cwBGm//D3nnsxpGse/5dZp+N9Gab
pnyx6ERK2iREioq0kd7FK93HmBebX/W5BzhzgLnAXcxigFl0LxpNiVWVFfF9f7t1Z3wS2sOy6em7
CirTPQU8HXli8IEtXPhUmJ1WuwhUqFYxsTjkKwfRxnO4HKTRB+gTVL+MSSvt7bYuiAejbCvTp84b
0yoi38sm3VDynQnl7Kk6ouKj13caqgAVSj6835yvthm2LSskUSGd7odDkNsvljMLnD+eNTyqxVD5
7R4P1+1Lx00fZme1cTRVZa6Hg1noeghwm7ZIGXJZJi0ox2uAxeu1Wiwtj+aGrLA489eSNE+vW25u
t/UfwSJyKoqFS/uWvo3qiY2j+J6KrK3wVTrWzbZTs48NZYgPl0fkWKuCRaLzCyyBwbIAodjB0JOj
cj+swi0lCiEyzL5/8xrPE3wZ7VVGK3tXf+70RS9CvcruWRktOqms12yHrC0T9acrhQxdbQ2eZaMs
K2rdzuQ6ouP4slRt9+QHWvbZ2lr7Mm8sMVHqy+FXamv6sS59G3Bbl4MfAeXfu3d4ZT+0NVNm5I1F
18UGAP43LGIjvX5GRdyMXPg1jlu7eAET0uQ4e2MY00+zW+0vGLoGAZClzY+j32hfgaMRhlqamFHQ
TwtSehvBzSlby/kJrdKMSWdN4r3m5C/DTO/mhiYRXyOu3U9Vg5Kzd3+qSbTP0zKiqqmcRrAzIAm0
0WsK2YbCC9QSepvB1eTJ3An5pJkiqy3lHFusQc17exXlt4oFAglXvrbi6AGU3eBEi6dezzruAadx
kSVLfSijtpyMLJyNiWQtwSijjvRnVb8sMaw7seg53wDhczGh1l1ows6zb6MzCsYst6zGhDOkqfiO
WEZ9zAZtRqo1tT78gAJljlQLlBSCsqikI3Hu1cw14YXNoJrnhXOMB+u+16ASfDXTZXke3cla48Kv
68dlDBbmDS5WL7QhrIZwcVmh4jyvqo9sDjB6N7VekCY59MNbObj+zSoK24p6rzFYWmU259AxSyYi
NWfVk0nKxxCW63ovO3eahn1GpHAg5ZptH+1MGROvTZXv4zyy16zeyI2uabMtQm2eq24vA3iHV+hy
m8m/yH4Qf+zCUxbafK5J4nPOC8WmDyXAxXO/SrNITDP1J9Yfe8qiarJJUatnz2mjca2aLhJB6r9w
XRBkUfpioDHgXv64y90FXkfTprtH10vT0DDb4te6Lqgz5VQN/jtL0p0J8lfS94fUMilyzgdx8hYj
/TGbTVFGFhfSGmVckFsCcjm+tIWzItWeitF99/3J9hc+HamWBO6Jai+lL8ARq9cPO7jc9Lsz2tzU
NKkuT9XklH7iMUBMUIXj2MRmN8480gxxe2sOOi3Jm637YXkzPbBbsW3BFTZNaYQWGboT1hoJlSy8
nnkdJkc5sVDZSv6lP+jVDi2Vs1c1OM9Ommv30hciZUfIl+zLy00uwqVGWRE2WabohGWeg8fV+kkk
wWBXXxlyfoU/vBNYDs2qOGWiHtubPZbDFJYy79P4v8ad/k3fArZ21xSTGAF7TpZ08Des/S9CHkIP
Vs8UYsTM7chX0xZBHeZODsdCu0lFQYxtvLZObVwKmw4dox37BHXh1EWmnPm6VMHgH7tgXo99q7Ua
4U4SDRnvhGElhbYav4vcX//xO//fIGTaL/ky9l9fI4zM/wM0zB2z/T/zMMRNi199Xnz9q6ji/iP/
YGFMH+EEEiWYE55CyBgQxn+wMKb5F06ne+gL3keQ97ve8J8sjP0X1WPoqsiUxeTn3oVV/ympgKAB
REZKZNwfjb/R8f+GpAKc9n8HOJlIHbgcfBaUPGAS9v4NOraXPIWpm5doAcu8zRaxN0zftqJqtdH3
KNzJW2vL1PPjmuf1q6z8Jo1Ki2U9zvWheHf9zjWSmeH1occzPiDHmAoZ56o20qgwR/XdsDUmZwcm
jwJIMM4h8vnPXlSujtlEo7n2wbGt0u5ZWTII4iAXeFdSvzWLMIMKeJo0xyOjZSWoCeql2aZQmpVA
HBoI43dn8OkUtbO+FeT1X8ZU8dfOYi3TsG9bT+c2qoDHyvTLNBD4QuG3IvTKLttRGPk+1/UOVuZm
WvUtc8bvGoDJuvhXzckuZbGGbE0xzWY7kOUIiCUxxZqkUEVZux5SWYbmYBz4/3JMTBaj6erox84X
igPWscbHFTj5wzHptGqcOdQz84o/J5ZBHrVpn2CVOgx6+6sbvYeULUP6xbntgm96uT5tPqGMWjGS
4c5PTuikNNEmg0RKt/qRvgIED03HeYp4pGPMxoTj6wtgzcaP2IqQQy1qe8KIJ+u78JrdJutj39ly
3dUde+ysxSQHHtactanKnJ/MFsGPKs/nXT4WLI3NsK5O3DR2F7maL941ujK+G0hOSPe1Ku1rMTeb
6yLf7CsCFq51ey2ou8fIQ16I1asxNBgFBCNj3Xoh7d0lTtW+fyh8lgHE35Z92bLK25Nr7p2r0uJO
LwtI83ImvNh0s5zLecy+5fDjW1xuywKKM3RFFrrF3O56asKzSNaZyDHFWfmzCChIDq3ByM80F0z7
1HWHpPTG+klHGbhDH6LTG64NUNh/r2OEQXl6uvzRGe8jsI/0UBpSVKwqqZfgXpN/GB/qM0/+ehgF
CpMS9CT2HTkfR68ZDh2LaTTIIfvcRmmzhjhNB0lflzdRLCoRafsp7GlJijWd/txrt8Kgs6nQSet0
YCWpN//EGrY2EeWXW3lH8nJ8KuMyE1rVpM3vcXVZ7ZaxfTd7b5KANKlQobFYwZNVFQuAejPwAVM2
2f/uA6t/W1kL3sEs2JHT2XEe17mzybCiqfcn3Nbw3m+187FJ/uoQNd2Wx7IAKXasQsfoUY4Ms7Xe
Obc0LTYnag0ZfFr1svGMZWbwbQvq2Yjq2oPvSKts+BiEmugI3cSSJwVKG/IpOhHku8otMlqj22C5
2OUIhE8jSPlFGgnxgSzw/WVY7FQnhXvipc/6ttVh1YLTXJrKrr8IEV0+PYuR8cEA5u8/yqI02ihb
BrlnOgdjLj2tnfaZb1fdzuub1D+gazFsKkPL0Y75Bx/VOmzWdx4eXiOnk0mZGx3s4QZ54IS5W8o1
9pa5bi5VPRX5sWQpGY4NG59/NUBVI+moEqvr1E+cQGU+NJHJF8AOyTFBNLON5aYdLGyzxgWrXe7u
l3UEVzHSPsOsNQZ6+qCGsXHRFOsaxWqiyNI4FeT2xGZhtpIOewVDNhmzEUSyWlzexgFJCePW/aSp
M+jQUAI4ZQ/C4Gsd81aBJiEZsg6FxWPHstvqPxBNk2uGoTTXk9YOkFZZrj/1+5xsuX5vW9q67KbF
FXPIZm65O4JfjDbJbL1tk8V20vU9y4blluNXMJJqq7c15oR10cDavW4dfIVbIjYYDtk8pR98Gmrs
Z36Xts5Ce2MOjNZRDiMZxCAPUUHdaUMQkgy6S8fcMR7bKR2NKKiQT+2aNfC+B00QkDMzb1Ye9yBh
yKG7ajaOpi4VPZ9p1pWM/NJh+/MdrT5ZGyzISdNTuVxqMckqSRGQ7cU0+NPjWg3Ww9ZsBE1vbU9p
KmyNaA7ushDzutLoqO36bixWZGhpaybmbKXG3uJ7a4R5ruOkUJlYjNixXKe9gHPmX6pz+wFmbWi3
m+c2tXvxZtPIEkDw4qjPPMaRQQg266BofTthFnUdGlvXwA6LvlzG47I68lfQV/Ml7ZaZSZH+QLiu
CishV0Bhh/zgbOy2eSCVXq3jfG4RIhVRytWJGUofc7q++rpzaAPXJwRfpfLAmt11I7FHK+2fvSxs
kdwJhAroc+uDuJJrHVvFTGvj2mpkPGqle1kGpypiHe3gFHKp2zwAxgT4pObVZn8wewXojqhuBHhp
CYkNuHf4L7UlUbuxhqCY8gFBooUiwja2lQVGONCJiPT/jgQFLXvTzsgLb8QbkZZeLO3CsJOUHjMj
nN08C+LVyhrkcCnqCUbVzuvJ3lPN73ro5g/2LSePuoncSE7r1LnkwdR+DZ0AZpyRpEBqyDmdYrSU
8WCYL13AH27UGRy2XmT6C5FFEyKjqqoPU0V4Ttxb1XZRYlneoSIELMXIFmcMRRPfA7o+nLu+MxTp
ki9xuxj5iXSG4VzNw1BB0Kay2tdNned7wpO1p82sVb6bRSN+ON6bcMosAmicftdrv1UP/myv37ie
LAtCqsry0HdF8GmnAIGICEdojE3DK5FNi/kGxYcFs4I+rEOtmgREmiXdF6+1rU+rGZs8MheWnFgC
Xn76EmoySbu+sfZ16sAxwqZaWngPV4NmItIzqtd6vAsOWy/Kt8VFAEmbLipn3/pDaJP12/aEN8Za
t1o/zcVyimREPEtc1eYiiLXLDLlsTmIiOkCqgf+IpV3s0GIL3XZgsCVbkGrYLttg9EYUmcgRQ1U2
3nMz0CcbBqocPtdBErbiLRMf3wg7PIZFo/MhkeLDbaSD5CcYSUjl940G/Kyqnq2+62qUbVXah02H
Mi3KPEUU6eAFEMndVpRTZNZLQyi1XLsh7JVhn+bWwuvkyEYgYfPLZbe1np9HXNDaGi9W0z1laY6c
VLAT/+Q7G/xWA1wq8JbL9oq8rWe3FNnMEOIuMwC2ma3PlW4jB8wt45fHKs4XUknuLaV68ENwMvZW
xXV5aqqe2WOVmaGx67frGqZN0fMM1/PWg20Oyk6Uzt4VBoMyP/zcLz9G/g3Kn3oaYSJ1n4MA3kGt
6O9t4v/vVf/D+y/3qteh+PrM8v/5H/+6V91/5B97leH/hWGMKIF7diWri4VA5B97lWH+hfOeDYmL
xwu8v612/5SqG3/dG3YJRCda/z+XsX/uVf5fzj2NnkT/+3qFD+2/o24jtJLf7F81OfembSRySKpg
40hj+feq202UvobAiRbzvgF+kcVtYE47IHn6VkhtOEKSMZkUwI59DkjdT94vq279x7zWvaTS6LPo
/Q/dLp/yLk8EsGLZ2sNlbnmGtdG+KoJ+H4ARzl5dSHappQhd6dH6ifjcGZqjQjSO1gQIb1jPVY/F
OzOA74KkcIqK4KRrL5qrBt1dZA2tcPVPSMrPZkkP9tj/GbTg6g3WSW+958ycdxPm7eotC76a9TwH
b6PSD056EstJFvnF8L+RQP4wFARld3YV6XS4p9s+YN7pLOczaD/47djJrjoDWJgaKqE59HEM1lg3
S3AhNoLurZrlETlCQui/RRHt4AyRZ29RoV5UdTXBJscyXUJH+yxKamZcdVwC9eAHNGp39UELXhdm
E9boW9H/UJIhFsd5u+EorWcIo5NYm+tmR72bI7n4sLN4m95E3e55LxeqxYP8uloP5njqdBWNvuSc
cr40ob3KAVahDhC+2TiaUvj24bUXv3zHZuiLRPWSNgBuhGQb3brbDPT0bvoI5Z04mRn7vX7N7PYA
+8llHtjOFcxvDwn/ma7iNFgzQChr1rYuF09fbhnnzLplhznPP8p+t5YEvJUWxj8QeTxUxDrEprnP
RftE3uABEjGyNCCooo3EUo9H09aLJ8JT4kxY7Ocna37suYuoWp9QC7TLYzWi9WjB+OcdBQRYTbMg
OyIUvsylYUalJiIn7Z9FlUee8ZhKJ8k8K+ZUfBTu/NKTrwtgvu0HSzphy/Edalv9Y21oXEP6/iQa
/2wxnUCZ+IDLaqePqN1W3YZl0Z9xVRJ5WJbfrXUb73hwZCvjj6F/2cboxWZDN1Hxpg/1Xsy0nHhc
HPN7a7nGcUQaXjgl1z/wVbeZoJArJK7LJVkgS4ZopUweRaYzynNud0U0D83N3a6WO/0pvPVhCKpY
9k7sj80e/oZ8xh81CmwUT/Hg1zBZUAT4arOXvoNBNcd4cn5tU/WtF8FBFFziUx07+vw4FFDKjX8Z
xinyLSOhuILskt+ZoXa2Ub2P5vSS5vJoVnM4K7iXbaSi/LWhKcvOnafBu0N01bGytcNiLVciSz+D
yvmBjeSz6L8zGmP8iNORXi+EiHbz5vXeaZaxX8tb73gvE66McA0ytjQeQ3c++LA36Vz/geLmU2HZ
iWwq2XnKJ+KDnYdJ/Z0g0X8GfXPK/v4wxh0md2o2GOhWkiBDN+tO6Mt+ZFr6Hvh8STTH+jME+hdS
STwC/hxAtHFMpHmSqeJsalUy9SKGYn0kGD/RV/9pZZDc1chuIsUetUMnRySa+IGLQsUw395NQ1MW
aso/Zg1w0iY2RIm+JnZrRvaER2+8MfffNr5H/crZoFcEHjehlD9Um+SO8x3B7qFL2Zg76yUfP410
Uzg1VIy0Llzb7MMAAs+AdswFcCabFNKgymuiXNM4glJb3QCU12fO0SU2vO1iSL7WgG6/wc4Tv2GZ
9cwzTHT30mTaBQEuUfi0sOy77dsky0jZ5vwItPI9NWqW+4beG8/Evp7niT0OVCxVfRfq6fACkMGk
vpGdPMgbUdt7pU+RdFf/5FcLqiPRqkPae3XSGJq7Q2NrnbxpKZKlzH+W5nBu/CCZmvTmz43GDnLx
G3t7dWr9va+2x7IozsyRSKgGVHvnSRMqbuf8a8y0Z7WkNqSD+9WnZgGNRYTOsBXZIdhMG0mmX5x6
u15joLHHeXK0H9YYQKe7mV9Gm2NiC9qmMZx7rDNu58bexrfJ1tJLuqj+Ie86aPJZoFqxK2jztDuk
47b4nKlyfBg7O7/mdQrXGUwJyig31KGkjqaPtV+ndsNrRX0sUt09+mPgvmiotWKvv7vJNf2abmmK
20gOOxcr0Fs/tsvO2bL2iQekSIZR5BevztezoOIjFoPNalexiEu/7ZJK4Bip75qibnNTbkUoiM5Q
V68Pdh0GoW7TfGQc2V5YWsSx9unoC4aSot8o7NPLF+GnXdJPvZ/AIjZHQ0Elms3vdhQvaFcOVqeB
lZnPQ95Yl9Qe6dWCCUh6TqzH3oOccln95ENv2ePOysb5I9OCEU24vRlIyy0BeRQ4nLemfPAWX8UL
cTm3wVJTsrmvmrMiJik8zsdt6uGq/1j360+YP22p67CfZhwsVn0q2xGrvR/zJuMgsTsMOWtZgjxJ
ZKXw9THk7Y9xzfSds7SICYLsvQK82nTrgsRgOtqb9wJRIPEXIQYYdVoGWm0pToi97ry5Q4g4uVLx
Bg5FXxPaLnhtY790jbvjfWcscM2Puig6wAqDBxb2dac1w6Nja3PiSEh7u9XGxGnrETDx/qdZkw7s
1Nc3Kc1fllGtKB+BlIYsO9Sd/7pY5g3se4msxukuk86g4L1BXSG0Eqi++mIFL222D7OAdNnEmp99
Z0mp9PJx7TJ37Qc+6ggn2LbudcWwpP6IEYt4oPWASW7/rqT8PbviidYqPcn8mtPArK7GVnyz8uE4
iO2a1caT0jzsffIwOtOr2dexAXfepepz9cqfTceUdvfe8bbD+e2JXt6DqIT5ukvty7q6sQHvCIqL
aMjZB2UfZXkZIpyPmzqNliE7qdrPw6af9lXqc1F118YpT8Fa30QwRdVy6waHFDftoWnbfWq5iTYD
RqcMbvi+Eg1eELlD+8B7zwTxokHmn9pKej+adJjPalZCREHG85/ps3GroOyioQYSg0VEVUCGaaBH
SrfTo0dDxb4U5rrr5bySp9VoVjgutsxJMVN6jfQ0qBJbDW3HBj47B/x5ZATlDeJVpzeCU9ei5WNI
dj9KrDxRhrL3PPek62Vi1PdNqzLkJlivw8xsqt0w1xoK21Tfu4L4MrMGZZjnEZP7YBrRQClXBCqk
znNma89GFhT7aVHOYcpK4zLjR0MfprrnBotPkmmKKWnIVfrSpY2E5EbrgnC2QH4q6US5OaZXHrvW
0Q9FtXbv2LvIYl4stwz1OZ8JLZLy0Ort9lqozUDh4UynwR6dP7VB+UUzLuNToGu/nEU2THNdMT74
o0fOm2iYZ+pO1x6KOit3EzWCr/q06EeLlx7Ome4RNMqQUszCOVaGhzkkQFXUaHMfqTsJrluZFbsg
QNFiLPWph00sI6+jAI3zw7IOVmsd1soVJ2jk72gvVntnjLrzblQmypfZyOLBm4rHwF0xCYICWhNn
tIeMvvXTb+48BUdbk4oPldwY0aeMKZtcIqMetDOc3haqIrDeraJOv9cWACE+uEWC1ipGxXbzfqmZ
wVjrDHE/nCiUWbx6uq5SK77fa3SPq+GA05uwn0yYVTv/VhWC4XXW7EjLxp+OO+ociJYWe5hzrmbj
P+eBs3fWhi0c+L13/V3Xm/Gka0Tpzzi50YrseSe1kLTrayqbB79f3+yS/X1bHswVFXOEuXM9M74P
FMhJFRWbpuBl0p+Wvewqg6gPq5QXEItLkHEDbn6FOqt59Zf6G5L7XTG2XEro4+3mlXv1ZA1+ost5
jNd+JU8IPb42GXStaMZuvWshO71RyVIMjyY8HuCTjJB152HAeRkWRXqtzObaGtkxGBD5KeK1ygUB
pSvemhJQpE5vQ6eZDIA6QDH08KnwSzJtTErZRq0QyArtd7XoZjLNJm++B8Vu+h/B6kLbOBmykS3P
T8Vmt68mAZLQN8p+VRVhIveWo9C9y5PA0MxdU6Cvbov+m0LA8FyW5RhKofxorNxT7QXxlHtilxJg
cOt6QLC25MH3BSwXzH2bAAGehGfvzDZ43oyfTU7aeAvKN/d7dNURN0ri1UNkS4K93WIlTcVskSiv
+xX+AdplpN502pHdgyoGkZSQ2v4eF/4QGPPvaUDq6jNh342L/a7KedQNR8cL3aAZ4RXygtkBlvKs
q2mO17kBrvPKKZ6YQ7kntPqM4epE7MqD0HDhSn16JNMKNNZz/H0VWDgZhmzfan3sDHYKdOei1kol
uu4Kfo5FpfeQsRatdy3xYCHPFfnByS3rXe85EobMdaHFysHd2bXuPFSjdJMaDeots/I5QXiVx3iX
/DOrHF8CA/puB4RHrJpe2QcSo7KTllfy26ppQUKOVPZYwfBHY2Z571Y1bXtX7/v9mLY5DJdag/c7
wffozu5MAOpWvXjOZB50pD27qU9HWtVAJt9NnKzXjCK7ayW14EVWWhZ10Byo5PC0sM4s3dFA7fK+
wMe8ikrWv1YEzR8z88VpVJN20ukyJDGiM8ZvwexNt6mUxYnuuOonpm/M7XM5I72RPaIKJ6iDh2CB
MxodM32huU88G1PORYSYjjnXTPP6dbI266dybQoE76QycUPIfGMrgMicijKNTFN6r+iCzZ0vy/Wh
dFr9rIycFcy7F9N6tfGSosqLm7zXrtIW27Huve4BkgQfse22HPVYr0f97qx3Lxz66qxs+y46cHr5
Ppbck4azbfA+vf0CTJZ9hxhAmW5l2/A+Bc5o7mxqOd4AEBAtCPJE/LpsEs0pjmrU8uMq8n4E+ezN
Z2IkSZGSDLWxCffDWzNzMfvIZE2k4W9VYdtJh2brMYBc+jPZM9VLg7Ax0qaNmni0vCzdK0wQkZma
xt3ixmYIt7Sdy0BwJwSlf8IzDxPcyER2A5KJRV4ynto8QNmHVBc0MLR0AwfBCihhjy4RuP0j9yzC
oZnpIMVhUEz2i15nrDBlirZ1yQ/GqtUkGtE0YEll/IZWc0ML6UhXWkjg1qL+2qZ8fJir4pjjlU8k
C3oyOQYItuYn+OO/N6lZ7U0v2y2BnRQWZ7ZX5k+FM5Ar4i+MXeUPiYOA1dz83tf1Qwuay9dcF6++
DZapk3UazrKfmBtMogykms/VwlqZ/VFgJXeObJ70dxJVjsFEaKVtTKE54AHoTXXCtJbGY2WdVglb
ky+of+tquTRmtZtLrwdXJagIsznb6H1/fPK9ErGMWuaDm04BdrQnV30rHHR4xBSW4Eko4+Jmyl51
pG9wlU0D46aOutccnL4nJm0huzwcjfZqtl+jSUgLk5azktlT1A+gHl5klK4TZej3KboDyUBaHboI
sINz3uHgp1dSd/MRdkV8FYbckcf21a559U3W2nVYlz7xuoGxqk7tg2EOTNkm+1RZtDc2qSNv5W8N
Ryl0SUqE4jDu0O/+opj7kUOOM35U2Kfb35jsEr39niK3R8psxcVdSCEbNoGxuy9lxexzIKAhdZXO
r4/sjYtJexvFkAx1x04atOeJloezXrrGrsuy/ZC6qLARVcWqrOe4rAEJHaRKWOh3tn+xqp0oih/w
RjdRtpgpggVZNnem0MotgsBGpiEbGwsEOExfobXsG6pJswwQpdtaiwDJujvg6tciAiCGJ0ERBUe+
z9ECN2wMr2WzXtLJZ6osm7cejD9o/V+2HczRiFp6b+jldS5x1YBKjBqhBKW6GrQ+ZDXkRxFcRarf
jRwjETRFR9pBOjjJYLXALcH2kVb6ZQpS94Eze0mEHM73CNrQ6JsgkQFyD5DeqEJ6oYMDJa6wi19C
FTyEbte8q2b9Ayfp7NR98dT7qkiEbz5A+54CATu/FWS75PrFFu6FLDFCIIgdv03SDa7rYhHvOfTe
fmna2My2c9OmyZRPJreS80d3JZeMF1xdnoPQ816Cvm3erEXRrluB3y7aiAa8rWAX54L6g6z1wxGt
x0UDcXpBXDOjUl6yaBzGB2Iq9m4u6CtlpLdm821j1046FTxYpuD9kjURV5mPZGKwJSI9Ugwa8a1s
rGofwLGcXdJywlFmR1SLOz/lKe2z9dGoaue1Bl6krETbiZp6GbvKvH0DwbYzm41kdulVIXO8/0RF
7Ge3iEdT2Sd+kzfuxKs2wPB7/i8oWXCtzeQoLLgbYaYR9NmRaeAKW1upJw7dwl0aAC86d9tame/N
tJoiHNNdQszKOWDi6eS6/eSyMpjtsd4ABRGMgaiTrtMiXiAnH+fcaG+MBldjHM64zK14XmyLRIDi
qQw07zSk4suYszKZXfXpOrkZugbV3SsRIgyCzZNm9RyS/TrtRNU3T27ZoZ+vGpSujTH7u6FU5ql1
WueyVYG4YefJD3i08l2+TGAym0TxjTaTi+uxQnOMIsF9s6Zyv2w+PLzXto9cPHvZ6cHBUL5zGx2Y
G8kZ7DnFzXDrF0gwzivr99yqv28lPpF06xDumGVUMdogn+iQw67lQdicqNu4022WiMKMx6l7s9yf
OW0eN7Hq1i2j2jBtcEs8oQtNKv2XBg734pMMFhqu352MXvUhm5f9splbufdHNb/KFH2o8tfpVlDY
lBhNeexTpV+dbNqSvPB/TD4CZ2avtw5IDJidg3eS95VpwV1RBcSLoH/lla7tpdBX4p3g0cPJzMpz
1qbQjrfZdDD+aahWEKqGRKfCkmsApV2iuw3h+BlfiMK1AkbcDdOUDig7dccywCdhaFdk2eFsURrr
Y07IvzH0kiTSm4eu14rEccYEZwiNb73zTiLQcM2GzAlt6PNo6CYDn9RMQq2NbMpArYIzGjY0RUd6
6PF6rq0LX/G97EYZOl3jnGUzTESRTPZB2kEGYsDY1YzDcOW6dEJ/3rgHi/YPAtR4bcouyX09gyhR
xc41J5JGqkxzTnoJM5E6nr5Dyv9pCu9MiNBldYV1LKfye78J/TxPbn8qy+VY16I9FDqd11OqZnoJ
Wjpj/xdxZ7Jct7Ft2y/CCVSJorux64K1KFIdhEiRSCTquvj6O2A77hNpHSlu69kdy7YEbmwgc+Va
c44JzGc1dI3x5ulpuxvM7kwoDmbcjLfEaqpjH6NONqZp05vk6/Vo1wEVouAKxxBNyXAePB7yOHSP
jGnqbeaRqYLsg5hYo3ntUrd5UKHzJnOi5SL7CIhnPcgcY1Mn2ZHwP+IvAbe0ylsdGkuSNS+VJ74n
iMVw3IHaKb3hgcfgpsuceF1a0RvVj3lmoHvEzSNOo9BOUa+yADsJ+zT4o01ulRElR7jRU2xwBgoF
2WnDISqBcZkzB8gisy4I225M17h2IhRg3UTLwc52YobEUikTeQOiJaa8mGIzeTbVcLQzZwg00885
ttMro9MJ+0ZZLFUCwhGW6WZYFO0X2R3dbO8mD3lyacv6mmMqKBEXdwiKOFE76dZFoZAXWZAzWV0x
Goc2zOmXnuHWK+uLrcvr3jbQBdLPlHWyaWtEwLrwr2GxjijUxxEX8JvGKDnjwS/0gpHumCU4iZu9
paPLa9W9aLPoILrh2qirYz0UU2Cb01WXMDaq9B+hE7PSx7HYVfGSfMH/cO12ERhGhyn/LFBqp9YE
WOebXuvvlNp7V/Py9aR1W23y7v1KnfMpBqfb/cjt2Dp7je2vYubKKAjFcD1p0QnjXbIq3flrGwkd
33PBxn2VaemtH7UrWoWQl5DAWNM+b/FnzH6zc0b/OPiNv+b2x4ExwCqtptve068xUJ8H/Uvl8mLm
MlDQ7bKkYTCeRpusbu75WlcUSjgTeoqkJvRvpmR5gXEN9PBWo6xOrvF1nrqJzEO+zSiiIZbP7Bpu
KH+YMkIdxakXigcN4LQ4RGJhxaPiaJlBurW+9iLc9yxGhvYVjYCz0SekpIUiw9vi5cdbNaM24pVi
iB+i2XfFgZ7Kk18Vt0XPZxlH/5B3DKOiXTVrJT+rtsuE/4wOaNXxTA9EWWht96OX7M+VvgZMmTpX
PnazyJFb3zUvVYhUEVFnyqmxxOKXGs+paeBkc17wDn+L2NucctjMOVJ542GqL06uXeyxOzIPDjxd
23c9noU4PCErq9iKlaIEjHFu6MampteG3YoX3y5MD05tRfvN4aic6vO9z2D3oWpGcV+6kwqwFxkP
VjGgVWwEjLIVDavixGH5aOdewlEtzIKo43w32Xj2cD/eKs4fdKixIyN3R+YKMCwqtGhfGd6bn7M0
GgxvUbwuPIECFwcy+mGlKjIpkwxvBQrOvlRekC+HoBKp1KHKFMDy7jqJUVoY+uRTB6YNZx/tNunq
o5ZGtzX28Nyzr6WWJsdaZjuoAu3K9tsT6ZTy6NvasB3RfSalvJ7q5GBEOF3LdHQ3tO9cTCFNF6hF
BIkH75TRQ/yiiuodFA0AL5dzp5q5gDb49y4r4DouWppceWrvNMsuT5gb9wonUdHPd5lprjxOKrd9
Y6tb2UoGaL7GZyqB8l2ZvnZGprTNkvZ6rkzwQooaZ96102sbVte6wI8T7rusDwQJatTlTITTYkt8
3Q452p0HEcuEJOUnP5pWbinr98SEsrKwdB0Wg2Pe9Tsw99uYdlsVVUy5na2vCG1Dxprj6BzEWRl9
4BYnhKpraT84SXNtsZxHsrqK8XCOLScwa4AcNWv2s2/lzaZrEjtou8R81FqHFDYn4iwzDGHoBnPH
p9N9E+PFA8LWIKkf7XTahiinpU1gGQwSmI1EJbpyZ0evWJmvOvSYFdWANjWMasyVSN/NctltkSYn
/kYk8ZOzqLbaV2lvdat8SlX9PZy0G31YtAXWGgzcQjBDwZ0BhTiniRnoEBAl3AOOm4pluGq3BBVs
WqBlGU2Z1HnOMlRqOFrWFPQBNeARCfW6dJGeVSIOH8qqwKBh0LlLSMIJnC7VD4A/mGaHpaPfqdSN
7uuoqbCp0xAs56o/NLXm75BymJgZ6/hF90N7RwpnyqiGdSiom8HYMKkvEgDMNrJF6njvlHigp9AS
8FEnOV3KsmuOoZUDs+xFuSmy3H7MY5PD29iw1CuTfqJf21jmJM4MlRvIuHiDRTm1NG7T6B0hanTQ
E5ZoZevF185oe4AeusRFqrzybkxDJ5hTdZ1GBvD8WGW8a6RjHEdXZfzxzU1COfAwUtQHUZ6uLaNh
kCeeKh+/a1bcq1r7gqGOQttPn0GTbhCfMfVKWUQLs7ttdNtjs3pkYF7siskuVuEAIiXjmJDHWuCg
J8NqW4RH3PbVOgnTV1M5NwzrHs3ePgAXeB9EwhGjxK9b49qDdUrJctd63tEP6euWgANw4EbMJK1r
PeZtaXw/wkjKuxQ+scqjUS86esLWGpHJqheMAd1wIcHpvC2D3JdMMWyzQGlutbcg4pyVV2Q3+Ab3
s29dRal9XQn3m2aKO2vQjspqz3Na75TAJmk2A7bgbtb2UaJu0sJxqQuj+1FXx8xqn2x219VUz+zg
thRkDmpb+qPDyrflPaK1G8xpa0+jK13grRtG5o1onlsjuYRhodMl7F5E8l4bnRYgfeSJMhqUJLR4
rWRETt25762knxUObG0RQA/XgATi8w/TSHGa9mIlNXllW92th9gTlkq4s8bkW+cnOPgjYCahfLH0
gvLaATE9mvnOyrV9GAkMbnLc5xrqUWDm7hwdfeB7FJIFE+3opEL/kcLwyjI0RYUQQxLAfSanK/yd
mA3FuAL9cFYW22lhebx9NdBzd1mTjWzthHIdDkQW5g0dkgIYJRaF5Kmc3Z0n+6Nhj8tAETR+7q91
HD+7UnBkCYEwl9m1Chv2fk/e69LRgqrymEsCpLbmAHnrN1yeB7vtrgGUYLSnGSXLd9PWdJIc/Ie4
QDvRgGbX3E2NH2Rtd9UODSJAE+z32zYbrc2sTD+Qts12DTsFR1/QZtZNnzUHR2V1wGHyuyEZzuiO
9s3oJps2o/GuDDz/ufpr6k0TGZ2uHI3r0B+vcDFfa0O4dpr2ydSa67yvt5o73bn+i99tCRK/YlxY
4oZMNsKxCJrEA5LizG85+yR6v09V/CYYhyItrAzeSb3HGU1kjGZc8O4SXkGLJTMPiubaaKR3U3fv
AfqKzT0IxtsxuzcT3A6ts0gBBP48XdQQI2uObWFyiPzxVGGn3sjBBDQlBXOXPD65MwrRygivFRw5
5nx0rea5YIzEyZaOMsWtDlFvW1buTiFoDKqEk7ufykBX0AqxoP/Q5uyM9ONeYDnUZkS+RddbK51u
XYtPGmvHtJUjffOePS0wovYpLadj6to/IrgTjm/cMVpbu8R00uM4clydmIcx1+R8ucJMWQQReuSd
BdbQzYvdVIpdh/KaWVBtrFXbmbscaPMq1vqSR44JJGUYOs+iP3ee/sNW5GjZ1peqzF5CNztNfv/W
pdUPTQt3OtC+tYOMIDC7+rX11C1eIHpRXX3nAdWQvXOIywGlVXT2VcMYKg3GTjHRe9e1tt/Y7luT
eF/qMblqjGnpeGXmVZ1W57Ztr+Uw60GGkrzs/SzwydoGqVGcCmzjcE+QuJQqfaLIPcBT+J528mnA
c8gcgtTkwXic+uo9Z5C7Mmng0f7WHnRebXiw826e3maxOPEKVsnI9ILOc77TPq5QI9lwYmR1w158
NL3pxvNA6Gv2blFluKmxZag/rG140XxEwl09vlExmWcFk5OWnRvIRBbATsuzlqFckokGf8iY3uOO
uVVNpQp0gWAfnclsCoAo0qJz3ZSLLpp6vzHbidFGnAUuuROrYtIOXtVjUUQhw6NMnEpEnEuPRXKH
NsXYAgi5NoSvn8NEEnfmZ9mXhnTPwtRe5rZFECUfOs3dGYCtAxd76sZKPHmK5cTtK5mKRaZV8Dwa
p5zBQ1BX5Gi3dUm/m3eV7UHblWh7djWqYBi18btQ/v1kdzSnlUnfLtv5Uf+tBY3u2ee8ZAQz1dxo
qeK129ff8no825wT5LbEArCySyQZjnj023jNkFTQ5Wj6zQRlYDXl8jvonS84wOUJkby5TuDxvlia
/u7kNWuq8X0YOGdlZflsxuocT0jFRzNaBlIvbWM+FzqcECanqhWBxruAmqhihXuafWQSQ0oRZZnZ
ORzJvsXDAfnwhq/rpPlI0Rgp3ajUXpfovksUyUGK5gH8NkTZ6665+PJqbB9jV0FWdYAxmeWRIN99
VfV3sCXKg17yasGxehCtgziiQwQzGYga/eHoWOOTUJVzpY+mu2aCez+XE9Cq7ASU4KqN3YfK5BZa
5taV9damI7YawMruWo0qJ7Kew+K21tC6AaXdahY2mKpjnpXJu4reNC25lS39W5AChzYav0ZO+q0C
ZrprB3XfaMlrj+AwdN8sygbE68dBWMw/xNFsd9qwK5PDJErUCkxdk/SyvBaq2KZyDiL1pWOu53d3
S8zIsEns9YRXLNYZcpRgWOmIWBNSw4meUZvF5jEXnX70huQsXSRhnr75Iv3AuBbLhB0xWpTcVtKR
D3ElwzucOjUPQ6MfzQkThZvk8z7rLO0tcdNkk8o+v5+RP75b0mOHMdutkbATZUMsr+JMDNMaYhg0
Rn9qvyaItK5Q0Wa73ANdp82dOqGn9w7TXFlbDxjieaIEOmeo8l+IT8bupnFutUL4EgbjzG0W6vVe
Axm9GpiJPuF9+Q6L9lIL9d2tmCWZOKaYtbQMevA+b5ADludezvUlVTK5cq1MPxhN/9jk3EY9pAu6
sbT8EXKKYDhuQv8xUi9ioJn8qKM6YM3dyEjbollfj52zlrlxjSPr6+T1iNicxyZGYWrEebUcom7c
3DRhKrG+WQzXHyrlaLedT+PT+l5QWARl7C7MiIsqk5sqEajbw71GA2JPHwnjs1tnmworxj7u2xvo
Pne19OK7wSlh2dIDb8x8PNYIpSGRNHLlpt1V4RhPcdyeCvNVdXoQ95xAmMy0TJtb5vEq2SX4SkZm
VKEeP3n6ZQjB7Q5nA1ity8wlcm4Kt98zFF9VFHau8Qb85gnJ2V51GqC46pulXmbfp4f8yHsb0A/2
F2fTNy3upy1uTX7RwMo1ceusvGn+Dpfq1OpIToVTOPBmh5Jq0T0mLvbqSl2ReXoQJkPcKUIwCK62
9sN2Ob1UrCrRelbNBn8hXzQcmFq7KTxODCx8ZrwGMlZg369cu996cbexUj18StA3bq2CwhpbzDik
cg0+46vMd30Zn4p4ulVLM2kkWnkzaF5zmBqfE+6IFa7u79POP4c9tO+o9fP17MXjwZxVtMHYhx5b
Eo2Uo5uFqaJ5j3QG5daafer+UmIkHPRtny9zAHRrSZkgBbUtd+273gbXKzVLHS+2BrbWdHTcVZoO
QS3kJUrmbT8aX/FYnZoWbW4uAIpFiJWV/8M3WSJpr2jPrjEawSRFBH4QIqCnzSetGHZ9Ou0SzZk5
FyceREDAu05jDqt8HuEv+uEPaTIBbNG5an5/qTp5dtu3uMHTSF/K3NtimoNuTL+z5fLqDKjfivEp
n4tNkSNx9djSGZXjSfGhGfcVhVlmvLrqtS4bVOimfxlc6v+OXwgkoyv8Obcpnqyg1Bs6rikpXBIh
HCjRUl6hpFuxNvtMIqAdhF2xAfT2MLVRsSE8wX3L6jJf6/Tb1rjVjoz/L3WsPzLhlgFEgwHFtcgm
uHWAmlI4Sn9jUP9PLovr3/nSPyQH/Ffw8HK9158iCf65/v/PVABDB6373+3ruy7O395+9lj89Rv+
SQRw/+PArocFjEHd4ejpwRT722WhGeI/Ou51AzDmEppDPNX/2tdxYDgu/79OkoBu60iz/te+7v4H
3ir/lr98Q/Bf/k82C8P8YLLAVbH8SY6O5pofzgL1zX//iZOgWog3xH1ctHqov4+YCKKgbskGWaGS
yIc1fWj7RhiNyXC5aPNuY9K7nw8A8hRnii6bDknbDPkf6A0fLfV//1CGRWY66kST8ItPaFI0Kxyq
x/QyT1N5n6WaeC4HRlVrxw6Tb5zKhy8+cMwnITrD+NssxFP164iE5Y/+fwi4fy7tGwCPLd02xGKX
+fl+pIOphb2rLnmpGBRiqTwPGblBjMj0m5bUgj9wZ391OTjO9HpNwhpIgfl4OYvjouem6oInV7m4
9evsVWFm/hZ6sMh7N3N//PRo3vz9QX6GFX/01Pz98X6+3vI4/PR1WwpiWcf1DBMRupfo5YF4N33n
MXHa/P5KuIf+dSP5TEiQdIZ1oBs+XknGzICnObload5elJagZybw7/r3F/nVg2LiAfJoUWMR+nwR
rVF+h5XgUngdp7heGe91Fdfnid7qwQzb6qWrnGFdp86f0pU/onv/uY8ABnTBVXl7P91HJqh6nkds
PqblwTPKwaIQMhXdebPw7vKx608jYQ9BljjaHYMsPMi//+C/vLu+sTyituA9+fSGoPyZErhVbH4F
FuY6HnbRQEv79xf5xcNp2DZrjOdyFc9Z7v5PD0sivFa1hYScHYvXDmo+6oVZ3SKmlmhK6vbm95cz
lof907tnAF/UDYfLwUP+dD1z9BIBhPKixro41UjynorYBD8II/DWM7Xx2Z+yZjc5FqApBk3N1uW1
cQN9oPHy+x/lF68Jr+PyN48wOVCfvt4+71k2w+jSdkvgRsmBKOxoGZHV0P/hHv/iShZ6McJdLMB3
rDkf73FXa0mehe65N9sId8+S9OfPznaolNr//jP96vZaCMOASDAWoVf86fZmFSuZqyyUobHx0HIr
v1Gfey82QN+cqa2TIjgzJuxIocQT1cks+U4hj9IdLft89/sfZrnWp6/aZtvh83oLGtr6dIOxMYu8
dIwz75DLrB7N7LdyTspNps/zBWZp9jhPaXYA4NT8IcTsFw+1rbPeGmws9ALs5Qv56aHOZqnc3rLO
AOq8vTn5CJNSQpRVwjmOpnz0BxT7p0Sxv1YKuvg4XwBtUxgs+//P1yPjQrL1kgZjOPQZaQCILOgw
7zCYrtzuaeit8cyJpPsaa57BuSW3vtZ0oP6wXvxivfrwU3x6zFjpQ7crzbNIS/b2cJLVezPF1a4T
jYDadnZdO90Bjix3reXLPzx5v1isbIyhNB956BziEj7eAidPJHI3A3hyNh+T1hR7owcR+YeP+Is3
aYlhNXCsQhpnZfx4lRbIB3wG46yFegvuoDd3rcz0oDHy9g9ZA3+lOH5+ei2BP9WkRBPUYx8vxRkP
FHCPvjoHmBfQgkS+50oJmRCf9DIudKLLpDfDITYZCAMBS85CaaiXO8asj5Osp4uwcXyO6TLnNEXt
/RPu8V/LmF+97CDdzSVWzoNN9Bm7DkBPwt8bzwYDjPNQN3AAcj+9MePB2U0Rtm4J3Hu72AWgTdBG
LuqxOoSFW/7p+V/e5I/3ysBKjIeYWpe90vj0/Puy1QD+Oqc01oczYD99HS09xa4uCdVzaX7HTIYR
iIzprZfaknlaM+ExrZntlLo3/KFg+MXrCPbJ4CuDKIWu5vMiaI3Qdj1P4MnAfhFOSXdBl1++gG5N
gxBr56523W5v0KcHDzlkm7gT/ePv175ffDeGQUiFjYnascx/RWqQHjUz9XZPGvaaS0G6xtmMwvBK
MOVjMu/md348xnsAnP4xRoZ7O5FssZ4c7Dx/+EH+/cr8dScIKeFm4Nn+9GKqjmGc0dmnMGsUkg1B
A1Yg0E1yZ931BNgEUzYSXNrWFc4uPX73jbp/wkYGN1ta80HqDrSV3q6vvGGy//SSLQ/GpwcHPcRf
xyaiV4hM//iSGbHJOdexToJRGKyeTpLrOk2M8rqxu1TZ91Cf0w31Vr620RpvSADDMWzp3YmDiqxW
hdVP3/9wv37xLJu6BWKV/VMQ4vLpfoHVGlGJ6qcWb623Gkc7vQEZj+2gpQwBmszwxG8WeB9WCKwa
UJEL/xD2xXQr60j+KSr4V88yP47glMjXSCn6KXgEdp+K8RifoimJeG5Dx1jVo2GvurGGYlW05YNt
T8UdZpR6bZf5lWax6/z+lvx7H8fPCg+AtvqyGC5H2A+7WyswxQzmSe9bkhERcUFK7vRk3VZW8txN
Tn0YjOY5cW37T8/uLx8PrumR2KgvZ9ePV45zu9NTevUqb6q9rbXxDvSIu2XUrt+mNUx2QF/1m59J
1uZEj8PD6KcHBkL2Cl4a2e+Z3/5hbfn3vRCUE74D9AP0DflpH38ijApjWOP1jYti/q4jSaTzNdFT
d5LIbgKLjjjtRao99Nx1t/799/DvLVYY1M2sJtwKg03w47U1OdiJ5auTZ5Tqrh3ktMtTM3n5/UX+
CiT5+EpyFXKAYKOTB4/h/uNVRNyWJm310+xOxdXkND0R4FqCmqKP+XzYZ1Ieh51Kwxgp+ohnnzyC
YHIlmNCU6eozfE1b4W6vos3vf7Jf3Hp2GVKPqaHZ//8Fbg9LfIz8YNwdcz8WRnaV2ehZw6W76uUu
U4gixKHYhX9Yyj/GxizFneObFLFw/3T4Op+jf5LWoreeaUfPSbwUAaW3tO4GsNgbuABlzBg2xJRn
AkD/0wHwrxPex++CY+9S7FDOs7d+/sitBztjHuWpdkVxxhTBPGiIcSwp47EpEtTmjkEu4jzeRn3l
nIYByZdABbPVOFngZ62Tm7rKmO+IsL137eraR5ByCy2vvmRV3wdVH73WegecXlnHSZEanS9yybpu
tI3DL/9QJvy7KnfB7dvshxQK1G6f6lO3jlPk5O7RhJ6DXRnGLjRZhpe1gH0DG2eObn//xPz7hVku
6PHIcArx0FB/fJR5XDIE3g7iFEQeEYLgbYKmNfj9RX7xqXgrdVMIwJUccz5dBAh8OWtKHKHxhze9
a2ch+pxIBROmqmmFA0S7//0F/72hu5R8PmQHlMGsx59eUPyMNVVHfWynKl77eHAYI+FB1kRu/uGj
cVjiDv38ANKuovqldbjkXgnd+rQAV3najSp1Nuac4OauooVF2UR6/hUmHCoTL0ZlBMcqm7+aJSvX
auahI5pnsACVOLg0LuZgUP0KDTabPiBJ3zeEj6K2Gknf23TM0K+NgeHvWuWes8NeMIaHrJmKH4QR
ZG/aqDcV41fG14HdlajUmyq1Hoc6Tc691fqvDXWkZPYiy+8G9DoyMUynHTCoSTFshtBLX+mnu0w5
Q5hTK/Ig1FXJ19Vx8G0brLgdOMKgHjMB1G2G7VE0afraRuYM9LkamjWSj3pGktoQddIxpGVcWabJ
javPyBSd0upeefnr9yqdxxM0KExAcTEk9PrTjljnMh/btbQm561wlbrjrKq/A3Iyb6140aDLsnaH
IDIN4yVvAXSuAZrN5crlZPFdFQ7qjR642zc7M1B3FXmaWohhdIWh1U5uO9SKGArJ1nmgH2DKHXME
6BsqZiRwmpVdMDexTQM6Iaxtgk5DH5mxFipuXgE+uy274qA6fBumqrS3mnMQ8eK2xLI8OkQXVuVk
9Bs3x8CAn3lSDpPS+qvZdXm/9g1CwLaKfFGwmkj78c5Zyu9R+CsXapezIJ4o1AQzTb0+6n3qkJ6Z
4A6x2CgxhWQ5vwXgtI9wLcb5sTLaqCTOwbOGE5E4c7zuaPw2MNfTfg7SPqzw1TrMRUyRy2El88lH
N5qzFa4bSGz7hvAsfKb4gjDeWTFqAVGJ8BoNBRoSJGMxSjEtNm/sMNPkrlb9cGxVvVhqJvICAseM
qfMSQKB2UOkNYuDQiYCv+D7pp3B8krRAr8hkTGqJ9ypQFeO1zlueKqiaI0rMNO8feQ2WOZouEF/6
om5AfdUojKzGyp4pqPCRsvKEL5hdl68kjzTcZfFENq/p1o8siuMYRNNoPWS5IZ9kU431JmlG64cD
SgAgi6zsuzq1mKmHkNFIY5+nceIe6vPStMpFwtM5iftBt7VnT1pcviPOUwWlkw6n1KtSsevhL+ur
uiVnYR/1NRmkgOjgjMpE0SzAcop4P2wXKTnejem1dGIo/xUiR3NlRIWxi4ck1RYpNskjaR3F/joi
wwbmn4YifwXP0e5ONkqgeBcpl9LcN+EFYCUakVBPtRg4edWw1tnAfET2pesh2kiJ9O3W1dSGGJHK
YnFXk9X7Ar/UBYVvu/KbO4OI5YtiZrn16z4624M+73o9BvIKAEA98iADXYsAk16XFIMyQD++iLU9
aWMD84dqPeQiwkdaCGs/IidHUkgcrreZJ43EXH3Ma3xOyVwFBV9yv1gjwheb7LIS4YjuJeuobgqx
HqpMa/cmCpLn0PNUe+220XAnRpOQnCpk6LyyuJERogUvfMzLJB6QOy0ctHbQS2+d2jELDdRVPDp1
ZVE6IbkgqyQuPXADbdx3uFcyHdBS3+Ai3bBV+q8lKT/2Jp1Dz934pZt552QqIRVMVYGjXaUGxf6s
WHPssPReosqWlED0x19nN8F5oEOVgKqIIt3gidRXRZJo2c4IZxO7FHi6xbwWgTE0urK5d5wYkCY+
Ihe1juEpi4ZZzgqdYgWnoC2XAjuOze5L3CUoLI0BQTeNb0VF0hn5dDVn2vzF8hqWnag3M7BABbZs
vxu0d9RFoJUG24lxVYtRu1Xh2IUrZ6LExtbOwotRvOkvhB0zha3KAi+T1dSYTUd/+Kob/fAszNq8
cKcEHijpqS98Af0dRDn93oxT4pdBAPUTJvNcZySbwYzceI7CEhhaI6bP0Tck1ugodu99TrPEUxYM
FILGUubZAXn+7HeUXqvWJ5IVN9rCf02EAXITabQe4eUdKlLjeg+oCEBfj8jsIbR+CG+IL5YitSuY
+ITlXmizvAckXX6l4WK+9Hoxgs3IOmfjSC37grqJJUjV/qNGIMVVZIWehacg15xN3ugEIMOuxBw6
p2NMKJIRhsm2jQf9VpcC/Eqb+nwzSFeFE9TQTPk2osbAX8sby6zfbJc4qHTYx76lvhJzZ7zRjw1v
UiZq08rRR+euwG6rAhzH2OSXYNMzIcIGx+p6jt0dZf0idx1mdkkwbYueQNer9wHfRrdn1QWINJhG
pzall6J9itsmIcKXh7JYl12dFMdGiOHJHxpHbFDBuMAI0lg9VcpP+jXvVdcivjGc+jR5UnuYAD9v
tKqz5C4dsqhd0ggUxok8T78QXOYXK1mFzrWuVWmKTRJMzgr5ClY6B3teF2ReRkKz3U3GmaKF3j2s
9rIOYBezagsha4Eji9ixlT0OxdvI9AbiQsGOS4yRXXcB8Hy/P5Rjkh9nRSFhsOBdxwPzlTfh9PSF
2GugZyPF6I5jC34GjglYxcA2Cu+6tgsCTnQrYkm3ktL6ZhOZU60phqAiVLk1JVCunf45gaJ2IEUk
7yEzWXkejL2h3aFvQZYwmWbyw2NkNgWjHOnL0RMDeFPbEDGD3Mq6O07bs0I4D0aanDmRvTZOD67W
duu+uQyTmKxDlPrOPif0D9kKoD4EqVMqXuUcRlft7JSvQ1wj7SOxJLlFHKi9FIDAe1opOYhLQFoI
nNrOp/tjkEpNOjx+DRYcH6cmUvmrjFWewRb1OptCR4T7CrgyapW5SvWjzmlkPqLVH7SvGQlpyQ6W
qt8dQoK0KtBUNTSqQRByfjFYf6gJUVM1N4QwEexmaWkBwQNtuxzWI08UiGiVp9YGng++GbPg0VyN
qSoMvFZ00DfSn7tHpwipKXryBmmiMZnaEHxXPzWVocI1vopIbWvXkV9jvXZ+OJjIseX0lD00b2Lz
h925w61gYoiy3ExJSrNxT932oWssUBj8wSvAz4iRsZtPbFIedTQxeQPbuTdPJUHjbmRQEHmWeCIn
S56JWvHuZ6g89xPN1wfLkDZE2ryEf8exy3dXmQ4GAfXU2JPsLvsSVQ/C57Vr0fW3p2R6E+jFy3Xb
W+JhbOT44HsRil7amKx/sxkiKnP1MryWjHCGrZ91bXhXiXrxVQkBO8F0IE0FgzVDiieWp+xxgJGs
tF0K64XJXpVYqolTBYBd97fuMMlvRIi369af7YtnimZTGmkrd9TyrCnD0HhqZVu6eaX5YHm3YeUn
hNTxb8gnpWO8xhPljRvMfuIiur5/mIWeVQel2025r4YpuyUQxd2xyMT5Tk2lvbC9HVoAoSltYM6F
Hb4RCJXdlakrN6WdV92qjQCXrvVhZp+0WD6HoIm1zAHyMVXzSmlu6eNgbjW5RdNiGBtCslCwYrL1
3wkbL4mJCZssWWdFz9cHers1Ln5im9GW9B2wqLnX2vAjuhn4/DSHArREn34pJb9rm7Dl20GvNe1z
L5VWI412q+zkhREin7qNJyOgLSp+qKlQJGSPWQzXge9k7Rhe80KhC0XIb4Yo37ZTS8sHHCvfSTp5
Rbf2Yco+FRpofkLD5uxBr8ggJIWHWn0jehrROEfD6GsZD8aFGfL8bSTM59FucwsMWifroDSH6Q68
ndejosavAO7GxQOLPYTyZ+rBbNAwDfdW3zxgHPN3llZjb4oTiq0dVkltk1N6WRdi2jghuCpW+zIW
3pn91pacTXTIbGvZtB21kOoXVwUTjuKunGv8tHakgyJwdBwiaBvbl8wu+ucpzae7jIcKQqDfqnyl
jV2Rr30SFp09y2tI6Tdhdw9mlVYnZjGhtuB56D5g7kBRp0Z7/EF0O4+DtBErzaiW5k3ZNP2zFfWR
hmw8Mn9AcE54oker3GLKRfYJ7iS81yZRpEHUTMkVY+n03Z2VjsXcne2nwhQEsWuxoZBHG8CJjoi6
xmENnoI4J4AnnsHBqkLqV1Q10nPa2SjNNJBItBH98X+YO6/luLUkaz8ROuDNzVwAKEsWKRpJFG8Q
R0cSvPd4+vnAPn/8LLC6EOyrmQn1kSGZtV3u3Jkr12p0VymGCvaeVtPpwQzE8VYVgaO6aUej0dbL
PBrXpgQdOK2M/N8ks4zO4e7VGzehof9FryCu2BmQEP9JpE4+aMrokfPCH/2YyxF3QTOO4YFVgN4d
5nF/E8jy8M2qONo10Kx704fx2KkmNehvFVOAIdPn7UtZxEQzjFZ5/QRboGXCnWTOEqzlqIKqbv2f
QQVRg6MWiGW5VgCqw65VHxJQS6L/3ESEDhYAORW+tLI6NXO3lkjDHAo2f6a4oqWnGiVo/0CFzB0t
mWX8gHZfOo19WT/WXUIjuMfU0EUXp6pd6p71gkSMnG+Lmi5xWDjzNLELPQDvPPmt8AJqCT6MoKTq
ve0VMf0TG5kActOMmLvWCBPCJcviJ2lJOAehEs00NBdEg6NAUUQLSkSstkn7vkWkNtWyo1ZRpd1W
WkvEnIJBRIuPqHSO+VTC7DoLtO5UFRqc+XoOSSwNZIH1qsoVDWVkXRDwEy0hv/ehpQT7iFYWHYBi
VdxN+HhYaVpYFOhwFcYfTaWUipM0g5lv+zwyn6smqKqtFMj+17dUzafwcv8RBfceBPc/V1F1/wfx
cnMx/z/D5ezqrylMFqzE87f8A5hD7sVUqbCQvyK5pKmzqvg/gDlD+dcMy5JJshsSbRfzP/0/XuJ/
yeTdDfB1BjIsYMdItf3DSywoyr8MjZw4YDr0p1WZNNxnBF/O01462TWEyMHtzZk2E/bk88Qh4gVZ
JPv0k5RQFKE2GDRNtSP5oeZA4bWo2b6bnC//zqddAWxhjgANcKBkQtAsAVo4N1cIhtdC0THMBE1c
PUMSI8NqZ9B4q08+wf7093V7i7zobI8qhgGgClgTkMWFPV7PMXTt4PbJKGePDcCG5zLUo92KlTdc
y/vs4Vw5NxRNBXdIlVAyF9U9/or+o0B6uDncb+/37nZr29ub03brutuTw59PLv/ruo6953fu6WZ7
sA98zenEH4+uy7/t3SP/tjnyW756ezjcu3v+9cQ3H/hSxznw07Y7mx/Jj5+/ZJvz/Yfn7f3hwE+z
+XH2Zv7n7WHrvPIlfATbmf+G3/OHjW07e2ePXb6Wn/hld8+Pv3FdftQrf3PY2JsNP/HFPdmHw7N9
2Dh8z2azcTaO48xftuH7+XnzD3Nu+c2JkfCJHmfzu71z/LY5zl+6OR7sjXPnuPyeUe93OYN3+HTb
zf7WcbaH03b+oHy2Hd/56PzFT93zpce7p/3+aZ4mJmr+bvd0Su3Z7JPDX19fMnmxM4zFilmL4mca
ASIQI+nhtL1/PWyfGdTG+cvZH52nFUvSMm2+tLQ4Yk1dJXLD3ti6Dy8/73373t78uHNEe8WOMn/i
K3vQwgm9L16SISZ5MdthiV4Oj4+ss8N8syT7m5N74zgr0KMPhf/lwBYpc09qkEHD4Ml9fWa3sE7X
1wg/tzKkeRHfoZtquTA8euweTg8325t5Q29Pb//Pf+9ft5yNe/bq6fW0fT3dlzYH5/T6ylratzs2
1uFxd9jtdpvd7ta+Y4cdnZs92/nH7e3bdry1nbs9683J41i4zsONY3M+N8cH5+aG3Xfcr9V410az
KGeoYtd5EfPlvrjPnBtmbG1Xa8sqxnJJ5o/wbsImPHlG5pXper33NxxLjvv9fOCZtkf+72Dv+N18
qn2bER7/7Aunt/+4+/3+T28/PK1tkbei/bVNuXDAaWMq0D+yKe8Pz/db58/+ENrb3Xae9NMWH+c+
nWY3ycKwEBsbH+jMf3Tvt8/u8+Hx5L7k+Lad/XLzc8sPYCj3O3v3/KVj+ly8yONhx77bHNnnhb25
+yuyj08stevKtvvAhni17K+bOzzJ1rX37uYBP3Q8zQ7m+lbV5r1+bZyLanmcC4MCPd4DDvtkv+Bz
O5vP/WO3tR//7ZkZHk70xnFvtnyIDX73+iegLrbyERZ3EFVsODXnqX7BvZ+YhdPs105P7r3r3BwO
eOv9K6cFZ43H55bYbTYl7nW7Zc65evbzLeC+sDjbV/dwf4/DZt/cP/q2/Z1dtGVNuCU2R07hC177
aL/5ssPucH94/H3w7d+P8w/9+Xz/GtrPk/3Ttw84O/zQ/SN//P2b3YjP3zt3T/hY/vuwf9o87f84
uPz9k/3MLTLYtm/vOKrfb+/uvt8d95uvh+P+19MDN4XzwHXgbDZPrv3XLRfR/uHGfeKI2pvj8Raf
fdwz9S6z+jbNjPwP083likXulv2Je/l04+w3dxz1ty/89sRfz07hyb15eHlhIzq/Vlbk+nkH13J+
GE2YngSDK4Zb8oZf7N3dyeXK4+jbjnv89yXnrOyDf8P1/vNWBEN4bjbuDIMnMz6AcTLWe84/R222
Ot/epc0psn/Odz3uknNxsPlCvMP2cb6VWWgWnt898g0H+46AYMvv5u89HHZ3/Hf/xKS5R+fhLbBh
WrfzrcmJuuPkHt7Chf3xyIGct/p23oP329mdBvaeLcT04623Lv74Zl5Gd/9yItJx9/cu33N9Aebb
4f9PBI0qxLOmDL6J2rGBZOn87++cYTdNli9CLG6Dtu4QQCZ/ZChqs7lu5XyV/7GiEP4BCrXkDxA8
KJkLEtwpjCpZZG28ud+tyobk1R+m0iVhIdxdt/dxVBpFeKC31ERMlQfC+ajQ2DI0CzCQ3VLH24Zm
P2yhSZHsz1tBjdIwwK1TeJ+1KN/PndSaMB6JqPVEaiB/h0AiRXxhmFY268e5o9JO9cPgEUJ4vgyb
K5KsQUPHPIrnakB3tTXAJRJXdMLYuTXSo0ltOni+PrLzK3JeL1A/cxeASB8A4foiTLIyhUb3DnEN
qnbykdQ7LFt1HJ1EusRXhnfBFC8/3jlA4eeAczGJckGhK22pkudJR78c+NptEbbU9qM0WcEXXphJ
FG5UVTaYRoCEC+evFXpmClla2V1YR4c2jPS9zvPtViUbfk8l3FgJZi7swvf2ltjBscmnXO+wV2Ww
5u8R9yyETYTm14qdS1OoyaRMNPhgeD0vppBedVjDIYqn+FyiJhhBJTRSRmynV7Jq5YqxS5MIEJLu
Bd7lJi0i55veKivdrEnM2jMnIpjRSr4LdMjmNXhfXCQc/pFy+o+w5ouDo5dRlzln5NQWR7mj295s
Qrm0SWqptmZF8iZsZAiVQpJyn971ug7YjWqzDHBZXlwKkoC0FyATWIAqiHsaGb6sOppQokz9auWA
zSHdudtlKO9MLQ5YNxlFhVwbPKVTfh8Ehr8z47H8ZtDHcQuur/xWme3L9dFd2o3vTX6YyBCNw1hi
Ikm/O2rlaVsIo/yV43zRiqQCpOChD3/cYi/WVhFUk0C3OcS/7Zc4L+D3MjNlBXd50QqbncOsA8s1
F1EDxUu1DCwaWvM6hclxQIcBmRZ9JWVxaavrpjJ3rdCxSSr/fKtXlhFWYamXtoBiqO6YFsxfiZ56
f1KIf54t/FWzcrgubXamDncIspA63cJiJARJFepKCeuPAQCqa38AMvspl7Kx+fxmoGECsDV73ZSX
PY86jWR+r+EyAg8htj6F+E5NpGblQC1ev/M9QlLHUk3FAm7HRbLwuIFAh3miwWBRKpUC0kXpHY1u
nE1RFP4u60E4FLq2o7od7xSt6QUbdvvWnkQ1+HSYo3N0dPQ9KSzPQc/5UloIhHUdNNM2rSGJ/pDV
alAfAqVN65UVfGtuOD/ZWAKVi5YZcmm0AZ1bGmrAJtKQQ7cQBvERcqFuW6IQ8Zx31cnXBYgH6iLf
UCWnUot9BzZ5eN8Mp5Ea6wDqoVwJhT56GovLlROJ3httxUvMHgSuqil0cP/PrRVId0G/oUPx1vuK
24tz3TqsOv2xbqExWln9j4cUy3T/qCZ4wY/hERIIQ9pK3BSAfkwH6QrqQpCurqzsxfG9s7LYYmMH
OwiVjXImSQFd4MOU3ZceXIjwTY7WjzwC9PPZs8O4WGAmTqf/dJlDMo0+A2jGjKK8CLWTNVBApGq3
MnsfnQ9WZmSsqSsIOGiLezbLZS+ujaacyUzBa5hjCQSpjmAbSqKfENlO2+ujujSPbFmdqFnjnCw9
ghfn5PA1biQ96tXC7UpTuJE96kummdYnuaNtzh18osCVca7ZXYxTb33KcLlaQokK+Crq8/xQoEx1
gjejumlRjXNEaG9X3N+lyZ2jTboRCeCRc18c0sJMy6QCnxCHkvbSCPSXbGSri3Z9ZolwaWZC8/36
9H707NZckKABCXV6ihkLz94qPsiz2geDARGZq5clNP4zcEXIhs+HnYTSRDCglejz17TFiYjVaYp7
XaUU3sNIL8ZTux0a7fPBtKXRX0jbvEh7H0Wb8ynMxhqtc3ksIIcp+p0SI5AGdvBBnOlYkkpc2Z0X
fMmZtXkXvXumwlCl14OOtxLDxJMcJYQpH0amahpXdsYcn5y7b3oJoTWedwdECcuGZM5xmAQBwNuk
E2tYxwHJ5VkqHmcRqE1h6N3z0AsCvI+kkfrPHwV6jKlWzY1GRLqLQRrxYE70F6DAKDTWU1Jq8j1I
8xYcgFYe8kqfQPEHnrYy4gs7E5pxHspE2GDx5cWFxZtEbxQJ7ktInFq7mBUSihmlHYrIJV4/BBfO
Og0Mb9H13MH/lpl9t4pmUY9UqAsCqiDvbvS2bA+QHVKup3V533gGfM1JCSnZdasXlpQUB3kHAhFT
k9+qHO+sVkEpwwWGVaWFg82G8R6uaFDcR6Rt27tBRdwIxe7aKcNurUH1w7adL11aIelpo2dDfsv8
vjON1DAtFCUexYcuEy7gTNmSi+lO1wf4YQWxQvYBSoS3Pselb6m8Qan6GSw+hQ2Mf3ULiTBP3GSv
FEZ2e93WpRHhXQg/TYNczpJ+IVZDKPpm5rTYyobCLltheu0ENAFXtsrFMdGiyJKRGaBt+/zAh1NU
mL3Yom4uxaNbF6N6I6IseSiHtl7xLZdMGex/kR4KLlpjYarpkVyCEglTJdyIpD0Et5jGH0EurnVf
Xpo8YiGOAGI/lmTMO/XddihTMwgHuQBjporhphKIdSHyKzefXqL5muFqZPJEOqPPrdS+EVhliBBe
ok2DLergXso8NVcW6MJYCKjnfB42THlZFOcUSeBW0PvqY1gsKdULPzs6CD79JgcvQoYSUV6uGO6Z
hXcy5LQMhBmWp5att22gnkGotYvQX7BW6jAXB/TO0vzv7xYny0ek7cYIXK3efTONTNlksles7LX5
Vjy7XhgOqcnZ9+FzKe+fG5GaoUwRtcxRMsjFW0QFy6dU6fOD5WsqbRDQsO+ub4YF2w9vndmiJMu0
7MAcoi2fYGA0o6RHoxGCMYsJLBFPGzLk1jyrkyGnRN5mnw2dvxlDzdplYin/EUYBBG9WbAOljx+v
f5xLk8xC6rDDkJsFTnE+flgPA8kc2DXxDOdvBWEDOV63kue7ZMSAxwPxHV6e5CHOjeglSMK60OjA
CCuY0sc+AqlVi1ahr5yBS6tJTyR5HBm2J9Ao54Y8Nc5EML4IBEfZ4ETBLOrZC1tJ62CgF8YVa5eG
ZYKSsExDhTdoGR60Q60PED7TE9Ro3k3cjeWhwIO6n18hGj0tlfiHGHKZ1DYSo6IzB28Y1Wl1m8MJ
shk0Jfz8EjFtPKDwhizUcubiLBdiKwzmGNUI7pKebhsp1ILPpolmJi2yD7gN3jVwXZ2vjwlnQyPM
ez8OlfSUjoPsFl5mrvjbj1mO2QzYILgOSCp/6GRMdXTFxRRSk6j1wlvEDJSthJRS3muo1YkdrfLa
Y0HzFnsdVj9y3bDVFsVK4uFDbMWHkDQJ5jEImCRzGQSACW2txk8IAvROljaIndbZF3VAiflWa/te
cQb4DsJD1VnyWor2wjHgJQAOC3oMiJGWYZ2QB5rYpgD1xzRSwMeLOiThRQgeH0q+FuWaNYMXTgIX
D1248FyAWlre2LRJQSsya02qQRDafa1UWyOd1k7Cx7hAYknJjrGDNMhcFrc1+WZ/gBqCbu4g9J3E
NPIDuH7joHpojF0/dB9nEFMQstGzhUVx+ZjCV+oifQg5bTlaCF9knkAcI4Ib+WrVivYr6FPIoK+b
nKOa85uINBUNKGQZcV/qslE1iEtULMtZ0YJuZle1Su1bidLoz7I1EleSMvknKZDhpgiUfJ9Wcv16
3fzH7QpNCa8XXjlEkXi186M50735XQ+ppEj7mJvoxi8kC1+1jORUaWWp3aprEeXHTTNb5MFKJW1m
v5j//d39XvdhFMpSiVy2IPNgLdt2z1HJVlbyw2PDgj+L3C0HQZ7vnsWmkaMGBFze5HYFmnyiEz0M
X8ppTFW3KjwVstJuFt02A/JFBkDwtTviwp7V4F7h+apSu+NFdz7IaiqgG6C0DbrZK7eaH8PAbHlS
8JzXlRKtXEgXHB9lEp7JBlSHs/dbDFaRhVjtG5GDr9PSIanxs+RZsQs9SCK5KhpGTzFEg2iAeT1q
cLJHlwi9hXX5NajUrPjsM4/6F8EuWTlC6xkwej50OanRtCl7nH0ZcFy7tvnZ68TymTjAMQ9z+ak2
v0mlH3z6KsMuJXSyZmA1oVQ5tyuiXaCVNNDa2qgm0Ef7njLtrE4K65XpvrS2PLrAnyo8JaEjOTeU
ZlnkgTpF0rZuva8dZK/GZpQseGJh1zFW4sZLxmAO47FOgodfi9lsIKALhCaGqIus+rGQ8vauR1rI
7fS8f77uCi44P6gUMEMx0aDQp5yPS/LoCDRmpXkjMrxfUSONX9EZ7nYxTc57ipnB9+v2LgyN/DyI
Y41sgAlM4Nxeogph2o45fj03UD4PKF5WlU81ne/5/JKZlJu5EhkameLF3gh12tXqBlUra1Qreo2G
ll5HbcqUgyRn5AGvD+yCT4VajYHh5eCHWfIuRUOmJ0DxM1tCOsrx8gAxL6Gk6EcfUy3/asaqE3cl
d83Ky+mSXVKNmJyJcqA8PZ/QtukRZlYM7PYZ2Ruw9eqdPFJkrLIw+Nrnan5rdoGwEtxdWEbACYQA
BsEXv1kch87oVHqC6CFmm46uB2s6Cr9l7hhGra+4lgs7FOJHQAMS+WI6LRY7dFL61uj6lGbhGhlB
2uBkKAk7c496LfJ99G+vJFkuDY0n9Vw6IVfMY/F8Qsve8MvBRBQsr1X9IAsTYl40oT/CrZys7NB5
By7CAAhqZ7owAyg9F+S5KVUvYSEc6bgW/TC5UytSR5GqBdvrO/OiFe5dTYYsh1BqYUVM0dKBwh81
ChqDNqWHVA0CI/2n82ASBUeyEfCCzgS68vlYaJ4jSToWWEm0AT0VUU/GPU1kCN2NcJaWKy7y0q4g
OzW/YwgqkDk+NyeKE8SqIX5LaJqnrpke0rykYZZ4yoZAvVxZqEvWyO/N8ClSxLzrzq0VGRrPSsHh
rqApOGZhpSDq6BsHcRiKm4le3ZXRXVgyPDJZaIt2Z8qmCy8ZG3LRDzQE2H1XwLYwBaLc0eSPRt/K
wC5sdkzMSTHys6pozR/kXVw2FKoUNCHneOg6I3VTcAOuEecmkrihVz1d34gXZpFJpCxJld2Cn3Fh
zBukAWFtE0lZK5hpxESr/Dur1JnXXSCJS9YfAYbrJi94x5lcmFhX5XmGFzkf35SbtNYhkYMKWeg5
seBDwQ6LA81Uwkb1qoG+VKl3r9u8NKcE1ZBdwqNGnmmehndzGjSRUKQC/ZYGygcylcRNkiq+TVPk
WnJ9zdI8+neW9AJIGIigzC5aiAsOuOom2aAwjYpKGBcs5fWBXZpM6GJJdhObcKcsBpY2lZkE8Dva
zTA1iJhowpeJ1jRUtupyIwzWeDTK0Pv+XxiFsPUNfsRraWG0Sq1eCk30AOueSQyBgXxNR/1rgDTH
VtRRW+jrQF2xeeF5huMnqgabCmRBXcxrbU55HSlVZvNSQs06yI7IjiffR4ha/0ZoMn3VUhHxd0Gs
DnI/pCtn8uMrZq4I4UKJqGd2s8XhF9XcGJQEscrWGBCNRDIclabK/0vwyvY0mYK3qb2yPglFvXLz
zefv/DqatysnhTiahMLyOkK30Qob8pO0CwMaopzho9kdyQ/XF/SjF+DVCcExiFfuPsKz803bGVkL
fQUqNQTUwas/BV3gonaRZ1vVG/JXOmL9v65b/Dih8zuXlBqkSnBDLf1O0EA2I1ZEEGmDeo4N37f2
xWonmt8rSipbTYE1xch8sUMQzovWEAuXrL9F8VBHwyOvLd5pnZDTPK4ShopFQe8uuu3w//QaKkIo
MCQwcYS0uPZuMYhFvCdZLP2+PvqPTkLhDqFHb6bEksmUns+3TjWCMBknIQ+xcuAXQqxqv5MD09x+
2hIpUjJDlHHeEuznlng7yNaUcEtmnmVkbjZBU4nsH/X8rd5psENdN/fxlMLVzjOCuJA1Ja1wbq6G
5DwaGmiidRkxKC4QN+6j2JVijwxcg8yUn44lTPZGQS+8on67bv3jYcE6qXST4Bua1SVlddPqetzW
WAc1Ft1IhS7aWoSK7X9jBUJsAl9uZ33hCzghJghtlFNJbVvHaFTvOnMQDv+FEdgGOPUgPaGoWkwk
OD8BRBoT2U/FFwDpHjJQooiOxXU7F04+yW3YzWVo9AiulXM74DK0tM+QlPfhdaRxnTZHGF58GLiN
4WiajfDpkBSwGfyh1MjoIv2ABqt9eczLeYkEIVI2SWcmdxp5r03qD+qX60O7tBdBXYr/TliCST8f
WhpBeJGFI3e+0dcHMSpVh2RC6spjnxyKuhKPJbX2B62Kih/0wBUrR+GCjyGMY0rJOgGGX+KCtSTu
gH0QfHuDL8h2SUbxi2omMJmIg1E9yzLkAramhuWzGvoInl8f/Me4gAiL9lWKPWTAIXE/H3wuTIWs
kX5BVTQXf7AY4Vvneh/B7eaj5BoAMXxETF77LxwOhsEWsMi4nSWLYRNCjOV3PAJGqawdgU94gBso
eJGMNl6JXRfHnZNngeaRoAwQ8eFEdudj9Dp4Jy11hA+orzVXMpN6J+VdtOJBl0m9f8yY+DNYEnHa
i32UcUGJoaKEbkSNAhqkFoHtSdjkYoRuol6Ld9QTs2OsCF9Q6h62JdXOB1hhPrmdP3yMhUdQC7Fv
CG5DN6wquFs0o9oRGPa73EgVN7amTa7DBcZpJvEGkHFzfT8tbqw364D7ZmJVMqlkcM7nusqhLouM
NkSl2W+PWqmPG9GHmSAPu7Uyw6VlfW9qPtfvI+hJMUYtRTq2hWNuA8mP6cpDna8s68LxvQ3ImhPD
JtEcD5/FARG6INaCMEJBM4Rn8CiCgPWceizi6qCMkSU+GUXjfTKam42CoqfKR3/53Iu/mEVlVMtK
yy3f7T30sGFSbuANUddy3heGZpDPk2mBoBfHWIbKLY0inkCCybWG0UxvWilR4n2jpIa8p1W/pv/H
QOR5JSW0cDhvQ5tJRKlfYJvHyPmq5R6SCeGohm6KZKtHAbhow8kxprqXIB8eYCtzGlRJEeloS6rt
13fnhy1DPZ+9Dy4CoD2+dnElVzAvq8gGqI5WNv5erLzR0QG9rlhZeHT4LwEMw55LBVVXqAUvrLRJ
SPNKLsOdgrZW58C6l99H5WBtBH0QNvXIbZ1mRbadqVpX3PmH44dpk+IzWDiZcoq6cHVWlIteHKWK
I4l5IH2RtaIrv4VNIwuqDb6lblaqUZfscS6484nlgKovzmAwqYnsCahEj7Ha2Uk/mS6UD4mjtVPl
Xl+7C6bI3Vuk8AE3cQ4XQyvo5qpi4DRozEJa45XZ5A7cy7i0VTGXRUQwLyAoCErs/DIQGlns0SjW
Ucxse0ZVI6geeFmxE7wpdWTB8B+bjho/HITo8KJIdNuj0b2yiB/O5Wye0ghBHcgddur5EZEFyyIG
DmSHTWruhKlBsBGqHAchOIX4IBcfrs/sx1OhEGExrWwe4sW33t93jrSAC8yLPNyanMTqHsbCblOG
QbNyKj6O6szKUtkithRLKGPFc6joG45v6jnadKDuJLQoO0i8VvzMJXNkZ2dgNk0UjO98ErWM3GmI
0LWLExNRJy7UagwDJ9ASJUEpEOFiOduMTRKq28/PJsAh0gCE/iS+l0eCVCP4fVlwFDPXfwSoppd5
/Uk4EIsE0wlXAxkdKkCc+PPRJfmYBDpqUs7IcH5YImRSVDGKlQzcx41B8wPyL3NLBnpb5mIOIcX0
/D6yIleGwszWzDCHLCqUDp+dMKzMOSJKoiSmlqmpOlf6oDCFyC1UmciMdtdtKNZr++Gj+4B+HADV
TMFPxfWNovndJidV740Kioiu0KHbA1cV1xukyvvBo1h/fUAfrrgZ0URMBWW2QaPQ8oqr8rnDNgxj
t6RN7O8pbtNnDfLUbRlpg1ubuXD0SaKu7PdL4wMJAVUj6Vnsz//+bnzVxAT7JbOIzkFJyRgYO3Kd
BmzFUr9yki+Z4kRxv/BeIS+y2BYacqshbV9UcCaluS+CPIVmzZR+QKvfffowzZ17YJDIqM9pvcU+
F6cyHIsW/tiin/KdVSd/KkVfgx58XC/2A+UIMP/ztbn0t7UiwRpEVysb0Bi/Qpk9uZOgBrf0vNYn
MSiSUzYJqL9e3yUfD9e51YWf8PQxp10LDltF6qY9eqHNLq87eX/dysdYhKImGTSuTdrPqW+ebwtt
GMO4RDzFFcw2/JLGMFGOxpA5qVrIN1IQeakdwsO6V4PG++u66UsD5BLjZSsTAwGyPjc9THUhCHBH
upGuD67eyvFt3IhrmaSLVkhqU90n20sL2bkVLWpBPHkaxJBy122VIo/BkElred2PW543DY4QrUNS
ICjcnlvJDRFK6SaIZjZEr93lfVHLWxTQ43RfptDGrrjEeVu/y+YyDMzRjAJ5Fq8oXpPn5jo/U8ty
UiPXm0r0w+Nyesg0mOCias5VWW1nrWyTC0eArB8QnDlvTni8WKsAsQmhM5CdNQ2ijaaRqFkZQm7u
eag02w5M+W1nwBC+ub5FLkwr/hjQDVZ17szF4jXCHHyVXYQKq2lstSyaDl4IEbed85hfa5i/MKkE
/7NKHQcPMYPFpFqZOCJgUEZu3aADS+sZoR+K9aCBnFC36mAfQ0qbrpzyCyMkqUIaiwsOijBzEcup
BsSgddums0o7FLsQvT/rfaPsJyXv/r4+mRdOAoUrjjmJYsq5SwRV0xpUAYIudcHQG04nwZsKI/Cv
/8YImWjyHLSBLZ/DolT44Pma1AUA3W8C6H3drLemlRv0w6yRPuEao+5HzmYGup7v/4HHG8XFKHfp
Ky8fEtLurlhX/S4YJf379QF9cJDsd2j5CT1m3Vnea+emsiqr/JlP2I2gNn/2QGZ5h3AaaXB1c68S
LZebu4cQXe0hv3yN+tZSVrYIJdQPS8f7CagkAfKMBKGR/vxD8JyLafiMy82oiTE94MKkJHLypUum
2o/ha1brdLL1MJ0Sy6Z3so7gTjZTUYdCnNKdV26sUJRS6WlKlTH4K4zBYqiHPjEL4VtgZGQovsOa
Csn23hC6WviVpZHgmY4Qip4Q2WHcZXG0EXtf9BQnGLOuFKHVpdwb7RorqpTnbiighHT0IOjnrw+m
UvlRGkHa/EGbvui/T/KkK3dVinz4rxKFi9aR2zGUNpGQh2UEOWkTpce2iMKjaER6RHEs6saXIcga
CuRZ61eRsZXVMGtR+4i7HpZL8EfVSUxmpoRICRLzG+kdWb3R6aMUf1lonltfYx6EqFvmtERJmcPM
pIbbJULUZnz4fPCORRWljUPlNuuf0G3UaZXMm8jz3JQieQxnemNVXwdVqaL7KtcEZZ9YlkeCkLHk
2o8yGZHhcZWyHwxtX5WTPymbpovIxTiJmFiqsa+CWuh3TQrUytYTs0NXgM6UMDSc1CqtFBb5whPd
HG2W8TFvJyn7lRQZOgm7BpbA72XNc7abyeIL4Q68bO7dNaE1AXZuJeSwYems+ag6yJIXqfVFGlqV
Kcump0IvwLRaPrQRm6EWy8ZpEXKKHuqZgyZ1BUVore+aNxr1K6TiSdA6JJmy9qnOI5KuUFlHSRXw
lPUsaR8ocjM86uHQxLwi/KktqVdGIpIAdiJX7fRdH4zE/xoiuF0KW9gD+i45JG3XBg9G0BYdFMsB
UdtD3xt50kOv7vdj5MxVWWLscNSH/HuFnpXIuwtm5wahSqX3Bhu5k0l4MGvFT/6GhTVGeSgVBNOv
3amvItmk4i9q7VOuB6L2W54m1Y+hU63LQHQCH8Vh5AnMroJ4emzLHIEqmErRE4cOOUus58gbUzDr
baGbE/J9Wpb9MLVYRFgcvESATkaetEb/iq/sZNFuWjWevpStCQxyJ9TWiLy4HGWV5jux3ygtDPEm
ZNK/6yqTNbayp9e0LQgjbL0vpjpONf3q6gDzr+NHQjn+KGDalo69DH/zVzWrWv9JQWA+e6azdUhc
zfKE3qEtYjJsU0Svwe0gaBVPKXRONPuTjJ++JQLokcbNWx3jVV8atyPCIeq3JjLbaWt6OR7IAXZX
B6Jbe7nkC/tyTKi82pBVj+MPmMk5qNtURAVPQURLnICIZJGQVeIN5MZpYcGHCx9nv8sCQTMSRwxM
0oBQZsfUAm5agS5Oy5G6tJ1+aYFAFcv1ghoUkC3lo5irWyBCmUm3nCRMI9TE4pT1P0BYCvDV0lHu
Zbey7EPkjUB8BSwZOSnTRx21RKQ2dAxfnMRHPSggTqBrZ/Sg+54aIDKtjYPV2r/TaIwCCJVl34Jj
fsZD1PXRkJJSbe7Q79WS6lA1SVC0u2qgLRjiaB4Fhu4Wiu5pt5kS6WkLb1EYZMGhwVtHYKQlq4Fl
Hv4azZFVQShi1K16s5APk5Livr56iTa27SNSKGVsbWoYfXvpa+XlvH2I7kxNieaapGCchmYahhsT
0FAtbwp/Unu7t8ZW2tTI8Ziiawl9VH1Jo3Is9yVcHmEEorDJ41nMRO6tX2YqU/PYNtGo/2mgrzZu
4HyuxVcjlOv8GZ15sQT1B1gJ4CFNpPkvWcEn23JHtACvc9h1N6IOa+HzyAO5/SbCTJ7sksTX5Zva
hIvKwX2JP40mhdwobMfiUHlTsoNEXoIgoi99lCP83j/pUIrfW3QebOXEiu+pqxXUe1LDqrVn5IvT
eEO6qRpkm6J3HtzrRdfTuFsopQpbsULu+2/GFCovjR7VpAVoRrJ2fCxKDhL0yqMDDiFRdsCtxeSm
HjNPc/WeMN2JI0suX5RWNtG7QDakLG4FLbaSRzkOk/JW4gb2vpRqOIy3+LviZZbYDb75mVV6f0O5
baYPUSyYxkNTipP1AhaozLc1POGGG0gFrN7EqmMDwXIGaHRTCqn3O7dqqfoCbDVMt4MfDtZPtmzO
nvMk4C4PlY5Ywi/LUyOdpsKKedjkU1cpv0O1IzttC3kls6vZI+LwoCno4b4I2djoT9k4ldMxECLk
SgGnekn8zfPNRsz2al/rtbEVIZofJOTV+sIbnKk3o+pPZ469+LuL1TJDfqeR1FZw6kZQ5Z9yNQyt
Qvd8NugTqjRiVycOLEi+P9iWFYQavRp5MKNSq0Aph9pBJ6HMfhttKoqJnZtlTads4MuN9VepRmLx
DbGQNORSQuSmR0WIa0WXnTgfFUj5W6lNmwxHag7VzjS7hP5z6h7lKRS0HlkUNJ5U28zRW7WBHtTt
jxRcaGXTQxWiHRRJseTAUE1dIJdygULSkIfAisQ4VM1vg0/h9JvXC+kvH1V4k2xl0sVkgwvpmySQ
MXMU9qLiGKVfocbQTuYjAC9ubCsVg+FBz/ph73O+vNs4UIIMYvGgfDElCr+oBHXxjxpQz2MCpfwv
PdSadF+gi/NQ9L3+QNOp37xdCz98U6oG+hxr/Zj16GM9ESkgN6IFmpXuygliix1kJl6zEQ1P/V+O
zmM5dh0Jol+ECBrQbUl2t7z3G4akp0sDegOC/Po5PbuJeKMrdRMsVGVmZeKi3UWjd7FPFrIW5L7N
W2cHPKxtF5fjuFl2CjZaWMRM4XaQIMTDisAjUaM6VgQI3DDdbARjNfX+XRKsGF32szPIQ19MKxLs
eW4O42CrI4GktjxKq81PDB84hvSbIvVHoQsq0r5pOyvRiMbTEfZiOa1cb58uWsxzKg53TOIpzUMp
iRmt8NzfHZImxpWwm4mQkC2WOkQ7hlNclOMeZFadlpuYzFWO5QUJN1UbXKhmnA12NWtop5bgGort
869Kls5RaD5snO2T0e58kbrGMTYiu7x4otw575PbEb7hENb5Kqsgf/Vyk/0rYHYe7RHrE74RIaxj
UXbwSFYwWrwPWOqvcRRONKuYxvT+TZ81Rj0S9dhOJ0dOVX9pOnZ0jos7O+ZVsWU+pHIIRBlX3rRC
A3UcTX+KGnnIttDqkoqfuT8/B5DwTREsPmeZ4yT0KF2Qyp1eBF3i1nCJVEGjY79dnO9o9Zrr3O12
k6JsLvkMFkkgp1LsAxvle1l9dTyaMiFETBxJl609/toWSZHn9S2yv0Y5CcNOc6xkzf8EhqUHJwib
IB8Xu/23UVVVdiHzbHViYjMQfPpViGU6JvL9var9sDgGToWfTTQt/nx0iZmC0o92koS6feq2pNAo
e4kOIPmCV7+xvMNOSsvTGkyN99yovLKT1RfVHDcm6KeYJCpjbr0g71mzzokhSdp8Dey043n2d8Nu
ORddXjXeZefWJuOHhKS7DJZzvA2bQTqeg5liNu2lrI9to8W9g7Sq+7E7tZEaRs3ErN4seUoiGf+s
S6SuOuhI0/H5QenlKMXJ4Y3qKpCnsKaGL3EdtepP7a5Z/3xMVz6auuc+qYqydNN2iqLxOO+5xWex
J0LuJGsecbsi97jKzOi9Od42hVdtxh5AUrg6f9qDvLXIWxzMNSm1NJd6XWny9N5HTup3MjcJplMR
louFKR+2wXG+JhkVN2Xd4bQ/kyYzUwyjqkzaTFMYydGWr6NjbV+iU1kUCy1L+8lZZuwKPPRGzYca
Bw02pshyaO94LTdyWlrDzednpSUeCvral30R2LpYnVNed7a3REmH6/ceT4oEljTPi9AlponN1eO+
FOvEUW2jJ826SXXITDlncQ5HXVyUqxj8o0Kqo2LNGlNwzOYMOHgXWVPERWfsD7mKsyCKbc7qCAg5
HSJXowbNTJGddkdbeBB5ed6cBP10/15U7hr3YaBKkgQXahfMRkCc0MqKZHMxsu/6cM5tqVP4I21f
DsFMntcgmFl4v/xS6BPm5qa6aCX5TNf0KkxtisdSXQAy8O9Y1eJN6WQIzoxZYCEWhlfrz7H3/L+i
79b/sH4pvtdc1TethzbvSMZO/7BXi3ppMxIiUosD9bG4rTWdLOW2L6MSFjWzsXf3GBi/pimwskik
Hg2Fe/JtY6tLt26mF3h2L98T5n2mt51Qj6eRHbvtwAZSnxZZ5XMXCG6tBBkv3lhZLcOSZrBlQNW1
6z/AymNMsbPMFB3R6FvjUQRjYF6rNgrV5SwV7fCsreCw15p7KJ7K1p0PPV51ZewLUXxWOZvzMaI1
q3mplo38Qt0M5GtSirtbRBQZK77uTgJasER+LPcKnwCEFNE/a3TMP2sW0b+JJKsl1lU2bMliLR6k
ZUj2XYLAjtRAaTcOqeuM5+hezmaRxm6G73Vd2XQh+rhR8RTt7i9kCTPQHNmKFlmMr2EWdD9Nuwn3
ymU7/WRbflgmwNkjcUEhKPCRzRXVJ5VHwktaFIP9prtM87p0e/7lt/165+8y+47mTTwurrM8RkTV
qFNPx4N8cvbYKg4aSKdDWVXDcZXNVB4i24QZIULldrsOtbGOtVzNT4AdqSKOcpt/KxePBFxeWtdP
yZANTrU1agvgJt+/J0tqVuX7sDUXWk3uz7rKJWCnZ+u+e4rHfgiWsLp1Ksf65yzNeqcFOPjRHSb/
W+d19VJ4OGSw0lhPV4uf0yJ5kClEJKLx0Rc1ItwtHday+WcGS/wQ2Vg51Ldtey67GUuWqdvr4r4q
Bwlt2uj2z66nkQy1LSL7iNShuka5WS/XoiH4igFhG/7lvsy+NrfPHxeu8Ae/LubPYvZCYrr41n6D
YR6vTTPY9PotzzzGf8XYSa0EfWBdF+e1XUmmIiPeVpNDUBTLXTQyhpPgomamqq04jwmhVz7YTmPa
Y2+VHoi8jZvRUU+bJr9sKL3gBHNpf/qz8ny8SSZxL0eP191h7TIAqGKGTw1r7aTuBIbYwQolQQjb
JLbosLqGFQ5lTHe1w/nK4+ow2B+cYYb2nOU8n4KK7zqO5mb2SetzljxepoBDlmkp77MhLN5QXtQv
q7OAAzH4LVPs9tFgxRkODH7c+KF5UnXu/WmiBm/XqZzyK1MIVx6ikCbmOJomnBO1nBkVK7PzS3sI
6vloTBS9cKd3Zaq9sr2u2PCeL4nR9L867YpbU4ndO9phUbwTi7gvV0E+Rk9FlBHbydfLjsHkGi/7
f8bWIbRNoC4GW5Kfl8te/hcOrkEE1Gb1tdzH/U2uSz8nozf5LXZHm1jjjSdzaqAi16PWxf6R5WYz
N1QLrzlGjnIOjQxn8gaRTNDO9jnDXcaH59vZou2Dodt98ZSbP6uRRd+4nAfPiXNBD5A6arP+EdTW
XLPudy7hoFf+kaDnPjhHMc0PwbxpjHvxduAL2Fc/2VnLusfTzTVJ0e9+G+tQ+MMhp233ElFL69LT
K7mgEUsQ+EA2axCQEGPLXxi+7NXq5fQukdN/QRNs14TgEAYzF3X0Hq66+w8ksH4Yl775qbzdvez4
mGMCS874a2CJcMtA848Obo2yS7ed6pDfu2ycKJER+ppZriarUmbkXtLDr+Agjjc9EZOmGfYdVBFU
z2B40Eypa4yJb2Vf92TGfelt8m4Dvxq/61LJdzeAQosnWc8/asJ1ijgy8M9kajq/oexVtROPyxR+
wzDTJBNBk9/sHoGd8caXeEuQh1WyWmWWm37JaVIse7HTLQvqjrWuQfjxxtzxSaJS+RmWvuTvdnpW
QhBudCfZVxmJVXo0jECslTL872U3nAguXW+z8BwK4kPFzvFQOEGeTEUXLge6JpJ45bRXH8j0swdn
8VcdN8xHO5GI565tkLq7aH38CGPd+0GX5C4L+1fhuI3fjt7ki08WK7Vb7O1j187hu5e79nYZqVy9
9HPV/c5IrG+xj+i2Y+mX0TmN1nI/LAOQGjvcwCz/l4P9VOuWKyArsM2kxPrBo2mt4H1xe0Y5VMTy
rdCaq2PtNrZ+/FGZ+opoNPe6nhiS6X1dIrTc1hYfZdhhS8fMkDGQhhIjp4mu5abZ23mKe1kPOuYV
93+EINXvUAwrxkcVE3FS50rdty7zBDgQnPKpHrLqZtwxSjhlIrIvw0kFf3kj2yv063QxtabFsOfQ
vIAsB0OKDDlbExOKsEhDr0dAXwOIYZXJ3vxtCdn0u9Zz5B/nuXOOnq/p6Nu52gllG8fp0xrW6MFH
3IfWvsWShMC2ph6TCO/Ha6jMzosh3srnvFFzn/Rz69QYsmp6rxDTKDee3bx5XiJBKnCz9u6ezNI2
NzLMt4ircC6fQlx4yZfr5zI4uuFiH3nG/U7nxqpz40ziE3ER6+4svTtT6tXedFOzHbdeKFiil0Cs
Y3GFaySXY0FbXcTUInFBJKbRJyvvgyAdvZAtdS+nyEjAsqvMrvf7aa6H6EAKubre2o1wRXskfzCO
yBknNdHnVmuDHBqzXsb2ogwgig47ysMPL+v37yEy1pDyDNXNYmbHTsmI5HDXKmveZ6H6n6ipJRm8
dCi/kAzbbRWsc5EyM7d3syH168HCimHOn6IeEJjwdXcmlSdbyvHTdjeiaKkAcrmTmZP7aUhO1/aj
dmFN8TlwGK+9cOYpWLTqTIaTq1xicKOAFedyjH59rxzbwzBO+/q5Zov9HEIcXmzaKnhxdr18dGTV
/jZLRyhVaLftG8bp8n3pREXYpCuaT6vk1o0tJu5XEsAjTJf8qDvao88pjXxCjA9iWqLwQPxaX16M
YN0TIZfS3m8Ib6RnIW+wf/blBLxoGwdnABcAu07LXoUmxqq0MweyZjsFzOE2z8pgnIB1+t4SZjUW
5pNQNdpQJ7Db4NDU/DFppwd+tQmHYEotIoJvaZ4HZllCQIekAdErD2znE3s7wAl9i037Yf5b72dI
YbOG4TGsRBgenBDFSbKuw7Yme+m1IFPBMluJ2Mzecan0Y590cNr/nC2wsP3lOZTOhRet/deQLbic
ZsFCvhYYM2PNFrgLSI/wu/5qko6oseh0XdAhjPVAice+aJJ2372HpVrJ4rTE2pJ7uTIK5TuyvaQw
IybyxTj369Ehq5rA4iJHBtz0DQmfFct9T9W4OBb/d93dEThJ37ZVu9Ucd1Bfmfht6T82NaqB2GxL
D+KmmuAOSzo3iOfeX/5jId4sMWCI1ac+j7lPm1EUAFZ9lD/oDWOcGKBEWSeNandNibvMo8RronDk
6Djyts6y6QlSpWG237rWPpfv+rs0cqFMY9XEj5d007HIbP3i7DK67xszmxNy/eqBJGjbST08Ih7n
CPNG/LxnHN9bf3Wgq2xyU5PRmhxbHJcIyOitKaocjUeVazvpurbcb8kCZ1TzuAabOJwXzxxIo8e4
U9T7Wl8TemlfjH0/67iH/38pOFUzypo6LMAqZJdTjEteqBKtTB4b5F4Mor6Xn5bcDfcUY+IeKjOr
5jwOMR3PEn/JzLckFtw6FUypl2Cq7n0XrP6/wo0k2axrTqrpxAEKYq+ud+uoiF/b0zFz9MvqiUbE
tk2yG94Ysg4gYcqAMOimR/C94Y1lQkQX7r4C86KHVXcr/mleAk+7DnT7a3gLSTS+ZkjkLAh/oBC8
bNcd1M+eIQII6t1FsmUT+lG75G6qCTf9EUVJ2NwmI/VyjsruD6ShRlsimA8eIlPRObFdRMKpZU07
OPNWq8vMddjrnQ20TOzhzNCmAZ3rmCxwfA1Pcu8YAIz0xsSrevkcjTZztc3S5ROUD2Gh9NkLjdCy
qHhWIZzUFsz9w1LS8qb4cavLRhX0GOQf6iHVa6F/nGyzCB911v6mUk1tXzpzJl7GXbqPaH/3Jvbm
LAJhtdpxPDSwfbd75wGAFbk3v/6fZIgj8nj/nGU096LN5jeRdUN9iMah+vNcxXXaa7P/EJI73rtb
W/wNHRYeDAdudt9vrU8JyjrnTdcSv14N+nQROJ3zmy2UPD4qZwxedF/ShcDsL3L+AOb3XeO4tYQF
ab/QgF/4tVXk+rqlvIdBm54YVfc+cXNv+0AkLb4Ihu24yKLCTHG92KK6xa0UPimfB/3ckwy8offf
iT3oCUX/Gy08W+jW/T+BiaOVMIyGd46zViC9o5lehWnorIt5sW7r6lxpTFFkjy3X55yss62vIUfY
vkXIHIg4KyfbvzXeLgkH3Zr60dgb/S6/sr13DOHy8aC578JAU6zIkrWehrCthuspCxwDwdRoj6DZ
GpgSC+3QuVgGiVWWh8OKl87kX//jGzoXK1pNlfTAqW/2WgCWKvzx1tiTwB451iTeBZegDa7dZBDh
zt50j+rsNHCMWme7oeyRVEzMI9Hufii6f5loJFnzpiDnMdRu91SZiDhI+PJyOkayxfTFMaX9ONKC
WImPyudhov0fKQdhAfnE+sjCZryxRprs3OD+njW9jhW1jvUkXQbbpWQj8C/0qkrGjb3IJuGQbB96
qcRLbpNaCxU8jt+tykBrNUFy56B53T/4WJP+jtw89yDN9gN+vZ3zMKCFz4DsGkX0xpkhJoXWHt8z
kD/rVLnb8tBY9tRcZ/687/HA6+UfWUaE/6vE2fD47DV8aKaJXt4Ny6hEzTOJMkFiW/y0CmyWJcqR
gVaMSkET9ap4cNiGXQ7jrEcyZycofoOUj+93c2gqxtryH5Wt1MBXndMrdKhBfywFMU3kNqU42SrD
iQ07K/g3u9b2JLdFT9d96HPlbOzc2EmgPfMNDh7IZEKEfPKxvS0uS4k8/nzN4YfZ951L+9fl4HbY
0DhZAqy7f1TkPX9uqg4JznSUuGbpvfvzgxXgGZNnzFYrKOD3pQ50ENdWA4fv5cFw2UyCf7kZ9UBL
K4PaI0Y+9P7Be3iwHagIzmRxw85VKyfGLEzjrV+wE2DxlqKmEwV96NxsY2O91kIOzkGQV1gmawnL
D46cQcYHBNVXKV5y3ZNa3e3HoOT65AOR0MKwUbeHgO0QongHPc2nFe/0KwAfa407jtAz3VJbp4SX
Cyvpwl24p82e3U/La8s3VKrF1wI2+4mVp12c4Kmbt6Eqvb9x78imp+mxwPzh5n76bpC3JgqHdTx4
JK7/Ihzv99jJKkwASKKQ6tJS9freEt3lXTlFm43pjBqEg8xi5z/eRzOAHg7wxKWuN1o8lDfDwVei
6A9kx8vrCbcJ6Cayfv8yErXJTOnCLC3G1V+PQbmjJiwXzxJMDJ2Y8tvcq87xwzADIjGc1+3YLYtb
Jw3P7qq1OwsumYXMP9Wv82Pf7jS1Ipsyst+Bq92D13qmSnqrdq3rPavHLMaYyPsUjoERanPy2Y8V
A+xToITdE4IqxHZZjoXzghwWZwDLLugNgg4Pl262QWfycx8Q51nW39et29cU97V9FiP0GLc0aR/x
bvfBozX5Oj+uYm6+gp7uKClbwOq4FrnHfebU/cs8GO8/di7AZ1q1dEE8zuzjyA+Jk6F9626bs9+o
UZaCMPMMtEnnXnCPVrdXacg9vKfFHA4UJeEtrNdp3CGOOeEtNVnMQ1BdO5QPkOdimO0DOZXlS6Xy
DbjHW0V56NAlSeA8B1i5n/09cbYF9bCtdvXGXhfBuw1+Fjk/Pu6p3zok1nJFwnEs3DR/Ewa6MoXx
sa/8tckUHpaRf+WrUBgA/dU8F3yVb/2+s2RsqqjsEqGofYkunAK74bYb+iOQUP4wFWd/jnr17Tdh
Fcs7+x68fu2SIUDZmt5MaSHDSSa56JFiyCx0LqeK9+8bnQAFUgYtRJfjUmwVbRYvZ+uMfWyXQAyY
myCOxDdxYogt/WEmF6ix3VM94/vGbRBkB2kYImKJY+qx1bOobrxtzfw4NMRlx7nGmSipWwDVi3Dz
vb/eG4r3lpJS8CUEy2Vn0xKlIRoo+bSrernZpNWVN3Rn/s3aW0F78nSrS1LvG0Q1dA6gNbat7ZEg
Y0cAwOw5h6fwvO5TbwsfZHDL/LFh6Ho3zASs+IgOg4M97LNXFeb9xjblHiAD4uqoDlC943Xf06Yc
GzB1ldT9Ni6sz7rjnb2s3a+ohVdeGwLJL9i+Xn59XXsHyymW4Q7oHs5rZilyoygN/r9IN+V/G9zq
Xw36+iZ7H+lE1uPok7gqp3ubB1rztNS9vJ+Re6AQg4PFR0lvBspBS5VsDhbkmG6u4zfZwRTBpQAt
5yaZgzGpVDnxKNaAoz+HfSvjtpjkW4T06LuobfNmDUG4xI3Tmu8Wg2g7rQotHukndhQqA398EDav
Ui7jmzKdFcXUartiBwrdCcoxOdK0bHlfYnnktzuz2z7NcYkBDFAD7vHAXH1AxLy9GPnt2bN8da1g
eZSCATWeQj39Olbe0o8wBPVpBq152fABaemyxb0uaUn9pC711KFZwbMas08XY1rdI7Lg1W/6E3dh
8RPI1Zuxlt52F5+nofRTiRKmTDO+QDtBlhvwrmacg6R03BLZMp5h8Oc9gq34XJNZWuEBy3gkUuqm
DYE7YeRU/4bBVP2fMnrsUOHv9X1b03keNp330FrQu00aVVqao6mgtQfjN0OyBUryyTK2RA97xgUD
Nx6ar15Z6puBgD3ushH7i2NvFlsrYlhfZL5VT86mbUAje4WF4/ro+gS9Bsx0Hc7dvZ6z4a6Rjvs6
tkz6j8BOrkwGlFdfG5t1n3m3Nc+Tr2ixUYBXaMLKzH0rvK1jA38r3TsBzV1cdG0+fBe6OysQmUFU
vGLjNp8Wq1Ui1kvEfSG2pYJOgkx88X1ELVWBzWW8Emv+p1m4+PIZQXP6DZf306VJoJuA44oOnb+W
czJMe/5qzzZioh5G55yoUUBXeN3K91w2WE/Hy+LYj8ZdzWNDMFkPdCmrbxR1DCHbrP8zKIsJHp/O
p3iaZNld7L1qPzoIYQ50VJsyEQADVgx3UEQxoBNQ1O6r4raY+zZIRumM3MMrP3QcCrkURHsUgOO1
Jbb6gjRshENTbubHfMqQWFRnoX0s5Vps6NHI7mY2r+9dD6ibb74S9/045w+s02Cem9mtvHTsGQx4
PEuUeOE8D4NI1S1hGgCqvQEq9p9WvjreIbBqcFk9lvYdmsnWT9grAbhiXvNhpSs72BLqLOINWq/2
cVuIh0nF4PLAixkqOeUVYMsjR7H3IQoy2VO32KyLVUC/U8Nz8x32Xvbi0cXwPfli+bHdHZYfB8+S
iBnb2xjUxVq82VnpZVdYsq737YBjzJFXgcKGNI+7svPIQYaB1UNO5+6O4E1N73NVbN14IyS1JQ7m
fFbpXMthj4W/ZffsW+gn7YTzj5azHC9sPEOu2xoqns6ty6AlpfcNjrdS/oIxv+hcNuzBYsvuZK0D
yh4jRX/NR52QNgROUSQbK1d/JeeH34B/+3GyGv9fL4vaP4hRt9/n8sCUBueBjzedxGWQmQZbQ/jS
zyFcbfYdCjdvuaFECDwDRnFXjywXII/xs7s9qEnz2wHi0CIUe6fTKOvynpZIlle714Jg9xk6dQAM
1B/HQWzqTkUdl2czNKvD8RndK+XBOeF5Y3U1M5SvnqzZVL9rtwdfBXpwBJmFa71P+8BQRKh79i5N
gdomdyx2DPPFymjLfe2+cwqrG6T4vyab6iFx255uLyjpz4M9dHCEbGvronJ69Exmh+SkYFdDcahC
WvZYCybRuIKuQ2wUrc4lopwiPOB0Ry6T3wr3u0UMR7VyuYarVlsXxTTwSgD8Rw+T07sPPQh0m2ar
u34ODrcmh0+uP05L1FBcqcq/1hPar7iNuvJt3aDLwKRW75Yd7JUTjriyOCwI+0a8oXrJNB8oWAx/
tK0rHtyIVkMZ8aIikyNkOwsQO4+0oZMedEnBzdrPkSXSj9WdurvWKo17UdW9dWyFmeWJ4jqoJJi7
uZCoJoAEiQICT6j1lWrhP+0zk4imLowDNkr1hYm8Br6hKf2JCuQA9hKSwqIDPvnQ29pVvE88hGxE
xzR7PsSHDm/VWpJmNrnA47cslYEetEb5AbkyI/pcYAnQCu6NYj7oPqjdIylBQNrV4o4fXeWsf2vL
HYQjF4xzWs3b8BxEtqhvEPqW1xXVokmC9TxVwTHzRyCXKfM4oPf6wIdUXLO1CI0d7Gv1LQu5/sHx
8VtHNakoBbeqw/tRNgDCpBvuzAP438K6tqE3vrMH13vXhdeVr4gO5pmGS/cLkplSoBkxrLKoZOxR
YF3kQGrTDeu0061GaL4kIXDXfkE6Yl8W93CtxnlBYbH/0Hhp9PAmkNn0NueKVZDDiAVXcCmg8r9x
+V4/TO6a5QQnH3ZpxFSMxmIRuEMyXwNu58EuPiMs0bDtCv3orlhUVKAGK0Ka6657nqDxEVZZpfUj
kEe06V4qLzsgDomQRjGaNqmc0AjBdJ9fALlsmBU6baiHJORO8emwA5RmMH3Ry9wN4eO+uKsFWbnz
MdlQHk4obdfbXU878NtOZUghRpanHNH0Aj9kqwFMM1RvJfYIbrp03YjrDypAmkzVbGDFk0fJGW3F
0B8iDLGRjM3zjC5FFAqKQXBs4G+xcVT9HmQXA9hyiUkRDW7SWQ6UIRRc6x+xHevxZsJKLTyC3Cvu
JteBmpPIyPGMG3fG5XbUDqSVK/JnmsdVHwocVK8wk7FBWKxWCIbjieO7GgtXhaFqtixWG+UdHhHA
5xJXcIZpBCcB2q69sr895Sj2h1tsNHFb1cqkjavlf8XeUgNFSRJNLNwGjDaq0ADHC8X6aayH+hVh
otsfmOrNm86LprgUNN5wG2XvPga5g8OWsXtO5Oy3sw1raNu3K83N91Dp8Bm74AjxEUlF2aGOdlY6
d9eZ78awdL6Kzgm8tKqMdbl7edffj1E3Pq5b61loN0IU7N25tW8yV42JtBZUYXTkgs3r1p/e26Jm
zq2wBaXII+LMUpBx+Ug5gENixwxJrtvWQiB+E8sDZWrXiVspNI59haPROvz/HpBzpOPO6uZbSiM8
MTqi7INNjPpiw1nVpAgeoAeR+QyfG/txUzogeBuuyEyx/uWmDd2TJcD4EmACm6vE8kmPpLiI8GCv
LuMnxuPzf03uTCsNtcrf8NjVj1sxam6Y3s+/h3nb/uUBMrujGiP1E3FJjwefFwsmYqjCAQuaKkAX
utFyJpx4yG5ZCN4bthho/Bi91S8Yffvd9UG5xjbW8G+wuGA06zRvt123Rt94v6DmgTH2BliAvUKy
7Irwv7pq9p+S2YpPZddo2pYm0DKpysqbz3SepxOrDOqvEm9XQnvsnXV7CVIH61medzomHSEWbbu9
QXxiWTz8HNrualo3Z46twFk93gMpClRGVT4ewj5Cds3dQpxSmMs9TyBkhztSx6wtDSzfuvHylrCB
0l7r7kT/qN6HjqpME4f0aHF6Sj+Cx+YXuWn1wF7rjM6wdBpxQBGePczUpyKhzbcZ08pueXbQir/2
cDcvng+PILkdb5qudp+q2pXt41CtC1Y7Uam3CyfU5nkqpgkb1H10sQHq6zk7bZ1bPS29O4E8rRtL
K5u1gzbSu2CaujuhCg9MScI/lLJjXDTT4I+pM/PWHPK5NNTHaB3by1YaZ2Edd5VhBLbqUR88d+Y/
F6zz/Pbl3osEr7UOR4PK3qqfsEM4ccIiQ2e3mhkHQRcp9U8G3dyfZDTgUdtnM5c2B2vPZIGcbEMB
g7xhtuqfdTTZS0an/x+mUGeYdTOrpBDQAx5YxXE/2QdB6dGwHvQ5lIaLfJzt6DTUq4JlZUOouTDo
O5+YVXpCjStnQj7vsRy02vtgJ1PNJmKsHKeuUZgAkqRZxpoMfWQQPIBN0216bAVcVyPyu7QkXjKE
PFi4nhDXuG/ONpQ/JkTZm9R1QJfL9t84JIMVZg9tJdEZ0fnT5EK7FurYuY3/LBoHIc+CacjDJOx5
T4YwW9aY9TfUTH1gdS8qKLevcPHtZx9CyzrY2W6JtIgiyAlyofIyUWNDa1oLt320wzl8Irmx+7TE
5CFY6rrcSaiHwIckw7U3rKSJlr3m0f3GTx7BJ3Lc5nJk8UofbHzf54S/x3rJ2Hm+2ve1QyMCgPrf
pMr80wFNQ1E7mKaEieWIxY7biA2loD7rLhG4IQ5AAv+etVshUxRJOzR8EPYnFPb8pIu2ruPeg32j
OUaSHy8uPmmHfJyDu7nyhKFU17YH9ldVH2OvypcoU9EDtCGIy5pluzgDXKaLQ1+w2mJKSbu/Udm+
aRoYNRxUlvHcsewQs1iV/fgFUMVxioZKphtaiAid17xdyd1v8LqwzjdMZQ11eZC6AJatUXS4B7sJ
g/vz3OlRVJb9cuqmfEyyRYPt4d/k3Ex6l6+5oorFGFyWpA8xlhzDsaedwbx5/Ley8HdTDs3spHq0
4MvLkK0CvmkOZOLNQ17Het/EBwuIPGOzYYkelrv94poAq5YB3aUDNEaL9j/mzqu5biRN03+lo+5R
A282pvsCwDH0VhKlGwRFUfDe49fvA1bNDA945mDZVxttIipYUjITaT7zGhx0chniTZxZd03sTZpN
sh4QNHiSxIEQZeFLHyrTFy/sWglA+FxnRgyufVajWimdqacO40w4UHizruBIw42a0W06Fr4AfJa0
2h4VQ7qCLlZdm5YP4NiQUiJ7XzUajKKsoh+46WnPy/VIq3ca4t7bAhRV/X0i1dadkAWoaFgWHfsL
pevpZtAOr12Pa7+GYsFbfyZHqiXYdYOPcpNVArloQ9t9Q7KaRdAQozy/k0cJWACYsRoSjSfS74Ij
127KIRgLtxIHSXXMCQq0M4ht+9wpvdBv+raSoq0VWDFnKrB0Ii0AqBPwOd+PXImSYPhr8CnMbNpJ
kDonzSHAE5iNMZALq5TDc/THrPSq70LzVgvjpHSVbkqgaeVg7G6g/NDUbuEpsBilkv6S4kyqt2Mw
eYM7DpSstn5AYOxKrGLlTlzixBYRXSoWNikEiaqQ7N2HpUEsUWJ9IQD07AhCRs7qa5INmKmH8D7u
82ZE4WW2AbjCEKF5AjOr0oTMa/2q1Og7O8o0FkCLzSJCi1H1JJC33Fy2QCPlWvIkIC8DlVSQeD2w
bDeBP/Qr94rxS55I0Y0KKl2cAYPUjqnGGiSiefHb9DqSP+q61AqpHhJxRRoNm8ZIxB9EfH3jkKJk
hKBdZd5IhVJKO081px++0ItXUEw78QIymfKr1yRlLs4kwDPxEvLPKAwHE/1RMbuBXKBIYPiVNqDN
jsGBAwiIE2UMkXgXYHoQO7kq8sE6UdQe27qirVy2Ou3dWKyts1Hwm37X870fJl7wYa9SzTiLqJ7c
NUpHDQmNs/YSQASvZA765JrogOciEeu8s6eaIsbODMuKApYMm+CBmmRCCJJ3MnipLDbv9DQHDMtz
49+UCUhiu2OVv4FQ727mRA8ojpjABxOEvL6FJ+m9xAUVZKdTBjIMdTATYCJYqny3gpHD7BfBaIDP
SihXpBHCuhvU8NSXhGIbyrByETwGataQ+YpW+R2dIT2hyJYlL75UVqAgvJiSEmzupACTnhWPUg4C
gEsW/IWqoXlshzWG5C6nePxhjfrUEccrYEF6SrUaKBzCRnDSanKvhnAZHLpQ+k/NrIw73qBa2eae
T5+brVttxMavCPGrQimc+XYet3JEcWcTDQ1lbM2cAEYGZnozY1BHNxjK4YrIJav1vU9He9wEqmSW
SMuVwlXd8Wru4zxXzkxqIrJtIjBPCp8PhXRTQwb8VXnidKOHZtLYPcCKdt9M1N9u4Z55aJsKRs7a
BKqWb3DxaozLqdGT4it5gfBVsCiM0gYqRPD5ekSU2/SF9D3JJlUkBiQ9erH8qBNs0i8wip4EaWpX
lKDGvxk4hlq0XKxM45JQKI2Bs/UpwgMACscvoEs7/DYsqEtbpYDLY+ftiA/tacb1rCXwXtwA8wCk
P5FrEBE5owq5IHcn0qhZJcAfGsKq/ENoc89u47LdGXE/3ApCgtir4Pl8uqZ1k7iVdqeHXxK+5+Hx
aYWObyJjSxfskGsNh7VqgK2kNtQr0qEEKHO7F0EJKrA7ixt6FJY9aap/UQ0JsODTgy9dxTCXY3RZ
FOk6Kvqsn3I4Oj5hukbrLrNjjyd3U0keBynFEnATk1WEwJqoovkws+mfh2RUcEQ3cQbahCCGgnep
N08rv9GSe778jRYSKwCevbJK+Rx+rnIP08J0I9+SHUKlryWhMBcPvfAKNtomaXoNfS9z3GUZFQC5
94GGj5QcwJNYKyu1lAB4+7UwMJxVbyXlg7JYOXBDtyopcZb6lFvhzvkAOxKqkXGd67l7ehWW2hDz
aLPChzGrm4KJWcikFL2aYfEOEgQ4sPlTDQ0FeBx0KcLCQRt+YvIrr4joHNuGSO5JujbvQUlbSF8A
kKzzuKYPDx1QvtWBmRDmSmBxG3E4Az1n7YoM7nau6J+zf5jtDXWQxvq8AxlfWuxAM4eBCP6Fdh9C
eFCuKP+GxZdU5S04oxJEa/v00n6c6OF4i/016gLElKKAeJiJ/SyqOl6NjHsBHkMBK142bmmW5b2l
Jf729MgfdzYjIz6jIWps4Ec1/2bvJJHqUculUGVn45AknvtgW3l4i/yTWi1v64lJINsGRgZFnMNR
GDpUrJITrfRSc67N0Dczlc5pyvcPBnjrlX3z8Vygvs31QfeYhiBf83A4U7U8KxXYqVXDa9ZQGnao
OH6DXCPtTy/fxzOhorNh4EROuwd933l53y0fVK6qGkLeBq+UyzMiGLhY0IdDB4AnrOSKcu6K5frR
ERWEmGDAQ01YqhdKZNhl2nLmi0DoX7yRQpfVRHMlsQriW9QazRWdkWM7BOsEEyKEifzTUl28xxFC
pXPLbVy15CvWVNSFWxh1l/0bWxELIjThJVXlqy3WMgRMTkTBWk6lUYJ1biwwR0O5Msqx9UOuXAI8
hQsKmPjDL9Yb4HTjgFEaEAI61EJr2keBXG0Gaqx08KmFnd4ixzajJVqgBwjLuM0WJ0zPK80fzXmL
SJ1112cIgziD7xvCpk0IalZukqVI0XzSLMUQWUUV1YilTUlutQkxMMzjSvLT55CGHvjQGOjKVFya
dTbbEQtN9/X0FI9cXzwMiJBJ3JUYv8mHazp55qRogERtNAVgdEqGt6tH6q1KGm3LxDOpQijqTlUA
PK5M98jXRASWbjOaTFwu6iJQ6eQwD8ySk157rfldhngd8RZL3R6zsnbrw4/enJ7qkdMwB2RYsygS
T9Lyaql7qwFjl9DLAh7qaihbbltBWXMkP/IVDRlFN11CpQjp58W0kKvxo2w+c54cSwOo97iOdkpd
S+JWauZcQqqhRAVSG1kr8zs6Mg8BFDbMAtFLP/yUHrj/ocENjGZJJz7Btoqp78ReeDPijPGTqx2s
aw+T01u5SI+cEoYTCS7QugbeNv9e7y7SCsa7AcGUdY2L4bzOxG6DEKxwZ1FAWbnQjkwR9T8F/xJO
yuwUfjhUmYjy1GspU4T65woVyLJBq+DdhvSP7gpQyk+xZK3JFR+ZoDVLw2MfpFFAERefFL40Eswd
ZyTk27liBRoJZou380VICp/eoxaQDwuTDVxv0MA8nGAE55xyEhP00ANyrQYYU19qa3JvH0/CbLgg
4rGqIfimLxUBxc7ExKPEBkZAP+Am7mPgfEHUrURiR0aZpfH4D5cnCvqL27OFrpJmmkUv2gAiWkiZ
Blgn0Fd2/ZFRsDNEWh4JRVlE/OxwxQYx6AaidzAWYEbSmwptndzNK6EJVrb5sYEIKBGzF3nj2AmH
A9FQUv2M8qk99QiThqlcOeAVVwSHP16Kb46iyGXhDk/0s5iNTLzSDxk1TqYbn3N3huMmrIF/FAOk
/w0E62L8/tkthxYvXo0g1LXZWWVxbYSguikfEDArSkHGFpjFthiHwT09ypGJGSbXoirytumkeYer
1yPf6ldxSSZulXQMk8C4xEum3ppGGzjF4K958xwfjwwAH1PCu6UofieLrWFQ1gGBINS0/3ATpbnq
+RBtIjHK79qhUl5OT/HIBmGKuJjxyCD5/yHzRh4f0goLOQZZCHE3p7mQN9Pn9zuSPNTFNGW+da2F
+rZV61Dc4RzYbSJ6t+YA36mO4nHFvPJjWEAlSuMlMXgqYcQvzq6nB6hNzeqZCs52ALURZYE00z+A
2Ld2Vm9CwY39gQ5e3aS708t45MsRbSEXqGFVKFFKOdwpXSiGZYlfiZ3rqv8EA0h7gpmn1tskR7XD
1mMQRdvTQ358VvClYCnnRg6P5/LNDno5s3pMtG1PyaadBijrRyLQkLwUZLLzWw8Cr2TnZUA59/TA
R7aMiaqnyQE0OX9LqVlsL4lfkRu0u6ARriNNTe26KPpPh7FMz0L2UoZvheL34v3KiwEqvwnuy0rM
bAet0UPjTcgMjkKSpNrKBj22dXiaKQbOKwpm7vD7tQqOWMBUSUvNIdwh7QW0LgkFROk9I7pCjnC8
0qjZ7RRi68fPL6fBMmI2YrJ9tHlrvYtEjJDSta9rgP/BMt1KSD5tciQVV1LUYxvUkEmJCSE1MtVF
yIzkU6EgOA8wWY8Nuwav8EMZEPUEflvuoYnU+9Oz+hh+cC+TSaNzS9bDVX04qwk1lRyGIOyeNNCA
Rqo+LUmd7ixQL4SyVrbk0dmR6c8RCP9vLvJ91KmAhqLSgIqLB48Ad2CaJnVuDck+TjWxvp9g/6xV
w44MOhulkPuworzji9dhkoEqFxNcmxHXNvpU0LhGsPA52jZ+mrqfXk+gCciVkqvyNCiLCybtY5i2
SOtAi2ogGDnhNJTJE/wvoxxgiY+9vJbZvXmjHNaEZ9sUsiuTdSWEWHzCIbUCX6c9YVucvXQTdo14
1Q+oiFlhk+09k/aRFJb1LgAdiQ+gQIvK9keDpmCKTt7K/j1y6ViIn3CvKzoX/DLGDHrQmThE5eBr
Kn+DmS4wPh+1+NOrfHzO74aZt/W7wxjpTdKJHg443jQNul21s8AWdpGq5qSK1dywm4UzsafHZiao
1hYJ7WjEy02ceSJxxavq2P7ii/9lrsD1sDiyOYJynqEyZR/8uKOCWH1VqjIGFib6511NnnZ68seW
mAI4DwrP52zsdjh3VZ/wp0Ca0TY0pUR7DRaRMab9yqyOXAyEbbRDEMhX+JbzrN+tMOhgNRlakgVk
9MrvXuTTSyxl/xnz7bV44OiESLxmlXLwveJiAVFIBiQgEXVUGIm7XgUqkGZNsBJ1HB0FYgkXD/UP
LvHDCcFt8goZ61Ssgv3Q3CJVpLYu6RYs6NPf59jKYeHD+0rxnQLEIpaviPBNiK0MJDTiVgCd7hp5
Z9wVsIYf/p2hEH+25ugaH/DDOaX1UDeWwEcqhqa4Mb0moMtpAuUFUdRHX/6NwXC8ogxHnC0tU3Ek
bQIUool6O5ow27ZtML8EJe52TZJuTw917FsRp/EKIsnMM7+YFzgmVa9TyjeKoqV3yFmY17rZmSt3
1fy3LC9OhJKNuUTEC7HUY86STh/DiX2X1WAn7Ra86BmXY/81oEq1LVoYP6endWxnUPADpghiiT7W
4vlTGojjqU77DE2tzIkmKHJVhFEYwX2w8rE+zo2Sicqm4OGjnLGcW69KVlKDq54Z1dUu8Mq73KzO
gcvpe7EKu5WJHRnNRHsZCwV8X2bI2eE+7FtFwHGcFrvWC/q5n1rCI/ZO0HekdrpFps9bCTo/7g+q
6xLmOcQRMmzXxVkORR3QvpBDbKfP/r2QppG6m9zfn/5cR0fB6ZBjTD2DvufhrASh04cJhSZQbaiw
qp1fXQPjXPNVOrJ2cyxEs4UMgcLz/PN3Fy0lexhSJtj6rBu7W0nyZtgEzN9zNe31b3LpJb8/PS22
IJUmGcV6ujyLaSl6UoV+QF6AyhgReyr/CjPjkz7VVBdIClSuJS50Ho9lXCkLCE5kU0eOlyso6dbo
x1BhVjMHOAYkNZFvtnKaP34t7nUNC04SS0LMZVOw7ApYOJ0Fpi8p20tjirwrse2V/tO3O7QK0cC9
3OB2l83F7W6mYH4AgcSoYzT5Jo3T12mGm1V6tGaF9WFCuiKRhhsiebKMg/niUKH2WwmtCBlRKsfw
e5oLxSZugk/X6BmF/JRwYjZMYEKH2w8wKIhvA8nhKu6V0o4zEzmcfuxj5aprC6B7UW0BpIMrz+FH
7bJc7ZUdm+d8bZCWc4PQdTz8DRLSnZn0C4KpSsDLhJUSXKqhln72/ec5mX22eJh5mbkaD4cRkYhv
1bmWBzXMdC2lf80AGu9Pn6051j54Uih7zpYhcz/cmv97OEgVZnXV1PqPFp5wkQt3erhPRWObS7KN
6w0BDsQvPBtW9uSHEsM8KoQjarvqLBq0+IbgCVHsHfQfQ3tuBeZl2m3k3HMSPXKn6en0BJdDUUAW
6UBglEPZFRb04vII0ZaYgIfCDNYH/xrFE89p+7S7ENBc35ipB6CM19Q9Pehyh7wNSp+fvqZMiLGs
70UoD2l9PgQ2Gh7xHRyBZDOZo7kyyvJ1/msUk5hXUWZzvcV5oxHtIwnM1AKoTj3AEmGux6Kk5MAt
XwNNHBlsNgyBi0bXG5uMxa1f5TlWZdqMSAw8xuoL854HjRdzaLxPbnzmdTDUYuNruucZU8lQ8BN7
iAypt0Ng5bMh2zwK5R/8MSiucZMs7sW2lQLQ9yg0cslou57OMQ23ydh+difQoYUJwT1FyYkiyeH5
gnUwRZoOQdELi4Istg5QWUw+e/PS/jkYZXGKSUjQBRhIHhEF9Wy0s76LsfT99Ew+bgDKEcizmki7
UFQyFl9lSIRG9ifk1DAu0n9JA5oOCSTdWVvCWLNLetu6768lAgwGo0RAy4Qm09KlrkcnQR07Wll0
0lGSIWYUIGwb9WUlpOU1ANx82+htu0cAVnaGMJLPUMpNVu7GD6eYHBnfEwkElznzOBczTktU1tPA
eLJCWAAlUovOoMdr0dTRQUB5sKa0bXRxOQjSL0gJ+9/jsUytjVIq2nmGX521+9TXm1ExKokQfRQG
wgNlcVe0STJYgT70NoZ4AejlwvyCdgo0UjUKVnK8xYz+GoooF7tW+thYGh5uecUzwjgjuLX1FAJ4
zQTdNhGkz10Sb6PQ/3mbDDaYSzTClOdISWUBbJsAK44KVvSlIk5rXbslhO+vYWgxzAZ8pKvaYt3Q
zulooglA6Tut2kdDOV6iJNdea62v7QISZthdgwYZEw5XH2OkAlm69c80tFscPunaQV8cwrdfR6cf
MB9BAuIP9Ugzk5HRQy4iH4fErtU4uRiQNNiG8NtWTLnfsGHvzuDbWEDlZDYODXxi48PvqKop8s8j
3zGIqscWgg/yWcpu8uI9ssV7La9+tGH/o5Ww0FG9h0xrnwba0CNRX9nEZ2jTr9Up5rty8QvxkJs8
6JYMlG6JGIJmATPXRCZflCpLeU3RgI3Ps5pW5y36mVm8jcMple/RhQtfphBF6hXE0pHFn61sReBK
gCYQ4DtcEK+a5BYJ0M4GHoaOr57nLhjiwi2DKHFPH9cjZ+hgqPlXeZdjldIoB+O87YJGF85iNsQl
wWj7+ZPKKBZnFDTb/BYejlJBbfWyhDPUTn6wla1B2BYyelP/xlxIqyT6gHQi9MU+snBaSJBfYx/l
UfQDZnR9LXSCfn96lGObA7gHR4L6CA3cxa0D6sIvuhRmdRxK0Q7b1sCAFSL5G1/1m0uxQNlBbovi
XOmi7svnh+aNAlkG4OPjQYFenUl9Cr1QoTh3NUha/4w3gnAG3Vu7TVGWQz5N12+5+9fwgR+3CeB5
8i0gSwTTXAmHH1Do6e8IVYSGh6mWV1Gc5fvAqtdaLh+X1qQNyKcTTZEEb1mvD8Sy08UiHW2oefei
rj13qvnoTfp5h4oLuq3N3lCrz2FbuHyoSMooBlBmlYHpLp5FOEg9aXc2wj5FsODJKhAH3xeSEuoO
MrNFgG5j7dOEQaYz+nr6c8475fCaMSXeLUANtF/A1SyGBkEDoSxmaFMHlK0MXrTJi6Dc4HcE4aGp
1ioPR5aX8VRaIeCSAbAudu4oTZ7qy2jiIIQcO0OW63srbQV3KOJiD+HzEcG/Yo8m8ZoP4Mf7bO4L
glUCXsruWVbMAzwHIUijs4iwkeDEYi64sVpb2wKdrZX77OhQ5O2QQdE05NU+3KjICfVGKqCVkyX0
550AjYP4Jiw6dNKaWfDj9Bf8cCyw3gNUoavs2rlnv3i0hQEKtalBxNAGJDyECpmrIsY/7fQoH/bJ
DFhnCC5QwIokl4dzsjxwZxNSVOjlpWa9GfsgytxED7RfUMRMJNGKaM1u+MMyLoZcLKOSwAM0MTZw
YHwWrqTGr5EhNW5aJt3K5D4s4RsaH6gDARb9a33xNATTGIgoIyEpOpbtGZIlqQNFKFvZFh9HobRB
N55eJ68qEu6HS4i4aBcZJWRlK661TRl0E8JN+rQS+85/y/sDTfjCweJoscllE0HSw1EgaElYP4F4
aT1PvB+sDu8kvz0bFaOz8SEa7rt8rUP0YUhWjNxlRm/P4O1l2pdIhjIoNXyKsK4kdxiDUnOsvBFu
JQSWbiyzmWXrxmZzekfOn/9gouRmRGoz/JBBwVweTjQZ+rYTY/ygmm1ot06/yXfKlewGK8Msm5nc
GYfjLJ4dAsZWLxPGKdwfXzMXCw771/nt8+nJvKUkp2ajHM5m0OsAAiCjyDuABTaWHhvpGrUXFxsU
R9vQfbMvKvscFX17/HZ67GX++WGG88Z9F3+RQSdqNTtrCXvV6R2w8PaLcWWcf/ZpXa7kfODfjTMk
GbIQGeOod96uhF3/FVzzubfywZYvzHKUxQsDKz9KhHk20xaLEAf9QCdzipWz/CFVWo4yn4l3c1HC
SlKj+XtdlZufsfP4qu2evz6sGWi+efye2haLaxc8czJKIcOUG+CnDjIE9lc0N28mx/iCjOfZyk6Y
9/Kp4RZXroVxJdcHw/XOT7Rf7ZfMPv/tPHxdGebIhfH+6C7z87TOagNF0HlWCGE51IscrIMc09Xd
59332v2CZNDaB1u5LpY8qMZUCiuYx+xccjsOWLj5NtkvX64D+7Z2n0kLbDQ3Vx6Wte+3xNgraHXI
yfz9RufntBV3GGNt6m1wHZ55drJr7ZWFnd/6E99PXtwisQqVEpbhPMnASfmPaiP86aDRtrKc81E9
NdDiylAFHIkCmpe2lKHw3XkwIvKqPe9iY21Oa3tlcWmYRlSb2XzQTO2p9fYhksmFjOdZFqNIstZz
fiu1nZrX4vKITEHW0B37awGTG+waXGOLFZzzJXRD9zfcey5i0f69Nsu38PPUwIv7pPdTLAVKBlYe
5PP6a35dnis/vVsqjqhvF8/jY3Ye3ii32uPKjllb3sUF4zdDqOfzjlHYMwgwsD+7PVGe49mGU2yy
je+ajumsQbc/1FsW96e8uGlGOYuTej4Y9CC34V5yH1Nnsl89u2B5861sr77jxy4AeoKA+WfSHDyb
wxu7js00E+ctixfxRuJ8KK5F5KA61kXq4OR3V98ibL2rduqldbayysfu1fdjL1YZWZkxoUdCrOL2
G/1rsg22/XZ04219Ju/XymbHPiktBfoW4Oroiy8Sggi96misitquEIEXJUi4qFSp42ubVW403Z2e
2vIiIOyn9Em9Q1EA+4NbOFxVvQllL0jUyRGURtkik4S4slSFWK2N08qdM98p748IQ4HwpNcPFck0
kMc6HCoxZX2QOwy0PMjqF7mVZeCClWTlDl2u3jyKShOLbGAmzS5LKypm1dhConrUQM69QXvSOK+6
pHbEUU5voiJNv8Bokm4/vYoUcUirCNrpg+rz/nkXTeToJVR1gWUjvpPFBnlW7lS1Se9QrU/W9uIy
k2OC5HDUbgDka7CwFucAU55qsgxhdIysyywHCYz6CxpwSClVWq7Ej4nUNei+pgbytRS3a8FGIjG9
TaLR+6o1WZOjI9B13VmZ6vIdgJISq6EqLEy7ELFPOr0uH4Jv2q60x3SJahPQMNpXhwuj4qWRNYaB
l6XUdViPCIk/chsiXRu4Q43dK2rQWjdEW4xOu+eK5uOLX1u+6Uo0CKdtVCj6GtF9GV/Ov5LC/qDD
heIrdkaHv5KAVlOIWfzg4LQQozesyDaeFOl3av9oEvRFZ56PhcyzG3bDSmj78bApfDQQapSEKdIr
i9cJQVehH2GJOFVj/ijBb3xp0CC6QXhzDSh6ZKSZUaPTiaeqAJzncJJ+PTvfWfKEql6kg6aA8+Tm
Y4RoKK2q19Mf+eO5popJ2Qv1ADgb4rIr7xvikOYoWjkGijibphrweSr9lQ7KhySHzwa5UgGVSQ+Z
J2Ce8bsj5tOfUKKp7RxPCDx7wFjUjlJfsdlQ6XnYTvnGSLxkI4uRekVDP3nV0lFaucE+Hj1+B6A3
M2sJpNmy2DZOXe/nJafLRNJZ3/i5JzyosQgs0GqQxDlDxRhFl0+v7nyPQfQB7SNRrD+cd6oFqZIn
Hnz7OkcIZ1TjbZoayv7zo4BvnvsFwA4gzB6O4vcd7akx6lB7wdYTQSTEhvHU/vT6qaLCRCQKa7Qr
377xu28Yj0psNGBDnLAvsqtErSU3FBCh6RERddN28LafndUM2wBUSROEnaMu9ow8inWCJS0y8VPo
n0e5MJ15WLOsJAkfLxRT1qBuMim6bh9wh5B/6eqNZu1gE5u5oogMToJW+140NQHQhtYjEDvU3Zkn
1H+jsv7jZfg//mt++9frWf/rP/nnlxzNpxk5tvjHf12FLxXf/nfzn/Mf++9/7fAP/eume62atnr9
x9VzUf9j22a/npswz5Z/5uCvYKS/fxP3uXk++IdN1oTNeNe+VuP9a90mzdtw/M7zv/n/+sN/vL79
LY9j8frPP17yNmvmv83n1/rj7x+d/frnH/N98h/v//q/f3b9nPLHdu1z85o+J9Rr/vrb/uuPvD7X
zT//wM7oTz48VEn4ECoow5lI37++/ciS/5wL2CKMdA3DeWqHf/wjy6sm+OcfkvEnvR96FJT14cS/
QSA5Xm8/Uv6kCggICcrdjIVjU/3XL3fwvf7n+/0ja9PbPMS67J9/8Hhzsv4nKqKOTeAAiA/mOO8C
DOfFHo37FCXwKYt3aolNYFYQ7+UaUsVp1tyCzE03jQSJNI7832YkZY+iUQnbBl3zwTOwcR5R9guK
eqvC0UPyXh7PPJS0zuTY6A2EWxE3ioNdnyHIbI9+n2LrpPyUpyFzRxWERzv2P/IojMHWB/ZEU/TS
DFU0DQQD1U9FvIvN7ilLU0zivf5ZKlAtRU7I/20MZrcpxzFw5L78reFat/EjHVV2ZfYPLOIdPbSH
zBC07YwXx2qvHYdNZcKhaINWhjWuNB52OklQ7DPsnLdNL85mJLQvUDdxk8A0vzW4OqL26KtZuEsq
hMDBC8YvY1M0l6M0Klt+rF8hazfeFRF293DdomTvhUrtoimJB0zv5RMK++G1UUjXA2t5ZfZ1tlXD
4rwrjXCnmKXsRh7ug/BofQQyivqi1TBsR1S+zHcBloSz15XiViJ8j0iqrtHx+oJnZARVOtZ3eHT5
v7F5qFBwsqzr3A98ZDAL1UdHXf5uEpO5GC5GCJDHiIermbDvY7CGsd8/+Wl4pdbVtFVTVfsypuMX
DUDOvsS08wpdlfSszkz5Oa+yxHfLsVFddF6CH0nf5E4mTTK3ZdzV5zhwfxdxnPmlGQjlYpysn+GA
Mz4h8VT/lPPyGXswJPJphAeNbSilJtpyhQ9cPI3twGpa/YS6U4/491CFZ70mWDdWEuBGquXlOULA
AoCIrHxsZPTRC50gMrQypyZzf8KoNT0zY6l1OzykL8y613/5Fcr7WaXHv8IKc00bw59WvkPfD/fM
pi+jZt8MqG/2TTykl16PTcJG04L4HIOhSMOSxusqZ6hwPQW0BeRt8Mts3+WCV3zzzAS5qpZ88z7w
8TZHnKLB3LE3JgfV7+YSQWzlss3ae/pVA1YjiG1iBt1hzxGYjliZ3/Q+ubawW8OcdnTSIvkmN33u
IqX3tfas2lWq8UEoVRUrdiW+MPIApCQGTthPtUjnAU4LjHH8ViB7Uj51QpJfaaVi7puqa/AEaetv
g9CH21AKjRdziKLCjQlbH/Q69s7TkA/o+/r4TfT6ejv0afMQ9U12maYonot5au1wJMyQfR408wKh
XY5HZHZbQyvle4T9kpuhDtMnZeTIJm0uXhqIkCib2RAzv0GsBlfhLFXCbdabwrc81YfbNpORoR3l
suHsQ/mEcZlikYipR74vtPoO0ZTfIv7TztjnON80FqLXZpu4E2RO1B2V9jw08bYMgvQG07OnWBxc
oTPEvdDflLnRuoOGbQvOQCESwulrOxDIAo5Hn74TtylygThnYO+rUCW2M0WyHBWJ0UeJXmHmRU5t
VPIGxaRtG/nCvRf613JU/8LTs3ltgqrYtqElBQkS9rEndBfkoYHwJa7xKg8vK19Ikvq6UGPaqxu/
xwlz3NQAiUNri9a5bOVu3RftVxhxmLPoyouCgdCvxkv0Jw3J+lsPasV5WUp2UzW30yRoTus3KLc1
Ov6t5pTsS9ye9sVU4ehLj9W4w9LmpWnGGm9cXBtkr9hlQWdtEpz9bM8HJEyxX7nOhHu9rEfd8XSj
cFXux6u2hP+dZFF0iaMzfs1W490oBPpXXpj6V1hvo8EqK5m3DSpBv8a1BpZHLShbLZ8uhz68bDzj
wmzhtw1D9lMelTP4aIAYa+hILULZ6FBSePSqh8FHerK2xDttGi6AghtuXyBBqmA059S4rKHfXMbn
efkdLUYnVDRUrtHLusBH2LytEi/E1bTobqwIN08hVaKvOBq0dpGgGIdvahnA+I9ExNuaStuCzUOq
TxyMAT8kI91JUp6HGy/tXcxsXxJNvRsKHBtsUem7M4zeZDdDxv53Z+AUhiiKLbTdeDffmQ6IpatJ
Nbq9NkkXfC/FIcfNz8IsRGy+LDELGYL8UY9L/Ht06caE57rPsFH5JWtxsu3rWr+1/FGCZhE+oP1N
vlGN+aOie4mTt4gfFqImumNl9JtCRrAf6wd/w/4tHCkED2FnjfiQVEJ+39Vw2vCheRIFM7loysjY
GL7/i3tqO5S5gOorJy4fKjTOoW7irhGU00MjWV9Rgza2WYbWimnFLmTKb9iFgG5SsaBXdGzxBnGs
bn15YD8OA0Rdedbs8y610B9/4PEWuqbvm7biJeJWn/pdaiQZ0uU4l6ItvAlSq79ppNTBGuWLmnQ+
YsMdOt1lOWxROja3NW/lIz4GXzy1rPjMtenmsfHQ9dMTiUn80NVR6Xpq310mnZbu1a4OnHxoIRPB
5XOJQUYH8ThHqaIdunr5NRa217UlpxuplM0LC1gmwsXDeNbI2XgRgCHZJ4hbO57KOyZ6JhPtR4SV
LSPahACta9qkDr+iaIelcGeKbcWVglGtEnk3MTr3SLEbm7ytu22sRp5tGl11Ieve4KRAjalhcFMh
jfrYDqT5rfo04TCghB058n0wtHXIA1TLWqSCgQlQebWVNwMPJEdROggMTzS+UkuId4JidjI+x4HZ
PNd1gYClld9kkoywMXrASfaVq5uyqI7vRdNhYjSEQkaOipE9lqL7JuvUb1IjA6mtA7T4rSvZgMuT
RZiwdeOVkuM3pPioHOj6VR5z2+CECw3ajXB9DITwzK+yys5DE1y2lG0jSOZ++I1n9bnrUFKXhw55
yBhHYLaFOfRONZYVsZaOGWdzDZqh4GYMLnRrPMuCcDPkOuLV1UtbAMzxO2t4wPjillD0PuykYBug
/7AXUI+GuR/PltO8drqbDIjEs+e5uUwvfinzQHoosLo2kjlOCyK8EXpP+6L1oFA04BOun7fWAzxZ
kx9Yr5rVZlethE98N6gvQz2lW7T0qzuhahEehvKG7GAcXdJ0FxvUjtWulwMXl/QQfdaEwHtTtDCt
8ZTMIeFeVZUvty5mu3l8rdaAO6/itsYKz1Zwz0KR3wLEiQo28lln6ohqybfY6kPrBdHZkYLLWxrw
qdToMU/57zLHOciSdq/5nEjUJ/+l/zXF+v8wXZoRrP97uuQEYRK+T5Xmf/3vVEnX/6T3D952rgT/
d5YE+/FPwnQT1Rmw9H8x8//OkgTSJH5CRg8fSIc5MIOt/k6TMBX4k+QG7DWQaHTMZNTnPpEnLXJs
XaUMPpOd4NLMIkLLLAn9esBXaNmfhaj0qg9eZEXW72ms22DH0zIlbpBWZbqJSBOQTMYOs14pXRz/
BUjfJBCIcOMWnbmSxJxQEL8wQVeb6H6qEePGPbwucZZT9R3KF9E1MqH1zVjk/tO7T/R30vg+SVyU
nebJk4dKJvVT/gey7bA4E9YAkKZYmc78PqcZaMShK6qDgVVlYmzHnsf39Hhzyvk/KSk1QxYa7Dz8
P9Re+IZLZEZsBCVQPvEsUOtsE6axttEq8bXp2n6ldLIo1v9f0s6rx22kTdu/iABjkXUqUmqp2x3d
Y3t8Qji8Zs6Zv34vej98sCitCO/O0WBsTKmKFZ5wh4uRVsWtUdfzyCoN9dSir75vR4nRR9VXh7xI
owOeOtnBGqctCBtp/eX0TKQ7wJMRt69lWNp4Mns/ZHp0PkKcEw3nvh+TeqNOT2fj2jjUCvl4yOuB
ezz/bHk2DW1H0HOq+zgfPqGz7URfJeYBxrfSLubkQTXDxQKVv4SRWlSDWfSx4i08IrTA2puNLqtT
gHC4eRph+se7UkyoeysTnoV3RZEtquK4OGGtFbam4c4ARuOHmCzOgT6UlFzXGYQojwewq050J9L+
JVGiWXdF4PQ/Mb6xxD6MqlbH32xRaLdSTUP0OhntHpRwQwCvNVqL8hNCtMldYMxTf78k392LEtoJ
AVpuhuM7WuPKPyKKS0hLKAkHD1bvEK5SMQh+ERgntmeWdjN7VRclb76JBA4qTFHbuXOcR/Gdqory
KRZjlO4JedT5QLtdPJvovBMkGG3+o0hU82BinPPqVJn9UvPjH3i5tNAj58YDxa+HuoGJpUvMBEE8
V6QLPtkuwS2y5q3mAODTMYRheq3+NLTaHH9pZoGKtC0CbAEKnIzlThZZXX514s6pv7eYbZi7vsfC
+wEx93x6Qrc//oQ2eujD0m+G4mCFpryjZGq0PzDxiT6mXZYld0I043AE8z0XL2rBkfmRx3ZSM1+c
B109FA2t0XbWP451Yw77ZujidF+OZVe8xBQbZlclE4zQbE8LesgOtP2dwsIYGMLWOqYdVt7LI+rb
fnTi8M4oxI/w+M2ibJ2DSGptorZBtcvNw7xVntO2F0ih44mG/L0ddP6/oozFfdvqZokpCXfOzjDD
+Iti1U2PV4mWjO+4zevSo24UGM9+FJslAVyOKY89EeR8GgK7Gz7MVTeIT8JQquJbkOB3ucMfqz0a
tc5WpC5DomDGuh98UFofHPU4diYGhGHpmw/1HJnxMciKejxhfIcGeDr4iuYRcArKTvNcIdU+apiJ
pE4tJ0+NLaP83DeRPXxuLKXRd2ml698Qdg+bBypuKtuS3K6CVAPF/DhVSgftxcZwnuTOKJ4tS3BN
UuSzVcIn/FQOhej61zFrqtDjQ9BQbUMhI7Bh0PJj4kJ/qndxO6f35OfZ7M6lpX/tk4gQpp7jWPPM
lKpogrlmunNQBf8OCNY3+FcxPhYZLQpMbRZt3AT083cSNfGb5BSXD7kjx5+ysSPeqKHks1u+ORoP
4L4t5WS32oTmTowmzGEWEk4CGlsBJkKGReOytRTwEg0ND801Usf4XluDquwrrcd3Gq1eXIgyqsaZ
F+i1Gnn5qETZUcs6Lbt3Yn+RvsOG61MxFt2DwN5Ld33HT19VqxU448ZWqd2DF+2n+1IursM2DkEn
7uBkeKaDGz3G/aQWd5hrQrnMfnvg2OHU2Xs0/rPgg6q1A862qTp8TAM//GHBJcRiMx1rHfsCsbjW
DXgM7qZSiS3PF3WXuH5TptadVMP5cQLs+sCqsegdOKl+V+kaoriTo+bafo7xtvYg/oru06i2tf0T
rkUn9k7TYa3Nu4AsKqwa3t4JMIkbN3S3vVHnyfqZl73Qfoy62n8aUWl50QhV/7HCxg/uojCl3DU2
meZNRVsZD1VX1fUd/wvj1DsRWwzlUEwx0D/RN0T1fhMpV++qXJ5yg94HQIY1u9NJSiuK08ihTxQF
FWXB0KEIqJvfzGoSHxNzMr6WlpU+1qVRP0ZRQMoX6IIubk0BMOjz0d8PbeBQo6xNbQPAeCXGQP0M
Ra5F6gY+1CrGUESkO2On2Cf4jJXLti8PpEPjA/Cg6UHtEQC8HWNcefmhnHLwoMkvwtbL7/mjFYTy
fK62JWsRV7X6WpOqjDteMYq47GXcWyMh37Hh6z7dHvbK2y8hYiF2S8cGOcDVsHPRzMqcTPZJUhz2
pqTpP/gqZsC3R1le9vWHXiQnUSbWAJCv6V6doYpW+hoZT2rIdEeiTNqrxwM1I8NMPtVoMj+YVtl/
qMJqeKOOUv24/QOuRHAwRgU9L2h6JqDl89UFEBvrbc3qzjrWRY1hDbsyGMePVCuL4+2hlv/Veq4L
poPQGA1a2CznQ6lVLNSx05kruIgdeXnoclVrOzVt5JO2jSK5OjWI5oueFuj8dfRG0RCbTgT2Tpoe
fjMDUd3PKebiKeY6GzO7tlc4qpCiQZKgdrukBH9sUTTs9ITrxD6ZQWi4OBFpTxZmCm+31+/yIBgA
vi0Us6EBwHpchcD+JPSq10bnZDWK+hBTHD2Yc2iziC2ECqkWLoYkWy3Ly0VcMBDsEMgNvxO386mJ
2cmipO+dk44u2S6v5mqv0tvEMqjX9rfnd30oJCrYIQhErc9CG5dYwwy1c0LJKTwUwYhrGB5md1ns
hxvH7vKDAa+AAA1CgLMNxOh8VnhGRCGBnXOqKBDBjx7nR6LeauMav9zwjAKBHVAFWAdwLeejzAj9
d/Fg2iducl/d0w8OKL4EFpXbQgGp1VYRciN/v4iIylLhIV9YjAXPx1RRicA4JZanPl4clUZOAQX8
cFJc0eJtdnuw30Cs1ZGmRw+X+PcOIb0/Hy2z7SKaoFafhsoJEDrvfOtpaX2bLobz8r2L9PgXWBnE
+rQKQ0Y8ZPqcgmQ95BSwcoEH2yACuzzAuFKKO4EWneb1ZRAnh97p5torq7x2vECKsn6hK0LJCKhW
kH8MFBnbj9OMc84H2ZkC6Le0jfY4+diEuvYsnFM/1xO4xjgxfsxLj2nj3rzcQVQYAFdx2NH7vHgF
q6KfYcZwcbdoxBzD2ggeZjXf4hddeR4WbYeFoYZGwcX6SokHtoQDeCrKoXjrJhjwVS8LfBV1fMVp
l9rhfZ6Fi69pTTOSJnD1+fYnvvwFyD0LNIVQWVlwGKv3oWmaECZTYp26MaNIWZl0NY6YCsbVrkZQ
DnPb0XBeR0HwTt84tHxvcPKx9m7/Cu3K3QeSh8scrQYKCmviiYo9Tu0XjXkyBjvX4UUbIv844Gbd
PTjYqUIKGUOZuSkp0ntPibG5G6Wakb1gKtj+G+LKM3joLBf5saK87u+xTo+qB/zNbLytlUE0BzzB
qnyDa3y5SdgZBrJFCx0VeYnV4i1eUSVb16Rooc37KKZkD4NyS3X3yr25nCkYzdS9OParawYbMyHr
SFqnPLdmt01SetNlxDmbq6WvcPtLLCf6/MQD/0SxSLUBgy4sqvMTTwvdbAOVHrJCTux2cpy+9PNg
xzunDacXyNV6hbafrX6IjBYpwNuDX1lPYwFAUFijWsKSng9uqDhVJsIXWC5TtgsmuG/tZG09Dsa1
YQCqsZjwF6ljruY4BxktyKpzTrKugQOMy/SmMmteG11BF4C8ZFIorKktLfai5WgeMhVpgFOSK8gc
Gb4aaJiBi/mbaSelSh9wAn3WgJTC1S6OEHyqnTmne1rUarp3kri+L1tbkW7mF9FjJfUIemjS1f+K
nogjAArhdL0HNqRS99gbyx+O1lZIsNuV8SQzsnzSP50ebysAQe5BiKC9NJaD/OsbjzI8ih8WEKmF
bba+6/vM5z/GzsnpsL+aMF0+GtBdNz7xtc3MVl6eFKq0ck2jKKTqi2Aku4jCDEexdnEtY0bPcTVt
vV7XPjPKH+gEqbD0oL6f76ZeT3lFdYIATUcpR0M5B8tF3Tnd3rNXJ/THKPpqlBgJMVrVLJsezQAB
y+yAO2X/Hod5vzHUlUuSKBQdqQViSeSx+kL+gFxCEoTOqVO14cnE1Ay4YQRgArxQ+kFWjb2b42SL
rH0lykEsiuNoLrh3INXnE/TnVsfAj+Il+JH4YOG+fFAH7DFxOQXLE1ZbCOprnw0QFrR+EhdgzatZ
ZirgFHMY7BNGd9nT3IyT23e2sxHaXFtL9gVIZK4b0rPVKDI1sG7vpX2iAin/LdomkOgzUFcZZ/2+
bAblFGFVtyUFcWWzmAu2nnoNQenFg+FQ4sNp0hQnOI/jISqV4DRNAVAW5KT2t/fllc/G7b1o0aA2
spiCnH82bvchl7kqT7A4c3LOxNJ/YIE1PgUiTh9BRGcbQqZrXC4lfAM9uIV+zvu9YKvPRwSqwyIa
mX+i+gvEYU7sn4pMjM/Up+Q7OjyhlyctF+KMF3OiZwKH28IfD7enfSWeQR+RUAqIH/jS9ftFpFPU
tV0E94WgtO5ldjw8ABIZey/XRPYJqu4EUt4Mk9CVeh4QpGOGFG1cclfW3uaYCmeR7FYBG5yvhB1m
WW6MtnJqsQua8FhWssl1EmX6lc8+V2oowmLj9l726+rdpmSDYj0WMAvee7WfTSsMMfOWysmRc3Qa
+1G8FEMwun001ccorDAxkTg79mQUd7dX/Mp5RQYCzCIAStZ9/dnhO1mlnCleAsKyXwaB56nMZbpx
Xn9fbusJQuggGmczEyWurqEYHf1glpUCrHFUtaMArnPCK0LF636QU7KznUb9j6rYyUucQTDYUTWO
nlUzxvlUm635HUFJsAeC4DAkawIt81REGZqTRYQRoQvYUmiuVHrY9yrWdtqhbbHRcbEoVQ037wJJ
oTOLjXnfozz/AZPG1vHKLkW/rBFITPFJJ2dwe5S/kg99Sp8BP8pBtY4l1oXvUADkcETar6C3EfTG
WzM0/udaFNFbC7pP94AzFc2eVkrY3k2p3rzi9Y7fdYuFO+8jufu8S6fKnED8+Q1mz5E5fhRJF2ou
sD7AWePUac/ooAgHv8ksfevzMMM5uBP5e0+0FrmqAyJx1/oKQCcr6mQJ1iwDsmiDEGu8DJ/YzG2x
ORS7NtACaHL0h954Zvpk52CmCaOyG/F9kMWYv1p0+GEzjxlmkRD6Rh1jZFHkXmgaoIbixJnuscmu
fmVIGfzqgkI/lRNrvB+CLvuaYCePyTTlbIg4RtR9t+rAeK+zKPtOS9P/t6uD+oeTRvp0H3fx/I9W
cEA9h6mClwg750PSWTbCIbaSHtIwIfME9YUfYaAlJfa/GYoi/2SKLcKNt/fKzb1E3zCCaDzrqImc
H+mpcxpD6zrlZBTR52nUIaPENVZ4JrjUl9sH6tpQ6F0uKGWdMtBaDhX3y4GfQaCi5vn4in5G8ZJn
in8fBXaw8UhcObu/W/IUfyyY/+u3lgZf7OsOEUVLx+SY4Kz8BPTfcG9P6Mp16CDlyW2Mch359Grt
RFF2eYHx18nsNeULH7B6CCOpRq4xGQ4pU4Hfn3d7yGsTQxoehTWw/irBy+pzxU0Q0+CjTDBp40mx
+/4RL54tHYhrX4oIk3WTpO9Utc5HccJBqyJkKk9Do81e0mejZ3bDD0Mdko3td3U+3LAWZU74Jmtz
C1MoqRAh87FjLT4aeGx7ovS3+uHX5/P/RzFX81ESvc/TXKUYaDa4p8sqvaNxBF4K6N/x7z8Q79Wi
oIFYB6oP50vX5ZWT9KGkjqV11h7Asv2zUez4+1+PwvvLu2QtdJOLKk5X2GAH61CegqbP9kZXTAdA
i1sq+Vc+DlpUKo+ShuQ0Uev5XOKJ29ZPAnnCp8vRyNAGXx6zuB7ajUW78n3ImBbVR1hHyGWsYrpW
nf0sa2p6FmXXvSdDDFBAN5pxRxe9CjaCmGuDAcoH1YMsjcUhOp+V7veUX1oSG0SPfC+2WsVLmx7s
p6ltkeuvBC+QKJDYoRVDBLmOVQORE7no9GJSyh+K22hIm+7wVI5xN0eOtwUQ0Dvf87CceETFFvH1
yvWEiwKfjhSH0Gl9V4SG7QOhoO6OCTeykJPilO4QluaJfuX03phGsPEZr03XoZW6cFDg0a73/pxS
iIsBZ5x0O01+GJYVE7A1/uzR7kuflBS24eQ46hMQQP9/kX9TXYHdRUeKZsZaD3UWSh51S3blxMN8
34reItSxavsR+Iep//0tjOk1FlhLRU+72EINF4g/24V9Aukt9rUhsycn07dE5y43KkxKuiY0MJZK
7Xo5ewP506lp/JME7nAE2dDsuiYsnkc7MDe+3FoshBxnEbxCPgnpYeR/1mMtRCC61KF/yisKPR5Z
+hR6S9koooxhOP+QUtSDGwa2GDxclRp4wJnfBDuzNPNAB9NOfLi34btuEUov99TywyhVIzIonAty
oDqkqmjyaIlP5iA4UPdMvmdZYB6KBot5YKpNa7r6FGDilhaVlexvX7RXh1+AVHQmuGzXZ2h0Cmxs
1UVTsesgKYW0+2BeRPkU7JSgKR76QTU+B7lIo307RKRgt4e/PMIg1RaKFu05aldramRR4+qUl6l/
mgNT7ExFSi9Xy36f+9J4y2CMvt0e70quy4NCXo3kGueT7XB+OdZgsemsFv5JXWzcexje6k6wye+m
zsjdTmvVvQWPydVLZ3iJcSw+dOZQbvyKaxufhAsECUcaJeDlXfqjLQlHtG8aWSuncBwMd5JjcvDT
Nt/ruW399UleHlBKptwZJkS51cuD/6UIiqFQTvqYqqB6yKdtPTP+F7uIHjWulzw8aFCtnhx7brsy
z51lVePpoGppdQfwK96PMGvdzu9TvNYHw4vscYtbe20D0d+ltAbllVh1tZRhh2uKD5/pVEaWcCsk
zh+DrgLMrSr5s0IHYut1XevJLDcJ5rfLWWXMy24vinXozVmtPM3AQ5a8LUv0r3OZBtWb1c8iO+RZ
l3+229b4B6tfM3VtjKpsN/edCNOjtKh/9WVmvRpFQ3VnY3cvX/M81+a38QEWJiRQkHW/20qgwqh1
CSQjtZLsAKUg+aiKWHd2de60n4cJ1vyhbKz8q6rIwNwZ+My9QtnTa2/o7Hh2K6XUtkw9Lis7QFAJ
Rzh1OJYQVZ/v9iaxlY7Sjn2KI/Vt6rIPBWzPu0g21v0UaOme8OBn5+izF6Q4Qd1ekctqIevAP+Qw
CGJjuHQ+tsj10BAZ1cJAE48dgjVJWLsAkdKnFJj9Tu/ldLw94pWzDTpIkAfivkQ3xDgfMQj6RDGq
Sp6kH9Z7oF39Pkw19WepTX+PbqCyS1C5GIv8fkHOh+rKSW+of8hTZMNxwVa38yq9bTdukKsTEmAb
6HfCcF0HHklkEKRSgjkB0wv2aBVkZBhplX+cBxTnNnbwtcHwrAcXglUKsOXVcQ4WLJU/kkIHAlAh
2FPEuHPf2gkd/svtD7Vsu/VZocxnEg1YNDDXKbRaOEruKJ08ZZbVRccWkVED/pIRU0oJ47FwVeQ4
fbaIE3xU60TZOqxXbi7A4IRZi3s8ciCrO5Pah0OIxT2iOgoyhJE572ejrbzC7lM3HYZpd3u+y9Kt
58tXROJkUd+5SNzCaNS1aUnmu8Ya0FdQzSNBxVbP89qsKLYsIr9LwrNuE6EhTB+AxOQUTFJE91ag
FR+zyOAaVkvb7/b+CFf59sSu7RmB/iE4cN64C2QFKthOowdkcfZg/EdXm/pDmc3+I5U49BD/fqiF
5s1ozO3iLExK1smBPXoaS3XY97B4DjU1SSimdbBRnb0yK7qD+B4AMkD+YP2kqjMIGGMSxim0QdHv
54HOByUzS/lVhk2S7W9P7Fp8TGnWQZ2Di0texMdJpc3DjD7tCWRn9WuAUYjIVp6oyS5OyZHvJgTQ
xzejHubplAR1aXq9HNTeSxK9pgrbzHmzH9VS3dICurJrF7dwSlDsJao1qws89luYvMFsnVJTqT/P
avB5tGBt3p79lUHkktaRvhkWUK7lz/+Mx6CCaqWfi5NW6oGrUSk8KRPo/tujXB6NpaAFVAMcO+/z
OvRs/ErrzAW42DlF+aqITiL5G0UCCM4cf4umwNy4TC9vOAZcBJQopOABtQarJjF/1Giwthrgz6+t
MLPDGMnyYwFuBN+OsP8yN1nuythqNor+V6e6PPjU8IBmr6/xRvNbI1Z7G5D7ON2BGitpJiEtoBtJ
RyfSiA+3l/byA1pLdQ2RB8zQKEbo5x9wSqSgw18By/X78a4Yfe1Y94P91087kKqlGIVBg0YMuNqL
nT7TDwBTcaohjSL2bQQf8nr+LvW++Pv103C7In5g19NxX21I0+76RB9AZAbZrD/pnQQW3Tb4gdaK
dpjVaEt18jJMotMIkUbn7SVGW69fbfdxKGBeASEoOjcWUb0fS6t3e8Uf75XYnFy1L/qN83B5w5GG
kfcLXiOe4XXHD2AG6kZNSU+1lsKLiqDy2FDlvp3n4p+/3h828iBgaTl85ClLiPrHAQfs0zH+6B9H
EYWvfTPUJ6fUhv6vnwfAkWAwqJsAXGAxz4eZjFaUIjD8Y+GYSukqEK09HTZF56l6stUCuLJ8uIfC
qQN8zQlf+H5/zknXCpOrMfOPkyrSu6YrjZ0qKv8Yamj/3l6+333Ps9gBqSva+sQkFMtRSl/tfMzj
GycTdXivTA64zHBqbHuvdome7OrJbH9MWTmMXmE1ldipdVqAjUGn7Fs+yxj5QttCxmIex+pzbhXZ
f4acotOhm7sJHbMoLb6HjAtXrBqwrzCtzk5x/qssMJKGo9jPRsA303dBsDhGIuxv2rtCiToY4yiX
i2OmW33pzV0S+B6P6fTZqPzqP8OUYAeBFVfWuUYGoIObfULfondCvLQxDeYP53zI93lnIwZVDn71
bCkzJa4MawL0TWYj+8xfcLgo67z/hZ9AfQRXZKFamEsNvu7QIbiZqnPyNs4ONJjbK35xoS0LjuLR
YqRGpXGdM8FAzHJf04J7f2wCj1ZPfsp1AA63R7nYQoBsOYGcQTIukISra0YNFeja7aickHOJ/jHV
EumWWeueQp83/fZQlxNahlr6SADNF+Dk+W51wjIkvACdYWMCsTf6Wn+Y82wLRHB1FN4B6kmk6Rdo
xDntOhFYM8W0IZV32Dkp+xz+2sZcLl43BLYRFuJypvS8aP+cz6WcJRYtjuWfaC7qe99uU1dT9OiL
j4zUvVmPUbWxG658J6rc4PsW4BsP+mrxaIU1Yi7Rv+oTxA3qRrXvfLB4yHz0W1nRam7o1OO9QNRJ
IM3EANmcz82weZwVbZwftNBqYMY7hUhf29pJfUqkWaH9EwZx8f323lhLDPKessXBkPIQYL5Anep8
UNRxgswPUufe3j0Hu7fPH54+vm6dqFUV4mKM1cQk7k6loEByn+y+fH0Pdh/83cZpWleGLoZY4rE/
XplJlFk1S4Zo9q9fHt9fYu9ldv9Vd1tT+X1Y/riOLwZaPWeVWaeTNTHQg9wh2xp6TCbz8o1t/jsD
vjHMGg3j66FGqZTPkviDVxZ3dsYNOocHPG53lIxc38g86Ryl/VErEhf5friOFiDMFKwrek7mfZLJ
RfTEu71dNr7kmttsgvj872WeD8/P0r17qnfy/zjE6oRXk2ohqMzMs93X0H1vd086Gs63p7E61Ox4
otUl+acfQUNpHf6UgT/jTG63d4UNk1RJ/NATkYF8U6DYL7eHWoV3v4fCi4sEGWgwCKtVqFAqPtVf
WbV3iuUX74Hl3OfzGB8HJUjuBzm0uzap1I07a3WRLM11A+gAB5ra2wIPPz8MyQSCJ8FF71g1WkPM
Ooid1Xe1l0EYv890BLxuz9FYr+cyIPi85XDgckooez6gr8SVXus6A2ZdCOzeFHsTPSs0piAwd+VQ
katW/l0bh3IftpX9YFl1eWy0waFhHlSHIGmHb2VJ+dRtNa1z0eRxvDRCrwcVshHSNsYsb4pAdQNl
Tvlo+9A7uywqqKKUzl05IicVNaQ8FJyyByVOqj1ZoOHB3K4Olt447mSr4R6xUo1/y2AN95l1uL0G
q+dv8X7EuRstPJBrS/KwuuOKNrMzKhTBwShD9SBhnB+KYuj/dpSlQLdU5xapSVCt62tOsQw/oT5x
mARlx8Hy+wM+rPXGKBefk5rHwgSC/GYu3sIrEDDWroluTZkJnkvWn0rIBPcpQeHHDoDk3+V1lIwQ
uIAiBlAW6A4IyPOdoyd+ZoeJbx6mwEYSgpHRdGs7AI9m93b7C12ZlUapj1ILfXP6UKtTUWSTU0SU
3g7YuWNAAk/VM6EbH0I93GqtXWyGBXC35N4Gnwuu5GoBYz2fSx821YEIxsIOtIRoAZZz45ivrxYA
cHLJdShSsfM46udr5zdd1LSD7I62r+m/0D6cQ7dOzehX6kuutbmxy4+y6eVW73jZZH+8TbR8GJBe
ODaDQDgIjc7HVfVQpe/d+3dBEBTmTvRp/YWex5AccjWKPreWXf8bwdZDWkFDhWHjfVhfbtxuCKYs
/bTfcrYXJooZio09UJujlqhV4M5BoVnHscE417XrRH2jrwDV4PbWWa80/UpyZZDVGAD97u+cz9jJ
xjprc0Xc9VURHbl1gy+lQA8SWAmaaQ7quchybgFX1psIjWVCdtQvNC4Wzsnq81qZP2dAootjtnSE
Q9UqHtEnijboOOtT8XuUhY8HiQRF7HXPhOJ8MHEACzhATfagQbfYidRqD0kzKhuv7pUJUb1h83Ag
eIHXwUMAbGIaHSYkajl7g60pO3ue+/3tb3VlQotkKVcxpWJkS1e7My6q0Z7RITwOuV4QJDUzYiiB
RCwE9QnuoQ0+4+VwvOnQXCni0HukM3m+Nagn+mOit+NxUFE1KCwjfHCMDJucDuXE2zO7XD9qw9QA
2Ie86mjpnA81d0pbhJaYjiraCE+Wn9Z3ainHjVD62ijYBGCCCTqZQpt+PooCFDGwMSxCBGFCK3WI
6qNS5d//eiqk1zwXtKwp/q6hD03LZpNKPBzLhQQWD8WU7xBw6H7dHubirmC1SH3BUC5Nakhn53Mp
HAofppYOR4U9+Wx3lf9BV+vqsZyc2W2mcfpxe7xVeMwuoEbD1wFLbgsHFNj5eJqVlgGllfEocjN4
FUmLjZGBhEmcZZVXySHxkGDV0Y2ArtUa0Vbp8spexIwAPPnSAaLYvfz5H0kQWuyaHer9cGwssm+/
jJRoN4TqiO6H6P+5PdUr22RhP3LEuBIRZV/nQZOapXmvDccgR0MfX3upuzJQoy0PoGtzQjacqi+4
IAHP6nxOftkYcWzQKka7O//GitrNERfvSLsrGKw43Z7VOh2G+4ENAR8OiXmwKmBzzodrog7LVyNV
jn0wGM4hTAWaj6oSFJ/yQFGeZgonzb9xJp33wXect7wuDAczMxwMd0WXyk1j1osdvPATgPmpAuwi
33R1vQSjiM14UNVjwDr0OyQse3mH7qmdHvQ5NGuvguzX7OEUJ5XH9a5qhyQUfekiIlPadwmC3fhE
WLYy7jJlxrsUgXLlkxZE04s+5kbs3V6/iwPAz8V8jayDGjpHYLV8o7DjLkPq6IhXnf0z9xUVYJfe
tW5Y69bDoAfxQWKg99jZg43Y/DRs3MYXD/UyPu6V7Bi+nlgndjZYGMvMquk4UYrc6bk0XUrNCBZn
Wf3Fx03vQ87cNzbNxRZlUCo3UEAtFVVyuZr03M3tqOfKdIyiuP+ayD7t3CBpCugMgDL/n2g5snr/
g+Y1O/As+lpG0xY4IpOkLrw65OWQjHUvrOmIvGUPtNluol3QVDYKSbq6ERxcW06grFydQAUXW+Tz
08Cx94eu5fClrYK+LikX1/QUdUdZRDjO2WgGjzaIwY1wa22PwylkjrwOvN/AtPAhPR831IxwtiGx
HeeiRaZmhsx9p7eG/2JEzmC6sZof06k/lKWdfFaDoXw2R/wEciNxDVjnO1Qdo0eNtCV1Ubls9Y2c
5dqZJAx0nEXuBXT5alWQuVbSQY1RTDLR9wrzZnpPu0AZdkrb1g+Gmm5lLtc+A/VOqv9Ea0vd4nw5
fDtGWXjI1KOVCgAgWS4fK6Mp/inNKth3tWHeFYNQNlpEVwflIkSvbyGpidWgamr0ihXq8xHpjlTs
8thEUKDXq486JL+30FBDDMPKwrA3Pv6V00Tx4r9BqWC91pWvsYJIgq+OeowGiQ91gsmtsk/93vkp
+Lifb99XVyZpEJNCEoA3QqSwerCVUfopCLHpGCaqwi5q0xSqj+iehhDtPn4Hsrpl1/xtILe8Y0SM
MFXo7IDXOP+eoseSwqjFfFSpi5a7WjOrylWH+G+pKss5YiBu42Uh8b9YfUMnDA0jpaIMsF7tPBKq
5JiO6l8y0H+PgqDMQoLGqxuo1/l01Mq3Rw02/7Gda0gplj/kUIdtK9vS8VhXeX+PZNOUhTgHMoHm
zPlIQGGl4qOZhoK2qo77uZ66yiuliSuSESzLp1EHfm/awHS8YcbBYVfWehNgoVojrNOC97XBwlhJ
dIycyNqyxrkIiVhtInSw+OxeWuqrdfClDysyK7VjnDql9Io4sZqDMMN5q7xw7Yj8OdDqs5Krpv5k
MJCVL8YFc14peNyNVfqm1ZXxl+oGy6KTgGrwFbFpJrpddUCqqu2Ql8y5fRTFdhHzUT6LuNVPiDRn
HzOrsZ+jGhCjzAxjixN6JZww0fahaWUQZMr1OzD5QzKl9qJNl8n83XLmVnXrSo5vvAtQ89JWqh8C
xZ/uYUmU7tSnZbxxG135pqR3C1cTq6jFaeJ8x9l60VUS5cGjyPC73OVq0wz45TSl3GACXxmInU3+
SS7OiV3XifMJjVKovvZRDSzTS9Ny9DCNzf7+6SJDIULibUWfVKyCh8bohlYu3he+pcDGk9kwSq8f
ouwHF1GI+jn+1F9uX7FXNivynfC2ORkmXeDVkHpShGUVpvaxUAbbqwO72RvTpN6TAvobqeuVhxlI
H9ufSJmcfP1OEhk5WtpqJmXotv2aJUH+Ykj08D1ZZSUesoVddxux37oftJwOHH/YoEhwUJZd132t
oi4nmsUmzfC5sg/NNOvTLqyy5KXWwuphHvLyLaiC7pfZGkMGlzbSXos+FcVG5I24LFtxFRiSTVNu
XFACrPTqcqQIb2V4HIhj33YydpORaOTQIovxqqiBKZ40wIH5nWOVbXwHmxWTtQT83I82MKR60BOU
MjhBeW/tReQkn+IAJw+v4QVBYz7W0Rhs0xrCfR8b7ac8x6jCjSIMyLwAIcXUVSFpfyx0Lf2sIaD4
pIZjU30x5qQ2jjLRxudM2EPpwge1hNdT2BJ3uFr75UFJYwMYvq6Yw0OYVK3jzmZtDq7sJzt2LSfT
ftZ13/4iAK2KDyEYvAaApp58qpQwU9jALWiIKG2KN6vrgSegmaTOu7Jp7H5f6K35o5fOMLmR6iMx
UuUaSzJMivyCND22apaJcq2XWL3i4DDRIpOk9Dh6uFli+M/0h/riLQYsgAum0UvkRKnBWQcjrhqc
FkgCtV1WObq/n3Fq+Kq1odI+x1FXP/aDZSQ73MHrr3FJgO4iqqF8a/wCluCURcPk1dKaPrV92b2X
bZ6j8N3M2rsRxcp/plo3f4QkffWdlirzq5BpiYj+iIzJboa2O3l+QmZHGD5axmuqCfTUe/S/X+tI
VaDNo+n25pdWrOJNGvg/0DJFw7OP/fKp/S/OzmxHbhxZwy90BGhfbpWbssou2+122+4boRe39o3a
9fTz0TenUimkUMb0HBy0B2aSIoPBiH/BvMIBa1sNX3BMs8IPdh9xe1h2qmJ4X4nipS+1ukVgPtPx
WDNGRZxGqyz+HFH0Ny5G6+ZfptHSslPYjP2/pjrMUdDzd2R4HrbQqq1Qtf5xI21kPg2chOe46NQS
5akJT4SoymiJ2GaPZ13Y84PObRG5zTkpeZV+UpcRey4sUzSdevLUImScG2p4VYp0Hg6dro5YYhpD
hjlzEetBJupKvUxYV4SHSi9a4xhhAIPCy4CyVWVFludnmoY9S+aIASFPpc7/gno9/UMKuVxnB5ac
j8o9ThGW3gjjLNwp/Dty1epv0+gK7YyZa64ekMlH7b6aXeWbEsEUQrE6F59q0giyiF7lZ7DPgGWr
HdY+FiA4LKQR8wPPn0+FiakPVO7/GzJUK7AWMLg+kc08VzPVTz+ak3oPv31XlicScc+hCslLFA03
+eevqj+pUcP0D1szMEdDxD46Ok12yqYp/iYi3ML9yBJlILCuJacdunDv6b8VfkD/AcCC0umQDN4O
XxhKWI5qjSsAYfJF0LE4Fnke74S5jYSdV6+cH89D2jirScLZR5nWKPRAb5Whmn3yA25+V+1R+wUQ
VOaH3sidv2PIbdV/jy+yrduF65m+GAB5eYveTtDsq0imCnowI/RVoLGJDF9rqMtvVu06F+hp3x+P
dz9VCR2FmuaCmwObsRovBBWraPFoBRBYATnFA4S5A5pddf+sZMjD+kqLIsM5XhTS38dD328lfN2p
gYE2s+iXre9sqQyUNMqUIkIQpd6p6hzj7yjJ1BR3j9HFUrVyyv7U68RWH4S0t/f23CjDUbilVScf
LbzN1g+Xbo5tc7bT4mondhwFA0Y2zaHEdqNBK5A8+9TxpNN8oSStgVOcXSvnwRRGQfxXO9BUJZK2
j5fkPo2hlUdNC7QAKTDb4PbrI+3QGFOeZNdGtPShvVZ4z3OrWU8DQqF/PR7rfqcxFmfZk0KMCBeu
3od1ZDVlpebZtXSN/hSjYX4CdtW/j83RO1suJk2Px7vfabxZgAyw5FSuEQC4nduANIab5IsbuEma
XUAEub5tLcV7CGXaJWkzTQJu9ywBNhZUFghBVDFH4BirQQ11ApuBLkhA5MZjquhQNp9t1KB6jFEe
z+8+NIG2JmCwJyDR3DVORBTbTme1qH9btX5WzD57QsZ+r2u+8dUQ8uHUUK6lk73Ov7Rw4bFQ94By
1FThCsHdso3H4ZSM6sgp1eKdKsJPZPBtwkcmTz+N3iBHhWr87WdLp8UYJ15t1Ib1Kqf0hbDIgXqG
0TxPY2N8qppyRIWyy9riMGphGF7SWIs/gMB1PiaKWaG8PU60FjFyU35Hxx20o9YaRf4+RfUBNVMj
WfpLW1vdp1TthvDFKWfzexfO3pclIhU6P/5IG/sBIACvPVp3AF7X3exk1kktrQ6csKpPGjgQnJRO
oBodBw1Fa9pjxm0OJyEOQNYhv65fQkrrevUC8ieom96FDFAiF3Kiaix+N7GQV978jASOIxuS6IVI
FYJVbt7MmlCcWAsD6M2kl9Fgf+/tQuxgjTb2OaOAqQBqRF9m3ZPxBCPkKJwFla1gFKBkRtp/USf4
VzsDbdwPYK11uqvcEzIg3u68zDGHxjbrMFicxFmOpMs62R8enqLtC8sXoY2LlDvF75IZ36adtdz6
crIcwPOVbY8Uxu3gOfViZWj1MFCVLvmdjKjTv2WpUX7RFWHWv799V1IaJLXiDQtgbFX8iFo3Gr1p
UAJFdIo/NDin+FXTqEhweMnOCdgIIGx86rsAK8gy7mA3Ez6WGHArQZR7xTEfoBOqkT6eOzH/PXM8
dqLiRtSnWQHuk0oaDd91O9lSOxxDCk0JaI3HH3S1EUd7sfN3Lb5PPhrwylVohb2zc+THWcUsySei
+ifLOer6auuGuJu4u5VArwsbQ8xCjcND1mitdertdgKHV4y2h5VlOf6l6KF70dt2Nt9c2kZ+F0wF
oBnpdr4uI2blZBeW3SsBhctCC+IKDtJhiKxxPBv5gG/v4kVRe3CxM/j8eDttnVAUlmHDymoS2Jnb
vctRjIe+LZQgbxb7uUgX5RDxnN2Z39YoLmeT/hfpKkXJ21FapV4sgZxyAOUpxuiGPpxxLHsMFHYG
2tqxUI1I0Gh906BYTccePDOzwpjpOFST8OurD2gr/mtG1FxFhD3e49XbOvkcC3RpwG2CeVoN13no
/9doJYGIac2jCY2b9lOHQVg6/MLhoIcue6/A0tgqq4DtWuBQ9T4Pgz7rgIf1eJt8wqnaBMlY9AWI
VLNmemnjeW8PAsRTCFXkvnBM7oJAxdbvFubYh10XUJbN/UVb7C/5QH2GYuueDs/GmrKW3Lf4V+Nb
tM5rrZyiunxMBrlmTb6ORetxjl2D4mPb7ny+jW1Jk4UwimixLHKuAjetfHwt88ZDbsRKXnIss596
e0gvb94kMgWjMAd0kb2/2vwR0AD8OXWyoiyf8FdNu1PUaNEPL7L2APtr5iZjkLracCRB/IPeX1+4
el4LvAdTL0i9trqa1FfO06yn8vFtRwcVn5Nj3oXlAWcfUHrtgN0t+tlfhbFElzBX9vQ5N65lZC3I
ADR5+u+ebTmFjULg7BFUbZ3RKITreKl6MTxF1NEOiRLlp0TYZHxcaM3x7ctuGDQKQDrztl/HVJRw
WqcvGJtei0jfjfYkTV5KE1SurUyoZP/CcLxRCTsE8LvHOMR49NEMi2xR8eprbMNXOvK5xo9jPVt7
uhMbYc7DNE22uFCJYfvextMxXFCXG/jMiwOUWpsmxSfjgRIM+MJvc9XbmdxGUZnMlM4gBR0YQlQY
bwe0lWHMS3QuApzLusVH5N0oDr0ew1OfQxULa7sKo/SZMn+bXYqoHapTXBpwX7ximvOdA/Xzsb26
s/kp1CIMdhWXyupEodbfmkgEhkGbjoV5QN66b55EVVTxB4Fc84KyRuqGJ0ywBixv8yx7Hop0+mHP
dv8trvG08Zs+tyPfnVD75l7QiuKidr3zNFNWH/0+hHx2erw9tr6YzC5+luZlZ/J2AUsMcid1icPA
S4X4UXtG8l3Nsuo7eLkcD8p0sPZkm+7PHk8xOuVkxfCs7vBQDufcitFLBxSwjM3FbAftO35kDX6T
+LJ0J9wVRHYElGN+XhCg0Xe2zH1sRQ2fFpnkRsl37uq+6q028xbUv8irDOGhqG6nzjmbAPjt3E/b
A5mAHYHZEGxWA8Ugf3vpohM0mLFelDgvr31n7knL3N9KTIdbAsAaxRb23O33a/MIN+yqZZQszs/a
MpjHQoDVBpc47WzvzQnxBIL8BBwR4OPtUPFc9YiEMFQeAqLx4AcEtT70h8cbcnNCpBEUDqnqkJXd
jgLIVl3a2XaC2BEl3sNacxCDalwdRbw9S2LteEpTjEQH5Q4Aq2OmkUw1DOyOUIHYqDqfai+eDsuM
bfUvzArBXvpNrvRfWX2msiDBhq/nBEs8fdUACwHEHtsLVk17uuT3B1oirODakjPTjb27XixQhos9
OQC7qu6aaKV7VotsPExeqcN1Mqw3BxDmxOMIACy0dtD8t98rjA29BF3kBhBd1adKDTN8Opb2VBrt
cNDscS/kb8yP3Y49JTpc/LPmQZQo15I4dIQPJ1U/9rS6P/Fuw5s+LAbrHzWsUn3nJbaxI+FAAN4E
sCdZSqtvF42dyHqldoNY6Wc/QajKp4PvHOd6rt+cG7i0K2VyQKqJHtFq8ztd1YEfw/h9KRf3Kba6
Fpld7orSLN+oYcoVz1DUwkjHIAiQAt5+N+Q3Dbvj0gmMgSptJ9rsOAllz3hz62u9GuXn/f2q1YIS
YVdjcO4GHA3Al54+0/Obh99nN+mCqbDtX9iNbHoq4hjYyKTndlYj6dtMN5dvVS2lb5aV92m2p9mP
MO84m2aKkt6bDzblFfgdHhuDctJq+yvu4FDjq9zAGcLo5LRef7YB5NHlmvbYJPKL3GYXFIHhvso2
OlVgbzVUb2HGg/Q3aylU/dDVNKYykx2ZFUt2WEZDDWqX7nMDU+FopUL/9/FMN3J4xgeeQBUEcB39
ltu17bASRaeKtcXRwqyDRIuyH16z9CYC0y58+EK32+rj3GRivLhCdxoSIKP9XNh6+1RTIqPbPMZp
sXNkNtIJYgEIT3guYKrWOVcp5rQXk+FQd7LwCAIvoL3H7cX5q++bdjzQdvZa3zWG/j8kB2gBP14U
c+Ob0OVCyIwSmxQhvl2TQkKjGzyCYWoo7XHKbcSwTU25Ph5lKwKxuQxwY1Aj+QtuR0Hw0cRPnLaD
kzXzi+gRrUuHGbvNqf7n8UgbCTV0EPJonmhAUXgv3A7V8a8WCjxuAORh+DCWgDUOGn0O+zCVuf3d
LNu08hE1H6+qymPb00a6vZ2y10TaWFcokmhg0NPjQXGXpRkJUv/V7AXoymcvfVYPKJ6Xb4bmIwKF
CQRyQkDZwY2vdrSwTQRMhOYFYZkm4c/qCCjs2cWu9fGyylVbHV0JTIdiQZdBlptuVzUuIomriMIA
kkEVonSL+hr2uyL7I89DFKjGNG/eY7Kr7hXvN+IvmsEAJ214nPedDyyfqCVUOfszz7R3Hav9NDlx
9N6MRHcoZ9e+PJ7o5v6ReEOgfawqfefbmTqVTo6YaVRJTGP4nrlh/d5ucQoODXoH8RhOJyshR4Xu
6l3aLC3Oo9btbZ6tSdM+YP8gD2AiyHT7GyYTcRYss6kMCSv7PqVV611sp0g9v8YX0TjxL5Y9idKN
I0oKLjWTsM4GB7gKBJQ9RqPwuOjczukPYokT36i8+pyKuTo9XuOtoRiL0o0Mw2TJt9MzrLkveyvm
jgPI8CVPPPNHS3C2/LiwsPt8PNhGeAWr+v+DyYP66gJX1XEqrZlXDCarqnlQyMK/90veXifgY6Uf
L5H2EbAHZqEVCOEpeDz6VhjguSEb+1KOYx2NdHqPpodkcqDoY/WSmNn4DqbAGxVGZCpE+VICf4kF
0rRpNceMfKLuZ8LrbImTaSTRYZpt8xQ3dbiznFsTolJKCxmg6D1rxoyjZVFzsq6wTxsUvZfk6JZG
9QujSGuWn3ht4IvrIN6lcOzKzA7ivIgvS1ZUxyVp6p19qG2dM9kWJC1WJeh+tREpYE81WqJ2UDU5
HpKh1v42G4rnc8Cp6ZmZfajDOb7U+pQc2zpUfQWq2zvAYzQtzV45qsqo+Y7TiJcijSo/XFJrB+e4
FXepE9L35eWFHNbqF4aDTBVjaK9eqvcHvJZzpChOahmrpwndw51l3wx+r4dbHRa4lEWiRpEd1MOg
/RXiM/svR3Uozn0lRvtQCDMLMDCvfocoYNZPgGcG8+SFS7MHC9kKEbCLCGaySUxWdLujK1NH58Me
7EAZ0+6bF2vJAfxW9CGzynhnF2ztaISZofJR+iIFXi0xXz62S3d2oHUqBu7IKhKpWHocHgeCra1G
od+jUEUB/i7NBkY9Ji5hJohjtOni1tWPBmAtyhxV+bExh3inX7OxcQw2AG43PCSQtVmFBEhvdVd7
oU1av/TPIV4CJ7EUygsrgPO3ZZXgV9tfCOy0vhFVQpgLZuT6saRnXhi5CoMaXR76WVnrx3FUrEDv
rWQHRL2xnnAQAM7I3gmHd71T42VATiPmq+HafcCUPDkOdRVdYrfNDpD43qjPKkPszXir9czVfkmH
NHUCdLKSg0h0/cWp0C/3pibduTM29j6VYGAs1I5Yy/Xer/Fl78HbIrpVp4UfAXn9MDbK+KWyw+Ob
NyWcfvADNJcksGS19ZFLbxuAXdF1rJLBD5OxOYnW7Z6X0U0PKfDrneRKntpVFonYlmRdIv8g6aS3
p3pICsVAfTW6GsJx8msXDuWXtES/7ZChlvina09efqIi5EY+bX79ucuG9Pp4yhunndIG6Ax6UyS0
6+pcF+OOVOKVdO3rVjtZNY8/OEPNzmnfSDoIXbCREQiRWJDVbrH0PMmbxohIMrr6HTohw3sbHdr3
jrDtd1HYVd6RFeoi3+m86LfHM1wLCv3cqrJHi2kxzHu417er3PGeL5SpjK+xU3kNmQC4a7pBhWu+
69sRiLHWIEd/QHpQgAke2jh8svKBTieqsjVSemFvXsRkm8tZ6j0sfuOmTn8ZFdfNjpZbC5QYNIlU
dkaz2aMQbC2cBaeGtZP/XdePelDkRm15ACMo48boHynOOezj+GOeLN2TpwJWcrNWPTlzsecIt3Xs
uAToNElg1103MXSqMHeRaQvUQh2PXr/ol7CwpmNWTePOJtw6B4QTqcRAFnX/xuDQqUWJEVnZx5l3
aUB8LAeQznn3px0a+p/uYGjfJ8UEgZLEJqZOGi+gHf7s1nRRIdPle45mz7rTZeReJ8ykj6+uNiUn
zxXhaXaif9o5XnaizMZVBGqApwza4JJhuDr1aZZGqolIXED/rrf9OMGo7JD0ilgOcQE40h9srxtP
CVDzPT28jVuCeg8PKKobdGvWAUcfqYsaQ6sEBvXr/n0xuNK4d6h481f82W+tGffNzs20sbAo3ErA
En190BKrWscUJ3rtpZkSgJH+kjdd+UXNiy9F5w47X3BrXVlNEkCwREgByD9/9bLJHatXNL0KgzwX
U+zjosdrBi7nUzM6g/AHoAUlqImq2HuTb80QNiPPAD4nnYfVtYG8fdd3+UjzOe9i95jVSokJq63h
R+NMYtlJgTdCAlhBvh7i9j/VRW+n6fR4Ozk27WYxoRt88ToHOqo7D24XVKklKpS9XPtH7OTR5xIz
jfntoVxScVlo3sWYJK12b6YMMcfVDQFo6MoXzSvg80ROO+d+S5oxveth8laB6aaVuDbLOCh/PA7n
G7FCKuBQvafnzhlabSdkjiptFml8xbfPGf6FT9HFTxX7bzgu+gjxoXadtIT+gN+d34P8r33Na+tf
KOxLuD8wCGkXdQfFAwjXzFkNnElBKvM5d3ssj/MeqpAT7Tplbu0vl4awpDiws9fP2ap082xRHCUQ
ja1E773aiNQz8iUohg6zYV4rp6ohIPZKizZCbKtF+9UronQ6qHqUO+dmKER6ceBLPlmTovTPo6LM
LxMma/bO1tz8ofK9BBQCOcd1pmYVY616IlJAU4+9hQhfFv2pDIMwD2Em0Et6vBO2ghmbkNYzwZSP
sTp2RRaioZUBUIxLFFkVq6ks33TjxbhGRh39lXB+5vPjITeyJW5EwOI6b09qQqsQQ46D3gFSH1dz
1opzi2XoeRlt/fR4FF3+8lVeSKKCFyj64ADT15hZ/DQSXO4sMhbRxcW/TZRpyXNroSzqC33JMPAy
9Mh7mjuvnC696iA9WvWjBbsF8FZ6jXQjT782phljVC0MMT6H5YC+6pjY3aEzhto6zEuKLWIJ33t+
0lOnFr8lvNbtHwpZWOePRT2R1UCB2NNp2aA3wPDk0IDSpRt8d3xHU5syAK5InaMs7101e3EmyghA
XfxmxvfxfZ+qtTjoIYoqh35pWeHCMlv9bBhK/lJ7GdS3x6u99U2pFXGWTS4/wB638dTWlFYdDTu5
YuBZX5PGrg9xDpzv8SgbR4O8BnwymHV6WevCRdPo7iBsN7kWjpU+qaTDH7NuqS9OUmrfHw+1OSHg
DfyDy9VdNrVgJZeIhSXGnmC6TAAvDhr0w51l27ht5d/NMYcuQ4a4isO52mQqVcvk2vXguhVHNLk/
CsAEVQ1frDb17n2kxfXlV+bGIqKjxftzHWHyZTDKpuMA6viOYmc9m0p6rBo331nDjUsWbKfkFqA6
AaVB/vmrXCIc3bayozzFdSDmScQcKVImjm7UfpGV4XTxMNapX6j6D19QXUnfDoiWlsiIecOpR3Zq
HWiiZqknM0OvxZwFzzKcPw9N0dQvpVDDoOy6OHi8rhuxlKmiNQRJhOLI+lZH8yGqqaTG2JLg2r0A
Cw7MBWHmZI7nr+qU7gknbIxHPdOglIlPFNphq90DqsuBhNBE1yJr61Mep5Y/pkl5QblpCtSm/IWb
CV1h6Lwu+NL7tp5jjAj9hjX+2YMAD9Ll9XkmlJ+hj+6RUzZOOkNxA2JKJbXrVtcSoTsd4yaLrq2d
eADlbP25UWvtWqMndn381TaHolzLVpVAlPVLAjVVLa90Xof4pZWHJW3z57CJ3CcMQ8Ydys3GcUdz
k5og6AJ25Dq5XiqtGIc+i68LGsDlM/6DhvBrHoTGsW4WGMZznKbhN6volvjr41luoPDosoEroylL
zne3OTUra3SL7vS1wq++uQAigcg5uV71bxt3+nM2kXii7N6ExpGm+YwQMNg3++yg4J4f7LTv54Ni
1ObXoZUc7KbvnXe9zb842VaavERYH8Z/PP7JWx8GiL0GwYtCGRXA2/CRwU0C1TJ4wdhY0SGCuBdQ
BcqfePnsSQtu1aipxaGTJVv49+whxQQOQVPXkzBm/SURjUkiXEmfmKg6FA0uLiPGgqcmTJJjI2L1
0HTJnjjyRriULoIQ9ugaUN6Ru+dVuGxbdxSpKmTftR7+w7NleEIjwzyGiJkeZlwMf3Ot4keYNsPO
3ti463jtUZ8AM8qTb91WXmKrQiuXhm82hF2ANIj90ZnGPdWRLaQEGQumx3iKgVNa16+mue6NCcMc
MFhmVkKyV8zwOONQFZ+xtRPfgcGkX7tCGb5a3cD/wEzjkrdmXFXVWVnizL443eLFO9noRhClaAcF
XVpMsv7yqfRq1XMtbzFGZm+1QmTvEyda/rO9aEESaY79eg7rb4939cZXBobGQrMAyL3c4QVHJ0L6
hV7XKOi7ePZ/jpZ8iIX9vonsr0Iz/qpK4CqPx9yIO5J46nAPgwkGFXk7x3aEFCCyCQByZFTf27DA
FMRFSDDCrvM6LvW/amabO7Fu4/RydHlYcHAlJW+1rrZRxB2pL2QLL/1Opak7YFhDr1ks4vh4dvJv
WiX6pIISzE1zm1bBana2sGyEok0a24k5JAel05Fdau20nnzM3EzXr+zOGo6YxjV/R2Jpw4NXCOXt
cDjycFaXT0r7bB2sKpErQ9JQUNBqRS98J1Ptl9axQohBdtdUb0+EaT7zsmFMuF7rRNhqJyCtJsWS
UbppaFYV/SGsOD0kxtD8ysReDSWDx6vzMSTKEE3FEAZJm5aXple+G3U6nmctG3/hJFLQgSyH+BEc
x1X8K9CG0NOwhzNT4GtR67H6bhEEB3euuoM7tebl8b7Z2qGQKYlFnoS5rtO12jAopuXYrhhqhgge
As9qf9LbrvhhaIu+h9DcOoO8jXix0Ri5750lpdqobWfD9bAtzGm7KSnSFw+sSHbU57mmwJLqWuwj
PpHstaS3JkoaDjiZIC/bkbef0DMme4xRLQkWNx1O0kfipawK9WBgQ3N6+5pSwaOt7ADyusNkKVNi
z24M76mpouXc02c9tGakBlrv7lWAt2YFPpgKCbhQ0EqrY9/Fg1oDUHeCrBrzj4WqRZy92TkMS73r
y70VYkicaAvKdutdpj06XpktKo3B2uydjw2KCdc+NNVPQPMRDdC6sX3PM6u9Qiwdv4+0Zvbe11u3
BlhKSwofyyRulQtFZqYsY2HxMIzDUL3qTVj254WyyQ81j8L/GjSt22M05sZXsoV8D8+3tdTeT90K
Cvv8gvUGoodH28FzAqeYiw9dYU/n2m1xBQBD/vXtG4jyIzAeOI4gcOVPeRVunKqJE4uGb1D1Q3gW
qbEcmyHJntRW/wWMNlxK6vcMxDddh2xDn3lbKQzVeu7yrrYNlGIAuR3iJp38IRN7G3ZjE7F4EkwD
Duy+ORJZadkni+sGEv3bgv2yli8NKEZBJaqKvs9Wxu0lSjSVeERUTziEJj8eL+5GogcogSuZKCuZ
T6sjM0edWIwK4JBeW85BtF1+HNDPPz0eZWO3wPijT0ntErrTut1muMgg6jFw7X5ynfPYmDEsAn26
pCKzdxKbn6np6u4nbUcbDPrAhvREXOB6ZmEQFgy9mg2BNSaZUfodvY2/EQ0bva8aDtV4QfR9Ln5E
Sme9WyYzedHq0Kj/WEzEeE7mUDvjy4he0XQeu2bO/1DGwRHXrJsdDUGnKireF1pcfK5q+i4+hKDl
xR7aXjnMo8iWd0OtqZ9pAHfipCAd3l+WOZz/9dIanY0kbHXjrI9zc+zBhJaHce7i5FrlWAjIsrOG
lBMU4/hpHkNfeLn3TXPGefqEMJ/XHnQjMbWgTNr8s7a0eFa0kMaHo9561X+t2eeAnOu27g5pUepo
3NlJ95dSNXqISlrPVnKbNv7Nztx58ms7M8tr3g3NQJ/BxAKvLj3cMtQ+7QAgqbTJTlpRW4vv1q75
knpzmn1FI89Qd/bGRrYNt4/HNqeADbg+3rMYlrSXZ46qlnIYx7S+KkaKEFZpLddBL+23J0qMJ4FO
iBrdq4QkpKChNUJPtUbV+VTh7/HU1QCvBtXbOVtbu54YCIUKIw/UDeSfvwpc3YDCC0qz0TW2zKw6
O30Z4UeZRW571pO03EMgbqQT3HzSvgHaFs3W9VFuADvwdlaCHmDQmesx+t2ap9ZPkW8+pqZpHqkc
jzvHbXOO/K1STBZs0/pkN7ZoWvCIdCGHsb3y8cIXNLTsDxCdu9PjILIVLOGfI5CLJhSNutWF1zqT
OY+toC8BYGWgI6RHFC0sgeemUETqHo18rsxDkqvmE3QrxNjS2DGa4PGv2JowuCPZcoVyfHfvQ00v
IEpQLazjMfoCWrY8mItw/ygUvd3ZqT8v0XUoY5dSOwcxCzZ5NeMiEY7Roa4dCBLB+XPvldWf9EOd
2q/zxIzPeb6M87nHTTl/XhIlfRd1NND8tM/sbxl6/C9FXnvd1cgtBeflZbLp3logmqAgKWb6KYls
rzzg1+UkvhL34kuTl5l7GNtORX2sy5TiUNIb+QvsRvoHqWqpnCFja0/4HOWxPyJw8iyi8K0OwBJX
IsXmpbscbV9KmbfHZqImp2i2rqB6U3zJMsO71Djn4s43GTvfcuPykxocjIPUNlewPFE3BzTVPQQb
ODFZl6NuXxB7qzrZ+YxblSRKzdKOl7Go9K0+Y1XXpicKk8+YmNO7pjKQxbCklrenscRpaZp/13Dx
T5OdfRuHOEGwSPvxeNduBFl+AlUkQLsbajFaTyGz9BSOKWoAgWJm+ehXSb2cAAppZy0rox3QwMYx
IexR4OeyNyX6+nZp28XOxrxFeSQD3u6XIS7Ypqckl17h7n08t82vSA5M2PtZJ1stb7Pg8m31hhJY
GP4EqHvNwegJawfouDUKD2sJ6JKqquuiUFI2uMSMoRK0EQaqrQAYr3dgeB/PZXOvSJAcQqqU1Elg
btcNG/PEnWYK+GoonKsHJTYoJ8P8MNhUvi1vWv6jZ63avjl49jujsJb4CALM/vT4Z2xcJQiquIjh
EdGpYayPoDcWuAsllPWzKQ5mWKaHoRfpidQU5Wdv6i+0Dffk/rYGlVgl4Adgy2Fj3E69oTNVmNFI
lzuO0F5XlfDJ0NryfY6KJ+YJZfOb3jfdToVh41JBNYYNSiCQph6rECDaJrGnCWGTKE7qPzTESU9R
1wBSXIzkOCmieJ4gqh/iiZtTK3+FgSHxJphi8cC5r9qoaFRJbTbOJU3O92VXl0fNq3+ELpVGSbp9
81GhrgG4Axw6TLy79leqdVqt6y22souj/+4YcyzprvPO2b97mUoWhBRwkUBn/pFH6VVYnfWmazq6
GoFXt+4nMYj6Q+/p7bHPe+elKQwHEl4NKBH80psfGgwNqURqOVJOJqe/HRq7tDDFz6EPpiHuVX+x
4+bPNlyW2XdKK9yjyN+fVikdzuOblhTtWtoSt8NFs2sukGxxgxnIoxElqJQcJc50iT4MztTYR62m
EHpYyjqb4RvWue7n+liSU1tWmu4AwjaWXRrZ07Pk9Eihntsfk6adrUZpOTD3EmnZDOB+cYpYja9p
07vfXLXpzXPUGs5IU8niMfE4ZmwMT0VZXjCkR9ymqzDcL7ExjHT4A9IW41B1FJb8brFbv8yS4V1b
guqs89x50vvi69tHhugsX5bc5XfNCg/HJIosYuQCCAUaJXX+rJZmM/lmUY4XbYncZyGa/gi0Orw+
HvqnW8pNiobeE9hGEm5aRKQrqx2AQhkeIJ41BuniDE+Z6MzsOJehftSHeLlMWqu8q9Pe+O7N/UDX
KGnPqWqEfmO3i+xhCh81vPifPiz3VH/uoqkUouLC5/+AHLINmRG8OoSVATE6TvUh6EfF/sMtkcAq
68W5wEFYfhdebHzpzXz88ng57tIMim8WxQwY5zx8uJBvB20UCrmg8ftgTHvkkpXQS6+zOqe/T2Y5
GieBsG65c2Pe3cuy3ieNrOnYSD7/etej566nUT0EXsm719KT+aRSBj89ntjmKGCHEMPgsriDirVO
pyWV23K2eJH/bXhx+dLpS7RzGW2NwhuNWwi8gOyRrJbPzN1SJBQtxOhal3aYKix5vL1OwdYoNOwd
FZQs8hFr2Fs71/heIoIclDX+w3WZ2ofZFXu2yveIJD4MsBwpGUF3j7L17WTqhkqFjdZAYI6Oe+n1
KhLHMrS1j7nh8P866UidgQKI9bIkVfURn8/KPZKTGjCD884cj4+/4N3WhL0BjgQVcxIaOgoyfL0+
Dw4cfkdrFilOkOm+UVJ1QYBcrWLf9ipdofE9zf8+HvNupeWYlNdwjoPmeddk6+oqHloAYIFCevqx
N7v2pajDcWdvbs4MsixMGO51LqTbmWFBaVnorS6kMMj2Vib2jWmfNL/RvtUvWhJ7e1T+u0hPP5yj
Rl+NJI2saXXKowkNbr76HCy5mZ484GzvnFKknycjrv1Ji5wLdvZNEHVJ9NYOohyZXgL/4Y6hlnw7
VTuhGQQKRA0UpanPZmEkn8yZXoLtKd2eF6b8u24iuxyL+4yvJ0Gx68eha8DV7GplCYA2mycRevO7
Ttjx51GYxR7b8T6RYDBU7+AZkfySwchv/Gp3TnQIkZ3DGmfMlearMerxM/mom5yLUQyeP5hokPld
a3X/jJFnvriDN31IUyqCOznE/Y6VDVrZNQV9q9Gyuf0dbtTVA7YnS6A3evkRskZ3BgmGVvRbD4aG
rBEvfB3LdQ3myu0wQ9FVVuqwZdlgYepHDcoXB0+Lpr2399Z8Xg+0uh0yTS+UJjeWQCsU8zkVQ3Mq
svzNqCuaW69G+Yk7ffX1pK+8YafzEkA2bv24HJZPtZn+E+rLcER/ftrJtO6udjkc/lmS8yNZpXLS
r4YTC1KPMTIRAXpYy6nCMOWamOZ0GdOl8UupATQWFIV/4ZO9GnS1kmU5a9ZiDkvgWpN2QXmoeIqa
Ud/Zf/eHTqNAwrmTBWE24Sq0ZFjrmPbCOcDjev4Y63Nz6pwUV2aoDjtD3W8NEnYkOqBiIiNzJ4au
KGncteZgBKWSxUczBsFj9u0e9e1+QnIUeaSpOCMWvYpYsmIJ5hCtfpyqm4M+5+NhNKb6c9JTfX/8
he7vAQArbAwYBEBH756yqannYZaoRjBDnfZdXJ1P89K6p64okuMIGvfr4/Hut6G0wCTxlpwJGE36
7TYk/8F0pI/xKfHy4YKZWPNnVaVo90Z1lJzSHBtuHyirulOI2VpR2SdAEZCvR33pdtgKirCDToQZ
AOSMjyD1hv9xdl67cSNru74iAszhlGS3RFm2LNtyOiHG9pihWMUcr/5/6H0yonqr4QUszALGA1ez
4hfeEFUGzfJas/Qre/7SjFKL2eEUTCsQrOdDKTK5Vsem7LatRJvkwyiestbd7jfcS/4NVkq2V+7F
/RA9f3PAmhE08Rrw8ryQW3YQzy2aHPbnjCXaP2jDe+0dZG8ICVYjaxSR8ShwbqpO4s1HpT9Rtln/
fH1VL0zv3s8lSiKcINI9vESpOfdVUygEuFLcdMfAw/hRpMbJ98u/1kmjJ8LpYNMSHb5s7K5rTpcq
gxa/1VZ+AynOjTfm5vT6B11YRKgxHAoAqtTSj7hRKKCOnLhGiVZaj9acg5RG44wxxNHmBl8NHE1f
H/BwsdCJ5WFDu4QYE+QPBZDnu8YDBaDoMFUJlRX/3kmRqx7s/Fp+d2EUKNC8LCBIABgfs/2qG7Ew
7asKvo5Q77Cg7OKt9q+RPA9nfP8WE+s8yjgmPM8XzTnPboVogH4mtqHGsBqFcULU4oc3GVsT2iva
M2EGEuLKDB6OwZ9RAcSQ1FFDpo97iGjHYTBgWXRVMjuF+oQvTX83pZi2ojtc1kFYi3anEY8FqHEk
d6z3wqef9r/8BljR7M2dw3CEXmqWvS48qlWCerP/wbEIuHC58sI2S8vILbburaYFbeiupfxa2V3z
9PomujTxwPNo55FMk2/uf/6fN76paP1OdVcntJlRuFxn61vquW1IfDZEpmaqt5DDuPX+elQLSj3y
AfTpUeE5bN1t7pY+WNs62SCbPWaDbt607tJ/7vXFf1s24t8CDMbX18e8sJHZX3TsPZpcL6s3Rq2q
YesmlQR1az20tdaGuaZXt6+PcmFLAT/gATap1YC4P9RpUGoCINdqKkF51//ut2UpTnM7i+aWyAa1
K2lmqsbVKCvdUNQB8iZNn3bF4+u/Yp+//9zv+8YGx0Zpn0ifNtaxtTUPfjBi6VwnKk37r6k9/VzV
6oRaMZqfXh/p0qz+AR0SIXKRH1/J3Gg23AplnbRpOpyDKnPOm7WIm9dHufg93HF/ngpKy/us/2eX
5n2Rd3a3qaQvST1pQXZhbaUemYr2l3CnP1OHswclBYg+uxv286F6x6lLhQta4nmL+Xm2Khiho8bZ
fYsY8B4Bm/XkJlmZl01MIdKRf380KM1QyQCf61GuP9xJ6MSApC2GJtlGocX9OK0Jnozjaa5tGaPf
TcSzDNaVWOfCKgJC8iydKvqu43+Y37msM7y8pjqZM906W+lYh8EyX7NjvLCKsGLogex9fPBzh0+z
EOYn109VkhuVHYqiaW4ay0SFTtOm0+sb5lgV2peRsSiI2CTV+3I+X0ZRUbvXNU573+bdcmN1aduH
GOHI99WMBd25AXh+n7ndtMYTejji3oSxp5261WtnXHoDdU0s8NIUo82DaTz0OPOFvOMi82zcjJWP
nxb1szXnATI8fqFXcraLw/B+grCi8PZC13RcetES79SJaPvuMZuFl2BAq8WvT++hMvNndvnrQSTu
fZAXZPu2qMxuCVqVOFMgrFBRzHRjS46lcR6yfL6z1xyl6XLSypvaRALyyupe+MjAJh2gHg4FiQ37
fHED/N0yrd+6hNaH9Ulz6vnOCEbzylRe2kPoLxOQ7+ITlEkPw9BpmMlLZJdkmq0/BVqXPjSd7t1o
ndFHjbApauKcF03TNpwxbwwiUyztJ0eT4koKeeHg0KOFME3P0iAdOdxJxTJ25pBnXQIKRL2bXEd9
oUzUoqKYTVdu2ktTC+aEbBUkAf/bf8p/btqyKbbFKN02GelpnSYFeY499Jct2B2sRDC+60BBOiHy
O9wE0J1TjUxZJLqnUG+t2Gl8zRxMnFGeT/1MKb5/n5npnP3t1mFkIp0dmwAJ+AVYvlKEQmULMZB6
ZfbBGuB9Q08drxCpX8wiowAe4gGhGEtceViwNOgG5RuihEPmjaGC9hiqtb121l9u0H0YugWwXy0S
1OMGlVVWEKGmRZJNLWd8lZAQQqeTQfNuEnJOn8x82PS7eTZ76zzpUwGYXTpKO7U2nq1+iCBHaSav
Xw1HuZY/a7u3RXdCLgnKMbZLG9WbXt6XiWpWa+Hd0gkfVzuT9EYXNtxJl+maNF29eWHul8FPi+g3
DeGH6eWbNC/2RtYgRKh3+HGGi2v134wVctIZM7n8U981QiGIJIprTJUXh4zJRAUCDDqEUUKMw5rZ
46RyfJxEggrM8qZ0VZEsdYU7ZSWDK8/txaEILkBTIyHy4v7SAprEMthEAhtJ3G59boZLLbzbYque
Xl+NSyPtVvRseuBOL/i2mayBsGVDyUGTbjhY3ZBU6WIhrFBpp9eHOpp6/Vl46K6kcXshilvz+dUx
oVicYSAmEmJN81dt0yeDumYFTxqMrhXL40p+b1mD72Wpi/LOhXXrh0Y26t8guXVV1HajbdHbFtr4
1mkm53GoBkc7eVXh1dFi+uqHnqa2EU79Yn2ufbxYQ7OSoE3nzFqvfc3FiftTmQdd9PLuN1uQ/DTc
y8SbMSgDQ1yGrd610URj5UrEd+myIIVHrBvCN2f5EKrgcJkrcMtlYhcYAG/jWtwD3frLnt+f1eHJ
Bue2e5RRMnq+OgByh6DyvDJxy8CPyxzZo7pY3fj1TXDpWzj5vM0AXV66F+Bdu1HMH4vEkasTYzdn
neEd/qUdy/4t3OBgP3aw687aef4tBXyVvMbLMpmFmb1ffFS5HXeUf3+JMwpxJIByUPrHJvOqubOy
xoxR9LU7wUMSZ3TirStRxoWNRh+ECtgu2k7Eerh2Oi2oqf4J7gLVrt7Jy0SP8uLi+yp0G8x7zq8v
0IvIjanb2SQ7sZUY6vi+C5kjwThsZQI8ZL0dJ19BIqlg5QXYBH9ZjBxRcL20/tGr8lpmte+wZ0np
PjSJt/Pn2nuhltbnnrsXVMqkDjor7qys1WA+GZt1u+Bf+9bIl/mzAur2G/Vi71erO79e//RL4++S
zQ6JOQzv4wlwU0co1QUimZSs1zNRn9/BHq5GP3EDITLMA9vusQd+N564sTA7sDZf1FcCrH09j7OA
+CygBQQFX4bOFRKhFu4rIsn1Sd5YS89FbAPd+jAYpfqYi7Iw71q7v1ZivrDNLEq1pB9EkuyywzZD
EH1G/dbBlnR2rDVKfdU6YUH1G+wtNIa/f+BIIrlo9pISefsxvrO83ssdpZK6nXUzNHDG/tD6bfZr
sVb3Wkh3YUafDWY+vw2EnbaO06Vk7KOQbzS/zGJ0+vWwL5+0Uv9ap0595RAdSr37/YM8AK0WlHC5
Uo+HaCyGuQ0aWyQOitFTKKpy/tQr1IZxoC50f1dSksvb13fvkcP8Z1Ca+87e6Kc4cES61j1ynhNO
94n02+0RnfcM6bFlvUXrDhNpV83nCdvkeCldA1vNeorKrO1OxI/dj35V1+gvlyadhxFcOi5qQKIO
dS52T7H0pk9g4ZR8sD6Nd0vgN/djlpdxSt4EXFzgcvz6JFx4XvaLkrCaki0qt4dHDB0noVytFgme
6NvjUAMAa3XN//H6KJeWl04MFMJdIMU9Ru9I9OCoPhDIbLmvnRXO1GcUCdqPHeiDDwKb9CuP5qWz
yRnhWHJeOOqH58wdCM/7QGMuLerN07bUJycbsahx5TVx/stDEZdTB+XROTYp9MVdMM6QInE70wmd
dvnR2MYWrYFzzWDl4lJBewEkSIf1xRVQ9oWmVYD2k3ws1b3uafNdSm3tSrn1wnO2K4oSRe+sshfC
yoHe9aM3k2hhar9NDyrtsyVcgmJrTwWq/B0uzJllxkG6tN6dyuv89+tbxbgwoeh2cBMgiERsdcwa
Nrv3vH4jlBfKR8wR5Lh+m2loDSTa1on5q2UUXvVFtTW2zj5F9TkstBX1+XAIvPppLUrXjsum7Ppo
c0pbnRROmu45aALjmu/YhQXhlwaQA3gDXvKfwBkrK+84O31PViOqQr6huHHl6FwahH1MW5heJsMc
tvKU2lR/QVcnBe37GxIbETrb2lyph1w4oHtuySYGv06t9PCYoSCkpl0WNHHmzvtgpGvx0DtL8c/a
+NVTS6x+zS7g0oC7VhL1gj8dy8N75oFo1HI5ZYlW1208FGhpDku2vvW17ZtF8/v0+q76E1oeggQi
dXqjIF33DP9QeWpS7DrmesqTQbb1o+VuuR1C5cudmJ63+mjM6VS/9VPdhStIx/N2HreJ8r49r3fu
upnO2RqFX8Zqb7n9U5bSkuACynyN3UFOVqivIkujoVSLHY2LaYAlNqw8O7lBYQmq2r5FHQaOjxYq
WRpaVHeZQEB3l+A5V7qsz4FXat1dm/rWEHZLVVqxLL2OrvUc1N65M5a6+Ps7koI4AQXvH/nlcUZq
U9k+NFY0ZFZ7Pc0+BkqQbaw4Hfr1ylCXFpuuKrE4x3ovUD2PJyr+aKa8Cj9gCdYkVab6NAx19R3u
oh4VQjP/l91FLRMhEDSjeNgP2zmFV2HLDFPX2Ri9OKutd5lhk2/ixHa3bdo16cNLZ5SGJ7V+4pjd
ler5921S6CPgHTxkdb2PC8vJ4gZznis386WLkRq/g+kEjIMXOZqODnnWBq52a5iDDrWrNd70sus/
IAgiPr5+XC590H+H2hf0PzVLCGKoM/vIKPXY1UW2JuSNVyNG9T+MAtOAogCQCUSUno/iutuSTztj
Jqu6LhTUxW/o4l3zAL3woNE0BHSI9NvOZD5coFWRLxU+DlmSehaGIMLQTtDBizO0WvNOul1+k/mV
HmcVd97r33dp2wd/UHk2nA20QZ9/36gPJrwjTti4rEXUc+Rv6qkywkDwufMknej18S5EkJQuMYvc
tUQIpg+7PgCCSx7qIVlmr9qj3Rv+WVD+O68ZDnNoqFQQZ9drgMCLg+5mD3SF+L9jjWqg2VqVjp8n
s2GmJzFvUzR2uZMgSePFU+0MtwE11StR64WjgLwTZpjowcFRDfb9+5/96fVum2paj96Nr4x3jXAH
kl1v/KxNgXV+fVIvDgWPCnQuzzxH/PlQGDa6k1/x/qqi8M+jm1ah1GT2zm+nX//DSOR4QMh5gJ0j
oalUgXRkgyKb77TtGBkFBgo02Gr5TWKLeQ17fASu7tkPBB8CPM4eb/AL/YAly5tB5HnSD+N4b/ua
OHvY3Vuh72fux35Gze/kyG2TkZ329ne7ttr7dpPyWnv2//ND9uYXh4XW4mHbZk3rtXWFGnlhtFac
G624wfhrPM9mg5XpFGjkgO3EVBi1H6Gaxa2Ujt3p9cm/cFb324E3CvYcSZj5fJlh9ajZWdBj78WI
lFrp/ZKW2SPpJBwKK673P2xgi6YflV2A/FT2ng9X1bNtpvVuJb/X9+J6GQvoiUP+YwAffU2Y8sJt
zm6iz0UVmYL1samx1BsuL3Wj3RZyniOYed3dKnQ9eX0GLx2UHby4q7OCCz4+gqts3dGpIP8uTdFP
sQNe63YV0LrCaSisb68PdnG5yIPQ39nFzo7trnzW3bo2YRzm0LecSA01K5cadEHK2ojnjbzgyopd
GhEKAoJbFLrsF0Zaje0tvC1w2GEioJPv23IExlBm6btKc9chdirp6Vcu9EsLR2GEFv4OCn0BQW0b
jUStGrOkLEqOobQDSALutVEu3eCEZcQVVB5e1rFTuEW09gjFO6WNADFczINvOghrZ1TmhzcDXQh8
x63cuXl9DS9smL3VjL4mjD/IToeoMJgpLuVKZ1s6pXGX53VxEtbshSmwgSuLd/Tx2S87dwcu7K0o
WM3uvrr/eTBQ/d7WoJyKZMozqd+YMh3aWKoq3aJxNjvtczo7rXu2pCmLW+U6WhulqgcZY24p0Bi9
1P2Pup/TR82EVd+KUU5PlexL91w6qaNfCRwuzcx/f+3hRuy0tayGXqItAnAkttcJ8bp5MEMsNf/S
2/7/TQx4MRO1dtyajolf1Zf07+hRU//Zpk/6stVRrWgdW1rfPtRjY8f9MIxXVn5f2UMytpOkiCDB
Vu9kpuergfRy19YdMYOngvJxmI01dDUjj0actCPfrbQYDQz7G8ujx9MYyMfXN96FowwqZxdmoNa4
P4PPh5/q3B3mMssT11SWirOuonHqO4M0b7IFY45w1b3xWg50IQwlPQAERaBLVnLM4yWCZAAxcVMI
NLN4Y4x1f3bmWYSbVhlsIkqsBhaAQAXzv6Te/FligjOiJHouFMkPn7tkTSlMMJiJ1qTuQ+3pDQ2/
3IjMsvOuLOylmYV0g+bhDsajLfJ8Zr3VBasn915Ime4hfWsZN9IV5o3bULnM9Ha7clIuzSpcCrIi
4AeQUg4DlqMsLRCCZZJnU/Zl7kUD4KotT51jrN5d0Y9BHXJlBmeyd01eGfzP337Yx7iVEmiT8wF2
PZaqnNFI6Wq3zOyYlyPEUc1u4woeR35nIXrSnbKynuh3TlkeWwMpL12QXDfDzvLVg5b381PWacBi
RWb26gHKaedETWakd541DuIxTYvhMej87i2avPihNo3fbOfOd2p15URceGigm0Jj4obERvG4OZcu
b22kSPOkbcrlAZNRIwtHLKjOrx+8S8ME9EzIT2gYvagyQXsSKBBWeaImbb33R0SVlO1dEwG9cHsi
HYtkBlsQLeVjPOn2zja6syuTxoH1ElswUNDF1hoQcjZl4e+vf5N5YQv6aHAB8KF5CoLq8IxNmDw1
Ym+WpFbvZ+e0b5YpBKFlfiykPY+RmzcqC9mmg3mzmmtThuhzBjCs+2WtvkvTKbcz31FU8Vqu4y8L
zbctshezq2692uMvWKSGAv0Y+Gl/U2/Z8jhDzZgfbD3P5o+D62YishV+HtHYppl2h6Jty4s1jdUb
OxvVI8ymrb2ykBemGCYfIjpA7yiyHPcLQihy9EZLEi0ruUVpO803VmbnTTKW/PNKGHSkau83GB6p
gH9g/MBHPQ63VWqYcPdjiovJ8CN0riojGqXeyVA5VTZGuTnI7wPmic29DnVcv2kyrZxDN/MoMIEr
7f1QmzpjpD5vocs4b7Jp49f3waUpgREHrp+YHiGMwy2rdENuywTeXpU+668341lb1j50quovtS7/
TAekUWCf8MhAfB+GGuw6z3F0qRKEUo0zYmjDz1SmKhrNTf3++69CPRqux95dpT/0/ELP9u52gwRM
og+1f16F5cYDOieRK9Sn10e6dIx4nwDIUZ5FUvdQLJlTMYqtl1VCNeZ7JQv/FKA+GeqIpjzawTxF
WLmIeDaa8koqceFS+uP+szvIAoI7BiPp4GS6dJjNuh6ak7Wu3tsV8Nff9293VRiqMgh9oRpyuCWq
3q5U3/VsD+zabjehNad8we9LG41ryu57dHh4lRiKeiQvExClY0hXDHoqDb3kg/wsv8vlrKLOJSMr
xtXgAdLyqGr0+un15buw/QMQEOwQ4Agv8c7psBugTFBnirXrAUP16ZvSwLCt9oorIJILG2XnGWKg
RIzxUmdnKMyg4zYWybxo05YEJnK9dzmXaRO11gK7YyvrZXk3ATV1P2aZb6bXrqMLUc7ejeFS5oF5
CXsY1k7qWa1D4NHt4meqUbPHSzovPxluVbVh77nyE2JdVGqR/ivdD9raQLTpiHjdcHTs4sEc8PC+
mVBkeAPGC2PZZs4yO6xS6LWn19flwmYg6aExyYsIM/hYVCo8expLQTetISS7kebihrUuttvasbao
ksT3abFMV8jeF5cIkCbZJPUlugzPbw2/qWc99SaRjF5lfTOCunpaazWTl9v5TdkP4l4yvzxvupO8
/rmXiklEGJxinmMy5uPQVI9WhRmkSExvzbHxllCxQ5gqWxlVSLG3MS9NVSEoUjcqmiZhWNjc+RYU
7anVPrz+Yy6dCSgAO3Sc4JBG5fNpGJRF7uw5FeqTbuuH5Pfm1yKz2926RR+WKyt94R6DJQNJhlrs
Hv7sv+Y/KS5ZtszrhgcI6J8HzaFHiBF9ufjvv4l4l2rETl97oUOUEa9QOBwZpTK8R0C0Vpjrqzpl
vItXPujSMSMYpaANDXsviT7/INwHRasNLgw2JxU3vZReEVlL7n1ZxJxb9AtG9fS3HwcLFxwReCqC
OSKb5yMiCgxpPyhlYlaIt4e+jbsh0ovN4IT1hhX866NdKEoQCdP9pLDscp0diSnKpgyopdwj/uSj
Kj7WJVrSSjriM6biZDK27P02GiAINo9BPedZmKYB8PG1c7T1xuUhXqkPZ1N6UrNb5ie3tWd1apU5
pCE2FK391wuCYjHSTHvUAbntmN2ZPbomCpnPBDp5dyqCxblzRIMtsm+KhyEYtivjOUz384cMYDnd
STA6UIdemHmAp2uou9RlkiIdHBF2dFHpY+ugrMm7vbIW+/t7HIvogwIpxShoHof3GeUw/NKMoUq4
VNY+zscJQXZ3l6UOUZHQP9Wk7d/Sqm/rm83rijFaoWssIRzVMoMr3TYibAeZu29ApS931ZIFvwAx
dSNCsIsOjyGb5yyG6urO8VTOvMZXfr/58vfTEPmjrwlMlGbq863rbWjgei0AqsIzuvcp5bYfc0pc
B9XT3NyoSx37XxLHABaUDLiBhGeXH6UQcr13VYVGcg6fprgS9Lw8wcjUsL8BxlB4e6FVznyOOM3t
T7VRN5+MQnNDaw6C0yQn46kZly+vT8KF4fbKPRcuMdZLzflC0+e5mooK5hz5SI5q+bux3AA0BS5F
HXsrr7FmXj6uHF2iYgAB/gWsTGlzxWvCAftTDMWHOQeTvej6Cnnf9rEGXcdb5M7LK/HPy3seTDOC
7NgSEbDSU3++0rABajhsYkoaobenze+rXWfau/KQcsT2LXM4ErRMSWqJcuDPHTtfrixSfRJVkPRZ
Z+VnFxZL9k6tnnMKjFXLQzljbh7N+eJ9M4a57k+5s/RejGzCtIbS16ZfmLAoc6eluV+HxckemrTK
5Tun7fFS6ww5tfewSoY+mtWy1rSZuzwD0mNm/U26poidtdmwTO/7WVVuWGz4jEeLSCvch0dddije
e8E/nV5pX+3Wke8lr2xGGc9Mv/pZlm+hWxFWxcAOtd8bymZrrLapfmfIbPhnXZdK3gfbsvx0jGkq
oUY4k4osAa8j4lPyKkRxD81AAGP95/0I5+FCWdQ5t4OTr9EWeKt4j1JZ9UlXUnz1SrP+aixb2d3k
ZtV/zn3q2iej2LYtrLp5xg1oTIX4F4mYvE5GakNa6AdVPoeNg6frxzlVAwYicCOFfTPPLq2TQBvX
5p+ssKgRrmvrfND02v9RzEHrnAri8PnGxJlNIKMghu5eaLRK7yV0qSwenaUSb0aprfobQOOW9WOq
gkILEVeat5/caAK1rbYygasbm0qjIlirt9J0NV68rmuQeVJp+1E6WppNsEWWQP+1LW2gbjWzna23
pVXTm8UKeNFNrmZPU1WX4KkNMPWX6eejG4HDUgvxruX8orOg3Dck8OuNWLe2j8bdK+d2oeI03Vb+
VP3KU3P8SsOYSEUCZ3gadSS4b5eK/yAEZTmruBxWcwlRWPQwDgJz3+CFl89tBIAo++2rxrIj+I7l
Fo5KVt/rNZshd8tspmnR+v4HhI2NCkSYzL+0Ttq0UMy66tuAomsVmX5PTL7y2AVg3ADunTAfkW0I
msfYQrlVQHWqTgVgrmDM/0oz5NciwwDsARw/W7MYnFpQxZR7l8/pmhvvCGOGb4CIBnXKm150p6nK
5i7s8LobQxe5/yryA6R+o87Z+t+ccSeegFc8rn2girBYB/deU6MP1M6j8ShrQxgRmYiIyrRxx2gK
8uJR6ztkfx30lMcQmv/4RpR+VWO2WXefs1ZUb0rHUjeaks2P1XJlcGOK1WjiHt+MKgoQIX4shtot
Q02Z0xKx/UWJTSKKLmG3Od6/xmSlXzec8u7qcimWE6wavMGUXllVPOi8M/d525qQS0Rj3+XUq+tQ
b+b+zVigTBYKL0sfjU0vvgY8oRWy6kX2sRZp+Ul32u17rpX9FjlFbqxRaabZT5yQci0szKkqIgHL
Mgs1bMjWOBWe8m8bY1g+W2ZrvQ+ayhrDos7E50VszlOQ2eMcbe3qvhslyNI4L/z5Z21rqxmOU039
svP9OofBNVpQ//umRMDbk4Ue5/W0jmFQb5PGvx+DU+mPXYrTRF0+INCaGXxZ4bVlPPa108bW2hfr
T2h7HOU+KJw8run/Vbfa0Nr3kpbZw5bmQSxhqKNkgunkGgI7tLdomKD/xjXNPRlKtPsiWfXzB81y
uz5eh9l8sDOr4h+O6mLZbL6Mlm128kgGo/paiK76jW2uBW1YNQaru2bewC5U6n274mofOWsxfsmz
qs+idsnkFuJ/wgGZumVAGdpR7Q/hYHoVplxmMu5xqE3PQ+66n129nH/3rl99ttQoltPgToMTBb2b
v3fQl8tuwJNDBFpVO2ZxXnXOCESLQmBMwB8YRDlZ2odzppk3di9kdrZqmkjhlPXd20WYuuCmk/NT
apoUv5RN3BzWXmn9LPQiy09rh2DUWYjVp7RD9+Wbtakyj31KZdi1IgL31Gt5OkaycJ0v1Pe64VRq
WVeH8DK33xp93p3GtvhbuBna+gXjbdVFQabJ284mqY7mVhiITaDLKmKXPROEhtao93Dcyq8ALMCA
Tf0wLWEQ6MP3LEtbzJNUrf+DX8TwpQJrgYRBb4rvlbO67SlD1s8Ng3lA99ErGCsqi2LnWMA2c8Iy
LZrfcwGEKO4ct5SnaVo8L2p9vXowoQM8GrASlmhY8nzAdC23PsPkpgapF6PfPKWD7g4g0ib1z7YD
TDiOhtadtkxhnWh6OA3ahhz0GKe3oYt8L18+N7B0CE2xrHVwe1JYVAu0NdFDwcXACLfORDiToi0a
v67aNu/ka7MHBsfTgC+AU0VE1babNan11Elv+rrZGX+eXTAp5kLFP3KEMLUIFUhDnspZMz9THqhb
xF5nAHpjXVu/ehkEb2EfQTf0VjguYSvrUeFtWa2P1jI1947Iey+0sw5wE0+keFjNbn2ya7E91VXL
XkUozP3tp8Rxp3ojnObuEObdUgo0X6su89uzvWBbFwbNOKzAKpEDDbVS2tW91U52UmRj/k9Wcy3g
jpjnIlrLqX3qbSsX53KC5DJR5q/vkOLZWto/dp8sTW/8g/lgiT1Gw98wovZecM2PenZSnTf/bqbN
QlIbYg/VZNlzDep9HbyF5JBm8Tqu3o1hqr6NrNRxVYTm5/Cvo9LKCbdGz/NzuQ6e5JRlwW9I3B0W
stwmWrjVvJaRBAaYY+ZaYAVKD1r+Hgt32ogt8ppadF3Za2gAKxgiI+uyKjRmFTzkWY5oir46S7RW
mFuFttWWX6dqzP+tG3Oe4tST/kpVW3MfM0uvOf+OZis6TpVDgIGqKQAlHlbRss6hPar+YfPNsY9W
QuYPqQYd7txz9yeju6RBvMiU4LjhJTKpFa6jD5y6QPkWqh6vruum3RfTrs0NEE4mPnXrFlQnVQOA
DXGT8h8a9Aam2FtS9mRtDkt/K2Cr/WspTb0XmsJQx5G2nKPM9xsRzWUwLfEq9luLLsb6uGR14d6W
Zlm8RaoKWckeuz7wHE43vRc4SKw3aw3J/8wtob/3cYRfCAqM9VSPsgnekcKXj9hbkPt2duvJWDkr
ULdV2+ESvDcrN/KWVc1JLxCmDJtM59nBsS33EMSp9OJe07KmDoeurppohmzB+zgtDUeU2/5ftQ3l
e+TSyP4NO8czFleSzbzdBrX8Cowxu+ld5QScl2H5VLtr/SZfreGTrkueQST36T+otm/TsDa5YSP8
JOQcSlvn8deEQCbF98AduN3sfqv8khOmb511l5bSH/gCSp9h2nEpR0Y1N/jnaflUh5lZu2/J5Yol
9BCwbWK7tEb9tInaNKMlb7kXO2txnBiQDjCiCnUGkyMS+A+AgHDm8NI8FaE2r6li++XafY8ohQyb
tp/4w2IKHuqKvh3vjIercDoH83wzDfQM6Z9VBF4lrgH/NqYzFjDzCWKBU0qMSqveZK+k6yh+4X+7
pEgl58ZHKZvsSXPG4KvX6zzyWcWdPpbYPN3MeZ525w6XTKSJXNPoqFA3Wo2LzeJqbHil0UJxVf11
CvSpoXInxlt8X3N1Wy2F9Ul2Y2WRfxiFFTadCaYxGDtDnfVWswF0O2A0YroaiB/qs0ofbH+3VM5t
OsVgkRykLsmwKsw6VzOfzzmtmgENMg0Z6AV62RiihSt+jKbaultl59oHKXVEinqA6k/GDhCJnA4B
tbB0gY+HoCPMWyW1hf4dCrBYjy3z+DEomlaPxOBP33vdyO5zvGTWSHRW1d6SJxtlBKWCl0Qj2RGE
h9J+19mpojfo58bdvGrGfCOB3fVh5c/jJ2RSHH617lQYfa2u/l00ZXk3u+ksIuUhVhoNbbN8aQHt
DWFu9O6MEbC1LFE+dtMQIgOTNjiOzyI/GSOBeBQoMpuYrWqoiFZS9zMX9oRaUVB4Zcgro+lvDQ0g
yBuSA68KTWTTSKUmU35oi6LuQ6R/zJ/Qzh1CkEAhVu21jTzNpWKT2Ri1zCGCH+37DEhjHaI8kP6w
RmP4vDWyW+KF4EMxT3sm0MlFdvG0ioHCub+ILkxpWoK+adviY19uwQOEBd7/zV27+dwTJtlh2QbZ
z6G10n9oexoycvxWnyI3tRuG/T+Ozmw7Th0Lw0/EWszDLVBVjuc4duL4hpXExyBmkJAET99f9U1f
9HC6XAXS3v9IjPDjBI/0uYYRE3bjxi8DgYFrPjpr91jPLgTsPkb2D4VCJMNnHj7oIpxmacqdyetv
GHnrr2vCmHM2zCPvzuFtX6T2DR0e0i29HtLDrvKO6eXP0Gv+PF/uGnQZH8BjBR9jzr7Ti3+saPar
n/tGQgj0PKLhMK8d24ReTN42IYdwZSM+sDEeoS09O8YggZiqQD2gaIjCohvn/h/lUeu/sM64NfqQ
gLd8aeQhStU64Xu4sZsVoU3MOwstBxkHFjrJlOP5vquHUBS7J3RTMubN1+9nIFJEHf3+Edl4mXPq
e9gtI/8IPjCKMvk4QitbdlHWr/iX9PQuKmE+o21AytEOrE454hTniYk9Yn3dlr666GXwTL5tyvIz
99EiThTNS8wLwA2KW9HuvwdBCF2uktV1Ci749raiDIXTZu32v46pxd3kW9l+Hz2kQJMzxD8bjOLd
eTZ7hhlhmrPgjgB0MZepHOpLWq2qK5k7ZwQs3q7ny6CJZ8jtugc1c3Y1jchO/I3NeQh9XuvB9oVb
xVfAeKi5xmlmWf+jNDftcrMfgh0Q7K8/XS/tj8MJrcpjpEFdyRldPdolEF9xrMK2jKTTv2jfFWN5
fajvJrpUGNyX2F0KfAU+lQ5tAtAmFeo5w/T4I93jbS2kMdYtkIQ4XH9Ot3121YEnLXOOKcpZcu3N
2GaLlzNarW91uqe2SFoSKHJnXZ0/PZfG38rG00cX1EeWmz7bOPujKWIjjpm6vNB6Kcff7GRF28/y
194nkaBWx67JmXt//9G6k/iDTGb5Tv7S8LHGh5dcrPYWVWSEwde5jPeZG2MYt6lojiHh+B+QA+cD
Gw7LcdeEf7ZtVY+B4P83FzSCfNq5G3q27sNU5Ai0AVcNd3VUuIs1zz3/2UsvnMy5xIO3/66GIXup
tGqzsnIQXvEmLCs3cwiAn//fIpQ3yBq+6bY6msLptwA5WHpEfmnMKN46Zt9LNqTZhznikHM8G9uI
846Y+nyeq+w/Mn+WLmcYXNdTtlZhfyYXIW2LIG04UPfKDL+YGr17Q376lodz5NHGnnhSnid3Sf/Y
qt0/QuOr28i7ZtRR3bp/clzzrKQq4v8wG7aRUxLFYJ17QACfao/Spy05lqMgPFb8ZT7KwnxPnfEW
U4ZKQCk2FAfgAUv1rZkPcCS5uIe5tJlpgezdltsjPtYkY6ENhkvLZm5vVjrGHEzxkeOdGtnLB3Qr
+14IlYqJi2kBghqdml+/Xba1z6U/9lxnwW7SO2c27tvWrNsTlm+GoSMcmnuGZta1venrEZWE1BRS
ax/AThxOwFyI0q/Pm5n8/dMQ+fV3l96Qm9H3pxdzSOlQZkHtTF55qZ1KUzXJnB+pNiMBEWkqiqbZ
eTs2LBXAZdrfT2nY9H8P7WUfrqPWlt69zIOQXY5sy3W6+3U+p4DkxbbNwWvg6umjVZml5HRNjQF8
lrP7jb1xM0ysZhUF7XauVzQAy3UepcSu1uHMvhHrpXl0naxfrlHjjXPGmAjbgQ8yemmb2BvL3t/I
0g0AuPY89GICT9rETp9xr6npq3VycNdnqfzZtbZ6MTaoqhKSwf9P8tc8dpmPnzDx+vS7FcryGYf2
6kb2k48KSdaQdy1LWS4rQO08XLP6jyLOsS6GaZm5YeomXU4zW/t/fmDSpiRGfOJaUTo48mgOsIVO
CIsfq2DgTl0AaOTZuzrsbtWx6Cenb4cGPaDKnud43TigHfcA2EjWQJUOaOt4OqLJ4WGA8fZydzj8
22mb4pAPXMXvZLngZkt7PXx3Qq95oB7ExiB6dvqV7JsMCzcW9tW0fs33Ve/xrbNOTnKL/Dj1IJa2
2hJyWyfxLT3m9msmm43aB/RzX3O4A8vUoUuc9YAchXlF9dvnHJltzXfV+fdMZvt2Ga5WvzwTYDyF
HWf7tDLGfoxZvJFTAxn/llEX17CQy3YiD3JLP+it61813QpcFZaYVHSQKbtYd0z6OcumtmHTnnzv
FA7HEGOpStwfEILO+m1U7NZ5VvnxYx9VwS1Bw5mfp7rePmwdDX+Z4PyvYNjhAhp6hCmnmwOCfOYq
6RomtsNbL9Uo3Ds8pPOKsLqabJmaev4jgm1PodCyWhLikMXypI56/anB2nyG97qbT8wCQIvJdggC
o4dm+erdxZVwQNXwT681x2cPZpuWJp0c3rzDDs+y85ovFDrs2P6y6dfDk/ZpDxvzm+cjeIkpofvb
gHJ2uZWoQ4nGrJaPgbyIh7qeav9ydLr+szMxpsXa7vCAWcIylh+dP/2qjR5/H53nvuvRm3+sZAW9
O4Nc44tBP/iEXz/5I0RdzcQi7l1bLiBwY3k4nr2gS0NVyJDp/3egAv8tCTF670c72IKoIxZXJlX/
c9jB+UuSpGKeuY2XZEuDjuA81+te47AiPq/zK0QlIfe/m2dEM2f5PvTZWkSutfaSrSAsjC2T+glx
7X9vk2z6sUXNdOctIulu1OC6TdmRDRIWhsvE5qoJXFpQfHoS892E9WvlLHsND+e3v0zWOByb1rjB
aZrW6L/RSXbgVCif90NsJG42vZhDoO3OnU9wPuZ2jo1NUD0k6qdX+83CoVYHyWUkQjrNeS6RPPPX
ETWwb+49BxHHm6imCuZ19vQXUkJOFXdv6I+EXJqcM9/Xle3jMX/d58SyLyi2nG/BbE2U7xM8Yj5n
nU1zRg/9seAaGHNsLylYXMssm/ewAmO+zCKk2ERxwuQDAmwBZbLxYAW13/8nARjAsz0XMeYqg/Ec
oi30ilBRul7uzYodF5sIR+Pi9KzEx0yqSh4BFO7lBHpaIyXp++etW6isbswQT9y5U5YVdbust8Yn
3o2P2Oq2HCgwf+iXIYsLyprcn5Vd4y8JffFjrDUzhup4PjeUvis4YTSFHE/Syejr68dfviKsPLci
EW96C3TwRpFL+LIgJZvHczpDev+Cs5b/bYvvcMbLdKMZ9SK566ILfQDzQ+dnG/vMMqz3nkDPcUMA
nx5Ou56qj42z4xuToR3O7YyGouhjNX2GomrJTa/6dCW/NQZ6puouY3We9Pa2SNOAsnJmNxedqO0h
UwovOC3w+qtZzHVjY0H8Hu3d/LwLLxlJOlgDw/DfDg9m9vznTltXnBYMWiJPJ7l/tUMc3E1Nsr9G
s9f9GnhKI5KOF/O822D9M7VL/HOEaAdBEzHr5hi021uP3Hq6T+jNWdmIesNaufgMz3rwWiAhrSN2
CQ5SsTzOoKurd9NPaaA7QJhojwKgfXeflIuaKfGHGLBglfUJVmBMmHLancndRRjcnZrVq9i5vEDc
zvT/8W+P1KjlTmo9t1w5X99apwueU5BTxg2kOP8ZQoB+bZ103lc+i5ePZPjv8ELSw57Itv6ZqCCE
XmFFDgoUB+2tAtOay0bOVxyQU+aRYNl+woXlm+XUVnwcWA0b32KNGMOz22AQ+uw93Mp5CPmtSJ2r
NJNMxkBJIhcbPYcDMjRFhlsVi+oxsqFrC70P2Y/RLHa58Ynq3S96IOX1Ci64841vWOJOkT9YfeqD
sf41OuhkgS9WIB1qFJu4cIl9bctmbw5158Z1W51scCRZOY5xqnIh58SUE1KMlLFEjS84NvYWYn5f
kGInhi+iy1bzAyBikkWb9W762bh9BCuYNqt7KzfviPKE27Mp5Bwwnqm06jteJsb0C8QQZQhyY3FY
4nkZymUYlh38FOvGKfBGlwVQ1C5pXNmOwONMXaz1nmnD0Ug3ueN++XuVAv6P0TXVcQ6DwT1R8mJ/
6mRTWWmCROFgjqGycpp4zPHEz7f4hYph3Eql0/mOS3t416sJbrK2X/513GDNjUaZ251Tsw/tOV6W
7GnQcuhKXhYghNZPloY1I+6y0+ThFs3FFjEgCgD2+Xy9Hr1vtRFT8tCyKPyr+pDyukUHvyfV7FPZ
9t445pZ0lqnIerwqpM4d3lc0hkw2OXCYii9eMvvqeY/EdrwDelj5cACBx6eQMabJq97U/+Hiq/eL
B3U33A1UHrESbE0y/JzIIPXP3kIURgkoGC7fkBa39VknazM9hvtc2bw2RzJ+M8DpK5toSFM47wVD
MGi02G+HIJTeO8cWG00240IQuTDrFue94A5+tG4vomcnI/gkyJ1st+qEebR/Zaqq4m8+MH79FC+a
xa5Lo90vB3c6PicBFPhnu5o3L4oHTfHKuxB3jXC9U8CR155Ejd+v0IrKdE7dcfDOS1pv7KY8P1Cp
niHETRAdrPhvTlV4SxpVrO6y69D9Rm9Iav+1vbNJ3mAOn7xjfeT7kkLaR7JXN462yW1Xsnr7IHhI
rI3FLdvu0BXYI1qAdGMakkMrbvz43xRHc3YByh/qok8l/EgT1Zk+wU1kP5s9c9ACLof/L9hDaV/6
KpbbaTJdl8Gqjko+mFCTW9Bk4eJe+sb3vQcCZh3v4rQCUs+hTWU6c84tXzZwVpde6IrYBgUXeu4P
z3zOdQsO0lW7NQwvmfel+YfreyC4pTsHgJjqjZyxsc87qpftfRO1OihmzAkMtyTwBAV/9KLfiefZ
7j1aFNdPLpLUFDBNo/fsVEsaFE06Z85zyMA2E85wbPoxq0wKJcn7br5707aaB7DpJHz3CABJTtLK
EGZl2n1z2+6pUQ88854q2CpncjkVL0AZTrjic61l5P7z4LXXMhVA8d8C0/fzN2Bc0gTQ23NpKPwH
knOKy+FmjdTclFEsjLz4G/KhHKfK7r/2wEEyHzrjAua4QOfFsk92fBgTydnfs7fK0qwjgnRLVs2Q
9yQ/9znCCPfO9XQLyCSCdS/8OcwUqxCBqLcZQNvnMe9wymjRpTqxqFbBuV4qkv9qzgd9P2YLzw2U
9mFLxagz/WivZgnuJkEMjt3s5pQTFdIdH3Or2uyEBiC2RTUp/eF3hw6LDCP0kfOAqfim7pNWnWV3
xGwNGf30J3/UoyrWkK7aUtJIuJ8qEuX8slHhsv/q0sF3ISfDLX6N5OwltxlcKkshOYZF4Ix8cJru
1Nu62ApHC7XUU6ExldpC0uV8lKLXmrJbtStlb6853ntpj1C0J1w0Pn9WfOCfaZzVTI+ZGaMX/uFc
iBN/3E+pjPTKQ20ZcRbw+J9sTvKR0KN6v1l52X/GgnzwnCbx1L13G+ua85wZJonIMF/C0DmMdU1c
D/NtWyvuwa5xjrhE8XHAdqskmPcC2HQJbuksCn+ErLOo7VpFoF0OONmNrAnVdvycdncZcooW0wo6
YYTpnbKtqs6udsP5DeJB8sPodqjvAC5g/aVQCkwZPis+9bZBeIjOTEJd172nfwK7N/X5sBXpojgj
4qWc6fpB1x2lyj6OW+I8RMgp0m/AB/GcO7MrvLsIrOON26jSpQJX4HwHQ/rh8y2AxIVdSCFSgtCw
6PeAJHzpDzOAnDdUzVkldTzkrWB5vJ2PiAhgSgC9F4BYNgp/z/C2yNjBEskv0X40oTcd5WQOURVD
fMySZrwpFGU7Itf5PQ8Dg24AG9XmSdCP/c06Cek+ZR2WyfOgh9R9cIm348DWIARQmNAiDDk4AYLo
RLZqS0olZFd/Su2IiWxbJU6epu3BdD2Evs5jUKE2/x5dAzh+dappGrhfDTl7mtuKNTdEaB39mGPh
6nLT5Al/tqpKF7gBjs2ecRy4BizW5TlfXHauS7iCUD4evteK0kHnGpxUZDJ1M9ah3M4ZcsDmx7ba
lekBE9x4tg7B4XOv9+nGUL78OhA/fbfSaL2WvlAHJCKyjjJovGi8T4J2mr9xqQ0IC60AERFKwguu
ItCU1QdieAfequJCLGnV0AITbV/kySD3CTtXL3dzvZLBpHF+fM6zJ58MXNc7Vnb7f5jEBfdXag/O
IMOOT6sQaMBrWmfpTlNbmCylP7dORXQQE7Al8xiOCzFBcB5HkgJfiapBoZ5QPfhfu0l73I6cgebk
GJEi+uDEI/Z+hqUxvG3+C3KLaXKLoQPt/m/qTd9eMJh2Q7FCWyelPyaxPi8hrDwuMutsy5QnR9vR
9u26Ws8PNSnimnRiEJl7JK5Cn+N2Wj54UpnoyAoUAImZO5KWQZJnxYFY074u/QM/fq+P9RfLw6Cf
1ihr7jERr/WlWXcdnCcwYUAB3UHTyuzwRlQ1Y1CVs991FI0blSLmiVcwQLm4YZJHmNCG3DqBeRBQ
9NlFGM6SwpMwhEU0WH+nS2tledscKbbz2C3zRaGtqouAXqrm3ocjG8pqwyB8k5KHheh2H7u9pFl5
m4vJ372jVHU0bQWUAhc0t7oIoLHDzSn2KKkfLO1C5KaPJgXIy7rmUaHYRDjUbBF/mPCOUyw8FVz2
bFx/t+NaP2pMykhfBJ/bI/93OB+sTT+bZokfdz73WGRVurFs12L6ZWzv/yHzoHsJo37+qCtvQGih
j/B4vgpt0gcv0GCsSJUkmTVg3HMBFjUduSEw9iPo/KQ7rz2Vhr2LvvByWGf8zxO80efeVmo803cY
RRfeQpWe/CbR/ZmECMRQatr3+eI7cWcvMcoBWUhRJ9EZ44+sXvXGUlyuYXi9CEbl/uIf5q33isHU
+0O3bBZdpsnx/HJqzNGc5zSW2XlvKS152Sot3sI25J0V01r97tJMglTYMPiA1kGv1RIP9kPtAIMn
W5voY62xiuQLixycMMMJ7zon0k8JttYUVbMuX4Z636EUcECPIH8d8plYJc9EAKyIGNJIt2dYdMsr
5DeVm7vBJNAVTZs7EgpYxyDggzu+NZPN3to9nr9QB4f9Q7i7ApHygMPB11M/FMnUgKVFrpjxri18
sh8qWqbmBokWHYZWg1C/bsmVnGCi3r7HZtn/emhuBkIlU3bT1JmWT4i4VtxTfshFX8WxDO+CXUn5
btBFJueK/q3wsjYcLLf7OC3igjGPEuJFBhptjG8GrKYVC0wLdGS/bSJRP4jg5dl0nHj+GPCs/TUo
rL87GYnNxVgTJsOrSGv0TWuJBSjjxMzmLahHjY4q2MR+0+yOni6OXuyLtgbmB1Cf8BcFE5+VfrrD
EdVOr4DlGkEnwDyzxiLaMLu8QbC0mZL/qfuMlQhUbMKySH4oe21zHlj7/pt0aiGh9gTSea159P51
o13rPPDt4YNWart8Q9zHl8AAMeeSKpDhHDTKa8rYqvA3ewTSAMCyffi5Tcpwc2+ay4jCWdjrHA/I
RA7y7MvmtAG2tg/d1Iqfjen6rlymzHNPXbKt03uyVGPMjxbAlgS04aob11OhIUFocP+qyiDQQXQf
HUinjP4rlXOQmrCITd2gCKIaIYkiWtNTQ+tOmfhd9OQmzWo+e/qGw3wLoOEK40qcwv3oNBNKrjUW
5yZsyZDNyNYjhS+Y55/GJ9H6vJqVplwOoy448a89/Air2sh97PE8y2VQBt+pON69pq3GC0m+ZJwh
zwvVqeJBBd5FUf/W9rWbPCxxVaNJqJVXn2yjwMrdzIlvd2ebAYWaZOnhatbrZEr4ZVRQ+YYwpMZg
DohauxXKI4iW8dvYU/1S6jGtbYnGrWmQk8zAVXquFS25cwoK6E2J83MfBzYmvq7frpNSoLvN2MVg
8KF5S6sb6CA0lS5iB45mCj1rfuXy2PpkvRGQ6H8OKYDJEjBizfxWd0wYolletRaZ/mYb6/0Xyyau
Tis49/f2kIiJuCMbHBRzEl9pyGE7Yb+OsY7YJizhDaPXBdlMfMK6UP1H5iAanGtYzvMR+0N7yarB
TW45N3VXMmYHPnfDvLD5RoeLVoi9vTnXjIvpJeKH/3L5vhbmWpWIS48guf8jVxLxc2YNuOdcJKN/
A/xf3+KAd7ZvmEez7qp3OeYiHix7vA/UuLxMMah57o8pYJ5sU8/ecW62poiyOT2lV49YrmAOvJuI
gNbhwkLU4Oqru6a/RaHcWcSXkcSAnoConXnCx+7BQ0g68AaCZpww5le347qvD43i5z8f8eb+gCTT
L1kaZB8rSgvwfBKBJhcc2uXhQZDofok1c7pcQWA2JYSPF5y7zEJigLb3KL8sgPe2iPUlMaFrStpx
LNbNbZzTXCGQMwiUpfFPoOsd5J4nfHTiYPHirqO7ZMUW56kawh786j0Zg8m5FwETQJkt0L1F6HbE
0vmN7xzf0WaAsKmlyuLS9G700KP1al72iU/c0lc9yK1AfSIeemW98Sk4zAqZJ/cmuwSOENfEfOm9
uPgtCeFzhG+/L9lUYxJ2Z/WfnVRr7ixY7/TELLJfswvSikF4dCf3AsXKHBLGavGfQaAmRT9yjPpm
kWn7a5KmC/Og8qP19QDnZY7qajDgihHC+eUti6Pv996DhTswkUSPwFy9PtMaEIVvztQfQYl8ywIR
xyJIr9uJwaOBOKkpJROtyDvTKoevac6eWxYzYGoIUPcG4XL2O0Dl3Z7VFvLcZFlvkSwGwf5v09nO
HdgtUMw1ihkeqkrVX868ZvqlDhw4OQxGQ/AcNumOWhRQyDwfwaY/EM52K9JVFHr5oo94uIQK0dOp
VpkjSW/epSwmm+jnY6Ohmgm2mn4rJqAan8nk/KagmCmxj3zcS1kwaPOa4vdQ/2LAXyTjoVGYYKZj
tj8OCkLcZwUwhDTC38JwuRFGc0HVKN+++8kehuAdUfZr9Hr3z5Ktyc8ARf523e+W30Pdt9kPv2oR
ifvH0Gb3xp3r/tkewRWZSkW6XHzktWh5AzTDxexD6n4/BAjS/bouS3bvzQk8Qqh09yPCTxo/Omrz
2wujT+Wf/A7ChEaiTDvgWU61stHGtbD3bQTudDJbrP9lXLW6kM08c1TLyR0pfF1Y8SvPk2D85Lw9
tWgPhzwW84bMYmQDft4BiqaSTK+xypk0Bjpa56PXOfLXlRRMqufA6O01tYCFSzO1zAf9xqtKkeip
8KhUkaz7BOQ1+VtQ1HzvRFRti5mYLuJ0LlwO3Ovsij+wnHY4bgB8tJK3Fa9gVuwCrLLoliGdmF/m
ZSyIO+YTptnsrl+HbQO/ueqgt/20Zn7kFx7w92/Rmd7keD0D/7QlTRI+yHXidwwlIc0P5FcglZ4z
f5avPVjscd7pIrk+jRngGw6Mti+OWI79OUSSsiO5vK41JHagfeK+5hLUcfTuzQBKBSOuN1w6R87r
ndGdePXWeZCFlu3ulJtFjQvzGqBNDsGpnw6aNpwzpeZDcBrnup5vjbe0zV2YzppJNdBoMflqmD9H
YfbHkXAEoryWfiJF1bZTy7YpR8nMne23+D7a/h1nc3JDMuj2sgQNMiG7zPMfEyX9F5xj+koLDdD3
5lfI7Ck6ffDdqHvqcTg/m3FS68nCSKDk3Hb/pWcQhtuG1n4JNZcQ3CVRR8xGZlVF1fvInN1N6rMZ
ZZDdA0d6SbmljfzgbVi4Sln9ocA9Q3vDxBT6e0i1xhSxr8je9jpKv2qb+fWpFbKzBQI4Od9kzRJ8
DQ4y1lPcI55gg6Rbj4jcpZ1jeOfO/t2Q+v+ykjviyl3H8hweS+c+eTvnfAFd4a/fArFVx6VDmv4b
NRRmB38f0lePhuP1aUaMp4CqEs+Ar6TV9LSlO4e0TDVxddqm0Z9GdG1yAeKAFZtqKW6DZM8wL5BU
399wqSskpkntnugPXIcT2lVEchKv5d0xHzARLVmRze3gZd73ScnpphonhEv+UvFH7cJUDDKTG96m
ycApG6yT/K0Hx3fPSdNyvrOwc8jyIdmOOtHHyx+PC+XNNrFci4YYnODkRk2Q3gyCAf+E6ymcmXLG
iAyoqp4S/C0zCrI2NsM/26fbr313lu3WSVzzrVO1Dl9mL5r3MK+Gzf+skwQWLRx9IH9DZthvffig
fQsZzc754PgqkZO3Ix7cecnOxxaxfoHU2mY4e471BIYFsz03jjN+ku/BOry77voxib6dzgizUCe3
WgPkT3S9R0zpo/uLojTZvOK6MW/sKTjobLpn5X5we6KRCFy8NCu38c7A/pdiQ2NLZ9o4zqjDRozl
Bili54EN87FFYflGhADkWrg0y78EZZrK0y6b75JgojM7rTawHHl04g7kg6eIfFsri7Txow9qwtuf
u0hFkkvokSZfd0QdOK3FofOwbwSqqytVeJ/SNGNPXiWZLhPloQvHYo1wwwSOD4Aid7K+FLkZr+Ex
1LAUqCL+JRve5m+JNgeuafeI13PiIwsvKtcGyyVgWKuuLH4mCg1tcVqchhmMvPrpn+B1bG7ViEkN
KNH3+9IxAcfs5kwhaBV/UHs/DBAY6PYXlCToB5HLjz5rwamXqSNPc1bbR3KSTPz34JskVYW50b2b
k3DAE9Vuvj43ItuCU2yCvbvpExsufF8RJ0V/9Ap/j26sKFluSKvPLeMkj4ML8wEkP08fJG1h8eKn
CEQJE3qVF81u9ted0Vnl6MR78Xi4sl9OTpyi5GIuCUO+3HDkhB4XXW3nFWuMvEkdIHaI2wON7Ko8
njmJ0lWW9IdMGfqaHUGvYAjHpldTGnYiv9tHyNKox44d7iFJlKzLpFF1ch8Hu/c3sCQVw6NqE17A
lex+kSIz859OJtIvhEYRf3vVhs0lJRhAICB8qS5jp8bTxYCRpjfSM237cCze9I8VeX/hVOvEBd+M
eHBkvM0XY2sR3SEJz14JoxL/RrXtRJqhaQ4RAY8rZV/TKBrWegK78yHRXNBoqEbBboLItMBagPkI
srYGY5pYFs/ko1Het4iACxrZXXRQoa1V+IyNyhPnylftPaHLhzpJBt7uUbJnnMctIGUrc5aVM5PC
wy8qe8L2Fpmhfs/CSjyG7BuszHWn/qtjN3mfA0xWj2lm1unmWF31Pelt0P12wSGOt6PWZrhJ1V4r
nlE8I+WYLDpjUOgS+a2tE24YjkDvzXpk3BZ92HPWMfJz+HIPbqSIsjtJsme9Mbw4ZgudEmfC+AJ8
Lb4mRzv/ZkR7bHcb3CFCwW344wwjcyJNgAtd3pOMxSlq+o4hqrXNiR7VK8GVBgI5EjPt/QquMJaL
iygXJ3vQhafOS5wIzP5I/o62garzNL4gZpilO0o74ik99YlAPagJXQtuYge9yKXdDv93sqGfKj1k
2P3FjZPqb2z4qOtWbeQbwb494RFBWLVZRDDX7BuUO2oYd/UtAvk+d/FuF/QNPEsD9rdx/dW02vFv
EC2SN7gGkbGXBehz4VAY0j84hoPviCn8v5ztOr4qp7r6DNa4ND+8xt1mlPzc1Op705kJ/gZNaXVq
B7sbLqFIdDeeX/tM2/HOiomofZxKB3D8fVqacLsEOwsXDFY9DQ+NT2UKTr5q2p7dJpplqZdd33e6
G1GXIoVkgQrg/R6wWUwuIlhxQPUPwUyPZKjEZm8cD3Q7B2D1bvy5j11UXRYvDxYN2ZbE/4x3UTsu
4RMNE816jp0rGCN1Jp75QOMHqmK+n/yAFWNq270GYIFe5flHUFkoj+3QClEvAfZ4YMy0y9s2mbLh
lLno0TrcdSjviSZPL5xxrr5xGuSqSCEyyekIVv6KHH1nio4Wv36o121UjyY7jg3XY3KgVXAxP0Bc
KBwucsNYfxnWqkpe+FAj8C1Gnep/pJ3Hjtw62KZv6BegQJHStrI6u922294IDsfKOevq55EHmHGr
C1XwDM7iLAybJYnkl96wHXzd+uQXjHG3pRFR9KowdH2gdzmXsRsCEJz0DpJ5D1jgzjc1Wx1yKA63
ScKm/6B0dJJOVOvA8am0gMzJytD81zQZO9qheTH8toEdzB7FVz0eNYa61g3geNJNmSfWAWB7ykaK
o+S+K4wBLCqI+Be4UmC92KdF+kwK6v4E4JjAElZBV20hcJnUrciBhi+yCoPvoIrUdCgR7rSpJ3Di
g58llHmosj/FJ7p4FueOlvtPcyjrYQN6Nr6nU1RHN/g6ZP12zJLm92iGNLlpCYHyr5AIZANVOV87
In2fD7rdlfNNwVEOdqmIoqcoyGL4GIqj/JnonIP8BwcQ3Idgo50bYOSRtesSyKdAIxna7vyprW6z
1Ir9LX0850uFxFRyhClIPtNlSVx6qjaS8MYwowIvTVIM6DgMmNDKxOg82gQ+U+5tnYqm/DIUCafM
NGMkLBFHw/TAzvW23dPsdtJHYLlo68txgosymWXwiFFcQdTt03HPDED4+ywe6HCXmuV8wkW9AH9S
TYN/zyEDULGUdB/1QBjdKZ0dMhdfOVwR0oaWJKH2OrvGaAj9rlUW8q4bFSQDRTOAy9cY1P2QyPk1
qm3QcQ09eXebWT4zNzfRqWzMuJ+eMtbhrcBLiDjAJfUIfeg82uqABey9hc/GsM8sWID73BCazg1L
d2/T1eCqtjIwRXIEfJM4BzNyMnEcNUalKHDl9VF3IsC0VTNZ0UlIPxKHPgqtBS1mx49tO/gFiLZE
lo9zVkf5B85vIT3f0IbRgzZB0zgV3WOo4M1uizLsgYfyEsnIEasy9dLo7tEDGp0bt6zzh2CCvu65
ExojgF2SmUoimhywLn78e4bXWnsMNymiaEy5kf6UabZTbhBUSwS7LZ7TXdaGdrGrGaL+aDIG93vV
aEW9rRSdJFKsOfjQwAIYv1ethc1FRMaW7H2gIPJY9gy7TmVfKzJHzBB+W4RIGB0KN6adLs04P/ad
6Ien1igSCZUvnT6rAdV+lpCZAz3Bqm+dYgz0o96Cct10c8B0AoEHLvY8gJ1IN6oi8mQJwJfNmEiD
H+rHjD1o0aWAk3VN/nJDFdTbwBzDaOvUU2XsMwSsvdHl+tyCrUTU1CZbrolfY918avpgloyp8FIq
SJoEhKygmz41ie98CJjwGKQOAPh3umhx8DaAIYFuLkJIzjlizXA4UrsZNravqu9MQhjau7lrUcmK
EGAhLyeic0FemJyAjhvJ3rTUTMNGdiJiCAaFeI9YTqAORs0IwJsAztC6ygGbkoIlekNLEDDdrlJD
pG3jpCG2+eg8Cm+cgY+f7DFzfjF5gHpFUygO9tZYjdZ+LrLpE6eYaSLUy2njGFNhHK0c5VnkE3rx
UoE2LO4Kd5jam6Cy+88c8MWPr++CfeYWxS+rtabfgHMj+GKVNoEAc0ieZQe+k6DhwHYq4yza627R
Mu+GQucetbGZ6+0Y+P68ry2LKort/lSAiPrNCN3dgfhbmEf0p+vXeernmB8nyYUHyg2IJH1QPTKj
qkgPRxAuHpn74JCX17WzKfyZW89yEXTYQrTJiz2WHTZol6Xg2Y0hIvAbktrpS+/a7UerMpqvY6am
U4ooUXRT0a2+VeiiLZTVAapNim0KqF2F2j+dLT++q0C8vZph7eSkloVRArrm4mbLq2rco2Dl09fE
XEWdnEFzkt1khRCB3AGdjdAB6nAsgfUh4KBVDngEJ8ifsAWrviJuGz5HU6J9Nbqc8U6miCZ3KGGl
1p52ZW9vgbk7dyoeoY3gryOAPelY+FmJAh6R+eZwWmagTPaA2NNdB09334ix/KFjdjzsu1EgO4B8
Agxx5RSBPI64dbj0BQEYPbeTdCnwiD0biiX3cwPyLoIl43cSUSHffrHBLsdHegnji8rm6osUCSZT
llGE31tuvXGf0oX+UWnguzZAioPxiAa9/p0tgU4oZYpOXaSG8RE5CbHo4822wDWkTpJ943ZN84Sr
Sw2E2pqNn7Kac6oRpnH5rlBoZ++CWZUfI7R+rH1VdsFThGDUL4K5kjutSyeTctqwwNHmafojZ143
AjivFHXNPAgwdVbCYKvuC8BDs0UyP5cwVEHCOol9UibF2TYEZU8LyURxeSNr1Ci2phEy1xBj4KJI
ESFe1DKm6Y5JUPQ+YX6Qr/iuD7BZrMx+DFRALWTErvXa+8pk+l+o8UMcpUF6K4Gt/Jaqj14breQs
Z5ytP43Suduhb5epLUJI4WdVFHF/qqIZdoYKlHvSXMscHmCD4erVu2MHetKMrOnGkWBMSR57eiJF
gmPpJmlH+XUaRlACY+e2/jFhKn1rQNGLDiVeKTqpUbM0j6E/iuOszdNdV7VD55kQ7tydTCha4RcO
rrplVtpkHMKKX6F1Be1oWJlxwiQUBYmdbbRx+ZAHPoIW7F79U8JtkR8BaOHspFnJ1Dwnsoufkmaa
fxpwG7zRgEO5jMmxn2/7ogrwiJ/sGSqSQ9va9aVrbkVJFuDlshI6QBQNhTkRhUlwtFFiYCZviyLY
jYL88khfPjS+jc04vBSi15oDFEZ5P7dBVh8lAhBfo47KgiZrmT0D38yHzWDz4tgG6BJsiZhoawy+
nJ+LtLOnDY2ECaxuraG6FhgSLEunTZQ8VPtTcAroVO5NfWTAH0eZIUhc+upXazoUCS3IgnbTDnIU
VDuz/yHrMks7WNAFfuppaklPDKb1XzeXdkZrRepP/pxkAOwLp3tdDKMb0GF1Saogcte+mYFVYuyO
RshjjlKVgNYfsLUWCZTHygWwv5/K3p4PsMxzILLQaDY20qPfB5jzdNEdu/nuyizUvI5+28cKYkK8
gQsdPbTAh2OGQqV4MuiNs+Emi+GAORWRfw/xMILgmdTuY2Ok6XiEkIn7rrmMaMDSVB81o6VTpeem
G+7tNq04SVrddo/uEIzBfhpSPMQaJN+LEzcVyZebGTj5sjNTPINGJ0nZWgoRkSgHRRIGjMu4lFrH
OpamsEHy/GkWZQsllDYHEWs7Qey+tYuxZ/NlwJnIoUJGM4i3dGACDYZYP5I6dB9jIh2yMMSUbxJe
V30ThX5g7rVR0YqgNzFYe4W4SLSDc6ueTX82wLpbZZjhU1GrpzasuPCbjnxPyyposWjhlFzlCCS6
jAncNLB2c+KXNNzMUh10BlWAnfLQsrcdwxgakrpePJOvkdMNhW7AcWu4sY6zbU2PqcF1uukn5mqD
HUdLNl3TgJ57GdMkK6JwG40AgDe9j4vSrVXqabPwUMgqf1DeKIUUiG0+8p4JK7atYxUGkX76IBDi
+uIXVYPqQmgBwJ8jLpMDcl1tfaNTzDwHg0rg39tlBFgIJlW/KWJw6Pd0IOiJBUUjPvtO4j+1wezf
64xu/FtRyFltEdvQhr3rDka2mSdDTqB3BMJpY6tnv7EdLL9qYed/nkCNzt4ixfWbaUiEk1kOJmLj
tHOPHHgV0iYzfDe7Qxea+9cSffgDIaNQHVGTwyVxmtJJUgmhh+Bpqqwe/bAyaMlLarC9XTP74zOE
OQQmW/rWSWmg5yHiwzzbOXVVM5QoHGMn8gygKy6D9ok5GbMLcDKxvxOzckCxAXHGdCNJu/wZskP3
NMVd/8HKioYbGyR7Aww/HL/UYilVII70N4gwACBzkkwNt1x3vv6R3QiDQk5W3oNds21jH/j0TWCA
AmTbUKMuivt6O9z6zgho0tZsZDKZ5mVb6QSGHmwSvJX+qxi5L+A1KMYbuvj9185wgH5TstTPYVuC
1UcG57ZoZWTv/YmZHIJNAUQ03wqiX0HVGeMOrDiaL4tYhrmZwYD4B5sWTItSgOV+sX0z/IxGe/Ex
GSMOTiTy9jTJQteZy4TiFmZOYG5iNg2a/6Q+8d5OLOQkpkh3j4UbW3eMadscG2763o95l4LOoXNt
v7Su0zebsrNqDgJAIJ/OQkDwFGSSzcPsR5W7CVCpsreNkS/07YAUZ68FRvwqm7iaDxWTl+6Jnzo+
18QpFPm1yqWZKm2r3c/wDABWEsYkr8tm5JmJufmM1hPjoDR1yp+N26t6YwTSIWqkHZQNUB2ASETd
au0mWFwRtrHlZ9Gx1seSsUFX49lBY8hqHszZjV7o/Uv7gY2YIhZqys7fG5VNeGMawCw96IBZ07+0
q2CvJwNSMPzVvtqje4xgQaxmNPAgMqLuz7uFbEUniR4smg4q3tX90MaHBi3bkFor7B9Ms9cX9QAn
vJ9nS3M+Br6YXrLlMNKpiCl4y8KVLzqQEHQN7DK5DWontZDWcZvXninoeMwg1z9kxAZ81HL8YAPm
UAVRohu+tWhC/4dUgrgTWibQNFKO72wDAXr6BgqbjnRzWYweskT2TV3jtbiB0QJMYibJYr9S8tvf
DHqjXwygmmRQgJDobYKvVB+lmVrlvq97icQNsXnbwC7yUKDoqyN/FiabZhiZF6SmLPWdBaUoOzii
m76laqDJPfehG+xMiuHsG/1ZZw+3d+nuWDUpNJWeZp2AFnY3vdXTUtKcyiZFUbb7nXGamcK+N8Il
PiALDVEiHawXJNj0j2Njpj819snXJhuL+1AE08IX8blBbX/Kf8LQ1xdqskHnzEW97r8w03CxYyAj
x81E/Lp12enTbSqy9ElL4sTezgCE442twB68IokRQHPDgBhaGrrMtPBnikbiDNPnXTuWw/MYx3P7
XDC/gzDl1u3njPYkIFEU6F+BXAzOETyZVQELyrkpcYNU9qaqqEFPg15ozTcm5Xq+NYeoKu9ocRQ3
BanWfKzByZj7UA80uAxgulDnycbwAymJ+c0IfBLRfAZHAni7BQ0363HVoqOD5cOmYtBU0GG2yvg4
z+4ElSxPyaNLqbvsuTAXZMxcgOMho5rjFigao3x0c5E8wKKp47uhTG2wQXoGCisJrBzYcCyCvU1b
uSSb7JfBaIX84gfkz+Cs20bk5B6wGWltAWr535HeCuKnsrPr+IAHhpnva9MdgGc6ZvWAc3NVbYxI
51fDsDHNG9MBBw5c20mPqZGl4Q290oIUDl8iEPN5M+mvrVNqvyjMc97uUKgPk8wEIMwpruUGvcgu
+lgFc3OwgnHq9qk5UvzPZt8AhbX84gDMLn4ykDhCI6ooyvkhqioLv1k4Nji/gcMNsof/ASMotTZq
B086fXiDLmep7nsz8t3NrKbR2P2P6Vu1AB6bebPfY5FlZHmZo7Uj8nQ/IAc8HoCj6wX/1AxKoYjL
6VTWU672aUfEmjo+HIyJZLgi63lGQVSS4KCriawr5cry539p4jINnZj5lJ2HUrSOvWFhARQByWtS
cl5ThT4nl6jwP3MkGpT8t1IQjReZUKg8ndehj7DzUTvaR9J0HiZUYbY0i9Q3zZ8pLVzyQIbcgNEK
EnMYgLF1RXbznEKksvCMZ0Kk8GNaaYFqbGk6Z3rnNWpuDx1CmOhjR/3xstrmGfFLqVCFc0xrsXOw
VjqUWkBHd6Ii8Tq//sgHDL5YIWUjf0HzaCVQT1UpTOzLixpn3zLK9wbIZlyD1mYmOdzHwaf/6A19
bzyBa3COwjS0rWA2cyDrQrIIwM0+a+S8K4ek2uBq6m7Lobjmxntua6HX9X9+yCJG+tfWQmapVrXk
JfdZhuweuCvHMaJbeKL9FW/Ws58T/AZOUIui+ztpVznKVIm68ySj5KPlWPaDRC/uilj12VWUULwt
ywLptvqcPYCVzmgsKlhsWWlUCftUDLW9v/z9zm6av1ZZSWJbbSCBZY2dV8KG9rCmCPYOg6IvSHDl
N3ENspKcr79yHs58Krx+dNxLDV1hKLx6NJzjXXqOovMUQoh7RvjtQ5cMPqpt8P0uP9+Ztwg4FJiN
BL+ETP1K+bxDZQmASNx5ONSZEGdb6RzATjJH/9d1THaDbmF7Y6BBu75swpzrHFQLuy9urIdiNsGO
zmNwZU+8F9RlFdJISyjIke+kZlFpBCFus/N8dBYPTlGZn3x31MabOYpNj5agb17xZF++/1vNWYyo
dIGFgK5Qjl/vdROPE4UQUeORInSfQ5syQ4vTZD/mMkBLeRH5T2SB7JtvmlcUb/84dKzWVrgluBKx
ceHgh7M60QxgYIRFs9f2mjS8BOQvmktCcymAy9wsvF4BRPTqjnzsxIBAVpQphn3TdfAUDonuVtRV
PmRixvUIttipmrIt5AjfPuXwaMETZAiAMnR13OAmUzYD+RK89yaFi5/t8YECMpshdgJ0MJ3Fi6pn
q7xyfb7fnshbExgEEBqBac3KdtBw0yKKInPyQieRLyhEAWmYQ/3D5c35/rwtqyz7hRsaV6TVeasT
LRGMNyamVugLhNrQbrU+NL2hnJvj5aXOPpArXccVaCeix/T2m+lwVGcnUCyFUfY+ETRpFyzhlVN9
7oFwt8A6zpJC0nN/uwrKUW5duwJ3QdBF26mx0TyYKeogMVyzGTxzAGhy6rRZqXoUA7q3SwF2ziEw
OqMXUCAVmzQbEIbqhkXLCOVCM7xDXzX8PrgdOFwz1abwysWy/PurQ+CwvCEUXFVGBKsLjMZqnHWi
Gj3aJRrdxIzRbTGA26PjcFtVeryTVnHNffzM+3VoBtpYlHHNYNn89qFLv4xi1daTF2sRXh5ySPeq
7oa9hd7Nv39KlloMEgTWHThIvl0qkDHq8Ql7MxbjqzDHDp4XY19piezKSmff5F8rrTZNW2lox3TZ
5LUkoc/AuORD7hYTXBmz9yrkTRjPOvJw+TycXdRlsGjhoKOTcbx9PJhxFNAODI8GHMcPTkzwMysp
XpwcCm9mdOb3iSHsj8uLnvt8gpgneKnC0ddC4RDYAuY7yeAFkF5uqgy2lSagQNCtrq+81HNLOdIU
gPNcw0SK8O3zITpNiTqUozcI1MAHUcFGivr/unFwr0SiM28SHIVuMwEhFmA+9XalahJF3hty8OKm
b5+QD7UOE64hn5jyVneOH4BnjPSfl1/k2TXxCIJ9RgwEqvl2zWiio2gsk9IenHDGALhJb1O05XfR
iGIS4gA6uj8T8HJxurzw+0BvGQbxACNaXS7OHm8XBhaXJwgiVQQ9O4RHzdw9xfziV5F1xX8W6iTB
le/4/t5mQaHbxFkcPuTaLavm4A2h2VSI2GsNNSMiclkSNVe+4flVSGlJnk3u7tVuMZocWcexrbys
GEGSuOD4P7ixNK88zPtNycNgQusQWs33n82gdSp6v629ekDIDCBPMx8l/cRhFyJb/PvypzqzmFyi
N3ZcaPnazupTMeiaVBWFrYfSjnbb4jt4CEc/e5j08prT0rLF38YCS5p4+bIVFzeFtSWXO9g2AwW/
8cqyqdpfCDVTRZndlD6gTAiMumcO2d/A+vGfsC5KqXQNQv3lxz3zCVE/4vgR23GBW5clSD/OfkJL
1bP9sLvT2w7kCwSkz5dXOfdSyVZcqjmMg+x11HOiucBXqui8MDPDgz9n3+HwZnslgB9fXunMSVvO
Ni7fiuLVXD8Pw4UhNEZVezKe9WM3OkFMDxsVaMbPfXdEa7X9d69pakIcfHVKIELfOiaUBS4KFhoF
nl5r4xPRADkhObu3JhTdw+Wn+5NArrYMAZy4w5FeoKzLDfdXVQz1LwQSgxqSgAya3SxOdTXDc/g6
G2gW4qax6+I/SLLDd1wIzD33oP5iou995T478z3ZMKaJ94hF3raOSICcR7MyFwgD8N4XRGuZWDpR
o52mDLz95Wc+80VdC6VhrjPskAiDbx9ZqSyVXRR1XgTQ61YbSvuTX3UZDMCGRhH6j5jD7P51SQGi
nKtTgFXBQWh1BwDayfM0ihsPbwkkHWy5Zwzb7HT0zrf5AHf98nLvzyDL4b6Iq4rOGFGtMpl5oN0V
tk7thUbYeShfQPvkWa+s8v6bsQpp7+JUptOrW73HFIix8Ae/9qLWnR/Q2XGOaeCCs140Xi4/0Hop
vpSuJL06Io/ELmsVF7RKINnfaczS6766aQqrAbSqikNgR/+asPxZisNuOYgNuu+8GhnAACirU93D
QiQ/kbS8wiQcFppWcOX9rb/SeqVln/519AykHJKkLXCmCMvhMHS+3AkNHY/Lr24dE5ZV4NTolOkG
Vde6PunjySBSdIZnkI0gtWrLz5blKo+cXe371oj3yEG695ilNPsRccMrh+3MQ2LRZXG2DfIUSrG3
D5ngkYxpEVqRJviLm1xzulO08A4uP+T6SPOQpEN4k2B9Q39TX21FVLykiLhZvDyxIatnEFMj9Dsx
kIkAeOMD84+WPst6/ztHMdmT8HLePlU3a2RDvqZ7DAb1fpvNSfxa1wohusvPdWbf8+bIgxwAM/q7
SNAD/Jm0XJrQWTBvhUYdz4grtTRyId2gdHBluTMfCxAqL5B2mAs/bBUM7KICQg4VgbLZhpVUxfEd
H1d5lx/KWt7O3zGHt8dFT9lh6goHvPXFYbYyppgFkMeJb9zPUZGHNDhE0bxUpQYczMHWLaKnEoSH
XDQTtheVaRJuZ+QxgbL25lYLIgPpE6dT0SFw9frE3jaabe24gJ2rOZywP+BahafOPO9DUeettkNZ
Rz7NwHZo3aSaJQ5ySCL3K4rMU/MtLM0eKDbUApOhGA4nN6OvJ90WKZk83GLPowMjB/w5XYm/5z6w
g0WboTPzUDQs3m6kMTARoEGu1At1J/ZmCIibWEsLmgmwzy6/9jNnhLYprx0P9zOtpDhG0gIh+dnT
x7D/orCu8eCnDbtOdOV/49RfsVleYszqI1uMDiwOytIfWRcMTj10+ayzHP58CAzNQfYbh0nnU4BF
xRbVW/MRlQ8snzOMSi4/6J/k793SNqUKFQtt0HW0zdIgbqoK5BW93cC+LXMRvYKHcJ97zbEXk1UH
MbuwCx7nTqtezayrDkD85UvlF+aXoe2zx56W4f7yrzrzpf/0fwGr81Leteuz0TCCKBH4n4aNfQrq
trlBAaT4BJguvvICzi/FaIvpq1z6em83lStmtA00yZdudcQiixq0jh3l94UGwOT/4amWLr1JE4j7
fRWYs96sMFQnWiJpAo0Jdex2l2ph+AwFvX26vNaZDWwt9ZOkxS1wmF49VjWRgsSNM3vgA+bkc0Bu
92kETHDfpcgD/TTNSbsSvM6uCLVx6TxZ/G+1YqhlUWAk+ewZQ6kg3aMlCQAOi5cuoA+bBtcsqdft
BC5G4qRlMyUga3tXvzW9VqoqaScvCQNzN5rQIPsSJBXwjAzQaPBTdy35j5n3nzXZk1zEZDyMH1eb
JQTSmQU2F3CuimfAIRA8QQMfiyGN/j+XWsLPXwlPWzC/Dnpn8mbTiaN9juvAhywBG7TRUt2crmzN
sy/TxlNWSQszw3VOgEawdEJgIJ7bDMbtgLL/sRNp+nvB0Z+CuSw/I4hbXtmj546eCaFLMMNmrLQO
bQsorxw6upU2/KOHEWXBY1vWEcJIkLovH4dzFyxte4fFhCPV+pTHTQ3xO3dHePsmQ4qgqE4wFg2Y
kwkaYAPZD35Y2JOCxb3Spbm28nJs/v6OqJ7G2pTzkCATt1WmQD+5E2qiY+6exGh0v/qwAVNQyyK/
srRxbu1lhsthw9PWWYeVyi57BvAJX7Wv64JI3vo9iMYp6nfoA8fOFo+RcNzllEXDVoI29iYorjHa
+757g6KWY2x0uADh1slFgLY1dGmEIafRdza1XTW4FM3mAFF6QAhof/mDndsbdIFIfphLiHeZeBZm
vjEhfOZVqZMeBldTO7QEUrJH3bmy989dXCQUukkex721rpf0Hm1nMcyz19fVdAiKsDnhk1Ps9GCa
79ALmY6XH+3cWUMzkDEgSb5Nq/ftjgAZbAUBqq9e7/queRCd1d2DbfGDp94qTMfL/EVmwkia9vny
wn/mRetYD2IEJgKhnkx5tbIMiHM6ihdeoY1midhEJL7XLvYvXqsqpz4KcBDOAYuuJNoPdRIid1DB
hAFnOdqvAzoK+SMElMREUz6C2eQXYnB2JVZtGFuiN5AcGmjg+qmo+vhThibaIp7jlx1cjrAOboDj
z59ilEfBKE22BEIKek18awOY2VvoSe3PuZ1nBCQcIEI7iDTVyzTEClVmpxoB6Hdo390io2NhGHT5
xZzZAXRrUQtziSZk2atrfYxzVP+W24HzsgialUaq3cZJOHwDbhunh6brourw72saihYZfX5a/uu8
q8RMIuxbjQ58oaMjU5X5xLbjZtgDePUNeKs9TY//lzWZQAvbtWjprhKQOqA7PNasOQnl8xEMAM0t
d8PB1sbxY6+7VzbcEqNW+w3ABaFSt2i/M9d4u9ORKrR6H/V5L8gwbdj4Lf41WxvF7mvAmTNHStCb
timRpCQvWH1AF2lYOGjZ6AnkH0IkJ3RDAxOfYVOKSGuCvn84z3dxM8XfL7/RM9eUEGgrkz/zP4bC
b59wHuJG6jazPRN9cXwhZDS5e7x6rH7fm7Z5ZXx5bp+yRw1bGOjf0I97u5rIxnKq4FR5VTt3iB21
KIKKSDPHnWpnBEwkyuVX7uEzIYQRhs0WpXilybPaMk4RBq0VVjOIJPQ179tkYQrLMJFAHrPvaGXe
q1xZ4zZ3Wv9KzF52x3r3MC5d0n/Dxgx4tTTyaLneUJ563CnVics/3WctAL3aEbGHlaw4Sfyqdnkd
a/Om7Kv6yts+922lS3GNQ4FF7261e2kBZyTnBrdCm39w8BDycDr4MWO/cry8iYxzKynEw5fej0v+
tfz5XzlCgvDGkAcV35U0yXwMY5umKsQDLd8h28NEZOPOWXlvqQ6aMGYv+beqqfITIC3ns57lFihE
SI4/OAWVvInArbQemsr0kS7/zjPHmXCFXYgwyaJoj739mWBUWuVm4+yJEBqn2bVIgDcQkq+sshzW
1XeHOgPRnr4iXe511qKZBtaBCER6BlE/Pfp91pW3wK6Dmw5jIDjL/VBbUGyM+FbhwIn8U5DPX+nj
FtiSjgnUFgD0+VFXEaB/Bbf4V6OD7EZS2bRwN5lN1W6RGNPyIwI+UEwoMfH48rMJukfsurH6IbUG
dVu0oHXzlvownU5OU+G2LIVKBiRNM4VccNlOfKQoKVHeb7ms7/ppin+MIiw/iCgIfpulzNqdPxgB
RF4f57UtLqU41CCRX99YyNQFu0yTU441zmDeWHqT5V8vv0njzAeTdO+NpRJkFrkuAlOkY9FNCGxP
ogrgfwGoWsOoSPqJa0O45fBfhxLQF2jXYfOki0ZY91UWuuMJAgCasd2ImGjOlwq3dNam3wrUeHYl
Ip35hbT4OVs07MhS1+MFx0ACM60M4VkFMPhNYBufcH0dk+3lN3Hm4qRAZPiFc7rFe1huub8OmO7W
+VCUNg6bGhcNQm9thdBOrHAaDlr4pM/MHMJ/r27oqdCQBFPDkuubM5gjM8IAwEIlIpPyRA7hRofB
xInmdRKGujZ6Ww7f6tQ4QIRs5PWWsn+dT4TNxKRxNiwvs+B2W1AYjrXECAD99ewLWO7hkOnlh8uv
9UxwYHPRSZaCwYaxRg5RR6q+zUPBiFsBRkUGaTEYd7Lhqa5cUumqp2cVzMkt1OjgGvr5zNbBlh7k
Izge7md39U2HbIaLj+siEFV0u+E9Ia6Fuvq/33lEdWCCjE1hlaxhc0OEg0oy5dJLOnvAoVJhth0a
11zvzwQAZ4EHLfhN5vnrFnnc2q4vyM68ERH8nYvSF4Zrrba3CsaIl7/ZuyEmPQwKQhshK9c1eHvL
e/3rLADKh9GLUbNX9wrWuczsO+G00T7S7PmkJjXRNs7aV9H11i7UnHg3435y5a2eOY8L/IQvRxeX
X7L6DRJCAopTsfJsOEhf0thukTo3/EPhDPYX3MKDa1Pic08NwlgsTT4TpKyz/KK/ntppUlnC/JFL
6ptja2/DnZlzqJuuXe4YLOHeN2GSkwwjGq1BNGDROKvd5Vd/9qkdUn7yRX7M+rgkkz6NYaorhDtd
cUhg627xzEHHCnzBrrBUfK3+P3NEXJ0OtkkAWMDcK0AkhPhUxn6nPAhQsYNwiJugYyvyXetgcKJK
sZhfO9EzKAgEpRy9wdye5v9kx/Wmp/+7Q5XeOUZo03y+/CbO/TCaoAI3KRP1GH2VSRgFwvSDrtmc
XUc8K/Ldjd31wZXnP3Ml8qb/7yqrG8JGOAlL9Eh6eoIQrBt233CnN7+Mg/jeIw980wytdSVn/TP1
WV3DBBrG14x5YdW4q52NYD35u0PILeus0zal0rr6UORjiSkKvsCbFjMXSDspYgKPOToXEJdKhIfu
zbjLrbtEb/uvSLlOJ7xu/P5rlGoCFwgzR5hnQkEF8RBgWwgwwt0NtvUwJM++HPA0SsxeolxsLyx6
LR0/M9DR8EEMgsbGo89u1C4CvnIMkxZtNgsDYOiHiPtjHFPHhr/Dn8T2nx1/BKRUWEuTMQCXH+ya
Ac0HJHhtcW2ee/ZAWvT9IKfCdtCF+fZAKkSzUJluJH2xYnIPcUwmd6wrpYcnI8H5ddPUwtU2xhSp
kyG7CWEGEygs7KzQl8fL2/HM9bvMediN8ElAZq/OiRt1xuL9Ir2ZscM+lgEmabGJxZeb6VfugDMh
k6Voky+482V8+PaxEzuBc+SYRK0gCn8lEJ5QNS5xKQzq6R4W3Hjq0Ce4Yb5vX8ur+ZfXO3OBONBL
41JgErtaOUMYNJ5m6TUzonC5bfZbMUbXBmfnXiUDUUpGsizMv1b7H3HGKYkcZXvDPGKZGBgZN1ts
fUHG9tO/fzRuNvgNDtgpsse3z4OHBk4xVkZkdnF9TpKo+A7+1rqPWrAVl5c6d5HQOMZWeklUmQq+
XUrLUR4sS/ZHNirrJrC16kVmmXkXUYHfmSNi7ErWV3Krcy/SpdSiWcPh4Ap8u2YQI8YW40nqKSvo
1F4jCcu2kd2Xe3RX4iuVwvnFKBKAZpO0mqvDKGq3yjDxsb0IT3NuhmJRNzfiE9JP4soBeL8UNaxO
wgg7j/TYWm3DKYpszJi5lF0znW+rekLM2rfnj+UcXmvsLq/o7Y5fymULrwq6u6Qaq6XQgUi4VE3b
syHdQ5UmyGeIIR4ubw75/kgbyzUGYHdBob3r5Ll96IdmF1veENiVexwZYZgf7K4Ywlvsn7EBwpyr
u1321a8c9wq0jQmriIg1yQtGhvqLKwAZbussrpCzMmKTGToybgpRWBzVsGBoWqPexX7rfB6VhIhu
hGb+e4bo8LEvAesf/EIK2pWj7/+UKcTGjWaHwSdoY0V256CS5mzijkbkBsaFZmyd3pc/0y6xrWOE
eOBPZSO8gIa2Zv+HX6/1s8a+7xF3VedHi/ZusaWexWEl6c0S+8NKNcfQLTv1AvGMflcyz1X/3Ixp
nN8mGDd8mHN7SA5+X86/8FGss5NfIO2/mwbwQchsVubLAFUeQFIF5HcLzCs3DjTo8IMRaT5YmwDN
gJ9p4of9/+LszHqkNtYw/Iss2S6vt+5tumeYAQYIcGMBAW/lffevP485N7TbaotcREFJlGrX+i3v
csjHuEFBhID5TVIoFlZ6admoF9wY0QrU1FT1WnsWW5eWaK2NZ3zldaILzxNuzwkj5Y7FgYgaVcVT
IRFnomB8GpG/coPvahnyGlJ2ixxotEmMo2VouRKZdGqc6KGjHInMglO41Ua4tJLIcyjnHFJjJ2v2
Mpfsmq5HQlKlRZGGrw6GzGh/xKiU4SU8VG+c0W4OWDwjghHTxMoVw92HRhijQyQE3SYFRSHqyx/u
73ttnoPF8ZqBbHC0SCRoxS4u4CnN0ZqUuX425NgmCIg4SvYUZShzsNXc4B97As3yMGQRMi01mujx
LnXVSbnA0mnkJS3SIT4aUYpN5cYPm6/j5Q+jvUyUD9ybouXih9EIA3E65mhYhXneIVXmF/FBjn3p
vhldtf02KW4yel2dOPkOjUcVqwBaWvivGFiJfdLTZlAfFASgxF5gllsgENE032jUjy9FpHX/3v+1
K5eUDsLHmfHVhB7LVMjE3xNX1ErQNk/V1wTT0mE3CtQdN2bFvZ0USvFgjAEBM5q1eMO6FkqWE6ri
rPaZ+0V2Ad4OwDlfBHEqgjdY2KSoP/eoEg21RAmpxGVB24AI3L6jPC3g/5EhoZAIapDf+EcSpsAC
Rzuo5ELmD68sqYOEbKojPIKYfIDe7eg+SACSG3nA2hTzCtDfASavgYS+HjYqkHaqm8k8u1On48Kb
xheyBn3jkK48bLohAAbguSXoaC8m2Jdw+mGnGGf6AfiFoJ/i/mjdInhngJWOj3+9a8gyiCMpTcNC
W95PhPTdkKGXfc6L1DyPeIW8m5o42KiAr0wcmaNNtZcuLLCHxSeVvZPFyOqKMzFlcPFVxG6gdZXP
979l/r8sjisYDnB7ukvRl3TgenmyqbF90Zf9OYt83/3l9rqV7GEYGEhi1hzANxnd640xV3aiAasB
yjGRwW1nPJuswbFziGBaKeqvvTrjVBAe8WwEd/YFgoJPY46Z3/0PFfOXLL4UDwOTygdMFKp18xn9
Y//XAufqaBDduUtwO3mT6iWoOVT76aIAbKreMj24W+E22syqsgHdbmTAzENg1mEx68fD0umLEFOR
KE1jbR8gsxi8DPCMP/bRRMdrhmy8sWWZYWmQhIX2gVpqTd5POoDtcsKF+03gu5J8KUitvilNqOUP
CRdGDaRLj+xjLxPUY1NC6+C9dLrU8sJ8m6a5NvfsKRCa1H5UVv56FuzQFbZRNs05jsX46uP1gocI
aoMAWxr9OFDJxjVFK/v392d/ZZvNTTpw+3TqYODO5/ePyQ+zElU3AyS7Bp3qrQwQRkchyN5BfnXe
cVk1GxfufKssF5sCJV1JstuZLno9HvWvlugZSHk0hOa7PtPqH6h5hTv0E1AjrZrpB5CbcocOVLax
z1aOLYkld5BJ3sBML7aZWeh14Vd0Q1ujRhsN5bGTGZjD6f58aisTygicovl2QD1sEV6XkxP3ZWHB
VotaxEsa01frByvW9LNV9FbAhs2TycPHSFH2EkGi6dGs2ROvLT6kiYepst/8WwV4Bxy56DoUz/RK
BwGUK/1HHUdqY+P3rmw7bks6bDOL6ZZahPMI9sVVTDsP4QcaxVbxdpQSXf6uEUnrRZUvz/nQSHd/
f57WxuWKBlkA+FnXl/CSIhZIyKD/f1Zyu3iQbRO9M6ocW+Au0V54JmtUWqvo0/1BV9bmd2Gcst9M
lFx2+rtuQGZ9ZhIKZyqQTVQxfnI65zC0+Scf+6nz/eFWdhzef7RpeV9V+tOLI11liWp0uFme67pF
BMTuXBwajEJuATVuBDJAJtONnaNN6AYuF8X1oZrMksYgvpZnE1T0tO8DEX3LKC/Ner/ZiDNyWBln
DVHfDtBGEr2qiLDrp84oTbzPdWP8dv+7V9bWJqQRLBPBGzDE658z+JmCyKxanyNcN3H0lpH9rmAf
n5pWzx8TBMf0gybD/O+rLHOkyLEQ89reNHumJFEj+hFwCzvUwX0fR0WZBPVDR1hwuP+JK3EjeswU
P0hsqbIsU4/RHUlUo6I+51Oo7czA0ryyUt2dGkfNcRCFf9J8tTlGnKVjiMHeh/vDr2VibCpaSdyl
FCiW0I54AuUe6UVzRkRj8ve63SJOlOFd8DZCwRqBp640ERuyeTUOIpIGJdZYC/5RQ+SAN270lQjP
JoYkgoU5CC5hca8OpNjoP8LhGXCh3lugdSzPUIa22tddXm1121eOMDc4XAbOFaC05TNJsguIq6lh
efU52L0mbB9Is1rPxV5nj25+tpHzrn2dzQVJJYPVJlK+3sshpm2FcOPmjHoz9O2yEtgMDdkYfMGo
o9Zf7q/ryutIR5b0jIeKrbUcjdZ+gZ5i1cAra5tdq2go9Ztafm5jTTnaA7LBg2ab70p0oTbuY1Pn
Q64fZmotc9jMZ84N2sUyAnSJ/VxCJYLrl3BUO0L1vWa26eRRw1Dpf0EieZ6k07+6cYjHYm444z8o
giv9HjSfT4ndcXzrEEyT4yAPXai4STl+j5Re39Q4P0zlEHkjxgraHl2oojrUvUTGrg6AzZycJB9m
afUJmdBA+Nqv1MWWBnXHYLQ92y/sV62oFelNqJo9+61m/kpsTQmP5kDL4CwomHzIAx954K7KWiAf
dfvq9khRHF0oGwgCNqYiWLwR38rO7t0O/T8rAdaLT9nehJ+Izk7o97/yEKm7M/S9xt5hCWNm+wrV
SX+nYSM8hJ6ZosS8C8rQMje22W8O6NX0E+UiZ/G7bAvvbpmN5dqolyF+fGdsSMqPkZ2KZu/Q4X1C
K3bqvCzFyAej5BadfOqCPdTR0Gou0JKC98hAD+/1bFBfB1Ogs+dL/Fe9PNdj5yCnOPuO1EhVnu7v
1Ju3bf69XB/4YhJMkaNcnwsNZ/ehsYRyttMsfqdWbfQ11RN1IyERN8ePYRjC5chTnifjWgwTJLjH
WK5/Jl6KsIUMg97dD43ANBZtQN1/SLoBFe7aj+j8jCDrlQccsix0CDQsBNMITfB3uLcpHaiSzvwM
2hi93JAkVDwkWYJblNH2De5eqsyDx45cINmZoVmF7zR/mKXvstTCZy7XG/OEn5xS7/zRSr5lg9GN
u7ozVXmg4I6xLlT6WhxMu8VzJBRUvvbclKrtcWVOv8Ail+M7bGz0LRb62ioAXdX5ixI8Dezr6VHM
WDNBSPnQVIwQel45XoRfIuh4f7HXVgH6Mio9JhgKroLrYbpa780MJbtzaeDK2ZoifAMYFIFdK+rQ
y/n7wUCGzAIBlPjxHb8eTOsIH9Re+mcZd8kRaVUdXTyZPply6g73h7q5btldIMx4vKhl8mGLocBn
YKTuh/55jAZj1yORjca9dA6jOnVPtWNYJwUHYNwfLOvn/ZFv4gdGnktbv1EaBEGLfd2F1MAVp3cR
BSkAYhYjEtq4KQ17SsJov2PQeNAtrOxQxZ4OGAHk5/vjr20cmsxIVpFu0ilabJxem9DaaGv3bGY+
4n54uO0wZ0iP90dZm1+iMWzoQPvQWF7sG8rwU2f6ins27IriGfXg7iTxr/kSy8h5UJT+W9Xb9Y53
dyvNXNuxrk2jGaLv3HderKySu+EEm9+nyTEhlFwJDB27rjk4SZFt3IQrQyHUO58M8K5AGOap/iOD
RvOT2uG8X32nSp4yXc0es7K1j1XRGRuArZVVY6vSRZ97pOhlLYYa/YFWHmroF4AK9acSayQPfG+3
URhcWTUyZJh3hgnF4QYUYuGjMg4GpS3ROcmvQO/6U4ZxRnQoqt79Ommp4F4zs/CUJoW/sWPWvnAu
36GXAA33plFqJ4rjNERXlyJvzZMqWtHvVSNKuv39nTmv/+K5pUFKgmL+X/5hcf7cZkoys5uCy1QE
Aw5z0cOUdgc3aoYHcJNb3P2VGYU9baNeg2AVu3mxG0cxRoYeBtEFlH55kNJ2j0i5WwB3rfijKPXy
rDtp9bnpA31jc86p1uI70XOiRjnzwaguLb4TgKNLeRtjG2l1+Pih7XZqpEw+GKMQj3KqfqWV7m/V
R1cmd1YtRHMMBrwL0u/6RIyphYeBLeXF8q0CdxndUEhO8EqoPbt32uGAz1+KhWkU5+LBH7S6u6RV
GmV7hEaDfyScYaRoqT/9qJ0KbfTOiLLiQBkBQKLutkjk1nndeKJjm3q1oQQnzPUs4SHYZTpcY6b6
gtOVJi8VjnnFBcM6v/Fyu0GYIaKu/q+TjtUXS3Gjc1eg2DfLC0fPJT2izxbc3s9+oPa/IvRGci8o
Hdqv2MTrP1xFl18yMFDBwSLNCJ9NJF++NolpvG8oMz6jvo6D7zSpFp4HaGB+uL9fV9eRcw+5j04X
NJXrKS0xMWkRig8viL8k+td00hoNm0HkWrw6DTCB6Wd3vt0Qk6Ac7w+98lSBN2ZguJnWDNy8Hnqq
lQiERBpiRNXK5oQ9coCNXR0Y5nsMB6o3bPge1y58rsMua/UnukZ6tXFcb7tqghx33lOoX1DCW/ZI
Ik3Itkev/TLGSZO8kybP9lGG0A69OudawobMnqadAkP7e51qw9sBTLS61y3cvndaaXevUydiZeM+
vk3D+VnUTQW3P6kh8fD13FhD7wd1w1WZZ3XdoZFt1wUaqIWWe0OXGZqHln9knjStK5pdPZYmpo21
hd8dhlbaRgqxtk4QW0lVEZKj+rE4dUabBXqB6x5uWrG9x4FqOCC56z8jCK6B47bggCpZhqzUUO2x
u/F/3N8m86cubxoTjSJNp5J8m8D4Y4d0qJsGF+SUZ4OC0XzyCao/3B9l5bEFtwA+ErAEm3IZN41O
3DlW0DBKIN1TVmO3CGosOPbltHV1rg9F2W4ubNCdWwQvoNhq23cTnohEdw9NOxjvRKz1e5wny8N/
+SrQp3wWssXL1mwRtEQxcRBc4rRH+CtS8XTBk8JruzbZOknzz16uEx1mUP0zi//mOFe9DLMcitVZ
Zon1KIM2w9hamB+EgjHuEOXUHtRM7lR6D8dm0EDYCV9+uv+9q8cZTu3MnqHyzPt0fW5K2AsIjRLI
tNpof6FNHhEDl1XxUqsyro/Ym7bpaUiMcEYUcL29AaaXT/scwPaX3NBwcdYtFDs25mbtkp1VtqjA
AOCGY3P9q9QknWxukeDCPdR9B+ExILctA/Wj7Tf1I8V669zrPWST+7Pxux66WBJ6sGQiv3HbVPOu
x4XXhl47+e0FAD7QlhI85vfcMNNv+TCqX7ArLd93oy2z99il4TDpl2qresFoxSP1mIqk1G0a+/2A
XcnHiQYdNpMYhX6Df9Rlu2xqtQ8CMX6cNrOy7DxV9IqxAzmitXvHCkeqCkpRHbvc0N8UhsvDWvYF
nkVhG9uvQK2keRFl64BgR4bZ2SEdWn+FlJHJR4yi5b/Qijsyf2kXB1gniesNuGu1O+mGIX8eZfw+
HsvyXyWeXezyWuSgalCzxIQpDWOB9WHu19yMY/6tdrRcwzZkLKn4xCJ9S2qo5J9rx8wfe9+txWsw
DckhNeqpfiyxc/5RYuT2MwrC/t+NBbk9IlfrYVyvRxGMzpgIdmdvJt/0LrLR97fLHYLw08Nfj2RD
8IDOC69nxgdej9SOJE49cdAFn/rAMzvoAFnf2fssGsy394eaf/Rik1GGI4Igj6ckv0xTsrqktYug
+6XL3fyxmfwB/kqVbxyhlUuTvgK5EGiSWU50MXW239GiFUN8sUq//cfwkwgBTD86ZoByN8LM266H
oPzEMaXR74I0W2LmfEQcw9IM4kuvuOW3ulenr6NhJJ/UOqCdVjT9Cz4N6Tet7KLiIVLDHvh2L1ok
+w3H/3p/dleuDt5dZpa0Hk3MZWYW4gPSdiXxCeV67GMbvO0wlEcHmiLvwcxj/bNrSmtjSecXfbmk
CGNqsD1UxEqXNbjKlUpW5lp4KXECOOBqBJmU1upz0OI4DjQy+PgfPhKZDpUyJa275RZScxNnQL7y
EkcRNaYZB/EaaJnNH2Xkf0nZU/i0U4USGzfk2t51KIzbFP7JfJcrzV1IYdxhdhGaQ9ZHZA6KgCAj
39//vlvVF3YU+cosljyrDy7f4RHtg8bWR8iUGCEJtCOT7oNqSOAAjY9xoF0EeGKg8PejzHzkVrsC
gUmMxt3s0Kd4eTWNGmvHcurKjYVeO1Uz0hZUAJudaPz6mgj0pEurNiT617XkuVfs/tT7jvuUTDgC
3Z+DlakGhcE9wekBh7rcyDLscPwqyvCi4+zw1a50cWwmZdio664cF4QdWUqDywIqwuLegyhfuji0
BZdS58EZxLSPWn83qvG48xOMSFobwMn9D1uZQ6ikPLOU/GgRLa/afsio5zfQJTNcavaGhdulpQGo
t/Q03LjVV84l0ldAWkBzMeJyufRKjRVV9tGlGGvlsYud9hnxdMzwJFF/c8yUXN8S0VmpMJAUzq1P
KlDovywmtMgrfL00TogqZPWmJPJ+rW1nfKRhoV7CKGwfTQvD8x0ASaU9/P3MspCzyhhHB82S693Z
6ZNlp6pFGbEQ6cmwoy8YROZv9bL8eX+gtb05K9tQxuCpRJnpeqAx0VUQORzPnC7mC6i+b2rV9Rtp
1NogBP3/V9qnSrv4GuCqvZhmxxOtBr471H4dHkJhVOrp/sesHQEeAxd5GSQCbzaJYmL8FDZ8TNt0
ryVl6JOBdM/RaGSEHVevFruoGqh93x917RTM8sbEG+jLsEOvp9DKQreHAMRNohj+26roMefWQJxC
Zd0iiv++LRfPE2kGMD4uLpjRyxpzLENRB1YhLxkPg3/U27qMXwDgtL8qtKRegZ4OvWcPTWDsBfVG
G6OtsHlbBGn9qlpT+CWO0XfH6swvvtWhL36oQdC+ZrKpOy/NzAIHIbewt4Lx2+U36cvM0QSNUNO2
FlctRwi5uHSUl0Jg1Zy3vnagi1lsFA7WRpn7ZmhezuCr5dQ4bkuwi9nlxeqzaB9PyN+gKVL89cFk
GwuqNiy1RXqx2MpFGw5h05Tyok6WPIJRkacK06ZzUln9/v6+WvsgavxUGYmBuIYW+6qsnFiv+z6+
2Ipt7gtZF4cKX+6N9vjtmZlFFyiAA8yn2L7sBqZjg39mE8cXXMj03tObcmp2vhXYL37juySFxaBV
h841BnNrweYc7Hoz05EiLJj7RFBel7mhRTKFwXGUXnQcKedApNadXae31bAvAByGXqxNhvvbzS+v
T9RjLQTR1UH9Vki9/ZjJqej2fdzCMuQ1tWg2dXX6o0wbDXh6GQTQhAFEBU8uzoYYS6qK+5My5PBi
qkps7QqnN14MN4zel5rVpF6puxXitnkqMLhrNAmbqGkcC7dGHOf2Pcpf44nmGh7kkZzAhJgYRctd
NdRGhWuXljY4NCsCZ7I6NSK8rVXj0yRyA9CXi0ezF2M7H+E5XTmPTmbyj+/vlds7iKlEwgK0AZEy
3knXd1CM4Qc1AZ3nMWvik0RK4KDneJnnduJuXOZrG4ZK2Iwwg58EqvV6qAIDx14RA77uJS1xjBas
70ZSYVZqd9VrVZYQP7BB3TgLt88/30daB6COobXlFYK4lCbKhDBZn3TtoR5nf9IcVa1q0BWMFYYt
ybfbwh+MDBI6NNzVWb90Ppt/NKCqGquuzMzii+bkptxHSWj8iCvLRzY+V5LEw1TZPdqjm/UHjZTt
hx5g1rdxPm7jjxnGR7gDFQN5imV0VcYhmu5+R/xRxJm/6/wx+EAtWj7WY58+WY1ang29atU9rMet
rtjafiLdpM3BtKPFsrh74EpZo94zNrbF7i5WOxsPi97wTDQ6Nz5z7ZqbORQWeQiV+OVUJ0pJipOy
n3x1qg6DkxUPuZs2G/f2ygYiUp1L3TOTH2+a6wWVo5g4t1Zy0ZV0l2MqefKpv3tqOYxYz23F4rc6
K+Q72pxDE8PBDFvGBNgcJIqZt/El0Ft0S4IxsB5i9H0/OGFW+4f5Nhj2ZlC35gFnuhF2eJkoT13a
44sTRXKXKTCiHqxe6a2dH0buY6wG6QZH4re8yeL+pbI8d7B+q/TeNLICbjxAZbxlAZij0wT8BSQM
HQEA3w2Ou0+aRD3kULZF+xL4g4GvrS7wT4jaQn5QYXb9gmGcTo8W9jEQLdRm8ExZGXCfsSE5zAJF
8V7tImdgwtUiP0vqX8oFBK7sdo4zI819xLwGTO2tOrkoxCZ/ayM1p52EZdi/zKknWPjrVbeoZERj
yzJomSs/GKnheiI2iq0n9AZtP2e38zlFvBzQ+HIiJxwKeccBGrkO1kqXCHSm5uUW/TEMXJWseqQt
WwQ7pL1M7Z1Z5IayEwntC682BxTd9dlg0yuUsfd3sa1mr34wGb1X1xpp2wBriJJubeCQDK4293QA
VenRbVXu3DjIZLXDkdB5Qz4CS2y0CnXaIXEW/Ugao6UVOVnf03YS78187IWnNYMSeWodRvEh0QfH
wndUMet9LZ0oP2htaelQ8SH2UGWxh095JXAg73o8p/Pc7BsvjTT1a1lE/s+08K1nHHnBh6GuY31A
w0Z8B7nrWOcmcwv30c8mxGsKCp/+cUym7ks1hanicYnn3V4GeIge0hYrG5x4qA56ed8r1R5jF/cj
EZaSHCcoDOcxkeq/jp/ZPVYoVfM9LTvMoHJlxPBsQN9GelQ2Iu1NjNXOJw2jDxfzusgxiQtGsZXu
rlTHyGJYab6CIvvNKztaIRhnp3LPVT3oXk6tdB/j2LsL1HR4meuEz24d53TMmuxNqjQtML1y2tl2
uyWt8fvuXx5d0E6zdC04rpucg2qcSJN+RMIvSoVxcIMuLPZlXJfV8+QOJSdLD6PgMcE6OT6lDdHB
jiw1idCiHCr8zhu3d0/AtPzxKEQff65Tu0SFPGgy0zMpzTtPtE3G9qeqVVGz01OLsnfKdvmotmYt
IZZOYX+og6qTu0HpsJwuWqcrjnmT9N9TacvYs8nL8zeOM7lvrAnFmH0VWtXb2FTizxhtmgR30khS
/rOh5pc36TjulNruY0/RRf0lyic1Oaa22mj7YYxITKbQSPv3lkBxzRv9scou3djml76OMDjmxKnD
XmKP+6LConQgD7HPNh6qlcCH5GKG9nDMCQwWMVZXako8Dbl71lXIt6WeYjjckGPte409oCRYF4ZE
uhujrm06hkVHBWUyGkzL9pyPFV6AHpJzDhXEWGML9EafpIgXFi3drDaXOyet/V2D3flO1Yv+0db6
6iTqUd8I/FbikVlIBX2vmWOCzsf1ZWqHYxrT+uCH+IPY92UyPSMI1xzoRZnPTasORzRr7aNpbhWC
V4IRRJsw84FmSZt6eYvb4AZcUcybXXWzo1/HuNWW6JqoXSBO9+PolXIlDxU9QyohLPVNqWLIaLUa
GJCfnWRo3hnUE7Jd7PQjKhFiogdspcn0Lo46Q3p2qdLJjMTQRh/aXpm+Cr0qRInSqw1bNoh8Nftr
hBksGKIYINqzkfVNsWYIehrCoXt2lEoekiidLmJWi7s/B2v7fO6ccb/xet7gvPgXaToiUARrKlZo
bgGc/TAmbjW/Hq17GdrEhuhthtFWJKitRN2CL5xN20C/3iDoTPjqdlOGyhnv4Xo4CPxqiG5T1wS7
wr8yPMDGhQlYtxu/D2Y0/OQuat6zb2iuYoaiQQcORYMsouab5QPRJgKivl10/yACqtPMs2Pl6AwV
/fuYnPT9/Wlb//VzNku4jerOsk9DObnHJyxXzlhV9O/BkdLTNmNZAxLQUuNpFIF4sTDFPha5pj4O
fqCjbwgrEosoxXjuY1fuaqVTXlwxKMfJadXXYKz7B7Aoymdh1MMplEqysdYrYTF8VV40cmdgqMvs
v3XxPXdDIMfcI/IcT2l46gsj/RkPQ/IhShVtY5JWjjIgfIfkiurJbbkxTEqQ6A3j6VDkfkgrEOUu
79rqbcCjn/x9Ugyij+sHej2Kb8sEqvFD8vjQUs7j0MZ7SlDhPoj0+GEyJ/N4f/FXkhgBoxTLFUJB
kLaLfClPejdX8FrB4RNWtTbp7T4fzS0J/bXVmjHO7Gg+h3W7voH5QsKpMCNHkEBPinKSB4MS0Skg
ENqHOUK7979qbbV47aiCw2NcqadObVIVMTDMIbXavUlkdVCQZ/CCOv/7Iio3O4pVM3ABS5QlGMnw
fXuQwfxpOCA8ub2hvvaJA51AdtHGnl/9KoC6lO/INoEPXs+i1vS0WdsEd+Wii960Cmq8VC3rr6kW
bomBbQ21WLABDEo4BDHHS8+CI3LJlNZcK/oY+JF2+Pu14llAhXHGsoJtuP4qGwxgjzeKjyGjCkmr
HUW1S9K4fxhsLpH7Y628EJRF/i85iIyoPd/jf1RHlKrRYzAl7jlFcv9QG1P8jNlxvLfN6WvZhj+N
GgWo+0OuzOSfQzqLTK7PJjMBBuGeoY0UAt1wfXjNO3JJgtN6C0Kw9n3wdsGs/EY7L0MutFFpyI+5
f0YzMntWHF8+JmVtPGZWHR/NPuh5BCd7I7xa+0LkmcVcdaGutgS08g+npm59B/ammlyssKX2iiEx
Zkp9vnExrtwjsOyAkaKIR0S5vEdGmKFajXjROe+UZj8VaG71ooGSY0TRjlTd2tiba+Ph/UgJD/w4
/h+Lvdmii9F2WekibdjFx6jpp3/72vxiNI1+iazO3cjHV2aS7IxKD21QwtWlPkKkRSiTVTPWJAzl
E48DTPOoyU4tKfnGSVgdirX6/X7yoC225ZBHSZrCNrhw+fZPIjPHZ6o+1tvWgWt0/wSsALzQuaL6
6eLXREt92Q8wLRmIyfJ5Y8AMHocxVXbFkBn7AVzGSdHskURkQjTWCYvnShTNp7RPsp2uFcpjgOLj
Rl6y9uW0fa1ZV48XfdluESXj5y4+zhPaOIcxS0F5u6hgB1RqN1ApK8cR3Ql2zvzs8fzp19dNV3V+
b3eDcm5kPj7h9Rw8aJGiHitsng5Vbb4dlDz+en+255t5kWCDCuAdol1P/dReSEWgkSulPo3KOa4z
FP3GLHlHL6LaKMGtTuIfoyy+rFDT3OqcVjl3VhyRj0OY82K3jLwy6gAv3f+ktUwSfD4aOqzWrBOw
PIazHXYzUWKEYm9/Q24B7TR0d/adD0OAUNQVb0so3o+NP7iftDIx7F00CaBkpf/XqiJkFxAu5m4F
acZNLi0qkvdYEJoVoyovjWXLi4tG/8aRWZ3eWcBOhbt8m7EqamwHcVoEl1qYw8WRpfAcM2yeXTf9
D8065hRKAGESYJLl89uDKIzLEhCtM4RAMHU3e5Bd+np/BVcPAqovzNfsGLV8IhoRu5XjzwIplQgw
sB2rA5RLY6/EbbnrZFTv2iTcIJ6vzeHvixv4zuweMN/tf7z1gJO0wUbj92KMQU1tUM+hnTKbiS/T
jQ26OhQlLZ37jb8tk5Gc61PGAZvCgYG3G8ck3claTc++EtTH+zM5b/Xl8QbUgTc3BJJbYDcdtCpX
EZ87N9qEAU3rqGe7b5NjX2vxPkXT8gsJmPmxQfhk495cu1gQbyP4BMkyszmu57MfMEPrXS4WPyzc
U26kyd6O2nEDDLQ6CvXo3+E0AJLFqiVBqPWmw1EHeGydtQpPvETXt8SutbUNSeKIgNnMU4f1d/0x
dqvRbnUNH5dzc0KwTA9LULRNN2qeVcq+evDtSfykQUYjtZq0odhX9dhVp1RO5ly3GrrCoxPQuHvU
foDTznsj9HI5pf+q2VQhVhml+lYraG2bUUabyzxUUugJXf9oXZ/CAYKscs46dbxMTiV/uJkuDpY9
aP/hwGJTZdHFm9VglpUrbVQrUCeSgkaeOvsZRuVFltqe0Pnvjglqz16a51tivGuLguaLhvQIARBW
RNffB7LRDSsU5C6K33e7HOaGZ4RZd0hM5Z3ljNAVoGT9h6M7C0pj+cJde1OZQmERO3bUEC62Fhiv
SV5FO0Nk1Y/Rnr789clFSImiN6OQlS53dhpPWlHHwNyUTA8C2glG9SjwA3tGPcbNvAjR01erMYrp
BLR0K/FZOVazAB0gewf2wg1Ywo6bskeAJLiYA+BbT6vwm/HiFGXJ+x+5Og41MCphM85kWbkwct8K
y9oMLl2VFL3XmT2SSQhCfL8/zMotSFtsltZDGA6t1sUtEaaFPk5GRxFT4sVJs7k90BWNPPq9/qXS
4mbnBtAEI1lspftrH0hpkXgWaZW5HnS9R3WaXVaNS+25atPuPQ2tEroJrof3v28t4iEfnsXouOo5
g4sP9LO4RPUOymoYxha0lqisnT1khSH1lGKcKGP2WWEf0thNfQ9qChq5kKB6miWTaO2dqDJRbASz
a18OBA5B9Flo5KaYnTtDYMY57PvUUMfnmuoDjIBhKzpf/XISPJKFGQzK919PsCn7US0gq5xh4mgP
A5Xpi5NhNRVYUDyEVHTwoGnwDPpm8NCr7s5q45b7tnfKjWrL6i/hqIJunh2Wb2h2vdkqHYfWOUtl
THhcQyAM8MLNqNxn1mhbDygztV9VRS1HD+Hl2DoUWmZWRwHUwPESxerjjZ+08gC4oOmBrsy5KA/x
Ym6AVlajmfjnZIzksQKl8yTiQTvO4MH/sNpg0mhCE+0C2VtswHTK/c7tI/a5rYYHsynjgzKUWwSk
+f+yiGaQtp/tKzGJJTuc99wfMdowZr6oy1I5WwkIqrAsgocOFz0gQJWPmVn84/6xWps/kG9MHQpX
tEMXw7kk06ia2PRILCj+aoU0RJF1sad3idzgTa+8ZbOE9Qwzoq5OJnb9ZdQnShUPM+WsjJF/qkUd
K55hVcVTV0+mIBINNYF5cjh9uv+Jq+POtyKhCXqoy+w2xxSuSQqTVAkFxlPVKtXFscfg0Y8dzcPN
QFyGWmwFJreqfTPWb+4+0XnhjVvGhmEBvV2D1HzxCyUzDlGRO8YuwmIbxhjGePYOImd7aZ1gEF4s
wupHi7XuD8fGqcmDiunz0KuJoewhodjjQwNVI/FaWNCzxk41tgcnlP27cXIVsCdVAlJUi1rkZNGO
RK7PFAOd9XRKo2OTm/Vnv4CVuoPvW31RG5gnb2u3685NDgjqIS4q9Ow6rrBgIzxee5K4slAocTmY
N3K4thIWUVkUlJyVMB+8aEAgsRwL91jaMZXnFB37c+gmLv2fIjrdX/S1qxkIvQM/n+uZ/sT1ZpMm
JPJMK30Eo/Xo0JaiOaWRv4UiWDuseD/OapA8APTRrkfJU/rras/Tp5SxfDDVSgWnWlUnvzBbZFRE
slFX/P2zl7fDnwMuzlBVhLKFeIAGj41fSxXV6U7kU/ASDAAE+ZPrGaMS7iWAN0/3NWRWIjol96d2
9aMpAXJLUW+8UfArQhsdFXhpXBlF+TIobnWMpgDH6FKYXoDQ1F9f8fB3aCYQj6JAS/v8epKVso67
EM2Ys5p15Y5jhfIPrAQM0+RWEnR7VVwNpS92TR4DMHJjcqDCsbPvUzr1O3dsnR29O/Fc06dmjtMt
qaD591+vKR8FGGFu2dEsXd6LJRE23U3WdIh15tN3wUMCQjk4kS87hKrr/F0SUP1zlTrfp9KaNtbz
9glg/N/2JlSsaQAsnoCkNtGb0tvwgi5++BIOU/bktGUxnWPArVv2bKuDkT9ZwA6gwC0/tu7qXlcw
/L4kQSCfBTLlZ8X2h7cyb+KN93ptKLJCh/76HOYvS42DEYxGXEnArZZb7Jv/cXYeTXYizRr+RUTg
zZbDMU13y2skzYaQNN/gPRTm19+Hvhs1EIfo2cxmFF2HMllZma9J7MpTkCo4t6meHUS6vaGofxnI
MNnkIutmvtwUlRx2MGNxSZUeJ0XK/mk10XnWpI1f3nr6qIFRayAFQ0CbHfP6NGR9Lk1cO0CseXtK
LbeFoQ3hZTG/8CiSzOf7w+2kfIxHgRFQOdgPZf2uaNpkisPBjH00ve0vyIcFGHsGoJGlXDmLvp9A
oJnapU/CyQulOH2qqh4gUapoB2WQ7W1CqQXmAZUQAObyutVnZkMkKsEPCYYu+eCUhnPSTN6myBZY
J32cDDeuJbDfhTA+HszBkmCvT+ifQ69OCCJHmSH6KfXrWcZc0O3bqjPOspGmz7M9BLVbNXMsXErP
EIhzpdH83rTtyu+zQMbdNO47Zq/WjgLHzm2A8QiaF/iCcIQ3kgZjTxMLDUGQ1MUUeQV+pNdOmuNL
gkf4ycmz6lETbeJ1ArX0cW6ia1IO8n/Y+i/GJFQMnG11qtWVVpXYI37aGdYpKBr5h9IjzmfmiXaw
DtuL5wWpDo6aKxBxptXlJ+SwpoQEkSqt5m9IKRTyyUaNxpNa9O8KKgkHAWR3fklgSFbRssQWZHUd
aJGOVoUhRX6Q9NlFjRQqXPGUa+4iRotDSaCfjYa4VapK9N6oqdmKRfnv/u7b+2oyGcgwPLsWAdPX
B74FoVO0IWw5/L3sv+WmM9+LKS0uyGq0jzoZ3JHA2O6AzC+KqeCDNlQOS0mSIHOImwo+EL6Ry9mn
SUryR2uQoo8ZjiIHqdrepctDB7kFOLNE0FVEK6M+1Srcyv28R6nCGgZUbotRSd2iTyaetiLwmkTX
Pv2HaQXdseA/X8r8r6c1Csn8E+x0/Abb5h9jFXVuIUXJu8EIaNaG8VGVeu+Wp1Xzwo2B2rS+ZdW6
yeWusCPfqk3sJwakYpRc/JjMAIX5ABVJmC3paeK17BbZ9M/9j93byeh8oX0Js4R4vr6gDFFSpnfK
5TUi48Yd4bAzXhQFtaGr1JnzJRdK76OkbF1CVMafKZdpnwoxR9bD/R+yRMpVJKWUubDrMKwzoIC8
nnWzNsYoG/vQz+hnuxkCC5+rQZIP0uTdUXhlAuPGgnXDsreZYTuz6RVNca39Q2Xua40k4bf7n/KS
qqy/BRocUW/p9G+wdRp1j7ovYom8VJoNlzIRZcR4jrvnXq7wPZmoEPiyHVnfOblZCvZ1pA9YCNCl
btaD+XWlKJgbd3LYjK5SVBhiozBfFl4Kb7/z+kIA/hjLNJWOLnVtZxmWUh1BVCUpWKdGGXm2E+cK
T3FTr52TNET4HI9Ri21bH+vyLSHHKUk91e57mMvC8Cx7lB+VIK1+hl0fPJllZuceuQCK1PdndSf4
IC1CMVGlkLgtYw7wMLLCkACVSeFwGetOu0Rg6f9RkV79OKL6fxBd97YKmQsFRXQSFl736w3JVrEk
EXMwVHjpvqEGiA/1cGg/3P+sl+xkvVkW8CwoJV6Lm34Yej9SRBUs9PMsyWwXklz0E0sy/SvOsjU7
IQ9QM4SaFP5Ue0sZn6VJy29oFjXiNMN+bd9pU5laZzVf3iTQO8cfkWWCEKhsVbJvlpHZDaJCYvoO
yt/61Yikk6/KyIn3kPSuET6Y8/xzaQdTPLj0dOzuNqAo5pzLvmyhekBDtd1Zhtx7GUYkGm4owU6z
O+ll+Qi6zwndQSjp52KqVPNZjpK+ogzbh81VBSvxt8UfSf/tIvjpQGub0Dq3FSnSGb5MHX4+mMmd
rUv+iwGgBmxuE8ksdU7Leepg6MqT5oPeNt8NbVvc7o+ycyfRNyRgEq0ojq3jlHDiEgEA+i4VRuuP
TTXUj2YRt342p/k72IdfnTJQvt8fc+cRwbOIUAIuhHbiGpPdiapV85Ktj85CdRpzPX+o6QF7MEji
gwCwd8rY62hh8fKkTrUKw1z6SVbPgIamuvxdObZgTdPpM/rCzvsgdIr+7aca3g41g+UCpOm9ytym
wA4BleRABAJtgkC5QAYudSZRsAolrRlP0C3l5Ov9+dz5yEUmekmZeHBueoMKbcl66kXw0MWScp4H
9ZcV4cpkThXSjNWcHUSSneWjlcVcwhwlsK6r9LUVtxCU6E/0DUaV7hgu0Zt/beinMtaSgxXciVuA
Oancck++5Iav41aoa1Uo1wv+o6xRiJBL6wHM4JEx5c4ULs7ACxLCWcDc6wRYh4RdmbRXG5kmyqVW
qU58NgcnAgLtNHN5rpoyNL3767YzkS8IId6alGvBRrz+tCkRBt5GNFrrQa/RPJylS1phoZXy2D2Y
xZ2h6KsAhVi4EDRYVt+XtVMSIVoGYKUW5cXi+fosKg1H7zo7DFzqzpItaS6Pl0VcbFP6gAJqSuqs
Zb6F7nJxFoECHdOcZUO4hiHw2I55Rv5ueiv+G6cW7JV0RYwpNK1M/1+aJvUzEbeaPa2BuXyuUhWN
5zGM7Is+2cpfcHlszMqdSnUgXvVwhCRkxX8pQpX/0ewQ64ykTIbPtpXM8cHG3/sukiyVyj4lnU2p
VR97KgSjlPpV7DSeyfnyArusDiLy3igvtRWqHot5tPp6V+jcRMYY8gY39Dm7VQMSN442HdXC9kYB
1QgrjASV9GO5F/7ovkwhVp62JjAay6vuKYaXdWrL7sgd4WiUVTjsa4YZ1DbzYwMogTaa0UU1a/k/
bO4lHC28A1Kc9X0CPB8mO+QSH8MD6TRo1Ivov5UXHXDqQcK9/ODX2Q1YAYIEYrj/L271etpAjYxt
OyeprwRh3GBWj8xAYOb2J6GYeehpg2FdUP69aVYaHTzSt0eYLJ+y6Uvl0tgcYYe80JRHPfXnQi98
Ayl+V9PF5EdSPx08Xva+EtQiDSxrAdqucWFYKOUI36NKoeG1lF+jNmn7S2ONdnjKCgj0v1VLoFeg
51rgd+MEAfd+YNwdnz4zpGcyyY13edykA51oZrmrjOJRn4fwHfVT2bVbI7rl0Zi8g8YmX2CUtQcj
704yolZg+nk0bHjdnWp1MThxRp5lZT5VNKl/IfZvhK6tVkf7dns6UAXi+GGzwJCbPKgYqqxvUfL3
Y8jYLrTG6AlmXn+9P5nbDA/GABAk4hb8/q3LtVYM9HkLCNNI6hWo941G7qFD0Ja4KtTE1jrqgmeT
wstR02inpLqQFZB9Qb2O5HK9jxo5LPpWS3O/RILia1A243OWJaaMna9S/I46Q3zs2sLyUNjvH1NN
CtNTWmRlhlfikB49gPaWlrIdrGowNFsyfQiiOkFTI6O2WX2po9x6iIxI9WAdR1/ePuOAJRaU6JIH
rmWfQBmrXW9GuQ8yPUNb2JE/TlDWXSer2i+N0xcXCxTkQdN5p/KBwA7KT0sjABnB9RXfiprabR7m
fiHK6jKZIRoTijF+GKg0e72l/jPVvXNNmw5RxqwtztQ8jnrBexualWanUTdZ3i2vo2MsDQF6BVbq
NxTIr31ta6cEXO9BuN/9UlAJQElBomw7zngKhYocGKk/Ok32UQOW5riyOjqJmylVtKDMh+mp7MLo
bJtxXrpFZQ5fZzUojsDJ26xxAbSqdLIAXONxtMzHH5dooA7Q1ZUUgek2xsur0qzhV5VC+0Q6cwzP
hZL+l8NM94ygjJkUneal3vHHiE2PlnBPXrBQiPXqbHO5Pg4tTf9TOgRm7WLqJNJTo4rmzf7Yi6rG
HyOvvpXyt1IbbZL5dinN7/ShNv3RLpuDyvfeDuIi59tAgS7o59ffN1IgDfM6YGlbxyh8SIABOqdx
2Dve/TO6u3SAThB5Avy3EfWN5IHXhsMVF+hqfTG0f1Ci+qX2jnoqHKSb7w+2E4KJBsRBarDL03CV
0vWdPIZWqiV+Oqhq8oU+SfpNxTFDfZ+aVnDFCKF8kOV+vN0fducbofbR0iIuwAtel3w6fdLpUhto
vrf4bbli5nVwChJKYLGato9q0YuD6s+29ot4KcKQKNiiHbgRfAfWKaq4odZsFgPVdXeoB7V+sqVO
AhVrl+LTLKtCu9RFnEX/tihSdZd8CDv9y9s/HLDsIlxIeX+zuCgqqSlDx74NIPoZSmvpVWojgMmV
4VNk9UeiUDssF74bID161PDdN1whQUCkNYLyjK31hZtFQeWJeNKfGnvuro1lYh0SpUguTWp7wiun
OfVFiv9ZqPwgrRMHy76325Z7F3TVAt5a37qItPe6TmHHx8qSimbW61J+MVpn+gt1rtgTvd4+OJUS
vl16ELwzEFfwCwvQal37CFFxC9KcrlWIAZOnz0XmNfZFyYH7x+JJdM4HLbGKg2tvJ2CQpGJIs9QG
tg1pgEIgGIRDq0wOkG+pOuudM5dHXLCd3IFRUKlcJBQW1bzXYSly1NzhoYTgqSHFJ8gZzWVWpsCb
cvtI4nRvKIh6yy5asMlrnFoBoKW0ZkScnHmA/1R3Da5PaecEqDkL/ciYZS9EQFGCYEOBf0G0v/4w
LIXHvo2kxM/lsT8BSVYRL03smzPHv2ZwVW+PurzPKI8BRqI6sM5RwmQu9bhRE19t8/qBNrftYWve
PvBETM9JYLQHue/eZFKEW8rRvNg3iLgCEZFelRhPDG3kR0MwnztUdbwSeaHz/ZizO9SCzKRjv0M5
yZRxkmJk0n0pJympZkxm07FVvnX4MB3M4nbPQyhTl9o6Kp9EudVubNvQcZJqTH1U6ckveXme1Q46
5P0P2kmzGEaHjM4NslMzAoJvsvFVhkFg+KQ2SXpdnjPnygltaP2a/QH5sPpqIWnqSsqoe6beNAc3
5/ZCWX6DheMXL3tU91YZ5Zh0SAlNZJSG0bNhiOK3UUjTU8J6n4bKGQ2XeF66uH6hrTMlR1zo5e+/
fu8zPqh91GnZsZvyuNyFJgqDNvmI2jZ4uJvNY2q3zTmkv3fqQf64opqnj52Vxpf707+7yBxMSmja
ot6yWuROaXFjtXNmP4+684xs+rUtdO3Nu/alME63dAGawPZ4ff5hbRVxjYOlP0ZScCr5V6ehUSwv
bBvJvf9Be1OpIHFJP5TMdQPuXnj0ktNVDBV05W2wrO7SGWPlWvLswJsa5QsoyuFidK1xxNHaEUjh
M3lnq7zKYPysX2RtrXeYBLaJX4vC+jiWevI7xww0cZdOhLhSmsScI4uk+JnOW1XfnM6Kz1wEvWeO
bfylnSOwJog7vrmkw8+i7QLgiNR6g/MINSEKSTPIC0OznkBuJcGnGVnI1pOaBtDw/QXY21GwCoCP
o8MAwXC1o8awyqw0JRgGiGdrLvpY9pfa7tq3SwDyVRxWALELyWq9p2KLxvsclwmv/r4RlwRJx682
4sACvQ57fCy7nLc95OQsRJFQCw5eEC9+6Osji/IQerNANrdS+pYusqpzMLGf57lOP6l5N6JZpoVz
6CmL8uC3fKwEUk6FEqMtNiSDOnkaSDbNVRXE39zY1qsIXwT8mV0pBhnojUZrt7dsntvv3ahWUDL6
SqDnOAXmpcqnMb7JstACd570SDsIgNtrhab1wrngOcTeXdc2DVRv87JIE7+R1dzP03H0OtvIbt2s
He2P3YAPdpxjgpIOJbBVsFUDR6lbIRI/Akz1vhS6hlIZKlXnCX22c1zH47NtDMg5QXD7n91FIPIU
bJPevkvRMEKSDo4efaZVREq6uA8NAwFZcIbdu3EW0snKc+sg7u2dBXJUvOhMMp9NsQRJ4qjobGAL
eVqLB8NqpBuaYfZRgWBv9RgDIUwWDz2O1YzOwhYlcnN0VxvF9CI5Nk9tB2PTyULrgJW9zeQoQICM
Q+cLGPpGcYugPUBMGchy5qp7VhCIf8h0SpajUIQ3a/bk3V+n3d0CVpKuGXUuqjirllKfjmgvLk5M
2azJv1ADmsS5swqhP2aKVSheQzG8djPUBTPXKdLS+hD3hf1eTjsoTPd/y940o8m7lDlJiDYvD2q2
oWRPSLpHkIQ8W28CP0oc65LgUHfw2btD8Yanx8s52QBKdFAkkEGB9ZZgBYWn4G6tPA/ofJ0wb6Hv
e//D9haVdyWlUxZ0CxKJsEaRLSnlSdUZxWkE0vQYJmAPnDjQfwPCPIL37i4q+BCYRrx3kKRe3RFq
haI6JTecb4JBzVw0DrNHrdP16obO8ZyehpLqAepU4ZepiJL6XAVNeEvHSjuqz+zMM+LKS/EfPTOd
/Ot1YtIyKxjSG7zrhnk85cqMowxwq+QmiqE+uDJ2xyK48j6gFUud6/VYataz1HjR+MCb1ZvpJM3Z
seDTpQoklPsLuhN3aPVSb2IUWujr+Q2HRo+gEbN90Aq85nlbXQI5OOKj7N2B5DoYi1KN4Sp8WeY/
yoTaNELbhUDhm6i16i6ClONvfKWUvwE22e80pSix6hgCtXjsS1FxGeI9OP5Eaz1xzqi1V187Z5L7
s458/63E+Fj2hioZUsXVlAlbVEVHtfqU8PJuXMxN0gXAY1tnfaoy5+1HGwgMj2He3uiirDM3vSzo
MKNe7EumhiVvbStulofpLTUz4+Bo7xw2hiJ0cu2AQV2/NXIRa0Id4swv0Rd/VqS+s08NdKQfcS+N
F00PJuXgeO9tPDg1kIZIicF8L7vlj2WKuhm1jpzsGx3l6blvdftaS2GHaGLvHDwndrJvXDwAnZL/
gslcf1w1lbOA1kcXyA7jD1LhJA9zk5rllcnXn6HMWT59zRo7SniGB2u4t+l5xJDHgDIi918m/o/P
REsK6EbO2DE6HucJMOa5M+Lu4Av3JnNRxuJKJ1xy374epdSEEnRLN82p89p0gTUZaLRLyb/mrCcH
dYW9rbJAboDvUWTbIAHQ1EyQue8yfNrM5ByrUfU4SuGnShWlV1j2cKANtDccMIoldYcUwI55/WkD
4kPVAJzOL8pc91pum7/CHnqzpIv0mmvGUQNrbyopGZODoRlFY32VthhxajW6nmf+jC69l6pD4LEl
C6/QpLe3jPAJoBxE6RCO/wYDw3sFLRVQWr4ciOBRqUR9TsL8qKG8+0GIPdA0ASS1UTkEXt33uk2Z
q5tC6zRSm31XVo7uzujzfr0f4bfVVz4IKg4Ebmrum1JhKkrQUVWW+nbTzReJuEgPLLLfA53Nr23b
pg9ZHchvroIyKHIW5MvEyQ1CtwDBV9dhSiCpSZWNUBHcZdU/979sbxdCSqEuSaZF22v58j+PcY5l
ugpl1tdA8UJBb9zSqadLOInak5TiYB6PRlvtQb0uWq4FVLBFGRtPVZb/TOo0/dBx9E5VO6Xn+x+3
t0MAs5GrU+ZBa301nKNO8CqKMPUnAc+gB3JwkiLYp2HJCbg/1O6XAUoGqodC7CaFxId3RtCYzahL
knOJNTW7qW3YneIkls9NNIrL/fH2wi/7HjY7Yglb2p2mzo5V2BRenFTJLqTylR8sqsr3R9mbQHIn
xC24prc9rkrHytfpS0TgbOGcDWi454lK5S3s1eY/rBUdBl6otFtIEldrZVMyzgaTcBgmanwpgzjS
PGmcxzPizyI/GGxvtSwkdWnsUCXbFFvLcLaaUCMWSpEMSVGJhlNsIeQsz/TrrLI9QqDsxQ9QNyBT
IQ0CoFt+zx+nDNQJzJOCa2xy8uJrk3eti4BufImrVv6Kvsx8VmPpCLa6MyhJIjcML2FWb51lsQ/z
Jl3q5ExA65cZqslu1pndaTK78GRKOWbGfdN+v79ldkclRi7KUFzca5UmyVLhmFpz4rcFVocxL+hr
RovokjWR9YhMT3GZ51J5+z5dBDvpTWJ2QNFz9cKphDOLKmkYdGrTd30xR58SJU69XB31A7DYzpHg
3U8xDH4Rb4v1UqpWpDsiwJdwtCLFvgRmVr8PU5CTD6XJ0+bgabGzUYknC/YDVuSiovF644y4eWRa
FPAeTzPr7zqqg6vo6/ZqxIPUuvRah4NLZ2/5aELwRFvktTewYyZxLoTA4hFanHSKY7xEVD0Kb1qk
iksBPP6ky1hh398zy9leVfeW58DS1n1JiFbLp9Z2L0xs2v26UKoPljK+4xlrXmILX04rquPrFBbj
dcSs68v9gfcWkzF5HiB9t61LKUXTpwBPKMQh7JWc8OtB+jcfYDEJ0wz+w1ouoHXK/sTtTXlqUkkZ
UIePfc0so+6ERn7VniqtiiiGlVCqPtgFF/3BvbRzT3ABcq+j2A5aYZ314TmbLxkvdLil12I6RfZs
48F1sIB7o6AjxgOLjI8YvlrAxKyhRXXUvOvcqLx0WsqNlSgOovYO9IzzRsvPgvjDw2r9MUmYDRXS
2QD5FJKIk+Dd992pK+lDwzFMTimqFYXbFnVRuQpMIC8MdSPy5higiWxp3UGFYf/nLODUhTS9WKG9
PpyQE8ocBCPphQbWIxRlfirwz3hS5sL8hkt49b1ApxzvKCm/ZfTdvD6tu+dwRDXy/jbe/yVUVhc1
tx3KWOSMGSdX4UGdpUZzmkY9fjISKWZLm5njt0HYvWuURr9MpTG9R7lZfo4aPOVx0eneznMFpCE7
bAf6z2gerWYFa2BzLkpqvU0a/c7QnOHVlrQuoqvqdUik+j9sPbIuIj9hf4sTDrMWCIphklIqyfzJ
sOr0fQRU4eDs7gQKjcxfwdVhEctbF7AR3zCnEN10H/DZcG41+/fURt2FVLk6uF92YiGMf4IEx2ih
jC9H7c9UQQT2aBUyZPymrH7qUZmMD7ndZu9k2AuV20Z5AealxvSit0dTut7fSXujU/hF3hWtJgDr
q0QlnO2qzShX+BK1VxrAwG2Sui0vSjNGt7TWzWuD78BZJZAdrOPeDFOGpKdPIOZuXX7ZH9/dh6Ey
TVlOqVtOp3NiSbYXWUF6pVJVHsSRnf4z4AHgEVDxCYnrHYqSC1G4HUI/ndvOl+WuwUYkz095G45f
LDT83QK7tKsV4RXp0mR9O0uQB/hyCXDjEJjXrX5sIwbMu1niSaRnGCrzZe5meDZdG3us7MHE7tzo
REx+JtQDyrxrNAie5yUajE3wUCQOakySIZ5sHDROjdxMXkrf9hwNcvjl/j7aYQwuDEg0nUEP8Kxc
FytbMu8yzLgRZFxDxvMcWnSFzdnM8/Nclzi8CNBiqFdraanAGx7MT4nRRVDwDTMQp9GqlG+KEmJb
YNvDv/IQZbWnplgxnJo6l57SKggzeNYqArUN7lfWVcxj+DFWxk7HTairHoMynWUXWY4wuXRNW37X
m1KZrryl0sylCd/9pF1URxeaXc1fWNTGOouOYqo3ZU5s3wrDnGIvV8LyQwE9sPd6pCGz35THedyh
5TCf567Xw9tYl6HyTVW76Qv+s+0RUmLnOKIYCzWF9i6Tue66pkgmQnCMI9/Igvqa49RwET06eJlU
Jf9LKhoyU1BEkHFi+XZ/AXd2DXQECjiIFpB5rtuGUaDUTTHQ5FKrqPTxlYS9OUb9R6oe6GOIsEEQ
NT3Czu8czMWsDMGlRSJhoypbZ1jm9A7syLwPq7MzZ7KXIpf9rVa1DJWerLqOYSFOrQX+TIxl/+P+
N+9kMVQLFtNCYEwLeOJ1CCotkaTQQknQECJ/aGMrvsjZ3BwogeyNQqUFEB95DE4NqwBf5XhkOVO6
tNhEGbr4+AqvzIrxoLy4PwztiKUcAeN0nZK1M9dDBHrRGOYid/MpzH8WUXnkbLHzQEHbiIBNQHvJ
MF/PWbjo1LDzsXuMHOO5svEjiltNdVsEE7xymI/62bufRTKLfgykHTbJ6/G0AacopyCJLjqp8hO7
yz6PmTjqteyP4tAHdbiLN17oCPsbfchVT70PlX8vnGTjFKZZrL49rcDvGFgn9x1Z+Bq9YSXQ2EEi
IV406F3oCqXkvVVaLbTlQQLk/vb9zUhUi0BjL7jv13MXlYqa5DWYuazA/qypQGRHzaHQ4F7MgmUD
C5i0DFTKahSz6/uqBoHk66EmveM4WV6CuNvTbKctypaj5RFRipOijG8X2X6xpoJ3o6LEsSkhzZID
VywFNqrMNDCnUsaWbpb6j7AGv9+fyZ1khQ75ggqGk0Erc7ULh8jWxibPYz80K/GjNIqaL4vbLyNA
6YNF2ztgi9I+VGCaShvvzcQRmh13eDrj/0kfonH8Ts2yk1nMf3VR9+3+d+0OxppRD162/TpXgHBv
S1qqY/bdh92zY8SRm/eyfalw5z6PzMVBr2znnC2fZb6U8Clyr/ZKPOtqNmglEjV5Ml1IJKaHGS6p
d/+rdlaLUchnyd2g261Ty7jLhnFSRsy41Xh+P7a44Zh0A5/6djhCce5sfhOMDZklJ2ybbJky3kEY
oEQ+jRZH9xM5zRLPnPvmVtqSY+AtaCbXhk36l1PP5kHI3/tOoKOQNugp8S5d3V+FVuIbg8+QPw5Z
k3rBkCufg2RIKk+O1Olyf1L33pzgCUCm0OWkqLk+A1IWBoVZm4WfoWF4ViYt8FJ5zNzE6qSLsNTg
FivOFx6KeCAbhQMpWYk8u08PjuLOll3c2PB/4PqhVbj8/z/eDWjN10GTiNzP1DJ8KFDCOY1g1S9G
7pCkieQoR9lZ4YVEuAS4BWO0/mxVLiW9jq3CH7RRbpAWiaPv8iiprWcpwUTmEpvv2zSKvQlC4j/3
53znuADyAzoCVoX22vq6qO2ByzzQc7/NgfixwIHxIZSt7khDaSf5A5xG3gfwH+OSNYddzefOkGBp
+tkgQpSJBdRY7uNz0QLyq5H0PrVNm9/+w8dRcQTzg9Dp5uEbJhV6aI1S+Hogt4+53uQPzZDUB8/r
vU/jTQILljIceJ9lef/YLuBQ9SqVpsKnM2T8bsWs3gLFSn84VanBpgmRckJ7OD3CrO+t3NJSpjBi
AD5ek8qAqQBfDKKCqnjan9PGihHdVIcDuNhOAKDTA82AjhASDuv6WEDhG+pRVvqyVpWyC4xH+9Ek
bSmwpQwPTc12TgIFaU4etWkF45VV8K47MjQhBZyEwHT6m20N7TPdFvG9dZSo8CwN6OQJn91eAX85
jaVxvb9h9gDA/ACIULQueTCs3yh6oKTsGpsuzjxCTpl7PZVdcGLNzzZyEoz4aqOab4KwEblWGub/
aLjW/zVH7fir7lQ7obbchYorwbUODm7tnZXgxuYIKYC8diBX+MejIWjy00K0VOXQni6Wluk3Xj7y
wTTsBEBSEDrgL1FpQwiTgPCb1MAycrm68oy5FE+YI/ZYoy3W61CuD4LQ7rQTaQlCQD+2juSSkYWw
i0F+9E7QvWsT0/hA7l/bF9xWJ/sSj7I04x84prLXIvls+lpmNp9RW0XF3eqlRH6Y81S7gcFHzvL+
ltibdl47SzkQWhoG269Pt1RFQ6mM7IgyMfLfUjzBbZeQ+AgGQ387zJsZXy6AxUZwU/yVVDsbyTfQ
J9Dif41Ad57sphcXjeLD17d/FL0taCiUIInIqxtuhDEUxKqR+emUlt4kxzGvKwTmcnWyDt4jL0/c
VSeGTvkCNuURvk2hcdk0piiuc7/LguTvoWjmj92QzYE7pE76oAyOfjWpwJiunuRo79ilcR46yjdv
Pj4OgYUWm80DeYtVSZRCcpJSy/1aUwb9BLOwTz2wbguobVKbI5nQ7bZxKNaTQSzPvYXs93rblGkv
bDkCXW4tYbNMp+yvyTR/IvSqvfmSYyQ6lOSjEGE3xXHBrV4EiM/7Kg5ariEH80NdZkf4m+0lxyjo
MGk0SkhW1oGRMvmgCTumMYH+7lf2iXwjiUt/a+DtLFeOzP4sZDTmD1ZtG4mAg+HqROAD17epGaXc
2UmdjIgSzmb2GSVgFUZz2b4zJ70Or0KLFfVy/2hsr1VG5DFLTR5ewAaubJUNDzRDj/0hDnHaHrrc
kypLOYiwe9PJroBlseAgNmmXVhLsWtr1fltn4a0pS+U85b39LsZb7cJToPu8yHm+/SjStkco9+Xh
x39WmUoU81BRZl6zcVKobhpw9Ganj04UCqfPDcq2/w50Sx+UvskuiBCGbgVnvDhY0r0JJsoBRFq6
OSSFr09GZesDc0Izh0p6fg0iJ3gkeTkqg2zrfjQN4UVSqTJBKK/DNviOScH6IfErSZr66xTrzk3i
8v4Sqmj5XdROyDL89yj7BAA37k90UpsPb99JIAyptKrsJOLO6w9Fti/scjWCOxCI8EHTJMUbEMs9
qP3tnRCOJphN6lcG+dHrUXomue8wqPFVO5xPUz72H9JGRQ89DH8lGWCX+x+1F9cI5iY1LIDDG4Rc
gYoLzjzQB2SF4CY1moYrTWQ/dMiOHWyUvTOCi6OyIOSW59hqo4hc1dh+FtDuKKu83jGAmKNFCsPE
MqNFZbkLb3Mx9X/d/8IdkjZVEci7C0eZa3/95u0nqRrkkgd3aNRjcLIB2pzGMZCfQiCv/xp523Qn
OPPK1QjTyXF5K+rBuZ5n+z2eWxLtnSK0f9//TXtnZlnchYFLVrx+keYoINrNJCK/HWLtVxraxQdd
/AdD1+WapgoFxBII9fotKNkSTI2G1oBtdIFvDciwOKqYns1GPpLMf2mIvc4KWFgk8AiAtKs2eE7e
wkhOOQT2JI0zzFxRc3iq8yGf3FmrWzAaaYhNWmgh63VJuEK/4CaYh7+asIxgj6jtN2FW/Xu56/LG
68xaaFfbYstToutm052jUldcJBw1ejAjqNiL3TnGGcecqr1KvVydq9bWM8oJdfy905xhOmmtoA+g
jDPoLUeJS+s0g9fV3FGRWnEQ/XeWc5Hsol6KEtVWKBXRaXI9CQTFWDpflD4znzOE2Q+epTsnlUHY
w/h8EAvXETDUMrVLOy32IRd1Hn7h9ATUuX40xCAf3Jk7MQhwLpiQZSm3ryY1SqupXjAv+iAraMrP
w/uhU6Nna57Vn4U8ioPIsDve0utkn+4IeQmrQDLf4o6WMkQS49j8jg5ndhNUL9+j4Gsf3Jt7y4Uu
B+9C3lJbloRUOQJ1jAidukbu6c8p4xmGencwyt568T1oEVNp2xa563BW2hLmpT9OWfKo9GbllZKq
nKCGVQeP+iVyrg7fIhlOArBIh3NDvb4zSvQYcSEB4BA1xvQ7RWvy1NO/v4191p8qyU6eLJyiPnTJ
oWnVzkeimsh7aunKU85XX4+sdArNRQ1xMocykHFB1zN9F+dJ8yNLpO7v+0FzZ5cAUqKOAOOLKV2r
DJmNNiGtvNAJ5Cm+YONQdqdep2dcpK3UuE2hqwcPuJ2NgjEvryr6LhDs1gE01bS5GOMq9+dIKk+m
KLTr4jlzvv9de3MInYDyxFJ53jgUmZIBJ3GOc79pdSrcYRT7GPWaJ0BpR1Ide0ORQwHjJr+gVr7a
KOhe9Q5Go7mPDtf8E0fBMDjRkDO/x3D0/rn/WTvXPYIwgG4MuqVc+KuxBMFZTwwMU0t1yJ6VcZia
U5C36uc4UOPCHVWlRC21zA5i8f6wFNGwilPo8Sxr+kf1rl/YydUEjraxx6J3e8JK5YooM87RqEvG
qUG1zJ/kwTmy29ubW7owoD7BkZOlrr534pT8P41oGHvTi/EX/FJoOJ/mo6x+uj+1e0MtRVfq6gsb
cZ1JSamhjmlucRV0hYHiDALzrlXp2TkfNOAO9wfbCy7cN6Bwwd5sVScGLJKn3MSPQx4M81ubjQr6
tlprPZhZYzwkc6XdFNhDz0mR6Eek4L0PpcQMPYtJ1S1Ve72YOsjZSe/IKgwb2ktZ6/NZruP6Esd2
eHDW96LLn0Ot9k3WD1lYjQpdYztPLkVit5eB2+PfWYvxHKqj4O2tVhDQuAq+FP8WcsXrb9Oktq7i
AheCXhn+jXURPGVtfATW4p7hz6zuhuWiY7tQGqIWt4rQCKHEtBkATQVVZOhfcp43c+nClpfg5faq
fMnmuLXcIFDT/+PsvJYbVdq2fURUkcMuIMmSx/bk4B1qTSI0OTYc/Xcxf9VfY6EyNe+a7eUW0P30
E+7QB4jpWEOQoOBPuQyxBOuVsiwCRxuU+WQ3rl0Hc2yp73C5Mb44XRE7PsyarMVPoJBWqJp5Z7+d
F9H+FlCUMt91W+9jLKyyvPNs5CZOhtto8aFLyqrzFQS6L7mm4eruFSJSg6SU029bLV0cWCpX/arZ
paeHMSjJd+M4Re/FaC/dYSr0sg5tXSLg7mXx+EaRXtcfGy8zvrqlIsfQFEPcBGVuLEWYM6bxws5q
xsHHRFdRMBpdlkepG7V9rqcBrPukALkPPGiuP6yOwvJ9RKeNmBHZQjvpddtBf5wX+rQjknPBnFYi
D/pIcaQ/Wz0j+QXYIp6Ic1F2jxCOcBpucjevyS4q+b1AcBCFa3pLIFPKWH6WsRSfiFLO8tR5DnMp
H6x/bv1EbFIiBdFpybcua9LpXNSmdypGOCNnRZ+6+EA2r2WBIVQ3P0RqLuyDWsQmLhJmrBvEtdRQ
gsrI0scFvEAe4vXU/SJ6SPtez2WqH2JFacFFTVk5fspmipxwcc2ifLtUTfehzhr7AXm9uPAXe5Lt
29muk9rPW3v56lrC+zHZy3z0JB5W/pAi9HOnaHbrnEq1KVA4nMbxcRClLh6mbhonH/5p7IbUlRPp
fWGJOFyKEe6o8CZzuVPxxov9WOXWOyDT7+ShNg9mG9STjbNhTW+quxPqqBV+nNeNGba9l96X89QN
GH8L7ysaZJMb9LK0PjWe1ZW+A1jHfdCVabpYtTblKAvD+Q1ULhp5NybV3CD74BZmir1JV2h+78Gc
guhTT32Yg49qzppIbLy3uCwa3x3j/mdjIvPnR7liN9jVMXEOOlzk1fu6X6zPgxIlAMCsrAzyoURU
0RbMqP0ZlFv8dqSY7PzCtRvlcylb3Q5i6NUXpe6WD0aGyP3bEpvdxSdny0Y2pTePZ5k27adx7qze
N+ve+FI3+qIdEVq1q99YUupFoGOmsddAunFXUhfS/2OSR95xXRnXQsYw/iBiWENhvAWIG330Gs/9
UVCbf2g67Wcr63nnOtmE9JWAgQQUFyTJzkYpvRPu5DQwCLDTmdOgW7F2dapkh1mxvr9+cW1aRnT4
UWumJEUbk7WuLmRJW1+1Jqe42J2ef3OlV7yLjd4Gc+Rl/dcafc7TILqKkzfLz+B1s/rw+g/YPCoj
J+oo2o+kq4wSryK8zGS35FODbnTjVe9kImccGqOJsq0Vx/9lKbQzgHZzpVyjJLKxLGNPhQgYTfA1
izJeoCfU1lFXoj2bqvVXX18oZHOMDlGw2XIU0mQB7OiWzHubqfm5unX90AYmZf/+QKs2Ljfkqhl0
3VWMU7TdAPNTPRkjx7ZdZOYFrptZ/63yscvOprx1SVLwYnwK5G4FF7+8i82+NmavpIASMPXfeKkx
nUYGxPJkG5K0tfFSeTbHUjtUqib3TuGtbYLzNW0xps2AUK46fmUD+I4WEaewwzqy6M1W9XXWPZdK
3/+7Gi7yjOAC0OUFuraB05R2qvbJQh9V1+D8C50Q5fby1GFGsvNO/yBPX2yUFbrIVckbxbd2U9fo
tmJXSLIy0M7ybArXhun93Hrd98Us3V92YnJfqYUrdL9o2/JB2G3iPsxmbShhnyhufoxknn5To1Jl
ZDtR2L6+wzbffP152K3BRGA2utlhWHbOJnalxSWJ2jLAU517pFsmI8xr778xdoyD68o8iKJyj0C1
STVZmUoBdPkKIUWm8+Vuq7Q0meJmKChDInlQjLI45HU9nizhLG/01Jr3+iubHbYuSMW30nepGq4j
IdLDTdQkLFjianypZlVyrOr3UFLynSbVn0Bz/dFh0VKYMIikJbi+9b/KL1xvZhC6DpNIfYlGX59i
ENtSn6w4NI2+5V6MGrfyyVhWVmVTNkjazln7rIuseqdi4vRRt1JzDpcZRvzdOCCW7Zep1SV3htc4
n4qusyeMIGrxDFwg/5brEdilWfJ4h1GvtOUwNcbyo5QKYp/1GAFuQHBVy7HOa1v9M3t+6P2sW+T4
rk3o1B2cDlIpUzYY9j5pj01TDZTetyaOLelTDjhpgMNo5vlchWPvxxXuL4+ELfGhRQYq8rXZnb68
vjE3AZavBW+QnjUKePAj9ZevsCwTWyYlsvYpz3qwl6j/ZKWK+Fdc3boKXTDGmTBwNoFAdTLcr9S8
uKh5rxPnUuWhLZo9VcstBIxlmE8RvyhCttOhNMtyOwdTelmcKD3leTQdyHfUUKbZwPfXoiDJdfMp
SfsUlzlreU5ax3iamFuHr7/VTa6z/hDGgGR+kAhhQb18q/YUqXSymPunwpwPmBER7JWO2bRqyFC4
CnuS4LhzHG7FGJbjKJj4j26odZw0b1mBJ/RA4vJXbBXjOVNi1/GpL51jZFbmM/yw7CFClHuPcHfr
0KPnsyK7wR+QAb98YLZWzSGry4s9zNN9q+YjeLMIa7TR25P/vbkUIse0VFlto26TKTXl3gpdQoza
pcGpxDBVEAuQYnF3Ep0bn9FVGbCiykpTjn7/y6eiioiNGb2ey9x51Wk2RX2phWMfNEYNQd0k1b3q
ROXOojeej4YS6jDgJpkgXScjrdHYZOZLcUFqu382cKQ8pe3QD36qL84esk67cT3QL0MqiHb4DdNL
GmdUECObpqVs9NvR0s522xZ+1eWIE6az6gPXzw6tGNzfE6PCsE7B3Alb7e4ySDQnpVysM12wflWr
XPyoUffUjG5k1ox76QYh1KSCNby6wFblIE1K7pPUcoBPIfBYECwRqTti7VB9xAyo+7qAHz5KgUYU
ahv5fPf6ab75jtYxKUd2nThdxcjGBe7SUmpfFl3Y9+pgvcWgAmXOqYAphcPJTi5zaznmOjSDGVtu
pQ1ruykXJk7FpXY15ZNbdQgPWAXKo/WYHxZn7uXOgluUDW1I6C2YTYJR2g4tu7EuvbzowaxGdv0I
jig+FH2doLtkiewb3kTTMW/62gmM0ps/Rn02nuE6VTs50q2NT8sdij5V1NYfVJdK3hYmIJvC7tL7
AvYTur1j4/dKke7E55uvGOcs6jRyMcBjLw92katL44qpuLi53R+cOPVO6KXkd14dO/f90jrfXt9B
tx6N3r4JMA5ECs/4cj09kfU02QN82DjpnlnJWgKUl81P1ji25s7nvPVwbB8OHRMn9FavDsyA2XSM
hZVAawl3baGJ5aQ1enOqECYJBkcm/8PDUWXjiElLk127PvxfWViulcKJFpwSak7KaYnK96Mn5SHF
EvXzv7/Gv1dan/yvlUCVaPFCOnTpGTKHwMIEfS/6bvjH7jVMb30x6gmskVZCpHV95vUOFxhPoySc
u7ryK3B8D3nX4yoF++3T//BUK2aUbij8tutkYYb3ihkv6KhMLftL6nDYw8olvk3YsCk7pe66065S
5hWybTA1+KN3dvUKBa0ylS5RdhmSeAgm15jvk9pddlKRW29vFdYkNbduFH5TZ6dmDxwWnerF+JQt
iTjI3lqO9dLttXhuPRAFDuUGldU6G3y5J8bco5/UMKjr4hxVItrJF8A7ewi2G7kVG4HklWuAaff1
EAQDbjuTDW5jEDbRRVW7xDfduTtbo50cEpf2bNqM3YmEcC9U3XqVZOhQOMABbvnkhZ2DKuBSQ5Yr
S+FrqPMdXSgR5FJUx9c34s1XyQ0HSoSB7Ya60NkSk6nEzi+k17Cd5x5NzdHZAzfevG3IpmB8URMz
H7y6TtHXTmTnrCVH5A2HrMsWGqVq8mE2luxIcplnPvpI/cEQC526aegwLHaqHW7KFjXMnbeyUqAv
cPFtMtZoQM+T4ifHS7zX40OmR7akl56ZxzFDigBQiVvAClYg2vtV6bXDqaoKFI2FwLGVarsofKAE
w5mce6/pdWuzEXP4ZfRMtmDtdoyzMtIZApTApe8nu2GIYTvK2yKtvk+RVP/zEGt7Hhk57NwctzYA
oYHigTptS+/VI9dWDK/OL1Id7Qenn9IvSJXsSVPdyqq55QHvwFfDyOPq+2NGoZeiLoqLkzrxj2KQ
8VdP6Wdfk5DcgRBJ35Niz9391jHikVZNnhUQeh1kexMLHbdHzskqLPWh0Oai9iPP6U0fSJb+/fWD
dOsDrgpwOIO49LuvEdJ227mLWrAYPwZKrZFO9Qm9iIj8uE3ME5pAyaNs1CmkO93tlNprAL8K8CtW
mfoSkjsdH+1lPEzqPEaUk3jIQMl832jKTyFz7zdWXAk18DC2O6PMG3vmxXpXX7NNIn301hF4n2tj
7pd6P3/3Fj0LX3+lN5eBCw2PhJRmk4MT/qE3JoaAv18pD0oDX5kh7k4mcys0IcCwMimBfpgbrXS+
psrcEhuzMdHH8Q6hIVpJ2LXboZ3mthYqtp1qvlUOtu4nbd+WPi47aR4W+I398zgawSrkWwH4Un5y
UK5uatURLcGPnLGpimfDErgIu4MdgDqt/v22xtoECwRiMq4g16MDNTJbI+sRmhyGovrcVy5dq7KC
HZjP9v+QGawfEUHLdVCxAfCODPeNIacR56Iz8aF2hPWUZHUUOnJ0dsq2W+2gtSlIqKEpwcm/Sg2w
ASkVu0NVzerMAe7JrA+/C1FX31u1qd/ITIuOWt41kPjxUDtAoRzPulEOmo+XnbGzf2/EH3YUbr0g
z1Ch8LyXx3Lu2tpVNJJk3U7iL0M7a4E1Ve0lz+P58PpReX0pgFIvl6qwOR4XD5hUMkdpUA1DEyJa
VTwqBoXz60vdCOXwBlAypA/jrfibl0t1BmbA3ZqQJ0IDs+TAT5BJlp492YtTgzL63ZzsYSe2kQDk
EnBB9isFHDf4yzWlnjZ9Vra00mWEA1sUWx+pG9U9TeBtHGUZNiMNoDUvvy7ZjCR2rMWjlziO7nxI
49R46CalDCOltN+kXbcnJHBrPR1pQyjBbFo6si8fSxdNZSwabZ80qTW/q7XoQZ8S8agbow1+CeOc
1z/drdcI4xOgBkPZtQf8cr3Sll7fNfBUu2h0PgyKJh57VWt2VtnuRUyiMJ5gJGmQ0VyXUalJLW8j
inCZSP1/oJkbHcWQyAdDFTtCcds7l5UoQFf2NtXNdR0gTOZZcwJ8DkpJ/WPxcE0KnF61Tm4kGQqg
W3q2LGavqYth5M4xuPUuWXOlflDx4Evx8l2C44BtbACqq7BVOndSam9SWe8hSW/tkL9W0a++mBkl
STHrJTvS6tW3sT6LY53M89HWhm8KwOfT6xvk1nL4K67mBWSEGwRkNpCYI3SL1PFc90E5KU7mY2AR
36f20J06/p8d/bJbX5C5KBmvBtxsM8G2O0OLJliJl1ZrpG8nDhAbNBSQ+pPRBwXsNk3JMfuGsbu3
F8f+WP69zJroOYGLYv+sRf+mvgPPP1BQFZcpm3uwIQ4ZlN/jBq4FI/ORj3UjNKKoChLFiIaLkIPy
BtQ+RlaYQX4hn7P/Q2JVtL4ri6xAqCoad/b3llkAKZdhKieWlHK1IHi5yVxdWBPDBgh+YEHex6IS
x6kdo49oGI1v8Ixe7oB4YWKdYynSFK7qo9lsBPHYuQ955SQ7B/vPnr5+YwB6+EUUxUTjq59jqaCh
0n6EbQuhv/QHu4jaIBOGeZmKyW39IbHKNMT8sJiPylTVVehKFED9VDNyNwDWZBa+G7W2GwDmxXk6
1vokfZtlbecE/ZjhR+YUC9irNHHp8Mu+1dWdR1hP5fUTcCeTgxASgI2uB+CvblLSuEmVenZx8aj9
DiZNpOOAwhCcULd90CPUfbwcobi5nko0WNs9Ldsb58vCYBN9/hUgu6lIMOH18EvXy4s7tsrTpI79
UbNy69RWsxfQE9qTe7yR3HKYDdQXKUzopF9HSA6XUsYxBi9N5qnnGZ++oLGML6b0qiaw5mXBJqmu
QCBA1h4fm8YqPsODkv/61kHocspWkR4UMDb3alXa+MQzzTzjJPu1ac3iLfR3ex27Wndt3RZPxtKC
AlOXfMVjWefXg9omYWE+tVKEoeSuGvHXwxUezMYqRNpnT4ELUoEbe2J2ND4wepDHQsfilObpHvn6
T/R4sdMQzF4BtFxQDlRE66omk663uJmaeWfPRHbwjaHbkFS6SZji3rSk9xm5aReRp3xIfbt1m7fj
UKu2j2t9loQCWa8nenmqchd5M5PDJRLxh5LN+6ja6KIuZrfckz3oe/XHZn/yoxElQGyZzi6iW2u4
/ut40KiWMq8U9zw2yZcMg7mT6cTi2EH1D/rObHay1hvLkRfbEE4Bv285PZgCdtFqmHpGrVG+j5yu
C5gQ4/89x8p3t2k//utGgIwKOIGm2irceb0RXCdWRxP/13NllAYDLRENb4xR/6rkkfm2QLTyDiRo
v3OlbrIhHDnwncXzlc6tSc/y5SuVRd2M1EbeGbDRfHbNxg3MGXXBaULc8PXn26QkLEWbDpYdw0SA
RlfBbRwqGUedZMvZ6PiFLupy8Z0JBuTn6+tsPxtUBWhCKxmEF3qtCDdanCZ6Vc65mXI3zMxcOTsD
8J5oSdNjXzfazjbZBG30qfhsCCoxU6aderUre31ym0Lv3LM1xO07T1T9XQOg4i626uqiSW/0Faeq
Hl2J1vlsFHvt8238QKaDYgctOvraG3BLY+aeuvSacy4MNXpC2iH/xthyYFWrtJ4RNuRS9pwmDl9/
y9uNw7LIcXFZkCBtkvWh7VGNh2NxThxlOQnwxQHyot4RLfFsZ+Pc+KAQNEnCaB4x+rjeOHERozpo
jArHXv0EQFs/T6nqHLHjLsOxlvnn15/sxnKr+QdyPcDFOflXaQRqhUW16qKfM7udCh+6V/dtckX6
KKsCIf5p/mc8FOgImHN8RMb660T35RmcOwh0dAK8szuV7gelqVU/Q/PxK7Bzpjta+/v157uxYVbB
ybX0J6yxb14uN+D3R62qeedoregmuLaPsxi0J0NxGr/1tOG8qMZwfH3RTSa9PiNCBUx6Vrb2daoI
DQV4ytJ6574wvfgU43RW+16xwj4WUEbijIij8mzlpfZfVbT9nlPxNvawPPCMVdVtDUNX3xQt1mGy
bUJ5y0MfZ9cQdxEPudO1urUKfx15Vu5xDuO6s/66n9zMMIaod71z0zbmlwYN0UuVxv/cd7TYLAx8
LEAtcPuv26lF3MnYUyDPOmlJG17p9MNQi71s+sb5frHK1RtzW9OM6fMjqjZ73aHxanDDkaH6dB32
rvUbrw2cMHuSO4Gvcx2w44ptb8Yo6jr90oTaMOtnY3CjnYB1cxU+DVBvnf73NfdLJrU3KWT0zGeL
5axJAVY+Xv7Zt5CPw7TKYY4DsYIL4eUW0GJNK5oWsUcjKz8vfZSfilZLg8axp52sleYvf+tlDkee
vmIy0L4jLl5DBvSimXSZYpncTa7z5FRN/HVEv+JJW9Qk8wdDIDGUlqkp/akqEFkDF6Lnn8vRglIf
jYMNEjJJwPWaU3qHoAeOCyZNyadEybPfQo/hgHCkgfuuTDLxkNqoh4VJNqg/1CqxBx+qhv7e6R1A
oiVtPZwls9F8SNwin/3CpP/sC1JaTJwV/D0cULdp4PXpqB9zrW/0jyTlhepbaPCMB+THHRLNvFCz
sGpwCQwwfmXWNTuV/dZeRKlS8yhOflAmk5vNGzT3p+kKtYa9EHPfiFaab915oDbq4sVb/GRqlvmR
JNe6t7oWxchRuup/lfSy30liOO+g+MZROCnozfs2zie/zDYv3+c5knOnkuj/hEZSVIWT7YC/VAdF
GMGI68uXTCmr524cCi+YLKtww3ysowkHTCf5KFyYNWEP/e5gRO403EWDtB9whC/Hd/biGh9qy5MU
4l1kfM16iBj0640VuJMI5TANhox9GzFG5Si0tHlTyKlLg0ko4jlFtSq9K9H+kr7Taa13xBw7KQPX
UxpApCmKD5BgJJpjg241T5icaU0YyV6vAzMvGvO8dCg7IeqUfakQh2+wYUzguSjpMjS+1fWu7dsi
GZUQWpkzBFnFf76rWPUTysWKCJsIxnBok7upfClboQ3Rcws/zi1AKAZGs3HvFI5sHxS9mLt3XWyo
v8pq0YxANEgv+GPTLM1bPRLilNkVFhsxjSvFB/DS/qj52GMwLSLKgqYrIY6YrqzeLY6cHN/KvKa9
U3S9+Y0cQZ6cW5bke+gwanwrdTPvrZ3Vuvo0jjb9GaqT7g0BFx0F4HA1kCwnd/7DISURMKXGInsf
QS6tdgQrtqdwHfWvTETC8lYWI3IBRpkoKZ+53a1vYxz1n7laxvD1+3OzCuRDkFcYLJE/b+E6dbIo
TMKxTMMeSDxmqEg9O6nl7aSyN1chgJHOMecB4f8yehWjUCJHscVlJP4Cl2mHC5Ce/O4fn4UYSX+B
gTtoIEafV/mOnTaaCicvvcx9PN1rRhcdLLtsd+rqWxeYy21MqUh+uiH3zFxeEnMXxGGGKQ0hRS2M
74csbKNpz2no1lK0DejXrEpvTMlfvjacDZEfTXMk4RcFEyUKNrAlqThRPHY7VPcbS5GZwgGnwXVj
vKHqXTVZWaOco6w3gqxpi2Pd2PEbox+9PcDR+rWv7hfISlgGcCVjeHp9v/SWjZkcSHCMMczhYM+q
OFiVlf+nFHH+ZsIMsd1J9Dfbj5SJljXfihUZTF1lpjl8Yb0ay+i8OJ0MC2wqwobAtNe2vLnMOhpa
Zfy3Cl49EOscz1jSNBLQMG8GL/BaLNxdFEJ8e9LNH9bYijt7LoywsOPqfmzm7xzOPIwXu7yban0I
+rYad47Fjbyc5jUydZQcIBGus0cGS/jYLLF77uwa/4LYS4D3N+qhd9zq2Zxt60QauwewubGfWBRg
+Oqdu6XHRoTwJQeNfR5oNYcRAiLHcYnBBgyKsxMot9uJTvY6DaGXviqYr5/lr+x4Xly0Ba1aP2tx
nA9+Esso/dyq8KenMunS/6op2hOG2D4d24nRPAMDZq40+F4uGZcQcmU3audUTm7YIp55iHRA71nZ
7AVoUO3Xx4VFqKj4tz7kBkRSo+k8uw2Dpcwc3eaAbbR91NU4soM+QbnBn2Xt/BYljuxHkfeZ66tm
4bhHo4rqLEDS3/mkM9OLQzqAaRTKKYZYCmBIcs9WTuULQ++aMBnwMseOttKfUjj2EnPlijQPjWBT
HJVust56La7Dp7yc++cc3PYvLRPFZ8ubY/3k0aL3zmqMpcAbg5BlBgUTaS5UT+o/7b61uiM2GtNX
B4XA+a5GGsg5RLQDv5U4AKWQl/NuOfZGnh8XbRoZCbaV5ZxX6nh91LxsdkN7RBHkXhk6UpUYxR0z
tMw89QJVmQbUKrCCiQ5JJcELa6SIzwXM4QqrjKLJfB0GgRWmrtLrfmt67Yeug/VMquGCaUDhz9GC
KhroMKANbzhIgI9t4iuyryJf8exZ9808Fto3WVR2BRK+y2GrCCP7bqVtGgVkAeJHzEjMPJap531V
ahciixeX+X2neVF7asl0qiA37S45DpDuv4tCi/LjYMn+vSbqIcP8IK2kX8JMy/3KGIw307JMy71R
e0n84AnFHYMIUNdXa0ptktnEQYO68MRyn6jzlIcumi59MKotBubmEFU/e0xp8fSr0AkMtTQSCmRt
o37jerkYA1RmZtPPZGz8WvKieBZ9b9xjsFJNBz2PZec7ThY3d5no1DucN9XeH7wCIMhUKj91G/1D
V2ut53nylDsx6vn3oe2ar22JRQMEiPcI6FRDlJp3eWR4H2ZhzNmhi6shPazREPqyXWSlnyzZ+IuP
3jxkxrBob1H6t+2Dq49D/g4LLJxMRyiQbdjoyvxxTCWUoyIfx5OSzalxMKOiR5yhTr0ntJ6UBhL6
lDJIsZf+ULh6lpzLwYiqgJSnfs5zmNG+mbZWf+y8RRV3jh2ZvypZe01I6agAbUvIfMJ8WKCxSmFF
x0aN6zLQe3NIw7IbYraAqsh29idNdu8juPyrAXhlNG/UmOrB78vOcsJJjQzh4zkI81wuSn9nj/ni
3TGfQL1R4gL71CiJyWmwp/dLFXkPXWWqH+aEAeddHfd56hejnX9iEJfPfE0zbg9N77rxqXOM7hlu
C+yuGk7j+F+sL5MWFl6jUX6I2WpOSQo7oEi7VvhL31RJkGhuPYVuPRZ3MtXqNiQI6+97LbGWR0+R
3be2sr3vDqYEyj2W8Gp/nyQxNYYSp9X9lNiJe4j7bALzI41c82FE9E+tMHIIjXDJldOsIKsFyTjy
PuG8JqcPaErxKvWMHc75JMg/VaQQ/QcUQdPu3aKXXRwMOQXuha+ig6tf+i8RcmXWySyX+mNdtc0S
vp4Nbq49MtsVUsS8DgzOJht0C+S6oZkx9W/SQMJ5RJF1MA952kLQXzr7MFb/TKJZlySaADdetbqu
GWZOxYAQIANY+2Kajn2KV0bdtUlIk6I9O4uThqOZzTv1+ibrWBcFYriqdjLdu04Sy7r6o0wNM1B2
0edBF+Y7irs9IbLNjfdnldWjF7wGPb6rG2/UjBR/4xjehGyKgImoFsDDb94PZrWn+rVmtS/Swz9L
0WVdhb+Qebq6zyl3aIajpXzhWhlTfxpqHE9aAX4RpYXI7zEHAuBU5UdhpPHX/2HT/JlbMRynBXK1
dpXSy+sGcFQ4aDlBV/cOTXZTHnKnR1lBpkIJuAjU59dXvfFyATAypmRmQtPlGr1VFAmiG9MqhVGn
7pscp2y/cZTsGRXUva7+raUYlPAB8STiY1613+D/9qVcX+6ymCIYZ+S2NaMowwFfin/tWtILRgoV
EQRyzu3cyXCjzpQ5Thd6qT2lZL73LeoLO0n3JvkjOQLTsx46D73Pbc0HMLlc1dsQXYOtFavZeHAt
BjJpU5q+Rym/U0tsXyBdZnXVP2CcTkv2qpaY1AS7+R6afpyxI3pFNe5RX12CGLrzzgu88WxrrczL
I7XdSio7Y6RAi8Xkroib4q4RpTi0ed+fmkqtAxRKdoe3xubk8WwELipoik0wyy/TWiAWlt2nk7iY
fZrPYYPAo4JdtZG/K5RsaX/pmiA3Sgx9YjYrkvltKbF+GpNZ0/x5ztC/sdhcd4OzWjW/fkS2UY4Q
DmOLs7mqI18HhchMijEx8RNWcrfDzUqL3nXRMLz/X1YBJs8HZvp2LerjGS3tEOHS+Rz0OlQQ234k
Yxl/vr7KdgtxMFbw1qoXxvzpKshYPWw3bg+UHrokwjoxin2EvZOP/SDbHez/raUwSSSQ0tdHu+tq
qUhgWiDgT1yiXs8eZplb76JimaTfCzmlO0dj+41Wr1R6PIyZQaFeo0ygwhpePCF3qttCDSYjSY+G
1u7xU248EvfPKn3GTYT48FVTZLbFUtHKz7DVVZ5FVxahVAr9jBDptLMbtithT7rCIpnBIrdw3dkf
h8Ya6hLZONOqljdRM//MnRnX9tT4Z7fsdcdB813vb2ZY1yN6M5uWDp1SgV47TOKxpEMLoU3x9aTe
w8ZspsrrUjwMzThgyRtQSg+wS0UTmtu1QqQxHlrnmwft9Jgjtfmlqmz7E488nus0hoGrgEXbqda3
bJT1B4BapFfHVBsf35dBZhwdq6pqbqC5dxp5KsrU9nyjUb364NRRGfkGwzrnXYvl4i+3rzUR9h4j
B/w9I3QKcuEibNMntuPHmmL9M7mbH8eABdAOAWDrhIHilWd0Fo1KM860S73Y5omuvHKqcPnciWi3
8lPaIzqTWZTY2NAv3wPyTjNpHR8C+10IvoWWP9qlLfxpAgfiJxGjgKpb9nAZtz4/qFHgJ+vQdEMx
7rEMQHMd7XzM0q0DWgtE8qmxTwb1+KlnNPcJ4eslEFNy0pI976bthUZKh80ILTKwxpsg7hgTxn81
eU6jWNUnjNMUP0bP0o8KQwgfCx11p6t56x0DaYbgBQaF/t/6Nv5qDWFeqEZKD8lBWlb0eUxiJcA2
J/JFPxUPQ50ta9+j3knIt2GDp/z/i5LQvVwUhj4hMktJsdArP1mIhN9PzUonb3bl0W9EXHAPYCTX
wAuR+GoPAQRuBhd672WUOs0QertPaiT2LpH1r1wn5KuhxqrYuYpprp/1r7doJANk6YgHYkqmv8ft
tjh2o1UGCGiZml/Jwj5lyfRV0bq9ucGN3YpYEWAbbklwspuCqgFO2cxzfGmEPn6Pkb9aWK/VGO7r
gHZ9hMO85l1dOs4PYy7V9h4d02wPHXzjJevQU+iNrw60G4ULbTQa+NNljBG4PQPeTOKjqVR75Mcb
q8BHWdFFBCBtk1f2SyXJdOn1Z8gU3HuTTKzAyWp3b3feXIc2IuJB3moYcLVlgGXI3kbgDsp0quGp
m8dPObTAnTNwY8uAesSZiB6/vc5kXm4ZzRW2PhWKctaHogwY1Hp4e2sLPaNGf3TrTA8ShOXfxsDH
/j3joTq0/9BuwGNcX9q6lahjisLxJY0j9OosJTogz+6GQ7wkO9HlxqukJcthR4EEe9dr7ElsjJNO
8MY3F/WCt+3kaP/BkMt2VrkRw+hi8BNZ6g9D++WrXNImHZQhii+Vi6nkQWti/ZclbA/JH5m37hHW
Si3PVUyts1Nb3Qhk/4+SxZwLnNQ1AC0vx7ZydaAa/US3zEtEG6bzUoeyVJLzP6fE5MEuwQVxWUBE
VyFm0ro0B8yGlnyd4nlK/VACVIzTIyZH+v/wWFwI61AN7Nemny5Ggd555MRIGsYD9ip5Yt/NEFEZ
K6fltOfSeeslMnShnAKIDPN93UR/Bc+ptbxWSbv0IhoudweRpnBqIit0U2Vv0HNrP65FKYA9h4z1
ukfj6lrv5vpCLVxG8QPtxfmkGNPv17/UFluNDTxoZjIWkDUMj64eqPJaa7LJ2i5UR/UhM0T7Dtko
/NfbyTjIrG9CZr1YkWaKfYjSyUKec/5nNAy/YVVHQNQNDR6i88uXmqTOkKkRmfmkFs05NxrtZExI
qjdxN+/sllsvldO9CvJpXACbnamknpqVKKqKPOnvXJnNJyncdIdaevOtQkYGQsYsCwmXqyeiocgE
FBrBRa01PUwq3TlWS7H4Dlz4YFCHPJxQFQsqlGj8dh6Kd01k/jODaX2rUEJA3KPdtsFDpvM85rFa
p/Bpq+qY0gABdVlNPsiXfOet3joV1PHETkjxoK+vznuCFXY9dC2m7jLGM2yYHb+Vsn2eu12Ew82l
oHqDm6O22mQvjWMkpgXR/ALzPjv8H2fntSO3kYXhJyLAHG5JdpRGMxpF64aQLJk5F+PT70ddqdlE
E9o1sFisbVVXscIJf1CRRvO1MYYMHWt/jV1FYgWkJYeD4gEElVX9ZFEY05xMySHad80HgDPWZ9RJ
UExwzMjcSU6XFVoFZQucguHooSOmsXphJU63pRfoukiZ6I+yLHfuvPCw1SaRTnJR2T8en/uNZWQ8
hvsNRLs79rLUJaEqI5zTVXMeoUCsirca6dgLmK1gZ3dsPHkoyCxDLejxO5Zur1cDxIWF90ibPPEN
Yj0fmQSnQD0hzfk/9DQ5oXJrfXg8x42oBZIKLwJ4GNir6/qXbJRahYIskbtazodGrWLuNzl71vpW
Rug2aWlMdfJzkeXD30ctFDJRcIW1slRqVudhzHOJU2KggyCG0TfCKPIxSMwOY75rErx11bBH8UJc
FBrJHlZXTWtOyHllWIvT4dVr14rN8VCpynhMCtOEwq+p9bEzS+uqSgCv/HKsO/NN7Wjdl79e7SU0
pORIQfX+uaokIw4zVcLjIOiap0hKW4/aG73eNPiVqlj6ytjX+OMI1ezxwBtXOgObsGMW8fO7rYw9
vTZVJllTlKvOE3xx/UlUSXx4PMrGgaH4zY2O0BNPh71s8j8e/iLMat4oqrcqjZmPitwNRzWcFkGN
XaXTzQn9MdTqLsAwtLdG2o9XMVam7yhz5ltyt1c52jgdiz2xTka2iAz/Jhb+MSFgrlHVLsl0Ogz5
d7i74ScVDs+pIua46EkRJ9AIjYK+rdkVnx4v5sZtdzP26nyo2tQ3MqntVU/z4oA2l0X7ieIpt4fi
xqztzha5J9QvpH3KMxRnltB+jVgr66SdWgllKdCfYQSIIMwuiUjtLxSvsAIcOjSt3BbIjy9PQcjM
nUx7a4Tl/IR0YL4HAtnaS4tuAaV5hIhRS7ndS4k+8/Xx5bvy9CPYb9FVfTLBMlSurg3dx79fa3ju
EN01A9DQ7/vjj+9MIXDUHGANiAtV3wp6bMcoQV0ZpmPsZ8r410ghVhq5kuVd4aq/6186yBiBTp2o
hsdOdY10vfUSS5f8KDSNndrj1g4mIyVqJMG27jy21agOhkjDUldrQFcAFw2i94NUIpwedUBeBiuk
hdHEZjD6II3Sv9/DRB9L0ZVr4T7mAY8wjQaaglc5nk2gOvUveULvxlCr7n1iJdnOFt7YM6iy4OnC
G8odtH5SlEGzpwz48bVvevGCdJT+Xx0O9T9VL3V7N+rmWAu9lIKyeQ8xsw26QZ2Jmo6wjPFtEZjG
RQGKdukMOJaPd+fWUBA+CMgNGgB3L2URyPQeFK7VSPTRu1ka5qMZ5v3HRKrV0+OhNq5VYlxubsgs
VMzX4VxaDKZcBvRpstFIXkaAwWcAH//HdyIsZeVU6FMb3ymg6Vzb8tJzqqN/plbUngCw89R3rbYz
IXXjANDg47klnYEXsz7aEjpySYDUw3WwZ0sCvFxZzQFjdN05jkBsYk9r8qTzIJyBs1ILy/wRFDoq
v0mjyd/EjDszqUk5gdc0lPRjm4/8K5EYTBxSpL5FzDcL+d/CmAw4nQOBsJXnNspWHQJimNhPSe85
kSPFPpZDbPiwzLVfmFoPyVE2AlwIYmGD3Hn8FTc2DI2VJfaHCbW03W7vTtBcHfB42AxoqdYHaF3T
wUF18jlqh5fHI22tLq6RwAGR0yCRWv7+HxenZKdB26BpjgiLirwxeMyTPZrpCaOGEqO2PPe0Lhwx
5MMH7/HIG88jMGE+Kn39hQi5mmNniSbI1RJjsT7JDwnr4dZpOpwSEQo3L+R+Z6YbJwOEK+12nRfp
HnNCr3vCuQkMdGfq4aEsg/kryHpnJxzf+nK/SeNLAX8DFqFG0QyGMb4GMyS9pFeHV2lAnQz13b3I
f2sosM+YGIEgJc9ffzrqhEYYyhQUGrP06zhsjhBFMjeFsb/zrZa4b5W40VVcUPCQrXjMl7X9c5dM
MO9lNcCiRU+k4WQKrf6qSihZeU4ZxMd8TPL3cE2r8P84BwuWAFEwAri73nY9KNYcJjbjRgADIU2N
/+TB+K4LrPr18W7cXExeHWBJRBB3dQT6sgBiDSO+WlKYIDcX6h6So7o3KeVekL218ZctSC2bisXd
IyeG3+2PKUYAaMo9E8Ls9yzIZM9wwumtVVNAeTy1385I66+HwD+BEaRqtsvqpGEoZoLtRAbIGiLj
K00H9UsNcva9DKr1i1Hl0ccxq3Hoia0m6pFjD9T/SrATH2yINbInd5Y0ecQ7GHVafV1cECToJtdu
Mc0bcEEVxy6x+u+90doVbc96hOs0GnXuN2ppvNHnQt9z09vosFA7YCKIGvFf6/Ikb0WvIxuTXIvO
7ml0S/nPirz3R2klTe/ps25T/2nU0Z/pEH3SBruddx6lrbsELaCl7LTQR9fnoTXs0WpqC3r/bJRf
NBNkWZmG4w6WZuvUgXqit82XW2Sgb08dJCHRGwuyQ2qmAqBi3J7GOP/kOGN9BizceA6eyefHm2Xr
HFB0XXDidLDuEu2ZzLMNdMAXvSX9gHKkPFVpEp3VTHQ7BZOtY2AvpGJCMIpP6/xgDilQEHCBjpll
6Zst6cp3rc3SEHGzuXw7tMWe4NjWU+cAx/kNOIQmuFrOyMG0wzQW2+6oqZ45EpPnxBhOVZKtu3I1
iM9aK02HLGPvPl7U+w+pUcyCbQnkfwMU1WoQVcqSm1o4Q3bAhnkANG2PBxt/WW/sMLWscyPa2T33
02VQ8ng4kci53QH05poIJkkw7pQCUZxVSf8xmKnuZXOo4naUGc9tUBq+iv/lTl1oAy3ByJzMRbGa
nsX6dNiToTXxgK+IXlbpVxqumeEO8TxDRcRb4AAvGdJz0qQoEAhHGrh3DOdz0LbluxpjJ9VtCWFV
r+2zaO/qvVfpoe8FHWFhQmgbkCxE0FWVpJB8xkisz2A5CnBMaKkHvqH0xS9cxkoDdoGUPLeTKH7k
4UxApAtV+ycFNDq7dA7zbOeRu79M+E2I3MD3IaukonZ7zJVyLKWsI5iW806ctR6NU7OBk/h4D94f
bMoKoLfQKNhSaLSKhNZ3SbjlBLlx7aXUjrwqiyXV7XQn37OW2dp8pHAg8ihGLNJbt3PqlDy2O4kr
Oo1i6U2eGbLryNl4IJmUT7msTccuLPU3Oho/O6HK5jxJpsAno15656AD7QTmYwfUCkwKdIAe5HRT
84xJCsJLj5d0a5KLqDaUR9B9d/WWWmuTHCYlsV4Y5ZcIAkjsFYEj6b6dSQWWcFNgf66DtnqTzOi2
7myb+/uT1gvhCtJ+Cx5nHT+HSWgmOl/wWmtT601ZnL63Qity53JITrqaRjtvnrV1i9FVpbqNQsoi
z3P7TYE8TXFdLkbVvZY8xaoYSojAVSEgWjRowOPNmDd8XJgV3lzakFMzOpbfrdRp7YNld2N5gaIx
Na8ovMEYmTUb9mw0xMO7XpuF/aWPB0kcqJkl+dNsqSW3YgfKxie/M6RzY6ZjcMJ+OE7dNpgUx490
PPCOY+202iHvwbii5xoUrUupotMgFfT102D2icAwKjCR/lKV4E2e9lANSns2v9CNtkNXjupiocuU
+lNQdZHsgYvtK5j9onzNrBhp0WGUtPKACFMeH5oZfoRrZQ01s5B3EVsLPesXEJKG2FhP409i0nEJ
6QYQPb5b3aSNiDeZ/Q8D1K3qD8Zo0eFs+oxDHtuT5RXtjJ+saogGnlsrFYM/y62AlTH2qelWs9Gr
ftYGpn1UuzhS3KyS85HzG+nVVUqwhD92KOLXZ+I47VNeVHL3lEP3qPx67OUXmQ5/7HaB2Uf+LAZF
e318BDY2IWkBEp5LGYA9seyZPxKDscIoRa14U1N8zdycXos31YP+LuF3/zRDq//4eLyNPYgTgrGU
OB0VTYYVOCpXyllIdZxcs7JTJU933ubIWmZuIIfaz76Q29e8t6udl3TrSln0SRdVNzrV643foWLB
8wymYEpCzad2hf8iMfCpHoTYiRQ2h1oMWrg0EXdaH2pBR76OzQxMgTPnR27pxkNZJnjT4pL+eCU3
vhwKMiQhqDMsL8PyKv3x5Qxo+nMe9zRvkbPQ3K4xk1cyLfMkRlv8MGp5D8W//IG3WQiSI5SDKWRS
yrmLLIU19wCjapjOuVUYrhSENd6VEvfFzrW8NTO45xTCFxLnnTKWbHYmvRIcxGc5abyBnrPfKbVw
KTv2ZDDTnmTa1jej/waXhSI3scXqXhwDHcV0G78gTZ6rE8ZRtV+mffva0cA9PP5om0Mh+0XqiDkG
paHbjxbymvZyESVXU+76NyFC6Fel0trDNJn6/7ETyQJIcjTIsMraNqKYgFJmycgqFoV+kNpUd+sw
ag6RDmXh72e1VLrov5pLiWE1K2GaoxZVSEZP+YjgoDSMyRnBtCAgyUTS/fFgGzcInFt09qgB/Zbe
ul3CWFcmpDUWez/NTj1tduzOBbbcuchQVCeBVPY76hh74I/7lJWeIUwkDfAsWev63qqyEm1VmXgo
H/X4B22p+pDqSm27jTFiIk73IqAfY0K1gubqmJ9CqXN2g997Ui6YLP51pJLpWiBSeTt1S254d3g/
r7DMLEpSRS29k5wBvdUqqrO3KM7Y+WsIYblB4R90voeXT/Upl+Wc+CJGmWbnU2wcVFDxi1PUUuCl
iX37e0YlV3szLpEKH0sk/5CZdJukVF0jatKDKYI9PsZGg2zxhoBWziaj9iKvFsDhZQKHR8gUqYnq
iskZz3U3225SRZafGnV6Nq2yOurhHB7SeU4oNnfBdbZxRX28CTfuQuzrKX4C1l+IcKsfovSGHOc2
z2aSZd3ZCoz4vZPrwfHxKJvzpYxM84i2OZKKq4PV0O5E/hmXlMRe8BZ27hxxr9axeUcLpu3t4mI5
Ffx98iCvMdBPCVuAPDoF9tPjX7JxbwHAoqxGB4Sfsp4von1laaHVcB2nMfTRNOQyMdLZw0p8r9q1
OWkgKywvXZCl53u7q/I2DuIcmt1VD2qtd+WytQ2YrmrzkxixeoZBmXwq4844G9H0dkAen1SvUC9t
1O5p/W9cNUubkGlzVwNcX+9v1SQ4mStmbbQS3Noo69/Q3epezC7uTiTjzWeqDuPezb0xLAIGcMt4
juB0rstjoRBU6KioXpRixJWwnO1I8TSkTI8NdKXCg8mOhlBb2Wg4Pv7MGyPDn6NbuNTG+LNWKI3K
CluzF6lz0Q1hHdWqKC7OYI0nSYeim6D1g8NMsSfOtXGWgMwu3isLM+SuGqihN2JFBYPGmDkcwchk
B7OnxvF4ahs7GMsvWjJUJ6g9rllWANRt+oTIRydAV32pTkK/0bVjC4X67+8GrPooQ3MXURxbhxPh
PEdAFbkQK1AX7qg16osIE3VnlA1EDbrAzGYBIzLQOkPHh9UQOKsg9Ipj2eANopZeE8VuiZiGMJbc
uatM/UkGOb8woqoa9dmoLcO3NYWd5O/DGj4dN5SDWASbdrVvEJgNrEAW4TUgWTyWqBZ8GlLLcCNr
3tMX3Jj3wjoGlcwDsAQCS1L/R9xL1JuBeQPlbRY4rBZOME+8c4ryo1XzufYSxanFoarm4EO8aEN4
RdL2z45otJ+PN9T2DyFa5EGCXXLX17TrPuo7bugrGg0BjlJl7GF9q8UuhbIABmOrHNuomjw1Vic/
j0fVVQPd/PX4V9xva1YDpY7fjM17p7WpLo0K92vp0skVIs/8HoSibBPlYSPfOUGbE2ajcUPwArPl
1NuVr8pcj/rQkC7p4lbmaWGdaG5caljDZqAnzsgKqOJURrKUuFbQG9ExN8LmihAyvMbH0954JAA7
Ml8KoxD/EEa9/S0M56TCMEJ6Z20EbLuszA8JYm/v8rDq/00kLcbGadZfp6yZLl2J1vUBh1Bdc4s5
QqPr8a+5Dw5vf8x6YRSZ5HmGMaIWcvEaGRaKXoMyWW/rpBq8bFJsBIegkDl2+FKhC/b3VwGhEMBW
TiAiiogb3S5G3VZa1yN/d0XWGwUGnQj/NzL6Bw4OhH5ZWjnvpr4Mjgj6LSp3knNlLaRi5xa4v8gX
qDnRELRCazFcu/0Zic5mDM0uvKaGJc65YU6SN2dx2+2Mcx928meTxi+4RVor629fCsuJpEGBTaKP
kLmsBFymUXbH2TAjF1E06f3jz7t1xhZTEUrLjs6rvKpZRCilzbozcrvlleS3YzWemrnvXKRGnB3e
xdZQCy8P8AzTI7+/XcLC7sPCHrhTEkOK3ZCmnh/aMyp9BeIcO9H75lhgMkEKLiYu+upzWYlR5EWR
hleRRC1kYECRRiuPYMuMvXbb5lALPcAmI6WJsuycP+7sIgVAMEYmoreZHL1HTEb/lJtD/w7HL+fr
44+1tQkXPLS14HVMyvG3Q7WBhAW7mcDe0vvhoFeBdLTSLN+JzO2tYRZ2DFBSgglqIrfDaHlolMEw
BRcn7sb4aMW6LJ4mSOnhizCU7kvcpJni5dZM97mvavE9hrmTnFDUK1IvKp3S8HggphgMn5N8zKex
TY5hT63YrcUk/xwbnk63CsayRRyoiVPMX0Smnxoii9nv54nKZRuZ4X+xnjSVy1uEFU2kxWPilU1m
9b5oJTiOs2XEkadSbPmvgGhPamAY4wseRWPgUiHKxuc6KNnOMqKYwhsctSBnTBrLOoe2XOteH0Vm
wZOaaUc0N/IaabvObPxejKNzIOdPewwZwBI9yepsf0qUdMzf4uUrUKtGFvMw6Qleiy1GWefMKnLw
IVYVJec5NbVvZoYjgBsUXRgc0rHP55OVDVJ7UESJbGclV5n9lnB/Oochgp3uov3yTpNKMNHTIHWf
GzvLg0ukNc1P0lsnOkhylT6ptahRWRpyhHOgQ4ruIMCQo/sUxKhDNkgalG4rt+EHEib0J6IQ41m3
VfF7c4tCmRCPahvqZrGkl9+p/cfJzkOxcQ5AAy1NU1kxqICuYpcgph2son9zSfQhe8O7jqVvFgL5
mKk2Rzvn+767QS68uMPwVCO74Sw/5o9DFzRNqYVFE18dM4wP9BNGF9Hw2c9nWRxQGPCLPENL0Ir2
Br7PIkDOUIFYamkGBMrVxdKpZac1lh1ddTlNPyfYL3wZlCFBjF21xQVrYd5iUYXmznw3XmEs2QyK
NIsoO1Sd2/naWhR0dapT5Y3K9tlmUc5Izz8Puj2/SRz9X9qa0qkZewrxZVfvXNwbPVPKeZSXIQYB
K0AX5HZ0x5gVPRddfEVGtHDQ1+qrE+ZM1KU6AQexbfS+vKIOqbYugiT5N3BG3UunOSSTaLam7qg0
2imOuuH8+D7c2HJUKpZGk837dQegtvIwn+NGBjVVYqXJ00n+mHSjP9IU29ndW98da0MuXbIAnpXV
houRX1PnpIlQIopNKKVz52VO/kvWwtJNOsc50DPe68xvTY8rWFdgpCzwptWDGSVTng02REWY++qR
C0S5BIiSvU0kZU/1e2so5ERJIsnOF82E2y+cCuBnBFhsa4V2q0Hvx+8bpccXu5hOjz/aRoRDPkwn
eZEvXfxfbocKBscGnKLziCVToLll5oRvh67sBW33RJxiqGHyzunZGJJ25NKPXMwpKRjfDhli1YLt
nh1iNVZFB4wGjI/0n8KjEyGKlhqjtHNgNjbL0uSleQEh6760VSbaQAUDnezYUXmiu/FD0WTlN3DZ
pjdzTbrGME3/x80EOJmVXchS0ExXN1MGHNwyR4fcMa47r+lV81maCpLnsc08xJeFN1bVXzs48hUV
k1o1GlbIxZurQU0kDO3eJKYbjRKhxJCSpOUFHAjr//iESzRCjEpOCgzu9hMqYVui9DZLFw1napeG
RuRpSWn7i47cqYwz6fB4l27EQBTFofQsSGLqwKvxgjTIE0uM0qVJm+qbZRedZ6fG3kZZ/pTbttPC
RKbyTjeNqtj62ElxPydWakuXrC3U0zB1hVfOhe21ZWP8/bGjQwg/x2RTktKvTvg0Tk6XOQylq2H5
NEgQPnLN+ZoktX3A4HNP1WnryP0x3JpQmoBhNukPk7tHTuxGkaGcJq0QvhFl6gF02l65fmslAaPx
OBoU/621zpjQonaygtG5TPo8uAjTlVd0S3Wv6yWxg9XdGmphH0N2XsTw18WpqYLGoSB8eWmndJlL
WZ31amQVO9jkj3fh70bWaoOwQxYAGv3d+zpM23C2UivCGK5Qi7OJ1HgHqCAZLjbN+6dRDojrhrRx
0gNe1snPRu+awR0oPQNU6iZOpK5N9nwWhYaad0bybH6QY2cWH9Ht1cVBx0xG9tCnD2o/L2fZeME5
TT3ZRWp8SXRRDp4BNudNlBXmB6ucjS+ooRK7m+acae8oylnBkWe+/FllWo6oZm+Lp4BcKPxhE3hO
LrwP7L3iEWCZN6pKFPsWGHbZHaTAdtxKByLvovUv7B/t3Av5AIs1/BbjWDK5mTHI+sVuCnnwglju
v6ZqMnQnhHCMz9TjeKTIUJDK1yLE63RJCVO3t9oJ7MFkJf/llM7pHD3+GBsxJ2UI/lryVx6SZV/8
EXPOppmYcYWic6Sm5ptsSAN/UlBaXxpEJB8kzRIgkV8ZFN+ds7ux4yi6whyCYI/UzPqaaBUCKBk7
XkwxjPI48E/4WdRS75mM8fXxJLcKYQuMgBAXJU3GW962P2YpKkmAM9Oki4SD33kit4UiJqUT8TU7
UMomyeXxGrwmMvVnvdC+o31Tv3/8I+7ni6ML+HTaEzpNmXWTIMcOsTMKIIm5qBzPBMbrBY01f9RE
Ou881ff3/CLeszT5EFeGLLW6FvNcL6zQpFU90Bg6E91K5yytu/8eT2hrFBtxJpshNqosxgyGpyoI
33F2VN6W06BfULFV9zBfyv2ti9wSyjyAT8wFILsKdMRYo0UEzgq0nt29V4C4fE/7cTY9ZOSy3gNi
TQkdZQzxTDYrPuEuMJ+mGFpsPCvmd8ir8b/J0DiAleXo44SNwHlgO396vBi/0Ru3lxplVlpOqPAR
3N7VNynXZKpdDNEVAev2WlKrmVy5i/L/eskOz6QVCA2qUAPfTkXYk/fm88d8TodDlUiWb/SWfOyt
znzuI3O+PP5pGxuPbg3SHLRr6HEYq90QdXM8Yg6DkLrd9idsBpuzEeBxU5hK5v/9ULAGgPyq5MsI
ld2eM1uyaYNlyKoIqZN9OevwXCjq4JBp6a6M3Mb2A44OE4NnBCznusFfEBaAiCMeDSF9f+8poeZu
SZkxPQVaN3w30V+svI7kNXRrI+iegb/0vQvaR3w3KWuItyJE+mLU214HEka1xx9nR/1RAfHCgtmG
LOMiwzqPxyiUBaU9qaxTt+619iMWjvEXu8mHyNVo854ndUwyPwkDZSm9lOM3xwCM68tG171UCxbb
18wZUfVWUlBFzfMRnTIlNCoD8pSsfRf0YCj/ZqXRuD1vyH/jUEa2KxDWN2lITEntqRiIBFSjy/hD
Hc3OHn5nY4cskEoybKrRtISWv//H9SjR8UrbCF2V3I57Tx3n4qAC234/auUedGfZbKtjsjThcUWg
44A1yGozdk5maIFD+jcXyTel06LTLBnCs3Ot8VW7lV8c2BA+lvSyGxdi2tmf9zkMfEAKDrT7EOOh
gXk7UQXEgd1lFIYbLZX9vHGEDw259kLHwV0YXgiwxnpPmmdryhoR/mLhivDh+lCEg5WnEvLg11FO
7END/+UizHbB0nVD8FoEwQQoJciDU1SV1BXqrgEi/Phcbt2hC2lpiZPpN1ADvZ04UjnD5ARqgOq1
SNl3TpZfaAMFzn8Tzg3Kvw6Fps7taXxcBKjJ+IzDE4/iTBtdOjSFrr4MaWJ/VufC+E8fygE5Raun
eD8P0h5yYWu5aEYA3ac2tFGXqXVQXFYTXHJsa2qQE+DJEKmOiQErilemK+JYteDuzGNzrswwkj8p
cavbO0u2cb2ApWanApcBVy2vQoYilsmM0obwRHMmb1DN7EUvRPXXlAwSJLYjjIGFqbrOyESaWi16
7dJlqmJ58A3JiV7HEEVQr5zKRj2ir119fLwXNp5TNr8FOQkyzX1VJMyIMdNWBBctxfrTb6TKPLV5
PzkHcDrOB5vm/qfHI25cL8BV2f8L+gZa1GrztUoA9LwNg0vDhVgTVB+ERr1gzNJ8p3b2ux67ul6I
5VEUQ8Z0aTatHiAjrYM0noR0GUZTetIjJ7NcktFZ9uJqHH+w4WaMA8AigUCuiny6pIkS/xio3RS+
VFTNdzT6tdqFbef8Ckz0o11dMpUnIx2MF/xBxsFtlTpRvFmRR4Qvc0luj00vFcZ1UiuqZlZLBf2X
0qLn4qnhMBIDBFXo4GYwNq/dEGNoqk5jAOwtVatPRtxSVCVJinLMVEglD31f90AQgk78oN2CVJI6
SvrHXplpLjWVU7xIdEovDvUsEhYh6c4rUYn8BgczRfH1XjfLJ67vUbynUwXK2u6SfPYDJQP33ev1
/F4n5JY8u3BSaLh5ITXnOC3QsbeLWol8SW10PNawVjw50FGz94T+AHrUckIrorGd0fDwCLCEF3eq
3GGBXXXPtSyanOqpRfM0yuRPHVySDx2yTo0rRVL/FGd1FSI6w5XszSPoxjJ37A+aRkIFcLu33mlg
wT7bSlvaAGcQnfbj0qr1Y0TXFJz7nIyzX8zzWLt509PswuEybDzBuvTuHOLI5NZFENm+HZk291Ee
ZJ2PHU3S+bAh5AxBltmBYDKWGbwTNZRk10qr4h+YEvgyIamafH682e+fGIw/objbMN2QT13n7H0j
DJven3GRKSYfhKTGXzPUmY9y3qMoORrjEXuCvbhrI8FZ7EbZ9eRxcIrXb0wkSGYMozEvE+piqCTp
tY7OlV5OBj1JAP6uqTXhr6zRMDyjOmnzSdSombI3EJbSdmcJ7s/77Y9ZrtY/wglkiPg4kgW7P81D
v8CT8FCatXoY5V1bvY3VBuMMXZu6Fi3mNdHSMnMO1qDqF4Wb0wPeL187o4xyLCxn5zhzUJ6EhrrY
42+8MUFwpQQxXDJLw2S5Yv+YIMw8EXd5r116rs1TYMq1j7QB3IxhT2l+YyQSc6AC/IdZruVfY2Gi
Up5gIdOB3fZrYSSvQo7kN3VnRF8fT+ruXfitqgdQx1hgbLwPq0kNUlz1auhcKlV6nVnWqzK0H502
RkNw1sK9R2FrOJXGGg8CM7xr+yqFXgJLSvA5xaPmMEdC9wgmFM9JAs3T83nPg/NuJZfO2pKZEHeC
iFyLvOIUEhmBPIPRC6z8U9CLAHyVhM9pVczSnvzEXQyzDEbBDkkEXqO7QisugaGRISt4MdI4Ds4F
OCLDywo1P9Sq2XbePNX47fW4c4TcklH23HZzsSMWt7XAxHu/WZAGD+/qe84q7Qi8Ta2LTdv6KZx0
Kzv1oE1rYvuseFNxhe5EFr+1fW5eX6ZNOKOhsU/GeZeS6dzeOcAe5xKlttmea6XNZl+jhwYxGJpC
D6gKz5BCiQ04cE5XaL4i+uBnWwzqRVgd5OXITsNPVRwN4BuqNm2h1mdir+Z1F9rxMynA0NYFIUut
f3V8JXvm+ZFwg62BMX5UUW3+ZfXaXyuQL6MgfQhVDOgnUffteXJU2Gr4bGD6WtTjtyqfTDBWEz3+
EIWkT4/P7taMFpoYkD7KD3eHqdScIZjpZ1xQOxkPxMTdm7iKVf/xKFtHCKETB77NIjO0PkJEd3lO
ssKuTobUS/HCOVFfrdzAoab6eKitA0RSDy4E2gov6SqOM4cWx0UA7JdWKeTQtYxe+1rxbr/vujz4
koFKiLA7ChtC12AEwWfSNpl2MoCtAwRQD+WxhcbPpG8/oIKpFUZZk32ZwAcunqCUDSCDtX1CIbeQ
5AuOpHvz3viQlNI4taQE+qL4fTvmhKg5oblqXkhpbL8o8vqsIfp/eby6vyGXq4NKhkWcwuXEhbhu
q+mNYkuJjNlbCMGqav1ybofmQHyRfMgRFBCHhETW9pW2bgXWUSYSnnhuZc0LCqZAaObYKGsPBxTJ
+NZgjPTSBRihuEDEw9CTlVlM7xxkcaJ3gRWVX0VpCOnN3CGM5U2OFf7sdT0nxpaK+YjcrtN6soE9
mB5ImGx1+FdgdtUqWnaphjL4LAor+Wl3afoBK2zN9lH2meyzquMT5A1N3X+TrQmMyagPw7+D0Ms9
dPvGpl8EkIF+LIIO1Axuv4g89LaVDhiXWXbTnBQ5bI9Fr0nHUqTF8fFnuQtmqIfQmuOVR9WQh3E1
VJFNUWNKOHFPxNoeYBDHbfUo8SGFzCdDzUmZkBE7PB70vnC5jErFkl4n/fg7FAYl3LQykE28INEj
HcnLC9IB+jcfSkVRrjGhZOgV9PSexr42nuc2zZ8kChrPwkyTi9k7cEiErprfHOR4o518buM4GKw6
ejXQ+Pl1q2uAh8uYk4pagCqZ5b+BZMzvp3Cs/591J52Ao6KSEK+D50RrLRHXtnORSjTqEgSCSi/I
Ir15a0Fo6C6J1Jb/1kmKoPjjtd+45QhFlgeChGAhT9/urUbNmqpJ+uACMJlWjyMcfx6dwJvMpDgM
SSlfxZg5B6GE4ytGvX+NguXLU34guGSD63f7DV/eKUVZ3yG4NLpLJZzYk5IsP2dNV6FmpWRvGyfv
Dm03qMcqM9SdLsXW7AHk0Y9xCMkgRN7OflLMJFPqmAjQtpvPi5zDs6GVMktvodantIVfK1nrkkAO
3mjJu+jojfsdS0ies0UUhl+wnPw/onjmO9lBkQUXfWHvIpfXFi+JnSWKL7pZfRlnVSrIEJv6VzIP
ERsvtf6pjUh/A6JjUBBNnrXxLGhkfgsCnSCl0OPwZYQdXe1sk60ryIFzvvD6f4sC3f7QqUlxue4J
XYu4qb+NamIBFkgm8vBBC4edR37jyIF1g9xO13HJYVdHzgrHUWpC0gAVVCudUmH8Z45y98/jnb+x
9uRPAASA6VKsWa99ESmZLEklD1A6m2eUt5RP0STEUQ50SfZE/df0L4i99MMWRAeKu3fRf6qJphqa
yLkMaRGcWoTEk4OVd02+kxney10wEBhTTQW8RWvit03nH5tqVpHiCBICl0IRuGZkymTa1CA67Rue
WlL5wQmm/ker6ojj8hCI72oW6zi4ODq1Z6uIq2tiVXH/9xvo5keptxsIX08Lp8vaxiyzmY5oxQfv
VQyDD7UczDuB230lYlkA0Aq8ZKChCC5ux6q1wmrKSrYvox50pyEC9xRDznWt0qnOObeNB9FCczky
Mc6kI0WqrsjSnU28cWK42HSq/EtVhIft9kdUST2nUtUS4fPcPummBB+tKYMrqr17bn5bQy1sMzqU
6BDfhflFNzeTkbOzSl2E/7Wi7w5YlYvPlll+fHxmNk4mGxes/kIg58ZehQeKQSUtBjt3aY1WP+RB
WL7ObWTtaMlsnEzGWACRYJfvy8OzTePSaIh6kaKaP8uRSM4Dfk0vMUsdeqnTmT8eT2vjGVgoSAvP
n6eQkvTttxJJLqxQLuxL2QJTdq2hjr9lo5WMXyMlB3Kll070P87ObDdyJEvTr1LI62EP92XQVRck
3SVqj1URcUMoNq7G1Yzb08/H6JqZkEsIn2wUsoCEUqI7STM75z//8rQNtXq71Eh0owkP1XML5LW3
dhfFkuiDEQC+fCcfAtNmb+yb2Utw/py/MJtLLwbCicfQn6ymDFNagDxEzNdsDCSG4RqOwHa1+kSd
nFk/L/gYNBo7tMR5vE+pTrffdUvxvlK6kwQ58GemfCs0nLk6lAYux6Kr5ZtVbVrkYCV05jj+dd6e
NAWoJVizu78JDoEni8Yjcsebs95NfK/ztoO9jPaxJyPVD83JtKYbTC67IbQwg7hsAyt9n0svfV8G
3na3jlV6bgm/UgyTVbMzktlEdnHj89cipcXK6zp1ElMMI0FHPJ9wRvgQu9iiHI1u6A6+GLanP7+M
r6wxLBI9nAQhBr8USLOhQ5LvhZsI5X7pt765RouQn0FmXtkycJSG84wmmsih0xkobWWNwJuvJgsi
7oW+9PiGr2r9Sl6d2x/+/I1evRgkDaYvELwJWjm5j2W2J2yv4NGlaJMG65arPSA2DsbZ/vvVOgg0
PE1G2vu85+SRDbpw09pdnAQUB3aG6ORx1Z3qzAp59T2laEVNzrGISeFJ1bzowprTtXSSzV766uDr
jcD5R9Tl27Q3Shn1m1HeqKItq4hEyPxOdVCbwmaZSURudIEj89+/w8i997xRpucvRtqB145jvVa8
qWabX08AS204o7urYn3ybXXmaHvtDUW9Ar0CwttLaBGs0l42f3QTjfFeJJklReQA12daotfeGkS3
EG4RFnOUnjxKm5ShqWm5CmN8xHqWM0eV3a9H2Dfqv3H7EKhznu28KKwun7+gWBl2TtdwKfQAVVgH
85IE5RLEaTYYZy712r3j1WQH/UWaPq0682LQtg6BaKJ7mriauB5Mx+VcZNsrhwl+Kzv4x3yAhMZT
yCAAKvHRg7PkChF8l0Rpp1G6STmHm7tidWxATf1OjeTicSS2mrDutqliy54Btf78ar48zPkkO7lv
t5Gl2j65t2PGxNwvDCfxIFHdTlU1wayUbjYREu2JG3OV5rn+4bVL7vSnfSXs+NLJm+PCWC0ySsTE
RKl2iW5pd4RBcnXMiAC7Wix1Ds19+aoCD0BL56H+imU4OboB0Sdh+YWXICCY4lIM2RE8yTk0A4zC
P9/OVy8FIIFx3A4en06XrUW3YEg6blJrrkA1rZPZhmXpsR9L/YxEdL9Nzw9jvhUzH6ppjxr21EiC
CoxBM4FqidUN3kFPl+m4yunJKBb7UJUekGjup1hn9QQ0rOV50t0uh3txffq/Xd/vurC5n69KvbS0
HPqPlywkE8GByIZ3JGYZ1/qUkgXcG/PFZg2tCiuSl4rQavL5Dtuac1yF1244ex1oGJSVl23ihFSu
dOzMS/TREEcTcUVkW2t9aZjM6//8bF/BwXZyIU+Xs2XXqO6f5ffOrYVhjObbTSBdY6CKAZj5rS7z
labF197XMBguNEcE74ZhcZNlaYi7V8g0b7Zan68H3+ovVDGVbz1VLT///NFsz3z5NHi9MZDBThDj
4dN1bJc+Xx3OZ5JWWTA9UX519pvZqQ0tsjTL64/25uJg5mFaZt6g6pEwpVdtXcPdYc04LjkBnl3Y
OD12XUUFG9B903VaM3Y3TmU71QMV/1gcesGfD6dhaYtw8qr+J1w2v/2xNq7Mjr0Bg/VG6k1p3vQB
0933TkFHECqC3f0rs50y6EKr3m6f8zoYm8gdbXzjNCdYidNxrax8gvTTz/Fkrcq60DxLGJfSN6QV
BV3q2hH+3ir96RGzJWAcLJixRUyys/J2nOYBi1Lk6Us84RnPcWS36ql287I6wsiHw5ULjOmiTMNf
JGp8JWRMfctMYsRed73PS3MCuNeCsQ7Hoeyv1FrMaVigSVhCbPwxsMMOyXzwi5YJyjD2mM9U1WqI
yLSKkdoTerQP02iZvg5OO7lRYeYqj/Ve8ZtDkeYPWOf16qoqeiO9zNJeNw+k2MHbHrNgHj9WyhKm
G3uA497TNg9Gdmzs0UsPnQWx+7D4xUo0BBzarX6EnuF3N0tZGM31XDprexxqWoKvcysWPYLe7k5R
s5h2eygahUFUi+3n8EavO63GZ3Rbvwy909gxSo/6ncSFXvtKbnd7l7WVpceo6htnTsZtNDoZKjfT
7dt6Jasm6m1rudm1UbApJul89ZTppA+GO4J243DXPzpuP1Ux9sKQxwyZw8JCWW3qIU5puP7iO6JP
BF6l5kdk/fkPw1IBFZe5LDeiR6x54Xa8Pm8R4IonRhxeH4LWV3mIPYzxaU1NbbxHrLUY4WCQ0n3D
nMe6cyZ3m3GLssvvCvvS7mOe1fV6Ad483+Ab1YqHjSMhPxSZY5ZhOVXrGErHXa4IyZnS47y100es
YMwgXk1tfmukjnOt65X2MVj5H57F68oZXHgiUmuefm5p65xQH9Jqime5bjgiBEbjBaEqvHyLkJm0
T4JZbhbZdmc9DIAc07WL/R6GhivfMbSEstaos3qit3L2lw/e3MgnOfrKjANRMrnQ4euo6yodhHVR
aYWlLotJNT+QWnVz3BAW/lUEqurDKnAGK+xoR4+bdIunAtuQL8IjxzZ09RoLrUybgw/FmOsGc6/K
UGE2qeWN1mnUgmXZFWMYOAznQtW7hXG0IXYGR2wOyXzRaMPjJU2ZseaTZ9DjFaJJJBnl62VliS7l
Q9rFbUni63c5+0YfG0a3fFDZ6uYxCT3+g4t/XDPF7rBY3pvFSIUdWUWqnCPTdeQKg93lku5MGfqj
NWKsl9S1m7XXA4qIVIsGV3prbCGbhtiXOzCtmm7nIw62R389j3mQYokxO1R+yrK0t57dCe8avE1+
EJI535O/VjWBnqNK81tjKA3341Ku1SXFKnT6os1HmLp9vczyeqkyK733zKIYbkun89oIh8ngmkm5
LA+ZFqy3XaAvX6dyAwNDOEDoQGn09psur6T+sGHTFLAV4g3DTlrb3wxGIFWEXjVYrix/tKcLBpHj
zQIQ4IY1SVpZ2OL7goskVG75UJQLTMp06klE3BCJhKllTDDPhrJ5nMlqRPBgq21GXg4296C6sb7T
8HVPL6e0q6aDAlHKeOnE6mD/VrRvu7Yx4B2v3LHe2fp3Y1+180cjV2l9yNhe7jclSw+5i6Z/cTu/
v8dQV9rYW466gba7lahagaXWEHfrzQt9Kb0HD2M0G70PzmQ3RofLxhsUfPLTNmisDyvzh9vB5d0+
5pwHkEWHyo90F51OhBt4v0auRfpW3GBruD4Sf1Wtx8yCznbdbkZBDky2FO1jro3SuLBRqL/L1dp4
R56tH9xx2K8qIu1suu/SNlsiOIHzfNutHlQ0XGE8GVvFsFVYReAAGNbFOorQ7vW8jry2nvpjXZlu
duwaymmOOEPVB8vEEJ+CxGiPjiDdLCqyCfbXVJnON2Uv0ggbZdYYwNPFhQB5vLwrsWGht9bt2wXm
y1dDU8UPzxush1rgHYOcsSm/F+Mwf9crzy3jbspGL5xRFujxrFb7HUh5CTPV2HREMrx/jxzIo4gD
1a6fA6NP303uMl63S7P+XHx3YWpcr+rDRN/NPtEsUoakH/aPs7nVhObW2jYca2E0Hzxr7D53qVG8
A0vOCbyp6u6A86VBIEYx+V+cCsyYgNumqOIG656frs9c4CrV86lNDNW0eTxPuX7f+lrVJ/g7F3eb
8mc3qmCUp6GcyJmLMJTKP2C83Xk0JbzVUal7oksk9M8yZu7trjeydZ3HHEpQSjiE8vQQE+/l5+wz
scFJi+AoHzHh7YABsh06g4PLcO062Y1dN10VomrJ8Wlf5RCn08h+5lTeBhQs5cgjgx74RjBvYcop
s2WLtKYsvm1dutkHmgqyhGxpj1+mrDW6x2XxxUdmi7OGFKnFlKdxcnZakpU0L1Frlyc+SRMt+4YV
fJmntftmk2JjH9iKhP55nZbeOaZDapDVkK+6fZB919yZnhg+W7jvccjPprxV2mB+Ak+QW+RYo1pC
a6J/CVuTv3fRtWvhxv24QHsJZb11/pWHVtpCGzZOQ1gNdYEtBLZvmJq7bfNm3rLFAfoWtYrSUU8T
Sknvk0uzV0VAbOl7v8HINvLXfhweKCFNzpe66FDtBmXQxqumbd8ab9KdsFWErMQDFAV6R89dratF
mn4Zo9VfjcOi1Yt+YU7OcDka0nNirS2n/KY2ve3tMLW9fUGGJO84tKfl41DDp4yUND0V5X5Q1TyR
noa7GqDmQkVyCMujXujuCHLb1ksH91B6/izdPsgs51sG8GrfiraYjch2Z7wTl9USWo4mN93c740c
++Hxz2XvSygUrsmOj2HzufuznjSv08RqsPPKSIQn7KTSSjXHUq8gM1orLVCY6Wl2PWIJfVMqz+jP
NGCvtB7YRGGQRZUJQ+20iUctrtecaEYS1MFepGXFA2pgEXZuec6b5JVLQV4E68UhnWnYaa/Hhixq
TbIXY1w9xxl1VOSl6Xi5yu5vO/7whTDEB9SxDdDl0w62tfSszefeSZrRcg4p3urHbBbZmz8/uVcw
gN1QDeDWBKV6MdltpVC6amcngUOsbSFCmO7jwp70zkrn4ehiHfztzxd87Q5CbKV9QyiOoPqkW53s
oRVzHUDIpK48GJM0b+bGw8mrrs75ir7yVu6G7ug5iC4gxeoET10mhILEDtpsPa3RHzY8pQ9pt6bN
pUy18QI3Pp+cIzk3nI2dkZ9L4nh5a/fxxP5Gggzg3XDyTUU1Fk3WthBCZWYfPb1Ir80abq0dTHqM
md56BtOl/X2l9yQEGTQQJxRIcyfLUFDmb5NvmlgM5tpTh8FhSnYDnyJ0t8Gqo2FQehXJZpqmyBW+
voXVOI43fWrp8LIaUgAPa4bslhQTwqH53KX/ZI5kIIUlM44ytDN96uNB50zlqLBaooh6PXharWHD
n223qIprr8oItLVN+Whnk7Y8zk1vVlFnN86nSa9sNiqtqCA2b52LcXNK0abjKl6SwC5Q1GyD7Kib
JkxlaAa6QjtUZiDTK/5Kul139r7TU9kbQ5x3TGYqTHBn/z6Fd7K+HXvPLw7aJDr/Yunr/GHo9NX+
MhjWYhFkZeKTTkFpZFEH4IcjTM4Bl8V1F2gi1BGopRduNsw0R6kxvg2Csd39pfe0rLtSGGq5hGph
YvBRNAtjll5obqTrMlWxXVgYavqlrhkXwMhLFU9a5rjHIliMJqYIahRGLW7fXvaLR8mdmWbZ3U2u
gZEHaoa+/ODhM6eFPh6rxTW65b47eJ3dYTpETDjRXBbyjw82Lfz9tsCxj0pXWirqVLltUWbhIB+6
I/wGMJ9Vf1iEP9W30Lmdd5sTlG2UB6hWD1OeGeJgBFlL3DfG75DKGQ7Yl93Ubk/LshkfU5x9OIpF
12U3muGNTch8i7PHFq3AV6UQxXABj69/UMFO3cKRRATUSeay/4c4MR5MonDQeAJ25+GaapvPFDDr
tIOchkJGHpZRYBXKKceo6YLxjWb5gpOBc0weNdlzD6KqXa33TefWKgtF4M4ylJWq+zuRFv3ws9yG
5tHVC5f2wbFX/7ow/OwGG1FiI+mlKhXB3Emv+qEi5jVoNB8HSr1uxxsxm6NzuWoujQtSbfExaOre
RcZhOqwDSACP06zcq65bzOBiXI0ScbXI1itZO0MbdoWTThezKI0tlq5ff1IFqj+MCCc7D+ulst4p
pws+0+aU75agN68zBpFapHJH1DedD0s2HNpGCy5RyKvb2l6RW87V5pWX2OWPaTRWDAqOsi4pHARk
5DYmc1N1IUtVx2+pN/27KsfTCFJyg5fY2GdNF7mTaJ9sm7Q8lmAdfLMzkc+sm62zDxRbOvPILEOe
gi+BsUUmQhgH18R2eqv0xq5u9BqLBnSMa/poC7EJXPj94hM1oldHbu1s7wNg8Z/T1uvboc/q5X21
LZ260JCbS2zJrf1vlktRHathct9mm9wVG7onAYIap7nrprpvGXw61ndagE27XedAvZsbnF3DCYmz
fqj9oq+Q8ayed5H6qgDuEURTHFu4Gj+02u1WFC4QBcPJEpYgVMBZ32J51zdRDsZohhYxBiIJuma4
KEYRBJHEkbuN9DXI9IgSXjTXSwFRDd8tveBhKYnweAuU1Ya5ZqWHourSINQ1t6+OdHQW3R1p0jxU
zTlac66Ybhjpcq3MSZURg4dFoAjuGGl7rZzfT8XgM+IMzPF9ObSeGUMrcN3IcOi+mDzVJDcTGvUp
GzPbvHD6bInTcuqwH2OKk0cyG/WkGqxlOohh0FRUrbCbksXMSCMwprR8oOd2vwhT5cOZI+LlVAVT
P7T1INVQuTglngOntYHKHGMWK9l2CIVR8BibUxacw2f3P/MckeYyELY49MDeX1jBGF5DU9KXdgIz
VpXh7IzjfdCUzcB6npsfTNWb+3VsnIsqx1w0DNyyc3cNqYl1olV+/nPB8bIKgDyLmamO5R+l6el3
9jcCpj0wkISIo/YmSOlPNdNUV+B+3hsgvhIfxUCFvi2qiz9f+bUCAMrcL8bJK5M5Wfej6Y2jlYyD
6b9Z1GLQY6ziaCu/uZuNVDszM3v1m+4Z0NC0cBE9La3sHHfDueutZC/1wjaQbez3VnGs0/ZLGgj3
Ey2SAKscpuOfv+jLmg7rdAq6nWiO1Oa0ANfKCVGi5ZqJW2cbFliOihez8kG19PXMpV6WOFwK+AoD
NHQbxBU+f4OBNqqydDIrge6wxbUYs1vJZnaPOXd5rCxGnpPrudGfv98ry2aPmqRaBdeHsr/f+N/m
DZO7jq3aSj2Rdt8ngUq/Oat+Lr7glbcFGQq3jxhG0pdO57jdlLcFBvt6shjS7SNfzeIrMbvyFq/3
oD+MfuGcUbS+8th4W5Du8A8colNOa+EqDNAza0vWih1Ud/ICG6WmOCrNF2cYKy9nZHtwM0yNgDoY
sPfksRG9aE6to4yEbJDtsA2u+XW3FrtA02ZfDTgyRPR3A+YDii4f+9QzO9Ir9xabKBf3C1wf4Fec
XL7Iq9qrGdckEy5wh2GCwlu5ZUpZupWRmu3/xoKAl7KX4b8MN075OaJiEiakviWTOehRt1UtNpDF
lDjOVJ8hgb00x4M8wMu5U2+4wWzrz1/OwXHnxlGunoi0ZWXrmjc+7fb1fWjM+fAtqMnKwRjLarqw
LAOtjGj5FolSdDDulOwrpI6ePhGTvATN324u+Wh0lRgH7iP209tg93J0FbUX1qSF83awrPWrMS1l
Fc9+Z3/rDICTMyv1le2BnR5eFMZnJJycTgb7GpWf61WIMmBbJJM+LvG6WQQyOp262sMPI4Vs9c+7
w8tlBLK5i8j2Ps/BKe/5A2iDZjGcbbMSJ23lwZgbZkozY4YAU8C/fymuBLMYtIUk49MdHh6lW6Q1
J4rROCnTtVnVF7jFuOuhUhgFnLmZL7c9tjykb3TrbEzo0p5/MXzVCYLTfDPZJvj0YIfu7SZt58zW
8PKRwWKDg4oGDaIVZLbnVykJ5ezrPtOxNdKL28Ghxi1M4d44K3LiSde7aLVq4+nPz+y1r4bgDw4h
oV14zZ5cFB/J1LMLXU8ICBTXo91XSRuoc6Zxr301ViccRRCWndj1/Kv5yGhMm9TIBBGRf29Cc2DI
JseHqsrs930f6Gm45jBVz9QBr12WTQ6CDm+IR6TH88tKtp5iK5SeGFanv9GKEsOa2imOE0MwOzIq
5AlUB+XUn7nuK2waRCncUBYD5mS8NM8vzItk2hM6pgT42tslMAOT2Xrwt0cc9eHU9PPgpPFICXrs
igVbMEMKEVfN6J2Lc3m5JvkkiHOYz+9Z9KfnjSbRnxiipwJdt+qYAmgnpj46B6Mfz3GIXrkURiWg
dHtl8PJoazwpC7GPZ+y+u0sLX95VhsSxpNHMw999aX8dKS4MLMIDOVqe317kZmM7EmSSmMwF+lhL
HeZhTiuMMyvy5eJAdLtHyO6kFjabk9fWXPK6EAS7JM5Stjdw/Zt4nUz9zF72SrVKMYAQElEbDNbT
bwOW2WhOZ+uJu3AQoKZBXnNc1rI0j37Zd1PkSFV+XUHQGCWPTXVucf6iU550KUTr7OigyT7w4h1B
nGGrzF0NqjpgyHDELhn1StXQ8zN5rDs62nXWQyjp5lsMLBiToxO1v+ERF3wK3M76plfL/CklFp1o
Hmatd6oHso+WfLcTn5lefqms2ZyeTEOBJw2M70NdQaNNLAwO7i0aoqcq953PnVnkfUzQujZG3uip
L4NTbtfWWEkN7zo0HnG3gticWayvlESQdvcDazcyfhF/45R+O1aQ/RKLYAOwtgVzci1j7kurHaEz
U5d/fnlPlwmSMH8fEOg89J3+tf/8txp6FJbZ+C7iPDXlA4MzJvW2VneRJvIuOXOp02v90tdCDYZA
CEudTef5tTAUEz6g5MI+VDLxGwH07mrNW8y7rYJIHwXDIq9xXCCsQMuK/DNHrtaGzhTY91Qr/s2y
wXkJ0ZLhricZgZtRObdD+6m009W766EERwPc5KclJRz+++DUwY0+y1FfQr/PXRfgaHYwNJwco4ox
snDy+zFfHKbmQ6faaNkztqKsdtMMubmnf97WYCPNEBdReVxqHadUs+uHJdZGtx4jbVdfheSNIbHW
t6HPLtWiL4+OZuawZoXLF5TC97M4L+eueZjneTw6i5zWOzsVABkjVq/BpT0HhfXQm1nJ8ZpNFZ4n
FKldAsRXZBct+Ih7CU9nJb3PB/b98Ocncnoi8UA4FwxmM6TVvpRLYrFSa6wLlRR+52MAgdvahZWm
qr6emL5Pl6CO5qegzZfsnDL4xZnEpXdm+i51p2KCLPb8XSA8xbQ1zZ0Syx+yKvLzjlSlfG6zL3pb
eVOUkyCiXbkSh+nEkJrxkdWKw7moN9jyf/suULix1HRGO1Bb9yX52xLwVAkrHvQ9Gcd0ilssFcLS
KN1vgQ2jwe1EF9nemJ3ZzH99wd+3OW4A4x2YcnDm4HqfMmkJDgD461qVzPDkJlp0N7g3BLgcpm8z
JmelvYAG52va6rdiyRBS9Fkv3VgruxHOjpGV52wCXy5P9BucL8y3KIr4/+f3IW+KssC9ck3spg3u
M6WVia/PVrz1Y3Vmlzs9yjxUTfg18QLQEZgv+L01KlKa33ljBKTKS1uK+qqDfnfx5wf72lXwj4Hm
jl8XduAn+ICogi3VzElPtlqJON8q1MdDfU5v8sqrbIFj/crm4ea9IO07mD7NfsWWXRCIvjuN6/gE
+uPB65URm9UeVY/cpi3660Dr3TujaeYzm/jLdcwnAEMDPcQvg4nv8yfXziO8HXvVEzXX6SWMu+Ky
R5B7LLzUSyprWKPWzbYzhcKLDnd/iOAurGDcT2knT+oea8Lwrp4xWyTWEn6OmXrE1GponPOjahY9
mbqqt5lZAPca5jpizWfr/TV8u1zi+sdsJvcyzYMniW/Kmc/2Qp7/67PhtIDIgbPmxbFWZwHeHbnc
ktqozeu2nN19mOT3X72N1BpILZNYcItjcBOP+9ACTlCwNYk+DXYeQbnOmghWKBZRazc3RYi2SZiX
g6TaiDRJdGboYvo1RJakT4nSfHYfLWt0l3DosKKJldmPDy5N9hLpkDg+kzE8dvhs9xMDFJD9p5nV
f7+IvBzCdC9nwkH2ogn1TJ9/EmtRgIVKryxCRzIuCGt49g82rvafdSW7c0FWpwXffqvQDeAgw2N6
aQ5qu11aBHLcksEx0jvdabwbUWakathbFXxvYOX9JNNYDUevHdz3f16hr+yCwNBgMtgDAMW+qJ1R
lJkj62dLIO8W7cFbTednleFVEdqV8JadbJXe96Uq62hkc2zivYh4rOVCloNhS9DyP3+gvXd+vitb
Jo4VYLV7QUSv9nwlka6EY10v9YQNe9YYsqzlhD0W+WyGhZF0KPOK2ZAB40vEq20VVJS6Zp3pgl/Z
iPGjpwBn8wKnPz0aFltrsnQd5qRrhxJKg74edK1K31EIdme2yFd2DhxAqccA9ymWT2We9pimFPvb
kmzMaO57WTFqFn0XzVmnXzXs/LGoyvq/bvL//Lb8r+xH+/Bf93P813/y79/abh0KVtrJv/7rfvox
SDX8+MftUzf+gw3h+5Ms2uY/9z/yf3/p+Z/4123xDSpN+1Oe/lfPfokr/fuTxE/y6dm/HBpZyPWN
+jGsb3+Mqpa/LsBn3v/L/98f/uPHr7/yfu1+/POvb61q5P7XMj78X//+UfL9n38xX/jtzdv//r9/
ePck+L27th3mH9mPl7/z42mU//zLMv5jF/TDw6Blx1fC5mybf+w/sf8Dvx3aI/gCDj/xLfOvfzTt
IPN//uXxS/tJR8wHrjm01/wSCPj+I8f7D/ptwvM4Vjl3sRj66/9892fP6/89v380Sjy0THdG/vDz
VbJL1AA1MSNhkSCq/+WV+VvFlLp4zc2y3WJzqfRvrmZ0D27rePjVmR2uTBgzi5see++/B3xx2R0r
dnZkCIHlC0+ozfJWIjE3XLWJqv+A5YZ7QULk2QTM/bT8bQ/4dRlGNaRfYRbAuP0EXwsaxUAzz5x4
pVB/NIC93zmrNtzTCCiMybFeem/J2csijPtoCnIh7Xe17FBXTj02kFjo4nZ7IXoQ75hDIdhAfNt2
PAzKzL7pv+6QS9sp43qBixaNxVBX8AOLFBNAXRi3xVpvMsaYD0heEKK9HD2YP+/Zl1a4HngDd5yn
E4SJVq+Y+DuLsuk44L9B1rQy9vClHNV3nVOkiM25VWPsFK3xVOZb+T5QOZq3diyr7HrGNepdPuRT
f+gRmX+EuQh1RBptgwuj2+L9j0ywMsPSdcR0lc5e9c6qy9kIjXQuSf4VesAbBAooLjYf95rLzcYU
IYKiYlwNo1fZUU/GE1SeqbK2yEAun8ChYJc3MBK409YsHw8kOrZ1JDKoONH/aOoOeUg6uJTAvf3Q
VAV+9QLu7TVzbqyDS5lzpwq9LMpYt4piOVM1nPTe+4NHnkqrz/u9cy5P6sVJX1vLKDQr7q3WOqhU
gx3ukIzd2wRYFToCqd+W/L+X1e/LyD7Z6PcLsoB2ycz+ugFIPj9tcr8FAgMijmFEEoLQd6l1p1qr
X3luxgy9B7gw8TQY4XAqu/K+9wpRX3SlknW4E9TKENMzN8mI2xgPUqWwUpVlFzm0kCWz46Zay0+O
o/Kv1kZkHNRKNc+XHgOXn9XqUx9q/VofB83HWVnvJvPtNPrD/gAzL2ygIFnMy+chySYxpBGD0TqL
tLRsrXCstT44pthOJrVXBEaI+/9SA0VDDA0to9U+jtPYLSHq80DFfS+Hq0r0ZYMZxqpId62z4svW
tOU5IdsrDxBYltYFUJy8Ke+kDg5Wo/UFEF0s5mk75LWdXRT1oh1NXcjLoguMM5O6X14UJ1vFfnqi
Z9u7WMqY5w/QqDzl1HpmxFlqeV/hjpcxnHw4FkE2UjUSO/q2zkoUtqrI3re2laHYqMkUgwHcfYQj
1MRe5QwfNmeYlxAu4TCAbulzfUHZ2n9ilOrlUSBa/Tj7/BbYxjnN1i/M5fk3wDRg70KBFXefxJNb
ljWenzVbagGMEjIcI1cprkVT12gflikAppBr+gDuOLkHp9A3SEUbqh+IGoLVi2hILHGTL6KLyxRv
aJTDOFKEbasyO8xI6E7Dph/VbkU3qWs3s32oIx3erGFgDeY9CaF6Hkp/JOBkLeGXHP68wF6uL28f
3HIWMsfAqucUZBjtxrBBzuKOr87AVm8OlaMa0tiac7DpaRfIWt7trQBOuZvM23XO3t9RBFjy3qCW
TYtNjfy1OK+WLQ23ymtLGDdjj7UmO/qDo4LmR49V9DXWH3OALripjDPH5MvTmfkCJzNeEByU1HbP
P0k7YfpMHlRGAwq9MhtNJ9x6DLFF75uC1me3Denq5sxVfx2Lz98kwAM03DiXMOfDDev5ZSWetz26
g/xgT+tQM8600V6VsuvurFTDZFbH8g7cDUyMeL/KH6OpyvFhR7xi39T9AK9OmUqr4tIfcRje8tpb
Q4TgkxdVYHX3lmzILWkYVaFs0ZoqvbEdyxwQO6R2QZVqZY9Tj9NZmOtmeU1lXluhn1aCqyljuld+
taseRs6yK3zBikeH5jUD3dvK7eDpq6vHprcn5mWBhsPtAmj6Eay/aRMhcnRVC7GAwV25KkJWRWov
hxkSXZLhD0lLV5biXnQOiQDsqNvFGDS2Cl0VLDbSN7V1Z17rF9sc0mBosygRsRjyULme3Ol8y9Jg
yOuDKabgh1CevLJnz7nEkDc9QuZs/1vXA9ogOJNsZ4eK8/dXe+FYoHsUxEGMXXb0Bh/DMhcFYzQ5
0j7ka+30Z16mFwsXHcBuw2hgb4qdmH6yr66QrlwjaxGlEAbDcs2JCcLH/1qzq/n9n/eI0xY0wDQc
7gptn0NJiVB//yy/FbMCh6y2ojphRLzMN4ssrAtFbEEbVkrJxw5WsIoLzVluyibt3hF07SOTy+ec
KcCkzJ9nPs2+TTxbRXwaUEhqAdzECNZ78WzdtDOHrj6wVg2Z1IG53s1dDRTg9vWV5dVthC3D9n3x
lWTPHJdPwCkUYMjcYosozhvwlf6iSftzU+dfbJrTT7bzGPak2//N2Xnsxo1sYfiJCDCHLUN3S7Jk
y5bjhnBkzqFYfPr70SuL3ejG3JlZDGDAbJLFU6f+8wd2PHNXTMFxYtEVVhEZSxYXx6FotGdXYzDk
Yxdu4fBSyDZnlsj+EOBAwwys1crqGyzKLPaVFiw9iCUikgjGr5MH3Txn79Q0a90TGeVJhehMKceH
Ujo3/fAvrCZeL8gYFDoGx39L9z9vOF7Qoxoi88KC1O5T64DE8Q2r71Wla260kOfbgMZUgocD18FA
3r4PuMJoxqiHMVHCRtbaj5Gg8hNIFKLNJNOeXAyOvhFPQk56Na2HedDdH1ba3YoruVAftlMji4jX
RWe5+3pWx1zmxLbjMGfHzQ6LajYvE+mXx9VcIVhb1VAvN3CTv6SD3ergpmEebOQaqFi7GpGrRodf
VBWHZZa21nEcKjUPS9XscHVzs+ojONL4NolLvMVLC3KlN7RdF0yYy3pBg/2IDm9zdmw0SF1jhIKp
3EEiN6uD1sicj2iFVo4TrZp/RKdo35oV76HMrQaYm40a/kU2OMjfP/9nhTSgBlvFccJmjGMkzZCo
q8CO+4nUrNjOsRvuW4dBeQ1dOjTHDF8y7CuQI1b8mp+DmSgVSgJh9H7rMVs8XC8Kf/vW3cOlOaM8
8ZdCo9F3JcpsE5n17exgyF6ssO77XiohVFnxVsQi0/3NkeidBce3hZkhlAcxuWYZtH1nt0HSTe1j
4ZTulyV3c50ZC8yDjd+A9DKfh5z5Wlf1oTW4JLAoGvEvQYbV21Mph2wIMHvrfytQ39gqFbJMwlFf
SVkHudLmSEUPDkMYuu/0EXsDRpXTlKYvNhm2acDmPsxfRZIt6WO2YjgUZ1ZePMV2KV6mYdR/mpVb
/vFavLj9jo5+oinRzcyfWkaSh1L1SnSjrULqTZlY7lupeeuHWJ+X37XBD3u0kpQTzuyAxvpixonV
r5KsY1zX/3WYQvz4jjyb+CtBevP7IWf+F9SrNZ+GnBgrf40BU7NWsX8VxjL8htkdq5GqpsgTnXUq
v6dD2TaIZCFFB05iIIlFc1yyrEdX2hg44e1wnNymHcNlEMmNU8WFzxf/QEiblBDGCvbubdtYZxit
Qex22S/tIxkWAyLFRPhFOtR3yUKncn15XapZbLG0ykwO2Hb3kqaxnfM6k5USjiDZz6OItahy2viQ
TSXBpnHDOTiRjnFoSmf4iaxtOqRad8td/NJdUzVpMLbyQWvzehu2CkmU3TgoYZWb8gRLBJ6D6dUh
dIMfi8zS99dv+tLltu2VT58tjUHG68u5NXkKhY6bfi+qDN2y24QxQQc/q7F+XoWN8cL16/EFnO/s
NhMJ2zH4l//ZVUirVxSPOqEQwezByIeS4xRNMNVduoQ9Eyo0BNUyub4tSjGftLxiZAExqH+Z8wpF
BqHTjn2Utao8FG6elv7Y0JSFle3iZ6KumfmiwI/Pw3Fd1B8NGm8csRQ5DCdrjSljq9nzrRtpriI4
ZDK2ILlI7dOQMmgNYsvL3jOUTwjOzpFoBF2FQNv3NpMttgtMvELUQqvld6k2vMCnVwu/Lhf3rUiU
4SO2iObvkfCo57Hs83dDkcVEYLi5h9QzX0rt2GIc+FySDpweHWVdf8HCxGwBgL14Micl/TGVBhYX
JGmnRjhp0D9w2CmXJkAjqbf+Mq0IZ4TKTuZmsOoCOjmXWO9VgXzheOvq3c8iFd96x1IUTARM9Vss
kP2EmV6MgDdpI36oXUxuyIIr8Hsp62XyyR7HNmi02+k9Xg5FF+DU0r1vCgTu0EmG7Ftrm41Gg8X4
ByG9nT06mHQQApEXCMgxmLTeNsOEkhtW0NqjONQ1wxdlPQGayWlx4HEqShYwsN3yiGY8OQN7Mso3
boPYKygsR/mSxVn6q7OINgo2W6cnPoD2i4X8TnCEacbf6rxUJh4TS3vqsWz+oxVuWge4zVTvZDra
H+EseO9Iduw+DIojPkkP9wHfHGORBARzsMMPniDTR+DdkAd4TSSfpaYXNUYPilcEA47SxIcAeQFb
Zk2P0Ly3h0M2otkLRm+F9GJktfuS1/aC/itvyYKxpq70tZU+i4SRRj22Ve4V97YtVfWUN1X+tnAs
JDhmWmt3pts0cDeKDbNMhEimGzOSC9/vdhZBPgiYjc3c7vut5rJA1kHWYl/07qfMLYsndws/SPq5
OwJb3SLvXfh6t0M1oSQb+E7/+7peaLMxOY01eCHm/HbgVn19XydJSQNgK4cbpWLnHLR1I1R+Wimc
VuHn6LtKoWcMoRor98K2NJvPgEwYYqBuI5InR7PsZKP5cTWToTjWIhMPNHvDsygmghCu/44zHGH7
GdvDxSrN5ii2g4YM5Hh4h8xe6OqkxJ6GnoF9ZC9ZMgZW3tYJbm1WY/umzFfj/7g0JEHErzCUDX7C
66ft9iVeOV5Pkg1KtmdvmoFjZ8fBQSCOD2iJ5GOqLLfoApfuF97D5pcPmHd2TFD6QVgkGbCkFt0Q
x87EKf/gMRhefK/t7bfVPHmB5o3ZDSrIhaXMSuYuufQWILdbWtNYl3ad1BwZ3IVKnfWj4Og0kizc
5LYIJPSXGx0GHfn5ZsQEB1cse8sZhn3/+gHrqqyQe3Zx2CR2kR20flW/J8U0CH/qsWM9YRKzuKFt
lUkdeiTnaQctRQ79PPdGOoYoDcUvdmwimqQ+Nd/JB3KGILVVxTu46lbgaoX0L7+QawLTVOACFCQY
1b9z4j7/UU8znXMPaPhYGpTxEHJm8iWj/20iYSZYFTVicfpD43X2F6Tl6+Lr7sJOINR8MNirPfux
oltd/GRtis8IaogKxBvPMwIFs1XpixZ/RV/mVfIwO2AUkQ1nWzC5icd7rTNk4g9TUlK5RK6iP8Sj
idQjAXKVAYD8rAcZ59Gc6eIbEmSXOVNc4hPN7Y/cUMp+AAOj+e448zIcbH3SKhhhSBJ9/Ggo/0tS
wN3vWndoQjtxxcc1ld3bmoiS7Re4MXN1Yy1wnFF0PLG8AtuTtF5IKISCHAOtT0iEqbAjCsdU4nE8
4KJt+r0s1tFvVdztgfXT8Xcj5o26r+V/6OqQ0okOZeEHOMWYT4g0bv+4MiNzuxxKRMFlY4gP9pgV
SrQsrewCMWgmcVBpgU9DNaap4edtlSlBPog+edMiR3uuSJefILNOw0mAmnF4BzzjgNQXaXlcZ2f4
7WV4j/tqs6ifa4YIAHompFS/Yfe9x/V9c/TRDYwsZuyXmG11Bi5I6O/ET4pObhIiVZLjArjW4tDG
ns4BQ/bMytiJe+yrGvMXBWdiLZkYTx7VpqnKt4ZM5zZi1mYnYQwVwvSrLO7NN2h3V+0OTtRgB2Oc
xPqh0hsCn02vKboIiyHwR8Z0rhU0esY9W0k3fxNVWdVHSM5F66fL5HxZMsUu8UpRPPbEJOYJEZ5O
SIKGOPN5Rk29nGyhLD+ypCePxUV2+VOFQPgz8fia/NZUvD80L5Zz7xZG0xwzd3KyU4mBZ3efAXwo
vt24zR9jXZeBo3mVv4EbhYuF1du9EvZ1PJO1tZry66wPy0NrqXX2mGaGPgVNauafR7fGRGeNib7N
O4VSlNnkv/le1/TTSc86C69Ql5jr0FEmqflGa61JtMgZFgNeeEZoxlhj+ZinUL8ZCzZr0NmaYgVW
Eosh7Mt0togGq+sXfknZhLBfcfvUlBWJnrZ5Gj30OVjyoQXDSG+cQM4roLbZ5QIgbBA6n+rrauRm
DKY0r3bgM+dpxMHW9iUeME9YxTOZ8oSIru9sl6ofzBJOGRtpCrrt6+slpWMtrgSkIWHIY26VOpbv
zOZybMaGGZcFbO509vJM4hj0ULMBsr7+A7byujvQ45uP08IG9tFU7H6AM6r5qAwF33Jm1ffW3GiP
+ISYfual365f6cKjhcUCnWrrWxiLbZveP8jG2CKmdxbTxUErpSFPdOIS8JRb+6PVWsZhlsktCs35
vfEy8TnQGINsjLTdvTXd0JjqxGaNkAxumNpLjs1L87y6mBxcv7kddYlGiUttnRJWzzAb9sMruRil
2s3ANvqqNo+FjaIXJ4Ke60GvciqeJs2oPX1B5vD1+pUv3SRZwJDUYeMDyuxWbJU2ZjYoFYhM1SJZ
14z1ndWtxvOgabeSsM7bEpiiGhMsEKBNRLr9lH/eoMzhqJeuYodZX4OmdaMmq6BlWJ/4BsaVdwN+
JMeiGW61oRduERttFw9NrF6dM4ZunvUJrlMqK8cW2pMKLZ2hjOl+WlkzN77/C/ibxpkYqRG8akQ3
e7zfqudEnUzCOxQk6/PXVmZ47c1jIhlGl+Nvp8/N7JjVjr0G7LTkWvCTRyyY1pbgMaNN5iaQqWkO
d0Va9zdOGheeA7gm2lyGpLBI3R3u7TQNldFFnkZ+q3jUtWI91ZjNhKaH7P36qrrwqpFlb0JwFB5s
kLuPNc2tMZ9XMw4dTAl9XZFFWDRT43edUJ7QYc8RfzDearbPq6FmglUzBdmyvJib7xaYYZerJAgz
NJhpJcfKJdA9L2WlcYJWzCVIXKW5Y6SrsW/oo/rs9GrW3rjzSw+ZsxxzJBYC0pbdImcgUGlLq+Ke
l3fVnxr45KsqMRbwK4aBz//5KTPs3sLl4Lyzrnf32wPomXbRuGHa4B+FOZvXST/lC8sPmrmU3HWq
frLGuLvR5194u0DIVOENweN/zNfPuU0ss1uk7oY9/h+RsOGY+22hdp+GitzTLhHjMUMh9t9PrhQP
dP9/R+DQ0nalCrcZ7BSYkdIGQMA8OpJlS/dYw7akzbxxsrhQkblDeFo04aQBWbuL1aqj4MBU5FEO
eB4R4+nCLzEdN5oTWf6ScjSR9gnH9G2vV/6jumzbDgjYwlmOjYeHvB98O8WcapAs0iiRbvKhnoeJ
vFyhPirl4EX/eQ2BObCDm6SAIcXc3WeBfwjMpzmNtBUTozeGiaFKXLpzjHGRK+uowvEuMnO4otev
e/6dYGCLhHaDaxkGqLvvpLPq0rUMRrHaYDh/HLVrPquumxPJOFun65faluPrHuX1pXa3aIhuzAUh
J/iDAlQEJckjADrQrm58Ftvfs78OBPINwwH0piF6/VkATE66igVllNdp/Qbt5PC2Zqr1hnAzaG3Q
yw7X70s7/w51CM/QdlTiOayzhLiJs2Ou90UZefMWFYwlmZfh2soeg8HPam5qwV586LzUWw4u9Mrn
ApzwMwM0jHYY7mCpomhKfiB43kihiuW15VcC+7xWlvkdHGqlufHS/8pe948IMSz+4wSyeLTIrx8R
h7gcxYaSRtjIZfVT0yflx1TgE/q2A1ljABtPcxbEmumNkaAd+DM5RIKESl+RvEHaR10cEz11vqiQ
dMZwhA4P0Ns1zre+bJlkGHCaP2ABnn6Djd09L/CBcr8v6kocIALNHxEdmjhjVqZL9rKJOSSIoSd1
v9VHsJHrb+fCAge2Bihn8Tksid0C15zK4HSXZtGwZF+TRaveLW7xnawb/eX6hfZu1VQLuDrsOYz9
2N9xRXn9UPNJOpWjFElkgBAfRDVoGFXM7rvRzY0nwOv1XaN24v3EgeWJBBVcCq0sHjiwtjJwCq2O
0ryuILvGDqOa67/twgo1YXfA5IWZBe6xewgrRj1em2W8b62vj31arQevXfECwGv1LalI611mrbec
7vcJ99sDwbZzY0FABschbXdVjBBkvmC7FWqzNC3Q/0J/zNRy7cK2FgtOxbXWYQhhFpqBfajUnRcr
SYZfujp13iNGjgtOZp4AE4olAR0+jDXni6sZGRmXOCV7x+vP6LxroSFGtLwBssgl9yApLKwkmRpA
G3yg88gcia/wcQQqEzIjkPveWwbMfa2ejCEyay9/4rDr/b7+Ey5USH4CGCkkbP77u8L+6czZ4d3C
1ZI04mVUh75W5t+E46yfr1/lQn106DvhGW5nAIxdX6/TTg7QBtY4jRpySDq/FJoSrYXMQseZkKJ2
CfDF9Suefxobiw0bV7BB6Deqt6s3lWyx4+4zK1Kx6EuAAtryxVqd7hFqdHxQmlR7l0IAOlqy7e88
EMTedxMLs9ihcPoPIk3UN+OaFcdMY3B1/bedvXasK4BmYUEyqiTUcPfVIgXB6663rS1cx8WMbi6b
yl9r2SeROhiddmyWzk1x77LtFzR9VgVJyoajcv1XnH2g/ApIwui+aasw19m1kDIZlapqZlK5l1pA
dWNYCZEaA7RRwep1lsV9ks+3hDp/019ebQMcdpkb8mliIugyLH29EkY9EUqT5XE0DeYAMojRWHeg
b61Xn3ShosFdzc6NQ1LGxnu9iNPNsWv4aaeV+IHIsAU/NNzuD/4NHeXdUDwc3F0XCG+VZfxdb9RW
hb+22p2/oJT942CkZVLvMQo4JJjHP4vZ7J9pYjNI4rkUaVhXcJoDW6/co5stOHuWi7H8sEiSVSM4
MNq7EgNhJ1hVkWC5YuaOHpgJeepagQc9/sglxu90yrN1XzqxYd/oX87H2kwPcLsCVaewMU3YltI/
n6eiqTjrjhRqbAdGJzJsS/yRZgcd1GwyvO3Tzq5/wOIYy48uMcbdiSGS/WXADLH/78uFeEgoSFSE
rTveLxdTmbvW6Psoc/I2rGXVk/1p4NFrqg8cJdMD0IV3a42eVSeqOcC+xn0hSmSne337clgs2TXt
EHVaOpwaIHnht4sDjeX6t3DhOW+aQ/I8kE1xztiHFk3CbttWW7k719AeJ+ZZqACt5Ejwoxl1ON6E
uTfIk5f2qBqsTRMHofLT9R9x4YNkG4c1tyVnU5B3Nwsjzehcx+yjXlMzULVMRtQmfAPkYESFbXYn
GMyE2l+/6tlphyKAfRJ0W54vSW+7q2rQkuCILkO0YAZ7V68oYipVye6wPiyjFA3FUfbD974ebmWb
nN/uRmODGgJq6iH22W3VqdLphBdoQwTb3Puqb0LlYpKd4Usvr9YwHnTs8bRcuaV1PduLuOFtQbE5
8A9Gu6/XVL/mlWPFHcxvrS+esCP1jrNRIPUcK+0BL8bpx/UHfE7O3C5IL8TjJUOFbmh3QVOJx2rN
hijzClWGfV5ZYVzlcbexNdw/ToIUxM77yglGzegGzKFJTu7EAjUg03v1VtLSORNr+z2bY50KmGpY
e31gozjpwv42RESDNHUW9nFvdNiCV5hMGznZrzgC9LWNx3VreZFI843+XVemHjRVF3cBCR7Dg9o3
c3mPB5xBehLSUuE7JjQzunu7VHyKuNYe+1IwSteVNf29lpCW7uGW528FXes3xRz6rdvXlcizS8yc
+wQ0MOyI9dL9osnM9c2ALdpXZYIG4ovMmefQjYfhY6EL6fg4+/Cjyimz36ZTGb+wbIwvhrEUI4bt
XfoJqeHS+uWAuxCzF62xgiVRu7uhKfXh2CZd+gWBh/W0ikrKUGM2ePJWFctXu4MeGqEAMeIQ66Bm
+RX3gLEAHWhWdAY/6GgJFsPFPS/wZ3jpvSE7ov3sNMKRRdqc4syQ3R2denIgu3up7gxOKh9roTFc
QYm0GidEDNCQZmPs9GMxT86JQbnqQl+p5B/p9X0XmV0GW+/6ItzW2OttF50OpxEKOAglZKHXa7BN
GNWJrG0ibP3xROAZBqqZryeEk7cS7y98X2zt9LTeRoWi/Xp9qYH8t1raGUHiipd+6lbcXr1UeuGY
DWvUN4v1cv3WYBWf3xzgJsAyJ2+mm+qup+gw3cW3T68iBOzu+GVWzPpr6dbYP87IyLG5EIrzg9N5
zASeSBlcURpD/1APSikPtIXqz9waCJqBCUjucLPO/R9Nx8Y5dFVllQ9TnIwfC2Bk567fqJf3paIu
m7N0XcGV7/O2QfrkzC/e2Dda2NvSNsNcXfFt1wgH/5CXqpEGbaeAhi4LJ/Jwhmb40RtssakM0W1j
JgyjP1os26hCrF7VPuxUAxXSRMD93TwN7US4G6qzABsLopCZ1ML0MsVkWW8wG+67E2d97+1SF92v
MqvXBbHBVKh+CZvzWZNSdUKv3DLZBQ5bbWh5k/KBIAlXjZwkbd4wtE6gLHbe0N073UqChoFIGS8R
1rkVJFbVfCuUcYbGM9oNMqkqnYj1E7Zz8vCMnw/FAq+AGmcltPSpRjIN1Ekz6Bmei1CWDM1CG+92
4xBPmwvwunZYchMMX58yohf0AF2T9ot4la76gq2zQTLJqIKIA6Lj3zPbEwymBa4GAQVM9vxCSZVf
dHKtHlkySR7ncnQ/ixGQjr9Ty8wnTLsbIzChHJHHYFoyJrK5azXoWAXB8nBVxq/IC0ycMhIj+z3o
Red+wGt9REoPFd2GtyTi0Sci10Q6xlCTxq6al9hnfpIRc+9Bl1I82GqzVCJHw9X21KdDXPhTMory
hc9rKN728yiey8TRykiS/lGHY+6tTIGX1jwMGFTModQGRTx6WlJ8WowkM4/jVLdWaCu2DB3R12ZA
SzyIgCTkucdPBbDS10qbCYJnKTmSflUO+XGIqzkNNt9xOmn+sY69xzjl6LUFsRmcXKYirDKz/8NQ
OXcP6FG7PmhKy/qeFYu3MAjQmGHHqbE+JTFxAUOnql96CDpDYM4J2n2he9kXi0CBJLSWYXgptAU9
lVZM/KghZqgYIP6TT1CXkh82ghEiBMY+W6KubpW3KPDB3xt0Yx5OR9rYPA9J2ZfPxmSvum/ls/sD
lm5hhHkp5BcMfG9VhgsdBlCOB0MSDyimebtKJPVxUXmMVUQmWQoMhi/QxoM4YRsOyWpc9C9lbqw3
+qlL5Y/nhlyLYsRi213U6jilzN3SYHaDibVABRzpymQfXHPRP6WdsI7Xy9+Fm+TYTmuM2IIK7+mv
y+1ErMlUJ1T2xo7lAReYlaG6nCIjH8Y7J55toL+b9rMXtpMNYEE+zdySedLuMFAMc63kjjlFetvk
7zvSE+/g2nhvINhkN+7vwvPcJFkIsmCscWLc3Z/RIQy19WGKwMvFe+HF6R02+79cJKLPQGK3xuoX
2uENmN7mlJxU6ddeP87E6mpZpsYU1bGOvTbjOqCJRekK4LRiinjp3QHdckmyd9Hd8tu88C7xkgGP
wfEWNeZ+Ipu1qSMMrHwijrHGCb5FeUdQJd0iPXQEDjBGZZcphxGreeYSSRniXgh1ciCXk5NpYfgN
WTiHztaF4XeO24a27KuDqo+WG15fdRcOTNZGcIYvRawkC293MMUUFNxzMucoJfb0E5q55C16PPmC
t/zq+IpIxNcOEXmEJbb1AfLbeCqmeLyxNs4VG4w0eU5/yc/Mwva9BiJ+z66dbIZzVRbF0STUsnqp
EmbKUQm7cwi7QnYfUm2Y7HDOck1Ft11UHydj1T4n7CGbTLpqnwTk7J9EZqn3K27oDlx+MnFgcDXz
Z7jQ8Qcz1tYbXcuFVw1TnTYcxjpI0B4Ra0hjr+1hHaPGW5yHCQ5rNM7Z/KC2dRvlsPbvV9ylo+tv
bTvL7bpAMGKOIhxyLYZLu9qkJHA+3ZGhluPm2HNbdU9SW2LcxN62j+TsOoD9nKbx4OMM//ojghmS
2xRISGvNZMgDPlz1137QkyciFUwYto7sTzh0jIcyNbv2sHXHb2Itrv+PZ8xUGIYW1ZG0k93ByyOv
qLDcdoo6DwKHKVTtoV/TPgSqzN/Uw/pLY8u60WiflytOVozZgbiALoD5Xt86VBTPS0qumdV5eVdO
qfyRIU12A45aaVSmsXEjRvrC8ZJDJedZJMLAicRJv75iXtr2VKkrBXLJSi00JYk/KY71U8gjTd9p
qQuXby10yIfNaGUgY2aqPXVAzt+UYtJ+X19iFwoDOgzOu5tBJuPafWHgCF/FnZxFRB5TimSMEmGI
sTopwoV6NmAUUBMT+JgX6iak9TKESmby9fqPONe0oyqliGNJ5m6G5Xv+jufNPcmXlogmzRi0qF2h
9gd6VXsPePgWAimUwg9x0TQrnFv7/rkjv6zyG+maz05i6dLXx2Qm4aTv+68xcWcl0eutsoQLoMFX
qcSI4GuslGbiDRVND41RcWy/MFP9lpPH+USDIst8DxvJbUSAfOr1652BATDV60SEpggDsGYdTjgQ
En9XOwYPT2oLNRaLnQL4MmqUTDOgZULD95FEAXqqOGq0uNbcOUNb3Wep2tK6Gu3p+gM/P4HZkB62
UeRWV4hNf/0j23HB0gPv58iia2XYU6KIrxtYe0WjvEcksLwjqQQbaaidkU6e640P/eLlAeYwvgM9
0+zdRwdKlS+w3mRkp/O4+HOOQaMvHfyY31ROo7jB0DPjhr5bWsKvzQWiK8zaWLmxf//V4r+ue3hC
wjbnTeFCgGX268ewWm65OZXPEdtQ6z4O9ZqnbzJtmrS3EG2RGyXMyd7FQKlfWyVNlSdLF3PDybjy
7r0t+/Fkp4aB/0IjJslycnGAKLUVD5ZOdgsRJxpnPN9Taq8PFmatOoF8MBGQGqZGd2cqmfK9NnKw
7VrtaD6X2qxgEscNCLcmlPzUVYVrYsWV8haWCQKzxBP5IRHlZPlFhqQ8zBNMIPXVGeJDLfDXwJMl
ye96suOBRlOVYIumSNfhfh7t4bs7Lu2nPp7N94mdFsVHEZvFXUdn1fm2pAN29dJsj5J04TfObBPz
Bqqs3uAGnneiEG2QIql0bbAl9i3TLEfwo9nkS7dl9qY2ObSQy8Ii15v6cH2R/201d68XMJ6Jycbu
YVfZttd/wHjhrZ46q7GIgJI7ElpUjUNY2MLdmgizM/U+SjnrV0+aknQcRxOsdlA44vj5Uxv6Tr2r
7WlIX1iKzC6u/7QLuw7TQzRZ9I0Ax3sQFwbm1A2DPkbTmilfcaCuQ7QW3Q8xD5/xirlpm3fevTiM
17BcpfOi/dtTneYuxsWtBnFRFLx9/hCHBWAWC9XJIePP5XRwSrUx7uNxbIlCZD/oQ1JlSjKIxTBX
kYfuZQ6qeYbj2wgbGXpLjvTLXPTD/G6Ol/jdDJfdDK8/pPOlQrIaugg+TGgNFKvXr8/xMmKCy7UA
44+ZG+XjNB+mXoiHdkhj+79fjEtRk7AfZ7a6n1wM7C2J1FeMgrTOuS+WhuhflVEX8aO3Ju3n1Y89
jh54K39AYPauq6vLGMNWUZN9oNYi0knF/a6AAB9MMldbf3Sq5iToMg/smUmASQ8pJdcf7PlqACSH
L7WN3TkPutuf//NdOLGnMx331siisf4Jj8R5WbwGt44+bZ1IgXo8w2i3GufGrvP34371QRogfrBt
IMKh2kYG8vrCKVZHc9xhftEvyMnup0RVn/phLYpHi6Dk9pD2Q5sfdZRnSFIEPZBfz3X+YmkFwiMs
St3fjHnTd21BH3ewCsbDbPCQMv18arvFL/tsIPTDkZgbmjFFXEHHje64G7YAzUKOrS/XyoqDqTEh
3dsE4P40ldH90vQymcIW+t16n1Xq8h4TUSAdt/YslHT8tt82mPnsL/E8zT4wXVLcDYOTfvyP74XH
w5NhBo7g2sGS+fXjgf2YmnqSrdGGQRFj2RDt2Y+D1kS4+2uOPwolObizclONu624/XuBdY4Vnwn3
gx1xd2ESBAAGTDVadJHW90us9+wk6HCQCExWQeywnSc4b7iagLi+yC/X7/vsQ+e+oZfBimRgiVX7
9uf/rMciQeyNxyGHvbJkj3OtBQlgrh1Wl3P79UudfXsMUeBfbk7QG436TBBrJpCS6p5HPNTVQeaT
+JT2zKL9xF5ElPbCfiNNTgPSQxfjpXFyvH79v3DS7lFDe8XADt8jpsR7YD/LVA5SSatFuBMh5URu
0oAQe2X3pom12g0xHVfqUHFj61Rmc6UEpqhBCzGZydMT9Z0FyelBXe7mOEGHp8pVhqDMeh41bZ59
MHvI8fcS2zXS1J08PpBA3ajhqDa6jNxG6G2wjk37dtWl9S2rSSn2UZ1rz13iJpAu+mq4sab/Tsv2
N2xC7VA33ivJpdsb+eflWkJrjSm2tMgjxqa9JxlP+7UYTto/TWkCpI7VVJMcYstZf+AFJ5wHdSBT
PsS+eGmjvpPOsRp6M9mEaetpoRWMg74uGVJcfzFnNZFPDl6FConbIydhb9s0EY0YS2NDqYcU6T1a
/nXznnHd5REIyRZHkrwREHsd/JAblz7vU7g25uvQgmlVTFvVXz8ihGc1ZXHUcYOplTWQMnM/zvMo
/0zapDIdyIBbXZxRfXg5zhMe41oLZpgmX020VAGi2uzGV3J+KOQXQY4EVsOPkFW6KwiukTS5q7JK
DaZm75t6lncrpVkPnTr3ThzSmvuR3TlcCQ1+9uZVD9eBhurWg9katN3aQSrP98J5meK0Z/ZqyGx5
GFKNCoi1yr3jjZigFyMtJIESxvKzdXD3CEwLevxc91ZxSkdYn75KMnfjK3E6vqOU4a9gdCi0g55B
qHnjJ541cgbHqC07xEBL4JzBj/pEkGjVOGak4Yz51CDwCfhUtfdTt9YENbflj+vL9ML1MDR0aB/o
iOjldl8TMvcJJiXSVLcz4zpIMFN9yBWl+Ookcyp9pwZJunGL55sDHiuAQ9t7IHlpXzJFY2Up6bbk
QU4aEYWDh0+BWhXYxhkSbUSeS6ZgebwS1TCTQnn9fi+sRHYknFIYT6LRsvfDb5TVC1JxQPmZ+OM3
feLpmxtj22sPQ55mcWRUsj6pLgoYTZjtfU7WSfpgQlS9sUddePAclHkE27yX4+L2lP4pY10xtRax
W2bUTlSnEc3794Fzc0lHUapzsGQ6qT/X7/18W0T3DpDAQATDrfOmffWEYXaJFRGHIe+RWk1bhGiv
PPR2ZhaH6xe7cH/gmtZmCLkRDf6Kd/+5v6LRGYUvFRdzJ8DooVFwDSyTR5lVv6BgtDc4+/vL4RlO
q7FJL1hQRBrvHieZCpVutV1yKFdIrx5Gj/fIQeQQaiK27nH30+0by3hf4P9eEW86PPm2HgMz2lcv
EDcTyrilKhF7h/0Gnf+I8UDXPKsYuSCw15uAgMJbhFHg9V0J2y5LPh2u4EyXwIV2lyWPPHYw1Xcj
7DH1J7pXrz2US7d80SYYcH7rjcYvU43J4mIsDiCDhZ927zEIJYUkjr1NCaOp77D3QHo1k+2qMtZt
irtaz9NnfHgXju61QV6qHGTyvkuN+oPNhBzfTbWYfglMDsUhbpJNEUtiKHbI6vS5WkYMc1VrtR26
bHtKAhw11DKQGBkfs4a2+2l1m+73WpVO7RMJ4hwErA71fsiX/3F2XruOKmu7viIkcjgFG4/cOZ6g
juRMAcXV74fxH+w2tozm0tSca0ktdbmKCl94g3jQq9ZBkwL3tO9JSkvdr5HylL7a104TeNjW/8pq
pSNucfs4812lWRCzXrCr4v/3448YNH+3tozjEbcfpeKvAvP+h12CNX25EFQHaU3zWdbw6XD4HOo/
edKBE8m4zlvMVeScHTFBZeIYZkbmAWSQ8tajzZkcceTInqQ1Yjw4ITJ876l862OWmx7CSoqR/SIx
QBqjYqNF/uzZ3aeIsLM+Rq2OGqlmSU34NHOp1U3CyJ8VNYXXAY05gZNc6HCL8RcFSthrXawj1KP0
ywuiPjTwhN6OZAemoXR+TH3yqePP3kVljICsp2MBHMwV1vB+UqatJLVqDfReaM+HY92Mf+zeJRKc
M7P/WtO++jOMNVkLma4LgmyI66962Uk0TieJkv1QR8UBdMiEaEumJX+5OXEWzma70QMhZk8CKI9Q
i5M4KTcIkUSIHOE95XxxhKrFd1mlZneY+U6IX2rgxnzCnQb4aKeu2nIm4q24CNVDtQqxz9Kn/Zo8
0A6JDUYDr+ij4qJYnyVdYOAOIw0ZqMtzhUJx7IEVz3QxxPeGWO3rJ0/pHIBF4+wESOzK34saQbOf
oOebflWmxbMAqI1GmFj+ZiiC/3aBSRQB/AnKbOgDzAduxjF5onSbf8+snJOrlZMtA5EnKf47cCB/
1RJ90KPUR+epxcXqJwsHjdpSUHDYuT0uyrqo9FEpxUYOF6T1NdzUksTatcgmrwzRHpiBikgbsdUl
GUmX0lFvMJCFn00j0LKbv+oczwlvoix/wfaInYPZT+XbtEWz/CCb2r1rmhWXmrguXi9ypCS982sv
7zpQYuTAazZHpr/tMVt5X6ZG1DQhXT8tqFsAuikgzB+iSL+MifmVSaof/9v7wT3n/F+nam3ugSM6
v14XkzqRtGyU35SlPqSxB5kSi6qDKxX51Ody3GmjbEPDdTz6FfSq1uYNoqPn41myrg2lUJMwAoqc
QYS3xqemrqIdotDlSq4eF4iawntaiyabeMulXL/YxRCHBj1z7ajEefSG/rrTBrYzDqcxyzMKhPae
LMiVVwOeOKEluQjI6202gi4KxspqmoTDGFdHNV60OyR+jBfy8v5FjxJrb39fgAxZT/TNndU2g1Ib
1m3n6+kgAF3FJnbICEQ6/U+xzMO3VJ2b7uilSuY9um2c3JVGhehZh6LA12GMIOeqWmdowdBGUfHZ
6W0AViXl85e8guV3ZyGm0QboEHnWQY97pQn6QdM+aV6pD0FPS+dXSs+7Dqtmpmcv6QKjHJTCEPej
FLFVX1a58ahEpTr6yAXLN1TozM73It2oQlda6lOSN+OquVGYg6/Am1HAYZVVSCTGjijLCCdLvD4t
i8sQgGVgZIXxSSg6iRQEX/HFziU4obpVHOUwgunX0QvXlK91qaQ/RygO+rFA0boNMtk0GHvLRZwi
7izxJDoM2LGOdxA2nAudJyuTmQPiKTLS/oD+oDYRFlcO93KMHkiXA6bx8z6xK7Rf9eol0uJ5PKgV
7b1Vh3DJjtSeJ3ni9vJ+dx6laX+xKEMHS+zlv6RaVM9Y06t7NlwXFC/utFcpAq41MnQSmM03by38
7dUxDxcj0a1AVhNi7a6toI1uIXlRWIUedEiShyKptft+EUrgiTzCfhxv7sy3u0ldWL90+FNVhoTl
2UxIf5ONYjooPxiR6Tx6bidH31br9DDLxfW9LjYCRIyqoLPN+QWZvUoekPr+Oyu1CG9fSa8s03/T
R+a3MpqoNcJho5Gz2dO1iyCMaLomVG2BKpVRR/XdnLdqfWyynnphl2h2FeiyAs2H/wXGb5ZSzvJQ
6UNvBb3U285Hl7z4CNirQvFwGuzojd2O9mmKZiI2Nm8GKBidw08pnIXyYM9a2xwkojRcfOBR36ZQ
VoZnA1Mv+qlz3R16lKWW96JOjPSNnhgSxqHpABlPUih/pTKj+qhGOdpSZvwnFrH1xQIvl0IP9mb5
kOtF82OhLY7UczzQKHTcgf6SOib0kd0srl5SZR5+lssY881gpaKUkmnDRxiwZnGquPXf28VaOvW0
vOwx+aicL+Qf0/hggTqcAgEM5JuYRir5Tjalz54JtJkIoaz+dkmi0s/iCUB1O5bVoW/ZvrRrI+WE
fJ2qANpcEroJToGtWdGCrgsILMavzazN0yExctHda52N2VeqFYjmxK1XfBqWrs5PE8jO1h80Tvrh
9g7Y+vqBsGIHUNcH3ELXibTtfId35WK4w+hloZHpSXLIY90g4FfN3o9sFO+dcW4ddHjG4s7CWUX3
tdm2PmFQsVQnPbFnI2hBvX8fCqwWnkaj08uXeV0OHz3WyiBBwsj4GX5m3gXcPIQehkRG2Md/CRoj
J3YkulWjqn7jjfHwjEmBnA5FHhsYwhq2ohxUvIj+DF2hvC29zv5t2CUKkLeX4PIlQcUT7R5eScoo
7ra2NEOxdCpT5qE119WDXBBWy2IqyhU2ASfqffFO0nr5LjPeyjYHsg9LYFvuG6eiG8emzUO9TBIN
zSSt6p+9olhOt+e1TY75sryLlKwZjMrQVh/a0uIJTXgrC0e0mZ5xda/R7+z6N7LT5c4uujIUDWJj
RW3QroHycb6JwFVStrPmIuyBoJ2QNgTy3dvuW+ozysPtWb0SQDdXFryDtcBDD4Ce9CbeiPQYhqib
puFQdlYZKmTGo68Ah7yLacN7L9M4u3/wMIzuhSXk71nwNggxgD93M2GTYxUojAaZakm4k4ud3XkN
Gs4vUeYukBStwXjr5YXgVRag0w5snC55GIa2QyBA0eJ70x6tv6PuCch1mkBwiHKP+NxaGEGBfV7o
t0haxEOgWn33Sda9YcO/oj76FPX2rlXF5da1OUevbVIOMj2583VvlRrwYDOwCqoyV8E4ecL7EDmK
8qgUHfmx4o6TtfOtLxSnqeGtLcBXmRzwG1sMEl4XmtpPUxVmCk7ofj9Y+qnPeuuxFIr6AGvZuiux
5fHRMBN/TCWWMujctAs8o7LuPCwUfAuJzeeuWnSBzO0q3O2VBShdTRWVr/dGfHd7y1xGqDaQKdUC
wg+EgXDxfJW4t3i3QcWtqCw1RMMU2FAP/NAa9DzoULA8FbPZ7Zzya4OihwFDBvly2tibezXB8MNe
RrcI2TDOaRoMRLGwhm1ai9aw05WPg5MM4e2JXh5DD7GI1TBCW//ZJjVR4+YlT0wXQoZATwgtRutT
5RQgwxpKgLfHWiOf82MIwRLmD4gwl4djq7xowiFEIKmvw2VpvGMP6cmrixASv3UcZem91MgBBvAT
1G+3x72YIw1hZoaNgqUR4G8lHqTNzdnMUxt20v1EySFLfNfMzVCORvv+9lAXn5ChaP1ajo1COZf9
5qZR3Bmu1qyB5is0+VR1Tn0sjMgJKTKVPwECULVx4mUna7so54LxQj2P5peOhAXe5ZuNY/I2uF1f
N+GACOiHJCp7CzsSqHlN306n0tJW9Z1k4M95uR7ohVYhGnHuzjV77WdYJHNYZ4A6I7HfAJBwdWuQ
K0i6MMlS5VemjW4A/sI+SguqFbWzycQTNlMMuHxu4QsVaJR0q2bnsrm44CjrWhwecIA4715AxSTd
KHWxFhGqfIJn0XnLgcXDFLWIJ5VfgbPVTjRwsa/Z06Snq5wDTzM7/Pyy0Eb4Ilj99dhg18tdoVPw
hEaSncp4Xp4tbzVWEdUS0D0sdhLpy52NlBEdXmA/BOJAkc9HHoVhdgvCYGFqQyKEq6aLh9oiwiUS
y6KdaV7ubQaDs80BYsNR7j0fjIOrSEjFfej2hvEDwIF21/dqjamSPh08uJH3M3zpnUGvzhBUJ4p+
gG0IOc8H7UaD3j1WWaFLYeeg6nD028bT74omH3au32tD8S56NHMoOwLaPR+qypG4jHWvDw01sX0h
MJZOxfjF7J347e1b4soWZWuixoWaJlHkVihlTuZhcgp9CkfdHJ/lNA/vYg2qYAsk53Ok7iEgLvcn
MKX19eXWpaX2yhz7pwsBUVeBTDnQ1lGm4pcT5UngLJFr+65Fa9rX59LooGx1qMZLy/3wX+cKoxZG
mErwtar0beK8JOu9AfAhobJWuKeEU8+tpHtPjlpGT3AT/4fhOPQanNYVA7YFw5CSd/OI+2649Iv5
bC699OeW3poVO/m3CcGB4+3pXR4K6lJ8RfBwr6HzZtOskeWYNDbT62HX2MKeH9RKRIdWiMbXek15
rGZjD1Z1bVASsBXUAjgBgsb5Ti0Je2YQiLydQtqhrDz3hJzNfPRoSoS9WRdPdjPGOzO9PB4GHkSo
Yzgg2sHgbk5i40jPbcy+ACKk52+UxkUehG118Oio7Fzh1+aHfgkppg3gF2zd+fziztEnMuYinGZt
fKpysr+oKNGKTUr3J7pJE0jKXV3oC8AACD4gCgRedIHp0m8BXECCnEVZrCK046l+F6962aelpCUC
Ikq/txYDzwQEWelmoC32nBaZ8JvSs366mBoFCzrlP25vrctjC5yNMssqIweLYLWH/Lc5CqorrgTS
pqFXqvXbSsLFFAYZCEbayFK5eEc7vaEcvLpz//OnZuGRKtRgLbCxvc2mTkiNXInxR6g2ef557Kml
WDoG12nq7vkDXQD3kSbjIwNRQhnldV+dz9Ia8OkjnXUwmHK8O9Iv54VG0vJ2VWW8K0YLJ46sFm44
ZQY0ESuCR5trxeeiUvdANRe3Mr+EPYCXN6UtFXO581+CEpDTlNboABcHFVTr80d67+k72ce4VZWm
tfN2X3xeD7LayukCGEOkuEWDFFllTLFhzzjCze17cCNPtQfkQOnb5hFRgOitWYvup3B05e72vrqc
JwDj1a6b9I+WrbU5yCw2rkjZooatqC0a/uRdJlLVb5w8/pFX+h5M9tpwGrgK4hSXgtG2B54iZavX
WaOFA3pyfg0J94QFBz2qiY7PKBrl1+3pXYahFNPh03L/o/IOGmxzO6ZepUpbWbRQpfzz1vSm7I2I
7fRUJwTBvsSY3Y88m7Q8y8uvMinnoFdNdPtu/4wL9sVq+mQCbABVsqYe20s6bhSrxIVRDXucBatP
PerW9ovaZNpXiCGA4bzJSqYDudZgIjJduSE+TLJ5oiuIJyRGCstn3eHQH9vI0BZfadXJCvCIaUFc
Syg3fl+19hBUCA+XaFpHGEtVMWQtXBYyJO1vT+Zyr9KfAAsB3XEt/m6VM1GDGQqrn7SwBmAuwVI5
zicJ8OxNrtjRHS2j7JiisXUo7HkPq7LGB/8mjViIQMImsKYbBWJmS7IcgA8IvKmWIJ8MPYhr137I
mrHeQU5sX5x1lFVGji8GNuriY80IA5hdoi5BpenLr8xJv1ezXbwMqac80+ugc5t0eypAFw/O/w1K
6xM2FLzcrSz/5JpwEEZzCWKC95Y22Gh8qyO3PcxmrH/UOrTTigYOZABULf1QD57rL56sXkxchE9d
OrY7F8PVRSBkItzmzUUw6vwCNGc7T/APUQO2I/es8+qJy3pJQBMuqg7laJxaEC07J+VCxo91oD6O
hD0xKgmsvTmwVhl19BiHJVBwkfQjo/ROiqcVH43Jy35lLfiNrIHrLzUX3Y1CJ5dEdUi+gD9rQy8C
NWw6VXmHcCIwsXIovs4xnhlx4SY7z+KFuO36Q1/d3LiNeZW3lmBZ3c8I1wMe7MzBebINGuIx8nyo
pSkx5BK7cwB+Fp6KOEEyhZ2Z2wc8W52jo2fKR5CcxDFDtlfdvGiir79qBTgC5+O24d47/2yaUlMl
ivUZG8bG6Y+90NqQ8rj6vk4jRT0gu6rFh0QR1CpNpFQUv2xUcQ/UT6GHRz6OiZKqqG8UxAU/N3Zq
vKX2mMLpskB7hLfvkW0Muf5UDjPJHFkyMfrmS48gfaphzCVwvrR/i355+iDwQjkI294LV9dKy+be
WOMmhuNgUdnarMpU2IRlBcAQBA6ND96CPgpQ0/g5Lkbxs41V0weYlZ3GqBvuPCV2dm7MazMlk1zx
SWs4sWXJ2HHPJTWguVsby++kSkCvRJr3URt6c09o8SKEYlXX4Ina1vrUwAA43wAdWTHcZq5IYxFZ
kCSdc1Bbqj101zHdwokI/4c6d+45WfqpBO3r5/MsW78xound7Q+8fsDNqq/CZiv5DYDdxWM/emhL
1nG7wMRehjBr1C5slhnT42hAiKJbjJ1M4ZVMdjEgLRGSaJgPdNvP564g1RUx3hIMSAnd6xMg7her
nnsaajA+he/2EcjCQumJ40UlMjuIwcv/EBZ0Qd9cTf6OuZF1yGtEivw5ZgoqIJVIUBMVo4roaysI
S4ENmd13zK7Nd3Exl324xM1wb9mDNe1cwdfWD7Age5ZSJXfwpn4Yy96zENyR9C4rxe8nO3+RrtP7
E8j7YMkj8+X297py5VPnBogBaZFIaRsL4juQxVldSyzy2jnQiiQ/KrOD00fbliiwK99EnGX/dY4U
Vwg7bbrjRNnIMJ1/snaJAYOhToNDoOk+jksJ1c/N4zuEQsAQkE3tvC8Xc1zHW2u/Fg0gkrs1uPmn
/NHGy7REist4eq88YUAyIUBeSWhqlo2gWW0fl7ofdhb24vy/DspglMrwSt/askT4QptGjusZ/eL2
h9sgstd3Kqq4q8L57W94bShE6VacKTB7vuX5/LqMQzCjRAVaHE6NMS9hIhLrHbSXbOe0aRfBGLNC
nA0LgrWSQ6PifKgGgyJkcyFrllG0PFDyoLrisbaHfEmjj0aUVwGKEc13eyzHN4kmga3xm4LKLtGS
iAbH+jW0oxnmqFjsLMLFwcF4HRoUeGrqBbzRm9il09tJj+q8pkRoeB9I8uajDQI6iHo4XyNCPzs1
9ysrAYrYtVEmNOlibllFOJMg+7fQss/ynGZQ15mn2aInf/vTXpsVW/Z1ZpzS7c2ep5kEmcBRwWgb
NHwGVrOPkyYY6h73eKkpO6t4ZSsxHy5uUheHG2id9T9HBY5YXlgQJw5Jls9f4LPW+KlE83vhuHuF
3Yv3mQ+GpiNzAuRPs3mTbbsgAVRzAdUG/wkJ1ClrS6TGZ+MnR8V46jGTeUG/aVTCVrGyowo/YWdt
r/0ApsmtB2UQUN/mWqgHNXKiCr9z22nnZyBEypuqK9s7Gn5xuCDaGyxyTh8mVNQSuo1zGd7+tpdh
LyvwihVaWwcElptzS+5aD5oNSXXKhro+2qbIxhOsEaywibSju1Yl13qg8kDfOEHSyDlFZjlhogz2
1vybL1UbQp9xsud2KcxPraQA6/eLknyPUThEwXSsvJ2b+8pNevaLN98sLisl7sjlDxjk9B8cW473
MNsyeK4m0BzEpT+MJjH57XW6NijdJA4aKQI7cz0j/+xJnq9h6h2D+D/JnBe4Gc5H2XVoTWl58amZ
iuWxNoX56fagl7kZH4e9SdeaexWyzuY+Qb+B0p9S1oek1bzkW+ohxUqMEEfVaVk0iJNRBnbw0HSj
eV8kff69X6whPcJqn+e3Sxeh8+RCRftw+2ete/Is2ll/lQeNiPcM+catbmxdZAAnE4KbcSqdcB55
uwhK9Hs9N/R3OR7nQNRbswzdpthz1r12FYG9WJUSV0E7a3P1a1mqmoUsmgNy3s1vwHraaU4H67NL
jRtP1/bH7Zle+eqrJTrfHG0oPsEmpm0xIisS0M+HPm8Ry1jAYi1jBnivEOqRKyH5hdjhnhfAleuP
PgU6PpQZViWRzfU32ctithGDZrXbH1FqVsNcosJWFu2e7uf6V22+pM1jugYHEID453xXTw4D1VHc
HGJiPD0UrlUl94ip7AqjrN9lOxAhObk1LSeQDJuBGrRfIneiyxoZK3xskZl9GkXUP01dPyFKMyun
VmnyIEpokPpTJYZnexbw+qu4tH2KEIk/aXq2kydc+7w8NGthh8iFOvP59DPpIRQnNAT8APm/CH3I
AwUsxl3VRf17wHPGU5fVO2f62pLz8EMZW/smPG/nY8J8LvQKw5NDNuE7U8SF/ewoSbuT+F2cE5CR
5JyIEKx3B6nu+ShZY2pTiQhosEbOL5p2yBCCylacnz5qYuc+uDIY2jKEZCBt+cSvmeE/d2OaUfFT
aNrwWas0AGuJa2yEH8o8C/VBgHvaeTOvjcfFs2r6Y7xAwex8ck6j97o6Om5Q47gOQnn0TvQ57WfV
rdqgTaddMO3FNwOxtVIB2cBg7kFOnQ+40Htw9FlnQF2BtqMUifML9MgcH3s8YtNDg9TDG9BU2Jla
S4M4sh4jAJZAudAR80572McASk5ZrXfGUcF0NrALrrHQSkVShTi2Jn9nIMMePmpxe2wN5Kv9Jm3y
pylNm/GE82nv+VQHmj0ZjYsDwMRIgFD9ANevmdvqv4HeflU1pRu4lgLTTQcMiyAP/MZjJRv9pKHi
GBrWrk7eRdDDsEQ8VCVoKXFBruv9z4ZR6Z1JdCPdgHChw9xwtpMTLobDEFBztJ9rHZoSkDfvMPfS
o8zW7DmgX/uglKgo9Bi0vq3tvVdKFflwix9gro5sd27m4GCBi328J2Z9bSA0QCgqYpXGq7l5wBuF
TL5VSi8YK7DV5mBP7+vaKj/ffqauHQi6N6sZNBcsS3u+npNdG2ohJW6iujO81yb85WpR1AhMpOr9
0KJ4dXu8ixeKjtxK6+cw0KeiQ3o+XpeIEfpZCamryik2iqqvnwbUhjW/1uvu5+3BruxRLhbW7nWf
elv1jgkKUJrldUT1RuufNUP+XYwp880mF/deVZRPBdt4J8S8sqCr+Dg+p+B3SOY2l7REFo0sx/KC
2h1hzM0YwefAawMF59Gfy6jvwdkvA711RenRgIugvQH29XxFZyvHjwOkRrAgGwUEvSxxvSBHb0VJ
2pUjgB8X+LUMHU2AuXNaOMKLd7KnbrxD63FPROTq9Anu1p/Djb6Fu6BaFNVCT6IVoCFO5UhANw3D
9L1MnK/E82l4+wtfxJNMfg3pXANCDnzRdbv9cx2MFEbmEvP0gNDBwnzTxS4y96bxKYM0/HMxF/VO
GRTxB+KIsmeAdG13wbA0cctd46BtLGtyywyjo+GBGeH2bCFB/NSm0PCqsus/iDKb3uOJPO9Ry1/b
bmfxEFOGMsoOA7ZNd31zA/a0D/BFK6Kg6mJLPiJEk4tvAPXRtBa1Mvd1kFmGRLHA9Yp3bg/QPZhG
bfilLH2bBr2pODOsQjiaJ9dZPSb1OXLfR5E+dUFKBlSd0oSWtu8N8dAGeLB45aGKLEh+bTQn+s+l
VJOP2YihBWVGG71lc7RRlzXRAjo2do3wrScir3rMlbkr4H/GiXIfd0pnPKJ0Nt5VqVpPfteX5Sc7
shDcloYbFTvNsKtngpB71e4jx+CFOt8WUo3Svs5mpKo6aaPYgUbjXzuqy4cWtPCh15fyO9I2CHkJ
r7nXlqz3s8abPhQKfRm/iGWz5xVy5ViAE4CwTdyBpskFqke4iIr0sx6kUSW+LO1kr89kNj5m6Piu
isJxvFPfufJQku284qSJUaE2ny8B0r1tTfuJKGLuzUAs9hwAUddOsgRT6Y/KQMk5a1pImkQnHWW+
FGLt7cN5ZdKkIYTHhO0mCL/1z/85nDlKyt0Yt3pQsip3jRFLhuwL1TuiyixeRClhct0e8vJ5AYyP
1gbHjo4kcIjzIWvcV2goN0ZQZ/XyNJlt6WM5UUAaFcv97aEuZwcUn7Izg+D0dmFAoCe6IOWhuVlk
kx1gzCtDR2Q/MzdLj7qW/VfZKy5U+PfcdRiamgSvm2veVibVSPk3AB+KzsM8JqeG2+6z1Ch+357Z
tUVcg9b/Q8HiTHi+iHLUu7hubB3rGsfL/blOxU8hKtsJ6VRBGbo92uVGJXtEYoXuH88FXezNaI5M
STgSg0Aydx/dHEdmHx6UTP0cpdfTkiZefxhyBZawljf1T72YlL1X6zLWWqHyqIbTiML4c5tZeZ3p
iNicAPY2nfq4FIvxgV0jdmZ6bcesXoAAjOGMWPrmPEwWPqZNAdMtm2sUqWwZGYfcgMFcUXr6tHjc
ureX9rKxxqZZJRWMtVUJ7WYzotq1KGWlJYSlxnPrUJt1cRxEjyUVYudvwSzA0CrsvAzacmy/RHQ9
UFqoom9x0epvb/+Wa5sKjjR6LYB9SfQ2+7eXw9jOExyvwU5wYqzL5C4dbPW02hzsrPOVoTRkoygV
wAZmwTcx5iwNQ3GgvQRRphVvzMz9QI4ePfXx/PH2nC5UjDiUzESjyoPcAk3azSWLmxveSllnBs7c
Ve+ptzUfIwKghpBApmxgQM9vQSSY8pi3cT/7c9o5+K33MKX8xO5xaEqcShxj0da2b9lwSQOthaf/
3w/06qtKmEhpXOdNOD9irq6ofTGCW6fN2mKwXpl1iPpEOaEdodeHnUVZH9fzAGXdbuQLgDCw4rko
jVioogy9MIISFxADJYhGEwv+TtqSvHdzaUKRyOLu21x4dAOQE5r+lC7dSSpXuQhUc6r3+mcXgKr1
M7ERVpVp/pfvdD5/+lidWnaZimNeUhyRUDB+C4wmQuyIlF8DfN/ed80SawSwECl+D5UaymXodxbm
ykUHdJ+7m3gdwMNWbTGpllV5MuZXqFQEI7GgrYE0xO+ZhPIeyaSs9WNPSRMCkLH4Rlm03GnpXduu
a0wEZg94KLzpzXZNEfZUIqekqVQV04NqDtljkandJ2uI5QPlUTy1yrnGjWohGCyUWP8+qmp9V8zp
eKq6vvgAzqf+PtVq8WDVVvbn9sa5cgmjgM82pSJCgriFL7om+qdlnauB3eDgZCBDjhxJZyc78q7X
dgNwchS9QJvgKLfdDdKN6lbGOIw1rW7jtjnZTdANEDn8eG5aeKvm/LEhh9NXqQn1TbZAJ0QBNt4J
Uq+8BvSosOBapUjXSvH5ppxsc3SctFMJy8rko56n7RdTT9PP6DbYjzNo1Z3HYA19NscSfscqRsX7
w4O7eWe11Ve5cfHhsGDqv6lcJz6KqSgfdG9q7gejA7VF1/P+9je9uuWgy3H6QGoiIrT+qn9iwInZ
NAu5U2Dz9v1YW2MPtDzkR4DY1alylyKFIhxFf2007r+Wq1wWQP7VyYRMXX0x49mW/hCrJdgBd3g3
lTXuRrd/4rXvAH4NWggdfZAL67b85xfWC80nHhEchhT6ZkI23lvoeGj/Qexu3znm0u3s82sDsvno
g4EP55LcJCdp7okJR1MtGPU6xle2lek7oh4cNObSTttAH0fkaG5P8trZAn+4skNsMpDXVt4/k1R6
R23MVmqBKs3lAz5vnzHPnL7dHuTKu0sw/P8H2VwveZW4zUwXLJDdahIPkW1B38+LqxJxzGH+X5YR
eCw+azRfqUWef7do6Xj+K5yhUJ41yiPpoJiO7H8ZmFNbH8Y+2dPdX3//9gStcmcO3AHoWVv+kLKY
mlI1KXFxqpf3jcBbcc57KxQY09zj9POb4kfzUIHuvvvvCwtHA8YSpQ5AEuvC//P1PNxAcqdHswU8
MGxTA0vUIe/GFzhz/c5GuTpHzgHv02oqudX8zIBMKDY3f9B78dx900otmp7mDGNpes2VgSQWilJh
bODOFOjaHO8VVa7tIQ4FdwUHEtjJZg9ldVpMiUvaqiN8FcYS3YVOXaq3LZoix9ureomGRP0ZFgr+
aSh84Ye+uREbOmk1fkV6sNj2PD/aYzbNbxBvm+IA9QUWGa9yoMyVmnfK85hO5vBYFlJX3hYD8hj+
0GidEzpDIj4namem/8O9hBowvVs66+Tvm2sispcUA+UIs6MY9lijpfiELEn/hEvPb9hty05wcO15
WJlc6Nqoa5C0OU6DAHxizRSy0LuG1lgan0fs0+4iURQnd2qdQ2Qmw86+vpafUCmkK8JHINv0NnOs
HCs1Ro1rqVo6UX1x8zl5MDuvBftiFM0DDqOIpstxUYQv0koxHqY+nypfSQAt+uTLSb23J65clKSj
oC3J68mBt2wvIAhazc5Tg0SZa+WkxpY2hACb2/wrUGbHC7vW6Yvj0BjLdEri1EXCpY0zlmcszK+Z
VuojGTrIaF+dKxTHokmL9zbutd+47tjVmwWiz5amOuhKSc7cqxTzWpwi0kjHHNuV4e3jceUk8rcj
eYqaAg7vW3tbuq5ixModB00yivu5XqzPpRDv1KxV/nO+xqXKDlgxARg9bV9gz4u6bogbG4GCqTyl
sYvsB+XyH1k7Vh9uT+pylzMU3So+4zri9h1MqjQ2eqO3g9LhsXdTRQ3ZTLgwKBAPpKJN4WzJeWcl
rw4KVnBtA4Km26o3tIvpSCfHbo0naaCKYVOOpxDghh4C1k9pac73XqvuyaRehhkELRQzwJTxQnK9
nT8aBdY0ht46mLyl0E15fxFgmVXrhOBYeXJqrOFuL+2VuBreKUCAFS2orf2d8wERY5pETpUn6KRc
PiVlQw8e7FfxAXpxfwRPHD1rCPwds043nqPZkR/7Wu49la+V1PNHemW/MnMqjyuVffOAJJg2TkjS
2URXjebkSEetSkxxNo/VgSvVySj6OvP3oU70N8Wy6lRZEeQhX8/s9q9a2+53q8qa4dkqp/YL6gxI
aibWLGvfG3P7Hu3nSsOHz3QfUtPqjAd4Jcqn2wu5rtPFDCiZspIgaC961FoizcFARipwtHZST3ap
pS4eeHpNUT7BX+4ogeiEgtsrP+bCSOugpkZh3t/+FZfHn3IBzUdKG2g0oxNz/jU73e7VyIAY2JuV
eFZM4RzaPjHxgRiGnZjjylAkxVDYVywdNYrNUAtei42yuGagzpNWv2/HplAO5mrg3Czk0juPztXR
KIWRca1qNNZmm2IbKvLY9rCPb0RjPJS2ZlbPi472UeDYPbKE/3kd10oU2gaotq46aufruKjzSufC
NGQZUve77WbVUURJ+rXWd+0jLt8FSIjaan8MM5t7dFP3cmPE6GprcAJFJt5jIgwXFfN5Tz3pyr3C
KCwdgvBkL8bmXqHj5oKy7EEyqY1iYL1Q5yGlvQRuz9wt9n2JhMT322t47Wo5G3NzqD0doIg7Vg5u
HNCnADwkx9VI9B1egHVg5hmKm1JzM3wWp/mUzYn6OPbz9OX2r7iycc5+xGbjWFG3mKPkXErEKY/O
Cjqf0qR75wLt+O97lL4mHB14AeyZLWoEGGFfUll0A4gsnY7GzRI9KEvLNaXMy15h4Mp9AxQaVB4h
z5ogbha3oXfYeEXjBrjBifwON0rlg2n1i3HytLLND16qoyRrD/ky3en2BJcWmG1U/ufODfU5DUQy
STGwCnOzrdQoNjva005g5739G45n+YOMfR79zNCnvXT42qfkhJB7g+GlKLIZbKR7X0GvYLACJZwu
bt2PRA3dne5KscOSvTYUznoMQzrKk7RZXTNO02zUAP5p0lG0AwoG7uRrqZpGh94d6x+39+hr8Wrz
ePAJeT0QCYEZu11GJPpA6QtOJ2k6/zWnSQxBO6QC+FZR6B/SJZWmz12Fww7kmuo0dgYllwpIZjGM
yTslwtb09m+6dmFgJEwMCYMBmtf65/9krwvaf3GC1G+gqKb4hG4NuBxlAdeCRDA+qt30P+wkNIhY
b3az6W2JU2qTZGJJPFa8dIx7zI7Mb141/+0HkJ47L9e6TzarTQOALBKxW3K0bXUrciS+yBUgmcSy
cLzGQFj9jbovCkuDYhh+p5Tq9wy37Z1hr5xYQHogGMjT1qLa5k0xa0OWBARuMDWmW6EUkbRhQnBp
htjhLbEv/x9n59Ubt7GG4V9EgL3cktxdSZbkEseOfUOcxDF7J4fl159ndOXlEks4QAIECOzZGU75
ylsWu1xPutrEn4duLrDQngbnaO43/GAoG1wZHsw9qNiSh339XT3XLRu87r0gcr3BfVqEoq1h54Ai
9kG1KZ8SpSzTYLadGBNjQCqxX7taSvt90sSrOq3rv0tR1N+A37KAo63hjEyU4cQ+XrRGH7hqj56p
s2TNo9ImEwgWo8k83x0wR/39M2oRtUrZHemFue2PKGlq9KKVaj+z4YUgATCgKNT1h5212kH1+fY6
wMiEkUBv0O0ksrpetH4y5lpEQxLSIxienRTlGTQTixOmc9VB5HF77hjK5XaDK+/AVtxcctrg5M0S
d0loibG95LYUbnaN6pIvuPcC2jDO98/5bfhBGVVG3JRLgY5usTgKiZUHOlcJKg+x0BireN8dsyO8
0+0CSrNNmgQMRTHMlL/il9ukXdOq6AeII4qhV9SKc159alSvRjN4v70tGIpSADR8mUdtsWreLFxs
0GZapDXglq4ZRz9bcZboXaM+WLvdWcmBWD5gG1u0fiQM7LS9RYHGZkfnoqzbAGk+9aQ3aJrd/0y3
2wL9vLfkFxIUjRDjegGzEbplluRKoOsF+n2ZZy2nVIkWwEvO+1I1f94f7pbdC6kLMDEBIwV2mEab
a0JFxhfZMhB/a8514tNXQaJ0iDBkxU8AdUz03tVBNggTaMDQ2Tpv9IfBUr+5KLBiueIYy+B7fWe1
+NzhzPNKT2HSLwigYcvjr3WL983BT5aB8vW1ThuABhQtetk13FboI4LJkY6IEsxRbf9hd/P8R16n
s9+OGBLy00QYe079YGfGk44M8EucolR6/zfcXvGSPYDwEG8YuewWXJYs1gSsdUJ0d7KnB1FLFHvS
6uesK2tqYY3+6DRRdkJkOkOECILV/eF3+jaMT32J+RMjgV6+3iVOgrU7iFAE+3Mubd+DrBNkSOT/
0A0F+wfEWnu/hHn5LVm07lNirumZhrD4gb9ABxLeGC9WonnnuhAiOmUeRnr3f+Dty8vvA3eDahwd
1ZtW5ltdLlMdhSae557MPMrJDbQkQI96vKA1sYRaX3YHg8pYbbsvgIiYoClJVEGsXC9KkfYdvuDI
tSO1onzJFe8vLHBFqDfOEC6qvT6OaboEmSKSA0z+3vUglStQVaRRdePG2sIRBrlZIFWraegaZLoT
emXkPhlWdVRA2RlKdqgJWNHakpvveo5KoqfVYrKwXTYQszlTDmhrrqc5nOquPNpmOyeNwQjS4GTi
s+NtthkOzSn/8mbEurO439KmHkLalGOojouanQq9iH+imeNF58lEjwqiuOXB6KuOBJv2Zi21ByE8
MHsu++tZe9qaQzd1FdjuWhoHnjZrmEEmkfOud63ycn/v7g3G3qWVhIQNmfpmsLp3tGgcy5g60ujE
Qa7i3eML7FXB5aGqfgR/2BtO3mQcZYlU3bZURK2rbd1B6Gi9CUyMUtR/lSrgXAX/jK+/PzOuDIJ8
Sm+EOJtkhzLuGHsgYALFJG0tTKd8yPoUN44ZJdL/MBTtP6l0JbHG+vUXi/qpQd/KiIJ4zjxcJ1Yj
DvpMlP8qmX30ZO6tID0YG1YvglYIe12PBdV9KPGEjQLTjMUYVt6kdhcknfFGLN1yOEqY9objwURZ
iQK8zj65Hi43Wj7YBF5Zx8DtJbGnPKgLtMYJjI34YBn3nmecF/lUpNwAU7cPTaojyTP2aRRkpmi6
dzyHw5fIspU/jEarfq5R3vbo9bTmKymrQ7UcQds/FIotDXo26/zPiFh/xA0YzwinE0uAabGN/D0J
mPhx/4PvtOvohMFUdpHZ4tI3N8cGuseSIEQij03ZzD766jCzlagZTlnrmJ8I4EbNj9eked+0arKE
U4wUIhxy8xmkRfcBGAc4TWVsjSOS885bLXNumQkBzCTSvv5ecY+oWbVYBG+xo5x6L3eeoT54fqdO
xomapxka9Yyfcyt6yy96+CL3V2YnooN+i84aJ5yl2TIA4rScPDMDyocn6HjuRkU8UKrFlmCeX2GM
HBWndoeTQh3w/6AabvOKzloo1nrclVgSP+lIQwW4gBMS9cV00Wb1dH9yOz1CamByIFwoAMBuH91y
VfV+UrE8zIYhPXfUzE7QHZJHb8YspTXypsJ2xRo/r6JovsaOVz0mvbAfO7E6B/mAPHeb5x84Jeq/
FMbB+t1AqpEOGFG3VgJD6OuTNLhFhdbsH+5PeGc3kdRzURMqczK3EgXEOooXR3oSjsriPeRrEn9Q
ssl7IptughKI4HngR/vLgEBYqo2/axJDqwitTSIc+TjRE99s5spQRtdYQNngeqidS7wmsJDWEJDr
EjO0Wkv1XaRHDuKAnRsPKhdN7jdcGtO+PkGDNktJH1LVVoucE7jQPMQkzzlF0/GFtxNyIEhAtRN0
IqdlWx7quLU9TmISamu3pgFgD/uL2U7zU2eqsqycz8/mnK4+UsSUAaYcRsMQp0dyDzuhJBk+gvgA
48HHb4uuae+1CPTZcZiukwYj20hPXQbwE6TmgnyWawT2aJmvI4Ha0Y0vo9TNNjalzAYQFvr96lbF
OsUNyqGrn6A0UdSPDb3kz52tDJcqzYsHUfbtX0U+ePJhrXAmh+P7aHYNnJHCiv43tpCl5wHiyUG+
s3OpwGqRWAf5k6ilXe+ADqCDaWSAKBQv/Wn0oEuMOHFPdimyS+3188GVubPhpIgTiSmlWfghmzLM
2pogIBsd+5G5ov074YrEdd1Ch0lojx7MbSdXMSl9gryi/kuDZjMYtdUepfqRwepeJXGdvefVXt1H
vbfFBXiyMfidMawHo95qnfBWEoxxY9Hs4r7aBGPOpBfpWttpuDaqfhGD4Vwc2K9hZEUXbHbeg4jF
zTqbiseYKMRvcCB933dCC3uU2Z4yA7lKETfRwX2+t/IkMvCX6G4Sk25e8Qw31cXNjTSs1do9Z6v9
tUOSLezHKD74xntHDI1iwjVcr4Cyy3PwS6WIqqK6OhaXCsXp93YylH8PuPxSUKiHZ6/S7I+WM2DE
5ijFh/s3+M4UaWJQAYPxw2ffnu1Isc0oiqo4VCpU8eZ5xRegT9GcMcR/CBXB04NUoU0rCdSb1QR7
5I0DholhLar1YuHO/s5O4DDlfXWkLbDz+lGfMjibb62/bRl/iZDhL+Ws3FiLXowkNl7qek1+PzdC
o1sqJlJ+ARm7mRBEoaRorSUOq1TE06npRq89ZRP+832qageD7Vw6nEs+PytIp2Ab+xpiAKqTEslQ
ubaevVLwwi3VnPpp64kujBRz+HZ/a+yNSAwhXWspkd6oJuTVXOqVwbW/tHV0cZq1DWE2/kzQ4nkH
eOiIALI3HFkfghvS5gYL4+sj0MXqKlrHisO+bZVwaDXzxEU0+MmauH/mvZseLOjezpdpBMoIMKOg
P1yPtyLwE/W1GYf2RNSbR1Rg7AX9Ipyt/kNWCwwTA1SVwJCcfbNRqhY/Q2FKV6q2WcM0qrvAKVPr
Y8Tr9PvRCXvkzV+XKwt27/WsnHWAfVUZRTga+urH0ag8qDHGDwm+Qb9f6KG8xGDSwgbUxWaoNk09
p1rNIlymtn9v6KX9hMPt9JytynTwPux8K9oCOCFJPgCP0+Z5KFu3BFyf5qGeNMgK5AOyTGbbVa2f
CzEfLKH83ZuYQ3IvpFUuBIQbqKUhRnd1aIyFuaW2X8C3tO/6+FD+ZAcnYCP2DP8Pwjcxzna/A20a
Zcc8D3vInheCys+JFakP0+rihAXB3Hc6Tap0LiNU6Kx5SDrndz36iJ8hA0pKmzwA2tYasOWbNl42
say205x1JYkDZ2mr76iADo/1nEUHO2YvLabHSbGY8UgDtzjomY5EYWhtFuZlR4xhD5FJhdiOpnCO
vPJloKwIB7pyTkYnqOrV1fCzKqPsIa5MMw3qsjX+Z1pT+s/9i27ng1PUw1oKyAR1ve0bqFW61xll
nYVrKlTgiQoskyQ/YrTsPPFsJprdoOlRotg27qKFWGrEsYTvvYAUBcGP9aNOqoIIxprbl3ly7HfK
OCH/jRzGkXfwzgminMaVQMJETXgbYEAMWZqkyIuwKJbs38pR4ud4au2n1K2+3l/NvXnSQQeFRXkB
8ZLNZaePjqj40GAxqs5+IlvJH4kI1BOVe+M0IdX/HFlDdiEUMB/uj7zzgvAK073RqLoASJNr8EsQ
NfaJ2lgZc6Sbmf4cLKs/TYshcB222v5hLKcjMNjeVCk8k+FI0haP3/WAQ7La0I8AO+ejKs50f4Xf
Zyl0uaRIznnWuh8jsTa+juD1x/8wVThrGrEpwKYt9J2cJ0Wzh0U2UY3w0bKe/uzd5fuizvPFrTzn
8f5we7uHYgK9YDJuSSnYTHQB/GNmM3oBwqr+mjsrDqg6Y8eVDPrP+0PtfUTp303AIeOcrcZoU3WL
V61qEepTZUM1q7T/VUNRfhAafVTDLrwDvNbt4afYRtEGfhV1fZ6x66ml3dr1IldwPkzXPMBTp37t
xXok/Xm7gNejbIINzPTyqi6QJ+j0QvtTVBUVN60aPswTnYPfXUCuGPBuPCt8KLLm6wkldLU9tVmr
EPRV/3FKnO/Y2doPdtJGLx2qn+f7w8mE8Pq1lD17+i/kb+CFtwVFc7K0NlfjKnSlR0ZNrtr7OVy1
V3VeO6RgcDL2rUlmbzNukDxqedodRAcyMrz5CR4lArr5YCzfXtpfzj164orqxBXaftMYfQbw5vbI
qZrNZ2vux6fI8JRLlafuj/sT3/ukUklDtmFgf2zfb1GZtFzcpgpVGmunvJEabWY001KzygP63f5Q
QKS4vfmsby6hv0ywN5uOyk+LUuQokPatzKl8B8Y9A6sSWd4B6uP2ADqYjUJuh5IsqWbyx/wyGOCw
wY29qQqFkqivXpWiOT+hy2Zl4OuwhU4PgoLbS5TxaN6CAYXLcSM+l9bzZCGPBj5iiPv3drbqYWbM
3nlZ9OLU6MNycZNogeUxq3/f/4J7IxOEEHwRxu7oMzl54tauXoaiFp5vTKRUFafnEaf6LIjMeXlk
3y+hupTioDq7t2OlUDYBFtkHWJ7rNV4NJcKzKirDVrFfBohLoZUtP/u+bNATgHgY9GTSH+7Pdm9M
9BGk9A4xAJC76zGzAtRyrHIFqc76Y9JWc/Traqqe5wQULmrNjT8mQ3Kwc/eWWAJS3izvYDNvBq0R
LWmLIa1Cz6RH1EdEVfEyqtCxxujTOGr5JU+99IumjPFRcXhnH6MlIGWIUYuStdrr+VZpM9AwQjTW
RF8wIE+vep+KIHQGx0GH1M6Wg3x5p/rPe0zLnTYJW4pC6fWISuU2tvCsOqRqi4pS5SmFGaSFbXzn
hoiHUwySpHpUUBSliOYgBuRjDN0BThZSibWf9COU0869AS4ElzTJVQb5t10C4sAxUxH+W61O89vc
WZ/Q2UfPSh+in/d31046w4Rx3cbxiiLeDaC79rD3LSskjdLJsv9OUDFofKfteE2tVDzXU7J+BXlO
CKZpafqkz/gmKY1mHFxeO/tNdnt49Tz6EVieXn+CspuhnRmIXLemJT5BEsv9KBqKry7O9gTbbvlo
oUQSRlw1B+/g3gLgaMTob56uiM1dD829VSpRTuYdE4mpL21iTS+mu3iICnS5nLfhovDLLep2z4qd
Jl+iAjwpwiimmxw8iHu/hf6vtNhgKSApbJZhzpQF6/A4D1etb+jGRPXJaZPxnanYY1DVYLcUIzKe
snlSfA+C5NmLzfKv+zvidvMBGaRVS+eCV5k6y/V6LKmJk7RAcmpdyj7Q8ecLZkNJfDEqXXh/qNur
7Y33QYsE5ybU4eT//+XJQv2kmVN8bwMgdh4cW635Ipp8CZFZLx8V3FS+mrOtFsH9UXdWmUILIhVQ
lEmj+c/rYYe602asFTx8TAb9oYd+E+ZQxV+gVk0hFqteWKy2/gfsh4dlcut32tyXB7/hJvpiYW3Z
/yKlAabxJsD1y8yVou+LwcCsfdFS8F55CloTpn5dwGYSiuNr7mp9SuolHaied3N1oi5aPN5fh5vV
5zfQT6bHSGZAjrn50JMC8IHzjKJiZMVP+TLUF8dss1OSKc7HaSywil4O7U1vbve3QWmgIksgpQDl
RfDLxHutH2LRNIgNKnWDHEkyPkSNOZ76pfyqxJG43J/jbeVCjifFcCD9gXfYRtVwp4WBBPOEKmbp
fakLu3nqvKR/atZ1CQ0Umx4Gz56eEBF3PnRjFn3EmdR6GAdvfK5n1fjexsNiHXz8m8tOFvpAvNFL
l3HEFq3IpZKjiNhJM3vFPVd1o+P1Xg2B2RWzb3n5FOQOwmG66M2D5bg523JkhBneSiZIPm52voUF
pzfSyg+GwotPbdd2IcT2LFic7ghcuDtJWTmVXjlyzOsPXdLKNTG9E4Fjd8orEomqD9VWe+jKDONX
z1POnd52vkpb9ncDUzlJhpQpNkH3VhvGs9dK8Rom6VoCZl03t9pLBZ7r70Vf60utud3HRHEQ9kRm
7ugdu8lKGVt+W8AENF55Ua5nLUy1jiiwTkHUDmP5WKeG8U9MvfUoe9tZXfk+4N0FlwZ9kc3ZRe5g
rvq5EwH4+PKyigRsZEkv7qXrrPU0Tf10qY0SaYllxLHy/pnaOcKoBLB7SDdQp98qXiL1bnjdnAv4
reV6iYzJfvAGB0OkOHLPZdwfUXf35kq9U/aTwX7f2E4Bicby1EZisM+7DOvjbgxxlTf8FrZUSJAS
/TCcKX4c1uxIh3XnuMDuQIH2TT0Fvvb116RtrQlA/SjPVmr1uGhD/t41puJfrdH0g027t6hSXRK/
CEphVHavh8qX1hiIO0VgmT16MQJHJLwwmv65GA3zparj7s/7X3Hn9pcCtzCiiTQl1vR6QF2P0ajp
W4E/ZWKe4mwpHgvDQ+NCrbpT2kXo+c1p9bu0GQobb4AE6lHcDdvbmJvY1UDWiyCrk/kcIQL3NDV9
/A4mdnIQ1+19O5qjEGdQgKWfsimnqCynbQlOSIdI6SXNOvXFnboySN0x+nZ/Kd/W6qqQIacFy8um
bEr3clsiHnoLDwYnFoGSaeP7UckzkKy8JlYA2dRLfGQP0+68mNpo+63iRd+8WOSfCtOLJh9rmfFV
m9ocZkhk6EuIBGbxwVB0xQqqSU2cp6HoHS9Uisj8y1ud8iWrivh7iyo/nnwDJX9/oSb723gviqPE
oJw4aJg8UZuLTMv7Rk2ExyU6Am4bjaG/DG0Sf6zwW5BI7aNG+puTxGYNpeCx3BTypG/xj7a2xKvR
Emx2IBxcHDzwcf+XClZh+VkRTfHTOkz5N4eVXB9EVZblx6xdiimkkonk5ehE6QdXRKXnW3qF3Ab1
0GH5OhfzjL6EhdCwv46r+KMQ2nSQKu+cXLAdktrI+eUm3qwUndHCTiKFAlKZwwXHGy7+0Y1Wi1dk
6iWxDyE8dQ4ShZ1nRu5rCuZkbUTr8jf9EkVp+IF1U6/NgdUszcfY8/4e9Fo/2NZ7g2CuSnlcMvup
elwPUvZrqg29TrCQFKOfVKYNP6XKT/cPz849RAkSCBrgAoBGWyzY2jRuqg4KUagm1gc+qXg010Gy
+uPlYS1RHc8Tz/v9OMigm0JdTvrnkghcTy0zl8ErVyKwvOuqn0m+auUJZ4DqS54hz3YQ7u3NEJwb
ejPsE+LeTS1FFWtvZDGxftOkRQu8zmw+DqjCfe3QZUSPIuvObhfbH++v686rSXEXnDk9XvQ8twis
DAbcVMPwCOZaRbk8ruz0Y7agzSiwy0V2rLDyZ9XM05dimJSDb7pz97KwsDGlGQm1ts32BFCXapXH
5SFbdKexW9T4QgOiXyVHTzniYu7tUzaoZL+Drb9hTFSqNwMhSubAqSr7G99c1301s49qf3uTkl6w
kFVA4EKavt4zq+e1xFZsVDzrFuyPm/6dmCH3I4KB3uL9j7c3lhRld2i4UmXc9s1nXmd1GYEej1Sb
QiuZCXd6Te2es7zr/8NZkNrvPFzEOs5WUqNCzxHoIb4BnYa2d8T2CBbark+LqmUHJ2HnS5GIcWnT
SpXwyM2xG6d1QiSUk2CoyIP3jRm9y6uuOQgydi5kSnkcVyhuEgonf8Uvl6NhVoNRLvRjtTahozA1
mkMrzxpK3xJJ3T4thW0flK/kHb95vMgziYVhC6E0tOXSUzNpeZFcgfRZkyonDrf6LyQm8wV5peUn
rnsgHrSsb1o/UZYFq87SSfTzb+8ZmetC+JC3KV3662knZQzeqcq4rima+Nm8ODTnx/oyoU1yMN2d
7QmAiteOFIuS9JYbnE2znlHVEBjr1vbF6gf7z7HNDBhreXEw1M41ZlGZM2ktcsABPVzPyqbUNnaj
KQIDAY8HXWjo9mjW9Ko4+vzeWnP1wW2xEkD11jiou+9NkkcWhDSOf1Jb43rkdGAdI4NJWtaSvMZF
YxBDpFOD4HhpLAfKWHuDkcRQiaUdhnfQ5sYcHejB4+JMeH72+Z95BglZVQzrGbxs9nh/n+wcDykw
R6RKFQac2GYos7XsRsUjAK6kMr0uvaafLYng7NnXodFNR/iwneeP8RzZJUKqFVTm9Trmnt57jWah
OluN4hxTEPMV0f5pa4nx4BTe/Fiph3ZYO+eRu4xvR4yEneEWAGorKkqiqRiDxTLz0o/p0PW+uXj2
a4y+RuPXhii/FvxZ24+btv6su3ndnO6v884npbgGeIOjArnSkTv7l2to9CINDh3rHFt5+U9iKvmn
RfWWF9sd0qNofW+NqXHRYaSziRbTZo3tznLT2ExI5vARfxyN2TrBVRIvGebYoVR+A1ldHEl47y3y
r4NuNtKgZdoa22Q9jV2JIF+d5bFYY9i+Se5gHp6l7xS7+lGS8Urptf/wbNF9pNtJ7xiRmJv8NVet
PpGjo7RjhvWkYeWKmhpOrtVRi2DvS8LGAPlEqsx7svmSnRnHlI5Y3TkRy4NWkWwVsEPCIbO18/1N
80Zs2bwkIJbJuCQUBgHZza2DNU/VDbM5Bo6wcdfqmuzdqujZu05L8u+1g4aA72Vt+6kddTq748PY
lHbrl2aXwi0orIuM2AmbV/sH5gRrRqI9Wv9LRsRN7//QvVsETpxkAklipS03xy+7251X3QZOjRDd
Uik/nDmZdb/K1fZT30DDRgxE++P+gDsfARYDVxYfgqXZxg5gt6shzzhOUMTSABOO/qWkhHx2unj9
+h+GgnMkwUG0YbaeAsZEea8T6oiGdKd8MqocJFK+lNxbrTAOssed943HBfQ8q0hUtM2z6Q60ZWWB
FWxdFKEVg35fzzn/PFaZgjRl1Tw0gBr9bsY37/4sd4IxRiYUk4o4lCs3wZi+9NS3rXkMCsNWHnAl
tQPPSLSDfXLbbAGSQCFBgi08Sb+VV9cvG6VtSC9Wkw2tlHr5ZHf5B8dpp9PkxsrJjJXo0yS8zJ9V
eEhxY6K76FTewYu3u3WklZSUupRl0+ufgLW12bMQvAYqp9aMXTNUXPJakHtLeH9Rd4eSJX2kLWBS
bx2r+liFvpS57FJvcR/Q988R1My1M7fKdPD9du58Qk4J4CIpkdzA61m5alwkq8HCeo0TnVJBjWhI
9PgSJ8MYDCTNaHzXR5yWWyqn/JyS8YHSoDR+3OyaNbHVMqmMMRCom5/X0slPaACury76cA9wIZzl
3NRme87dzMh9u6ax7NaReI7UYjobejZdhDIhk+fEY3IqhtwNq2FZjhRe99eG1NOWUTkH63pt2s6N
s7jQOFV9LN6P6ZLxTNTeE3y97A9UEb3QprH4cP/b77yHNPXIoojgOE9boIaJXgEWaGyzbpzFI7yP
7huqYcuLuq5YqI9lbvl6NEbPWQefX0lG/cjne2/WnDKJHjcobm7fqTkbqOUkRD2GMruXonfnd11M
YhebKOK0CvYXq64UB5CYvWtE7gMkAyhEsRevlzod9F6vqckHwqrdlxgLEX+MpyMDj71zRaOdEpG8
SShKXo8ym3qDgjeXldm2/Ulrquqftuz/jbJ2OMgeb9WtJIaKdIMOh1RK2cLjx4g9A2FuDJo+cn2U
HpX3TTX8ZdtD9aorcUWr0tRDNVYWhFcrsPNq3YdK15rPVV4m3+7vqd15S5SerI5JeNf1vGsxJSLX
5fOAOfzZGJS/kYAVn+l61AcNiJ3NwxNkoXhBeRUY8ObIVH2uE5tHQ5B7tRr7fTUqj5We9aaPmPj6
Pu1q4yO2E9G/vz1BCWSn8IftDKI0mwmumTeKem3BylOT+65FrevP1mC/n8v5kIa+N0XE3cGMUmRG
PWATsyTo60fcw2Q+o2qemyaZ/0RUhGqEPtmg8zpaLk5b9ZE/Df2AFxUqhOc8ddpHEODVxTPrZfbd
KsvMkzBH79FLaTuFsVIrp8lq5/+w5UG3EQxKdDupu5zNLw9nU2hdk04eHsUJldfCS9KwyKLs2Rbd
b3OUZJ7CfUFp660nvznDs7LUo9I2QEyi4aHwcEseZnA3ydik72yndg622s6mlnmujArY2DdSWF2a
KmXMkLRLWLWejkzIoz+GI/rGl/vbaydMBeIgdX/BlQOh2+Qo7TLhZDli9Dyo+oIE71R6zwUI9m/N
PLivmZJ3P+8PuDc3sjBJ+SJ6gvp7/dVMHCOnpTY4Rgi1PZjm8FlTFGxo0kNduN2pUR+EYIP9MuWW
zUhJ0bTtxEiRtRIlwiYL0jhCQKhQ58cxq5KD5+0WJscuIUyUATGlA7wWrgdcEjPWnZa1pL8SATpU
k68zspJPhinwUuiA1Jy62ly/F+mcvcvHSHlVeIYfRN6O6u/XR0kCiFol34e8bPNZ+3bqBH6LqA5O
Xfu+iEojbO20Tnx7zOb/MhYwaYJ06BFI5F9PG/y6QW7LOjdlnJQB4gDWU18jaegbSj5/ur999q4o
igVU7AGrAD3flLtmpSuUldZVUKPM9C3Nx/yvFjAKIqRpPoR4Ly+Vr/ead/DM7DzivKnossv6AZTI
zac1nZ6/2TKHoJwjfF+HPDorY62e709uJ0CShmlAXpiehElcr6SRjo6ddoySecMURhM4aPh1sIKX
0gpgfObPQP7S56nORwjE4qggsz88bQnSeJqM2zRg9cpSowQkj2ZvXHKxGCdjHYbH1RnWp8Eyhos3
ewoNWjN6mJvDnt3tpwVcyakhYgdcdyMt0k1zmw0mYIJcW9dvsyjcU4R8XhbWs0dhuIwcQH2idtTP
91f99kYi7eEfCsOEZ2Bqr1e9cu26rpJkCrC9oVazlOqH3u7ed1ah/nV/pFs2OBkWcu4wahBmpPi+
iSEWpZiNrKdQgp1sZ50mZCY+aClWqH6ydPk3tbP1S6Q7yvd5zar3NDH1Jy/Nknd9PRR/NZpQntGj
df+o1OhI+25v8Wk8IAxKXiYLZdeLAIKkMnInGqmZRBBvehULpA6P5hpzqD7BvNG1/BR3+oPs93bL
cZipsUqIHTfIFioz4EjtmNhxBZ6Xl61fr+5Swpu2+29gDTU7QPgguxiiEd+TFfHKc26s+ETd/yq3
7wS/AQEoKmXcljftsbXsG2d2AHoktWgvvVqI1zQemi86bevPdGl+W2dDVjv5czDlwNvBib9e6tVJ
at1NqfdOJfUnLIfyMOkwHQPXYh88STtbmxmB7gDtxW7b4nNGJIydruDvLniOgzYRMWgW10Y8qTri
quwOhVwZRHiSPEr117NSsqGyW5OakOolr7UrPY5KT6ve2fp46BS4OxbXFGggRIIJXa7H0oVTxFVD
jk3JROvezdbUeA91jhO96lXLl9/eHlBlJbkTCDTd2s3JSBIvVYXHYE2LM0GUmK+ZsUZpmExOGWrL
lB9xgm/fGuTtqGsRbeKhyWNwPTtegdQYOvaHA3zjFcJhFmoNN8HvT4sNLwn+9DSBZlyPYna5Yg0z
ecWy6ukcIkAJoW+yo7L3U7vTT1kT1UeN/t2Z2aAZiE0I3G8q/rFuLxhMc8lEijsFXlqnF9Ab6hG0
cm9/cL1St+NCA+Mof8cvmYE6QgqmfEyVx+hAzvYAd8vJSIKU+lt4fxl3h5J/GwKbMvbbDJU3RZRN
tKYCo1HjgAhJeyqF+MccK/egELpTKEQ5jlYJWTenjGD9elZQwd7ciLko3L4NOrOvf9TV6oZFa+aP
9arYz+ZgforFpP2dpen6FZ+iIzuLvQ9IgMJ5QIKCu3kzW7SqrcFDNy9IYDIFsb2uZ/Szs4M13XkU
6PPRRnBQQqM7tTne0ITKuitKsJtLsvIETNGjsJbyZNTu+DK0Xo913kAxFi3tS2t46cHwe58UzCgN
YnDn1Lg3sZ7RdEZiCTo245pm51nJ2xCSvghaex5Ov797gGwClJdxB8/P9Sftk1lxy6rGHLrKMHlo
lywUFuZ7s9kqBy/t7qykOhrzknfZ5tPFA/3nVgXuhxZ6/7cq+uZPL8nKxwRQ2MFO3RmK3QHxzMRo
BcrQ5mopl8GslLWh2UYGEppl0p6U2Zn8cuq933+7kUCzCcyRAuUB32yVSY0EWiWUFNWV2z/VB4HY
tRSjdSm6xUGTY+ty/5PtlL8kAwd8L2poQBq3UIautAqhyje1yjAZ88tira0PozJN2qnu5/YfezDT
AcD4WFlQ7zLnY1s6GgzHPnLezzluHqfYrrTxfwc/a2/RNcmA8yQ9nY7F9VbKZitWbJf2T1HN7VmZ
7Lw9j8OERxr16uZf2wJIEkACTPQvfTLZL+qQgMLGe7p5VjQTmWgzE4XxPFuJQ5+wKNU/BmPOm4OA
ZOdoyxIKOu20O4hINmdrna18EQgIB42Clm3btkuIVLt58tr8fdrifMhDpT2IpR3PhV7/h8sa7Cn+
HAjz8wxtSSW1Y5GT29R/mwRjWOFZyrs01v5WR1s7KPrufQ1DQl2AW0Em8DanLfOKWGlJ09iBmLnX
NRVQUDdJYK3zkfChXLLrhihEHapFFEB5hcBGXH94s85rIWrZcNCQG2y6mLJrpyz/wGge/XKcbUxI
TEE5IjvCucu/eTMy9jioavEpaZNthfcdaqw91DOgJzFbadLn4ptt1dUBwGVnyzCKI3GBXJEwF67n
h3WQlgkTgAvzWcNyHfR3SZ8b//OyzDkrg5mc0ZKyw9SLdb9We/PT/YP1hgPczlLzuGMAZ8iS3Caw
TYVnFrDcRTAILKof9Ag6DmCbKFr8qNeSCCYDtJiTMzaKeYqSeph9XCH6fzN4tj8La1S/t1XSXmpM
gs4iipLHCUXWP3slT+1TnE9mfzamRFf8tEh6qkQTF+oprXu7OS/UxNKHPKPb9GQ1g3YqjNirD+Z3
m5MSTEicuyw6UFTZFh1ynLgGmxgJizHvS9qIixfZsp8rk1JP8WhUlRg4LQtkpLLXsf/m0kPG/q8y
tT9WA7p01vDx/pLf5KJyRyF09ka8J6zavB+ZJfKUDuIQJNjAfcqytv+bxv782PeefnYGF14zkd+R
5sVNGvg2Kg0xwhpK7VsBz8bBIqzgBQnixcMXo0K31OzBuq7R4oAJzfuDh+Tming7N0BLGAvQxPbc
ltSuGhTGh0CILnmItDF5EGaENberzwex/t5QcNWkoIdL8L2FgpiKpgta9gNuQV13UfI1ReIdr7O+
8Y6ANje3EbMCGCDxdaC1+AzXp3WsdKtPSwFXy+2iGp7WYP6vzLXo6yCKPsTCErHDLJtfx2U1D8KO
3aHRKJWAF4AJ20a6YU11ppoTH3C1E+RoddN3m0xc3HmKn2epKF22XeH3cxNf7m/YvfWF7U6Lj9Iv
895cUbnSYz3SAyLOYM35Q6GvSHbb0ykquiPF5b1dqgMOlXc+RYQbsJjRWZn1f87OrElOm337n0hV
7IhT6HU2x+M1OaHs2GEHAWL99P8ffqve8vR0TZef5NCJ1Qgh3bruawkWTSBlX4agiRhVBhhlVq5b
7tbRs250+66OB67rMRrV+GV/DTiSl0wvIDIMYeyrHHp76zjk1EhSMGn53dLVXx2PqyFzyVHNdvRy
/VB6od1dsy2CvZie9dAGOySRzbnzEugm3XIrn+N1v54Fa/ubKTeCVxh427v97a5oiaYFE68GnG1x
ujgYgqiYQyqQNUX24Lvvqtyr5M4O/IFjJxDJu8Zw9PSXkRIdDtMonaaw7u1ahrIYJMEENTpN/tD6
gBje/eOryfZj8aD/lbXLxfhidriEziamESC0uC3ug1nmT3HG9Zkbbvn17TX9+rrJWNCIuKlvdAZI
rC8nJpmyulqVoH0iDPGVb1Z9LZzVOfnDYn6vKCk8oiDq5I5dwHt2hFx/mkY3yD+9tmy/gqKPAEVe
kbzU8cULUoQcN/PIKON1N1gy/7bUGgdJJY3y89uPfG3tkZgCO3lL9cHR6uUTY6ZYomXr6IUN9vBu
jguN/fw69uTQxHmx05m6RUh4VUHxdGxWyARtIFewzpcjtkkB97pr2S37RnwMkFm8T9P4RgF1dZAN
KqONTJl2CeuToLKuk690VI5i/uQWOHMU82id3p68a3sgScH/f5SL5WKaEEoN2XCcxVm1SzMriNKg
xBSsz73920Nde0/sEKBX9CzpWl7UB3KoRr+iAx0J2S0PYJFk0FGEf1VUcE0oFnbd8O0Rrz0cSMDm
AMEeCF/m5XsixXKuheIANYlMj2JyoI/ZIMEcO5zQ3x7qtVaONYHBIWUefBEuthdPh4DNdWebEzTF
PSPdu7q331tAOd6BDnf3QUxK5+SYtXO2Jxl5yfbUM4kful2tP5liXPzQcxqzjFKa7+6ZzQJxfG1Z
Yxo2pfLsMDNK86887SFBuaVVnPNpEE444i3xY3II8w1H7COtG6/s6gTyNBvJGb3EJSLX8068xpU6
CvzVwqZj9A/aLoxjQIf5xgReWx3AtCA4Bk6HgBAv35Uva+XXLl2sei6WfTdW7ndwsSKaPFfsJtu6
daW99mibkodmNjsHV76X46UGttFmvDKeBaZZi4ESzq/yo+PE/8syxPME4hz+c4iaL4Yyk9IBa6Sr
65dxhkny1D7ky4Lypa+zGxfYK8UUWIJtgHBshNLL5vnoCm90lnSIBlLGf8Y4zDehcpYx8gzR3sG7
rPaTMprd5A7tH7uKQpaCpI2lHw0SPruLXbHrZZE1qoaGYlUq9FpXnwookqFvTrdk4ldeHrAbDEE4
4fSfLoNWfHPp7LamtMiy5L9RN/bBUsNIB2rKD29/19u7eXGN/OU1S3QMzS5cKS9RRVWk6K8NjtOk
Fg36FkT+jqtuGfVfex6XfQP0lPPr1aWCrTdAis3zaBf/0DBtu+lrq61p5GKpyu9vP9L1wTgoURKA
Ol1yOZegN1xi24YIh7mMUIepvyuJX37CYdv89PZQ2yt/NXubHJE9BC3CpS56Jr/Qy0vwFDMgs9Gy
muBor+NwKIrJjfCANkGkpz8GF7dXBrJI9QH8wMXp5ZeNjW63qoFBobPED0McGJjPTtZhiRGWjpDO
blzTrj0kFzRuLqz97RbzcjwrReDi4+4UDZ5u95MzTM/EcjsnlpNfo5zqmnOGB+6Na9OV/XJzyGZP
4Wzb+pEvR11np3dB3jhv2s7fl/UkzwEeMwQu42cHCXXcv/0qr60aGib0nTi5wQEvvu4iz5IGa+c+
aoa13hf+YJwaMf0LiftWH+HKfCLRpsdKlBCg36XCfWsu6N4XPeccjOY0VtaXwikxX28MA5mAb3SC
/E1tOf+8/YRX9s7NenbTDjE63bWXM8pmGrfdVtXNnT3vJL55oTmXzWNTOevm4G+HeeOm9G2q9sZt
7bWbC16jXEK3Ywg851WsQEdCTdANpI16nW6eCzTPbQSuOr3TI8AzySR25OdGdcgH3eystdPv+2DC
bB4P53/VYnT7ROTN/4CssCXxszAB2I6Ti/lQ9mwPbsP1GMbLtBdua50T247DOtDL2Utc4/j2/L8m
Ym2zEPAvRRQChcsC0e5kamQ5SIApQOejXjQUSIVVZfIkxmF9NrFMcw5DHiR3ALKNuZtEMeaRo5bu
v1GO1A5v/6ArS57fw1eNd+xWImx//tsd02wzmVgGvyedhz4sVe0SMWH9DTDxP5TGm0kAXfEt6RWa
wcuRbJjcICs58AAuFelxbblLhotva+icbpU+5YFd3qK8X9lAaEYCEaCEpzS+7Ff7ZuUqBHJ9hDK2
PYwDAUDL5nxccVA9ryU8ybdn8+p4nKFb/4Vj+1LxWALWJou0+sifG+8frWcVaVFa9DkSmghz9cdu
+KymzVsQ7Bk3kFcMXKnTdii122Pn4sShM/VGZIPsHC0t/peh2MwDslE21cLlMSdWv0zd1uxRJdl0
PvM2e5yX4IcTTMnzn08i5TFmPBxygNrbJP+2JK14LafOXHpcBbz05Pb4JZIK/VV4PdFOmrvA28Nd
+wLYCDcROlxMqBsvh8uwS1x67hXRnLhDiLImiJwm06E33QTjrhRavKqN1EABhP/PxScwdFAZYO5A
R5Tc1SiYTSxis+7GTnttEW78SkhcEKY4YV4+kFozgulMGn0Vxk2Rxfy9S2cKBMshzpNmbn2jHr+6
pwHCwAOH37/pUl8OGGRun5eSrwwhS80eAgSYNTrYi84kXKSYhsOipdghd6s3UxUvHKyqPyad79z4
JdeefJNj4c5GLxmq3ssfomWHUsLi/DZlXUTtSka4pfwunNPU27Ut3tRvL51r75MICj49JprosYv3
mdHf1VnG+2zLxDwUie9GXRB4f709yrUFujHQSOazwZkuIfKMu4UpdaGjbrXrPeDXDyWT9llB7rgx
f9eqg637SZznljt4SSUFROwm26be8nB/jjJC5v+Op655AOmogJuy9T4ocI+hdkg+vP2MV2eSj56t
cyNqXTZfvbnA1lcD0aRjZX6pm0xB4UAD8/Yo2/u4KNW5Cm/yHu4feGtc1JN6hNjkKdAZlATiRMs/
+zuza4Uf5DTv7anHAwCHp5NRjUZkzkN2o/i6+iI3et3/G/7Spb1TU+ZVAQ9Z2cqj4T27f+HW0EVI
3LLT2096rb7krKWTzAZA3+hiU0u1aTdFyh4gcEPfNWYCnpG64q6OVzuiq9Yd5jZrbgx69fPj8Sih
tzTfyxuryLNh5dGJ5hZJDh1tMXZOarhRSnEXLS3q+7cf8upy3UaDPbht3ReXktxtNzkW4zVVWj4F
aRUfl3FTfMqqnIt93DviOV8H/byasrlxavwiLVyuJWo46Jkg8xCftpf92ynlaV1UlkwAFempLOep
tUcTV7q1+AzXwbDOXD59M9QEPPw15UPqcUSXxb4c09gKWyJ5vEjnrREga4D6GMZF0DfhPM/GFPat
b4n94vTGF5mPUxfyDm3nxtxdW4seyOPGUsS9+1K7IxbL7nMCPiNs84c9xbiZhrOxYmKmAL1viVSu
LcffR7vYKJcmN+vcYqPssNo6zGVh0E7OquwO88KESfLNyBB1fsOY4dp6BALAeoLoQyKeLg7CCcpb
PwUgDpZu14ibWHUysEONZLk0h6BX6Y2N+tr2wqtFFcMBz4F4sSSStcqrRdCmhRct7m0sIY3Q8ZYF
y/BkGVXUYn037QbaqZ/z0pX/zouDpvXtb+LaRrrJAdiSYcqjsn+5LIssTYVXwGMcytS4X1XnfvC8
6pZ+9TXzgMKTq9zG20WMheb95TAWrzGPe0DTpknX4pgRRPoj6SZ86AWfgB2SUv6xqskrwvq4rHaZ
WaY//Vi2Ge0hAihBCRMaJ9M8V4+itmO9wzN3XMJJ2OsQyq5a/1GD0lUk7Ur5Yd6LGCsxz53T0BJm
pZ6y3jJRkpdtXe4mqVvnz69FmNpvnVrgI2zKL/ZPv1VFV23KyHmovHejjBVSXaM4aG3cOHOvfIgc
7ZtOjDYtSqfthf62j7RrS+6NAlkpWtcJMbRwT5RZcWjlkKHfXhuvDQo2kiepnLwzcLFXYmrMQylm
JLf/IM7zOvKVQr27Yo/yT5Zb4j3t1NwPkxy31TMyocH9oFXjsYbdZKrCzPWIFViX3HyUAGFdmBtq
yB66vpve9wtTeVAJ0cw3XsSVnWOrCuA2b4025Akvp2eFDLz0OWBvWTjZXuHAcyq1982Ms+BTHqdJ
xtdc3eTuXStpMUYA0Nua9hvd4+Wwyi+9Nku5bXd26TyJfnJ3tDjSKmxARlAJ4wONsH8ai0gWKOLH
RQSh18lmzxdu/ff2a7uyQrhPWqA1YG9bTPPL3wKrXa/+GrQRrhD29ywdrb3ZSpiu/bgUt87UK/ON
OByqHmc4usVLSpEUoA6mHDlT47Z+kIW2o7EfkwO3PqwtS6v6h0zx4cZLvvKEDArMzXZCEXjZSSVk
CWuXbqV9NbXlrhkG6+wMhkHMtv4fuj1bkjFgAMc2+P12Zvz+ueHoZvWy66PeGfGNU/RNx3K29lih
3oJWrk3l9lFDRoZx8orWuko5u1XJRW+08IOouCNFPXqlo6cgByv8Be99J70lgb42ldsUcmHgCo2Q
8eXzrZP0EotsMLwfWzNy8lwfHO3T/M96faPcuzoUhR7/cBhw2rwcqpyMzB2zuo/SykqPSVDbRx2o
aVcP9a0Yw2sdf3qqqFIQwSA/uCSYZ5nR0OoHfagzvrQClXBECyjdz9ZCikyJl6Q7NAQ9Zwq9QEBb
3JiK/sbt4ZeN5UXJB/AB3e6XQRkc0ZcP7PjKUCPGq9Hmrt4eGl7rR7CK5NPaKV+HfiHZJlUhyuQk
+xFF42wopcJK61JG3uon97450+4D7fPOU925wa7D6+vT29vFlaqHZHAK0l8NfIDWl79yTNsGVxCr
iyS+ybR00nVvD/annhyauzhwkxsY/ZVVgDaOEBHAPUqCSzppYyywVDwgKOg4JcnacYO2Mk4elFqN
W+fXNsEXL2ATw+EDsqnAiXZ/+WjUemNszwANqp1jb28v/rCzOsfG52ts69NcE4semnFMzrS9iGNO
THEVesIVhz+eYsRyHKZYtqEWvlwICgjHz2ZuV8a4kBNM0vwutbJl7wZDd9/UbfL57fGuzjEEuU14
Y9CZuNi0lMFFYV65l9vB4MEhI4kPpEPfjaACf1yOcKcJbPYtDBvYPy5q5mZeTEt7NilCSRmciPMg
aMtMjUPV6ltBw6+fahuKQTZPQeCai4VK8MpMorLXRYNRzwcXTXBojDHs6vjPFWCgNJyd9MK3kxRu
2suFkwb0bXHl7SKjQo9vOGN69hqvoi7H2vztd/ULCH25SJm7zTOUcmlr8WyP/dsJg9eq39Af47GA
8u2oHqXbHEbROW448nm8W9TSGrirINwNlaud+6ZwAkICHJn0eMlPXBrsKSnHMPbrqtjjEUVoRBWP
P3JZWYc4znSx6+bZfGDaiBFU2C//leDdke7ffpArey4YJecWFGoa+1yxXz5I3IjFMwomrXCc6Sfw
PZ7oONyd6wqRWegLrffFLIJjS5DuOZCx8QWwvbtFOrm2StCA/RI3s0ou5eJp0+i+KjPSLKw0+4sF
kj3lrl2G/qRupXhdqfrwlmCpwF1E4EOp9fKJgy61bbHtZYR6u4/1PIEl2DoXJ1WmoSzzQ+o504Pr
9Q3GOcF40KxW073pefS6cOBn4LZnQSqnPXipl3AWoksHzcFqJ84UppY/HOcyHbGl7inXgRxPhZPf
wve3Z7tYttSYEK5B/miYXHrBKG5Dc9m7XRR0EpWP3ywPsZ31T1NQFAMy7xEf4bcX2Gv4BodGaJTI
ZflaXpUqk2/UTbwFlrWlgATQGktUThYG5i0Nr0wIl3i4ydj5o9V+fHvkrWK+fNZfRin0YKHjXp5Z
4ICzmhTI25LOTqTqJn+U623ThavDoKHiXy4TOMG8XE7t0BdrPAfsOk6LhUTsLc1Z9ssSmlNAdWAu
5WLtBX6G+2QBb80zkX+cqszcGUGRvtdyLJtDF6fpYU1teX57Cq69brS3G04Ot5S+zsvfJnrMKa2s
oJbJG+uj7SB06SaiDvwEesvOjEH4bpze11Y1fdZNBoLNEpGGL0dsY88AI2NEYeh6X6WOE6Va+u90
UGA6Jzi0XbCxG4Nee8zfB724x7tts1aekdJnHwqPrkTe7gJBveB4sfVujOc/toRjRrfiix7nlvl5
eZs3jCmfkmL8FWu8nGGVdWGL5GVPHNEaDv487YEsnSO5y7fit189KQ0IhDZAPyChVOQXT4rnweLR
2UfxIjK/PzlOl2B4scVc4OhXGsWxXufkVkTLq82Z2yhlEFc3VJHwvi4A9XhFubPQNosGlNTV0Rrs
/sHtYvO+9sz4j63gtsEQumxOHiCvv8rz3w7WpS+0sppmM0gT/X1RWi5xeYW/C9ra//j21/Fqa2Io
1O9Y92z4+evGjjGlLbUc9JppTN9nivYAOkkFiO2vobkiVZwAMXd9s9zSIb+mSTA0myHYHbdTFxu6
l5/JZiHZNAJwbOmk+W2wmvQnBS3G/c4CMYAqzN4in+3sB+HZ62fcjpIgTGYVPMV55y57VRJUCe07
7p7fnpJXn+/2uzgWgBUhLfECXv4uX1bmLDRuVl2uAzsKWmM9DCXR4clIudb1ygUFMQlFeHvYV3so
vbzNgZZPCr43TamLYTemc7DRyr0qLr7UtUxNUELnJt35yuMBeWwtZzBTKGrb5/Xb4qKuaDsWA+PM
Rn4snVQWoSnnzI6mdpGfQIzZsYUYxu9vP9+Vlbb1gwll4UCiuXfxBRVYDSJJYdw1STe6fqcPMmsc
WgG+2LdNYxFqJZ0QNPIWpfz1zGLXy40NgGIrvi/bxO0MASrzQdaS3B8ezVgsH9pM9zegndfbEsUj
RT7sGqqKV9Uw0r6FB+fi3udJEOX96JwIp/u2rno8pTMI79vT+fo1whVjsUDhwuIaZv7L10gyZzDY
Ds38DPFyGRGh0x8KSyen3Hbj59idrLtO5OpP78AbQw0g5FcGH+v04jCt1Mil1IXNteLEdkiaat41
lZ1FWTGrG9/D6x2XodiRNsYSV+BLYqN2RjfPJCyaAYfv72kzxz/mvDTf5QC/X/6Hudw0Dr/QRxz8
Xs6lMNOJqaZdKTwiD05erRJzV1lJkmKSDth5npJ+GcjsIPz4xmu8+pSUoVsbBbf5y87eIuy2A/nl
azTa+Kg8p7iXVeUfbYDZG0O9/gC5FEL346OHYEjZ//Ips1m5QliAOmj55VE5CPyOQbeOR9tu5U8/
MRoZLovrPzp16t1oCL++YrFwUKRtK9UA/b/kRFn2tKax7OHvrJalQoLBzZqW0dDi6J+o9ctomWN9
6EynfU7zxMPsBrKKFYnWH90/lWJsPwVLDyDvzVP21duO02KaY5qpRdVX5OCgIo3Mspb2jfm+su1s
FiKI/bbLxqtQ9MSESQovW0euU3X3iSXaw2Jlt2yfr207v4+y/YrftnPg+3xUWOVAxBoK5LmEy8o+
hg7eaKUP+HuPP9/+WF5r75k//PTBzDm36ejYL0dsQP8E6h9oPW1h9yEQX+uFcWn5T7WW698j2/Ad
cI2JX66c7LPlLfqhDOzsuYrr6s5PbTRzb/+kq3OAywFZDVxx2BQvfhEGDlmxsTkaTLM+e6Ip75bC
N/9uZeXvJGHNtwDva18tZdAGVEFwwnHk5YDuoKtOr8BicSGy00RPexerpdhvVko3ri9Xh9ogR1gq
bFCv2kLaXydPwhFrkYEdVr8uz9AN9C43J/f09jRe2yDodKIyBBUDgb7YBr1KDLlOiLMdDL/0d67M
h586jQeNpbSzecWSVGx0mXFAbZEf3x77ymP+Em7yaXJZg7T7ckbXTUJR4+0RjVhVYkbrUYLKyXvu
Uc4c3h4KY90rnybQFdUA9SfXtEtY0+mJwWg7SPM+IU3dvZgLSUBxS8OW7Be7ee5SwWOyDVnrsTOH
4SOC9xkMW3ZCh07qF9nBhEv7QRSe+EZURvyh6eLYC3EjIG15MeJ22vWyNYOQ5MxlOS6mm4y7rPQz
46gGV/1oO9tRh64b9L9eXc9z2K0dm14/Zv37xUCPFmWecn7Idi5+mHrOm9Oypk4Ztr2a/yJIZmhC
wLStTs/t8l/KevNzLbvOo0Og5Nep98f+uKxN/nWLsm2gGzu9h1A1Lp4zx6Z07SySqEh579M8RB1s
PPb5GKgTgCuKQqpOuBi5sXY/kEV75VPp+eIAnZRbOoUrWV4kfMXxbi6zzjuSwYlrik027SENVpmd
4iAOuOPL2h93+FnWabQ0S1/u6aLU6040ZjYfMAYpT4EqJ5A1JaQdVtXSJu+7MWm+wpdNvtVdPXwl
d9NtoGxUqkfliePezhlX95HsWaIyEfeOT2BEptiJeBjmSATWbN7HeaWckE0i/7d2dSoepZ+azxDK
WuK2Mj/+YHbKDHYD1kq4UKYl7PPeqP38eST2Jd/LET5fWLr18gUdQJqFlqWHhf+kzT+v8zraXIqw
ZXXxGwExG9P+sV4F0R6rWfObBtckox15VfYzqP2EsDSU+knkzMXcv1MaBSCuX7hmHRLMsoAbRWY9
CdJesjtc3eqnzPdjnjQNirvEFZV7qCTLP+KEcr42Y55+m9C9foWBGJAgjq2/QTcgX45V11n2PjNd
OgPlnOMcFzsJt+GyzukS1AQQPjqGs0z7pPFbDCEzc67DJO3IU4VVu1RHrWzyueok/jJWq+nCM8AU
Z9dNZu4c/KEJSpQ5tSoeMSEwYTxUY3rXmgbMNZ7CPCTaTZ074cwA3NCEnCIkIzlVoRyxXzm5o2+I
nR56iwxVMKE7QR3wE2skcq1UCmrEhOpgOqMryYnBSQz/mzMFrXvwYvQ/YUlOkgwtE1/s52Gui+WY
BeUsz/XimjmGWU7jHu045i8TYl7uJidzBfYQefNeWm3zjhRkpcPS6PoHeuj28zRlBubqQzX943n0
+SNrggp8JH+rLGDkac+9M2Uc29xKuGXuM4gRw2Ht5WoSy+P20NgyyWOW/jiXZ8PDQvWecru2Q5/4
kGdXJAKPSCPRzaFcuhZ7k6GN/x08fylOThvrf5vYqr/MLjkN0N0nZwk12cLNYUkW87809/KHxZgz
tiIvbcfQmf0O+byfOH5Yt13woU8Ey7VZ2qLf5rg4zaxFxJbeUL6PE4Wf9cyt4G7GLtg/kg7MZbJu
rPq/Pqe7AR981EtUES5bhGJo+7Pvl7YbdtTe9aEElgK3SctqOE2lH+8C+PnOngz72DpDTGiK7aMY
/wUutodwArd7DsjVkLuxq6Zz4srpUzeKxggXp4j/9maWyq4mtbU7j8mc/uTGvfztOq3X7sbKnjgp
F3fGz583beyUDEQVlXIInrU3TvXeStIiOYt0neZIVwL/IqtWbbK35WSYO9sdjDWEjOEYJwoQ2e11
V8Rt2DSooKNpwXd735m1IHtzNVaSgmOVyF1vNLURdnWaQ483miF/StMBo/c+G5ZxtxR1NZ6yOJ/j
+6Bupu4uMxD3h6lPEmKU6Hkcz40UJXlQugfZW2YMKk5imVUb+qkh5n/SLJnLj1xynR+mnFISRlTa
NY/wFywg9WJtuvV9z8+Z9tJeAMYwnZ+rB7O1/fmoV2KR7pl83Om9Beq5AHUoc/1ukbOd3cerGON9
K/28+eHZo1d9TdKyZk9cllYkZF57EouHo+d2gf/dy5Jefk/MRVtZqOOxW3DwxBLX/2IVLnaa4eSu
g/jQOm4e/FyoF9VOFkvdiaORxrMpQneJaX+Gswmf2joIJQu1hDWUp8WIGqPwiiP++X36DW9kowy1
vcr1hzDHsXVJNfFUe4oTF5Pu+1gG7FmRmQXa+KjnwZw/Q06MsQwzG3N6wisx0z+KwUqtL8LJ+/Je
cKrYEf6LSfxfZ5PpPhyU3Og7R25IS/4e6qw1Pc5zujgtaqIApnXYV6Zo8l0H8tj8zILVqmvM0HUz
fMDmPGvui3lqfRp7ciWru6t08hW3NtdQLB9jSJ7yqVUOcX7J3DwkIPeeGw6V29sfJS20EkDeGUYk
MpOt8mdRen2R7BursHPOq1bHUmHDYKXiA/Nm2Du4SFb/TtK9TES49jhaYk6zOomzRNww3Wb8Utoo
n/a5UctFRTPA9JyFSyKn+KS9QqdPugpG9bPK1s0ZcrJZ+k9OOy3uweTbgIZj4HmLv40BaJP/pHXS
J91utInfPqdcopOdFXvV02jNWp86AvUaGvXOqO5lI5I5CYMKdx478lrV0JuzGoW1oOmviyPDWk0B
xj156gwZCtOm1I/OuqjgMS19PwmXauhjaD/2gkVUSD5p4H2s+oyXAjFNTEUR6jkY1HEugnw+FfgS
WKdGur1zLprZRR1uNEF+UB7cuNApt2K2EXZZR2s1DEZCykCQpD+kv47Jk4LgaIWrW+E8l7Tj4oTG
MOAT1YuUFqNlL8u7fnPd2K1xSWGqSrshGcqaFBEWuNJWh2FubCdqp3h2W2JLdRbsCBCs6I4XmWkg
sa4J96iJddpOyTVOdwSP4STvmkP5Dgo4xszrYOafUw31O2pG7YqjDZ3xXVB7iR1ajcACfBwt/cVY
TT2GJWJAgjqMZDrHloWFdN35M72rjNiZXVZ49rulnPuv9PKnNRowgelC7kLxfFerwFt2aFoGWB5Z
a2V7LC4wMvJ8XUI+iy3+e2Mqk++Vi6NKpIIxqU+Lu5YPhItW+c6eVXOvhWmkjzEigGW/jnH6bmTf
Y+Ig1n5yN15dGq5W4UkOLPqAka7bkq6Ez/+LZGKgOPBz36qjMQVWjfIOI75IJWRQhLXR98Y/qugr
2nI66FRIqSjbMIh9ZR/IzhuDo8Tvwg2nvlZy5+uGnblTLd7TrTn02F8Zw6I/qkpP7THLqnX6Tulo
OSGdvjL/mYophy9CTsJ0jHv0YPNTMqV2cViTdVpFOAX11H6VdakN/7ASlW3h8Ra73b7tvanct2YS
iO/m2Bl/qw4Bv4XjfbucjambZOjBwua7yvLM3xuk0otwQc9T0f+Rlr6vezc/GbGb1XcjqW0yNM0q
Ht6bxmQY1N/uonaJEdfr3uNG190vel7m4zy3lqaw9YeKpZ5rZ5clFZG5ZhWAz3rVvKKiMccJg2RX
rmfCndJ1FzS1a+7HrKMuC7lOd8kTm7FZPFmTlxbvMw0E8m5piPLc53bTNQio5PwBo764PMHT889Z
W6YqUnGm1qOTgbM9BLzHo1OuLmvDoerdYyA6F+8bb7HtfapaedfnYv3pKziOc7vVpXWZ1U+FW3Vf
SnK5+tBvDUqUdqbxAEt3qrxQ2hlMVH+1y+98Nfq7iwjDCK12Vd6DWrUa9o1Ref95ckj6ve1NbXVn
F43/3zg6fYpx3JI8NB2mbrvEKyBvVxS4VWS6TZnt5jaoPkxsE89O32oUjmBpnNNVVsdPhBXYXdgP
BcYu+P5a6a4uA+sZS+u8CSmPm7/WitPt3KcWJ62q8zW+4xzucDBMa6pY3SWb15i/8COkm7bzY0C6
2GOhNs+orhNjEbKltk2UirYm+SKr+n+kqor37OVypdldV5/noiizI19C+iFWLn/p4KHJjGbovFRm
o1i6/ZRnGIKNCSGDe08vDN/jknwSljn5IS1mxHZFEdT1rusF1zGc2IKob90SLfQcG+/TLHdzyiqT
wDot++Y+mUej+gJA13+L47aBcziaqrvjm/SPYoB49LeXlklK37vK85DgkPjzOOZjG0KxW/tdkJSd
EVLgZf9or9UH0Qa1Cq0R3vvH1ZPV+tA7SmQRQLDWd+U8qO+jHaz8YFSDMF7tVE4n7bALVHkTDIfW
78byzsv89Vx0vK3nJpbpgzmyM+6XzlrNOz7NuD6DdjRV6LQEijxMw9r2R+nQRTgUbU3OgwjAgCgc
9GjvtU+q/dfemor6qzkZXh1ivFbnn6dKeEEk1sbJwyKvW+xJajuIITi1+lsiSige3HzyzImqaVB+
NAfUd0DYFgUubhLWehjzcpJ3aWcXRVSp1Oi+Yqa5yDDxs/irxd6K6UaZjJ+cXKd/G8U6fZGr035u
F79+Wiq1fqPDlZdnydYxh9nISt5ZlTtWx7hJ609+qmNA0IzJq7H30d/E4NtTaHfwuyevlZ/b1AvG
U6L74LuM9dof3SQeneegyx133y6W828szNnbBXntyjPbOFuqm1GpdmtRmg+u3zQPqUdRFXJQSDiu
rTKex4oL+wnHG9N+SqdO96eJwHM2GT9u6seyX4fiNDkqNz9V66C6vwqTevdBjdl8zKs5VxAHRnHH
m5z/ddZ2VEdHNFP9V0Vhaj84gzP8l0LM7HZdiSY4dCRsLoqhpm+iockJwNMu3JfHNCtRnZsYJJrv
YkuKAj85V/4wjDn4SOd+1WfAjMwKp7ysjceB1KjzlBUy3rnCkeNx7O2YUky75bGy6yk5ZY2R/SXG
aprvvdrS06mXZnxIgWT0Qz3l7tkbzcaNkslajfuK2SFg3HdFfaxnsz7ThPXyc1Lb9kc7af+Po/Na
jlPZwvATUUUOtwxMUM6yfENZWzapgaZJTT/9+ebc7u2ypRnoXuuPguHCm1vk9Cr2Ph3b0KY2DyC3
qTWDJEL8koqRu5PntvzryFBTbNksFUOb6F/LVowNrTQ8o420CzcfXUe+oBr1+gN3pnU7qlE12RZ5
FCX4I/9wSp6H+ut2VsHUVsy1jxpa1Auj7ex/BVq33cVVkniiIlTeDUaPJjqs7L7ek56W+KjcKC5O
gelckSplmjlfaVjc0rXjYco4QTncmP/0f45f1X02jKtlp3EZ13+HRu1lvoShvqk3Ytt0KpzSAzym
pVXfiaEYVOovNJ6wv9cBF8rQ9MPR3imaO7HkzTG/uGWqbUidnrohunfi4cENrFafKU2J6AMl4p3D
BF+WurYpi1vXNMHtTsmrndqA1c5zM0yjOQJ6ucFxhWL/9HTi7oexIajzaIMUlDdu088mQ3lLEknh
1s3fviAGP53HwXJOvNauc1qZUbqz9kmAvfil2evbZtfXupq4KfxUzIQkswNaVXyI+Y7G8+hV0WnZ
PRyUnDoOvgrCkoJjWSzVeEDC75h74jTXOe+TwV0+Zos5MTf8ODkzKwb2Ei3FcFil11bgbyw6vKNJ
GZBdZoOdTPzTY1pbUfRaOkUfpXVVdlVaDgtIS1yVI6ajti+sg0v0/WNt0Vqftvi11aNf7dG5tUWj
MnAr54lDXPwK96TyU1f7/Xdl+d1NvLhIcK2uttuL3JgTiWYMtjBrWuO/NDinfvPTXhskWieZTg0Y
xRcZIN5bx9u3noQ7jiInGCf47JO9HlPP29T97HM5/dtm238n2NqZcnT4zcNSrrFhIwnBfoDQ9t+4
fHzqQlftVoetce36zlJ8WGm1DttFDh7SraJynecFb6x1rhT9a3cBdMCSkewc3vZYT9ps6OtEHpG0
eS9xZ6kE1bHbqDQMrUKx9P3/uzVbYv2A0kn5amJHTo+RT61lPi5+ueW+P8UiW5QzvQYcEn/NyqR6
IEOsCy6emNZ3W5Fsnkt070kec904nP7xeqcxJ/Lk856cWp0I633o2+XbuNE2ZLOovPHo+Ju4mrZ8
8ziPchKXFavjnHJ/eh+dE5gyi7ulKs7e7hfPxh00rxPWqvO+WfaYDWtFihKZoFh0qqnCU+DNutTp
YubR42st+dqWwkSP6JnBDnl8ZjcVI4KWbEdced5W0mpSVyKWz3Vv2yrzWxwrTGNLT3xDO+x/VuS2
8tAUYmvTOhpqYMNurl4Ioy9aArgYoM8kD4PjtMHUPs8Sa9sRtFa9qaBFYoYecVYHTExQnHWl4h92
G32JLPbHFCxBnrraBXtIZjEs33PijtNxmGxP3vZBqaw/hsLAf4mq5+Iwicq/K5SQPzHAcJs3++a/
L0tRX4xblCJnZAjqNNgqSmZjIMR/Xgt4lleLIvRajdNGPEVfQMinfPvt8qIGV5vjjHtpzQwnxcVn
mBY5/kL/LSkGDWVXWdNH4vX6RYdcPWIHJzqMpXLehr1a/ZtOS/Gs962wX0KGguVo2Rv05o5TQJ3g
PKdHgTdBpByt/aNlWB5zf1T9Ja5RqRy0YYa8D3RnThuZf+wJxhFd7lbN/OmifJ4uYhPiQYqp6NOo
DOb15FiTOMd6cOub7qohYckJugGwSwyMTtwRWKOLrfvZAdN3IGfVuYd19hjnt2LDa9WFZi6y3Y31
Z0xTq0jbOPKerLCu2Ad1bN+PdFDOeeQm+g+zqWgO9szqlkXM+OJAppH+JZMieCLIsOlOZRv57yr2
AevWMGwMfQ97Agw8EJy3rPX1q3ZNkIeW7r+utEd1kKZvfDyDi3nu/Y4VjhALgnaNXVRrOplyfHIs
XJ/MRtHCiyC76BhvfrE9rOGY4HWfzJybZgmnhyW2mJjKeGzvGWt2GpPr2l0zHYWbkyZA529DSZPZ
Rzu2HR+TEfb0arOAfZU7q8tBelQvP8i9Xu58EmEC3gbc5Q1HnvS9tKUj458YoNlO+67kA3ax0MAG
UKXx6NUhDxxgs0wbt7kO0+U2Dqeyn6acUQ7Znet1tN66JHa/zijL+tugrIvzxI3yOpjevRvca3eZ
Gy8DIuEuKcyzlVBA3gxUOaUaPJPkIduS7n25WME34GAgL+zxwb0Zh7A8b2bEbIn1y/uNSL79Ljix
QLExuN3tjqiHlIFr+hBeLSw4HGu7D7fB4tWnjINc4X30vYPfxfWUxUVpN/gqOt5PXtVkyyOL3wXg
VUd3e1xGfu4QMv7Y9JQmPxJTDj6xJ4sYkSpMsZ2COPlW6laxeZMqYLIY9x3dc2F58DGTtRWE2vvG
OZSOlGUK6sHLw6YFBsrMScRv5FHBwvgAkXEJml3aYKjGbc6A1Osrd7TlZO2ObDUPK7PWd6Ezce9o
5rbxAYRyb+7WIWH9IWXYlZfOKSsvCxp3fywa0/1uxgijzBrQoerF9CA+EDvOx0Y4XW0dWjkLc687
r/tcAyawD9GF8x+x1kHwIjxvolFwDhbnLqYO9mbXfr3mG+0wvFGFV/tgqX34I9qkdFJIs6G6r6S9
3c/TBI8yqWT55ZZ11IBAkqZHB7yJUoW95FaGwLVZ11X6YSiadXlV61zHOQkSCo2AV0qYGypobkrd
VuI92RN3uX6tITn92zZ8edHYVZeVTdjKPZL730atV55YKn2Sb08BxpUagOZj20T8iROVH7ruSkq1
k7DQRbYMehmyUHuFPI+djvStiNv+eecB3W88KYv3mJI7/60fumg8VFDQ+iuUjbqhyRgNjLG9zjp0
ytXgc6tKKJbkzJ+Zl/hVOFEEEfz4RqzkXAATW+d+sjzrXtSIEO6vUOKfsPFCTUZEyFiyysk12d7b
asu2NVj33LIa77e3zJOVOlbST2mh17E+jhtsWmZ8T30A6STWeW539e300BkP0uvUTzjbzeMsVg/f
HhJX9zC7O67O1tGbPER1Mj5DxOPTisoquexEh7lvbVBDJjkemVoZ+RZR8qlh0doziLJe7+I6nF5F
B2v2PfnL0hykMw8c9GG3Z4ItYGf/YwFPV6PD4NZNeJ/O5Urf911tZCCBHbEVXnbyuMXbVFWqThli
xgqCxwCnTix4yaGtVq/mU4x2wOywfdiCze+fk20e/lEd7kvsULbDadqVljrP8ITyTFUpvxD3/sRH
UzkmOCNAifbDoIL6vFuFP2QJ8VZXCqkobqF8AvaBuk/uydChTr6rk4YshGQc/3k+G0fm9ROVr6FZ
QnP1oAzP2HD049gIpQ+SxMOCG1TSdhFCUYF+c6guWRkP7vkq/sK7KaOlfoJyJbAM0rz4z2ZjJ6Wj
iyzY3TlU5hCHjnqo6elUaeXU5g/0LxQhraFBkRJAyqSCrpSZ9ZpAeTuEpMqfJ9k2n2GccHJ0jSn/
m7qh6HJ2bv7whsCX3FuceSaVC+j5seni4seEnfrr1yPD9tY6NXN6Hzz7xD2ODyOpKctxkp6VM05a
1XGsx35+DtZNnh3mOwP6KIIhrSo2piPYeyBP/C6RC/TV7a/eimL6ZWT/Hk+r3qyPRMw7aUPrmDgn
ortHeWlJhJ/S1q70Uwzr0uSzawYU13Wxb4SVGFYW0KTZptnM4Rw00+Tsv7xdj5CJSa9ZTmOBKUDT
K64PJtL2y1Lp6M8yVk5DfPb1+ejxgYhMI7CGAzeb0xJH7ia/bGUqByZjEv/1TkH682ANGDurzg5P
azw1dcZf2byWozU6r0lPwUi6uZOYjokavYk0oWgH4Vk8aIS210F4hC7zG2B+G4PEhlDLpMFQyP4G
+olYRPrDtDrGsvbtrC2Hcr8vyN18NN6OFofDyf7XT5G4E4i+l5OwGxrj2lCHecORcoUiu1GgWeE1
rxKsVgepNrchnMwDwpLLHN+1QSytiyedocmpAurlPatnuSCOoscw87qwzWDztLxJ2hj62WU1hauO
3XXIqSNIAJBLC2COYLk/yvNaWN+4n2Ve9e7IprK4skv7Veovshcm7j3tiRPKz9JwvHZ+fU7qsplu
fPhNPgfn+sAKqcssLBm9LgEC3PrgRRv42DQURBaBoxBBQKhY7xOu5oYDyRhVotN2qBI61LigUJJ4
hpfe6jH/5GJc5MPY1vCRaEuqOGUxkV/Mz82esqiLMHUiRrKsR5L60tcU3d42W8QWZE0BDQ4kbntH
fDidykwfbc1dEIyyy5OyiAFQAl3eJonV7ncWxY93w7QZxLuzC4Xn6wr7/lSOy3DmmrLfB7ez/wbu
TilFdRWpguQMHTXgwml53qxCt4f/B2zlU+lNx2Jt+/5L94Ihfm0D+2Gayw4dvO4x2/qucsBXrX1S
aTxUfB0RNTIX8kJgFvwtEH6KbLN6bWtfOMd5KeCyGG+WW6jsrTpNjg9tZ5ySP11O6HAuGh2vdQh3
f5apUb1QMJz7+lJCRk0H0ZUL/6FY4eI9Qxbi3kVNfWRm3kIwfPrtUvas7ZLsbRAdoNna8ZrcYV7W
FnF/VuIMis+iwolxqQmF+hjhJ282M+/DYYCrLxmZlk0cd9lbVipYJkLWake+d+AqH73ZDRlq21Wi
sMahmLOinsggwkPejDcWBPXryNjkv7MNTvLJ9/QY/QV3r5AJRDXkTQcgpDOxVQ4YD2pEpt5yG77b
RU0Sl+3kMrp7dnEpuobouGnHF3/xHD3tGVJOzmpY82L/F1qGP7iyBL2i1BDM695kvBTxj81qNCbJ
sY6rIOI87Xb3LIRsX5tyrH+XCzwyiS1DiWDBSVaDr7Nv/sJpOBAMBi6u5jjX8XSklGt2M7AChBDM
4zPFNpEJCfZM5uS23xVleFE17iikugBN0TpI+c2mwChg4kj8N8CbramuQaFyp3NWc7u3rZfvlLuv
GF7cMQvQvcsLu8Yy5aLEYZDRPxjeuP5VfbBWnOUH5Bc7N1xQaZhyGfT2QdBiqh6HnWQIsDG65dJB
crSNAs3BeV0GzutYhf0Tap7Rf7ZdvqffoTTCnBfO8jid7LUKX5tYulFOig0UtiazpXqA9+Csg1kG
hHMn300w+pK0lpbAXLytoeiBWTpnA3kT3gfMEVd/Nzel+gg3jv1P4deCFfR653O/e/thSebpDbV/
0ebXTKwq42OWn+O2RMt93dtucwFlgfXv/v+rGDsWPl8ws85zWXuIDbQ0zSdewmpM205ju0tk2RC6
W9eNhwXbyIvWjDxXtXUbH9yxIOBlIn7llw+UwZOFOKQ7aEo++qPT+VxVEf/zz7gFwQaqHttv4aDr
H3tHd5oiOrG/hykKq9tCjXTLQd6F89HZpXzb1N79jaVQJifWqdnu5NItCX1m8UhQqFeRy2sWooFv
HGcq/3XWFFcHwqNJcsTPaL+wAyFBn8G7Sz57lqzVjVFiNYEzc39PHOkUGxdyy8mEK/9bkEa9zYjp
N36Bxgmz2B+BIZXvW26mkr7cfstoGl7pqU8QKZmpFEfKqV10BVUdZt1AGj0RIuNINJHtKPQDZkxm
CvN8U9V3k4hcnTYtYVuZV06A9yPQ5J1BCICyaNfBP3S35PyStj6+09+mSCZR8f7ahdJxUu4eD+a6
JU/xzkiOxCwyc0g7KfBwcT+qCYh/GrUV5ZJIy+33sva2f1gbtdj30O/OmPs92W25axXiMZ56V4NU
CW6xYlrM+hxuVhhmSu3beNNoi5FBtcq/Dwtv2XOyruYqM5rqjJzjTdppFQc0z4zQNfkQS2WyuULi
dsVn97s+npzwuO6r42OJGuWe91YThvB8u/iwVuSBQAQLn3m7oQB8Luoo4cBeZHhbMCe8Fp6P4MtL
kK2u4DR4Toox3I5JoqJHxpDhC8LLUw/x1Dbn2Xb1dh5G/mqiMUT74PjDSojZKOWj1bfRv9AIpgQI
17g/wsP7j4rR9wuyYAhSLDIIbEgCJyl0lDqK06BCAHEpfBAmqyTT+m/rVWZPG9QhsKOb1G3GlIn0
ZTJQILKbyAwZx361iYwlziuwyyaG8LBZmVJ0N8ygtkT8nVNuy31Nb87MJCoga/I+6EoUYND5LyOm
o+Awb970U+wcY7cNIf9uVjjCWTN53SRZZZuFwboo68dl0p16q1v0fncWzXtvV1GpSWN/N+cQVHn6
Yp2dvqFqO+9hFoXuMlQzRZBbTK53ZoBHPTibZe7qSWt8IFOdBGkFvr/cEQ+lXqsgoEOMJ5kjaJ8D
jj9qeOXDYELqSdFf7CJdt737HXZL0N5wnwXfW7HUDzvpOW/JNIbEje8BenfkEu07kf5rcfBtEFeU
THb8BMbvz/dVyMWTSlUlhPUt4fpjah9Innie0pyFW7X3u93UqKTg8gE21IQcIh5FfMOQ7lVZ5cCA
ZHtYdm/bSgn2kYQIZT821crJwy6pfvpdN4+dKiweyZ7T/jAXoj06MwUsEIggsZ97T45+isGLfZhh
fn8YNrOp/4LB6MfF9db4xHBfOPlczGuChtFKfhvZBiyEZP2DKqEqcv6LPLSCebt6w+lajYFPrfMq
Rr8toV2Go2ibbhuv1DPsATl3hzWsvUdpBcsfrt1tpyLGG3Tuzs7wWTamRX80EfB57hNblzeyXSYY
z7FLHhy5hP5hL2KoZeLAhHsuk7l/Z/fuoKR1XT5yCIxRVqHx/ZZ71Hx5awkYfwXHPv1urN6aYvCi
QwlmxO9McA8PY9vGxyImxC2PjF2+C7saiIuckRyhHhIFsVly4EAt9TS+QH0kabFRFoySdPIAnyZU
rYwPcfVLLLWY8jZO5FtRFxwKKAaCJ8SxCLlIidPP3USrNEdF2XTpokZ/ul86q/wCYKVo167rgWTR
RHLMhmU73Xi+0ftBDzWxjiTm6b+gehg4yew34rA0ENw5wWikxzpjmKjrLhLZL+0icDK57HQVyelW
92CS1vu14LBwb9bY2W5Y2lzuNG6V9eT6xjPPLeDXnybetXWQS8RWwZpZhsd6WaMPQ2R086Br45Zs
sKL/CnYrWnId8pFwxtaGraSeBjuP9mgG+KlEs5ybBdMtSgqvvIBFN/2xd8LmNvRQHsOJC65Use+g
/MYI94+l/cQ6lUKU/DrJ6N43gMwWT+mmZGaq2OPf2V331z55Ijyh69/OLkvAdd1X41O8WW6VT0HA
kxkjwvoiKw5YdCu9Hum4qF5qFZXlYVyW4L8ujFAcdVTyvTtd77zWrbVaqORCon22hDrZwxgxehyt
bg6+onUW/9W1s36QkBGGh3Dg42VOswwIVpNQpRZE5t+K1GQ5ueFosbX1i3cn0Az+qlHxjccNGidC
3XGlnSHlFuyMlGZLBN5MbXXvy/2AOKtkLO6luJ2LaOsPanKbd/qfnP2wkSVjnUx3pfyp+lmfO7RR
cCdFJD5Q8PgDagSHD8qtwwDKmD3iqQ7mckvJu9n+rHbDaWMhB7grbBSWx23f4i0Fqy2/inaxUdFa
gUPUlCe6PbUamHeGRzKlZFnj9gcj7X51CBmRZs2OoF7IH8ibma6pOmcA0olT3plcUMOmfKYtNkBc
XlsAFZPqYyQtftgTcr147rlaHLs/j06gH0MojeYwI/aJUpJTdJMSM6PUNUwkWtMy2CFdKC7pkqeo
LawX5FKIMsppbt7XFY6uT1e21hvCEtoefdVWI3qebebdilER4siS/oksa3/PZhUlI39hiZwO/cNg
0gER8ZxWqpBHwH8FYZjslc8usZbr74QEqv8av4j+ogeKbj1F/NbF2Zjr0enUYZLFyVLNeelp1z1F
fAZvUVK7fo4IbrksZOXMDxN453/baFX2A2KMYL2ZBi2Wx8qR8TN859Af5Krcp2YjgOxmHZzud4/o
G8mVb9MU11nb8kBlYbil7eLVd4hM5pHS9876gCGs0B0jVD+4MuSmcLdOPA/Sir43onOT/xAbevOx
QXXuw2duzT2CecBHufjJz7DGwEoeyrJc4Sql+8NtB2K81tm3zlQwNgb96m76m2AutD51k9N1mUJd
6N9BhhRPSwz/f9Sql8DwXlnYRz01kPvWOLb0Fng1cBBb66uN/lUcWSzCo9orWx+vZSQ4RIyMVxRr
C8RiC+nW5zpGCvKyjov+KqdhfVzCuJTHpVhGCIJQjQVmQhs2vQ18HyRgtTxFeqAb3JYb0r/UnpKB
tH/B6fOx9X6rvsl1557bu7GxMoOsrb334r0fX4Ku3nRqS4YFhPtr66RLq5csHFlyU8pvaicNZxht
4r/RXRxl4UQwMTIQD2V8bfVEFGcfqUtx8UEs835b9itHPckQSMPU0JU/NQbpkKEbeOaW58LL+63n
LISAlS6645ErnPR3sRO7HYzfmxvjOSqGTfmHEOM6oE+8LhW3xtiO787sAuuwqMIublevAVLyce5O
NNQN7bmg5fqlpHO3vVN+vfTM1M12i8ZFfuykqN/uovQcAKuaY80ecUVCSe2bdjLf22Inp7Am8u/j
ZbP70+wsW3+WQ23vWT8zCYM0AQSnDkVIXNj4585jgIwbj7HXIswanPabpcjHXKScbcqdGu0LUvyK
flWUltVtICw4oSqqGp6E2NP3XU+KW44Qrc/tOhwG1t1Y8qMIrb58LIzHUa7dcElcCavMEwEfvvFt
TM+TLBFiKuHL+0RyW6SltVdhinBUFY/x6pBK0hW7nzxVCT03ebtQTHAfrexCB9o7Eu8yi7LrGTdC
sWaVDtlGW8RLd9DNw3Big12eg8VHn1b6eK5Tp4hddeHYmmZWtWH4G0cAW4ju55mD3CRxfwhQMxXH
gDIjdCfCHpzLAjpB7QMVeulK8debqkX7E0XwZDndaLy80Tgtvyxgdo/TkIUvRYVZ7scBqRkFdLIh
yap1VvHu1tVWHbvWsx1CFrlcc6uSAcT0uG7cNH1JI3zYyPjDoJxgIE/CCvSj0Uj7N3QD7BMDwtwa
eS6QWbHA/1ex3Wb7WnTBYQv29ZG0B6lzDOq1Ohiz7BAE69yL+x7yCPNj4jZD1hrqYFPD5655r9td
Z5CvaDFmK7ROK6faepxoyqmOlfGvGgO9FQ++XiXotCWrIh3tbf0k41o9b4OaWRupNq0PEul9AGWJ
USYNurbWB69dOnPZeJoBc7u9+BXwTz55XjS/dhMhM3nPBwFjGK0IjZWIlLzxQEruQbIWAkX9a9KC
y9XxqDbTNse4khE5/nutseCgflSHUtt2k12t/NCmnJrfEaYBLw/lvLUkObsN6/iiKcyJB2pm09of
EM8mPocCIsOxYMVeEUWNaHAWYme65tVa60hdliKw73p3iYHWHKyME7pHsINg8MJbO8KEhbdha17o
aZ9g2KJ+utXtGvFSg1J9t4U9hEcAaP5f0XKpHgAn5teZuaNIvTmpr+FEQZzXOvDaxyiQy+vWe7b+
bLyqdC8zTZPJd7+G+iImT1mQ9UVl/+wwZeqhVwRiZajffTLvnVbMp8LV7clFrN/8deJxC//Z0tZD
ijCAdNTGnRyawuPRfqITAaBOmil4Ncrruo+QNVkBx9bq+qib6yMj9w7o3VLxiZ/S2884IZYb4XVl
eA494SKyjUyXOyBiOsen2wm4J9IZLyU2J83vo2DbC0C7X2XZc7ZYKOv/9aVv/5A4iPiIlN7wscDD
BNS+lzgYG6Cm5LRswNqHhSyaGZpWLMjI7cb/BD1zVC4jOWho2DX4SWaJnQTZJOppB0H01yyl/btQ
KgnvlVjN8rlx0f3iGjFJ5oeE1h1Qc5QSUqcLv3HGANOqLVD1w8rGWuaNM4r9QNW3FfO1tNvZl9BF
KKKqNsz6cQT36Cdpv6oKjvPED4MSkoVFfgokwVMGmutOuUsdU5OzCIi/E3bF5p8VFv1P26PgODVT
5M3ZQEXwS1DDtjXKsP97wCbBDNVc7R82jzUVwTXVzYckMeaxQea73/B2j/Kj1hEirnRbh/U3MMk4
n3wIcs2C6s80D4bRPr+LpXSbl1kGhOovQYi23jdJ96fofOfOUxsQEVVluNS6mGj4otxAk53ddvZb
JIjCHBojlpc56jF6cHduN72/9qTzWx0SSRhD3lVFxmOTeovg7FHLHD5VodBI2a0yvp+8YY6vD8wM
02OHpmkPpaeS6lfX7GWTMkJSxwB745AzVPNtkAlV3tZICtVlXqMRLfsUshAUcc8cSluWYkyW3b5l
lo9DJY0XR+1MLB6zBT+E+6Rhl+bTWtv6jZdLreemmRv7VHLxnWHKEFLN4+zek3Hq7N8r9EGR8yEj
FPXJqEbrtCzyLmkJOMmciH3oorEa+ih+KLFN9aBd1GKNY8yf2adz8NGl46o4rbB0/p3UXXwUDUbx
o0tO6s+GX/0eqAkxtgYByoPmyvTw8dqQxtH2/6O4WSuw5mH5N9uxeW8VUtbUUUv96pN7tWW2mNSj
tfv7cOpDAfzXW1tHFG9QgtF5hhed9m70Ahkd9IM+tAT29d99NI1gkM5Y/ANkaTGXuOPaHscJx8ih
rXnImHDa8lclbEg0ZtYtOXS9AW9pInDnQzkgWLnZdnCipZtAabXT2NAMElyevbDpxLmBy/KelLWZ
R0wWuMu2OdxvBTs6VzKd4dzak13NqcFlzbTmd5gpa9DE8EGvmDxw23EgxKNrvyCM0CJzuJ2j+1Wq
frzsFFZiLSOTzcnZr/QjM2nTpk0NbsxijRsR7JeQYzRcibdk6G9tPyO8LXKzdi7Xt7hhZL5x2opF
ydus4lZyX15sL1w+5VTAyXnUjnRHVmwEaHPMSXEsLNf+3BQjWto14/Ia4Mp7wgoPftKvhfiy5rV4
s4GQweH2uR0O46jKH7A9tql2Jonk3WYm+M/2QFeB7pjkoVzF/jSafeWhbzHHnGK7t8Os5W56BnYJ
gLcX7LunOC6C991reus9abyCcbiL4s9hkObXwNyIysLUTF1roMntsHvSla3VRlqonG56EDyoIo9K
LJDsZVtY35XkQMAZ8TMBStBPegNKEthHf4nt5V0EXVRebDGX1++nq7CMVNpjgGWygxS5RrmFY1S/
AkYW9bm32+oLe4ytweF6BX8YYFk6ckb0/WPf2cED5Tk1+lGCCt+6trd+8dX0+wGZXPc+XDndw+CV
0d+VVuR/g7IZ7xdPekE2m1iJn6Wfm+B6grrbAGks7Xfl0sJ3g7bZ9K/w70HJyTPHYDcNMVU/ijcT
pq4IR8bfpnIY1FrbPRBLtiLI2q2mgeNp29siWj39gvTWu1kUWY0EyKEsOPe9tMazOwHEM73Gi38E
RahRjG8ohqBSmwRGWvnfs+0J7hlSs4h2q7b5iSAkXJ4NtvS3qbbt/7yp3G+m0mkBNQXcORJBo5+w
/spn5GrlAKxBxMyzX/njez241sfSCeUdFuaOR2eyreIsJ8u6R+NZzO9uj+8uI6Z0PSfTDohtdWvz
wpTojXx95eqmGLzt23gcImS5CU9Q6oI+ERkQaPscdUs0nLy63MeTv4+rzstmQR4ayzlonhKqSesv
b0hU8ggwoNd7pRguM6nDU2KR5zEv7m/fNO4rtI49MXNPe3CqCtutzxPGhuFKdrn/aNUowFBlMz8D
j7XVGVFj/djuZq2eAB/iKq1NuP0l5Z/jqcKtrq2UuL56Ofq1Ew3gdH1tDv/j7Dya60ayPf9VXrx1
ISbhEy9mZoHrDa1I0WwQkkjCI4GEx6ef3+3ZtFgKKaojatVVTVyYzDzn/F0b+ZzQVYU6bFU7qePv
5olB094tXb/eFLPt7MqOaPRtEhOo8WJhHJlglpVpMOcM7hjzLUYB636WqLxhONAirudRJfmhqPvm
na07fljszhg2ZpEBVdV2i04mI4z5w6AKP0Gbn8eT8ul6V046+smmNxd7M1q1m6+bUmZyu5h5ippi
YmJf5DxXIlM4gV13Lgdg3tJE6GpGpn1AqZ4+wSGROSJLCVZIARQ1D8ZsVN/RbAD/1AxGSZCe+9pG
KKLReaZKqVMRN6a59TsSDXdji1b7K1bdYwcUxgwb7F6lHkW861AoFzP0oNIJ+NThg/6ImZ5PtOxV
Dr8c0TLjccuAnIjGAEpuY1r8FD3JdEs8Qe3CvB6CmFmZQKdFOdo/AywWrzaHgMkHRkMNCTmLt26D
Ke6FIeA/AEMk1xOinCSsisZRO+nWkG8Hb7GBvmXtnE0q8w+r8mdzu0jwhbDBKuZHS3ufHADn8ncr
dWElxsMwfGcTqSc49pShW2Ry6ltqpr5E58KmE6Jxs3Q4Lwhi1wV9IUoet4oAlp3Af0UmSzCOSktp
giSV6rvvo5nWzFv9VUbBd4riTpKJph39g1IADpkaHTfA5aJS1cGGKXFfEUnPoiymyWVOmauPoRfy
xemRPOCNBKhrxRPrPjAcTsa6bWu507OA0hp71fQdWDtr9pDnvGv05+l8s3RQT/Y08wCMOM4vPSrK
TryhO2M4hk4hPpYCLQlESLMoVlNiT+YGASuiTL/z5Mlk+lZsiyVAaogDARw/x5TWe72Y/lOv6/4a
nJYReSWr4bFjHZescq88IYaB7Fb1qKSy0gazEHOe3oyt7Yjt3MYOW0msYdonkLuPhsuJsyYuTN/g
D15/l6npfMx1k5+WGT0AcJmjQPQQPX6Q7GY/2PSloKXkHhnb1O9I38oHpoyWXS3leuhx/4avGEO+
4QfS20KZWG5Z1foHjEe8/9sKJGqfm7W3pwDASKFSBmoko63gIeIama2Txrbcl4A2ql9nsVtZK6cK
knlvd4s1HMYir46VK9JkFRuV7+zBvlW5irEcxD5CiaV9dsnEMA/QycHdcTcoIS9BmGuhgvDhh6Nf
TWe6vDQ4mrRI7dUABflOTU7p4URQppznktp2IwXWfGGWDfOVPV5GMGY2Bv56bB2HP2L4Vf6aLuhY
dgzG+cxlbhr6HlciR62cKAtOiWFcBm6Rl924BCq+C0gkgv976p9EIuNXOoFgwfw0KrwDbm1VcaoL
ptn3ZtoY6aFadLqsIxj9EFyrymREhMzFz7I6v9X5mJkhYxr1WgYBsJNTVaCIo0kE4aaLzSFZ56jN
rxGBIlekrXQQa3vjdEZjCfbuU3hYYW2VPZTU3segss1LZ1pb5pS7HJqkla7qth/OVtSmb5bsHPXi
J5P5bQIXqrK1KJuo2qA9Sq4l461iN6o5gNVH+kGw6tiobyBj2NYP1lMZncpEWdfskwmbs3LH7qzY
EBA0FtyfeS4YrdnH3IvT7OCCCd6MSTd882EjvQl6yfsOj0VnMy1Z+yzbNB42idNV430F4XudILtF
td8Qu1jJ3g+OpGXGe6HKEdQz1skmtSIVr30Y1fHWjhxZHpi5Vg1B2wG7L79fT5RbY/7YB63oboo8
zU4+384MbtUwa4gGMi92PUNgLKOKvFiZMOrR5GEH/9UcL8RHmOjBYyXR8Ybe6Dev8ZA4Fww6I3VM
eeTgrQJQ5DR03Dz+piogGdgTzD4J0wCuWHOoTF9U5rG+0gw5Zmiwr+lDlEXDs0u9ehubhaJ6cKzx
zTX1+DBlJG9QZPb2NkCi9ZrptC3XkMeMvaja/JvUHQ15blddCJpl4aAOddleJ4DYwzZy0kStSW8W
zzCe1DfDzdoTX0TDiZhk/n1ZpyI6WcQenLA1mexDLPHi3sKcRRKJTVB/jyFyvawR7iFIqfETiU50
T1Bu/BLAP5wBHtpQW15v0wcp9wVQLkj2Jp89R2Dul18ZI7XDOYaeV2w9kkaHLfYI1QeFu2sTUxBY
glPKwnMetYN09poOCBld2ygkIdYUW6ssu7DVVJqZ5RkDumHc5kFng+BWhborQSEZDZmZhNY/Re5y
VWWU0NQzvWcfqsYKFFWLlUfb2WVQsRl909omTK7pi8EgIMdFZbPKkfsS25l3MyrP2TIO40iBshk7
4KlQMB+BUTCrBKOJYVR0Wzgl6VM3XAjhlsVpg5l060OnipCBwc/MbkiVBcuys0ljRTMORKWVRHRu
ceVeOGsLfF9CXOf06zi2xUPUVnN5LOZqvmnzqL+mDgastB1rhjbZOs05gjeKxNqIWopw2+hvLJT+
Froqdzi1lQqWr6j/l2tfdHVC62/BnKaY1QzcFomQnCVxP/kYIW0Nb8ETmKcifSxe2IWOmeS037ld
WYxbA6iRwxYiXbbBx6C8IfSXRcvR59zTKzvVPqpxNcGEq6medRH5p8Vkuw8pbMuvjZ2VVwP2y2od
F1G3pQuTCNkY8hwodGEw5Urho098mdy6lOEeDa7ygK19v1neauXAmqgXt1l3aRRdY2jSxWdGhW6S
rXQpAm6rGb4aeewea0TePFUgtN1UzM6waSER9qFiXMpgPvWt8s0aiRc49RmCtyE0UmdSTwUWKz/K
xoY9ZnTmZKFpx/B+HBx3CitlK39LSUfxk2EikIfYEzbAZfkMLxGA3ow35RCJkzK9i1QIoV8God6w
oSFcWI+rfIJ2jgbOcpjSdpgNhrqeZnftX8YwDGacCP0cOvUlbGAiddfGDFfkps5973vd1TYcfQoE
vVkcgv6eOOFqeZxI3luAztl8w2RSGnnY5BnwIdxsOXo5eEwVGuPQGdu6oSJcd6JhB6/gdK4E2v54
FUBfRD7M2biaUjlcMy8PWFgNdd1W5+hUV0FlTvYJOhXp4gwHGiiHaabfIq/v4keYo0m7dfmOolWn
GtyFJOgW4v681yhvERAmt31k1ffQiAb0sPSCcoVXR/DDGXuZH3yVDG/lNCdXvRw8TH3q0r0xbNe1
vuX4IMGOTmCqhDXoRr++FO00BUmO8FAPszfiGDBeVGRz7N15giAADnWjZhBq9W17V+ao57lYhWxM
elPabmTaOPfRRQpLxS2cckMP66BObqFmoGBKlLiDXAE1bhCxur7ojg5TCdWD0UrJhKPUCfKmJkib
lta78tMdZRO6Btubv3g1Fqmvc4wCbBgCWd7OykmqQxIlunofDab+IRIKwH0FTt3u4ef6V/DZO5Cx
xkLbEDBWYwwUBaz8EurgHeg/hY22enx/PAx5nrSPeiS0Z3d+YBbu3OleT99TUNAXL1pq+9rOswUz
GzpghjN1VVIF+MWHGcfzuwDDicJu6dsvOT/oMhUB/V3nCepEerFUPLfKjyw7JKBFsjQz7nYAMqvL
AKC0Uy6kfeok4Ftsj1cZlhkgEkwyNmZMclACabfbohwSx3jxzFTt2DN0cmQrueTCQWL2NhY8Qk5N
YS/f4RSRVkcCs5THPGcEuXIcPZ2akvNrk1t53GBOZSn7i1c0iT7KKuq/KZAPtFAYqny9KFpTrBTS
6ZodkXrLTzmctzopGTvrlm4dtw14FhvYVkn5mhg1e24vMh0csnY075IZ48W9ybqJw3jOh2ujD+Z+
FWC9QJPhtlT+baP7YUVfj3QUTGBEumniPwzXX1XvZoLnYFgGudtt7IqgKiy9Y3Rh3EnE+Mvy4nMH
6evFB9AAFEgTHMidzk+CdYxXSrrK8my6VYQGPBnlvLQPnc0XwlfKiocVWpf9Iw181j/5HtR0JLBL
92hg0/PEqOei3W8SdRvFOXcDTNqfceZoiNAhp6wOg6pzvxCQhwfBmGYLpwLNPXxIhAdyFWRC3gRm
pxGAT7B9B3CDVLVnx7clTA0z7m7tyPf01sSj4ok0Su8bj9t29060CBr2Ft3qVuh88vZQbLOjSfyo
WtmtazI0YziAMVQH23e1kDMPAE7bK6+CYqIdHpTkz86eN8tTo+bxrOK4aY9jGvkgaBKbmBVDJMlo
hMkDElj+F0ZEYPRqiw4AldBA8FS6QgLSo+LKxTKuqWCx7khmi9U2D3HkrPM2gaDb6xgKAKNUStYa
52S4AvilmZsJPdAOtkXjbQykfBQFTPnEGoGlVYZL5SAmt5Ul7po2QonNFqk2aF8TY9X3cBRWabss
Fjoimen9OHrsL1mh4uxHSW/V4blD5mw4zGP9ksxLoPZw+xwvFF0TP6TeED8OiODBLt2gc0kUqPQ3
RlU8L5nk7UtbCAE6hKjED9ER6TOwPKhAp2eMuCx7SuQObWHzI+9xqsbMQ85R2KcVuo8Ipei87dUw
3i2EzEahqGDs4nlS5l9wlVnMHTbtCNIij9dwLKLBGgv2NXFxOMZ9roCXZLhHiTq4PqaFjwVBRTXf
7ujasy9zy/a+iuGwdfwBRskbHyn/uC0qTFdCmWIGt7aTIPrSlyIzb0xVegfYAH26wmcn3mLCnBf7
uUq69ATpjgOthckqjgG+tioEOevQZwT4B0JK8nagkVqfTQzWzJXUg3poRyd4MBFRO1vNwrmI3pWx
6+u0iXd8npddvjc0u3Rf51tQ3R720GT5T61XQjNsJwMC0+CwJoPecnZj08PXKFKrlLtBtb23HpGU
bi9wLToX5KeXCaXDKBSBo6i3UzfKe0MrSB+pU3XFOoCr/zLj3OWvC7jC9zDRQZsiFMdQ0Qlw1GFf
W26JIUoCh3nSGk2PAVISQDJFlkX5ldKoTS4MQuRFE75sFzJh0phNFnbYsb0NnKmPk1rwGoCAZDU3
I9e6Nhf0ExvMM4yY6xbtfkYyZZwY0dreakKFPkLNzd1DhEC1XxdVwsCUnWMMQtRr/9qDG5nelpnF
4LMBnQpNsMboNM59JbY9vurBxR/Hdt5b35HXsun0CByPew6cuaytzRD1si9WaRT0d7y8oQDMqNT3
gCDg5xpCj3/07SgTezMQc0DZbFnV2Z76xWO1udYr8i7/Kyd8bm56GJ90u6kZfDe1YX7BHIDut1Uj
c44SZq9GuPgWNO1irUrsZPrjEsVmvGOIHbzXXl0nB9MWMd7nDOGN1Wj39bJpiB+azphO2Omagoo6
uFSDflp05CShNqRCwGwkJgQW6VKz53AwhoPplR3LJyjKaWsrRATrOma6v/FcXD3w2yN5F/Q/Mvwv
ODUgvvBi2LfbhdEiQz13cg4mI+AaIMbBeM3FS/HYE/ntrvAbw+dgmtqJRD/hSLYQCIt3WTNlDnh0
z5w7gSZ8siXCdvxgWaLrDMQI4z7LmL7hsBI92p5RpXvUZNZ3wCKMOSnPRmw4e8vazMzezJUn21aB
c7mIh/Mhx28uQSfDWS4G4qbc4WJDDXGYgs+H712FeABXHw7yLnX0XWqzVVZy9G/I+vIvLn4JOk3W
VUDTj/9I/0ixxVtSpDUua2f2zexFNF47QVqrMUSJk6W8tQPyIHcTVTBfOHOB8h6PTsWscnGYJeRs
C89GAed8Dz22xU+y9BkokkJSwcOuLC9Ca+wLXvpo8qhvCg00caAwITqdbmrKj5B2xCUyesixHnWL
RKLrlRgnIMoG/lvKhpOczWJZTn7RV2hFyqWQ10hnu+qaAbT34jdAcg8GLjByMzO344IGtC6MLZYa
aZRdZMvOQ6HKrKxP4+Z7AO3xWCLems/Q3MSys0d0w7tBaj3cgKdGN73y8u+i6tr0HhI4vEW+wZkR
JUpjuojGJs5E9IPrv9qM/LMjirk0W7dlTEWR8wIVAk8LKljTqs44JlYkvuYz2Z37vJ+yB6E6LA4G
pUZkBHmMTkjKtDjxYIbboFUq3XD8qPJ71lLzbFojXZpd76bzFXxy3MdnU3vPSQ69cGJ9s2xj3SZQ
YP14uqku7EomUPJeYE+F3Neys23DtH8EcgFAuK9iD/IFOoK8P+eBPflbYZTVbhF0QGh0RYMlBW/j
ZJr10KzwQwu8zZA5g9wOeKnC13cx7Ed2kfXVYbSlfsH9swaisMGv9tWEM+RmbGls9hmmEJs5Czp1
E7hd9eymS/4ksQykBzKj+WFeskydrQk63YayRlqb2IK/vI6nJY7WnZxhYSYYMrE2YrhaTJZNkCIa
QfD9SVrQCEvSqhPsg5bThIFQv1NBnDsrnl8+oO2NJz5Wpav7wshG4xF6MRm8QUZS29knEDPawD5O
AjAzQZNkjmNV7Onhcn3VGk17Kya7HjZDNw4pLIUscTcm9pfPOcysdOu3QdfvAFeSI751NFxTbcHy
ACQpOQgXIxs2fdDUZ9tWtYOPjL8UuzaaLFaxC4uXvsMo+29dMMG+ql08AJGgB3K3QGdMQvoJi35y
MUsb88e8U08TZxJ0D9PoyhCBUAV6xkx+QmXlZCW2F35fh1Ba7emWetCqV3hCMsiVuXKPVgbB+zBo
NaaHmnfBmADqa32GCTqOmwUW01Uuh9i9Gbs8yK/GKZ0Ao/N22kEfTd9Gw/AFkV0ZL820FuvA9Ayz
J8urLgu8NdyPKhma6Rrs19fb9pLVeZwMlICAByMicKC1Lt6Y2H1ihNU64quh3J5JyOJ1HP/+zLAH
35wM2aiXStQKbnnRqBlEFMmuEvgFLqCRTN6s2Lxp6yAe8SnzfHdTY/TNltBRdW3NmpkRjkUY8y22
Mb7B1nA/cqXRX8syQ3ZsKzVfoXtL3qhC6vIie+/WwTjB/7vs5WtanwlUNpnie6Uz5ruQN5gICi3s
DJCt0u/4laXfabIAkCLqvZ3PDCA5oxZrg7WCfdYTzNEV/Zd0VPR1XWJHd3ljqrexQ3+MkwPCwk1u
tuS+JuXCUMOUJlEMPtPOAC8HC5styabBQYS84WtSNkoeo1j1X5dqWb5gooH/AtX4O2IpxebjB22N
CUMb7O0W9hZmPcv8IPLGvZAZZhiBHl/XXWsn2T41vPiWtgkAyusQzh8Lt6VPuriOqRX2YNgoONo0
slB2g+kf6i7Xb30zIpG0NLJ6/GgbtEuS6cO8F6gR6q91gQnt9pIR9s3Np64/VqzdHWrlqDtNXZV/
MFFsBeQyos9caBod9qNoUD6CAbUUkzyYvqzfmMJ7kKXdbDClU0Go7ajcBVkQExdVMgg5TllWmIB+
i8Xc1kWpAGumzq/xKouLa0xq2IrVkFPlejYj33VT0DJemtghOkoBsLgR1uKrjdABnrVuhY4udLCT
hZ+Jur27Vqy0V0cH3Vvjq+iM8Y+A1Tx28EHaujEvRvJ0NtT2Xr5sFpmYd/hAQ33SQVHfwY4A4m55
zfsWKzAAfHrEVwH/PV9D48XYGedY7NeXqDbzjZHb3gcvS5urCg/u5OCkk8W0psYGcRW5Re6eOOr6
eIcfkZPsUFHyCvgvh73MqoKTybX99hxBiW6B5eeIT7Ct5FNCjaL3scDG2qwq490VUb7sl6pPre2U
9Yu6qGnKOxivzGKd0ei+CRyCbGga3fJRltjsXWHfou1tMojuB0b2yTv9zHSdQm28c0aF7K8qzPpr
Lk37kU0vuE77snsO0En2m9gIJBL50kGtNVpPMYXkV3dZxjGM8UHoaNOWjIxzfLAPOawmGHGpcDjO
xdy165w+A1W7lLD+u7rHljlyIvemgGZvsIVm/Q/6ZdDLYkzNbykczdeht/0XUQ8kRpgZZkc027H7
pbB6iFGKBF+OqdwbT/hjefaqYDChxAuQWBkdlIrluCkZezmrDPGy3jLlMr4sUbq8WkJrvSad2n1h
TM5nTjgRnRLGs/p2xscACwMMW4C+oSPdODGD8JAixqJUqsz02mjgY4ZBF6txExheweQMLGjd6lT2
AOogENBVrfHdmbPilmjfCJYzRxhOVZHTQpyLiFteuf44ZWe8OMVjN1AXGEMRESM7TIwuhQRnG12/
MlZRYAfetVwCE9fN1hUvHjqHO9g7SbLKoaMSP1qRJY8XVtTvQUSQ8VeNIZ/IUfXNtUENuGWYiRdR
XwyYjRD2NCXbihMP3gBcvBXqKJ1t0IQxx3RLrNjuodsLtHK4iaA+q3uQ6+kCRVSAvEgtCvRF42KZ
3S6BVnBxBGgLeq4UDDhsXbBBnMMgjx2xL7R2NvGtzU3rZxg+QM8xrF1hTkQsRQwgbdjhtVd+7T2s
s+A0c+077bUX69ySXzQ3unuLUwx0AO5Gsz5SS6lzNnYmBhvTWL/PniHOFjMaRvkA5Fd2btX9Vs4B
zOqcBWufGRMu2dq164Bd1+bEvjZnKBObpUyNclsXvXyiNyCeTWjsFkOAJc7SdF6w8Gsy3WEWQwU4
bku5UHZHtlT6gi3H6dodUTSsncy6wLyGGz3O3lx8dBVV+odrUu9tcSI1+1PZYHATYvKHR/7QgCKG
TrYob1ORHDmCMTA6CZPUcR/HpFbgDdJitp81KRJy8KD6bfaWcsKdMW/HdYrYdQhxI2tcQugt772E
43fScys+LsSiODQHegJ2H6YPYY+74EVzBGUfS9g5+GKW8ZDfjobsk1Pa1h5CPkT8LEeN6JUsogxZ
lI67XUnoK4aiTlDQfxrL8j1lpIP5ndLmVsVe5zDSkQ78wA4j5auowUcnJLq9Lfaj7zLRQo8mdBh1
hvslxS74rfPwRMbCJRhv8kBH8cq1W3bYKGX9bt0EqsK20O7shrNdq2vcdsHvDfxZ8I+dxJPX2u33
DhtyGDUWZehOeoN4zwg0Kq45bdU1YiaCu9tImP3G0JGAKF0gUOQG4oz5Jy7dRzl22QP2J+BRWObp
x9ppOgz652z4gUNXo8KBoMZ37SgRrbGdAMjA8UzedoWXUB2w2+Jl1zjZR8ASxP3XGjJQJ2f0ziMF
MBqlpPd/lFjYDvhN4Z0TFrSCfogLE5tAVYhxRHGv0dMFwK7HpaHcoPWaqAzw5vHevBaKd5tpHa2s
IuL0ULb2r2CfI3CBiRQ8wSlP9pZOcePR5YgUOXMx5CZ0zoQSgmF5B2FnkuSNaiuBbWHaTV7diLK2
fig4AfUhwDCyxKO8FW8kexj2ao4rG8lo5XXZTsBWv3bkVHa7wIqWYVVosM3NTJaO2MG6m689OfXI
VqbYnNZl7tbfijhOXyKIjI+OF0wYvU2axfRGqqEod3g/9W3olSIWkG36/i4lLyLaZzrP0wNcB2pq
SHbdQTrKxEQK+vjTVKXySWKtT/0yDBO0l3LAZdpchm9paVOtL10Le69waDkhRLoPi3R8hpnYciFD
dIlaAYPp8uTGMEz30QgKtMBG7hSXVE9m3D0OBh5ciVJ78IkZOV3KANKd1Re3W9gU6xqlHWhnO7Rb
b6jclz6uPeTl1mI/eAuEQhITYrHJwKlhauCtYYE9O3SnrKHExW8UocUaOrKP6LJGHxgKANF0Y84+
YyZnwPI2jEu21nXCDGwz4s/Us9uA1K8GH9L3NTyQDr8yQCCcrQUiCCtdca2g2Yh+zIuHGKeRCJvr
CfAR7mQwbPDbRXcQefkEHBfJudxzIKfxmnGIU+xtGzbdprYG+zvevzrd1yKBjJ34nX3GzX7I1z0M
fnZ3hzwIPjbDfjZ17D1E9LZyY5fmUkBRQt62tn24HGtYO5SpKBjVeSIu5WsJH+J7r7RRAf1J57Fs
5wGXDLTXjCfi2nzGe764l4OeuX1YXlcBVhSaFGVC/eZjIzxSdAKG8B8Ve+sM400lEjPFoWbmjgU2
uRq+nB7LoZ+emwWyuyGzHApyuwwnnU7MmG1HpHjhwu9+LODhWaeJDAJ0YdRYF1sBZFY7Upn0rTlY
fCAjlLqHubYVsYWKpwRnCPkyJo0jfCq8xZFgeDA5jS0EI3ylOsIQv2A/F1uvrtcyMx9J/7pO2MV/
OGZszVsvw5z6ykBdwqx4DmTG9orDO8PA0pa3TpEgP+gRcDSbhUjbPsyS2Z7XMRTMAydKX2BIqmBO
t4bj3vel23OSFRxONRrSPkytxsipJz199IY0CNZZlfgUKTjE2Bt/6obXxZ/tr2YyV9a6BZX1V2Jo
JJ91TKbdmic9Mz2uENXY0I7K0+wKWzBkCaLuJRmRb5+pV+Yj+mWr22qbmX7MloDEHvgeP3DkvOoW
7ictKtBt8jiQGQrju4/tbA0cJBnMR8w81rRU+bOB30ezwrJy9rdkh+XPVdJ6E+YzxnT8q6ExoRsC
ZfILl1NGKIw6Bt1gYv5XkwTj2FQFSTTSLsVZkyPy3TaTjClwKcBOhghtAtbcjf0j7hCdIkODvoZP
wRjf1y6IDqkuGeO+qsSjgTGM6CC69PgCvjIa7+Vto5OqvwLKtqjhlY6jB7OfxLK20sU5oDVKS5Q2
TVKFfwWjbc8Vtd0abk12AlcI8A3nU8+3f5k1E4uaAeE68SPvDayue6zsLL0UUNCwBMrkp7+WBTGj
GGzUv15rRZS1ArKiAbuVWUhdetu/EE92gfCjYqM8K7FXgsPzKHJCePYZHOb5D7FQv8gzsi7JavwV
X2BUcckc+rdoLFPEmLvYdbeCkzTjNOVCctlOYzfZ+6mPi/MCx+51jvL5IBkcrP/7v/7X//3fP6b/
id/V7f/P2P2vqi9vVcrk6//8968ihhywb4p5xxGB+SnucKSm8dnraH1Qd0BdwpKWcV5w+v1VfhWb
hFWeA6kRhkkgP6UAxtmsiQyiezIswFVcGD+MvtPX9BnT8fdXumRo/ZQkzD4B69wRNr2PywP9+WGO
WRIrPLWIltVGehqX3tpxmI4rxyAXwi3tb9obMTgnYOPUuv2P31/8chufLn55h6bvEPnqgUr/fPEm
GeIcHT7ZEZXODrVIiazEqmPbxh0KQWdI8ODJi83vL/q3ZwvqB/LH5QSEOiv49AaXuR67xIX1trR9
/VXYGGNXdWPcYIef/tNYRW4scB1b2vj7kF/26TUClk0d+QYIzOq63VZ+UK2RqnbrKSJV6Z/elWMy
UzFd38GZ0BOfQr6cyBpqPPAxm/S9LzrIiqvJbj6cciiv//mF6CUdMuhNHqP4FMpWmJ4LsQm3AHxy
23BiInBjsatuwcBRZ/7+Wn8LgONmHEkOZEDQnkSq+/P3gcKWwJUycFY+bqN4Sc9WmNsKwAKWcEgg
xvBPF/flesHldbGvWGjlfr5eVncxRmdcT8PG3+H5aGycfinv/vFdEe1pBYAUgtGG8+lVlU28cJpL
Ck7iyFaRyoItglGccTuB+Yk9el9+f72/f/BYa/toewPLBxH6vMRNAx1sKeDgFaInhd71AHMb7Imc
US5ff3+pX7ww1JWWy/fu8wydTy9suIwGypS4iaUqvMes7gEc/Nr56DAo3MFXTf7pPuk7JKDD5WM8
wAKzLrf+b0eBQR4AByQsOgMz3v0SKypyKFQrTu8/BTL+4inyWRBhh0WTgzrm01vD46C7CBcwnMEH
dE+gCyuA6cwK7Vr/h4TJX18KJ9rLPwFf/s93ZUUoU9AQXday04SGlYpDBIFQG5nzhw3qV++LPYO9
EKotu/+n91VbkAynhFvR8BhQ6NJgj/GU7RJ3xHFtabLt77+PX94ZqKnjeW7Ao/y095L1MRZDwKdY
EYS8m0Y7Xjtkhu26Nvv4D65kBTZWI1L4HNg/P0NE/mTn+AjDcw0sv/RxtNGKoPpsivV/clM2ckrB
I/Rc+9OlYkp6x0wndqnRwicPp4CDGyG7wPjB/0Nq5N9PayKesfUEV4OgSKztz3cFlRzSTYSlMF44
FWTmEdecbUw9DiBPXujHqDV0vc4yQEEWeMnHObBpeP+DRyuFDBxTSlt+DmpXNO+VnvB5sCKjIQMJ
tTnDSr0Xcsz+sCH/62/9XCGgXxaEWHgC9NcyP5UnIi47BSBmr6qlSp4NDYITdhPRRjUssxuRFPlt
qrVzAhxrz4ThiRuO3GUD1C4PUHH89zmvh3do2ZWkv4ebBbqf77PUZLhrIH/5w4F1WZm/+7mf3o9h
QFPNPWmvcvCKuEpAYKOJ6AOCLjbYtYtVOXcpXsMYhfz+nfyr7vzdla2fvwycUZC4jFy5xbwRwgPO
cqW88RicrRrTG07BhRLAkOAj0rY+i7RM9k0f/eFX/Gp5s/nzvrzLxiUv//7ftmPEQ05mw+5B6Ye3
ZJTiMd5C9z9gEt784VKXRfW3+8VAgRUODdjzPi06Ri5Zj3TPWUXdqwtHcwcoUwHr4iNbYyL0+6f7
q4vZl2BRmB7IH6xPNU9Q551z8b8Fdqxic6VMpz4bfqZ37jgVzOIdVGd/uD/zV89SMimgIrE83/oc
ZxygsaaKIIMTA5cWb1+yCGBgR/XBp1w/zKR9QUaxvC12geNtzUkBwkUmwIbRSPZoWIF3mmF9N2v0
M2LbMCzf/f6ZXI6GTy8AUbGJfYpk1scR8vO7ri6PX2GhBSsOYaVs4Ns7QG+b31/lF0+BYymgoOWA
soT49FlHywT6iu3Bqp0FlroOBim+a4Vo7+ft76/0i62V7dvkYLd44rb36dstRnuAbUftBzqkD0tS
RYcadGfFGOUCQXjVbmjNBC/IwDiTHKL/+aZKQc1e5zHzZlf99ImVE8rPdEzcVWAo467zBNoKMdfq
jOS6eP79rf7ic3aJOHboFPiwzM8NNAxJNMAN17JgBe97KMmhZk7H1DXD4IOK4E/RvL94ix4nI6+Q
hG4XNO/nb4UQHcw8XUb6kNbaYzPmeP/VnTxrSwZ/eI2XP/Xps+RSgWlR1tA5f45wJqWnJRgo4jAu
fCCgok17LErTBBNwQtU2oyOsK5KxjD/sEL+8Q2lJz4Vz47rmZbX8284HiVNnuDP9P87Oo1dunFnD
v0iAMqVttzqc5HFOG2HssZVz1q+/D303llpo4XxeDcaA2aTIYrHqDSiiQbo4U+cERVKiiQ6ro7i+
+uvRmUCPnDPsCORGl0PZClry0EtJcmdf/WBWZUzfANzxFVZl4oLD6yt9Jxhtzs61eVVy52vCWc3O
MlqNGMiGUYOgrU4KomIvKJtYsRdBLX/9c4VV5BPajq0bZMDL+bU8nFCDYylRVrFBGpHnCPy6T3UJ
vPP+Um7Ni8jluLqJHawwVvNKkNEuwB9bRwhnFgZDqA8rKR61HeDDnQ3yJ1NZb0xOAI8HSjpwPVfT
gquv2l3HtDB5EnSIcMaOvXiizQziFvZTOrj5wBNtGn7VddU/YONTP86dRl7++knbXGP0zYmnlrWK
NE2KIZQYkMjEb1dcO8hP59FtPnUDfNj/YSTXRQoLaA8XhYxDfx0KHm54k/ILSBR1vARghqFypAN5
xQxvZ3m3jr2QTzMM1Wj5Oqt7ohlr0FkNSIoSpO8DUow02DCu8mraN49oRisPsBKd/+Ek8rSAekvQ
pjxhLOfnlkiy0plrjobrlkiAgMDIQlv7NpnZNcsq/ev95dycI50jYZJdIWW5+nAF9AZHn5Bs8qOi
eyciMz5ivzNfEdNIniEI4jaBTOHrX4iEbUOiqjQyOns1xxn1OaB1qLanwFS1k+SLAhFshf7GZewf
VhRG314/TUc47E12qE2gW64qImimPyLhcbQnq/k0zmiM1wVI1hgz0s9D6KTP3aBM/90fdCsSUFJG
TNTlJWdaq0ig1rmozAGRBFgwo1dMynS0UwVuAI3iy6uHouRJOYaCoKz/rFYUg21JMqNtAPNX80IK
lc9UlJNzWvn9zmW4MSsq5DCcVMFzkfRmuZQdzCX4WA0isa6qnhNAlbRBUhvla+f3/UnJf2kV3WD4
sSlJnSjEqKuPNqq+3ySlxlEAUfKmxq96hOaZY895fxy5x2/GMXj/wpJTmdIqijqiypMYVVugLrV7
TRVHORtZqx7Jzul4Qkt/a/TAFUpuQvwPRPLj/vAyYq2HF6oNpoQemU09aLmgTp13ViCM5hio1vBB
+Or8HkA3aqVOn5+rKVd2iq0bR15gc0pxnPKW4awjaNL5MI0TuokJ7lWXSHfF70aBzxlxeaBdgjNl
Fg/NP6+eJDEb5RfDMFSVN8Rykqgeo9cPTPvYu+jSFQhE/GPTmD4jBYmcCY/JnW+6dTVyH7I/HcPi
DIpV8HbTYaJD2qCp1iXJDyvMxE8Z4n+oAjYntKkaaXYtHEPYSzN8D4BcwceM4qPt3Z/47WpbwnZJ
JgwSLEzFV8cFHgfKTRE1UtVW9Hf4Jaa/6UZgfgr34AmVBEscJrg15s6FfLupLMExZf4wQtBrkKf4
r2vSRlo4cvBTwroQs7EklyomOEw+QGX5xSaMdma5OZzmyPaSq7lcmsvhUCvUYC2Bb5Lyfx+B8JgP
dQolflRG+NhhgcLc/WXdGFCuKBZf8N815rgc0LGlIHExNDB/FDqSMQf2w9yZ9kNs+QPemUW7M8ON
74iXG2MK7hEy1tVFaVR9lJFfwfp0s+YaGSXC9bg6eIrvJ9cwVPyHWVH0nVMjI88yNFDOJ57zuuEB
x8tqOUtqswUdJI4qdh4Am+oRf8GEjEdoZfmfHVbVf3HbYB0Av2jn/NxGeTmyTWbAU9wGebUc2URU
aKoriwsT6dITXWfxUBuO/ozET7HTLdz4lBRvNYOCHFVcguByKMXX4zI0TdANJXKN9TjNJ2jV4Jzn
8kPhY+J9f+dszowvSEkJYJ1prW6VJBOhMkegTmA35+eCDBKEv6+cUc1JdxZx6/Np1HZc26XjpIrV
Jo31EXpHJqVjZrh/fa0gBZPnA0pWjn5pRIooBZHAm0hgd46HjCrLjUOCxZiOSx7Jkq52azJMuBJl
dQv9g9qSgkPROaLosXMmbr8cbw9Kx2xMYs3NIew19EggfbfHpomR04EQ4CFAU55R6URtCFeYnfXc
KEgyoHyY0XXSSY9X56FWSwSSW6Ol4VSZGPWG5olKeQ8vHBbNRS0bOAK2ml3LqmhhlQYGQh5D9aIi
o/bp/i66/bQ2in06xTt6zVwcq10E1jqAdMenHQcrR2OxFsW7VEnEd5SB7C9tC/fyGo/wCT2Q28Aq
74++sfAuL0uSPf7A1FhFd1fYI0zcilZ+M38PEDym1YKt9ASJich3vj/YbXpE8NFozHJcLIN0YHk+
pQ0uEoj4UaiAua9YcCGrI+bh6meY5FJKEw9FkCEf2bVtfLIAH7y+Aiw4O4zPr7CRYF8do5SiqIqk
U3d0kvg/3kHNC57sPtKxifnu/lRvjw0jkYdBGuXKZr7LqXYVZnyJBcJGH3M4xlXYXiIanDvbeGMU
Ei/elTIjoAux+no4CMFdR2X8qDtwcyfsfh4REOxPr56LLDrK2UBoYbss56KHlgKcEKORukb80IeH
i9gwkun3R5G/dRlohE6+wB8ec9TIVslrj0QZXJUBG1egx7iXBuIxQ2oYdQ8jfbg/1O2R47xRMFc1
NKnpo68/TuhgQmNLpRhcHhs4EZ11Nkd9eNF0qvPwFKL2IY21GGY8auz3x96apg02iLlaNi3N1XFH
iZdCTgZeCpfC/Jm+93wqBgQoE3U0d77b5lASneD++Wrrzh9iL30nOn1Ad6eCD5XAGoPkHr9F1nCv
BSFXbP3xBDOSiBUV5Wj5U/5KEh0fNyptglZZGbPxAWG78kup2PoXXQHIe+hbx/WyIi92+utb258g
bvB81CiSrb8jujzjmAZmfxzBTD7hoFR62uBaO4dsaxlxsqPgJ4EDdGyXcxsmHKBVEy12qIUIgM4G
oqzGXB8x7Xt9SYqp8HokbNBBpfS3HErToSaDpgbfJPAmEaixnrC8sw6Bge7K6/ehrJxItACtbmt1
3PS6wf2nN/pj5TfTZXaRwA7pCJ/Tfvxxf6Str0THjdtF4qjoQi8nZbdG5s4pthpVXXYPbd3Yx9wB
0n9/lK2vxD1qWJBokb+0VkGqNHwKfTEky8rBHwT5fTSfa6u6zm3R79yZN0MxCXJo3r24eQElWaVE
M4JKjd1h4qpavbgEQeBfByWvSOBL7XR/VjfnSg7FytmURMlrzdWFpeDYDYEIXaMkz4IrOOcAraE2
fIv5WvPN7U24pzHWHMXODDeGtclp8RGiXcDtIv/+r+Pc0bNmH5SYXmotQl+i/Yo/onZJs0T/hbaq
U6D2ZFWvPWc8D/4edLX5LTRvsiAcZ0TrClhoOk46yG+05yka+uv9Zd34grTsXGZogJVR15ijrnat
uUAcQbbPjAe8jCbMkDBuqyukBu4PdXPXyFmBkaQvy1qCjFgupQ+KJDLGRDpwpiMebGi4mgZKO+AU
lEvZ6/Z30q/kwyianWN3k2ytBl5tHcRbwM+b4XxsW2048+pDpiiy4GRqc1w+Iqseekh2QbXHZfiZ
DnK2cyA39xCXAQefVgl16OXEUdOb29rF00QNcZs6RCr6lV4QpvmzjxZADBejQgJkQsti53bfnDiN
dwSmaJeRaC4HJt+qNOzYEfieYHQg71H9q+M3dIHzIjxXtPj6wrM44BfpoisTlTsl6a150xanCshF
CPZrte5Dqbha7hdy3uD2j5Sqmuy5a3mt/Zz7XHnbh02sULkt6p/3d9pNnAVJxOuXqi2FEwNE3XLe
djGb1YTozRHFBWWGQNIBhMekWHx8/ThknQb5JqmFtW63cXHolVNDmbYpP0kTHZb5KQyhqux8yK0J
EWSpWHD48FxcTShqZ2GmfqJKGWT8WgssF+am32vJbsQC8fcoqwMaJsiyo/WB3kaLNPxQYjhuzxBH
UqTCXx/hwPIwF5ok9PHX4FSko6qsD3VwNnahfwuVSXund4IuFxAi7/5H2tiFgswWo3pbtpvX0Dm8
cRw3T331iMgbAnvIVCIEPkwPsWjGB7+vXK9Hj33ng23EOjIX26ZtoKG3aa9yClWEQsFXS0NVLqt/
UnH5FxHE+c1AdHiCdZ971izt5FyBjvz96W59RFtWtigiUOdfbxX87YI2S9glXWZPF5joeC/GEPt0
5HX+h49I/g7SjYKIfYOPdenx1IGFKojQGmoTrfO7KHNxxl5yD/y+NSkKhSD3BKRFZ901DIfa6aYa
8zYEpKqzO4vqoa0K84ojsPHaUhaxQ9ZBJJxT8DpeBWtFH7um0Bhqgph9ws69+AK38BtgBXXn6pXh
b/FSkCMJwodK2m7xmlxGKXo0ZTApjISbOYJtyjAcDK2qkQU10aRKq3nnGtpcRK5CSopUBelSLMdL
IjD6mUj1Y4MT5gPUBfOhxDPl0Wa75Du7cOvQ8bUIjDopG12t5Vh4JcRta0dcMEb9K4GgeI1aeHIJ
nrhei0UEdtVzcbm/87fWk7fPn2o5NZU1SKAE4h7kI1F/cmWjSauS2JuqIcthzeO8iOx0/nx/xNuG
CJ/Q5WYDL0NsgSG7nKaFa30+hMAFE/SRUaaj9EBUc85RaCE3B6FQO48RPvIQsnr8UspIQ1hhdLWd
L7sVbZg2r3hwXrRmZB7wV5KaCA1jqDAC8BY7+lul9SE8QqkcLlTThp950VpwldCh75va2MO/3Y7N
6Se84txHEZ9S0nLsUgnssZ98/LmKuPI60xwThPEOunuGjNR4lRkOpzZrlNP9pb+9ERnW0tjGpgRh
rR+8MPQpa8lrHTN18ySm2H9JELvbOaK3R0YOALybFzX3hLqeXOLME85xI+BZ33owjAD3LPRdzmNZ
fbk/n42RhEkUkG9rcrV1KoEROjW6UejQEQ395CZzeBkct7po82DvTOr2bNI+l0hdxwaCcYMqC+zI
UvImAovvoqNu5AVy4aqCDlXu+GcQsAraAs1e8fz2cNJtBgXKu5dHKc2P5TbpBOztzgK1B1kzupoV
ZrY1vnLXsYVq20QAh1+7nrKsxLOe9yIdpvV65n2SNBhOoYsVzh3k3rEmMBQ8QJ4zUDU7m/H2DCwH
kx/3r/NXdn44DBIyJOoW5WmnQRwi6AxPna0Bb16I+qIwcPzCxnun7rMRgXRwXqgnADaXac4q0Baq
1VoBHU/67LF4wbewPyqh+TVXLOyJSnROUSLFL3ZEs7SqsTi2Mr3fiYK3n9bmvoRBJekkBAC53/6a
fRG5Ttiq2uRNteI+KsMUXKZU+Nckq2Ykhaa9hO72qDAe3Wd4KwxIJWY5XopmI5o/7oR1ju6+UHAe
cT8LDS8wu72iw+2HFSpBRtd0m+cxzIvlUMjHjDPiGINnlXWPjGHftJ8iF5H2PB/h6s+0vNHURygt
wH59Z1PdLitj81GBMptUWNacqnTSEFAdi8Fz8AZ/Qb1eecGhCnt4Q28uoap1O3ny7bLKrJH2L9mP
A2jRWM4Vi5xRsSMxeLVREbzdeDygn4GzqVp/vX82/zQ6l5mPkIhWbk76abLRtRwqDWu3Utxg8vCK
RZdxyEARHWoTb1SwfUb3uUck662NtM4/wHAnxP1jeiMHqQiNKQGOuochzeydjunthSJ0ArBKyiyv
sjXsD7WoTgU3jGyKr+IyiH5PeDSGfPp9f+63T3JyPTg15CmUAm7iIMRwbLY0s/d6n8fxQWA2fgTq
U0UXDaNREGkGsAaoUY6HPmdrHLIJobz7P2HjQ1N8kaNTtEP9QW76v86r6fqIxSYOm9pSk2dShPaq
1pb6CELe2HkGbexhIHeysyhjPlDf5VBNbJCFNNrgobuX/9NkrX7R81Azj2HTIPMsjKHbSTw3AiKF
Y55cBhg4+eJbzS7s2YgqOiXIH1GKPHa6BkkaIZ1HA57qsW81yOrGFF2gBjtvmrkO3gaztkfy3PrK
cFdpEjlgt6EBreeNcKCuFSOmQpr2POkG5jARVbw8mxEpxAIWeUtd8dIUUj+ZTPfx/hfeHJ6zRQCx
2NPrJ6+ZNn6YEDw8TUtIPhONTnLSw4V2YmtEJBFQvB633xsTLQmn1PdaIFsbjEca+HhK9zwPV5+g
tcF0dGM9ekGflT9KXAovyJCHB7NSh1ffPfKtxnaGB0pZZE1kCbTOafV5GJFGSZDPwDX5OowAu5G3
iVC60dvL/ZXdmhqII3q39DI18qflh9W6qhRFysoiZ2IRovQWW7mseFatIN4ZaisgyeqIzJgAea03
ctupmEVGgBwTo9SLhzB3kFjC/AyzgftzktF2FY0pUnB1w3OFVbumuYp06sug4JIrKsN5whDVOvkF
0kNF184fWguha7DP7un+oBsLyd0tCzISUaFrq9sGbVMxBAkienZQDhiH4Q/klYY0BqobBL92osIf
KNx6jnTZwRnBHJGcg+V3m0AcZzmNWw8xAXPQ0DjPXUz+5lwV57nqtfk0+FFboLWcTT8QYrDQk0di
FZHfSkrQDJUqhkOrxkiAJjhZvAGY3U6XbEKH4zx0yMfP6Gt871SBqSxybXwjrGLs+Z2iBYp/sOqg
d06os4/tY6xHxQsTD1LUmPVX80TZKwYpDxmSC7tBX9Wd8rCoU2F1CPGhhPlBLYbHYEBiEd8s8Zia
2Ce8+itCgePBCTrWomQiv/JfVwlifn2TpqnJq7dzvzqtCJ4LRAm+GXo/72S6GxsG1rwDSxQ4AZSR
1VDNUIHgDjvTq4zM+YA0TPbUqlZ+tUfEDe/PauNAyJ4WhRmb/OQmoe2aEJRqx1C0w8cn8mvH09o5
fIxTenVwLfVnHcOjnfltXJXkl7Q8WUm6aebqyxmzXgsfGTIvy+38XSQiKlw5eVg9AIlv2z1w4dYc
/x5udSDyVL6qqWx4Mx5X7rV1AkTW1BmDxIPbcFP1NEtxnzFL9XR/cbe+I7KY6ATwAKVGujr4EXKp
SAxS5R2mUf2WUK/5WqlB9SlNsvnt/aHkPbM69DRbeCSYwKnA9azm2GgonQR067xqmtVTE1UYeHfG
b4x1MO4aFf1YYPryu2roUNwfeGNxGViA2eRjahBxlsfCgifi9H6jeUkr0N4ZdOUjuKnfRaf2b8YW
QKU9afnOum7sH5faDyVfWvDEuNVkB6dELlkwZu/XDhcFoiQvGei/+NDoODPl4JLP92e58SWhhqsS
NkK7herscpYNUmBuNyNaOqB/9E1T2+bNZMbY9tLV27nmtxaUdoH8mgRxKl3LoZQUSliGzANSo62K
ImhbD077TrS5oBHS6vpRrx3n7VDCEHr9HKEzGga6SyRSllz1vwJcVFH9Mcghvdr3sQ1qUUb9qER4
Bh6iKVV2suWtBWWzUlKUCTORYDlYLfQ2ieize3nuO1+MYiowk4gwirCdaNpJEbfOhiWvQ6D54EbW
4JsEy74W2xfNE65fN3i/af1TnzoWCl28RanIyEhA10s/oQTQ7aDltwbHYpJcg/owo68SxDDJFOju
+CJhQmqrj5NIg6vw0Zc/VlMAUqxNdfN95hv2R+Ck9u/7n3RrcOqUEjlPV5LfsFxlbECFNTSVQR26
RjHdnjW3u5hFav2bJrX6YOExfgqB/XnNFDR7nK6NzJxcCQgZVzMwtTWKwaC7MBb2YKANFubpaRJG
UKFtqVcfEhf4rFn4yRP+ALbHY7U/wXzfA3xt7TEetwguSBEh7tHl7BN677WCyJBXR0aO7m2rHqLS
Na8Kahz/Q3yAECwR86QGN7l5qCVxKJAn97IhRL4xdLpLhqXrQ1ZibHL/m8pjuI70DAH0iec7SeXq
5OhBrqFqFhse9vRGcBwonvzKB2DIB6xchqced+bXD4myAkeHCiNYZKRolgsZWEWJNFg9E5KG/m0H
RfKETSdeNfzf8d/SR6bs/hxvY6CDjBVQXSmLJBV9lgOiJ17b6ALOXqrp8deq0hG18hXtkKi4N2XY
Ix5QXR53Au+fa2O5sg61RVo4UtuBwsjqtIy6iuVz0k8IfgZq4Y39qD0NpuWjAp2ie+tP4XMbNAhg
T2VuX1tYLi8JBseXqXfV/+4vwO3WJQEkY6CfD8XtpqfaI2qKJoRC3Q/t/48qrOEfOajBlzKv8i/3
h7o9piSAEtLEbcqDaJ056EbQG3Edz16HuPZpzHT3FGJPeyqzxvoYOZGPsy9qGmkUK09liXP7/eFv
t7PMP4kQdFdJk9ZI8wBitE0xDBEMNBNzRBoSFPFiEA3J0Rgt/+K6abHT9tzYXZohURMUwWhKOvIn
/XXROZCie/wJJ0+TVIw+teuT0SnuCVeW+QeWR9Ul0cW7+9O8jcQINlOjd7hgSTLXhWM8ybSxq1Ak
rJso+pRm+tvGd4r3RELlqg0hEqO8+z2HPHhnfbd2EsEPoDAQbJ6fq8kGGR6dbpioOK0id9SOevCk
pMD5kzYJdsqKf0LP+gAh6MQ0AciRUq+ObdN2dTpY+FkYQEMx4B5iBOUTfAOd2i/eNNk4HFIcZb1Y
H8YHoQXT+4iU6yPqqliftmnyolciuN5f+K39RceSWj1gLC7/1aHGTCzGu4BQEs3wCw4hSpO4UeSk
0vCmrPwhdy0U3u6PufWxSaCo0UCPAzm9KonFBbZd8TjMXlOWwzPWQPpnfFnTB6cxsv9ybBqfQPII
T0vM19eIqDFzEYHv5FVMbXu5tbUCJSy/QiGZQn/7Zmy04khjVvmCAlb7WIeBvxM8tnYX55fjZAHG
peW1HC8TuhhEhBElbNHuPKI/fSThwxJidIqdO0F+qNXmIkyxmnTaCVXrUm6RYbkrvTARwx3bd3Qm
TD5jO3x69aejSiNfUlSjyIJXx6VC7m9ymnjCpzMbqyPOhOKhypHGMa0yvqoavjJeE7X4iMLuUHb2
zUZgIkmD7EtmzINqDQSWcNIeWs/kzcFc4pNVVQ9WOehvOkzInqiTd4dRG4vT/RlvHBAyCa51iVFi
76w+oUWr34qiXGqlNri3mibmGjhAn9Xe+uQkkX65P9wfnMD6OwLXJXVB4MDiwl1uGQPdWj3BxtGj
Q5ockXlOTphSTud5sOx3pdEV3zU0nr0Jd5TTqOJ/eKpr1YZn6icfo65EoR7tSPPoVjyFdn7axm6m
z06gpXyP7/q6DEkWRwOzaSfPLoT+NnGV+UH0XfUBxFv+I8D/7aROCKcmQx1+BTFm/Iwx91EP0A2K
M96W0WnGKeC5JQxd1SQednbHRrmfkgkNK/n2NSn5r0IZ/O9yFkY/eoNVNIjolMOQehGCOt8a1VDE
WSg4oj7a6GH8HAD/B8ciyNVnVJgRHthZqa1NQ1FYpWNHNxbw0PIjZnHvjmFB0d/q8aPERw9iSIeW
85Nssc8ndFuMxwljtauNGzLS5m7+s4YZUJyMEaX9Sij5C8BY8xKJMntO6gG7vS5RrJ2tvZHaEAXJ
oVCflB0C+fd/XfRRX4k4n9TRi/1iLC/GbEZP+lRkT1yT7ndE3BHSLdB1ZynzqTyo7eR/vr9QGyda
sgd0hG2APhGRl7/AQpYPb0iVwxURPx4DjLEfcTDoP9mpQ8emb5HYPuHL5+zkshvfB6YVQ0qWIoiV
1T0Qt5Xe06rHlU/pSoxFawyhf4W1ocCY1sE9YOkuMv3h1ZOlMa6Z0KwArhnrp67la9hgRYPq4S1U
l98DZQqvMe3O6uLgChAdggZfqEc8baZX1xOpIRK2qZcQxDhuy1UGe2higJRTD6qTssLxxsWTxUiq
FNKyr8xXvOmNYi9YyLi4imMgy6RmK815Mp7VJQ/bU4chnaBUX9jo22n+kGAm2JVPbj/9MAAfnWO1
ezu6SX8ZY1Ec6fx2H+4v+G28oigBsY57HrgJwnfLeZtGPA8h9VkPhJn+hRKRBYvOQqqpyVHtvj/W
RvQB0KKSwUr4BV3d1ZEPXZ466sxhmfWhKZ4yAlTuGWkovpld3dQv2TxNztk168nEAR5y47HxUdvG
nSYr9tjbt7kAKBDxh8xFaosC5nLiQ2TMrg8bAxP2bgJTU2nhZcYcZ+f03p6i5TDy7/+KH+1QQi5x
jM4D5+YEeJA63VNT4mGAe0fzrxv35vn+Im8NyIGlXgRggDbYak+1sd1ZY5b0uM5BlXQKvIEwLYVF
hdfhwQdns5Mcb60jkHn5OakloFu3nCB2mhpIhKb3jL4OXoq5yT/q1rh35d+GYaoUiGMYiDSRJWqr
ZQQs5w551vWYBlTNGRJmYh9czGbe0p+q386W67+tEsV4Kcog87CZMN/eX9WNY8LYZDckqJYEmixn
SVUjNIeY8ZHFyT1ctvAUb5vmZZqn6nR/qNvMn4KXAdaDQETmtKY/IFvd6TMsGg8DpwQzlDJWvsSZ
Lh4DTcPEmx48nh+57v/iZZDsFdxu5flkuY2qkMGhgOS1fspXCqYCgd4y0QgbiyPeH/6TGJrkKVdb
u0LnCG3aP+aJX0NckY++WXaf26r7mYWt8bGJ5vSUlOGIlGAvnukMte/vL87WPoCEC1RW8krhli+/
QxGOJuZBWU8DuyupY6Mp9F6xi/AyKaVh4BDtCKg5/YBiUWyoH5Bvt3aSz639Th6AHipBjGfS6hf4
Tm76tcsvGCy8Vg+hnwHUjZ1mp+a7dYwheYL4h2sKe34VnhJM9HodPzlPUdT+U1WoCZ6S2K1OF3ee
q3NPs/jh/tJuToyamf2HmnHTq4+jxsQzIOcgczF/UUfdf2PYPFLuj7J1kNADQXKJoAHFZxUuCtmN
dQriYRVAgpwTDfpE1quejiCC9/qhJJeafxJVOV7uy73iRyHRNhToY/ROfCmGwfXsUA1PfuCWO7nS
1qzQCaI8QhVKu8kSu0Ir0shwOw8oKZquXdee9FDHwjwM94oxWxtDENelnKJO7Wm1gGXb1k5pEd8n
rMyedLWNPSy+c2ydY1v6WQw7rKStqUF4RrkOji6tpNVGpJ2Rlx3OQ54PdwhV76y+1GMVeBqGbef7
H2wj8ukqSTbICh4oJIHLDwbyyYgppfVeKxzEZf3ZPQa5EnspL4SrHrg8EhQTnOaQ+DuHeuNFiRAR
IQ8Akiw9raWpQx1QE82fzjOVsPmUJ5OIPOw3xUGLqJZcq9LVviEojde1ilvadAwHKqm8Qs1cWqlj
P5W2aocvGTfYNShhI75+L0vgKsVNCrpSpmS5NMXklE3qZoNn4mlwmav0W4kREMrg9k6A3YgCi4FW
n7vxecIPITDKGbTA6CEagjmJ0VrNTqHv9lXDExRyI2kDADSaEcsJdVhtD53CNtbnWb24fV/z8tWU
U20q9cFRc/WNUmPRc3+Dbd1ukCltmgK8p2DarXaYTkegMxosSbvYDovjrExY/hozduzOkOs/lDJT
0a9QWwMFwzIaMHUxzHe5UZbvy2pCe5rI0SVkUX7wFPPsvHBixi/3f+PWwgCflw03Ioq51ttJMB60
zRKdlFhT7I8p9qsnI+qUU5C4lFbiUXjYZts7UXkjqEBJArEvEec8MVcFnEGd58DMlR6Pzro5xWHx
PQXcdGoxIn2oOpwP789x66BTSwVxI3sGlCKWHx+Pbnr7ptt7qZgACtlF/zVBBvMSlW3+rLS9/xBp
IjnMitjF0spX6/LJRVbMMQTsKJ1O1qza0hn8VrPlvQqHoPGypi7eRJMI3MNUTNYlKtr0mPnqABFF
K4drnQIOGpocdCst8z1Bp61l5+0lJbIkT2td0cfJMg36VGPZR6N+kPJkb4ZA/7cV9fRoj1WzE+Vk
anIzdykei1wLH3kNz6Ys6cdKhbvEPFvtb7x8IC63WWmdrKHCeR2P0ugpQAnujV+Z2T+hnr8eMw1G
hvudLjaNIlKU5XfXOXwYKbmtpwjtDVI1xucpGEoagcO4M9WNW4uoQt0E+jsEkbVuX5KVIX1qRiIj
HU9phqmxYtfFObFEt/M02NrMUGep9gJ75z9WaUacz1OS4ZbqRUIfolPjWBjNUQPFn6tprrxP2l/I
OmNSCixbf32wkKxFCeAFkXhrxKIHRZIFjN3lin3ulFZajOEP/OLwf6ujmcft42hXzun++d3YSCB1
aHMSM2ThYPUdCxAIk+VjxRv2lv8ZsN5UIAOvDhiTKdQPYj0P3lTRnNvnXleMDxMA9tf3R1ygH9R+
bdmGQ6d7uZVs3PqcWfEbT3Ha5OxO6QdR9vhXz3p3Vku3fEBdP/Qa7uzX7yyQEBLPSnBHEmgVKv1I
1O7QpuzhOHK+Yz5rXtJJL2lL5d3OXaxvbC2DKx/BZykZDM1pOclcnR1/VjHWGUZh/ahxKH6kF6Vf
6j7tH+a2C70wsMOj0KL8c4fnoQ35AWDGrJqYHCWO3wcH6AjDQz+OhpcHYA8PzZQj3wzSvPlalUaI
KVJu/zP4c2SgqD733zO42wPrOQ+PXRpVR6KE5RyoRWGrF9vVNZyiPfOMzVlCIpU1P/iqaxCm44R4
1jZDi+GUUnxU4GykaK9NRwtMzVFz49rGmHKcXyi1VjsX0UYABqrEi4egBE55vZF17AvDWjSt1+JH
9Y3A+aEyiqAB6QoewQr1T/fPzUZyReFLcjlkuL+RGumq2AlJH1vPbkoez/ATO/2Q5Xu6KRvBjzSR
B8IfOyMedMttI6rG7/NQaT216nDQyJMswiGubKbH0sG+8/6ctmIB+Fl5iaHjSV96ORi2rrGV9nPn
5Yo5faods87fza0PgbwbGuNloAw14WnU9phX8qg+DQkefPd/wgZBBqQFsgk0LFEQp5a5/A2go6y+
hwzsdZpVjbwq0YdFJ6Js/Gd7zkG41IFRf0YdxMxeRDjp0vO7D1AKabWfSTklv7QoG37e/1GCMVeX
LaktXSDydYCN6wAVNm5apQY2xeAqh+csxp+6b632nAX5dIrqRg8PqOjs6ZRtjAp9WOKVXPIq2lDL
lQj1xMVcUqm8vmzsLy6cMkwFK9/8oJa6OR3olbhPSdgVr58s7WLwqdStiFjrmlXt1D0gVdSv+9hR
UXWFHfScFPRtji5WJycUpAFncFPtHN+NyIHekZSLp3yucSUtZ9sLC/+Hci69HP2j8DCYZno2Cwra
kADqoDyrbd6d3cyvPdfGveP+B/5Tc1x9YdAmJFKy0Yob4+oJo+ZanTi6AhA/4YS9GFqD9XxvuOmP
iQL6+9itjeSQwu2+dpOZ2wctoZ3g+UNc6YDbQ/xkHWRwPQ2F7/xgwFRAvKzFgewwF0rw6/6P3QgJ
fx6OsvPNB1rnQ5qVhEPpDshc1bmO0bCZutH01jZQ48hwZ+zqvbCwNSDBnB4jr2oC7Op+BrlW8knQ
1VJFCbyfXDp9qtMyesxaRBB2PsXGrueIUaSQG4GNv9oH3eg0Tsil7/l+bH1pavtTUc7Zi4NxsDdW
fXmOqmAvD9i4OpCdI9/7U/pm2y/33kSX0kxKUXlToeACE6eNwDZcTdGatavhS+UO/0MNHCIy5HH5
WpB1gOWImCCbc9tmNVWscEigTMRzew2dkQ5uErmopc2aEr6IwByyx2GuTCU+5LWu//vqnQS3GzFs
mtwys16tdUTrwc/qqvK0DEzxJGrjoASCaBbiW3e+P9bWGiPGQwcczRMSvdUmclOqAZU+Vl4Y1/37
QEunT4naZweGdi75XIY7ZbyNfQRhEjsI9JZIBtaKs8KkzgEAhWdhqlXv0PnDEHRU43BE07KN/6lK
nzzP6fs9vs1GXiBVaqAXkk6jQra6Q41Uiy29oS8WAb05hQhBeJrDa/z+am4cSfQkqV3TWDBQLl01
dCPVjYSblI2XJl0BsdycHmPM3Y+hm1SvX0jaXnQQyKzkmKsJzcXUZr3RtZ6bW1V1CBIAXUkROO9Z
gV/QiMQZUkNwuj+/jd3i4uAIM4vmIppn6/nFRV9k8BQ9w47yl37CzHbGuwRvqkk/D/4uLG5jtyAM
IsWy/v+WX43nJAn6/RXj2V0b/s7VDGxwCz6hVI3pTRWrybu80PcKGFuTpOnAc09mFRTQl0GgS/O6
Rui69arRFO2Jizaer6y2+6RGQ/C5zXTozvfX9ZYNRg8C5hnEY4rzdEpXE4UUGaX91FOr01PkDgaB
yMN5oByexYcIqmLsVY1qfNIiMScPWk9t9xxMVXuB1Bn9CJs/utFmYek/amsU9SVQrfiX41v1dM6Q
siQ9GOo4ezdzMKVehOG/DZo8+C9syxb7N2Thn/t+dr6khZNlx6kxRnGmY50GO1nkzefkSHCVgycC
aE4NWv79X51aXnJjZ0U1swT98i7mrvKoyqiHtDTna2z1P1mGT/dX9nZIkHZUKaTIGzyUtR5KOAOB
TPLC8qq4cfonoEm85swUr/oDJYN6PisJWc9jB6BnL1G8CTn0UOnA8JLlKqGdtgrjnW/H6qyGDD2k
uu0F0tk+MCKg9veneBN05DhEVJ4HtNsxvliuauP4GCdU2M4gbDJMhwn98KPVGvpZSwecme4PdnM4
GAy6C8BESeR11+Iq6HTkokOV3YsN3784Rim+1rXxtlNC/1RkHRfiq8eTmac0VcXYg4rtcnK6yGpc
LAPLa1RfxwN8Dq3pzdzMwwx0nz38wTXyZI+yfZP0ShQuHX6a0GBkbyofOFPXGm5QlgcsCEV0NW68
uYwzr66jzptA7RwtzIX+0QNjzxdm41uS7NAdphpBxX6d0xVYCndNFNteE1bKpz4Ar3aNkc446kG5
6z75J2lbpNfMk29JwZAkiw26WtxG71IVA3jDA5aclof/4+y8luNWtjT9Kif2Pc7Am4juvkA5lmFV
0UrUDYKiKCDhEt49/Xwo7ZnZJBXidN+JogEKyFy5zG/qJjIPJY7kvU/+Ed+oLgxHP9BDnXK91FG5
tqJYOWnScm+xkMl+6mWG9AFXzIwlBJlpxnrmbbRN4ooE2MMr7FpNIg2ZiiAadm0MY8rXGxXUpBM0
MvZVBRm+Be8v/mbLZHz689L5yBRg7qHaoH7oo80Is3c1qxlZpG6Yoi2LUKgHyAJ673uDlc3I4iqu
/H5wW2tFqVfsWws90oUzWlXsK4NwGtxIDCe7+vMdfew2zXc00+DpblG6vp+tq7UZVbQr5dID5Nav
eKlJvRZGOCkr1Bh15h7TRHWS1wAUfAzh01eTygeZyBC/vMUUq3a9qDBnr3wVFHxOWz/M5HIaVFNd
C4gIyULUcXzOSzUVfmXY4xPtb6vwGzTqk5XE2uR+1B1EsNLExBMDR+ZmK6beE5gLWBr0Hkj6L3/+
zB9XNMIdKKhDXkWShZ702w08piV0qzEvllD/bCTM9PSqyhpgD1P/2cDrY2yCg8RUh6KIif4HwmpZ
wQwJ80Iudbdqn6LOtGFv2Rp2PCj7+Spl4SfB6bcrjGEX1cKcKiDI8vbDYUKHoTtg2KXexP2KEx6o
bFolK1c2EDq7vFoqpav6UTxZqwkcx1U+BsEicqT4hfv6X2/M5euL2fyLLMZKIPf+7sv/OhWv+V1T
vb4218/Ff8y/+n9/9O0v/te1eKlkLX8273/qzS/x9/++/vK5eX7zxSpvRDPetK/VePuKw3RzuUD4
Kuef/P/95r9eL3/lfixe//OvF9nmzfzXQiHzv/7+1vbHf/5FlvmPBTf//b+/eXzO+L1vrfih7GX1
+vzhl16f62b+ffXf8+B5BgBi9kwf/69/9a+X7+jmv0ksmUfPfkDztP+vf+WyaqL//Mtw/01pMoNP
Zh0xusN8q0ZdYP6W8W/MJImWiJeaTHpAp/yfD3/+FVt/vRcext9f/ytvs7OExl9zN2+PGpY+t8a+
mDsHqJ+ACnq7gixMcdj9SniOlXo8R9aQLjoLjXULp6pj0E7yagg7/DJclFcEkxzCU9GkVxlj1YNd
p9EyMFM8bQPQudegrrHmhqYD5ctzoo0CdOEz9eF3AMPLDQO5J32b8Qqg3/W3N1wVEQg1GgxnoU/K
jRGqzWLQkxZauB4u7Db7StZs3Js51fICJTa5KUP7M42pt0ndfA8MBxCXgmYwwwnet7MRWowa00nT
sxLb5imYHP0567Rya4rEk36t4ldrwgX+8o+F9bt39TaUzZflBTFU45PP/3hPUsEruS45C+WZhFvY
p6Z38icrs/XjqEuxMZ3JOUxFEd4LelXEm05qOh3SyXX9yMF9GYZ37t7oTR8gzAqeZKU7lfYJpunj
cuIoBxUPeoouDSyft28Hhir+9kWenhtvzA+92ZV+hCJ25dt6N5ZXaulo274ZrKPRRcNnNfa7JvHl
AWHGNCcw7DUyi/f5hFrFlN51fo5EdYzVIro3kyQ+tkTrayUuxc62U9wSp3IgCJpatYX06i09SGu7
ZIy0T/Lij0t13qAaAWTe5B9noU5btY4x6NOJaX6EyOkkr7XJNV8SYWpHJ+jloRjS44RxE0gzi6FO
bX7m2PbuxOeRzPdA8oqsADdCL/PtC3F6rWic3FRPQxu6xmqw1eIpYyB9DPNOScmzRPPQpjg/r/Nx
io40eLW7IS/lq2xFNC1JFYunIEyaclH3VfOQIMa0VTpTv3HKwtpbJKn7UHRyW2l2/ZDlvdwW6WhS
5EFbFuuZHKD7HEZYRdLYk9vLunOmnpX5yeaAJ8dH+X/Z5OWj8jEpCZB2piB5vyvTHK3ssO31Uz1Z
1j6Vo4aeUiE20WQ5dLEcbV+RyS5lWD7HrZPe5vN2oPFr7VulRfogtGAawB060D+9C4WNuLmilL70
MsbLljUtQ6bYr1XdG0f0I79WRmftkbDtt22dOWeh1PUjmondwk4kCMXZhsxnKGecyql3oWh6fUzC
JMpuM0WmuUJWdbwdDSJmE+mpT41vT76GYNtxSCx2qAKObu+NIjl2ercq7UnZd01c7traLX0vaSzG
sX3+tcxC51y4UY6ms5Rbibb9DYiV8JS4GmsrsbMfDXnBbVnw9BVe1dZ2hLbzirG8H4G6/JwoJ1bF
JFU/6/TwOopFu/FSfVrXgyIfnU5RvhfY1NH802rES/k69el58OEKPCSWDhyODazm8jpI3WEjPYWl
Eo+he9P1udy6xMmb0qujPTPrdTUlwc4MnS+qUG5QrzVpFDDe5khpxQsem+5hyr1s1U2Ndoy1wt0Z
pYx3TO/ExqLoYTAarROncXajHg2ratLLjR50wx49iXSbm7ZzA363Z+pSjq857nNHEXfoWuUwHJIs
7fclRpvbQZgw3fL+NZ8S79hji1b4yhhE2ypw9UVkZM9Z0no7rYuVddskne/GWnRCmVE5ZMHU5H7e
ivGKZsdZgwi8tIvpQOoLcq2nabO1ELt+YCTT3WZxQxTmdH10kK7dp26tDYsqcvjPyw+ZKuqrRVRZ
d5WW7AIO8VXlxDYWI70I9/gQpg8Wlu8vdjHoOPA01r5qJu2o5OzgKC6tbRbb8pxQWmwMC46gX1rO
cBNZSYt6ZTDIrYgQScpa09qXLWpqeLXx0gxo0ouAjON7nCTmdVuqziavh9FvOw+7Wt5ceTXOitp9
vW8QQfpmBN112mnOnnfaLCwrB1CCy8varK3MD+iJU6QG4cYyx+a+mMCYRKVlHYRVu7sqSYdFU1TS
T/QSpmdoZnAai56QUdoI1xXlNPm5khv3qWkW1xoC+NvJdJVdkcp05TDrOcIxk4vRHLrvvSzlOaea
2oYWfVMx5GLZ5do0WwAUS6cLm43uSMfxAUgoK/hj3jVqMbdd506H3EMyourNZAkeR10HrGRf1cNO
Lgoz0vBKcCvhq2NZL9tsnjU1bRsvcMGMHhj8xYY/CiVaanYbLPSiMr/UpRh+OrMKTWEGWzXx3H1k
FyiFljY6bn32qNWYjJpR8JyFaXLbDI7zjCTS16AOtRXg4mwT4nR2ZnhoL4oqR6BrPo2hEjYPedus
FZj0i0IAzcGiPVuwGZ8ngvOxxHfURyXum1FFuu0PuexeKrdOtsR+uY0blderRF2FjkNnPPdIOjzQ
0msezEplY/QZG3coUxYhM+Vpm40yek4qop8SJ+jhOzDR9M5xN1oJqXqil7oexwpLCZBCG7sLpocy
hWvnjeG4HrIuWNStWp/jPhrXo9mEJyVrwm3n5MWxw6pqjzwJMd7NlVH6rjkxk3bMaVxpRhav6USV
X9xYDY4B3bAHTzqEF4EQ28ppxttA98odM+XiqYhKAmEzhIQU8LAtujE2CYWBcO+2ruLyKUL5qKK4
Z7Ffnl462vZ5aqsdBU/2EpSCeVtGz4BWDTW/6kbJtaJ16QsjGOsrilb9jww1nOtBEe7JzqRyp7fl
uKt73VpXQ21sVafut5pJoUu/oF4htlisZQs0D5Vq4OdBXMDNqsqFHafNg+OOvZ+nUxcvpkgWT5dQ
Ng5681AUXi58U+A9AreAFCzOnRNze2vHkaM/2hlR3TPkvS7U62nglJ3yoMr9AhtgXxep5sO5PxiK
Nu2ysZSbpByTQ01veinCkauNo1Y8mkpbLod8qns+p0TRr22qgz14X7PGLF6RgTN63ykwVcjzTn2S
trjNe33cKH22DuKo27uhEV7ZSWquq3RyrxvkHbazCOeVm3QoGXc2Fb/bLyT4vbtR7+OlV7nWSmdM
c51F2dm2+3jftY11487722sRGvJF2xZPdRxqxaJScmejE277rLuDLOhLoL8rzJSmV+E5E618+Puq
0TcP8ZwcxQLMjRLFzkLwqjZpB/CfIb+CM5KToMcUprZvK5F6cLo8XbaJV286VSoLvYxDzjYl+uq6
xcFWrHjdh8hdqH3YQjSX6j2V+LCBQD++5LFiL036EzDNET30/Mlt6gclnlPp1ivFsgi0H6Y61F9M
iaYz9rPquDcCDUFipZTbHPrvDrBCuwBekm26sdL9MSiT6wqR9GzqBr+CuXqEz29gJ5GU23YI+03Z
qcqyz/pXaQ/DNXBrd5fQxF0ZpQVczjHFnZ6o9k5i17UekcteAxAPbhFFbPa608hTmo/1SjODEs/v
eddnhP8HW5jpCRtphFOiUeu+aXZa31Nois0l3SsxV7wpjSR7nSC4+XWeV4ghJYiIKsCJpGUGPmwb
7Yg9kuH6ejxUvjmWzsmp1crPzVRbNF4/PqajouymIq9XuaVXR0lo3tQ1W89Rc3NhqKVrLkoe5LYt
STWBVtdy67HBvwRtkPhgc7zr7nJClvG0rQez3ELnyCu/pc1L76+FjbiYWo/TTE76QsBbPcXdvJd1
krawlMZtC7PvJvfUaodu20rGdhcuk5Qn1bpuAjJtDCQMbOF6d6PR2/u2KJQNaZD2oCr2Nk96a2LZ
WS5qGcKhmgXIcJOHcs6K5/jbh7b9TU0HhY+fRO7NAJ+dfl2q6k8FaQW4KtqvaAYjbhIvGqcm8qjd
xP/0fdm/XPJI+HTFk1cVfGsIppgdYLvtbVzzvxjec+w5Y/01rENWoOfKwvfsydxRRsGljjX7xdOH
5giODvwx0+5pmzZKvRe11Ftfmeryu2mWXC4N8GlJ1am/b2gZ3IeFq5xcKew19lpDt3C1Kd9ir0D0
1XH/KZadoXM/GmIh5tlMOltZjeWgtMc46BvIPslw2+filARGOS26jsv5wnK6O7iq9Q+1VbqvjW6J
A5rGGX4wJdmEqw6Ts2WK3TykuqP/yOtA+aqS9UpfLY36xmiL8lVWOhL6dRSl29gs5LcOCYDWj7q6
EQs71MU2b3TMIq3pUHE7T0SeqvE720q2keHK63JywYhXhfpN9DkGi3kW9fth0h9qtzBvp7Q4j7H1
4KS29zAag7sljs4N356bB4dJ1pWzy6TL+45UXyfRWI12rCxZ63WOw2AYKgs706pFIREdzYI2BZ1R
3FqBmmwh8Y2rsq4sP1Vs6ylyEGfQEtdcR0bXrw0nsPeTjHZmbOUkEUJ8dZ3omXqUzC0K3OE0omy9
0PXSBfJLcyJpxnJjRt2INsrY4QVuGtXL4KJF6puhPY3LJleq70Ud47MYpU1wzK0eHaJmMMwfrL3A
2w7cX3wto8St8EkdhysnM8KvuV1YxzCKip85jc1+rSCG8oV+uBl/Qe51PgHcwYx8jQHXVyztagVC
+tSFqyHWs/LgDJnyLRKdsyy02gspVMZNWqfuIlBk6IdOeMpcuNl91u50tx+w6dDitY4q73UcqK8l
vLFpGccivUlzl8ObcyB5JiIao58IrGsXSEQ75gqeon4Y3UxDn7jwnOe6I5dfpDZk8B0WpeZjGjaY
BAuvHU5dzaDzDJ4xKj1fa9My2cCYVh+1Mc35e+7QPNBEIwOyjElsekfmq7SkuOjGJFiUXWB2/pRS
AUyqgey45XXa8Vf+gJZI7cIqtoNTIYz2lFV8Cw4PsHclyFZt1/IvmzoW1Qiy6CxQ2N961rF19Eyy
dS4/FquaGNEDbeRWDWNSKaRaaKxcco9iDrVxRpVy+VHkkp2bdGzZ711vu0vPzLq1WSEqG9lGc04m
lkalZtqRQxORY7uhYMhE+STiqn8hnvf+pZTjGOaKwVw10+QlKXCl90WVTaAue9tEEyw30uKpTca0
Yqog7J+t6EHmXnLJNJ8Lgjxs471hS2tv222yTMuB9l2eCfnYzAVvmPWOscoiq38JhEusM0fGmD4Q
AqTRAdzw0VuDc6FJTMLOUNhNwabCPXdFjpI4S8cdbswgrU8KY+oHwwrMte2FbMMo0H/dhixq/qAS
FpcoafLU+ijGfKIAPQXRInF3UzZpazUpxLGcShn49Cr60Afkoh0vFWuE/6kfuWW5rr1puMKL9Wfb
uYbflsO45Tg492WmYAdd5dss8oIrooPzwLCZREG0HFJ8RJ90N7xSEjj1SufFB7S2c19x0/Culpl+
zZ51wLB53bCIzUa7lU3bPPDaeX5km8mqGqJw1SRTGPihnt1kcJamBVJt6q6IFJROrfI6a+r0WOYK
/wjT50snREN8YStrplC6mgSMW6giXC0Jf3iKO12PbqlJshgVvSah8nDqQASu380Px3HnJZbX3dke
YmM/KEa6TvHuBVXJIYVwTv2gDVr/0jmJfZVxolOdwCSlB2XdJkV2dXm1TGpUKpgEL9VVblLb93WT
fXdIvO+63JAr0WdflDSiXO3CMFv0sZatTC227zM10bbUf7pfTSrNj2QIV5ihRcc4UkOfSY1xp4iG
w5Y4yPoIA6FjaUzVgKKZoNxmBcfJxIpNkCFxABIT5eaD4teJajACWZS0T7fl3LGIBoTqmfeOu6GX
D5EivsOLsk5xOTURJ6A5LpEF1Rd9p7eHvg5gatHuusH2pnrxzMC9ZUaZGIQGHphZesorSJciRWYW
azM/HDTnhoqvOIZj0KxQSo9Gf4qF8WIJXb1yh7pBxFcVKbaX5fBdc9qEvpZKmji2QbouXeZdQdhN
V2aUqltXcdJV7w7JCWouQDpVEd8uDZowVdgswVjYqFqWzvjI4cz7RIY7WwRdCmLCsL6YDCiFn5RW
8k2pE3dZN0aErFQ00qUK3fxHOgRwm+cGTRl6wY0ktwhJd9ndSZp4C7ohxk0zpPeJJFSotgzCpa6V
tu6jWkAUCemWlL1CNDIETbjSVpi6K4anXP8KR5ru+ZYzwaVlPzaO3zdikn46NQ9gPXVvo8Z6tRgC
qa4bLSnogOTVjTBHEnhL6SvNbxDlxuCesjuDJtbYflWF0uI3SpIdNaHN12D4wkoP9OzbENQdiG4j
Ol2im6nJ4orh3J2ohHvsalK+9aVLeCmR6HSgqSicVDsHRmE9VHM6eSnvOI9oFjY9u1Dvw+LGlWg+
+5ySwQGerHvTW/Qtp0sgRvYFOl8Q7eNGqmIRDXjBt7nm7Uxl6Paq2RTHQTeb5TAk/NdU7kpZdt+t
yg5gXZXqWVWraC2hqjxZYqy2AqvVionbkeaYcpu3NcXL3OkrjKl/abQcwiBrLbvukbp7Sk2Q61pR
hYsUK4nbeMqpfTBh3NvQUa67IVv3pWVuGzuvT/l87sxO1sdLQ9JVavklNZlL23UoKcRGZVEVQbhS
5NwiqtE8vMWwIz+mzCJuOq8LNyrCSUfc4uTGdebAWjjWM0oX6V6dD74ojNpj5MWlP6lx/1PtYsRB
O1yr1Wow13CdSRu7gGCU9mTQQ6ZmZ7VEPyBrxmirFYb34kwjPRt65R0Yi+9o2LRba5RHzZgQxWyb
bKFCJyIr0ty1UivOjRMDgfdRL+H+3LGofdO0oqMlpuLJHGqWCGPj2VspIfA3TSpWAB4sNJOiBjuc
xEvbH5oZh+auHWM+TTvE/UtrTdY+ufQqLue8E3acUc40NwKceaq8tjEIeGlqjSDtiWAh4fLPA8Hw
piCEb+geOTQv1PH2spaYhmhr6Zk0DWSX74zWqzY5PdhtmxfulVtaxbYMsnjrlf2qyAP1oKlddN8l
xfMo2uhAQkNSZsXJQW2mq8Ts9O91YZL2qtT3buGYWzUACeVVWXStUR34WjqM94nuDfeBqSZHjATE
xs4Nd2PFjbnLuk5fS9M9OhTVB08q+g/Wk3jqPFrplxX/SU98Hv++7YirMx4HVBfwfdCHc8f8H3in
KUZo3mqkOP/qRneFgc/g3GJWvaHO1hGdpueJhcijpCuYSI8kQLeK8RAqMg+vk1zPomXbjUSdz0dF
vxmPwN1iXI5YPRBihP3e3p2lxJYY2sYFdEnoswc5Hd1er580jaZt7lae77aejhW42ezTOFZ2ULCT
T2Y0l5nZ20eELD9oQu6A4QGgwrc3EcXEmAmk/nlgF29sqy0esNkl9igs8DrX2IoWPm43YRJRn5Is
JeGi7igqGELK8xhFWuYrcerUfhKmj6Np3gW2HPzCiurSvzRfL63bXNZkWT1nEoVvsTDxIlqPyXBf
Di1lkiEdc8Hgr70K4nLfqxpSaa2WqcLvwzx7zC/V3Di/KFUlbJfTOO2J/Y1PZ6y9jSZPPv06d351
+Yp41JYTolxXlRTjyQuxl/zzypqnRu+eGkNj9AkhhLCu3lvqZZ2dVObQxGdQJPbBytXkKqJJ+zVC
p3KBlmB3RDpCW08jysRmXeef4Fh+d3m8ZxmbMdiCYzoDMf6xrkMsUgyz78W5ViJlp5Za8us0ZZVW
V0UvO8XHTLRcA1l7KXCPOv/501+wrW8//iyEArt5JkNAB5ynoP+4PhZxXifRqz+rY8WquORtpYf4
vI93bP8CNKR4uizqYVS1Y+VE+U8NCWqa3WVKpJPzpKKww3IjA9fql03KGMAv2lo7dvZEWjXqIyHT
BLSEIWwty60iBvJwZOc2YSv4liYpWxYGjc/JR4qhuguUYfwycVi1bJrU1ZY4G5BjCGvgptBIo6Um
Iy7dC7pQfj41VbK4FEJtFagDcgZ583CpmRQNf7RkLl6iMsy+RmpXPjTehCceJ9QenWI2hD03lKVe
M0kUBX//z0/3dy8XaT2I8DpqCzA83z7czqpxkKus5KyAMWh94hoDLs0It7QhtCuMS0ZETl3hZ8YY
rZQxND9ZXG9RPPMYkYgE2B/cJovbeI+IyPQMJIQV1CccCYqn0Ut53sUcoS7tTHOeeP75A2tzjHm7
nKCp00+Z1WDwtXiPymocLWtTxepPACx4vEnkVTskGQBTzSM3qeT2Eu29aSFUB98806XRq41rBdD6
4pM7+XhgACICWIB7H0AxEou3zz4oBzdUCpoYiGiEhwYX8HXBiGjRBWFk+JWlius0ruFgJllyaHJW
ky+EZ8/6s6s0VijBp7j76orwEy3WD7CCizQ1Un8z9OUjSzLDQaugbFBPzqVkHjpagLoRrfRE2k+k
mJ5veqPmh3ISn6yGd3oCl+UAhRw/Q7iZLlDFd6eUZtHMlGZjnty6cB6KmRkgScFy+sHslA5W0tGs
O+ds5OQKYZDC7VEsCiSl7mGLRGqxHPO+vxqiEamm0GmG//Z2YckQiNBOstV5x7x9ZaVaeyhV6Oav
7nnbGLgqlm37rdGi6hCRJp+AbEcd9YRmLUdaJN8/WTP6x9U7PxukDExuAyzT2xuA/Jcg3i/AwTD8
/VKPGRJCbl0vNT0c1pcutFNq4jqsFBLQkgHjYxcGlMOk6D2zn0r97Ej/5H7eneiti49u0kfmKcvs
r2EkdvBLf37ymT9CDTD3IFKYAJDAm7xfFC7D4coNXf3kVCPuwLhZt+tLKyivAnFowzQ8xImjrPM5
URySwroKp65EJjKnvxkpNG/wK2h+yFzQzYfE/smi/bhdZu7HLxo+mI/34t9hj5YtRDl5DodAP5gJ
NRD+3hn8uZEtnNI99nA1Bxbi7rIhMT6JZx8DKDX7hWAD7xad33nB/ON0tBuMWlPgNueqh8bkp5FN
6y511aNT03VyGtTgPnnlF8ngNxGUygJHAhQmgRyRzs0P5B+XjBJoC5nbxjfQGKpFG4UYNdexNNYu
1sIIhxJGAWQVi6DVmuvUaapFWlrNucpR3UDk4+9hnV456hpiY+MzFuKJIfN53cwzB3K/Yd8HkM9C
MT1eYFMJ8hb3f15VF2+Yf34K9AWwcuDgQzTDIbN5t3IdPXAKqx3bU1iL4uBVerm3zLJi1G7ejVTh
PtVMcpBZ10z+kE3JS5uUD5VGucXUPix8DZDAlmFQjPasYgia30O0pAV57kcvu0bC8mucVCQBnZZM
3ygm5WaYIQGh4Zb3bmT0rwkg4PMlA2C4wvTGFtPtQB76w0uDcp2pdgmQYrCGb9mk62hxOt02YaKy
z4UYrlS34g7d0rjSxxK56iQJ1mXf2Yjd9zlgVMc7BRqWq5ZEt7UZLXfFLKLQWJhehnQT82YXuMsz
XUWz8tMxbUy0lRKxEUPMFWK1P7tOjGLIVDwqRLlD3CjVqrPa9i4zSbwm6wQCPF4zqYYPPeTKc2ZN
pPCADlZ2RlXpNo3WbpJKjfASoFlV6E3yM/KU/OHSDA6bQk+uw6GTD3peqPs4yDgBgeW8uJGuPYks
cLYoC+G1HJCs5aWlfyZm9X7fIEsEMJtxj4EyFwyVd4HUQv5ujLVKPZU5w0CoKhQL1py5mVa28rp4
+CSJ/10Q40CDk4JaDlv13aahuJ28zo6N06VDV/VVuRkRpcv8rBoouv+8uLWPaR3C5gYi9UhoEJre
16KKhah47nbmabRm4Jko6u6RqXe0d7N6eMkoshZ27SKybShhckXR2a1Mp+4O5NEPrsAqwbdCnn7o
Is4X2XWd+FpYpdtRDWtEHbP0Sh2j7jO2yTsC8OX0B7hragYh7Tc1KqqDVg9vT2NcX9CYjls6YRWZ
+0EOgPf93KNJ6xeV0ewdgFP3kDt/eHNK3Laa8bPp7X6nEyiWXpaA/aqV9L5jkz588mjnjPifcYOM
Fegui28uSlDNexc3JnfC1yfhJuuSrs+in5v2OTpva1NL202YFt529LzgPp1xf5PW9vd5IpaZxF3E
6sQrCuVd/UlW8tsHRzwjfbZQttAu3/9HROaaE8RO7W8wXj33a+jIEkGRlL2LydP2TGuHbarH08JR
UgaETUfui47bxlVjusxNaxziueF5AUGZM6zqf/DYLvhrA51B7vTd+rcGDG7KPNUA0vbzuGFKz1Yc
fIFCPexbJtuLjHbyFc1YuafxdVtUBfneZLs0y6bmpITRf4ud9mutkcmB7oX5R+P13bkZ2r0bJF6v
nS4QKbARxVMXzLPkNFITf3T06s4IQTZ+8hjmsPJ+9SA7psH0tWcDlncJrtcybAOeoZ/C3Au/6y2y
mxbj7gXJZg1KcepvLm3NyiucG0Ont/+rCPwf3AVyUdCObTYJNqBvT3Av6YdQGWIN3KJeMGs33HrR
Kna0Qjw79NNWflfLKXg28sFcANyIViClPmNB/ibXZxk4yHbMLgzA4d9F4LKJXSyGGna706T39It+
uJOQu7rPEw5NK99VUnU3fVZltyLqvnRdRxTSFddYCC8PXn810ErKpE1q98H5z4/oY1LHu0G+C1Vv
Mjo4Jm+fEPaRLXPvZDpB6osXCcltcjnlkWLXs0Unk3jftnmUL9WiDLxP2L4fodUGjQ4VPxnMISiG
3psVBKmFb6lTmqcuFDE8dG8oni4TDFBd6koTSXmtRupjn6cxDY6mMM5GIaPXRE0lCVcm1n9+GO/P
SqixpLjgtLAU+02TQCDQ07WB4p4wc7YY2hbgfNVAtfaqA4ouMRl2/PmCv3kAKDJqsOJmgW4VVca3
j78DeBej+qecRoVZD7If8JcGCNc/NH1UT2MhzVtFDt2GiY53jfM83nE6N+f3ZVPtbGF7j3++octi
fLtvuSE27Rxd4Yq85/7owmSG1kzKaTLBlDlB5L1UE3hItQr6dVPXP9Ou8zYkd+PWmYaJ0WF4MzZu
8dMzezn3edUWuRaEsHNFjVdDXQV7NY+YEAvhPpg0yK/avhWbP9/1b9IAuJTQRDUs5Hl575MctfP0
tIGhf0K3I1lN6CRfKWUEzirJVYiqwTfajs05zONg9E07Q/Y8z5WDE6MH30pCbu5NxuSTfUd+KDTt
XKlNddWHDuq183zFzVL35pNbngPg2wfNLdMSgaAIIxJZzrdvHg2IPMJo0To5iZMeHLXGTDUyE7wG
OiDNLv2gpmca7Yaj9TQg+bzGYOlJczVQJH9jsNx1MmIL9Ml9zSvuw30xYdHwEIFx9v68gKRS2GBH
zFMf1fEjHu7BJjZF+1A7CYL/aajfZEO8jKthoBKwvR3OU2Ppp+TN11o72Tt3HhwaNGyW+IrVLy3c
Dazy0s9s+H7T3sKxFSIk90ivFuH1t89v7m31oSL0U3JBRF8wY2JMiifBWNznzjqAe2DXjSp9zkWc
LHt9Apk449///MQ+Bg2Y/HRh4TyR0TnvOxXMKDVMIiAIXAgQatRNPzwL03Kgj9kxmBHWf77ex5SX
68H+hOVKmDLeqzH0eglFqUv1kyGDWAV49wJ8Od/IIjapjV1r36dete2rogO0TJn556v/5jRzobvP
q0PH6hFFmLfPXZTovac5W20ItObYNzYI0NF2j62XAvpsuh2I3OTgZqZYDAPFcYKOw40VeZkv80x5
GWRx7+IQcUMx8L+ZO7PtOrEsi/5K/QBRtAd4hdtJlnRlSZabF4Yty/RwgEP79TVxZmTJNy2r8j7V
GDHiIexACDjd3mvN9daT+c2bMNgZ8hIg1ThArH69tbZOakcfO3EkSZ78+PV8/vOY19kjilEr6t7Y
6/3mTTDnrPnq63rB7urXnzfTKLapdDhHn7Xz4FgoIgYjre/Lokb2XFoaOuze3hb0ii4dgJ1v7Yb/
fYeOzHCl+K2zCJEHJ69CawnjFNJzjqRX9Bc0iOJD5RXVUxPNXQAZZIP5lgoelohHOAjVtTl7D53f
9GGWj+IQt8Pwhk/rdx8HN4S5BSQaIF5x8gYs3IrSkkIc0biJD21Wx5yhrSzeSfbzCH+E+8O20d8m
LQMkmrVD3+RqbyRJVQaTKeTWUEn6bdTj8WlaVnvQnz/e37wwnhKPmpomk8bp4iYJzNRiSPFH28hX
jWhrI/nuIXhlq6khN/Lp6Wdz+ed8NU0LUt4/38BvupMsrhTjHRIBKSud+obVVNt+mvTO0Ruy+a6L
ZxtpbB7WM7lMtaPUuzIul51BUskhnaZivyJd3zI7/maN9/AlMYMAf4QgcXpEQT9di4VJ/dZ3+ksq
uhX69UnthyXCPqAtyyfQQF7QENm0ivftaWem73OR9++sOomhKrd5s+3M7msfG9Vm6qv0e8Z2/yg0
5EdNtEC/zbFMv/G1/2ZdoodBLxUyFKi20wNFQaqDNkmag906x6Hwct/3OBvf2VKsXfxVJt87fy/T
/5ED+aEu+efUVPyLEflV6/Evf2v/XK/23u70Uv8P/cnr4/3vvx3A/2ZP3jyX9VP7VaXdU/L8X3fP
sv9WpM/5f4X07+uXjuX1Mv8wLFvGX6An1pgHIjlXVzKT5d+G5b9WAOmabc3xg/AbCg3/NCw7fzEY
QQogjMHpTIQcp5d/GpY1w/oLghvbZnpcTCuwEP4jxzLkBGbr/9340IThCIKTkRl1xYD8G1NlIJBC
0yYfz8g8jYjrYM8RmoArS9Y/ar1ja9jNsqigs5Zku8wcqaON3prouAX6q8AQeAIC8GWZCtiyoIiJ
WpFcDMqvwI/7ZdFuonJBZAr0zL2147T5Kvo+vk9yQP1bi1OXSzb61C9B1hb0NOigGhZUOElUqpOv
ngUPyWmAa6wWIcY6IqU526dXdozEPRj8HmZnjzHkowYGgq5aXRTs2eIapZ2lSzsUUWy3OO2Y1Xaz
trTJRT8OSgV9UppLiGZYPCVJNH3moSvvXc14B2FV1cX3qHVztRvqOrnu9QwgpMpFgRtucdvLmhQY
GbSzWIqwJdB13uIkQLRF1S/6kFpp9cRkvPSHwfHSDElh7RuB3nEK7uox0gKNjaUXjp1Wfek58YkN
oXHmXlfmWoom6BK/DEhj2t9qvNfySc4Ifny3CSp3bD5ism0lIp2sIQWro/4RGMqqUFVSD55Dn5DO
eU8elF6EpproYDejP34C1g0f2iYhDwfekhZfPLsuye6hSN8GbjHYP2adw3BpzpTWZG7HdxMzon3A
ayp/uJqnYWjM02G6oLCjVQct0tMF6GkDR3/Re48av20j1MhU6yBEpzTHEzGz/l6fMNgFutD0B5nl
zpfUHegFZLnyHh1k1MOeoBLrsY667im3PaEC3Z30d0tbZM8ACYfHwZpmjy8jWjoUn8J8n9QUBd1+
aAxOVrFOOhsa7YRm6mAA9ZXWnG2XoYb7Yfa9B0JwoJj2PlEREnQ4IbYWXZTMo3SD83RM1XXeFboR
2Ng+CXypG50yeuTpO1Gynu+H0tG+NMQY3+iZcJdob0gqAgfRyhj9eaQwU1qxL/A+6LOurmn2phhC
+iXGdVj0KCwzXHFtMLhjSjE/qiZOllHnNlPCm6ha/aopJ1Xl4dSUTnTTKriTW5JY+LfH4SJ9rFqI
iLtioAF6Icw0t/VARv7sfGF7w+/p262Rbuucj/HdkqG5vUKUFi0XpG2gPpRmo/XcccPB0C8qTLRr
zGd9icFh6MJsEJYXqlxzuw3rSK5fa9XsmJ8sOMzx/WJVqRNGoredsGu9Zdz0EcLND0NBimU4VGYS
fSlMPy0fe4ST442ecPR9R5hY5nyq8DYU76pxyhcTFUYj/W8oC2V2V7jVkOwmDO/2nV6aBP1BWIwa
dHjTON5ISf/jnUQkRT+eXojPA/M1jZmg90YgqN086vd2Y1FKM7MsQ/yRRe0x4yXyY9CbZmkQKcv5
zOloibd92RjdpupS8a20QVtvdAu48mdM1ETZZdlYPI6aKcZQ89uJjCzNQZHZlrN3NYsO64urHD0s
x8JQF0bVqWd7yHFmjW4+Y7ssWaRDSGaTdvQ1GodBxDSjdm2UWP3XObGX+yhLQc4w72YQseA6ptdG
g9J5i92u7O50slfHEDiX/d4day/fobQe3ouJphvvnWCFEFApcJNIOeNVGolx/BGbi9rhzWU0p0VW
sdEAmlkFvhrrnjxgzbxnfcrKeydL07s0b80pzKslPoyz7mFPaod4oFupnCXaUYd03ufd3D0tqdd/
Qkksn1KX1Kzd6Ezjtzwm2iIL1NiWcGYyCOefG7xHaKOQuGUHKxdmt4HQ1bLrABo3opkqXEIIxrTo
3uPLayVq0YnsuwINDN7WOeVhab0+0mvg3IR+qWrQUOlGhzu8twES5aDTrxOTZtWGQuRCvz023Wrj
91jYFLqbPLcC2fjzD1MmZb7Pes+DvE6SkRcOXlEWu65OPbkfBr24JPoHMijP045u8krlH4QJ/g2b
vsmk60e6uKW7ThRpVUxWGiI8tfSQnnb6STWD9Rm2vsmfCQPBpciEsx0B3cRBjf+ruWv0RF45C+3Y
EIybmHiBJkYttGOJvykYzo9G4/dYMoek1YLeTMfPVZy5VN5F220SmgjztSFjTNSyjH7UHa6goPLi
5aGOVYeTDcP/eBDWQIE68pJYDxyjLx+i2MW4iq5vagEAZfTiZteY8MMbg0R4ZA313mqgtgdk7nGr
OaYTNLsUBuad7cQuH0eFUR5Rk2lWYRLJYthiTSqK7VB68/ukLObPTcdEvU1yoMQbRHhoFnF06/Gl
Z0UJ4uSyk00YkwrchUnSux8mK+llaM7ukNJbssjl4su1DrXW+SzPnHyrILL6sdwmGZC9baLV+hXQ
OuUGduZXfliZaSdCZS6tOFClpmCWSn2oNuUyakZI60TIzdQW7n7i/OduVCa9B7POeX89fde7wtYV
otkszb4VrMxVOFJx6UKs5PVtZxrgeGj6WR8GuWC+y0fsFHwT+hcM3mgoPJnOS9DxNL6xo3HwGyAg
+VxUY/mNFrKbsCKbI4/YarDQ9ZWlPSQgnj4teeN/L8wcaSFbgFyEGIa4CaehuB26fqmzbCbeRSZa
7gfPZ+Nc6W3DK+RwgOEduAdBYr43Lnz3UzkFHQfralumhubce4yZcQMZFzkbzo52JbA3XXnlFhVO
gpYY2eccs029k2rM7F2sNHmxxAg7kb0ZsSCFw/A/4cOojz0H8pLk3y5ldkcIAs+syL0wY7lOt+aU
4QZyIxiDk7RqShSKzRXB8HQptphiS+jn5JjctaqOmq2V1Ngsc80oAUQPlZ5ubYkpPojSxRtCoiho
HKeNZJ+ST1MS7VBzFlcjCUby0OU9G7RR8KD3BKpG1c2SavPnobXKYe+AJfxhta7Fx9Cl3rR1KFGW
V93kiWn99pYr0VryuzOl2sccUNlDjFBJBJ4a/W+yqnPOjGYxP5e6G/Ubip3N52jSfFThi2ZdtVHf
UfmZ7dbGilCmh2Hqlq9W23vYfgvNVmEbWRrfKA0xrHSzLh97MjMG5IGde1NgUOqpmjCZkO4+Opjr
2ha7z9Qoc9ukTXSpO0NjUYMc1PuK7ez3ERuRAWirK++7tmi++MOUfY8V2YMbfXDLIZgGK/3SjPFY
BGXaVh/6pJqfoUFJbN5ppJC56P5DC2D0shnH/ivb14j3Z4ztE6ty+76WAvIf1BlUalkrs8fUSY0f
Zjsv937dLIdRK2vuuNHML7hgy7teMzjaE6sEtXpOivTJ7lTNvqyL/W9NMcQfZxfSvdvHPm+/J1tV
Lm1LGTif/StlCfZXURKtAeBYkT+XfCnXk9sbdlgnWZEFGWbiMqzIDMeMqa/oPn+R3hVky3IJKAiB
nEWBPSJqL135TTTN2IYUJTGGqraXDzSjxkOJmSDHRjV5ty29iD4YzbZvAntZsJhWhZOGbrfMFwZT
Pr1hPKgfmdOwH8ZT0c7My24dh9piuWyYLAT9eP8Kp93K9Wsx88HDTIpPLt+6ZUuuU+e1zrhrZ6me
pdm1X4D74lUUI7XDLdHf4OpsU2kfo4kqiKiF/pAxY2DXUErDQ8Em/8OMvEORHpf19c5Xguwg7EFs
Foraj0Mr7rQojNQk5q3jqMEldi5JVzSe3tYH6Sw2REp0djGqwzavtpWWK/+gsjUWYGkyi54P1ush
bMnlY66vbZmF0Wx7ZcD+WHuIukiNoaHZ8pL/JXpsCIIvMD8ls7bxqgoKAB7K2NqiWJ7t66mIqvIA
mVo42OsKkB22GMRHyC6dgb9/kCkMXnbs2OtLaQa5V7G4D2R0P0/TIPxtNLLfXTFrNltWMCbI7YSV
fVV8JWAlLKrwgVSD/mXSRk6AQyI7wexQdrimI1d5odT5obigJusT71neGnnqfG49cvHCvm/HG03z
i0+RMqHguYuviMmh2fKYEJfr7dwFauA7zpZ1ueEEZi8ABKPxmcJiZHNLBs052TUq3jFcEHTXPow/
0JGQMXGHUCIyY93sWBt1QHGrRTNli+zMMGwLw6uCFQqR7OxpLEHGRA0Hy84sOz4jVZjy4OklMTWU
n3QViLxytcDumWt2nVPg+4BTOfFqkhhaReEYpdx384SBxzCUt8sye54CR6iJU0c8k9bh0aA3A1Av
GOWQZxDAWvgd9Pwpw6aQxR6p4BiFoxqEAlMZUIyZGLximIx011eIEUJ3MIpum4uoigNZ0OO6Lyzy
TjergkML3HFJ40ONtj3BK4R5MBhrMcBiAAKTBlNdG6s3uRTVhUIdVhGoknNEyAa824G+OAV78SUi
b81hZbFwfU5VtWcz0z1oWI0BpiBBw4VJR5QpI6cVsimkZJYdaJHfgDy3POIwRu1uKtna7ru2z+pg
xgbpX/fEAE2hEcMtZcH1/e9Zq8khbPC7DwG8IkgektNGgfNDEKiQR0aTHgpbDRAw8l7bS4HVBCxQ
Z5qXZqL78Qfdb5S+lWk+NoGYCyRoBFsBeJwLI+02jJcEukCH62/jTi1x1j60ZFbVJvXBk4FPS3at
GFKNh+tlbDutgu/XtvAWbLrCKLQNR8Im2hDEQnWg7fH0IDkvekx3RldEl4nVJZx6kN3LA7TDLLkw
3SR2DzELc31DulubHRYvluW1WUZpemD9T2PGt6KLTgz7rC4kXdqKINYZtMWqMudoPk1VsvOMlNds
OlgYbtlmjzIwBU6R7xFmabmTArLvTRzDxwh1LS6amymhb4sJplyyfeaMZXKQg0iMLTeYE8zTxq21
XZySg77qHdVu865DVBdzQPyBvmsx9u66vG9UTdzDZcKtLYFaoH0ee87qxY3mpmrZTEuDq0ABJ0kv
fGe2e+AA85RutWU20509DhWJyRiS5ftuMPUUQkAeOTvpZa6xwfEX1XtbjyJy4HwUu9SQzKb1dpCs
QX2MU+2O9HJnfbgpVN2X7wzmiOK9X8s2fYjcppChSqNh/Dw4Md8jZvNlce+GhcPmlW8Vjh3MY95N
uwFizMdZDm12OfJVF+FoSsfZWTiWoodeDqnhsZfuM5bjvqlm7Iba0HJMp3Ky5YPCAT1l/P5wrZOF
mAXVGGoNmV/qLXHYsRdyhpcgmUuhkoOJv97Y0lWldYsxIiHZmPZztxWi8rNvuaw1HOoljBFZd4uH
LNcjkHvmEZc7D2igumphtilW1HTW9mqOrRknYz/KvbBKTpnAWzKqURLWTmjCI4zR8I6VsbUzA6qV
uZhZsu1UJ7H1N5OQF2legghjge/50py2FXeNZSfZXe9WxspuWchUc3OrMXbOmPYT3t20goWONZ2V
2+JR7i1/sq40b+rxxqdKwMIho3INGLHau0wU2VeIAI6GGVCio517hClB2y0abauemsNGyKK7wY3v
3upTXJbBPBT9F08Z7X6ZOuRFJiNKYGFe2npTcceQJCqHLeHakgrHyp7vQQjgxgXgMNmb2Swa3szi
yQeh1z54o9FQOoxWn4yPjIJgum1zt/LCtDa8emsTRnVLeUCRxlJM4oLSWz1CHc1EDNc6Kz9704TN
WRt9dYMLs0TGz0H3U9p6/qM/rPHii+CrRahau18QVeffZmNeNJ65B8sm0magA8WQDpeowFLCJEye
M7MlNUSW85Kz7JT05BPYbTGv9nXf/1JouDqDxRDsVgw2WywlmcCb1Lp1953Br5Gc4bZgb4ahM+aP
bcr5ALlYPD32hLCmPPy25dQYexNbUVgwPdyKLAaZe81gqrBSz8OkxpsChFdfEK4GH60Na52TsxUi
R4nFRmhlWkxAvgTntj0S3Kk9KL6S8YbqVhY/lCT/uPlta4jauumQnw5aDIgJ7+4u93G+73TR458L
NCfu5D24pQVnKgUlsXUi+mNPvbeYhmI5c+q43SStrrFxj9KGY2TVT3r1YNSl02w9ayIKmsBdO93E
HvUiWD5zq6Mz6GywP2iOElPa2s4mK8MLE+LX090AzKVnBfALcShcKyo2Q1MLeclZcFi2ds4BLgms
nqr43q4Mx2v3mXIX4+tQzP5wV8R66WEgjhybly1i967K9Xl67gZs81nQFj2nyndj6jo4OjnRcIQp
m9hh5eGAnDBd5HL0+qfET4bxWoc8lQCdc+liB25t6HZCna6MTQsAiWnmGZ548EDfoqydoy/KpAv0
kEcl3qIg1SNOCVCEBIWxACuaylb1N0pU2NlF0j048eJBLcIVk3w3U21MnIDJexIEbvlsvv0S7A9+
JOWnJjVMe8iOMZ9GDS+DrQs2tzaTKPuMRm3tpWguMysmJigxpmw/eFatMjxJ7o0OHpdKGIkbga3B
W+fo34hNY2o9MN64LS+iehGQkDQwqDDxpmEBkJwUzzpUnWdZp8ajMjIqPenY6AQmNjbbw7QRiWRy
nTK5j1WeJRvfqBbtws7Tqtq0mnKvXKla4xI94lQHo/SiLhwNO3WCyarg1XlWamAWjyX7ZINzOLOY
Juf7TiNYBNN8M6pLa0EfFyARSdjDNrnHrqipjHLj+X4Oj2tem9fSp5pEeUhvPvmGTL7jCHR8akm5
di+T2q9pBsiSdF8qTEvo5wzsi2qqk9vB5EphNGrqmjIRTTxQMhr/hpi4paA5ObeVWZtxQPnfg0AU
4/jCHjQW32uvmh67xR81lB6eRNOtJROYmLGTC0M7SlfDGbkvo5uspKrWmSgCmFNnQkBz4y5QtTc8
NZaymc5NS7IZjJRhbLN5bD/VpGHyCxeDeZeNiixBQ83GE8e0eJe68MzyakrGcPQSLViUaD54dZaV
Yb847rBRyuw4O5hrb8UYxsxDjebFO/ADURLwNXMan0hxIsBJLu6XesJFHbix2T4Pbi9IPNCHHFSj
ruKtt7h8ZmTJywP2lfEuqlyv20IkG+4gd+b1hkNe8qzYIkKyKnk6kLhG0qDnnmKg1oIcGrTOudXS
WFbcHBZ7fJqM5JDdQ5buZOv1cyCqFBlXodXjxxKRDWcMkgCufTdtyqCdFjaYmozYiQL14tQ4JpT+
Nugl9Hyb5gXlDkDj3lct9UfisHVZ/qjjQj0PVpyic5X6ZoaHJK60yGH5TlswLkFCIZqlLJ0rLShL
L/+MBCOaNw2JZPDAtXl8QCDrJxe4zuKRNlQ6QVIyWHFDW3PHa2jioqbKaWfPnKNSh6dbe1dlno3a
FvsyVPzBE2bYVlKbLlaFWBMW4E1/4NAUaZgp9GKBIx3qK7aVsU/ORkMH5CLRa9FTyXEOpLZogFNS
JTG2OJq15LLt45otsqKAVGPa5oBJUDVHV+ZGHZSqZjzEcTHoAYRwXRHF5HURaAtSVQGYwYcI6IVV
+VqhoR0kAO1h4281Ch8cesV9NFr6o6cif9mVi5W8J42B6FaVLRl5u1SavhMBaFIOGT0EKgDvOI5T
xrD1y1bK5smfmumDwUiycbYb3Y3sSxOKuqi198USp2Qlu5C0YL8oul59YUYPrW1EkFNiywB518JM
CxqfJsgNW0LvvZzq3t5M5DyvpXn0FzBK8P8cFlEKfQOSJvkESBB0EMEn4rBEiFV2Hvr6Dq1s01DK
EcR3h2rI+vKCs595z8nNvQQ2FNvbDl7QtNHR87p8WfTl6NdnxhICfFxEaDVWm33ullr9yJqhzAO9
LIbv6HPK/E6oTvkbU18LwJRhaAR5Xt3fKbn42jvhVtaN8gndCBpbZZ9EWejvR85fam9Lu03hxOnG
FTQLH+5DHy2PNm0nGbLUWTr1nkr+QLWw9CGqKHYZnQYrALSHkdwNZVd/xXvb5JtZb7rHxq9jJI2Q
GZ9+9qP/o779H8nh/x977mhvX++5g5apvv7SW+ev/w0Dt/8iWgnbMqQitE9rkug/euuu9RedbPLN
DNvWUZusoN6/e+v8EQoQBFPkXhEXsrbq/9lbN5y/Vkkuagu0/9hH7f+otc51XvTVNa7tYkCCWfer
Okot1NaF58e3Ok7FHXkW7qEe1fyGLOS1q6/aqBdOAMQ1Ec1hCOM0AutwpJ++a2mc71484tt/dP9f
gsxfuzpihZdXzwcHPNZgeMccuGxIV20K+siWh/OujuDh5dVj18yFI337CAvQZ1lJr5u+dd/QOr12
6yeisIRzknT1yTk6nf8B8ww4FspZZ934qWbVy6goNoiKjmWS7Cerfjfmb+GtX7ntU/P70lrkO2aW
fdR0/cEhji3Iy6nb/Pm+T+RX//oWvROZNSUiPwM6jE1I1vnHJPf7SyS+1RcaEe4OVp+zpYuyMmQ6
84DCMdu4cIPfMGK89pudCFXbPBYGEF37SHgB9J/MOSyD+Y/p7pechP/Dd/rT+/diFJSRT1QlHJoj
Pctj7PtjUOuow//81F678fW/v7i4jjBFCrBxR6VXUEGX+FgVqCLOu/jJ+HU1xIiTgYrVmcUTJL0P
orCez7v0yeDlTA65JMJ6ssS8ycUhQoCjzHkzw6n6tkbVMKdRYh7pyNm72tD0g+llyXmD91TRyZG0
iFlwzSMhgAcDaX3Seuc9cHeVP714m3KuW9z/XnlblhzOJ9RAO3Pq/TeU+K98K6ehNI5VCF1ZWnE7
oz5mF+LU3W2PJ++tdMjXrn8ygB2rGQZ3aJNbuqlJaBK8HlidfEPP+9PB/L8SsH9ND+7JENX6qHLc
tohvKyd7MGlzbkCZOfuhzswZbFw17EatM54FKMhgyChf+Z4S2zkrp3vloXR3NMl28qyv12WVf/me
0Bnb0EJVg6012wMz9w4YR8uL8y5+MqTxP6JXcpPmqIroPhrsOhQLXLLzLn4ypGMzXupMSe/oND4N
g0Z+Y7v/hvj9tfd/MqYJWQHUID15TE1X/8BBnB5lHr3x/l+7+Ml63C+pAYVskkfyL+AA25z+Npmw
Kv/MV3qyJDfWSKoFAYNYPfr0Mit7xAJDYj2c9djXLd7LDwamsJA9oLVjBVom6PHhXDuTNX/689XX
z+43Q+PUzmuNVEw8v3OPI0oLUg6oaIx95Vw60Kk2f/4Rrzx+cTK2ragZOL5OwLJHelp4MpGMn/lq
T3O6rTGJWtnY4tgLP6EGDImuMyvtvOn61DxXz1g9LWMycfaZ18jHrpo4/3LeQ1kf1ovpmi6vb9L8
q49m1tAZReBPFTWSzXnztTgZq95YUIBuDPdoGREcwgd0lts/3/hrH8zJSI3sdM3pmt1jaif2Fuup
eDSHIgn9tDfeGK/mOi//7qM8GbBC82RktZ13LF1v4URvdJdNrO7JJFGh5aUpQlItrh5TiuTD0vxY
stjaN5OzQPVdGf2zNPYqlr4WZEMlLqFxdSyIFGeSZMrfx133DTXpEESyvuvr9MKDPRsaaNsu2qY0
/cspNR///Kxe+fJP3evUonMrVbpxHF2OSE5WiB2l7uyNN/HK1U+dOmB94hZWY3WkHjyHZW6qTaVX
0RuGsVeu7pxMO2OdDhInknlM++xpGMerfDDfn/VYHI6zL7/9YYTlEWuNf3S18aMlpttlqb6fd+mT
uaaoqpLQg9o/9jrUelOXx8j1zzyTngLEyrmiJTVx8dhx34l3o1G+sfqtv/hvvndnHWsvJgM6B6an
uOjRdQv9xqEVtY11Ywl4v+YW8WPzlRRrJ/Q0w34DkfTKKHbWt/7iJ1rK78sY3cqRAKD5Ck5ifukv
5Nsh7HE2572K0ykI7Z7T6Jl/rBlWgfSLazTR5525nJNJCLEqueVF6x8FmJ6HqW6aT33UvpUy/dqn
fzL9lCaSZ8Sg7tHL4X6a9RdpJm+86dee+8lWwZrb0qYE7B1bo0hvHEtbwzc0813k9cMbi9aJWetf
u93TjGWUrr1XofI5Dnnhfs5nxwikMDWQKWn3oCqnfo9XaziUZR95W3Iul32eRtp2rCvjsGTSuC0J
C0Ul7tLvlFn1dNbnYJ8MeiwTWhlL3TmirNSR0ed7Q8iP5137ZNTnqRCtY2XsMPwctUsVhzKjz3ne
xU8OD5VlIxF1cR32CI53dq1nu2Tw39h+vfKprUW6l+NwMUhCGenNcdzsViSI7n8cvDg6b6K1T4ag
RdFWM4EtH3uKL9t8BrONTnU588GcDMIqmUy0PJE4xnmhAGm3HwrMh+ctP6d0kizu7bx1uDhJQnei
pJuVts6Zn8vJIMRAiDIeydFxgtmR+XJTZc3hzx+L8coLPY3hHgZYU2SFiWNmj8U7PDPxN7t3k3sR
4c7J+gylINZKdWcXURwQwODe14v7BGyzfKhSxJuGmLyPSTM34ry3tNaOX35hXt4TJ1Y6xdFEo0Tz
1zK99ykho+e9J+tk6Olowmj0FuWxccSeRffbInrjzFs/GXlr2xTgkShgjLhEsnQtgj+iNs68+umi
C5FJ0zy3ONLbFNee1wZ1bHfnLVDWybimKdyJmJP+sazse98V+yQuN3/+xF77wk4GtSbw2kaKS7MR
vjK6QBjO5XlXPhnQud2QOyaMAv128W3B+NQBDjvv0qdLKqwlIOLzckT78q1qTdrNiIbOfCIn45mE
i0xvkdwcJxvN35iZ3X70Gvu87+TU0ku8RV5gzo6O0SSjDUk/dEeR15x37z+TGF9sxOhfG2AQ0+Vo
SNc/THRTgzhDYP7nx76Owt9sLM3T0ZlglG4i3TsCln5eqlJtRzR7d41r1wfcC1bYpctyXu3p52Hu
xW8ySgMrsYv5eu6r+B36g3I7WUV35tVPRivBN1pROGV+RCUwB1qkHsg3f+MpvTKiTm3jfaw7Lml2
CAYz6V7Q6Up2/eQO500FPymEL55LMvRkYY9RftRIvSBPb9jpsaG/8Vhee8EnQ3bpRkNkso+OruNk
4BDmor8mhBeeaK1GvQwsmZLNJmTyVoj0a8/qZCDrkIp7K5r5bQSHQgxA2BGTGSreG7vX165/Mpax
WiJXtc3sqHqNMC272c2xZmz/PBxeufhPzMyLVwGCPh9tq8+P+C2awFHJjFTcmd74jF7rQv1MTX5x
eT2xoePVGkWXJu23qVsRfr4Y+b7s9GhXJp26bAZ/Zstt4TIm5+tZ1Qa7vvN+t5Oh3kaRmUe2kR1L
hQy+zw8YHN7AP7z22E7W4bxp9EafVH6MPWLTEvuZuIaP5931ybAuNXjRo9EtR7tosD6R8Y5+8MyZ
++ce7cX7SBZtso2yy444avExVZh4R/ONgffaMzlZhU1enTlaUXQDNeY7aNYhrBvnzCPHT6rUixuf
3GmQrGXT0R1h7LGHvBFT6Z03woyTEcyEX0064it63wkuPJr7zmfAmuOZlz8ZwF4M4Xumj8zOJ9lL
vw8Xt96f9bHo/q9bWVB7eRN7dnrU3Rn+RAnzmd10qp15+ZOdsrtg+52RRh7TCcPFovz7fiLW6rx7
PxmeBgaYJF706Shz51FBPw4rYzqzMLVGwr/c4xMptHCCj6fj0qF2M2fMfRVyhs15t34yRhNyl1DZ
G8axcDP7++TmhFvhOXg87+rrAHvxrfsaYvym05cjCUvPhtkc/fmteWu9wd/sfvTTMYq4dtDloI7J
3KW3UTv2gQT1+6F1x+7hvLs/WX9R+PbgWRsFYjzP3mukxodJWdrnzY76yVBtp9osZ8ftjgknxQNW
Ze+aU6X3xhS2fh2/ezwnIzWJB+JYUGkdSRqwUW35xSYbkcTOcdTvSWPMmze+/fUb//cfBAzk11cM
xcKJVItVE78LjirZul/dspaPkzfHd8puVvMxHuk3luHfz8zonH79aZi2JdaOzrsxG2eX+lqImPOs
kfBvoHsrEwRC6VNz1PsZW/Dq0G6c4S0Szms3fjKKEaV7WVwa3k1eQ4o17hFwnnWwAxb86yMReGjH
uCFCBpNfH3bjtF9sXL7nDAEO5L9ePK08f1iSitu2bOwKuVvCYY7asyZlIqB+vTpm0cKRlqXhNcPC
1nUgas6TJBmnJLwKx4g26v/D2Zntxo1zW/iJBFAURVK3NXiO7CR2OsmN0Ek6GqmJIjU8/b+qgQPE
bJcLh9cJWDTFzWFz7fXRIIXe8wZCxqeZbF6bIEjpr3tdmgyEYGQ8U4466C4MIW2tPAfEidoA/u2z
GTc0bdrPpIMCwypz9PqUrv4L7h8WBBYSpEUQR6iDR6XgBLcQv4niSsAaCtDYWMdBCq2ygjdKAGsT
s3glGFDG/nrEY5NwGD+bIA17itL+brjOWMX9Pqd0IhOOmGXerSxIUfr7guKdfV7nFx4EzgS9q/Ci
eZVZlGsF6YA6IMLi20q13/y+phOYHGQY3qJcM4WS+iqcvmhUUvi17ASlDU0Sg90VpISoB7uNV732
E6XB8vv1d7QyRuU3CthTOrGPduQHKVAV5ddtJypDYmpjNbq95MMHeE0cm57/9mvaiUoI16e1S6YA
j3cy36vYfIt16Ld6u8quGB45yrZou4MX/G6blycUlb949dvVdQE8hpJmlMGlkNR9MorjzdGKyW+8
XfNb8FFyVLEumICD2JmY3JRr5DcDXUUXz8axpvACShe7gqC94q5hmN2u/EbF2S9rFQ0DuKiYKN1y
w+PggJy2Z8edoNT1GIFSDog9mKXHEUoVqHq8rumhcKISOxjVwAFg9bZtivMD7PQunBTPLFLCCcq5
Bgh9zGyQrlUX7067MJO09pwlTlQqeCSbQIskZcP6Eo5sg0AL1it+X9KJyyFnc9KpanjcqAl2oYle
QrjvHN5v/DQd3jjX/keZNeWoVAy38RHs0i8ljGWuVrF9guo+8NuPXXGWHlFO0i8KP9CfmEkUVXMF
x/nq/e6f+aquLivuQ5xMGIfmrihgRNGGAGBMnl/VFWbF5Yzi3FL0j5U0AHHnMAZbm9lv03R1WbU8
CeCiDT2PTXME+ErewgP90gPLaVd/67M6IQp8djRvCiLKsFrM9zhpQNPaenND6xp07w4OwRcm57n5
4wRs34kFuc4BusGoBkCjQib3OAHB+sw5R4y9/5XP/YgTu8DJwmrdrv2j1rJ+YpsQ9/DqA0F4iy+c
SE8Xq7fGyw3gvg7wbBRDasOYhs0MiDuHLWdVWvVb+GkYYUUAzJ28gkXeVnrOXSeuS7laEYzBaU+M
nrMkK/fwtP75/oidiQtX+QSXsAFMhaF9pPCEhoMtr68As478dnNX/AT6aRDBYQW3jnxJ7tm43YJu
5ffMFsbOKbhHcglX7fyk5C+KDz3LyKctrDavl4zQ1T9RnmcBau4skh3VM4OfwWxgxeQ36Kfp+0ca
KIe2XEW00pD81U9DlT9ZOB/7TRZX7DTDQxKeE6N+jMkAfxBUiJNq++7XbyeGp5HObKiUfgQE+mdG
6FPYNJ5NO5ELG998sBTWXhoe9g8MxYIHKMDMhTTJmXUhdqK20zaJi0DaR+B14MSiFe4fJbGoiLcT
Ho78RscJ064Pm3U8JbLhxtijbpbdh9p88mrblTmFYUAnMKPWRxRb3gWZ+Ga4+eXXtJNCCrCjxPCB
kumiAw6ny/CB6+j/R5z7P3kWqudez3TYpRccrNoCr+wr3Jna+hNKfPymDHMuqhPkq9bO2Qz1iXmq
t+y7mGjv9y1dMesyGAH/qyBJx2FKdiHVH2Ppm4txdVBgi8MIoldJWpSYKOvUjgfYa0aeXXeCFIeF
Sk9jOz2Cw/NA5PoAu4Nnv6lCX3/NNrd0gYNe9yg6rC1sjXYRMp1+i6IrghpsBmrIkIyPRZx8yxl8
psCPHfwuOS5TI2Ixjmh8a6GwGp5K5Eqr4lJonjlBuSKoDl+zDmFR+Uhm/k/fhvDHyvg3M2l+0wnf
fKmrbIqTJebwmMevCLx8VBO/EobNftu0q2tqQz6jJiWrHnlrp5skhKmYUu2FE9OZE0bkhGnVWDjD
Jz2e4ASPrssA1n0ghfjJGcAkej0llY6KagZd+JEWAtWPeOve/5sn9JrwrrJJdR0AMnCawAN98hzk
qOmXxE9Cgrrm1z3vYyCWJNyXHhf4aG9x9nMLhtlvDXBhDijPacbNyvKRtsXHMq5+xysMAPzGxNlL
aQ2DxRFOoY86M+JDUk7tN1ZEwYWd+txscTZReDyqgMC35JFXwSei5l9Ta61fz11xk9BlDeZjVz52
Q49KfgOHOFirMr957oqbNBxBVBGR4hEcz78ATvhiGt35rY2utAm+H4DDJ0P+WK+Ql895eQND6dyz
cSdAica2bfWpIjYos71c4N/Lu0sspjPfkzrxCe0erdoYPSfl0u1lDA/NauG1Z9dPv/rHQbrZJtiN
wwYxhWN8uQe4Mzku9eqZT3HFTEIF3QpHROTdquQ7leZuCNWTVxBRZycNcr2Bq9IhD1TyazhbPIsm
9DyHUidAreWr7WHFmsK5mxyrZcoP3dhWnkPuBChjparDtRNIjyV/IQd3gH/di9eguIol0N2LAQ6x
Iq3V3O2afA0A3/AccVevBM1AAjP7IEu7NtA3YEReB2vj+QzrEqZ71kK8pWueMrHI70u18t8LiKLC
b+Fy8VBdT8J+LiqWrj3cNYHhCY9wafztN+puhIKMFcDDKErxJvsi1v5+663fCd3VJNENRX985jTN
Tw50Hayt4B/k1+vodeQbTaoAIjD4kDasPVqw5DjgD1d+jTvRucFwiHTwmkrZLO8DdtqILhGgz6yH
riBpSKqW2Tyc03glyeO4RWS4avJJ+Kn+wBJ5PS7rAOcbSONO1nl1jbeZEq70k/7iNS6uJglVVKTZ
YImVRoFud1G0/ZOsxG8auhyfoc4maI/plAYdPS4ns3RRwznXr+PONXSobGRJdEJ8qelmM8Enk106
/p/5oK4cKYYMpl+QS057CQPgcItg9FoEz379dmKziCRbRhhKpXnbgl+RfE2KwPPxkTh7Z6nttKBe
UKe8YgpggwbIvsjzqOWqkZIwMludC51OEXupTf0krPJbVIgTnPU8jr0CXCSNKwarzVCa8HaF87nf
AdSVIQFRzKEYlKfmi1+KINnK58Rz83TxehvUn7MtY50OUbHsY9kA4LHpzz6TBTy716EfSltXSCh2
6QIv+r00cLylY+4XQsRVGrFYb4j/Cm65cPZdTXMIGfE6OZPEic5KFiDMgDUHrQQ99OZvitut35Dw
10NiEqXAIUPLmi/5lcoXWOmKyLNxJzjhRMWAw13adElgeK/qmVZwXm8KdfTrvBOgJjGFsRttU8rh
73ioKNPrNcq9Nz/hDnHlB0OT24SQbUrbrbkD2Sg6FMnsOTqut8xKgmluwN9MyZbF+62qPwZ58uv9
kTmN8H8fYYjrLBPM1Tri6oy240jeARET/TwdwbpdNHd+GymQhK+nziY1ATMiatNJF/fW6LSV5EI9
8ukDvtF9V4uFtxxtYx63KbzANUw1IV+FJXQcdJ4LgXMBoAvssYN4UKkFC7mDid/S/gb7Mfr0/uif
675zxAhh5YwKoblL48Z2X+D+yOEjqajXcyfonK/HPVKDToowV2mi9DN4m78MG/7y6rirydqGRoDU
UJl0WL+3mvwE29BrTwLD5HWnNx1nQVOj5WkO9/EGkNFKvI4uQBm/bhrviIaBxGNSC/7IrmVkX+Wj
38WCuIKsiot8pm02pZmJ259IGG0vuCU9+w33af78cTkHOzcH8xbTvJSwJ4Bp9me+xV4iDfDhXrfN
4fVayoy1ab8OyVHpZrnBo8WlQqMzM9wVIfXRJuuSzWMajhycBbiZd9tj2en4khHNuR9w3lwyuGOC
X7GNqQSmCm6fGKbjGrDol9fIu1qkNYKMGoySPoWj8mNje4AtFRzW/Rp3JiSw0qsU1abTqhw+UACz
yqzy0jUS1y5KqliZalM4e9nqObHjdRyPfsuKcCZj3HQbXhdrLONVIPa4OD4rHvzwGxFnMgLNZAcg
kIbUsgDaki26XfTg95xDXDnSZvKtAHRjSOshWj7KDCixterzC0ev0wL1xlYknK1CxNsEN46gT6eW
JB1wL1Z+7wAIK3ZqEmYfj6bZV4o3nkcO4ewdG3gLsB1XQxoswNBkDR6rjhLC2PHw/qc446ZDXJnS
CHdfwjI9pn0tjPh7C+GX/AHuue1XvF1L86L4YCUccitAuK7hfwfDFziPkP7LjKEf75gAtQR4l0D3
d8hyAyqE5BxckKce7uHRHEbbfkoqlDbK2oLoMtR5k5qRPIMNnwCOADyEui+DKTLXti1W8NfzhQLf
EoFP9v4feGblcFVShsKut19onxaiv4am++u4XLrdnynpI65GSmbSRkXQD2k7nODnC4iD8lsM7+Zq
L7tpPPmIrfql61agC3vTDg34eBoucnOnI78zr/umq0H9AAao6NI6G6+QtPyBMlK/Pdp90s27QgJE
Fg7pVoMalnRXYTFfuDOeOY+6+q9KtnMGL/EhFeVokuMk4al/mLayGnCdgU+657c//fwfGyo58WA0
uBCp3NjJxV2AmwJ7P7+J5SyQQE4pI2s6pIBomU9hI4ZjYXLt911diy7KQ7gRAtKRmqoYnluloitg
A2q/gx2nrweGg6PTwA5Np9EKYA1BrzlK1/32O+4skTBkZ+VkMG8GPMLuokzeAY7oNyddV6vNButG
pxWD3mQor0nsCdej/TwMiavtIjw2xdAuAzI8sQZUKb4VQXdhyM9MeVfZZbJJ2Qz0pTTbmnhPkJa6
FaWAK51asgsz8t/U/Bubkyvwog3AgPCNw2ahEvV33erfVmXtDZZ4FP1u+fINlqvZfQD+0mFZCCAV
IGbcmIToq3AwxUcVWVASmh4vn0sl9G2RUXl3glKCqIZ/ujAQZxZkV+HSJn0U6h5xkxf177Fp7L7M
luXaKyhdERoXk6oJ4GgpsHMft2goDgDWeR7+XSMuJZKgAiwRq9bS/FPk6y2InF/9+u0sJhGQl1ux
NmMKAPPR8PoeRgy//Jp2DlsigJ9yrLshpZ0cAMcNkhuj1XRhzp35mq7XFt8AQukyrOS6Ak9EPIHD
6nfpdyVo9cK7rDPJkCZD+CxMwR8DUa2f/QbFOVah2HOBjjdHBi0C+jZbwQqDu8azV+Ou9iwzBSqo
ayTREjDO9rIA8sFIBNH7rYu3T6CuVVYRL9MY5PmYEoNEbqBi+6FaSXsHomdzp1jUfcHJylyoGjiz
arnKK1AGwPiNR1yMGpD+QK+qd2vQQccLqbDfduHaUA1ChmJc+j5lYXCHe+n1OG5+1yM42b/a/6NC
tX1CcDgCcDv+UiPn8BFwpslvrXH1V0ADFUXd4DPDqzfYdyUy37bzzGW6+qtmrMtlDhC1pQ26K5D+
BJgm8sf7U+hM0LoKLKRJWVlkqsN1XfxiOaBGS69Kv5OLK7yauzwDRR33Lz4GywFmICW4HrHnfchV
XqGqB4DB2nQpCcr7DZXtKPvEdd1vXJyb+gZChpk1HgS6rfja4zCtG+u3mrmyqwxnoqRebJPyIZju
dJfs8bw++s1zV3WV99kyo36vS2XEDrD5/qtumy9+Q+LsHhsIZhWTaJpDLgYuUP6z2xK/FzXiqq5A
QhoyA5pcWhPYky48/6436nk+j5xjaAQv/ADI+T7tJl3fUBY8Ac44X/kNi7N/6HHOEhWRNrVGdMcV
+qtDWUq/z+nKrnKAnfq4PuUBg+kHsIv37SAuXLzORL6ruVJxZZtlWfs0KYroejZ5tKOyF3deo+Kq
rkD5gnndggeYsMYeUebBbTv0F3aicz13YnMd6jmq8rlNgx6kcRajwD7KLmyp59o+7X5/3BNZJ6WW
HPsEGNw/AS+7LVfY5PiNyek3/2hbF8ADVQlSi1W07uDDsx9zz/OoK7cqSrvxIMYybrT4EoMopTO/
46irtgK5trJhazFNOE12wB8xnniOhxOWWT/nbV+WTSol2uynDCBLduF2eOa0Qp2olBOtad5yzJE8
wUlFVGb5DUjrsJunbX72+p6u5ipZBPzARtFAiDY1x0BWj0s8D357p6u5Qh49ATyWNWmLjFnAsluT
zX7XLldxNRZbu1KCvU3I+i5a2RXQo7/eH5Izw+6qrcYpT2CovXZpj9vm7cTaYV8hrXPLxObZeSdA
q46YBZR0HFgApz8Cisg+AA/oZ9NCXNXVidiokCfuUvDbrhhoyFCONKXfivsvdeKP+A/XIEQeLe9T
AEava35oC7+6W+L6QJkxqPOgLosUMiCya1r9eapLv9XWVV2ZlscWFTN9GgyAnclBPOow8NveXMVV
CZgZaHtYEZHD+Qpjog/lOPqdVly9la6pEPHa9KlszBezyk/xWPqdmV25VQTq5NSN3emJaLK7JOmR
6Y4vjIh8+0pHTle9P+YIWIlzrXrVp0NI+j2PiuiTAPP7WnJQ2mSczTCoJ8F+yIdLzxj/niXeSBX9
R4VlN1VqIbu0Gab166pn1PYWClh4A1LhvSqBH5E2BPI8AOduN6qk/pRsBMfXTvR/gVC4fOLtZPbI
JpjHOszUdd1U6zNRbDrkpfgUgca17+p+22sgLR8m1LPv6ro3h1H38rrsR9BN5hkEcXBFO62CazBM
Se6zxfDE1fVYAjjiOq0qjTn/2CTJzzALvYocCXEWIhmbnAWk7dOITApo5Mjsxnb0PCu4CrOkL/Ox
5Jhjk8Zlkmxi21Wjn1cOcRVmNoF8msDVPeV5DitR0KjWuK4P728Bp9PMW9OJvp7BTdXmNBN1m65r
eBQrrXZZIvz09sRVmHWdBQ6jXJo0VHCqDGL5lETlP34dd44MogpBH85jMMfD4SuPk5uV9l7mypiH
p3D/I6zlMKoaLMcmFVX+Mw/UDyAnjx7dRtPOirGi3jPJDIakCuPpqhbHBakHn7sN2nZO2kDbh5nV
IofTFO1uKemah9Am+kJwvrnWoXUngrgILPAjnUorQLOv13ltbjaIBYBuLfa1YMEhYC1QwTb2Mu7D
D56m7B9fIejaE+t1a9LRUlscjUGhXKxCrEV+n8K5IZtCqJ70bYslgV4DpQyodN95yULReSeu1lXw
KVO4CtqyfAnYrA9DsXlhu9C4cxRfs76lcEauQCodI6CtCMj1sVd1Dxp3Amvb8NRAaFGnA1LOu6ym
gD0T8dFrzF3NE2fRODUKWYkuGL6WC6O7ZGq9shIcJMzXEwamx0EEPXWXFpXNcK1/2Fi/XJgsp/j8
zzqJtp241RBrUFrkLcRx2coORBsgdIN52A8jp7cM+Mb7Lm+9jkP4tf9Ecm1WhjoZyPLLz4W6ZZz8
5fcBnCiu8dwN+eak0nVu613U8hlgHfXp/cZP3XtrkJyIBZagXZWgULStyVWRJIe4ktckab6F2yVV
wNsYDAyNE7UAYZfRtDH8AZMky3Hm5a8WDOOnoEHhZWCL8Hmbc36fh3Jiu9qS+iGCy4PZKRMNTywT
6EkfzuW6D7Ni+QnMfXNJN3y2a07MwzohNGDnIv0TbnoAPhq7aZNn/UPZwnNkryLVkauR0fKmxz3l
uhBj9MCAVPzarmV0J4Z6vQnmpvjQCcEPEH4NPol6DJmzXCQ0L5UdApVuYo0PDWlQbKS9Uq9o3Fku
JrJxVjHswyZKkqt4ps1+TaDFfH9GnWbOGzPqP/o0O/Fg6nQHHzVboI5pbg8ZbNs8W3cWjGGkPDJt
j7RDiCrvacvNbtFe9w6euNI04H6jCcp6XH3JLHYc8Aj4q0YXlqNz4+IsEG1WmJULotJom/ddQ35n
NPACgKDjzhIRAtee9wpZgUYLTJWWVTu4tl24MZ0aeeuDOksEsf0IanmLt5cc+M2toMu+XSN5vzTK
S/6C/jsrRNPCeo91vE7VJOVhnNSdXctLU+Zc/50YhxcXYIOLVajck/OthHPovh7CCME8CJ+rCvrv
hGtZRjiCd5VKBx7rl2Yun6Jgar/4BZQTrjUsmxSBUXGK18gQ0rfkSz5BSeLVuCtJm/ESvrTtjJ6f
KidE99DI4MmvaSdUi4XZUWYq+IAsON9VpMp2Quof7zd+ZnOPnUGhWztTHbZ12kxLy/Z5X5MrHkbV
l26ASYgRfH1YTNQc3/+1M7HrvoRl4MAX1NI6zVaj9gMZn3Uj/IbJtSBYu6KSFar6UrMW3R4bX7Kf
4slzZXDfwqAYaPlazYgsRqLPc4KMAuzSL9G/znwFV5TXKOSA2hGhBdLbMWvGe6nbmy6SxxK1cpQX
fkdQV8K29mMSkwwRUOfZ1yRPHpJ28lIMA+3uLJ0AO9MZiK5T2/YfRoqbPImf3581Z85W3Fk4rcWT
dQwlIhJ7A1L7RdS3twQSoOu2NslfOZP15/d/6FR+8MYK7QrYWnhHA0SeNGmSx6DnNBxkFNDa2+tp
I/Ntuw4LtPlLN+5kRmpogLS9VIjybwL0jZ92n0OTuG0LbPcKWfTefljmlXwSE4OBkc3bq2kKzA7y
j2RftiV8YOM82NO2Kp95K8oHtQVeT4T4iO4ST7C6zBwfsQ3p17Kpv9e9l00kmnaW9qU18Mqs8UzA
hLqqFWp525H9/f53O7OsuAq7ZKVD121oewvWj1U0Rbt+7rwwFDxxBXZDuC0lQHNYV0R3n+VxdZAl
n668eu4q7JCy7ize7XCENIrsazP9jedfz1yOK62TcMkb1SirtCwoFJPcTruo7C+cZs6MuataM2FV
1F2e13jwXX/O4Tjtt7n27bmzmEC9TYNwwnpYTfTKTsGPqbRe7t74ns5qEhfFMPMF3zMhksHBq/uq
89jnCQJtO+cva7u5b4a1TvOFRFdZxuM93FzLa7/J4kZnQsNIVFgjVj0Gn0EsuOtCu11Y+859Tyc+
+yVcV8WwwbF1K266RDa3SPFfeq0+c3Z05WVN0hUDrgBVWhBWHmMOh+WQx/lxrTuvXDFPXI1ZJES+
WWHqNBrgcbk0n1Bf4re+uPLPPm6Nlost8dbRPy9j/WM13Y3XN3W18E2lZjrMY53qRRRHqzuzRxVP
7nfecuXwc1t2oBphxsyL4buSJXcNQS2EX9edQAI7NgFdBNdfyrr7RJACcz32MiDC13QiiSCbS3vw
ntK4hEogIdWOGOz9fj13AgmIv84OCxIpECHED5I2yY50wSUZ3JnjiquxG8J6wI0oruHkHO4CG/81
ZfpARvVSJdXs+Rc4x/a1YA2S/qxON1TFjiUs8+vym9fguEI7FNTQaegTxFHVvsC3uN3bhlwq3Tmz
yrhCuziGFj7JJxyjh6rfQZe87LJs8kxru25bYcOCRRsoqVXIDuCnvqyUeY6KM2Us6yjVEssj3+xX
PVypWfgtLq7maw6RcFYwIkyrZbht5uq5buZLdaVnDrSRM03GRerJ0rGC97wa1f3QC/GSR21x6NoW
xqSkKuAFxSMd70Rb0B+LMZnfTd7Vg8koWKiuFgWndAYpsYbRMziav72mqKsIG1gEW7IkwhTlVFwj
38Gup84av9hyFWFqSBowapY6DQJ6Y8es3dnE92TjMgX5BE0IMwTHptpGzzXt2IFqay+cEM5ss64R
F8/HOI55gUvYsCQ3vFjzpwRq69+6waK09xt8Z9mXTC/EdBZ/wdjoXWsaZPjaxXPsnWUfFGw2shHn
4T4u/lGZTGcYL3p23A3hGQ/V5ahrvPfieXPpr6uae5mDcxzEcKP848HOdnLjY2lUOuZBf6ScXoWC
ee7irkRstltPS4UzwihPdG2aPw3t5nf+cKVhwthmnnOE0hyPcLWBGUL192AgdfCaLK44rGNrObIK
V3eKSs295ibpdhUVued8cRViMV9DrViv0pKzz6ScG1zaEy8HZ56Epw3+j48qsMuWQ4ncWN6H9Z7R
oN3F+XDpUflMrP77lPJH61UjzWBOJz8K34zbYpu2m6BWdB/XNPC7XboisWiicbU2U5MSVgy7Cagh
El5CYZzrvhOpOYXIFy+BNXL8Y9PugK8fj0O9tB/LorcXtLln0mKuWqwgWQMZ/ohUP9n6o9zqeW/a
0OCwhgk0C/HV5IMXkwQf24ngeJ3Bso4gdk9yIh7XQqpbWTLPy4mrHxvhSts0Cldx2/TXXfU3Hxe/
I74rH7NbHRR8jiuYMMXmaFkYXwdD9uIVvv8RkI1zDJoKrm3ZJLo9p7k8LOHiU63PE1dBhlKCeVAL
1oaMUrUnYmoPQWS++vXcid1WrU0is61KF8Z/qn6d4dqVeHHN0PNTTPwRumSYplrxCYkVFJLfNCyb
7ljT+iVWXEHVCHk0a4FzT3udzTs7JT+KSHt+TydoIXSSMxWkSo2cktsFjIPDSorFb7lxTbuqZhRi
jCEzpvHyaaBzdQS5yvM51BVUiZFsoyS4lsB8Kb8r+KiedJFoz647B+UVxKpeEzyczbr7Jely38lL
eITTjPtvZle6yj4zd5xUUYVpPtBtwlNrgpfwLQSZDWhpfdN2Ib9w5v43a/jWTzkvReW2bCTgUFit
TdPseJlnu1oQeWP1ZG7jESbnU778E/WJVnvWBGyniNA7VGvrGwU80MMoKL8CSopeZ2Ml92FMiqeI
G3ZYDTEfE5gkwZYiC29g48+vuolUV5nBvWgfa1iRH+i6zcc8y6KrOembY5vYjOzKYWI3wswof57g
on1k2/pSBK26GqulY1fh0vXLHs/n2bAzywxXwLzp6XNdUtBhlylQ9gCFZ/CBZhs8/QBUOBJyqp0q
YfZ3raYK0OO52ITcySJubkvehy3YSQPPvjITqs/g7uCBI0T+84uken1CNSy9FRIHHUJE/wTL1/bC
VvX2xVa64rZi492qamy1MG9IKd0O7dheOKKdVpW3vqqzlM3weeFBOOL5w5b6iqNoD6i5RhzjwOa3
PquldAVuNNLjUpeYo1RuqPgYyF9dP13SD50bGufCEAhWCXwpnLuFSPbbEnXHela9T5Ea/JGdJU0N
MLQYcNVMFdxwdy+EUa9SFbTs3hfkBs+UFQlFXa/RjepWoMQwO71uI9IVsoEwLjswUJHBsbrdSxhA
Hmepu6PfB3XWs3y0VR/1PWRytGv3kYkfNSrMvS5p0lWyxYEQFZKsOPoF+Q1P2mKPfIvfiV66SraQ
NsjNqQ7V8Ku+iir7AAGPn8hauko2YqFZjyEgTtd8BdgzIPlLYnP2/P6Y/1se8UagutI1qKtjPE3i
dbtkubiPcC7+B8/Q0WGBFm+3rRn5Uiu97qeedNcRFsOrdiZRsR/Cld9W7byU+J/4X34TzH23ipug
IlyqEvL3rnpgGf2hx9peWDDObGqupxgPs8gyVA+nKggAIadypfBGxYvTYZhOT6d0AADNc7o564eM
1MxxvahSWWQPXVw8yYWEnm07q0cSNTM9QRHSOd9qHLYUrqddG/tFoeu92CLPQ3ABq1BHo5cdCvYY
NEWL11uTdKVtRb+YOBeihJFPRGAXn2PnU8zrPATB9+sTblnM89QIrE5d0oX7rBXYRZf50l3rXKS4
2jYBXlTSjANS5GzVn8tqia9XSImOUCJruRuRzHtYwWb6oBYFBIFqmqdWjnqHWuRs3PdxYx6XcY4u
zOUz+6tLjJyZkvlmTnezRH7XBexJ874NkCJd9IU96ky0uHo4i0eeICniEoYTat0T1OBCxJC3KMmR
sa33Rdf7ieOkS5HMlzBbtjhBwpdvDxZ/2q5sogt/xZl93BHHvb9GnmvDiWXRd3wE2hKxzGeksuYK
J7faeCWbpKt+iw0eiRMDbTiAQfyYDPF6FHXw8n7P3zbO4tL1aKs2Pi+QZFZpqMN5j/MnfDIKa2FD
BE4OFOONvhmToal2m2DrDpzG8UNQw7n0/Z8/N3BOeoICfaBMX2IpienfVV5fY+G6cG0417QT6220
yolzXPIbZj6KFXBDwPu8EMkc5bGvF5JmGHBWHfBNWr3AXG2aXpbuYjL93yzlGzuua5RWzHZdswDH
nG4lDaCMQ8Y/6wXVYLtKbu22m9u4+9mIWmf7bEY6+VBGVdbv641MN2G/set4yoIvua0RJ2OTHWgW
0bsVMibo/ie5Ayhv+DFmlHhlPKSr9iBxOAsYepQp3PCu5NQ18MfIn7wmiCv2EBvAQf265XARisQu
YavcBZtXMkW6Wo8IOoatiHiBYTb7Zu1emAk8mz4tyn+kUnqIX6emDIsUJkjbYZqG6gEZJy/rAA4e
y+vWpZ6HQDS4PxZJGz1NSzz9aGpR+603rmpvpj0dA7NWKbfmWVYtXHiXhvkd31ytnsqjuMDJF5qD
cl8uqGqMY3op9Xwm4l2tnlgTNle4PadmputxodTCBDK/sFCea9wd83Ds64GhqjdW6teKN78M5Yx+
xzVXoIdT52IkzApTFvThjsv8cSLko1cAudo3MzMIvTocaddK3WbYpPBQ4Rmcrvgtpsm4VUtTppno
830yhXsxzLPnTHHWbwHswZKbpExtrv/WtLK7KI/s0WtUXEUT5MGxxueE+Djmn3Opnrpk+OTXNH0d
nHXd0pazBU03bb9Pok4edCQ91xVnv5So5Ue6mgcfkkr1+0Vd94ue/Abc1UxHfUwrOIYGHywqzfdh
kJU71ver3xx3pVKFIPWCMxJ63kzhQ4woeq6Mnfw2e1clBa/XKIvtUiDRWR+L/pBoLw8lLl2RVL1F
2C2LsUiZHK6Hbr5Z2fzDa6a4Iimmhii3dC7gYb+KA+PTigpzufida12RVKeGTZEQHa833DFYiLvO
WDIvqzAMi7Mcsm1EQrPB5zTFTB5mVpG9pDzzOxa6MqlqRPV9Zavgw6jK7Bog2PVgIB32G3YnQHMh
xQRqTfahzvunoDX3duC+s9yJz2JDtSL8fBBDdYu9rUGVStCPnpPcWREXs1GO4uIiDTi9icMuv+mX
pLiQjj2zv7n6KNnn2OnLvkzFujXHipRyH7frJT/Mc63L14tiEimcYma0rufHNfl7yn57fUu38gKU
3bIYQxwnony54dx8GP7H2Zksya1yW/iFriIEAiRNlZnVOeXePseeKPy7QQ1CqEd6+rvyjFy40hnB
xAMPKBKxaTbfXqu6Ve977WbkVl6YJW6JIAGOh83I3nGoZGcNTeWx75rk1bqIX7LROu+LcnkdzPNy
mJfe7101ccsyJux0JSiX8rXtxA5NxH05Savro9+gObG7CU3sNgr5mmPQxnJrsmaWfquOy6oFBF+5
ZwmUUMLKHKJgf7JRKD077kSu0FKtMmDydTJUR8PmA/PzKReJi6ul8xojEUTQdCHqrNb7l6jsvZ4+
ExdXC3toZwYN2m4GcU6r/lenIfng9S1dIG1eRdlAG1y+pr2sMh3a+mHFqczvKuASafXaBrZhA1qf
1iUjqTjpYt48u37BI367IzWNUJLOWr5u6zHMyjoQh3mCTanfwFySVr+1DtNpeFpaDMw+tJ9hKvYp
nUov5UORuDya7NIW+J/CEQ+k+gMr9KeSxcpvIaZOdCZED2sbLpgtNMITY/C0ghvzG5Po+Zh0OCBR
EybYVi0eH4pwp9mazJ5PP65SGZe6F/DNkK/jYOMHs0Y4RJYDvxH7l5vzCzkRF0WDI0cD/Y40yOuA
FBmeDIesT5Q97pAv8hx5Z3+FiEG6NoQG+QSbLqDHEhrxq+cdzyXSkqBLxaSUfN0tXB/2qPowkv5/
Xt/VxdHoTPB+rWialzjIbPXykJDUL0hdEq2JpKk7PL/nMST/UD+Vzg9TvDK/zJGLorVVsqxNuaV5
YI06tAOJj32x+d3YXRItnirW46ETr+zJeCoq+2qI9Y1RuZL5dgm0ljYQKjNrkIMq0Hds7NbHuoim
x0VM/F9kquo7nw8bu8/vEIJvC7kMKQQE5DGw2wY1Fk+4M3Hl0LZqjZMd17wc3mLzUw1bugeUl/ld
sF3GLZFp0gYGh+xia8PT1ENEb9FBdGP8/9uAXlgNXKxt3mNZqRmhigRvfQzDsHtqtloc1mb5ZtcB
y09IbQ7tzipbi/ltzIY3SofFcUsv3uypfF+uQtzbrV0OeJYFz9HtH7qIq0Pf8/B+VuU/albyA6/6
BzINb8YaMjIQqe8yHi/lmZC2BtmVfPb5yolL0a12k3hH2Yu8xA+itoe1s+g/erXtcnSCUoo3tiDJ
t4r2x7Io3wKkuaV/fdmSXvgKLke310pXdt5wk2LtObHQyNKYnje+8bXGneNBp3u4lYRRmhcmPk8s
udDBfiuDq7g26aAMWlGnuRqidcyUDQNzMGxs/WqIEpekS9O1HkpK0hwSr9NhndOveO73W+xdkC4i
80DmeElyJkMpjtNSrdWB6CC+cYK/stG64mRkYHgsXLEmN40cDgXEWR5WPtcnMsndb3FwiTpaWloN
k0jzQYS56jU426T1vCS4RN3Gq31bFCo+IBgj2gwF9JBnsamRzC854Rph1qmB3kVh03yfRA/hOaXv
dKCTG8+2L0/72OXqYlrMikHLL5ezfT8E4b8b414dj10RtHVfsEbuBhFFt2OrT6EpPfepyz7522F7
3yHZGZkOAcXYHQdag0IHcuuB9sqzeuxiXIAZdLPUNb7oMtdHW83J3Uj38dAW1jzRrmyO2CPVNzwV
hTRTgyge19gEpz5O1X2tsF8u8BK+MXVfNvYQsathVggSz8JERR6bcHwySaOf0hXJtqzaQ3lqE8V6
3GXk8HlYh6I9ACOPloyvoKGOlIjqCe911bGJ4n7OUGy8PbVyn+4uT7BVFpZVc08aaMD/fe1/OZJj
l2bBJZnM5dAnuZ4ifSroFJ13bcVHGCXFXttLnFxm8W8fvmVQ3RdrlOSVZN8lNd/6Xnj5WQjgi8/b
LuoWKpdDi62r7Ngh7AaeLVZ4nfVjl2EZ7Q6eYGySXHb0E0dR5mEOzZe/j/uVEHYRFiiwTZDWTOIc
cIc4lWq/R/nPePRq3AUDLVSxIjknaR6y4FU6zveEq/d+TdPnA44jG6DGGKfNfqef9DDBlWYZ/OrT
4z/AwBaRsKsxzaOZvW/M+tgiWP367dzbFhHRgXUTlswieVu09NuSUr/V2GUCRU3HaCRoeqTbU10k
v4I69mzaSYnaqeTQkULoRFw3Bx5PUCuELJbXkLhIYFn1Y7eoJMlTsTbHYgYnbfvmxhp4bX47qz2L
itZ2SKPnNgGdFTbtDoGd2G8SuohWCu/HKARFmpO9mO8LiNuh5JV9+PuwXHr454EVXO7zGc4Wai2e
oBPcN8Vyv7Z1mLG42I9q3bHC1CS9ca+9nFFf+jvOt4UKJcpq2ZzgND8jlbDCaq+ESj4xRyHC5iFM
F9CrJZwn/v6zrnwQF8SyQdrvW2PivDfh11TXbwQhXhlAyNQ9H7EE+j20DIY413hwzLiY3+y8eevX
7cu+9dvmcZGem1pYzuQDtx/MKL/BNtfvqBNfRur3puNyErKm2JfGrvgyi7L6BKNbL19LEbtElqAs
3W2DjidbsRwhOvdPz2M/djN2gay9XqgpCjTe9HuSnVMGmOzv432ZfS/NSudxao1YSUv45uZ9HbFX
Uc3qp6qul/sIlp+ZivrqriFzcKdDaW7E25U4cOGDpphKm6x9nFeaI4/ZV1nVyl+xjfIYLzdHqpaP
f/9p1yLA2QJUlSa4h85xvpmGvzbBSA4qiP0otdilvaKL1nQpljjfMReOtr+oqNrAbx9wYa+96Wcg
XLVAhk2po5zVeBqXW/qdV8bFZXnqrhwGERuRA6Q4K9vc66H44TXkLsnDq3JpILgr8iip0uNep2+7
i3u0X+PO0tDMY7+zWXBkFrBa44ZYfgB/I288yFx52otd6S0O0Q06NR2mS8rCLtMlH/8poXvzOrXj
l47026lr9umEYJmz3i7TKxy2/BTFYhf2mZNwtJAU4zlKleRx0lFzx6hifnuzi+TMS0fltsc8J1sR
YdMP2Zs97KJbV4orG6grSaVoOcCiNhZ5OpSQGNlEfYRGNW4sxRDadzueijzPiy7njyLZnXJkVnJB
2Piei9EeLFfmxgZ9JS5cZLGSJGzrmomcl2lyGqCbaEPPy/AfyOIkybbsE88XPTxJE/2Q861ajGvd
dnZjFVaoDEb5cx6O23zidIseR76ao1fQuaaKDab8DLD/MuR2PnSsZUcOZ2C/xi8/6bcdeQki0Tct
w6isa5Mhsxc8Rm28e7bu3BXloM2wEMyWmHSw9m0suUcC+rtf1+nzrldLhSL5OsViFMA3uaM5Xv38
andi11pxTnclmxIL3SiaMDP7fDe0pecq6hJdQz+haL3beS7HIDwWqkANAByk/aaLS3Tx3nZbJSzG
fK1+xYtYD0aiUsZrzF2gqytQYqJEi7modD0ewgmUqCgY96u+wbX2+TdVSM5icVQY92V7HyJ/l02M
eZ4PXbBr08vQkUbzvAqD4nEazI/dLJPfCu9yXXLneHkCLp+n0zY+FkvS3UH+41ZV5iUcXzgjulxX
TJtqoqhcx12afA0ZOdt+/PL3T3rZu19q2onRepxQx5rsNGdNQ99pG+pHMxTDg7RN7besMydScURY
+xC+A3iXMwEUx+IM9vPi8Pf+Xxsa5/jMUPVEeBuwPCKQ/ZG8u+N1dEtq/FrjzgE2GvakDdcejVfr
lEH68Uno3e+e5aJdAUXeJeDlZa6HcC1YkW+H169nisTVvgJ/VRCoYvO8TCBa1KoDiFTPjjtBOnOO
KSM6nsNy5+dQ118ayj94fUwX7ipKSaJBoddRk7zZbX2/kFte9Fc+5R/w1l6U2pQVzSPV8aNde5P1
XeDHEcSuoqoqyjWumaE5/Nq+kCo4jiH75TcmToBSqznvKxj0zCncOeB0orNOsv3o17oTm8tCdxDA
Hcsnov9JucIsB+Tmd19w8S0zowB2wfU2x3OAzZpayqxKmGfkuwAXTyYDxZCF5VDANhnsd/+32/Zf
r2FxAa69j+UwpivLuzb+RYfwV9LzT35NO1mooeqStFoEyc0AR9IMGpXqs2bJ4pdj/IMfCIdukWFP
81F2PGNd+KpJJ7/wdMXKBpqIAeciih00PArdhAdVln7MHMQfnu/93bRWYSF1lPNC/WB4clHKL4L+
AMMgdEkYTNXzcGdvIR77KiWp50nR5cLostaF7FeSTwyCFPGikNeVSfHgN1ec2Nd9WqUbG0jeKHVg
G1Qdaz8pg9jlwjoAB01EejTN+M9Ulu9bKGT49drZkjXFQx/gfJoLGAJAECP4aWbPzKcrT5YMw1JF
60ZzUk/hqe2SuyUtPRt3abCgTWXdNzLKS60/RXsLpct6+sdrUFwazETQ2lkm1FF2o1WZHcRbgzT0
wa9xZ0veOgtNh0TRPO6E/l/UhOUHScqffo07gbn3Kt7qbqb5EGz2IVqbd91kPV8tXBysKEIWyoWQ
fOuD7S4a++CYrH71J7ELhLFoi/oaMu75ZPTHJe5h8zN5ea6J2EWpSlO1yLFMJF9kMxwknCaznQDN
8BtzJ4TkXrT1ZHCpVU33y8oVEdT5qd3CJ/H5QguRp1bsNQ3zqm75fRy00yFKUOHm1XMXbZKjrGRJ
TJi3uz5Oip4DVv/Pr2ln5yyhTWOoViFWwz0vefJ5aVevIo7YlQdbB9r3lhd73lh44h5QKcs+TbMt
Pv6951cuWS7a1E4M/uZrGObzOpXtMa6HDinMIgq+yrLXN7It/029F65yLt8EUHZRepdhHrUVLw4s
Muq9ClsYS+6dOiSQ180s01Ani3lCKHwF4EVpAyyjeyC379yU5envP/fls7ZwZVXCtjFpz9o9T2A2
ep8E4ks/J36yo7FLWkF6v4zmtNhyU/e2P4wDNHgzokkCC44i0X76YrELXBkbiXgM0z3Xm7YQjFjF
ofU+druslTbFZMYR863d1l8Qg6wOrClv7DSXdfmlaeCsHXpJ0y22ZM/jFBg/q6n6Us6Snraw5U/z
0NXcM9SdhSTEeMiKxjuyZHz7Eld8OBCold56Drj098/fAT7j+Tpl9qWvkrra8zRKlxMKWOqfVZ+I
7wEovkcRryU+e9gPp27ZyVFwWLCwmATwA9vryOskg6fP512QdChHiCiG+c5+xFiKsyGs/HIL8B9y
2iZ26vB4EuaQJeOHFj7wUdUMNzr+33nopcFzNu01ILFBse6eb2MoIWYGAQwLdfPzVG7dsaiT6p4b
FAauttWHgu0kU2mtDw3pYNJVpU0mxqLDEz8dyywZgugEGVu8pZYLfJhYuW33tQmj9ljoofW6iELy
4vlwrEvb0VE1NrfROJ/GFO/ae7j5HdMhDfG8dVMZcalCR+talhle5pe7mCWrZ98vy/5vWfQwGNoi
tMpeKBrUc24qKxPpt12jqPN544oCQx73ZM3XBi9TWkFcEoYSfj13IT4Qt2kzbliHAgIT4qJ+6PCP
1/IAWf3nHU+3fSqrtNvzhW1fe1Up8KTcKwclXN5KM5Gskug9h6vWt+Xt3tTfvbYuV4dtQrHJkOwj
Fmbd9vACEEhHZzP8Lj0H3FmcVbgrVHSXe84gOvgqWY05sGG+5Vp9GdqXot5Zkedi0cYUZs8Fm2gG
5zp92mh3i1S40rqLXTVTT7u+R+sh5UUmyj7MFt54ncBQ6/d8tgSoA9hKJba8nyT/WI9keyvGMfCb
iy5Y2PGEtTRItlyXnTqpDfWoKZv8auaEixYGtWKdJv2SD4z8j5KhPnYV8dMiFS56JZsaGF1vUTfR
LvVhXFVxD25R3tgoLjvZCzPGZa9woomoLiebE9HEd7ZQkTqmVRifVcPrbzymw5ONJUiCdJo8f5Gr
gVUk0Wog6DbntsRi0w+o9Q43r4wJKKDn0wjJjKpno5xzsArzYxERcsdRKOx3sHW5q4itShRQGc3p
QGAzWcXxPcEbtWfrzjayGrIB3xBj3mj2oKYPwOO9wCvhgldjlNJp79iYj03xI6x+VbDF84ssl7pi
rY2XAjezXPP9Dt5pQzat4S+vxdiFroJlR7UJnUZQta/ixpoM8FV1o9+XCfHSxHcW4k0PNUeJ3pin
ZhjuuNmmE4CP6CGCufeTXgr6LZbLrar1Kytn7KzLaiG4FJf4IdGekIy36fLOjmP91WuYXBBKpZOx
+xQNqMmZ90fw7UsGOys/WEm4JNQmOok6rHbI4RL+cy3CnKNe2q/jTrBGuiFjF7M+R7XMZx7Yr1Ua
eG5WLgg1NUu6EI0pr8exy2sqzPGy7PiFqitq1PEgKoJgGfK0Q60aD8MstZWfXIVwOShdl/NgUfiU
Yy2rX8U7UBIVGD9Tc2itPV8ho7EJrJxWCMbVew1F7hmFEHZ65/dF6fPGAct1ewrf9Nw0010QtiqD
eaVf7ZlwKaoYV30xLqLPbR0HD2OdtvebGj1j1IWoooDIQtCqz7WmH1CEcGit/fb3UbmSmREuNmVR
5oRP2fd5REfxUNj4oV8XbB3doYi6twHhpyGNvwi5lk9qkvUrpgE/bba99Y5wZZd3waqttEj5rLbP
E6I2g5IWxe7HPqHfdVnaM1xZJclWFa3fqr6s/aaCC1zBnBrmbklqck3G8dx1gzlpzYaPfx/SKyuq
qxI3Y9yaBEfdPATFfVyC6R+jPO8ALnEVrnNNRjWZfNSfLRIcWTfq9ca2c63fl///7aoYd5z2qWZd
DvPP40AmVEbcyvtca9oJ7M3aDXoWDYZkTT7cEfzjN9ROTA8mTrZarWgXBT9wmG8yFjC/YlXhklYm
GoOUC2tyLHP9XQy10lNEWHHw67qz7za8K/47nOdzXJDMyDYbUGPq17hLWjXQWJtVQLp8PTQ6jLNx
056bl8tZgVWYcD6JunwoQ30W/bCcaedXZytcyKql/VgmFW/zsSKP+zJ9au0tpeYrU9BFrCCn3dZF
vOu8FslXlKHJrF+r917f0iWsGtEWoEG2LmcJ/bgE9lxznMH92naisgPVGlZ4l8sDJmqVtaaWZwgJ
VH5LoSucldqZhYoKlSd27g+VqreDDTfPbdHFq8qk2wpNU52ztPgWVMWezdPoF/uuvSCtaVmVSaQw
V0Zy2qNgPDak8kviMCc6u2JiKHq8jPoQPuCK8nkoo/u/f9DLlemF070LV1URq2rCN5Wj0kH82yUB
P/Id7wQjbFJvVGRfmesuYQV9ny0qig4rOQs+wswCgrNp4Hdf+0NAK45obcWucmaX5BjEgwQiqv0k
BYVLWYWtmIkkUueJXrZD3PZPO0zZb4TStZF3LrF8KoXVQWdySDmM7yZG12NcJP0rVYDa9/u4TrRe
nNdRU1h1Od0RTvs41QfRd+WpsuHuhSyKKHq+TRu57Gsy1Ygp0eUwTX6Yd3Ej43Jt3tDnTZdduOOG
3LS5pW2Vwxy0ONU2sjfG5lrr5HnrdTNZU9jR5C3EiBtTpFnA189+4+7Ea1JF0BAKujYvw3Z/lCtP
zsbY4gjf51uPIldu5S53tUIEJFx40eYkMOGHYF1VlUXNOr6q6gS8cVCL01ZScWOVuDJY7kv4WJtx
6CEol296eyOq/427H34p3FdwqDIIKa1p82Hnn9Ogexc1txTkr3TaVf8KB0nBpiVdPsajOk3Dee+p
n6I7/Cyfz55AwWQXeWmcO7ouztp6eSKk8LxguYDXVIVLn65Rm09dCQWIYGky2Qd+qQSX8UrgPEQ0
pGByTn5tCWjDpRKeyWOX8WqGxYx0rUzebAXSWyltHsd54Td6LjC2L2xV1FlqJhpHYxX0Kp+AwCRP
jPKyPoCaXGGxEHP5U3Hjp5EBlZnnn3cAqLZsRiuI4Ib38bR8MIufeZtwhcDWMaFN1K06b9rmG7Jp
/5oAEkBe647LfHUrAGnT4RBSpqXqD0rU28dmlCiPrKGK6Xead9mvdlZNQQjOaHZcl0OidnjcFbeU
ka7ErAt/4SSCMpiNqpxELD0QMbcnkwzixvhcWTRdNTBWBTxtpxH7edr3r9a10LDY7eBphdf4ejkQ
Gpv7rVXkBmdyZYd35cH42IXr3i8ab2+kg+nBSoHJoYiRqOrn3z/4teFyzhBMcqJQo4otMmiyhMK7
gnLpp0uAOrXnQdCNxQjnYTS+doydWzLf96K+pRNzbWycYNbrmNopNAgDqLmc0rL/0bKpemooVTc+
9rWxcWK4TWNY1IykzRVdD2MB9wFm249+4+4cHqZ03aqgHVW+CPmzDMynMehvHKiuzFFXlGqGRc8u
t7XNe75O7wUwy396VHvKrGn4kHVVr+EbmvixxMLFuZZ2KQY8nOMz8IrcC9tXx7Rgpd9S4dJcS6J3
gYQ7lop6/FnR8YFAJdrv/OYyXIuwtdk3o5CxLvXRltEb0Uz65PV9XXTKaoWqOfjG5SqmyTEVJj41
UFu5sZFdmZkuMTVXMCSh6axybuvXEe4sWTpM3/x67sz6uWSkBMSi8s6Kx24UZSbh7O75PZ1pX+k9
jLvCNPnKklc2XJ/aaX7n12/nyDxvc42jCalz3ZeQNOs7m5Fx8rpJcBeQCmjK5iZe6xyWPu0BtE9w
kGT3uoJyF31COs5O806qfNDF5wb3xF1NN5p+eS3gLvkUTEVlRpQn5jAoD5GNrkzxyMwwPa1hR97K
ICBw41bNjQK3l6clTy/nrt8yrmmcCl1sc5V3yZw+wDdSHpDPLG7E68sLPncBmnKUSvBmr/J5Krqv
6zYNd5KS7WmC7+SNpfPaD7j8/28/gBf1Jis7VbmuCpTnjPV+UD1hR58Zyl2SZipUAmVbidb59rh0
tjzZXoz3fo07YbuNqzVjKyRqOpY3hs8Pxbj7mf1wV7qICDsVTEUyr0E8HpQUURbAQ9lrTeCpE7gN
Kmf1Em8yX9P536aEhWhcfvAaFBejiWc1xxTkH9hu/qkYh9dtpP/1a/ry/vPbVCmYNFNSKTS9Jg+z
6v6hKvju1/QlmH9rGqbSxTLKXubVPEKfh+24wgk/PI//gedFtjdFFwTnWI3HtR0fF2L+8eu3c5ak
wRoih4amC0I/0V2YrA5giebXuBOaPfbqRdSVzIMgjk4WQDIkFyo/rIj/gUQFy9xVNA3OPNRvK2bz
Yk68TgLc5aGkRnWYtDQ4J5WJ30xbF7+Rc+G16YElfz5V6LzKdjKlzOcuWt4kJVtPfZowr7wrxCae
t74F8Uq2jkvwUORSfV5BJzYk3/7+Qa9sTS4OVVaInzZC16u5CsosDVj/hkPHWUPun073M160jyQN
bt1sX36X5S4JBfRySci8BuemDyp+sEFXHTsppl+JmsQdkm36bjN9cNgZL/2WZBeQIgFs66q4Cs7b
Pne/giSYjrhQFF7Vh9wFpIhdiLTjjB9EzLexlG9jiJz9/dNc2QYdR8D/K4uOt5AOxl4ifkFevztW
lNMbm+C17+DEMYtGHEV0IHOdQIipFcbc7WRqnpTCa5CK0jlrUdb/hLdavwQzd7EpUcypnqYxOGuL
WZzUsOxsjF9RLyC95yFSsnTB7EVujVhzgkTnWzPIG2e3a1/Bie0inaIaHGJ6npftU7vWr/d68zvn
uJBUuaxVoFGykLNiizOzbv9MBfebPC4iFa4bpOU09lwWbk9RLH616eCHM3IXkKLUjpWA+tR51uOj
2oo2o4SEfjuMKxU1M2ghc7kW56ZpH9XIvmyoX/UKKJeQGss4mhYZBWcwkz+IWc09JZOfUgh3ASnY
ybX9sNv0PIXtr5KAFx6QT/M7nLmAFFOY27QYsAUYyDIkavkah7PfWzD/g49KTV8Nq07PW719gdHM
u8WsfsczV3iNTVNV2JAX52qHTOgeLd+2gcsbSy+/RPefiWTu4lGq50xIbCRniO3ofCPxdLdMyfxa
1nM4P1W4RNz3KJnPYLBb3MeSB2+xxOnHDdaU8IYc5vVfkk7yLSUwMcogaMQOk53SJDNLM/1gKIP5
GHdR870WO5MZLRvxbq51LDPdCuRxZBrNvyrwgf9GIQPbFPSNAum40pOSiTpMSTh/KxOz3+GBAUXB
a9u+KUsSzJmtpxXGrDgIZyZIpzkrMWXyTrAdptmUHoRMNPSUVLhmrCzxOL8O8SuAF/UXmwQl5DmT
hd/RdW/Osg3UfQAx3UexrgZdWlM/aI67cJhhJXwhogiW0M1YZXs94infz9mRu3DYxkdw+kNanDlM
XLpVdNlMsYj8Pchffl3gLvllYl0286XjBjXvvwZc9h5hS/qzilv5WtJuevj7n7myLbiw12jNwHsm
ijPpw/siUR9WHOlv/IRrbTsX+EooyN8sQ3IuQrzrBGo7cdb7mcZwl/VSbSJ2IBPFWczRuSr4J+gT
+h1UXT/QYkF+RqVjclYkKbIo+BAQcqv07krawXVKTLq4CxE86bloUAI/RZu8b8eZHPS4+xkcw/Dz
+SFCtMs4tz1c0Ccx6kywLa/hf+v5TZ1jxLoDzm0CkZyRlHkke00O3UJqv+3BFdiiCzjouNmT88SX
7Xixvjr0Tdf7XZ1c7Et21RSU0Gs/92Pxo+rIdzi9vv97FF25fbjYF98nCFSFU3EuF9YeK0mXUxzB
X7tOYN2T6mB/3CGef+OPXQkrFwNTSMtYqKUXZ2tqiiScfsvb2CsVjH3n+dxBcTkbygqrzjal46FP
7UmusR8yyF0QbOFsTDQf0fEiVHcmNK/lWPip7XFXaQulKRRGzPi6i04YpAiS+sRFmxz//oGvjXn0
fFx4awVUA3AqGkdRHALS11m6U+MXVC4INpoYto8xT8/M4NkPHiBLtrP6k1/XnYiVNaku9tfpWegZ
Nizhj4oVfguly4HNpR2arcWoQM34Iekfurj3u624GJiRcI8LdpKeYfSUo8QWgh58eOc1IC7/FQeD
ntl66bVAgXVYNIc4CfxKALgLgCUN2XVf7+m5g+9MaQKbMXga+M0Tl//CtJNRoVl6tl36WrfzcCzD
uvKb4q7OVrVFIzQFZHy2lb7XdbQc6qT0DH1XZmtM6lI1lRTnylavorZ4TKznsd8lvmxZiU7wUpyj
VQ6ZJus9HdKvflOFPg97Q0oCZ4NanJvx88T0m6Zb/BZxV2GrhY52GNeVOKsK0Z5S8Rgy/dav106i
rcXKRJLNwBxxCs7B8jVq9g9eLbuUly1Iq0NyGetAhGcS1MGDHZBu82v9kuT5LVOtWniXDVsrzsjl
cQgDrPbQJOTGQfc/HuSFW5aLSM2tsrB6APoGsWKE+6bn8GBrIR9h44LjO09/pEFcZlti+auQt+Ib
Yrl92EasPWXRR1Umm3A9iWjieGYMUFwgsaG9sYaWBG/UqjhsdU/8FlYXDIng3iHWVPGzJdllUo93
XiPsEiBCzh2vFdoNhVihY9KFma5vXGOvbJEuJVbQERc8GsWIw+YVai2jjMaxn3s5dymx1eiUl2QT
Z6Q7vouw/TIjGr3GxIXENKzKBaEpP286XI9VOKx3Ed9vJSivjYpzcGjKuhuJlPzcL+wDb0ydAfrx
ywO5VJhNCcx6BOXnqk0POF9+T+3ul/BwqbBghoU2Dxg/p7g8Q4ZmQbamSTw3SZcLS1OJk9kIUQvI
6f1cEmi6scjP65e7ONiuGuiNL4D8KmYCCOb0HVQjblIeVwrCuAuEKRoNnVowWy4QUrZcjChiAdui
jGB/O2iZRG9lQYePYQHD1EMxpUOVwdcqvdfbtB7I1G9+0/YP/a2xX8IgLejFKO51sJszKqu8Kvq5
C1pVFdILwzaz81hG59Z0Z1JIz6adcEiqbRbaJNE5XMC6BTB8jqb6Fk53Jdb++2a/7R9Y06pw1hE9
m2o+RkLdk305eC0SxDlET4abEXAkPeMh9VTx8lVp+Y2mr2QE/mCZWYUHhRQjLTqjYZO6/YpG3h/3
hiq/i6/LNPe00mpiAT3jIP24k/HJO9pcOqyr1zqESBY9Ty3GRITvjEr9poqLghEcBFK7bOQcJcWc
xUH1iuzSb3lzQbCQV8YYQjYsb319TMs5zqBgo/1e6lwULIgMRTlSGZ6NpT+2oce7SHWj41cmiwuC
0TlmWzzv+7kq0+2VaS+TfFrqbEmZ5ynMpcG4sns5G7qfO9G3WVoUX0yd3rpHX8lquvJZwzDoSib9
jtczs3zUTNbv1NqXX/j/c3YmTXLiWhT+RUQISUxbcqiqJO2y23NvCLfdDQIkgUBMv/6dfCtbXdUZ
oU0vHF0UJTRc3fvdc1ZRPfKhMZ63Ate2cEfykWfRtqIYkH1AfyVY0ckv0HENC0sqwUMu0XJN5257
DCqtD4lN/PpAuMuGkQxFjFDj6RlLjlM6DudOEO41M7nLhk3JtrfVPGJUrFzyYMqeB6Tz7oTvL89N
7tJhe2dbs+MSeRXYbA4yVN3jKNLqYa5bemevfHmH5y4Sht59m6UKnc+VBssCYa+D0fTe7fq197/9
+y/HR0CCjvYbWa7JlsB1O+zlFaoq4nkuee8Vf3NXWams2wFcxLhcWT0Mj2MAGesGmeyjzyHFXSIM
4jIaEtkYHQYcIe8o/cYS6xVrcldeaeh0A6uvbkXTSgNRgyzJDWyb7syc1z6rc7o21A4Gtj3rlUR6
PjM44DwQib5lv2Fxr8MkC9O+TedrnKqjEeZ5UeOd7fiVF3eJsHlgWdlLO19VsL1Luzo90MqOfpPd
FWNEum6ceE/MtZuCo1U/4AvjVVTnrmQb5VE8d/s6XnkWwu1T6dMyt34FZO4iYfPAp5VugbnyQFcH
XqXvg6b2s7rlrgfnkHCZNkSP1zr71BJpce1pfcf79pF/Xf/ZTNDAgGdbrr+JavwD3a1+K9MFwrq2
b4eubkZwHYHIIec5sKnzWzwuEVZLhvRXVI24YYKOqCk5BPGQ+h0YLhG2rUpWZr69eD3vh16Xl3hi
9OS1MF0gbG01dEHg6nOFydibliTft6z54PVoFwfbB8ilrmi3u5aQd8kbNr0Tmd/5z132yw4Wx2gq
zdVK8nc5xx9Jt3ghz9xlvJA5Nu0y4dHl2L0ttwcyjV7XRe7yXTYq6z6DTfS1Dm117HoRHuDZcK9Y
/co+6CJeHUyVhx5WqtcRVbA3TIXx+ZbC99sIXREsJOl0F1VBf92y9SNV4Zu6bz/6zRP2+5rnpIHF
hq76a7zF+7mT5GewJ37NLNylufa9H9oGXYDXqVr/ogBT7HQ32HptxJ0jMymzTO2b0Nc1Wd7Epj9s
y+qV9OYuztVEdQvd/VVdLSwOiyzO5icSSj8BSO4CXT14D8vBLF0R2ooDug+PfIVRn9fndIku1gkR
UiTqrwrKyKeea3tK0iH0yqtzF+kqlw4ODSsdrtuWPUXRlc3xnRDl5foxd4kuNXPaoIahrlnZBtNp
mDXInpFY/SOBse37cK7Tx2Tp9t5vRbmQV9JmcVKHE8aJx+RUJjY7tKP57vcRblP2l3OURhI6vnHS
XRMT/BhUIvN0KKXfmeFCXiX6RsM9yOS1MvpTCINikYV+wZwLecUV2QcxaXkNEsse7Rgdu3LP/CJ/
l/GKNpHRcprkdYzAJE8BmoRTgoyh35A7IS72x7TXtpHXSJL+qGeD7kvI8/s93eWc5rWvJTS11XWv
ku9Sb9fSQi3wv9/8/93S/y7LcJdzAn+UZmhCVVeMjn2My75W+aDMdrRcyrdQ9hLnaAj3d2ZJ7Jup
GbeTDHX4FKmgwd6XTPADE5083jbDLF94V44HSDEORdnYOTxFBtQXHeSG0YYa9aHjCAd0U81v4Djr
h/vDNO33CU8sDJsGgdXLtuTnzMOHwW5euQbE5b8/uqZJs4Vwb7uOQ5nrHuaakeV+aXjuIlSS7+sQ
NsgjdbSEA9fwXLae/uTcZagES2eGvWwrZi0fO/jg/lMvuv7535PmlcPPhaiyvV1mGzZ7EYj5pxyz
40IzPxaDu/SU5eWALHW7FzVhkJ0KR2haoTvJz3KSuyIQem3TNRVlXABCeAuOcskb3Xz2GxYnJiB6
BYC9yb2AQP1wWNF1+TAm3E8WjrtwVryUQZqV01YkdqVFyWWTQ9HDegEf3IWzkERO015GUbFatT+F
rBGHTuybX1zg8llNVqJoXbVJEUTzxwRJnbzOysBve3R5rATmRH0dVTGkTliUL4gk86aK/HTnuEtk
TRIVySG2WwGefDgvY92el9LPt5W7RJaJILI2JiErlij5Vilx5mPv1xDNXSCrIRZbedSyQkOmdcs+
qVL7naWuKhfKAGkcq5QWLMPaT2rDDkgr+12UXBZrZiMCDBgGFkFji9LCY5vAieXOaffKxuWqcjUq
LhWu67RA5+x2HLOEHxvmmaJzaaw0TTJdDyMt9iE0h1Ujw1BCFNfv1V0iK1Xo4w7nci00r7uvkqbL
+FjvpCZ+mQYXzwjQDwaNjY4VSY3etlTkkrR+IDJ30YQ60QHuAjuGPe5NHi5QQrwJaXrtui6aAAO4
Lt5UvxZkmddc12NyNDig/DYXF1ZbZwqnB1hyFW1YiRySmZcuvUetvjIbXVatWmApsncBNnMt+nzp
x8eBzJ+8RsVF1bJ54wxa8bQYWM3PKkATwJwh6eD3dCdVny6shXbetBbNtNFDS6enMhj9KGTusmpK
7PFuq4QW8aHbWJ/HlfGciC6rJi1Lor3MaFGt/BF6WbDLlPfKL699Tfp7qJhtQ5K2QxwXnc0+LlN5
RkvfPeG2157tRBaz7JO2UktShDV7h47iD9GW+B38rhlkz1RnGpWthQmqrjqYht4k/qMNfhxec8Vl
1uJwC0OTcKwgyHKikP+lsd0Xv0ffhuuXmy7pVBWLEgcR0jEwJ5l0DDfLWPhddV19KShxAlmDQ1wR
UVyCKpSN3ol1tY9+7+5Ml6anjCmNSE4HZsyTPj1DnPkPv2c706XqoJYejJYWdp2LcFoet3333G2d
m+6wR/GWbTMtICi6ngNuUcJMF+KZyHTpoWxaAcGGGPN+A+ChS9Z8TBMW+I25Cw8NewYR71itRTcl
7Jwi5D21cu38VpILDYajkJAXGrZiqkOeo86+5Iqgl8vrm7roICQVG5jBirWQ8dIA9aDmUaE44Jcz
cmmmiSdTt9SaFYTUb+0yX7Y58X1zZ5Vmhmi6xcFSRDPJLlm9zY9xuHK/lH3Ift8D5AyHIvjNLUWz
w6VrauvuU8JNdPQbdWeVhhnvUQVvGA6M9BiX5ARXMK9WD+4iTeOSCC5GuRVNHw95gLzOAeZHfrbq
3KWacGuJh3HDi2dmoE9ZuslTCaUIv4XkEk1siLKm4hh0ErXiKRTWFKXc70kS3qKIF1JSLtSUzEvN
OtzgsAlU0zkkCfvZZbH8wDZr7vwBt/zNS78i+X3WkMl0ASTFw8IkKn2uUmGOXWzi0yrTAGcI84Nb
uQs6ZQPMyoclCYtE1994MrwrS+YX4bmUUxfMwTgoHgKFa8kzS5nKqymO/RJfLug0U45rnbg9fUne
kyyQuTXkL69F5RJORkQ9BK6WtYBraftJdvXyvCQMOuP//fj0lW/rrNlksyQBC70UMui3D30IU5sc
xs79qWtpcNyZNO+EqdD/IOta3kn93ObNv+cTc+ud9YqjCsJdttBdGD1sAa6uIgjOBJDbFzj6bu+m
cEAm9L//wFeiQZet2iamt9ZwbKjR/Ad6AL4nmfA7w1y2aojrJeoVThm1pAerx7+qfvc7B5hLVjVw
BR/gmjQjbdDVh7mfUTtI/XxFmEtWRUlHIOM/zAVtY/sE67f5hLvm4BXDMhetCjnvLTRk5mIyEJ24
FaJgyea3kJkLVbEuQZoAvE3RRZrlaYj/VOudefnyVGGuylZEy34NhhAvHi7Bcb2RLCaRflpPzMWp
GpKABiOY9bKCDs4SzLkly/reZ5Yzl6YyK2w3OtgnF7jANo8iCcrcbkN6p+L38gEAjfTfD4B17NDk
0ndLMUNT7eNEoTaXdw3quOFUQ8tuajyljpgrtxVMwVaiE3IpxE6/TdGUlzPy2n5j5ETjI2i5Vql4
LmYxRjlUUVpwtMNXr4e7cFWvow7U7zLjCKgUDHCzN6tdvbJ8zGWrZqwl2S6DLbJk7U5wN9FIUSY/
/V7cOdyl1QAJZrsUpuLjw9ivKTQ0YBXj9/TbjPrl0glDgiVO2LAUQ1XFB7LPMidpZDyffouJfnm6
LmGcjkLcXOxisHk7QvtdZvqehPrtKS8cU64lph1tpjso5BdI4PIzwY58rbhOH7e4bL1OEIQdv/8B
YKPrZa6qsVgC9hbNAP8sYezn6Mlc1EqFVRMPLaY77ZvpFFmy5VEU+5VZmctaTTKbyqkspyLgm35L
ezU/tlOU3Ik4X9mJXdgqy2qCQ2pfis30Ol9p9qER0QevKekSUbcDOy6nZi4WTp4a+edc+XW5MBeI
SnlL44jQpdDLpg/btNN8Z1b7bV8uFAXRSibDBWPCSDefyDaJI4+Yn0g9Mnu/z8SwnWkwZNh4Cd2a
QtkaYvgwDvJ899t3/mWhLpaFyTi3eDrUx89iH81hSEev6zhzRa6yNmvXgIi5GNLwE0Qm3yY78ZuH
LhSFKW5V22DMNZXq1KjynSLBdvabiE7iiSsBZSvCpkKgif5QEaMOg7rz7Ff2LheLkpFtQW1ktoC1
4XqQveke1mlsj2Jp/HJyzGWjIGpQi2oSU9GwlJxHZF0fRBf5he3Ivv8+Y1SlyDrs6VSk4FquQbB/
CWel7yDFr4yOy0btM8OVNiFrgYxo2z5C5q9735KheRorGt/7Ja/sYS4mlVitYAcdTgVtpkcV8i9b
UvtFey4RZTfJu5vBR6FDw/LJBCZvyXbn4bcRfuHYc2WvBMSbCbyDsT+KCP31Zs5Oy2rh2gqa+UM4
UXWgfUUOQ4l2X6+F4GJS6MiiUKOe58L0hh5sTLoTqXY/qQDmklJ0ibYQUiGmaMR4XaP0HWvUnXTa
a/PIWcGCdz0lE9LGsaL8KVgGoO+W9scBQkJ3IoTXfoUTtJIUsEGXoGCX1nT9W5OsOS0Wqy43KrsX
Rr1yH3eRqRRyWJpOuMdmQ2N/2KYmJzsyfWzEFj5V8cgeo410X70+tlveDCy+cbdXbbHt+qdqhuYU
E1y0vB7u8lkZgQZravq5kCz9UvWLyE2Fnla/hzuRcg2KNSBrNKJKGP2NvvELmob+8Xu0EybrhiON
N92OMPA8Omdq7v4axj70M0VhLjzVxqIO+yxZCtrR7rkqa7h+ztqr24a59JRqehHZchyLdM2XXYmf
pivJD7+BcQLkBF4cs7SZQXpKf5FUvDc63T2/J/39iGGwCgAZsOnCim3Mxyp6Glp6JyP4yibqGg7W
063ZdIh0UZXhdGB1QYkS+dy3Yd5Gy7NIyv0cdX4VT+bSTqWKkVqGeFwBSk4cWFhHeZx24tHrG7i0
U0YyCQ3pzRaWVfpPJETI4xxCEdvv6bcR/CU0ZFs261DhK4xwAX8ut7Z8COe1vrMh3BbQC4eZizut
hNs5yEJbTHxjOtdLyg4JHGQqgBU4yWRCA7/Z5KJPPBpTqA2SsZhvQoMazlI5LTd1+O9ReuUYcNmn
OJbB3OrdFCTeyg9CwUKg61V4nlJIgNz5HdkrY+UE6YEOlN3TaimytQsPW4KGqI2q4M1CbXNss7o6
a2Se83QJKeQdcWv1HDlnjcP4nUxtPIaXaC370w7P7FOw+vERzCWkzDzTYd3n8BJUNcvLPQLP7NlJ
wlxCauk4SosRHt7Vncoh76ej1O9EcPmo2LC4ZyEencXQPUknJfMJeNd/z6ZXQlMXj1LbPs86oXOR
7QtCCQah5mJok/VOse6VyepiQJsQcZVwYM3dXNsyH0ZdXyuVsEKuKbsTpb72JziHcRvQnqwS+fE1
Fv+gVnQQE9Qt/nt4/l9VfGHXcHmgWhp4elejKYC81hkGHhTzdqsd1HAbPaFLsH8sq9Y8LVsjD1PV
yzOZZXliWsq///sVXvvzbkP7y66YtJ20C75SEUmopKbp97gcvvs92lnmLV3XSW3jXAThCi+nP5rE
T7WZucBQM+wwTeQTohjZvoPQB5v9aEHG6O/DsURAJlWGgkUUBe+R+/zOKz8zOvYvbStVl+ipMlgL
RPwTJ+hFHtP2L7+hdoJ3NZfwdN724eau/n1c39Ng8lzCLijUdYuyU1qHF5lJBHTricnszu34lbnn
Ut9lyNZObRW2HgmsIemXA1/UF68RccHJNhv3mpd4dmUF+MNRoQEi9mNKmAs3ouGjYaEWbWGV+sZk
VAhG/IA15govMUuCvkwycqnt9iHjwafEtndixVdiFBedEjpelJoCcqnYYB+DHZED7/v0rbQkOkLR
aP/oN/bOIkLZTOk9KckFqpl52ZZvoW79ye/RzkV4ROq9gRtleCkz9XcziqOFteyd3fi16egsoiZY
tyheUnJBD8zfJEm+bqa8p6LwyrNdgioo+7hSFYakUv3bQdLoCE/c+OQ1KC5AheWJeUjx4oPs34l0
gI1mNvrJByF9+vuOaOAJ3AxlRC7ZYp4rZh/t5qdCzVx4CvJwmUxbPDpdxSFl0fcqJvc6qF4bcOdc
04bPPR85XpuhNJzpHwGuSX4TxVWCalmfViJl5BKn7UfV9Z9Tre5ENK+9thOiioVCAcrgtdkePs0i
ezBj5Hf/cXWgDPy0EjHcRqT+rs12SVV8J3X02ks7i5JIRecuxHhQ3Z7S6bBKcfab2c6SZGUTDIh8
bztJ+5m0e771fj1kzIWl6AbFUCMwHKapnlXX5oJ1fvdYl5SqNltHMACTxUjmPk/luh/3erxnsvLK
aLsKUDu62BfbNhQujNXHOtign7ZvnpdLl4yqa7owYgS9ZLb81szZt7Rd/U5kl4yy6bCsbL6tmqF8
qxZxiBXxm9ouFiV1nY3zgmlSWtznpkpAMaxMjl5z0OWiuqxqtwpNx4URvXiEej872obduwu/9jWd
s7ID8k4CGWLBZ/bb3JnT2ls/0STmEklpuotGt3sL2pClOZP8r35Z/WI3F0lqBI3LoJIhkNQgn2b7
sC/S69HUJZJUs5YinYOmoPBD4k2+jt98viR1aaSEapmVKx6Mpg5ssPogbeoVl1AXRYIFmIQrvN0v
czSzvInNik5JqI/4vfgtoPvlkrYGtC2h6dgUs23ehE33Y4gHP4gKip6/P3vie5uIslEFFhAAKgKU
luWQB5s8v+Zt4v/y7vC5mJeWjF0xt/X+GFdMHuPZM6VDXRxprdoxi8ZWF03T/2lY/8Mki5+oP3Vh
pC4oZSdXtV9gRRLnG51JTgX3itmoyx/tg55pk8j9Ill/5LL8xFh9L63w8p5CXbO/IZXEAO1WRcDa
b+WOtvdRRn7XWOryR2RMU621pRc7rWt3iEyTQG6/mf28panLIJWzwGYVmq4og+jPAHobDWn8Inzq
KjytXUBMWCUKleQSmo/9uJ6ZyO61095WzL+TOdSVeFpGMkLILNPF1vf6+9Jy8ofRVnyo5ow9eG0E
rtBTCo1Qnu5MFfuy/dk18g0VxIv9oi6EZOhAyhBtxkWmpXjD+4Q8tdFg70z3/6vvvjQ4TmCbTFGz
rkunCih7y2OyyuHMNN/OVbeFBxrx+VANmpR5KKbp0x6n+8OCOfx9CZbpK8oC1VeK8708wte8fGjn
Ov6+GqQ44tDU6gEaldMBDjpheaIkMsdKjPF5HyPlFQFQF3BitYUmIMb9guLTEYZ9bW7WlnpdJqjL
N21MbBFfoJ2a2j1vZP/QTvf6Af+ftXpp0J3wudk5DCtCrQsRYAs+CNDQRygz2uSxASbTHya4w0QH
0gxQf4Pr1yOQ16A/BEG5Huas4qex5cgKRlMTHGmXhk2Olo7xI+tCUpTVLB7qaibHFrImDwk6yb/a
IU3eokkdjeQiy8yxDDd8mPAW1SjktD8vtqzPULE2bwxFeVmKcX2CWqEuymG4V794Ze9zoatyFG0z
jBjOWP40S1YQ62cgQ12YPIFHilX9qBGWcPJ+mKc1p1OWeNU20cHy+zEZTyAWmz4KLyOj+/aujNdu
bfIJxu6Z160kdI/KTreZNd1GLkrMky1MVmXZpW8q+tlnbwrd47JlKHyxLWKXJDop0w8ZCkfDUt4Z
n5c319A9L6HIxxkESnbk85ZxemJBW0KAPkOsQnv0Rnqt9PBfJ2dnIQUfVewyp1x/jo1av5QsNV5b
bOgenUlo6DTGcOyz6ziZYxAAdF4J/Mbu1NVenvuhe3T2Tc2krvR2aU1gx9yOa1rnJuhbvxnkHp+w
ZmAQdzL0sqdmzesbaH6GgYWZvW77oXuAwk5gqfhS00s3hskBfW8qyYNNB6nXVhu6p2fdGsOUStcL
2QPxbUBF6prNVXbniHtt9J0VHMjEkHFEopxJCQMoOSTmOIlm8zsoQhfhJVtS9nww62XKaCdyDsvb
o6iTzQ/7DN1TrkqCad9CQy6hbEZUrOWIg65upN8lJnQPOpiSpuUyYAV3hEcnKN3DAGar98WrThe6
JO+ocJEOpV4uWduG7+jS6vKo4Sef+i2uf23/3WxqS+ftEnWl/a6g9/i4I3f5h9fm6R5bkI3omR3r
5TJWZClqLfDeaSonP1+40CWGKQT6wdxidKJ9zDSYupD8Abpu/dvv9Z0LajcwbrZ0Wy+dXLojaZO6
hesfM35Yb+hCw3MUT8jmsuVSghv4gMuG3U5t20bSa9+HA8fvp6+Y5nnKKkQNsG57Gy9fW882IurC
1Blcw5CdQ29wGVdHSA98S4PIr3WLuqOiW1g5l1HQFsNqPmR1CVfL0mszo664ZJsEtEMLf130zdLm
U2qaB3jn+UnVUBeklnRNVN/1XbEHA3uzJnqFfJmn5xl1WWpAwlFW1pko4iZ5GxMC0LPzyyAlTqa7
JCuTHaQwC3Ql/FUG5tMe8jsBzsvHB3VB6n6G+XoghCgw9O+SAPXERK5+hvTURahlIzSHi6AoKmQE
800CTumrxiv9T12CGn1gYRLIJbjwJviznVBvQZeq36lHXYK6mmSwVfsUXNgmvtBKF7zz48qpy02L
ruZtpZFIn8zYvFmVeBoki9/57Ihox/h9RxmDrYvrdK7RcDO+RYw3583Y+4FM1CWnbblGPOF9VSha
r0fbKxgWVbtfstGFpJmqeAX3ULBGoShPUCDYEAsor0w9dRlpxeAHG6AWWsguWE+almmOXuwPfmPu
rM596tN9xSq6oGY0PUXpvh+loX6AF3U9czedLp2tw/Qy7Xx4I4FFPBKZ+cHj1EWjZb3B5wEmnxfD
1/mgm4jltp4Dr8iauriy0iZsF8gzX8Ywaw9juB/Xofaj6qkr9LhVCcL1eEsvgdZp3vDkz6ifJq+w
i7pSj6OBml4ImYeLCFj9tgzYn0E8DX6z0aWV0ynshhSB9SWumw+lZsupi/Z7vc+3lf5C8sWlldO6
MzB+KOMLJA34OeGsvoBfHo66Z34XJuoqPg59GLRrTeLLtNrwGA50+5itJrtzof8/cvLSX+DUpti+
D4zUXXIxyUiTPznCyg9Ll5G83kV4mWDidYgZJFvnoWzfcWVgjjiG24et5vP7CTbvPyfYMXVnHkFb
u+w6do6acfkjoSV55kgVnWG5ST6FMmsf5njPDhb+DE9oyFOgJ+EM77UnuLRsVM8hn4c2ukRM9m8h
FcrejDqGkJrX4138Gu4YAFfLOLrwpfw6BPpDiASR36Od5F0YYMrcYplL0IUbrtzDeqji7F6e7JXZ
6bLWKs0gEzus0QXaWBKiC0O8H2hswj9CMSu/wMDVl5xoBF/L1UYoFVTbt9Sm2ynp6nv3yVts/sLs
dIlrTeAsrODqeBEg0v5oh2p9arB5VofBZiM7kN5A6i/m9J469O0u89Lvc0/0drSz3ofosmRpdoSi
xPZQIw11hKCYOCuEKT/ufPfbB37pFzmJBBLu7dQsoDNoZ8P5g+ZpYw69UeEx7Yw8aHiA5BuL9IdK
RoQf4ddM0WAeaosvOBp4BWW3rhdqIv4Utw3/IqK1+ti2W/Ye4PWocz7MDOtREnCT+wL4JoB3CYLa
9ynp6udmCqoH6F8uHzvImT1ZZeoxJ5WKCyTtP+0Nr0661u2DRDur6fKUzeFDtqntYWCB+tQxHVx1
F09LHiWsyXUnxi8VRT7kzuC8MjYM//5LNVFNrerEUO4XZRV0jEO1nhLB7pQqX/vC7n5nZoPKQRtf
GqzqB8gANedIcn2Sren/GMXW3Mmj/V8F6aUv7AQq9TY2g8p6HA1wByBPvVwG2G2BVswXGACeQBir
LxAKGn6gNTE6tbT+O6Qtz0O5dbkAhvAw1lt6Bwp85d7xL5aWD2FboWvnMur95whNuLyUGFqvz+Xi
tMGgobzLkTHkNv5zlXk3Tnf29Ve+lUvTsqBqm7hD8E4CteazEuZAyBLlyc7TgyGZX+KEukJ8bStj
EZYDxadq2SEopweVeHZL0X+x92M1QPg/CS9YS8k/fZKWZwOviL/+e/DTl9eKC99bu0Ec04YcGass
+5yQab2wJpZX3iT6NFaVPi99ul0Sni5+5UmXxzdk3uK5HfilQfHzwjFVj3A0Lv2uVK4wZ1gPSBdO
kl+GjJuLUCrMjQizD/89Wq+tg9tE+2Vn2XTMCKoX7KL2VancaEQk1ZLST//9eMgh3LaRF1a9ayWN
cnPfCRRsL5rEdcUPdQN1dnPQhAWc5hlkxsgf+zLH40+BKnKm8mZvVuj80GYJIOUnUhqVJt9bnAd9
DmNZ1cTvKqA9c3cwY2jn+jClcQpoZtfjFraHIGEd/zz9fwnm0wqI6Z/KDlm15iji2/1tE7dR9QNS
Qi1SU2sF26Yw73fZqLdULN3JbBl9qOBhEpxGonFYrLMVjxIyG+mphqDK16kczAMguitttwZGwGor
0XimInLgso6OEE+GLGtY4wDOJjSgPw5BGl07KPu+DwUp+ZHsol5yW7b1GXYF/1Qi2H+WN4G7zk5N
PpBs+lIma/lWV138TWarfR5qRc51Ak+SZS9l8882bkbn3Rp35bOBeNVXmaYkeKihkdI9J3bE9MhH
RH8Sk1w0Qd6ycHjORGuOoyRNDm00fOOtndOjsZHEXZcNVxGK+qfQQ5+3cfehb3d+zfA3wK6hntYD
KhPlMQ7a5tA2Vr5PzApzZGqG5Nzjc74jEHib32ZduepDGanoGQ4t5XNQJuKxszIMcgsnjkO7Q48f
2eOV9h/QDBXrvJbZ16CBoGqaVDE9Mkk/8UqQHyWn/8Rbq1GnE+ZzlKWVztEMTMQB9HZ7RP9UdJT9
OB4Nn+y5SasRAKYISpRyE8j5mnnsP/djR+HA1dXwGDd1Ru3jUu+UPGfBiha4el6G5bEx5co+Dbof
klOgFX7ebtF6qwJz1R7mJJaPg4jDJ3wAjbdUDVrbnvqlgixbvyD7M+UCxrjN57JKF+h+jm221Sds
m7qZDoHqUnUNU/xozoSeD7upyDshK8IPHfqZz2WlJZzs7cJtcJzGRVdPU9uJ+lmt1pwF5vu12+A/
bFk/wmA26ZOjGgXLI1xK1FF10vTvkzbtyDkah4ScFaqC8bmJ1syUx17uyAnkKGHr/lklgU3fREM5
1J/VMMTkWafhPsV5iciRHFSt2qHFmwxd8IDkId3VQSiAHJeYK9ud6TYu5gz5iop9n6dZ7O+CUsGV
TaBprv+K2kC7wJdTM7oMOQUvMOdtP8/qSinp2HUFFiJ+iL0KxTUUI/5XiTGJ3sNDjgT5ho8RnWsR
qfjMRpOlj4sqTXpQpATenfcEHnaHedyy9E2pkqz6lqAzxZzRZwZVvFTjB4671AEkgZaVT+V7ODBB
TBOtVvFyroeei78hsTmCpMHlbK6ee4aJ+JDaeY4vWvcNPFZ7KZBv6CsLxmyCvfv8rk1tdWpMUAKp
GqphTvIxW5b4S4eOnP7bsMG4+X3KZYSIhaRYntyGPXvcFU/WfxpaBzO0DhYxwE5lDaonJiGEdAzr
pqmfprjup79ZZhr2JiVNO31rTbamj4xFIvhUSd4jgNRjsqbgIRvGD2nyP46ua7lSHYt+EVUiKPBK
OMHZbl93eKHcbVsSIISIEl8/y/M2Mz0dfA5Ie6+4j80bftewPo2OHoQXexqJ4UFzMq9nBB6ztc7M
TIbXnmd+vecxnmuE8puI1y5hYfyJdMuVYtPsFZ5jlFTl57Fbc3d/pHJRl7xtjftFDpGY+5CNs4zL
bXJklQUqMlN25QgAGj6mpv12c1p4Os9tjGSwS+9NkLcjDA/xhakckztcVL4/rj432y7LjlKrq4X4
7Pt0XeNo+zkczC6ncXVjepfgNAq0tto27U2nYWj+uWWMIX+PDTlLimHYm0wWMLJDNNvjrDBXj5+p
fZ7g/LV1kzczvSIuhPa/hybM/Eah5PmkJ0X7c7/j/48KkMM2NbK4hXtuEhRE9kUbd4m9YIwJu6no
sJH+Aru/9sPpyAUKTUKPL+YhYhm0OOh3Xw074yKCay/OtV6uu1334ZOjY5tdEotggkIjNkoW88Sm
qRrnro8/jmmL1rOJER3bFtPEt1AwRaNKzrGOTEmMdeu7TbgnT0M/dENb4KTREimPMXESMBUDjDT3
eUuO4ogtLqicGt38RY7GHr1wF8frzYBcPH/OTM/FXdzFm/jX2iSO/1sQKDicWpYuza80nvbk3vDM
LS9Zi4f0a0uijV8VxFOOFGOUxNnfjCTLdEmPLCK387D5oaDw27lPvm1bUEW6gcn6yRM9xyerYVq6
7xbC/N3uUixHRb9J0b2vy9rkDyLuZ/Xb40XYVJHxfW7+E0E30alt9oSdEh68vNOw70WlS0NMVWWS
LEXwbbRH525aHb3doSHT78COkt7BO7zF7Vw1OsmBsxBcJuQfemiJrvAXma6rvl+OOZRNBipoL5Ih
mQivExbT7k4nMTzy5YE8rO3jMG7u3tuBtsv7cuiIYz0LbfhPWNGp19RCo/m59joNtppExFZ6YjoF
nlQvyxiLO+S3muk5aSMyq4tBGq3YSyQ5LO6yKudTeRnzRodPA7MYrgdN06ypEbuQG12Ino3UF+ww
mjLUEiDzIyuWZIy2u0Q43RRD3mQct23TzIihZ9My0biGKo+JuVLpQG125isUK79njRg7et7RR4Qw
7JBBp/6nXalbQsnWDVI1ExrYsAsRBrmxgg1xJDaYcLU/N72wc3duUsZkXGmWi2i4ATy/ps/Jhuje
vUx9ztx7a4Z1HIu0i5W+seo70rHMdNybo+jFzjs4h7fxYJXYloGrMociiJzbIUKTIbJi05ZeEfEc
uguPhnj7omRk/LwnOhrPCtCTqOjBpr2cuWkxMHk9K6pPseWN7EHKbGyoWbsd4dyzvUt+R40a5tqv
IvtqDz7En9xsaXcZPerSliRLyn7Rw1MSeUoK1sVtdu4xbojbXCbEo0aVCh8u9IjTG4HOiYD7ejfd
qZmijfw3pJ08apZHDW3PMvFddBfmaIv/CZOQS5bFWXsWaIlva/RfzHQr8w0dufdakTi5tz4gqa8E
SpdAywuNz5M0ckBmi9k2B/thGq7ROg213FeExY8r8oU3JPicc4xR0x+IqCAbx48MQcB16vLd5YUa
fM5rkQrojosDpUTDdcdkiVNDt3otcuRPPwsooAdXYKras+EcuiVJXuKDeRmdUk6cvzHM6vY5imcE
yKLBJsG4hlc3RkIWT4dc/ZVR6qaL0PwmhrrnqhLEO+KEze3vfcyRDermo9NVy0MirjSeJ4Ffm4do
LiKgcPpvFxq4H49NReoGkzVLfy0Tbq5HSOxN8tKMB+mu2yLwADKoA0FsLC1dzNlPkcO/RHTZsV7w
/fnu+WAUbeOz0R8gnXAZts1xkSg3/uJ8VhDu7NuwjU8pWjHWOz6q0D6mMAXTx+AB7v4IKUwwF7gE
jFbF1iuKcog+DeGEQqTZfuZxHNFTLxcifmcrX/cfdIXN6kcjzdT8a/FvxbzTcX6oP83CI0Zg1zkU
ezxM3loEF/T9QvCTETYUivQa1sY5C3h/p3nzcQnEVofCkozLqwC+fWq9hd4Y6YmjPifdxmecFb5r
Hxu2yggTZU/QMQ1Roc4NBJv1JkQyvVJG0LBcEm2m6MdqnR73GsREQ8dL37f9OecCV/XCG5GrcsqH
KMVwdlD+0SAANXUl28adPLBtp/qa+IPaIkHLxPkwWfuDt0aOGPU59riTbW2mRbGTlZj7TEzDqIqu
FcY9JE3X27hYWVgZ7udoSmZ8cZFsj3vkhavVlu0YQoH/PYK0uadqfZ5xQeD4g42lgfxJznqo0jD5
8YM2IXpmR4bt3SDk9nbAmL4cONGS6QBel0XyFU8t0sc5QqX36ywwRBcwcgfyEC9OgIxtcprLO4Yq
3gwjw2bFWuMP7i8dYoT8q+Jjvvt7l8eje9ptE3jVr31PnjEoaIIggy4s8hQZwvjLmmNaOQ0TW8Xz
lI9qP88rb+4ysSC0I6fyjJFLdjB+ki43Zxig0vjxwBho6jHBc2XrCQkfs7tu1NLRYaL+xvdUvEX3
em3d9jXv7cL/7gg6ettZIj6xnOIwO+XBIOZ/Sxq/ViOCvj8CChJLDSrxtMxIemvKSTQyG0ocPukW
6naHfdadsxWbs7tKM1pXY8HPO1Fla2r2VzUquS8VGNnFySrKDpGih2edkvWJ5vOePKFKPvqt3S4g
VpXYDESZhkF34g2bMdK81m5Egy/6H9EMz8s2mliEzEZAqxmtVDYsiM5c8uVe+ZS8zylzaix9G7VJ
UyXbGMW8MC18eL9cnEV7FaV+WLuiO/Zmu3d+b1GXtjSYZFfQXaRP6tnLZvwj9Cj2usMbQV8Efoj1
Jnd8p30JymepWjeGFbItYfvCROy7OHZAJn2CdXfst3eb0jg+B/Hdh1dyH03RGw5ZwybsrlEX6kOh
lGwv8inxGS3ciFjjM+sUVffBT2l62dEBvn5uAoFmqlikAd0yH2Am6A9063XTnUEodZIjg3fFTdqQ
tOBTZ3E9AiO4Yf13Z3iGXORa7CuthlSmSTV1xP/Wu4jOPEmyx2ENUVRFHv8d2Hv66ZBpMp6W1rX3
eFbYbSa6HCTUEqJy2cb0atKwvbae2R8rp50vkCaaY10DkLkUMdiiUJA05jZ/ZVnmQUMM42faQuMD
aB2SEwjdjsLLnD2LDSsWRhKEwMZYC88aJy2E4EcGA/3ePc3phBPeN0d6o62ZbvF2zXFpUWQHoDs/
rh2CrUrIaxdM3/t2oWTBgOInCmWhMCU8TNO5HTdZxVBGXeaUNmcum/2m1TigRLzZcjSW3scxAJtY
jS0GNsjSRdZM6J45SM3nKS6QiNuVIkn3Eo3D9rxt2fh73mYcWsj1rNqGxzWSIBlGBCgaU7H/nJa8
w1qWYXBasHIf/Uxq1eLMWBN+lN3C9kJYFImHFIDH0rK3VG0LHjnYznBQNHUE/CTBZxA1p6UjEzYm
u1xD5P+hGpthapRY2AzHv0fbzpexnxt8/jKJ59J0i7sVGBGwBWTrl3Ms/m/scXxkOtp+93beS5dN
7Anlqe1/bdo2V1QdNzetcAPOEzcXaeRYCYGjrINOkZ0WMyNreLYwNqncRReoKtcquBYjHeqolj9r
aEUxNjAvtdCJvMKzDbaJpfIkmsRcuhFDIGTv/shKGpkGkblYmwO0R2corNktZNh2LCiOhrO0G0O7
fZouqvZNJgzCI6n/C0kkBmAst9mT66zG+s/9+AnrArnMWRReMsQunK3kWwfD4YEPTWpaydaRuk/d
+G/YdnG7Mjb/kH5M8OQnGmQKA5Ks8DCcHJVovWjH7EJbaWpUVeBBn8xw6fUUjjLky34yketUQVyj
PmVv9GObp/KX3TtWJFtkTJ2q2L71Q+PDqYO0kt1oYruTNgtbqzjrhx9UyvF5zHr63sSj/kKbaoRi
R4bBLBfiv8NGUXqP4EL1uE1Dc90TlUeFR+5ThVgYzAChW+1ZgwR6X3AOugs7AHNVrZLNuaUN+oaz
sSeqPHQTLk0eS1VbEkV7wUnXxtVoLQW4NW9hAnTUrkPV4fqqm6MJ8e/ZeNzLhYZs/DbO+LG8JXRB
4U1Ot0jXPfaYuca2nmXFfOTqIT24vE9j1q2oTuc9QCQT/hESzG8GvcE9ixC1iu8OKyLWyg14Au7J
qF64mH4gwxQJ29OKorGvRrfdWBLMUA+yTTyDoWPJVMG7Y36SMUbM5WjXm7Am6NscYuHkA9iwsXs4
MP7Kulsy+Zgl+ZBXh3Tf60iP+aIUuOrfGfP8Cp2fPSUsmr6ahUwHMM+9uYGzRvFiwKxKSzwdrSx7
gu7QMoHl6zHlO16jffuuEeUxRQRPP0U7PSWe8qmYeJ4jln3mo0GKQpu6a89x+9XGpO67EmTUmCAN
fVaJm9l9NC3ig3A9qJKhWBI7XuvNbzJmHE8xGABSQxCDMYXjW7V1L8LyBzPe/BOlq82ndVNKi1hE
MinZnmE0VuuwwYvlsWWWYcu3FS/LTH5pu68POBTi98mp/XMCLfe0C1j3C0I6PJPRfiz3+56zm11J
9Y/1C/2LkY3/HIjh2MnksEW3Ad0jX6rB/AaRfRbaSmJOetiOWR1l5tP8NpZzgsN8mZOXbsH0VhA8
/6o4tl7eJphAVOnaIZlPjZ+P4STnbLNXFltz4+JvCITjL8sL/BHDgrnTANTonerLFD5E/lMLmfWV
pCtsPgksfrRcdzQAPyyUdEjq5iPs4E+z5zjZRIbz7+k41ib65THV3dDJL3WHaFlWHcQDcUXyYJfX
EHgsPxBSjA4bknlBUQTXyPz5ANd6AeKB3QyHImkADIne3rmFEFfyIUTwxTicF8o6lvxUcswfj8Tb
Vxsj07M6+NJMZYa+Pci9XTMfK64DP7sfPcuOf8uCGFRPxJzVUTDDS7pk0Z/IGn62k1j07epSjH/U
Zd18CbvWb+zQ6VYR7LPPO6KsP9uj67sLJHbHWk4e0N6JGYQmwI7Ym989zEiPsD4PDyOHZ7ZuqFVT
DcyCbeWAHUTeSKDy6wW/I79JIDEazimPWVtlbLL4noh2svSCTGPNGBw+pSJcYeeA5mOplilLn/M9
4AvFn61cwdVwPBID51BhcVmgSiv1uLIsoqqH2122+7um8zwVLvTgM5jLxJlk0wIAJQQM4dm8wwO0
6W7nAGelqlQSoqPWqZf2Rh893tQOUo3kis9NspqmS3vVORi+fVhick3w0b1H6w7ovcdgcp+n8AWe
GjLO4cq7zmbXIc/4r2m1W/fEmU6GYu2OAS8EbjbmrgAPVFdPHADZ5Yj8xspsNeK2UT7A14mWMMDa
bNviR8xeYcGWsC2qFJsnGitcu+0V7Anf92/S2Dy/yEV2PzNN1PicL7GKnnmIk1BiQLf+HM0jGlK6
wOOndRva9245sEhTHQBnIlCtA7cSZ/G/XnFMIKmgs6zjZYQFisCgsN5n0Mcv2Gk34ivtNH8c22j7
Oy2rRj5mZ/MaGx6AFRhrxx41jKp/p1ubVvxY2wSPethUNTBMBhMWM3sS+a7OE8IOeNFpGv07Ns7v
gUgIdg6pC9fv2uj2XzpO5GWbpMEuNDXmbiSrcU9cpeQKCPJJ9Xv6GKMK+ga5rPhkbbBINpiShgNs
HIxKz8PsIVkd9Cp/j3kf2oLE6XY1bGmzMtFeno8E/TG/FtQB1cTNEwZ8u9+NWZthS9/94CrqqSTn
iMfjTzfOSV5h6p0snGN2Hc8ubB2u5BWLWTF2iagtgMq8MDZGPdeWqfE+iUW7FDMmS1NkqVle1IC4
JZwuuznbuD8+VLqCFe4V4tUfxmSbljrPEbZxQx2OfqC8AtMF1cP8ndgXYVgjiUPcV7FQnanKs8Nu
dZLleXvpGBGsBDqamhPCEM1eDYTpvNwlYnTYvDNwHoHBl8E0EJsiJjtO1DQb8gcqIl9GmdD/fNp1
G3YMTbZTSybL0cnsMfOQIE8sGfK2iHI0kWFzQARuIZU1y/UYxuCqwQYlir7frKmMg4QNBSpjd+Vr
yh6BW9Oq7VP5IJoMz0mi+RtbEuBVAmtugeCpxrzJaEErQefzHqNem/+/FDNru4qCbvz+USACKfZ8
la7Y43Q5wzFzkMLMaV97Ss3vZlXLKdlXLP1qNuBZtnx6WScb/lCyUuTaGBAI5T5h5K5XrXESJIIK
8qTQ7fLaH0eHBMxm7F6iDmWID06gzA3L+o6YLQtqItS0iTzQUUiUx7P1QHFLvHh8KOYR3S0FqLTw
YqULawVMH/dAsgL/K5aRjMuVyJ6/y1x1w9eRjntbYL0EWkBGiw9pQEv9bTOlbVIOQzZAj9uo6Hhy
TDbdebLR5jAhL/kdtPrLU7MiurRmgxai0hCtLZXneXeUU+Pki4evcisDEo5ewaxNn2PMAyrL2ri9
0D5uz7jncTNJZ24McDFYjLE1fjMLm3rUO54pRMWGnt4qt6v5JmjORhBqwBkuq8yNr/s29O8OYHct
baN/7RnbfiOQPXwELDY3AODx1KXBvyI7Ee63HlZZceoalz2uWG2ueLX0XoU0c305TLALY7vpeYrg
wDSaX2ObLezMjO3H67dEPpQgB/aHIYMu4BYE1pD/Cf6IwcZNmL5xYEzmcxyn8G86VCJPO9ni11aC
HZPaxVcoF9jtuscN6r1HOp/90WhM6CBjPhc24SmQwseQz6QjBzHMHPbeBj3plAH42+DUfBX7/pg0
NKsMzbrtggHBFm0SFGYKt3zk1s/bPbrOh6QemDxuu4wlV+HS6W7ZDT0rIo6xBCynKDBfdBlWrjH+
avFFAyBFiv3V8BkXHKY5PRfGZxNgB8ClqFCGUeIMeX3yoRxIlWKLQM7Aq7V9bXDfahz1W1dYqZu3
0DvP8XjN3FYymjYcPLtb7mnk9ZfJcgzBFDY4iiajDCwLl3q/H5fB2YtdRPfDRwokJyzb/3lcbbiM
50MDwPQZiGAnhpvG5PFLiFLkE6uI1NuY2Dom4MpanDE46FJMhqlQvE4TIm+OcR1Oe4q/PiaLOs3a
AvPLYXZaDUieYuBCnQALj7LY+aZdBS+je+m6HJsYQq5BvU+kuR+1xci7dX5539rOVc1EKW6VqDfF
KJLj1Gjk64Kzkk1ptzy57HzY3rhf175cJpwhcJzw+93w8ZKGZsjA7Wj2iA0MfDdIs3Lo6QQQoJHp
77nX22kxUj5DOSCqhfG98iPdf67RHKoElPOL41H/aFBWVgLmtBfFm+gNbzvkogQNNgXQsPi8NhOp
9xkAAu5Cee5TeLqg+2iwlgjUkZbGaLyX5hgwwgX4Pdiu3uPYIfyACovVTa8Pk4HeUzSYe8sY1NYl
mYEBkEnq+zUdkgKQqMfKuSCq2E/ZVKBfEo0HeZZWwbiXDaqQKklhZKae04uxjb9kMcjYYQjhDstG
OHm8EU8bjfQFkiR67XsrTktkjjMyv/q7pad5Pbj23wAjeYnfCkv0ODW6WG2HovNgdahs7vOnrqXk
bdc2qUBMkkeAuv3DqE38Dw97Wh2ZsmWabk1TeUvAcshEFjZVpGiGo6mbbmvfUwnMMDVEXmYdq4rL
Y8YpHkXvkJs1ADT1exyYOaO0XJw2AT0Wnovsg8P4v6r6QE+RrFrG+2fF9XICIg1atPG+Sie+nvkS
eFToZvuLoFtAM+16XJ3NPjBwfzq5sxeEZIRqRajPg2/BWe3A6V+JJPwM2jepdOTzq8in6GHe3Tsb
7Vh3ToFdkU2Ofm1Qe1hBWtyWLc9egSzMZ4BW3Q2hsIxDdOhwkYf2M8kWewEOyZ77aXmdea/fesJQ
irpiBoBDaW4Qjtp1t8gtFy9xr3l1TMAjThHLTdGpKU8Ka4MpwsJJ1QzxP7i6Z3yeG62OfDLQr6jA
eD0gM2MqoWQZinyn214qqCcULntYFyrXQdbk/CKfPFykSYsMz3e1D6lHTjcnA8tqiWblclWHMul5
X1ZchB2LwMc8udASeWfWOUmjU2CwVgGVWhZ5ULwAhm4/tyP3wwVjW/A/AKW2FmRVmLL8PzVv2T/a
BaseifLc1TYWYfrSIT2WrvB7R8dKzcol90eOMoN3oR2xN/i4ERZDEygJQHNPo3pMUNSS3h2T6apM
bib5GdL4cDdJFxvQjemyK/eSw1I24drbYtySpHfx/h+c48p9imhnLhTDqOMJcl78AqYNxE3vBbof
VlWuWSuB6YY4/7MuPWbojAv5APqzi+tpG5r/ZwG0dcKX5VXtqzbFPospqpvNtaEEqMsxWmYLpOO4
EVHxDg3paBP1HlyXgfNqooz1D1o27g0L5YgZqcdxY0rdH+GNoJljes612NUJsZIxKfPejfcAVRLI
GbqmG782qPeG17GlYXiJUbczlbnGxe/RvbVPbaHxsrZ3dh6dKfMY+dbYO0FjZQWu5WF4HJblwCct
D6C1RRcAWJf9Hk+gGtIMkpmbPE+zcIe0hUb+WiIbxCOmLaLfwk6PsTjWbNzf9ODwMCUJqKe4TsOe
/AbxKuKnDiCL/FII3/1aOZTYCHiFUF1XGyUC26wFwnC10xqnJZCmI3rC6LPIehYqes13PCVIn886
5QiECZrDGC8dpa6Q0aoH9KkuGrjxQjf0KpRCidX/WBTImUrPUD1FBbcQ+kJLaxdvQPuShqxf8T5C
wVeDz7MZvfO9QlnfzBpIH3DvL1OdN3G0/upoNOyfOSAlkSC2dvLTgHkMSeq+dLjWgSnjetIg/2Y/
yp9pG4ERRzpXKqKrGdUsTNWOkJvd9AkkRx3IeFT93OeBmvgCvc8UrvMUzcZWfDaif5j95PMzV60Y
3RXljRJjESrvjz/ZthpZ7gTmd4jQVjBNlTHIoP9PAdpKnz0KiUZX+ZmvrEFUFUWkXsHigz6gRitf
QVonUGiQDJ/QVtAGgoGxiCLp7+YYFTDmFjsptt1iSBBV+kEDpXQ+pRvTB+Q/ygKyuEWshrTTyesN
GNhKJOvvHfiw/h8IrOH4OePAol9tvBAQk0z3uyYXAhtoZjArcGjlwG11+NmrJTFaxPURs2HA7qSW
aEF++BFHQBvOBl+m7K84T7DAoWTWJscvIjc+Vum8CN29gCwIu30QJOGGVMj+csdfFkvm33u+qg4M
d2D9Xw9EYHUnnaZSnUahvRvLOaGHu5cHCGy0PTBkenjAA+Z8fCfXvIwHmn5BwG+LK8GHSmxGCHMm
MIW28CcUyC1OvoD3d7zG29eLrRJLmO6hSu+H+5hiNbMn3KVc9EWzUuwnIcU5gU/a9ONfvMxtdk+W
RLvC7emeneJ2UXj7OxSkl1s8C6R/LfmXVES/b5h//AKeS1Exl+itzo08j5k8+peGzbiuD2KmJxwm
rL2C3DL0Ryf02jzupN+W+2iEOvUGMVHoLm3myVTQrNO6xeOG2WRz4kPlbZcXPm0dXlGJsQIjo1ui
N4Mz29b4+fu11pBG90ivEWkdM3KsD00GQOedyoONf6D4Sj5c6g8BaAEEKmDtXWR3FCQ1dg5QG+m5
YRMEV7HN+xcx6hz9nZ4RxqqtJ8mEMJ+s/6Ugslkfc6wXoQQxyt093OBCn0KK97cec5DARbr6Y0xK
p+AJftvtsqd1HhM/F9gfjsdg7X7YYoPB4yjbFvjrUwTVCz2BYkYtWouQjoCBxLtbl7jVl03TN+qC
xFYFVlIFtNXh5YGb0yb+xcloz36SnRH/TgaRxFVYsZADHN3Cm0/ibcJwjNDk31uc2/OyQ7GWSsav
eboA9qPQlpZJ16NeTyQErxKAjBYvuuZAsHOYJssc99hRWQsVQEEPxVFggwcgeW06CpRo7KMeXvW2
f5oz4djjjGkXQ4taVg+2sDU3Xaf5cWVImLlCvs7+0dwTVUOwQX7BSrr9kPhmEfy7u4DEdMOgBuVk
epmgEeAfDNj836bB23Lx3bAPFVKIgAxyglHwysG+ZzcQJWzPmc4CQH4zCFQdUrI97F3Udrdtpyym
jdSs79mYp/6B+Hz8Ay7Pf5iGm67Mx0ZlhV2zDKyehE8kgnq13PNmE2W7tcrg4kCPGWBG/McVkzCo
JnxZstBH1N+PvWD1IM12poL7Fk0vO2AI8v0i2yQHGxLG6Y/aERtTzqDTcVdso+SAQpPuLZk3+9mD
KPxA/4A9fhwZdX9CBNvBc4siwuZ2mroICf8h2vJTA4Z8qiGcPMYqH2aDwWRP1fBAg97x2GqAKCd4
vtrohUHfAbPX0U1/Qcl964y/4fq58N6uQPS9GkHZdZJMDZgY2ablrlco4GhIc4sCTZF2uFApaR4B
4MLrVUDv2s1faHaUca0gZcGwRfI176qBBhOfo3GKkl/ENta94a3i+7f/AQDX7lDf/ZgDxp4KfHGG
f8752P3VsXUxnqFjVSekYI/sFhoyXNV6hu+L5Z3j5RHFyQUCpRbZKArAwjLb8XljiQO4OUGqoJ9k
YjP5AqCKvQCC7eQHm7FTkLXdflkkJz/DYuqHMmY4H2CZWmec/dHaRy8SZ9dz1njJS843KmrmVQfZ
KXdRpm/3fkz7n102DjgupYroZccCxi+5AGR04gzwyAkKL71WCH+ARMUEAe8OlQ4aH963JPxw+FU/
FWh7y3Au8WwQYa7R/YOwq1RKl7waD3DXn/vEHGnVwbj3JBd0+NQZVEl4rg6zm1KhIh7w7J7kEK4U
qGXh9lGFTjV/etq39A6A0NaIko2NyAqASIerU8c4vRcSo/EjmiGnq7E6zUBCTw7n0trm880iwv46
zsf/ODuv5ciRZNt+EcygAuIVSM3MpCyyWC8wloKWERCBrz8r+2kO75nbZnzrse5hsTKBCHffa2/v
s8gQtsyisK9RHVokzn2tx/To15z0h0mPcmYVMgAfAgfn0F2n5WrfgY+a5XPLrQTU3riav17aMaj8
LtaxdbdzSObJ1pnmadjMa87fwsvJH/fGpHkOl9l/MUMvfLN7nuSYZaqm8VcvXcY/iyb5Yytn+BGY
k9/uFhSsicCgbkm31croODYoy7xfNmefkUVjSMbXUzB7Yt1OdSb7Vxdnv7GrSBZLfjeUGf7b2onp
cUjt6s6g1HmSXdDDoJApc6irRGg0hnH0I9NwC8ng2NfkbERj1fTZg9s3lXk/WXCo5ypRxrmrIVq4
ORt97QzKKujsoiyvvcrQVCA/MVzVWVVthW8QpOFXahWo5VbqvDRwc8fWUl760NRDFs90CVFHMz1F
s/DCw9DAd06N0X9neZ8Moyq1s/vOIvjuQXAqZpu1UO07nUkKANC7VF0tQ5zmUtbVwMZP9glWcEtl
kcVm4C4cYo0dEsrmLDZnVJCt75622hhsWY43XN5+qKQ008d6Kob2OWCddnEcsqq/1f68KtGqHcZL
enLE0+KpHPbaBvDbZ1T/tYr8RK+wL8wqn+lIwnbbD/Z0de1GXNIu6Y8h9QKgRWjYzhNEy+JuaLak
fF0rG7zSn726esm7xGy2ebpA7FhoMEwE50SmV9MJzfvSMhuBwlDKcpfOSR0cmm4S+RmIr2BAPPUq
+YukUKj3Pqy69iVxVlQhCinFN7DW8pIwkHV3MPAqYPQ4jfxLqdp+T7wV3H+aoTEdwlZN87GC7H0q
Rru0d53dJdUGaVinD9aaIHVnBjDmtUYMI96ttujNI6e1zflpNUYe+65MlcIlwc0nLgjc/CWa3AZU
LHircMoL6UVNsqr+4rCwpj645ZqtCCwKlpMZ+bqXrVHvKhifYz9zVEQFfospplBVV2nI8TQEBOI1
bZs+hr5sT2qy2W0fGh40kKGhpwa0FrEV7Ba/pOhfcTsa7LHuh8RxvlNRaC/2Dbd1ju4q1r9Fx1v0
Mq9VfqkWu/8hsZykUdGyXzSmXZ/1RanQg6/g6lAxQizkX6dNq7gbUYfmbd0b8jiTMcyv2bf+g0hu
QfTG6IxXXXX5zyH0ur2/KBN/knIW8wDCL4ZdOK8+2b4rRXLc3KY8J2aZCXOcJFv3LuvEpz9BKIQf
u9NsNfGYq+YIhjA89a3hZtSb2tXhRrRcXTEY2Jw9TOMKhcCbqGjVfPMv6EQd16q1yy1/eO8iN/Se
c+f0RhceZd0P1QY7GNtlk5Ie/BdP9fgjXbXawnlhR3C9pB22nVXT27tVbU87O5UdBaGx3It+CnZF
WpQ6nsaRQE5lcVht2t5U+36V7W8qrHI7iXI+C9eqdzgmx81CeXceU+aaLZ6DH3PYFjyQXUkM4dq1
G1eq+sEqkq7eV7ku75FG6kNmLfV9b+TOlrPMRnNc9LQbqIWiIlzDg+gK/cCnrMYtJWHVQZN4porp
cKFLnS7djSl6wWPHZTPwBRJT92wubOhzw27cgFQQpb6kI7CqO4QQ3W3pD4wF15n7QkoXTaQdLq5Y
03fRuYv9rRgsZbn7GReR/X0YipyVP8VcnW1pimc784K3BPItjfEYJVMUGIjEPuZVGQ11Yf9ZoKPW
yAyn+ZKJdj5UTgkEU68ItM1wGxuwu+SO9SVBymc/OL+ctvTaHeIq3gHk7aqOp4bFMMd0hZ+oLTvt
DmYiQoeSwCYv0kzdM98YZcAyJIBVpdWzVcB0r0mQMyL1OtdQO4E7537JtLrwQ76DbRFsQhDB+oz3
EFNrGQylFSfZaB5WAW20TavSaOMBXm4lE5G7IlhlekxnY4k62q8D+Lh8bsvBSZgpeZN+8oOGQcNK
Lm4blYNv6CvALFw4RZ/xzZsc5PB5mG53/druLZId1B6hSy/bhivR/GOa421HEqRTGTOYgDGcHada
N4o+V98zFwZW42DpRbc1Vque2fVgcVesGHvaPdlzrrHpUUezJ8QlthaORkhjESHu9RSWhRka4Skp
smQA9qnojkKII3HnqxGFVHNBHzgGAbNU0yU0mHM7PdDPux9hJz0sR+6ULVFluOmrB9x2Mn2jfxBk
abpbdx1a60q5OSYbqwWRfzPz0mAsaBrB1p8XqmUe2uDQ80xQt1FgZ7GgfUQWs9jWucHUNeqo9r12
eFibOUsY5i1Wz+RbpglEB2ztM5XKNPL/zVMsGVXbvBAS7hunuaPj28rQ6r+5brtsOFDSF7Y3UdoS
a5tTfudr6LEgFUkqi+C0OQgYJ3KKm4gAV7JpKbpQ5act37H1YdKYbLPRFWLHVQmrkIINoXmVVNLR
MJeQJ7OGsL1MFKxezG26yDOrYPpiZwGB6Adr7KWFaMLyud3tHGbrHLKkGUSigmKI8ZJY2TZdC897
mBe84VHndYt3H9bCX+8B+bL5CBdx2xtk8lZdCl7V+jT5QroHnXY5vZ+5zO4+bBMr+2NjOSCt18gZ
dWQIrnNklknwHraB6z2w4166vNRGZuM0aqt042UmC2PHJSm9WHEoNPHQKWwmUQ/71j9qxd3L0Z9W
QFgxWclmE5NfliBGjImC5oy1A2x7Dsd+EEC0DLONb/y3k3tcsB2zlt4JzvXQtsnFGpwq2c7Nkr46
Y5N9YA9j3O1mYvY3w6AF49vQdYPxFTXWbe7q2Uf0YUwJtgnO2sNlO73cdSYddDRhmbKZq8IAbEro
eIZFUn6zMe10u1r6ublvAn/6k2Yd8YXeKruDcugXItaS650P9ZmizozjtW/VWO/WSQfDU7OOpQH0
kqesaUqybsi2U9iUvwxEfHltsjSQW9cN9d7zjVlHc1tlRlTcXAbUy3W600meYx7BrBx7ixf8hjNz
n/qky89Z66OABplNZxvMObDJuiq9GygllhiXjNm9oNvy0RupbzKFZ9lCEaXV5CSHse3q5OoYq3lz
e6rGASg3ocUuLvHAzXs7y/y+aRpfR6P2xIvoWP5Nj24GxdkWuCYvs0Sc+JOWPj6vtcn85+GGcSHQ
oSGfXCba9c4uxIocZSzrhQfJopIu5/UgpUgeqhW08rmmYX9wuXRhCPDVbRIhl/VsF3np7wJk7h8U
WyTa2g2naB7BOa9vphLhgBdwgLwOtDMx6h9zNyrtVfDgtP27DPtmM6D8/PFSU1OqkCZ7MKY5e8tm
2bzwNiNcisQ+jKi8v/pcrM/LIryz3cj1p86LakcmUnH2Td9jnxVMA+oDgGE+FL8IuuiauLKFxnQt
lrMBmCfjcegXVL90+F5jaKA17Ub/WuMM5Ybg7rSMpsaZWDIi923VvYe5ZyCnVesrEONyv6I+HivD
xztYJ2G+LVgkc2csbX61qonOeE0Mpl9+TzQOrZjtQ5in46637GkPOqJ+wJUZ93OWo7BDYt5hLO3D
LYa25jdolBnjmGFaL2fjJcjm4anV3fLBTozlbGFWeVj85VTyIO2plfpnc+q5u0x/GPfA5+kpmIbh
2Bo2dLVRUmMS/2VuLTH9Yi6BG0dmxRkqDBeYvVisTgvFO+BwR4rPEt4uxhooh93r7XFNhXmw50Zf
fE5hgJO6fWtToFqDb+RXNuXt36byMLMsynhZoIaeyDOYz+W0jEcXCOTsOMXwu9SOcWTYNx/5UXQ2
lNXZJfDK8JxON6JPJlYFSWhh8xyoi6upGzacZAGDR6tJEcNMvUUzRYUEyBaMxxaYm7BAm8RFjwsm
Hb3uiUymZQIBC4w+ovWsH20bwFHMRrO1VT5/r6eakSvDrSzcaEIdDzJbFG0xG2PioaDpmxw333R+
bXOlmkCnrIWXZN4IJtxxWoXgEaobRhhAv08v0uhBEYakrWKztD5k6RtH1kMlpyRY/PfFcB2GcoG4
oIGon7owRqANs3idLR/VZZztMwLLfDSmdbzDCNNsknAItinxyKduNPKNUaTLK7IoMeiBuUSKyvfm
PrT2Ds0rSeDLDoPUhw9fe1BrOB1oZp2PoO/UnVxF+8jQkOmrI6m1Sa6Ljc6fKuQW0+XIy409bGyJ
NcEMdwsmTOK0k/XXauE0KzCDv3mqGX6mOGgekcYxPM8IlZ1RTXtWpCpuSB4j6ONh3DDAsmWsG399
5fkFWunb4FuCvlVu7MlM/+qyMbYIAfSsaNZXi3cO8XZMTEVVajYXqUthxcJxrefUEP2CNG/WJ52W
HY10sdgXujDz1CF4ctmwDAGIGdWGlUeWhCvIxWumBxWX/ZjmEQs+sUgHMxWEvcpNaY9AQExV9LMy
xi7YuaWu3gLPZQrLCG5LPwQr50+yeIAJY6rDoMA46i6sD62DBsiSXIxDnNFNROVfbvDcjb+8xsu/
48+QiB7+TNCYW166NKufQqm99rF2cRFkWVd/lw1b4qNQk9YSZcoNaHDwReOoqyCKbFVeu9IB4QIs
21eiKE5jnTD2Thy1oAEu+pR3rnmHQ3vYG2gv9Zbat3xZKArh/3C5YcYwKhRG1oAKu3Pe6rb80QRe
j+9YjVyEo1ewk4eQFIRJz7FjawauPhR6ANIlyxQFGtf2hqpi2njMFMCHxnrvFlp82EB5V4mXZGMH
DTctX6vHLTLTAmVoEzFVcRnzlC2vJpDZGCGN4b/z2Ml3FOYCTN5LOvTMaPLdDA2Brx29wT/hh3Qe
29kbHtN11YfeqssJdTkboZp6629ZrPUJi7oJz18bcIehSwMGlNWHf3omq2mkb9a/2HJYBm+7Y3kh
AUf5d4i7hcCaT2t4AFHX0E2wRUVEsdMk0Ywp7UApGFz6bEi2DIPBSYbOiWtW9PzE14aQDAmmtqbs
1bcED6b1RpRB+LhYGlAj7fOxKiLPmfEAYkYZd36trGM9gOpg+Rx3ekrxfGV9nYzxZCr/1FcpqXxt
2DbLySKbgNJMWc1eycUim97s1gfhUbSXYTdNG9+r1rfEy5K4zkhF35fE8fxIW0/+oagQB01LtVtF
ZW6xz7Qv9hpYL6szWX+6FveKGIOEe2lF8pudKv2RDZOdgffY7jmrG7Ulix3MmHmOKCPWw/CHpjNh
7GFuWCeIi5k5pDJ+qBAzHgNmv/zWz7V7rFVufDBicJuDxgF9h7mMiPayzo+z2Q8XkRoNkGfY9ufS
mHg22OB3zTR/t1BQ2/JGMZIiIz7DwyTnMGL6tfx1vVxucRwIfidTvMzsvckjJG90OejdZzLAkosJ
vHJNna7ZM27r8CP1eqcYH7iRkU5dtiV+r32e2p5mragYxWSF01513rQ/m9xoHozQMw7C79eXHvoL
/yfDqDVW4dgVeF0KJpWeF+7ssawe13V2dta8CoYPbfjHw59EgMFq3mDssjwoUoxYTK7CB2cI8nOZ
6Pn1hsRcbZT9b77vTt+rjOoDP9X6e7AksLia6B0iGtjqxAhNx84wypMB//94MxliezF4KOI+NKfL
ImvMNMpef2Wm4zz5oNZHQsbrh8Jex5/O4MwO5g2vbDntkRogfZmyErNWIgLQ1EksEBYHoeuPyc5d
kukKyUfIIbFqTRG7smCYDRzhQUalQfstmPDMbrlp9H2qxqLZSrb5Pnsm10SJv/XnMrqgRUuIEH01
8WIVH3lioTNZGko8ZHby14Q03LrDWK1/cqLIdlK5Y3AfTBZckTKq8Tyk+C5O7C00X6VkTLXNhNmD
AKrOL45ZCmPSMhROVblJZAGDkxdE4+1xXgf1M1ErobWVOmsvkMLGN7tjCL0LG7fPdq2Pgh2X8I7p
DjOR+N1lidfudY9TJsoC7m/CkOzafC0tz7P2A5tR7VhXfAkEakzTOnhQfw2u7GU0kpPU0xL2ccc1
QG6dFlaiYxq+uT9D2WmW9YYDdirGScUk8Pxko6YHxSS9c0fDKZgHgNksu0EpcTR83ds/agT5WFWJ
NT1xCfrqZZ6DNDuurT27j0SrrUtU9gZvLs2cc+frf/Bymeh70K+gOteJUZHmRiFdyKuQfbEo5nDW
uiOpAyR8GXI32BhdPxntzhFevwFCt1lhN/hm1/GfkvM+mhud+eb8Dpx/kwvpdA0sR10bEGtCSMy5
In/PeW3Qk8IXtNmy5WSsSv3WZUxg80vnSQemoelna2vWRAnqvVw1/S6ybCkupKXYc8x0p4eNJHO8
nZ4WVdIGlR7wS52YbrfEhXDlcEFGCwLcJrUYUjgyH/ouEmkzrHfdGDrN0zpA3t2bngn8HWM3XIcH
J6Bvh3IWInwxG5Oo6GVyx+XMtE1/iDYEBonwyYy7NkPnDKMhAWejoPaFN7FUEvMKoQWk6ANTtI8J
AA62ITb1/vCWAH8GA8LFidHP8qeaGuU7OmF/4iuUz6EoE8YIhotZwxfuzx69+0eKaeU09i6UvjUT
4dA2NVOlEMXsJ68Lg/GBpBq6zeE+s1QetwLCUAQDCMqsPNwUGPjeG0c19IlhddFZF7xwK4R7t1Nc
THnJ3WsHcr/CrdIjMAPf0DG7715lOh2+BuLVIkgGKy6GGxXD2LGOq4BGa5MzM2FzUtvsvAqUXcqi
EsxNk8rdQCDZD2WVijs1TO0Jsq19AqX/aXVhjm2vkO+UjcVO2l6x1SmvRujW1rMZdOqBiPTqZRmn
5FESHCBiKGLz4g0+/ntTyil5Lm/j89gzpnTa9KvBTYNu2e6sURN4sPZp+d0Nk35+nZPc7/ZhwZyA
pBJOeyLZhpRrz7XcCUrTJf0hmOGbN9waE6u82qXJ9pngJKYiz4du5xULF+uUwCuSYBAwZv9nMlrP
9mwdUOGDR76PotquS2CF17YIHII5FFj/pqyCrP2dEfaR7HKSW7wrzFCtY3bjDfXFb5a82NnZ2vd7
gXDNybD4xqXCvQKbhXX1hzeueH37Nv+QNhjcFvTCeTCTfqG+9EiOR7wxnPCdmCVUaRvAptv15cir
vISk9By9xF/VEe2OucM8NPJjBrTPj1irKgOD28IqRAs/bUjcTQGr6IPUVafG6+aPfvYncAtQCZd5
RB+YkTOYuN6wHQ/lYaobjgUQC2k/rGzhGx+8IC3UfhC29l98aLezrXSXb7UmCOTA8GhCvJdjqWLQ
FlVvU5Ha67bSdl4/2UwVaLoBnDBQAHW038t61dO5b7Cab6asGKmjRWtZUQ0ESJNDLdCdWWBPyeSb
iGLbkilCvMz1Mj00ps9vWRad0Wy6pF3FrvPF1IHRlHKNMJDZNDfF6P11qporhSvGfx3tTh7Ukpc/
AqY14jammzi1vfBocreIJIL79UYMqKVILv6EteK9N0PcO+aCcPEkhWkX54Ftz2akRzxCbIXIJ/mg
MxT+vM6tZ+liYNvgYtZ7hYVqAFBtgi6yE5gWhlv4zrbtwm6G2F7SxgYhZuKxY0jDUgmTLxbIJDWR
gqHHluIeF0r3w5MdgY5T546UQmQcLtFMwAPKWTpw0siJ9VEUA9P60qxF+qMo5czx6DfMGSGAPFJw
rLzDeY6zZzlnReV/13Pmirhko1J+HFlPsy3spTHObleWcq9uCSR7CMuqiwhyTJe9xejT+EMw+lTE
Mk+HG58TFumvipdtZiPeZGvoc4tg1g9DhB3sKnE8Tfmkw6TmVRpVSdzAmLiZ+3vKi77+q2ofhZ/B
flkdNcEFlCjJQjhONlTZtAntoQG+C4IBR8eaVXl6pzN2S/zAuez73A5+I7qnsDEzN4td2qfpVLnz
7O9x8o4SA1Mrxd7JZ384EDfQPKGkhE9DZ00vau4WezvwpdQb7uOlvhiqHuc7ZibFY8M62bd18nQV
ewFI1M7x6jnZVQTVHNrO7e7ypmT+StuP4EIEhXVaeO7irOyD11wNOE5cCtZfuZ3o5OS0VBfvBYFA
Hs4IYkfh9LT+0MxtezaUzfID2JsItWmkxLwTQ5j4ewbOItn2oKqXtLTyjwUz0rNjaPdNUfsgkIO7
cCiJLHdPI6EKOhq60SQCiUo3eEY9mPvnImljYBDGTTX3aBeEdwnZAtugGHG3Bdgyli0Za9D84CXq
qWV8u7PVal41oQQXhEQBCWKkijxHEo3IPWPU8g2AoQBQLdNkd4Oq4L8K0B36M5HH9SjGY5FYYozm
2QYzMqvmR1rdhpfrFMwfjKGL52xcqj/LguYZ84ZBzCmKoA0HWH1gdJPsWLvN5g3Eve51JI5sP/mZ
d1cnBEi4oW1cw5RrZ+yYPe9Ta55Baw2UuJqffA1V4Nv7alXyKsmlwqIpE/+8eFAzRWjLYpslVJdx
aZblSzga1vcmrB1Sfu3ROtLJFjTrabFsZydtzQ1zeoH+BNLPFbEaBdQOA7a9mzhiEwYWenqn/ZYI
Dkwo0drVFmaoWhkJ8uyQM8Yr8HeUknCCofdNVLNVHwXGQ0JwenfdJ7QeEbnD00fvdzNW+1KF83EM
tb8bKD93Yiiae3gognjAXKpTW7BpDoVvvlZ1easUkuzatEUCUKOcb35tWOWpqGq83SMaxTVQfbh3
itDYDCJ81KZrnVwyeJDnkjI80Qt3vxWKycEvFuk9NH0Sygti5beU9mVb+Ha76fVCtlRoZJxMCGa8
1v36yG8hLtqmIWBwLwmVnRVRYYALRLHUJ3yrLvVpI46SRk/dV4TMYFojJzglmiCAA07yrP5jkNZ8
1y59ecJwNserl+DuK2X6C3RUfQ/yZoD7w6RPnIAkUsQL+HgFgXyRNTGURmoY8LSyjbA887yrfUWa
x7aqRkm/gF/01hncBJx5HLB7elDOm8R1BL8BWz+2eDfeSKkQsed0v2u7s66qIViPEwajcTbV+yZc
xcuYm/JXvQQDioYKj0NeOs8tbAv5xjSVKa+CBWMT+GAcgdXtHYOhGIMZdHl2hvWUGrgdvYhUA33n
yGWm5qByi3jHLJdxoesqgMpmSBgK1gyXurZk+Oqt2QWWNDjVU7/wv4lIXGO8nM3r0lvdNiG/5Zx1
bvDRlbP82RJTdNbeLZPG01BQCMkH7HwWwBfyyEl6RIP4tpte3bnynrhZp01tMVklCkM806UYZ6+a
x3NvZZXauHz7zQkA0Dp5LvtvefmJFGmxp94wgDF8beDrrXjhTs7PblV1H/0wWIcuC/hYBUzBNnVV
cagJiL0rk3G+WbnVfJhYc3tEDx43Sarsn5QH+sVMbKTuYOnbgVFV2m+xvXq7eWYJkVcU4cFmmSJ+
qKSi5CK++12KHma/xz4UCUjiPVNTXkcWPXV669KspoegLfuXYLDmV7ZRpCBrjUECXgctsNg8mGAK
fIGgMl00yYnyR2IWXikFn0hKFOfA+oeTmO2emsvgUEWutbuoVmZzpZRTcGeCQUCyQpJX2dAfdCWb
i8jCZKvcRN0tBcI6dG9ycnvD/DYwPxwQugysC+0tCy6Svfm762nv5goviOVZ2ROXennveVm/SW2v
ezXLsTqAKHgXhFS50/bCGdAx590XvQo3zNLKEwcbco2X5c27A2ozbVW9eqRWUnUk0HU3OYh3Ffn5
3bS0eJvlaOyMxS0udE2Ypa2x2voO+GXaBhNhbaQk/S6xfP9cb+et9u3ynl7N0psgr5eLNbZ4McdV
FVuCIiy8Ly19GklaZHbO7FrISUx1j5VNBJXehaxIKAhZyMlG/1kUrd2dCy61DDfSLHrJrhoQ+yoi
NIyKORoMXyRXM6NoY3rOcrrxCcgydwuK4q5m7lmQhEMKo5OFQQ3rSVoY7BNEUP3g0acLclySTHGw
1l63yitjb/oLWhdVl/fcw7ibo9arYCwvyOvs5t6tRIykf3RN4PQuWKHdngwQs/bP/z8z9b9Fsn4K
wlbpDITjp9aJau4aglT2+Nm/9KPt8H+nvZLjUPuz7uwTH857L5dTM5j/kiL9X35r+xbH+x9Bsrl0
Lb+qGuuERRJL2F5W6otbeexPa4oMCzqlpIw+LUrTuq1eJM25+1pWs/0pADc1EmYfQ2mfUjne0+68
cfX9S+D1f/tIxP/+SHTCIQaWZ5+IucOsnT4bJcD3177JTw+JN5uwIjY2ibZOfrpK//B51L/4sz+l
jaMywLk4/ngixabirLaOufHF3RP/pAT/x2PiONgybabepwymfuPktkMETTB88cv8lDAOPh8UwiQK
gZISk1O5A376Wqq//WkvQd13BDPkojuRChy1351C/8unfXsa/o98ZOvTOzlwgWb0ZN3Jg70w4goO
DnwGCCcnQPaLe1asT2+n6wuMF+3AH2KVf52uvscLvPnSk2h9ejsXhgPc8U13qsLgRzm0D0wy/n7t
R39+N3tHlbVf6hMX6r3pbvG4fm3bj/Xp1Vz6cUBQyvXJJIg+WB6ELr8WLG99ejEJnctxSqf6lLJR
eONat+0qNBdfe8D/idb/j9fH7yyzt6Wx8NoHzj20RH+EuBy/+FXeIrz/46dnErZYBuN88ubpTlrp
3myLx699lZ/eTL7JtSeffjo1ttqyvuld+uqLn/inNzNwCABUlpxOCYuot4A2Yuv32v7aJ25+ej3J
w8LtDrxzsnSRXIeFFpfY+vxrt6b56b0sCW/ohQOrKm8+8W70/iSJ+OJv/unFLEI4hnkgMVZkKP+h
0dIs1G75L8fW7Xn+P44t89O7ORh1l9T2qkiV9BVANjOlJLO+9pWan17PIJRZSWppzf4XH1g/PQ9u
+7USyPz0fhqpDMopHfoTGAWIfYWturcI9PrSY25+ujrddBFEUJNczgFOSISRfiuWYv7aFWR+ej3Z
Y73aohy7U2JZNzuaTzFbEqX0tV/90xsasH6SH9m2p7RZA4IypitD+Tb+2g//9I42ZCAVVs6vjhmk
jEgG2VmYXL/0w63w0ys6VjKvx4nLLTerF9Jd0GKasfiXj0X8s/Pi/33SrfDTO4qFy3R0Ifhg8Mi+
2Eaxb93xFRWRxLSOPYvk0rQ3YNk/dv56Wtoh1rJZzyII63VHnkT6iqGxPBaCfTZ+IkN6naGNb40O
Mq38LRYIFxCu8ZY4P8RI3Y/JQLdLRgM0iYG3dNAwiSOUodC2OPWaePd5+uUvRKPiXowYBgQPcxOW
95UJvQi5tlxxY+QnnzCpKMuMYzW6z/kQ3hdsqBrn6W3R2bJd1pIhGW3e2vDHdn5jzC9B05Q75Znp
Fqwm3JVDeFNVu8cSe8m2SkcLHjibjhaAoABRIDtd3y2Ln+7WVozyGwsADk41zG2Ercv4TQSwz+RA
TBAQpPFOhKIA8Tj7Do39jBO1ZQhVECSb5fdhnyT35GFuzVRO72wPxuGovA3Lf50tPP+dFQzfV+Ta
oztW90YzIT5kvfHiD+3ysYRUBp55VzclSTJJ5x8sg0AePJWEEgT5LenXtyaCHZYJANOQS2Q5DQAK
Xt0Gg44bMWI45+kIsNneWV11pGltnpcgSfbCIPzaA2O/El2GtU2D+E0kArr2wySchykQ844msMY0
6i+4uTCEx01iqK1TzGPsFWH1VuRgVbky9haIyENJwBUZbFfEqmZTt8W3taqDmOqs0bu1Mw7klbx0
hp4Zi2ChpN7chChiekO+8oOLCycGCiXsaFj0gdwAouzLLDiTyjhDGeizgdcS75uIrTRJWKRLirvh
CB/vvrfsE5JFD55jYTJo/B38lXxlygiOMKEok/nPtNKvvZC0mgqKMbYJ34oJNjF33mzYXoyzFi+a
Zw93gUNCPWk2bk/CMrqdcqQ4dr1W5yRU15aH8RZOuw1CYvr2wUCVRY7OLOJ60odReec5bb7NSu+t
MhibbTthbnJDr3qSKPVnLcxLQRLlVpIWHGd+iGXJIjpzImf2DneTilVvfrMgQnYmKdg8aEVYxyKo
y5O/Isb6cPVegNPXTfcE5qM9ypuuG/CBduPfsAz0pvbxY/sMn44jlqhN72KQTL2gZqPFSi7waP5Z
3fVRKdZOPYSpL4kxlwPZQtZyJvlOk+fMmujcuwY2FA3Cy3LRLEMjC0X3K/5I9CLsgmpyTil7Kr67
44gLcgjMZ2IpvLOYW4wEZNfWbzNpL3wI7hyz8CrUz4TXXARzDftb0o4sOmiPpeOZ55xI1+//w9l5
LcmtZFn2V8ruO3rg0Bjr6ocIhMqI1IJJvsCSChpwOOBwAF8/K27XTBc5bXOn26ysylhJZgioI/Ze
e+gHe6+d+KG3SnlcDduhME/AGJ0Cl71+PE/74bprxt4mdr2vNtpjfhmhwTpERQYfB14BvATO6e3V
2oMHZn6sIAHtG1PcjJV7hmP2Ncym6E6UDvSmUXFlL6tc39eirsEiFIV/AP3vbDvDzHTq85vGdtl5
NcMCYgLELSkTMQLywA+Ldd9PhXvxnbDMEkfP9h5e861fxE6UwB5HmAaNa4eqIrWSdpHXyupLnhNq
AeWk3vpl0P0QaWsxOK/6t6Jg5S2GVu1y/J6XaU3f6iK4+sPWqbn3GP3snaa7YQfPtQF8N9bXGVbn
oRpENL+Bm8NtJvWOuAw+MEiKt9iiiUOyTiIs29M+sZhwogFEPsufJ/veB3Sxm81isYeXV3FTqCxr
F+GGec1xS+2iQYVJRPw7byFTHIscc91S2O1lWOp7hDXpLbEN9xa3cNkyAXRdC3E2GhqyRAyIMW4H
AoT4ZxHIY1upIyeYdZ9h2dmnYQ70mAVDNKPT6lSDOsDvoWhh9ONyTvv1u2wRRlWDWz0j4HJQE5rs
XVixeS5tL3hXrbZu7Q7l49boMY6/sBzX3yzguwqqTtu/pEr/QLhmnWHfoZVcOJQoXPVNZoGkWzii
ST+G6xNFxbofm1yuCRJgJABsyb5NnqKfngLy2CwMKHaDA2jx6i8MxhciTacK85x0dvGq+iSPVQux
XT2MBiNeNRK153pjhs5EzRwZrwti0ODxF0aK2dEe++ITkoCxu5ksb1q2Iwq8S2mmONy68fhZDehA
XUDiN1NjkNNVQ7SwyAnGD43+YdvG44osw/NfYvcqJhkxIKYsDhLwJjjKYBTj/gBBI0CHbAewTsd4
ktFhrbrswuIE5LNQN/iAc7zVvfeAxKJJXNaNJyu2WTk4cuf6wKS3S5M9MHckoGj1tDGgfNycler8
k/VtEJ4tqOH9l5D1zraaVXbwZQjOK1YvU16LTzaHFF1fg9sKHEXnSV++wm5adRL1qnOTqHTC93qK
2bT1th3d9c16hMe8HD0f7c9M/MOhL1dMrpZXfWRVHjQJg/QWwZn7E6xG9NQpNqZjXXx3bVZ1qOpE
966X1j7LKc7ep+uGvMffm9TckOFMdHlYbqhp6m1e6BHbRwH3oqzFdG9p/NQ6baBThWPknoC6v+DQ
EqcMtSA20zB/DXu53Ftl4x2uaw4Uwd4sdrGDCQ0AHVsmYH/35TitD5690ni4/g03tAxkYg2Bfi+H
OixJsUDUsQ3Z4/bbxq4Vj6zORYsdC5YejWyHM2pCcFUEM+lHg+nxpSun4RKFU/uKWUrvRt/N3pCl
SgoE9PDjnlSg5cj2f+5uKkEKECS+3CdtamBNp/OWe1BZdxsjaZ6t1cPA4eVWgnB9V6Q9LP1gcRPT
ebcGUO4GyzR3NVO/ekNqiCpIH3s03ALzkqoPDk9S6jpYNa7mFao/vSVF/5pSiG3RkrUPS1Zy5JrQ
+m9lYor4t05u7JC0gQrzbsbO66tt6fQ+yvYBFc1ftIrXpu0/K3F/a+awmo5ABhYXZgnK3w2QBL55
BxwOMHEHgPNizH+rsxPxb51dmeNvz6lybnjCUEXqAQsn41cAF382Gv/j2/w/sx/dw7+/6eHf/pU/
f+vkonCgjL/98d8OP7q7j+bH8K/Xf/V//tav/+bfXrqG//z+V375F/zef7xu8jF+/PKHXcsyfXnU
P9Ty9GPQ9fjnb+cdXv/m/+8P//bjz9/yssgff//jW6fb8frbsqJr//jHj07f//4HO/p/6rWuv/8f
P7x+xr//8fZD/SAq5vvfzl2LSEAVZfV//esfH8P49z/Ev8DhjXwANbYthBNfh1/mx/UnVvQvlFqO
HcdhIMjZiWKaQKj8Y/73PwL7X6JAOGHkuy6XLEnbf/xt6PT1R17Mj9wQazS2SQbD/h//+1v45Tj9
x3H7W6ubh65ox4GPdW2R/+McZPMdOV4YslJ3qG6uzdWvQ6gVWJ7HxqjZ7stnUDGbu+3x/HhOfsbJ
0fxFT+fY16b21xfzAo/Km3fOV8GH++3FqjFfhRbcpRzUjTnqWRVGe7SsA+gbacUWiRt1fFaMDboE
JZx4E01fYJ+V7KpsAs7uVuLAfqZVJ37OQ9vdWEWQnZDChvsZ/clLlLGomHGVqeeVRK5D2PbyAbdf
cGbB6r23pleHLpZMZfxRUpx1/mJ/Keax+BKABCu23K6CTy7BmGkSeS2ZQ84894jT6gqQfH/dqII1
s7xn+LA6vq9ilvcJmGg4/zQkc5pk7iSnU5wBAdk3REC8Oxp3VtKNkEB3usbMuMcpFKOrTgNzHBFR
wcCGOAVZBe/yfACGX/Low+xM6yEG0+7aqScgIesbHGbs4KfoyYlz/OppIeb55KVU11u0StTjGB9r
vj6Qmolp3PlAJRHFrzyoiyEJ6j474pdeeAnmVJ/zbq3vDaEQ3gY5nDUd26getqsTXZvdyEK038hl
um38KEViu+I3xXhXz+GhuWbu4ETOwQlRHFzKrg+xxAcso6DjQ7nY+5OHJiSuveU7IhS0V7UMFv8g
py5UD7lJBQj50h5N4lHBqk1BhD1r+Ti4dxw5Uwm2XXXrLBbAZT+vZ6QsfQwXKSg86C/kdskb8ibo
bpZ1RSQ8LO5XQbkTPda4gdSetGjeMHzgEfOn7Tj7srYNqtsql/chTyH9snZwRLZNLNseW0YTD6dR
jvZXG9HhAZM3ZTupTBmiTlWG5qxKFX3OvSzkKZBm5mCvw5IdXdd2X1ehin5bNt34OBnpqkR3QfES
jyGk/pBoqG9G+ub7lAf9e7cY+9YDI3fs/Sw8a6vCtYlqJAwTE0/sSHM7WE9xLa2XKh4weMwYTxOY
yCEZfXl/9nRW4hhlk/MsSUjaI9Fd1t24dDhVB5NVb51Q/QN1TU3GXGyGY1RO6P0Gmoxy065T+kGq
1fytwxIfbcneWg9Av6lF3VA1U4IJK+h3ugx7pOONoPK1lvajWcvqGJSW+9YLHbM3j9Luh8J258GP
CRHHAotd7a0ysFBz31m3rki7x0L58qAi/+oEy8PwHq+RA1Oisle6C+IXYVXYWQjJnwynbKvdtPyI
wKXoQ14SpqXMbG4DQadfYUsze+Pn11wvUbS30YByABPAoNGR2Jn0TwHxi7eECy6w+Llsv4KMIB2s
aibxV1HMv45cQwyf3GUduinHJdsk8H8bMjaCIC6mI4LRTEImxTFQ2X9pY/mPV3ADOKnQfzw3/m1I
OjBIV7riFXo472t4tLO/CgH+Tz/DP73CbzdejPXGbSSv0PQ4/exjOA7/nc/ggf3isoogQv1WNAkM
9ZwuPn7bMGH5daTD+otX+HPn9x9PjwjbsGdH4BWA+Pi+4/++E8yknUO+x5hRU5jNkGGk/bxCbftE
AowlaLJ62fLJshEaVNTeIpZMd44MawBhGR4QBillsO9JtvuEGgeXJC7iZX1XYrIJnpxbJQ4pEqX5
gsegbMg+q6Bf/VON8I+n7z8/bX8t+PgEnD3Uk6EfU3pHcfjb0LcnJ6MP+lBgcRcXe/wexRUELBvc
q/cXr3Q9oL98V7ySE9uMVcEfIqL57YBbsCoIVrLEhrydlzRS5XkK18c2b9a/GL3/5y/kxkHg+Y7L
gf/tkV63QUPMgLMhfDlh1Ho16L/BAnz/r35zoYNI3wuZi4Nv+f0ixOCEgV+gMLKDOnEnzFt1G32e
YepbpvqL17qeqr9+dyEG+9C+/ldM/fXbBY/ic/TsokUTFM0nxO09s4tZXnPPz3n474XzL3XzP58R
4teS6HpKhHwolO7CDflf8VsvcM3L9HCZeJu5wbwevDEU4BnB+oiEx49welLYa5uLS/P5//5CoWj8
elP486WRt/kh8fQBZ8jvZ6PxiPeRrcII5Pj6haFtGWwWFdfhlmio7L41Me6GbqnD7w6ItJtsbNcn
10zdDpNZ7yWeyguiKb2FMJIOhSWODYkRDGBZTmXna+tdmqY+TL4kG8fhkXguhaYPjzFTbHwEQS/p
UojPBLzFX9IoIKsOWCOJuA7RqdfEl1r3ZNnoDPCOG5gFlCisLjSgtnspJap4AgH42z3L06+1JF1h
H2aOeQ1kNIdb1Qt8OZh6n3zdmOEpA4HYbmFdrSS4AZ9kAieN/XUkLPWhrshTgLeR9nprAmtlSR2C
KHCLuHhydfaD50O2bMAO6HiTgV+LNtkyMquJAkc8mwEAwFlH0glu4jnrn/vVqO4EgljtF2mRsrxk
44Pf5t2pcfL2iNKo3nljg6YyLzEkJYOcHIXgMyB9xTPDdJ1iSJtRbNTBJp7AyiRAjQmcnTshv5aM
8QB56JWMoJGp5nwvGbkilHf65rZRy/SRRozVyVF1k7zv7UeGU9GDQFOedKEXXKI1zUnHopzaZo0u
y8RFv3HvYMxq9tM02pqAmjosNmXfY+dF0NnNmI+HzJyzYJgsZFrpMAfbchgrfRicnJFwU4XhkjAW
Nc+yDfGfDUVUfYYDc1Nyvzv63Zzuc8YgjxSG8TOO7N49MDDf1w2qVFvDxS7pdt6sQKQXiw3IuMXj
mF1kAS7vhoPp7MHGzTj40ukGmy3zT6DKM/MEWbYvhqtmRzJOgEXZ4fZxgew2EdTm5KF/QdpVH9Yo
sN6ks6I7B5017Kag1B5ndaDyB4oHpkZD2Uc4RAIcfCPKv1vNLGXHlBCGIGiv4gRoKe+e9LjYcj+n
S6zPDV/lPVHaEEJhuTRwMhezvIDfXUHx8usC9kC4TqlV6p691Mvo4brXDnBxhbcaSKg0y9EfOs5l
tI1wnDMsHBDX6sJgfLNJtO4NyskDmxBTs8UpHNu5N1U2lN8INgvELp0BfB0BVtTmObCxysNmiruz
O6cgApCl4kuOuzpgiBb7L0HVquIyuu2AQ65YGj/pA1V+6dEGSnSjeojTZOKpfsDZ0M8YOXEmNhsB
JuaEXo34oI768lNbxcrbA+QzCQkVI1OnJX7OPbIeYR5NOAaIN/1wyArae8Cujsww1MMMN43y2ZM/
HWG8Y4lJcV+UVnQsldIYyG1UtVkxcHHNV6Sn8OBmM/vutdkUOp2OwxJZr0OK8grdLaF3QEB0/h0x
a/SUplNhbS0D+VS5rkFrK+v1I85Lp4PhYoP4MZN/MzgS1TOK+GA/Den4Hrh59LEsvWg34azdgxWM
I4Smkvdh+cXK7g8FdBEoYX1ALWB5QwS0tQNje+UFQt6rEyZombULPDuH18xNbjqQsz1cEIZ/6gA+
feDYZdnWluu3sgjIlzJAYrsdrXAPhbrJbXPAWg74TBE08EowO4S0ZrDUwceppxKbm3ixs5n2/jRk
9iWVdE38NDEzCA52LOH529BJnXvQ2YPA5IqAO6nw47D+JCbEYf+ULfa2IZS6P1rwhYjsxAvzSIdp
+lslMLS+oe43aZv0NsqNIhkxfycsKzBcaW7RezA8KJ8hHswvvO828RwE/3YJXePzSLe01Q2gSshY
Jg/241Qu1tktcaUcc2zv9hWoNB3aXhiGdqxbDmFYdt+DzsOcHJaOuoFuZZktCW/rLqxjYByTPVhP
xMHALiGNs3glb91/bTVe0gWK2U0sRZ4lDDOzpIf3+hZJN1gvYijsW2tZZ/2CxgXXWwHV8WG0yvyg
XZfYQC0gsWtiCZ19UK1MLO0uj9zXOsJUB/tFnmuVqRB4vheJU58KozAgLfB4gGIu0jzT+5XrTW0X
RbcPx9XxHsKRIM1rFL3piTBzdPEY2Djy7EbbNxgpOvGl1rlokd76zLQN9SOq7Hp6pANbvaPojZPC
tSCNJmMzcUd6SPDEfszx0M1LlN+RSCfsgqwtedih2Q+yj0BxXO9Cj6EyFjEyXfag0EV2nIEMOG9j
RWTHQWE/PIcK/XQ3yDi7XSbhkrSTTuq0OFb33DCMBndoxqI+E3HkA81lW/FQZ8aJd7OzNPIGaBDa
Wy+MyVIRY6YbPD2K7RcYbLKaia0PatZxtU1kLjkI1RmeIViAkvnFE9x+pNRTFTjBkWeDOuLL7po7
FXfDobAz/1MDFRAQLEMHgx1kGtndiOYTqFe2XNwAwn3mQY4erIjMJ+6206mvAxwZHptI8jOdXByg
fOoHgoSn8ALK+RoMOmEDZyEzQwzplth98kaQ/A5940EOXH3ZWCjU1HBwnsHx2bQELLQD8hZ3KzpZ
LPJUFQdycWHEEIhFObJRfkDLn/vcwUIioA/5uhbgpNbQPSl7EuKCtN0A6mMo3T55nYdlvNKT/Qwe
2GoPQ8xxRx6r4vDOd5fsyaJJIT5Brt7rmudP3KZFmeT2pPtjD0SxfK+qLIaPxR51Gw5tf9dLklpY
h5MpnoB5VvoMhs1n7BGUDAmg7fCuV1vBFO5tfEcNKT3bdCnnG0hPRD4CI97OFRSyL9Zc11x3GHSY
6RBZiJ3ULSCTimr2IGwyBf1qWb3Y4d6yyTpzJQG8fq0rLMKm9I9F5F5z01UpkBP0WXyF5cX9wshG
+Jhc0vSDTh51gvAMXJFRFDzGFBLEOxjXZXMmVgY/YUTuKgaztCVbIrX5FWpa/fc1tplDRKBCD5Ow
4d75Fjwzcjjawgebpqv2ZqjwnUe9IXSPFWeVPYkU/27ChK/qWYU3+AysNtvHfrBSQcnlJRraYXq2
fXbvRVHeRFmvkpbZTAJP69jbfn6XewguUhPn+2ys+20qgmyfcfU3m17bkOTWeT7ONpO3OvIVcGBW
0pcKeOXwE8xnuHGmgTka0B+U1ZYFo8Cv8IOjJ2mmR/ZifQXgxKlizE4I63KMa5+bfpYVNxJ9haBN
y7kZ5OxtojEmOIBpLrl8Bn50/W6YnzDz7xrYtkO3CIyWg6LqLfCy2gtgwNu48hyzmXVcfy15uFIY
WHF2Ynta4RmuTHCeJxM8kOfbPGAz6KIPg8QqewNyIhMHtlLJIy0IP6dZqva5K7FpdsZQTFj2Z7TG
Ecw0FF+Ps+sASGmagfzDRkQMHaKyI63o6lbqyzxyyE60XHiu+TqfyK5sMEl3gGlvPPBsX+HWUAwC
HbDIDhGaqLZCLtZz2OYRAXcrUibiffLlg9jhavnuhG3afxXg2Iq9xucEzYVow+bZhyd/BPmNNkmr
GGOrwxg36apIAAsqZLxzXAzouD7nfAsfx32BIkSf0Eh7uVkYEp4sUXQQrTzYRxeeGNM1eSmDxOD1
/c/Wq67pHkCR5rI6LQQ2aM2Gcmldb0fsfT4ky6qsUwX4fw9TNDuWcZnez1dVkxz2I6X8wGRoU8QT
F4A9u2Nzv/ojk2pRAc7G6oK1N3HXLKXdqNbw0Thl78IEHKK7CAjnji7DB9S+0EN5jf6JuoQFl18j
mpBVdAYn7OytaLB+iowra8uteTkZOyYVlDSK3j6vbKWpGokZ/xbATIHgiGLlVbuVO8PBxN647UrR
kiiDr3ePpG6ZkwUNzvQmY4/VWReTiMmihxgwZDXYbdZBJQpn/WWoHRv+HUxAyAJ952BjI9j0BGp+
yQBM5V6xFUNjHxqgKtPW1JMpTxarWOekyj5rL2StE6Loc9K+Fyps8e7VM9HKI6S+9lLp1Zy73CGd
m9tijnVIpzXUFNcudqI0yzeeBiXuPTDwKCRyGyNAf+27ACjzqkTVXi3o4bHMRrLfbRkMR1lmuXmK
Zu8agoiP72Ep6/5rHw7TLbx3/5CGVZygA9DIuvAYoQ2DuP9uIwlRG/zZRpO3qYOR22Y2zuEOpGgJ
jYEpengzprJsXsY2Yjw5cjzDXe/K6t2lKa621CKgCKbafbTmdPgSDcJGc0REF6tSezxPfu19zI2T
gWvyGru9XY0hm8y52kafgtRmj1ciPsAHo63ljMd9Mbves+e7CqvkEYGeMtfehMSZrIdjWshJfZMk
m93D/W2HE1PH6quXeUBuJ+grfhvL/bqItLr1ewC5vqA+T5yRpCkaVYuWcBnKT+UI7Ytkw7yptzCn
8nrTTyvajZHnz4jJ6Bp3FpAgGHQIMTJ0RfLilsYEJ0Q9CNEGn5oh1lBlsSvtETRM+6Kaxv0yl/WT
FOguyCoMd9qN3Ba7sh0d4inHnMx07UUuEup7C48K/0xdPHZqsN+UoGUl2Ku695lF7eo5uCKuii79
7CgZMqAT/TlyCnWXr8h0EvIbernzciRz0FmLnzUZvdTkczwfEDctRHEv9OVjoGZQrDwTEwhJ4z20
audQ+YEYXomRWHA65EWyimvMEJcc+qTa88iSNcG3YHCsWyRhiBWbzG4fKUm7z3oSHpolPjzQz4EC
yCOuUXObyOSCrsin02Qp5Jxc3/MPwQR7piqqGuiFK64L7BItnu4fXcB/L8arn9OWMsFnugEBv7Ah
ZHi1IPvF7tef3GjEDenKsbcHxWNOC/V7i6eybT8NSsscnWPp3VW5W8mkwV4JX6hzv0V2WO0M4PAT
aFphtq0cjNiUil4kDb34c9Tjz+9myYzKmgfyUdwBGvimdtN13oUEI0gKu25Ieu4Hb5ZVAaehk3wP
IEV1J7TtyDerPoAg6MgI9Vuq4s0Eg+rRKqL5s0VW31PQC/jqZFWca5Y1QNPSjpNOhOKui4LmOC1u
9aTSMdxBaSKwKKy7+3Eo4iPEtYlEJJr3zUC/1yQBicNftPah3IXOEBzLmeOFZr/39T7Pr85OXK84
XnmgWBsz8wYIAmnT1x7axmEVjnVFoAm2fwv1N5iSc14MZNqzJDipGYjBBinOmIAsHW6axZtfYlY5
jzlCFCJg/DkNdkUBjWnT+NaaTMzhn3VtgsM6DXAP5wAkAqy3pTpihmNiweqfUAANFLnTAlGCsXjw
hAsYlw3/9wSkK6/11lP2EsLeJEFy0w0ln7etxfxoOVFOm9yri6enMYkk68MUMuHBN9zXfLFId8P4
ln80xE3zRpKhUx0q7h8LOKk627sSijCMVZ7VYeBMlxaZxgCRQsFRHKpux5O+/aJR7EG7Lp9SMkSm
W7mSqX0tnl+jpQqfG0C9mrI11NW3NYrlp0Wh9tlb4BTrB74OLp9ZTgvYwblDyqIjOL3kJlr3BEkE
LP2us0HqAHI7D57ThcuxKEd7ubSZ8D+6whPcjJmLJiTFatIZC0uZDfWrs7OXyo4TwKdwlCFhVfs+
J+M6H3skTWmgd7EXPHiCCJ/tIOmkoB6a6aInLp3QskGCck09DK0f/QgWJlNL4xgQgRA23uM29d7T
YTFPDMHoJePSb88RVxc53NGgIwgz5A0kIMdYxq0sbHaAyIrnNF5LkKcFwSGiTYu9ZC8NIqTmJNgp
9knuJgrz3t/CIQ4v/sQSdRu5KnsMFAGjG8kmnuqXM29DIzZPz+mKtuvNurDIK5uDLfCzDGRoO/sK
u7seAO0BzYgbC2c2AOVrCJ/9I9WBJXZW2ohtK8DR+CnIGqPCjs2kiOz8aFoFPMBD4WOHnZf0uiuW
IzgvXtoMcLE2lj2pRwyx4n6uOXBxZcPMiMmEtJvCUA+JMb3zugL5cN97jr21QVT6t7B2XzqpP0L0
ZLdr5CxP3hQXl3XxVu6ygtXaDfl2jxWn33FJyVLaQiVdCeFSvkaIiFP4xh6bmbstrL1bZvIL5WFH
0zQ7IIhERB9L/9QHb/SG5saA2tk5lZmJ2EO58R0zPaZvHw9oMklOjY3AFpoQVdMma4rGlPFJNb2N
1MFf6y7gOKiA1nFXjW4O/y2CPLYJYYGI2zbqWpjzgJ0BoEmAMhvKToIBiD3BSlpiDN+W69K+xo3I
SbJi1A9LeUKWprTLjaMnzQuiX9xP4R3UYrJKpzEctt1Ab4HowDdfHU0m7qEekKg6OTz7Q0qt/1Hp
Mjjkcqo+LLL1iGQ2Dka3tURfSfOwmAPAuHsuy8cqZ3KQuwSp+wV+hFOstOfv46GAENRSJ8f7kHro
FjgAWWpZKmMCiTL1LovJ2wKaZwlex036SdHyxFtHR2YGlx+pt4AhbMimqBzcJ7djWZxOpXcKGt7/
3jbEmCcgSyib3Mkh6q6AhDlsxtpjMOgCv7tNsyX6zkDzR+c0oItIO9igXHfuF7/oxH5lFV/vsjCt
n11QW4dCOQVIFSKnqBNSCk9UhxhYwo6N82ZZ4uayAOwnzNjKkZb1g9+ypwi65SOTUWPDz9Lzm5ei
t4C0X5VnJN+g+cjzIx/RWaWtD3q19LSNDKE4O68JruQbD4oIMncwGFg3yIjYKdGwnxxtYn8JnhzU
mIRFtk57FszpsmEhiNYzi8GFDIWEalK1tXuxitG50i+zJT7mDfP9u1wEYMMz5c/kuUVL8U0wHJ9A
aDTFpfTaHj6Mly3hkcDgEp24cIIPJA6E5EkqpyCJs1ofZEda0mMm+uhFBo09bTVn9kVDQ2OURVhq
dYqhpllb5TNkyZC0y6B8cOLQQqs6deD6uIE3G5rU3nyQ9EDGSe/2/cfEmG79TqZRVz9M1L0neNjO
fGwRDJAqKx3nEV0eAMi0asWLda12jxnUmQH8PyzvEcYGWRtWc6+IInrWgviaN6u3xY+1QBw5t2Im
8MYnKXc7zK7UWzuAvFrzve9nF06ZdoS9pzYpbr1pTNdDbWXqccgcfTRICWijVLzeQ1suHijryOt0
wStuQ4GUchnskL8VzMRUYDJXW6v0K5cwCj8Do96W/ox3rTHemZxpK8mDIX1r3chG70c66AXZTAd8
eGQK/6QdLuxtwUn8RpoiJWO25halgciaN6WXaiGwT9fkBE4oehFJMD/daCsr3wrFOIB7c4BFo67T
ZA284ZKNIBqWsAKm2xJlQxs3f/BiVbpD9NM/W6ulXutGXrHQPLF+eJATHogAj5KWe8V4mIIo2tUB
zJpNEw15c+4YFz6Py3oViXeV61wKX8c/65HOFSaGFmsCfGQwB9del2Ifhxn8x3yV0bQh1LU+zu2f
PBREm6e2IcePr2bqDhXo6M8NmV63qbbkCZ6Yebav4SB9WU/kVf2IpbQeCblX+zL+jodjiX3iLVl0
MjmYKUCB17QQl1nHCPvHIAyAuWkuo3wDcqV0zxV+s0/kzEq1K3RNa2Yrzmd2yvErU8F7BLEvwFyq
DpktRHCyYcgLAGCKgmScNY2GLM8N7PnjAIQYmcqw6PNClAjPMuJ9oWzGS69u5Ahp7wTar2VlwKG+
88a+nXatnqDWxeRCwgVwVis724iUSGNt1xGjRMqAjyNOMCrbdPJ0oN3YuIVYDCVoWvKUNwm6bzMv
bK1QlCjY+ewMn+BxXlNcriLeIJZXQCpX9xcWfQJYUUsOwoYzFZaWEmAdeKI4LwNE+HugSVSChCdc
N1d0b/uZ2Wh1KMOa50ILAgsrVKGW8kaIKXwXlVOcLYOi/l7B4AYlN7s9FI5c4CUtTZE0puvJ7WQf
8RVqP5BRpdbafJKSncWmv3K4DgA+ediqIiS6y0oNqzqmNo/YhdYzQV9z9diynuOTRWNWP4jRjx6L
whnJoiuXDjVsG1qv6yDtexsuQr+xsWycfSALV5rfatPUOYFDoRMH820j1/CTa19H4RleN2fnQkK+
cC6le+ooex8vo25x7AuP5EzEnhvfF2iv2XW9gu3CtiTAisIVaoZwPThNFI1JmWWl89JTigHOdgWJ
KySlaF5Pk17L4igjhdIOEH8HkcXtmiAB641c0v5YhjxSN01RL185cOK2CIey+lLxsTdkyznWM0vR
muUKGvWVwV3oPpsxsq5DxxRWrhgYCGDOMgTE62E6jU2cVcc1k1IdMhBFL6VfTHVSm3l+HRfyCeWS
uZeFcfUjW/TySzsSXoSYs1EYaEZZHXPVogKbCaJAO8iMEspQqHZePZTPrVh60pBk1UEbWk383NiU
A7f1aJn6aezSMNsS+rfSG0/AgPZIGGS9r9UQM0gkB8+mGgmDnxail/oEaGpkWQORsEAnXw+nXFND
fJUscZZXK2iBggwp8UWcshmBCsviMdLHa29ep6mEDp7ORfs6mDmmRh7AJG7YrlsWGSyMzeG/A+l5
HNNRsvqCdEboYNacJILuI4mspDZ4JRzwYnA9dI9z9Zz7krmSl5rU4tgF4DaYc0AWLbFZqi3jGGkD
xstEcVf5xAM/5fnCGU4UbxOefR7ZJxh2orgp2TLTk+Z8+7B+HULGAPXcQQjpEXQNcfBYONyHt4QR
Nw/k4A7PEEIZnoLsk8VNCv7zMcvErC+GuPY95Mfsc0AhBC95Tpk1ljZclQFc8UdfRejzdTbA1c0U
D5etw3N7PltrVmAVwMc5JN2siwc3q931VPtp333qSQq/w3xCDG2bVfWn1kaBsLHFML6MfqBeyFDF
3OIF0mLYX3Q30dorAGqoq8H4u5ok92Wlh9g2feUwTJK6uTDQqx9575ZIPE+M3rdq0eo8tb56EAGF
ieP16xveqvy283HPwGKQuEfq6SZgbAJaymdzABNIWUt2WDCqtRtQZxGBlH1dhvNTWY5sPkNbOY9l
q53vnk2kRJIX7rSvakSdnwtqQGafC7qIDavH8DhwvZwU+J0LO7fwi5A6OruR5zNWV3ZPVBqop4NR
dtHQCBbuHpuY/Thh/zg4xZ9R18XivaaEIPOda25I4dgTFqTpidlaNoM4OtqjySpwbfwv0s5rOW4s
ScMvtIiAN7cAytGTkihKNwiJkuC9x9PvB3bsdBWqohCane3pmYnu7axzcEyezN+UG7CzSCfSnPjD
lSUBXC0qEyX9KPlRt1V1D7QweMqHGFQhywp5U536X46oLEhIOwMw276Ucik/1WEbbsO0Gx5ES5Tf
pKqR7vRB0jZlwT9qVij2Zi01FJnCkhZiIuOIMNb5yCpRM+TRelHvNkonROYNrZ/hK5WibEvmLE52
iuXobaUE/r2hFcariLb07NHRPhR9a+1DP6bfmdCD5r0i+RTwaYxl5KQ0/n+xlzy8rWvrKaowGhBx
y9qUvq5s/VQSH5WwBUJZJI3pphwnX1uR5F5kaW7ANJqQl7xATv94PrnfXQhvC/Ypaj74DCScxxgR
WCBggz4SD+jjpZ8iqe6/K8DDM5vCKL5Evm9VylMQ4k69B8eX3USNqu8HizwXh40hZ0WLQvoygm+g
nYlV+G9R9qZvcq3RGRHptFV7ypXjl3ISG/E+oAPIXKhQvg89PpZYVlih8lthG+48Efqhi4MHZCUE
A5MX3zepOgBkkV5QCY3IpKi62XUMcXIbCLQ9rbSBR+aHivkFZe9c2+hdi7VvHYWA3FCpn+UUlQmR
J8sXAjdtjULYklEUeG3QI9xnCdaXeCUjNNsJaX8nk9dZKMdxym2R89Zuwf21EnptafakmSQ5I9Jv
JpVXCaNuPq1H3jJ/uC2qbXn2SJ3T9L93UymzUSoMx7CVSGUXC0L/vg2hHrnKmDXdq56TZln+CH0U
vog2HFp5Uqk6mxTS2OI4N0wYo2A+7dOuqGtdtgNaulPSdBt9LHacF/GTNxhxeIPtVfwStBlteT4F
qorG9IVuu18/hKLkRdQPFX9P/9OHCRqyr7C6ffAlnSI1QD3ce1ry9GgLX5cnLI969gUkGaV1cG+t
3GESSmy9h6B6h6E2G8flTfddQxWl5XcH6VOdN9aAo1McJQ6Fb/hsdCWyl5aoL+qYpbco2BsPPGH0
x7YZqmcpxFnClsWMjkWX1kglCbxXkF3rULQtrDmnT9RtlNeqsQlkDbU9k3MYJzhRfKFxRuG35J+F
Ra2meoeRy6abFanbx77swDcmZYXFTDXzN7E8VcDShJ6Ob7aktvmTEqnyPZqRgXILti4fDooeUuIy
KzF/wvcjprmDnTceWkXIW6OsHv1K1dgbfbaLyG9uJTyyfnhV3H+qGoCUiE9p/V0FQbDeFIhrWY5m
kGBtCwuQpw3xtztQuZZfdTLvr0DOEYvzNIW2A6YtP9rcmzBpoB6ZPw3FEG9ULe4QoMeA8KaPw8r6
mgxidZdBvo7RE8UudIv0IJ7KVYOasW20EV0vMYkfo44J2pImSCa1pazG2ICqe/ZMFyIYP4EkSKo3
0p6qBmpWBnutCuI/tYhx7i61lC544ilvdruWfMZV6gTFXLFTLazh1dxEJ442rmaXugkRrgOG88Ix
gKBdKObcH2OR7ipYg18MCSNRj8LWhhkXvwHtQzqo07j/ZJeXDAk/N3fPI3bSKEfQM004lvG68+gP
1fR0rZx2DVw7ATeEhgQgptCHPhfy67AFkMBOAcZ9wVZLfVUV0XBjQw5+mSimVftKHYqaBkRuRrwW
JSpT/OIhuB3NevhqTXGob0NLx/meExevVNwTK/+rZVbmL3+Ej3TI+pwyEujEKtuQwOPUh4qAdD9a
FamNZPbjW5Op0U98Y5QfpdnVSNLGmfk9ANnUOEpZpBXdfB/TW9oXFkc8/RdKqL1ROtiEiBxdwmy/
jMUq/LURKgSqvpQRLWMspj3sCeuZEiYwENk3w09dWonFQ+yJPTbTY4R596j2RfeYqsF0E0jd8C5y
r/5W8tnvvYtlzh3kned1HpnDm1xI6qexFPDVzasw9PZzembQLaS0hDkpIAUcKzMpugOLlsk2Jn6S
6IZYLb1VvCZvI4w2cThBtNhwkT5Aly/qaCZDtJDnk9rvqB6kjW+JLkaS/szmVrR4M00ete/YF+pX
vHTVn0FGgu8oqLpzmXC1Njchrif6gd758NzEQpvv/qcZoIZnVccRjmBh7gqd2v0x2xp5yoAK9Evc
ZuZO0tvobhz8/oeMoAk1WFH8dh0deo7qNUwTYKol6WRRoroAKue91NVBOyq2XL+MoYyCscxzd1qR
YbkAtKUXKZo0Qk38K9QF90gsIk8Ym4huvAybVXgJLdwY8gd6uYX6dH1AF7CuliobFhh7TRNR6jqF
KYPPKpI6paI7BbzYRO9zDMvweogLc2ahjEyVR2E84pLcpClwHdH9BzlaPBcGwr0bivjXQ5zjx01R
Rf8CfJkG/+uDzHWkGIQZMFgYaLM0pXsXsQE7jHciMNkpUFbgweYZBtoUNVXiNrcMzMZm0tqxNlFW
GorlhWjYjIVnR5T1esy4R3OvD++peRNCy70+Mmn+1qega6ZMli0wIqDI9ZkKdxwwx8S5Amerorw6
OR3FQ1FCLm8XWvdReO/7m452r74Cvj7/YjPsGQybrJmSLi6x67JPU9MCG2cjOi/n7b7Lmq3Sbq6P
7AMufjoyS6QCrvO5EEuhJ3c6MgTBc4Ak5NCF2zv1Rt917uAKtmBLdrjB5tT1XMuh7uiUbuc0m8Hp
XaQgbBJDu3AEl/bDxnA1t11hCJzvCH6WRBkA9Lehq8vlWphJG1Y6P0uyHof2tTFXtL4U+eyLEoCZ
Rf4bZiOUh9Nx40VBldqEtlNu5nF3bufiQetQC7IhJ/9n3PDXHDqkDvgY959Rg7V0fNdzqKU6xcoO
+tB3O/kaM9geTo+hi4r5D6/yeJ1JfZF4Jjq/tjkeQpoSvkvHM6od/VO9lR68PWR7pDj5Al8C+9Ov
tUn/0De8Fn7ed0c7uBOjLvciwuMHDMdNfjYNJzt8f8ydxoZ2ZmZ2eECTef8OlMXObPiYo/0HKxIn
Wvn8H9plp78EqXmINIoEgF3npD/9JTVld2OodN1W6xabJdHp8q+RpiPrEIS2jAy3UAi20v2Q69ea
egol6UMYGffXN8fZMQM5BSYPd4ysm5K81JqU8hQ2gDVR81S0R8RW3VZsXsZIR1FBkJ7kMnLpQK1w
oT8oFYuRs+dFWImiZrLxFxsSbVEgu4FEbyWyHqrya4EVpF2r/XONstCYyRuU+x/o41LaxqfPhfz1
NJiKgwzEHUoN+9r3MWIaXq7PxKXvwa9SNO4QJgPayen3qOqRZifsL9trfqJNfiuSumuRWtpdjntZ
6/gDtgVZ+wWPjEcB744sVX7KqrTCfbn4QSyROo/FtSybCxoXxnPi6A9ArZF6dVpNcC0L4dfSdymQ
7WMqd4DG3q+P/CwLmNfAUcjFlkBvCdwHMi6Yb2wLjUIZcrE9Pdq26vd5sHLkn516i2CLbz9o6AQm
PcE6QFXkefS/DV6h10d0dq8QhJ1laLLKZcbHPP2U4GjHqM0UwxZHbUOvaVfEYLN5QlwPc5YNGLC/
DQjgnN+WCaX6NIxvCE0jNMosKmI+jZn4Rzc1Smppjby7kb9eD3Y2caYK786ilGIY4AOXamiyVnU1
YtiWneXfFPU20lcGc+mfT+bE8mfaOBEWy7+wgJb6OG9QtMt/NpQ0pt5YGcLZfDGE4xDzTzg6e4VI
6MCzEEIEUsVT1I7wiTFaF7+Av14AliqS2JI96apOynkaqUixc240pGQEfEAlHiS+0r2y5VeS2vPN
ShgLurGsKDrMuHnARwPK8WbpUA7zbEN6baJtCh4lA4UDA6B9M9BHv74CzvcpyboEUW2mxcGQWwyq
F7qgwWGJkjVRbTVsD53XbeIhfY7xJO6yaSXe2ecyiIcMg8w5zX8uj6IwNCmnSzLuHflPdHAekqF5
yXCOR0xkRejjLBJcODYQg7KYREtfnEDC3AnOIiw4g9p45u/M9z5OyHYZKaYbNOLKSp+PmJPrh4xI
Vow5iUfbARro6VdDk6dqQbty3rVOrX6StD89XKsMKfjI2KTdW9atyZeenUdzRNVgieBNrmrL86gt
U2TaRSLmkepo2HS02m9vXJOmvBCFJxyKEgrnHnzQxbgo5Y6ylaFTVw0PQ/FNqzzqXiv5woUvRQyT
b6XyUhDVxSlBs7gwoePz8BHuTAplanVjJF/H9vX6UpfOcleeBCoZIt1KZLJ0bfEy7RplNJHf4i1X
C9IdfP8GH6dyOCSDEt2OrfbHU/oGnDz13KLL9vEIpbGiQ7qRI29YWZ1n+87kuarTj5hPXZL1xbHV
1yVi6IaEI5Os9oBzwLSYqap8VtQuOVBgotinttlK9s7+Ol+mMBhnKjfodNbpYqqRRKo7pYQS6rru
reveu7f3/Lft/Md2a28PB9vmP+632y3/zT7Yu8Y+7Hb2y44//d+/dOgnP+0Xe8dfPvCfL/x9/L2b
+a/zJ2f+w+Ff7vwnx7Fd5/nZ3fPH7Z5Y7vwn/u3wx/y3zH/r/D/cX7evz6+3v24Lt+B/3d7yx6/b
+f+F33m7slvPV5yiioitaAaaJCZyLKe7VUXLKqOtCsKnsey4epfFaevFd57++fqSO//Kiqro7B0I
wcCWl4Rtf9TKqWpADeesuq5AEy7UcKBGMDB0CuvP9WCXBsUmVfFxMlTiLgaVKl0fShaVxzgpniCK
H+BXAzLu7zpZ2F8Pdb6MFJUjVRYZmE4GMY/76I6KfSXqJj8z7DSJ3dx7xYTApUDoQH/YZM07CITr
8c5PIXzq+Fq6hrgiV9U89KN4gRQrhRIFKGGioHYremniAlHIbwYh7TbXQ50f5ISyLE20yFc0UtjT
UGGt+6pWo2iL3EZ8kGg22GGHzfGAPyum7mKo3/jG2N0Cw3k1QOGsJBkfU3d6kYDlm9MMDnVlvsFO
43cYj4oDgpa2Zuf2939e1cojoCl73PBTdt0WHqqbOr/7LfwCZeN9gtW26297u7VfC1e0//wyHX9r
uOONsLJr5jNp+dMUHtqUPOY9I89f6egrTCA0I6POTbtVavoUqAIoaznWeQi0NM0PSQhMUM42zNCN
MYCw1uCNatGRhhZcrgj/ntekeI4dh1ispUIyW0OqOtZuKGEY1Qmjq415e6gA2DrlCM5FkTJMOLrS
6bPkUWnF0rm+xC5s1Png4bWKNBPv48UvSDFrCtSOXyDRkkPSU7rLdRzrs/ENX+iVb3YpFogtZKCo
x/IUXzwnYGSMtE14GiVN4ErCjWjdpynZVv3/jDPfvUdro8LONR8k4oAwcHvp3gNBFKJMUyYrycKl
FWJJsqZYvC7nOvNpoNJLYr+VQL2UufSMocB7ZKyt8wunDcRm0h2JEsq81E9D9EEMpjihlFAB/LVr
pXM0GYuWQFuTiZbm2T/dUXyYo0iLlTAgIYATIbPWqjAcw6eJhRf8bgQVxDie2xU14fZHDc4fa5zr
a/DDreA8tMb9RyNARIbjdJBRi94BEEaOFelz6D8CtVDFfVk/9fJOBMighnd5dyMOuwJOcPUSVHcA
q1prq+FJvyYj/lF3vvZbFtOgRk2I9BXTwG8Z852PAq743UMTRtHuIHzr2i4cPiXeLQarAFKwpNqO
40pqdGFZkRnqMoheypvKMiOQOl3J9YrpKCpRortWcF+DV7s+6Rc2oy6pXJiIwFGiWxbGWgD5aE/Q
L4Nr+EfOtS1cid+QlDelHvx9qFlKTuGYkXn7zLp3x/ux9PtSxSIc3UGj+tqF43NRa7dga9+9uFg7
tM/3Cy8EJOdo9nArGMu+koBHU4mGEqtYEXZlab4rWMFgVfTtb2ePMDyIZZGejyR9pPdHR8zYAcpE
2phuY9PdBQPGECrsj3zcUHtYqSZeuoXnl75Ov4Ry2T8qK0exLCSuS0SdKc5RTjCf8a4fDr6sCP3X
pCnKaKvgeV9t6ESaX1U81yPAFRO3FX6W+DDR8QgPkOL11wQRDOPeq4r+N0p31nQHzQvukQEQAm3V
VOOx00w0b7cgF5I/oweN1NWnUHuVIaU/iVViYQVEl5j3SN99LoIKyuCg6Bn13SLD8U6JBkCAQVh9
waXM/1yHTfSNxnFziLKh/e0ZUXOAHzZEf33Yz22PfxOBxX5tpq7vIRKa8H+FBLewwXeiXOz3E/IR
mzoXh8/Xv/yFA4IutyyRmFGnMuiSna7mPAO43ZqZZQObxE8dCfw4Rgq1R/UERBMyUeCqPiOy8aJG
g2MGcJPy7DaHmm/AepHwjLz+e87Tep2GI0ICBkQty9AWl6pVTVGCvS6+d5n6oqo+LOUKPYJ6H03B
mzlJK9nv+dnEuCH50NTi3caSPB29Hxe6ILeiACgh9O6i2vjTT820suTPNjF9nfmhYloKupH6ckzl
0KD3r6CJx5PIxfBialinKH1fn7mzE3ARZXEsjUhkTV1ElG6Ea0Q/okWbBJlohJtWDsDzJ8pHoxOJ
NwZFJrlYo1qR4GIQAhRNy58hCuiR+asMkUMsH6LoYMgrWcn5ipirWibtRtngvP1IOo/OC96YChjK
hvPCnJAS9J7B8thS292rZFvK5P11BokT2LwhaHFSTzPnFXMUTtSRB5Fqy6S2JdlY7WpKvzUmdHyy
lUBnq8KcO2u8XKnKzM2VxUOP3qmX+8BYbbX7EeYitBhjKyj5yv4+nz2i6LCGKGkRcOnIExeoGgxh
4DtFLb03RbbzUAMYBAPWYoU6tVSbu+vL8NKwFK4SSk68tbiOT+dvarOxw5fTx0Dvc1bA9Q8N9C7X
Ju+8J0WL1FDn+g5VLWqDi42byEOV5kISOLdvSCHb/lw0ef/qbJznlWqSdH5EWPTbVAo7sBsUYp0O
KCDbwInBChx5V7mUb3a7u9pNbCor1yfuY2ZOU7XTQIuV1ysy6owhelOwKz563xX978jRNzhZuAqD
nP+d8n+3b2/uvbW5f9zah2Ee+O7pXbXvVBtj3E2x0Tbv9hO8XxuciP11t/nk7J9//bpdK1+enTfm
6c9dfAEYm7Ff+cyLYOCJHLZZuMskBOhlP34xtF5aySLPF/IczqTRoaMTRqfg9DOAl0UTCcgcatnD
DRDiLdTqGxOZngFxZq7Mlc9+voxp3VAkUCieUhlZ+gUiNpNBLp89UAbcj0oR4vHY3xaysNKSOK+J
nA5rcQrgMWA0ZsmwAhOBUe8N6sEmrrnvW7xK6B7pWiLZeqC51xfb2fAAcsy9FrA9YFa0Zbo8+Wqt
YEgaO34+OTqlFi3WbSy7/j6Kxfh0XsfAYpR58EdnKUrkFkVeYHB9fafNmh1TDG90Zd+c7U/uPUml
xybx1kIMdHHglHFZiErWx3Sm2r0GQ4CjcP/X42AIOmuB01qHwno6jnbyW3xjGMfkda8wr7c17RUx
Mf5+zXG98a5AYxAsmbIYiYpabCnNN3dkIrg8S+SKd3Hydn0s55f3fIf+G2SRJkDoHseER5EzhMyZ
5ENSqhMHJT1n4omReH+Cofp0PeSFt7gFOI4Mi2NUlc5egF1Y9BAHhpDHfvgc9PJWhew8VOK7JPnP
Q4xNbyZ+hVBDg6B0QzVeWSFnR4fFIhdREsdHUAIysFiGLcIwSTfLdPQipvBNb7xbmaH9KBX8fSWg
AS6i+OOX62O+sMHYWIDP6IvQRDUXS2boIWviFBI6FXL4G11D2Y8sNtz4PZv6eih5rpueXByMjzSM
aKZOFqvMv+VomwWRqQE/xLN2xOlIooaZQYiaXr0ERbj4tU0GqEt3MLVvg2SeaicFnz7s9DTaFrF4
ENqHyvttGAetX0mu5QtbE7CMitQponr8yMUkTNXYx/jXhM6UoS9BXTkii7KyGn4OiPH0Ph7zEE8W
tLsqJxT0ttnnuaw9BYksbMSwar19ikdUcFNxM4wY5HqKC71Afu7hMnRu1Y0FSi7CINyayI+qjhRD
VMIBpucdWKal8tYaIah7MCHRmgXh+ZLmAJ2rWJKIHP28oU7nvEIzLx6zGJ1rSGNIW6DRPukHTLC6
aWvI6MW16CdiCrNmY3lhXRFX5f0tGsCyzoqOZYCBUwG7Aj69o8Sam9cCAqjSZmVNzWfNYk3NdwPl
aHJhiXT4dHx6PVhaWmW8JnCl8IuA9/ezZX5RkX5DB4BSVRNuSu9G8Xdd/ooGwGB+qlDh7H4Uxa06
o/Y3Q/tIIeH6z7qwoMjLwaPNm4oW/mLWIcCXWgg9Df70DrIlFPnauR7hvIbNhz0OMf+Eo83UDiUl
0poQxTvNX0RQkaTpbsa3/ufwba3geuFg0qges34gJiJOsTiLrQkniyQnlonQ0ggtrH5sZBVhDLde
awRfWje8P0XJmt8coAtPh+Ubuu6jd8AV5hd7yMyuH2sHJFNXpu8sKeQfT85EeYzlyZ18ls7I3SCI
VeQUlMfvKFhNmMFhGYSlkriXQl9fuZkvxqPBzYVGU+ns8o+rqZPwpowcK0hu5OabH8qolm1FdeUR
emH6wP2BCADPw0WyzJfCBMIuypuMaywfuLHe0Tbc+YL5+frquzScuXnN60nm4jAWX4lzcApInSMn
ib5L2q+u2+rKryJYSQEuR9EkzmbKmOYSbYNllRS0oRw5vnhopl8Ti88fnsLu1/XBXJozjioDxA1v
XJKa0yUX4bAtGJ4VOhGZ9E4ItRRBSzUMEVWN8pUSi3zhvPrAQpGt83Q/uwMj2sG5EcaRIwe9+Ioq
moVDRhBJz8MoQkEaYUChhS3I4s86641tBgXmS4JYwl0KS814Qh6oSDm7eSnvQNaIUGLE2vtVI/X1
eQr85N0wam2PBBgkrbEzjW9qlK+5nl+aL6rKIqmKKNGQXbRHy5Z7Cvey0GnV0cXEx1atfG95lnv9
s1z6+sdhFllmJnsxXTzCQOZAqmrvN6KjxTEiI6//RSCVVqMOJBAk1OIssNQSNVmVfL9NDSCK2aCq
XyUzLl8o2ijvkx6QGFyPeGEGgdFQS+H8AYSyTPTQzZZGswgTuJ8x/liDq6Jl4zXh7nqYsxR6rrRx
/XByMzxOvNOFrVSypzY4STmeWkHYRYWE9uDNaKF3rVHhK8rGbds//01MgCUg/XmOLu/9xqu80TeI
iSLxJuxYtodCeq5yHo3pE7p916NduJhwV5ifCTQ4567N6QhpRePrpSCYqWAFgx3FIe0MPD7/hA3w
WqPbXo926bNRWSE7N6nGYvxzGq30THhBGlQ8fzJvZgsUydQ2cr1yRFxY9zRrJCo4FJd5XS3G1GoI
kFgCkhhiru/mIkKUFnaP2AiKryu3xYXpY73z7KV3wxm7XCC1FSkcKEPkUFtH80HshHsOkZ9DVjdw
ysVs09NDWqmPXBjeP0hTSvlU8j8S1qO8RfBMoaSMCr2tR++97J1UFCCgpHuvT1dqFmuhFmmLOdEb
KWMKv3H+WiCrAaMRHudboK6cVBfWxcmQFvsM341GUzLiQA50/breGE24b6e/tn6g2427BBU+ahW8
DxfnlBiKlVrBbGXmTLeVqgcPgS8knldWucoqXmTUqsVbQYe5xcFhLMIoXZVHUYvXTx597fWKB/6n
v95GM7TGpHBAfw0cxuk2KrwC470cn17E8tip6TZH7BBW5N8v7hnqB0GHW5YezWK3ipgEBBh0Um9J
8jsaamAREHXOfoHsQYph/C+O9ONdO6/Fo2UdqqgiWDq7Vqmsz3j9YoxbaNPoVvpYfb8+fxc+EAcE
x4PCoJjDxfyFXR7ySwiF8uvBHI1HBAdXztW1EIvRjFrQ+YVHiKoYrJfJryLKir7/cn0gF/bnyUAW
Ky0YoY5MFlHMXrAnzh6VDsaLIqy9lS4cc8SZscCgx2i+L7JVFNnECYPUBNVB9dMMuuksbz/JAZLc
8b0imGt1nEv37lE8Y5EgjSZKZ76HKaRVQHOvqyB38g47SF8uv3kergChvwvyeGXfXow6+81ReOZh
s3xz9omv1X5YJs6UJzf0hYrktwwfCcZlqkhOa66Eu/QAJXn5N968ho5WvNxnWK6WxEP73BkRQhSQ
2pRUEXHxT732mFIn1hCWizbXF805hJes5jjuYvmrEjJdGAYltLqmHfJYavk8Kmh07hpGC3Qkr0cH
kbttWx9wVLge/OJKOhrzYl/o3uxbkhKbrhIrB31XcRCexsTHiqiH553+fWH6ZKyLHaIOqDYH+TxW
+c7HS7Os0dFFWuL6qC7uw6NRzSvr6EviOeK3mJ6hbWOhH6813/GThTrpR2BU12yFzhti8+ejwgor
k/oFENzTYEmT+F2tUsptNITEgxbZxdJ4xzgMLQrvc7TPW1tFjhKlI0U8iOgYRj88XXc63FfzlfPn
wlIieQRRAm5FMegxLA4G0USzI/F6ze4rS3nJJkmcuyfa7aBNWLlbKBW2GOo5sSdziyC/tmlbr7Wj
2VeiVkJz5WMvFxcPatNA9hMiBuwB01h8hjppVLFTxMIJg+G5nt7z8K2Zuv2I4E0yrfEll9/8I5hF
kgkxgo/w8U49+uZgOznUWzzVkgn7EM/AjgZ9k7fcMt6ExFizWrsQzUKewvjgHdNtXWRIYkjP3Myj
kvJb+tUsmg6HWZOq41TEz503VofrC3o+Ao5TGAZnwYvgfTpfj2eZUuB3oVlaSMyL0QRUtYwR7ZZk
JAMamhbXQ10aGUDoGTehza5Si+UcspqtQKxKR1KK3aynkHXdYQiNfYNo6PVQy0t5HtUMTDYo8MAN
WraS2743uromlBk1qOUPu8BYg3BemjjKtryWyJso7yxyJpzMRTTaMvwPG9p5nV//MnAAceXJ+H19
LGe3xzwY6G3MGb0HktnF1iup+hRF1ZfO1GWOKra3HapcVuehjWXsxKZ6iOXyRoqLreSZv67Hnv/R
p6tjxlTPVXE0PlTNWoa2MHTALpJiX6s8CIm5kfJv1vBiyK/yXGLS2p9YGa/y4OepO41K+gHtZC4C
sl6WWZuEeiTo9al0kLzcUNjc5E1ykBCz08vqvtcD3EVrOxUUN021XTYGa4CtC6fLvHJmyCEFSDCO
p+duhVGEUipi6RTIPdoJBgOO0ncP/lAFGzWaYdZGu3ZdXlpORzGXbJtW6NgJnVQ6QeBarfFd1GP0
HGX/L++veS3RZIDQowFzBpR1OrTU6BIKeHjEh6G1E/vhvZS0PUf4HibB9vraOeunzLGo4vJc5tAU
wXacxkKhJlEnTSlp36ApCBxN7VTsnXVXChs3pnxktiUiL6/wspyu83f/z/CLoZrYYvl+Sfi6RfM+
TamrqJhL9ciT3AV4riJjozziZISrbeT/NLToDo/Anys/YtnH+5gDCINcmHN1afmEDxPYzFavlWgq
Rk+6FqFmXA0oGpU/pFG+iTxl12JH0AaWb3Nmrbx+Lh248MQoOgN6oq21WMeZWY3omSI1Q+vpvq+H
l8KfsGcR38ppDW16afkehfo4w47uyHEszDjjJnHUpsAtC1UnZIfoSOuV6rnX5/TS2U7OCOMD6qAm
L7MiecQj3q8JBZtvo5TFt17V3q+H+BARWZ5A1Bvn5rZEqWx5uKcNTlhwKwqsYg/Y/Inl7TT+auN9
kih2Vr8FDW7K/pexOHjDp1L6FVnohGPFWmzTaW9kO3V0tGlT+Dut2PbK4fqPO/+qMsVXgF+A7SlC
Ls/kGv62mtN/d6TSlaXJblPq1/J7ZK2kfBfj6CSevJwh9iyhC4PVUd8oowKD+fl5gi5F36Kpf6Nm
+l8nBoyIIXHo4/0KmOD0oJgN2r0+RHx9nJADn14M9W3EhST9cX3izhcOICMetaZJQcAEInMaxho0
FVm7GI33Hl842Mm643noEF2Pcmna2AnAuyV6yfKyJlS3ArYgQVM4XTEktxjSCPc5zW5X7oNXDDDq
ldLN+cbjhp4JrZB2QYAsV6rkicgleWXhVFCth6bdaa1B5c5YOU0vzd0M3YUNRLn6TCklQPczTrK6
cAZjn3qYYb5dn7X5MD7dcHPJYX6rajAXSKlPv40RB92op12BcZurzKIEsG6CW3gBNnrfavv7erTL
o/k32vzXj04rSfJCdL6JFvbaBi/lOz0x3Osh5rP1bED/yZzIEU9DIImJpUnTF4h47Gu8HbQdrnTC
kO5CWiRtC6dxDT95YSXQLaUzB0oebMzytEeiLLI6NK+BhZZIpmNzILqxurIOzrDlsGExuqXzg4k9
3IxlqdAb+nz0W9LeBA8LPR8cwxQo8tOkG6OvqJZ8BjugAXOPvWdwNO8YRt6iLMKb0S3lZCWZOXuU
Ln+MfDrJdR94pjfn4Jb1LEycuM3G90MXBXfTbsyvGTagXYzJ+YTxSg+qcFw5US5MOQ9C2hvcQ2Cm
rcWqlYdIDaJ8KJ3UNz/zbvPRru9qJ66TtWRqzpUWywlMPxVmCpkUtZfaXXmBx5egYrSTY4bldELD
AprEp9Lw3zWkDeMyXkOuyfPkLUOSg8P+U2n5gpM7nVzsNjKzN5rKye7k75NtuuHm/RuWqyg2AXvf
wuews027/9LDvXxeI+ScEa74tLw65FluAaTuWadRNQUU7/u2crDGrCvbf8ieQBoGoGH9e/x9Xika
86p7SD/vY1vYXt+7l9YVAmmUQAG4cSgtrz6ftB/Ydl058j32QDYirYfY+Zq/5Yd4623+m2CKwo6V
5yfeUtBsULxWDRvmWfgEYG9vOekO7enDtMmcfB+tXBeXh3YUbXH0BYnhT7rF0ECw3fg3gh08JviN
2vrjN/U2W3tJXXi7sjGOwi0WkWElJUrjDG58rqDl2KU94PHqGjvcuFYu3g/o2WLBnsSab+ajU12X
IrZqS6z+pt38HG7jXftWvuloiAnb4XEtDbt0Ep6Em7fsUTj0QuGgzENr3trN+MO47QAV5bzQ7cL2
PzW76stzuoImPYMFsitOYi7eNBm0g17KiWk+p/vARZ3JHZ3gzrK32NWWbrNRt8PuW7ARt9nudWWd
zofZ2fSivEcBjLcMnPnT8faJJdRjRWzp3foV/9h69zKCXe2W6sB0kx9WP+eFI0+j4PGfeIuVqoWt
CPmOeOo9T+5H7AhAzjdvpePvMLTFDNhtnOTedLKVK+7CzX0Sd7Fkmx7bCqEkbusUWzOyf75oOxG+
6dpyvTw++m30rkGlL5/HiSQXgWR1nHA38q79nd5jV40mXupYTrWBP3L4EdxgQ5CuXZrzvJ1/x3/j
LtaQlSmo3EZ95VRv8Q+qDL7t3VU/q43kDJsssb88rwm+XQwIEwt5QXqk4O9PF47W4IghzwunF6Y7
3RBvm6xcOUTPhPY+NsZRjMVi6bD20YEkcc44qmPd1ZtH6TA6jy9vnuttBxdy1oN8uA+//MYr41vv
Bra/3QW3oas+WJ+/mCufdl4hZzNs0dZCl4qi2bJg14callQyjH8p/1yML0m2G9dWz4VXBmU/sj2w
HAZp2OJpP2mAbrxYQ6BaxRc8syUZ1zbv3l/DcZz1IOaJhXRPrYhX8LlujoDBYh5nauXAvR9vwj1m
dN9UW3uGgpv3NlzrO9E23OmpXYMdXrw6SDHn5jckHWKfLptALduyHjFaGbaduS+efNKOjf4o4Ky7
ct9fnMyjSPNfPzrJQxFtg3QgUrnBjyh38NGyVpbExRBQpqkpwpPVl3sAU5IOJ3a+V9l9CUQcT7Bo
DQ/mWuZyMQwCrLwEERsxlrlElVGw7kZWni/c6dmLXO4nIOTZ/vpVcPEaoqLEbgblCpV5MWEx2ju1
Z+hcfe8IADtoqOyMjW/rB/MOw0VcVW4C+wFJ0b13bxzWwAqXdhfvDjj4YDxoXiyWvjUGxVAarEjD
bJ/oi+/bBmHlfg1CcnmQ/8ZRFi+4dJLSsh2IM97IqMQrTiHbgoMfemK/oEi9mTTkiDeMEnEPxCmt
cTPD4VdO6zMQ5Mf+wxBuriXMhIfF4QkFCzmXnIWj39c/zBefR9dduDHd8d3YVvvghzLZyvdq438W
9wn4Zhx5uv9m6fLikGedF9gIi18QY+0pByO/IJ0O/fBs4J+jaxtTXruYLq7doziLI3xMS3PMA+J4
qbINWvy3Df0LzuIZNtcr7aFLVzy16f8MaXG0hLGmRGZLKNwI7nXJ2/YapgRl7shS91rp74BSMMlb
Sd4u5qfHURe7Bv14Zeoqok5YSlSYn8i/R8kuS96LuW2oh5ymqbRpGszQ5QPSQNc37YVbGFY0uF36
ydwXy0p0Rc6fRZnHQoJlkHp4bXkra/XCB4RsDjdVojQwgx1Oj9GU9hPvJoEHoxTYo25Pxrco+bTe
Fp//OYvrlUqUiCYXF8NMHDiNU8g+UB+MEiC92NK2eFRRi9XuxV/NptsUTnCPxev1qbt0FZ1EXHw5
Qx5bC6vuGglfxNMd+al/smq7ZQ73oEWvB7v0nY5Ht3hW4KjdYhJBrLBsbDR2+v8l7Tt75MaZbn+R
AOXwlUodpyd50hfBnrGVMxV//T2aB1h3s3Wb2H0NLGDA2C4VWSwWK5yDvN5tCSsO9EIbJgCU+3am
OTrfUbbfam2GZhQHjFa3ZawUf1A8O9skxkvn1agvdNatLfr6Q+R0LgjuM3dwnibf+OLIui6yQBaQ
rgCnsRSxWSgvoH1mIjrxWrxMsCvojwKPGyAvSOPrx/mdI0xesz6EdrjK8WJHR8Sl9Y2xXlehlrWY
HbZOojvvA8+yQama/ERnno8g4ra8VXM4E8eYXq1UyqDlRWtnveK0SW9LJm+rlv2+Ok9nIhiLSwO1
mBU5b23AKQ0PKvqtCOhCgbfko3fSItRVHpYnSUXKQ/xHe76t39UsNi44RMl/15OxRiD41/pcQHpn
l0tq6e5X74l2cG864lP51djR79sCV55dF/IYwwQ+vTjWFRZ0sO7jzAWVnqyggzcghcLpTl6ThBkg
tFcAZw7968vWnoWVCgbaGg0TgvaU7xuKQjZSoF9l7NCAE49dAXova3guibFJWZDrWZAhST8moA3e
6b7mnu5PYkWqDci1/YzsMCkBOhYwInGcyepBP5fNGOjcNIZMwVpqlw+ghSeWHZxSv3f/AJWs5ui5
ZqjnohhDrdNQzoaoam31ozhEJ7oRjsJDyxHC27XlI852jXY5AGJK6GPhFgPNdJ6jyOi01BlA/3Pb
FNeCO+wboA7QhIjnItsRQw0qx1JaLwrNHpiMQ+SqVJK647bZvEde+WYd5efocdqD82+X/kp5nbhr
OayLD2CUjWpAsVgDPsAEfFTYvNXlHbCzpvIT3dlFjkLZp6p+zu0diriK1pBWfgHJMGcR1nf17yIw
B7LJMRdvicsiHJPt9KD70t70xz0mL7/ybU/Q+uT1BOwxnrRrSOwZfmFH/niyyIux1d3bH7Pmbc82
5GpeJ286cZrwLTMa2nr9QS05jWvfWR3W2WLq3MCgPp5nGHK9NK8UzYMzutPBZI20BEIYH9yedxFi
mAV+x1c3sdNt5nvR552dtcSvcS6Y2epCwHxSO0IwuvTmrYi3rmiDthKMC/DxMdoL/dtLuRYNnstj
tlUQyyJtcsijkgzCTaSbAiJLDZ7WnD1bfujGirItxKYABuvUxJ6Jk21IdhvsVbD6oVaNOrWmekr0
eVux1RvrTDO25IpWrwQMBtDsIwSMBPmNGwSndrYR9AJQsiMmz0/wNFxCkjOXVJaCBD56aNglm6Jy
GhV1Hy/XMOhOqvwP+HVuK7jcFrcWlInjAZiQahpdLKUjQH4em18hvb8tYjWiPl9D5m4EL3HeaRJk
JAfRBvbWc7YXPhKi3yn/oSx6bvcswUlLlValEhaPdrY2vuQA0eaBoK4lyS5kMHdgpqs0/N+KedEW
qDK7wsnB3Aa8lslJt63XkGEjv6qPtxfxO5tzvVEAFwOMLWhM2FZRrc5SqhtQzXrSd8ZeebWQPW7J
fY9cjEpEr7Jf4TntDKldcSM60vt/SDdB778fwOziUAPXDVM1CLwlItcHcA5Gij/y2thXnTJKgABV
Qrul8r36Z+bf0tIQZuQC7TERCZ4uxFI5Fr/2NEexD4Am0EYCjipj8pE1ZmJnQhHdR13MTr6iiEh3
8b3gZC7gYrehc3vr1qOmM4HMynWJCbZiMKfbGgIMMg3k9V0m7dO0KTc8GMV1MzmTxUSHbY1UXhNA
VumKgQsObDcloj0SdUtRsSc6qLvJfXD/WT2GLkXxKj0otsiLE1c2EXwzoAxDHQAgGt/ZtrNNTNMm
yGp5qm1Q6FKCsqvTayNvemUllFiawRcYhyUTwSbLVCOdaYIhVTusG0fQ/SZ9Q0vuDIrtqjtxcRvW
VFogqwDEhc7cq06fOlP1uYnQiKZn4vyk0/rHhC3lFWyvm2ExZo2zbaB4iWn1q4kcGtUzHjS4P8EH
NDpg8ALpPGnFF5m+UXDUj4eieph56Ngrd8C5VPZSzTHkKLedgkJj+VVl2qvcyK7ZFm+3j8GKFLRK
/V1BJibpaF+UJVB8bXBSYx5GBk+jircYD1FgxSwAXIbmJbThLD3UTChSJ4GUFH2EJUQm06sx7Wpj
1hG47EV5qhvLfAzUun6Os1rb3NZv5eJG4xyCPHRtoHWDRY2lfRR0pgAKwFjchqbbWfcNwtvkWKcf
LbXT9OG2uJWny4U45hpSMewDECKIayaccjA3C5Wb1A3yi44EM70tbMX6F2Y89J3BMtFxxHiVULXA
JryUL+d62+epnWW89p6VCPJCAqOOkWVaFYEQFJN1ErAjU7tNHtX8WLajc1uVtXU7V4WJyaMBd0Ka
QJAuPrRDCarlyp3rPZiZCM3+Q5r7QivG5iu9mUagf6K8DN7UUx6loCkW6vChmq0HsaAyR7eVI4YD
tnR6G2gdwA16GTtOeacCBhbieuuhyLdN/MUtEKwtHzLLcIEY90bfGbN8fQ3+k0nGGFBb3mN2dOg2
QwqK4ae+4AQ8a3HWUgr5RxKzdmMQSRjvgaTJD/z8z+zR/a8ZRRnD1R7Vp/C+8tUQWb/b1rHmPc6F
MisYyAFGz1MINZNNDvck3hs9aNudKXqMes7zcO1Q/ZWFBOPlbpldnxRRCVl0fIqHncmrk689+OHX
lxAHTbAiZqMvBYCEYA5AD4BTeypNW3Tz4+CPCFQ1vJZw8Q94wFgOHjA1p/ixZobncuVLuRPYuJEQ
htw4bDA+8ZoEmSMK/0nIP1cl+zAbysyq8gFXJZ6bPmAynTwrd4rJAzxfMwgAOC/t4WgOx2DOpS6B
VfRtqEIXQ/xTZpshf5zLlPQN6JpwL/+6bX2rNn8ujfGCcqRKNI0hDUMd+scETvd9amQCRadsMC98
woo7wjrvqRRqtla05cEY6bTFrFDrikIW22PWt1sQzOrO0FDTpWn1dfsT1yqlaJbHJB4mPQCPwOKD
xqVSTDmGt+05ld2evnZ4fHeR7CSJ5Q31J4AESd139lhh9Evsj1QBxeVQI+PVvc/mfRY1W0FSd6ga
nTQxcCqr4YX3azfJ+Qcy1jc2JWiBLHygfhy95H7www2AmH2V2sFGfcq3xS7CwfYx0XR7ZdaO87lc
5lkxRIZcBwlqAmX6SlUwyG5u//6aJZ7//iL/LKgu1URNVRXuQsapUtAzSHvHiHZJch/0xMo5VdO1
M3wujbH7ogJfvbyMe9bTx9QsefMXzXq5rRFvpxhr1ztzHgD+iGbIzEtS8Pt4SurI0+NtKWvpBwwb
AKML42UAi2ZfzmE15GOeQZVZfhlCw27qbSNRUiKjqPl6u1PRTlDzkh5rup0LZXartZTaDDRY4dD/
yNJnLcNr+ajz0ORWXTxcO1DIdBUkvGx5VEUvSzzNEsImBwdvdk6tHxsudsutjoFrIuc3EPWRV7Zc
Mw4AYQO/F+1CC1jJpSnGRtfnsokVBZSbG9eowLX9y1zonJrKmsWfi2FOsolReTGtYR8R9efSwZkm
/TzbNbAERTElKg/udN1SzvRijrDQ6O0gfhvkRO0RQI8qBsXwmDjkSuIMIKOwMyU6lUDUs+qeE3nw
1pQxGDkKlFARsaaB+BB372nnNyOH32UtdjtfT+ZMC7JRzmIKY4nH7LE3ZcDLFH5rNM9N1LvoJOJs
31ru1DqXx5xvNAhQM8ggT3ly1F3mGW+K5QTgnZ3taYv6otdOzu2zviwSkyTDxKO4DCyYmCVlb2sU
xrS4DSBRz4TfUzL8KjKVI2Jtn9Amv0z44ZmOFplL21fiTKUDSORtNb8f0rvMeBZFnsda26hzGcvB
OHP1CoLsti8gw5DtcY9530fBjl19C4SD+QE0hLvcy/zxXfoKOFu2qtw3zCBmGAHWzijXm1lopjni
D21uvaAHwVPZViQPAk6i4xuA6nKj0AoL2N8Fpl1eBlQvNZw0g076OFDbeNL90pU+hVOAE22HwBtH
hsyRHDSq++LW7Mg8EfUNbcA781P8jF5ML+bs6Mrww/IxADtAYwFwTtlMEo2NUJ+jkqJ9QfMATOlv
c1uXiOFJdxgoTUjoqk57UH5L2xAcxX7i6z94ru564S8/YTHssx3HVNfUxFpBkfXfWbIro7uO97S5
vpEgYuEIQTewCuo1Zm/zVpVqsVy0rL665o+l9iRGJqv/c/sIXtvupRjGdlPU2yOxhpjMIm3/Sxy2
QXksZUCQiJQTca3U1xZZeOEgWYaqODvkl87pOEcBZIVj4mfd16zqeyr/RH7e1oeKSPpgo7m9JFL6
m+qxA26yo6W1ztygyzwxPSG7H8P0+bb+K5fI5UcxXk9tcVx6saZgIDPcLm1dAV3e03aKHUV/m+uN
Kd4pHUfoYh5XxwmMWeiclbEY7HESG2sqFRlpptwEEUGuP2WJwVns68sYap2JYNRSolQYp7qhIERW
XACEDpIvpo5QhdtJ2EXFvyXOgUu4EMdYK0D5qBC1EKfEIhkwvRdlLZnBDn17t1at9UwrxloHvZLG
LsDC6am0CVuvTFA6UZbhPQywbG/LWj3jCzQ4Wpcw7MR2LoVDHyU9wAVB2lATrQZRDXUxrH5byKr5
AUoGCGLf3AoKs3B60WR0zKFRI/2J0EWETB0C6ziwBa0neWJHOpF5+Opr5meh2xETqcj4Ayvy0nsZ
86jXpobNqnIM3DbKXTY0nJtpzXudi5AvRQAbzzBBUkKBP5/YAuaYEmTudKJUP26v35pBnMthQsC4
TsFYUUFOYaQIa094WM9ouY9Klwoce+CJWlb1zOfXcimlQPxBbhh40+BTqhoZrdx2Qw9Z/Hlbqysk
7+U4nau12OaZLABB61MuUizfppsIlYl5pFvVtWz5hJlNOwchBsDk3dnfmafo8Udi/wgdzbn9EWse
5PwbGA+CdouhE+limV3h5gBRnEtvWDA3pb0QOoLwdVvc2nE7F8cchBoYG1NpQhyGjp4FeUZKD9OU
dYV8xW1Bq6a5tHegKxGHgMUflJDdUISuo7Zae7NyqNSjGf6cedayunpnUhhPZVlxlmPglNpx7g9m
vxEEIPcF+7HN3cq8DzvvtlIrbWawmDN5TCa0qOvKCHpoVU7E/GOEJH9THPFBedWANtyTKrSFF7RA
bOS72qOYDwufbn/A6vYBoXAh2QGGCXul9YomjNEEfYWkJ2kY27Fq6y0nibjquM6EMCYZTnoE+igI
CdCqJ8qvcce7YFZacbCOC2YQsg94KbON0nMKVJAxwDoWwqku74vwvQl9Y/yM1a+mP+nJTq+OoeCn
4vN/WL8zuYvqZyc+AFpEGi0nvp1DR2ojohmIiPLH21IWK2ADj3PtGL8iNH3ezwGk1MWdWv4GQpmM
xBoKe2EFxpU2c0v9X+OcXK4ns2VjWdUWslOwi3ZnJe9xfwzbd413V6+c6aXjF1AY6GtGxMxcAz2y
AGCahpQqEOzEULwMpaLUPPVSzLkFVlI4EHEmitmoMM3kwSjwFBrRUPkk9WTexMfZF47qfdOQfAvA
j731LnGaclbcycJPDA54vJSvqR2qVuiUcEioTaujGYxEb5y5i4gqlUiou13JST2snOYLcYySVBky
Y0ghrpIPufAoJRtJ4JjiyhT5N+XyPyoxtjjq1WDWImQ02iN4BYQGeEPHDnTIRWEHsSv1f6jqNeZe
NB+afq8V9218akOng2OLOKu79qSEviaWFnTTmsEWg6VW1IR5SKGvE94ppw47W/5U7cf40B/oJnrs
vFwgwSY9FHc62UU/gEx/+2CuBBcXH8Ack2+SCaCCw6oCLxi9KnIi67237qrI4Eji6spctE0txlms
QZQSOnWyETVMmapfkfc7PXwmXvJaSk68De8HUhw6Ej9X/k9e1wtPWeZuNM1yNGoLO9/lzqA6KhDD
mtyNww8lefm/LStzK2ZGOdFCh65A/emDfZ3tpuyxnZ6CmHdxLCeC8aznG8h2pwKVUVGTBpIa+dCo
HzTlBNQrXUkYGvwmIjGBxoMszOUF0aoVYNDVjNrTeNKCE2ZcxsyrFW8u9tPoQDklBCeKqnGipW/U
MUYxDJXjUICHHVPC7GMhAhB0lY0ox1hUcRr4t3EEHqGfgG5eHtwM8KgJ2FEsfZNX+7A/CtG+RvJA
2+vK3aC96cMDutCIPIXwU34aOEnZu3NLBnGfzt5QOuD6aySFTOo2MYN9F0wkNke3bzWbFoLdji99
VGHu6qfc+Vmu20Y+kSrdT83JoKI3Rja4hgBIS0D6+68tRwYNCzAsZYQCmLG9XG4kZNDaOWuIA+AB
0SFbWkewz1iiW2uNc1vUim+/EMU423JQZ5rJi6j4EOtOGwHRLiGx4Jiho1ccvVaFYVoR9RX8wdTg
pV7hPHRZrkBYBlryMZ89UdAJld6E4VB2d0lFvdvKrdzMi6B/5DGOrWsnQI9JkJcKLyKGWBT5OWx1
b+7c23J4ejFeTQLWTNXqi14AtM/b3DPlz1LzlTnyK8PcmjOvA2ZFoLLAIi29XzgfbBZSkMEgJ+tm
Z0sgTAWtVzx/TPQoFPUpltx/P1KOJISMiTokYJErZ0eU88IALFxodbasBfZU/ZhQXo50byg41rFy
71/IYUyxkpRIbYGgaBfWaUyPGQi1e45LXnGUFyIYA1RmxYpRbOtsGqi2rAy2rnJCtFUlgDCKBCPc
FboALk1cnhU9LCIslhp1r7SYnb6KHouEEzOs6nEmZbGPs4C9l0xBj0VIAbYeUdD5Wpab2ybN04Px
+IkQWWD0gIQ6/13VrjIh14U06f9JCDtJrWqlEuKAoANgIZnStoOpwvNyqtOctWIxe8wcfX1qCU3E
TjtFvexgfs+5rcdachkjhv/s+jcKxdl+NE1aUw0YMxipn4+xftAm8CCWwKybFKeKi0NOUQyIBjzG
ReDYGW4tFfYYSU7UF0QbRD8YnmjKqxMsW8RcnhcfxdwiBVqGqCVgdfPuh1k+1dNdGO6zdt8DaTt1
+47TZLjibC/ELftwtgZJIPZFIi82GQ9+H1tgEXvNZD9I/3UrFNzR2VozZ7jrLbOtrOUMp8l919T7
vHi+vZ08i2GujbIOLXMUIWFQ34LCl6nEsfu1xOuFDoyX0ONsxhAM1irTxGczSRKC9gagLFvT/dgL
rpWa3gguMto+WiGPy5UrnHEeUThjZGAIcCDE5zxogB9u190pn+9bfTcmFtBY9oUgc1ReNUZkvXD1
o+ZwVXVoG1MPVSHq7RweKyjcWE3Q6mMbI6Ajf+qPIv19ew/XrFEBBTfoTgEFgRb+S2s0R7UF7QLk
dVb/J2/K5xG5sE4qHFHhLqi8ctDOZTELOlBgHtRpjBHcA5qwmxD9ctVP8NU//ZAfm8+Sk4daafzC
JPOZaoxrNgM1S6QC4vpP8S5+MZ7Su+l3bZFqb0y24jra9kV74A4mLB2GrDc5k8riEFeGnIVtBql4
nbrDH7TOa0d1C1SPiFQ8dDDO5rEk6iaohcVihCwUOp0CkOdzYafJo8kDLVy75M51Wjb2zGVFWoJB
mQRycsXa6pm6jwYQh068BBFPDOOIOylqlJwuYjQRPB27BNk1XtZ+ZVLlwio0xv1OIDGZukWIAOA7
02/ekufiIDnFvnxTnxKdxBw3vHrnnS8e44eBZiP26bJJbfES/jSI/kGBOya4sd/baBsVfld7+RnN
j9ZD9nL7bPPWk/HP8JtZEzeQrCifg/kiKy2pxR+3ZXDVYxxIP6WSIC62oR8V5Hw/JEL38Q4Est0A
lcq3eTfep44GomPf5D23OQ5FYxwKbm09GmvIRl0cHVPSSUUhnugYtA/ddxFtBQYnRlppv9GBqi5r
CwTuNzjV5UkIpjy2Kiph1raK8bY/5dkuTdxMcTD+78TJ01Qfi2DTdX49OUJ9l6Q+Z7mXst+le1k+
AE3c6OFGYZp90czjHFpZoWJkbWhI2qMLs9LsSSTYW2BkJRgAjnR3Dty8cjmSvzkhbolmTk5phmaM
hgHAc+p7tPzRJgeC0CYdtnF6FKxTXh6a+q1U/MZ4sTTSyzERSlcRf0vSTx1vlIW/JH2wFtyWUHQV
6sbDESzfm7kH4UX1jCyJLLzlZeNYVUJaQB3S5mOMRJvSUwhYY7XaKDIY88Jtr2IgEOmL9tDOKQo1
HybgSQWq2uPkSfImAYxpvtXqXSkUbj1sC8EPkq1ezISiwdP09clv+qd0PAbKSQsLEiYhCIC/wngf
5oBxRFSRoy9uvs+SUyE7uuyh4bACDEBxSvJtMnkiRbxavOTo/g42ibExrZeyelAoMgLFPpsesokY
UuqYzcaon0zq5Sm46vuDpu+S8EEvDwIArIxXCwX/+ZA2+1LJMEyzNcrHPPWL9mcwPKNuUlhPRr8p
dWJMfqqcCpwfsQdAVPzZqmjdOw2z1xuyGwOSPX8T23fwPNooiRAERal+jExblX4UyZNQ/lSm1rEw
nI6AheohlgsAb7W6A0OuFX/KpWar4bs43eXJSagArItCityjT9/0YH52Uv4IauAVezP9Q8HUYB3E
4IQ0Vt/+MNNfQzOQqD70IDCgxR6A3YU12mnvharbii1IlOsDDSdfk0+ZMhCxNH0zfUO3kJfHbm7x
6k4r1TVgnS3csZoqoizEAovkWhg0WtQtzTi2tDW2jQfOQTcm2aHFGC4R75Wj8aNxYWFPmM6bOIHb
mnjMkErgMwPbnI6Gr0vXUGda2TUyxCeHzJHtwU7t4tQA95C8PumH0Cl2nygcvbYubzRgZT4RVYcz
yczB1MtJNxpcat/tQYEr72oyv4Y1yRG62o+Gaxwrtz1Mm2hrOJWT+MJIRCd0eDfB4m0Z/3DxGct1
dB4l9G1JwwGfIS9QJBAdOLoPZzwAh+FHQXDDOcYhJW/W123PdB0FXarPXHN9lZqTaKBeNoZOlH9U
sttWFekUnn7L99/Sj7npxDQfakND/Son+Z1qK/vIA3Ed5v97n7rBvt10Ni+ltFLIutSNueHyCMjy
1MSa5i81ibaFV6sAdED+0flJj3eZr9kDJ2zmaclEzZnSAKZ8MWPD2imaH4x3irC5vWFrt+iZpWC0
kLEUwEvraQMZiR7+ErXNLBbbKmlBmvgTFSfHysafdJAJQM1TAk4Je5JA+xD3D2nKe2F+I+39/zcV
RbvLT7GsTK6spSSPYPDBiojiFdvESe8C51fqj878iFuNoMxCWs8kvT141B6cnZaQp9trcmXE4EdS
5W8CQQAZ62zT+SBEUybKAcKoqfFkDBvWcK6tceS27l/tLwR9Q+CicR8unM0tW9mcVTp4PJB4Axyf
XpBKcBXZu63N9Q4zUpgzKffKnI0tpIBby8RgD+IzUiZ+sQmeyq1iFyMpUbziwfvydGNOaIGpBCME
YbAtlA80ea40b5Ds25otP3FhL4xizIFExlJoxQ6KgYNR3GZpnb/KgqIn7lhO5dEAx9cfoUtGTh5z
zTqAjw6oGVBlom+DsdI0QZtMP2cDyoG+CLA7EVMXzV5W3m4rd/1k/tburxzmoTerMngx0ONtW4jr
HGn0dD/cye+CZYcH86l4rPbaMd1qdsvrhLx+li2SgfWEXktlQfFmti40Zmuw4hQgxVucuq0hkldM
JriK324TF1EaD1OXK5DZyC6su7jpIFA/0kOMzLAPyuIH42MAAHS0M++46YirxACjIeNYBW0CyXYE
gbUG5JrS7oHmQhpEal5htzy0gOvC/aW07+TW2WXcFVnZTyKkjY50Mv3+s8xIC4RNe3mfzb5+ahEY
RTb9CWuaNrx7a/Ug4i0AIgpxmRxf/v1M+iSVZSHP+YDGKrS09pthyWJpOi/kWj0WCvCfMTgHvhC2
iKBT06gsLCuCre5P54u27gqHelf9Cu4NF+Rl811+H3p04PiAddsBbAdKF0uox14amLHqQt2EXBSW
PtUHNNZ7gZP9kp8xT2jXp+4X51gux+7K6ZzJY46lJsgZjaISQLEyOlkoJeg/tWO/dURnAGAOXn+c
lb3uP1jM50wiE8waXZDpuQANzY8Q/E7IU3uFJ/TAtQP7FAgFThPAloRtApilP6Cw+Kh2woEHtb+E
rVdaY0wUeJgWVprtAWyyqjVB1wtnlB1U6Y/JIzFZV/JMAOMC0Fk25CGFL6ejji7vktRqYiei+Vh0
aE/tKgv9LijlNxlJJhUp6IgEI4rcQ7QJqwQkfBqR9QBMIfVpqIZtaipEGponU+uR6hNi3gPjOsxf
9uTscxkH0qeArBbl5XbTt/rH8HMmpe5FT9XmsQKOpvmZe/PgJDtlN9qS7oz25Dz96w6Yy0+wmMBN
EdSxyTSsGKBsa/FD6B7MGBRPryBa41jg6uYvOINLlgOPOeY+SHqtjpMW/mtGrauYq7txFH3OsVp1
Hxg7kkxwZCwQIZdeaiwMPE8XjwycJg1AdXfdnaftFcDJvFMSPms7cBCgR9LjsV7z5DLvtSRoUiWm
kGvF8lat5gOq1HZYTm7Eg9paX8W/GjJ+uE8mbaYhJJnWaxy/qLF7ewmXE8IeUXS5oOUFzQMIWpm4
xGirKBxCEKsLoea3SHoE92A3HAoflNF3Oa/dY02bc2mMG8z1ao7aDNIm67ULvZLyep54AhiD0I1Y
G6VFgG4+qdIXqENvL9da8PiNXo7XDxp1DOYES/KkKHrfDHZv/Go1p6R+G3uYZrFC3g21qsmCk/4/
SSZzUMsR2L9GCkmxIvbgzouQcU6TYx5+hUHqhbKC5tKMOkVvvQ5xAbiigr6IPaYZNLO8C7LWu634
dccuHAcQXMBIs3B9oq378qhNoVorfYHvSf8AisRyKJqKWuCh3qFJCQkRKnJesWtHDIiQmCcE5Dc6
aBj3ocaKakZ1O9hhAKAJ41ApOaZr3LJ1bivGBjpgEPie6Eb2BXQC5lVHtSxRo6toZo9x+zs3gZvX
IZbLzJAz3Mfqw8pZ/v0soFLM2ugAoZzZgiwBSFO2BQpKyPkjFmKO6bCW8y0JC6ZhimtBLGd2Kqxr
Wa3GDrTTwmQRpbSQR7JKjpC1ZVsY8UChCdqAq1ZgTAONuRgNmd2NAjHD6qBlwaGj5svt3VlbNWDF
LLxuIHAE8dblqhkYuI+krgercqIXz7o4ZdsmCLtDhLz6i5anr7fFXbX/LWuH/n5cJ2hJA+U0c76j
Ps6rJp4yOxNSp6dbOQEZ+7ue2cG064SM1MYxG5w28G7LXX723At/iwVJL6DdsGdwx5dqlkOh910o
gnNeiA8mrVQ/bVESEEutvTdBJZC9jF3ZEKP8eVvuVe0Hkxk4zuDQAMMjwjR2Lqq25onGSofm1BZo
UNZMjYMQjW9Cq8huGiEmyDvzFbMG8yuI3CaHLmFUm8aPoaJ8DFL4ophNeifo0+ynvYiZ0NDgIZpc
WzO+DysD7i8U08EmeLk0mSC2AhrSVVIrz7R6HXgAXOwFuMDRn/8+E0ICdjlS80hSSSn5aJ7DVMyY
PWS5r5lOFfLerNen5lIYY15qUqhzJUKZBfsljMAlGXpoi+S0l1356kUnpJOBBo5MAypNzJph5LFf
nKpKgJpIVONFSz8U5YeAnE2tHVL5Rz3sW0BMg74o5WFNXuWNIBtGjH3CTQHZbANtYfRlVisoi8rS
O4ooWYBD07uG+sfQ7KhzG3h0TRtca/gRpJimto4mD7Dgm5z48jQtnwBALsxKonWQNRlBL3Vz7GHU
xlS5UgUivprU8Y6qoKmI7Uo4dchK9gmOsW6PtWQXpTfKLnolhRmN0vfgPG2jTW09zmD8TGU8LhK/
N56L8WloHEWMbFFIkQKIvKWJawoCpMWe1GaDDkwyIlOGCpBahE4qHGn1kau/2+bJMk+q5SeT6Ieh
bQyGl+VPnbErCuWJc57ZFMX/Vv+v6ow1x7ERzEUG1eswdSIdDHGo2uH9F6mnsXOUrnKm5FHreNmC
lUN0seKMXScjSA+yAWL7yeuQsWiwjk+mvhhbeAjA1HdbzWt3ebHBbDfdPAyp2YYQB5ZddJ4B+AJF
3HEktAd9RUT06Us0q38dJ1zKZALlGDT0ulD0GtHw1AwrkACBkisGDddt1a6etP/bQRAN4Z2o6GAb
vfR3wTQFetpBzjQDt9TKSRM8FdlvS9tJ3YNhCCS1nDl1qul1aFJHlzxZ+QLjzndyRs4HIqjoj1GO
w+i3QAMRgH/H+cDlA65P198PXBz2WSAT5CG6GSUs/lJ6peYumWHzag5xOPPGZu5+Z+D0aDLZNcL7
Of4oq31aAEZOLJxitOwpLohoPXQod4v1yURJtAExVavzbrYVV4u5b4B8gW3IwFwA4wOBcAgY6xbr
GM6yIxi2lf6Io20NaNoeKQIrdFTj0QSydhQCtuS1Q7lp/FJLk7NavK9gziOwj0YjDfAVIjWIGnzV
rUSKLrdv78lV1vfbaEBJagGwARSZbA9YL1pzVUijRrL6IZc9wEkpKvqVkBQ1LIBbvxnlu4gFt6rl
v5/aCBhU631oDmn2fPtLvn3rlXWcfQmjcKmX6Ohq8SVtP5Ok3nStSoq03pvyzgoQ9DYYJF9i4JPY
PoqiF8534/RDFQInTDZdnaL/YSJyt2vA0NKabq6hwhQrBIMRJM/eDB0wGGXl3/7mlaAPR1tXAXyr
L4+67+v0zKKFNBvAUD6BzKh9C2TfMN4FJSJNq/pjodpBP9sAlQIbRAd8pNuiV80DWwZMJNCko4Pv
8iyFZq+Dxxo0St0ySdfRtnRyof9SqZBxTOQ6kF50/CuJ2ZfQDALgtUGSgksLgJyYFveoNm71jpfT
5Uli7gI5x6YFKSQBuMcJcFXORUCU7F7lDePKq7fOX53Ya0AtatOYIriduA4cE/jjMv6a7apudvL4
oRMSF5CMJJTsWbiTRF9WdmgRUS2EIS+Z9aZUL4aJ/v7uY5iOqYjydncqrNxOareUXxBqTtbD7d2+
qgV/H1MD/mhhRV6e9pfbrStZYBiLn9SF4G6MqGM0xkMoGRnyl4qXyqCuFGc7nAwnt6yPNPhsGiHE
sGXsz1aPZAMXtXu5tK5O69kHMfY3g2FulAEmDOjD2SsndF2IlEQgD4xk2xLAahnvW/F+oOhi4eHL
rJj+Ql+GDmesB4jcGTPJ5VwY4hyOoqCRayXCMegzl2YVr99rRUXIAdmAiZhYlL4rAeeHu03BUWrA
A4+aAIyEMEIjDfjTgM5JU6IEreDh/w38IMgzO2xwpeXp1JMCoD//PoAA/CM6gkXwvOOltyzI2YcE
tdJaBdJ5JKbJFnOfXjwXbknz/0fal/XIjSvN/iIBEiWK0quW2qv3/UWw223t+65f/4X63DOuYukW
4Tm2x+OBgUmRTCaTycgIgZmlBPzMDpdAJKo3RkEKO1FV/xh81clN5UVtIL8+5LaZ00fP77eGHB9M
1JVSLbjXe+U21LQV7f66mw4Of/YtXK7QxiZg3xSL3M7FDrruqq2sH/OJAUF2q+JtWU53jB7aVLDT
5v8v59cUetSYbYQHBXWQ87lO4kBXUAmkVoxOcsVHU92HYCsvutWJBS6eKp02hnKGWU7NG5+9Duq2
TvHi+qoO96ia6ulRIwf03QmsLqT3Z+PiNo0Xo/tQMzAuyp6V6dWTvHUi76Tsrgp/J81aClcy2Byu
G13cqNBmRn0YbCLgCjyfS9rg1qqPGKmmY1942iYFe3memYJL60IwR/PmHzPchFZyFQDXCzODn9pF
vw5iF+B5dXjIVQiWtoLq4sUD4LdnnpjjZhJZNmmkAqdUnN8p6UqKjlW2Cv2vJADQQQURB05GO89+
gazLSvv1/zKljEfPJFGaKE2CsKvWgdub8m2n5scuMQS74PrKQfPufOWmJEaNK8EYC/pQN7cRiJa8
h+sjWdxo/0wjpLvPTeShHMjtgFWLJ8mS0ebQiRrYRYPgwlmcNzKtPFhog2CtDrhcDv4OYkvu9YHM
XsxHDF1GDQyoQwI5Ls7L/XKQwBKFJakrFeSN0OY2jkrZoLVnL+kiYdelLBk5AFSP5yKJCn3Z82nz
NaOgdYSVKZVdN/6mAdlkzabMB1tHh0wAVbUJrSp4wqwYxOnYWmb12hgezXbT0l+mdiOrv3L2S1Id
jdyZTebUee5o/V5iPwzw48Vgsrk+O0sp8tkHc5kLJHCzpJhdKYpJfUsidH2BzexTBQO6hb+I8fKa
hi++H2X7YITgqtTLt0bQirpBl7YtYhDyhvl2DFQCt0yszRVPCxRqNUORuoFhlg5RK/mgeHlgddQ3
rSTrgYwyo8cgSUFY108B2rQowVEPCg6FiTbANwyDcxyGMhPYTHQ2a0pym0zColUM+s7WlLybiWzR
7A3kFRYrn3VjW0LfgbFHSZP+3l3P1oObB5TYcL/NsR5BiRII0YGOjcq228ZpBQoouYP+ehOJnkrm
mHgx1BOv5UK0D3bTsEG3tpUCKIwSWp+NVhVmLhgVwNAHuRX12WDZv3K9+RlsruaRiyc3DS9hmT5g
Z4LC3ap3UWIgyNhm4BigmbzNxuq3pqcPlS6iFlqqosLX/jHMv8D5nZokmOX5Uv3U9u8K+e2bslMY
T3m1bdCNL033BduX7WC1VHAYLgS9MzfnZjogbY0CJkzrNLXT7r2fYlvIJX+hvYYz8MwKdwaCmqfs
vBFWIhyxXQyS3PElHyecto5q/KgMSwkyCzVSljfwKVBbB86URSi6PRZR48Qh3m/fiIlKKQSPp7d/
E3FQ9p/rNzMWm9tXdZaBNm3ETs/b52HcJ+pWTVadWjnDtPHHX9C4SjU0BW+vm10qv2FO/pjlDrR4
AmuVmeEi2ZsoJsZujLgCIg/wnEmoCDiGYti596OL1mh1svIEr0HMlgCfHyExKD2kxCHM9hI7Qhmy
Mfa16Pvmhb/YgoDIIxUDmx2EJ84PjjxSWRlAxwxkQkCKjKEVN6C5bu88tq3j93F6uD4dFyC0bxc5
scc5opT7SR7WmI4oHDao4SghGgagOFtsE2kXFs+d8Ujpsek3wdCi9HgcwQ8X+V/R4ITKvV6I6D+W
9+TJ93Auq096qnSg4Ea58y1rp22VTCsFIa8Nn4lkx+3LqBEUU55KYOUHQcz9/4T6fyafV4TRoBE/
KCqMS8iAC3pIvGKle0cPD18prk/FLzP4jNjq+hLwK04UVUdGoqFiAC4JmWfI6OTe6EvJYJYvb2k0
2j05+PSgKi9V95CL8BkXl0dwkAC8bJrQ5pNBq8C/hgO9BJSqlAf22+rnavt19+nePIIMSHCluHCr
2QxogPCwy9CDDq7Sczf2pUJtgykN7RdqHVcryzpY67VluxtBmm/yxajZkDnPINpjwX/MC5ASjyQ5
8dEW4xyd4+rt+J8fq9VxdbRgFr/ww/1//+APa2tr4dfq+5///KVruZl1ONjO5v5+8/t+4+zvX+5f
fr1srq/zZfcJ7qkyGNHAQYuAB/ry8zlJy4ZqXt6iLdOu7dVqFdrfPzaB4EAl/CUSc6KCPW6WYEEM
gV+dG5L7PI1TtMHZzt5xVs4Kg3atf7HCeM9GAR56KzrSXC5QVaqZpmVYhkDl7/cve+f4sVq/fmrW
qytY4ovU9Hs4J5a4ECVnvuKZASztj0csm+2KhjLPx2nMnQ3gRROaXQbYeS4kSsPchLByiKR2f3Sc
t+Pqy1rDHeyN4HL/3SBwzQ43EKVL8yDOYef48fHz6enJtybrabAegBK0J/wZ/wXT7sG1N4+/C/vx
9yN6KvDz94hWqGD+1/11l/x+q738Iog2AYjDQCfCXVMqoD+yoFbgKfN22d5uMb2W7WDsG9sWDP+S
/Pp7mv8Y464YYHuTB1rOxhx4v7V6WGNnwpKzcQSmvtU4LsalqcjYGWIc9O64HTDU/tiY9WzqOO+A
1Xbe9nMgwPAwPmf+9W/m8sQml1j4Zjy0ddnAZgqwL36LLRQhrReMNrZD+2v9ur473B0OrmARL4rO
3+57Ypi7QLdlRwI5hmFEwNxarZ7W7/aNKKgsRXQ8t/2ZUu18SpmvEABn5uE5R1T3EEHv1vDUZ5Gb
XGQA/HA4nwShRKXI34benNV2bd2ILHwzDl94B3p0kXcCBUT5xzQ1yjMpBixmXqk9s966Ves6qzXU
Ad3P71Bpb+Y9IEj5l7f/iVlu+8eql6aTArOzf6DJrrXfXmp3RsaPNvrN3c5xGHaFhZNSsxr8TPDH
V7zw2yBMthNLR4tTht3pCA6mb0jwtfngzgsDdC4T0f6ztPMx6hy/f8PGmTfPfKLiGJ036/wbfseP
A/79vZmwnfDDmbfx9f2kz/vlylfxLA1S6ZWtfPZV39+2cv5zes9fMX8LfuFEmH+IvkCdXZr/AgL+
4FntA/pi/AtGnqO4rVVAlMyGkVF8/0CIfLBeMfobezeHSed+JUpqLnIaFEmhQ8BMvG3LOMi5HaBW
daBCpyK0uxbaH62OB1MTVIoxddXEF1wAvgWjzgbJGeOichNlUhQYKg6/3Lr1LRDe2ikaX77wp8mC
sDp+InNzMV4Lw14f7uyH7cN667oY/u/f978wLdvVvJFe7vebe+f+5WV/v2mt377TW79E/CRzUsF9
7KycICO/oXgH5/sNaNynGZ6aYrCxyx7I5MY4L91JUSF1X4Jtlq0nNoF0scoSQZBdWBId3QLoYIHY
zCxzeB79DE8qx0nrY7CV4h0SN4jWafPpjY402sVZJep5XDSnI0fXIG4DdD13flVtzqpuGlATkD60
MrAk0yWmZyki9ML3gyQ3oTpcW8YTIEid8EJ9Pi6/D2XVmw0pFYVwgN2SwQ6zwJqA6lFXgfTme891
thqyV8LWwMWM5DGRXENfX9/sl9eSmdnu5Dt4L4whj956+A498iyDeKvEXLH0DndgrTiWBmh2Dmif
TxW3zDrLCA+mJCCqmIPvtYng0tl6kopkJPgATQnAsWj4FpWB5KCgLsrk2E19z60Ida8Pe8Gdz0bN
nQig2mtp1MNoMwRuVOyqIUXHF5p4NtLw/i9Moe4BQCDIVQjf7lV7ZktKEzvHlHI8kq7Rgg3mEYd0
jucJDrrZZy6m0sTtEvwXs3oc57xGnDPNrwj2ink7Ndu0e51Er3PLJtR5h8gAd/IPH5GsdVlJUDML
oLYL2s5R+Z34b9dn7DIRmX0Sejf/NcIldEEVeFOloxAu10yuAe6RIWqh+u1b2pmJq4NXfePHk/yY
DUm0SoqiPzQFqrbu0ErhNgY3rOgidHEecR/EJXplQKYi1GSMmjhMtqsAMFPDod6edY9ecG+G29Jc
ha3p6OwYUvCBij5gNnC5slA7IEBcGbhgnkcL0sTaxFJ8AItmzXs7RV+yttXlI4XwMoVqDhgroN6D
J5zyU6NbwXpcXGu/h//HOrce0qiNdCzhwrm8DpqbiXkWCX8ao9P3r7KxSqpVXQlGvOxnf0xyM272
cYmWCAxY9T6S+GEsjqn2+/qwFmOA+ccEl1fnpTwpxWwCSDq5+kR/Qgq+7QmAVNm6bkk0mPnvT/AJ
WprLRgLxBVuNxpu8/ZBMeUWEitGLgfRkPFwkN2NVjatutgKq2wC6GBqoAm2GMjerXGYKwvbF1Z3z
CS5s52YWUzrP3jDd9dB8M290/TBk6xCg4GYHZND1KbyA038zsJ6MjovYpaTTqJVgL4Ps3Jv3u7bU
zfQz+elv822EJj9ocj7BIX+KRCSW1k4FXTog39DgupB31tUyqbzcjO2iuA/7H34ERI3oDVBg47s6
euIfLYmVtO9go4w9wBljwPQ2PSAs16dwKbU5GQn/nEaASev1ElbSRH0iveq2jSN3fWwpqmDzLnki
Xq4BD9dAwaHzrSVAz2qVGQCfBoCqX61SgGDGtzZs8Zqz77319WEtTt6JMW4bKwnVh06Bsd7rXd2/
j7TRqbqf140szt2JkfkjTlbIQwREVggjDMce6Y6pvkrQACB7olC7OBoAJdH2QzXtArtlNJk/jTWO
8AId4fnn0PWgok4dqqBlGyLpwWMC6J+S44qQgY/IGdXbYPhRtYLPWBzun6/4rnOeDBcI/C6UCnxF
Fh1S8I7QnZo8eiKp2yUrKMjiPgEJRBTj+Rhv4gzX4xwQvelGix3TuIEKkiFCBCzNKNLr+UkHGFSo
rZ0vnV50Qd2n6A6r/cHqzPcavUZ9JCCyuyyxIRwaeEsAok2Z8fqcg4y9EsnmbEWRgYVrkzLRgMzM
QQFGSuBPEf9jQHumpHL92GiPhjEVrhz1oMUYdFZDsdBIjPKrl1ArRf9E7pvEnqKgBYN2Qr7kOgGp
Crqz0EuR00wuIWQIsK6rGWnTHLpORftvktIBmUmlFeCjVzNfRE+7tFgGOtJwK0Zp74KDJcmIIrUh
mvlKhTgZONQUQIfBNjoKUIVLqRZeoZDjgOoCmT53rhRgcC4lhoksK2jMFBH7nRRUExzIi0bQngVQ
wQwX5Pv4vFYLJDTF4dKT1/sQ3UKgWxbEwMX5QgvYLCeDVm3+kVXvgracphB9Zw2JnWH4qJTK0gc6
OgPo765Hp6XhmBDgQrs2hYAIj8nz8O5QjiOiUzxCGjW/75K7f2EAFTtQ4gBUekEEZJgdlZIEg6Fz
91G7jZrPf2MAuEIwYiAWfNdKTgKO6UeDb2pBYk89+wWsh20AsyZY9O8Djk+i0c8OfAt4yClaK88j
QV6BYbWKIvSj1t5aCV2T4EabOpLuqPTFj3qnlA4ZyJVNSWB5cX1ODM9/fzK6rvA7ECXEic3K7EfX
MdDKEcG2WXK307Fx8UepEwNNoxibT95BJeOogysZdDVSwWm7lPah7Q3wKp0puGhyFxEghJgRTQD0
Vkzx7KD8HCpc2vvXqovQ3e7rtpYlBzkWZWGLwwOwW5nZnyA/zJlN8fzYeB3Mjp0e2EqpOnHEfia5
+pKJZLyW3QTnBArUOt7xeCCUjGJxpudlYneFauvegeW3ow6Z0C1Rv/JyQ+m9RJ5AQHh9B8xx7cI5
dRwceI6GXCbfr6CF+YikACPUq+COAE6c/SrRaGTEa61fXTe1eCKqOpmFOVFW40NsGWgkH2uEcqk0
b/oQtDe9CjLC2L1uZmnNUOj/xwyXsSe11uaNjkg+empnqT1U3yCNGQKeHLWJYPZEtrhDXouBBJQ6
2OqydyPZZ2D+L25aUUPrBUxhvoTgZALNFMAzlxwF4MAcaxWnsY3LyFcLDZ1Sbi2WBCgVa1YaVHdx
ljh5+TOsRM2fiyEEgl6zPhQEAfl9l2tdwEoC9ygbXO9qpdp4fiTCAIqMkPM4Fcksg2fASNjHL70n
P7FUZGLRzXFWaUSd80uD28jSyMxhknCSjFL7VfrhtuhHG411G6P/KKtO4OlLFxHzxBo3IFXGJb/P
ERVbZUIiLbcuSq6W3/8wAunVgzqRQl+vO/1iPRUMAWjiA6QbLcnzBJzEeqjQSGkowWQeFPf9lNpK
ET4zI3/J5NHq0ZxMM8VpMpAweirkqUeHtJrTGoXLqlxw7CzP9Z9P4TagB4aTJClx7JgUxFoStt5N
U7otbdxkEJhamGiAoMHzMANvcVPmlrWuyFSm330eA5q763XEnIBudJY6vvEhiTimRNa4ZQ1bo+mm
NMM2xH1Zn55L/23wCd5pcGUyd3q2ub6mC8EFnGuAWgBCwpA4cMGlLio6EajOoJbC1qj7tdIv2jwY
U+lct7NwtjJkcbhA6LhIAEhy7jqgD5LCKp0ZGYDAqp70fkOlXaZtFCjRVgS357+W0gF1kIJaMdj0
MTKcq+cGjbRFd6OHky6Z7obSDrJhT9xtG7ldUws4OhZ8kc3+AWoVQE0xxHNT0OipfHnmAqlbYz8g
r7CGFm3UNPUtL2Z3IF20r0/mwiEHgwwoqJnnxDS4sU1+PnixhFAd9WTdSobV4Emjxz67bmbJN07M
8KRPVU0K2sxmPFyLovpY1LZXEDS9CyLZUlbC0PUPmJoMuJr2/fcncaU0adsUE1hBpgKyraYvJVA7
yUi5HxPtXgKdJNimRvXTK/VmNWZ5vAoifdbXC/SsFEzt0jGIZ1lIeOEGBYVJxi2mFECroDEUfEt0
KIwa8OHGnrw5d7dUdSXJCGh4TzHLH9fnemnbn5rl0mhg3tOhCwjy90G6L3NsxEB/yQNjLYGRumRg
0cuEbUHzULi07Gyos5udTDv1Bk+tMzWxC/I1FO7QrYm29c0DM7dMuzWb5zZdlTSxaLTtPcEVcike
nI6XC6qylCps7DHecPgI5Y+erKD4YVXtDgoAPuTTQlGRVTTBXFydaq8Mcx0G81EC1PO1nJ5Tz7dI
DvXt9EMJBHF1MSYYM9Uqcipghbijsu2bKfdzuFEDymmp3jSQvezAHI7G9b4WlKsv2huQuqGaBskX
KLcj1PEnVOwPXieFGJuqF+BN10IAQPoR6ONUS9F+7H1qflSAmKUnOyIrj5KnqE7PGt1GAdjEIR6k
2+vevDR6gAxAw4RHbVytuQBl9kUZ0UyDZ3mGy2ix10D3BCJdKV6X6bS+buwCfD0P/8QaX9EDutlv
ipCiPpXdQsHEksqqROvgPYKXHeSa06eRk1XkWAarQgFDN9vqUE6MDgjSUvogMyu6GxzJUSLBhy2k
nDOBHd7BUT5DRyMfStRaQkkNszDgXTQui1scDYKJXgrR6DsCKQvqCwbTuS1sxl5QSc0creKQxc7Y
xcCXj6zfkmoqw1U4mM3j9dlesgjwLUCNIElBSYbbuF2JFzMjA1Z9CqvotvVr1MnkKT6WUHN1PL+p
BdnX0lmH2wigK8BIoNeem0RcPqgEJDMu5WCu99rtBI8Nvq6PafEAOjXCRV9tmGq5D2Ckk0wI74Hk
cfAlN6EqqIt6K++G9YRKShaZ9wMzQ2sKfwk+YOEVEgROf9ZxnvWTUKy1TUyQzyOZN0EdVf7o2md9
cnsFYInXgRzTABeJ9+s2F70TgQkeiE16wQedypIfRxVcJ+lNy0vrQ++J+lGWfIUA+orCKspSAPSe
j0rxlHgCsCax+/ogJ3s2PEhkbfb31weyGGx0AKoAClBMhXF7AFShVannc7Dxs7tYlXZlUD6ORuj6
bXsT+JVz3dzivDFklRpK4biucuZkUN03KRokbbUt632t5+ZBn0QEZkteD3f4xwjnD0WEK3rQwQil
g2PGpSVFsVMSQdKxmOwQMCsC64AQeiEClSCZzaIYPGWdlt5X4MyOTGglgudU8tDFH2sbcKHue/rF
zH+VZ6HcyhAh4XwqT1ijAyJseqGJi0eLXRa+K1C6DCqy6gLPHtp0ndKPPh/WQGkLovLF1KKtX8ep
NHNNMzAEcmcTDYvWMKUgteOqeR68BJdVgvNBLXqBo1zOLiyBQ2Z+PNFk/JHzlIgqAR4+QNOAh8Sd
akTQvfJL16uDD6/rf00meQlS1SZ5dqdoopaXeRRnud3MSgiovskI2CANvuicNLkHVYwwt4O6tMAa
oLGbqF/pUGVnhltL4ESxr2+Li70+G5xl51Bb1PDswE1ry7SWDnWcg4IWwPLgfiAQtIcuiUiJ5yKP
O7MD0Y/zmFLlhVx4OgYWIYmJh1fNnGwPDA30LTVfDUlUZ7jY7Xio0edjDk0nGBf/1MGmoEcIkTO7
1PdkLCzVF1E3XfojagoMVS8wrSgzqcb5gIYyyVnQ6pld4E6COk4fuTECDDgDC9Er+dJgwLyoy7g5
AoTEA/PRUpxICWGZnfiFRendKOo6+k61OLejJiBacD0DqG4+H2kBmogrz4R4I62hMODRPQOvy0oa
o9tAlm7TWqM7j/QHRZJ2hlFtJZI/l+V0LIjvO1Imr7o6uMvUWFsntNvlpNl4ElqzfFkVlc8ugVhY
WXQymiivY5NiTs7nva86tFrHQW5Xko68MN3IeKIZdbRqdiZuJYFdRp4tD5/+RJ1oJoPoKsGWWVh5
FAugHDu/oqExj0ul6sLTFHmUMjtXdn6HVq3qgSjkr8MdWlEBqsLDCMqS6DU+H2aapCUaIn0EAgQh
r5bXOoGiuKiM9E2awy08mmlmfSzQUM735nMzdaJN0LbEthxWdCXd/Byc9AcqO45hl7W1Hj+r14fO
Nm6z/SG+razk5VF6CnbFB3NGwXgXoi4GDJksMuME8WDIRd02KjNFjTHgfIjdrH1mYzVZrBk2U1k5
VQVWWK96ADjKsGgtCvmLK6rh2IZ1DW+JnG2Uvko1pLCtReaPcYAyTaHsk2ASPIgt7GMM8Y8ZLjug
WYVOvBZmQrTY1ol+0wTh+/VwPrsFv564uoLdam4iBM3n+XoaZTHFqYT11KsHzbvpsjfIQjbDg1G/
aUgLROWAywycAtN5Ym8O+ycJcDM2hjeGEVqWSievbmIojePeNFPe7jTpw1Stpn8GgvX6IC8L2rNV
8NEiHYDTXrAFx11hlkWV4EVqIzVr4152c5u84x1YdzQn3Xbr+PPXdZNLHnJqkRunOoV5Wvg4JotU
vh3VfDf49DaU3v7eCi5peEuEJjWux1xkARIqNKUkzW2ajG7VjNsSTciQxBT44VIMhYMo2PZAtOKi
y/l7AyjjYAw5Vu02OAyrbguNOFv5yA/aZ2TJojLHXKLhffLUGuf2yGE9BeW/3G4g8CVt9HW4VvbV
frpJrALd9IKL59Imw3MYhCzmhh4ggs89so/AI20oJTYZqBLU+isWGbhssYL3nVrgSlKMFbSVU1hQ
FSvZoike/XqyhBYdXXHiQ7eb7B+oj4mo/Jc8EBcyXDdRmIBYOXehJpEygT+uRoySnxSAn4jbJyK/
mL2YXynAQghQ1BCxR+p7PncerYhXDX1uQ1Pp1jg+6b/I1ryZdvJj7NiGVTuzYKn0t9xg4FXSNYQs
hF9UxhG6OKvxGOSe2iJmpRUKPjqo5MABJMpxLrsbODOz45yEqjHzWVAVHYLGbT5anYOMMLeNJzxi
xGt2hGzUi74p9+Z2EoSOy75KzjC322gh9WA3wPjI+gNwL2e6zQ49otZKfcyt+Ks4QCnMQYGx2ZDb
yCpfpZ3bQkH5x+iMFt2WouC5dEScTje3HXUJIl6yjs9papdu2GNtd3vdKVzyWOROvRpc09E25SG8
jV/BLSPYnYvG8RqnAGCHIMeXPKHCAtxqDg8L9X2brIFOg/z6PagmMu+r6h2hBMGCR89dvLN6GbKp
Cwxc0gF9ZsZNYauhjCvrYJH+vsnvQgNqOlFolSL+6oVdCjA87t8G2pIAGZvHf+Jk0ggdjEoG9Vqc
gRGzMT47H6mqSv5a+QAnH8VjLtSXkAIDGHJuJ1OVwgtCGYtoVNJu6gkU5zo6CDLd74IvFxAY2saB
HsQEIuPmtmYUMF9PgQi09Wfjgx1AYWjhMekOtTToygx260w7oljS0ViBSu/6WbgUZs9sc/u1jKqx
bEvYJnb9O32pDsmduk9Ly4CTmihzoApuFc/y63WzC8fHmVVus0KyBQ6TwGqd7ofuJSeCKV3YAKCd
AqMHKjfAI/PNyKRlcW4E+P9LlVtA8tYAg4bxpNQHMKARfz3WAntLudKZQe60KuLYbIpiNrjX181B
ObD9tDdd6at2RtB2WDKEEK9P4eIQcVChWQZpGp6Nz30zQUGyb2T4JsuHXWsOay+DEqr5W2U/cc+0
PGVmuCICtOviumkzUA/5O+5k3Lr1aAHqY1xLkcI3G+b3N6mkOdfHteiRGNb8Fo71A+LsfGBaqwY5
xU/bxxOxpL0k4TaUjw2qGK1ddc9khNr9HcGFMPyRtOsOyZUo810a5ekXcIsZ06EbykzDnvAmaaey
ltxqJf28Ps7LmInXD8ARiTa/TyB8ng8zlShQvXVd2G38CKJUPdo1w77RbiV5p2lf123NvnAeYM5t
ccsW95EEfgrE57H9wbQ1uGOj4aCER1MkvT7/j84NKSgb/lk7LpJVKmSvoZ6L+lMsuxL+XUPvgYWi
822hnIa3PNQMv2FsSKPO52405RGPN3Ncxi2yKQxbGWJHCW/LPF9dn7mlAZ1Y+r5Pn5w0tJrCMEiV
3E7UaZNq3io2I3fq9YfrZpYGZGIT45VDAyKDhyUnsVJG7ejB56v0lpn+z6EKj4BOrICrELwtL2Vo
6OOFEMd/4Nz85OmGgjYQH7ZIVOzbFnzio75mVWqhfLGK42Yjq3cKi8HQBWDNcEOUR12vDn4NYj31
ZxXHgqEvXW5Pv4ef4qb0wrxu8T0T9V7zTnG1StnRIttFcXBXp4abKJBVQ7mCMi2whuyv9yGyCDwO
4xZPkJXzcbTvyBj3jV/YWW1aqbIdUOdHXohW8FTCpf79+kIv+JOBkx5lIKBogU3hgtuk+9WYFiGs
AY7W0PWY/Jg6QZAW2eDCF/XyODE99IGBR86avHU2+k45Rtb1kSy47NlIuK3ul8UgKzVGosVro3mX
wpsgcYLI/d+scFEyKMy20VqMRR/tzD+AsQz1R2I8XbeyPGO4o6t4MMV7BBdPDGWKGNywsBNQjCna
xkzAiW4KQsnyhP1jhCdXAJlXL0/VvPTSMdNuU7YB89TQCuBWl8cK3BkFbDSXz+JSfOpfZsyLBoYJ
g9wMMtZmW6jlodWKxOoSyG/jwYj0oleHpembXwAgiYA0GdxQ5+E4iaCpZaZZYRtGhE4EyKGn2dps
lOfrq7RwLANkiPcaSNbAEN/kXMZlpIxFCV/QyXGc2Dr3fl63cHlOzmUuZFSgBaN4m+VyqqCvW1Kp
uFcwI0ydvgNVH3AhqavUGQjNoxZx0U8F8e9ywc7P5tltTk6YagrSVstxNje+kxo3kfdsenYfPeTZ
YSCCNvGF8i+QWyBjhZ4BCJyhI3huzJQ9LY1LrFQQGts8eJVVakfpaOsscAi4pMfhU/bR8GWKsrrL
mZ05L1BrQx+iLl8gHCekO42pIT9uQgetWJrqeu2u1z5aUdPXoiGU2VFxmxGb/OkWAr3T1jky1KJ9
G/R3r9r67UtFdlMm2M6X3ogR/THEH1t1HjOa9MgMlOoNktzWMKyvO+Nlgk++kQFzgU3HbXfedSeO
UWvdlDeNjlxq2E/NnZ6tpeC18jcQGirI3hfhpJYmbgYi/Ncc54e5n0Vt1cJcUoz2KG+nsVp74Yc0
bBoh3HzRloljUDWBzbqgquumuQHDNHDkyy+NEW00Ot0DqOBKVQudlUGQ8VyGJ4D3dSAWvwGoMr+r
qdREfj6fh30P7Q4GiaFn76/RoPBt9MbhYMe7HvgeuBMkjzpjzPsY2Xz+RceHMjoEoxOJAu2SzwGN
rCNzw9sceAPPXUJRyjSDgCGsgAjSC1H2v7/uc4vBCEcHbnbf8W9euBOfa+WyyIBOK8DS7ejFM/E+
fe1WjbbpGIP23b5ubMkLsEf/McYFI9R2g7ZNcCAak2aFENBm95QWFpO3teh+vuQCgHDgcqIi8YVy
wfm4GvA9ZjTAxJVgoU6qtRkDuxqIUqJFK6qK5BpILFTduNkLqpzilTYpQPhxP0L6jZgPkpBS4DKN
wHlxYoSbNaNEqyihMALyAinf1uHnpOxk5a9pf+DQaOJWkRWjZAz5vvMZQ5tCzeIQZoyY7gGHkjao
KoCRwx8+WKsfie+l7r9wB4pXSYQ7UDDxb7EBDTIqezibvPTXnEjUDK0LW6kvIIu5vm5qcQ7/MQX4
yfngOi1r6ijP4Q7jpo63ZQ+ZPorkVWBm0R9OzHDbVfdo2bY9zHjgLune2+ChCF+uj2RxD+Gd5Jvy
E315nGObUaBVYZIWNiH3XQT1mZ0M0iLAdvVQEBoWB4Pggz5NNFWjWe18zgLNK3o1xWB6qLMWo2pH
Sfo2aKMgKCwuzYmZ+e9PIlCS9oYezWZiUIsngBqG7qjoVpMLXmGWQunc2fHf4XB7NdRZQpQYdioa
bNXWeMkm/98s/4kJbqeieOxneHAp7M5/oOFtCGqeQZDQLS//n1Fwy19rZlvS2ZFrBbh/f98CQgyp
h0DLrU5YOJjd9by4g5DwZzz8BaYyk74uNRhrZ6Jy2teoqU5riX7oreE0LHW7SXNKvYUUWN5t4sn8
3+aTbwXVWeR1pQ/7CK8teeq0tVeLKv4CL6fc3ZkkXRgbBWwklemw4FZuTIuJmtAFPs5Dn4HH7BWZ
wIjiO2bjdsaKkh0Tla4WfQNtRcDYodYDXs7znaTKYxAoA6z0xaeXWeXodhDh9CCWCCr961FooWYL
1zixxbl6oPThAJFKhKG1smp34U1+kz/jlWvDJkuzBiQPd+2GPV23urhWDCBTTBYOKP6ICjRW45JT
ILzKT2rpJukXE0Xw+bsvXP7ExBxFTqJR5CeNangYl569GNnPQfkRmzb4uY2eWLIm8O+FStg8i38G
xIVYL2gS6GxjQEVuKaFF3rM99GmP0jp0zLX66/rsLbvHH2NcoGWdlOS9htt0JamWGrZOMAw28u+e
/szpy3VbF6z489XvdGScL8bNUNM6gDF53KSubEN03fZddtPtqk28NZ8ly3Q7t9lJa3VdPYROIUrN
RAvJOWjt+51c5pjaoKLQBLG74ZWO/VpR30lx7Mi/uHGcDpcLy4D/xZWvwRrJtJ8JA6U8wE+rsRI1
OIg8hldrY6pfAFCIeW18t/KeaOYwIJGmaANh0lzf5BArTIKNhy6O6ws6D+DKvuCBn5MyBLTQYder
4pfOjLbm8EShKZ7rYKwHSF/Bc01ZCTIQwRqqXGzOvakOfHSK2G0PaiFyX0CSPjXXpH7v0xyCQp/X
xygILzwUBG0bZSzP4SVDN93IUrtqiodEYoJRiaaSCzFEaujUpTAj5580sotmx1oP1cdNAJJa06r/
mpLsfCvyCEA/KQJpUGHPG4+sucnzJ1I+Xp+5+ZOveQcXWroyKUpzNjH1j8P4Ux0FWc9iGetkf12g
gg3P16MOBoyheZlG6UEx/4+zL+uRW0ea/UUCtFDbKyXV2vtmu18Ed9stUfu+/fobNPCNq1i6RfgM
Zg4GM0BnkUomk5mREQmttPgxAqJrtswjK+6rLPKT3NpfX5rUtBBIGkev1YTBtEXKNyPvb5IsOtr2
fMgIOzSu6kE0FLLXVgBSHsn9sO7/mOqGuBXngef52cllVEBspzc6XEaJQrxM/VSTeBvn0GpYQh8S
NbdLaUlAZatHAAkExlPwaL7g9DYw5ACiRX7ioC5t1WNQaISCoE8STVavohMzwsEmvdO4yYw97diw
yR3Ha0Z2PzDdz43fsdtKtnGlAYbL6KTzKuyjhZcfIzkqruG7AiGS9/zR2te3zS4aqL7HDXRIJqr9
SPayjv3q9zuxKyzTajpjUGPY1TqNdjl4QfttV/qNCt3j8ls6/Kdd/dtgFl7wxEyWVlfQYA7LN0xB
m843KKEu7caQ3a1r6SyvyEOE0bI5ifK5X5pWa/YLwFceY+p+UtwjDv9j0li3QxzLXGUtWp7aEo6f
phRFqRY4A5OebmMQHpeP/bJDVScAdw90/OiEkbvrR37NO09N8p90cuxIHlV1xrC8NvvKnaPSf03d
a4pBnBhaYddNrXkIf1xz8msT1GiCZzb90E1ZzwNnugHVZszedecmnMuNroMPTEatsxrLTs0JDpmX
tlH1LczVyIhsss9inSrOowOU0eLeOGVQ5b97y5IsctVdThYp+mWcdXZl8E8IRNO0HUq8DgBYsfTd
9c1cC16nqxMuVqO0k5TTbXjl+J6qnho/pLMkz1u76HjBnM+vYohVnHZDk6iPrBrxsXTKu6EKn5Av
SC4cmQnhLi1KpXLKrkF6UIU36OwEdSt7KK5uFEFjBgwDJqZ5BAdHUalmhYNAYZighIx/tOpEE9O7
/jVWD+7/jFxMJqEQxpx2QvCDHuX70r0wN94zFHynj1Z5TiBs5KT/zJyDTMcB4BVNXbBBgLvn/OAW
gFQ4YYuvk87vjftAZOr1q4588veFTzNBqnRQeILILGvnuOw+ToEYiEolCOf/Uvtw0M4FRgFYRAjN
nK/FAi3jyDSsBZ3fjEa2klPWdxjmlPXP1p3hf4aIUBrt7SnTUxOG1ApPiuqbC5bGRBbF13furxEh
zqnIm2yGly4Q+ANGNKgDfb0eUvKS47kCrIQHgHubsw5BwF1EqaPjrTsD4Mje/GjGNHz0p0/oyEKH
cpPvi2/RdjoU29lP9yHNDjIE8GosP7EtBNdCabvZMbDGmU/TRFnsxTnDYNnEvMWdaJVmuxGvpeun
bOWuwpSvhdkaCDNzzr5zN8kKM4kx3wbEdRawwSfDI7CHTekr7tt1Q2svTyDYCbYXasCQnxcOVzoX
hQVyNiABzT4gc75VoBoWphG6K8uuI78BCrgzUUBLZusmMWUoh7V1Ai4FrDFYATB5KB6HRR2LMQFm
iPQ1hPUyvQi0MXVpD2lTD4eo8NW4llEdrYRiDKT9GddGewe0wOebqxd9MYcammNZCBFOd/kYZ1eq
+bJqBLQ1aFOiN4qk+NzIsJitlffoVFkzecgHwLJgrTtCI684KPOM5/WkPKAuZR815B+eviQ/Ez0D
gMsaUsoiM4dUnOS5tbbZmBgwwEqLVtCFYlE162o+GVj3YH6a9XMapX5aRdj1GUKGruSeWIk/fHL8
f8aEoNqjDaxWFoxN4O3YFoo5e7oFoQQlnj+uu/DKjQRL6KTiZYN9Fs9KUaNY4bbI6xoQQ3hZjPQ/
YwxMF7Oyr2dmbprM1Wg7tb+7qXy5bnttlZgwNTA/BsTRBWtWEYdOB8g6AqAd74uovwkLFOB62Xyu
zIwQgzC/Pi+ljSUCrQsOTEp6EKzIBjUvQwGeU6f8EILLlgBgY5wK/BCRkm9IsbWXH1F4R+Zt10ZB
3zzq6otjfIH5/PoeXpwUwazgKS2eU05ugGvDTMqNYmwda/KvW7gI4dwCHwUycX2oIMs6P4tNpEVG
284YUR8LjCEF2vCaKFui7Hr0wjNmSII3/8FnZROYAwckgA9c9BZ0f+fmzCUEJCkGIYSm3WjuiI9G
vDZ5LxUWXF/X2s6dGhLcoq3MIoK+QuaRqnjul+LFKBbJWi48j6/F1rgWKgb8MUR4vhZGwsxwBpDu
xN13B7Sx9UPxX7jgTk3wVZ68y0y1y+r8D0nS+AouEBtgR9CQeX3kdfVDrf28vmerH+dkQYKTu6mr
1gAXYQg6PWjN4CHxoyPylknWcpAZEtx6UhK9H1LsXBIeNOd1yG6b9glR4vpy1r4Php5BdQxdbgcv
9/PNm5LFWazQwZnNHPQKlR9VVe/GqHi8bmbN04DBQnQAlB8DEoJLh7FqLsRGaHDShBwxodhDQ1lL
Xq9buZy+gLchxQOiCP+0wF9xvhq1S+yiH0ELyHrlva+NrY6ehsJUb8aLZpzim7H9MEYHKNhm4/ZR
EOFIOVXkZb2sWLAaDPHoAHwBU/6mKjaljMoaQSKag5Fn6Qgt2DDRdAKFNzqyJeBvo+J6JaupWzEK
sXKvXCzJybu41v7sxd8fIBwLy62z3C44RSJIUYp+k9rHYtiAK59GuRr0ZQmKLcmdveayp2sWtt8M
xySqIjwU3GbasO6jZdtyNPyl+5B8Zx6YxAh5akg4G2bhzsyGajq+68RoAS33arR9y24OURclaNSi
Z9t9oGy5HcciSHSMnxnSiSnus9d+hHB0SDroQBPhR7Q53g36lgBVRpzfi/lZWx9zfNtNvQeKhraX
pGFrtxF/AgKSw4eyRcIUx5jjFPzuCKlasotsl7pleKMnz53jJ9ZHMvjXN/si6/vjR3/NCXtdl+Cc
UcDp7EXx8q2Y62Ag1gHlItpw6kbN/bpubtWHTAOFLySZgASKF0bHEhc1CFBgAkwwY8y9ulvULarC
/2VZ4ALDqB1gUmApOg8VMVvKnjDYqfNnfiiGejuhDe/Ut84/Iyr5Drpovxv4j47RvnNTVZPHVpPU
CAWq5qnRzlAwebmZw5/MeLi+eWuuwVmrAdqzQNwj9kPYjD4IdOuQOXRBZ/qW9jik96o1erZ203aS
0752dZwa4z/m5N7VGJL/2IaxYmiL7ZBoKoqGpNvraE5IPpbMlJCApelSk1yDKWO8s+fPTHlAV05i
Y83xkIojw8NzFlOlwlfSWtCnlwkcouprmmJgFy8gWunoSP+n1ZxY4tHtZOOg9u0ubglLUddRxcip
BuqI4cd1V1gL/6fLEfw7qQeilgWMmASDt8ZTWzOqmVtNe8nnGq+Z+7oOrltc3UAXknmA7GrAKQvx
EJdNhIcxCF6n+I6Um0rds+xFl4FFZVYEr5shANZPNaxUBXSAtEh5X7LlwDT9PotDyRV6ydzAUfLg
acEr1OF5i3ChxQYwJ4kDylXUd4OmAL8o0JxWndGefNmZsidGquP6MQ9RP+xDXfNMp5H8hpUjjZ+A
rpvK6Xc08UhPFXQdKv4TbPKl28HQ+JW5H8qGqvbnIBVkWQn2nLEaD1KUsVUUkM5dU2+nsl34iyA3
B29mysZ1nBdiTTtI1x3zyNIkqyP4e8IdyjcWyo6cpBs403N7i9ZMvWHga0IHJhgtJwDZ6HWvXAkd
XJWFU24Z4NgTtbKLts3mxgClcqy8V9FdPqOmnUnqizIbgk+SjKl2XsPGMjaYMX5PbeVGc6bN9ZWs
eP7ZSoRvM7LUBMwDntAkJag2vKzeM+NZ62SYjut2TBEUu0QDGAQXrAZKf7RU76F70KMOIxX0Mte2
DTUBPnOHfgNIvc4/Pma2QQTU4Fm9NBhRoX0zVymNieb6oTaxGHJAZVwGeV+7QQga1X08TuN+ajVk
ecwodgRyeyjpA8AJcsY49RdAordLHCcbWOt/QzpSZbSJ6+LB6VyglNMmAb0im5bIpsCxQyuqw6mz
dz3IfVXPKVsjSLNKp6ayTN/CcVF/JFEb3bismt8nFNrCx7TXjR+kn22/jBVQiI6qHW2dTLN+hSxd
HoAkzXVfcYZiW1VVMVJrisbEW6amD7dN2NnDjdukSr0x2lSLt1oUYY7DHMZvSlMbhgfOlvhHNTtA
fClAVRee0+nDDlzSxWZMmsSV3HdrgQUKKCiL42WOErFw3y0VrsFcAyFkWHQ+JhAbpK8V2U31TUWC
3Hm67rxr3/rUmn7+raOkZ3Oiw5pdj6Axh6xqF1MHxY3rZtZ899SM4FJtusB9ZpjRjF9a/piGT0P/
WUs5oVdSf8cCIh5snfh7yLfOV9OEZuwaMRgh2/qzMnw93xrkPo0Tz6iOSrKFXohbP1jW4/XFrb0p
z8zy1Z8kDmMXRxneAyCiNH4Ng0nL/Clr0TEdAtMcgEO8b5UAUtKKTAzsEtbJpZgB/kf4RBcNbD/n
hp166RTor+Qe2jWfpHxfBhCYmY/R8Nqn7cGK5sDBgyBKzf0EccjUfMRVul/i8jAb9vb6JqzcUGc/
RdiDrgE7X6fhp5ARcHCjNH3FrKB31UUYuUn3eplLzslKIoWF44bCOAJKxOLISGiFBVAiY+5lpfVc
ZmXgOFXqmXl41yvlF9hTd+3cPlfE+XV9oX/muoS78dSwI3TgzFxLR0UboAhdLvsQ3T4tcnLb6xTS
3arWMI1IgdLkCHSHXR7SWAmPqo3CNURr2vgrnA1V8brU0sDDkg8Pqj4nuyR3tJISJc10Ovdh9yMG
xcHbEIFinCYkrg/xOJiHWVWzBzXBhVxEpeSBsubCyEpBZ4vGiYmBL8GTkmhpu3iYIIqhDIMXQghN
dVoTUYFgFtBNg6ZJX1CReTCz7VKnBtWm/uv6vmqXgQ/lfgMgZTSfgVUWCZDsyLTbye1zdFZezUrd
xFr+5o4FRNeyZ7eFEpijepkyeFrboAs+PTBOFmSy505/Jn1yG2ovk42xWkMqsnoZVbjoH4a6cM5A
ByHuDfiiDdKode5FhRshZ+90j9nLPWpLNCzjoFpUmswf05BvshY0/+bz9Y1ZCdHQZcBAB9fxgF6C
EDtJbC8KeHswNaDk3wwj3rqt/WZpMoz4SojGaDCviqEMg7eCeO+MyWSZNdx6HheAPTYDBGz7eJsD
XHl9PSsfmlccoZcHJgU0O0UUTauNIEJ25tyr9R+Y5lfJ9wEoK83Pl8OgvpJ+E/Y0jncGGoQZlAFV
4x4UI3EE3gNPlzYNL3eXV/I5nseE6A2apechVM2SRcHB4sJBOZRhdv0MglEZg9BKzMCXQ3DlnAIo
6Vo83z65IZTMRYIbL5nnb27vX/i/nraUQi7+eaa7mO52ksz38mNikNfUwAEDmQKAu4Xj3MeDbUxQ
P/Ai6BKA2nwy33X9bZJpTvOffR4Kz80IQR/powG4C8zkE4Dp5G52/3nMDeqTfDwCIB6TM74Jj1cw
ADItN2GhNPpgVl+LxYeS0zZbgrDYX/fLtcUAisCb5ny+TewmWdYCNhkV8QcUIt1DVzCQind5LvN+
fj2Ie3YaTYQ9SyLFHKyuydEFcTdDPWDwQ5mpocV3S/jVYHZrVghERPGemGQ1vMs7GoEMRxt0HiDr
hXuce2FZYvh6KVpEWDyZ2XCr5z5PjkLML6eyBtOaB57YEmUN2Ai57JjBlrF0GId1QGh6NBj65JLM
cnVN4ElFswTaX2jZnq8pjS3Uti3kHRDcpJpaQvRr0893WfdeKNvrDrJySWL/TmwJp3gaSNunNmzh
8Yqc/LeqISffWRzmYH8sKHAzsimhlDG9XDe8skY8xaDqgmOA9r7YPsFMM2ttUhbQ+viKCoWCCQBl
B6omBxtsN//BFsoMcA8bvNF/9uA0Uo1NjkHzqvBcvUW/bqvrW7UyQcTd0+7fG6og3YXuEMdqQOlI
TF+rbq71aK5hq91a2u0CgEg7aXTpJfu30n86NyScucqYGysDZZTX58c0vl2q7WT80p1gQpHU7ulQ
HNFzUfW3stw7bdCnkgfCZaoK8wS9PNx6KkSX+fc92dPCdLMIyWjhgRIMoh3QiWeWN/J+qP1cANen
G79SmRzkyvk7syncawaimZ4T2FxItnGTjZaHO9s4mJ2soyZbnBBUqrozk2qCrJ4B4LJjofZnz8D5
fGpm6Hdk8Ji6Yc6P6066kiqeLk4EweEun0EKiMUVNmpuh671F/K+tASPfG9Kmv2/W0NaipFnpAcg
ixU+3zypA0Q0NTz8SxYYkJlOmxsFlb60njZ1P0Jx459hYrzUfWJR+Him2bNitMHbrmjVtp1+KgCj
Y+52A6orqkizk7XwgjezhaFhvKWQmJ27J/jdkzhtsD7gaPy5sKlpQZJuLn09goin7JF+8e1A522Y
jsHH1nGpiw2ecNTHoe81Be1WcOB4GjhcYkv3EvXWSR7xYrv+7S4udW7NwlWHdyJqp+L1EDOzaLMQ
1hT3Z5tDEJW8XzdwSRovWBAuhTAmXV0m6EdY2+WT7bL9Ztn9NrbKoXpj3sdAIWVMVR+bu4klVEIX
Jw+WgUEHLpiDKIF/Of9uQ9narM5shRZQaUKtduju2vItAZNUOk00b3fVKBtOkpkUbltMf+MpqsM9
ovk9Q5cTxHglsKEZKOh/Do7puTLZ9Yv0XFijsLt6v3RDgbot6FvuHH1j6Hzycnv9E16ESsGGkCyH
S7TkdgwbMUJyGG3ckaP4/JpI4siaL+JxhUoNCp3wRiGOQASqjXUGO031khmYV6skvri+WX8NCGHD
Srt5wdAADEzPqEho2mM8SdID2Rq4g5xcZZ05G0Dtw4QTRxsTg3ALkfmYxIQr1FdKLUFVh29TG1vg
s3hTXcl3WN8mMLSAvwdEb0TIBsJJtwZQ0GMNScvVRRooF8gIAy9VzbhTOWhYQkAN0shibjNasaVY
A1Zhverb74OfvmX7EQOt23RfbNudDM18OTQl2BMWVRdg49Yr2Bs22rP2fQAf91Pqha2vP9yMN/qN
7atb279+cC77cIJRwaNJt6QxAGbYSWBOo9r0msZf3OPQewmxqWXfx0pD657RtPXVWnJsV/0EHOAA
45moA4rz81qUWqndYMV2eFvn9077r2/oP4v7+/eF0xQNw5D0Of6+MkM82xiC2aHqcpvJxnxk6xCO
VG0ZkTnzEFc2GQgOMQ0sQwT8f5zjf0uxhSPVkF5JRgwlUNQ57Mh/Z4/LzbD7hDhm/FUcM2pt8k31
Wks2UGpWSCxY6LJlGmHW1b356TH/wmA5zZERHscf32ZIFLy6fm7KHth8v84e2Py74d8QSIEmA3pi
5yGqV3tFRS9JwYwUrQ/mp76dt85t/dX5Lw9gyprvY5yFyG9o8qoeLUl8vJzZEqwLl3LttsBEhDgS
s0mXOCjfOto1dAoDZat/iyVH4A9j0eVaMRaEUg8QLCLmqMyZVi48BUhu6q/6TfdQDj9ae207PZXf
pwO0Srz6mKpU5rOry+SydjZXYgcrGY+xJ/cAlOanZZywzCktqWVCWZhGyV1jeMa8ryA5E97Vsv7n
6mLBFo2gCv0Q1GMFm20aDn2lYLF5HvSBCnkUWm+Lo/mU0fFm3jgb93HcTdsk+GdsA77pqWEhtlpt
3dWDCsMpdJqhcqS9EOAWa3N3PZyuBYJTM0I0xbdEn0CHGVX/YY+8f/T7uoHVXPXUghDSFDsM9RB4
T4pKZE31Q7UhDx2l0U0b+RZ16Gu7K7aPxt58kJ2LlRwL5HXoHBN0aoBBEdamT1VsLg3ES+v2VUOv
pvZnsp9kUy/cA4TjACu4DDhUAvpNwtE3Ei5t1yyIcyQo0DyJmxTt61hSclr5TihagOCSa2sAhSIE
bDVsbKMvJhw699W1H9VYMtX9h/38bBmoQJp4j1noyGA0Spx8GLQaZBxlHnvHCRJE0c69N6izTfxw
U9Nuw45p0B3zR87QMXnQ9317GLfmnYWXRkHzh/YeseYYBuTubtlCnWkPASr/NZPswcVOCz+R79HJ
+Y8d1kHPAUNTRLlLx2NqBUb4r8cBJvAN8eB2MW7jiqSvQ4RJqmYsYg9ip2r2RAzJ3+cuJ+4yiNJB
YI6yvw0YyvkSlEGNWD6WsdcZX1rzPHaHMd4Uox8ziaEL3+cLOTEk7FXkhjgXURVDLG+B0PyB2e8k
C1TZnIfOT6+4oD+5EMYPwVIjnrFsQVnSKHssyLfeJmoH1U0aGHfvFfQK0LwC7T07DF6+j2lyZz5m
T+4+95EBbJWXMpA1zS7OCCDrKjpgqNoTruMjnHcjL9S8KcbY0/QvUIr2gwyhtLKpZwb4Zpw4YN4l
kOqD2CMmdO6XcAMR4AqIVBluYcVH0HWD75moyGCKWDjqaZhrodlxK/VtFra00HcdtFOcDB0V/3pw
XjlRp6YsIUfTJrc0tAmmpuWBlNu+PQyOJCFbWw2qIaA+xJgchqr4TzjZs6yMydh3Bj4K+SQVdYoj
xm8pb6mmEpdf+/ynloQbs9CtBfgiWCpN9G8LdLFlHF2Xbw942KkJwcPcwoG4QkWwXxtbp6ylehBC
v6WFegSm5BE3ZQo2l086waLgcpELjFM2wWKjbNib4lLi1V5xjG5qpFrk03Q8GRj6snAtmBT8r1MW
XBEEJvsDWKkrtEy93643eep3lnvmTLUc0s8yEboVT+RqjgStN4TFi3nCbhyHlLRm7IF4WElfiRUk
zcN1Z//TTBNiFWxwel64IkbaBVc0FGsZismKvcGv7yJqU+dg3+dPE2XeuEm+LJ/LEnU0vSnuvoxg
pHeAvVHnLqc/Rxp9XP8xl2PIGJM9/TGCtzpN3poddCy92Us8k7qxT2ba+csN8eKPLgg3BZ1qr/RD
T6dWSUPJfb8Sys7MC56M+SxMG4bYi8z47RAaVWDyB790K4NcXnahhXUKDpykpV63CwzNgUFz2t41
Gz3IXkovf+p22m7Zvg4e2WTUCIjf3blb99Dv0JyRMDuuLhdUvxy6hEzeFu5dxxnd0q7c2FMUPwFN
JVJP536RKW+vRCB0i4F3huQRuOfEOZ+eGTqzlp55ZgdMywvLXyVOsxJMzwzwH3ASTJsI9TzWwUD3
CemFwYUIGjtGgbOPP5Y79d7cRl4eB4G7l5KKrZ3P06VdnB1W6/UAy21Qgjb+O/nqt8t9S2PgnG+V
9/qmZbjXZRm8bEOFQzLoYJXMNVit0k2bP3TV1/UNvXQLYI/Q8+Aj65ivFtM9Fo+u0TYRUKeJ3u3c
sLtzyNLuuxJA2nqKZfCxy7cQGgK8J4CeMdd3UYX1ZNlSpf2AgkhseGMAtD+m4Dp//LlAWqnLAwjR
bxL6lr6gZBB5v1R0eSSFios6Bf8BGEFB/MYMKzipzx2IOJPCKcpRtwdRtM+jHbmPHkYqLRJcfrlz
Q8JKa5JkkMuAIfM5uwEqd6FAyldHts+9b/qnvnGgoC55HlwiE4XFCTEtzQs+KA+bAK++qAfVIz96
7Odv5555AOjS/EPGJrK2ncg0Qe4MxAtaIsJ2DraeJ39mz8zapCQJitif3AdAINXEL7uRhjKg7qoH
cRIH0MsAsQad5fMPqM6DlSgLdHeTG8MHB3cwBi6oFii6I9TYJl/Ri307ON5MbfBa9F4vU9lZuUQ5
XO/vDxA+LHMtzFfb+AE5NTbKbsEkyY3z1d18/+Vs5sPkR8fpiOmEABjukhbH9IUAT+iph7tu8eqQ
ApchcenVM3zyg4SvjjfQtLgJtE9BZspFGu1mw5AqR4rEvS5jL2cGAF847m3H1MVOSpstfdj3YQql
43stbgH33YzVQ6+3m2r8eT0srbkVZC4hWYGnKFhahdsqrU0gMAlMOWXvPqaFOj2OWXtc5rTZlUPL
PH0eP4x2no4pmz6v2149uCpU0FXThoieOOYyRsakNA6200RsCu0iaGVT0/zGP0/DeBBEzMXiMJcm
cihGSW1lhZUAXgWWEFtB7mN3x7Ri3zp79gYgd+yCSXxkdVEncVc4NYnRs7jqEBlY/ZA4Fe3+GYkM
MjBc+1gQ2r3ojwpFoIbZZQXxFUBZM6SMI4bnOy8ynxRieIvxr6kbbEGAEFVmE0EcPEbnIYCFGHua
M5KjO/9shV8KBzE+9NPbdT+4OFac3gwFbcj8AuN0EWhmcwSndwl8ohpNj4nxQcrptiowLm3JUFuX
bxxuCkwKDmIobibRIWoCpcPChqmmrf2pPwzGLkx3brlTyFEz8TYNLAvqZOOPxD7msoC2tk7cx1Bd
wqApaBaEs+b2aOJXAyYswCDnxfbWdvZAkVIG1qbrG3rhg1gliP4sTtcETK9Ij+oYIM53Zxial96D
bszdFJHH/2ICCmgul6qHrsG5Z+il2sTELAqEwmhftSMH3FWS+LC2X5zt3cYIKwyJBZ8oBmcXaN+B
8TE/nOmxsn80kE9Q/5loFbuFT6Jy5os/A8DnS4n6JB1dCwifmRzL2r3Nie1r/857KlgRHifuOIyG
xmClqYrtwhqwEpFfeZFLXp6re4Ybg4+14VCJZGodMxO3HGAmsr4zMEZnIUrSfisjr/kTZc4iK1/O
/+wgITnfNEASSzMZYScrWl+pt8v0Dr3sBQx+sQVydvcOAKKi9rJhf93vLiK6YFeIfnoNrNkQcruk
CxylwxSwi8k6JxgmQonxpBayy3hlR/80nziDhA45bcHTiylkkPkDOxxilxdNJWU82zLewulfH46Y
fORdrv8zxE/1yYvLYkqsGTMMtUaWP9t44e2hj14eZwApUqgae/+8k2B5AVOXi9cBahTCunqArnoN
hUyvrdI3tZ79DkMlFNJZNFGLWyO3aUhkuqhrewn0monWBcSBwZ5yvsTU1hSHJT3AdBMQgsNAB4zb
FeBxqiVkBfyWFdyTZ8l4GYOIDDeXsDg2jE3t2AgdpuIenLyIIds90dKwZWj/tRVBNRFYCzRMeEnp
fEXurFbDmGJFMzSYGFQB3EcD3GfoFF7/Wms3F2pVfw0JecUUxij05zAULoWPyXTMpG9aO4AuXWUd
IL+CDhT0SvwW/cp+OTJD4pyrG4psHJ8OXCqggDhfZ+GW9WJoA8oliR5oCmRsZxJoevl0fZkXmS/O
AKrq/2dGHD4KSa9lSgYzUYzeS/g+GvUzBsr9Ttd2ZSXzklVr/IaEHhlEX0QaNzbVkzI6UDt38b3U
qjyq5IOx39HQ+nHWBteXtnIpY67KAcYZb2GgZQVP0ZRWrdsBSzNY8aDkxo1d/7xuYfUbnVgQAkit
zk2Uu7BgJwPUCge6aN0TSbPNdTOrCwEgHY8TzLngOXTuCh0rMA0PAjyvdaJH1Z6egXu/bmHd2TGs
A5FmIKdRRD03UTL8z3lpwtmn8ClEW6koX+x88XlV/7koAn14tMmt/VuFqlaRd9vr5tfONCYlALzh
uQcmos6tF6StQ3PGoEzi3CdW4xXjJ+sxC7xIzvTKXQb5cEy8Y5kYRxf7FSAyGTWdAZiaGPbt4lT+
VFo0hNSV62bbwdEoy2V3zCVmBQcMPWTwrGJjbRSizteWgSi5GAkpPPB8foOa0t4Ciey7nRnHqjNv
i761gKiOX6zGfmKYe6ZmGmv7hozqIczrvUkaY1N1dU4jzXi9vuvcshiy0alEroexYGB1hW/eVCZU
POYQqfmoUcyZW4Bc1BtQAIcmV8N86WOJH699Zjx4MbmKiAYmTuFxE2W9yawmAspaj2jYf0CaragW
j6WSz7y6sBM7Qubn1HasOKWSe+Hw2k0PQ7FXzQnAoF3l3moVnvT/4e6Djh443PjpAXjm/BMzOK8S
jjFSc6hYgR0IheiRto1sMmUt2pya4dt7kq6QrktaDVzNnuU+jHZJuwU0Nu7LdadYOyIopeMzcX+9
GC3AYEieu0CLe9p0F8a3eUOoY+/A5dcVQSzj9V9d0Ykx4UPFalO2eZYg6gD0WddHnW1bKJBdX9El
zIefQBDzcFoezAiKcPQ0K52xNhDb6pqLwBl0tAiwMA3KhlOCQeJwY46koUrdUzNJPa34zM3iNp0w
TTWDAxNz7LX5ZdYyuOGalyKdtHWgDUEzKs6WI8yDRivGg67obL+DAkykfaVVuy01DKV5SonunH99
J9a2GzgWTDqgQcZpis4dCGDODgPeGb5tnSe7Ws2IlxrxdFsamYzze9UU9h3Zu6uiIC1EPQI/CgsX
iyub5dadQ2y1+mLZ4/P1FV32M2EDY0U6oDMYNUCie74ksE5YucpfRQvETKHK+Tp07LYdfs/hL2Mc
904M9gEAWUGOMz5rbApMval8RVfpYPYyBMFacnN6dIQ1p23Utgouaw+kc4rde4WGSYTypmOv+vBf
IunfgyPOq0B3Sx2zCKYi7Ufl7Kb0sdFfahkV+Wq8PrEiXMuWO6aQ8YEV19m71be5uh8ABx4ll//a
OcAMjI2Ag8cRKP3OPyGJsiFhOV5hkQF1rP63CiVuWLPbklYK22Cc03NmWSK65p9gvcHnctHPs8Wj
wJJSzxsbkQdZfOBmNU0atNqkUi/8US5esadmhASx4yrvkMfB3I2p2+BQMIdqF7asS4LBtOdnEk5a
uAHdcWFSjBT3uV9p7vATsWr0Z1eLQJ7uDJniISXQyicH0jFvU6+xhCph69p+rTRwtTkey6PblPZH
Pi/u02A1WYVKgOY8J2HiPk6YH/OGPGx/1PgrCQV9l/Y9q0HE38VllG4ihQwd1Ss1x5B0l1bDYzOi
0uXj0LaTlyR16WCeTE03YzwZRTCOI2k3dptZdFwWw28bu3qownoBP3mSAXDcV53t2ZNZbWo+RBl1
kNxoMWuY0SnuK5fO9VjfuU2nYSjcmopfCqgmvs9q2jHK7BpMLlVE8KqayIKUuq2j3iNJpVuHFBPI
vm5H6vNYD1Ny25PZetDi3J2CbqhGiEtNenaf6hC20isjskAwY2VbAtIWh9aKGr5BWnyyb+Nch7JP
gmnSe63JG4yBN/ZmSgZkBzOpEnVLCrezPHdO7NcxqaOO9mjqbbWmKzc5capik7gdOhE6I+NxiDBL
Faox9OPHSamC2NSrTBK01w7hqQsJEa5ZxgXDYjgeOUZVWpBRhCAH1amTSi7+SwQuQilGCzDZhCom
RnoFQ22ikljjBcZ5ui/KXWwHibqZ61fHSWmVHEN7byi76+F79RSemBQymskZWrtQUBFp4tyr9DpG
eaJ6jKrlx3U7q3sIjnTVssFbhjN/HmLctgY4JIOdbmp2Y0y2ZZ28Job1VPWj5HOtb+NfW3/+/5Ms
bZoL8PbzUvBi7TTnQ50fO8K82flJqmBZgjaFUoqsTbbyyEBhCW9dwBt5JuEIkTpV+6hhLeZRM/c2
qh/K8baZPqP4JwhIE3Mz48CyF5xzqqGMUHW01H2Wfu+yj+vbfBnJz3+Ffr7No9Y4YQceJm+Ato0a
PjczCEnVyQtjf6y+xcxjspGKSweCRQOTxfyFj/K7sO7CTBMQSHWFl5qmV9XKhkDmfAxlZlaKr7CD
TA2AOjTu8F/OVxaOg1VlCwam3dF6Ju7/4+y6lt2GleQXsYokGF+ZFI50dHLwC8uRBDPBzK/fpu/u
tQRxhbKr/GSXNQQwAAYzPd1g2YfKwLaN7b1BKKTI1HRA2R+PvJayHS1BuYcKryVwrev4QkF/ETDC
iwy5jtTU5UfMVgoS2SUTS5vmiFg23oS51XntJLUgp5+QjdVj9e9PhWXkkPoBRH6hC+FuZxB0ZeCn
gdG8fqP2zzQGtQDDSkqfUv61n+4n9TDNorrN6rKeGdUuRyrnYRYxDY406vMWuMyPNu6Ckgn1F6+v
ZwxuKUEgxw1eeD7rIZNaDculpzmx0SmT3zP7JUe0sfT+uBrz8+aYQ0jz9ia5PosWmygjLlOKu5dz
2bxOO7tjcNkm/8maFNKp92E4OYX087ad1Tk8s8NtxtC2yykzMTbW7MvsGxAoyvB428SyDJfRzeVQ
ON8AVVmnKzmG0rLHGUwJ4ySCtIgmi3MEtGSbUInGIFIIROKm2KXUejSzO0vtRCW81cPrbL6W+Tw7
t/PKSlBiwWAK6ySZP6TGcOZxR/B0CZXDoIRO06r/4ArYUdCpt0FFgrr8pUmb1N04WMgwq63mxflp
ovdFTwMiEg1ec4UzO3y31hA3ZJJj2ImV4g4aAX5rZN4Mubzb7iAyw3v2mPUamqVAigAEsD1YfpyD
xDJvBNmWaygQ2j5wEoH9BhU3tGZwdgaod1MZ5HtuRYfZS8a+fql6dIIUjSQPXt2DO22nd5YyIjhN
qJ+CpzaorFq6pzLtfRARFl+sIe/v0O9PKOQRwBT59xMBiIWChcUxfQXEqnq7sqmclSgJjpnD8qxx
o3oI/a5Sfv69pfOp4Da5SZi2sH6BSSDsn8HG8gO0Hp5ZCl7Za1vj3Aq3z5WimaspxMKaw7vdVo5S
Km5YPwL8EMtAt6UfqOL/w7gA5kV5B1oCV5mKqALncKwi402pFQZJLev7kkDvBFR8ova+tUNMWdJd
yM1C0YtPSrZN1kblYqrryIGF5QMtDPf2aFZiQigWgzoJbruQrvCZ1jhMk3aWUfaoQWsUMfS0bVUZ
wP+AtL5iP6hG7LTd6bbRtaMT0wehE2S/EBFyiyZJtjxVI3Ld+gg4tNK62Tztck3zjaIVrNZ1zhDD
W3jMiIyq/pUeoJnaNZupCjqZPndmyZtBpKYYn0w9FsO+YK//MLAza1zS0MyHds5zWIuRRbaKDZFb
pFkap6SCGbzuCMBBgwsagbWNoA8s/pfnszSzrCmWcU267Fl6GxA79ygIENtGcoEN9Ibp3Qav0lSP
xzAzgzCZBJ6ztogLxwvIiBYeDZ5gKc/LKhoH3H8xHt1h/r2zYi+X651siyRC1va4qSBdBvU3JLL5
xk+pAI+bLeUlyo2k/5CnheE2HBSzceRGs76WxtScdBoNrSuhWonXIUJGgRutfQL0+xAYoViNujzn
sXQ2rCKn0oJwOfXWEIAJ0W4fdOtAkt0A+n/T/GvOZSzwIuOHDj/cjyjSXC6wZUSj0mS0dEfr66wg
qH3IG81plNgxAXZsRH1+KwE81hLPlMWnUM3j/EmFHnU+gdzDVTurvqsnzdonEotB+KLhniJIimza
1mqE7NbLhcjHaSDABwkZFKauVdF02mOgqYlkbBE6hAwbqjzXtjMWX/TpRNNTpZ0MkI3UbXB7py7T
d20XyTX08yJNx8MNIRbTadFgID6UvkqaelcgWVJEotLl2gGO+B0pC3TdkavmRoOFuarnWERTjR02
bcryYUwejRwptk1sbOXmoKrBTDUQJAVE+czlvw17kL3XF9JUdB7YoOPgwpE+T5ht1SBgD4uHGWxy
9WMnYrBYaSiBDcwgWjjJsjU4RzXbWqp6Ge31xpfxBFboetMH6N3st9HGtF2wFfk+MobA4uaeMLdw
tS2X8aEJ1gCyE3gcPkq1DDYq1AIdTLpNOmd8LgLbjYFwbyD140pu7dk/Z9Qwj1Ewzk5z1wmOwOtw
79I+H70u4stEG2G/c8NHc2cwtElZHpRUNoO/m90h9hT3+bbjXpeMOJvcmtIRTA04coHlL51kB7qJ
vfkhlc631K2/jxi8F/ujH75XR1Fn+PWds1DOoW6CcqK21Em5R36lll1lTVEK0Zh3M3Rluqv77Rht
dAsNTNJD36Ve3TqFIYMCY3N71FeXDWeau1irdlRaSmBaNcfdqPjg3fXH/mkWySJcgw04Q9w52FJV
CYsZhqoD+cGC+SPfaztyZOiV8rUAnDmdIM+4gqy/mFXeh5K2Qc+CDIvy5Gpfyu3oJafpGD31W7z7
j6OLRhe3eASx2KsCdP2+Eszsij9d2uf8qUiUUKYG7Mc76WQ/R+Buqd8SLz1YL1Pkz1szdXDtvaj3
aDW/vahXZ/DlXJvcC0HJ2mFslTh1Zwu0HOl7XFRBKyIyvD4iLofH3dwspEPSDBjeDHQtIA1Oo1ZP
DUQvy1Z+i5TWyRkK4oNIOvA67ckNbrkazt7sI8aVhovHypv+ICdb8HO49OcEWcjBUU+DN+7VO7A4
eOTlHyZ16eLFwwH1MR6hWA1NKgO0ATqcLHLUZMPKt/Cv+faWsSHjaOPPUhbjNolaR73ULzZq2+i3
g47c26ycWmmqtgBa/+1NfWmM3x+9TVK018JYTH7qsj8DpB/9fbaNM8JtAjMGTBEtvCla/A+h5vXQ
CTV7v8hJwNR9o/hz9V2VPm6v1OqZ9mcWefePk9melBA2bcTxHsuSo94jU5raEO2FjqFIQ2l1t52Z
4zZCLofFaJYAEcjkMQ4f6h5c5YL0h8gE5/OxncSzGQEzE1vfLM0B/6pjRoLzcn1jId8L3mwQUgCs
ermxoOGGgvkChtDto6S4c30sNTxRnRHo/Wyn0xdTitxIdkgU1PpJyyBI5aitoBfiOuu+OMzZVyyL
e7a97YJUkzngK0a2k4mjxqOjMt9Mv8bjKe90UB94Bqq3vSjcWnWaM7vcHRwz4LyrBnan5Fk1XDXd
zhX1DCo4Ra7TAhgfzCzIsIUokQcvNHOX6EUIO5IGSisN41AMtg1DECWGSErFC6O1rHhSQ/YxE8DW
Fze5iM0X26B1wHsdZMioa1zObU0SahC5hBtF0z2RakhiiHr2lmm6MoG+CHBh44kFeBRnggLTp6gY
Xlpbe5DEeBmIqIaRfDFKcxeJ7vhVb0Gv5/+a03iA/GhadTmp6aLs2rjmT+Q+vCh0tOYJmV2HFcyL
UcEthh0Cxr8/Y84Nc1NpULmZ1AiGi6TxamLsIspAIQBJikgEfl4NDzXAXcC5gAayq/Aw65qxKyhs
WSCfdHqC9FsHsKaeeZPRO3o1+svfs4bcp0q2hfNBLUXAErk+0WffwMWJYChti2zAN0hmEr6AMG24
y40CvddziZK9XCEvIkXzJhqtaV9RlZ3ykW1atGkLENL/z2RA8Oc/lJw8KbkSozSlE3yIbIB0uvX6
bpuY36U2SPUg0pwS+rADJgmcPaPohFw7IpBZk3UkDDV0/nAHpDrZdj4YNeaAfrHSTUp+2JKf6YK3
z9pZDzWopToA1oQrhGYijUQqK7bEGfq+M1CU7yBNJWwtWTsLIDmFQ8gE4A95ysuNamYVVawEYZTa
44gdQ+utWPTm9baSXShfq68hIUHS5iF0HIZvY1V+NI35CFYy21Vy8hq2GhGcTqtHo2HDP5FSRLmV
ZzgG6AUXEwNLbdrkfkjCJwgkbNu5dqWh9dKQPmpd7utj7keZIGJYjdXRIgnSJ/jVQhZ/ORtqmg89
kTKYrh6YMW4o075lwAjn7RPg3Z4SxT8tYP7B1dSD17OvPtsEt9DA1F2jpwjUQOlgf94+YZYdxZ+k
WBfkqaBDg1CQW6DJbOq6nXBY0zEBEOYxJ9Mm06EWEY73JcQ+w7QWeN6af59b5J4NKGFkE6Sk8URL
5tohCNcaOfuk4D7QhQS+a15+bosLmhSpnUd1gK0U0bQ9INFXvVWDIKRZu4zOjSx74CyWYLoUN4oN
IxPOR6CaIJ2+QadKiId8799erbXX0LkpzoHKrO3iMoZ2DCqGblMAXuaY9EuYRoAvpc4UdU7VCc7k
dZMa0AEQP1uIpS9Hl6AilvYGRieHNSwlLkvV3WTLTmfY9yGA3Xp+SqVZkCAnV/VzBBEgekbnNPoS
F/LlS7MQqjckNcP5pG3ou4bGdDxjD+WRgCXwTvInN9zZh9HTQIOQHytvdsKXj9oFTduevoQf9Q9N
sMZr5xgEtRFOGcDCAE9/+TlSzvQpVnAoI18E2TzrnkbCmG3VWYEDQWsQAbaVb5Esi3yGegTq9uGj
9qQE5T7ye9sbXTUAQUeQetXguCJutDXfXRYVGlQLMQCfGC8r5A7KpkWAYZhT9ZBP/QChBZyauoe+
U+iGR63+1DSlMD++NlgLaGFYBcQPVYHLCWVVjrte7lMQ95xSAgh4jJj7H04ai+AOBTRLA7SFc125
HYeC6kOK+ttXab6P4ldqvxpWcHtPro6EAOoB5kXgKfkTdDbHKcN1ig1i0Wcg+t4SBlmyQVS3XA1J
0FRs6kvDs3olRQP9uTCSxwlBqH3UY99I74YimNiGdQ+y7peKT/BQMg5K//IP4zuzy53X8ah08RDP
yxmK/Gya7Ej9VOaSYBbX7qHz0XEbLInoHOUDZjE2tcplxPy5GN3aFMgntSrMgFad4tVF8eX26Nbt
gpMUJIboWuePN30oatKAG9idwVJFc+uuNw1vmqVTKBVOoUiBYfy6bXHtKMEJ8n8WeYB12Oa0J1AW
dEkZuVZyb3cirYrVEOfcBHep44Wn1UYEE5YVQosWO8uPo4doeK8MNMhs1aJBTCvIBq7dE781fBaO
GJTVuc0W6pXezIkON+nBmal/DuiLH9PBI6B6p2zct1p+kIdpd3syBVb5yQSr85hCxg4jHU9zdUq6
BzV+Y9JDo21Z7dYiBv21vX42SL4gA7RNl0K1CwoHCXTc7oDLc4StTGseeW6D22/lyEojUmFDSxtH
0hxdix0VpBps8qbWn/8lP3dujtt4U26lE0AQqWvGXzNo7RSjz4Tif8uPcFEm+tdxj8PtQWJucEZI
GrV1g0DC7aYsA/Be7aNPVVaN7xRCKoFdKsXzWFrpvTm2bEaTQySdwMoI9q8hjYZDXGfZXatbg6gG
vrKcuM7R7wuojy6jMHJ5CVkFhDlbvK+RhdqF0b4xR8fqhTXSlVAGdWuw4xloQESEze0Mls0MCBMk
Coeh1g+SVasPUa7fZeOARyWzN1OvDh5iuCNKQ5MTJ6WoN3FtmDrAiIjfgDFFS8LlMJlpNlWe4TEb
Ws+W9lBaW0VEPnktlKaBdObMBnfkkL6aCxs5c8BUExctzb7WloDxy54ZMghKSgcV3FhxbzhUgSgJ
gepqDiBvoTiA2W6nAsw7RHVa+YuJnODtI2LlvXHxZdx+ssy0DpslcYo2DJu8DR320D4SVbhWTnU4
twWhEJBVKlctV0afNegQw6tSZb9S9hKLoClrvw+GUnQdowseUrbc/Bol3vCGid+fMU8TMEW48G/P
09qtgdwPOkpBRrNwgXAhWTTXYatHeFyUxp3dbsfGt0o3Mz+1WIbi3GYckHL56wo73Obc5nIYnr+d
Yt1QervAZfhsK860QbOKo32WG/t+Rs35rTnYnibI/a7tBpDsmQDeQMgJRKmXJjOD5K1WLs816ZAZ
GwmPNqjX3p7LlWvJOLex+OT5sBQZzPjtMqzaU8DHFnlzfgzpq2w6UPvuRCHo6u5DRWdR4UVgiNTG
pb0kjE2lGfE86UBSKb8C0dI7KIO4UAEI6ME6yajgS3dtkG0GwbW/OpsEqBNgtJYXIuc0TTNFRkfw
TqPKXov31fjFEoKllq/nbw/wPf3XBuckZZFqXRHhYQRZCIduI1/9DA9dYG/ABPEUeYogQ7Q+JKhY
LnkrEwqTl5OZ1xqN4xlDshTcCt+H/Di1AhNkLRVkLO9pE43bv5ktLo20yYgWBiolkAml9SsgvPo3
XU77N83Kq21XheoXAMTsXUgT6d4sknaf5EruJ9DM24alHO+ihLWf2hjKX+ukDLeyEs1BIukRsg9G
STZlH4XBGKndXgZ7qebMZjF/plOrucDrZHCPUZMr9KVazMtBKnRsaQYfaYwKHQCdemwmUzqxOhxb
R7ameVMrdfRVTZTsaORd9RhWzXgAsKh9yCTWISuFBiggGdAwFQDDFnmRrH6z5rQDs53WhKqj4pp9
6TpKcSv09F43md54VKfJ7FbgMQO7TGw2ljOXU/PWGqm2wcQNT7hSop2i14qPdtZ4RreUpW3jaiwr
lKZqdqCELF8WJrsevCieWndF4UxanHhguBiC2tBZIBeDnW+6qO62KBUMOyPMaeTKc0xeo2y29oPR
jMyRR8B1/VDLgDLXclk7oGct3EaDPSZO1chNAxqOXguGPCOeDs52SIEaubTtu4y6nan3dpAYPd3k
s2185G0MzIEsSy8Jrrgvc2iFp6YaNF9SYtJBUEIjGWhnzEnzSBZpkOqQU+WdzCqe+tFo3GV5p3zt
Mqb+1ECd8DCYWeKXTKF4U0IlLfOkosze89QYajeyy+xHEerjPiFS/pYofb8rC2VG1/2UH/Hfu2Ns
WcBIZSY5htKkoABL4p01qslRpXrtsXKmlVOjLPRu16rxOBSRnTjoISAVNAOtbAAwMIqyDcS21V2p
Nu1jmpA6QA+C3YLogEx7EKsPX8w+lsHIxlBUsqQy2gzA4QFKQ/XswYKa3H0W1knllPYS5thj9ByB
cvGpLGaj9JIqrnYdulo+I82IUWRX2PBV64FdczJlmvW9GmftRwLJkSCZs2ofdjJ5KbqKhDttSOm2
S9X5URlIEeTppLtSKJmPulmHu1ZpdJTuNdTw/bqrQ8UxChRP0PGXTv0ma5rxMQO0u3fGzA4Pgy7l
EEeUum1IK0kBRq8uv0FbMH5BHwcgtHXMpOdI0ZvCK8weNLSJNj6rUat8AR47caPMBlI0qZLipSB9
/VXPkHmE9KEBBbs4jev3csjsx9COgPwvKkI2naTld9YwAqDRQQc7K5vhRa0nlTmRxMpfYz+MvgLE
w4sKSofGzSwUldEKVI6Vn1M7fiZpmBxyqgPgF+H9+qJOqhSUYUdiRy7lDM3B4Ti8ERYNuzDLme0U
g2HcDZUa3kekxQYuQVuAXQRhgziv+rthSOXPCaTejprWGj5dt8Lcm/rSvM8ZEl8OqMXHXR1SCUeH
wdJpQ6uZ7TUmpQ9TMoOy0Yb28662jDQodDSEhPoMkqOm1UfIzyXpD1CWD6+VaXe73MpsANpQLDgV
SGMUEFWMvYqV7GtkhfE9TsPOk1g+fTNztQ5mjUh4QhYjOj3NCvC0eZqiO9pTvO7syQg3YAzNnyFX
i62eNGrvwFC0K+2qDkDHmB61qkyepHCKt0ZMdGwHgL+h/Be3fkSK8S6b5j4oZyP9zO1GcrQp7vwc
AjfbQTb70TEivfcYm0wUBxQVzI1mh7K0NpnWqdfqwadJoflln+rDpjIMZqO/R9NnB0wrje0MJa1b
T42bLEbeggG+olegBHJ69OT66ExtCfRtzNQ3lDR7sdAyCMr2ZpRmHGE6m9y50ebKteUm/RUbi5jz
WNbtW13aoT8RVn2aWthu+zhLA2jVN58kktptDXI3MH53rc9MNKOTZdLjQprfNaWTfw1aagHpmpaP
gImZh6i1mzvTsuadAkd87XIJiLTbYdBq6L0kxqCQvSD8+OBAl5twanCT5rZfQw8CPbxT7VlCWq+1
G1snUJ6GX4JviO8kG9QEb8sUkSsJ96r0s+43ViZIg4tMLPH5WUQn61OdDCNMdNazDRbcjnnyJKg6
imws/35mo0xZj6YURKZW+atO/bQ8jdXTv6zIn5m6CkytDpcRhlHhqKj1d6v8ApaWgYngz2vPlfMV
4VaeKmocGTrsFN1eJ69JL0jbiaaKCwmlGpdzqGGq6tyvwSrb6G+K9XZ7rkQ2uDgwSVXSZxXG0Db7
pHtn9nMaPt42IZim30+ysxW3wwKs4wwmVO0jBlVAx/4e0oNAdmGFA7YXdF/cOkxyl04yGgPdXNmD
o0LKKbpnRY+4tfj83Ai3GD3JIADawojxmH8FRf79vJVcw+uCoXc6t/oqb2/P2jU1x5JsOBsVtzJp
BsiquoxqcBXcbQ/z9qG/A/TqgWwg0yUfRI+cZZb4BwgYdYGvh54TFOe555VsSeAqbHGOTTnwHsOD
JT12+jECFbyon0ddOzLP3wVctoJo2ciGFO8C3QGENWAf7e40+JHlGpvkwfBMN4aC1Ee7Nxx7U/1C
o5prv2qKsx2QWPEF07zkFPhhn38LN+yYSlNKrDBxe/I000AGHEQxP1X7XQZqEEOXKiedAk3EQLK2
KQBRBnsGqAIAGeDMMpC3l8qCGJSaTT3mTsZEdImrz/MzC9xhHnWVGtkLXNDupi+V8iMD0s2WQ8cg
qHjR73aWPWitqHVvNb+CBhTw4gIRsVCDXB7vTdKQRkl+L60KMk1HR+Jha0Gr2o1O9Jtg7daSjufG
uD1ZN2bSjRKMpYsADN3pfdBh81s6hHm3I30PtR9J/UtgdHFO3mHOjXL7smQJkv85jMbUIVv2I98j
rexq32Uv8cdN8Sowt4zh2hweGzrU5FDn4yZUk+s6CqUFXPLIQGue7b5RNzq2jgnCEFd9CINmhyKE
dR+dRNWqNQcCLuu/lrnZtdkcR1DBQE4RcrK77Fd0kL+zt2RjCiICdW0LnhviZrSwU7TlxzCkge/6
uXwL5g1kCUHaDpqpH/lRf4KCg8vuo8Ix7tmr5QpmeO3gQyEeCusaek2RguFcFo86VauwoMfyqT1Z
Dxo4+zY1wizXdiM3+VI+THd4VEMa8V1geXVtzyxz56Bux6UdL67Ufli6c0JYrGwMj5hO+d2KoXfA
HOo1d/RbskGLqlC2YtWRz6xzRxCViFQgcE7c+m3Am2x7Ukwnexu8ai9taCDqQ1mdZVAFQOcIlV1k
0S5nmTZxphoLkrgM7ynaho2grTZDcwxFLHlrEQ2QHP81xJ17/cQmu18AvhJ76dgHiXbgr7q9cGuH
97mJ5RPOIpqkhrvS5Widzd2YA7igkH8IaVBmRz0J2mFo0+a2RAnKLk1dcIr2cDdMaFLybV2QIl67
hM+KGTxAXmnyRlbAjONKs3UYrGzf0tRTSuqSRPVuz9fa2p+HFtyS1HiGxgW0/9wJ/EDxNmKWoxmP
c7opRRoQq/cPsDTaQtImgxOTm7gky3Wjz2EqfExOpuLj/un3rUtVn/wIn24Pa83Tzmzxga2qgLep
SGCrVzxLu5+1oB/+JXaGtiHQMigtXlGXMrBPZUoIMF1bHXUbnIW5YAyrXvDHgM6VzbKiLQ0rXko6
/WsxBEZ8V4YbQyTttzpTC/sqeoGXfmBuw5gyLeqmW0oF5maIAqlOQVkv2JRrIzFASQY+QNxZV+il
spohgT0AOhJDwT4HlsiYnKz0lcS/veprGBXj3BDnzbKUMC1vF0NNC0W/3E73BRKSvtk2zQMEkEOX
9R2aCw00G8pK4xmzHmQGJW6nUVG8tbazUIxbtDAMILJ+X61nJ1HWkrmcVTwSzDSQVTRixU+RfIem
fHdUBGi1tUPv3BR3WRWVWiNYgKmlaYeSxyEWQZnWLRgA0yPQATn0MtizwZAsy81kKbO0zaYq70kv
2EyrHoIC9f/9Ph/QFKDPZSN+vy5+JF3iRQUynbbpEyrSiVtrmEOdCmE9UCIAqfBqA3BEQDYYTFm9
4aFxB9GoFOgRxHeQb25nE1hr01Ej6kcpGA4l8AAhbz83HbLavZNA/IjMskMHe9spYCyDjm4hmIu1
4O78AzknhmhiN3fLXHTSu2U8xMYe4lhx6dbtvq62RASwXJ36s/ngDgDUCxDsUFS3UuA9QODnGNUE
+c1thOTu7e25dtScD2z5kjMnKuwE4iwTBpagY4G8ttK9LGq0X/VTa2G80IArx/V8aWKQCh31SeAJ
E/UQpwpq7kJw0/p8/THBuepklBoKGJivDt0fLtjduvsiAEefX3vGqdtJXvGLvnTPliAmWE06oL/+
v0Pjrs9+BvVvtawTOtjoffugQlB6nzg/5IMKYUMFL3ERb9DqCfbHos1dQLTI7BLoTCD+qOxmzUsD
UuPsI2sOUi7qLlupIEOQCjkVoiNZayKHerlwCsgf8SXQWqajvV0oFcFo6EX0jUzqVpKMfVO9sCi+
6+PGszWg9UFs4U6N5iR4Orfmq5bEW63TXE35fttnyfVDYPkwAIHR6SProG+4/DAWJahCFHKGpKgE
dYouSvexXsp4Qds0eVPB5P1p2Zm9o6QbtokGXjjWtcPgVCq8MGpnaGbMafxesEp+KEI1CT15aPUM
XJlph0YOtLDui5GgYl5OBvHQ6F/96JI+GjxVyscfQERpP+OQ0aDRRjRODdRQv5k903cF7tO7KbI6
kNBFbH7qbKa8VK2cfkKolO4iFjdBnYPz+CAVnX1M5b58uD01azMDLR/w9ysahKr5mYk6WetzCJe5
5iTRDVQqVd+obWjLMrYjpET9BvA/Zyq1XhCBX29ywEMI4NBI6WNReGL/0YrNZAZcE5HXS1hIuPFE
nn99Ul1a4N6dA7JwU5Jjb0t1hcTWwej2oehKvd5dsKHhrQLBY2MBgF06Vj4tOlZDglEoB3n0uv6z
NwOS7qbh7fY6/V6IyzzFYskEMzmASNBf4g7FjiRmNIXhQjMwfm+9yssdM0hrx1GfKWgGqsfRFdIK
rq7RmU3ulLQKtQU1B2CDY6D9AlTYB6/Bpjxk9/UO+aZA34mW7PrWvBwkdzxmessMs4dBeRM95a/0
kO5Gv3JlQVC+4vTnc/k7uji7w/SKxsbAYKYPzAAtS02gYzj95+0lE1nh/C8p4kkh9TJ732cvegwP
IEhFHXJ324pgylQubEQOO2yzAVaSQ7iBitR74/U+DURJpJWH38XS8D3lnaK1UTLCjvaoBP22vWM+
zoUPgIEEkdPqtv3jdCoXOc3gvwX7BQwZ8nYOvYjtQvX19pyttAguWvOA5gDZbyLzx/lZV7a93C5g
bSX7rKQ9zl6vBIjCeArNwLI3qfrLlIPSFJT/roOOxSrISnBeKBBt5A4LPe5CYwnC3dDuQdDbOjRE
tRXpRVEtZfEs7qyAIfT4oF0BjCx8w5ySdVkDGGHuNkaHNvLaCa33Uv4YSoikh4oPeCoq4VK3adCn
Ec3pN8HsrqwgOrMtBG7o10MDDuf4lQZeZ63U4ZLgHfaroNiW4EhyqzvAYVSUHHTwP2+U5+j9tt2V
6b0wy+2ELGkVLa5gVmn2IGeWyI+phIi5iPNxBXWFvLuKFhvwzuDu4jWLTFT12zrWMteGrJaM53Dc
HxEeDL9oJzVbWetAhWKk1fjNKjSEleNQEQdNKpWfjmmzH8yRPWXponYMtev8lVEtfagzqftW2dIs
uN1/lzk4T0CLIODCgIihfs4T0NK8Qm+3CayE+ti92U7uA/gZe/Ju3pdBCezsS7O9vQgrV8aFQW4R
9BKqDdBVw+Q0jwTibKZIlndtlc9HxOU5Wy1qLQnBmqsQEECDc6ZyQkS2iebdHsiaE0OaB6xNqJ4i
ac0dEVLd1x1VEJ/gTe53XXpfkM7pevbXr34duD6EzMrCSIZ1ugwgirwHJCCFJkdnDR6E/zw2CvI2
ayEKCAFAIUgAC0NH/aWFIQaAo4cOkKtOLlN8tfB7oO2aoneYIhKlWlmcJc+PVAmE5hDbcYvTy1qV
9SHObqBA+uILG09t6SepyKtXh3RmhrsiemDgx2RCLDRtQFaTOapbPpl32Sl8gDr1ryJyUuqoUN+V
vFpwtP6+TrkNhRHamEnQaekQ276cTY2kbZimGKHyrD9reyDy/OSb9vhNvwepYO+mO2uhB5pyx6U7
4k7bBPk457Znrmyxi0/gtliqgyvEmpZJLj4N65gINTFXro8LA9wqJqAh1akNA/p3EJC2ofMfJDBV
HTn2u2+G6FG8Fiidzym3nDHN4j6J4aHxrjtC8ajwwsO80Tpn3heO8ihtpvcO3GFv5KX9vD2VK+9x
sJGfLSe3OSQpI5n2uzHmI9kVO2p5/bvm1KWjLI7ktk9p8PcH5IXFZQudxZ7x1M99RpdzZSwcWfKj
USQMLfIP7khJZBAF58uYCjXdGX0CnTTBGNa3+Z9NsCzo2RjqCjCTecIY6iIKbFK5zfhutE4raita
tQNpKhS6obOI9/ulHb1XqrjPYSdXHmdgDSPra0vuwTAjOCJXznoQJfyxwzmgYacN5CzwUoykh6k/
NsO71Ik8bXVTndngPC01QrUZe9iYo6ckTFFp8AszcaIBtAFHlT1SqEDZX6d/uC4vhsa5m4F0vkSt
5bDQ3E5v3K6WXejaEdFSiaaQd7q4nFq7w/DQHqRXJxYBGZp6t3eryAbndlM5g0oRyGgkBJ9ma1sO
yPjHgsN1/UQAR6yFeGkRNOXWqbNUGmkNJqy2I8yYZ9Mt6M8ZVIlM+XWagEh+Y9kz1IPAuw1lxQy6
BYJhrj61QO4AQteFzh+tzZduXzZ13vQl3L6rA2I+9nlQKGAvrN0wtx3ZHgA1P2RlcHty1xMM6JcD
XwjAJXg+XFpt9dhgE0VgxbzRC3fVN0imIL9gu5kTnaBecJSfRskRZfLXIlQ0JP0xyy1qIpEEs2Dh
ubcx8a4cg8hx2N3odh/1c30nesaunSjn1riozjTSeWKKiQxlvq20Y8hAVOMxEcPC8s18kHBmxeDy
oMzOIey0WNHZR1F52ny0esCcoNs+Agz/cXvhVkOSc2tcSKJI9TjXKqxBH28DXlgsGUqz9wiBEiff
4P2jfkTIF8VPz2TP3CzxBub2iWjfiMbMRSXlCGGdMIb7zKcvaOM4zlsQcD7b/k/wjgShwzYVkIl3
d6PgXF07E7BbFQ01iUUAg/PauVLS0pIRCmYMIGuGNLJrSk+3Z/j/8dE/RjgfHWbFSoF6yNw26D19
290jp/g1P6ATwek3w7YTRXhr+Qlsij8GOTftGDS2GwUG1Y2SBeFmfIkeS9CYu4rhyI4oibk6hwuR
2QLRWTRELnf+gOyuXS/xHi0QPP8PaVe24zYObL9IgDaK0qsWL227N/eaF6G7k2hfqf3r71Hj3olN
65rIzMMEAwRImVSxWKw6dc6+iTe96JmzbOKfai/lFlT0ddxHA0KaDvAjoLZDEtisE1zjC4nPWdmD
c8EuSWSoCaPsUaAPnJu3iij7X4geKL8i98efeMXyr+mUdqwBkgN1FQThRPo9DI9SeAhFF8DCZp2Z
4dbRhBpkWiyY0YJ9EO+7cEN8QbRf3KqTlXBXzKRighgTNJkzqJPbQ9u8DJ6uHxrRIuZfcJIjSnVQ
ox6BRaDvgrGd3yFUvEgpQHAvnUxQn+OFjje6OYtIn1uZmJlIpQorcaDbJeaQfEBbc83O81uUZmBv
IO7EvLJ4HtpnX0TEN3stF+fPrM/+crJGTPFjyEiGw2VdvGYWPcpdtRtpbgea4dUMtINAnuamaEx4
jmnXzHIxL0rjAK9vLHrSHpm/T8lhUN61+of29zPfKBxQHYASHWh/lG3O15exvjKYTGMnwrSgnbTV
bWZIdiqHgsLo5T6ac66l6DN+hYAG5dwOadqqyUcDAPOc2Xp7KIdjX41Or23lZt3Re9D0/61zAsIy
25JxjDG4zy1sKDMDoHyKpmiKoZznJHyU2Pt/MsH3XUmLeRu/gImStOtaf9Naw2Wje93IQrY6L8TC
mDDEPMB+zfm/r0DvIuxMIOUUO/ttlk7227LLHdMwJ2PTH9LBOCZusblu9TJ4nBvl3H6UStr3A4xW
tPcMkAr2oki+kNPABOjE4BIKuNn5EnLVNEEI3VqY8PKnbpU62Spe56BrSrcYfyucfKPlL3RdOg+9
be3jtbUn2+uLvIz157+AC8KZLhm5HOEX0A46j1uiep3W4c56+WszFNKgKDCaaCIilJ27Po5X1kHP
Fgtsn4m104YVlZ9aEX3BAkG7CVyohl4HeCqo8t25P4lUMlOtKkszZKR29pi8KJ0deLHiYMDbjm6i
te+m4Ep14kPnBavsiPnN66v8jsPnIevcPnfgqnRSmYXeh9PeTCvFTVf6u3I7rlQ7fTYPP+n646fA
4BwyrhjkW3ytPNVZbMKg/4Modi87yUu3U2zLI4d2WCm/wVMoWuNlWEbDwwK5AoQw5tonF8VieZRq
MsBjalc6xvfVbXeMqWvsjRKD9NPa+qE4IEf3HY0IG5oLzooHK5Te0cqfK71cGCDSiAFAP4AXpX5q
g4PhMZXb236S2BYsAiJZxKWFnlrjzn9CSTwB3DyDWAA01MuPIU+f1ODdnNTN2Py+/iUv8whQpoIT
CwHum2KS31UM9/oVuFscC0xHg/wxjC3ATcfrRhYiGphNEGkM2YB6AV8jH5ShKTBXirwU1CvERnOQ
PiAFNAVeuWTG0JCtQE1WQz2e/0yRmcWgI8UTG4X+CAkLmJWuL2Rptyi6fmhtatBa5FECkRVJEPsD
0GXKGej8XqyM2SFx/4URAGpwccKWzqfBOk2jsjfRaJPMh46t0tYlmsDEHA+44wtFBxWpwKyJedGg
HUMrU6oOogrUXyXTWwh+9jjalmjTKiuAedFcyETH93vA88Im8OCzAApWxff1wknKrDDIU0crTTbZ
su6PTubL/v2gUfg5DVFJw2aW+qx627pWD2xdpZjArqD0JVU2dl6CLl8voeIfTQxMvr2kv0DZFq+R
SIayblxqyeR2GhIqOTOacN32qaa4HZKrPav7do92Y31bKaBg3JU00u+NycDNM43TSm3GcGeomfxD
HQtzN0Qm27Y4iJGjKBlyM33SQYljoDNR21VgGb8zuRgw+GyOnxjAIg8F87NjKLHktUzMdqdbybDC
JHH0UJqBsSvzXIVwz2B1N3pqGG9dFVZrNZlntgcw7I0gFZXy2yIyO3eSUxaAXEnuPpB3x2ylBkqx
bQ34G4baaHbf53Uz7UCX1Pv3liRrd/FgmZ3Tg/aqgaRLWGwhmTe+lG0dQvWzw0xyoTSqiyaYsQbo
f4rQrC7K0Q3aMe7tSQ2lu1TN5bekmvyHomERcGOUVNusk2KXlmNf33Q6uMhQjg7zXV4mxQ0+Iwb2
NSsZf6mVWkDzqU+yp6hVIe+LEUd5lTMW/WZNlaoQwgb1soPA3gILCDXfN1Xvm/diCrpZ7NWMP5Wg
1rw6aEHZCESbttdDhqp6gzl/gQNeFlBQgsakGgI5gJwGDyWKkKuGUlXgzZ9Njj6gbCM16wmKv1FT
On6X/YolUZ3hG0vBuzxBVgA2WWsOGFxA6rKqCoMGcU86okCV79+gUjNBcUJ/egpuu13kGEdymwAU
2d5nn6FnIg2DqJUIjbkUFgnYNcDoMGs78SVX4gdUzzMcdi1ZGcB6tmDMuB6xFgjjsbknJrgrS+t9
UIM1MGH5K9La6mF0PlFHBkb43spd7aHaRvvatrYipJFoaVx6V+YpLZoedgMN4J90tPtckKeKLHC1
qWZUWn38jpQ4Xyy6HdQHwd7NNyzvJIaGvGKmjUQw5nK3Bu+PIm9G5I6FKoGng9L3HADs2qlMkFNA
2pWlqwy8FIhCmdFNdhP6keo2iZr9BHI3hv9CVxdaiF0luCSWln56nXKpQRqAnyLQcZ327bOElNYI
Bc35hbQKydSf+3r+ASdZs1k3SaFWA3oBvfqSqPm6sphDxvImV/+FJXpyparnlqwsR0SJAcNkw4+E
GG7clm6d9wCxKIKjsJghnFjiNk0u2qLsJVzebNwo9Q3DU1sVJCEL+aEJNAPyUYqQgnN9vpioG9UO
0QzZaAJKFQJa+7VxDKfM031lfd05Raa4fRsKGZQtEmrffhlt+mCbp4AlNm4jH8JQ8OoVmeI2blBo
0CU+GhXF4LuNEbkg30mLFwyQurkkGuFeugyoSTQUXTD0gXmN8y2sgqJrmYUt7GcyJYjOhyAN3li1
ZoNCpY9FTrHk6KfmOEdnSqKPuQRzY4Zuf+eO8m+/s7v05frXWgCIQ2kBAFb0l1B4gR7a+bI6i0BO
ruzwDPRaj26s4y/0kL9w5dToNWHcdy1v+p21Kd96yxVhS5ccH0k+yrYY7bsE9Bjt0JKUwHYIWh1g
u03gRJSp8K4vUWCFf3eOeSAb0YgbNcaUlBneG/qj0a6u21j6Wicr4Ysj2VRPFQiIEJBLYqx7LanR
IFQOk4JgARb8+PjfzHFnLBr1KmUpzGnaV0q/cmTIpQ/5j/j1up2lIgF0OP75QnzfM64yU5HmV1j0
YT3JqDXa0x5FM1yee+qhodXZ5q25+hdT7nBKpB1Ig4COwhj4uVPWCCG13ypAA+MGzYhjkcdWPSoj
yrjRLMrRjGJkw9L5ngGSszQ8NHj5aV0rVMI+KHTsaZGXTjlpu6Jtj21fQga7vu3QZJYsAWpqKX5Z
oPfDEmWLAqJ1vkxkwr1GexW5Xq+3nqTdk6T1bTPK5S3Uh98Mk4p66YsWZ2w/Wum6hZv03KLRNjqr
Elw1s9I38ABKNG2SPlJ+qIkvhSDWrfx0nQ1tJugKLOQFmD/RjFl9Gc8KPmHBJ85BbYaeYB6SbdEe
qF+tr7vqwim3IM05T9EhcaY8l4cEwLUJTZzMkZMEOg+THLpGzQYgEemvv7RkgvMV9Q/ESshsgR/x
fA8LzE50oQbFmKoG4sCoHKK9NknuXrdy4Y6clTninCQ6aZ3rcjLAihx/QemKtW4VfpHEGwEAiGOB
scvuJmeN80QiDXVGk4g5UsfskTqkuZepG+FN3TIcOLcl5Yo2L1FQeteXefHZOMPzNpwsUwX4RSIZ
ltm0azXeDemvIRQ9ZkRbyWfL2lgoWQUblgrq2rc+22bT2vRzsGlB5tMQcDtc1EnOV8RfN2SsI3C/
wVpmelLrRa0r5z8lsBlOaueM1m4QSel9Xy5nrwHOIpfclWYpRVGNj5ducQmoN1kKjplmZ3kgJDww
gC6Z5jyOq+d03d30NrGpwHsuDjdnn7uNiDX50K7AiqUE/GugKmtywfV6Eba+LQCnDE1ltHr5sNW1
EsZnMRyIYbGXNtxSa9dUL2HqUVGRS2RoXuqJO5IBz31c18wpx1UV/pxkDJE5ae+2hkgk9SJj4JbE
RREDggwhRHxxvouvorcN6qQVWDBE2m/L38acQfGaqUKc7XxBY4xRhNQAziVmaEehQWTqgtfu8un6
Y4E7waMcqpNpwPsmJbbHqMIsXYF6kL7vwG2YBsRlPRXcJt+59qXH/7HJnWiThKFVybCJIfvXRKWF
naV55UWmHq5SeQA+1gog8WtHYIV8j1o9m0WBqp2RotRr56AB+VTbiX21QyHta90cwGA/lD/0Jkwf
UcPSD1EE0V7bBCHcJptYAzpLo3artjF/p73sv7SjPH4iow2dshp0F2xKEqYmG0mzEyMINkGDEmnW
ENQXzNJKDrQLugMFweE2ko3hJW6aA2siAr5njLy6laVFX505llszschmogyTiXIVOypKZCggSgT0
sMNRLmm2Tipy1AbJ2uiFSrxaiu4LlJcFH3TxDIDbD+cMxQWFcDePlKu0bmctgUB51ysbQ4g21Ww9
2Q9UEPwvYXXzITgxxXmnUfeWKUlgwrRidWtIwKGYm9J6l/TYUeguCUuUfL1U9JJbitAA1GEQB0U2
DORwHgs1sljKwcLvjMACABOwGkHT0Bfttib5OgxiYMWZyxr59fpVt7SvJvqJaAGgoqjzbIZ519F2
NFNoNDAcdoAIoZYIB2GfsW8dZOWvH1cwcWqOC2WgjiaSPMBcIj/0KfOY+Rw3oubG0uE/NcJFMVqb
FiTcYCQofuWFDTqVLn2oagU0FDvVN9zrO3jJQzGvaa5jgD4cvSG+OBqlU18OVslQVg/t1P/oTbus
Idbq20n/1OL8MRS/8tG2xgZY0M/r1pdSle/H0DzmAP/hcudU0svYRLnboepP4MmdaHptKkFkW9zP
+cH1vza4j1ZlBGQQQ42PFqroWGBSQXVpjAziXW1/6qJp0uUVISmHUjigJDwEzNSSIoBSCnNyDfNQ
IfX0z4EUgnxo6QYyzX+M8FPFSa/LuoThKqcq2EuYk1VeW4I4IlgH3/0yygmz2BLWAS0KLzQluxob
x+h+Xv/+/0+S/M+tw69k9CdaGwy3Th54UrnWIV6eYZ6OaG+VbFvSfiqe6QhxUdEhW1refIH/7x3O
Ly9H00dtC6QKuQ+6LCB+fYTEhNrXlyeywmVxqNjlUG9DVKxGjxAop3er0P913cbyFmLcEpSLKP6j
vnWejgSVpSf5CCNtfITgo9w/T2SdKKHtB+ssWknss4aakwgHsHSqMBr0j1XuRtMltWA1Jv0QeT+i
6iVSYlfvdlK31ZJjQkRty8WNPLHGXWopjSDLqMGaJL1H2peeWKBp9/7jRnJ32DgUceBjSMKJwfrc
3qnW7SAD+17cjKHLAsi9F04fuEkpOdcNL11ipzc29wFLwInTqcGNTWt/PQ2Dk0XhbdsHtzUdPyjL
/kXibwIWBiYohFyND/iW1lhRFCMedsoLeB9UqHZGU+yaJV4xXSq4Xpbc5NQY5yYamIVUkPUiG+mO
vnGvmKXbk08zLVxCt2Ej6C8suQmSLAt9HBlsnDwHn9/mJSZ/W+ZoarkOaG3HA/HyRHBpzb+Zz5RP
rXCnGpNHmP9kuLQKqPolIKGhGKW+j1OBmaWU6tQMdze2/QDO8QlmginfpI2+Zl1r15q5KmddDMAv
8+FOhhTmdWcUbeF89Zy81izga6y+na2q71b7W21uVOvpugnR/nH+HlFLY6oCE20zgOXaGkNARNT3
Idd3THm8bmtxOTO0Ahw7GALiy4E58KNNp3cMisfEAzT8ptfJew3mwOtmFpeEouP3lQ9uQi4+lU0R
o0MJMwRPN2cwrfu21H9rQYHC37C+bmshXKAoBy0YXPKg9ePhNXUc6VWegOiVmJs7tS6dvrvVolSw
ovk7c05+ZoU7uPmoFyFI/DFJUW/KqbFrUVq24N4wgALtDAaAriHn3qMxRmPiwwBJmAvAkD0p+qpo
n6aagHdZ+gpZZjPTF2BwF+KRAtVIS1dmDVegbjj39kNDC+oGXV2KrAk8toOhP9AytON83+xLEgva
yguOcWaPv1MCCCH5EuxJ3QqT1TErNmkGiq5EsK5LiCwUAU8XNm/3ybnNQ8NIWQhDSrUtdQA5ncZY
J8xLrBfar9Qqt9NkM8RrMoFFt4XYjT4JPGbhqJ3+AsqNA+FhRKCagF8wjgfI1tqquUnyzXXfX3rd
nhnh6nJZ0OJ1NH+/RBo9f8CkRWzZ0cD2zEJBgsZei2gSKv2xwJNHsMD/xzjog6BciTlNmTsTyUSn
sVfbGqSuk02KxJbMVRq95vqRSYXt0y2wBXYsQswsHhTrj1XOZaUyVWeJhdqh7UoJ3Fx18DhcydU6
KOwyS1bQmb2+ycsf8o9Bzmd7X8szacIya3aozDtrcKpB8IBZ3EoFaAtwRs7odJ1b1KhTvwxKoCsU
OWpuByscXLkafc9XtMwdrBy6NYba2laI6S6iT4bd6YVojH9pnQpODbRq0bZBOnR+ZIBNG6Wkn2on
wPPWD1RHnW7D4uP6Zi5F61MjnM9IqWwqE9hknbwCsDN5S9W17LsWhZDA+rqlS8YOhIBTU9yeNrJV
1z4U9Bxj8ALDGcqHiLyG5XFo1taQ2H3ppckhTD81eT21GwBKJs2OIuAn36//kKWYd/o7OP9pIvTK
0hq/A3phEE94yeXRRW4NrW4Rb+XiFyQgKNEA+FYu+osJ2kYkrFSsGGjjsVhB2gVjv6vry7lEVc37
emKFS4lCC4PgegorMclcMHEO46cp33TyDvBBn+w6mq18dR8lB4U6Q/tOkt/+9MlEhMTzrvEX8umv
4Lx1LGWQsbUKgk/kUQih9wWQfAQwJGobNeqWzb+IApg3ggiiriuYYeIuFDRK/Vn+vXamySpdSPah
v0PVD9IQ0StZW8o1MPwKLDnMaPiO5wcxjasQWjPYYGJPbuUNLrHRMQNHYHILhtftZFceBGRuQGGV
/q43I2Ta4tdfkPe5U28jV1njMnsF3mEvb0Rju4v+9eeHfStvn1yqqKVW7dDjh1UmBC1C0GluE03w
ZlkKECCyBoZIBjM7urbni5+0HjqfuVY7Wf1SyYgR8aYZb8jkKWoluMCW9vnUFBeLIkz/D9BErMGM
6snoW0C14z9a4EJQVoGkK5lgochGmymVnYi6SYs3x+kiuOgSD0MW6R1MRPGW1LtQ9/rsI5TBZ+i1
4Lhie2X42zEqnH9wjc+Dt5ZholJ6/oXaOofumzJ7gQ49L6+K9pbIxHcHkz/dYGfGixyTqYCbc17g
6yFeDmCtdQq7umErtrYsl31F69cR2iClnbnAA9voRGbUZpvCkwT38VLIPjXPeYZUZCQd5yVGZe3I
iNPIjKl+E03/xg5yfRNkTeCp5AFfptFDeirCMsfhLjJcPf40ijuiHq9H7KVjO78o/s8KF7BlVeox
IQQrMaiTDGljBODuEMGTLocy4RaAXUD/ycA8Lv7/3C2AMWlpV6BOb5nZrSSv6wGSuC9+8ALtD40U
u8S6z2BfN1dWCjVVwUlbMq/KGurMIJFDw4WvdaSjEYQKVAAddbhjeu8O9IGGr2T4UvMnwPTDyWXG
jYlDod2Bke/6Bi8Ekrl8BDzRt04xjyViFO9PxdKZU8vST7Os3ICR7l/YwJARgEoq3rp4sJ1vb5tg
Cnm0DNROS4C2lZGsCE0Er7OFOxXqpijVI3VA94GnpZJ7xUjqLmwcEkJSMfKmSbdr83cbebPUYSTS
Hl04ZWfmuNBlhGMmRxPMSX288iXzoEmDXXfI6cmwuf6Fvq8mLqAA6o7kEpqxKAzzd2po6l3tW2nj
9DeFHa56x3cLm2C81W1vinUXO5NdeJ+mW9nksXNCmzpgaXG/MjfZa45s0/d6df0XLe31yQ/i71LA
LvV+0vGDphasgL9GGroI2SF0zrrgUNbjv3gQYwOgyIGh0VlCnjueXUAKneawp2AezpacDCKvsfPF
3sKNldjvfWYXUJgVyWR/j79d7vsfs1zsUesO5UkGsy+ZN8iQHLRb8FVaNkQY76P9tLFW3S61B4zo
WT9Qos/sD2v7wTb+PG8QrNjnbTG5zWp0fO/69i9lsdgPELWaM8UQxN/Oz1PQRDJ6lfhh/rO0KveB
23yBXt4ECVUAMJ5d2qB/cbKtaCZhKVScmlXPzWJaT1ImDWYDptmKBnDj6/WFfeMlL3f8z8K4D63J
PekqCgvDV+dqG92Lbovb+I09R45/JKgB28FRf5sppwFHcG9CL7F//8efwH30rExIkAZZ44wO9E+9
5lPZ627xfJ8dvt6huLDuX30HX1pyTZu4406kPbOEVjr7tlz2YKlBgN4qtkDaHIY7TEg7xYYYG3P7
9Vas5dgGjY/0Qz9Cjm9NH0b75/XlLz08z8xz2cNQA0ekR1g+ubub1be6T8XFHJEdPHzNXN+Npzn1
YAs46i5xtJiWBNX1LGGCyWnU9M49y0pAhJBNSeO0vsfKFVEjVMfn2UYXjVG5OUjBDVqHcuyYjSP/
iEJvEDUCFu/gmdwZ7EUy/uMrCGNJS4P22PepweNaa+xEhtiQbDp6tdY0aGvemWCraYESym8n87YU
vX+XLhSwXc5Eq5hvgq70+RZIoLUo9Bb2e7IzoUQAcjfQOfV/Pb097/SJGe4M9+BeVTHBjdAhIYRV
xV5VjC+pDh+Vxhfk2t86lxenGYhW0I6o4GnhWVog8NIoZPYl6853Gjdc+w+ml26HJ/NJWWubbgcy
kkP++0h+IuuAvJC6YhDsBiv0q+hULUfMk5/CLbuOGe1BC904yYhj2+ENjKdpvAKWP4bBoXYwoLmW
V9MN3QoO1Fwq5TcBOQ8oRhVwA1wMOg+jIoeKHmMTGqib0mEtqZbT1Pi0QzbZYTTeocD60TSapzKR
AMpSwP4W7oM8KJiG+FYGVKq1qhpxrNTg4Mu/ur+Wu4EzYSYCWQmODB5T3GtKHonVB/MFqYbjCLK7
sqBg/VKCNHZYFlSCa2/+17idnPHnKnDM1sw9ykVGsAeHOZXR081YCiZa61jVpgO1ZSDCf3SlqAo/
h5xr1rhAWPtKbQSzCrGVB06eHrLa8X3qFsZj0jMwYx30v+bFBnsEev7Qi5WxqTI/TgnMjp4nDAGP
RqnHarwT9dc4y+w20459+zv1A6dLRE21pWaDNc+r4+AjM7+AXcV63DUGAThEaSAnequC5VdVc1uv
PbnfqqknQRxBl9A0/yDQO66TbSWSAlr4rmdexKXScVCxESNrjZM2zTavIQPGNG/EBG6CgfMxfL9+
IBfPBFwWaE/A4QH5PI+zjCpB3/ZFg6sEA1EJ2w9yKngZL+2pipFsDGeAbnWujJ/bCOJilGWtbJyi
GDGcBPlmX7Ot2vQSv9h1eX7jY+Ba0qMNraFRD42XArMcfa054BMQBeGlewXYVszvz/pkF705FWyU
WtfWjZNLplcOjaNb/i4b0/XgDxsF88SYjlnR/qgUhpPJ2jptx22uKnZllnZN4j3IbzB/hIHpFuSF
/o84/0jQrCRt6eRJehgjs7elJkXjnDrXP9RSdQiDChbePRqBeBdfR0l0TFIHMn65Ur3Rfg/JU7V5
L811G96Dj3vId4bcCB6qSwi6M5vcqTd8Ussyg82AJXYE1EGuSU7Qe5kmrWQIE1sHJYVISAt04qr9
F2XhM+Oc24Spr4IkGMbbXnpuWHxjmE9MaTxImNmDX0Gn+1OwxUtH73SL+aOXm4QNzbzcElhL1PhA
0JugIG3orhEYdl+5Wr2Rg9jWdJRdGhAprSMJ0fBXP+6o9Uvwa+bsngu5Z+vnskD0xdJAHvBrKBh6
rAEqSEAME1cdvMlPPOrfV/mbLIGfKnmt0l+SeRTYX7qqwcxFwJiB6XJ0Is6PLUmUugrVFvuvPtXI
cvXwBdUXVd0Sw67pykqANRT15pee0qc2ueeGHilKOegdYm96DLuVGd2MEkRutVU3lHYRCCLTQvA7
C/actXDsNSkAwwZU14q3nJXl1mpUkfjyglOdGeHuaT3qpaCYYZNRF2yDACP55KE2IgedpFWj/wvw
Gqyh7QcGkVnjkXeauKHZMOHWtCLZo+rkmNGrEkVPTWGuxhgJglJur/vJ/Ps5Nz21yGsGIW1T4q6d
EZvA84JSApo6gZNAxvq6meVvBdTQnBUoF7q5EsRb+iIGmFfCkwyETtMPWf64bmLB+bCSPya44++r
WtmrM/ZUjvMNCqO2Maxm2EEeuEMILVnp7bq9Rc8A3RCUCAx0ivk6DuSGACArKiwptztJWzH/ro4g
Wu9o+d/zjM3Z1IktztW73BprsMEhm5oK+X6EWqIVGQ/tBP3oDuhoTZWOqh4xW0FF2R5YOt77qPd4
FQlv2jSL7xozy56vL3/pjXn2m7iTYXVl31kRfpOfxS9awX5kcnmbpsmX379kaAAmvu/2kr8mSWxP
eo7HfvClGqCLv/47FlICy0I5Fq9dzDSDr/c8zpWBBph4BWhdoaz76qNtXCt5zWQRwv6Swguf4NQO
96RFHaPyZdZjeM0FVWfggZcYk0IOAqtN1h/SYXTZ3eRB0OMo7UUs0kuH9NS2er7GzurikRazbTVZ
kzReoSO0zbR/s5WnXsblC0VB2ticEfcsv8Ws+I0CbTB/eKHt5u8/GSr0QDlZaBJcDKZOLC/Q8oOd
KHBMeU2DZFtghE0IKF2q/8BF/xjijo1OugGSYnDRzvySw3ZtjA2qyz59DkIw2KXvoJjaKCZGY8fG
zdgrU7v7llivJZxVyZPbeJTdyMoEEXcxTp38KO7cFMBCDHKIHyUTW6V7HakZM9cZBVQZQz/DKDgf
S75zugfcR5UkqYUANDa7HdFGaNyhcwtAk/7NF8XXBJIRIyJ8J7KXh7weYiAnq9IJabnyi9wmwLEl
iuAFsLx5fwzNf3/S+C5iw+/GmGFmIv+pk+keFEqtuSK5245fmt8LPtVSbAET+D/L4q7jug9ZBNQu
DoSmoQhgyxZbSxgQt2T3+v7N/9DFLfzHEH8LFxlFvykDGjmM3hkaEKnsZg1UzchrFbrUTHZDv75u
calKiSwDjIczJQQGqefr7WQnEx8g0O85iikbNkM12AqQITkoXFO9uE20wZGMcmWSn237m+S/VEwi
4/Fly7nlGm0m+DFLPnr6W7ivOhFIvOYZrm7Wx7ldA4rh9pUWunoUJpvr6176pKemuE9akiI1Yx2m
EtCVpJ0CkoF2G08gcx1EPCyCVfHDwWNbDuqAaQSHKNKhqNA80dSNQR+uL2jpfX76IS/oKDDUVlAf
ZiD8sm4j/VUqAJ4njSeByyltVCdRAArsjfVA0d7uYo9GaMHqYJ7sTe/6b1k6nYjqYJLFwDyqztwd
acp9K1UEbsyC3kmL2jbAB84ssu+bz0gB1U0+ie6spSwMDEgAqYCrbubxPHfjHglfHZqIptqoPVt1
G9msiMGuY+WVW2kqiMwCRXBYF2hUoDeIVhWqELNAqsXZ9Hu/SUILGqzpdtprO82tHOvWckov2rIv
+Uu16X7c4FVvPooEpeYL6yxOoER5aplLBHxrRv7MophhVG6KONobeio4IBdey5ng3o0MezbEENZ0
LAMNQq2/ywkgujQVuMrFd+PMcFdz1SW1rvjYwxEzTnJuUwgiVQlGdY59LJr1EC1p/vuTUAeEmjp2
xjxS0qAUUDxnBooCpmDfLgMqtyLuoo1ZrzPZwIqSF2uvPwyutfK32qF/b3b+Kr3pHkdb5A4X1wZn
kovhvqxgZoHhW2GOVa4TzLcexv5QGbFdG26urPHyvn7Alw0C1gEBcgPyfZxBpTWigaTg6gOzwm3l
JPvkfrrRnOj1upnLytW8MAjcQJ50xjbx2LMyHjFKqMMOjfZRduMPd4jatqq8GqD7l1copeoK6OrQ
mzZFXEyLzgLUBdpKM1CHL8znw5TEZQzTIbvJ2xCgI0wqx2vBAueNujjIJ1Y4Z+limpBwtsLAxDQd
gS9cRTfla17OANl6N26rY/yM+XX9UdleNy1aH/cJQdaImsys7myZ65iuazCUqs39dRuLYepkdfM9
cXLgqjyayERgYwDQNgdn+dAKYrDIAneNB31ZRpIEC/iMti8VTkec62u4bN9/++A8wa2hpnVB/QJK
PXXKmyFxZKdfR4+pS1aVM22MlxVgE053MN6iVQjxaHPF9s8AFW4EP+Cyzcf9AM5HBhKZhRHgBwzu
Acjsr2hXb38le2Mb32rQVjNy+0ZEn7V4vtFb+781c85RELDCFlkPamEzfoqhNW5nWc/2U4h6OtXG
ym7S8TEN2AcEFQV+KVwu5zSaGg2NUcG2cQg7mwaudRevjHX0kL+SAw0daa1btjJrqwp8aTHaYEwf
3LNAU4IHgXOmCj2w2Jy/dESCh8zUoD301DNQTMTlvsP8fj7ID/XwOTUvpRl7uiTKYeYPyQcDiimw
GSUPZVJ+4qiXMkB5Faw8i5UkXsl0lDd6J5GfVlome9MslOfrvr0UA/CR0cZQwHQq8/CAIeqVJuyw
YCu0laS0jfxuCkQPz6UQd2qEc1/YHqJSh5FQ+4roKsWAEXKitn5i7cv15Szu38lyOK8dhmoMunYE
1z86Qm2fI15PoHFFTigSrBNtHOejSIeMtM5gqbE+QP5BkyP9+2lfHHsMMIOUHphbE5KR58FTNwLC
pPnYV9Sd9rpnuJAf/0VuQHqwC9fXd27pvKOfBtmZmbDL5G2palWxqJ9w3v0PGq0SCrrDsrQr2e6t
D3SJquDzusHlDfzHoM5V68y0LeOJwaBaaJ4BHNpgNKsMr87rZpaP9J+F8QCUBMVZZYQqrKPe1J3z
xGJX/YkGO+SCbAxMYyZchCJc9sE/C+My87IgSq1i2t0pQaKbe7ru5ulRE0nTLF17J9+LJz4jOeiU
W4AgHK1+y+J1Vwq0IEX//vz3Jxc3jYwJKkFy4viDEzeBLaa6XPS4Oa1TQNOPqQLOAbqYpSALUJD4
0GMNEEk8vNTAJlm6HUjbaHyVO9EI7GIc0tFVQTUPcEv+fRyAWt7XC1i0lH3kd04er/Kgt3ugn1i0
uu53i/t3YovzAtVMJYKmK2IeGNMl4yHTBKHu8rU/R4cTC9zzLDfHXK8HWKgMd4xvyvpYBI+1jimu
dRvvM8Wp4xuo1fWSgmaAk4vELZcP1ox9xkCMCsmf+YCfeIjfZ4bS+vBAKVR6CJzRbnzWI6m27BqE
KW7R+LnTaUP1mFIjuzOCJCkwe6yFB4VMem0reiA6eYshBQVvGVSHqvw/nH3Zbtw60+0TCdBAidKt
hh7cnu04Tm4EJ9kWNc/j05/F4D9f1GyhiQTY2DcOulRksVisYa0LDiKqRyiMhAa+CIQPetCON91f
Y47wRV+J4Id/pbSRO3MdZwShYELv0x5IgEVyXwA09br1bJ6NlRjhHsPlMtjxAjHtkHUnk46Y3VS0
m2TCREJrJjegXQbIcxKdSA0UseuyN8OvtY7C1TY2lTaj5SL1njPHNR/0IPzWul1xUE/GU+43gf7M
udZkL9jNw7lSWbjsMDgWm0PFVQaAlqrvmvSlZPuSeUstCac3j+YfSWI2LknawY4aSGKd6TZEdTtd
cvglhig6GmqUlDYlJGQEb6pqp6NVn+SS9nGZGoKHcSatspiDbQJIBrUh4+W6HWxuCFqJEBxi6gfo
0eemXiRJMZl1glg4Q7bX9HJ0FmZ3SviYyCYBLguIOFV4nuGdDX+GLjhBlTTTksywkKysbIy5Gqdh
QFuYWyb3SgOqvzIYjQPNv83hXWU+gl3hup6XtSEund9COkEmD02NgqIkZUtc1gADe3J2ZF8+LwcM
TpNjF9zOPjXRd37beCgryiaathYYoT4hgLdC4Vhs2QotpUiUsMIGJu1Hw5SdNX1nlfMwma/AkQmu
a7nlUWwMkiCMxDwO5prOlSxL5DfsBTkpDLR403LKkx+TgV7vEuTVpyEF8Nl//yAQ2V8M/oCxDATd
5wKVCiFKhfSol9rlaW6/tWi8sqd7Zo/eEkavS46E7N/PhfOtxNAPmqsIxSScsJUU+RpaaAOEEoxc
pkd9OM3I7F/XjH+5+EjDfQeeS7yXML4hXLyOPfUYg0OurSEYgwuXY83UfRvJSr2XqElcGSD9Qx1g
x4FD5nwFG/QwWCnlj8EYHWnNwzLXiCbaeyD4BXlHdqxmj6CYekYVzHOyj+tKbnkXlIP4yBE6MtDI
eC7ccpbCqjGTjcF6dOZPgHX8dV3A5ipilNBA/7Buqr+TqKubNNVJPakGwgcaLnsTp6BS1F0UyVqk
+YV8sVkrMcKFrRqZXVIeh6E91e11wNLkO6BQEeZfV0cmR7ixtVIbh97GMyNEDBsDYTDNP2r0npp/
DWPIrWKlkHA7x3Zo9dWCdSt1FfPqH6RySfbSkYee+qimH1pbUmjd3CgU2oDlhgK9IXIPVmPvqE0N
9xilN/PyrlpgK/h+ffG2RKD9mc8JYrpYF+9LMA8jU60gB+okiUenoAADfScbR9yy6LUQ4ZIB4XBC
WAEhuWU/qlb/5BTP19WQSRAcgwFQinLO4X1qjBpq04OZSbZiM+ZGMc2kaGkGRKfYFZaqcwy+D5zK
1v6qlvdOf5r1F6X/krAnrfDYnXKHLPgie0Nv2fZKqvhSY4i1M5PnbzA4DVrxtw50LZUNsoX99fXj
piue1bUcweFFDfBYCxVytNoq9rE+Pw3T12ZxQL/0M8dsi0tl4zGbhvdnPU3RJorUQOcWDlNqqp7V
gui1f05lDf6y5RPMItdbPUKnB+55Z7+gRwtQITV1DSZ5scvEcOtcOdSStqMxUYip8OLM0D2SWz+6
8VCpsqkm/jC/tk18UVeCyKxlVB8hyEROP5o/lhAbdhdWz83Uu1FaoeSsI5KT4SFunC6Um0DRiGqQ
g/yosIxOEiWtzq/DbFBvuoLeD/3rdfvbOl68ooUiOm49uDvBiYdmOU5OyEXQ+r7maYFqcWPWA/DR
cOexRjrshhoF8OHep+hdr6LD9Q/Y2EKQPmOAH+hPBKxrwspaQ6/lsY5LRC1ioGfsE/LO1O9mLDln
G1Z/JoZ/xmoDUeGISEohpuv6Q9hNDx2pP7tC1sqycZzPxAir2fVLPcQdxGRtckcAjUFBR/40Ueeu
KQHVjPTA9dXbCHEBSwA/wDkk8H9BXqIpwE9ucdUnVv1G9DJg/ScDwqQyvsCk3Kn84cSy5plNHVcy
+d9XS6kQZTRr9OLhBPjN8tKkT65rVLGb/DVuIEGAgncC4loOgivOgVcYnIliLggk4fveZrthyW/q
RdZJvWkaKzGCPsbURHRUIQaIPLX1CFq5jB2ubxPfBsF9UKA6mpz9BYeZCue4C+uqSG1wDA+jA1Tu
wGmQtXIHhEydrLi6qQ2aZYG8iZgJJY7z3UGHMI4UFzUxDuZ+MKYesO5//xxA4y84zRC/YI/EabE2
Nwo6mDayTmPhZfoX9Pa4ZiS5+bfsDEPymoNQHMsmEjNH0aQrUQ+mT5Jo+5ChspEQcJiS2XcGzN1l
ExKnsYxeeGv5ONmYjZcUfJL4hEtGCw/jKgJwTWerntPktU+dYdyBHFCi3pbjW0sSPNKyUDAsplCP
OcSrenJbDM4xKtD+RvXjdfPbUkpHww5mB1FXuXgID5kSZk6KJHA1WQGwPvZNYgVz40hu4y0rB0M9
Vg9tkHjFCVZe097JyhgpICct3Hjeg2GG2SeLunOyu67Q1tqtJQn3PlPyJZwnKFQoO7SuuRb9MTjB
YLxcF7N1/a7F8HVdeTpN0dUI6kKMuTzQ0dmXZSVx4NuaYEyeHyXAYQoOHKzIwBEBhi7Yxz/nCcnb
r7QPRhmf9KYBcJSB/5MiuLg41Yya8SxxXz0C/X3G1LUM/1Lf0sQAS4wN7jXw/IgAmNU05CkwWKGJ
C4/zq7qNn+ebV8XLTtPB3DWn+EhvUM990N3iPtoppycVE8L51+s7tqXo+iP4R652LM5zB5j3+Ihu
vp/MN6XHrEor2TKZDGHLmmlscONChk12JHofNdBRyRrut3wfCvIO1TFBDhw+wfKmTE8nauNOipPl
R5Wz28HIT6mR7DKQEZu1jQkv1kqc+lYsAeRSm2fnTEArCTLNsknGLoJe8VD5mnqf4Nqo89JtMeFs
VUEPShkZpuGWx1iLFLZrwMhNVKnwGHVO79ERByaI/OdQaUHu2DsguEmuYZmGws6RhiZGaGFV57Iq
vY5MH2EFlupsaN/LQf2mOlEZhLFzn6PfUrK4W6UroCqqoNRD5QjT40LpLxlYUlczVhctZDsjjo+a
pXvaUAQD7Q64bJCNTHxOnj0Mxo4pVWBHH6oSPWZMchlcnlPMYGIqwFQ5iBwuuvMjMmYsr+IJSeas
d4DfeIyr74n9btHd9ZO4bcF/rElwOYrap1NWQd+FatNerZAvBHbn4OdU+ZjK8JtaancMPezXpV4q
hyoNpmN56xr6/i/gVJZcnyuFX0HjCa81AwCLS+w14ed1MVt5SsixqAaSHh2ZCeGskKkuJ6uEdrlu
3amp5c2Z5QMMY18rySlPv2Hk6GhOUWBG8yEy+5/XxW8eG54/ROIaFEEi2bs1DEPjWIjxwKjTpTlO
SgxqXOAFOR85qEWuC9tc0pUw4a4FOFocti1FLkwPnyvrLV3So9OC6VL5l8cMfu5/agmLaqJLPLEa
qDUz4iHOONGCIhynB7DXPCSd6jesc+0lCa4ruFX8Q8vJH7l8BVaXRoE/2fYIuSypDnrGESV716zR
8+9kd9M8eyzVHqOh8PREPYR995JX1gONx46PS+/rtHe1QZWs+uYW/3EXYqWZMyyClJsfHxQMMrZz
Ih+TvCGqd7LJ4c2DupIkaD/Sxik1Bu3J9J0YoBc6ZCh+oUkkjArXGiSmy/dQfAmt3KCIUYZpekC2
cb1ig7jq/B4iPa1hKvn6lsqkCM6HjakJllluSWBGGgMCvCEEwRIhm7fJauEER2p0Zs8AgIYt6rt3
EIzfst7yh/AtbFhArDiI2UdRyMjyJJpZwvOuqxUL+MoQGqq6T5ju2W28rxQZzOhW5GtweFFgSeC9
Kjb506ytTCfFAy8CIPeYWIdkyfb/skd/ROjnp25omniKFPiVdohuEsrQzc/ewmWRiNl0XytNjHMx
pYHp4W6GJgSsVE1b3WnDs1bY6PGxJPawVdJFtyzRVQLQRjSVCXtDnK5VDOYg+Ix6F7CDi/mcta5p
vFHyPi27PnwwwclFBrfvAykQrVS6sJ4MYXlLGiiqI5FWkieL3TAbFL4nvQmy/oeFLwGeGIhGAQnC
RokP3XQiK9WFVQYkT903PCFQxg1el95i7TFa5Ef5l8JxiYya4xJPAlmH9UoLd1IUsYrleNJ6bLk3
h6BCz7857Je4Qfj2bCjPme5PiaT3YNOQeC80PxCGLnpkIOWN4CKHzCpkwDYB4zcK1oWt7HuoeP1o
bDp/Do+HWSLM3Yqnb5jNfA51pAZMNqAlUQO7ItlneMgs5B2x5V8HhIB0QjQDGgYOlyXWXOcyIqZC
SrwrDNoCFib71dXOAKAhK3YX3fxyXbfNhDMfSsVQHxCAQIp2fiCj0rFbFYNoKPFWYM9IQeDY1iAe
6aLpiElfa99bxs8Oo9XuZPelb0x25Fbh8pJblSnxDZfrjFAYA5s2gijUmkVnOpaN0aOjEKg49hjo
U3a0AAzBMPebGd+iiXjXNb903efShAO6DPqQJA2kdYvm17oeZPRRCuG+LQSIF2gJ4Flh/vdVLKOz
dIqoEwNwLR9/jpM1Pdp0+FImXSlJ9mwIgrFwiHYDgyqmWL80iQJSxwnaOMr31olcoHNaqmTFLm9Y
QEUijuflD4rkNt+/lTIaUJ4zzJrhmFs/svC4ZD7GFhua+VN6Ksuv09tfbxDv+wFvLzIuyDgKF7ra
qUjDRXMGZLFAATCO/bL8fZcUUBf/iBD7sCp9BN50BRFNfZdF32orUGQMopcbA+pQDA/BdfC5WbFm
pOedMSFgBwl45tyQvgbqHb3LpBmKDR/Mx9exVLx/CFBzwmp1STTotjGgDBA/28VHNTyVkz/Og4fO
S1YErQJyMhkm+aUPhkyOBMFHNNA8JVi3YussLkPITHJPa19iu3FL61iOocQBy+Twv68Mj+p9EqkF
imIgCO76l7nY0eWhIV+v25tMimDeVTKaFrOhjZkN4IMs3Fx7ISp6W16vy7m0CL5q8LmYOgCkuehx
65iVndpxbbKXcXgq1Iea7K+L4J96HtafixAuZGZWi+NwERP9EdGj1vhRiYakz0VWx7sMTHE++eA2
5uLQkCQ2kHVtZyozH94Aj0LUOM+q3UuQ3zcl2HhaI1OO20lsjTO0hIVxiJIaqDa65Csx/jqOgAac
JtBRkaRA8eTctnpWzQBqQhJKo19aY2eEJcBCHopYBoC1ZV1rOcIbSJ8KdA2PSF5bgOUA0lUE4Acg
29REos/WeqF4jPItMr8mqtSCPh1eI5WF3HLjANL6v2yUTZL/zhwLxoUmaU4GwskI0Hp9LsFSaKVO
A15z1S1moo7f9QjEznUQfm/3cwBcAvftTr8xdmaAidPF/Zpj2mG4AZKua7vIhqBP+yMMInSKzHvZ
G2ajjxKJA2wigOGQMEUW4fzTGsxHFnOB51hvVm47vapgtWc0dzHG4jblneN8Eit56owefDBP6tAe
UD197XXDV0HhYIEqprQAW/nXZxG5PY5TiRgLvlJYrqbPQLuq42EVWtkpXPpTEwOjszZ3M47lvMha
IzaOPgYLkDNGSId7R4yLyzJL05HCzpp2qb7NNExtN1+AjeiVWQZ4R1BwkdFLwIpxKJQcU6uEDKCV
muh4E9XREDj9ktmgE56BmgEKJLQNq8nQfgmRG340y4GY/vXl2fCGuIItBw144A4A6PL5ls2lsXSG
Ap6VeDnM5Kua3DaypqhNEXAfQEay4XHFJAcbdK1ZKG75YXpBMW9ObxFPX9di6/rFoNQfGcLxnk2t
jtoWMpzmfflOsLvo1jX/0+Pv/fCURY1r9rlE5rZawEK0HMxMGaKx11XXkxKJKc9sAAb2GZsBMT6u
q3X5joTRGn9ECBdvqKl2jk0HhEEYjMoh/WxNPwFKrwNI1X8IYNeiBD/szFHGSA9Rjg3nqB3G+Duq
fNfV2TgbZ+oIm5T289hqKmTUMdAjM5fQt9nOXUc7GTIvueHuz0QJ4ZhGa+CcVhA1lj815SZrP6sJ
xJj7v1YIoT7oZ1DoQ9Oi+LwIlyFEhRe+ZUbpwg1T1VeW6caOy9tJ6X4VcS8xuS0zh0D4fZ3gikEr
lHBaKaNTZPOshtLELjAG/NHob4EE4dNl9pvaQaY/3yn1uMd0g8y18R8XLx4djpSApxgs2uIcHYbh
W6Vf8A6fBsdvRvWgqM6OqpjpAbyP0htflnjk3Byupr8OVSSpZWxcrEDIBckJvgAtw2I9rkAMsWAO
G+Fh9GMEE4LeyjJWGzaDZ+/vlgAQqMBXnS9uNkRTbQwhKplhQNix1k5TEfTF+3Wb2dzDtRjh4Qso
DUVVGiyj+lbpQfTF+KF+m30UTkjkzhID3fBRZyoJ3n0qmNaZEWQN9NhMkRvXD44M6GUj1cbTBbhZ
wQ+Ep6LoCNtmiZemRZMIGCJ2KaY63ShyNI922rzvnDR1C3NM/axMAb6XdNM9Gs5RTNBG86bNgTfa
LXMgWWK+hIKl4vYFJgWyfACfEVvXl2Q0bKvHbTDXaYDSEHh4NTfshxOtLS/UmwN1qntQbuxnM7xj
NHpiMuLIDVeHmj/K1SbhRWvxWjXicCQYRcDLVv9ET4Ob2/ehqjz2zoiuiUlyh2/U37ADgLxTec5R
xxE5t1xjaNFgx/ONlQY8Xkw73zqhQQNWl/W3IbaSHV48D1200Hsw0twltkL9ZEklB/T3PgurbsIG
QPgCvErQcfE1WT0TQ9Nm0xAyJFsqawQM8ZAbqhdZOXlVnET3u7RvIhcDBQU7oZschyxOUjRMaYW2
HClNmtfJSEFL0ymUfNhDZPipYoAIsiZ5eqPWcwFShAW/BK53q30tnVjzq7BiDRDqujmIFiv/olsd
buGu1F7VjiifddHWeydR9DczDGvQ0865nzCy3LKY5OiGCMGWFeV29thHDUBJrxvh5dEjOBTcUwMo
mbOgnq+GGlN1mLUYR09ffAVv8mn6Hi6ygVaZFO4112vuFLlZZZASGyeWvPQjGixldCGXfhGa4NrB
hBKwpakI6FY1eRkuDmTUplssALlAChKdsQzllutLdnlozgWJ8YFTdKFGIWjSMduo/IzqO8cIlsat
h911SZepNKCcIU1nUJASYBZK2Bwl7DNnoXBZKIeZxcMQ+x19Gcp7HJW09GkuQafdiOPAvQSgHLxA
kDMX4erTCRUSfSgyz9YBKqHTx8L82aGtBLi8bm8bu0k2WrPpEZCINPgrhHeLCmcxGSwy9hRpZSD9
OfaTAfqe/mtBX9nw0TtPMYpluG+AiH59WS+tEf4OlgKsdw14OeLjZ8z02aQZqioj6w6TFiJCSR+s
hkiWc1s7gPGhFwgNaZjbO7f6BF3Lzchz9GU4YszmRzujmfi0OG40oQ0p0OnNACibSvtrq4F6QADE
nAqoTok4B2OTjoZWjiSv1X1Z+pepuokSYDm7qfJFbQ6aLLmzURvA1CVGInUk5TFfLXbD9WVf5Rgc
QEK++5IP/gTOo9QP46BLXZq8g0YkglTr3q7217dxK9RayxXOYaKzQhlt6Gm33T6m02GcZRN0l0cd
qiGphMVEz8hFRbXpxk7PCuwg0Kqq9liPh7nO+ahUaS3/YJRrUTxYWLnItIzQ6I93uWdH4CCJwDgD
ZgU1zyTGIdNIcClRAoiJhkFMCBSianoEjaqTl144/2KgF7i+QVv+BO3TgEzl8IVEjG94pb0txg43
LcZinWcHGJ4OoKjDl15FHkVWZNe37AE0GED9N1GBuICH1GplqBuDB3gYXenAVFW9AI46SgKlfmrD
N4BHKeSujz7m0svtg4FnanUP5E90Tezt4aSSXw3QxvPqJVsOheXHRf58fTm2ln79fYK9WnVrgNsI
gUeMAXnVHeZdQ5+M9kcXS0Kc32UcMcSBOwUeGdJ7cHGC4zEau9UYaJQQ1jF0ru8Browx/Jo1bpc+
1dbsMw3I7l0RcMDDPvteGacy9LL6p2ncpNNbAXxZa/JU62mKJHfnZhS+/jTBzHu9MtBihUWo89Os
5lj8ALn0JvEN5zXJd1biD+mhVHxQQIGeWWL8W47fciAeLeKWftEsWdfIEiN1D7ZepnqooLoh8UZZ
E9DlpW0At+OPEEs4yG0FxpIUQkbtW9e5ZrcHqa3BXkfzkIcPuqwbk//cxV6vxHGrW/kN8MuYEdjf
4e1N0DNZLjHuJwATOLJn55b1cmoUsBQiukJ31bmcflYAr1fC2xrpAFCJY7M8MzxbiPaRycAPN/wG
rsvfo1No6EcR5FwUsE8S8JJCVJy8WEiK5bRxo/Ih0kCB6mH4/vqx3NivM2nCfo2JDl41XhNNQY9b
l4ARYhilAveU7ubkuwFgEqDKXBe5YYdnIoU9S4A1U4BoLfP0xgjUrvfH8g7kWteFbGzYmRDB3Sxj
koQNr1xH4OersxvEwVhW1278oZZEOvrmjuE8IeOP2ghaLc53LC8SkpGZr2H2Ek/HMb7vCgOACL4Z
BaR4jRPiseFXW/yKrdtwOVCj8UdiuYa6s3sPbbVdtAPdtq/1AYbJvSnrXXAxIKJIiVuyh9GR+IHN
pVl9rrA08I99ocf4/Qb9gQ46pbVmT+sfIxha6K/ru7CBvIqM8kqWkOJrbIwlLzxKCesfpem3ytcY
9SMH/GbsqM5BE+8q49bRAr187KybfC68Wn92zPcsZ/tKdgVtud/V14CC53yjWjULR1XF1zhYZrRX
RXfm4Jmp6rbD0SoiNxzf+2bam+Zjkfvj9A8l2nX/gVisV5ATaCcemob14+S8Aq0QqFo3E5NcgJvn
a9XmIGipLKHitDHEFO173Ix+VB2KupAc4i2/sc7eCH6jQqM08FmQvTHs4zD/Zw2vuoHS8w0AyEB9
Eat7iSFxBys4esx84jGI+qCN0F6I3AZnYdOomXgrNbHXMzeLv9AyyMKbiSzu5Hw1kFLpEOJI1Lxk
EUDgqwKoAmULAI9gyuDcZGiuzE1YWmj9cdu3/iMPjB+Gz36V6FJz4yMgXKNfzC2/dnf2SYbHt7GP
EI1ZGiBzAPVEbFdJm64OKVpHeNXHtoEvvh+m4Pqybuzib3IP0ONRoG2pwvGscgoqhhj0CFYde529
s9Q9M1yUzVwz9uGLElkLzsZ9vRb4O++6uq8tvWi0agphNgQc7EmFVvfj0t8mhiQPvrV2nLXk/xT7
/ThdyRlUQFSQ3MF7QgFlAUUyaXJb2RmQCRGiOVr1ZlHAc3sMI5JO6BnO1/Gv6Wxgf8jrAAkNKQlY
gnC3pJay5EYK+0M987Yte8+ok1M3xkHJp7qHRLJuG1fZmTjhbgAumBEpKmwu03+ldewClc/NlKC2
b8CTIp0Vl0kTzK8xezQeFZCmW36TfGDgBMxvhyn1Tf0p7T+v2/rGNY3MFdIeaBLmh1pMfVIzc+qu
i1LvhKL8fthlr+V+vmmObWAfHU8Byyt5iG4xsnmvfEeTTlDtk1sfDsdtg8i//i2XlnP+KcIyq2po
FT1VgKLR1nhs3HRkcItScs9fnjUIQTEdCUEU1oFOc+66zCVHJWiCvjpK2qT3ayVGMPlMleN1ZS6d
COQY6P1E0QtlajH8SZaoVKsYcjTtM6UB0lhL/VUHJccAPD06esyUXHAGP1jnl8G5RGH58K5OtDCE
ROPhe+wZ723wkhzjfR+8/nTc5T1+/pm3QeyBRiR2q84lfnwLmoSb8iXaLYERILW3lxVYLoOq808S
TDlTx1Kbc77YYdAUh8G5abtvjukXncR0NkpTa0mGGMSgR6caC27GC/g+keQNQyDsdmF0pxlJsgP9
iYnIqSl/EWZFz0yz2d7qnfT1+p5vDKCcf4VgXOoMIsMRaIHe6DV4NQTMc8BWnKnu4+wDj9SPcWxO
ykEG/bu5zASzLTZwcM1LNMPGaQxQn6Nfvb5rMamQ6U82/TaZft1IPOGmVa8k8dO1ukFyM1Gbgue5
07HyHTQq1JarokO+JAc2fh3IE+kk1f3N87qSKLh6m4TA7DAg0aD7cgwWnaIc8RBW/1CJwt79qXqI
7WJkYsU083qESr3YAttF6w4DsENVt+k/Q/Ksxq+Tc49xmus2s713f4otQlwaRmoSWQXXTwNEHfAn
lUfLCQoHVJ+SF9mme/2joFgE16IGIDElJCkkMLO7cXnU5vfrymwfw5UM4fLXFKWiPWOYBeEoQmWQ
I5ndLW3ghDEa+78MiavMx0GG6rKhmaXB7NFoD4ini9nrhBnRYKcxYvvklmqPmfme/33EgezhSoTg
XGPgDifjjBxVWjx2+mMzfKlLb5kf9F7ixjdSlueSBJ851ehEQokQD9H39IN4DWgr3OEN3MS76Na4
d+vRIy77uEHM89DeGIn7+al+zyR5gg0WCJ4sRQEQ9yQa68XC+AxoNY4UhwBLc43eJXv7Rv2oMzd9
K/fZqQCw5c30ObU7XfKy2DgNZ3IF/wICNI3RAXLt8DFTX5Las8H2DYeezIe/N9UzUYJjQe+aDXpx
rLOdfXbKu/UfG72yAgJ+f6fVb1pyF4W9RLsNX3YmUjCiTCEEiPTQDumkUXtf1H3j3BayWg//FSEO
OJMiGNAAAt1ltqGYo/2ahw9D8UPnuWbPGbjedIlP2dQI0Iy8B4+nN4UHqNqPLRtHZBoJEgUDqnJx
60XZrSHjWts84Ss55PzeScdBN9IOcqLlQTf9sHodZLEK/wlx2WDw8CBIWqIlQbCHorNZqYdotw91
dHOqn4Ys07wtAMCLwJVEA5T4rDRsZAfogrH/SANoeKq/LGYpgSLZFIFOSF6ZQmOX2GSVMs0coTT3
Ur/K6tnC+Nr1U7O137zV8v8LEPw7yOP1aSlydA7mTyqK6Xr6QLNnJgvntrZ7LUYwqyapB9xU0IO1
x6V4o7WbhJLzv+Vp1iIEi2JRG7EphSZ2+abE35wysBUk4EC0m8lAWjd3xTIRnxmAegCr97nx2ikZ
tVZFfc2Mb0kH0t78r3lJCZz0SoKgTIpgpSx5VbnDlYA8UGVKorDNDVkJ4H9fxX1NVyGH56ANQGFf
YvJqzABWHyU7sikD00586hJJP7E0GIVLUacTSvDl9KAovl3eGvnndfPdCF85FND/RHDzXqmRNaCQ
JhVEVPN9Z7u94xP0c1V3tXLoq9ovqGwAcMsXA2Mc4/2agxkH8R5Fd4OGsjyyjmze1Vbr6yWeXLOv
WLfwzzU62q/rt2nUK3GCfp3pMCBgQZzd3I7aIaZv1PDn5lDJOiq39+qPXoKzHAcb8GgLBPXTdyvZ
12i5JRKT29QFRSw+O8krxcI1ZtdOjkEYJOSN6nWsvsTsSCK04r0kiSTikgiiQgRe92Of5zUcvzof
hvwVUWtWeQP6sizJgMXmov3RiAqvwwhEVJ2GhjfPYl+VrHQxOB04MqTQTQ/toK8bGFGYrBEtTkW3
fQLcF5i44RKM8zW2r/YYZZdEiJs+bSVGsDStSxKNRRCjq0+K8l4r/nVL3npJcEAMbDFno0Bgf35U
QZGZFCFvFKiXPKgVdrKT1Ddi/aCx8aSO91NRoJdEL2q3cFpJt/dGSQRZAhM96oCSR7Fc7PtPCiOm
drfAFd1rp3yPlK+vKi4Kt3tjcsMAnWSTROTvgUEx/FiL5J5k5ZrgKXoAAEKkvi+O8fNrcYxAhPzV
8Wq/+kT2YM/utSftu+EpfqO4yq/ry71lNQbCHo4Jzf8TVrsDN4CxFDhsk/1QpplrJodRQc/X8bqY
rROAPgwePyAzCyricyVZNxhLa+MEgOVYD/8b5oeZyvLPGy1W2Lw/QkTEVxDb9EAhgpC+8tBC4+v2
XUi/Ebp3TE9DPbd4Tpx9m0kO99aBWEsVD/dsoGjLpbbFKe5Kt/r7IUOoRXEQcLYB8SnmJxp9WKql
woHoJsXqPUKTdm9gurwGw05qAay5V51ccgq37ksDnZNALEWTOoarz/drMhYNJRLIDDsQrrmYrk4G
4IoqNRjtOntvjrruV20V3yldiNzenGv7fzCYP0oTwTejgNymNle6Lj9yeqztb32/uy5i29OsZAg7
V48DUB0XyNCsI2s1d2xMNJ88Zt3jghRxG/qlEqh6cF3q1qXDiX04xhoeT2JfZZYpttFnEEoQSmXg
OMehC53MVbI3vZAEVpuHm1cIkeFHll/lp3LlWtTc6AfH6VEya2J/SYogUrraZZmOONGUTfZuHvGV
MOFiWMoiC6ca4ytq9TgTvxu/pLZkxzbXzgG+AWYqgC4vAl8pEaNZkY3YsLoAao/iUvsDD2v04GEC
k5mSmGrzDPyR5ggmWFt1hx4YKDTH5IXZ35bmPXKWp7xQT2phI1bAlACRNRleGqWNOUk+k434B43x
oqeMVYaJlbJqAIyRTZg46pAxmJVbO47/SxkQ9SlD/lVViwDTzZFf07H5vG6gF/uID8APgEcODeCY
1hSMppwnvco6fIBWIwuKfwxEtXn8ESrtEFyXdBEj/5aEBj14NQR7YsMvh+BKOlI3nkPCr0U2DJ5T
J1XQGYC9NcFlAQB3tzHpLPFtF1YkiBUu3ATIcaGhQWwNRHAyBDH1CQ4hK0I3kjVtX1wOgizh3iua
BsQ3ChYzbqmbFdjQSnLGt7frf4t4gUfQAP8ugRwvtu8toGuN46lJf1zfqAs/cq6FWHq3ccEsYYcV
i4rPGEFIzHQkSqKHrh4ksf/FmeOSeFESkBFILokTU6WO5rWeQJsUBA60n4Cth2lS520xZq+N08e8
qdy5rSXZE5lUwXWpVszMkLSwiORmBHd5Zd2CQsadNTSr5kBG3rEu/1tXJijKjXTtmtlIVaAWNh4Z
cJOWmgui9pcUpM+qqaBXSjbmvLmDq3UVbD7umwH0DBCXmbNrhEdreKrb2TNkc7ObcvCI5xRfPGku
qAWY50Kb5x4dvU55YiH1zCEPFHhKq5AlVzaP8UqUoBJIkJ3BHDr4qRZ0nx/WdIjTCRBohddY7F92
i4NWABYX3TYiUkav22OVFzgAptHb7lx+UJbd1LrOfEDgHBoi5RbiocfZo4Cbxx+BhnD3mFTpi0GF
3wAD0FGtyI0Vt6c2Uo9F/96x+gGpTBeQb7d1ruKYZMfr533Tp3A8PZvaQG4RHXM9ZWWY1djFTKn8
pDbccPkRmqHED2/aykqKsIFlrpd9l0CKymJf6YejypJdn5ZuJk2Pbt6qIPQFPi9FZHMBO2K31dhE
OWQpXaAPmZ/qQDvPfD3yK8B425jyA9k8kdHRbq6jaSL0wjQEtlPw/npv1Xk2jvArc7ibLPRIoSjt
W0onScZv+q8/csSHz8wwq5UrQ4N+WAcx5fe2CMaidwcwJIMw0Gx+Yg7vX+7ulUghdp5sNK0qBkRm
2DCH+bivh9xr6++JVriqJXHQ3BQujsNKmpB9XuwKxIg2FpKMrh6+RMqz5dwxRGUIaWVoGLLFFJ4+
o1VYpFAhyxrqYFF8QMd0C4KRt2Lw6knzU2nyTiaRBxGruyCtFI4yDokaYLY7c/ATJwpGQExFONnA
CvySxdMD+HN+XT/lm7HJalG59a7EYoYxHuwSYvm4DvowfUZkIfRlwyv3YwgliQ6YLozOCIupF+Ba
oPGM6ES5ZcNbU7937QktMZp+SJAHKw452S0LXkDJk60yF/hTk3mi/dGovCaKvesKbx7H1ccI69zE
eTvMGRQerOccQ2ZIjgJwRyJkc1VXQoRVzQyAV481NE7TG6OZgnqW1Ug2/SYILDmyHN5BYrqcYquy
bljgy7CEGjqpSeiqhWujI+Mf1msliH/IykBSYoRVggkhNHd2bjn8P86+a0duJFj2iwjQs/haNO3H
+xdCmtHQm6Inv/4G556zy67maUK7WOhBAjqZZbMyMyIiy1deJH3l7LqcFFXEf1MzH5l4gbiDpEwk
OQE/Pw4ScIwIbbjJG9XNgcW+7svltJyb4U4QwQh9JVYw90SWW5D+iZ4zhPUaWOFyas6tcMtdgO5o
3dZwhoyynUYvZRJS5v3utI/r3izbAYcWdNwQJfBAXdIXWpToiH3UWt9IRN2WplFQpas3nS6vEZVc
Hk9wCri3CQ6KzDLPZSiTeCxAFAc1QSyDYHhUAC0x7ADNxVrk4O2BXbuy8BYna2aRm6w0UPTYT0Tc
Z/p4Y1RAKpn+/fURXFx2Eznq/2e8Mbm13Ro9BNYGOCUoye8s69TXWDW8jRebfw29gFAitipyrCDB
AJyWC4mTAvwa0qCCkzjO93KwbWvlRq1kyt7BgnTdqcs2tMkWYJBgf4fm2UWPdFPlckxSHWHjYElv
rvjYU/k+t4oDqK1jtKF1b77V/JbWcOM/Kcjz+/ncLjdhEp5mZNC10jLoE9knx/Gucsbb1r2XrAR/
19Bs0+CvDWDp6ZPm9Fb7Wm0Eh9iaUzr1NnqRLLST2aaVH3O7drpX5ev6yMjTF1z7Qm5nAkxZNkCb
4Qtvg03wVLyCasAitungCw6F04FratyDoeMho/tgo9BWWzmALkOY8yGa1vzsMB1FVjVNjw8A4K8s
XyX9CSlpNb0bFNwUK4t7Idw9N8ZdQqEo+7kwwpgMHI16UjRk/kIqgpG/dL3isUQlo1g5ki6fY+cm
uQ01dG2UhSGW3kSFpzQgHjXQ65DT1tsaazfg0liiaCECDYb9i+r0+Vj6IvHaXDCwpXLaCwoADx4d
WmaNfms35WFNkuKysIBtNbfHLe8sNFRIdMJeFj/X4BYVb9LiA68/y8xPwoC2xAm5VJn29TW7dO4i
FwgZFrwcAJzlDo6+6IUgTlDAQ/TnRTshNGniO1Jg0hgk5+IzWaORXToTgdxGVziw/cAlTB80W6Jm
CGH7gcFgHbtd+WHkL723sg8vC2wYypkNPl3FNLmQ61LAzVWWj2M22k3zq43DDzVFxXKQ7qRCPRRa
Youkg5STD/qMV6irrOzFS5Q69xXcAoqSMMBnwNOuK6xC+8287D7tc1eCvFcov4ydj6fMURDCTdk2
YDpLVop+S5tlPgrcgopzSUvNDKOgQ/SGFcB9qK+jdNSiO6O/+/tVNDfFHXx51hbMqOCqiGxnWQA8
adhK86VUQLdYcbU12v9y+MwtciddrimRUY2wGA9PEdv0qeXnKQUFoF23z5XhO8DbluLfZ1rPFxZ3
5PWQIlbHyWpvPOcqKKvXYq6l7Th3izvgSCppVVXAQJWN4GCBRrbQoSaWhVB2yR1F8V4yIaNjpj1c
n8Clw25ulzsGhMorCuBicQwoLdX6RzWuqVEbVhH8idDm//dZmWkckSOZkJsoU3HrZaxRjE5A9mT5
6XdXt0jGoM5up9Lzda+Wz5p/zXCLRGZeKxnTDqjHaOtVw0mtVRTb1sCoS4Hy3BtuVWhh7YuVAjNi
9ZCBaGY0FDcrLAN8+Nf9+T+OlH8d4paHwrwh8gVYKoMCoNXa0cJXfbRlY6NAO1pzpye8Bqy5jQ5E
umJ7Oq744GaSv0N5/YfEhDvOSF9J+aj6ldUlWvcnjdV+MwnH7rLCIA20g732QSjU6nVsVWa3ZZPv
Va3onDJKBff6pywebJKMIj866lG/mhbz7ApREr0JjTKorLRV7SB6KqC9ileCqjpGuFIq+KkFXHg9
s8VdV16vtWFcwWujbOywG2ETxsbomUHNpTTfU2Ww4eah1uINk/V3owioCAr2tu+OYvstkNTF8t8l
4qcpBejCN9HjIWyi0HtgJUBlVW4l5lofxNr4cLtLCIoYmgz4ZkH802e7rnQL4ZAjiSuuvQXWLHEb
zDRVJQpSWCKmb+WGkxVPufjms8DJIVt9fdYXj8bZTHC7zEcCS20KzHqWuHUJaV8LGn9Wphc01UJL
aF6l8OW6xcUIF8R6/yw0brshehGMUcd204xNpO2ExhFVcMWCKg2Q9ubeHJBfWuuBXQ5eZka5o9hk
XtjUBsZUKe6BdqCidkiq12SUnEry3aysaTOlDO8HQktzHw8rm+uyOX8KWyakD4rDkH/i0bcMXR9G
VaPTWpOOuPCsTkeHfrAdoxts86L8IOgcavsHqbf07qkz97r4aqwSucjLK+vfr+CGXo2HpuhkfIVx
e6u/Q1tnU9rRDroDIlWtGtEb7Wxxl1ufBQ3oN8qFohvbgps4pj2+X18Gi3fjbEC4CZHY2JY4cSoL
nTExlbsPJDFCqmSD3Yhsp6mV3TerjQ6Lb8n5NHCHXAKqQLSLwCooLGnmBgH982HehNT7CvCMhDYH
BqCmOgWXAESWdsL274nauIXAHX2hnMZ5EuAL4pJCFxDcVXZe9CvXyiWu8NwK3wCRIwEeJRqsiJsq
dZqtvAmpvvtd2ulvjSpfg+U7xasnUGKHu2zfOjUFX+m78vApWaGb70B6Ysf2+iZcmXQ+H9VUtULa
6bOKJjYqcLpBLAyherX10AZv1YGgg7NjlJVbNAxmnWWA2GtfNSHU9kB50fxRpUhVQdg9mL8h2Rwd
2koyT2Kdkpr6makO92Pv1e95G7MjejY9tAkbWvUAgoHGHYIIqi9yF5t2Di42pw57oaF1UZjgqAiY
5ztg5mNg2NLqbWq0INIxGHKzTJDue7HRH5GDCJGyNQx16wUFeU2rztvHpT/4FAz4jY2Nhby30o03
aEhONpHQo18tq3Kn8kBQjRqTd0qhpmUjxQwe6LSsn5N86Paebgbgn2N5QtEr1p3Mosrucmjl/TKR
dD2lzVgAfogOdcjTBSmKQ3VhsNcKCilOwkzNzcA9T/tQAP9NUSnvIVgP73Is8NQ2e79ANXrM7LFO
gycBHG0U6nPkrk7aAWrgatlUVB9HaVsXRAN/Qz3onyIG8BAwPwOfotGIADCZhahQZgb9FtTg3k4T
EqPDYc3qfWOa5QsZ2+FJI4Tdkb4PbivRj/dg5pF2DPQiTtK14nfIZKgT5KX43tayuWuzAL/okTJ1
i8FgAwBZUr0rUZLa+7Eq3oteBy5G1KjIcyu29Slgg17YjInZlzcagusFeuNNykjKViJpAQZyPynV
fQOma53KQW1mLhJaakNLz9NSlJzipqcoCskDJZEsPQx95d+rngwmx7xIvJvK1OU7PNfBFqAzkn4Y
pe9VNI98iCpXRimAHZsZ5lZUM/VO9OJ6H6SKcDLRYFdbhUgip9S94VuvdNXK0adVb64fkz9J9MtQ
6Z8j2+Tem+qIfGEsYsvIp/ABEeFHZN/Fe8/+hMrrRr7Nd6H92h2M3eAGVFjLDl52uHLnCBf0pEGV
m+10XpLN7waptW3wCA7N8T6j8vvoECe6B/OKcTRuvRs0hQZ0TYpzMTwxgVzRgYxBLyVnf0iwrVU/
hvd1rtJ6YCddHYnjNd2vNCKfcdkcjQyTpuXD7vrAL2aOkLwBBGRSf0ff33k8HDLFSIs+raxEqlxP
qSCvRMxfccBUt1Ra3A+6gNBTQHJWTMAvIEhIJ+V5tpJumG7ki+mffQV3Yxt1mRMR1S8LlakbT+g3
qrAb0w2LOvu6v4uhwcwQdx+3YHYUUGKrrIY1SPo2cUuLyDtqovDehISikXXljlqMA8Hfj3ZxFVwo
F7SKQhKbWq9GlVV3BwX3zkDs0niUcDbXPh44dtufIsP5ey+hHzqJWiMYxEP5fFLVepCbZIBNsfyd
GbjttVe91ChpXrW1fppl/5CPAxQTBM+Ef46j41GsqxIjqotPYIpU+gMQvLh1bIKWNUN1Q2DLJWnF
wWlV8usFigAggZ3IDjW+ZNGaoV+0dVbhMMrAQh8dgjp0CjzSr4/johk0pgLm8SPXw+1LvxlS1noI
p/NxW8Ym1YWTXH9ftzE9cy5cmdngnkF4AYM8R4YN3yiYK5V1u2Ox760M2NIGA8/gP55Mns6evd4w
KA2TYKXtoNAWM9qBx66TbfBXrzy1lhcEKIvRnQMxmAs+tFDPikgQYErrSmfsEGzjDiFstFiV7zRW
62DOSGkA9IdaKGvbbWnGgI+AHgIkhoHQ4fzEG9mHWEJdWSbaIaDVFoIaBxDs7fU5WzqvJ1bm/3WR
O65GyYwb1uE5GQuAzQ22MsRv6KR+joTkQ/KwyROwVdZrdbrlkVXBaIemsqmCxgXVWow3A3ToEFeW
W1BSx9KmNV1VtkbZ0seeMokaabpyfi0NKFowTPBWTNiFn7fWbOGoYNKDyAtcNZUHDeslHaiurFxC
izbQtgbKfzQUo9R+vjhBsTWaeQG/Et0/MHkjt8W2KP5cn7PFm06bWeE2WlSTMqk7WAmBRpQGsEDl
8QPz+ttKJZbkla2VlqWttp2NNvsns8zWgENLd8/8A7i16RWAnuQpoow6Ht70Hkm4MfwUlGIrNmgj
BjDjusOLW37mL7dItVRqgR+Av1mwqduXsH+tw5d2Df680ECD9CXELwEjBFc6WGfPJ89Lg1TKG8Qu
YxN/jSL5gjyyoxkxVSr/2KqfYDmlIQTTaaOEe1VOKUnjkGas6sD6GERgdf0qiHQKQ0gv1GtxxdJL
bPZxhOtSzIAQCX0PQ96NlIWHkWya3DK1yorEyC7XxIWX1zEokCBfAog+j0mRIc7p+dNQZGSgRSYB
DpXv1CxbaUhZPH1A3PO/ZriF3Ktg+ScqzETta13cNmNkD6pLEgLNcYioIndcOdeX0ppj3Modaslj
QQuLYjpaNfETStB6nNf9Glp4zRC3Zv1AL1SpmkbQeI61m97vEJ6t4RAXxw8tllNTPzqAefgmpEWK
UKoQbHpofqni1y668YfIrrxfkBLDBUUrPMWuD+DiXgRdGwHjkoKsMxeQJUXT6ADv4+zRXMLIpqs2
qnkamjWChcXxQ08sxBHQCYwL6nwzxgj8xjyGHQ2906O6C5D5a4TYue7N4kE2s8LNUkomlfsRA8i0
4phBIMj1a+HdqMlIZbm5z/1IX7F4KW2PF9r8XudM9pC86PS8xQtN+KwhXwCGOJTQiMcsQULRSaGI
qSHYIkaOHHz4rKdabqy0eC7N4fwTuKdDrwRJEgX4BIOlthhobqw+DGp/Vzb314f38jmK0AU93AhW
flBEfP6ozAhTkxEoovFWDCz/YerrBMHJjemMN6EV7vwnc4NOCVxUduB4N/luLYU1nSBnMSn3Adxr
PPGZIPsSPiAFOfUEDG/XuIUWeBrPfeTufEMQU6GPgF3qXcnVHoOnILBbW92zTXGAXNkYWMbe8t/F
t5JCF8e9PsIXC/jHP2jDYp+gKYTnG0pTHCp6AONq9K2MAh07qmjUzJ61tXh0zRI3kiDn64Nqwpw1
IoRZkIoyLSW8b1uwN77/F5+gYzqBgicej/OtX4NBW6n1Htwq4Ec16puSWS15AoV+65UrkcXFKYPh
Q8EXwaACuCzaP85N6cg8hUo6rU8II8eo07EGfBvyy3WHLguWnBluz4cB2kflEmaErXfKfwlQ631Q
Syc+draGRBxN1wLsix3+YxCk59Aa1SYdi3O/clFDZ7U0gA3D+BUp3z2o15l3W631ii+tCbzLIaAL
ERvpQhKpqZrOLwPMlC8cG38nyjdJd5Dz+0Zf6Xi6DHknh2aWuNUnQuesCeppTUjFZizNQ1SDylfJ
FNuUi8aWWrQK5WwjQ5K4r6qvQnu7PoWLAwoPIYIHbhlgEc8HtCnJONbmNKAloj1BtX3m1EBD+t/X
7SwuyJmdKQycPVKIICTgJxUxouQQaQc1coVq5Qb/gZTwZ6I6s8Htr1Qaxq6SgIIX7/V7aRe0aFys
/oAvpd7qj7VhC8+eT0cLQBF7jf/nImD5mcZ/hpHH2sS9XihBiGHs29fBhHJLv436gfrK9wAuQXm4
EZWVB+7ixAFZCaIBJIbR3H8+oAYZ5E7yMKApeAlRKdWl72CwfXmt4X1xK4AYjYCHW5yqhud20iFs
5EjDAo2RYIl+FeGT0DlVcautBUaLDk00J/AHIHX+xE8av0JYImMnJMJOL7+J2X6aSYgE2RpUb80S
t+fKxAsHr4SlTr43iaumr0plWODYXwuJFlfFzCXuBgWXCgjOPQkuMXIa25wq6G1ss+i5qNSHMm6O
oYgnZvAkF8iEBHdonqZCODodeVfB8DEUSM7oIYIZNHm2we76hlwbBO6J0iQa01WGb5OYXZlOoZ7E
AK+hh+tWLl53075Al+XEMa3j3uNWj8/MTpZacEyT/iNpvgHPRUuJyPZDYXVf101dVrY5W9y0Binu
QbBTgETByd5AhHELyndEo7Zf2wjHEHhaXmTlv9fECZciMRUiIYjmFciU85pK6hBJHYmnDdLf5tJt
Va8BYBZnamaAm6lYEYohBp7OYnpiR8oRYJCEKW671hG7eETP7HAxgyHnbao3sKOFH2E6Uk26l9ZQ
wIunyczG5OvsGoDuLZTVJxtDk9IofusL34rRORM1D2SNbnRx3NDLpOogG1cBcTi31fktmDwG2ALe
N4CpCp07Vr9GH7m4wmdWuIstKKsOwBSc/AG2rB45tUfBot6Id8RzVfJ0fY0vHigzY9O/z4YPFcZO
kSaBv1A8edAWqCBv4JrSU4Be03LLwvfr5lZGULvIzQiirA0/wcFbk2968MgoT75oX7eyfG8jLP5h
IcMm5rxSi0EZA2W6t9OD4bZvouND/RelTzrcZbS60zb6Y2P/Qt10JRG+uOL/NcyTN0lFHjdZDsOV
QDajFNtMr09ebeyuO7h4QszMcIegFoK7z4tgJkAWMQxQsny9buAy7TwdfTML3NHHFAUNe1BQRp75
W21EysptZ76o6oPMXgPwjQvSnqwBU9emjT/4+qAVdTWGUa3AbQYuJUTjdhwGFI8fWzG+GmRSguyh
0fECMd/7MJi6uHIxe2rRy8LQdh+p3fP1gVhcsLNx4I5KAZ0CWuHjk9qoA7HHY1FA9OOhFDbXzSxN
KEo1YI9HnzvAU9yCTYs6bfNaB5uObIcDstLjuLIyF19WMxMXW08LfZKDqsTyb2KnR4GEem74PG4g
If6FSne89rBaNcgtUj33RV+ciOOjY/Od7bx9e4BMDXS4x2+RAmW01uW5NFVzB7kla/qxXqYhwRi2
r71o98a9ZLxpHb0+U2tWuAjMi7AcFAavhuRPD2iOH9O6/6jN7+tmlg4S9AVoACBq0OfjTzC9y6sI
3LsTBNYCtpJqQKT+fVIUm3xmhD+tiFyIgVzCCIPqTuo/msw2AXktaRUdqjyyCyS+rru1dLfNLXJr
AgggE9qGsKgzVwXqS8Yel+mQHbsv0EysGFsZQ4NbEMRsWnnoYEzIn+LG7ttnZeU6u4S2TSOIJg60
PZoy2ju51VDXgloODXiTtLJ6MqCftu0H2TXY+GbmUkzjDoCRvioHO/RbeU/05K3LGSiyIscMJ/z7
UUs7V+nHeoUYfSkq0iHyDGgk2sXQf31+rZtyowbipHdOWgF8QCFaOjyQOf2KdFqvNR4sDfPcFjfM
JZQFBGCYQfHHOrSRoTRZfqprbOFL225uhBtohEQ+GSZV9QxFvM6X7Dxpb1IhpuN/Isb9qXpOworg
G5r8nYVECPtIUPk9rj7J1voYFDy/rm+CxcmZyqr/Y2DydWZAjIhvGikM+BJY+SHJMwHTvPYlVx0p
W6vlLt0sAOQaQGyhaQLys+fGGqIOYtirE43pR9F9ss697szS7M9/n3OGBY1q+J6CFynSt75S2YHx
VANdc93K0pDNrUz/PhuyDBh+L4WCl5VHu1bbeKKjSq2VELxwH69bWvRnIn+a+OWAOeFu4qRLc0Im
LaFBjdC94CqN58rGyrmxOCn/GvmJvubuaF4rVyKMeNB8IsYmAIz9uhtL+8WA9oIiYymDN5JzIyuh
ddFHuKYUth1RyM9o1j9E/4VDemblstSqoWIgww/Zd1Ppu4cM9HU3LmtAOGAN6JjrZEJWShrnR9No
OF8GWNBBfpepO+QW9OY27DexaBNvV5Sv2KFxvSn8kHbYr3hlXv+C5YH85wN07sWCrpaoBIPLlE4N
rJJQT3/Oq7e+3V03s7zs/jXDHdi+GEq5VMFPSQoowd2QPJprocviJgLCQkZawQTtN3cUeINSyW2E
BE0mv2jloxbuxGyXV060lrtcuuWNmSH+TJDzwY8CpMOQRZS7U9c9D8JWrd/KdKuusQle9r1PK2Rm
jDsa1NxsSpPBGEqEo2s8mjSkQ0TRbn13pK+vo0Wdo+PodLvad7S4i2eWuYd6l0dZMhiwHIEpcYRE
bRGuXOOL6gtz57jlH6UdWFd6mFBum9SuHgRLuBEstvFPhsNstissh/aO/9jZ2bN69O219+zik2z2
Afzyzwhoq0YBa4Z8SI/+Tf4CrfiaRo9/hI/qTrrfN3ZJy9Na6XdlAencbsjlXq0GAqtyGqBaD1bF
I2mOrAYl3keir2BRl4yRSRUaSR1DRcvW+d0y+qaaNNNh3Me5G8qy1RjarhnLLVrwgYvvaV0WK62v
i8caUaaWLugUyKDCPLep1F4YeglC0zy0PEVEdx5VlJDWwq0HhAihofcHsTKN2E0sH43YrvvN9fNm
8YE//4Jpcc+uIIGUaH5u8QV+fiP39ujbWucWySnwTyXWV/Tg4cH7X2wibzYVwGSIIHNegw68rsPG
xKMG+kudikrzXVjcCeUh0NGYoUMDNI8nfMqK2eln+SoOiJtxe6CBDrq33AmREJKlmQ6zZqYIXwD/
VSilmN2h6YV0l1WTqgeEEDYMOnvoo4kUPEjkDo9UMor4MhDLtk33XxjLp2KgqMjoGQKh9PnwNxFa
NkrZT4EMe6iU16RUMOd/3Q2Go3FuhIvM5Wwc6tQLUksFq0Ww18ktwqWoWxnfpWNwboWb1WQYjVYQ
4QreGdRgCjXWxBGW7uC5BW6teqKUipkEC1p836XIGsIGOkGCtQaFpQsSpFDQDpanjckHGzERc1YA
f2oJfvkSGeZdKQk3it4fiN5sKrneXl+YS3f+hEjFqYP41eBDTYa0a2aOk7CjmNOsfmPku0AbxHUj
i7PzrxE+1OxRQlQ7E/qHpGqsUhXR/rAy/5fdgNMyk8CSBDJfFH35x2bud56fefAjAK9QStNv4TY8
9IfCzQ543IRHw+lwVYyOfhPstZW4abHcDRI7AtINbG8QA55vJAmJEsIqrI08sFqT4oI6xifWPca7
2I426FG4PpyLS+Tffcsn6rQYrel+HaZI/6CZ1P9sBEZj8ysr7lbFzRaXx7+m+ISdpA6kC0N41vuJ
HUbjMewDW+67lRanxQXy76Lnb/g4DSNt9OBRqzWbXurvR1x/1wdt0RN1wocCvW9esGnpkqe1fgoT
VfGpgKEpDpzOf79uY6mByiBIEUioXYN/iocHpHpStiJjKcTuRtc8qpa/9/+U2+DVvy9+I/GoPJCC
yl9QN59q9pmVZ7v49fo3LPh59glcQNjola8xoUiB6x88lQ6eKN6B0iAClW+WJaFz3dpSgpVI6PpE
TyPaw9E3dr70RSXxFGDncbynEQUszzK0o4fmrcZAg45VjDHAH8FWSu6UsnajWlzZCgtx05l57nYR
WzmK9bjErKqugNJUj2STbUKuRhFvRWElEl6KV86scbdMBa24OA5hTVEeaqQbxtopIfBkBC+Ngosd
CbijV/+Hq+3MKHfxaAMgWrWMEQ6K2wJ9qePq83Lp+XJmYlpTszjMV0ieCgn8EoR7T3Mr4iiBb6vi
SfPeYsEJM4GWXwooEaLACcLXIGomMRBkdSwDugjhoQO00X8f2BNp1/Ajy2OuayD1M6c1xutOQOYw
ZWGPb2uKlzT+rtpf2uh2Bdmk5ZM62lh8kMVZVT5c2EUERPSohEzFdcID45RQA4qYYNCHvfhHfWfA
um6ZrVnxk2Y1B+AvnU6E6sXKZlo42PGMB97BMNAfKPNZvyAS6kyQsXd7d3DkX96H7IwQKk1z1/+T
3ehuemtiZe+i+7Xrc9HdCSoGciMk+/nbUxxUj0mQQrS8nkbKi56fotq97tyib3jaQPQHKU2D1+VO
BFHpFaPBTpWVjdF/yok7AKvTZ5s+2lw3tRCqEVD//WOK2zEMNP5Ez2EqkOxEgNbL1sw2g7Hi0MKd
dWaF2zTQw65NMJelFok3vXxbkTXVjsVJmbkxuTnblYAy53IRwkAEmI3/HLZusMYUshS5QDtjKsBM
fb8XCm9BAMKpsIWqmBGKDmTyKJGcNP4de8DOHUHPksduEspQ/FzrhV/a12eWuXsK5IIgnVMmPTN2
36Asjtbm6DeSgyPqFIVdoki3lt5aNKlDIxt6VzoOE/4NJpmRlygtCiXI0iTVUw4l3EZA4g7A1wYI
+AZCnHg/2NcX48IsQt/oX6O8n8AwD/Ek15GNd7l+J0rfev953cTCJXhmggs/S88fFdbDhE8g2ISO
dHAR+EewcZOV2/aS4ALEqjNn+GJd1dZaJ4mwpBTdk9awfeQNNALGpoJKZFwrdq18l8mbLj3iNcH0
Y9oHjkTQd0OoGEeUaMEubHUXAH3b159lT7RS+TOUITYQiSAWzO76TruNQMh3fYAWDoSzz+aDlLAN
QFGFz26Rz5Bzt5NeTPRLZs51M4vzIINFG/R74gQpP9+wvhp4gIJC72bQR/UlNM30A6BAvaSpqgR4
hmg42etMhwyyGAfm3z+ygPadcAKAcxPxAqTXJSyF2nOIjq3kMRcPWbLi3eVCxu8bExhvQjnCzXPv
0rYISy/C71co1JrMB5Qpdk3x7foYLvTnwwwad5EpQZ0Ots7NTA0fWq5B1jIJH8ra6mJXVDa9b+u+
D+GZW220WUsN81hb7EkDZt2yZKoV7rh2NC65q6sTjQ5cli+apeugkKJBhrss/5PH+rEehM3QyGud
0pfXoiaiyqNDVBYgWchsnrtbJ5nEkpohCTdQ7UnctLb4ku69o3ECRyXozE7pV2alh2S/JpD9o0N6
npGCZZBMizqE7kGpP33Z7HoZRbERChEHcKfroG0T8Lz+ltBueBhyuZ1Q9zV6+WvwyAC3qFT3eZ9A
z3RMpVKxpTDM7ySkpm7Ru1WFYHowK91WOk92uqps0SGvN2lGBTnxc1qzOHjyjKZ66sYcc6eIMdnK
XrR2H08L48If9HpDWh75TIM/3VmTJroalai0qz5yM4XROImZSJYhEEKZnB6HMkGInkA2E3HWWjvj
JZEEAjcILeMthILXJQxC8hL0mZfY/NFO/vB+KbQ4CshRm5a6g1zSW4sU9bbrwIGzT2/Vm+DP33ee
nNn/ufxm0ylIvVmKJuznybevH7xw03qvWroSWi3uin+9/IknZla0uGgjbdLrI9VDHNtSmVB1jQBv
aUsY0ARF85cKWQK+w7GpgCMslHYCARV3cqOdAlPZ6N6IKzqnRFij9buM49DLDL0pAlk7qKvw7RMV
UwRfauAS4E+WWcpgOfl1/UxbtIB8M6IsII0R/p7vtNTLZVCiTiGAobtQ9LFZucIXsDhkMwtcqDgw
dJgUMSz0+X3rHcbuUYwOZlxRU3m87svlHYfRMifULbJdEv4496XxQCsVyx2W+XgDOIDIwNfjZB3V
iBWsdppP72l+S8+M8TRLDJFNmU1wsJLZqXzqhk3KHBI7kr/VVbdX7Ly6TUM797ZEWaNGkVc85cFw
npCCdkKFcXZT3Ys9FZ5Na3C6zVdy0uwTxKcC29i8Slvq76BeAUBLYQ00s4jVOWAZWPucpY03Hwo+
0aECZcWmcRfZsURF09z6a1IuSwfo3ASX3SgC0/OkCf3XJHbT72S0PI52V6Oy6ArEqvLt9ZW0UH+a
ltIEJ0bdC5uDu/r6LI7VDF2kll+4VX0njm9ytCXV7QAIXv2HgH9Q/SiEDp1Z4IYRf1XaXycdsemR
YNcMdLjjQcBtSw8kulGjwN/UBLYSpf1WXjktlzY+uvMhQywDNg2cyflmEceiiGV9apFVIFyZnsRQ
XYlsF/JvcAKjKKKMNwESuP1YMkFkXgzADPguPP2QDg+SuRXik187uW77E7c5GFIY/l8pHy5tj5lh
fm/GRuvXbQvDAKuZwkZSfkf1jTQ8V8Ve+vse/jMn+a0YDTiKisnJws/davhVjPJegDTO9QW55hG/
xViW6MME5goUkFWNt0l2wEvE03+L9RaNzivWljb0fPy43dagba+Kxckn9F4ZH1W9j7r36w4t3QpQ
xQQfj2IY4ALn1kZRaGXJaogcEg/spnoZ/glbWaBdPg5O0PsjuLUq2bpuc2kQpzQdCqwT2z5P6wSm
LyU0p0a8NH6saysl4PN8hojXYO67+Om6rYUhlEQIav3o+k40EOfbS21aKRd02KpNJH5lVX8qan10
E8iqrGyz6Ze4i0iCeDzqf3jYTfrU55Z80cPDF2L1VpiFVBrCGz+/A5jpRpCKfaHcgHLNBcnbWp3n
0r9J6w1SDHBtyq1zVsfC1GNRQM04yisbqK7G2BQyc64P4iVZ7FS3kvEIAdMKenx/3gmzkA7YGB+c
azikkDkfHPWE+s5OsbPD4CY2sUdAjQK7t2ieWV1uZxv7194izspRvPDqO/+I6SSdfURoYK2qE95k
2CC5DGj2b/Pg2dUp3OU784T4/Sv+c5RpfFvY5OH6AEw/fT6356anWZiZlkYSlHE5NfzrIKxHoktZ
U3FfeGqdm+DCM4WVpCUTvhcRGsip1I+PyNXfP7U9uR23wGbf18fwI73Pn+qb8bcegkLbkhxvJQq9
PA3OP2L695mfxugH8A4fgVw6i+4i0ZWUbZoeczQqXR/RhZv93NR0SMxMQaAkQ+spTEHZ8Z1B4q6n
xe/0+di+CN9kqz7UsWOsNNAsziIgx+gxRXb5gn8pzvpsIMN0eEsoyDQmSMA/r3u1kPyCVzMT/CyG
oZgJI0zkkI64BeYl3dQ2lFZvnyKDfoo0+NafXksqmFbpgELOhqgZQSHMDX/rN80hElZG+TKphZMB
wZOKxwNoKPnwCWJbBmisFDS4SXu522eqM5DvHJyMf+02dO6Qm8Cf6OEG9/n5ZGoJBKFC0cTijcLc
NRuQWmWtWY7UyDTdtw0zIKdQTIMbcL82uV3mKbvpuiR5DEcQ7ySpnOYbD00MEWWsUR1Z95JHWSDs
KEc9wMQyxE4RzWuA51VdV3k0ypEAdPT/R9qXLbmtI9t+ESM4g3zlIEoqSTUP9gvDVbY5g/P49WfB
cfpagniFcJ/u2C97R1QKRCLnXCtJZhVlxsR4RmKdggSpVc1d2rZA9ZFyRaLe7WNeW3jG5oeZRAtB
lGnxVjCcAX3WNDillhmyP480dPW2lXZjxwTWHfox6qgHxtyPQTPUohm3a1MP8SheYNEbAwwqz2hR
kHFMsgp9dsx+1ZuOZNGHNYPqi4YN3dw+6aoo5sZQpETkzYMFTXaqpBQA2G7eD7NDFJrs4soELjPQ
vwW6syYKN8em1QElZ/MOOq00qRxztJXiuWrvSsusHlXAYX1alZaIMHlXmpgYl8bkHNv3h7Pm61lT
0vVjW9VwUy59se/L7eQZitfnGMVsUyc7dH64yQ5RwKh1ch+G6J0Goq7GyoEvfgNn+JSs78ZoxG8Y
0oNhvMXkW4bc+J/v70IG9x7nTI760oKMhd6H/X0Tb9Lk+baIa2N68Sn5vf9mWtpOWiBCX+aNouTb
OW4F721NBMIp8LThH+SB7EueuQgy6rRG05GCqo1sEpM8jDQTnOJP5ebSsyOeOZPBGeyhQ8GvkyCj
9vPYTx+KV+sg71QwxeztIHYUkIuILkd0LM7JtgmJkXBCZL4APwaF8uHfC8aXh+JULEK1upSYhOZA
nmNXbQAtbjzpnukUm9FrvcG17smeurKAVGBlwupSMKd3QCZO7CkGdpn1mD8MHhvH/WbcqQ+Ja+2I
n0O8/aa8DcfQNQS6cp1TQDL43Exsg8ID8TmFaQwY2awh2SyB1UZf0o8SMG/G5JmLI0+ft3V/xRFg
PBMFfzZJhsCbU0yYFzvvmw6zOcr9PAyOgt4DkJonE6P+wRyaAcjXbktcMxo4oGXoKrCtAG1z+RT6
NC7tqsT6I0XoJ0/7Iv3Ri3beroMFSDiTwfT27Lk1WiOhAwAZIGJJfg/tuxx5aSx6cGwPgXtwREbS
ZwGcByPFV6VUo7PAdgme4fBV3lfPJlMLdVNbDuJ6wSzOyjVdiOIOFI9qODUSwJIL404yU6eIAcMF
xH3bUcy7xnDrRQB+t/IF8bRQvDVAL3kNp5sbg222A7rxVXVfa6OT6akzzIFeSQJ1WBVE0EbQCHBT
VX4iM1LNmtAMlLF6CEbvRHFs9LZiAngSvX66rXkr1koG7e9/RPE9g7DSS3npIGo2sQPZ0nvArH+7
LWJFuaERbM0MbSYANXJWo9YLxHQVRIxD5BWh9pBh6TfO5uC2mDVbjyVDLEtprMKOU10qeJ/Y0hjl
c+Eu46ZfnpL8TkrfInVnYDwoSRHB3S2A4E9PVf5Q5y+3ha/0frDKouGugMtqaAjGL4WbHWAn41Av
XPVxBEq1Mx2snZ8FWQAM/tmZN/ajhDwWo1u98yoFoUBh1m4RA3gywQsHWSi/XSdLEgHdi1G4ShG5
RY8nkWxuH3DtEgGwbDBEJ9O6YtcweqMMTaQWblK9gYF6UR+FoeJKzohviBleVCPQkrwaRteTYTYL
xURuatxlo2eDPmJwpsfkuDx2uVNLmx/qtt7ePpe69tbQq8OwlYXBK4CKXV7cUhllZ9Q4WOG0Tr//
aP0udQDOiC2e3imc+8FTA/tUbbVTuG0w8bYr3AwTjg6jrxD9mDUHi4Wovz9Gvfwx2VI0Vd7ixxi9
o9hOOjgA4vew2v2QbpBOyh/kCTu0SJAS9/RT8CHY3+Ys94Vs3gdZNFEyCtnDR/Z73ntK5NeO/tB/
+7J+LsG0BXbsdjyYxEkfSVCCqcEVIVWuAN2wfbC/x2dqfuai+lpPq4bdRenbz9rH4GDU7WgEUDp3
8qXjo/pYCbpmf+wbd2pAHdrIo6HaGpoRnEg4eyCiMVTeLkDXYfbbI+pe923rZw+TQNjKG2JZOrDR
LbYMzW/bzFFWNkuDCZAx2wKC0FmWbYKdqtv3uGIKGLcU9sHYyrXOO2DLKOsEoLZQIcCk9pmPxodA
wto1YYMXc4J4qID75JuZIYZ7W1oSzPGd2iB+B+14eFB7R35+yD5iP0q3KEi0zu1jrT2NC6HsHZ/p
hirFBbUKCB3dNoi2imMh/t2236p3clS36r2ROs0mPhZ3ChuWEAhnWsBpCVZYMZRiwj6BuIvTEmIv
UxUWFmZ3vDCoj+nO2ke6M32qDwgLH+lb4hm75Fv2njyngQhcccVAoZaOKVSCFhlEc5ufRY1xiziM
ERvSYxifkvpI7N+jKrCDK2rDGtOA7MPkBKZuODNoZQntMpohda7fFP3DzP9d91Fn0NiSGfgerkoO
tO27Gb0+Cl4aAMBnnkrvtV4Qn63cEvID4PKz4Vlwn3K3pOahbo4DS/aUQCleRisoybtu7mTjKTRy
jLeIwCjXrAcmTWA/sKqDFZo/hfUzpUyKYUb3YaZuB3JpgPtIP+zBo06KJrAoA1p7dReyuAcgLVkK
ShXIQv+hOBVH62e8Mb1+o27Uexet6KP8KYsyzRWtuJDJhVRKWTMwPsgs/RiTSSVcZOxlMMfaMT51
zt4S9TuEp+RyW0lWpiHtsRdB4IC/5LcswgjUvJudFnTE4TMok/f9TjQIxY7BPe+LY3KKM7ZqqZcz
O6b9vEh3OjDcTFfrCofOojHrtSj1XBZfWCmLwTC7CbKQhrU+ZjXReHb1Z3oH1hny2D5H3m3bteJ0
MIyI7Xuwa5vIW/iHrQ8UVk2GsewBywx3k+ov9SS6tyspbDAQlRasciLGh626tM6yHMoLkhR0x7oM
3TGvUqhDkuAfj8IJ4XSjrhS7CycIMUIM7GJNUaNBKzJUVyrPZg8ZRAXScIy68nDZsjJO5jRh+DBV
oeyaN4Lk6fYxrgz6HwmQgbE7NuPE3UgHHis0YTF1N9W2R2vPsp+U3Hblz9tiVq4EEQBmmgxVIaCo
Z//9zDaFZVMhj6wwrAlY8Ryw1OP8Hv1zWoCJMx3rVJg7gP2T+a8ltWVsNAT9Vxprj1o/eAZVAjUS
2KG1o5xL4cLiOQf/VxoyKVq2M2U5UJL+XiPtv+sX3Ae+F3oqOsrwnBkYJhTlTfAZu0NuHLpJOxIC
pNWi/y/EGKjfqraKT4ba5+XFzIukghGHwTli2xYBDdtVlTLBs2dv4cKk4WIw5A4viK1ODGlx3kIt
a4qKvomlTsPYjHbio+MfjJHptXn6NElA7wYd122FY7/7lkjOBqRWVZOpI+j7J2Dqkv2k+hGFnZdN
qNjlG70JsCZ0WyL7i5xE2DZkbjbmZrEvw6k4WUqzMjp0VC0LNAsZUpOx8jGgGJiL9TSEhSBGul6V
QJUaCQrYzgFngjYg93LjECgsPQOfHsM66HO/MveFHZQA3wRlQPamKI9x/GFHgs742ikVJKeAjkXh
E0Qdl/qCqGpMigbFVq3ZRzEAdMASkNy1E7ZMB0GFd8U0obuHOFtlY89Iii5FqTTLl7qEKATBu0IL
D32eYSei/t3b3ePtu1sTpSIglDFuCZfBV2t0WrajMUBbDHOQnVap+qMVz92hamvJ6aL5v7BUmDOz
0dzDxBdrfV0ebVStVgkZRkyjmj5GqYB3g3akqBCzdlcYJEWUi2IM4AC5JNq2sxnagx4iYLeIl5GI
OEtOHxMFrDwlLTczpR+3v+O6RI2djXl3vpdXk2bIG4bQBtrHX/k8BapeO0vUgNDRyjatKVpJEslj
/vPMrbRT25UkhryqSH7LcQfG72k/YbG7lepHsxHFSyumH5O5f4/HPfEZeWYNGjMcjwIXQnpRTGNT
ilZYV4Ug+7ENW2UpFndrtJxtLBDiDFOm7mrtsRsM31RERMCrGn8mhftyUdE3WcpmeaZY3chN+NF3
9VFbvqKkEUxCrJ0HzVYYRfgXDDVzuq4tc5ou6QxLPDzlow2wd8mJRcZ3xcOgOo05C/wPHXPe9eup
Pjch5vuxBKJ4sfwuJ+8huqw0bB/r5EdBBPZiVRz4yCwNiAjYyuTONE+xLOsV85pLtSfZIdd+NmPt
m7+qMdoNohnnlSiQYGIOQQACG3xFzuYCtqqX2wERR2bbX1KObViaCDLiNXVAeKah5YMwDbsulw8J
j0jW1Ra2FmWcndxTrx/n7+hpOCARE/jJNX1A/ETQWmItf76hlSg1cjiCsZWUbG1MNubytlVzgfu/
Lt/CO55L4ZyHqScFtRnwdpfrxU9pMcx9OGnNA3ZJ5ldFWggoPs0qwNRKjuI8ae/SCr1yhzapfa/a
4/BsFr46ilb+1m4Sn9hG7QbLvDafovd5tdA81lHgs8MHDTgvU/162wKvXqSGDWEYEORYBmc91Mig
9twwCUmdJftBLpQ0mDSljp20MsIfXTyIKqVrIhnQBGIelPmgQpe6E3bAoWsNGOEkLz5G+X3JtMcK
/XQXbZbN7dNd1zi4a+Uenp3MBhhhoTwSBv3zMTB731zcyIgBCu2VtebqcdCK/Ojaa8dUE1w19pJ0
lV8yUYB8QhbshoJurtslYH1bkv4Q5tN2hikLm36f6Y13+6Aikdw3HUpzDmkEkZiYdTrddCbrqwu9
HHyImLqkyX9hz5BfMrJANlalclnAMM+DHkmwZx1Ngp7IH1Su9mWFnixRj92M3cRChJC5pjXY3dPY
jgs2fnmjFtfLZKQ2Qi6CBpy+yFjCpHcALnOoZQhKcauhMt4bs58QiH8uNVQlaQYCEGhoiNaNlo2O
DvdKok2afU3EkbRTHT4TdaMTgRVaNXXQGOiMjmkjflQtxrjskulsJK4lDmAsH5ou24QAtrytLGtR
EKrr/xHzBwXkPAqy5ghrSRAjN5EfdW8SmhZ1uYnnBXxFAuu9dm0AP8B9oa2O8WNOUyJDUsAewWLK
KRywAGn9tOuRuFI3xZipzoLbJ1t97+e2hXN9kT1YGNjCbZm9dkqap9IipZOVY5Ab0UZd8m/TYgBC
7z41Y4FHXLs7TECgI4HAGUUyTmdIPdAwSqEzWW1kTmXov+2u2KOzLELkXfMJmEmDqSaYElP4PcGk
0wCOPgEpCHON30pwbzuaEBtg9dZAuYgkCi4XH/TyAaT9VIwYPWIbX7MDsGGgvqdw9SoWIwX54eqN
IddHiQdmhK2aXIqySgn8MCAvd82us5R9Z2tRfkSwCdJ7bC/ZJsP1bC3HHNXspHdG/KTGan9n9U0s
qNNcnxnpHCwLfgmj5OVDGkMbjbFCFOCik+GPJpBnSpBUGA4VMf9ePz8IstB90jGxTgxekDaMRq/Z
qPSH7YGa36cicnK6RaqKiTLBS79WyktR7MxnLx0rFZU26RClzACktn27RBglCiFEQjgfOxhGW4Pn
EJ2r0I/aT1sanOyf0Y8YoQ5iWfhT6CTs8uVBEmtoZJAaAmK9ajwzH7YFyTeaJCqSrBwFo9fwaBaq
CKCo4KzVrCBcqBTUm2lLfmCxOiAh7EdURQKrKJDD4xBoEipFo4ZGgQla2LiSNq00+aGhCMzhqhhG
9gxnArfJsxFJNjo8bW3iq83h4MpWaYE6tKRO14f//owVDE3ZKA2qqPRcUYBFdYM3nNvUTczKKSzf
IkDDP1pl4lnNd7OKN5ZSu2CMu23vr8Me1u5DJociLlY/LE71zKSN0zCBVCvPX6qmeVMreGkZMyoy
bR1Dytwisv3bMlfsBHidENrhlCaqkJyODFqU5v2SlG5I5M2gfebzGCyItWZgP96WxP7SZYUQivhX
Eq8lYVJG7TRBUme9AjsdLtSXQsNfpu+GitDEr0XtA+XKNFmoEiMbBmgQglcUYS+fWbkocmZLmBCU
g/aJbYIOd8qduaOOvg0Pg9t7siffkZ36dPugV3r6Ryybh0MDFHVfzmuPUTgUo6Y3blJb7wlKn0pp
oqAm7EIyK3HxQTk56uXxFANzx00OOXGRvLb1K3A0d+ace606u9r8Pi1SoA79c5ugHTq2YKLGbOic
v94+7NWtcj+CM2U6KZQEeDQNZhwASBvGbqIDPjjXD5IZ7ZEJ+saoeyXE3xYr+sYsrDhzBUOmGvAE
EJuhcN922O9XiF+Yu9tSRIdjv+JMipaUXTTYkNKg6IVjTK9astG0jzn8kWd3IXCmb8u7eozcx+QU
Vi7NrI4Jk6f7ceiZsUvtd3kW6OeqFAR3UE3kq0hCLk+FFFwu5m5q0MI5yFNgRN7YHzXl4/ZZrtvH
7DBnYrgrmheLKAUTox+XD7SQsZIqO9Ip2Xfv5q57rJ7MyFF+idi1r7MdJhbzMChmExV1Bs6IJhFp
mY3F6yvfGsR4yb75TUyPqPfgRiM5OB9+gB/59llXDc2ZTGbYz/Qk6lqNzBVkKtMmS39PGBlDh89O
T13cCVTkykfgeGAQBkos2hAI8LjjlXFHiqbFozesY0OPfXxs9PuuetOWR2Cv3T7WmqKcy+KO1avS
MvclZOlAtoxNvwo9HSyw0ih4ZqIzsWd49vkSRU9KM2aGDI2cEhQqdfkzMdVNSjvHpBqyHxEcueBk
PJDmMkZ93UTsK1b3ZfSLDK/Jkjq2iHVqTS/g8hAWoxmPJIe7rIbm8igRQMcwInQrP5njHlypTtjd
qVVw+67WDOK5KO6uQOcwlb0JUVm6C8sfMtkZ0a//mwjummhZ6TXg5Bp3VLDfmzxI1Zd4emH1Zv5+
Mj5KsFs9K0KF6VyC9bRUpo2ntIYCKGTLvEfdUHZvH2pV9xD5IOICD/BVjGx2lYUuFCgT9Ul9W9I0
chdz8ppxvpNz6swAYkakJpC5ekYUsoHzjCHpqwDB1rEV2YxhA1rNxsuYI+ncOfZyEXHFuhzMemtI
AdWrJnpUKg0b0GoAhjnu8sxN/4ADRG4lmvde85Ow5oC5wpAjwy/mHvCoYxVwwUeshx9tdYeEx9FA
5Zb5Q+Np1FdEUOWr7+pMHjv4mcEoKhqN6gR56rItQdqsIrX9RpQjrQRZ9PUmNDO30A0ARgCUApTK
l5IaNRlh2fEJx6N9QsKmvGfbapscm33+qqDPBriR6CH0w192v80+RShCq87sXDz3qrU2bmWbiR82
5QnLc8CCpp8Ypg8Sr93G5T/rJRtYRy8dBQwNLVPuGtUCqP5dkrbomAYtIJrBU7d4syqw9tdaCSko
fKKMhs9K+DSu0DNDnZcctPHpdjIOwFJsJk+y326/6+stb0Q3mOtBsoguFSYCOWs1j8oyFYPWAjNU
chIfEBVOGyh32knd2xuA/5ZBqznyJq2deE92iae37l3i1YLU+FpT8StQL8RyJyaawWR4qT+gdUsL
pcffzhsvXjxJcYpqE5cPVSPQVPaHLpOBS0HckxitKAZIHI47aV+R5BSDR9pPwScVyeAeA4YDrE7K
cBgZK/IAMdlZGy1AGTQAjfm230RB7FZYtKAOYgQv9Y2dHFiAMBDlVyuRJfo7SMwZNis+LB8D6fMS
jvKEOZPorfkyfQXjifdmgJHPX8Sn2/TdOCr7WVRFZ1Ex/4HPhXJPMTHsKVGZ0O5rxrg9hgm2zQHj
NLt2I31vTvP29sde+9bn4jj1VaxMjqUB4tL50AKlcvjCnvttEaLvyEdBfYXt5naBjLdqZx2JUzxK
jgIg3cO7vU+eu6NyFDRaBIfiKQ4mu886lQlU511q7DQ5kESR3bUrutANQ718cHNRkhA0GpjkfNbe
ET56lZO80IAI1OEaW5z1GP/qIN9pnLCplfYzu58dECSVw5C5ygajVS94C365mzf99tXyqRMFuQN2
btGG+jUeFiefy64iMwr1lqnj6IdufNBPwPP+VvjIru6mp2Hb4Q0C8zuQd8nu9Ht6UO9Vb/GTzxCK
KiInFn4Ldu1n7hh0m6kWdvgt0Vvva158SDcYjKYb288O6Wf7Ub1JQXp6jo+jmwai3GulynN5E5zl
s43ZMDJ2E/Pe9MPAyh37bvYVrCUwjBLrK/smPVpbW/B42PflzQE6Fsy7oMBu8GlmJdWz3ClWw6B6
g7wr7kBK9a89GFzxuQjO4kRaKk/LDBGjNGyrKtomeC11TwXFzjUXBeckA7iHYDyR12SiAVqy7BCN
lqPxIwP4jNMWZDpimvRpHDtrQw1V4EjW3ihGIRkB3Z8lDs626XNoqXXI8j0wW+XRaUFfZBj8eNmx
ScgOCK2ZwPCsxRxnEvlJ77A2ZFAFsuyofIvK2p/q5Ds6XIfFHGJBEMVu5UoxMKaCnX2wdF45J7XH
/kbIEgrAi95lUfdkFlmCuT3zZRrDp14ePHS3XwWWfPUOz4RyqtKC5aApZMSJJFoehmr0zML6stLF
tcn3maB4jWnjGbSeTjlLj2bZntAnC2TyKuehZ+vDnhpkU2XR0+2ftfKr2DAyoknsmWCKkYsXSiNq
rCVNwDUnPSbDEWSlCqk8Ewm9JRobW4mUMb8I/jyUfLAOBZzuSxvUlIjBygqxK0roQEP8sivJU4bK
qZJ5kyCxJxpgr+RxRlloeaJG6t8+Kvvzt26dU+maJm0YFrgApVvQ425O01iBf0TUnFpVLpwEhXqM
E6M5e3lK3Ur63ppgEorpu9npjj5HLjjnTflhwVYgETUkVi6QQf8iTzX+UJpylexObhZQU+JUefEN
jVrW9Xgslt900O4qQEze/oSrZzsTxnnu2jYjtJ0hLGwL36LZNmt3su2a8V3b7RQrFhjw1Rs7E8fi
vTOn1URNAkA2fMolDJ1xGP3UAHN7ImKpEJ2K89O9ZMrSEMIcTJ2NWYsfwMmT5B9K+j5Yd0T6efsT
rpq5szNxj2AA6KydtPiEJZrcCFe9uvsZTXQHMGrn/yaJc7qtRJtEZhm/SX+Xmd9LQANrX6glwpFZ
vyUdZ8LSH9ql3C1hmAxkKYqNyoKmO8BdPHVT7sRttr19nFVvDlv9HzHcLdV4bQap4AOrDiySYZko
23mMNP+2lHVd+CuFux6a6HJr9TiM2R6Aub3RyMcw7qouMEHgZ327LWxdFxg6AtYPEElwb9eY6GKH
4HRDuw0UgVgHIWbraDUBea0qCFRWz/WHsgRQ5yypv3xKtTkpWmji66nY7W/MJ61+JxN2asunjCou
gF1un2zNKqEsDZhgQIsxgIFLcVRbsBUfw9TTxnCy5tT04F2qHufho9H/dQgfHw5UJwxgl/VjefQH
qiPEB6UjKiKRYmyHJkIcraZJQCvjIY/S7uX2ydbU0ALfB+hNAV5A+PWCgZalXnTg4dCa1C/U6DRH
0+a2CFRa8Hk4V4XpA2yIYdJVw+oLpxhpaRWzkWWta6G4tTfSNP5Gohkwvt0oL06uZtkLqLtGX9ai
ciclWvHVASvKHbSwfK6MSX5JqmI5RTPFXjaVuo2VJgYKOZZ0GLVmOPWdMlIHzUl8pkrL6q/JKtqP
LJ8018BqwQdb7Y3dSQFSR4hJ708AJhhPbW2RU5PboVvUBQiKhmj6lfRmoZ2mUI93EWFxWr7IJuga
OsAvanms7irMDYE1asl3ixyTwuvszAjv9CwG2lOFfoJTTIUhO8CrUWdvnmaTeLKkAwEqM0sbSAKY
namccCl0oBEplYYdQJm0SCPGePRz2Rx8ZJLD76GfbGyfkTROXDvtbc0Nx4XuZkWb7lJFKg5tXowv
VrZUbxi7f8WexQNEDduppARDYfKyDE5H7NItYrXInSZUtU0yjPn3nnQWCKWr/KlHf3QbtbaSuLM6
xODlRcfYxbRBU/m6mY2DOxeyGYByVvPNVE53Sk5VP1dQozO1ieyhSZJPh6bdSQBD2xvDYO1mYFgO
6DmA8qEbpL77ysJeifZ6DmhF/OrK2jedmZR+rTdE24/xpLoFBjtNByFbCHtB5dotcgwuOZ02V896
k6QIXjN4L0ygvhVVM4Oa0rY30xCCobEmZu9Yeit/n+YUvb4+B0Ovp4OotHWVNEw3WPBLK7euhui5
X9rOes7zCUuQIJlQ3+nYFdtKnyrFNZci24yKMv+USZR5WLWpKh+c3sPrbOPOPIUC+SJYah0y1cbA
wruU1dZej2r7BZF3sZ27vsXcdlGH2nHBgoLtWADbtLZU6bvDpFaE7lu0F3Rvxr/3aS3HpVPaVmhg
gbGbByyG2GRx+qRChUcby2HTUwryiCLKQrfNKd1LhSxva3wuwMJFy88mr3QkTJlKqAPMuhdj0BRv
mOTu2GvdtIlhw/ZtTDGuK3U2KFxA3wKpUZZ6RO6ibZeP6VNjhcsO81poVi5Tovhl2CWBPi2R01SY
eXEiwxgjr8rJsBuaTKKIUibFqxdN+a0lQwS6jyFBYDGoU+iY0RQeNEnKn2VSjr/spU/82V6yx3ks
uy3ARJRfsTRVozOl1nKX0TT0isjQHutWkdykQAXc0XDajVEPmewsmP39HhU2OGdIUUXf1BQjgacK
oAbjQ0hpsW/CHITrFjhIHvWxtZ/BjBU9FBqdv41zizk+OdPsYMEkPd0uRGoPsZITuD4jifyiy8zH
ocrl3hstYAgeOjmvngxwLt2pgBACdiLCJmdcwNDp6no7+lZEe9sxM2sYn7uRYvQrrbu9uZAZHM9F
6mdgsJgFHltZ8aJsqQLJKpvTkvlJrRGs7IbVFrAKeBGetJTuNAGgh9geZg19+LtXo/6l5w0Fik72
0jvZ/nOOAMxaHg0hFtY1ujRaRec/hotSWlmu2ihj3ijH0PDwUtACI8rfJ0CvL330u6y/6sg4xCEC
sa5zME0kiNBXk6zzH8B5XgA95hadWOl+TPcp7b2+ph4FanFT6I4UKltwo/lmHnsFGrnYNHu/7bv+
P/JZnQLzvmz+9tLzS1KdgssKrstsPrNY9+I23mi0/d7n76UMEJxmKP3OLCMvr2LHriaBe15VBvQS
CIJBZER8MR8LB9qUE4bg3dX3Rth/4qnsB7qn6FULTnqF3cWu+kwU+yln2Ukp9Qvp+qZ1par2EtuX
09pHZdNpZHce3swkmOJ9LwKeWInjFJB1Iq/ELJiOcPtSKCC99RCNPARW8IDGMr4B1nG7LDLm7CjB
+H/2JM0/bh90JZbDgiNoJYCSgpxW54KRGOtQS95DZALikhHrcpEag/duh5nnTkREthJdYXgQgLQM
QBXrGlyYOgAqRa+0GSUC7asDdR8RAaOv6ce5APZ9zy4NZlCtSwsCsE0GbCBJL050DD/yNJuRJ+W1
d/vbsdfGB3JAgcKUIioe6NZx16UbKZy3seC6hudmfIvT90g0z7z6yf6K4JlA41magfkPEZMGfL+p
9dom+D8dgg95abjoo6lCQt98WsO2J6//RXcaWw/ofWHHG5YcI5aX16ItkjFnmYKoOokLEGDCy9et
IynKB1WrwxB3j0scO1U9ipAY1t4TlpHQ6cQoNiOkvRScafksV7LaukOrOGHxKRc+ojUpXvw2f5lk
Qatx1T3AT+n6n5IblnUuxUnFNEtqh/ac+Z16nerk9827ckL8tCt/AndgFshb03ZQImO1kbD1ZH4L
kPZ132rMNWbKS136+fIpkTvERbf1Y00KYKiwmGzDPlztJvcxUj1Zg36k9L5t3BmUiLWGEOLfR++w
onkmh3u7RmV3wPyVcRrwy8sl2bZLfigRouZUBOWy9qgAjQv0HcAyXmPjTFIzGmkMtUC4ccit5TBn
Iku+ZhqwmgmrwBJlpJKXqjAP2M9sI6iC1JPIGUxKvHpKQpeqaLrfvqA/+SJvhjADg3eFaTRsaXJf
DolGjZUbkHaU/vSBlAerg3ddUPu6u4DwOXHN53BDfPKKzrszl06zp4Lyw+phz34Ap/ej3WR5TtgP
yFsnmfaU/spE/BBrXSY2k/2/pwR7yOUXtcdam7IFQqRthWV1/1j43Sco6oN8Y+7Kr/ClfRjfm++i
netrjBoEAsDfg/lCpo4OPneT2FnrGyqhu9U2zvdlSwon+R4rbrR7rmVH3RaZKxw6YX/y+kL/iuQu
VIuWZcxCHFV2h52yjXrPfBg6x/YVV/pmbvWndK+epAd5K+rdrkbbgEXF/xkKMcAPLj+yalRzrHVh
6+rBdFBfUTxKvSQIt5goCFQHoxrJcxOMd2+3NXj1PZ5JZf/9zG3PSt7XdirhaqeHTAZxiyogZ2EK
eP1B/x6LC5sXa0BWHEFAcwAX83CX/gZM2cYGT9HP2ydZdQHnH5BZ07OjUGq2WaLjAxaNk526D3pI
fAkjlRsjsPdd8M/s1n+U8+/BOOWM4igZuhniIozpganS0evRyccXwalEF8QpJPLjiigDxHRecTIc
GQjSH0PhyLvwWd78aLfJu0DgWvR9/hk5i6KbUzIMBAK1L4zyFsdFdtXR6T/alwgcx6LjrUlj69Bo
FmLQDLNRl5emG6WSkhrqgdn97qMN1G8YZDla98beEOnHmjclgC2B10aAjyTmUlSbtrW9FFHnoqb2
pD0PHmYcu0P6Ye3iJ133sYm26X6kgS3wEasP+1wup5cJNbUsQjPUVb4yP36jHgDnUVSYnjCZbbjq
Sf+eSo4cMMxAwVWu6Q4Q6LA0hMobFm05FQVxQR2DMBLxZQp2tJZmKFMb3Tx7Evidd3E54vhLjRYQ
+G8L2FVLT5+XWm5fy5EoXlgo07bEatOxaiq59G//ONFv4/S6W6yGYicZdoEOrhpNu1ISLd1cLyTi
iaLMC7QaZHZslvHyxms5TbTRIohrFh3VP+1Zqb+NarzNisGtKOYKil9VJT8ORvz53xzu/wnmsRKh
7labzPjwYapsRhJvqJIHt0Wsq9Xfw/FMVLGJmt8M+AJ33FcH5WeL8gvcpPxqxU706yAdlx/5b9nR
RG3RNXt+9k1trlPZLWWsVKbRAvNffusqdRuFbbAQTL8RPXIykLFatfnQVvq32+ddC3TO5XKGItca
zPzI+KSFBNjkz1rak+r1tohVAwHKCwQ6loJdce650HqeLGwJMgfiEtQvjXsTk+QiWtlVxT+Twil+
n0h6Vs7s3pKfVrXrRcPwq1ET2nkykhOG/8NvtdG0HuUkQtSk3eMQLgjjyUl+AOvWV72xd/12EvWk
Vk+EFBNxPds2+1O5OnO8i0kRhpfwGIP6Jo2HTN7cvpfVq8cGM7akwUoC6srLZ9xgi4BMwE1Cmlxi
7Hhy5vpxWGRBZ21dCgGwFpD9sczNGYtxjGEJR5xibp/K0a/nhyYTGORVERjPQF6CysUVdkykWN3Q
jXB29fwnFz+F2ApKx/a/0eMzMZyGWUuBv8s8eJ0CdDxzinCrm29yIUg9Vp/LmRjug9m5jNI886fz
vC2qQ0Z2veRloiSA/Vg+fmQjLf/7zXQu9wBkHF3yCFJU4i7pQW6+58SzlZ01+YqIW+0aOoY5DKSN
bP8VfpMHcpMAra+PNcCk+h9W79eDP+0t6mhBvsfyqz+ANnzwwFygCWzb+pM9k8uFCAqwZ5T/Ie26
liPXleQXMQL05CtNe0ktL80LYyTN0HvPr9/E2d07bAjbiDMb956niVB2gYUCUCbTaCjuYdyad9ID
3nM3Ze92N53fud17v7u+o7ifjjKNY45KJhhbuNxRGumNSW1jCGrKp3jRXT1J90nzlUqVoIbMvZRT
Zrz/QWI/n47yjoVzGJ9vdvtqYxlHvXqV59eo2KcF1MfLfZfc55XThqIeF/4BuYJm0qtqI48m6WGk
/Tmjf+I1epQf8ps0dIod+PcHN5VckNUeS4+IyD+4PrtCZs7IAbWJsCvSzk1Bkzc+5N1J7V+m/jZP
TlMtmrPidTLLJrhOcb+zQKHK0mCTJGrHpoadrQmZOnIIUCQ7LP58hkbfDsXGGxVj3HfKw3UX4tYj
TJDjo9aDHlDQvl36kFoWdaov8NnOG14R+53gMdy/Rzf2bjkLoLjr+QeKdaJktOwwWGBh9QbSn219
q3+kv8qb+W5qIGmgbfQzpNl/hO+QDhccPfyduYJmnWge1bKnVkJmxrGdfJsdzdti9/4cuOVR6Dh8
n13BMZ4jD0uXYfwei7qBfMjuDMXzG2jMu+pDBqZ/85Td5B+iFmZ6rfkWYVeYzPGaUTmHArOVmLe9
a6RjSs7NCJJqdAL5178j9/ijmUw65o8CFv331T0B7+Mkx4x/58Y2BrU12RntjyHaXwfhXkZWIEwo
TY2m6+0EAUfSAyjmPKBKeR2At1y03wfcm5D30NikPWTH89wKsbkXVGs6cPUvYDkpJ7DbVe22MBtB
hzIvVK/hGI8IOxVDehDUxhsucDIt3PTNjVRtoK573Sxukm8NxLiB0kxJGEMTDZKX6j4pnXqnO5M3
HUfZaY5oq9N/9EdpB560+0m0v0VLSr/pyjGqyc6QUQc0VO0+0SNQOouX+rav3TWVa99rm2wb7hc/
8AvRa0aEzLgksZpO7XOsrm39zKNDZj7NGdoedn0iCCQ831+vLuOWdg9Kmq4DkI7GxLpwymirjEK1
Sx6KDXom/IfOju/z323eWx29w9aFH0qQqM+OYfbaaPsscPrkSKIHCXIBFXgKTonyBJb9IBKk+3gL
uv4FNJSvPiUJRugD0Sxml99l8yM6CBx0saDo6tiJiPyKa62C6U6QCaKBn82YmiTNF2vC1TCe7xTp
q843qqhsKoJgPFNqWsgUU4i5lO8LKC+rRrDpBhEVN/cwRVPSf0yhv2O1bOlQ5FVfAKezt3b2s5f8
RvHD8req36D32ItmKIPfTYPgGsg5V+EmEJRQILRAz/JL1GUaM9y7gSqDak6WP4a+dfLc0eTHKUCz
eC/YA5xQdgHHhLKhjLMMXWN4mIbNuS4KT+uSzYAxWTzu3OvRjHMKXEAxwWzBa9EaDfrSGnIf1GuH
sDX86xAiaxjXaAbJVGcoZ7tDfrfIr7P8aC2PxV88GWEIdCrAToNZZpaerx410PzQC8E0PqIJR4/3
RSf4LLw02RqDHRCRpS4ougrn8mxlni2Fnh3mDqZK3zswJilh7Xfx4i3xtKvj+f76IvJeXBfYjAvO
ijLZ+ghsor0llT+mh6zalfHLUvtt9Bzqu059nOv9WHkauVcN5zo8J1pdoDMemaqRptUTVjeHznFE
vhpQsKVR6AQleSmrQeAxIjTWKe0sylL66urts6z+0oYEbMKDQ/IjejmvG8Z7dyHniaubhvF+7RvN
tJpUymAFsEyfcV2upRNkcZ2xC891EqHMG7yXBVpNO/kB1a47S4sdK327/hNoyGKulRe/gDkJytyS
bDmFtcmEziTLGmU0uDWya8q1iA2Iu7ArY5mnCKTI8p4UMLaP9WMkhZtK0w+qDfIy0AJH+dffGIbm
E5ywKgaPmc9IwiXKChmG6fVem7ylRNPi9joE36A/EExsyeKhDiTIyLoyOkLBU1mlC/Ktp3TYJunL
dSj+DoQo3v+aQ7/j6uiRFQgYTjIuX/MBhbPgRt600HRBJeZcZI5+0HbZvehUVbjhmXZhGwYaKCAM
cIlpy1MqDzEwu6feB3ur0+3QACuFTuyizOur29yb/HxTOdHBuMU/nOC7R/XcippUOBQHOP1WP4QJ
AHUKtxwz/BD9LnNf0iO4XnLDVTrPOmF8yp13P1Ovqh3pqXhW95Hgas89flfgrCOh1zdudHzlOds1
o0vUYwepZ8WPi4fKqAWhjpcmuDCV8alyalJ7LOmabyoP1Abbt3Zyh13iQfbjofMjx5yFeoB85wIr
N6bgwPeMLMXlh8bq1qNCMhxfhuG0GDSCUgI6oRcnmYebTAexG+bxFCOEyHboZjLYKZXU6/VPzNQJ
3oXcLbX6JcyXjiJ5apeBvqMwPTbeaJRpTsOMdOONkehApfHmW+hbYTEfNraqtJJnWK0ditNN2zjD
OTl3O+MJDylI0DuqG2/6L8m7TzC1e307i8xkvjJRRrszIkBLJroWDEygdKnXND00/H5Fo4iUkn91
WFnKBI8qKWJLrwA3S69TpDt9vW/MXR6A3Up7so0zCDWcuBbYyL15gQRRtqATZn1jXJEWxejLBqBB
nzoz0vVUzRu8EjL4EK+vJv353z/kHyT6S1axUddrsE1pQApReIpBXjGgUmsKwgAfBBwrkH20MJPC
nF6x1XYQes87d+xwFbaqDUhSNxERyVx/WzX00KCmhSwz2j81UIRf2tIVoLOauqxypcVwwYtpKl7V
qb4myvJ880AGh3GJOWkkta3yyg1njNrS+QiIm1eNK0G2bhQNwH/baQBDXxCd8TJAKsSy20bd0ijZ
BKPQRjtgTk4BKQUxppeyAN0r0YqvOIPAa9kMyTNp+lyQ3eYtKZqQLPQqg1wahG/Mkk5Qq+snqXTD
pWqcZGm6s9616FnWC9RHF2R8r7sjb2nBj4lJXx2j9zg5LvFATTmEWgpra3CNDv2L3R76YCeHNzhD
riN939hY2BUUS0W1lLmmx1pagRqK5tF0jOGU0ZveGW6qBK9p3+yJZHzOlbKfiTCNwbMTDPmQscVE
M1SOmfi5pPYShmpZ4VTOb7M7mguN/XOxmTooijgIoem5/Rhu8GjVReJB385k2L2GZnZJMRi1EYPo
Dffms6y4ynDftQ9KespR45L964sswmLcJxtq0PS0wAqn8VTQ8aME3V9Di0JTdE4Ge4s7vOC78iDX
n5U5j4tWDwcSwoOQiT0PMghxdflOKsENMGROtZimM+iSIL3H2yXYIQjYoMjSQZV16bVWUlvViPkW
1H/c3iCuFDzLcerN4ce/X841DnPCBwjWQ6ICxwpG76bwyiJ07fospRtL+YsvB+5IBQ0qqKD995jh
6lwwpT7tVb3AlDt0zcI430Jfp+68rpF3una0MgHhCverURZ7rCEiODuJGehVrssTHKUnYbyrFxzr
mAbJHBC+zLd2bsteFgc3VSZs4qYeeHH+0SgARSvITIHwBaSSl59OrZWgiee6gsjOHRXskLMdqbd/
8dlWGNT41VomaaEGZATGlJgf3QBGuDh2ewsai7axN6MGLSwinUXeepo2UqRghqYXUya+gKG2tpY+
gryi/CRJrh2+m8u+HZ/yUcGYunfdPt4RtQZjIkrZKwEGKOPKNVEbj4YvLYFEPLg/iPozkyInGI+x
LkjC8j4bBslw0EMRB9+O2XFVFA8koZCSvGwmuTssHS6co7G5btn3JAPcAzd7FMvRuAcxYQZn6esZ
nNSYbVTG3jHUxzB2B1xdUJLTPSX8VEGen/+SLIyoTYI4xltUSisJOghsh28MNJgDBaFhhb1Opgk3
i9gHCzAxX3rjEJoPhRqD5f7purG8KPaP6gFerVQ9mTl7jT4Mk1bCmsqR8tiX8qHPFT/SJ/SviYoS
3MN3hcVyU1lTNGhFinXV0q9opmzsqOnquvHchDFeh+Ve6abaIZV9h+zty3U7eWcv1UFDqhFqfSrb
kFn00dBi1hV1l2xAJH2wcaUqCHiFpNAtKkFgE4ExewPjwfqUyAAb1E873Cpd5mXJaw2OGlX0/qV/
ig1la7uYw7ZZ2jRtTAolvyjZT2Q1r68b9+9jMM9A9UVBwo3xjxATrVZl4++3dv4oR8MHGAW9v4FA
pyzU6QmGeRiIijSqXdZweugWZxBUI5VoyPE7mxXd0ZAR/h+If/59FYyLiuQkS3F5N+/K2K1O0z7d
zuf6TdsYj4bzs/otowpX+q1vbSVwT+6vG8iNW+CdB+mKBW5EtrS6BN0wJh2OVcwHuzplIIUw6b8u
elATVyDMNQEydarVjABR7efa3OeZB1Y2FxsBvDJ3+ed1i7hesQJjThoopcy1XgBMASeEDMkGTXSJ
5K4ZNMJs6G1g7InNsEhFEZtKUyFXFcoGODIDDN+BnjNpBf7Nx8HINoICWvHYb5OPyJ7oPe4glhWN
W4IXjp8OUeHJctsLXt284xlNeFCapMJSsOryRiCRBHO+OsKfTRqMtB6S2NO7X3qVOqR4UoOHf/+J
EOrQHo1hE8tkJ8dszL+pBSa8wQz72rWQ5+4FfXK8lfsDAEHGS3PmerHyzAKAMf40YURtHiLRkSHC
YE7iyNDKtkiAMRsbO7lX9VtctK+vE+8AXJvB7JuK9KTqW0CMwylKoGu0r3pP+9fc9tidaxRmw+gQ
iVZ6FSiN2m7yOt3MoA7Ku0bgzbyDZ/XMY1/upqRg5I0GAaXedJYT2c/pWIEb47Owf19fNu6X+fOW
NemyriJqYvczrtZAqiAWbUDoMze2WSu48H3Ps9JlW6FQe1cotTKnczVi2YZ4uQcdiTPWOLYj2TO0
9HmQOy+ykV8aUNSNQU2xdINTlPEG5djbpp5EP0a0uMyNPiNZW2j0+d4fpDv7cb6nvVOpBgI0xwYp
Y7CbvcJPnq1XUdWXe3FaLwMTOWZNb5U5wWJPlv0yQhwqXspNBj0bs4wOk6Y5CF6UksGLclFNgxe0
VtAWs8sjvHF7TaGP+fhmmj5qyOSO/hRhYt1b5MfrPvV/2EkZBCFvhGFuxs6m7sq5DgAGkYNgn81q
vtH68M3Mw31SgyTKznrdTfXksbTtA6nnanP9B3CMxeMJryec0dCIYR+ktLKolk0HY0sUTLrPsYTC
yODq4xZ8ephmuY7GMxdwKBaBSx5KS2xbbobGMdtIkD6wIulWk3Ev1jvkvMA2CvH6dBi/ZhD0z6R1
CCop17E52/cCmtm+UBjpWqSaKzeXb1CfzuqXIhBAcLYLICywBSLVBfoV+hNWe7cwqiCepBY5mfo+
6T0JzO/2JhiOnfpvE806lAyRL4WSKLKVFqt9McyprMcmlnEwdsp8iMqXRDSuxrVlBUHvQytbMgif
pEEMiCL2k/6mBqkB5JDAz2eL9DTpwjP3+QtjmFVbmtGe0gofBrp6eXyYqx9TeD8kH9c/P91I31Aw
vk47LwxdZl/SWS4NrQJ6I3fMHHlwbLf4qfo9qFVFQpO8tzTlHocOu6lgHo6tAqSxYWR0tAaKIfMh
fJhv4+38Ke3DfQ60XjCIwDsv1mhsy4dZ2hUolknlZqdom5yqU7SJb6wTAY/1stW3zbZ7v76QnIsw
yg/QQsQ8iga6BiZimWnRRIsJ82w9cQY0YXejYBvxduofBIO9ZqVKbE9yDwQinYfpZLX7PBA8wPgf
6T9WfFOutCAeOwYDMOZ7VFBvMUBofDX+vAleox/S5i/eewrVHkWjKRKnmFu83EyQeFGGRa0RZXMy
eUkO6UVcw3NBdOVtpBUKm+k3q14l1YgHRK+9dZqbK8ciee2W7fXvzzsx1ijMBVUL8l6KYtiS2JDI
gwj5dMySjZS82uptsdxfB+O5ggJNTGS6qVIlu5es3mzytEbvaDQ3CnJuRgsupSryzcXSBavHg7Lg
zrSNAS9WlQl4lSovoG9AGCrTXWZs5wTUZgJreB8IzyHwM4JLn6p1XLpBNY2D1hboOYyjr0b1rGIT
t1spEonrfO9BxPGwwmEdIeySTBkzxO4YDNKb0IeINpJqZz3wM186VYXgPcFduT9msWWBKo1zvUlh
FmlTZ6lALjWiyVGwY0UgyuXa2Z09KHFDz6PxsR53WfuQhPt/72zrZWNeLBL4qKw4gR2yDgPKzYy2
cEM0UcILn7jqEfAD0jE4ltBSQnd0gFsfLrbh6LVLd5yJ/Rc7FMVhpK9M6EYgUl8uFYgJh1wJkF2K
ahWPlckt53KrIHOblGjBjj4sNResHO+ygFkrHW30mIhFlf0SscNDD1pEuMXWEyaxh9pRpAcd7F76
DNEKXfAKF4ExnlCrdd9nMn3xFX7Z9+48Hdol2cyy35ub6x5BV4q9NKztYjyilCrLSgNADdMtmTHb
pJROAE7L3GsDTJ83ZwlPzuuQXD9fLSUThpoxHeahw/uvKMpDWthvnaHcqBqofa7j8MI4fARFKBBu
GzKbghwWPMVDCYfF1MmOkr7U5outOaO5l+OdsJecv47/AWOTkWWXz6WpAKwKo92YFado7nd2F+xj
rXAkc/mlGBOYFyUyCqzkRtw/VrIsoRFJRiNJcViVuoWWlucpBDthfANVYAGQLFhPRbncAn2AoDtQ
E0el+hnJGga4Wx1nyXwyK3TAEdVLSHQ3We/ECLzSesaVbZu0itMZ451SPYWThpJq7BBQ3F7/0FyH
onPQaAxEHo4lSyhUKVMrE3tzMsJd2+JeEHe/60XEgMXdlagz/KPWC3diQoDckqhTJZzUBnlqg8dO
vWuK7fIVzq9/YQ4Gu6HGTQeP2OzlaNeDVC+In2miuTPSH7aZuO38cR2Fa83qMsBYU2dtHtUaUIiR
3uO3uGmWPEAp0cuz8tDJorsH/8Re4THes5TLglCG0w1JHMVpyNcS/ShB0Uh6bYOqJ0hA56eAPJvg
jjIykXg1d5OswJkol07SkKUhzj309x0t/TEnwWMaLRsTK3t9WXm+CIVevP0RetBLyJxMYZ72gVoC
qaxPEKNv6lMkkqTnphjAcglPBJW+jVn2y40YVyh7mBPB6Wd99vNTGJkOROrdSLvt4TBT4ijJo5X/
RVEK78o/qNShVs9lPHBn24yAijaCsiOuYYtyJ5yvBIOQIoIkN0GVna7tCqFG+wI+EjaYNinPqYrH
V6yGH/2ko12pKwXhjOP/YG7UMEqCnYabBOP/42wsRtfC/yX5SyamZ8zpXipmz0Kjp5p8/muvuABj
nN+cQtq6DLA8O/QYBB1NZxwF9Unu6q0MYnw8qxYQzQ5IzSxo8lqUZyV7SNvRiUTc9ZyT7sIW5vge
W4m0Ff7vQmXpua/1jdmh38iuvcayb+ZefYZeNtiPRe7H2VgXsIxzGItiD2NOvxeKvAYaSvLybhYV
9ThX1wsQZmdZVh/KVQPbMJC2z60aUwiivjiRHcw26tGwNWUh7Egm9Th0kzO1NgzJBHGIc1hfWEL/
fbWXosLGfWQCzGJuje5kdZupgcaqihtrl7vl13X/5q8beNDR64z7Mfvs63I51+0Wwb2aS09tjzUo
7K4jfJeJw9g2SN3+F4J98WWV1BaTBAh9o+5Gd/Y1d3KKo/R8S+7G9/CkusoT+m9uqm3gpyDV+sh/
gwr6+o/gHWIXP4IJGnrbWEVNk7uYvelHx5ZPkw7+bxek0hVEhnvZRWnWEMHyQ9Uf05noEdmD1Mkl
ULNad1r1Ps/fqwl8mJMTToIgIviQJhNE1ClO25qmXQ2jgjTu1pJET3d++PhjDP0FK8cspaGsWpsi
4KVhgd869Mdkm6dU795L5O1Y7K5/NNHqMYEjRhlzWnIALrW3BN6ynOMxxfSNN6o/riPxt/Yf05jo
MRZ2DnEfILVkO/fI6slOIYuyobQ2wzzYLlyQiR+1VrRdH+OCQWZ0R3tG/NoUPzpZcwbyo0igAukM
IhVPkVMwsYSgzKkRDXap8ksf/BCmKkXrxtyZ5HowDH3C3+/s6Kc0jzuSF69dpW+ufx7evWm9dGzZ
qzOqaFioc1chWLAtCCLsWkxyqATVxxsDBNnKQS9EoILFY+8ZcWNMeW8gEMPRrX3sE7AJ7opjvEf8
0BS3vpOeEEOKf01xTMOlQpVeZR3N3t9z2Lj5BApgLVDSxznZq0hUmNKnmYn6cLgG/gfpWy67kWNM
tPVAmhvMi0Bjr2r/Zl+tEJioW5pm3xN6ljVW6pjDpx5uwlYQ2rnn5QqDjbFW3SaNCt/Qs3fDflzC
W7QmTFkHdQF0kAvAuCFJQT8uZFHwxGNrhLI0mrVRQ3iKKPeqjGqN5U3tqY/vKml73ee5W2uFxIQk
AiGMPtVotGgfiO7pxLcrUUTiO8Afa5iIpIYKpLpGWDNKuDANvqR2PmQv5KpzatktQdCRW06oot3y
Jc3fy8EdRcPaol/ABKgZlNBdRSfd2/LLUD/Bd399Fbln1moVmQC1ZPYS5BO1sHgJxwdb9lvpHPTY
uF7eQtCgEo00CByE5eTTlyLQiggGhckOJW03WNwx/Ay1yB1EpSgRFLO5jLFRll6mvojEkUS/11s8
vw3pQReV1URIzBZT07IbzZYijRIapY+xFLly6xgTlGcEG4y69bdDkpKJ21AFAuUCc+bXy9zVAS0P
EOtVAsN2aHx0+rkVtYNzd9cKht1dSpy1Ic3ULOZPw8a3ORmBoEGF69orCGZzddYg9yCpgOtZj1H3
e9b2111bZAKzdUBNb6hhgJVSisQhaeiRfqsGv/9/IMz+mbXaGsEWBJDB8Ao1d6GbooZv/y8Q9nTP
mybpkCfAuxTnUKL4YJN3zFhEPy5YL/Y4bwY10VqaxpLN50j7EUM2dhK0PvyTSL3ivRazUWTTqrOU
WmKCxmk35o5+90M5J3fWWb6tveSV7Fsv6xzNa0/PYecUtVMfRWRS3M36x+/YsabaQgeyRe98k2S7
+vCCKW+3KU9pfJJtkXYcN7yusOgeWD0JpFiJUrMGVlj9DCABtdTZC0lUrx+J39k2OGjyjW7k79f9
RbjMTJCIgrKQcTzi2rmRT/ImQGVvo/jj79xNoMu5X7blKTg2fvFCNvfhR3t4uY7PvXGsrGaCR9fJ
RrbQN3M4/tCqZ0ldoFtmbDJZRoHJsJwihRzpdUj6J685FhNMymgIRotecrrKqTHPYQf+gB0iiSa3
RJuECSqg6GowwQwcyEdbk5ePr5ImOJJFEExI6ZpFIzjz4Z/2xpweiuxDONqgCPYAewrPqlmVEGZC
quYEjsOt/BA7aJM74xLaLF54o2/Be169KpvgIXk1Xokz7pTb3rW9Z8oJkIuyAAKL2fJDXVjS3If/
fLynrD/b7YMWCw4bPgQmRmiZE28Hxj+6TB1rQnfEvPROlOzS4FkRtXDwF/UPBuMbvaEEk2wBI87m
5ziH/NGkbVIoYlVV+V5oor4U7i5DQwoBazea9VnaoLrRGyVXcekwMcZUG6Vj95uhib26OkQJZEsF
bsnPEKHwraE9G0Nf7JhRbhQt1OxmZHof2hd0aMNF4hMG+3QnP2u3QlII7o5ewTFHRRNg/nQ2YV5M
3rX5YNVgynZzER/Bd6o/+ppcwTBpIdBZFdZYwippZ93PPrmJD2rpZa/Vj8aR98k2OaRn3Q386+GK
644rVOZc0NMMXSYFUDv1hH5GMr1G0v46BPfowdQgeMjwtb6RqI5Nphh5iKJGhvFkspNTv+3BJzR5
bbjVzMlZ/jUTP13JFSAT9ZtekVJVgk2ZNSsnA1diMAPoaMYhELW7bht3+VZQzG5ewOyQTAv6AXs7
vV+KyI1D85hNgjlvrgeuUJj9rGDrtmEPFCPbWhAo1M45udVFgzDfGUGYdWPjvQH1wsmmzY1LCCUz
NyONY0S3deVP5ctQulZ8xFhdHByH9mFOXFXf2H/1lgb1AQRNDUwrsgz1o5ZEkECiBTBUptTppM8/
DFF05PrjCoNZTRWtCpqOGgR9r0eql+cfZvezW3w5+Ko1vxZREnA/3gqOWdVWCiEdHcAkTXvT509Z
eTLsozDxRvfpt2sHKF8hLA5VJ8ybXd7vwPyulwX9du0MFpf6IwoEPsj19BUAs2qjFmlxZQKggXRG
fsjVX6GIXYN3jiA9BNILenShMn9pA4gOpMgKEWjVuQTlTdQdbB39OEuf6IcOY3S3IdHSraK1+e76
LuZ9InSjWugRBMmA/s/GWF2OlamYdLsAD2JmPJjmPboQJ+WYijIovBUEuxA4NyA3gWlKxhFGpYN+
XaTS7aV4QUz2ob54UqFurxvD8QT0OWI4G4UcpL3Y8kKrm4oEEpbMJZh+d0kUECeratHdkHPFuEBh
zo3Brs2pN4ACPbFzVeXoEss2phU/tijVGKjVXDeKs3YGvhCV6UDbo8kaFXVZplmTmblmH/ll036q
3eQaEhGUZrgwKhLtKqWZsNmXpwlubJJPVuYOSfVWgNxllJuzHf1FNg/pfFCvUJot+Bz9GSt/M2Mj
17VIyiD6W+i+VafJAzGityUNEz9W+1MeVLdpYryWaPZ1hsW4CcJcdUi31M4U1PY+bXVdkM3hfU8V
qiD4TaYOPUfmzMz1So6XOsoxeQturShx0uVWp3xjh9x+uv4tObsNXAloQECskglhlSMLDKJDtDzJ
XUzIYIiiDwMXfIOjK89pgJO6laDXeR2RtyUoMRD2NogtEVwu11sOcqlR5TZ3+2ECv15itNuuKltB
TuE7Y66OmUsMSmPrgUkAH/YShixt0JQzSr8VyFzJYWj8yL4pJMg4b8PMQ8Jh25CDUTVOq30Glh9p
71GzD/pzLJIu+E5jxvwSxsFSMPeGydTnbvrS0odU81F7tbu4v/ptigzkPjrp58i3/H5n3Iqk8Hie
BO4iyAlThRXohV+uwjAo4N2gnkQ7+0e7XJyiM2THxHvVDfQxcujyX/++XEgQnVPWH+zcfx4Mq/0U
TWZYF3KeQ492Y/eHQG/w349ZV9xKNNbFK3AZygqLeQ1osTEkhgasOQghY70roAIAuU6y3HZgg1Xv
ZzAcNSL6RoW3Z9aozKIaQZiU7ZSBMSlPs8FpJzO5UeSy/REE1nxjdbF6JweG/isYKWFUCOHnwskM
EuxDIg/345wVKMoqco1WlYnsbXloBoiotei+qNReLtwM3IyfURsa/hiHOKI6TFhN0D9Xq12QxuFz
VGgQZKqlDnMhwaALik886+Ax0Honpo75MSY/rlP5Zt2Cu0oJbZveVaUXhy/2IoDhRXcDrxBcxsAU
AX6mS8+0x6ye5TLOXSOXt80kb6w28udA9a97I9dFoF2FSTgox9AH8SVOqBsDGPhxJo4zSBP8fIz0
39LQUHKyQEmCjR33gR+0dfeQIQSa7lBgjsUJIbYoqlD+087FXAsxno1TE/3UIP5gm0aWORl0tQ9z
V91ImhvsZa90wfjsf8peiKb+/j701YM5O1LmKJYDHeM91fPLd4OT7afj7Bdb6Jf7j8qpfizcv5jr
Xv84tt1ElcsRKsb4cYseQ8jysbf3+JGRth3Nm2IQ9HvzPv5qJVgfG0MELImuBAhEFMUZpYb8ksH7
8tBLcfZ+3QO+nTfoS8QlHDGQoPUNggiXDiCXVQXd8BIOQNRXc27vW9xc/j2EArEFohHQDiERcglB
prGf7HTGvavqDRfEPGD4C0XD17yxsIsvxAS7Kl9MI6dfyLhvIl8+Kr7lDejrcDDWsCluA594v6/b
JfpMTKCbYykt65Q6bPjQaftK3gapYOl4pBYXVjHnNDTmjKqFVI1rPr7F/rIfvPQHxoLuTrJ7Xnbn
wAE1rnaKN6ofbq5bJ1xQJjToi920tQLo/rf5tLwNdx+TI28t8Kqe8+3kpiIpJv5y0rknDNohsDKR
Vakgj6v3OIwz/fdUnJX+GIsuV1wIpFsIho/Ba8RyQvV2mcRjg8ss0edtOhIQh+so14rai3mzdmAu
sqnYOZ2OZaslStanSv+PZ8QlWB61j7D4hLT6SWkRoubsq5FNV9YSV8/T3VJBHiONBcRl38U/cK1a
X5KZr5dmpJMblTpnN1q+mTavxIZKnW5j1rnOEmkb6NojaazMISQ+TnosvZtJ9pDLvQFxIjBLXfcm
3rGpQuAYtLlomcfLiIkBVjGmKr1IJ+qvTvZHNB7Wy84QdVKIYJggEPRJPcoVYNISAlVeFdz0kIOY
RSRV/A8MKWA0IoHfHKQzl+b0Y5bGbZ3mbpia4IGvSiexk1Myz092D32g7KbJercm8WtvSJsiW/a6
8nZ9QXnjFxAi+fMTmCSHLCdRmGv4CWboRU9W5SSRk/2e/dqHoIDzOnrhI0Sm2r29H0YnEZxQ1L5v
ZzVmaCiJnGlhtO/S/iFs80HTcbPstC/LeoGzOVO5beKvXNTGzEm04C7wB4kJgKoytnFF77BNp3t2
+hZFvZNOxImQ/Ir7cV8Fo6Dq8e1EpDuHjkSii83GwBpjmxTOQ6PS+ysyI5OTp9PsNb32F+UbpFYQ
69CvD0bTbxtijrWOkAIriBJu+jyhNkCE4sec5kBDg14fghAkqwk7CYOpEVOrJdzuSAj+0sM0v/TW
plkgwz2BZQw1a88UUdJw/XKNSbfo6oETxkGpSzYwlTRyytSTEWqqn4N6qwabWvEW4y6q3RmRSHqr
FTcD+1pJvC7fG+XeFpLgcs9PUPFQ3li84012o9pFS7O39H5bHkPb0bVfwXQPIWgpcEbl0QhAyunL
hWc0d3p6RA0jAKFKfeh7vxrfs9gvRVoqvAClYRgEigj46uCyvVwdeyqRR8nwfNDJr6V9qwzTnSsL
1ErCqUsuEmZ7NYxDqgbYGS6RTDsIo8YAUutnXrnTtrg+bMC2eBrQErrTN2+jI2/Mu9ixbyWn3fag
VXFK9z3yQSblWs50lP10X9xa3lg6u+5txiVjeFm2gXNfecFN5L9cj2e8o1mHp2o2ZBIpmdHlz+3T
tp10bcT1DW8+eM4Sny0RDRAfAxxnsop3MV48lxhtbJU95rhzt5j1nanXN2Yp7yS5FQRHmqJhgyNi
CE2sIIeKYHIJM6ZZGWY2citjW9ixs4wyuRuKMTk0pM49tekg29or/SGfO2K4cx4Vr9fXkv+qM03Y
iKEjOBnjZThopQZpMjxSd8EPqXemjwl6vc0Gc/6QBBRcNXirCqkGiN6DzVhHYvrSXNDv92aQDnga
jRtb/VFA4BnyPdct4p0CawxmSVN0UdfRQrdN6C0mtBF2SpY7SbkBP44hmvrgdYKgNPHHIubMQeG4
iJIQFsUNXpiAgwypM7y/ldvcCUGbUG5NE5coFxnl0+JC7XneyfvrBvMOIRO0paCCBMUSspyXiwrB
rBI5QvyEZsFm6JXESfpE4CbcD7fCYCN1Lk04xIERWBiOJMgV7pU2+jDzVpT0+oYEBUwFfXcQLIEM
KtKal9ZERNKMIYb65BKY21gOXcXMvbRdNtcX7RsMTSWqNKqiyU/F/y5hcpBnLkaPjSfV+3B4J/9F
2ncty40DS34RI+gAEq8g254+3mpeGLKgN6AFv/4mtbtX3TyMZkg7MTEvM6NqgIVCoSorM9hla2F1
yRHPTcyyrqq0FIrkMFHh4aUFp5FuIDAjOh3zOy6Xa4Tkiys6K9POIpZVJVYNnS+Y60zPzthtOJCN
isan6xu3uKozM7Mj3FaAHzcVjtcYf60L35GS59o7rV+YdihX5xWnP+1TfDyzNjvMJqTaRruHNVQa
mvRjFA4Ps1fkzmH53ribotC5+1OvDmm89vUmB5hbPj9VMwdBz9jRRI5LJn2pizva3A/jrR7fR89/
v53nZmZOkrl9hZE4LDBInkVt8xTSv7avafvR3iFrXomNS9cNyA+siecH1Pjz8U+7G3JTdBidlR8Z
Gt8hN7/Ex+BJQQpoc31dS97o4HGOfgjyCvDXXp4vSRrapAYs6eTGjXep+Uild93EUtZyZuL3zXaW
PZrKklVfTV+ofx/7H2btGxKa1rvrVhaj65+FfCo1RGZitT0W0uiFZ7Y1B9PZdQtLW4U5GPDfUIpv
8xtLdrYOAqlFsyIGUg3rREARkWE0Z617uvThfzdPdRSjUTOdnSM2INDWwKugj44Gwm4EhUKG15FZ
Cujk7SDi6sf9igcsZhbnNmeRnOaJQVE0RogVI7fzUyMk6C9u9GzbK68Wd730APC/vpcLp3a6PzAD
bEHdWJ+XQ7VGxBIDjHhRYESsm/h8s5+xAhhHfrPWCM1+d/RmIQLG8KbHFUJAaDbzcWguiDaSAXom
nu11z5AdgaqcwiDDW3TTHKxtdhy9/ImlHFR11QM7sF2bc+ZTHm/s2lt7Zy8V4c5/Dp1eeGd+RIsA
7FMa1p6f3B318hexSW6DPdduwxvrGD3rT9f3etXg7MYRPSjTixjrjyjHfBJ3ffHY7B2YGt4CLz2U
ux8rFic3vbLjdLouzpY49llgdQks9sCBc40nkACOtw8jqv25Z+6SlZO59CS82NLZsQnbvsc0POyB
9P5kncbOYzzhBc/vbU//WtwJ/g5lnTt8YgzS1winK1nK6hbPzlAeyoLWxe8fUN/W5hY+RrffxfEd
bY3AQe+ct1xb6eMv+DXY2VCrAhM/Q0iaPwmISNvc6cAL0hKgA8HIQd2Oq2TTOXTbkB8umN178gHp
H85EiPfoFgV7nrBfVjzeZqhitvXeHk7MeW70A3WfRJtvNJn6DphO12avPp/36acyFyQtDpLfeezU
I6bKMcNPTetN1D8Z2ReULzodr/Th53Xfm3b6wvUgKEOhhIYMWwdD47wIUzPoydQhTb22KPCWGCGq
lKRjuRI0P90FkxVGps4Wbs5P8QscXyWF1hAAITIbj3VRvw7MHHdaTl//fjmOSU19eotNFY/Lk9RZ
TQD5ETQN9VB8zVDRHU3hXTfxKVPEWiYGZTSuAdgx5pDgvNGsFHU/tKbKL8p6bkbPBSzSEFAmj97I
miLU0s6h6I9yCQbJIfQ5C8ZWXqpkJBKdo0i+EUOc3FC+MbFG5f4p6QAdvz61Wv+PitGcUTCpB21M
HKgYDek21vw8eEhqv2crR3DNyiyyumSwwyHNIciU7In61bCHOPcFG1duyzUzs3Dqlk6uDAO6T1Bg
aQ56HX3Xurx6Byf/TwOAmRXfXrM2c7ksbVyG2A09q+QXVRsWvdD6mK71oj6fU3wg5GtIAQBVwaP4
0rGJU7ssVNB/S0UI2aeSCt9W0Zq3La7lzMr0788uomhgGLFLIbMWKdeHGvHOnOQLtKlLs/3bUzSt
BykGNMCQts9PUZFmEbg5YAmlSZSZPa31guxrA9dg96AaXLnxPp/ZS2uz58hotyEIy+ERg2xurKCr
eVXWES87o9kCpqI47cHDlDG2VrVZ3tA/y5wdX0yaOhab5Malei4zg0ct4/mId4O1EpU+ZcI4wIBn
MTz9LfSYnNm7zna6tskjHK3cDThtHLwhI65MbZPgPgPWyc9c5vXWGsHu0sYCOQEEnv07Ks6cv4ps
kRgSzt8MkLIBO9qzMA4i+xaWCnpIzsoiP+fev1f5x9wsb4AumNnpHcyBdmeTkDsHI3qFvg+sB9K/
RtE2az3k/H/vqedLnJ28rkT3Ik1hUzSgtbAPuUTmC4Z2sdGdR3ftXfZ5XOL3EgHsA7LWoIjIl0dw
GMBm65ICmubRK9HRu9zV2iHJBY+tk2Hi1gEgxPUdXDfXl/kZhTYzPD/7fRVQrYThLshPuvwvdr8W
5WsFiWQtHYGHw/mwtINqQOpByx1DgliQdtdl1q4OMUSCKZKgjH09t7YUuJDrP25a9GWWMnn3n02Z
eXdT1QKcZvBuEAdzM3jK6Uc8rNj4lHNN6zeMCZRGUHKc90mklDSQCjZAzim5YpieqsO+4x1N241q
8zs8P9dae59bRTOjs8DUZc6oDwLT0sopXuOh3zlh65d5z6Oo2JrAjXZou8XVlxId6pj8spLx1jZe
Ux3jwk7n50T5tjWeZJDvrm/4shue7cYscOlUtAMSzsazQM5Ua+9mu++6Xaq+Q1iO5/1GlLdOduza
w3W7ix8amE+ocgEDhbbVpffn4D8PY8zJg7Qr3xOn2ZsuCOzycm15n9qCv/cd8AdEd8gszcXnMcOW
of2JQ91J5QVdClBTt2lQ0yYQLDBs88UOC79zkkc1hiu2l27yiZrv/5mexTC7B5qeTTGspd0xqqqD
RdYug+Vd/GNiFkPy3kzaMsHHY80AliMbIQRiTrbxTyHjbCmzkNHTXDdjhaVUKIH4yR49tF/RHhDa
k9zn+9z1Hsxnl7Oe43mxV0//4ip/FjlzlTJvRJ8CiuxFCYaTWLxJab3pVbaSsy5erGdrnJ1QJ6hb
p54uVjc6kHHrFk8MV09yAte71Pdt8vj/t6r5uWuYBVQytjQ1/Lq/pfREhx/XTaw44LygEsdBz8op
PdaKl8G6X00iF/98PCfRywQ4A7H08gxbtY1kFVSjXprfN/K5Yvvrv38x57CBOkH5FdR481SHZl3h
pDViRKMnpz6BIK8RP5PyhdrlXtL0phvqb9ctTq706fo5szjzgSqjesVMWKQKTXqo5T5U2p4UP4Jm
xdkWD+6ZodnX75kuEgwVgmbWvW9BJWq3GAZdwwkurgbvfRASo9H8CbmT9KMW21aFANTjesvS4QDh
hYKH+oeuKq8Z9ZXvtZQDAwA2wZ7Q/AJH/qU/2G0RBEUmp0Xta/vdhawJ2zZrigKLXgECSKS+UAEy
5jSTGqpJAkrCk9hv6ssGgJ+0wt1de4bYo97EtWL7D07xx+B8FjpsCsBGexisip1r3kmIHRU/dffF
oCt34uL3OjM0ezULza3EUE0rA5sMbXwFLrfkm2l4bFzB/fzWkJg7Ouq+QB+gS4n6ycz/MkcJocIG
KV/OQw/jD0fqDVuqeLSPeMeTA7ntt3fx8ctD4DOv/Xiub1o/vSG7aptzbLmH+vvKkfjcisZVffab
7Fn9t9R7KS1aQ5L3/kPbiKO1b26Kx/QdxHY34138Hh3GzWOic/JQ3QjokiI5X8kMP5crp58wjdlA
JBHaenMdiUSWoOhgbe0p1AWP1m7wQx+CQ53XbDB682BxcxeuICg+12hnNs3LU6PSANwHLmx+E6MH
Vr13/UE96B+V/wV6OL7yDC798GjfYNf3ZMXjPk83z4xbl8Z7ZsWM5R0WfJxwM8UmUF6y07x+2z+Q
HZ6xp/QObGFr+zy51yf3O9vnWWok8LwNygRm0Sf0qw3hYMNOINtRfz9VL/a9yzWf3jq+7pu7aiVI
/R73uWZ7FqUaVfW6srDfmM3YjvzNuR+2354ob7fUN476g37PPGtn+4on78/tFhn6GlHu4mPg3M1m
6VSXN7KnAX4CyL8NuFizeRr5sNW830cv32Yf5c45WpvVEf3FfXdA54QWKoa85tkwMBCqFh323eHg
ywNcCngL3n1YW5B9bSEkeBMrQKPiysu2AVpcK2nkUr5gnVmff/U6xXiiC+uBaXO725hM/YMFG4QH
FlpnkN6eDzmVWhrBnQfMSKexB7SxF692NJa20AaoCgAPyPN8Ytw28rSPIx0masz/+9UeQbr5Bs+5
+Z6/lfynOIgXxcND66Vv7toGLl2w57ZnfmPXhjUaAWyzpAN3iidyP0TpABKP12+8xRIBcHgGLnEw
mn6SIKKdlEkF0WvPavn4nfF6kvj+KtCvIo8pJ9KDgqxXfEGBpOdqtxqVlrKjc/MzR4EoWpTRYdpj
xcn34SO5jcFvCroYTAly10u+WnhoZPc/Vla99FZ0MIoI6RsLqPn5fEjcdHFQ9Ra213hzUu4mP6lz
6pKXxHyLiR8mx85e2ejFO+/c5CzhdCKrDzEPXHsy4sljt8dA3j3YGG/KQ7LvCafQcr4jCS4gEEKj
KxlvMN0dvqJ3c33pC05N8DbGeAxqtHivzjKPQNZZOFRoqg/0tSg8lt2X9g41ReiwgVj/3l3LTBc+
MCrb0zw5QF/QRZvZM03l5tSopAeUYLcbGABudhB3eAhBbeb60haCDgTYpvFxFNoImQOl0qiMOlsH
tTqa7lu3VF/BnrOSTS2u5szE7CPmUYdUGwS5oHSreFOMftPfd2p3fR0LZx+aIlNLbRKLxgTn5U1N
qza2ohJGRgulUJFsWiwHmlrBl+t2lkqvkxoPZqTwZjBQero0JIzMqrW2kVDdPg5ID8H329kgRuNC
A6XLwU1vy/D5us2lb+SCMN4Gb6cDQMJsbcKKyzjpWunVbrbNg/KQOnLFDZbqXFjWHxvm5bJGEtI8
TWAjKYGyARmkJb0iL3ljbWXjj4qL0Q+bbShWxo+XnGPSnoeTA7vCPl1JLC8j5gIrYqm7IPgZDc9F
++v69i26Bnj3IdGCQwVw1OXS9KFQueo6CW6rl4phZNEC12mMG/btup3lpfyxMwvLYR6hHdrADvQm
EuvObu+MNfbHz9Mm+EYusI0oi2PsHZrhl2vRnCgdAn3yvqx4HONgGnQt3uRotYCR22KvxDhiXrvM
T4URHiSzvjCM0fr5KLKn66u1F7cVA6kghWCYkZhvq2FD8d5IBul16SBSXjOnfuuLUDw46VB+V3Y+
mKBLK52MQ5Mu8bs6d+/CJMTYX6sllYeAlu/xhxe7HJIFQNAgLzkNbt07XDIqCh6Bj1kwTAdGWjns
oqKpTmUomldCdSp52pcY2tIFiR6qXtSPoUaTZ5eNzaZRJpqdg3LeIoYJIB8MIO1jFCQGvFjywRyg
h9CY8X3RTnWroFQuN6su2kKupPjVhxpeTq5r6hsBMP2DkVd4PldGax7NtnXXaNd+48xn2TbDkLCN
oQwIyoEh/fJ79lozKlcq6eVUA134K/Z5A+2L7cjGfe0a3FIgzomjb4L80qvmGcxAPDTjd9wafkYA
SwH0NJf/Jabgdt1jAtlAS637W3oJCI5PPTUTNeKJa2HmcylQJHpF8KHNJrrpAVEpiuE4OO/X/Wnh
jr2wMrnbect1dPOW6LDC6rK/A2+LDHnoAvTKdRqNBz2vk6cEclHCAVwGamIP180vHl5oqoA/Awi6
TykdphEKobs4vECHnFIDIGgtPwVC/MNdiE+NabFJXx0zRZerJIPIaBmP0gtb577UOx+z1iFmUVbJ
OhaSNYZRKRQvdOAZ8Fa/NDRWRt852RT0mKIb1qZoUSkKPgUgf56lQOY4isL0zNToOXXrfGO2uXi5
vqcLEWKSlJuuFVxc0K25/A1Vp2KIfU3BCklT1/6SIBmwyWZYIxFdszO7u2SRZ6UFpLJnmOmW0eqk
k+AtTt1jD1nslbf5QhEKi8HF70J/Z0rCL9cUBkOZxpObygI1Q+s5hhQ2hE67HvJKavv3+3dua7Yu
OwjxIFWwpbEjkzsSNre6OKXOGtXZ0v4ZaDIhq0fNEMikyzXFHdTLR8irQJrPBImbifyZaLXxi9EW
0zeU5K/X17WQz0CZDR1GxFFE6znTQD4k0YhhOhz1DMNoVv+U9WvVsoXjfGFiWvJZNOkau2KKIa72
VYFBU2PLDOU3Xf0PoRET85h9ROqCmdbZzonINQo1HWdbfpNZ7g3Bc6z9vL5bn+d3EX/PjczcIBMh
qQFylV7l/G6+6Akfko9cPxjGq5XuiDsAwOH1zV3LdkDpX7e+UE6GcTx8dNAXmRghu9zIEXw/OYBw
yKtpzR17D+VOEE7fJaiIhn7drSmzLd0CBpJrQOQmWMyc8ybrQNah5OTyZX8IYntnDMN/AFbcFKI7
2XYOxhL7QKz+7foqlzxyImrCHCagfwiXl6ssA6EltMYq4wEkO2Zxh3Hbv4/807TZ/5qYZYdpF2cW
nVyF6NFjp2dPcTihXNcGPZccH18LrGOoYNlkLrGIAlYCIYMcsVAyH9JaW7McDyxT/vUNc5b8As8g
ZAOThB7muS93rHJQljXtQnptaFQFTxk+GJdgyvH1LJFk24WEbt2uGp7B6NndlWma+KlZBfiPNPxI
HulRo7ijh7XJ46GpHN4MsvB1IjXlyTAGayS02241VEE36WiWu4n7oOSBrg+noHPGow1k8vswmjHG
x1lQvTcByzZuaIA3FLMJ0amv5fjI7L58qWM2HjsA3nywzQFfhdnz4r0YG/yfVlnGoASkVka4QIHj
uwXlxm5TmEWx13KD+WIIgwe3NytclabTb1N7yD1S2t3OqgYGPS3M5KCtEj6A/jna6kYVQCoqOCSF
Zh4cjYDqfrS2eemo7diXDFA1pu6ZqY8Y/tDsE6nw4uJh2hbZxsoT/dEaaA6WzsG29mqsxzclqZHx
3onLB2tEj5ynQ9gEHOLw6cYlYfcypIOxa6ss+aKJyPBUG1HgjrQA4KfrH3zp3QtMFXIKxDmMq84f
oSaDyk7q4HGoO7ZzioKqvGt72RwgBG2/Ad4WxFzm7eCX2uDegcY1zvkQq27lFC1dVWBZRC0GmQXI
qmaxECSCsZ5r+BVNrPNCdZ7dP1vuRtUr6eDSNX9uZ+be2EBLDRkqMK4UENzdFiwBFZFf9c9d565s
7dqaZpEBmrhp1yRIX/Qs4i0IjELgnbNNVa90kBbtQBYO2rsUj8F5KG8FayyzxpqsJvSL3JfktrRd
7hj7666yFEzPPWX2jVL01cqe4Bsh/ToNifOU5O3uuomla2KaqUFVCTzZoJi6jD49XnG1jSosUH6G
N7Ygfisw6hKCREpLi28FRnmC2D2UdK2Fu+QW4CRBtQyuh/nF6d+fpRWM9VpnTVuYGycz8gpNcBMl
xzjdoz33D25xbmtWNsvaeMicDttYggGdQ/Y122pUf2nSSj4Brm79y8k6S9ZnHi+yStWpgwIaYcE3
iscvF4B/1TJ1eV84T9e/37Ir/nkZzFxegTGlAtnUlNlCVlJwSZNNab4E4domLiRPE62dDRVtVCmA
wZg86eyLFbGJjcuQBOZqO9j3KBp3rAXhSOd1CQRHbxnxWveXizFH1KF9g/y1ON1EqwfQOigkkEWh
VHJpPwBTptY3oKHNzGMffberx1D8uL6ZC0WhcxvWXDNeOSQgVMJGzexH02x5BrXHQf8ek+TEYnNv
RdCBEupL3GrcbI1DCRzu9Z/wORu4/AWzLBGETw1NXfyCokg9Bsruur4DE+oNbQaf9DFXUby5bnHx
w0JMfhLUxEnEfP3lxlaplbSjYRfIFMVIdxrp5Uc7igD1AtU3TyHpysdK10gG+GCJub6AACt6MoSd
7EHe3lnbNrX1Y4za4xp92ef4B7wgwMd4fFN7ahdc/jI6dMVQWMhVSUx22uhuy2htNnLRBEQ+0Y4H
TdqnLltHs0Q5ysknzuNDZbqQz6j96xv8+YhiFeC2m/iR4L7zAoLeqgroQJJ7ZZbtzUpwbTjJyES9
e22WdMkS8AQTK/pExv5pv4o4RQGL5l4U96gYCr9gR1I8CnPFZRbtYG4QdE+AOn4Ctrqpa9fgSMB3
yfQbQ/+uV9W+HjBEGJM15sPFI2mD2GO6oMA5MuewMDWrtEMnmRjX7wLUBsjI9XBvpAm01e+14pW2
Ny05Zt1rSFcYj5eO4rnl2bXR5aaMQok5Y13dOtWtkR9MA4ML1p0Tvhrj/rqTLLQNwIuF5y9yJQsz
x/OxqdgG85DSUd4pmX2yC/NJdS+sKzdCFNsyRipu9bc64Gmu5h5rY60Zs7RWMpUsqINRZCSElyct
ahvSQnUdcHSTvSmCAb3C2rLYBf5e/4Cz3jRijUF4ecUQlKYowutIQWanWxuUFQYCKx4S8jKAMFVT
hj8YTeIlVJwoymkqYUe9tDwS/MhQzl3Z8aWjP813g+4PzPQoO1yu2QpCw+kanJaiPoHqqakPbl97
lat43O9dtnFRBAi2KRjCY28g22SNGHzhIQB6SBuzcsCxYVxuXi2SLAIUVEdg6OODkbW8ARDa1n6F
iA1U26fqYAe3Q/8PFwyGjcGQNI0DfMJDj5EUVThdMCA6iU9JIzPAm5rylmVQZGujOycOvnYJa1a6
U0shA+N6sAf8Jirg83vNknkamZh3sCuL2xjvdai6j4ae65hAu/5hP6eWGAg0UGSBNhXG3udFsaC0
pe5MmWtHvkMwdQe+cb8pas4aeXCgnXfd2tJXBAWHiRGZySgmLC7dqE0DyL+xiSVAyufBtrmLmYpC
TzaGW+36+qFjOkq2wVYY8YrphT29sDzLobUCCsC9Bst18NAHsdfkACViTgwtwpUrbCkKwxQuLxuv
Rbjr7JmgqRFclBniQzNaRzuKOW7+U6gJ3yrlJskw0F2G28J9Gml4M/Z0V6O0dn2fFxfrmAhPYPfC
oZ1FixyPdjPMsdhR+68ht7VW87J5quP8788Het8UiHwG1lXMq88+p5sFNc4k0lyjPUq32yBUe7Qy
vmNYZK9lwyEN1rQ/PxNHI5/V0RNCeXCCs/7O0M5Sa7t0HCjPwGYCRDgo2MjREDuZ7m19k7v7cPQz
551op5xtzfgVAtq86THKcN/+tZDL79/B0EKbGI4cexYRW4sN6Nrhd8ShnyU723pxyK0rAy8Jb1i6
phW6+EVBsv5/rZGp8XK26m5QVRRXiP859Aob/b2qQx/DSrxcC3lLAQGsEdhfVNcmgMaloSA1Vd+2
I+AmOiY4tciLWfuUG+VNaCVPA5OP1z118bBMj2nws2LCCNXDS3u1PugRigaFZwB3JoySl/U2aXVu
l7fgpoPKShA9Bflb5II2Onq5bnzhUjPPbc8u8qQDMZbMTNjOBZiB4pMRNrvrJqYTcNlpRStFh9wp
teGx6DpcLg/y52XoBqD5TzV348ZTv1whC4wO180sYGQBCsHlDAghdfF+n3kjacGjZDcK4U2yYheJ
0OajnYnHzBXM78iQ7sK2uI0dCuOW8GtlxzwUComhIK8QPGsOXbFerv28eHxYkI/gH/i486OalrWd
KQePpSKpQbyLR1CAAepkzH1mpsjtHWklN0QL4nIlBE+rne26TQFFxz5grl6fkyXTKKFtYYCaC2U0
U9716ECaI/WcepK5+ZrV6MmsfYDJV66ZnH3oqM1BbDrApAOBsap8ZVL39CHb2Fry4FiSF2ETcmQ2
E1G4vksZxkEDc6XUttDXhxdMf0NjF2THc6x/ppCkxS0Ok7QAGE8N3ieoU5MfGMy/sfWJDggXnv2V
gVqjJHJnA3gDdbd9lD1Il+4T0vAATAsxjW4Cl+5C0HgO5Zo6xbKrooQPAiaIewCEMz8SbSwUw6nL
OxfZ3LFNPuKAO5YP3Z7X2C4PdvRh1EB10/7FzDAQD5ih1M2Vq2vpYOI4QhdrggCBN+7yV+AAGFEy
IvGJLA1DTLYx7CVBL82q5crTaNkS3pmA0EwovplnGE5dpe1UMohtc+8a4b7u0g1NnZVIs3RDgIUJ
iDoMleBlMosAg25pMZgKILAcmgii+yj5EYFTwl5je1qM2ICMgJtm6pTB3OXO5SoiELYEO0ZRBYG5
CSG3vCU6Bky6VuteO1c570ZrGPssdMpT7dTGyaXSuLFztAsrg4nH66FvYd146qIwSgFtwF+zxA5v
sU6iwQVafsjERqDMZJq8bTT94NZ0Ja1aTF/Ri/jNaAiKkDl5ZqGVpkUmcdJa8i46BcWPVvtlNhvH
/iAAxeeY0FyJZAuDCCjfnZmcln928UdxW2AQcpLA8wxfvqMg8vQNdIB42/L2BjAc/nAMf2oPLaYS
1rrZCzt7YXq2syosJQb7IPob518q3UvNlEt131trONfpz5mFzgs7s9pBkAV6UbewowFIoVWal7DB
04b60BYldHnDlS1deL5fmJsdlN4KoyHqsaNp8zFKsDiVz330pGt+ERS8YNvr7mmQhZsBNQokGpCx
mWhLZvFujLPYyS2kbqisOS24xIZB7uqqdusNIgM9ysaswJ7OHLbF5KF800tpQp+PAYPVAEsDjcfS
wBRQYkFGtkX9TWztUalHUxW641mjZaUPCLLVruxz29kDcjZ8TYyhoB5RwtqEo0C0F65IbuqKNb1v
SoCcoDzYFeFmIJo8pnqhbaLpdFq5CbaJrNWNH6zR671Z94lCZ5Vpkd+Fce549RC4d0SrYgLmchft
QWHrL5VppB9Ez0CXqhnuiMdjrQvdsyMjAG6saOJDm/UWnkMKZXfDCSV+g9vedU5gEY5havHVkFHp
o5gun60K2oi+aqt+08aN/h8IUxDSbD2iBTh6RUi3JKzMo+gBV+NN2TeAnNc9CXd1pmVgwGcTK5iR
2hO5o75nlQm4XpO25shZCUQzmr55hQgMcbtjn4QMHNkidn8UkD5FF9NhvxJRGofMYtEOxSflszQI
6VFnBjgJG9Ay86rAJnMBZEQMUFPbenrS0MBrdTv7WZWqvaUjKzD1lsRBC/WPFnRo0AEmvzIWNF8N
NJ8BlBe1/N7WRv5cQKc84KQC20fjauxXSrC9T07hiDvoleqxJzAZaPHeHk829Iw2nUwgEWkgm8x7
5u66PDAHaBo0h6xp4+PY9/kB9VPzoDeD+7Uayj7iZh5mxRY8+hbYkgYrPxKirOw2J4W7MbUuEj6I
wnMQD3fBrW6Wmtyr3AChd2Lq2i2aQRmq6OhLf5hSBTkPGPCEnlRjVfm9Q1jxWA5xeEOlsmyvKscK
+jVDVSXc6YoakKskFFsADuo7jYzGsy2HaORV1Y1QNLQK03goSZeXm7Y3WnGrNdI6Db1Zbyy8rb51
TFWgOaA5wej0xDG3ciwXTyUKdABvg67TmjPxS9nAe7IStzIocANMkFW3Zv8lie6shOfx3ip+QQpI
WSfqrvHjLF2geCyjdAgw1yTdNourRdegDZUgAWoicqq77o6IHwl0TcHZtzNhTvXdtjD7mwqN2Rqj
oY29Njy5EAIhEgMqO+BdbPQyZiEw1/QxC5Eie61mcNPbkVPb2ziVOniO8pUAuBDdJ8gwFBnJNJwz
r1waWkpqo9FQuWw5pXdlRr2o3qvgJbCilY+6tCzUzEDibIKkA8H28q4sVY+wWYkSulg2qqSVXRwN
fWhTgHorsF4iirT+KIwk52NL+7Wm38J1eZGIzK6xVOtMS6NIRKqh2rsV8TVscDMknlgjPF5YJ+Qp
MDqM0RBcC/M03xoUk67qcy/u8k0AnmXf1Ipnbeg3sQM0SqpthqFYyWIX3soXNqfVn+UhjogpZmJg
M217gH8tJOzP14/kQp4M1AYycjwL0Fyay+8EJYvsWtVo/ZAAzI4pWPYlD9wVXaPFvftjZf40BK9y
2419CybgluFS1d6ihN1FOfU0B5p8wt514q91Oqe6PUbxQfA1cefMP1djqToaASPybBJ7td4i0QgO
aWSsvP4W/A+Uw8B126gEGJ+kYxt0INwyLJGuGc1Gkj3UQZFRvThrFaKlV6Y1IS30aRIF9mbRQ9Gh
tEoRlUCP9/1HBawFavBqzInXdKlW8p4K/AqAqdQIZic7oFwhCfkv6NoOUCIhklMuDOcmrDu2DwUN
N0FQipsw6rWNYadghyprmgR+0vTFw5BS6G6ZsgvXlG2mXznLOs/dbV54KprSoGMCSmgavtP0wQ1+
mcMhqjdj+hBmz7T7ed27F77OhbnpPjo7P3ETmXo0mQuDW3fYs2IzyrdVUYfFU3rm3bNcMyIocVuT
d0sH5bQ+RpUnCa0VR1t6BsHPUFsxGTqoDpt+xdlaWBflRG8lhGcxm96EI7BkOeBy/4VWzo3wP5Dn
mqmf2cZK4r4QIC7MzsJ7UueZKWOYbUm/KbMXS6ld2q4YWdpBfcJLuiAxBPHUzAgkx2vV6Xjddmjs
CSu8Bx3rCsprzcQslBqFxF0pYCLLQJ+hgvARIw4r4XphrxBoJs5C4P6nlt3lJ5KV7nRpDTl6Vy+f
8lr7KoIUY2nlyuN76RCdm5l5dRulkjYuzGCqt0zvCxCFh9FtzIDM3Fjde0Z310/RQjKBZWFJ0E4C
nmx+w2cV2i0ZQRmvUQCTFc19PDqbZrCPZhP4TrYGhV80B+ESzCqizYFhzMtdjEda0dbAyzRAe8oY
0w2pqG+WGC62wtvy70HPBuQS/lib+UXVDYMG7CJUg7X7sa+5af6ok9uGbEO0tPO1ML706SBzAUwe
TrCD9ubl2uwEJOhhP2kU05+2s2HObuh/pfEL6wO/an8M9homaWkzMRcC6Tjwg6DwNzdoDWg0Csxg
RdGwIUVQ8hG4Vt4mMYgdHOW1tP123VuWDgGwOtDVRBMVmf7s82F6tmCFU6JpXQhuDPReCLIz8e7j
1+0srWwaT57YXEDiOh+Pc5VyIpy13MvrTTfeQNmUs2ETSjx71kiflk39b2V7niRh9s0gY4ok05Ef
hQ4wavSqaMjLYK/WGlxLps7yMWcKY2dRvkDPyegZ7hK7abg57I32h7QfSfSdks31/Vu8G0H/Nsmi
YRBqPtPXxm3jGAXuxg4NiVhvfCvaQwWVBW/X7Szmfmd2ZiuKa9aiEY4VWVOu1ybf3VLHQG28TVL2
hQT2sUySlVi/ZnLmgk7ek3gcYTJrUD0L/DB8qhXIhNG+JN/Dbq3BvryTGCcDPRPkMuaS8ErUbgrA
OF4GmAtOAYAHCq6LHkmyVj5fdA7AMKA/NunMzbOnMeiUqWcwVKfvJLvV0q10Yi9n/0Pad/VIjjNB
/iIBspT0KlOmvTfzIsxMz8hREuXNr7/Q3H3bKjaviJ19WOwCDWwUqWQymSYirJF0+IuvtoHi7pgS
eRt7MgA1K1dqrnt60YeUXsR4QIMIzJLVtEW3M56q/6yMC6GM1EhUt1m3UK13eRJdxuN4OL8iAdUI
Xv0bDM4Qi9QtUrNfd2/+VpKHWfOrZPKc+aKDRs+yy0cfwlCUHbrsAMlwn6TPo/tAuruZ5GADfJL8
mnUDv0TCm1/D2Sh6VaF4YeLXNJCrbC5RSfRsdKsOoBph5NKFN9PVHfrCkzLsk50EfPX6X8BtA3ry
GOoAuz53KygEApZOO5e4YvX3HNKuej3eKJgAc7R8P4MRdimbYGq+lS4FY2wkU7P/U335go+UwapF
jd4qfhJ8QD12TJUFgq1gjjKMAYMi1Cv7Z5UMnlkYB8XEpH0RfTdJ82aqEu8gqoWhPxcTk+ghWEcV
udVXRg9+SwerH8bXsSRBpDfB7KwqQ/VL5GKYo7JDNuUwjSmMrfwNKb4wIt1VU0iVykSuY/tTuGOG
Zl5oznXYiNL1WJyEqvsLQY5axzLjF33xLRB3wDqnUFk6Aqi2kYPPXwzwHKvMa6snMvSBUu5rPAHX
0ZNEVmgQPVxWaXM0rIDaHVX51attrjS0NOQDJvRKpGQqTOGgXeXDUO8LLcygapNnt8l8U/xF/+cJ
5npDbDAXEyerr4FZI9tbh3o6GzQgWTGiaSWd3geXjQ/nz5TIN3+u8mvPwdKgyVgD4jz1fhXVuLmh
EZw+Fi6aUBdZhUqUzsQCUXkE6bsJKgcuHUB1jVQ9lAR9K4F23eKr6r1lUo/ZTw75gd5aWoHAzHyr
otu+lNiS2Gb/gea7YkCbbuXODOiunnajDgLiPiig7JnmMh+59tfwbsKBnAl6jnBSv6SL7QYM7Y0O
pKJ6SaIdaEv1+FrH9IVmXNAssBd/GSSLE7qmLSZnOfay0FKrgEkQseb2jqpI6KCDItsp1iWp90sU
EiVIte/nzUfU4w7tyc+1ch80HRylpxpwy2LwG/fYdDcWgSOE0PkVOi9VpQvwmEyqXa97EZGlx4Xf
FI3f6D1a9RL/qHRvzouG0go6BNHHTqvmuR+z+3Qc/TF5oYrs7lnvtS/fdIO0/pINUjcNFNLQQKoi
GrAkCQzwMTCl/IvoFtkS7KiBNlHw6pzCVNowocHmj248xhTsDAOATgyfU5rmt1zrJQ9/0fa56LBc
2TkJGCY5F+fUTaEpYBFA6m8dDDbQyZn4hVLfR6ZM61a0f1sozj4NptPYiAGVKEUT5EaHap6TkYAR
ay8xSRkUt4e2VSbDUACqKi9b/Zvu3hEMAtZXCfuZL4GxfFO1Fy066MNrlT9oIEPPJL9A5FM3a/1T
pt/YCqpapEWNDmFC9VEUF6pztconO/pdkcrqCOu28Wa5heJigqGOzNZFJ7vfLvbvPHnJS0iIkwEj
jjAcdI4OJpUsToT4eWHgfX5qocmSsmJYLwzL/MiUSwhrKyiFJ5NvqNcZlR1w0bf8RIM/PUWLtHrO
MB6MJ2xZXaRVe2At2n/cX+dNRoQCXh+cOFBRWF/EvJWMKHkLLnU/Ka0jOpufe5YE9fAXUyTo8v2E
4aImw0mQyDcBgyjysqvM3QKIdLIO6CuUcFIKvpKFGxZlOzRhgwCHswslBcPyHxO03RHTyZHpBqNa
gBIitu8yNLwEVjMlqLy2jSSeELyIMBoPNgaMPCEzyqc3StaTpCiSyreqVHkw+sL2CzAGSoxwNTLO
7FG5QJ1wlcmFjAJnhEttgKbWwMO4qF9IH6jpFcoHbfTNQSIbAgCe1khGDwWck5j5NwiSYGAzBrv9
akKbM11XA8p19doChokGY4g92g9ev0AQt7d8d7QOEMkJU7Ai5pZyNHqwwNlxaHXpvlswdRyPKBuN
QUTGcCH2k1ppIPCh6OzLdxn6HFjp+rn+79UQULRFYy6sGkEI7ujTn7zkyCdQBQ1+io0wGfRFTkii
sO7fY6NGQ2Fw/gyJ4mWC9C4GykBRYEAa9xQORca41Vc4u7ht4h+jARky/YVY9/Zy0MZw7DEA55/H
FDhahOdgEUbSDmlJngwTfQlQClnQLUetLkjjznMhpoF+COeqNlPJ+gR3JQwAwx3myiaA/NPp8uZp
pOiSwPLKtoVUO+LVzKPZR9Hdn1+T6OSuFGD4B1NLyLae4thDqaD0gzVN3d6CpHeUHGP0NuZ4YULZ
DJ7+v8GtP2dj15XWLKq9buEUP1cgitPcm2y4TaLnciWc/ptHFbh50XAIliZMAfBKsQWrQZKtkgrc
lwHGdhu38zLQXrU6mra91jou1XUl4wUQfTkbnw1nAEfhS3kj1ntrSuiIsZUm6Azql/RXOT+Nqmzi
UWCNSFl/4nDuPS5c9A5rcEqWcxjcC0JAUWN62uJTJu2rXN+9vAPEPQUWWKgv4I3KW2M8NY2ZAsvW
7ibzTpl8HekIzHv33eBZ7s7WgortGicCs8zekdUnRWcdxgloFFfW+gpnpAWxM1LM0x8j7dSfef3N
tnb6cGAu1DYLdEzs6SQ5F6KLZQvJGSo4JaayJfiKZGVQXNxHSJxI7i7hB9ysivNgCTHm0RoAodTJ
Vb0qUMf1bmjSayunr0MySya3RG+27S7ytOQ6ATW+02EX7Xr8aJJbm6oeTeJbZBQvmNE/KrGzc5H2
7cw3sPR75w++6Cl+gs6FCG7ldjNzsdqkPeZ1WGcTmgcflP4jil+c5Kpij5oTNsYTMyWvDtGb8QSZ
Oyipouvl7AC5qbNAaYi3dMmVRbLbhlTPLaO7eXzACONeiYcgzx5n40UbqMSdSzefyyzlBpmrkWHz
8/qDRvdoIgw61y+y26H26XAsF7zWX9tI4m6FvoigFA5XhJIxH7jMc6xOpQnURAvK7tFu76Jxl5US
QxbdIdDv+x+KyUXNaz9hpVhAsUxESD1ild2iHXTrm956zfh03pAEsRjSRioGvTFcC40w7tSk9lyC
0BmuyHUwQpXvCXuZXeWxUUsQ+ZOrzNI9asnI4ySgfDIHugza/+UsGKqgGp6t6DJDyiGxkH2+suPU
I6XEXgRPhLUDDgMTIARDXM2dFoLmqhg9b4g4tXvW6egyOc5SaimBdZyAcAfDKkgRdQZAlumuQx6H
un49I6KVxU2yxXC2nyrgBLPZiuP8SJoRlYXIkzIEC7wpwk8wZCGL8Wcu9jSyKGvwBuYo1fkW9U36
giYWZwlnC9rwTPZxhPu2iXS59bg6GpkrFVAsul2GX/X4aMePVid5U4lszsa5RRcmggj0M50uyIF2
lh45CJUqUFpW+dHVnpPqzZkmz+p+LkbYwGecP1qidSF0d8COSFA4+0PyvQnO5prQOBuBCMprT+ki
XzHBD7FEATgR/xsUn7NAzSEH1dMKpYx+PuUHRX81QAmwVI6sjiFeFZ5Qrrky/fB6gm2sR2yKLYiz
dA39KDGp/sNhmvKGdl722Np6BNH4isaX6NSmV3RZ7Csy60W31zQ3OdYKw/tON5dKuxvKQuuhaJ/U
Q6AaxSCJOAReFL2FOnjK0IiKchPn2JgF/nL00KPxFeVYJIxJe2eBURGay55RJd7YvJ//2qIDA/6X
dQoXUarpcqc/JmAhYy3wkg4zG1VouO8TAkii3jnpX8w1oPkAQwbgsANXEP/KUMym6o11bUvdaK+T
nsyhbrPrJmZLgD6Pm5xW6QGLlzRUip7RNjg7VlYQPG6+vNgSamA0NUN7owUJtxenVOcH9FFqj0s6
6ZpvDLR7H4mRH3SzsH7XVu9+x+TsELZDD87sCTWfo1m21hseLDGUILvCeXCy3ILeRWWOY0DqIUnC
ZiD5q5UoU1AQow0ypdF+x4uBfIemgRtbcnBEsbANihPdwuQNhin5js2IoZdzzNe2pupdN691lwYW
uWc6aG4gPjJdtGaIkuR5UxGY5gnmesQ2jsG0l2YwHbQ2gUsKnTGYY56/r3lVi1JMMKDPDuX884ii
6uMJJBfyT/MYT7a5QjahWu0qc18s+7UGq9kHpnVeyo5ufI08UweBGXbP3JfzP0C85HV0HPS2CB+5
04jLFhxkFJM4qnrNqqDtHpwOdbklRC26hDGcRxPFqFjuP3B8gJGndc4iDV81UxPf0A+VezMPx772
lQIKaZgnicgLUw/ITBbkA7ptMnxBDekEn7tsKtVxMY6L5cbLMcsxH/PKMOKh+nP6nBiHCeLXcSbB
FEQFJ5D6qVGNKeJVfd1hXb9Phl/qAn7w3+e3VXCFnkBwFzUbBrpMKnY1wcxxhf4MVdtZKK+6xaFY
INKGLxueRxQ4VSg/YwQRPc7Qs+Z7T5RRc8fFQOfa4l5gdEYFNZ7b/EijvS39ZiIovP/Rv43JQgiL
cBbqNoUZzfEICQblG7jrrAVdGnloYFgDHJD//h2BIVEwXq/Eq5j058zD7CwQ17YTehsLVDHLK8Sm
YZb9HOrD+e0TeTcw7uItAd+GsIdXcNMGlUBzUUM/em/ZyJ3YJkYkTGpCVamFUII3t6qeeJOrlldE
cTAyVmT9SAPIYBWSFKzIPMHqgrwy0kbo++cc0BAnkVPOGWynLm+quLqipYGWf1uys4KvCEopNIyi
wQK+hp/Aw6S002lLzlBI9SgmrlT9EYVTN/9hjJL4QnQYNCTCIHTzh6OeOwxDWSaVma5DuLUH1gI2
Z57aXjQTKnDTvqiSIy4+yddczYJLGyFXijlccKqArITvCHSUpmG1BvJ/S/2t5nuEtJ7Wpx4t/GHK
d7n7XlUvsfGSlRLmGBERxxaYn6SYWJ+rnQFgU8FgLyZrWiXI3Dsr+q7TwatHjL9duPXeWg4pNKTM
u8Z+S+P3pbppZeP+wotsswe8R5i6uRh6gp+iKGAShPGOGhqJisBSv2c29HKag15cQUoCbCAxWKnQ
z1tOf+Fp8VIG9RZSyaiRcKfXNiLMQhpo6o7AhpRZt0lCPLV6l3xs0RWCvj4QvOHd6mCA7NSf63an
FxFZu9NRjQAvrP49KvbOasjNLpsvmmyAoncvWdrX47P2XIOLCE3CuKP4U1oZkT6AB6D1CZh5qv69
/jPGkh7LPr7Qs/x4fo1fg4JTtPXvmzgIjIYZ6WugDfVR0Z6z5sIak3soD6PfO/MMJ92fx5OtjtvS
sliGLG2AR9tpV9jGHQPltOnQMO2ym6nC0PN5vK9PpZP1OVwix+l0atsoe+ITQrR+emra37X9MckS
n4Jk2CkOZ5CdE6V4lQOnc/VvbZ4lUAQvlUstHq/0ohjQDz0RMOYgo6SCay/s9OG30jFZwUq2Wi4A
aVNn1rR1tY2y052A2brfI76dpKxLws8ILjbYJyoCKEScmg3I2gool+EzJuy6qHdTfq+x3CPNaxJJ
7k+hgW6Q1qz2xkBHxXbLBYlr39VfOhX7uCuhxwU6qT53vHiUha3CHQTTgo6hkDXeWe/QDZypjLRD
VQDfET1OZaohNIi9btGvCR0lgz0yqPXvG6isyZnKDEAxW3t0MA6bofm0HMmxsVzJKfh688M6N6ta
P+cGqs2UstQ7bKIZu/fgs6i9qf+B549kReJTsMHhvElmxmU0JqzFeyI0cAHgZaEnLChhGzV96hz0
Zd8tDnSnJblF2VZyXiW3k6mvGmxlbZhep6OPlTa9l49VMJZQUDnvUv7YwGkMsO4m7gUNfIjrf57u
Zl1UbJ1RhyBcNv2iTPNVPb51pvjYFelbVILqVm/73xmmEXK3vEoc1UsyvKLrCM9p+orWVknAteKd
+T28xvGg2CUDw8K665gIQ1XOMZFkSQjGPnYKCTAcBF71v9hxJK2R98CMiQ4G1NM9UCqKBtayAaZa
gSmvtEOzmoOFNQGuFEnaUBBC45bfgHFmRQelcsD20yIVf2kMlxghN8H9XgSV/Qy2Beq+JiA0kHxk
0aZuMbmPXNRLZysqME3tokxviw4byYIue8wNDw0TZnUdq4c8C1tMzXbXs4MK/UXSPdhp2JDLFCz2
53+P6ARvfg5fkFAUlHMMip/TWvG3MW8/iJ7v2RRJKmqrN+VNCT0IqEWAZw1DtJz701hcGWkFmMzu
9+CpfwfDhCRoF10dWwjO7bmxAdlPfd3YrPVa8xIzFOGi3Gn5S6R+P79pMijOSInbOXan4WA0rQYZ
pftWqXfMBgcWRgEqyc6JP9DnznE22rVJVFAHy4Ij8tUpiBXdm03JK0AMsrIooXEHbIfcgvLJddJW
wanLW/TJZGg1jKNLZpSSTyS6czFC/Q8Mt5YmpehjXlYV4vJ6ap6I0r61eDHSbkdUMNeDqUhi3cKL
Y4vInbYFTMpq1gGxL8GxUR3cX1iccTMz7yJV/AXjasO/Z0pYu1DQbPOHLeaLDiyELtOun7CXatxB
4B5UP/YY0u7G1Z4649/n/k7B1nO3uYAZjUuomGF9KTPCCUM7SaGAwqPxI7YbYqQAh9DUXir3vm4O
av+C7ieq7c4fBvEebxbMne24XCgYBbFg9FW40bfJfMCUd9GBMw03GJj/xsZzzNvWfv+PuNyBB4Nk
Yo8tcJsFCQHqq8N9BWoXfcdAXaKgFsEI5KXNQENkcB5aeFw2K+aOCxqqlaycgcwww6QOFwuZ9oPs
RSN0mWD9BAUG0gFfJjuVEbRmSrwKGS8qkqoozxld/3Z+IYJk6mo/nyD6qf2MbtPZ7gStcs29xShn
p7+67r5RrgrzBuPhfv3q6vu2u3GqnyjBn8cWOoMNNBfqK6hpKYMLaIN2mAVXvSV9UhKDeeAvIe6B
KbYl8QbCqxfzo2i4s1dFIs4ZWKzM1HhZhdnZ0zxcd65np7uIjR5qH17fHRxZilMcYHwi8rfr4OgU
Q1FAHOx9p4ekupvzxYtQGi8xFmPgtdEyT6VOeH5rhfZpoFwFyXcHyQxuoVnj5KU1WRCTVK7a6T6P
rsv4eB5CaJ2fEHzaKO7Luup7QNTIxoAiLkATnuRzSVbBp4MKLRoVuq7CglxLk1dBPF8mya/z6xB/
IjR9YLLYBSs2r0WkxhpF1R0oNE/e8d97rXEOjc3CLFpAsGTsR3JfYjgGga+MjEV4AjbQnPNemqJY
0gFhO9VeGIpgLhJuY9of++jdGL+1tYxwXWj/G7x1wzeXRZ1oVjYO64a6y95YJgxRqyGrdK9wh9u4
Jnu1r72UyggfZMvk/HQxDZOhrrCQAXpRoh8DrROM3s+7yvimDUU46kz2XhSajomeFzQGE1SfOd/S
J2bhdgt2NtXnHap9IK9n16nG9o6z3GTac6rNhwmk4J49p9CF6rrYc5VXNXfRbBHtKzJK7kjhaVmZ
fqDt4IIuijuQ5pTOfWY5aI+rJ4hs9g9TYkgOpDAm/QfiSz/+wPAgXRJAQFZ8tG7weMmQRjZ3xiQJ
SNfP9SWU3wBxGSkF1YbCnWyEGGBMSyOM/oMSleULlKzy8PzhFH/G/20bGnBODVZ3UOtW1884dIeB
3Dvja6fJLoX/jwP4BOFspSTdos4d1mNDUHDQQNSGidmcXqRRB8rEsLPDVaVHa2VD3lJg7viXkYJh
Bg3Ag9qBPCf20KnCzMOQ1T74DGdyMOqb2paE4LItXf++8QFgwc+dTAFoqQc2ehiieG+3w994bnT1
op0A/0AX9RTEKGkxOet3K3PnMKVsb0JGFN0HkghCaPIbGM6x1DqZMagEGFclXs9+rBKhceX4araL
okkCJjT7DRgX82luZ1fNDDAMgXozvWGD6c/x9xaS5OeNXga0utPNFyKx1uCNBKC0vMvGvYZF2Q6q
y/+6aIfIb7MeziVZDBdAnsEQVJRWirh4TNR5V9Tt4/nVCO3NQlsAhmtWqXjOW9SsSop2gVvSwGU8
GjPy2I9oKPkrg/tE4RxFCd3xGKWPBq351gHNSE/gWd9npSt5Jgtvss1iOFfRpzaNe8eFj8W7f0n2
mBgKrfSAbl2vjoNF9nqV7R3nIMBCP5p9Bbi4ukl0n+mDl6UykQHZmrizimRN4pIJW1cgMxk0ugs9
NCisfk8pmgI7NUcypQbvZ2jQpX86bxvC84tKmwla1VWUj1tfU7e0IyAm8AvrEtHxpDWBAdaQxFe1
v0llkg0Ut8qWQka7ZIDSjP7KiGewOD9MBUby1D7+MTT0aMToV2FgOj2/ROEn3OByLspU82nIcpQz
dVhHn4cTiZ/jaZQkMoXfcIPC+SYjB9uPsa7OMYOOPjAz9TWQyINziDVuGMsmboUeagPHeailH3pX
K7AoGocDEsED2xvtN5PIKpYyHM5FaXQcnFrFsvS686Y1aqxTJJ/zx77KZBHj6oe+RDX/rAntG6de
F1oURZQ6wHKT53Q8JmhgyjF12PvLCA6P/HFxf0/qU4VJn/MGIqi/ww9vgDkHOSmEkqUAcNqiCSb7
3UZuvHMm8N3CldW5si/Y4zDMnjs4wYhglQ0R5jlACWtAsWiwH8DwdDcXqqyyc96kIK3F7UeHjjLQ
AK5amc/dcGk5912VXGT0hZBvOQYDzu/C+iW/7j5og0CoCsVgXunE0GbGGgon1GDQApSEEEHzUqP1
Su04ld9ncIa4Mi1uoXHZKjgAQK8G7izOI0x5pOtpA+eKB7pnJ2HbvbfGr5pIomVxhmWDw3kApZ+z
rI2wNLs+svJYpH6r/KTNAU2xs7bX9OPEPpr+uab3symd/BNbNSjwUDhF0oNvlDV7JenGEcbVdKHV
XC59uHbiG9UNqy7cLshsr68bLwY1yfnvuXrur9/zH1y+Z7mMl3oecix60TBjAPaiaJId2K89FOu5
+YTgzs08KB2lGiCcMg0UrILZB4JIVs/WJmkMf+7IvEOT9n9cGXcu7LJkKh1gNpZi49P1L0sjm+MW
3xmfK+OiDIukfauCfcx3q+tVFzytnmxc/+e/kPjEfYJwdy96AR1lBgEtxrcZFLiOLcLMRje8Fh+M
TA9dfrEoElcnMwruxFGMOZe9DsgyilBioxdRVX47vyrhod4YBXfYiBGhKcNBUFs3oP9prsuo2vfk
OkUn1d8AfYYu3DcCi+4YmQbco2mPd1qRxb5eOuEwlV7lmK/nsYSueONBuNvddGq9I6vJGfWBktSL
8pcWFeje2fVxoPYyRkHhHm7g1p+zfX+wVgP1LOBicKGnNybza+e2tILzixIawwaFu9uhSEAoM4Ay
5MvRsvoPrdcl0fr5haDseLoQqmYuK1NApHUTgCfbUwzQQt3Rend+KcLzusr5QfsIaho8P6HjDnqX
FTES9VN1rZjGNSnUF9LIZG/FdZYNDmfcXcLyPjLgF4zxFaUszQizdIc2786KQ7UBT/UBdGMJRJfO
L098g21wOfvTZ6Vt+2W9RNBS1Qz1RbQYHh6Pwdp+V+ZNmLjf2zL5uUo2stoG7VZ7ZduzjJ5R+Dk3
P4OzSyNaSmPs1oiE9hfMZGAQoV6BGR9dkU33rCv6cn1toDjjLFxoUOP1BX364sOC4TQZHnds146v
kIaReEXJsgzOSvM2j0pjfVPGzS5OUh9Y7uyrpsQzCp0IJhtBmAX1GrzFTw+DaU4ks0cYaT3vzfYX
OnVYVQQp6Ca650aV6b8Kb5cNGvetQNCYd/aEb6WO3/TmmQyX0NgcowRdypcl281dLzmDMkDui+Vt
pJigB8XyysyLiV8q11qje011UxjgBwsNWTpI6L8+V8hPCFtJgmZePcGhd0xvRqZhybonycGTLMrl
QpyoRbtPOWFRKlXv3XR0Vx2BwasKfQg0Ot3UY3ardu3PxhgX3zaX5zZajooTIX+Y3qaNlvhNQ7Ow
okYElSbT9ca5KrzMhTqI5JeuUQ9/YFYa+7VxDz39PMMujZROLcCe6lMDZf023quo6Vm0Ygc9U9Fd
k18kQ7c3We4z+GIlG49T58qSQLrwV4A2GzQGYNNHu/+pjccMEif9+k1mv/Zt2zN9+w3/QqOYfWO1
Xhe+qz86X32ArOC+ewbxD71Xrub9+b0Q3QYr3+r/fsRqOJvrs8N8FQQ4sBXo5vamUcM8jk8MW+KU
RShkY37rVmxQolXaOqlhGpm6XCioG1EMg8c1JIX+/Wq2ONyWYvgwY5mNg4ws7gHULmFtt55mypLw
Yu+E0SFbRXUWpFeny6HErNDWhuXY5HkgIIwpgpUuwZ5DbbpXiVS8TPguAjMJJC0wHQbmn1O8eLSn
KDdhKdBUpvbsVf1VgRrwlDxNyfVYgtc9w1Rn5YEM//x+Ct3GBpizjjh1MReGhg1/tus9pB72o4zv
V3ifbBD4KDspLIRS2MrJQQi87BgBB799qKB3c34pwksSdMlg2wTPxJeBQTCguVM1wjTK5MGqwxQN
FyqiUjNMpdPXQmvfQHG7Fk36oJblClXfmxBJJq3qFXEmuUNkKNzOQZYINPlrrk5Jr1w0BkBDj5ay
oUShT0dzM1h4bAM6mRwIVHSU2mjxeTQNxQqwI2UQzsXYanvr0jDLwQVkSG7+P2q8X53zKmCJDlqM
yXOHC8N5eZHbgOxKL7+2HuY78tTe6HfRTg2gdO3NCOqO8W8EdecNRHSoV0m3/4fLRzZ6k5eZ9ueN
tBwdO7TQOJvd6fFlrwVzdn8eS6BmYUIg8hOMuysh/ZEPCIRxV+5dLw7t2Ivh/6FccVdcFHt26S7e
Kzg8nusdVJE6D5INiuS5IToP21/Au+SuM1JiwnyWaddnl2AHUPsnpwmIlNlRlPrYInHeywIDqD7G
QNKzS7jkfu4DQ720MBMeGYeG7GqI89SypK+A7fh0h7lD6DhDrA8Kdrj1qusFYf6jisHf2EPxI3nt
nqOHy87wqJ8G36MwllW3DZkxcedGX/JUHTJ4bNdLdtETucte28AO0xBVuD34pcz7LHACqFodrYc6
gF6yR4779o3BuqHzd0DY5AaOnx0PxnuzU++Vy1T2ThK5dgwZrszx4Ij8omBIoZ2SQ2gLd9h0E6WT
P0uvLZGD2kZZ3HdvSrCPqzMujxJyYzN63Ip9JB1UED73tijcd26olZrLekUVcOjO5Nn0mhW+mXwY
PXopqLJztbBWnxd1P7o7a1bD8ydZtsj1fttENiaqumhcBLxW3Y9K7RO0DxalrMgqfExvV8m/h7pC
MYoc9oT0Q+Ps2vZqGV+IAlUr+tZmz2p1sOpjvTycX5zoct6icu8ihU3o9y6wOLNWLvLFvhzpb0Wj
r+2sfJxHkm0j5/SbQa3K0sH67PnO0p7n4bGLfv8nCP4JlPWQnAOjC55A+eLrqe5HxrID2W1wHkb2
qfhn0OK4idWP66aZ0JW8iBBo9M6x0W8HKxy1j0y7rLRAJcXxPK5kB13On8fJNGhqAtjYemtWAn7t
3tJfz2OIvdo/7yY+DrWcrGWQkUf77ohmUvAbGaPy5jjjZWPpPzLnsXXSw3lEsZf6RORON7QbG2pG
QGzq60hFiFuQRhbjCDGgYIGpZOh2fOm+KqGJqY2rB9H75KZyR6SCXLPqf55fiXDvNNMFGS962jBG
fuooVHQ7jVRfUaDmMiverF5HEG7VFSOooRGCxPl/w+N2roiXOc9G+Pe8fmjM2whTufNV5rwX0f1E
GknsJDS+zeLWv2+8oK2mWa4SgM0DdJnMY5O3XpJLuseF3mgDwrnaPB5GlPcBEo11CDFiSLODJY46
t2hqkZid7GNx7pbEZabnKqAqtN+7aM8Ju+XHPD0a+qUiYwMS7t3nC5wvJtpdOzMaIVCBAKY1jxea
E6R1JVmQOODcoHDmUJp45aNltPWd6+S2OSwH1NuPxTWEtvXMQw2l8tLAOILA+brYqYVHr6HUKfl+
fzS2v0T2m9/AWUnXm6CLyXEEhp+34EuPX9C/+PH2pFu+E9TB4Ft721/8+dUJe9+4WKDstpNSxsl2
mzMi5IGnoo2xD/3slUEx+tbDdNnuh0P2o/6Z3BthzkIU7rXw/GkUh6ObtXMWRUt9Jm0N3KzyHMVD
ruWyO+gf0UdveKiGqzvdq3+gr+OWoXHeDmWqyuJX1QZ/tfjNCY1MM8/dFPjW47VbIASOrsYsxLdX
d7PnPPSX0YN+Ey1e/OP8woWHdoPLXewZaZlFSnzzbPRS5EfM60UJW1nZWoLyp3dxszo7xzzCZGB1
afMjiy5BFJZng7fUkrfp+mPPGPCfq38Do1ttZGTuuolx4dPE/mXgDeFqiacav5dExbNGRY5a1h4s
dEafW/iHf3GDapZLkwwzUHv2oURmQPNDlFBvdp4IcqRpuzv/xQQnBKQOmKwCJcjaAMwFEhGLMsi2
YYLLdmrbj5UF5I3piHmnwZL0AYlCJaSdiaWDhAM5Bl6CqdBGJbUNDKYgzLxO4w8XpRJd7fcqWnOz
/LeNkX8FeWBb74+VOkgCJsG1j0yaqkO0CH2foP0/PRGOlhnGWK9TMXO2SzPrIYeK1l9s5QaCO3R6
NmVqtQ6Q9STf2ZF2UCkNqoTJnIvghX2yFO6QGSW+Eu2Bk9ErI3keExCpkPtWD/L6giRIHKtvCh6d
5xcnOHMANWzsoAnqVpVLYZS1W7hti2ER0qc++AZ3ZdbvbbTnK04iaf6UQXEm2VsEfJcmoBKHQGV2
9rJ5RBbIvcVY7t35VQkOG1aF5l6H6FBP4EsDOWbDhtjCVirQ+M5eunJXDq0X2c9N8cNy4r/aw0+0
deGbo93EGGCkGPjzI+2aOGgKyY5ukoL6++L8qlZb5hzXyao4W8ckiWrTGaua42I/JXDF7LcLjpgp
eR0w9nYeTPy1PhfFWX2VVLVOKyxK6ZBmda9z+0cXjbetzOwF3vhkUZzV62Xa5TqaT/xhTl0QBUW5
F4FFu7PHt1gfb3qQ40PL3FwuKcFEvuTLCcEx9G5Dxxqywfzw+6CDjkcrAG5B3llhwTT9VNojFLa8
qn2k7Lc03fsn1frlG34i8s5ysTB8UvZ4eOXfzZBc6KHphNYDC+dd+VAjqQUPvUdaLTj/MUWBgwt+
xf8tlHCBYzyihOawFfalCmkSKIcoNK/HF/NXsS8P86pg7ze/0XZrSU6i8B6Ca4F7weNM51uxXYIJ
7CgCsKNfu1rnRXUw241seavr+LKrGxTOtSgQQTW0FihZs7faWwu9tlAaGJc2QI8CxsDDeN7XkBaF
F3WHp/N7KzwoG2zuSVgW9pAyBdhxZ17OFCBqfYVi3L5JyeE8lNABbKC4r1hQzBWzGFClMu4VEO7p
IImqC8evCPVg48/n4WTfbv37xq9NLGI9LQGnue9Mu6+Q/RtlJ1C2e5zvtKg7N8m87l6Twp/dF90h
ti+k9NbCpaAHAc0/EIokPA9R2xld4uQqXGd5SZWgYT8T6aNEeH87lm6C/BGqADyRad0NrHB0hCJW
96o5/cU4gkBiXN4Xpb22XB3ynuyt1J7ysno8/52Et90GmHPVaVvi/7nedqmxa93arxY4ki7yRoz3
kAxDhcT692UHlN8+l8o57cJy0pk46/2qMsubdHuHnMQUDfdarfiFqUrenKtdfznen3A8J0hSqgkE
5HEXQasE48/x92FeZH3fMgw+EELXwv9h7ku2I8exZH+lTu6ZTYIT+E5nL0j6pNDgGiIkxYZHU4IE
OAEkQZC/9D7j/dgzRmVVSh5e8s7qTZ9cRUry6yCBizvYNYtQSEfBD28N4Syo3ib73yDkef/cggM/
NZW97w0djAxDmxba9pOM0NUcOogZmlM3+LGiOqxht1PMmLog4fp4fmUnnYlMeGySb5t5UzR7nj1m
3bnHQAqAKazpnvi7ge/bfNflj5/vyeNZwTvjBwd7HPumLgYY98qV8L945IIF9z7fTgZj87e5PMdQ
HdUnbpuj9/lC1ecRULCSQ/LVWbZh1xQwWlvVvcmdDeVFOhKyan0v7roAeF2e2JW1/ncW+87uwWJN
l1MTLMHSXJzPE8ZlgoCBjHBameZb2FUYjPhWA9bf0G++sNP/ofGDsHDoSjeclxAeCoWx5V009WXo
vwABnhbh2QCxlyxlapudGupb1vTToXy35gOvY7GZRQDYwAeQVcfptRygcJHJtRN++3yBR333O0MH
zgYEL6PqcxjKw3w3IQOCltbaw9js52ZOrOew+sBBdmBafzFjogwchOY+d2eoWUlwIp6SPzt+Ov5c
02ENIhcea4WEMU5+d9qVcZOM7TIAx6UVQQ9qbQ9r06H6fwrzcjwQxHAkCKwhTA680kef0FQV68OF
4KFXY8x0Btw6Sz1ubahbxa5qtgR8wUyrnWdzkGnUa2sOb0tg9cvo2+S+tdWw+/yx/4tH8ec3OvCJ
raqseVIaCUB7nYerUV9pEIvK/MxHkzd0N1YH0ut+FZ0SE/0BBfh5A/9p+CBw64Be8muKRzHLR8Xc
TR+QGMR2V8HkgdMd4qkQTXP4dV9NZ5oaDHjaOz+vdq5965b5WeRndzJ4Hulj3ZHEHgi2SX6mQ8FB
Dp5v+sZ560q1YgxsYY1jQxIXIEFQJSajPAXSPRoWvnunB2EhVFmEP/lYSKn3ut8x/iIx7OjZKTPT
ibd13MH++cwOrhSVtTrKloRJEkzP3XaZ2djttdNfgQHWssKYhHefb4/jh/9PgweelSkbOK0Ru6P1
shiHftvZThIYs/rczMldeOhEa69xtV7ORXUF3IikmH+sYjAsj2onwCwDdVA0RUZn3JwwvOyyj7sQ
4qeLRBqFZhUUMw6eaBthHpHYCIDb4rzLig2kxAPseKQvA38WqMUYnuj63FSpgsRYNp5wrkcSUtgH
+xvGWiCbBRb2jw7BCrTbuUtmyCQEs6CeO62F/cUrSJpJmlZg8QubPdhRVFknc3fjo9NV5lf29NcZ
jD5+j4PrhFi9GnKJ75H3c7tGRWCMuUE11qvVVdbwIq5JOK0/f/g/by7YxJTwwvsGDY9DGo5xJoIJ
30U4Fl2W3pbJO3GqZfNzbA4T6BYuhDp4xYcQaD13DjVoGoC4oEVfDSBVH+AZ6rWxk5M0ys67fDrV
Cj22LKBiMQhPKArA3sGWsghY/kcPyzLTZaDquJrWzLx9/uh+Dpdxg7yzcXAuTQD9E8Y8JFR5Qi1s
G36KmfDUKg42ZjHJMjPLy6nyRKOwPF3K8uHzRSxf8vDsvV/EwZ4bUBmILAsmwvrKAvdtCVVcdt53
f7nw+fFZHQQwI96HsxyzxMgL17w2431WXVP3RB3++BuJyDLY7OFyP7BSTcHIphJvZCBj3LO16E+8
8uNP658GDtl3smKCXrKAgXa6VWpThVAzviX6lD7bz1cMnhYmB5cZSSCaDzupLASgLVqeVqZ/SG2D
/xG6I23mvwZ8qO+Zb4lXDEb0d3PGMVfYlSI7kUUckaXAV1hGQlErAHrRPth6Mw8InWbWJ2rdXMpN
tmPffQY9uqTarcpvfgJZ5csv86t7G6bjAwXaiyfq3FgnAtIj1NTL1/Ao6GSW++GQ1d2V7hywtuiR
QqXkzKTF9+BxWLfbLK7OBXDCq+jOOkXNeHQXvbN5EI1RS3u5jPJ+uY4CfUdOjQAePdXvPv8g6FK9
xR2e4fNz91y12yD6GvH081N9ysSyxHdlq6qIRsujMBHQS8vfMSpi7xQ57NGzEFGc3ACsqeQQ3qpp
MQMpARuVxBBN/YT00gC+3dH152s5ZgcM94BvBZj1wqH4uBZbDAa7XICrTAflhs5C35YZzcdkoAN5
NiJvTjHELHv70CeiVOuiUAYVL2QIHy0io4cas7KAeQTXsjP8zgI75g12fQglQc/cf76+Y9vNI7ij
gNkBx8XhrDA6A3J0B/gUiKBtKhog6zmFuz+6IAzEoA0UYuMd8p6Hs83dKsAN7ECApQ5Wk4+hUyeu
3BevP1GI+/HaDx9eAGFJEDC6Pv35dXUtL8uux+7eRdv+gVy4qQFI4GG8FEmG0fkXuhvX82UQf60v
gqtpP109qmTaRtswduM+OUUFd+zpvv86B4dZgs1vzlt8neUlGugy29O3z9/fEUSKj47vnys+OM8F
dHcJqKz6xF37l9lFs7H3fRpuw8vqbHi0Un3WXoDFbKOxyuocxEanGLWPHZD39g+2a086iR4O7HuY
JS7Lc1pcZo2VNieFII4ZWrQ8loFLEMoeTovU3BvtxsNOJSxPBrmr7LgLRVx5u8+f6FHvBQaxBauP
OvIhAZ0JZTVBvRtV5Pw71TqmGUACwfXnRo6dCTTL/2nkYGMEeWjJfjECPXBa7OfxttTfkInEw9Cd
uMWO7cH3pg42SMMyB5q8MEWz8wDjBvVQJZ8v5mjA8G4xB1sgIyZoLQ0Lo/dQFaB+ukKs6LRfu2Dr
8YfmFNP5sYgeDhlU8RRhFhj8PjrI3nQKc0MRsu3mrnYBiMYAu8pfISfvhd+L+sR2OPr43lk7XFwW
lSNqQujPT1tZPlvtiUr+0YcHETs4RzRHwsOmhXAFG5mGu/f1fc/OXftStKi3RI+h98Ax0ja+fP6y
jm7vd6HV8vN3l3Ot7amiS2jFtYe5LgdclHxVuaeyyVNmltP8zowCW1w1tjBT+jsvwqiLi0jxVJ51
7N28v5wPTtEsXWaxivfgub/X7Zkdff38WR1zOe8//2CnzcJpK03w+Q6E7vXvI8isommjq1Otj2Pe
gCD9X6R0IGZ42JOGygIHYzn2AJienTGPfbLV9o6OHRKi7edLOvZe3ps62M5WXgMILPFeWhCt6FmA
eOle0lPi3KesLD9/9/YtHfSM97BC7bPK0Ukk7gPrVKB03IjrQ6wHc2gAP300MoNVIuijZSkAAGL0
0yNQHD3F/HF0C0D6+x9GDjJUxYCsYjmMFBAdnN0iDQiAJQIE4Kd4sY5aCkHBAQHARYXmYDmkRbWb
O4g0Q2+ZVLriZpvZK30K0PyjjH4YIkHDEiRwUFWCZtXBpjZiKkiBfgXYab1E+uE3jiFBz51VHAUd
xOvqZKr8DVqX66CzHj7ffccO7HvbB7uPTtAcGjN0gUk9g/1X7efIOZGFH/OnLrwpXBxq7D+p7LB8
zmvslwWjw+ByhlqnHiQuUz5EgME1frjrVSZSQtV97Y3DiUbpsT2JbBEbBgqVHnKTj3tSQy0znAvc
FiGAk5Q1ydjS84z2JxLkY3vFRYVhkRIC0j5cHsK78zWUFrSGDULqIFsRaAwycAv3LGmjv85ygfz/
T0OHgjcSmsx5u8Turg10f+yorL+tq3a0UeTAXNKJUOX43nxn7iDbQom+maoGkURQmBizX3HJ7S01
uOTLUIIGr076KE9DczW086k46VhYgUIkBD9RiIxQlPz4TN3ayRxTUJQ9UIf1opu2zdfuIM9zQVLP
eYXe+YnVHvP67xO9A4NhNBivrxev72Paye5zhqGTot4SSfZco3sqT5y+HxDXw6MfuBQs2GhHLxnS
xyXyEvjDbtSYhncBZcRJF1OdBsY7K4JsU1YI14YeMPbCXsnyDZiQ1G6GU3jHo+84hNhJuFTJUFc5
8HNl5szS61BU4WI4y/xiVwU05mpYD2QC3xuL9bTneZU6+evnzufY2Xxv+MCVoxkvUeKBYQNm16HY
1paMe3MiXDx2MkNsIidA+Re17YNHbLeREkGAkMEKN3O2sfmGBs/+fOpNLnvj8E0CVeDiC0NY4Sce
MzGMnjdA4yBx2D7AIFYz2Ukhyq12up0W/bbwp9ugfRSgVJxZnTjSOSN1fgIOeXStEW5fQDxt4FcP
vJAF3XgLiNk+GfsyAaSUNyyu1ArQ+89f3LGTCXG8f9g5rHua2u4oEDYLMS+/cQu+kk77fc7sVBMG
7pnXqTgF1zt2iVAcAqgLErijn5ib56rUjmmh8VW4PMXlWG1VgzyQm2zvus2FGXWekMbKEuKQU9of
x/wCUNweqp9QqUET4eMpnTBZwdXUIKP3n/m419XbPCamW5vx33iu1AUBehgCugoqzo+GCsdYTBCk
7gG9b7sd549d8SLax8F+yW4+f4VH2nsAwnseKD+BaEUodrAoPtbDBDeHJwp50UGvJ/S0xrWTXzn+
mjprSnKEcffkVGp6tIT73u5BxGGEcC1bd3B53vrVJNfWtlNr+v3G+kbVquhW6tsJL3P07fkhuAVR
osB/B+4tmEt0Y8iA0LecE+qfe3bsOk82/wrp4c+f6bHjR99ZOvBnpT82tFgsIc6LIxK39tMIZdrs
REB1BMWEV/fOzsE2YSZ0DV3s1KATvHG2oB2J6zP3ukdFPpV7mSX+3f9oZT+ukHfhTTbyP55hgYpI
n12p5r4RNlRpT+3Koy8LKZfj+6CDhDjjxxMwQ91be41B8WoTJM7WuVs3iefG9Mr5zm7nhG/kvkVy
Gc+Pny/w2FWE6uQ/7ZKPdvuFOqehI3Zl98z0TrMLFq0/N3GEFwev7Z2NgxOn7dJthAUbGlKTMfmG
GdrU7OiuS7Pb5s4Z0zpxEzv2U/ZUJl8Amk/+nbT2/Tc4OHslKGRcaDn0yUzIXsz2uq3mJACgY6Z7
LdXux4L/48X8H/bW7P9++3X/9Z/490vTTqpggBx9/Od/XbVv9d/25dPLW/efyx/+8xcPfm/z1lw+
VT//0oe/wYf/YTx96p8+/GNV90U/XQ9varp564ay//H5+JrLb/53f/i3tx+fcje1b7/98tIMdb98
Giua+pc/frR7/e2XJT76j/cf/8fPlu//2y+bp+eff/3tqet/+8XxfvUhtIL0wPeRVoIL9Je/jW/L
T+ivmDYhi1IRssxwkX765W91AwjXb7+QX12AEJa+G+4+90eE2CHGw08s91fI4npwbKDUXiQWcFj+
8bU+vJw/X9bfUErcNwWUTn77ZXn3fwYwyHIXygTbxXwpWjg+Pu3jCeg8XVZRGcZtFjW3finohW6I
/GvZmA1de1yhkeODCXWpFC4e9J0f6dtwyqoJ59lpCzCxgkDB6BlYxDxTq3dP/Y/l/evlIKJeLCF7
wBAUnpF3GDDQIpcVeuUxyQH2IxwZvDKTST83cuA1FiMBqoSQfkbXCznKgn9+txwGKQmpwij2i1Bu
WdSwq25S/XJ3ovN1whQ9iDABREEaC2YvzHOTCDrTB/cYmKXzgfnQywZA1o2HppfZRSSrQqykKWmb
Zj5G+GIGzvpVybQ7fEHrJwNreDG7Oh6yAJPYszY9SduadRK5cC9LDLorgzqDgFL1bTQUtrvKJrfS
mOasCbnEPKm4EqNL1Ka3XfYiHbAir3x/MG1sNWFzD8jXVCVsNLVzackRPyQQMPm9qGeOVN/OK712
G+3/XsyFhblmiPry66mSMOwUlvPqWaZgK+TU6FRY4+j7iWjLiJ5lPAQ2ZCCuGi9tUQdfwUKFz3Zt
yE5jLrFCE0BBMekF2qGQ3NYkc0CBIqIySoQIp0fT2foh7zwgWyOeKWi1lsBKx7SuTR/3oVud6dyH
pHIW2t1bLcYqg3yUmZ415AruzVhVv1dl4V/IRkDJy3Jz6IRAR4GvBQAewJM2Xm4lUVf4D7RqwMs5
14313A0y/Jp5lfia9b5SceFlDo3J4ACdicorHx4oACHERhZV9Q8VHYermTZ40jUV7XcIltY3RDEk
W6Qf+XllOVSgeo/SRdx3Uf+gcCKf664onnFqhqd8iiBExecmAEyyIa3GpCbpnkKnm0uQ/eLN2BYr
ZFwyoBtT6k5ixAfL8RF3ruOjrThNAPmFLn1kbu1eEreLrpViGsAq4iKMIFKLe4OWvwT/trma2zFv
knnoxW09KCIhKFF53xxtLAsN0Uk+F1HU35usHL+BKjujcRFMxYvvig7UCQEp18BcjxdKjBhxA54Q
5NJiZuacRuBhTx04HkzVt8Z+s8cREu2sKXmCkqnvx7ZW7JowAkHswas7K1Y+1WKTgdHoTMJvY0q1
L6zzkpSZnYiihlinifoMuqCVX1/3dgScajkrN0sHNZEwdhpWoww0z9V8beaR7WsUQ7+LMcyfmTIs
vKG45R6GoAgxK93ndQ1+BkrzZLKGsY/lYI8O/j9p5pWWAoBmjdKVig132pdOdi4GDIpweECRuhkA
/BvdF9H09ZjIIC/BgZQZcKdDvyLEdDK3xKU129qLmz6AqElp5uoGDJT5+cKIRhLI13ggP6ddVcec
iuk79OwW2U/p4PAb1wdFVZuVOGUlLJYrJ1Ptq5N3th9byoc8cT1Yo5fm3dB8hY71/BWgLhqlyg7y
18ErwWGYd3n4CLa14Joo1wG+swwzvnwZMYOyN1LX9pD55MuU+Tk4+4SD+fHS2Nj/dosyWNrOLtKf
yKv8x66zihfaBdV+agfepBOCBQngHLNMUnAbLUGwRlQkgTBkruK5Mfphrsamj0ecvxeDDXTjcvLQ
RBneluiH8bJzzPRGdYGdNMhMjOgU100JjfmMrgRr6iGlrV2XsWj4YKUyM943BZf5XWUWHWN/wPxr
Coejql0UZPVTUU3MijvQEmNHsUnxNWs6lAKhMg7pgTxveRVnCHAAiC/d6aKpMLgS29AKvsLfVV9d
i+MXHJubavFpwB0ylmMw2sFWMZFxeRw1mIFPTZGB2rYuMUiN+cCpvCazX5Yr4jXjDcMCxFoLGylI
G+g0UCURqZcxGa47wDmzmNGGm7XrFxBUrycq6EZ3wF8nmhMXVGsQqPriBs746NR+axKnKvCdgJAZ
y6RtewJnVjYCcvGO5W2J3YhVVLQ2mJhKw9Dk9lV1Bp5uG2wIjaMwaFHkQ2ykQXG7dOGfQ1BBa1fu
poEqd6WdECF2NxoM8DuT9PdKVw0Ij2dVACEQdEWMyeWoAOqRllWKqpGrk4aNA8bvhyh/LFtWTGem
9tkbBJ58b8V8rvdeWXGdMl62BE2I3twOgQc8BQQh5LSqOA28raijyMSuaaICgztTnyfC0d1LprMh
T3J7cKvULVs4387qnW1UMxLFxVgXEkrYykP1uGYlWtChTvPCst+GrJEgBQWoqYp1CB0fOuVBjPgH
jWpv7t2tNRO5E15No0Q6QX6uFdBTg5thaG3wyztblNGzJX31HYDFEjLmFgjjUqTM7MKvaHfZu9B3
3kQOa/QKiZ900aDOiyKtVFl8tcLWfh6bwtyAKU9V6CEEltg0XV/sqxqcdok3EfXSitG5Z5iCN3E/
WhkHwktyQN65VgLD1aF8tuHbVuVA3TodSNY812M5Ql/RdlOvUs4e10J42bXKHhPLkDWxwvBlxOdP
UErKNUnGoB/UVtCRXk1jsOxzpnDJSO6Db3wM6+4u66r8Jqp8M61BPB6+Ci8jSL3aMnDSUJEZ124I
/xV7TqvOrALlBGAnQpsBkw8YRKJIDyR47+Rq12PzPUs8jT5B7agpY40pjG1ICpBlVxhmS+uo86+M
UxfNKh86e+ujwuvHOo/kLdNh+FRI2YVJNuvxooWMcobRDdL7Kxe0zjvcvd0GhUlSgx6Fz/fYm85T
E0nPAgeygwuED5PoN66jsZ3suirbmIIJ+RFsMUyk01TAAxTA1IMdI/LMFVo6XnXeTP6MOwUzgx4Y
USP56GPzYaJ9biADQCn9Pbfd9nLARYF9hNPHMCvJiu+kX84H99whSB2bqRB8mW59H6KW+R1kMTkc
u/atrdcyf124VdalFrhhPZB30rYEK4bG7YDx0+ArBhc9pJx1OHhxOXl9iGqdGdp1OKGYDwDphHWN
iCYjSJQzdT4pV4MpyMIAKTwR2pd4pn2PW3ml+znKHeilQ3yzLv1GYOzMK/WXzpFSuDvJfO+ahHKE
lDPp8O5c+KgOgRwrpwQeXj5rweLSmi0nplQ5uKXnEh0MoXMwqI02oeJLrd1FuzyH38LGaUB73Y+F
3nNGCMjdaedaX8wU5QJkq6GFYotkM9oTYaju2gJxJxBTmE2PfdH2+36s6nxFK6q2bU0M5FiqoOvi
yee8jtXg4c17jjDPmOkk4BSixD7jlpQYI8gFhBs8MeTulctx4nCRWOSadATozkbzCUKOJuRk35MA
MVEnwS4R2zOhANbZoV4XfcCDlDPU+i4hlgiaosl0COwG4wTlZSUD86Q4prxjH/dimQrLDfOUc6pf
FfEyRJB5b2jsYXSSgA2o4g4u+eU7DxOjEhtLB3kCZUt9BuxW9zrMGOCO/aCBvqRgloOhJ+XhwmGd
6sZERbZuE6tbejmmhw+2UTLejSXEPkDfEpY0tnK/ldezMV130WsQdKwi8HREa+HbelvqKqd5nFut
FmmpA1S1HCdwn8PR6SCVNivhrbIyIt2MmKnj7hXapWQ9RBaZdxVEIXAw8gA30Fz0KB1FHCzRKzHY
fbUusqxw4HKI9rZZwPqsTTsW1UOCvusMUW7EFMGTkyP8j7MMSQjuZZvVwXPXoixVQoSS4jrQTETe
haSehe+Vle2DA/YNZzXZHbe/ZWNj2qei4JHcAz0rw31LPEi92C3DHYy4LhBvP7Knv1SKuCheIBHf
/N5/WohYCha3vXp76y+e2sPf/F9YjViK0f+6GgEdkaJpi//3f98XMJY/+XtFwgt/BWLTDUFWgtKC
jebsPyoSLvkVg5IOJuQB7IVu2zKE8UdFAmUMCh1cBHkohxPPWyq8f5Qk3F+RcYN7H/zBAF3DIbp/
pSLx987T+5oEgL6oR6CZQhzPg4bdQcWMl5Ox+wCSnEw4TXimK+XvSetLCOblhKkzBUjDENOyboIq
Frab22EKIQPrsVNKgSSfe0Q9yFx5oKyNAoaSdqgHor5AQIxD2zPS+VkOep0CDUyMpqd2CcXWlYP+
Kt31kpfFmRoaTAznOOnehs9h9hj6bbYHL5eoQLcHNEpq+ZMEIw9xqte+rcV3cLw6YdKJTrENL535
tpBETmmhIA6TCCikIfajbYi4CzLR1wA09/uMlbkFP8F8jA75CoEpPsTPQfMztiLlfatA294z/4xP
c1gip7OVv5EIA52vXcHHdie5hQu/nKISbFOiZmynmj5CROcpxtamspk4c20Z2Ve1N1nAqfuhBBo+
q8GtMDOCDmsQqjrisWMpwGvi0aBHccWbfsYE3EjtIki6TE5ji9npAHxHY9+rbtUGsw1O7xr6z3zl
N6oNxjisHc+k0nC/hVMcBJtvQzShujtEvo4/74oG2QR9JnZhzPClNuArH64BVMvLLJHaynl0OSCs
6MYbYoFtUiZVlzdDtYN2qd/Nc1wMXgU2yDkAjdmQaCwKF6roagWPo11QsydIeJgT28hgwrVoqm5Y
IRQRuFgD6bZfWp9X/ZdiKMV3x5LIHmIT5pLuwY3nAE1i8mnA/axqfctKnJeVx8MBMSqU8uqbRkpX
XLgYKxWbsNTjCMVkrqw0qOmcp44cCC4IFWVB7LC58VO3QKFtN/cUOVWCJKYNk2aUUbGdfPD+dPVg
OrBrZ2DE5XVT6FRxn4wrD3loCM0chmRvZtp2z8iU281FA9YPcMQURX0X1RV07wyQKXumNf7ScbHn
4lmEXtpZZdhteoaCLm5446Qdxl5Ag4aPwh0Y8KvCF3W7jQbaO7FwCwNmdj7aAnop47Jvg0wXiwo8
NzvdNRlJimBAcYXSTo6rkeuJbIy/KF14vIDyFQpPfp2OvjLkO+aVpEhpAd7BGJNjg/wSgTCag8+p
IkiVnYy16tqJVHgTOe0IVKK2Oz+Wc5ZlU6yVrZyvluJ2tSF5MSJwwl5v16K0mmHHyiwnOwD/dDnE
vJt9fuFPYQc2yKLIvODBRgxeI6oBJxBZ8R5Q9wctdNhfTWXQl5ue96X3HSGU3eI+Ln3LQiQQWWGR
9EY02dVs9Ohe+Dj8+hJlQ5YlTd37zYvD69kkkuXB3pa6jhI3n7PVoJGgoz5RqUtHSIm6l4PYztEO
Bn5nOZTb0rTair2ms77kUTjrZGxcTCUUYmiB7zGF0yQ+hp5R1/BLZ2Vb+eSnlAljxaEtKpAmzxm9
HejkbyMTqSEenGKcV1Pp59cMyIsNrFYm7qIZBF2Dl+s69mTVgWl38HQOkruh2IWebDygomhQp3wc
mmGD2mL77DM+RasiGw3mR+yIi8TiVnRGB8dlaY09ch1MWXiT8yKHVkOOg4+B2y6HvE4jtB+z0EdU
UflNX8VhQ9lX3ujpqUPbViCaAzPjwtrlmLVECoF6qyhKFNejCtGPNdFnMyMmTRtb2t+D3rKdFNVE
uvNyP0KI6TriLMtsWiATs1Dh0JPv1nE/GTkkGWbJyQrlAQgvlkKPc0yC3D5DRNxi49hu9Xto1eUX
1Svvq66hT7ezoeSWN/cikuNt4C9+ZHIi/QbCrtA/g6DZwvnNs/auyCfvsnVsaVaBXrIZd3SGOTUO
x5iYobgMyGBXILajQUc3GLbmXbwoRV8vmtHZEg6CcVK5qivWuMny+VzA5+1rEQpkLXONA8WI1jWy
8Mh5DKzewE94w3St/JZZK3A/ZVA/YC0ZkJ1ZOMko2IExUcbEthmN5wCVvwYYItv4JgUXHF6Bqrqg
Xdll5eGmo8EY3becoRqb9XBeSMstSB85PUUwhWCYGQ24alSVsZcrCJ1PVhBcI+oqenftBWBNxJ3p
zzQuEZTdK6u0+rNg4uBbD0hPaDJGFDOXUQ2sDbGVBY3NMO/qs7Y0qC/ZxMXtV9ZKliskLlGZ5ACl
v9adPasNUZAeiQX69QN4zQUkfKF/XKogqaw6+wKR4lrGY0UHpIRoB19IICHEBNyrh0zakkHmIghU
7vB1jLzhNpv9MEBlppR7HAGsFX3eCYOZytKQccuw7Mh1mvuZYG9AQy0H5sHpKog8csKi4UswzILU
KNFLX/xe50VId9gb7RxXaPWLuDWlXr7kpIQfR9FS8sMkWfktFN0EPOaAmvsdAnGrvbSL3pPPvLM5
ni5pmgr5EWrutgcOTSVAaj1Q2SD7L2eOxlreM5AAUDANJx1vLTvtONx0Us0OB/p/DLmFcDeDHlyT
986UzHY57QUeHvDzjVUwTNn3Dvq4GhnVSliifMLvTd9C3Uc3E7dm7JHSTHfI98LLsSsperGjlA++
MxKU7ww6xGfzSGgTz2qMfrc6PoNvXQz1ZWSPxW2EXHNPoqylcc2i+R4lU+87vqp+5JaaLwrU2KD6
oIr2ugxydefqdgatpWvEsK48XI8A60SqX7YYCvc1KTS+dd5EQWxoMbpxHnVREXcAVSKUAb7QQOkc
FTfUOCsvX42Vmc8zVJeAlakrtsWN2o/JHGixDgoJHq888PqzGksBaE8IdWP5ZhxQELKb80gQheIB
9ZtvHR3VpWYZ6eJhbvkN5W33OnYd+O5EVnlIzFuHraBMDLqCIJOI/frcAqgKvFfowNZjvUERcgx3
wA2CEr8cW/TsC+NX9dp2y+arbxftmaWYUinpxva1n3N0k4LcqAdEaANBQJmjvEsDg6sYIiCYaUc1
DWTzEK+8Qm5Z50k0a2kwN9+AKdmB2gs6GvkwbnuUZ6oEaZo4n9yWIOBEMfMlkLmwYl2MKkLCFmHQ
HjV6MLsjKa3vZhtl+i8GWgthzKuliFDXTY8mUAAtqE2UU/Du5koHj7YjUEue3Caoz3McUPCuR4rD
2VsD2iBV73jtaraFU6eA2DCadmFfzTFGJPXjQDAawF1H4mOrfILTmwOMedsIYLoYB6nCuLeFbkYy
hLP1qgYKMCD30H7CDBQOTKyKKevTqu5QKwn6iX5d7I+rzoDTsYhLV/Y2ND7qDEUOTC7SCDeGHKDy
zaw8go9zpbNFDdFU/5+982qyE9na9C/iBIlNbjfsvcsblZG5ISS1Cg+JSdyvnwd1zxyV+aqi53Ji
bk50nG4pN5CQa71uHQq1etdzbGMGHqzZJrgnn4tulzaVcakZ/iyOBtVgdvSCldpcOY7XRwnztk7m
OibequkryaydLpaHqjKmTwyIYxDO4lIsGnyxHe7YbrBWm0SFXLu/Gi7JvJvmXkeqbOf6sXHESmQV
waJZgLI8p49ArLOanzaxuH/f9Q7Ip9cU/UXclCPZPsOgbsEjA5Iz/an7HLRlXdrHLJBJf1hWo+OL
nPmN4QY7b1LZfNlOlgL4BKWjAFxAhJmDwJm9uodCttAwayCvk65mjwDSzp9ikkYbCiolmPKFWt3c
mZSRIjIsjEZ82c0NLomHimqhdSq0tVUf6EMyquVRJmWmzuvCEOm+SicAcw+gBW9mo5LvypZrvZs7
uVwT7jz+sOap8KKiFjqPVNVBW/3/FnxYNkGAtclh/uce/O5X/QvFxp8d+O8/8XcLbgjxH9uB3Gdg
HROYkbX/H1WAIfxNMMB4IbyAOJMQUf+3Cff+gz/QcRjmbQb4Eyw693+acLFJBph/FwQeXB7g2L9q
wp8LchDdEq6Gatuj0fcZXPIypLWJ62xeyNb24Gu/eJ1dPtgcIXy6Z53ZoQP4+6OZ/fj4xx36kL3/
e1XKBaQPm2LCs19w3b5Mlqytg9ssFkhCE7f9NHWt/4Fc67ni4Z9FqA1Aq10J+PhC89NaxDkkg7wt
Esf5svhdf18kLQzl+5eySRr+i2H8vQq6U7QIiE83pe9zjYBmDhiQprytNNDpTlqJc+vIbNwnwWSe
AP1+e3+555KEf5YTJlsqsEg7eGnDLXIx+av2b0Uh2nNztu+SSbgXvYYXe3+ht+6e/9+FXo6V8eqA
2njyb6eyExGgn7ejRizC9xd5a/f5tmND3gE0oVJ8fvO8pAfmTL3bKpbBJ/6jMQFeXtezclXGYQmw
loaOl6QfyDpeRAL9cxOJIAh4Izd59otly3zNlrSUt31lk1fnbLRQOzhOFFMDHNYmYPQ1jf4e8YH/
2YX5PLh2lfzI4EXinR3rmSZzdc5z6vqzKS1FTJ28DTn/v7g3W+A+ynGBfuflxuo63Qa5f9votj/Y
RbE6ocQ5ElZ0UU+WvQY3ynbMk/cXfeOpb8pitpbJvCn35Z1ZVmjjZrZuUWaAplhdGmXSnD5w4L25
iM3L7yF2QeD0QgTYGd0IEGPeBtVYhKgpzN06yo9iZpiH9+rNJNuFJfj0IqHCsft8c6k0ybsOU/+8
jr6771x3+hLksmzOOqiJhgsLCgLjBRAQumaOxb2oV/gXp7WFPllMs30ioyBOorWqR+hS36GcnoDR
/GOHjhFitEsxeLYMzogAvI08zNbA+1RMC3lSmCjjmzWvB2PXQirQzsDXPvhepR46pwJJG+e2e0rH
ftA7N5EmTnNSOWB4CHqHdTCU/XkeO1r/maGn94MyefiVI07Jv7aHfWJqQemWZUQl46Ffmard1gJJ
qp4vEmOyb9UsYysCdiq+uyKH40FpkouwQa1/lK1tP8QTtCgNY2B/6gAp50NfK7qlTnTVbW7wCh6B
kQCWlqmjsOwnd/rmCQKnESjUJhrGlhIibHslK5TwGf9JO8TDLyetSUMsxGD8TLQ1P3V57pzKevDz
yEX9M4ayM9I77mNwas11FZyKtQqckFcsOfdaWq7TZkmHe9MuLDj8eohPa9OfCEDsrbohjYJRfPu4
wCFzrBsBf5V4ffEkE7siwMsQVrLP8Pg2F9a0DTXP+IQtOwZxJ78pGeNXN49LEXV8E04Cr8j9s1g7
kzzMxDB+q+PNAFMF89pEDI2xvV0nU8b8uUMd3NmZ294kVdJeNRUr4KPwy/s698gOaqQhHzhUkiN/
u5nCSXrTV2lM+kLKUjIiwy7wXMH0n7dmkHwHL6rQ9eQ4po5eNxdfSJivSfEu3BEM1pn1BX6YEVhi
ZE57mKLLwdEAvKuiyg+mIkqDSUV5agIeYhIC5/JRqIkIbBkVhBjVtLOZiYhoZ53Uj6qPSTDoF7e5
ErRceYjUB4kDFD6CgzX3ax7vWiQ/3RHYcefUyi8IduiWn+bU6mBX9X62pye0PvtKe1W0UqfnZK7K
GPdDO9lt1DUivmoKbZUUvZDNuwqF9BShbZjuhqwYLlq7sZ+2lAd6X/q9cysppqsmpxdAv2ItDuVo
RatbLilcYqUFjVS9IlY7wnESHhBMMM6H3F3LAiXK5BBNNXSEpo7V0szhOmjzUyuqmlfM7OggxThZ
gOJBM+rdkqDoIswq9Z8mWZt614KmHAyitIqwb2n+OFcyKaOyNfN8H9t6/pnNwnmwirL/Ng1tdudP
flWgzvAWL7QMbX+f2qV8cPzKvS3sNfsRzJUco8wJ+i7Kg6Y4bWZ2M0nKKRNDZ169Y0bC1qmm3Z9D
rlX9yKyJB7RKt/phmnHylV/Qf66BMb3Qq1foD4sJnpEUTfAtYJaou1vGDpmcCoaqg8jTy9e4pk3d
E/0LmzskQVFEvmGal2Vhdt+YJjWJsJ6r/Be6f/SJsajHe2HlzU8PzdZXWUvSlpvJSr6pXjiPs+2A
lhZBXl/nNUA0uDji5dBtmiILoetcO+x54jfScC1jZ9R+9jU20vQSMjZFyGzErrfzpzX1DnEDCHGY
KszBEZItVUcGSOJD44zjvVlue3A29ePc5waigh4F/05kG+AwzC0mmmR1pkcxe/FtyzyR4thmaCh2
q9BFdqxIyyDZEu/HpcnUNzo1Q7oLLeDoMCkhrhMZjm0iUO65mXiaOg2rkvJZnqOlg9OMrG7KBqgk
a7oZVFLeTs1CeFPmGuLCo1RXO3dE5LHXLhTObjaCZBv9imCQ2zSWtwX7XgJ5qLLed4Pj3vQT3Dyh
x8n6IBKnds7GfCpOR/AreTnzJVffKt01axo6FlKhQ1Abgi9Q2yB78UOvcavsQqLC63cWn+OaKc6T
W+l1p/1usu/cqpMdQwp76wqgE43egjKxioxRBtaZEcCrXBL8kxtRPdS8ua6yVBD6/HO8394KBogF
EjrJD9Z2O+ySjs+mNS2RnNas3I+Gb50LO/Of6kYHDlKvfD2uNobx0GFqC9iN06pwGuOxPHGJaT03
mCQz71B0el/RJi4XDmojRFPAOHWobc/4ayyM/rEc48A99POyAnTlZvZNV1Vxg3Rr/AWoJn5Rfzvr
bq4zHr3q0nQ61XGS5pHR9OUMFCidW2Wlab23G8sxxaPMevO+XeDmIrX0SXbSyjkZ9sxJK8xQIa9P
Yc071DSpqpYyGubSTQ6QffZfLiK9JUITVswnHlHFeYhQoLDCFffrfIKsqDD2JNX7V2WPDvBkkGUO
XW23zRiaQWtk+1EVpR2OldN+znOmKkfWEFSfgazBIkc/18M5wumFJRjSCSjmbDvL8VoXbVGlvM3Q
m8ZehPjN2tl17X2fu6mo97E1+QpFQ8/QqQAJVbbrvCEuQ1hFtLOzUy0c8UMv8Ot7hTL2Zu6kkC9a
MyKjN2dvBtIo45/27DgoiEqz3iGl5t1BGtIOB0oPArwWK8aFTTXT2aEfoA4PndxN451f2YwbcLOp
IgR9XL0qDHQzil1GW4E4L0umNpwydv3eL2JtRTSoBcRrVSZtmBspxzwanb69NIEOhgNuVDke477h
pPJKueQnWVx7xoXJrOT0bOYoCPaNW0AsVX1jf/apzE69tAexGAyv+2JSKhDSZYKJh27hyzRCadMz
MNmIu+C+YtBfra5hEMCSKmjg27US/jernUaw76BdqE9WkpClKGLiJpH4MovXnSBKdmiKuDLwHiKg
e7EY15ZXArgiWMlbHopH4WBPY8XtjEfHPCR6QKjBaaTzsNVoy3adz6QS0MyJIYs+IoYpQk8qnmZt
a31ixT1yqhnZNsnjsTHfZIuNjI+WPSUpFZmDcTKJvLrzDFvLk25BGxO2mfT5Q33QWONZR1he+hAv
cRHsHHcNqmOHogwvNodIfSiJANxkJylaTsWYsDnsu0xmP0e5NGDN6RRbiuFrQW8e2zFpUYwGLXT/
zloHNRcHzRTy4nrJi4tmLuozlLVg5vPqdBp9KYRNOCWWXbMdEvWr50YTC+Wmncsc3tptwsyYFcMt
HViq0NaLuNAQiOPOo1JhjhERsIJoSJVUoIstjdgwgNvlgvN1V8Vr+VCswZYvPxP2DTEhnPQ4G9TZ
s0yN+9kVXndeeSPhnCoPijFayyz/orPRL/8vXCj/b0o/PPqi/xl2ioCdqu9d8euZeWX7M/+4Udz/
YLIKPKR4eKxJ2qR//N9uFIQglk3zi4YO15ykcfpH++H6//GZaoN3Be46AGSiZ/oHdnJxt5DZvilG
6AwdQY7uv3CjPIcxMHiSzg1+Zdkcdfg3fvdufzgrGkDLOc+wWU5Nh8gb2jyKB9XugYU+yqPc3HL/
BWh+LyWF67CKSfbCKxioyPx4JYKcIsw20h3LWYdsAZyffUJGUzNRR/Sb5UOuOnlUDFX+e38+M0n9
aVSxn3e7f6/vY/7GwiMDyV1/3obqKcUTg2oszJwiSW+YZs+IMogUecjtEaLMyCpU4nzjGNWQCK/1
wzRNxJ1vj/5PCIH4BmNR50dduaBzzQu3DaiOOr89xIVRiYO15lV99EU+PbVTS6dVe2mbhq3klsL5
ESWZjw35iGnX1k8kYq3lrrJyYmj4/Kf37B+ZhJ3Txj8Sfxk/j6NrPZi9UV8G48IcFEDl9OGPbfoG
9kes4RtPhNkMnu0QQWrb3rY5/nj4izLjDiISG3MW0DNpch2+16PrZwy5dRmHauSe8xlhrPhe9p5l
R5vwctqpRjHB2Vvt9i+YHcva5WnsHoy0TLyozxIU+hiI/V3ATAKOmDqXPlIapMn47LX9U8yWK474
a4b7GDl1GqWASz9cAljLAzVWN5/IQTVfZpS4fBm9ePnkthUfTNrAGRWJZ1CSBLIbfqJDne/7gozz
vcFVTFdiYfziOJPKddY7KnWv01jnBTy9X/WnZutiSDCQlkNIBsrT0Qz5ihRvCjwGQncQt1FaZTM8
LH7r72ZpVhQX3iKa017jlL7EROIbUd/b8htYqSxOGj+dGPU2dmI9ZGhJ/IiTN/Oh9/UAGe4kyY1d
5zNjQluZfvc7nE0nVmOhPZp8GMDQ6/zeIhke1nxfDLiOdqp3+yEy18xpw7TLTDRJbiad3cp8Wg8B
x0g5Qk0TaGYAj7PZRsM6FfbFaMSBf97HlAghIo3yU+YFBBn4s1GLyNIUO5Ejy84/wfYcWD+5YM/F
bgC7i1iagaa3qP396TJOjCA+rEhnM6ZZjaI8lOwKjmiztsrT2LYZPRWPRW/tB2UFNCsih0Rtqtwa
IpfRlITz5qLj1K9p3W0omiCc3L7ektnHPv6hVyfNDkg6/STkIS2ocWCg22iFeybYoghsOL0avw7u
g7xTlF7ldDCKeM4O5gIuE72/+d/6GKH8lQB66HeJ4H2+9fucgcKjibU3afzg6KUCSQ/egutCWGR+
YkKZ9+toNIeRsScI3/RHw2Sfo9W/P0ZMJ3dwGwYA/69MZoPANlTKcgyRFZBN1zXOudXr7MxyKnFs
RJB/APW9CFv+e0GgOZ9cXouTw30h8YP2FI0Sjg6nemp2g+MRMTrXSPS6Rn7X7UxMv7U60UD9HqG0
M0/LVtk/mqlolsO8wNlWeVweVtCxc3waif8ByPobBHx+OpA4ILFmmn6AqPEVzO0FSmCUI9bSWOqb
Jljco7ZzZ49maiTmBTVPiAAjPalHEJgd0Ci1Ej3NAbZyOKK/+3cA7Ha/OKuxPkFTc26Dwj7fIKST
1KawtRn2dCIW+MNEU+ov+Yc+/dcfYZf6wOE8QtIp6XafLyRU4U40N2aY0uzepCUTSvd8znC7VE7v
/zJmcD2cT64HMtClxEcy5YGj2vFSlP9CT/kSFdS7X1p3tcUBpro1QSNI16uMPq4i3VREAr3/8rze
vJSNSBN9JK2EJwQvTlIs864/xttPZrDMD2E3/TGeYxTNfp3eZavhHN9fb+P5/igdYHUc+DXmqVnu
FrjBC/v8Hhl+0ejEsMxwNErnsY0dJBBZ54E1yWS1I6+d6vRYiTK5psYtHqepAzic2v6jaRvPSwjq
FioX0xaC8BGyJ3+Xcn8emOmKFlSJvA0doMXbUkoL51yx3H9wuW8tgySYFCeJ7ZWt+PxyxTQpJx+z
bZwOsy+J6wb7rJhy/wlB5fJTOyo+DH23PlSqHC/iBAdpOJt1jtsmR0pwwNPYQPLP7fdErx/SIc+/
nNs9wH9L2Uj0LNHiKJSf/zglc6tnonIbdvg5T1tXGvu5FCDBxfiQ6CLfk5osSHAv0nNzGfu79+/N
W6sLwsyJbCWW9hVRlXUWugcNGuevA7KToWwAiYrMWHdLimlonRvjshitiRQdZep956/TB8Tf8/f1
7+u3LNhe+DKP2PztF/5RNEkfLFPk7IGxRrYYDiomHmrI2/mmUcgzYuTMJ9bSj/v3L/zFB3Jb1934
aYssdz4Wr+ISQUg8q1MTIEZuNxmAhmk+gBBQGo12UlxSq/l7o2/EtVt5OUHRTOmbDxmADRMjockU
alNUXdH7v+r5l+D3j/I34TitCGPsoJCf3wz2CCIe29DhGgME+E4ynGpz1o9Oydi8Me3k5/fXe04l
/V5PUh8CWmw1PGDE8/XsebVWo+AUE7Ud4Bsx3D2OyRIvphzuKuXLvWjSBSQ08D64/6/fST5Brk2X
tK1M+NjzlVeB2kQWtmaiEaVi4sbFPvbn8oMv64tj+u8LpEXiI7cJ8gl8fb7MRBJB6bbIrPHfVSfo
SuJLu0PP1mpR3+vS7469Nn7oXvgHBCiokTI/eUC0bl46SC/P+goAPMf98t0dXfnBu8fQPlb/7yH9
+9cJQRYCUgGBLOJlghX6VqtfAq8NezXdJK0tb8EuerWrTfTClN+MryrVsKEiIwXclaurPdxe5G5D
XtJiLsjAyIvzpvPdDpkbhDDpmB3Hm73GHsNuysH7WVnNkIF4O0bD+Lzc9qO0EOkXD/lqvi97ymdm
w5VHNv564yTBZ0xGyQXiDREj35Mpoioz8zlG3RJYkMLtyU2D9AsG+C7f1bg41r3pqj5B8G52zOac
1fLTSOM2xWUlrdNJu9UM0TiMcxQXsBhd7bl80uSivjrtZF4bSsgKEZ6HhnSoWfy8GOVahU4gRj8y
hzi7towJ3WavhHVqNgzZOKVmRlmEIxy6ERO6ezcxJD4O9dRibOrQ8CYYURekzMhDxprCHTb8WGdi
6M+WZR4OFV7SMqJ8lk8rFCU47jQED57QwbTDbMBLnfQFM3vcoe1+gUH6VWi7lbsitDKyszpncKaT
GPWKfUkPQEJ286WMsx5Q2G7XcJPiuZHbd/mvVNACnG4JTXJn9wsy2KWbpx+UbRl+Yiqie9NJqvng
rUHZgeXaE/llZlwkzGCzYtiuRizXtS7FLy3n+YcUaXpFczza91xM8EjIXUELkPXOpTZwJ8JbIUFH
Wt402LRmy64o/vC7biorFHEWnpRi7/kNjCrjEtxyN6mVX8bJ0MqrUtnZl6r0giWyBBB1ODD0V5GZ
ozscwlYaHFfPr7OwUSpAaFwvKzNSXSaUd6WPVWvRhAdO9HF/oSReH52Y7+lunNz4dG57hPjGtAyC
lASon7B1DbA2C/Xuo2wW/T1HHOqEdm6aXy3q0r9oI5Y20qJan7zCT76kRTrUUWHOYj6Fg0bOmBq1
fY9qo/3aYLu4bVBE3BrlZJaRCYx5VjUAg7ui5p6HVjAFW1j4Ol8N49ow40rZC9GNsfZ/km2JYi6o
fJRsVuPYZy66yPhIz0L33jW27va4dpLxHFMD7aGBmNo69mRdJYeRTqiPqrTwYOaGAgXv4mIPLQao
yNNcpszSKyE6uAyND+UMELwrGBNXaPZm3GKeXOOUtlR4Tfvdq4qB1F4/VhNAcIYQdlYNs3FGNbdP
GKHT7xIZXRe686plyEwyOe4rUzeKtEYgKO6k7hDb9gmyjaXDnRy2RWGc4nnAclykJez2wDn/Izac
FTplbT11xpWrmZGsbiKORYpVEf8w81WiTjEiOcIRGwtCXW169x3nQd4fHdVj6qTyVgQWDJ6DByRm
dMwRYgMNKZxJYpMO1ARs7KGxvtCwT3kos9i+Ktis867DEFWdWMjVh6gbcsTg8WrC5UPX2/eoNCGG
fLx3Vw3PCPu3j+dhN/JyK55gBuNqoFyEF8fNiQnYkfyFVWJ9STJZZDvICtXSS+XeI5piC6fSoIGK
yjrOvziIYpeNX9PGaeEG/jfVDEa8MZvi5+xtEsix7ZtQG4vvHQ1YA575EtfnkBFptQd+8T81XpeV
oSFrXqVysIOvlmHLpyEI4i+kNaz3TVUinfGplXjt7KC/X5bV4nevStZ7Af3mQlYknDC9L42vwk0o
twab2I/dpsu5SUS2VgeOQZcB9Kg9LocEJcHeW7k1e1eVzJlSYwuIoEbnU+CWs4u/WfYrnExLLgOG
oulOLRwvO0iQftk7S67NHZMtOzbIOlYXWSZcxY4dUrXjus1z7EfrDeR4eWeaU73sFKwsdqShc4Fx
yjRpToKc2KJQI5af99KFDLCHmqC6fvbElYLong+gQMmJWLedX/d58pcrnKQM52I2zzJ2RICevGO4
vFgc2iqYXqB3Px5h9uXgUWj1pUMXWvTrLV7Z+pe52vln/gbnCThfT1E+t/VXWaEB35VrgTc9izM4
osTOVIqx1mkiM0UbsMPrQZQyUq7sk8gCbz33EOZF2oYduJaWGnDEtDZQodmhYJnxgj3m9Tzie7bk
/Hks4TnOFgjO9sTpsWHv3bHbxBwDjX/Uq6UsT+C+PfAYx8H6TB+xPvHlFFeks9DBt0i5EyLo0iSL
1tweup1Wpneqp9mnoOraGLez2ZSrPkx9U6gEQYwqrGsSF/V0gTqsvynTuPeiVTTeiNq+ZLwghCd+
YVWr6lu9rj45LmVJxGi4QEfk0YgRdzluYnP7UqAzFEw1I8E8SjLHN/a2tY4zU3xcjO1yVHF8aEyN
qd1RIuW7QcrGGW+OZ0dV4I23RePqgygy77G1FuPT2oh1OF3Lqri05p6TMLVSE4wVskgfjbXYl1Nj
XEw6VtmJExdtDqPzKYvxjyNBSCCq2v6yCur+V1WW6rNoJ8IX6LWoac6gWprso8LudeOCZFjaJiFT
6C1pUJ8XdmXD65l1JcS+VWCBqwe0weG0dGozKXXFz8zNNQKHPF+vIXxFtUPsSWGg0gWOEPM188GW
pUZ/rtMJymz1U/2tU6VCZI1Ns47cwCQktjfxlexAakr9QaX/Rv9BA779dFBeE6ngiwK4nUlbKSFC
w6A1ewJT7PyoFoQBkQa4+cv02zsnczHxpaLo8EVK86diaMd9ZhNmgnuotuePbqn5uiYHhUC1S6SK
Y23V6fN7OqS0ChhbqMn7pHKO65LHDyqb2p+6b7zhhGm8wK+BygIMNJaRPTLrJMngvwtmrIkpyx8r
02b2/CTFeBvUDZXVlJiAprzNJLMCzGTyurdF+os8MSQAQTmMZDilslto86xxgdyrF2pew0j/mrC8
j/sYArEOLW3xUiS2Kn+06BfF2VrjkELv4Bsn2uSh4fYyDOjscYnvNMk4pCU3S3Ifs+e/92Y822Qa
a/sJqNb8Wq6Js+lDWmI/ijqum9CcnGaO0tUhuMNBsMnYcqhJ82SdfJGde0nlPZTZvEV5xHb3NYVC
usP2VTFDqCZ8DoA6q4+lTCyKvGHw270Dwm6c203urJGbaJcEHW+LKZiX4inr85bZpRkFwW6iqHAj
x3YwOvWx6V0gtva/ybFbvxMJkJf7rukwcfl9YKKOSLbki2oykBZiHM7jyF2ygfwSPTUHt64qBs2Z
DYFQiW4/66ATSaRdX9no/AFmw7oPym+JodGMxW5T7g3LHZHM+ejMPIo156TUo3MYqBz5Hq1Edu1s
1lbk4BQqDktvGa6D1c9w0rZTecE5hvm2NZXqIybXMOySXlZdUqS6glwnA0fIFGCs+QDUfN0de4SZ
eow+5/a7dMjP92eXMIvZhO4OUf83B7FUhIflNgdCTaiUqjvvg/Vet2cAElu6HWyiZXm/+Z4/oImK
WoekUcm32ard82Awss/NRNKAIBnno+nZr79nLkwaawBZWv4rvFY3RpCVMVmthejLPVdKsgrmJ/AQ
3zgH2K6RR5VmVOS5eeXVg3V4Hwh4fWuxvUOngjpAkhLY9/zWisUqzRiEM+zSYLla01gdDYKFIk9r
8+B5WX7y/nqvUR+XNHAiFUzftmHzX3xq1LzKqdiym+u5Tb5ItTghDo75IKlaHrD+TJSHcXn7/qIv
smN/99t8SJFAmZZJDtVv/fQfDxRyqBvzkeAKfF7qogxm4zO+uPGMVDIw4Y4OZYp7VDypjuFNa7gT
Q3phGqjugzzBNy7fIaXAsiEQtkCCF7iLUWcSKCLlhzQ5sUDV4O2DaRpPRmeb0pgKFZpLYZ6+f/n2
G3uM7Wz9BpekBA15/pALB5WCX49ksJf9+FfNbtj8vx1nzpSpejgMxlAQbQ+FER9rbx5cJCrp8j0d
rNgGpxmyOlrRTtf7GU/yoRVkPoVxqfVlYNVeGVp+R5eC9BRVTaGE8dW0e+pkXEP364KEC4GUE+Jq
XPZFE9iXgTs2AtUXWi9mZHaNF7r9iH/PriVmyaVi2vRaWzUxcFDYCEjaBR1SApOIcwydFbScacy7
CUt+vG8GH/Pl+7fr9WmIoN5CxYmix+SVfIEa59WIkVgS4qW7Ov5MHVC4YVnWiLTeX+cNDM4HfGXA
AAQJfottr/yxKQ1WHnIV4xQcBGOKqW7pKzBM7XXT3MbOxFeYsh55KKq/j67x9WuPTYBMDB9KQBI5
+WJHMPfZcsmpgD21UnEMMCzuiTqUaDPlcmbkwfRB1fPGeg46DAeo27FIB31xT80RGaHTVYQ3Y9+8
4kRvM6j4Ob4eePmzsIKb+Wj23uvHCCG45WkyR4H/fWksIQeB/1+RTT15dsdIUok0gf3MFID3H+Pr
lwsYh7wksug33cfL+WdCN33fOXzA/aXPbnjniedJaAAT0RlfdAXi4VKYn4JTjnu7MvKb95d/46zC
r4jfCUQTSvJlOYnwNiWVDzUGUZnyoLUd3AhN4Fplms2X95d64yG6YNQQKhxYYLjbv/9jw5qo2ku+
0Fypvy53GI2teNckfrOXAT0QltL+8d8vKGFZuThYK9Q6zxcscd0baLIJZyrc/CAhSk5i0IT71veW
i9ab8g/Ws7bT5zku66Ewwu0GwbuxiC9eyaZevN4z2TNdRZMVFm1t0zRUVR21TF86il4EGAkmvdwr
z0UmVraB82gU+YKp1Ed5HSLDT9Uhdkd91c8BQgcEeIS5SHfWn/LBcPPIVAs4+9IEyoympBcf8Rtv
bEcXJ50DsEz1QvLq83uGawvRoA3QlIAIkwczF9dVlYELtK7Z7Xw3Sc7mybD3yPTt09Ka14/mk78+
4viobT4kdyMYYFue/wAyIgJdEz4V+n2chlhT7ONsLuppiAsi7YZk3nkm8oz3d8obLztf0m1oH9oa
13r5zVYBCWR9h1F6ttiUK0zWmZ3m6wdB5m+tgvIK0pZ3feMWXlxa4w/CKlnFa/z1FreMCpGMqPP3
r0VsNdeLXegzkgULGjUL+q4XH2feKx+QpSKvxbK/AS1354rMqcik7TjN1NCGtjD8G/BgAPSB9DjS
L6yrsWZGcGF6WIyTscSC9MGPeuPVkDgPt6gk+CJq1efXPq5d0GbFrMMhMeJribr1BM1s8zgItejQ
MydvL1VMUqHKs/wrm4AIA4t8zA9+xrbMi3vDuAroO85m9DVbANSf36B6SIg/Yn4W0t/WwZkNvfrQ
F5V11y5J78Nf9cZXv8hkDAIzz79kNwbLTZml4idltIVcrpAy2b//o97Y8YgcoLIhFC1u0Ytb0489
uRN2jyTEiL/XTrKc2mR3npnjvJJqSZM4oYH44Ea8Lh427QnUEXgeVNrLudeyNCRJmakO0frmpwmR
TJFgtjrRP4SH+JwF+zUfzYt0JI/yX19twHBfDjyqeH7Biw9MMvNNzoNgS4kpzJsUtvXasBiAnUxe
QlRQN/ygS22+v7/o71Fcz587jjfGELhIOzjnXr56TVYlG2bGq+c1nQwNV1vDFXVNRtgb52u86wli
XUMG30LgxNSGep+b/SouyOoYPvuzldMyK/xc4WKmVncAcpQOei5dEuBZ1FMOvKnEFTI0QtsL6fxK
Bxw7vGnMmtoRdOUeVtzqxm6h4vWO6ZRhJiAnarms1rj/4Jx9faQjeOBQJ3nc5lV/CccYJenYTL/U
oaFH99g5BYklhF7tAmI4T9+/r6+W+t15ol20Ah8F7Kac/fN1KuK8Ih1ErmFlMY25NeZj3E0uaFnq
/tsNyylOI7Yx2dAoeDyer5TJaqnEBOwFwp9Fk2jxwgH7hKZBLMvc4zkl76r/ZFt1f3j/Grd8t+ff
DDarFJs6jGwMXBfbv/+jbgEqsN04RqMekOR897/YO7MduZFzW7/KxrmnwCEYJC8PmcnMrKqsUVJJ
uiFqkDgPwZl8+v2x28aRSr270Bf7wsCxDdiGLeVEBiPWv9a3KiMpfGtBH29dWR/XZZW3RYUjUFsZ
7TFYsa67rKvvjEQJf+hj55Rnqrvu6m35+Pt39hdvTFpo6dzDmxF5S9L//MZ0r7RqPjo1EcSFzok7
yEs7zq13YuM0kf/+BQB9RyvFBb2l8N9sa+wcOqeqzTmYazyAYWp4GnQReJLm3mFc+6V3ivoL0J7N
pWXPLf7EKpsYnVoALjiXSDLmE2PLIvASVBqfHoD2mzfn7nOdERLbJ8BJ3LPJwb3aT7muP2iaGm8g
zvYqtFM9i312SGrdRWS3iBZzPqgDQ2kyOYlJmbBM6rhvqTtiMIQVc7WS/dxRyhwa4+CevUxFgOAd
VG9fzxO0xUWk5N+6qeVwmq+k1RxIVV87w8AGapYt7iZCbSBy5IAeuaN9zPlYJ0WiX7bJIOqLWIFZ
86d26EaOubreneBIjHB2vSJbTo1HEIwQLXacXUOvcXccGJM69xDI22i3kraIf1hqsj95ah5fbbde
q2NSlgQHWL8afIdtuwAbSufGCjm4MkBr8ShXu5LkwHNUROY3Jkud54/UTm4YjRmd3h5LdduXPWRu
fqgI87Ojxd9tJ142IVoB17GlEi+pEiaslF4NX4GAiR8MoM3LdTZxj2pt3nh7WXvQgMgRVWcGQkZ2
sWbkEX2JFwtHjxX3DwwC7YQtKHEPInwFMdcRvwsIObkUFrbRjtMR5e1S282T5fDqomkf4CK3+qGp
MSLvyJdha536av1cNZX+ye0S9ZXhbrEFMGtYowx5SABhOqXFYOim5iYW8/QCBXfW95XXLlDNotT0
FXnbT9qgpL2nGtvVgDHllvJzTnRQoj1Tj/DETcRYJgy/ydFZjTw/DGZcHXX8SO0R7cAtwlw1hr4T
mU7fmqOx397hFMefoPJlrtl69uYPkfYthWyc5MHv8WzU4O5r5NIW3WiB0tgEsLzJrM949IjUSPY2
9EqX+RQHSVlt0wPijgAL+6aJ9/jZpgXb0DBsyfpKFxsjzrEOSTHNzw3DX+sqMSMv1AfZif2wtCq7
qjU5wsBJBRgeFrnbWiZuHRSJGs74j6rHLFHmx4Fhfb0nQRaBjdc2zXiCSAXk2Ew+ZjDVZDChxj4D
hm2eO2jDJoq0J7+UbNWkvyhimj43GPZOLZ0Wz1eusiG0MYEEeNdF2q41EIAxnmrmJ8tmAtu2q3ph
/z+cytwCmdhtgNVdAgz7BW1VA4U0EsaqxIry3NuCL2bselzj7eS4KkwYDvMTL1oNkgZhEYu6izva
r3LuSOJWynu1a6m+FCvCN3llS2BsMY3m0lh6j1K4MWYpkMnI/dzJJN/VcKgGSEJVwrRZUAS8szBI
VbvetUc97GLM25cFe89rdv8wbVutxqeHShy/V2z/+3K8KYVUmXsSb85vMf60z6lRIBQWiFiNu7wX
5Ce0Zn3vcfTb1g3VhUQKbRaYlvm3N6txH+GqYojJzHiYmKK2XC7fAG9SCAoN/oJrqbs1C3e8bESz
HIqkVl+xHnDN1IUbFPrmEVtNdZwX/DMmbpwDg+WvTa1pn2p+hvadR9RfPTwp2jNIt7gMiH47g3fI
biPDXh0alXCqMDYr51MlXUYXGVO3S+aA4JocOc/3rDvRvWLafKpUnt5NVZwPl5sNSpLPMtpHBiLw
K//+CfoX+xfOuJQe8+7AL7wtgWELWlRkRKbALDPrmWw7RhV6F77WdfLODvQ37+yGXWG/i43Z5QDI
DPLXhzWmirrQwIAFCdPfnRnh4WfT6WbfEUXkzTB76lAPixswN4rPYKjry5GB7ztnw9+f5A7qGcLE
tpMxmIL++ibsprZ4ZjL9LEtTO0xLBKFFzV8tuxfX49AY75xs/vLlGIQwljC4Yt9+ZjCTdeM6SKFj
MlrXsV6Wz7NY8xPZBJJOXhq9c2/8Jl7wHTN1IaPDbo0Y0JvpQM5DRoNjRrRJq2l8ycum9eGqLudK
J0UaeZFznKLVvYcl6exbgvv5O9fTb0e57Q0gb2FMNT2+3zdbRRiRy7TOZKt0cNG7dCidC6tdnSdI
39/HrJy+zImwH//pNcxrsitDrqHVjvPSr7+prhVJaXZEJaM0z5ilpc0JaqaHMzV23tmE23/xgxqG
yePd5uzmmM52P/28FfYWLRGMXwPGWymlBXhZZn9ohfw6TZ4zXDoQPL4iOxTxgcwtIq0EynEF8pRH
O3e2uAdCMjymWmY+9BpAC58AyjocRrsxPknNAF03p/Y1aajoTmfwXvqExIkzWXWLHqCtVAyslSXS
QGI5PBQobZ+qxkueIt2MMWtxTL6c4Jae13R0k9AUo42/Cpr+rRtlC0nOuaucXWOoFairV6S7rLBi
d6/arHpaHCNJ9+TZoYZ27G8Zu06w9heBYaanEAOeqVbqFAzAL7UPoMHHH0jPE2STbm0Zt01eG5/B
tc7qDoQPGBBEKsdjBDamPFHJFr6nGvzVT8FVBivKoP8IAtavPwWTh16CbedANBdfy1KaV3PJp9PG
CWcWho/qnUv7L16PNQNdk3MeM6g/hkQ//fTwPtMVqxIbGM8ASLCIiPhx6jRloLGy7biw9feWzN9X
Z1JBDBVdPiDdeFuW89erbSMTcD9hwl3X65kHmh8Ter/GONM91X2Sh0ndGTvMF9lVmwGVoe6mI8Mk
vzSevhyxsbn7MaM6ItPg2r2ztv3lm+NBT8szh23XfaNjaIpGg4oO5EBR2vtoJYz/s350ELCkXN85
Zv/FsoIJl3sb1wdT1rdBhH4opwQ2P6/lEUhOlVJXzbDql5hOFf+1Tg4Rdut3PuBWz/bm3Esh0jZr
3LIPtK69WViGOqNWxOYT0lhBQkotUkbQ9WQiwkaYo2SDHsVp6EyF+ZgojTQlhE1gFj2+yB3FIONy
xR3JY27J0LP8Ni7zl8aNrII5YKYecWz1DzYK3Bq0nVBzuJbKveHvFM4eWW7Yj3aWq0PTZPUPnMKM
CAdt7N13lrTf/TSc603TcEmBCbhy9pv7aOTGnSMEvsCVQ/s5RZAK0W9LgDJG5e3j6I8uE0sL4hEj
W1JYWAZyrRckbWR31SqvPf79cv4Xu0jej+tQm7cR59/y01qDQjq81Ng4qyan78JlPOMzOYrfOdaT
T377824BL/Y+DH2IPr+d4bXEUb2mA+tNRVB6JDpf9/sF3+zdQtuH4csKTyfDryx5WhGA+p0h50nh
Li/jp2zGyuAXMCtPaRvBDREA6e919hbOhYK/jfuOG1OBzlzmO4Sj+TEtNJ0m4HSDCogu0VL8V0kU
BxEzxksaS4B5aZWsXzn4Gt9zc3Y4i+t2dU+iN7ty6Nm4zQucxT5Q4S4KXV3Hsp1NkXo01gYbV+5g
awswFMkfRaSKNVxAI3FrmJn93lzwD/n8FykRkx+TSJ7xDLLoprN+XZXi3oGxmjZ2gLnZqHdSIyar
rZE1YY5ZR4yIjvGINmfeQ4rxelYnIEMXTemKz6kdWXf5SG3PHVuPToQRQ7bhSovm8qlaCEbvmtxB
p/B498Pe6ZRXP4ArV/RbWEXa/hlF/P8dEf9nC1D/DSgAKFWVvjw9YSr8r/vvzfBcpN/zn3GV25//
F61Suh9YE3jkEbVgNfyjoPVPagCAmA/6ptqTR2EjhJLN+vnvygjvg8fmD38ee32LhjL+p3/TKp0P
gvubzohtxTFMvCb/ABuAneCXuxh8Jk9/+AM8Hw3SMJiNfr0aG60ws8Uqpr3d0zdxmQ2tvoQQ+Oc1
zDFgfzRzjjdkwboppg68y0bcxH2r/KFTBXU5em3uLA3+8UUH1Yb/o6ePh8GY4XCnQ5I+rYgmFrCK
2nolRt6UO0I/yAVNI4ZPEL+kGThTxL1oMtahTQ2MdXUS81LLHRkZ91Na0YuEJwWKVgBaCF5wWrmC
gw9XdRlUzsIQNMcen58rSvFiv2U5Hnxg2lRDpZkAI4bRBYRIueQYws3e/mxQbY6xYXDL1DdKJIpg
g8/hCq+d8buHdc1vbK2aP7bET8oj0xpr3jUkfcZrlZRDTHS6a1SgeYn+nLB7fc2qhMyMwKsiduTV
+geG1IU8V0YHTijn9jxTm+ENF1m/0g6/NJ2L7NbOZRkO1WrizabCD9IwUj51N3HPaKA33LS8pmW1
n3agaeOHMps0+2iQzTkYzoxuYVEqeDvaazztpn7NnoyZcnEOwfxp0APV3O2lsGuCtTLSth1niqOI
juAh+UaggXFJJDG5pyThu6AUbjleT8sgpkMHTPmxK+2xm32v6hkNaymE3aNqmvyjieAqAjaj5ZWV
JvQTRelcnoFR0dnMgnYDwt15pktDMP4gk62j9WJIptohEwaL/pLdFMLrPzfKA/1tNYQTwG7jTNuh
OljPqzPHi98BUfoUe/ZEZYYTzWwFZDukIW7zmtWatqU0WOrOHIMWWNMaEnuxnbvM8WrK6saVWcXK
sc26ECKBhTzlE469mrpTmDa20d1DHADygPEkOjf2SK8n4qLz3WVvWFwL2zHve5DH7lUmRhL+zWDR
N0di34UzNEeEn9xyLuIQ/JZTXtakXKdTpbUt8UFzMacdCzhDZVQq3MBFzwPRzwxFAIp6LU+EOjAK
bTeUtI+xRFtFdNhQTWchS6ANcc8JIGghcTGpRh+C6JwuNbOkuhvuOyNxEJsjZ3oxymnmDKJJUAKA
2JLxquqp4CK3T2oF8nGEpRerfeM7ZuvagQai6DSIrjODQU4UvfDAJtDZG+C0g2GulLdz27x+iCYi
Ib6qtNgLSkzmWKAKnmBfB5tiyr0BV4JJKqLlI1FVJhcI9NrnNqXOY5eWjv3ZnSb90RvJkDLbRJzh
Fy9tlMmShlojdRwcxrN68WpV8eAmajP4VZZSd1i247ND1vRWm+eZ48C4UI9hdHSJ4v8cvWABWQhn
UHrGA9bH70sEvvMwy3UBVJfmW0rEc9GeUgL/LKJssgoCCjmxk7h76UfdxXdTrO5VE3soknWmuG0c
VJGPyZDb18KKIDktuHkNIh92GTplaWHGjhdstB2O7lNZ8Gl3Ro+LjCHMPNDjBPFK7RAxm3pHxsGz
yOf2eROULNTg50XrAR0RRRuz/KzEIeq5cM6tPuKpA+PTSS4jLDhBNVLlQlVBOVng+2x9p3DKkJaL
hqeKc/C6tyd2y75L8pIONbkOxmFOneyToDerC/CDGg82F2FzLackrfZ6bA+PulwtpoQ9Q56gNekA
CgrDsmktHLl0/UnQ8sFfOCHOpfwE4A3jOH6OCQKdSWbZdJwNoFxYO3OY3PEsdaSPWqvjUIyeWYfu
YOXZ4acn5u2fu52fIS6/P3X+MM+b9Idvh8+3OoBkGLCudr+5LRGNIlRrH1Lmuvv7V3mjmW0PN7am
NjF2JrE828ztbfx05jRbnd48wGH7GW2p97mGNBnoPTfDMKzZOcnYU0ozi75NeWJfGmvlwtjoydj+
/fv49ai3vY2NAYQhBacWW3P55iCUdExslLQUE5LSuHCHbPxqN1n3SUE0fPn7l/pVwdpeCl8CWQqy
rejIGE5//cTQ6zx8vCndo/UAEX0Us90RrZ34lb2+cQ1OHAW+SxQfIjyDzj8JgNRgRv54G/8be8Px
e0urxff/oj6s+y8eeq9PPUW0/wFNYtuw+n/eJVLQ3sZvisS2P/HnvlDIDxsPCiwwbuQtJ8yV+ee2
UOgfGAIAcKbAk45LfYMy/GtXKKwPAHKR6hA1NsXgJ4a5MD5sxnSUaNMQFDAg6v+DXSFv5ZddocNf
jzrHzpRridsG4+6vl1GpMs+hErvdry4lRQeifPoYTk4jOYN0og8xKusY8ePRkqEU7fzJHAv3iXc8
nyJ6WU0yfDKhLoWJp+YD1DWHC46qGTvG3PK+2NGQFn5POItMQerl9gGtfsLCt47jzWxycPHj2Gyw
58ad+60vpMUjEEUGE4RHiTf9ox1zmKkHGZfQFFAHJWhJi3KWab7qMbPSNGPQOBE7xpjfwGAErTfq
3lUvi+U6NlX9BM5Q/ag3o/XG5Xta18Vi74jp9isjTCaRzlJMbKgY2l6nmI6+9mp0PlEjNaWHBDZg
7Y9ZwqCQ1qmUXAO109ROFuUq/DkuuyeZK+M1oSlZIDmm5aNJbNHxIfVZ09Y7Q0HxzLYg2rkJVaLI
HW3+xU7IkFVpLuVJMw11SI3ixhQtm48BfeHCpDwxP5RdpV23BTBSCnSz7DXJ6AnySS7gs5MoVr4+
9o7cJ9OyjcpB8hkckoEcBoLql3HHEYQm2j6qSK4JDefeHvnSivZRNTRVKAGNnqnGixEutMH8JrqK
+Gwti/bO0R3ad6wOQye72C7e6bkoIHzTZHrT5rArgyJ2kxVuI2utD4NRN/caD8RHq7a952Kmy4w8
Vh7rDPom42kE8d8GxKjcaJcnU0+5OE6II6nOiRw53cJJYGCaYS6vhHKhLg7rrexA9/vVtEzYvjJB
rVDs5JUItakyjyMBSLjN+sSAijSZ+6msJtY+6mFhFHkiz3K0Y2OhPIcgsXZgVIIxUgjNUReKtB0v
ZOtbmrOqOVMwAsBJRYNuYx7h2CiYkl4NuJOj2rgngt6DsEpbl6d81poPWM6de1rSmTnxwvfswRLK
vM3KWgIJL/FHHINGw4nYjZ/o5KDaiuM483mD4Km8WBMaNYJMd8RTES8gdCOSC5fKHdg6LZKy88Ck
kL5g+m475d4uSUqDMNbcM32rMsfw7rjIx3ArDD8q2BaiYtD5dsyY+7PXSlvbPtZuK4HEVnjbmYzm
KNSLMOZvVT97XxvN1CCg9C40YLcTncSOwBwWStK0hPrSes/t2vM3KcbDfrI07Xm1KsMOUiPTj305
Fvl+ympuWwthx6RliL6nvafNy498NtKvzrAqio/Hnt6VLGvt5ZTAs7IDT2eFoE0LXLcRuyBCs1oT
+c6wc6JDkNX4NJAoOPUNaWQ/OiVou8ASMy2/pLUVX6YQ7eeuSosfdMpp3yjyUrSitE30nSG5rH3u
wOnaHsG4IZ2gcAeEyEq8tC0nRuJXLac1+jqTRzf3TIZIFJcaSOBw64K+T7ZC7RScpI8Zo4h33coU
gs0UGho5xqpe6Wji4gnI/XTORSV6qk9Jb1FvZuUjXZ6NmLhPaaNZb92ZArpA2Zgzduw9MCZyj+IK
IcJURTtmzY5+4uA6ZYc+bbMoaArO+yEpZKqpF0Yb005mq7SOi5djwKgXyhJ9Cy8v6ay1rQTwu6Zs
grWZtDZMgE+PYaTmguE/bWtfartVAM6Z5Xx2+9p7rSN9+FL1qdB2nAa78QBDJDbDeuj7j968yDTI
ihF77ND0JuxYvKxGGGmZM4XVYgD0A7JgZS+8nXk4pRK8WkjnoPg2Uze1kdeL4T5xYPHtGd6P07Gt
h9U6xMVq9Pd0AXCFaNpiy1tOmiJCZ1hTwujYpPJwmrBo7JyyK17xgXRB5igvzErg2Pgd7jzyvqzC
aoC0ntTQo7dg9rGC+QSLTLc5uAOTyjE48fvZHqWXdhb50i4PDD/F1VpX52wy6UcFb0Myzqdp75Lc
/y2K9d7jtKlSgC9GOVznKBSS+7hsxhuh9JeuSe90m9G4lRkXOccOCyVjF0VkU2XZH8d84shRXUpw
zx7+Nd/y1htEAXdLbV92rf2FCerr0lUPc07jx0QE2jCfjPh27NW5zJfCTxdKnJJT12cnzid7vGDc
D/RoxcXNnFLurZIv7YgBqLeVOjrt9HGoIoMTZQp4VxZDUFX3YwkB2FNYhSL3XCWWGRRginXFCjO8
oG1U9DvWu8nj1QqdZs0WHvgUuRceeWebo1ZIqGvkviyYJJehtoJZyi2xW6HMdNZyka5NfiE6S7tw
y+FjnAtcMUTvm3qqj1MO/67kVl1aWqYX6j4rSK1xGWIa4Lw6nEbpXXhGw+KTQUOen9dRJ281Obib
6ukxauPHLttkgko8FBilRye5hMhylY+M2HR3xZehL4dRcf7XdP7aJhZ3STG/2FpW7QnHdBuQzsDV
Yrfd54pQKqVYu45mMNqvwwT0Yz6vl1mjXxSVcTkZmkFeEvKELW6I3HLVsOToeYVntZMg4Vz1BUcH
57r8ey29vdKL45CZR3xqn5vOwSy+Uue3lG7+eaUzQJfNTWemnGwtC/J4eWYxouVqLtN9Mmc0bUHy
C4DRf3ZqPCq9se1kiv4lrc37VpVuMHA3EkXayF5FqGr1cTSzL6ynAXyi5KRV5t04YZPv+5pFAOiP
L3AZWyF7nwfl1JdKFU9mkTzOUe9S3msYH+cqCWGd0FTEkQCeiYGP0J3P3aQPsAaSYLDr+Y5AUes3
3EB7ui+IdmuaKS6xqL24gpYFhC/jPBmUWPfzFwGcm6tafufldpmbXycocs6uH22S9TYOMbs0zpkh
aDuM1MFlv7EzG+111exdRXvVWqzRhdm0zUMnHPYm5orrSbvQ8luRTYlfWfcZ0lOHRT/1a1PSmqWP
4uvQjusV5PxdTrrWLXDj5NVyZ4opxB26MyoTq5TLb5hVgjL45tC21208xicprOtqzYNG609tQd9k
UqXPa5qcAb/4a8RzY46vNWmf+kXeOgD72WGkwUzyoSqtB9OuliBBx6Btc4+5ZNgnDcVobH9ghecu
Ljq1iUSUevo4c47Q8emRyM/UBF7mubw1jfK+or+kc8jvs6TGundr8qCxQVHkmAGDIcqpmOJiw5kR
L7vEzX2r+JbkZohL/BO7jC8pmoiXvFSNeyWKu3S51gbkg6p+GBbrQkb8/Pb4xC5QY1BOVBsgFY3S
0+0Qfy6KNHCMNqQQLxy8V63urxaZ7alHjc5Fa1/qfRbCKi0Dd4kw9X2fDAsshTD2tKYpv0u2oJvG
wt7BYfKrdjgacbfPqlHfofB1fpdW36Bz34om1o1DZAHIppxuF+fSC8cpvyHD6xeeDAuA00ltri+5
Wghk57BqDFOAEGrZjehrT71hEtYTHb7ZOrBHrgRNEeU1PEm6bFvYKgXLSZd+YTwJi2llYwuo0PNh
sj6xtx6PXv00092h8PcvQDBkXybfnJ4f6BSvuvNqFf2NwRAn4VzQ9+4+0XTa7ebO1auQGoV2ObYw
Tr55eu5RNwhkOwvb2pv3accoaJfUkuEVQBYtLLcaIL9rhvRajBM4hDFNBRABWYqXlgrcJwOw+Lg3
PRk1e0praLFEyy6xTNg2ZGpRVWm7GwHmHG056pvUI3kk9hggfCBv3WXjlkbtg1iiZZAA+He+23w8
mTJyqEajXhS4euPKuyxG/ipsQj5YyNvmvqVckK2nq0j9znNcfdYLDBJXKGZGeiOjtL91qGROcO6N
4qExCe/6gIpEsUsoDoTnuszNK7cWnlVMta0elqMD4mioQE6A4eeD7Rpng6ejLEZ302R2XYDitdwU
WjP2+9JoPXs39+U8HXn06C7l74S80ZMy3mBZsUO60BspeCy68H/21Cmb8mKDuD1Oa61dszNZ1GW+
yHxfdovzavSSx0zTDLSh0u6yPv+vSQ7/aZXlaEZ4gTDsAWhj4oN7/e+Uh//7vHxPfx5HbePg3/78
nzrEdvD/U3cwnQ8ug1XsAVtbES4gtIp/T6P0D4bkHwiZSAIkqtC3/jWN8uhiI0usG5Jrf8tzmv9E
d3hrFCfDKDAD40Z37K0v/W06ewbHNmlN/22B5yX3YiykauF9xDr51DknqkCxrqyaUwIl12+tpb2w
lCFYCzenFras3Kb5GILAWDTtN7rtCRTD5c//oD07HMB3Smeh/1Ny+0da181/2CW16U3/s3YVtk+Y
ZUEs/HwVbX/kz4vG+0Cae7Pziy3pp1Oo9e+LSIORbsFC38weZKOQXxlu/+sqspGomKsjX8FJNazt
Uvn3VYR6ZTFcZHCxddiB5pP/5Cr61XaC9CW4UTaNTAK+g3LCu/tZ9M0V25QIczjlo1SMQtLJ1s8C
BNNF1ZbdFZgR/b0w1G+viFyGRRWR1yF6iNXl11fUS67ZjhIVn3pfqlwS2+GAO02GHtRz2zahbabr
3U8/yF8I6G98sXwucoCESjbi7PYv542LoFZgvyI931DaK43R2UjpIAM0wiY+z3QnmPH586iSEbS9
tIi/ED3QGChAOpqttnieGhNaSWxZM2W28N/eUbx/NRxt784zGHlzKwuURNIvv34jVj3IiKgcO6F6
WakFrjq57GgblTe2QV2vvxaTu6MzYXkXb7N97v/nruCVUfm5hgj6cKURv+aq/fnXTwfpAHbUCCqM
NspgTZqQo6i1sgGuk0E/pbCJti4rs70Z8AQZlyodPBVQ6cpBoY0VfJRFIU/e2/TFv+f9MN5MArZ3
B+mCLBCDAPydFvfAz+9OzKIuJ1nXfhOBPvY1yhZvW8G8tW5zxl2cEVLnqDELBAQk20UeTCepf9Qu
VgHWOK37Nth9SjUiuP9zAqRd2y1S85p3rHoG9/EvXyNJVqxMOnIygxPmjvrbkUXpAh+fbb6MzI7s
U4qNac+nydj5FvrR0dvXmtK/PbWa7ecknsSzgqHY+qJw+pvWrYqrJYvtrxJphCk75Ic7bXZQepYi
B/jmtkqegDfZX6xUU5hWcE8tu260jaeh9Rb6wGgLQsBc8uSgYq9IdrOr9est2YJivqNO1nheo1qK
Y8PUDIAYskqVUw4Hs8GH8GdZd5lXrubeansrRUTmHIobKIULs3Vj0isWFoaxZreJnNL5EDtVRbkT
Z9xu17O4xbY/9tLpH5zWbjg3Yj19drQBxl+bKq07DdR+h+MCbfHQjw2V8FHPfM+nGQKMHoTMOtAg
0YFOGprOvFnGKlpOIAw5KWCQ2jLbLWjuQDqj1u6rfpqfYgdZwQctxM2wAczTqyW1V5rHgJztWXD4
G9dm0cEMcVaivaUpzbu242FWMLwr0Uy69CywWLVnys9qDik6MSs2mwXYKS3fjP5xnee5r7eCr7Kv
Vw5uxBQB39WrWbd+OabZfFg0XX+OpR0hapgr/8fYJuUKU6ulUG+K1UUTxQaknhW/w8ex67tLt5uY
GjI5y5abQd98bUatis+0UgLSo/rJfS0WSGIc060kKI1hBgqAb/oZaRFR0yGwAokNzOCtFD3r9Iqk
c4lBj0a1QoMIxb63Y0kjiai/uG0CD5nUZ3R2Y1eEcmnQHUrGD2Kv2RXQtNpbgxXc+7inO244iVWL
uQZNEmUg4MnxRNmQ3K0gKV7Teprw5aY00q0b1r4rDeOOyE/fXkRZPmECzWxv/jiIsWYmYNWJF+LH
NYLYq9StHcNa35Tv6lFjZRmPWNjkQ4Mvfj7Z1B4QhCnj6c7NRbogjMV0D7KLTu09AJj6pOwGvE3e
GxcW0xLalkv0BQCDT2svNPOlkVEbdnqevS6ZbVNkIXOWKrY5ZNzsoVL7tKyGS/KCl1PTr69GwYlU
DX13sFJzfLFrMzvrbaZ/dHq9XAMcPyD2xnXuj/3UWtd9ZJenWA7do90O1s7apN0iNRhsz+iXSYfk
YPcjn3+ZzYUfnphyTLoKzVSrx9DLE5SuChJYFoimN8KZvBh0VDdjHZ864wWiKaiQPo3MR6OiSAJ8
YzVZQT1m7RElmnxjxHMiBMnzXfZx9lHLhPdDaQruTM+f94KuK8qPdaNbBpYBJ70w2lnDBeA6oBqt
Zm+vXfOQCQ1BSwFsfcxrehUQ4sd4T4iPqguDn9v0oRvEOlNx2Idl17F+rdOyXpDOtx/EmtnPlPNW
NzBK50AqFfnxUDknlfb1VV0TO/Mb3a4vG9tkVamZ2OIfgUzThzKr7DYsBtGExJ2077XrtWflkK8e
6Ayfg6qOkotJLGBr3XrIf9TdmkLaZG4OFk/DepBPSCBzG7veYXZqm36Ndr3X8waDSOYKDIwdR8Cs
05Lz0oNOJW9ENawxFsa4uQ+oMjT1dt9MKdpXpfPk0vX1Jvc0h6da309fGsvhYo1kbJ3NLsFUNKj4
FsUkPWR5rpPPi/oOO2xv0t27UjreddbR6VwRCCgln5XXwMlLl5QjdlJra+i15lZrZTL8H1TmHrOE
aQuTKJFeLINaDroq7P6qjgtxsiq0OiK82CQqDcJPQpT1gSd/8ezK1EIpakdqxecouuvpUEx2DD7b
kQ4MU90DbcP8qq3DcLdYMtHp34wIoOLryC/Hvkr2I/DBW7xYmW/rU7r6rk7wJE6ox+AqXr9ZcYfU
UNVCcvx3tqdPXNMbnEPK1+5w/Q/NKZ281TvyQNai08itUO6mbk5CxRXLvZ2L684x88Cb5LQfTZ1p
oEy0wMyzYad1dndBG9rt6E4njkAf68g1N4lyCSeKCszcPCjHeCmL9b7Rve+d0dzTM7iXufm8xPFN
u06hWNPbFKfvCZ1S3QirNQgFdC7VH0PMmpoYD8wnzr2hp2GX0r41F9PFXCr+Uw5BVzkV5QAA4fYG
dzP9ot4cKtOWIYGF7Dgu+NZJJln0I66Y9uM0+x6BW9wLLUaWqwdnn8upfx6Fmi9HXoL5I1c4mRW+
R+Fa6nOdtRFxV107JguJk1BnBseoCd5mesGwZlgQSr3mEu2dkVCrF03Q1uZAf3oOOFetIZ4zPT0j
r0DNNBiihg7usWJrrsqj+EkDOALUP3K1B0aKccj6nMSnNMMEERSUjdlHAtG6e54gq7j7rYzvY62z
qJpZY/AN5+V+WtUQ3VfKWncittDeuQihU3lEHi/KiqhtByfqijHqGjp9OncHthpTgBfbZhiDTfg6
n8AI0eI2TO2VtTSoPqO+Nozl9GzceQr66p4ZxHg0EEKulVRs3+GWNE5Q16VMAF86CxNVbCr3WcR3
zjJoW5w/k9L+qgYn8fYmTcvgJ3WSc8yKzDGkY0F+4p5VV9nCMJMqNhcBmdJZucvINd6uLEB0FNGL
sR9xCb7+N3PnsSQ3kmXRXxnr9aAMWoxZzyICoVNECmaS3MBSQms4HI6vnwNW9TSZrGZN72bT1rQi
MzIg3J+/d++5hPlZyzXyNqpDpRlajUI51dZpdu9R2werQZY9GTEW5oydLzX7xtNSoHhkI7w3Rqx9
akWTik1epNWhT9D0bGY779ack3uy8XLz08SR/XNi2qU4tgBfqjUoLSI0h9SK2DlGJXeJXsMgrcYq
nEbyHYlv665reDPJnt2kuPa1YPqCJ7i5ZQ7WHVWp+7hTyurScozH0c/6o5fb5mWNX+fBVJIs1MQc
jK8Ox8ATdvNgH0eF8Z71lkekQNcDFozEC1fW+TIANjhx43hi+HpRF5adqRHpVDjdI8m1Rk5TfbY2
ShMFmL3ueTJrklw4yzHwEc2+N3PgjXmzQL5J/SB/0dYsuRdxYXxtcuwlSNuCo9HWHi3+kd8zl4QI
biGRIRzIawzddTJxv6fp6JY0b2mL56FsasiPskkfM4/Kb25c/6iTUst8sJm4k4Jsm60N+oHiysjl
xehapzTOxiNaN4anM0bDSJfes9IBe4JQcDciEiTuZJiZ/Fk5G9Yu4loN60SkcX0rmOTPa1QB40HS
3du0WuOfpTMY94iRqlM5GO2V8hp1Vk1p08+mwb3NZU0GIvRmBkbTQWNc+5WjKYDcQE43AbvGjswF
Ldp4pT1fJxYGKb3JoIs7TFTZ0Zz2tTLt6AJUpXFCDNV/sjir7zNlt8cS8eClKev43Or5Kc76aw9D
/QXzcd0MOQAcY087VBliBTeq5RMajvoTWn65Q+56w/x8RxFH9A+qxZ2tLRIybywuOuH060Yve3Ci
rrk1WkNczlrphc5sZmxoZAPVRelsC9g5ADM0DoykP95bkjN67VvFDlQqRGMC/cCL5waOw+YCNL3B
AG8QVwFqdxwGZXIyvaJbD63vrwxr6q9J944O0hXQJIVUJ9U3w7FhWnxPyWWEnVNpmCOTGe81t5v7
joMrbJPEI+bUNh9U3BY732rmk6yYw1bCeU6g+FOHiHYjgxIKdp6Ouzyy3lqbhvIW8jjI5siOTq02
Z6uEEdWqAvh6rRGsew//trosK53sSTtOvc2UWFTTCobcLHK59b1kOKnGc9eTptQ+9xiloMBQpxIj
6X0y5++B9PvXUgaQ7MYJnldixsgiSL9dpYI8Y+j6xeJlYyCokTASktB4USblq4rqaEvtXZ2QFYLz
NJEuDGRTf81RP67jxVFOJd5fMTzVVjWGC54pJsGJlcEuqKg8IgS3q9HNuMVpvuvtfL4ReNrvPQSF
+6kdiVsk8owSBC3ppch6Jgmim9GTEf6qW1221Vl3XwIqwzevK0hjggqw1SG0H0hS1i7xJ+c71dv+
p8BeEOTDUMiTVjTMYcbiwYcRxyDAKdE2gH9Hidg9GvUQakOUHZmi+eNKWi5HK2Nk6y9aHT13IOML
rRuRpohB36TtNF9EjWts5RDfcU9IObVSC+t81DM0kQ9+5IBjUVNxmJR+7m1j3lgam7QBh2tblN4u
USgsrZTQxnXb8IiMbq1C3WQUC01k3KIyYTnKOcYY7C33aZpae9ShKQndkotZVdZL4erlthTy1hoa
h3yyMUge9VQ7F3E6bzXTf2MQTxotYZFI7BPSjtN0FzRCbbp2uFJYCE+sBRzdpFbeUa/N+9weyLE2
TfbSKb0whaMU809E3AsJSmyCtmB0inpipQds7zGv957WV7SlOP5SegR9B25gPZaIpi9bNVJZ1QnJ
XmSdYcOCNNvnwXMf+Hfm2BjrJsq6ddMYQKWNot66ptprvEDIcGzrAvxG9loVhXyUJdHcKJ8A0PsS
NYiaqzOzAYZP0su9u0g1TMAHZDwrtwQfTOUT7Z15/pw6ybztbbRdnHcFieNxXG7asSkIH8VLdfCB
FAOXFcxMYYSP3MJ2ToiT9zg1IQyi5Pdjig+9qJ6joX4spsl/bXFrnviH5bXXi8Q9RK1wLu24QcOc
dJ39ORa1fXShPV5phaOecs3oztJoFmaPVO2e1vcTwbwL5sfvmssRLOxTYevN2c30DGeSZl92iHvO
dl8yC0aEs5JGqjM60Zxj5OfVrkFLdUST2sAj0hLjQEqBOGqVLy9ReUw3cEC6qzYN+GPJsEsIzbpj
vqLR2rDl184ejecStXOoa0gmd04lc2+V97naE2aXW4sGLjigde35H04Ci6x0Q8q7+6nxZv01gq6x
CYSvXpnN9jsJ9W/bebU0mPcZxQmwB7B/TTS7CSJwtQmAabMq0JEnqw6qFEnACLGJb+1L6xOJUVLg
iXAoOucheCTl0GDiWOrO26j1xK2JqG1v+qbIHqyZTwqzZhQ3kaep49R5NELzvHtBkBLsGYVan8H7
Aj6pnFctLaqjrQLiEDCm3lO23xWjk160GSdaZtjzjQTd+pi4lLJJM4m9Ttrrc277+VvTIKROTJcy
qxt2NVyA41jOqPoWNYxCiX3vj61/o3twQjMeGljyOoi7DJrF1EBfqsRg7qAza7emrG4mBdDddsSN
QHH0smQYr62ylmQOyS+GTlw4GxZCYQLKtOYZ8/So71iRyJPOgcUwOtRIxl4IoPtSaM3nqXPaEBiA
dordjFAHLjiycT2+LI3eC91Cg/2YZpl7tCrAJkA9Sho5VLE4uHySYGcE5qg5LNvfD6pT0W1TqDzf
j1YwaNu5m8hKMZX75knk4a0hs0tg8HelFU31SzJMjElWI8Ns4yYuvVHR1emr6zEn8X0jnZYM86nT
jaMhupbqXMymv+kWbzKAyHxKHlq6T8hg3EZ/NshTJHOnkOIrPm2Rb0fsibtoEBpPoTebJ2L47Jsx
72gv+QoV0E6hogtMTLVAFMlRIDiXEXXnxcmWDh7VMSwY1z857RhBSOhy5e8DBMrDoZppuFwwsaSV
VmvRaK6M1jEzQCGGFmaDzynLkHjA2flwUtR4es4sp1X+1A4yXVhbgIFXy0PrfCYNtIebRbic+04H
Lm+QWKlxUJxfs4HFc0XSmIi2VknJjVWoa4xrshUBhZRi7LNtRtXyOhpWeW9yIIC+gJYJp9YUnTxb
Fg9D2RUPnJ5aMhP00v46d7krCKL3nflKR6yW7lKnSTaOI+0rwVvG8TwzQdy0U5KWGxRg82Vcq6k/
wHRGYNEOUX/uYDdUR88UQ7uqKzMNwb6XF1XRIOYM/GQpN+tiqnaVn6SUmmN8kziRh15W0CPm0cLi
iAKoKd4DQc81XAgXziey74ZiV6dwhnlyzQKUM7qMmtKJNL4NJiMZrQbNxvxs6FO1GB47lzY8jcl8
jwSOCUJnAj1YA//nvvYQ9fXV3BOGtfhq/NCNXXu8TVJzMK+nvuevg7AFZpbTyruPGh5PaEm6mlcN
ii7SOAn1ImokTmz0SDhgoxVgM4oJuPczyB/D1bd1vHRHMlObLl3EdDNRrZ54ZOAhEVgR+3PrQqZG
3eSgUQSfxcSdQyJnZqey/Euq8uQyjhlAELQ8lUlYp4ye1j0PhL5OqT49QgZzpDiesMGDGD7gplUh
M7roY1BWEBqNfBZhMQ0pkRhUYGFQp9K7ma0UyMjKj1L3YI0pWZ5VY5GQ5MRo/uYKzE/pznlF/NEA
lm2iaKPjRLLDfcZYkSp5hiuwckfFBjLa6eQe5kpGA+CpkjVjqpvXxO5IyxYcuL/Aj0rOvWVVr+Cv
xINryoAeeNNf271uEGlfe0R3OzMGjqxiBL8TVuTY6Asioz8khTv5h7rr6NMmwF8R4aGpuMCSB8WF
suqMHUE5azFWxYNF/f6oAG1eBbWHwaNpmwCt9FA7nxxd6cW6CyYsRhTL3tPcymCr0Slnl54q4D5+
443lYzqQHUPN03vp+xiMtOwXV1K+76VNyU//uSq3tGH64CJmv90FTkfiBwxERVwH693TOAbOsLLw
E/HEk1ezEZPH02flpjx205x+Nue6uyfGaLgyujze0WfgkdEZN/vhQP0Y74fBmfPTjK9MgtEjfSWs
rbgswtQueZWzubTMXQkZ8FxommGenZas9hNAmAItFb6MAlV1WgG0G1uPjTuKpyhEoaWh/zHK4DRV
uKSufYhCOlIfxNOFGpyjSAerPEK0dKoNZzUebplR74cunLKvqbOUnaleyjsEoJWFDEbwVugc3Hnn
RKkdiI5jqZeFR0kBQZrGYJoEPC1D6m56QjgoV6OpK/dzV+ZXuAID8xr7mW7SkDAorRrlloS/eDiK
Vh1vJajkRuMYaH573glASN6mPDOZknPMuzL5klbYoNI6+j0Ug/Ukuvpr70h8Qa10EZ9gTyvu6Of6
T2k75F8V/o9plzVW8UDODW/BDPhtkbiRriuAZdFcXwSXzTCN1z6vX8aRwJseDZX3iyuR5spBT2XF
wbrX+A290sxRntcF7O4shuq3Mq1Yv7K7ynmORhrPgEJ5QUU8cOsSY9KTnSfJmFmlI2U3nxiUYJfs
qKLTraxmm/s11WvWauUFM0zVhIFt21d20PLVRKHrOzl0GvPNSHM3OjANK0zbBi8nR4xoOOim2csd
1lFr2unOjCQAMxfTlbEagXvXskCTXY6NrDcFXwf/k5oLbyPwxFzDBGTNYxMWIX2OKdpywCmrC5FJ
edHjBuSc6A3e/BmHf/2iIP71YENsU52wReTTTZ9UBGshtTTbtepnJcPOr9tPEthdjT6eVPm90jJ0
kt+mWBAJy/KwBAVbq4oh2HPdy+BqzPxObfvJ9CtO72bM1DZo4rs8G0207iye2IjA16ygxQcPua08
sCO5P9wGgByMg9/Jqt6kQfzWB2a6BqFHTVendnBIRtpFpCT5w4PjRPMUdqJDV1GTKEGfu2WrW1Wt
LS8iaCPNtumrYOdoPk3+gS5/tR/RPU67xC1iNNZVdREh0o9OuR+U7qvw+kSds2Bo46sOlVaETHCa
hwt9GlveQBolJs4PL5v39Qhmbjk/W8UBd3s0h22nNSjOurJ772otHhifaflDY7W6OsmJ7LYv5uzO
hHSbU1RANjU6Yp0JVZ4fzGipDnwDHfwGuW7gbXx6FO2dDawlYRfMN40xkP/j1n5ih3SAcAC4aN9W
Y9SyZzBESZNDwFXieCkbkZNZ67FTPNsz8XJLOltXijNd+ay/KdvU/DSLufY2uOqJIdLrPnbWgM6E
cy00jQzwijQefyRHrjLMWxFX+bajNfjoFfn8Eqd6dOkQdcPx13FOXRrPjzh0SX8E3n3rxXO9b5RP
XFPsMs0ZXH+fUy5dtyayMhPGXBNW0exdUMzxSWaDtpOprHdnW+7wkpdezONDZPUOU2h7Zo5dvBlN
N773M3G7vFUKcGAxtrdp1mTBSYrSR7vcul2o5RKNugYaci3jSEEdmNJ9nzWbwQyGFHPG7H3F/hB9
6XUv+KRR+oaoKKu9lyctzpnYeStTuAQrYMLm5aiy4UAEvH6d4FDy9gnaBfMoyUJBglw3XZjW2bBn
MXD2HKvIiKJVUj83SeOygAupTVulE+rjijZ5stDd77ViogPgywDIlz0d8Xj2a9fQgqNK0LvG6IGu
SEgwN2SEQPUgEDzKQ+xuGI4iNsldWSTzHQASV2eOtcDyYriRl/5sT/uCDuGTOfQYTbwgv+YNAvrm
JQVFpZf04kVaAdkuAFUMht5jdjEsNIc1cEDYtsjxISzEnHS3Y4CZeYMwPbme6bfGqxRO8q514Cau
bKMZY6DXUXk3O0Xyziybxc4YObElGD6zNS1lQlK6MgGmNyYDblQ7tzfUtdVRDo3VhzDMsOUWoua2
GvmaHNnooAIJ98z3xReXIMtQtKK7MOc5PuCSZzhmRI8YyCr2Hgf1PgLRunbg8OLqVtJ49zF/XjVi
/ERAg2IrrPONoqN1wfxUXU9Nkk9rTDvpLb7zb0lfZADR9czWXdQ7RwwjjF1ICL1PlO0/4Y+qLwwk
FmeaqUsMlWyrre50ejihWUd5HANZ7CJ0L2t+tSCmvjKjQwFczFqTxiW3notXIwxKvU2eS6vXjgze
CI/qoLRoWdrtEFLj8dL4wNDGJIE8ndPxOp+cO33yywuUJOgpwSt46Fgze29yzZhWc9A/20Lh7W1w
SV3OURMcOCAXD0wcynCAQ0qTrUqY00d+umjzg+CUVaL+OqUwq1dSJfUn2fjeVTpn6gvhbuYGUZxA
SdkZj5WhSTq6A1tqWnc0LKxcT1FfSxpZq64sTo7GTq4q5MTbWDe7ECnbOxSIcU+CzlCEi0Ro/Z+J
NBS3OspWsxbQFxX2YG647J5aO1h22CKj+ojcsjj0JvL5wpfV797Ml+m/4rf6T6RDP2pzkHag83M5
D6BIMIHoL2yJ7zUoHeulXjUJay6OGKxy0GlPcyTGF+mYzNv00rvGN0Fl+WvF0o8iqW8f66AnQfql
G1RuzoePrUQ6ObMaGGhXmuevygICVIjSlPFHX/ocDkgI8f/iM41vwLR/yoH4VMB8eBgJKLAwGMLH
/vBle5cMOKJC2ITspZuZ1TpzKJ3Fa4WCaMA7M0lxj56eIa5BTY0Yws/2DP058eGImYdNolz9WRV9
MHKASnUOr14/NY846xzt4Gp0zDHFB1ntPDNupoZuHDt7L3Mskwy/MXnuHb2iPlCZMbyAKmAEJBD7
A2fAaljunaKubjLaGtoa7Ix1NRqN+ORzygWxh1XQuqk710AGpGPN2SeiHMVmyKQiykRGXhsag8N4
LuNg1D4Hyl4UJFoDC8LlpaNVFujGfZAKJqikqGgHPVIkJA1StuQuu+ABHKtybycL888656zwLCfJ
XpdMPj1YSqutpVFcYvO0sYZksTZTFmpl1NODg5AddoluOAc/1UeikPpKHVzwkMFqchy6H4h8mqOR
uy1zE87Xj7iP2ipsnFp7KyufHNJqmjxvx8Qq/eIWlens0mz0h40dGeqlwLmkr7VuEjBZx6nXN9k4
IQxok9kNh4ZONAfNemIJoDumrXVQou2hKIcm5zST0zgOvK47BXPONuPPEpcLcmcEL4RFKAgMTdBx
HtMgo2MWQzBXu1BIN5k7iJFmA9Ht28zIA5ZvZDNkpxJzebSNQg+27aTmQxMoffrdD/9vaUjva/QN
5UfjM6/1S90QsxInw39fprg6+vp9+OXfwnp89VS+9R//0vLb/O/P6v/7239myQifhqcf/oDsKB3U
jXjr1O1bL4rhH1bi5W/+X//jf7x9+yn3qnn7+99ealENy0+DWlJ9LyoFjPPdKrL8/D/+3fIF/v63
C5QXQr79/E/+UC+7aJaR/DHho4L0DRO53R9qZv03NJHwDoALo2Wjb/tPHar7m03wtuEZi0aQELx/
6lAd6zefuGYysFmpvv24f3zzP5ZVLtq/XGbNReP43dKjGwgzqcDASbo6v4LxQYdqR07BhgSGAe0X
2bVNtTCvdJBvTxqTX7iz5ageiYce7+nwfaWfGa05Cnj5dk7ptm7IkCPpNXeG8kSjqmw2c18yzbRq
jaR2c4wHTqUpWItzFWeqP+EJ0FTY9e708N0V/5PtwvIWyeT3X4QWMLNauAV41Qm3+Cio9Xvf8mbm
KqEr5yTYz3GbCLqhiT0fW5RFNP4YQb+mIINPdIjbt/Qb3zluEVmsU8b/xarzUstmT55pHYxmE3/i
sJGe3cguLSaxojhNyGuzcJji4VbnjIh6CPlxepgc5efb1gJETA6qX8R7DdRry/gX5gkRTDrLeCbj
OEGzWRefIyH1oyxHhEiI08DqMISS5jmIZflgq3TyVkGvMyhM5rbDmFUPBTy5hHmejIEghiTWRtFa
0tdP8PgOJENnHMLQ09LURcElF+hsysiVvibCzZbRmGV4axsT9rhOu7g5J9bitg5YgDtsQaPfQA+O
YJ7l3OSLyRv8G5f4rWUZsuS4yUgOhWzKCYDeXuka/d4NYkojQW15QWGm/KPjVASiGb05myuXuecr
wERMy3PgnDKSTdakslXdoXDG7kvmZZ1NzzO2uEhay7HLT4zKo6sczPu2E/EXNIXDmVLTEttiMtMx
ZG4zXvmzJwwIIBXiHJOjl7sxKNPiFbSmaV5piOnoaEVGdl2mo+VDXanm12joOlphibTe27yjmT/W
hbxHjzZiBbcS8y02iZVdJ2jMNwP12ZWRDJl5XU+VyRnGlUx1CoRVITXdqrSge68bL9OxGOpyvs85
zctbz4UQskr7UlnbqXX6a+Z7Ado8SWDmqrZGuh1WmzoXfr/Y3JOo9msIPcyjt0SVOg9VbfovKYcP
d+1qSYK/lcxqY11XPJ9r2JYLii8O6D+4uTG13L1ExZug6qZr9I2SKWOlZy3hqqNvX2ga/CyGJtnY
nRgUz++ymXiag4huOE7CoO63PIk6p5xezP4KA1HyJJsygUKo68EXmoEIawp7ZgZbjZDTabw3EHxl
5th35jDuTPZS4KS5Ms3Qm6REIBQV7sw0NlH1VldRi/8rVcWB509hourgJWi20PN1kWp1tsZyJx99
jIhy05W+OAO1IVgYJeXwCFnLv2UiPst7y+yzz1lRey6duUl+teF1MxDVtGZaIgypjJ2qAonPXJrW
ZkDc9rvWCuNFaAm8LKzqal82te/v4tkv3itHDZfkV9f3LjimvBfRyOuAs5ag4ik+6aQ4PJdJ7B6d
kgbsLvYxYlS+/wX2nd/v50RF94DkudmJxtMH5Xd4KRqdaj0QtE14v9GS4SPMXD3s9YaOgedVxrMS
GeGRWt/6nwMhRgqiZEKzFjRNCd4kGPHH9/HkbYYeYDTpqZiG1waWEnpGGurDTU4hog5ktS6lBM1t
l6az5r2zBRrZAZ9UApLBrdMtA4/B2PSO8P1Q77parTTW7mqd6GaEe7FuSXrhxNdHGyS1/bPp5Igq
q5jZpkWa4TEeAVDvSp1exEpY9lCHYxHHONfZq+4HLedlVq4UggTPeOZBhM05rUz8sc95ZC76jqnY
ZGA845vaMvp8Y/B5+RrUgVGt0gnP/Wa0yeOFiMVDE85UNo8471pwY2ZKhzCJoDuRUJLAghgANVkn
HbzRpk+n4BjzZ5rxbpQ/pkpqautOxchAampLBx11Ed8mwcCwzKBaj4l/86sKSKhq2hUp0ZxZ7JYQ
EBi7UeSsEVoLDnlAccEqupCYznFElPI2Kan0VrphlMyM8yabUVCMeNuH3CjTLZ3g+Ar1Yzugc7dp
KwuP/s0FKBCQILjz5ZNpdsm9b/U2gLcid19NEdjTRh+LcbxwWdDLVzeFNpHwjtNVnaPB5MMsGu9F
ZwbzUWPGiDA1w7sXNkhgT7E0fYR/vj495X5uXKbTclZkYbZfHOJCmC/5sIFUFLBk1anb6wh9BvMu
SN3hBOtafUrg4xU85H11Q3HmX3t4OG/MaOrfae6ZzxCDpw5YnuXQ7pVLGynqe+Y1dEkBWcJd5fUf
yA3rNgULN4dJmcTXGcP4Yl1Lp7KRAEMKyVv01Rc+RpInlc65t6lE0NeczhQH1a5pBkVOnzd8YkBB
2MPUzw4P++g5ah9pFOb8qFS0W5/R19c20QGdq46I5pWZ5OmEqMnJXxLHcYAcj/CHEJn1URb6bWHf
pxG53SuK59E/DhhPsWzzfpxdi346DSlEyHSQlU/HwByExazPGbHa84iFHvb9YV2IFOXHiF0lvzBR
w5xlB1VgKvVkIGRRRmdyCCCJ5FZSmGsom53/+3n236qdf+m/+r7s/dcl9P/D6nhh//xrl1bIAKIv
nqrX7wvq5Z/8Xhwbzm+65UH4R9SOLtRfzvm/F8fObz7cYWpjBIlAJp3l0PwPkxb/CNeWi38KDDNW
Q3whPRiI5O9/s73fwFR6xIjAfmemSLH9oRr+VXX8oQmx5Bws02I+hFaA71j8Ct83IWbY3I0FCWId
ASvx4lXvVphcBzvSM4Y6k9Ndkqg+vaAy7Q/fXaQ/qWeXsvv7apZP5qqYGNSgZdE5/NAR8GSfc/qn
JGCMSfvDS/A9tO4QeZvYQuwWogZmQo3QKX/rKSjqv/LWLASuHz+f9ovtgPLHLQbL6QOha7D7pm/c
rF4Hnse8ac4KemK+29e7msi+T0yuizcGCpVJe3Y2eOkbo94NvW7/fuT8l+cTTkAffw9gUUQ2Eqtg
8Xh8OJ6Mel20LcXZmqhyDONWnnxGiyOPIplolPz6mn/o/SxAK8x4ZDHbLlY5yLc/3u1GNnJGN4Ja
qozs8Z7JoB869MC0y8Eyl8EMQpPzrz/y5weMpjP2M/ZJVn/n26HmO/RbP0mAlzr2nAGvWbpqeuiA
B8jzYJuGlJypjg5Dc+XNvf786w/+s+tKQhzfmTZOQPPsx++KpcRT9OzZsCtkoVfulCFYs6ZlSqbF
/V8FBvz8NNuIaTHuwgtDhvLTXVQpGT55x/ZUFM6pL/vXzBaD2M6QU6zRyLeawvqWgbOq/uI9+pML
zArCm4uhhy/qfHh+sHFbPlRVDiGT65zGbMo3MUrzsIiz17IzAmKreK5+fW2XVeHDu7M4lA3sc9zR
n/3Bsy7cwlooTRiYn3+3EmasVH/xMT/fQnDWrJ3OktuKnuqDe7GyegjOzVTAGWF5oDSnWQola37l
cMCU7Nffaek3fPhSXD4+Bisnay/yph8fGE/DKdPitViPgK0emLdDbCoNHdirkYp+M2Gxz8MBOQ2N
PoF6fCWHZeChvElD/UWaMiexilPmr3+tn68BKTGskvCWQFtBlfvxt8p9nfNxpOq1SFpLUdGXag1v
NJeXKXPsf3stYsMxWBF1dgSoxh8+bFa6nUxxwZrYSOfEqDjdOQQtUsbZsvny6y/28zO0bG4GGcCs
DEyi2OG+33lcVqCMd6ReUzAFOwu2broqEcM2619/zs9vpmewytPKNbiruvPhOw2RMdUAPsiBktV4
mSmt2OEJdsICY0O9cp0gfiFHurwvI23M/uKzf15vPYPH114okKy8S/fr++84VH0MiZbvmNAhf8bO
OgMKm124S9AuzfwSuBlbz6+/759cV8+0QRouHbSfX5rW8GO3itwSdeo8nbW5KB6+uXx//Sk/rToY
rMEgsJOw7Jn83x+/mWCGDBbLhgVHqNTZt7PoMgKle8xTEa0n22/u6Jb417/+0J8TUVlbPfzsZNDQ
AGOe8+On1p02atZI+KhfBElwikj92BclEJW8T2afSeUMaXpECSw3VS14oNC9xa/IYqp9TzhycMh0
L7f2OW6a+S9u9QcjuKcvN3rJmSZPG5XdT/WMVefBoEakLDMuxB1hRdm4y1yHnphhjujEKy87YYFM
zlEJ4VdlM2aRbIx5jef8LfVwwqyJl2xJUbZE+lfv9U8vARFgKK9IGFzWOEiXP164cYIynVm4EQd8
bo/dMJZf54CcV4a2RXozZ5WmX6aFxoNJnUgZaKB2NDcKMDaq5sZ6dDxZ7U3hjR6O0tE80kqVcmN3
wgP5VHSTCpu5YUnOYa9Omy4TNO2QdtsIm7lYU6iaKn+tOx6m9WgCRN6qieHKVlal2YANQj0EoEX1
/UonV/RSoqp6G0ujmvY9kpdsO2FolduG82O0AvOMwsDU8+IYK/hF23h5tzriBUEGAVzp4P4Ot1Nn
pGfdiqqtWaaEu4GkLF48o1BrXUoEPT5qNU5YXJOIQJhxOtf5rIlVMlk+OGCbg/PYjFREzH78/Evm
ZtNVqlvEqf76if54X1jVqePBNPi0qYnd/LDnTAXSz3KkpaFdFRj0gBaQ8RnWRPH9+nOW3YJb/N2e
TQucn29C3/UDa4mo/bAOZiiRhqADi2jaqZs8aaYGIMkA8Q7NWE9HnCwdDYQRs+Jm1pEBo/+0zhH9
VBSXwNZX/dBZF+4UO1duFTdVGLuEOcz9vC3y5MICD8Qgz12U2DKz1+xp0e2cl3MbWrx4iIhLosnn
qix2pizNlRdFc4cfIP06m6OmrRANNOteIsmqMaNskFaCM+/Vvp7a7LOOFo02apTLu9QeMZdT8BBD
xNXE59iY46pX2MhDjKQ3y5IIqJxYRIxtXnPG4OiPF1hWsnXj1263QzBI0tHgJ6z9sYgsjFMWcYEV
7FSMsV4108zLpc5J3fduZNM5l3mRYEXUdHcr4Bp1YRRo7eIeboh/TVDWwWDo6pUhjPnRitNDw6l9
fuKm41HrUYPhZ5mKfqctzJVVz87TLUCo8Z71JMDZIfp1T1gE7lKV3RhjA3x74LdQNJsgjO+D2Wck
X84wwJyiv4HN2dxCIsvvTDMp3+xe9CXkqqUPZhROjzm6wUIeifhaMDS3dl3hM3nT+z54R3Db1bxq
mvM5olGivhE6kUpYk7dmlI76v/Mmccb72d4Yzlgc4DukF1UbOUdtsLZuF/jbzpqsExdfv6oUaeYN
1LJd6oveWmsGM9xNjG5p2DOMfEsi9VXLaOailpXB544n6jbRCBiphWhzdFCo7gtgWF8GvTX2MvDx
rBTRA0p784xKGlLFbL4aWYyEPPV97IMzAULrGjo5ptgCxGqMzvNSlW52KkvHuW0CA8vDLGIXe35m
5bR7nO59Ul4NihSkobmj3WLkV0XUvCC0vkuz3ifvypS4NFCs4PCEmAbt2zIe0C5X8S6KTXPbZI1+
Y2a0tDKdlg2gLvou6fzSSZgdwkEW0I/4OCHJi1umAgMyNhhjEVbQPOT4Vu/sOiMIjgdxCFm1emed
C64g/UJ302vacDQCiJSbKsqZd6Rp592D6b8nO3KIjxxaikPe6VYSlvAEdmjBnGwzD6p4xHE5cyVz
p2DFiGO2Ec0u1hOk6XM5a/oOVbkeCsNG8yzc6X/IO2/lyrk0y77KxPioAA60Mc4FcLWkSjIdBJnM
hFYHGk/fC1lt1NRER0fb45RRfzApLnDOJ/Ze+0ibbfFyJx8DHiQQ7PKZ6J5ug8sHf46+JUr1Tabm
W0rnyEIZw79UysMMQjVAUVHjrHCJhYjxZ1noKrZQ4TTELChJvwX8qcYrqg4JTIui/lZX7YCmNwbq
CHIx8SKMdUGST81mySbJtDRCts5+7MZk8Y5Gkdh0Uim8wYxfS5bVB9uNnuumax793CTf8WAVh7LK
z2nXsj03I98qSImV5mc9LZ8Ip3NU2JDrf1LtfLsGl9ukDF9yaoz3FOABz7NhHKYFY/EwFE+TG92U
uSpPKvaRH2m43MzJHr0sSj605VuWyasTud+oQuDaO/NxxjTAIcVOrR8CG29/s2iN71pNSSit8YHm
efByU9w0pU28zqy3abm86jbyhUKdcB9MlxLPJbdp9Ropmr4jiuFPP+Moc8SHa9Zfapy8uuZoMrGt
LK/oG2cdmX9CUmEqmNXzL+o7FAHLi6Nm6lZpmX8ITck2Zo19lPUJO7E2Otc8Y3kcbgapPTG3dLyY
i/dcFYQ0aTUa1YHRuqzSyMfIQe7DzCe0DJMXp9GZ8hMtfV4x5qktUhqqWbkWHRAxMqowUuFN5juo
5nHCEe4LBwltUVQGjEkEEhHy9VJzUWk1GII7vbbphfS9Ag1lU+rpSzRau5X2QIFgNsHEewLIBeE3
6kmh8w45ZXXLZpWYhLGgEk5+4ys0DlRvKNxlI4yW0AbzG5YUwu+0UKbvDp/7u9lp5REBfn02KgzE
Bso+rU740SfFxe813LJWU7xBEdOzocgOmlr5qs7DaUGDEEh3bTKipPcERIepRj4gnMtCpuXGbRjX
LaRP56OLgVWw59Xa9zILj60kISKZSrZCBnoPg2ERoz7XY36r+5FM4qAenPaa2/mrzca98AxN5YMp
7JdmWRQEqf1rCqJBMaMHGQgp+jx9AnI8PrLU+RVZrCs5Y7HKNWYX1Er8qxVIuAbBiVgSqbKxgXli
Xm5N3xVZdEnr+peI5RF0IPzQTkcWlpd/HAV3Jd87+UN7GHtGHqqBM1fxN5rO8gSlutg6hps/G2aX
v4Ic4UMR6J+HWlkCtV6DXXst9klu2i6ZuqNq3tUjASk8E78FmBCeOoYafTsnF6gXzkHW81OsGXtt
HJ5BQJ67vn4qyQt5Z3XxSCK4wkqMhErUzi9tzqMAp5V+WAYpmGfNKbq6MMNjIoMwn+Qm7pLrwun8
JJvhCeHZmsE77SyLbLpquujkjfC8G69VRnPhoANxoCmkWXxsFPO8TMNDxA0HXT9chZFdQY+/hMtq
pWNqsc/G4U8F/wUQ33yOI3CcEq3sgFFvM0are01R/yCUr7F66AL7sF5WlKrY/KqWmNJCCE/kI1vN
aIdauNxQZdiHsJ0eesnTv9X4QyKm5AMvug87Ggirm4wdInEDWkgZE1HLqntFNW4EUcyvSJ9+0dnE
G0O2ME8yUfW+ZPDHs7igaovs+dq087GTLs7H3v3gACd7PVl+hvAPW5I8uMR1K6VOgaaiJUK9GBPC
SJGz/HGW/jEWPJSMLgp4mfm8iZNwXXGyCgQcrWCSmkOvDFN0kkmAp3gXO1jzDZifKEee2I1wk5uj
ynKj+BwV1yZMu/zGHIln2QC64vQdoRUl2TgGHtN20G8ldbSHkeXFKpuzlacMZQQywMKtP6NRO2Fg
n25ZmPV7MzI0P9Xbxldm5cdQW8klL2bb6+vwirs/BKmQ7PIiO6iYV+xoj/fPn4c6MBrtlKjxxY7T
QHUkt3GJaWAMFdzymOX8LtSDIW++kyH+ZdnJAQMKOmNreTFV4hLnxbAPoykzD38MX1EwhpMi19DR
1g7IC2tXx8lOGZEXmVLcHZympvrcmEbIhrvdIa58C+naRpjgQDTvVBpb1V3Ibstqn4nGt8iHY5tU
p0VVdlIlDB6LlrtpTWUbZfN2sJ07U+VXtVgziQxYLmbA5Cgw+iSoKvt5NIvbQkbTZimyD1uiu9ZH
Envx+/bcsG2lBcZgwPdBd7zVnfzO/DTfTv1QwTnQR6/Rc9ztJeYrrefjcE3Nr8q0vaYp1IzOavE7
c77DadgTOVKR0kQstYkZLRrlc4OzSrJo3jrM0zbmsBY8SvWmdugm7Uk9E+32JCL7CmOz8qxJOeHz
hVqmZt3RYvXGI2Ww88+jk2Ig2arMhT9Qp5Asrljuz4RpTxBmM+rNTgdX6eKXn9PT4pTnzJqG61BW
v+zZVDx7TInDdqjIqaZ/OESe22grbz1BBXsAbbw1Dld3sWwAEeBim0PlNaEreYHZ8mX1NeMi+zCo
zZNjKS/Ia72uZUA4WcafxHYG2lC0y4Nt/1ThwoMXwwA62o3G/ne5JMSPe/ghwOPYwwfj9c8ezxFp
JMROWaXzYo2aWE1b26rMSRZdpvToFPpLFjnPcayAcjOaB/ubhx1N1VUVJjl41fLTGJWj7Grkw1h3
/Fy3n1jlUjeARgwKxCgKC1WvZZe8SS37QJG2gyrUbl28iiw9zNxnaH5LwsH2WtKyt6xbHlWTfsG7
JtNbiW9VnVNvdZhFEdM0fxDAPQqsJZuJOdIGDvJbqwowJXP9XenjQ4M7eqidWX8lFQf3x9jBTQ+j
2eu1djoO43LrbDIAFRENWzNKsZY0c2GjUWk+06I/i7y+JFxgaFuUkEAx1IXcVwl2HA6OC8/dckKi
+9GVueWVxcw5RzmycISebaLLQ7/QrHLPvv+X0mXTsevczrPj5Ibf7la2yXEcUIDWReoSI99x68y2
EigG/jBN1pgfHUTYVcaSUhWLDFJis3w4B9pK935rlnZvOxPHGScLSGA7mAulPOcmvjLmHv7Sl68A
Z34vZuPcVYhJF3it87GyG7EtEj7mqdKUILfG6KIPzVYFTBCPYsdiSPkYSr4x7tCdW5AggUs43JW5
ck+dcuu081s0dG+Vm7TeOEcH25Y7TjNf7VA8tJN+rrr2UfVi9QM0Z30JMS+CTsvmEhsBuDBWLfFT
79ovVToZnrnIe6Oa70Qe3dxe3/eFqh2kw58JWdXk5/0YpFH7CjbrVUsa9dQ4FU7c6KnRqqeix2WR
LcmHOjQ7KBqwykzjPOQkBletABbjHgl2DZymvkyqpC2hg+Gq3mJN5Yyq7K3Ryx2Ei4A5xiHHGcjF
0pZXB2CVhs+6nFkbm0OAlO2QFOFDI97QG+wpY2ISHty6wLs5IuAuHB+6RzBpNLWYz+mUtT9dPa3v
LrCOGOlxYOc2oJZcY7G2is9VetZqFS1pucgqv0nH0SIxQkog/+bovtIwds/EEcS516gKEV8KKnhO
lTQNUQbpmrpcTXxf2ZMFAxugYOfm7R6jSXxpWiV7TFHV/GmrgcMPoDMlYwNd4CpyiUdJSzpDOYao
eUhUqkzxzSTHfFOGYtorajxeOx19005DX/+Gy76+1fgXkf9pCVhwzPDiHtZKyGWtDaF1AK+SB50p
MsfnlXIaX20xZ9e99lINca+dYQLaL1bdxXfBVNnvo/m2iPDFdeYHWBn1i4Atw8f4xXlXw+D7IlH6
NtpSJ/lVpEcrQty80WJY8FtkTN0HyEriVmAVI3GqLDreeHiYooAQwDxLaWkW0vgSKtHLZABJKfm5
pyl/wpa4yZf+LiL3wSAYsIIce4Bv5m2Kc0Yfc5VexKRkIcqLNvwyCS+5xVhNiOfD3FCpXriAEpsb
UIISSTiBWOMhZ0nM2V6NBl+0mB7q4l73TMktI8fouEBWCUprqm5VKU9DP/zIAOBt2kbtX6QtPkqn
frNtXBQgAhiF17H9lcK6oOcgPow11XJCUkalb8c/4sxsmD5KddgXnCVIucy3fHby56KO3gV2Lp65
ujLhePWeoVS6b+cdwsABEtImrMoOYdyCQT5CGqn7eF1Hv4jwybTDQdEx3vT6rVuqBA+oCE+s17+q
LK12ZINMz3GtFMO5n/ryk74sAqQonXteZwSPJE7+FGGtJfBsAs/VKcDrxxH0v+bPkXOMsYPfp2HV
esloJvydTBBt5Vj3aZye1TIyn3nBP1s53ROq+VvpoggBiITvA8uq8kojzMQ1ZLHzPHdyOXAtYjXk
Yn2piVI85+CK7rbdz0d7cX+QT0AWgGbfIwIEMH33J3Lu4d3b7vKmWAUPAkVbG7Swt1/zio6+j7M4
GOOueHUXBghWUpjPWoRnCj07uT1sMg9TRwbdZFrjvV7AoBMjbP0yB3N4w225CsmMt0ZTnRNO6vyG
+pw63JzSS+6EA6UEW3TUjqi8GuLU3FmcHDn0YLRNc+OMbYBnhiV+O/0Cj4hTuGGDNspPNttgHM36
MTYgbOqY6RNvDCZVzC0iM+IT65EyQLleHAYSaA4OcJp9MoRkGSB7edWnmVxJ6VrvQsO10VBEe5RS
2tZwCw0pAZnDRKgBbXTdABGshlxqFns09o43kLIxeD17b8yGz9aQoDUSenZc1HbY8gJmm8TEYYCe
h8/Aad/HefyT6uV2dkjoyakV0dkIESSxrvt5Nbfpbh4aq3qOJPRZvxCWvHT1wsQKw5L6apgA7ISo
EwKv3fSDIcnMQMVSJ48FvXbCyKfuVnqYRzBH78Vdf4fAxmTMtPLDkIWl3xEuBmhvZWUOat3u59q0
/Yn0HmgvIlcOFbT5qyys+phEhjJuSI+utsjoyZpxoujZVjPzQrjNWSlE4Vu6mX/kmO0+yjY1J1L+
xpmVm61+ok6SW5fB8W8HqwJLAn3Cfhol8tNFjWWcU8KcA/boCLpSCWSwXifN9EtN6kOSolDh3YkM
bxJxygM5m66DjiubKRfhO1j6tl56nH2+Y3erSWMi8udRkYaJgas3eCD3s5RMKhSm1rzfo4kqrEvd
z0XFwU1zgtiZituJ6vBItrusDkOI1ZcpNbPdo9ZpifEb+B6qNBbukuSRYinlT6xCcnyHbMddAEFW
j77gMCbTGRo+guax6NsoALqVv7VF93crYXHa9S2v1yYVTo3rYaB687AIMUjRevD7cAp188BdYVW0
QFaUPEMisL4iEHf3hoY/2tt/1wmyydr0QHk6GxQUZbvv1aR2HjnGseFouAM5EiHKyHFfdUX3g2Qn
HirSuPk/JswV6Qp+ZMvPIMRW0mMsphmh9NzrwDtbMWHAG+WcF1e9MaZ7jhJTbnGW6/t4QPfpSTMO
6a+YOzLPlsWsfhXkGnoFwLDqdyeU1oCEimc2SBGEmqzKTBUYdzTi+pNT1Td7xvLF4E0xuNOA5WWB
3dNRSYS1h9rNjnpC4EWQMlX1pSIACQ87bVEes4FEjQvxq8BJoosRXkT9NI3Z+F6ljJ9d7ZcCWr+o
2pvMYNAgjmcuXHPcuFqzBx1nPhbGrb6DfebEp/0RU9Xikv3tdOoSZPa4fLR5gv+MaeTcElqULczu
6LiYN8B2oPPpptHyCchsOUfEGG+NqrZpNX/KeJSRp1oKa6OILB26+LDYDBBdvUh+J66Dj3f8Sdyr
da0IDCCWaNoSaNHc+BLjmZF59qKTRfumanW6783py+kMru54sfcN1XZACxWv+VjCPlb8rJs0sx0+
YsaUQSv1knkddlg33xlqV1mPEZinjSdv4DSYpDXvWmMg3qKs54lXxGoK/dxjCfuKiIhs0JTjyT42
7VjozBrWdSssDpGSAdAmNPTI/CTIz7ijL6hsnfaEvrHvme7k7q6qnNk4J006V0FTO6brxbJeGUrE
H9rkmylI3UFegAvggXHarT4MExi4olXMGw402yJZJsHXbShIDEIoIdkFvJNqATxV9erAx5ssew0f
9OKHU8fPbdtrNgKaEbawqDkicGJNJ7IHFfMUvXT5nJMrM6kcBdag8L8zp5CzUdWKYG29btG5L2V4
lnhcu+1UuqRVxKZBPgi0RxhbQJkrHVga8XDPmT4Ci3Y7s833apIv494pzKxuNv88JoDh9cVPgEFN
cjdaPS0uWcNax1fHviVTRK8jRJIuACTl4lq1SPb8yxipQiJVT1qH9bfTZXOLDEmHJexsPppVwZVo
ZO2NZ3jptnLQO0LYECqMb71LsrwupzWASInbfaHQBuY54417ptZyj46MNItlfGu6lkyIsG5dX45s
LyPqzusSlcmBXdwf115+cKXSZFGAI23X5xuHd3dKDOuETDTfF7Fr7ZArrMqPkVmObna7QlQLMTdx
5bXodxF0utRGpTHC5FewTazL93lir0WiTa9/906qbNmZh+9hKVptHavF70WbxOO2Bf5W0uVLme4Z
QVNbDrKbz6TGxxR1Cc+CCeDolNs6gyCAF+61mOZpLxKnpelyU5M2pCS9rsrmlOwZTMEQXyGmrWsV
8F5c0hMMwDVzxil/gVOdg16a5yjMsq8p0uaHorniMbQJmX6jAzbRVvDRLqr63AvYJ4oJlhN5hsUg
Jwc1Jdaok7lx260S9eKYcEQ0R4Btyg5Yxe+c8Go/c8PmWUhBV8NAzuA3mZeR9k/+xL4/AiCbup+Y
h1dilQtqujRKDzgExA6VCMMlmBOAbOXMeGuRqrFfWj05llo43W061TugAZwlQv9hkBqdeGxqxVfO
FIHFmb2m1ETG/JqxaH2LM716ZJr9DsAJtJ1WOEExDeEjJNFuCjJnvheAPzkZSFizRVlfHClthvWd
A1AWnByjPD4nFVI320l09AfIfNDwLMBgI1axXT2szl/ID1cgkv3GZkJJ923iT4nX066J3zQ11E92
3X/JTOQBUr+DnYTTeZ4ay+fG6K5uZ+tH5EU1GyZZf9pJloS+1ghMjbJcZ6SpPlRbtol6kJtNmPgm
hMcvjAgRBA8ozEjzs4InLBut+bOxsxQ4KEHXtP1pcndZ3L3Hxty9EwfINaGrD4V/6aJri3XrdTZD
FBjlclTZHLv+zMrsOlKKbFulHL4Ns2kf5RK3d0US2a3ZzI00a7T3DBSYWkGyZlAEHxpgclYt+gdE
MmfTzU4T6NVcXlsjUvfSRgdAiB5XMzL6FCNAquaBhVAn4uBZyOAOLWerxJUKkYe9NivYuuZcdaA5
F/XEnBiGJpozcVpwO+40F8YMJqU1q642Vab7Y0T4scSaIOAkP+tqSTuAonLHQtJlqReHYofUmp6d
jCnVi8Zy2S6G2lwiZZBfMJr0a5oNv3uV9GN6peVATxOBHApx/OuFoh5KMBWHxqIQNTOMRlrCLCtc
VHNnkB2FfXQJjcck7PGjbmvhEojezBdB6sNTCQh+58o6DxaSdK8McIgkrMI9SeWAQBcwt2oPUkSd
ntCEKC+zVXYPyVaM8jUh7yqB/EYZmG6bPNF/tJq5dm6hqR8ikycRj0JlP4UJCgACRvODKwd3X6d9
SFyXzYQucf3UUSsIutYhK+PlAzUdU+1oxbymlnwoRtj6MWU/HW2bZs+9PmrvoymiqwnMkbtZxMxx
LHETE1QNa52vAudId72pJb5aoS1Ajhdj/3cLertW7LNk0XdhnIGmwjhBmZGTScKK47c+huAas/J3
npajJ4lP/BxSYV+bymjaTd2jQLXbnu/DTo9l9wRIDlWQM4qYwoZMndlut85Kfma5vTUaZT+F5QDx
jVRCUI1HIUaISCALPLeaPzCJpwFCkteiyH6ZmAQ4TApY2LUB1U89E8DZGJQL6AVDgpSYX1kwpDR4
RFulWOsb0BV+OZe1x1xlOmd045ALp/iJUXh5mtT8CWvXZnCKxPKrlnYCuw7SCmS3x2pSeVjNmZY5
KpQ5Jvmuwd4xDNEJnUfHB8GZ6I4uF3DBDCsfludFHSsyvlxY1DzEXj62SKlUN4h648VW06+CVIgt
qReRz0IwoPbSXjst2zNqT8GTzj/rVmsDbIDab6XiPkr0MTE8S59fF6ceQfUnI5LBAuxKgU/GiY/K
Urg/wiIsGFjaM+hcois5KwdMv76zkj/7vxDQZuWB5isZtFoZodNKCxUrN5TUA640EsPh7wEMYX7V
3jAfMVBacaOsiWOC60CQxgg1rwTJM0Nn7AwfQd0xU6QJWeGl5YoxXdxB9bDb1y/JX8jpijstV/Ap
MJqVFA0MdV6xqDWzl0ukgUqtVmhqmZAjprW2e+pKHHexGZlPamjP52Xum1dz5bAWTCrfFQvmw6wc
ydMA1orJvTozxfbUTv5MerO4970JRSMtkiMxqhp2QMivoWPAgG1UB5B303wzPFZPxDFEJ43Ahk2o
r+yxKFVvKLwAynKesXVYKbMjkw3P7NICZAkiQtdZa8ZqwRU06RAlVkqtEIrZsbcwu3tvkVnrJKwt
Ihr/lxq//z1EcRrkGrMwES0TCXErDVcV9Semn/Lc5lyH23Yeqj3QHCtIDJz03TR3X27Hlj9fWbs0
dxzPBUS6idbrMjPmforGmM3w8pfXOzDqPeKAY4RLycgGaAX7Nlrmh6o97ZiZaEfsNwpWKX6DUiLA
Sv/JB87b9mhNE4kacsZ/Wa0oYZbc1U88MuG05612n2WV5ZGX1rCHY5Jdic3rlWoPpJ8zIMm7YEau
ti/suQvQJvC2JaaUpB5SYjL7ABzvk+OQAcTtNfU0ScU4RsxUhIeF3X41IqH+iZ3Z3XeSmmyYY0N9
rU2rfYyGobyWSS8usrTlcemWH2njFBeMNs5DT015LEKreoI4S6ZwHRX6wbKbXjJGF2R+jSzHfH3l
PHfqNF8Y7eeBSWOobgbG+NUhJ1WJPOMh0phfR3IwfIWkDM+yOrX3KrMuf816GcMXFUv4GgOQ+qNn
octOBSj15DhsGrpO5bGBkpDyyBOyAupqBVmLv0xrVHHwrRMAxNTAWnvq2jbbcaBRs+XmggaMvnFE
8mtr27ZbMyNYtD+jYZiYZ/fVXYnpFl6KkdMP2Au/Tqjozq1hoIcjbdGk9magqaB4Sq3oiGUt9OjI
LX0vCAwGoVQk3WaKK1YexjSY8HOHGgCKZvTRb3LyBvaiNjItAChHQcDtl96OzRHsGOeDqU9sMfTl
XLvsAKN8KC/VqIQ/YK58xQDS2Miz+85MzrExScgWsqerPqnZ1q6VsWY1uHbJRvUNwuTQ4WPcNG56
qez+I+EhZ5o4JcJLqhjqQAIGvZkAG/jQ9ECnoroqbyaKqShAhMapR7W910IchYlImCz1etp4kQir
nRYBJ9pYc1HxO1mgGmMFJM9g2b8Y4yVb2ZS7Fj5hEPdle1lNrIDdM5X1FRYFJNkW5jnULak03W08
y+IgaBo8fXJ+AedE5ICYclc0WvcjVbTo4FZh1BI80sg94yhcgSFCCJpdAjWaKbrz90ZHhB7vlE3p
hPZ0JDpiwYizzeKZ4fHCh7T6SX2YoomCs3ApXoaK3tO3itHR+I/lZQEIdneA4zCVh9a5HDlX2dHa
bI+poBh6sR81WAYB2VIMJ5gSUlTbqKRG57+pQcshzQK5aFQmZkhUaEiiPU5tXfrYi4cgQliyZfyn
EKM6Gk8ja0YAvRP7IdtAhDWZPwfdBIiMe5GnD4DAng6re1/KZNxrep1TOID33ZQt2E+9J/6P59yw
36WpoBW05VxcCNpIT6M68XNQ9IXsvOiXo14dfGVQ7/y1OZzbKuUzJFD4gJWy+G9Fl/+P5BKVjrXS
b3SH3tf5N/l3haHLGGT1n3J6DKLz5I2F9RfiViLqMSgROLPWrrOzoQqNTvfJst5mEdy1EoOMSxe8
H8MQclozwRdYT8PpDlnDoRpLp5JYDWzkwq/zLobn0ZGP6q+5C+M/9cP/I2vf/49YDLG6hv5r598L
pE8CHf7V9/f3K/5p/DOMfzCIJxMcf8xqq/gXKob5Dzx/uN/wCukOkBbk2P9p/DPEP4DnGPj7oHIh
jf4X45+OX1AzbROY3d/gKhS8/wPj379ZE4ShW7ju1u+uYo1QjX9THtMcEbsLT8bDGfxBIC+LRPdU
NPUGUuTnv/xR0OnNUVX+r7Iv7vgouvb//G9MV//3i/D3mzn8Y9g9bP4Q7r95lLIeUETZgLfrqIqX
5yKttfrYIjWO6boqxNaihjxxiU03/SOJ1XZ2RbyiGbS2d/Zqu8Ku4wJLG5C5PqwfitP05iGLgOPf
RWM65Z6brou3sCmBbjVtYU0nkF9dQ8k62hc9yRsEZ3EnzmabYHsu4zSZOVLRCp5iE8w8jdkKWhoK
h4BY0S3s5zUATOijU8kEshELwQwyX7/IFBNpwLRD2a7ru+6edPiWtoOelfqxr4sGGkDZFMXeGA30
f3TlN9AN/Evo4bCXoEeoP9zMsRr0m4uOlq61G2Mjh5g/RYqS9p5WkcMtmI2AjS25UAFx+iJ+QXUS
bd1qUTXqllQFguSosXJhn6se8IWtiiKAQknhsQDKml1pVVpxHuoEYzNrZTAr0DnJgjsgSCLlvCCI
x91Qk/WZB6jSXUFfFdezNiosJ9qID3HjqKnLkL8l5nace+wKSzUYXD+psTGGSPlCPRBomvKAdmn5
JvrUTbkoiE/EoATQgRGNtguTS0MhWoKhF10sC40asYw3OPYuYXVqKCXdh9Z2q1oWvEVnXt3afoqs
uPbhR765CkpelJiVv1B1A51+j3s2rHP6pJRdhpZF3HjGxYX+12HpWT6wI2yH0GDgrcLl5tE/QO8w
yWYxUflHWOtbcAFexs9AiHdzTKhegQiBHZwEYhsCejQdpDUjc3YRsCps5TZMcHCHZfST0dhTC0g/
y8aH0ONTQtaqHzNWc1DSek1XjMj0AKU2fNhFEn6HRDgZEtCrpjXHkVXGZgoZES6FYP9qPhml4HcT
0WfM7n62o0tN4+JnrTX4zRIWO61saTrNuzPkPtr92k81BSoVjkJHPhEGf80WqezrtjsOCCZCBzyI
Sju7yVJ5UcLRn4R5aRVk1jQ/O3uc9wuBSxoiCugR1plp990U8W9mbyT5SPki++GZPUJAFvMVrQ/t
Wx++6t1wUo1wr8COCDDjr8PM8EDQYejPSvfu5MiuBNG5iyDIVrWYb5A9RVQTMEPRkTpNSNcBoouD
0GyRnuagQzaYGK1Ks8bPy/iHISOFqLj+NiBZ9OxOQdEELNylZysV9xvIICp9d7rajLLRMbW/oXGC
HJz7gb4xDbC7+AQabMNFA56RtZdaK16sDB2h2QBYFMu5JPunEhGMOAgxkCWu9PAEls0mnAo1M9BP
p6UXkhq2DfWKaHqhvYnahWfrdGwzl3bn5KwUrO6dH/QsHH4Vt1N/uUqGkC6u7mRc/5F5+xQWCNg1
d9iRqHcq8/7d0qd9p0P8NKiz6Dzar1iiGMZw0G9ZeQFKr0IyA6V+gdt9IuEGjW3OsiVs2i9m+Rju
wuWQGkl77upmIVwwvevUN2QS1He3CLurTFE6Ds2yX+uHjR7bv3GTbwvwK6c5i55qDSVyPJGnJEyT
LW9DvlwvJWL4cjmT4yO9dX7s6Xr2J0pWUPrgvi0ZEWAaolG7rz9Cd2CmW64x7fXvaq10I0FN6yrm
1kQLywJY2QygxzeIV/w8idHC2OI2LAhcZZec2litdzAf0YwwrJlt1hx574JU1o5QHMh8z05qWpQs
XLpAZSraZr2xWRreUGEXD5y6bF8TEyqPmaOl0c23yCGKRtjwYmpl6DeEgcdbu7F+YlU4wf2gmSXk
OejqUgRpZb8w47QPaTPuG9zGbTNOXhc15GfJwBmbw7zw3XQ2MOuyGfBmrC1PGdf0pjJo5PA87HCI
MYvN7L02pQersL9HGVeM/GaMHKqOwCxiuxwjgtDDWPE5LH6BigIt5YiN4a5c8KzvggjpET5Ldo5t
Y3qGMaSHclCOkzPzk8b0Xh77cPUtLsJ439v9NoyQPuroyXHTPXI7uoID/9WYPN8VaHmwxSYUxIYQ
ZwLJbSckqGtOXgrV9UU72htr7GL2fxJkdRtdGY8E8yxB84KRC7gkyivPeoXikvXJZYKA4Wljq9xU
vWh9t48x1eRpw36k4XMdkPlb7dF2FbxcIEY27KxO7EqPDUBM9u72H33MOA20LONejJguJ+DNHX9R
GzI3lGOTlurJdFDfJgbh6301xfSAySPK5Ych9EtVaC8dMCkiIe2dRCY7esti/2AQqv8GsaVcS6G5
m2XML3ZeXeh3cTvo6E4QASE4gLBXxy/w/ozfc5GrBHQ2N9vq5wfh5/lu0pMtl9/XYlcfXV01G7do
5kOqqPtQ5BO81npPB0YoN2nvgRyrQ2nRUoZ2+EWq9n5szD9DFeueGGry1oy4vjPDGE+aVYOtwTTM
FVkWL1HIjdmzXQCCnOv8ofiQSnV6xeNHOzHEgduOKL2t+kmAUfaNRLssVf6nKBeEf31dsxbXr0nG
C1Xg4fHMpGzA7RYdek2Ta1b2N6AjEUD/mXD2qCh/lNRqtMatw4ufUS+4/VvohgDQMwAnZUyfVBYh
ChFJUljkygOWqcRzi+SU8mxsykhVNzTpH2VX9oca/Zkz1y7r7+VnVBcPheMpNDSoKZI4PVFgWtKT
zDjDIlg88R+UnUmP40iaRH8RAe7LVSS1b6HY80JERmZy3+nO5dfPY82lOwfoxlwKVYWqlESJTnf7
zJ5NghMd8mcAQQhiUH4EoP1k1d3FdapnC3xnqM2xvT77xtBKdPOxeHTdGyVEc8rhi2fXXj6tScDa
keYuwsjBd6mmeyVWwCbKUjy1DOZOpq5c0LG9wLXVz5g7AkirKs62tyKESbmG3lgqv0aj+BYI0Fdt
Sh9WSpEOze2l77mK9kaxMU0wVrozm1rx68X+JG7WbKEugLxJdCJaJV97q8zGzeiGXU8hIxuWnCGu
Gh0wCIRumRxMXdw0z/sazenCL9w827KEtxYVW5g8WNIs7ypKkGfG7NZ+PvBwKPEnlhAUAZbHQWwu
J4iFpGwYYtSMG4jinQqEp43h5V92btyWzruBHn9pkHY0tbjAbsxguRTfJIeoB4TRFtfAltJF3S+p
dbd14wmhZTfr5sfE5CNy2F2wkUv8wW1dAgDq1+Cm6DYMqfm02Ira6acc9VfVGbC/OuMJBMALk85H
qavQEwXmF9KxSiC6OL2VZclPEQUfA2H72WTgj8QS6VeirO10yDpmt2sss4Ayx5AzeQLJWfJYcRVn
QnUdq9/pyIz0AO1YguXFlfCIVT2fLiUPHogZtKImQYfscGrSUrV3ihbhrqgzw3H2JuiT6ivvlvx9
zEQtW1BMBk9IM/aMSy9MfP2JgRUFuwl/iEk3bH9TOyPy/ssZ/a8cMycTEsy6yqthBnIJTnNy+Rc8
RVzpXL6C0sO6dNjzwvaug5of3Rk0WYSLBmtY59O92/+XKPN6+Gv+JY7JCzu0xCBB8wMEmWis/cn/
8sINGVwBThENRVuLmPUGUzWe8wEkaOG6lMworYccls000ftAlPjemVTq+ElpbSFUSQYQJoTcKW1h
fMCrQkwxNQamTjnEwZIPbhH8L0j/H/xDQkcKiDfQ36DkKgNSU2epHG9rLC7Mo/6f0A8+HCdb21jj
9oanupb+7x+urZzEKaQjfPiCOGxo83iTakFrkc5TmGGt82G3kA3C/3zO1P4iPa5fJkIZKWwLoAoJ
pb9SzjmFv9DuiTLYmVwNI5RGvK7F9D3mlomgb6cDx97UFlxH0kwTp4xpdtH/WF8Ad0CR/m8903/F
e//5dSFNOZx+QK4AIPj364DYa5FHgqsn+DWfSqdyTxOg/gvGwPSuNI1yaWsnkr4yYrH5zxfj/5zv
/xEdUBKArrgWusG/v7SG+khPXgMXysHNKGOX7AORLOwwBjxjWiSdxXaD//yaf/+mLV4Jr7eFokDB
h+f89ZqjPnUEw02sr8VyLJ19FYlQ1B//5UX+vmUt+Je6u9JBbaxxSHf//sms0VggcNZloD172yJY
DrfSDnb95ucPeay29Ye50Z54aDAfU3Xfd/cs+tv//BZ4tb8VDZBFqu3CdSDxj+bz95vImeGQWKFk
Ykjakwd/L8GTxrGdkwkdsNHzhBgLVZn8XJLfmtI6NANLL3XeePiKZtmwzVufywQy24FljkaQ/jg5
yR9boakwFkUOdjhb40tG/qR3C00fPXFHo0veh8bJWebNZkd/TkBflA+Ee0s1gG/N9XNdWEcnte+0
DQa2RkmGUl+HTt8PBT5NW+kOdUtwjPYLP8K/vwE2xvPaMNJNxhbxjL1ADznEk34pxztNJx+duhra
y2eAa9+LUZ5cHEsBh5crTvr3zpqOVsFVtmb5DvTzU+8n3OnNe2ToR1yTJyTXlFhKFjoNR8pJaw+y
RDonsEdGUGd+y3cUqds8tXe1OR1Urb15IOpOvet+ZzqdSwPhM8xQDR046wSoyJ61pLw2VM3O6bjr
cVuVBq04E2dvT/0xYvxIBptmjeg85vF+Ho1HWnu+kClDdLv/LDU2h0b3zlV5qdcsApDureVpu2xO
jyXRaHZonJrja1KSRNL5jylC2HSNeJfU0eQZ4D/OY1usljsrUb6xpp1ooSt5SMrftVm/sE6Dyh+W
HdzoY8QsHmXfCpQ6eq1oVaHFZQgxNfh56jwSQ/+wQJiOonxbvPooShMKJmHPTUMLrOO2GKVt/BQ5
9TKMEhvvs5qsQ7ywjGTtVZ+z9zFO173xnqqsLdbCr3LEuCqM+mGk43ORIRmXRqj22g/FdvZu77F/
5YuVxXKDdPpCJu5Ymi04dNqCF1OOPB7cut7GS8VZJqs+behMfpytqSS2aST6k2c2lFRoEOdCkaM/
VuVXZFuq9iQUFIVxuA1G9RKLedy2LaJ7SoL5u6oNhwIG7RxhtF706mSXIqzVkTp4Qy2DSEnP5uIc
pzVgFZVrYShZKxy9K5zS3SndmlLLcbsUy5nCGsMXRo+PBPMKzml2vkN2Ndz+xEH4pmCVCxi/rJ4O
85jZzYmj6dFbuM/E7GTbBub3RpOLsxNdYYRKjPkrKfP5ltfNWeIPwZmzIFBkVJOqY7YvJCfMNV+v
GMt8MDvl1UQdO5itUJ4QZ/4A62ZkOijvQzH8qM3B8RcYT75alhieudvCtE4/8au8QLopfWzHU9Bz
LVRn2bEeDBQe4mNPWDTweZyVyvaHKL9xXYOqpgIygRzv24Qc4V3UFDXX+GPTjn2fqlOH285daBbp
hZDRvqA9/o2GZiquZ/FCohGqIE0TpSXrd8bxqo+zozpjO4t8BhI87FYGfjGMBHy1QZz6qf0T6dax
EnGL6FInYastORMU8wJi5TH24l3px8eYdD6hmoUaKYNGg3/YT9ztHMTND7PDg6W0yZ6wF8bnxPJJ
jl6aDIgBhc1QSQjVag5FP4sCZk5lvGlhsJRXa4o/+1zfYGXYdfq010pr10TspHtAARFa41LP11Ro
t8iztoTBzl2dfoEoPRYd5GUaCST6hNJO24Za+GrObwRkfpZU1+Dp2aeFeZ9sUo3ucurnGJJxQa7C
q3etq32K5UtLtHexNNnRywaz25klZffvPcGD3TDivXBgfXAeqoO+EgpVNZAfEXNj3lzahsLxdlpp
/7aVEXe26TXqttBmBx98uhyoKTL60BaN8uVUOtJcF48+vMzqGf+a9RBj1iEJc9E91kbKwU6aIqun
dkibq6qsXW7g0pGF8zeTsyE//jl/85yEJoV+go2v69mL5uUtQyD316BoB3huETKKFlij8kcRtoUW
KCcLs3c6jIcFskAICPLOCN/1tclQ/0wLIskxGQQCZ4RhbjO56qXOOSm4xBgZgMbQJgHW0Aq5XJpU
fbV0qT2oyugjdE3nVaSKCLPexEpSQGuosrVtTedD4vyv2c4Sgv8Z5xTZZlkzI0WqTASLmLwJkWY9
iN3hRututWuL/mB7KQZH1fQpEx3Afy4LZe2crubRvqRSUvJaKGd3dO/DqJsMmyN6T2wUCOgSK/oy
O1YxxE72AhrqB1tbXOxvQ298EEUA9dnlxOWdXmfa3ypHw22vwOieAHOezbnCauDgRv/W5+GXUQ7j
TotszZetgghcthDx6BKNhk+Pcjl/ckiD/SwS2j0JH6F54uNZNnPdfqpj0xxlyux7k7gczx94VFOk
jrJIb2hV5m+NqcMWt0ybhFlr4iWCr2ihKFLcspxmc8iMAJuMgJmMO+VNT6Nbx6GBhoBsYBptYJAu
4eu4TDdlFU0EWyJz+pEm5reIVavce86oXQePTBA2G0CglAJsYwXBIshkn/TbVKUkbpPDvb6gnxCn
4a+bJTWe5gYOSR3hGdt0I9iGkHuZfKqkjnlTuHp9m5defMRt0V5LocURsSWlDzDGw++ZavdnL0qa
zWWBzRtA9YHa87MVsZkx1OnqJjJVDtIyZOuz7/Yekv3FC7W43ZEYLqFROm1K6uFnfsiZFkzoVoHb
RPmZH+OwaTqQKn1yn+Xk7NZ4qkTQnlxDgQGiR4GuVmmYTZSqybnZuYmSw4pVxvfE6h6at5K2GH3T
ZjXaT20L56eXjvehDOvIGvO6+aeCw/KylGB7w9lYGGAD1NYj38swOzetCrqI9E7dum9tTZpN4edI
sgRbVttN2Z4EgaOgb1LywlakAH+wuKQIreKBzz95VWlrn1+82ozlxpXxwXLU6TKmrfleAW/zOYhG
0IjMFXANJqSiPhxjQzf6LgzbO4Eha5cv3rg3Pdi1e8ucDRrcZJshB0oWdM1M16q2CB8fbJcwGtBI
p1ieKyjSH8zF7GBaxDMQ0eW0hoc2+BrJ2ke5576w7t86BzeFa6kNEV42eH6XtyPpZNvNqKlH7zNo
TLKaLy7N55R410zoW2Zfh25pdtky4W6gQLMlu7ttRR6r6Omds0+Zbv6G3kEJVbxsMweaAHseCrFp
tIp2Mb/L9ekpF3Nr6HKFy7OIYorH7M1E7MSMCOMC/FvWTVkH5kgRhutaT1G+JvkWEqatYzX32pl3
FAHiB7W6cFxKbe9IL6zTojkwElE3o1nUJzEuF+6Q2fc00YVKOyJpd/kXT/+S+MUYzknrbtM6/xpi
vhwChFbQ6uO9L5sgwefGRMAhIi1+x7b1sHWl5+jSHfUqO4/6SEuNKe656323AE8CJYPpizYTSAjK
RBHoP09jurvJwsDHoRsVHzSOrfGiUjqLn8k7ZkoTM70aLljW7jE9GenS53uT2iKfxMduMlMZTjEj
PWYZPA3Tbo8zfLX4Lcurq0WYkWg9Ymy3MgzGlyKqsLlaNc/dqqgIcdIX7msoDZu+F/qPkU0YtgB2
lAZ+9X3NEEY9ZKk2hk1rUoqdelZ6F9QEMcsh022BW4La5d5BXRgXRygkcKSlfiBXDscIrzOdmA5Z
I4/kY8v+dcN8kiN0W1SCYQDIdmfpLOfAVag2HjErv6+c/Ti5cJTEon53XZIQhmZ29AvkTrFTkCtu
Q2U8FYU5XXM8ec90KhNCntx70xfl1qJt+4c99hewPJLCtWQ3Gsry1FbsVGMrf8W48zZY6byxIvwn
ymLenEjt/EprR9DG8zHu0H8Ju/9wsVCEpbqmdCfX6W+1mOWfKm8bCAPTZ5ZJ50i+lwVZlSvrg8PC
kqfnEmIO5rR2Jl/qtdu2wzgY9WxZaSZIA5rXssCEcb8tDbFsyDzdwVXjGVWca42R+1ePGe1J13Mn
0MiUG/+oDVF9IJO8y1nz2GUzhsbzWWXK21IRgpKEiUnRxWs7WjzTlVr1rp+NWvMA5ozbvwh7lYAF
6cBk2E2KcH8ONHugYmL6qut1UxLPNjWUMsOdzVMv9QuqL58JnxXPs2mNb7YcqoaEoxmJO7XZ9Vol
WCnBNBRRiJfmdRQzWqFt8jBXAxZ65qQ8LPUxutJvGwoJNIWI355CzifGlxta5W+0b92mLgtzpXlQ
68lAptR3as1kq3MYqXQrbCp3G6p+quGddLz0RxhTyHjqqZsiZTvjZCZp2ijE8OJi22f4xPS6oRl6
0UMc+uUuHkj+29nis7R8Sa2HiKPql1o3T5qojyhL34wyQCqkaZjGjhm6Ns/rEXGScoYGv+5IGjSZ
uvtK9hA9v4BaZs9kT88Gk87S1UmA1GO+6agd1xvmaE5MGzThi/tkeicqa/IHOHmCexV7B4AzB9mO
d0CC/WY9ehH8YawtciiEZaOCbx9YJWPjMMnVq0xzYkD04Kst9FdLibCJOi4bKnMYPx1tBnxG/TQX
Jse4OJZ4YsEtjfPwWSsJ+RC9MA/gAF+U2aufvDhho4/SFo4WmadhrqItt8/B6r3aT/W42dIXRB1k
lLTMXic1QGfUrg6LOwGl5EOt2S56smJUZGVnMAplSIAJbou48ODTCW1AV1lBkSfdlsZWZxa+8VL9
Ke69R6Rw2VvnT6djewVz/uRMdhymLdVghMTA5ikc0a3q6lWzvisgNBMfGf25Gu7J4p0suy4PAPDZ
j3kciDIjXr1j6Ux3UJwduXepRSIh8dugf71kJy4WSAqWVn0ZvX1q8dHSZYY2IJ23gUcwRwrjQBCD
1rLeOGoV4yUN7CM3b/dGqhN+DbObh+lmd4xP00XGpYuIPNY+uYuzVKhBjXPytCMyqu4Lb3FO7Uh9
dJ80xxn8/sacm4WnMk2UfVcVe0IlkNwpOWe6AdFuQIdnE7Klvn6It9RVPdENdhBkAz8or8EGl9XS
nxWDz1tFFDExyWxG+BKqfB5aCCRuDB6o6N0XaWUMxfMlDvBlpGFTqBrPBqooWrN/m3ox7YUr7KOX
U4tY93O1J4pvwdaP1iQWTYjV9Iv4db0ZK2L+U778VDsdChBewyLJPtvWRAZyms/S6O4LWJ9wiLEi
OyUsvXxM+qCklhvXze9oZSEurLFhVRpfVkqHbuMOVFMzGu+TkeZGXGXB1Lf+0qTHpG/1jY6fsEir
zF/DOdagKFvwkldnntauqnGrm/LZncSNKwS7yC4JMYp9L5j3JJZ9ws1Pn1pEDQNuxhDh+ZZJsCT4
jLwbQu0PQrhg20z3dRbaH+aNeJ3rmt5Q855okjq5PP0o0AF3nH+VMBVdyzTMrvzJ0u3dOBb3OQZu
FQNX2nsUfazOc4c9aPuz6VHNhwEeFVt98iDmHaW6pewvxziOwzYzuf6WYv20nIyXcMzkQLll7LdN
88hBFfhYhoqA2OepKuUOBCBoSHaAZL216ldBTdZu4H+RdvYhdG7OeHTONbfqpWim5zxBawfcgBjT
N1cim7wTkuNBojevbau+zh7pbcpJp7SGsWXqU0C5cgeRR38ha3ETDTe0ohZPjL1/WCvSxcPH2JB5
9kejnTedSE/aNEwGnSkFTShrJ481aTeryX/FJndOSrSe9FHDr4ctIgZMzEepgcgsPeL/uL/x35Cn
mUdpsj+PoHzyRJlxwgcm/w5j93zu5wZ3cfG8ONgj2kx56WXxXpvJnqtobVSLv5lB0zQVyQ0iIARI
iW2tcmI35QEB+Y7fiDcFrSFKHxmNGQeZOattnuXYvVLqm24oD3nKKKGHz9SdshYohzqSIJHdPipI
xyequEcROT/dvbhe/6gyeEddb72ZxHX9TklKP1PL90q1UFpJpS/Jq2MyvmpSSfhzPlBR+mW602uW
qTvbw5SVGuWHDTHuTTVtSgyluk24MGemBT2SHnQ1m6f2htjxGQLAvNGQGfnGTdp1LfO7nZrMpzpn
awzVPRUOrys/LDaoBFg4YhAs2sQ5NCeC4LQzmGhoKEqTtWNsfrNj/A/go4UX04xhTl8YQumelew8
sqbejoUn+UfE2bpRn2WTvNGt9pub2zyZdZEFTKGoEI/aMO+pbsFn8pQX8tnhl+vBGIBto8mtSwML
Caebvcbn4R7S+joBI1KYKbD/Yp7PwX6bUPTEwXAtq1jg3Cvufcaci8RU1FsmpmE52PmHl+lAAY2i
DkaWIHNmxFgMmR0adtkSjHD5OVXZVxH3Z8x7kmrPdNvo1LWUa2tRNcl7S4p1A7ThioTwGF3ro/Xw
8hVmvuHuImvnBYtdbosJfa+G8EQYFolOdw22zra3rwscF6PZdT+sqfsuEs8Cu+curIqT4pu0qA6c
YPUIp3NlDceRpZjs1ZSz1VfvLkdvCnssDm1RdJut4kwi5szI6xK3yFNGRyfRhs7KB9H+13GiHN0o
xGeZqzlzMmNHvfQRTx/omYUHYa2xoY+Es1FLN7kmi/Qw59lfrsCvXve8bBk1ZDEEvB2LyN3g4L6y
ihbYTVEfc298U+v4pe45tHotzckqjbc05b6YVC3yg6j2RUnrq8gob2H6iiw6XmK1vTaje23I7Km1
AryiSAtMefJ76FkCElE8JxVoR5M54CJdNkytPIxr81fes4dKmAHLqDeBkvVVsNTqG85j2I4uEbZM
TwfQNS1SuV4EEn7SRnFzJYAVKjbYDOnfZM47odCoXr+HoYiVulWe6AKfwoIJ0oU62Oe5pbpkY8bu
PtY4EBhpBXZn0a0wcifuKRJjjvnlghb6UFuEMxM2mmEa99hLqE2m9vXRmzzpsPinyhG25C9JbfRG
b5fy51RqysUZCJ0JIkjaGJ1w4hkIoNX80KJl9erDFAD2gN2pJh/Vq94pqQtjVzUKNKguvfWZijxG
oa/PJ1XC2REvfYSUQBJXwUfYQODrFJ/5bnMDRgOFLbVJi1MMxpbTxdHXJ0rzhlO2f7HpAb7PdAfd
R0Wrw6arxHSObCwUmpYLg32WIEk6AGA5xSoPS1bOHTAyBjO53KZeytrDNq5ufxK6NX2Ded/ZSDxv
29UUVTFyXcrAkV13nrvkAfth8dvS/Coyd97LxY32bPk45qsf9F1/90ptH1rLel1aDKe4sdqN5hZA
EWNQYbAuNrk9fi45zo8lse9kq+eA/MAbtob31LPlGiSQNKatt0zTgPTty1/wDLRQE+2N2ovUV81M
3zOQj3eaMjnB0E9IgbP+o4g1hbuVj28Pw35MpkenpMZBZcgZ2ob+2wPQ5EvAG5uezLQiF9ZvF9uV
ilNk42jtO3xCNn1OHaqxe5oNfTk2SvxqcobfYjkMW/ByIZNC3JEaO3ahTxmMvdXigi7WRxiQqYji
FKFcKrjl28WWHEIl3pjC0w5lwjeVOyyORpbSuxfR/7Wwn+ts1Q0E6JNN5Vg/yRtcTUL0PoIswGq3
ta6DNjQX1SKPnXUkKnsr4Zppx8Ztk6uCDBZQf4bCbVArR/K2ynUfrC/PhjVYX1Vxj1ujaW/tWL3a
tUXGjSw/sTreW0G/9NL26K1xCzWNSiSSYgPJvh25nhKISY9PGaLNOkiyOZZDbTIt+9hbDrRercX1
tSrYidZzYs2bfas312opoRiSIgrpx8O8RwzTH2zj3jZMrFhwYKI42yZhA27IaNl6lUsrt0whPa4k
zkZDUZFrdszhQBgIZQ4B5xwZP74Tvf9ZNgBG+XZav6m9V50kpOZ6zwrqeRG/oj+ApSqL64zJNhCz
1+5Z43MsmuZ+qjRaUqD0+3pi1uuHyQHQ6QvbwEyLEJ8UHQ9uexi8BjWj/LQib4cUjtxkFZeK9shN
kTrWxlGGQ7ngUvOiCcP3uOtq7wVWwoq20j+VUb55Y3WRNocKm2MSgsUMUX7meg3YoeL3KJEfYMw4
xiG9T6WrAmP0Xh2jfx753RJ3ngOkd9RbL5wq7s6E7WTc/ygTgn+LWZnwqsABDCbHbNOd/Taq3zCr
hIOEeQvEXkj1ezL0Rzdp58aIdCSGPgq8eaAC2JDXCn8Rcf1gNI1QNHCfrTp/FGXfhfmAu5J3/Aez
7BUyU78rIvmUj6PuV3auBksJpi6j9p7a8n28uKeow5xmZezO8lx+wWZnNZJaYOCZjVrqPKig861G
3o3kR2m0iY82c1TgDbgkRXln78ybX6L+9zhz4OXMlCjQKLvvOBt4annAipQ02deO+THWyaN2WoZu
sRHweD7FiKe93h85UO7F1P3QliWs+yVsFnBT/cDQ1X0IegM3zjBcSODi7ExuE8oAv5oDR5ad1aQ/
KGwBQImX5FBMxLKhXedQxcCNHUonSXZe4jwvtAcR+6lP1FdU2xb7FafHBVsGkQr4WX8aq/yjtMs9
sswb+3GgUSAYmniVsY23mHB+UDiRwEVmsmtfFEwrTq7B5HRszLsWmz1TH1+zcn5i/wXrNgHvkcwn
ryReRiQNN3Rd29tstOlnNFF9/VxdbvBWxUUbyDij3sjPVrc5EAjRPizoMs+sUUyn8zHN4b5ox7zp
mMwP2KtToykDk+QVsoLbBRQniyIslMH+0xd6/OrFXbzNlxaBTh8GvxJqOR4iFTKeVRshHUKvFHDT
zUWy1dMZ93ZwOsSokvMxykwGlavh4cyTaidtmBfr6T11k8iHYP4dxWP7DOGRbJ6gLg4+PMl5n9yJ
IE1sheQG+LgZDeZ2shyGDijAxrKctPJxx0y+EyPIFGMjd4ap/kAo7bgbk73Ls/W2OAZLRAPYhj3d
d1843s01mo/FZJqjRul1SPpqw2O0x5rmZlt1EGFMCvKRxroVGLN9XrAZ4IIIZ6Y+g+ngsW665jkl
GIalvOTOAyas5tifjUb5pUNWCyobY7rXY1Ob6Ei4Jg2EL0odd1ijd+q0AFrW6eFjE/fdcVi6ghR6
caLkKXLYxHXLNyKmFWp1q4SLmTh8YpKRFAjwfzjxL4GNPVB6Jz7MCbGALH5zZvNQeM1z31jHkaa5
3KrXZVItv6qS03Len3SC1buC9Qk8Nh6sxgTH6RXeN3sTAiB9ilikur/iQol+ZgtruVfp7bZpDRfB
slVSrHQ24WASmWh9bv9kFjNvgULY05gn+wKUXcCg6kz4gZJT/NCUREIHjux8n4AvgZBCNk5k7oei
KK+L3dzUGSD1pDPlIwjH8NG2fKueNC6WEzoLA1gz8wiujzkROp0TxuI9sUsImKyIDUCq57JYe0wn
GcRK9R5X/Xebl2zXakaDzrlczE0UW5lPy82hMEkEAy1cSX3Kti8ElXg81RHeodGS0icwx6iTfegp
a0h5GDHQVsoXeKSbRF6pX0+WaqsNIMIHsp2gV7xl27fiACWrDPnej9nctgdgFpDTI+XayeyomMY7
tHI76BVP3aZ9fF8MIS/KnH126fBaj858GHo3Qo+AF50ICwaxNTycvNp6BZSTogdsKqqcO0U1tx3M
/NBCLWHmZ/JIpQQQ3217UjXxASmHnxp/TA3f2lECVyMkPsIH3wDBdU4UcG8bUdkbbKvRs+Y6Ys3Z
fGCmobg+Le5ZoW3H3I5w9ZjTL1Uo73MveMeCxKrGmAWylUG4E/rzjqvRZRQRQD821d9JZwzP9BMQ
ZKh6FuVcXxjJ4w6BuHGldTjz1aY8WRnWZqNUqADJl3uaxMYDAAbb9Ly3eNowvvY7PPv+1KXeZoib
N5znZ2tZdyFQ/o3afYNqC0Sz47iaezlT9JYnY4uCwcyJwgrkTiCjiY7Zqz3aymIf5pSdihD5izPq
T3lpl0HqFfpOEBTeDGOOUIK3aPW7i6rgcN8n1HwK2QDFsilE1He4MelYAP0AUYDvfvG2aePgaHa1
rnduRtISZBnnOI42Y6vN80maToy66lLJdSqSVe1SRS4CA8f77Od52cF2KFSQQrNd81LVMpGaUWJT
+k0r1PRl0hEowyknfXJk2g8uR7OqwU+l6hncNAYz8pw4VBKwHZq/HN0BcjTUWmOHms2pKbRGCZJY
zLYIFzeu85vMlfK3FOxtlLZh+W4H/tBzajlzHzr0ha5BG7LD295jm8ExKst+2+mUVW/VxF1OqxPe
ogDMmBC/y6Jfyx5whO1nAPvde4fcWjAQfEMc5erHYlj/Gg9rnt2Y8xn92WLfBCxFMfZT6Sl0MBTq
L1MYOlOcjJ153TP+jWRdlucpcWV3ZDDEF6PFs/cZdxXva6Iinj8Ur/tPAsDZ/D3qUrrfE+aTt2SM
1DQ0uRN4W6Zqr63QY/WQo1abAYnzHOCKBMitUTm7m4hazBdVeIUZuGzXqx04VKMFKkDqfoMbC8uG
y3lp5bGSTX62NDns9MgR3VaKxM32PD0nrvsCEXSbd/bs3D3X9LxTvqiu+GTXl644opkPGRUsnRuK
HUblA2BVo26IDXF2TfKBcHA5JIhwSr/UBrtnZsJBisOeznkDWn/HMJjdWWfQVztDjtpF/ai9mE4E
vpqAh7bsZFEpA73PvUgvje0oCXW1Y493iBhg+QtNJpl2CdoMLqPMFmxxExg8BmpsDhX7yGgd+PBU
jG13s8hNlc+9YttsrpgXT091yWT6CEGmrIKiNXWwACbh6svokJNDG2HgETUk/jd5ZyhQ4mZ1ssJJ
G+U3KlYF1M0BHndJpMOuXlXzDN1azXX1odmz9UGWf5xDoxU4FoyeAfCT3ilFhZkuG7f0NnUMRBNq
PPSu1fRArN7Royp64F0sZXPEEU80tQDHLXWHnAdnjbWBYDbkwy5oY4LfRNfylnExZlfRuLVzdjjO
HRbcuJ3PpQTaBz9zJgGNAw5SV15kyi2t2LufCd/b/FmdM59qFbbRwVLs2rkudsFDhGUdc7SnweXY
50uPfVSVPeKqkuAGgD4fsXxgI0yeCc4jw6i53bxWXZxYjMyKpb60auOeMvw9v5S5ETw3rRiqROaN
Zxz7l0xnALnhKYjrREKLeCqbsofLOEGT8ntouq+LUptsF3IMbUh9CoZ+MF5EMdCuj7IpoUtrUZxt
4U4VjEHXsaU7wc1IC5RnkAMDs1n8ERUbIpjHRNYnWyt/4hjRfqYZD5aNsfKnNix/OONNY7DMt8aS
arflpOY1Fx0UG3SYWVIdGDdcnXvJUrbKkM0fo+qXaleBjVVpLJ+wqmUYeo2D29v6O+B/voh0cch4
JNQURCBvXJEdcJVygM/0slghIYO09g3ohm9Aisr0sOzkha5YzLmTPirzuIHAqjfHimT+n5jXza8V
sglyW0KBStiZtYw4Fq9AN2maLz16B0CCPqdSAOaDshCOSEHMImMm387UuvamyniyiEpzv8q8aO6T
9Pq7RRSdh5qeMZVDw0JjmuL51ckmbmWvzwf9BkcA9BGDruJgZaNrB5S3Dd+1vkK6ukkU+kVi9dub
RUlQZ7FthwCcVQJwccuciQzIod80Y8Q5PQBdPrJlMzBwsXlWeh+fPPNXMwXZi3g/sXRq+KrIOfzj
erdTzPhzqeFT6KuI2UfHf5DP0SSg1I7tlWwzSySjldcBqmKKvbm3w/5/2DuP3TqWbNv+S/WzEJGR
Li5Qne3pKYpWnYRIUem9z69/I3neA8RNPRLVv9UoFEpHZ7vIiBVrzTlmASj+EE2Sn0WX4/Ljei28
cExDwSZWSh18lYXnIOrc64XwsrG4JhBSjQih2rVuJm9NsqV63qyIsKkY6UnjD9P3LiwkiE5zSQQg
6J69SuTZhiz5MjgppOLRBEvfQn2oaLPtnS5nZ6uyoL9CmFU8IrZlC6GzBGVUz1YzHRQcqnYzDwH7
I/coMpCybFKvuE+IfVE1PsE2SmS/if0JSJYKkHN3EeM8+j55vSuFA8KAZK+W0O2pOAGY2z86vYeM
HboM51A90lwuioIDt/D4ncbCGX7UThGTumFlJLWTsmYPK1x5zUU4OeIZnRPVf2mQCSUt0pHR1/DX
LHYJ3C6jKBBjUh+Hq8rvxe8M3fFaR1jL1z5RPpz4IL+sFSgZjQSj8AhjjnLsY6sJW2W8+P96Z1sC
H4xPhZcZSEh4GlZkOho/UxLen5p4RMrrDWAtkat7Gyr99J6RYTptB9mg9hQGclHmvIF1mXTwk9ZS
jJa/KZvC+y2ABV32GssYBXCJJqrh4FRyanNMFZn31BdjeYsEqruIXLzLNRCohW7dsZYyM8WsGgWN
853QUASfCACx8VmT9xNYlvWIwo5/NjepIK497lsAiNjYmbz4Rnij65JYcpuc6Vs/bM6tNm3aLXdx
qvWmHW/zdgofdVPR7RJuZqE0ScI0/wnrJf82GoLszBTVQdp32XPkyIq2nY1t24AbxzBlLun+pF12
w/QEtZ0wSrVB2SQAYJZWf9J0tfM7KksKqUlQleBANnd04dJ7pKkhPiSbhDN/INt8l4leKCB0o/29
S6vGOFiMWi7pwvRbcyirBakUDjfcd0E12iablTUgZG7tKb6daj9/7fr0Z+fS7XXoxM2k/9xQ9gfX
JqfRN6idQ3IWuzXi8DEipcMJNUbcGnIrsbYKhcni1HWr8LoKi+5cFYXeJKkbE9DTGu3lHIEHgbUm
w5co0D66Easp7qI04oI5o+1ZM+pLMAD3OGwFsXTfkEl4v/jYwTdL+QiM2qAwzu2yEXd150YvBYoT
8sSsjryqnrEwYz660tYGf293Enm0zakGjGgXBvR2kRMKljbRvxxpplo8uWk9kZ3Y4JS4jLlW1NsZ
HfS4T2lv8EC9mSZmr+u7vVKTpoWZyWvTmVmXVHusewLVcgeBaBavSW9g5DA1OjCJ0Mrt3wzojSsZ
wH55YUBM+/vt7/WRZniLIaTaoKaYz1B36R9ETssXMWNJ29CeK2/CsNM1BnlV00RBc3SSGII9IwKy
yC6aK5axj0p0r3yF3KZxEfQ3ccXhA9RmRHNEVgPwNJ6nNMgL9JjmZJ+Ygun+0PQ0D9E7oruquMwE
/kjBHTZwUjjX0V9AjpM2UpQ4Tp5rRDUbG+4eIUoOu25vpZq4ERpjp3lleFStKLZexqlXza7t7DRf
w4DMXrle+BcFzuONG43TTgRuAiOu6taUDYwCwVrzM0Lr8XDlGKChkbrakswoK4/3mTZ7sucw5+Zk
yaj0mQBdvhTmCviKJr9xd5LkonaraXr/RqhsOisFt+t+4EFmK5NpNexz6UJt5aIQjt8b0zUZ4am8
Rk9aLZFOg+jNX+3bl9W2oP7u6aak9zzAoLNKriJEOaTtSPPVx5SVz7Lj7KR+dmqPTJQo5RtpJc0t
/qfnX6AVJxpgIM4j13q8rkU0xcCwCDzSa94bmIEkA92zzog203cOmM89LnPru1kwOB270b4PHUVx
mVF1wdTmRvdoyTHH2EgUFzbwNvwWNuN8icLK/DbMTlATRJAvinXco9E3B50sSYq2ADanjYASqZ7C
8JvbaalOVZvNu66qy8eUmdF9qF1sBVF9VxeolGuvSn7JuQo4jVFR0+F1LpgBULFHAs0qrrHa5G87
WHUr/PTpLoepQK9M9CyXnKSfEukud7tVUTARhBtVdDcym+rTsraiS6acLxLyR7cWAZlnBBRD3bgv
zGRytpg2+EFJgeEcSerWtA5ChwbxD2+n/1s4rMSSyaMVIXDflBYEnLkLw3Lt+TUrvKfP0p9ZAat0
pUebG6XLBQQg2nLUXMAHatQuY6XUK4gDtJnf/gV0wnkiCty5SA5iAr+vnSqg5FJ6ubk5nc0hNZgF
/48Ftb8D+qBZlxjnpSBrpAiNdo0uSzwny1pBZY/F0RZi2rXOHJsXjqut5AIe5ejvZmnZZ3bXager
TM8XlABAE2tsnxxQQzuNyUHVaQVHNsltZBlzx83YbIc+OfyTZvnPLsBQxndOPUgCARekpCJnrLYS
/J5vGxg2A7JV6ET1EYDBdkAx14UWUep2SlrQOkQiiyCmKHhJx7UTcKjuzAiHHNW8KyxxQMOJnh69
gkHsOVqZkDoN6C93CYDJlFApja7JWuP+pbu/9t4KwobNR9xl7ZyUZ7QIVHaNPk2DiOtQJIIf59fd
BbZr6YMOnbbekwyCHnLgQd3Pfs7mNc08Fyid0+TeyKKqWdP7JT+yQd3Dqkan+aprztPViJYDQkjf
OpCtWwopGFdwMNfkLPHZIifil5xEmebngJQlnOaU117VBvTJjWEU9QNryKGxWYx2sCVGpaMz5deo
UJRDK4kILlLnwC35FDMtwXtwkiOsEU4j8FlHCW6OyjQnsOU2uugVRE3b2AMaxIu+Qhhotnc2NxBv
S1mEibCrHJRSrrGU77Hbp/f//IY1jfhmlzYBoUh9ngh7VfFPFwugTb8wpezVnk4QM2GhGpA2kZ2S
PCo9aJEiFAIRC9niVIihb3u7WGl7Mwj869+4L/ju3lkS1NflkGUvyqHJuUDgp2xtzhMtV3toxW2Q
11b1fUSdA0G9Tll+Vj0yh0EUldw3SrPkIzov+SZziUXh7BrMK3QWfso9MQTMQXMxhZTbEFZ60B18
5kMzSvWDKt97TCp/G3sGGqoIe82i5jWC4MYoWXtDkN8HkTlyhKSX/WBh9FBce2hFEBSQBTdBzBQb
p1mLWqn9bdb6CfsgO6Jtc1jvAOQ9vNn2/pdidTuVr//510vR5W093bwSNZf/yaRacEv/f4jVvo5e
k9c8/Zn/Ov5L/3CsTP1vBxspyfamKUxpeXikh9em/c+/pP439zRLCdM2mf9KjSH0/3Gs5L9dy8Mg
CQtZaJTuuDTRnrfhf/6l4GIR6cIfOTwyCxjrv+FYHefamtKD2Wt7nmuC2lJcyN/bQQe4+rnhMAf3
i6kg6sWZr7TAjGSMsEXIEeouLXfov5WBMvZt10XkSBT24Y9v7C+Eq2Pj6/IeXEfaxG1JxSD8yJI6
OtGgsprDc+oseQDSVF260qjPysn6ymO7GNL/9I0vL8V/+LQcHGAqjzy2Y0YeIJ1QbAhuydTeRJNP
d7FBufL5R7KOHa4S47awJGF5guB0SGHvv9ek9XHeCD5TMfr2tmP7POC5rghsa3vncmCXAG3rV7Fa
VbQ/OA9JYwW+5XbTi83F4aKeBvvWJxJ22iinpinhzY6+TSY5EviKc0uuUemrGd6BDNFgETHsIN/t
k2QrsL7TZh8UhoeKVtITeEZ7C9If68eYStxVQdUOv9wcLASWnoDArxh5FGACl6Qqcxrtic5vR/6d
DBYbYN5a867GFgOPcgjdcFuLubSwyRp0mb741o5/HXoVFCMM7/lvYbrHCwGFje8aggFGML44oBh3
fm8kp5+/iDxebjyHPI24upWDncKzljXyBzugqroBHQ0aYjdoJCQNazijHwJUiIflTveKWsmgbbak
u2FaCaS8GrwMNUQNciXB9LfJlCTlwys563sW0xdL59h6bpq0VTBpW4SACNeyj57I2gSMQXJOgDEZ
5GLZMP5elYbosYXWYhvSTbj9/Asxj9cqr4i93oFR4ggLjOXy5398IWM24g2lR7Iyiz66k3Sc0OtR
Eh+CIq1ecKPhuM65uj64Zsj0UXl99wzi2om2Mo7A0rnIoE7NVvvZrmdCAmmmtgzgC2k5/fT82Qz3
JbUqjKumITtTlCUl+ucf4S/fGZEvwnWZRGM3V0ePNXi1uEUYw8IR2d1cA3iPLMJAAUhelKb+9fmL
fVw/+EFcwozZgKEDiKP1YxCjlc4KK5OVKKI1rRm0aJ5OV7nhq/PPX8o6ZjLw00BG10wBLOT2HAfv
fxoUzInhdLQ+c0avyAzTEpkUd05naye0rg+V5/gdl9dF5T/ZVvCKGlxf03303DUBo5KJVIo4jiGI
EXsnMgyTu0aP7rVDXBTz0aRaYBYtQSYbVGh0zYSe0suA4QNDaTtaiCIumCpSA/v+GoBuTXNOIRnd
9qbZIoL1G4GuNusrwCTAQK5by/H1FX/ocL2a7OfR9lJI+K1RnhJuhToA5jgbVesUGG6DKEQ2zSIJ
D31Yhf+Xuvky/k/wWvzlVDH/9t25rgsGEp4Hqrej3wnLEeRBB6irFRZ+tZZmyf2BwQ14NA+C7h3h
yPUjWDvoXPjjiYjoJaENFVDSq7HK6QHorgseue3Wz6hs/Mcmyx0uOrFz7Tq9laM+GRJzl/bD9GtE
KoZxuPKSL+CP8hjXsCwAVgAR957mxHKWxfjHs9mmNT5BG1JzkdN43NlT3p8pwy+4w4O6EjmFMN58
09u3dtVuGq67sIi5/+Ha9Ndzj/J3VQW9cypMr7tTcJg2kH9p6GdtQnLnF6uV9/Ln4fr2XgHBLKc5
57g4eq++V7PPLBtrnKhhI/HHrmntxdvPX2XZ/96/Cq0VqbRL34Fz1Vl+9j++kZLmPoreJZ0OtzPT
w3y4AXoZnJTjMqe3s4H5Ty4Q+QSKsa/n1Nefv/6HksnkAEEnRu1l8WQq+2izaeqp70PSmMGzhNNz
hVV4Y4fldGnRMbwroE/k644jgiOY7O61oYwxYupud1+8j497Hu/As5ddG4cRMv733wPh0bbRWZQy
Rjh3OwZ21bldwHqwpjzJVyKXzhen899eEHMCWjNqKERQx6fznPe9EtygzYm2ez4VzqF1KnoWXDEX
WWf2xbm0PJ/HPzQfTKO1cSApHu99LUsn7Bbp2JBWRJPKPl83lHT/9aKFX0QpaNuOgDZsHv2a6Uhz
BIQ/R0eNTK8ZRL3RQrpflLh//SygTB1lUxxwUXv/Yw1e7oJD57NojcvPNhJCfQUv9fnS/Nur0Eem
JSs8h2fj6LNkPtt0Tyb2OqmMGR0XcZq4LNMvHsC/vgqCZHZxaeP0ODqTmMpZwhvYkpALpv3KblV6
GNpuvPn8wywV8vufH0IVdxJTmQ7n7Nv2/sdzTis+sh0i/NYkYRGIpJaUJ/7RfRInDvlg9XSvY4sM
XdCxX3zAt09w9NJcRBTnO5UYSQ1HJRg7iapqn41s4hzYCkIPb9vK6HZpONFHhdBGzmqL277t8l1n
of7StxRCi+SMCf7n38KyZx69FaUBFzvL1RGG1vLnf3wL9mgSM0T68fJlExAN8Ig+lVUeNI28s89f
6m2pv38tLizcRvmuEe5QDL5/LScK6hHmOG3vaNb3PO3opfDNkq3L7QFanwM93N1FgxCn5EMjhPfg
pGASKHw6PkEX3pfMfvyrjH/LzWh1mHSEzdVyl5GiiJS27hjb4v1tQc4xvs/h4E59TT5IgjUSD1fz
T3QlQzqr4HtMY+3sG1Grg+URtPHFY//xe4VwZSNAAC5NaeAui/yP73Ukn2mYfFOvgp7SOqc1uUZ7
1mHVROHz+ff6cd+khFCIu4EeuWybR/smN4Z0xMLjrwwcj69DMbXnRhsQ5Wjq39Cb2/3nL/fxk9na
skxpcn8A6HWMTQc3lKl54OWmiVif2ChHJgstkxyjkcL94mv8AA1jE6DshsGGA9AT3tth+cf3iM/Q
J90LXE4KZ2lVCjc/bbG8ns5l6kOWzQUeHeUSfOuZN5hJYSsq5LyJBCz6+cf+uF1ACDO5PkqqAhNA
+PsfVPVeBGeRxeuCNngwg6HZR2ONu6yqMVKtoDHNJ7h0kUBGmf1Fmf7xK1/2ddgc7O1/ubcmyF2z
rOMrb8vEWhM2Z62QP8IgwhrwxRd+vPlaYOEsUGgsXUBt+sNNx89CEGiYt7O4e5E5sUOgW4MvltDb
Uf7nTsBlw+YmaC0XUZtp99GuE9MHNbNi6YvOWU/igav9PcI92kT9NI7DylGJrQ4z4p35BDuHRi9D
Xt+0GftR2psg9jRW6qzy0rVIGi3XWEGqc/I2NGkSw9i739gM7G6TE0xMhkNuRA/w00ELz/U8FNdB
VxF0mBYZyXCfL5LjH4rPxTUXpLyircYjebRIpOuUskLpuI5dErMC5uY7Yt6M8x4iwBff4ccfimmG
4ygu8FIsjML36zG2LOJLZjw2Br1gfEEoEIpepl98oLf9//0vpaw3FCJH8XJPOPqlppA+TpfW7drO
++ppxM664KwB4nHls4erPrZx9ArddzTpc8hIIHTZCsI0bB5VCrmFgGNGw0naRbspJOHWhlK0kX3U
vdZZy4WzLzBXGmHUkmPBWBscV45dDfGgjyxmUCpvyccIYCh0M9rcLw6/D6U2jzLtCFoJgq3F5sd7
/yXqIWrnKo7rdZsu4J6s/tkMaEitKXJPrQYfLlMJc4GoROgH+urcMUv1BWry4+/II8fBiyicOw3X
yfdvATsHgwhf4ZXye1Ktfb9kB8GN9/nC/MurUBjyCTUPNy90VLkFfRvHAwnMJBGGisGpiU0Flcj2
i1dZ1vf71WJRHHo0lAVFtT7m7oVtEUXMX1vsXKOPHMsbGpQSblJ/55pZ/pxaS17U3tjcIFEdL/M4
Ge/K0VHYTEpdQpBWEOnoi1EaLcGmw8F157jcJ0jMo1VEWkN6mqSzCHbwtbMfPnp6eKepCW8C8rWN
LpLr+h0d7b7dTKUPsSkgvo1kosq/iELCWYo0D5Co+CQJI8Iax4s5qbGaMPZ2gnUz9OkTYsixPSHt
cSQ+J696DDlqfiHEHQef7CyHoCv0n3cQk3J4DLCNvnjePpx3lrIczdiNkoH/lubRckjmnmuQhGpK
YTY8VG6mf3eRmx6A5nm3XaQS+AUN1j8GdeGzn9FSyblzwFHu5q786s18/DmXisLloF9uo5Ru79cm
6mA9x7k9otq6SfwVRulVj9OGuvWrV1pKv/cLh94aLXObZ4BL5xvQ8Y9jvpzcPguMlF6fLuzufLYw
48E/IP923dQh2ecDoBLQ9K6VT9vS7BzcXUCOzGvRBebt56tYfvjY7Kqm4F2wg8ORPK45RjTW/kTq
4xrQBtl0PlaxnPUyaA00P+p+N8RMjnuOKyIBIhGZ6C1CSQ/Mok+yBuIV3TMRsRSntdF9UQl8XB+8
N7U07aiKEEPoox0rg6Qiieks1sFojd1Okte2HWOv+43BvEhPogrxOOEVotC7mTkjMd+9hzfEIhTp
rBy089WJ90+9d/TTsanwXbFsbZPD4v0i6SBQge0B5kQ8G+oqkwh62okay8IOFa9NBrCyyN5C3V+T
zOENTzHkEaJ3E9d4yqJJ3LVdYRLY6cTf4f3V21Hn6R0x3nO6gTgwPEjRjLd0rvxbrEhZgvBukhcI
zAFlUl/zgUaLmERyC43gumjgHDOzRBzLcaJi79QeRvvCZBRAqKg0fkNgSCv8kTYOIe35/n07oe2A
75u7J41s9Qu1NDnGWY/Gbxt6M9yeICsUlmwGyNYqpHpiDqKz+JkCxzv1GZdM5EQUS645fbHXyKyG
73PcWv7WEgEgjwHleYkhdyRpUw+IvYDv5j8qm92GTrWEHNeJhThqOrXb72Q12S+Vq1M2MPLCug0w
6drZ5eQHMhsoFmV4i3RPoLvlbD0HapJGJx6BCT/sEOACnbowv7eYabBPBY7oT3WQJkixwSTBEO1b
v9yb/SIVjyuNv2Dsk1qTNUD3AMqBq++aPCerNYINdwOqsr4jXRSJ7szEDn1GOFFeICZOLknkau9x
N/blBtFk8lqaQ/vDC6f4vPDRm60D0cEhXZK+X8SINAiARwakMagjUoi7wmk2dVzVZ1rlelxXRWG8
Vi0+y3WNb/neiA2WMEIpwzzBdME8JMlTIu1MSGvRru3hFILlGNznwp7HbyTB6m+22w3D1pvY+ekZ
kyTZStYPPvEYaISCUvozs1Err+IYaF6eZA0i9U60l7SX8sdwcOKHqiwScs2nWpJo3jHFIxoA2vha
osRewnFpNJ8VIbQvQln97KKoMwAK42g6CLc0QBI0AFl2Ccy+8QD3KCoHkRZdfdl1ClZpShQeVc7k
x/kGp+SIz8ir8KPXaKHpj2M8lVuG7SGJypDIGfQ3nftazDZwHpARQ0ZzNgFM4zsofNa+RTv+ylWT
y9BOwX/a914ONWGcDE5JG64J+g7mBZsK5yeju96O5MoVrWVRhiWq35mpNE8yZKDLl5fjLsR9i6/N
FjOmIsCtCWjmpjkzCohR5F+S1rYDz9zelgRoMsPJ4vCxqEuImsM89z8yP12slYiXw13nuP7F4HN/
OiejM7zrzTas77teTMbaViXIIlw7XbOussV1q7B3Y21ygeGucpvb+DpMJL2PfnR0jRNnKO+iyNZi
LXtT8UzOZknuQshlnvpseh3JqTlLSiTsexLU+luiS+pmbZQU/rydLH9qe0lwQju6zTmC1ZLyoM+M
E4mz5CkNwu5xLD0Fdpv6C7WLHbc82BJR9KJ4S247MTnWGQqo1oTJRF5lP5TgrtKEOhTjMnvvakKE
yhgDtWizkajDnhDkTROmvX66jrAckSPq1p11WpapKU5NQTl8hnDGZgobd3hlwOaBTuqT/CYyPThU
Q4kwZcMTrNUZDDq3WHMhhn/k19zGN1XT6n2LmAqy1ZiWJEM7I56osFJ9jfs5LC6mdGRmMg4xqj8D
BKDcRDEZxloG0t2FcTlMa8+bwl9jUM1kKHs+Kc1O5Z46uSY9RdE+hJXjl8/ctKA1+igNrtOgf4P+
s3evEy8zX/AYWu4ay6CBiQvWibuSzGsuhtQh0CLpRwXwZoqRS5VhPjL7JM1o13luWJ6IsPUlsUh9
Vh6EAFXbIiYLN3aOUmoFtjRRoLwMnEmIvCqAinoE9zoRFYlDC9Y8gaRtklc7S6OQZuPHaLQdy64h
Jp4EorVpDgo7a0YS42EktqPaVsrOb9y5ml5TUu/SHXZZ9Wgh+K3WBB1zeGBJQQ9FZA1xwImTkNdX
1DMpzdmE4IY7JAg1wDB9sumaxJqvc68Onzs39YZzG0VkdyDhqelB7gxMfSLNRXYVc2f2N3EniG8V
HLtwIaL594ys+/toGlxrzcAONPYGZlZymjECevs+7ioSX2Mb4om8oC+FTszvz1yy7yAEC9K8o63h
Bs9Idp4ztE15wAwp9sdNxuO+MpxxW1oIapPuNo/c67HNb72eNcPEksz2q6gqn8B7nHCH3A5J8iqi
eIeq6sTGbu0xeC5s59In0AABHEB6aJYZa9mzUcpDK9m7ofMd5eVDw+Fulc3ZhHf9exEjGJx6OFLp
c+yi360LpIhPRXebBNnWUy+ybVeZdE8s/g3NFO0Iv9tGGWHjSOh3buQlm8iqJd8qEuRZ1Qtll4+x
CnJf/QhCTq68pI9d+uKqI5kZzosMuxs/d6m9aViMByYPZ/RV+WdVxb5mo9pOG5FdB747bkRV7SO3
ue36DCUrD0aXFRf+kLLtIgeFif7NGtOT1rBmPmH2va3rB+qN28bAr+e14fBDEBsKPsfdF9P8wyHT
pWr0RWDaZ/z+N8rMwIYVBzsiLwrbxY2Hzjkmywb0nQckx87ghkhHrzJOujNWWbsth99JFZy6VO9+
BgE6C9o7bNQXVmiWUL2Hea/m8KQZgRrhDvqeNXI/9DiZS8s9qYW685v4p0RWXLX4etO+3OfIyH1G
PisuMztXqsfRMK8lfLI4ZFYjCvEdzAa8beJHSg9mZWxsCJuosfLOYJGK8LtaaEkxUBcD9T72OXjO
RhrwNq6dzH7s5fBgVI+KhAjS2l/iFmyePyAAbvILMx7Pgzgh7COkHsqufNR66xTKbRygN/Mifnj0
1WtlDOOpBHga+NPZMHNFm+PNYIpfBQtoW6Xzr0j9IMd5P9jT1RDYD+miMO4AVM2OAPFlVzeD9Lye
9pZTBDzrw1Z4pIOScQzW6pJ2wN6uKhslMSTVsq2fTKMhFiJKAGHVh8JmVcQB8Ttz98yDf1V4U3pC
7niB7pstDlbVTVcPFdm97UvSJcQV4XkgZElmNUXS6BJZXOQXQ1uKc/Dq7o6D2XtAjutaJwI7FMKK
gzc1B+GP6uCV9XkCpTVzvfPKBgDWFkimU2VcOnEyc2ArBqvRePCpY/C8Jb+48mJuzupX7EW3gyef
3BrjbNP87HvHKFdNWZKKNgTgXph7QCRdg5v2iYa2x3snV8YPE73ILywRwYR62p06mDmmAyCzidEL
pDLQ37RXIhi2uSpSQ1JgaZSBU3Uz6rDSJ80StbJGCotjGHcaCnOnJrAazudCsUjI1nvESi0hOoQT
gsPeLzWJQmGPxN+rHLmdcFw+pHCjJNaxha+fu5bzqgd/EefGxdCvNf6ffRsTtQKjzJAb3CvRQojG
LENIRoQjGAUOSlFvESVpdoPnkSn3s0D+bq1a1czwArMeBgjiGASpYF6J6pnyUBootBX2gJwi63QS
RLlvxVy3ktD1fGCP9BJ4XXxq+TMTVv6tMkGjWA5m010ShIwBWnBbw1qmIFoRiswDUXCkw/8Kuzj8
AY0HwvGoiuqb2/Nwbao0QSSOkndg+2oNez2UasL+Rk/otMV32rB65hzSwxRTNkIRRpsfuTOq1cJP
gHc0KQHMK6uuyKobOVyIckecyjkIIdwg2BuYJZSSPFEG6dqVg0LcGzoy7aQ1UobYo6xfysbCXJ5n
nnOj7SrHSWE5DopxjhNAWhPpynSiSzntwqFEvJk5nvw9+Qh9edTq3l5BB+4thD3axdw7KFpvhjtQ
3Q5mAgospOHVn1W0V9Rqkr26USn6j8uKDTaBPdM17pYhVXCm4zqCegGHK8P819m/Y6wEzGuqLniw
AJVhIHHT8FlqQ5ZbJ2nre6OV/XkxNQBVUEJNC1+ug48h5kbApDGb+ML1Mo52B6c3cusA6/y6iIO5
WA9IUuGeuFXG2tFlcz0z0qy20SjnOyg8WbBBieHfu1WTP9tGZJoE/uTyp+mHmv/ZifLKokl+kUxK
ZidZP+MbkypFLhRVy5gvzNE/7yg2++C0qAhK3+Au1R0rtEKpQDtXnNMLab0DLQ9YegH465tkkNkZ
UNTiwU3K/lLgZnUpklq+ZaaSGExRBwx4GguBO8IzjUU2h/r93i5yqvOO4JcfbN6mXvty5mTHmUL5
5kBm0muvtTASVz7etDjro0fS+BTOT5A4GDAzB3HdaKruWVhBcS3qWPFgW1DWHDPO7ockhZYfp8us
F/WNjSbD52kE5J17j7FGurOaJw+iR5qXw0mjJGJmRAfZWdQ6kVgrGlkQyWM/+mYETac3dMSY4sKY
jK98Z9DzaibYRh3sue4va0XsJriDfHjmnhGhcFFz2+7KPikuJL4h0pYyI3wu+QuPRCi5GWewZ1ab
isF7t4bd5lFDAEJYQeHS7bX0MVjN2NSaVd8Z5s8CqNMFwqROgsM06KcZFN4vBoXzt0hmSOFz7H5A
yhorTrkvYVvDCR+V3caPzZBvdOAqtmvnTmJYskSqdhAKsXMRWCAbmCm9bR+CEkHjtbLKuty4w9y9
0JwR7cbLlP7uBEN+zb+2f0plwVU+QaD0PYT0xEWbiySuuaZqf8sq92+qIm6e2tqRwXZqlr0ppmnA
Jai0QmdFp0j3F/HQhoe6xvu5C8REXlxdWFS0gCwZcmi9JGJNE/S+zRAtOLzYnAnf8LSMHmQQpg8+
ueHsGu7In01lUjPVcrIrLMjpwNMPyXMFqrgkB4BWASQhOD1QPfCVnUcg95Jtj5MP8HbLlX2tgpHn
pacMOPECLjVcJcocpVQ1i1+DK+Au9baoH4rSKsCi6dQFJ+B04SlE+txaj8ZAXpwbswBWAf4quUnM
zNlnrn0WN2DpepARZGOg7D0T3FKZdtjAFUUXdTy4snuJxj7PVzkilxRbB5VjIwx78RgakNjAt/OA
16ow2MzreHzx8om9H5KoT2ULuPWeitZottLyqbKC2QZlSdIyzPEpD24D4TR3RVNCGAmDbLC2dCxY
ExVgnXqtR/odm9aY3HYXOo6l1pjq9AlrLhlXTjaWNjz1ZILmZ9uh3NuFJ06hQXFGjo0rB4KcQq/Z
wFAIrkO4Bc3ajCeDmVRLqtOqIe0wW4F3xQc9W0Z7hghCWds04zKyKbGUX8DsMoItgaLuU5UDb10h
FhY/J/Yzc9eXtXjqQFm8mlNfPvug4puTeazcixZDB+iIIfDJxYk0yNapbr8bVBKEeDQRS8yvnZKY
UcAN1Z5L9NLhUiJ+lWmHDysPqyX4tqH7hD3X7p5TNi60YmkxAfMZKw0YOegaQT3RtXuV9jVW6GaG
eeg53TxtaaOWNSQZSLUcXnn8jXaAJU4hhFDMIjAmZbNyCVxPMN1ftfS8i60nfIqbMOgV2QtvWAqr
4vzaAJ8Nru26ZDHgzwBgm+hIkWNAoCPgbGOGpxrWMn3McJ/9koJDhvOpM6mZFaQFw6CNPZpzNO+t
2Sl+xInGUO6OpJtMqTFXB6Ldkhf6j84FVMH2smgc1hS8xdKh0VgPP70hqS76QNNkQmD4pg7AN/1f
Cm04YhgXudhmGfQxgzgau5kxtis/BkGkmzw+G7NhvOBy/IVS4sO0hhdRrumRtigx9tvLn//RDZe9
Zqacczvl6hlt65QvCmNa+MVE+4NQ2eIJsDARM2jAJeAdC21MQ8HQzBvSpoicupik43ISNPDwRzpR
ZpjKszLW6kqRwsZAx8y3Rprdmt1In4Dq+LRCNAaor+GqZ1FUfd6E/zBJfXtvjpAotknAPu4qjzmW
6IxyeE2uDFnFeU1+dOHf5BBwvxhayePJ/vI12OgTPdPDSaHf5Mt/fNvoJWKzJt2T7WPA0DQ1tfub
mAAql6yIkZJAv7eXAq+InRaDltKYqJLgaSZfDWKA6QElcVtx3oCn2+IEyk+9VtDvgp+6IxzIv/v8
i3kTB73rt/N2udaiLVcIzRnJvl8cI5PxVKYEXxhWmB2iuGJCSj7Vbqwb86SLwnoXpga5Tmw4pw5v
fksx0Z1Gwn/QWYC5l/LlhhZVwMVGiQuPIEu1MIdDJPweQFFioL6Ysv5lNaMzZ/VA0mQyfiwxpSrM
DTmhyrEMXb0CgdDPsKXa//5VTEeBrVH8hEiaj2ZVQtVZGUewJdrWj85p7LZgW5p+9/m3/0H0y/PP
cIhxB4oplx9hWUx/LBYuHrpwcfhAKzHBDHgmIWflVP+yMwDWSNH1RT7mhA3V0PdILv4/nJ1Jb9tY
t0V/EQH2zVQkJct9bMeuZEIk5YR9e9n/+m8xbxJRgoh6KCA1KFQokpe3OWfvtc2Helxq7znJEgA6
Fciv5tiHHnTD8jDJrWVjzJTmO4p+0W2WWeIgRtt41c1p8IE5mN71n3/+VfHrsWQj7EDJQlPv9NfH
pSogDdQFmQmTzguHYa4FZUQ7Aa//9UutVUnLV8Xhz2asIoGS9aXJ9teDIrhAGdoB30c1l9a+jMPQ
DR0IoZNqYpWCinP9chcaY7ouo7jCa4R2FLz36fU6fKYdEVpAHo2gf0xYnP1S1wmpyY3miFDH2NdE
HrwMlkrKRWyVnmaB96c/nf9H3Sw3rrOzQT5sO8j31woaWZkIHKVW7RpK1/6SCObB7jIUe5MaG2X3
wtwQgpy/Ux1lKY1Kij00T9d65TEA+NxAiXadrimeTF0U/+Rmb90PeppsrEuXLsVqsUzNy6tda05s
KaKuMFCYpoxd6jvMq8Q/B9TBd0UMR/X6Gz2fNjjQ8hgJ8tNNi5s7faG60Y2atmQhxg32KbvJdS/K
WQauX+XSdIrXjRHKEkAo5rrhTrRSYicamQfS2EL8LRwj+LARnQW+2hcw/LpUw4mLCWAUz8rcAQ9X
DEQhu4wuLAF/sI/ZA1Y9oW8ztfJdg0HlSZ1s860XiQDVGuCr3tF9CN/nXsafff3nX3gjGMFU5AK8
e4SVq4ckVXFM8QK3tWLN4JbHUXqMC4XEF6Uz369f6vyD5q+3Ub+xY8AtsM5irfugUSZ7zl0Qd/0N
mJj5KCl5daw1+pEAzZONuerS9f7stpjWWefM1YSeBGVQdZwBiWWfjMPQgdGjJdD4spPbT/GMjWhj
xloa1acLq8GyQXedTReiIH01g/StMliKYJ3KUGpzClCD10S16werUaxDKlLKal3YvgK4mKmbFmm2
1ds/l8WZiHRQ+YFpZzBiWVwNeU7gLdJY+C9tkX9GsOjukrJwKA3XkqF74ZQOBC1lY6PuBD7lz8YJ
dXGfV3Y47jQ+Q1DzYThOfi5V9oepJMVIZ6URFD1zi5aILYPQ4Nw4wUOIElILaC1lcIfiCJ2AiAu9
8ktbF+aRdid4MGOq028amwkLJnM6EbkcB5Sp6dbrlFjjqgHYFLQ213AS2fK6tII+i/e9fYhaC8RB
nw7Wq9LNiLfQxJk5P5GE3Dv2vssBFbWSsWtVmRohYofwvesc9fc8BBTUk0j/EHENCQoEhfgN7UP8
zLlId4MsZBy9IsXpiMOejDe8nMBrCDoaa0/nEOx89ARAoZFUW8MCllCSlj0WHSwEwxwI/FOL+hvV
j/Y55FAoe6zy7XvUtRRlpzKplqxq4HX7UiAMu5+1iV2fGuo4mdhwKZEXADZ3yGLRs3/wniNKLRsS
CqhtceS+GaguSxj4om6JEOrbo6hs51O3mvIlnJB/+ZVSzN/GBPX/TmrnQtnL00BBFFYYJm0x9uTN
wWVbgDy0vkH+V/WHrOjDVxWIFID1MqHnWPdwaAB1KByeB5Qy4Q6rOGiPTBIZr6OIlUc9KxbsJ+A+
kO6czsBBd1HxmlIPo+5HkfKeu0t+y1GCTiux1F54otNj0uly8MAgZ6mVhmP0loTaDMcaoM9d3GfA
wauGdmpDFDlNVafWG0gbVvZTEdbsxq3Rv12fbs6nfxNvP+pQGQUwTuTV11iPauzkcYTFxxiFT2sf
vvWAm+z6VS5MMhyB+N7ZNdgK683pF1eBOtAZormbk+3+SCZT6EERbW5DTaZ/ofHcr1/vTPqPvwX7
ElfkNXNZZbntv7ZFQ1jKka2zD1I86WW+Mf7J9vkhuJl/Z7dDS79z4/4uLG9cj6eH0cXmo7VXs2iZ
FH2ndkSked+PL79ejsfDzndvhp33Zdht7A7O39jppVZrEa2nXG56LjWKjxGMDWW0rbu58LpO7mb1
9KaQKUhe7uZu/7bnVg6Hw+/Xuy8bN/JnzV+tBFwGUSjeeJslYSVpKgeY1Hw65Mr54ut4X7vTc38D
LnMP18OFoeiNB6QaR7rkhHk/S3vn2/VRcr6qc23s2hxk+AlnFjTqGg1e6YpkDqp4uzHo7aOjxtW+
aSFTX7/U+Uv7v0toDBCONmsfeRV0mtQQb4kVRQ0/BLpmdszOf/UMsJNbkjs4CxM8bnN6PR31ap3T
4JyamE1WnL1BYjReJj2hGQhva2uMnEkJuZatyYx3vBAcx1cntNkcRn0y6thF1dndjkhN3KanF1Cj
38jo28jh9yyXyGDEVLFPCjUCb6lW5sP153rpFeI01/ny2Lzqf4oOf33n9L4ouPMiqVYrLcybbjjq
MEudJpI39v+X3iC1dEYJFSmDQ8fps8V/lZRmvITRS/FwRN87Y1UkROT6/ZwZRXl9CmOSQ7xDReZM
mIpKxlZ7S6QuCwl8LWsOF7JvRblup41q7qvd1LyXbRoqHI1z+RtQUfs1z6vodQzt+UMPa+czgIGH
9RuOb74jKNwA4RQMzj4sYb5u/N4LT0VB6swhjIhj3M2rmUIktJ7Q8CwlNEFNdnFKWmVVbzz7pdZy
OlHAeaAQoGBM4WWvTSGd7AhloiVDi7vPiaIgNC7SeuHDbEi+NgxPDZnAKDbG1qV7M1H/s2RRg2DL
ePrG7dqSnEyjPGgAYibfB1L5ZAX5xr2di+P5YCl0OHgyqUaa66UjVjKaW1pIXERBGAWC0zQhclqv
E84zuSlAJKtVpPqBFub4s8oZfa4N2+7OqSZZbHzVFz4nFUsuOh/HYWe4PgxIcSqUPzpgDprQQlUK
sMg7p4OtNpF3faRfmP0pHzGHoJtm72HayyL016cbOn2OwBOZl4U5FuL4FP2c2DKRroPW6EiFHtDt
nBGjIAXAwOu48XqcQVgwKpBBaQPD2hbjQ0v1xa3QVsVwd0L5Hp88asnGqbw2b9pbLYRmN4mR8K+e
Dsr1W7jwtKgN4itkW0lN80+t5K870NCYjiQox64qLGtfNAgOEUbd0ez778JtLCiqwkdGiQ87pbJ6
WPh1oVO1FrOtNi+UsR5dFr7p6kmi5PMl6fXwCDW++ZI2sK6RmdNmJCbh8fr9/jl7rr7Dpe7HGZjZ
lnLI6ldUJjzu0Ob4MbZQ0ncTitoHiM+AIcHNVp5kR7+bMdL8MEzlg6QO8RdmB/1ztOG6ITpR+KN2
PFHm+IBLYv6aGSOogvKkPoCLZQ1GEkLYt2TRWU4yKNa9vMj78jp5Hydi56/fzoVZRbMxTxDIs2xC
rNXdBEqNQViZGOKlNr3T5rBfaVkSOEz121fkwfkKESHaeIYXxgwWZcVGjM0SfWaHzUqAaPbAsgmJ
A9lGpyT3oqvR0dmRvHHQ5Ux9Pm/SQ6HzAFsUE9N6c0/nmaDNiFjIsUZes4NkLQ2wlTnO9EmG2oxc
ZxrqQpfRtqH5Tt9isndJrNHqL0UkyPScNQ8CrHTfdEWcsHnP5cCDPZ28zeYiSjTaDFEn/Mu08+tk
yMQBD7Ciu3JQasYtkDvrhwo58UdlztrPEoNO7sNWUx97RO7EbxYGET1GQMMRZ5nIAX0oJVSwaBzz
ryDjczZmVamZO8zF0nMbkcXpKmC7HzG3mv9ANrPuyrQikGkOCFxO6xm5fm/XyiPq8JAct16VItdq
6+pXZ3ZQW8dcLdFXT5YAe6hLFQlPXWK+da2hfPThWP2joRavF5NsNb1Ilk3UpMqM3HlWThpoO1R0
JGkYEJbuRBOHdfq9L5kcmvoO+74WIOAZGkLqu1kynsoUqogf6rB1d70RojPBtHNLcw4VZh1O9UNE
SYm8HTFXgTdNtuBrsofBgQIg86uXuouNE4bgnX0eAAr3nRzhlMvGAeWe6RR0bAw1JHJNRvQdwAix
4ic7XMIYxSSkfOeIYXrszCnV9sSsoU3PUrMGhZGFyXsT5OHk0ZNufphlDkajYfVJSEHAH7Yzs4K/
1YGGrXp41Jt79FI2QNC5ITMqD4q2cjupVeO9RArXhK4tqRYyZdWP0KbbuT3AcEBXiLZ9Lj2FZsHt
4OQwu6vK7r8CZEFrRY6OVnvDmFTHzAis/D4fe5hVOW1h8px08UmJgBD0WsjEekBKjx76LiYHCDF/
9wAkkLhNgTILBdwoo4lGkWr/iii08G65tXurklUo6pB2GatjCsw+E32PZnKsZTh6g1SiZNCrUfcn
aJufFIrG9LZRQTu6gAIRbHQQo4GzhiDNbUj/36ox7EYXWOlAgBldIbQDBZtewgBiFLTquEQNUcGi
iDEYTvgkt5PGIAbjTpbN0ExobVSamETPmNm/zCgU2OoyJVdzHpZHXZoLX16Kwzb3lVQdq/2Mt7L2
u0rU9U2Am8xGiC0EsPbaqaHYmoNeURMoezD3mLKo1giF6JPejtCuMxBzemtRqd0txN7Wq+V0+t40
StDfGmrVkhacmpnld39aQ0VALNZu1pwIV3Nd6NSYGpIm3Rr04XwgIrgxb3oUG9Wj3RVIJknvM5Kb
NA8G1C2VZKle2sRWcZyrHnVvyOdLvmljD6+hVYb6DauUbu3iJh7uSyT1Hz0L1g/CykuCglgk0WHl
Tk2oANIqxZdCs9PIXUqBa8WjGuKdiMPPmHyGt6FMOUhYQjHKe10MTJSN3DFYEpMqj2/3OonnNozl
n/o0te/CSlUbxcpg/VqiUTG6QWkf/AJp6v2gxKX8rbfpvO4Umc4ehoLA+YaOMUDQ0yfPBvqarxI7
7ZeI2FCQwUNqLGLSonAlO5vRWRitcpt0eaP5qWyGnxPO+q/IIsr364vThQoGtiNsYewKDYBB2mpn
jbSJ0rwYMrfvm4TAGTnOK1d0ilIicTGI/OIRRs8Dve1vUqSZt1KPB/jgcADwK+wh7MjDOd5YvP6U
TU43AEtDwrKYxGWOfGtmShnZXUNqMhlOptC/TrS1UXYYsnFnlkXN3JPr+r9Dl1UaIpSepcEMlcwB
0T+gHelkLf9hRDIwVzPWJlJByDW+/tAuVHYB8C1lGAgdy1ltdSjFDjlZSo+OF+5zUtxTZkUOJoSC
YSXD+SS81LL7z8AOrGZXT6L9NMbAznxC9IzWbROt/4FVqHnuezEvalNCi1il2gpXKvlQh0xNiaTC
c41NxiL7pj5ITpQeTTuwiSyoakTsdVdXYmOnfOEcwr1glMPHTQdlfVOG3kZGPlOmwK9huxmHgcdc
ktPP68/uz4BavVsUF7rBk+NojxHxdD8OhhfSQMtlQEH5s9d6lZs9aEcQMZ7mEV314DwqB+klvRlv
oj3QqL1zKPeZr/jl3vCxGu2Kh+nG9lGzbI268z0Td/3XL1t9Ck1F9kao8MvSHflp3i9wef4vVE27
13Qfe1i7NjaGF5qcpxdcftBfG3tYz+MQLxfMdz9fdsdvrv/ly/WnvXVLq71nPIWoR0euIFmkdtX3
IdCzOtlfv8j5wAGKQW/HXKCQbA1Wt6G0GqFjBI25Fc1o36rJWGeu3/JKXrgVTv6cGim3OvS9V7eS
CASTEbwoN5Wy5mi0hrw3kzF/JuGq9K7f0HnryGIju2gbZAM6xroGA+8fhwWcHyTUJSKzsKHDURHo
/nMIZvM2J22W7sc8iLdaasLhxkhCaWtonB8aoDQZ9AENCr0m5uvToVHMM1BwMWJaTdMF3N+m2kMR
iP6TQMWB2KS8Ctw+V4my17Wp+rcQfFGQBiv9VYpGMNmp0EafMCxbOhqkab5EJiXxnV3DB3QL7BG6
f/2RXSgvWPxK2okQfmzWk9UgoPRXd6NDfy9bNDPg/eZXgkw6t7aK9FX03YSgVlb+ndM5/h5x2N/j
L1LzjZF46YtaIDwOh1gNvYKxqqV0FSieEJYMRY7Bke6IHMCXB/GfTSVhtlPjRv3c4NSYaueLPeUE
FsTVPA5+TjHpB+Ei6c+Nx3KuRuJQxPmLUyx+aE5ip+9xCc8JUrp+rtG0YDqrtiRiZDTvQlUfbxMi
JI+KXct+WsTTc5tE41d0N9hzlFR6soog8AZKOT493OmG81S6d5TAPNDZ1h9a2vUbw375glYz84Ip
RKDFNwZEYRmTf01HMnywifIxv7WLQ+DlQQ6FR9L2MADINpgasfFwLswbDhQWKl4O3UHe/un1+m5I
rDwgqdGkN/SIapdEThjdNxuv4LyCjNB7qR0CJkGhue50g1nPnSSMMzcmomZ0SS+DTaCEhoR4dZTm
EBntAl234L0j0ZR7EqkN+vDfwlk2N5aY8ydsy0vZHKEhjAi6Rqd3PFvZODk2Bca2c7p/YqW0fUEe
xrsxG9otSs346/V7v6BvYguFskyhAoETbM3qdLqCfqJG8atobBHsOeDSoiSpXf6d2MMc+XnjmP+a
WlWoHB/b5tnAt/DbBC2PrcvsaBVbWqk/QHwYGrrDGkSQGbkoe51ycWCh3ql/hFkTftHnyfrZDKY8
kmaG839rOlw+k9OhyX1ARlmYa6Bs1t91TX4naQyUq63ekX5lApgCM7TypU6oFNRRpj+w36ixOui9
1yZGcgxsa/C0DJMrNH0pf56VbLqB20SBaA6sjQruhcmPzSB1M14rAxkA1+l7nZLGUcOI7qZISzSq
WhBJ/cNULoHA/BDtdzxJ4kV0Q/jeUFdFBd9I6oMzNeW48aAuPCeVKvIizQNqxPp1+kOEKhPsMqnI
5kbHuGmxXOHEavU7Oghbks4LLQTkeUhnwSOj0DqTaKlaPOFAgdoo5sTcyyPxUAUJVq8GeI9XBc5M
t+PzJ3NBybtdaiviKdOM8E4oZnVjFU1/RJRbPKZO6+zSuC6PRKjPNwqnr3Sjfno+B1MGo7hOG0lm
276uALcREgWiVjJ30gb5mzYSuwpKpL0rE9halpAinLV9dUS2qm/Bg8+XcS69SD9stut0sVYHhU4O
tGbWyOeurKYnjMwBjbNPEX1ihBuzsvJqOx6fWjmM74JkbmnCW7Xzs0/64atD6pfs90iqbSxthbgv
YlK1vFnklrnLeoJTOPY0iraxCJxPymjcLIqvNLQMS11PURaJ9XPETOlqRITcU8sIPVNppv/HK7FN
pIvUiCErrDuITs1BvesxJ5EZ2L+muYUBl4Xpc2Tz8twK4twoAYp2V7AT2yD0XOCB2KzExA3wViiq
r5VoJqr3TBrs1A0cCG4GJKA7YSa922LG+o2+MPFHpwzGPZ7k6SlzUMSRq6nVX/ExmIc4F8EXUrWb
rSrxpZ+FfkDTGS4OX/B60xmqpBtJapm5FbGDupfjAXotZ6osVupo6LfV5KfeGDh/cpVJrCmUty6V
09GH2GQRYpxXWPJCsSWQvzCh0AWAEAnqD3Xy+iQujQgsU7Ql7px082tOFcanWmgcU5t+4fXF6sKl
OD/Q4wCXA3N93X0zJ0WDzxIIt3QgUTRwGzw1jtOHcjC3OirWMiGfrieLzs6EFrVMCOiMT+fJKOhE
UEd6645Vpk9PeAVz36ElmpCqHFaPWMI7sJhRhXtLKonh8BozwEUqHO0jTRqqNGU+R281KkKFzJYu
etbsMkRjZfEfPd0iV4+Arrm+taxk+phVDQ62w17HwJyTy9aj3beauW+JQvyOqFX5ALUiPjI8mu+K
pPyrOpX8ju9O/t6Y4pZWZbaf+zrt/dkhcgRrNXkcc1vrLC5tVoeHMrGEvA/iVvsiHCEbaLpkBEVt
za3vWo1IJdLJIT94EoljIGarnhZjT2wW2XyVE/xSBlyShzRzRmUfIdQhGp7uqLYri5zYb6Ks+5Ga
fpHObp+pLUVfRLDvcdCoNe6mcPw5mDy+XTKM7YhytJ8/jGmEhaDkGLX432OJ/UJr1gj+Bm38nanM
Jwcdbc6EvdTM3rTQNLdOcOfzLs0y6EML2nSZYFaHRTzvmLR0aqI8z4DwLkX39MYZ9lVqqDfQS0KM
jaPYmNT+dMdWo4paGn2eheS2NFlPR1U6jN0sGvYhRJi3ewMR2L2BV/55TmST8uxoEciLnRMpntTf
DLS4SOLMukOm5eqXRv4T6xvoxxCnFsc6uXbuC5CqG1tQ7XwPylKN4hMlFrMge8PVj6wGmSzLRXFn
JKXiUefpC89mrP/qhqqiXlXrxBlGo6y9TBhi3giXiVXfVgqF9htqtB9pXcKmwR0fm6gXYyglTlUm
b1EcTPOuI7uAfRh2vQdN6RML1XwjSZ5igLPAb8yhj9aiNhieXnexc4M33jJdPKBT7Nqxo33G84Cn
ck7T5KmZzOBf0RZdtw8dc3qC4FLfsghGOkcoTfrVtvhZthbsCxPDUphauH/LjmG9k9OMIJc6eg1L
AnzmW7JDelZPdXRsF60sSmEbOSZdGY0d+1PJ1vI+683xoEQB9sjr8+GFMUxXDdX5goZCELzaVKJj
DO3AJKpHn0lvrEut/aQUq3hNTvov0XVE+DbRlkz3bBK2EJ0gC6H6ilhbX8/3gYixoIAfcZtMyo+B
lYhb7HnsXypra696voHkWrYKpk9GcEGNYzUSWVNppzCxEIwEPsoPRqn+pGGhvMVBlHyX9I4dpBFC
iKe3OrwiliVwgtqk8RCps/LZqMpvsyE5jRDH+c2orelXZIr2C42B+eP6mzivRyMJQcJlkPYDG8v8
cyd/n4wVq7VEVVeuJpEncJjDth6ItyB0Y68r9RQ/KAk+Eq9SqgKQQTMHA5yDcaC9aXcRdTF4jrNb
Utmfdl0Sd+VT3lfaxiHkj1PoZPbhR9K1p2/vmFRh1l6Wgu+Bt6fhdZ709MdIzfj3ZOTIcp1cDT4s
Y4bMa43m9G9YJcl7P8tLeJ0q2N4UiOZ1N1Rw67mZldUoYZUhD49yX2F8GDpYiUdglOzdneXQqDtt
/4SQGEoR2zML+J5eoRiGLpP2Hgwku/JVPaN7ZEuILw+OVs76xi71vNBjkZFDdW7By+HvXRvKdKst
rCFFBiT6XD/2iULTRav1vR1ZPWWWzPaAAfY+IUga+eY0ERwstHjv6DRvjI2zGWP5JZAnscdRzVXW
Bq6WtVPL8LxymfybTSd0pxriEKnSbRiHykHtxz1am6M1wcGs55yeWrY1a/2Zs1evnt9goo4ydJ1/
r459AVNnKazlN6hieBxCBI8gklXzmxnqdrATYa64aEfYO1gy3aYQPMwgK+SlIHl4XrQlnoiK+TgU
gXUjwkh+cHSakAFls/tmMDqiRYMaoM4SzUgoM1AuCnt002Qs/Gnmm6Xe7PnEQz+vGwz1oq33dgEL
oZRbwOWlrd7ZTdO+X3/w5zOViqITbBFnXeT98qqWkiSAKYVjsJ8RTvAGXLYnmLyz9tkk1y///VI8
2MVTiKYSeczpkgnFhqy8GCddpw90mzNz3FctHnDk6+VGteqP2uv0VXLuQr3Jd0wsAm/z9FqtJU1h
XSesocUMIbceJrZq2FfyRul9LMmWR6ZnQeML1NKu53hDqHE0EtXDhzkoCyxMGheGHVtX1JGJ4RLW
1h3nMsM/PpT1h6oh9I9t3qcdKvpzHuXSE30o5Tl0LKJYkri60es+3I9p3mVwGAr5qJlTfSTOL7iv
p7LaUo+cfz9UpxCm8WxRU9OCPL1hZaomC6h/7qbWZP6SoyIrPNBL0jPZfWq5Z6HupUM2ig67McWz
+IaDMczKIatoZPAc8QcDBax1dkx5fzPaSf2FRNvqoBSGUXnjoMs3lWLjM6gHK8pBkGTGu9pW2r/X
x8jZak3LgIwgljM+Qsohq9Wa7WBDnmUK2ifp40elC8anqrOGozOrKYJRhwrJHG9NPhcvSuGUz2Bx
mKwBxWRztLFO2BLi2KF9lrVAvwUD+71ldP2Y03F+01u72pAYn3eMuVO2uOj2MFnBEV3VNEjRG0Jq
fAWKiLS8IQ1BuakatvM7NCvObZDqpTvzB4cLCRDhtABtBjmCcNEpDe6FRNqq+p+VLPhBjBCKSUj8
2C6tZgJNh0A5ZAA+jZhr1TT7D4vwdePLvLBdUeG/L7fNcnMeN2WEcVU4OhiOEc7/K0zRPNnJQbKk
c9N9vp2iAdFCPoqp30flHAGi7aMB/U5Xj1/ZWojCB3jTRb7UVUhk5tCegh2lRGionETRVJCySbHl
+qi89LIWN4TpIH00+f2rYUmdIU1pWKFznxr7XsR5+HVS68zFzRkdl+BmjyBR/bGErPY86Sg/AcmM
92bTiz2sqenb9Z9zYc6m5EPJnwLl0mpYTaTdHA8DJLfcVeIu+WYmOZzw0Ay+y6HD5ur6tc6LslSv
WBJ5U7TQ6ABopxPLBEuAT4OJhaTj0Y9i8xZz3Z5K9QC0Qiwpq/E3hiVsJxuERJ4dNq6/TFyrmVw1
kfvrTG1LNN/q0WtZisYV+gzJzEn+mhg1OycwNMjXWRqrORk+JnqaTwTCdL4iKv0wk+ANJStX38Rg
TBvbwwsfCacI2tv8wWeyrq5ITV8rhRYVbqqgywlNybgxYOtvfSSX3vBSu1HYhiAjXfOvLX2O1Kh3
UG5w2iUDyRYv6qQ2/7SYP4n0ikv9Va3UNvPLPC8OtD8JTtJsftY4yCIijzTN+B901ra0kMOEsnKe
1f71N3PhUbCMk8Zjo3dgX796MVFny2hqeTGhQYmxhcN6Z6a1cbx+lQtPgmvwpGERIHZeG4dxG02W
HpPuM9lAoOY+JicvS9CWw0fY+Mov3RCqDU5rOoECKIVPR7pdOrSLHSZAAhScOx18Xgjppphfr9/R
pcvY+Eoc6hv4KtfPjWAKAG4tx+ByRjNrC925A1KzFcR14blRAqVczvBZZLPLmvfXWauMStVuYwqd
iRIWwOBk4WuSntfIdWdl46M4Z2agLeSwz6rBhej0rzbOjQH7J6KZjtxl4LSwHGnYaBVPRQ7RNCsV
IIGzNntESlsPqkbQYloWkhuEuvNEX1HyOrlnd9w47ZcREdhWMeLCo0Cwzw+kpU0Db72wKdXkRLjO
CrCgTdARhxvIv9Q5NH8uyin7YQrYQh4TXMyPVaLppd9mRf/C30SX02LABbCc5FzsbGtkk6SprF27
BjHylljhwrjAs7yo09FELXzx1RsLYyqH6Jlc6hjNsVOx5c/a1iJ/Xh+nzUSllplcp3DPX3V6FUJe
HOSiXeMWcgPhH6ws1UvSiFXiA1HYxrFnQfV6JF86eizB5mYeuPPoG9Tcj1mRNM+kkr012y0f1mqK
J3lSWxgFJluKdfJP0ZcNylYdhFJpDV8qvV1odHX6G5zzvNeHqbtBReJLSf6r5bjt66NTHQaCvjcm
tPPCI1YKDsPLKEFHenb0H8EzCBr6Nc5cU0ZTnWU+va3kuaE0/FKEcwuXFzpp0k8TsvjhMyXQXB2g
9NhNr/9u5BrKCFo136zL+aikWr2xZzzfp+L5RstHeZ9/+KhP3x2cW8eoCl6bJCGCbUVpPwBTde4y
jbj1Dm/cQcoGe6PRc+GiUPf5tjFNELeir4blXBW9IAucEkFANnsLA+sBFE97qMdycutAKjwy7p2t
XcdZeZWMXoYEqW98sPhdV7vjPjJTVe9E7Y5NLr5FDJvXEl3UP+SW64+gHmGigX9zfphmBF2Wmouq
uGSRTyPW5CB7N6M2+inAuzyiHlAXmZE1fevUwvy4Ppdf2M0SksUaTcowo/dMYlkjf6gTo6pdvUf5
zNROyl+m6PM/ttqEOauUmv+s9GR6VqRw/Jig0C2+cz23vaBqDZ/c7kS9KVnFE79h53rbBEn6Cxxj
DtwoGaE6X/+9Fx4r4xtBD9tGqlzrumSZdcSly/zc0srbfRNIwb0U5drX0bS6D9j56caIPZ96QXCY
CnYwnEMEQq5mmwzj22LlXBoI8sCmMYwew5biRod8cmP1vnQp6C1L24vjLxbD048DoDc1QY3iTY+z
3Yed6OwqO+l3E0jbjae4nIRO56slZh2qCvvSRReyPOW/1lZVmNOIC6VGf6JnaAJn9SXjY/w5a2p4
KznyBAAYADablCST/qlUw9mYqS7cKx/FYuBjo0IddfVYoXllsA5lmC1KU/uh6B2v0It05+h9uLH/
OhfpWijAkKAsm0gai+ujj10k6Hr05VpBWthuhRr7V9HgAFwCUIHbpqPGyVnFXensRyswBt9iZppv
qswEpi9JMDB37ODIoMVNJIG2zelNmrkdhS5AvEY9huNcQNoOu9p3QrUOPAl06vfKTIpm1yOrdwhI
YN+9McNcmNZoEC+u8yV0jXFz+g6r2kE7kQeVm45G9M4OtLtb7LP3BqmEL2hKZC+fk+TL9c/vfIln
e4S4k+M+pxnEkacXtUMKe0S1QG+py8CvKEbutGSQ//t2jMvQFUBDigEM2tDpZUalG3AGOnjO40nF
vjCZX8xxxluPUWXexbRmj3A1MUnqVX1byUbNoE3IFV5qwMAkoROxlVpUjtJ+FipqpetP4XwS0hFS
Uaaig7agDFZfqp3ptKsqGVsP0QbfzSzCjACVyJtMkK67NjOjw/ULXtifYgKWF3icSRuIA8vpA5EI
35gIOGhcNbLlHii06XjEORgOtB5ldtwkGjAXRETNyjs91Kx9p3T1EtBUZxlw0cAKd4XIrO+RnKdP
cSA6WJVd9r7xK5fXcjqtMMwW5S+Eh4WCsHouTPph30pkrOZlrfkA5sy9KqOoYBKxvrM7jhKcwY1N
/rNe3xrZOOwbQRYjfPnwBZWreUdDekv6ds6Bo2fGm+ItsbPj4LuaanKpUEAPqzB7yPWp8E7a1r9p
FSXfIqOaf5UpXeC9Q3Em8NMKA4rfl133SskqL/dBYBOekNFOwSUKsvJDalrtE42z0D1bzIrsjjOi
foX+w78bj/J8R8k+kooB44zgNgQKpy98qJG2yY0swUrpCRrpRUajaTLGo0rv1Efrq2NpjMa90pjD
Y+1YreH1cqV9QkM299d/y/lcvcybqMj+7A9o0p3+lAoaL3tuOJQirH7gUVbunE77F89Qu7HWnk8u
XGgBdlA1pb9mL//9r1VJiqw4Jz+UCzVD4CpKmtDwpW1x/XYuXQVdE6MUKM/S+D69ilCDJKpbDj+p
iBgUfWH7Ywn6+fpVzh8avnp6BXgOGXus6KdXUfsSooWppG4clY27yCT3QDDDW6Ean9evdH4/tAdg
KbHI0XNkT3R6pZpz8kKdJyM2LYo7Rzeo6A9iE8R24YYcTKQ4V9kNsaldzfwtSVSaUgd4cYfUeYir
cfgVIg/xGgGxaWBofoRZm+zw4xKf3M0YYJSu9wCv1m5YNHQ9AevcZWEMEj7trI01/vzHIeVS2MdC
YMHZve4B0VVQgiDLMJ7q9WeQZirsS6G9JHbafr/+tC80HCF40G9id7949Ncfpgb4hykklXZQCVs+
v1lJd4miilskn4k/JCNR9RJrmosGVvUCMxJvnWjCdzbO6n9mRNDowzuP0kQBkYda7PTVJwUHwYE+
EcsdGgxdnsejqYbp1ul2ebWn0zq7RIdjN7r+JVh5NZZDqZuCtIbBWKhN+tVhE7CLbbozUJdRruhy
QkUCWn7a9t2nxrHSA+LR/7z+3M/fMHpo3BY0wuht4+Q/vVUszHgdWbIwO5jxPpo4KlLM6MDz11tP
9UKFgXvkPMRKhueCi55ei+A+5tyc6EI7KkkCMspsqdPHWavc9aVRwOmNDON3Vs5WvFs2MQ/TxPLs
BrKOZEonopaoLrmnETILO7Hc6w/i0q/jMSy75j/6/PVLLyYtGBSR51RZOrZfPTDGg4rv961FY/kG
0b25TeRejt1Qw66CMCc8gOh+sQsb/8jEgeIYajAXNn7W+SyE8hdlPa0FtkR8GafPjMyJLJLaNCd5
pctQtOn50YTE/V+XIpTViJnRr/PnMiBOr6KMSStzBCxcOlLSzyqLyzs66TPdfkPeKLqd3RCXWkxw
yyROsXx9Q6Cv9KpA7eQ6A2l8faKFB87s/7liS1sC9au5UDCAPa4bIUUgkVI4wHHHl1DdILMC293Y
lnd9zCwfx8kHzH594dIwaPiCzwrdcWbNYwD21s3sYvxap7H2VQNH9m5pQj6ifjZ3oSk3NyNkdtcA
af/f35qumYjvmDv+nDpP35oRhP9j7ryS60a2NT2VinpHXXjTcc+JaGxL70SK0guCLFHwJoFMJIAp
9TB6Yv1Bqj5XpOqKfd5aLwxxk4RLZK78129I2oF8v/E1k4MyoubQhQrx8DR47zy1nzZFcEHY0fLY
1kRMKqfXhwIvqDNjwEbEtltst+q4sS3SqU4zKmVHvmeGCjnp5zvL5gslGv8okb6hKz+ULKFmkg8F
cSDs0YmM0Aq/vQ0wmgkDpbF1tPHKifiIqXbSK1/V5NfN0Mieqh58LA5bx/2SpzABD5mX6qdFOvMZ
zWN1EDih2htsdWwY83XDEpN23ozwn+73Ak0nWiSTcQWVc0ktdQvzwZfoRoTp3ZEmodwYyQFkLXBQ
grcya+4/ZIktvY2bahc6gNSY3AW9nutTN7AhZzZMeBuU2BixmalBIrPUJMbsGumW+TbzW/tyMKKk
wAdkHM4Ubk+43zdZ+FJn83j0u6kyyDkqFnzwYZMilB79/nJ1pSowNNRkLUa9crINfXzjqQhyfRZl
EP4QwecOYHuakp2tdGB8bjFI/JgGiU0cXj8/qmBwvqRFa3zuzNxrYnTuWRsruwwi5l1lXBKVaxC0
7uoOs0AqEnE+rmY9226UmHuiDsONrzQXXIiguhTGyWJm+WFy8Q861KmfLbGgB4UJadsh9Cc+ztwa
gx19roka4AIRij12pN+6salMcqyMGe3WlcxcJgULi0QIefVEIpKqZt/fKU8QM1UVCxbOmNbymCYi
04s9fdTu01i3tY3f+bBgMiaL6QN8XdvdBhgK3BPBUDdbFUmySuDc9kHcwkAXW6QutBg8a8Z6aUCn
28V67tTDQrLhB4zQ6SsXnZDNvmKUpJABu6ndRcQntqdLt6rduqWpwf8V1rLEEwCmb0dMt8eYUeZ7
WyyV6UYRIETA1dR02OKxebSnrb+K1JAtL9WXYhkmXiIs7e04nULrk2PBOInTyCNgCAaVelBRvZjY
Co5UdQC/ZUiGmW6/wItQ011kKvFQup4Lrw8WFCOEXd85gLxpbaQ1wKXOKVgyCFHOeG1K3BY3TRb0
q1A+xISjnrNuzT4vMZDgfcriNNHBPe4eRbtxsii87IixOHe4m/y5IF3z5JzRXXYLAkeicMWiIZBX
az4BAzFY+XYlWWZtS6oGqCxT3q+n2J+pgatt0yrqAo2x1u3F65lnwCkq6kYgsxo3CURkUbPlvalP
hK9DGBCLv7XLYjzgs+tsnJDALtSigCchzCgLbkhMHZ3vmCLG21+f2N+sY0CRDqrD71bdbxZmeEQL
/XEXx3OzC6/appruhsGM3rv89c+8WWLYqK7Ns1XOATny9eUDhNg13pP1xtD0HPSyT9yILGLzg5d6
+6DxHmDynBfhsqln8lZnF0KESM2rvh7fwY5+KhQhNKPVhX8N3duiaH19IpbdhVLbaIcSZ06eI/IY
tk27DGfCJ1ro3721DEXQfQz9KZDBZV4fSrtCV9R/a2hAFxw6p0q+dkPwb6cG0E5bmzlgmMhCGF2v
j+JGsxcMtHIIrZTlXrup+yHPh/Sdvfff3DZILasDXADERPfuzVH8iT1mBz7SJ2NJTEa/7EkWWw1H
g3d2UD8PSNhRa6cMDs3fMFF6h450QB72xgt5Kco8mPdJBy3218/mZ8ILT4RESppxeBOuHPfXF6RI
JB+KnCD1CP8PgooacJPNYpYLxG2HoHrCN8fsnlcZHxejmPVH4VCewOzWxWrxLtSJclQ1vvOe/M3F
85LAxgNQAel/274YMlG5/ahx9+gbf4cSMNyVFqY771z8z2UJkz5FCeAkGOVPYwbSX5Db7Rq7pHPC
BKasvMPSRW5Qh4s9fVPvEqwuurEmhwDsxkOXZhsyw7is864DqyruJyXILQMujz44VeTH4Nz6378V
WKrTlItW/weq7dcPKFmmoi9KOjlRSsiIaUqK4AiJyq9vxc+lL7faslZ0ZG2tvB0GLrSsRVWAEJZA
nriBWZPteV1ZiPLcvVkmb76HQYh5FAGwcQ3iffLr4//NA+fqviG3lKXskV5fZWmLgVhOgNugsgiT
i5S+NKvKeme0/83bC7eIPCX+rdjrmznCU6U/6sLq1qibHmMcSHbIMsSxStzmvbG1PpfXMz2Mj3Vw
wZOA4PhTAkDStizngs1EMJrXGZkxD8USzfcq97KjvSTVtVJWeZMmaU54he1/dMfS+yBGNsu/vrXf
dro/nQmgFzSANbfl7QjK6EuZSQ4Rz8dWLD+dk8V8zEoln9mK5NC9EMoPsRa6Cc8wBHMeLC2K7HT0
87na1AR13SU0au6tsiX6rymVGVd2q05mGUzZrsJq9E/cZOGT2mC8Z1U0d8N+WbT5pZSaQFTKVkD1
oqvrr2Gie3vbpi14Yu4u/v2vr/Pnh0ufBVYjjQZr1W6/GUKy8KfOgmW4wSe32FJZuNgTFvajhWjk
nUP9vH1CjI6RK3snyEoYAb0erR4IMoIWyaEcJ7dPe9NewrgrWvcydOibHQO+wAzXnngvTeRvjozY
hP4qIA/wwVv2r9+LGTsYYoUmW8uHpsD2mliNYe8EwvlsZ+W0dxNRPvz6zv48TYKekeXAc2S+NL91
Dn/YvTmLNTCCcHMNlwHGaKI97yNmXt7FkOQLlUz5ngL5Z4e81ScX91LwC5qePNbXN7hky2NWLmKK
srTEXR0uxCNbiDudvUhD5ZzMqZP2JLQ5xm1mR+gEw7Kr7oKoUYSRySq7znXCZqftDAy9LAikdyWG
3luHGNEBpgE2uCc0fsSf7dD0t9miW7qAXpZ/IqspwrSUHK7rAc0zCY8NfSSCsAwVO8ooql2XtmV5
PiWlb8QEQQoUW6rrkYGFRm1tfRfuzJZdmPvVCOahORYkQbsxkyoGuKInojRfyvmxN/ogWzmNiTpO
KVVK3LBXf08Q9dMLAaGC137FTdZcqLe1Zu8RR0p0IalkyzCcg/MrxApEJ7voFLa/HiErS+PVFANi
Ea40VR4apgPROr3/MEJS1FahmY8KSDuoLkobSdhqz9UfSSURRzbcKQKKwL5M2hJjwF8f+6elg2Mz
m1O8APfRtn4zVpB8GSkqSqxTEIWdQkQgGNyOnO8L1H/8Of2P9KW9/n4xwz//k///2RJZk6eZfPPf
f151L82d7F9e5MVT95/rr/7rR1//4j8v8j9JDm2/yrc/9eqX+Pt/HX/7JJ9e/QfMIJfzjXrp59uX
QVXy2wE40/Un/18//O3l21/5MHcv//idWJlGrn8tJZ/n978+Ovnyj9+ZYv7jx7/+10eXTzW/9T/7
+qXJ//f/evMLL0+D/Mfvrv/HapqNmRE2llAHVnGGfvn2ifMHcCDzEwg+0mw++v23Bjgg45esP9hl
MW9So9OMYOvx+29Dq9aPnPAPVijaBiHGE0iEmFf/74m9ekD/9cB+a1R93eaNHP7xO24X/KkfhyUU
LugJOJiw96CVRZLK62GJHFjORqBIGeybfJ+Sm4cCB11ItwDswshNN55wZEp4qbx3dB0eyPn7TEtj
S8TZBY54/mYKHqAHnKRz99GZ/dMhS8+CdsZfzzrK3jlig3Mk4MgFc5nc/eQmcZ829UNpDNlZiZFi
yas91FGycYAQ2MDm1WcHf/FLBEd7CAI3iY/PpN049ulUWhfmlD5ZJepRUqVjg1D1OPOaglDe6TlN
2i52DbK+DZzKCY+v70Q4kn8VRrtFDQ+Qs9ON22l9IrzCviZoboirZbmV0jugPigucrcJb2GQqxu9
mvuaODzsJnQsx6knQssgWWRIjPZKtXdD0t6TIRs7rmHe2GWKq8BqepwoLGCnJNJkZdQnEvxjj8wf
TKz3o/uB+NE06bx9VJeXnXLkcR5TbK0mp3oeRpyniOM4GQNFbl6tho0FxWRTG/kJcX6fhE1uI1Gl
A8nA0/loE0eqrGFfWCXhUrmWhynEyVFh8HTWl3B9kvB+cI2dhthEb5IaHL70sXZG68YelL+LnDSK
RzFt7Nm4HZJP7TiPtNuAXsYCH02s3LamnE/kEnzsjOHFsdWIw1Nkb1hv3a3omq0ONI0JefC089jU
Yxpb2fIZj0T69VWVwaJE9dt4iqRprEmCZkgBLtv+Ht/3JvYMjPVCAtEeDd8hVXkwaQRdAUNdznIE
NRoemy667X3/FGsifez99NyXZNDRKidsMiU2t2iwu5khTSApE/FCFuXDWIXRJWhEgyam+1xbUj+7
dNeOjVHdj31wa8goA5Euluu6mCdSTEAYax+AkUbAFNeGfW4P07yFNsF9DMgdwdLlHBd4NnA0YHdp
Y1xjlvnSRNWBoBO8u2r/FIk6TNhCAv715WViVhtbN9OWwN/nwnxoe+CmsGxiu1Djc9ZotPV5SYgw
bfWY/X5ytbLzNtBpjT0mkcORWnF8gE7pnNKymXcopop9X5a3nQ6NjQir9Npp6gztMKIqvDHR5Ps6
eckrRkyeoAdBILHLi94BLl2TPvxIbBYUlTCNF/uY6j7bdW4y37IYijg1azSEVdlYmwRBX2wDI51F
AvJBaQflxWjZOxdtUaxG5DXJSSDm6KIa/JyXtLqne+tvmL82lXQPWZBKNj+qe2wwS95URKzeByNW
r1lrMTgt6OlzFTJQkGg0GIFvPUPdjn0oLkiiabAlF/WNZ8/PkVvqC0wP69ORJPGtaUHCMTqJhsOr
ZAU/z18qH89LktpJYBcXuSfwcE3sgd0CsTY6tTOsEbzmI3L8iMokExYZ1b2/1yxlcQFt80/4V/Vx
zqauoafrVRdTOy43zJgFmnlJMqlL2PG9ZSTWVdmIYNxiT2uTVL8oex0w/nSLawXOKo2vzyodNLeB
mzbwuWYqe4IsRU9+vE5z0ojYOcUT5haHcbG9nRYB1itNxlw1EBv12Ziy/JR6C9OwckRySmbQEm29
pq9t3szeeULFn37sg45SzprhYA+hXHYWig8Q/5KNkYG3TeyGU30y+FOEm2BrRjsq3OyhVlwMKdJW
PJqmce5XM+ikQ78GV9vcuyhCoa8ne1z+HLCO3eSks58sXi6fC0EaR9nIRO9n1ZCH2vISK0OUz64K
VlC0Xy6tyVAY+BKw0cfd4icX5P5m+8VT0Rwbtj8+NBZv6uD13Ml0Scotwg1E7fXi7q2utThNvSxb
x+mts14N9Xbkek/IAJ1unGXyb7GF6c8I0tEvIvJ7J44Cne2IuPFjM2rme9KEjBM928iOAokHLe+d
CjbCaL7MICFHM1DyvHfMZF9b2t64RhjtjawQZw2QyLZmKr60PSN8TJMM8jTaLtDTBj5+p70UYl5B
Q4seSPIkcDi249qtxs+F9sMr207lUZTWcJNWtt5n3lgdEqa4jS3WuDpldcTIZtU9ewNjpxZLnfge
2fZLVyZ7chSDQ++5OO5hAT7mNJGk94JxmHWusrL5LJlrlri2oJnX7BHvcT0fNuWIAywKapM/HqHf
wjmMXF7/nBSl4SLBWKiKCab2mKXJ3DyZa3/ZRO3Sx5mthgM+6wsyYVpD5Kp6m8nNaxPKm5vRKUvt
XQt4ed6WNCs6OMVnZhuoj2GWLzepZ5Y3eZI+SdxC9ynxs7FVhdDip7bZTwrrmIGk9t0k2+ARV77h
eTby4kNKYMepo2z7jGYhf93Vgq7NpLu98r0O1xOV8u7nCPpoJnV7ojqrayNV4b5dRn3pCX3v+bk8
EibmbTrIkrBT3fqGkijAb0vrwxRgAtwSKYySYhTnpSLWNimtYJvpJTiiZVW0KkLjiD7b3qeEu38m
446xly5ib9Ch2ztG8lHgDfrVxYH6XNl1t3P66MaY6vHeM6C3DQOhmI7eWa38tG7g41UdwcPYJ2Mz
rZDzSe+Md2nu7GaMBfYJzfDYD5/7RuKbgsFzEmxLq3lup4AUEbRIuVttXTnYkDStLfYGJO7VOLe6
KT6JtbDRvvZ2uPdT75CN/iPpuBMeymNywclv2Ns8DnO7TdxJbSPlT8ews6sX7FzL2wai0YOcZjpW
Qz48Jn7ADTOaq3r2jQNdC4dIc23uK6ilH8NpjG7nQnoxmxBv1/p0DmGc6tiDJHtKDXHrRhhewopy
cs85+FOzswJj3E5FcFW72b7GqJXUYXNb6hzyQebvK9+49es+wYrdvc0M99NsGvKRzs2n2piscw9K
wzGn0OoULmX2NvSGvStTdVKFybZzwOkb2tJ7ieV2uGTdCTbSXw1Rb7OMBVk0ARIulTqkFCdyWw8g
MG5xdOVY7wdf4zHtgg/4wkNXUIsPqLcx+jICiogSkh1G2rruQvxwxUvIeyu1uJ3qOzSyR6Ttn6K8
2WWOc4m414onP90Fy7yvhXdQ0RcI+7c9UXw7ocEkIyZ9SG8lC7m+zMLuUlF0qTysd9ocrwdWUhou
RHY3Q8zaepDC34UObpi+sgNoK2FwRmAJ/cFZ8e5G9wQZWxs7mL+aQyt3ow9xUozuhK6EGDaXBPct
dNVPcBIO4ejvGqroU4/ITyuvv4rU5kN91xGohU+T3YlLdFP7zpu+4rNwr0xv2ZI+ulAbdbQ90oNn
eMO579XJNh+xVkegoI7sdnsYxnZ08HIbBZynjEcTK8ADTVuWmyE9LIRMtrO3BW1zYHmWy9Egp/s2
zIOzDigZV5bkprWrsMXsxzQPEvFgrNzxJsFg8Cr1wuYUUncZNx2gbz67Z6JfO6MZE3qYQQLXW3sO
rXZnierDYrT4AybtfDfbcmTAK4q3LD0nynSj8Wc7oLf+KvEv26b26J/IBtP/uWrDTaAbF0GOpVk6
/OVjGk3hBk2cuujMAhuPhX0IcMxZZBThUUZpcOaNNaHiZWi0H3VvSDqNtT7x+rA65dSXo6aBedL2
fX8ggN0gaMhK7s3Ewnm/ioIrlWWEnYVluxqqZ9vIngjSy0fS8IRD77Rr3QOstJbpNLsKSLI6+pW0
r60IVz46WeNLr5S4Jf4te3RZ3vY2XcizCqYnsjk/rM9bw2RNw3z9A67NAjeLEUVEF4mIzjqUts7H
FmpCbE0hPeWXrh7D02EuUaD3FKNEyFR0kYNifAGBVIcCD8Y4Ecu1WERJRp3dWJdtJMNd0HXFqQ4T
66x1kmTTiUZtJOY8H5W9lOd25RfXDTXW1sLZ47LrvG4nDYzcIQQUNwHCnth2IOkzBYSfVVl6Z9O8
kgEDV52FktujbUdhfl0+JeRrb3z4sEc3EMYxFWTYe/JLnTbH0E/URnXWQ9g1hyLLd4F9mJf8Y4tY
Nly+JlrQs7S/2mZOZH0nLJrw3S5Q9Xkvk6NdpBeJzURcTmStt8khxLe8NMIPsh5fqLaHkxZnCSj0
+lPvJvm+L+RVVl7PFi5/PvXU2M6HWmTrazoDcCIgGQ89llEb2LfhSRJhgD/0rKsjAZUriYLyH3qh
LcV1JUdJ6kG04D3xzYAX6/zHtsrlqa6XdDcW+GpWk3fd57hdBm7JsmxmFONZa3wYkwoSBGTC9IuZ
l91ODZI0dH9sW6rwsmMHUwc7J1+qm1xl/lVujB+8pq2cGCdUy41JASJykAw/Hddy6jZJJcQzHaNh
FzUmysh8EI9wJkwSHIlfP3TDlB+qQfU7iR3Wi11jOjo0XcI4mDUYlsG5lZ2XXBhdMe2LMm0fujKo
zm3R3pdmIe9sEhi3wjIgHjbpNJyzJrJYpG14qgbN/g+D8gJ1aRKxMZ/dABlRCjgVV6lrPuWDIpyw
yRw0T1YXbmsSI/e+0OHXKXSNfahc2+Sy/PxYBvVw6AMd7byuLA6YOvbYDZY6nrxOHbJaNyeBzNoH
g/1tTCc+uJs6aAs0v8djOcrxICPZ7Ys8SY6iqYJnY5bpWUrD6RZkXcbadqHQVSLrT0cPoTV0j+LE
GgrnWM6dOBHaf3RG+wDixm0znSHYejRn4sGAMy6iQj+Ord/eSr9ddqp2HbwJe2jSGw0XhB3zuDwh
ph/6bV8GziW9aOpzOv/MzOX4cWCm2Bs9qTGyGBOY3fNAGTc24z6HMBMbcmVHdXl43lJ/sWPXHS2b
rPqo/Ghc31DrkxFSx0Ks8fPYSPJ52PQEpLApS3RxX7PEnc5kQJxmYW1+CRIQ1NiUKjq1WaLP6sUb
SlI5U+NyJKtklxC3OO/6wk9O66m68Oege0GM/+J2hDosvefsSz7cOFXQXOTCH0+HnkCHCQelmd1h
PxIL0c572JjGh8itiq95EQUbM0iXQ5OE3qeqrVkMDFndNJWyz/ACzWHZmOq+sBF5xcqDu0NS6Mhr
Xg8eO9zSHA6RIG8ijhblf6otNK0kGjTFjU+bTsRoPncgRyNFtg7Bm0pdnZYIZc7aSXpHZ3Q0DJ2U
6a01ZzBzbpT8nNndS2kq+1oQNnWgEYihewR1fUqpQYrFqeAxdW7OQMj0BRLyeRvN85OdLp9GL7lO
84nJ0mjPZDVs51oF37HVv1DHV6Dav6DMt6jnf4tlvsI/f4mN/n+IetqrU8x/j3s+vPTgnumXl9/u
5JN8eQWYfvvV7wgoAuc/Vh+R1cgdcRFgI72T7xAowOYf8Dyj1ZEM5Ijeyb8g0AAIlCIIbRCg+dpq
/Qv/tMI/8BH1Vl4/oWowiYN/B//85mbyX6D8ekT6YODia3efDFj7jbQSeALXS4IyXkIr4R3b2Z3b
GaQLdWO+PHjkqZRPrtFT0dLzHxBKSBuF1ISBY2I+w0V3qSNaeyqD0yjzZrUtI6MB7YzqariovLoz
5rhFU9U9I3UspnbLvaoKZ5OueYAvATWouq2yKaiewtDrkj+d2hH+JdOCIIaCjeHAqbid19dXmWVK
Td5o5fVlF7eAKfW5hTsTp5zWtTWf2bXTFF+NYWz5nR+e6l/j+0eQ+HU/Db0Lael0vDEQwo19bRu+
RohJtFqXLSh6a6JLQauC7bF7rNxx6IPjMqQy15slh0H7taKHaifvdYlfI9QcP0B1h5QcmdTawXjb
z1sKaB6g2PkX4E6nzDeShCYnW2cSA7ueftJpL7d9JonhjQ3XQKR7rV1nHuwN2lNfO6fk8ODzHLco
iXrrEpKD4LNf36M3XH6ojXSOIbUjaQHOp++49gd/6O4E1EKCJaD7HHith0VSBx8YnC1JVBT19OUC
g1NO5iANxL6qWCYFvoaRIU/ox4Z8NGm4dGKvsLM07e2vT+5bjsEPo5yTg4YDlYmWggOnyn/zBDEH
Huoka7vPuPvliCSdAa/VC9vKIIk6g5oF83IyVstDnU3w+2KV9Vpkm9G0tX+biiUxjoSrF8tDb6jB
vwxzfx34kzvWVXQoFXRgQpkGJxrZ/4NOjrcsPvTyAexKCkNICuvDyKMKbyG4MlHGN0lO5g0L6wnn
eYwfkZbjKbaYqQy3nTc4wx4R7sRvlfT+eHGQCXN49ALGrCFZTgV/ouWl4MwxMl7HvOy8Gos6bNdF
t49GrK3uXFziQIX6Esi4qurehlKWJvV0TF0GzaeGmCz3YTRHy6h3QZjy/oyiaXn1fn37X/cY16GB
pTUdWlR+2GeDjb4eGk4yNykCxOozyVjINyBzmgHJU7ot2urEUUIP7yUnvG41ckQIXibe4etsy7T2
9ohDj++Jrh39yVnUOhi1cmtMZO0hKBl+/ig8/3NSOAuDUNtKDulFAOOPcfrrC//GiPlx3Dn04cmf
xOOXjrjL7P/6yhdnhPsT+fVDjfuKdPBFUZ7x0opMzN5ZVg6NteuToM2vxyFMF+CXzGvTXRpKIHc6
BIGGNCXtVJxVSejfTWDP4RwP2vLHWxka6BLEapd2xiCC1FmY7AhoACWIjppTMzMZh+0IvdM5QUcu
GSLYt+Kwicw+ABF2yt6ZxsOvr/hNmDKXSA8XiyCumquleH8jbSr9BKBfDMH9iMsZk7PXs5s8A3Fd
xy19Ndc9EgY3MWwnLJj5kspvM7bhd+uQdlShCZUnzWEd0rbIl7o/5p2NqnhXiGUwrb2o0AHnh8Wb
S966RNfrWmHNYc3bGViC1+jXl7Q+ox+foUn3cuXbw+2FYcWC+/oZglUbdtY7xhcf3TFTU7p8n8NC
F2SAzpb0/c8l1Af5DtvpzaoTcFw3YihDvFlNOt4et1NzG7SGE35JZ1ZTaGNmVw2PZJPZDeZfOF7m
V02SSUTXGbI1+z0S7kpPeX3ZAZxPd22bYyhKdfD6slNvzA2TQMgvRlDBG9l4Gh7GEyUCU3a75EF1
mRtWa104pZjVXTmY5gLQkuUVN+XXD+Dt9GFCToDZQNAjLxKO728egPRzs5jLJvkziZbG6w+t6Eil
2xlJPUTzYQ779xeMny8e9R+hroRK4DsBu/L1xWdBxo6W/toXFx4jfJnZ8her3Hs9ogR3h9Of63/u
FXddxIOPX8ZnivWxj3YjEWWdfmcgvFEpufQE8ZZj/WdRxbGGF+z12bAnL7yok8Yzaxfr7HECPWKp
r6c2G9qN0oW7uBt2WhgUxhNxZJyVl5uZuqvRzc80Lq2+uYtwJWQKFF7b27f1mDfvJY+8nXNhSNKR
X+0kkC7xtrxZY5VOwt4Uy/Q89XS9STdUbIXcnTlpB73rBJBs3HVsvdeXRup2/ZJ3oKS/Hiw/3SyL
iXqVcOLGQBP+p6U+FDb9/MFvn5vKg9gDsb/C/zgeZxq63hmtICraIVV9+VQXHs3RTd/hTuQdQ6Mg
bDEWGGB8q2lnGD+c4UJaL04YHbTOd0707Riz1pvE2oi3D08YBsTrpwrsTpe3IVxzSGx/nd5o8VYK
REviibfRQLqcnBHUmIrv2lmsJUZYIv25012H/TYmOAXN5mUx57M6E7Su4oY2BAWGQs9VAVhHKbZS
iKXWKsKGlrsuCqD26zqQg0KJd17TN7komIbiicfgovpjGYAm+uaCBM3ZpUWwdw9U5lCDyC5dJ2pp
OGotcb7VO1gJzMzhSUYysNxQU66lV08rsHwyMosy3oJFyrdaUQ7lUxUVgXvMNdHUAoxbt/5lIiZ+
Ks+cdSmYU0KW6R0HvbPvsN1xhs3MXeVO/fpZvWFHrpdGpAGo8hpHgpr6beQE4KwVVKqd7x38eFmm
ZA+ScLtUS97+Kc2wtBHUyFYsD4HdrKOoNlqLhWvya8IudwC1lkz3kWMofc9cDtAX66BweCDOuFB1
NbkRsRS7ADR8NJCYyVXbnebBSd5bDpjLxOR/7LEsbkWdutwKKQNkgnSHVcFQzSIIaBJd0Hp/1pKx
fPr1TXgzDdMvgALOegQFGg32TwuCpRfXn+FRfRjR/lNFfV8E8FCYxnJFNDPCrX99RPvN0rseEqMR
RLmU7ysp9c2UYgKAun43BR8wm2eEyFlKBhRvCPfHLToCAncJmaDTsAqMZm54NSYNLzbTFHdJ91Ml
rwN/gBqyT6QbUjRRuIy3fdXyU1NtUCDJqaGg/+uxAeM23MoJaR81BdXG+jhSoFhuPU0Liy/RTNbk
rdnWLWfilSU1fOkTOvDenhOmMe//DwswF78WyxRT1prS/lPdwaQ5GKkJXp5ls18lsVSlAzaqsce8
9O3F7WFI0N6n+xOROFIQBduLXJyalXImL+6YE4wzXIcM9yKpM4QyQrdT+ie5rOZRJwoJUxmAwX5x
C/Jhb+uWBteTJtFHXxFubE74sxUNBlMrYQ6l3F5rLxwve5El6Jh8OBvWuWP2FlYzTR9ZOBNKRYOs
nUKxFKSrjr1LEPpUjrwMpINpOpcT+iG32Ee2pdw7egdr9LS5upOoQxfpzEqY5ZJUnsgsYP7CbK1a
2+V9xlDEoaScMWsTQ0cqzhgF0DQ9em/LB+23dv6A8U6abB1X2lAeqOLamTY9RsbbKLd1iSVhlR4D
2yFRtTX1cpYAK5sHS1sZbVNjCDNz15Vt7d7PNKFK4z5qzWn6QPKCIy8MzPKNWyrrQH3xoOT090sw
pk0bk5BnZcNNNC1VeSAnAqh5ad2wJpSCTqydoT1dBhE+W3URNl9A8NpxAhOXdOoiJTUprGWlB6s4
yqQRXrhltfQqn946jLJLYnOMsjyMfmcPVfaShY0jucsTDhe9e0H4zciQXiwg2OzG8U3pm7umcWm4
npCcm2fVeeNNpUh3xZhKPZ5rZKN5joyo1sqjRwPefuIXbpbSIp4oOkr64YvJ9qcawlxHcWq4vpDb
LOmXYj7RKV33/ID6gaqcxrp2mWDHLlfeY2vQ6R5OGBzY5uJdy/bOulQdu9MolrMTTv5VhcsJX+T3
bxqk4PAZ3oEuh1vawRXPixKRPZ4W9C9S+wjLwggwvC68UgWHqSks4lo8d1z3D6Zn5FxO6ngsKk9T
MsPU2hRehoruatad7oLrIjEIs94HJa7yUOsU7sY0OgrHy6NYRDTJxD7opZeVD0GaJMZy5rooGtKd
MQum7AtmbZF5Z0RC481zbuWCMInrosDLPVn9CLAD2rW55XDuTFnrKc2jUZk2udvZTCa0CdLfh9tG
mobXPNqpDVFnXxdVFN2rNKSR21MtcmftUK1YNDKkbP0jnD9bO1IiorWUdbOBq990Gd6i/h43mvWO
OZUs+YIRnzTumjpYp3x3JM0gQFQtWwbA0rAJoGnQ1/xc9/1SM+mtaTeiCPjHWoIxvY6rDPfnu8bK
18djdRheeB+tCsFyBcM4KsCSDEUGo300mjLM3BchAH7EnsYPO9KNDi0oS7hdZzRVeYK4vagHWTQq
b7hfRra0h0wtrjVdoNdfTznnSXfLnc/I4ggOH4nnxJjWAeb3cOoIN54NvldF9XprxtHiR1lioepw
DmMzcFgahd8eXd87jngGcMv4njd1rX9Xem4SORDhIrZJcRdkFvfir9GTLHSu5TYojPXiEjl/uxmK
UYP5z3csIPo/zJ3XctxIloafCBvw5haFqqK3IpvkDUIU1fDIRAIJ9/T7QdTsipxZKfpuZzqaITVJ
FEwmzvnPb4iJ2/7k9F516ZiFMu5/XmrSzrdv/9dFfv8+6mm7umQqTUAQDEUjH1+rwpeFOhats3DS
nb3irhpnWFgV5j1laiai2Hu/UdA+Bh416lMyUU9bK1rgfFhVPi7+ddRowVUabaxZM1BYOlEiwyMn
HUnyMpcNHMgaiF2s0SAzu1fUPdsVFJIVxL72fk45mlc8z6SAoWWdLDrcaljz/da+Px4+hh5cHx93
Bb54Qb2dPHP1nOc0s9R2mNzNCYTYLaIzg/xhNQpXE0JGTvF2ed8fpFUvmk/JSW6/xSpUz885XsD8
jVSafPvo7xfUWKeVPzDqE26wNyA/VuUplLBglsds6/vM/UR0A2uaNMGtP+gn7m8xBnb3CpkKcTaz
ezp7Tl6NgALXqC23DycYlPMFg7OQL3VrbsuBydD2+aH3Z/n0oOsMh5RDm4X83rxzrIzJWL8E1nDu
vD8rRdlHQ3D8ecmjclR8nLlwKn4JbwDBwUtZVLznR6tbffOByq0Mx0R2xtAWO7MnRkPBqMSUpk2G
muHdaU1ZTWPDbcr1KTna23LWvF/5u2rRmCIfKorFGdZQ1Nf43A+uMHGfqJk8NWjJ+4zmGsGb5vvz
oev5QtHo1VdNp/n30ky0mp45WTRUHVh+fTVWQwp4OqmSo1s5wV+PfkvoR7MnOGZ79idCqgGJZ6ez
2WFCldeaOW7DK7bZY8zEjPMUd1C1zs+mP5fsN1ktEC+c/ISTS3QSqjzovAYX/LaZNTnOiSxzLsfR
+bFmOvRCXLA+nap0fXTyUEzDQ+dM+eSfDO+nPkeItkgixhWu4oyqbOq9vb/CcPR2g3K3y2fNcntq
6Oq2R/wdZQiJ/uYKWNrezncoCihmseIB39rYAsAAoUS9gr5Erl21UQy0u/jNpSMt6A2Jv1gb1jd6
mBze/wSjV8sjZv6gW6xfsZqDQMDvIKp0a1BT4Et6644JJ6hCSgi1/9I0YEztjtDsmt6xqZC5M7OH
cwsIn1XhwFbpIIXlndcv7DTlAUxsu3i6cDZIFU+RCiy+rNuMH1dLzVk+T5RnqXFGJpdSxVXkoFzO
Y6F53REJmTr+cEvEEsTL/ZziFZ4f/El6zO2AeC3fjQPActjnmWPR5PMyjLj5q+GunJXfNttro/HS
7XFTtrJ4+N6vZAlvrb5yyCF3xrNphSsT3Farnox7RTFNk75KOIcv7Lc8X8YkIcUcSzRi22MkW4PN
HxhuQ/PrgnqVyjpqxCRf/GiBZPrqzrVfX/l+J5f04NqiH4y/iWDGsHLPG82poW/UoEQG/ilWoMCw
3akavphYZcIgTL3Fyee7KaC26d7I4ho7+7lPGT2bR1VphOA7A9FY9bi6G0MA1rdPwxEPZKlTU8J3
jXBn4ylvStjZI39pBGMMcYb6M/l5Ju/3spNQ2r2d5zn4KuzTH9tNXY/b/hfhl84Xqv9t8RZ9s31H
+wPjSkt7+zvkZAbfsWTL9o2pA4rb7EE4NwSQAFTsAk4yqsX0ah0WS+5LFuq2KqNm+y8/H1lqSnai
yGPYA1D2AzXatlMj26l5UU4QW7YywxsNn3gSuPvD/XlxF1gI9unUtdsqz4x1G5v0zIn44lKWDafd
avJ8uyYo3RXd/fbJK5RFLIr3A3kq4pXW8agY9+8dGyaja4DPUiu1e1u9b1jV+0CmC60NsjHqbhvW
9MpXGPE1WYM/YZx3ZJfeI0yUnDPRAASunxU2ps3Yq7szx8DqZ/tY+seCM2BZ8lynnt4WubS3MWPS
TvP2TAYp8Q1F7OV92zR7XDFZjXDdNhgNtGTb9Cpk1fxet7eM8jyHkhOE+9+3lp/A1R+mx7h7M1jd
giT/DXzJB5A2UB37PhfC51MHWTazGibBNtsZ7raC6hGAOo/Hots+++8PvzWuv/R22+HRW22+Ox6q
YhbuR+xH6VlAeA+A9N+3xpJZGZ+CPoCV9PtDfYKZWE24pZscC2iff/tbW//LXI5Mxi6E1Nr+6xkh
3hBaTidT173GN3J7uiM/326qLkruMLkzLrfs5+b4+8/yEULwTOzo+Id4IZ9xOM/5JyQ3HR2bMVeZ
3cOoYhsrPGurx/s+DJz9iqnZH6/zvx8QD22AA+RFNkOY6BOIXeXKtGpSL++6ueVFkVW88THJqHjU
fq7s35/gp3yE7QyZcWHJjHQJoan7eeAz1yWUeEwr737uGFO+bsPNxXcWz0P704fjoZTpqm715Cxl
0uh2288d8gvujX51eRH94RN9fNL5RJvTHMpwOHi4LwFof7z/S2QaUwB7965+X1Tk1WxrfNYVorgD
tNWCW5C7emFlRg4vB0oLI98+SCmdTpNP2NHZH7zGEZ4JdwkQCDqq7Ph21kdqXRWLQz+5m95RX/h3
2zb7+5P4fBu5cRgcmJhhMbrCqvjzbfQxGYSOOF7lfbXtTOuPQkj2XqtvFwPO1R/yc/7T8TyTG7n9
z0dK+/GaBTPVCK59+urna2/OcOSJTcHOitN0X2T/CFoj0YEgJ1wcWBhwSfEW+bQdOFPKxG4syqv3
1xJF8nY3gqpmXbR9t70wfn9BP+4/4LNkmfGgbqQUhhv8+eMJTss6F2r1KjKDDYWQJmiawHnxFQvm
n21126G4dVjLI6yj08eH8+OhEKg0i8787OS9FBk90BGeI7tr+PL7s/rEQeC3w9AgcMDmKtIHsLN+
PFZrDnlaEr/5zSyBqX8uK9uvtlIRscbWTk7h2DY7s3FxjcK2qaYLRANnWv1ucNo5eCgnk03wD5/r
nSLyvxs+LtsowdmKgDExTwghvH78ZKbJXD0ocgiBq23m/d725m2WqAnm1uLvfm0ZR+3EprztI0Q9
K11sPHgZBMdzqgioQRmmjxJE6sJGTlGaN+SeZpk4WahZPHGV4iJlzdjm2YD9z33XNbRnCopa2+0b
9FH2sIOx6yM6CZUHBIjXjyUc/yZ652NUPk2Sc522aJXnyyojbAQqj0bdb4HVlFBITmiAgqJJaqOU
PCI/Cydo89tyrN7LHTqHkJeY/2N7fW+Bqh9Xc8obmz2BlnUrTyb8Yym0Bb4m9VVray43pZ+vgyun
r7ci03ivuSSjDe4bTjvWijanH6DSYbyrorZIfBnUyA3/BcV0vM7z+GeB9aOygxkB6zdZu3ArLoJu
BPGi56mQachQcMimotsZz0ymzYgi6xlqLaTSuavL+sGhHI+cK38Z8EQ+LX3T2ECKflTgv8t7fxhN
S+90CQ4JDXAwyFDA9AMr4SEU6c7QIpvMJu7wo/XsGzjOMpj2WefjJ/rFW6JxFRD5wavbhNrUtP0r
MfQMN74UEhQ8S3jOGQYectVZFh5IFsXw3wstcR+eef482S8Wqu0hvALOS+VtG0VlBaew7Q2TDp0N
bR52qGyZhO1bsXBvkwm7VAVh1wAxGXeUjJYX7hZ3SaeLKuoH2JsMk6aCLj8KFbyWIofEiI4NDaGP
yTFs8NSlEUDDEbSNempBhNC6h++UiZ97ZMc0K/MvQuKMaYTw2PFtTXX/o/4DkN/q16Udtpfh+6NR
/6hS26CuaCUVjtMa9rIyfcieCrVkwMewq8qOp8oYoy+8XER4T1aUQdRegQ9SnGfZdO8thVcmC0L+
Y+GOzklhOutpo+bxBIRF3AXKt3eEtudXQTHUJlj2qL7A4I9O3MzDyZrVl7+WJBs+ZaToJDNyS3rk
Gm4vTThQl91656E0X0TFcmwn6V/4UyHRdeWEnnWmoQ5lMLv7UhT6ei3rwdzTLQz7cDEdWNu933zL
pb63LVeeK3S5583YD3uvBxpnjJyd4I4cJXk0hbeBzFFYFLJ4g+ucJnUuN+YxyeReGnWwxu3msKQt
LJ5Wei6/OkT44ZZtcJj4lachfeKrmoU+QtxP37qoQqM5W7BCl6j08Aozxb0kwWiFwmzizms4InuY
5jX8Whtka0aObr5MoV3sTUj7Z6QC5kUsDMO5cIEPD2ro2+99GaS3gJoFbIPBid4sRlD0WZa07vDp
youDXFpjj5XmcNePLkAIW0HSL7M+c3q1wI2H7LpLgyjNw6ditKPllGG3/tZjpmXthZYD7VeBA148
Ol74PRy8oEkMjN7Pmgg6WeIS3307j05F/9aIc68fEPCnWIp+NcteXiCUMs9739qe0NTbODDZOJ3N
lNmXZlCNp6DyxllROTniHHa/N2uaECWva4iMeIDv+DzJDtkdQRo7u7DWr31fChtGmITWiC8CT25e
S8RLllAaRwYyMs98ncHrNS1ZXC1WwEZMq7cbJ6d2ztCu1/JMzQSA2BLOsFc3cwwC/ehNyzdTp+mV
a7F80Kmg9wk6s9h0GiP87EU4e5cQzitJdtnzImdqRRN6EsGTiBFm2MBBkXmSAEHH/QqzSMSOXbdH
AYAR22ZDXg6B0rd9vgzom4Yhe+jypXtSs2zwfZ/1vEstheFFyeeDMYNOoWLhzYiQ3DmcbiK7xxir
Xcfya4kPaMzwqXlsBUpLKdFNRww3TqWNOEorMz1zi9b92qMJvSiZQ4yMQzAfB4yCAa2Njk5ZI1pG
iFLENRrtr8qg2EpC6kbcdMq+u/Envzqw0fv+LipQsw2WyG+YssPNm3L1YItWHkc9W8dSjv5X5aQP
myT9Ye2aNTx20kXR2jXZdxTtaMmGQOs95emCMUPkoa93OybJmyrdzMfx1I8qeeyojy2yOlEnRe0Q
vTqzdL6UKhWv4zqu3zUPeDIGwr50IYYdTd4UCWrg4Z6614i9qR0vYLxXL6sp2qNT4yGzOTO7V7jn
urzLZnYksyxCcCqv8k9whUF80rflsfK0eoCZ4fD5R/vMMlvnUPpO/wxe2N0gilUnaFui+6ZR63nW
l91+Dthyac+b4qp1zeFMaXe6aftUfUGV4n5zqpHNwe6W8cpdGhYPWNu15Qz6fEZscFpM5K6DJ4Xt
MfUbN6Fth/kJHBOdroZKL9I0V7erHeYPIZDOc7eGwxde+NkJiy24XC1jgIGAK3CNYcoFk3fL2Q0k
lifhuhCQacIkOayZIW4qRgM32Yy3wQ5mn3lQU9k9S+wysX7x1vVCRWhmoBngtmk0AqnkGjXs2c28
d4IqPLGYRe5GubrX4Zg5TAyU8WakNgySi8VDeB3tFvwg7TAJNFB7eFF5zhgMe1OQQTTEdSTTi8mQ
2Q3oT31luEv7WA/qKz+DFIRU0Uf8FHSCQLa8mqMS8pQnreIsEtJ+0UaKvKvOCVqAqqkfCnscOzSj
NRmsJEMF524qVHiIzKaNzpo8JHF17t01HpnDJ2G0ksVSrgOi48ZJ2ythwEM4X4wu4Fr75jQofKnI
tj5Ys7Km09btmmtcH4zboI0KibOpysU+j6S6K/Ej2cJzxZKfN2hEi8RQrQefKU0t4xiMfb/eLWGr
dH7cSg8zQZwualFx1cSUVWcVWIHCyA7ZQb/zGp2Ol6A4Zb9ztJV9mYKVQB5h1v4FZBu0fZNFiXg+
ABAMj15BV4pYyFCkzvgUToj7s/RkHPzgzLNnsy2/rBj+2cSloIOM9JnNZmeehi6TimNXL61K8hFN
3X1k4KIEgzKrIxUrI0VPvzPcaL4vHFiPsZ279a1YLGM9TjTAGEoEnW1eTFGJItgmNSu4DGq20wR6
y5oIELez0h6KHS41BBoZy9yX1/Vi+NHqcPlbYusS8KOm2li2+FU118OAJ9lAVETp1zbAfy9YD/gP
ESprLXazdy1d5xfEsCPnaVrg5906zKRKOM3CQArPj+qkLVwPd4PJmy6rAvg2KediPnEyLPUT/PXz
AKiuVNZplSnJmFR72F/aE1N5f7CHK8OL5gCXSpwRN00UOdELWOKjJQ31NkaUJo6Si30UIrXQVo25
re0dJVxuiB2cAajEeEPk/t1iuAL5W6fDpah37KQEP3Dz8DMuvrEJdaG/zyXiHS/rrDnaVw0OO5gZ
2LPwvEvLGH3kKGHbpCdlF7pfs3F8Wdc8e8hy+ZJFEttO2oTmfoJzsk/DVB1NXh4oS7WvGMsFyPQW
u75STqEPY66inezkiqwfkhUGPY3X3Ku29hOlfCSQYeGyv45D823I0vUQiE3amc3pJZPPEN/QuZ+6
BDeE2b2J+ty5DyCAKpSZYFA8DzwwMXzm6c0SsrpFndeH+z4IUM2LVtzrrh+yvZ4zDBdAs7MAy9I5
Om1E2eF/0tWHqku9+xbT032Ecuoc2YxxaVeze25Lhqki6xmqR7RFiW2n41dshvRxnW1kx2bASzgx
o7Hr99LyxRX87wnqOdkIcUQ4xLzrKrTart+j/I6sJkXVAKFd4y/AyWF1alj3K76cb9gt1N2xZO6X
KBblFK9LpTAzsXn5F+Q2J9gM1G98hPSOt05x0Hgu7XQr88eS4OoXEMGZFGArOuJY0BwCGZQ36A/V
5sSeP5lt81CXmz0rjdshQPP8LCYbyaWHE+0z2n51pm0nRcyj5pIoVEDbs1TanDQuVAe3mMcdTbhz
XdKWnI2TVXyrcid4qdLMeqosZ7oYmSgnnuzEqQOU/chQwK62PW0mFaM0u0s/TTG2gnEwbQ+h+82t
tiZ9aUm0jr3Z7l/FGBrFvvYLBrSA3MI/JWarELteFfPADGwVgJgB7nnordhHYh+ZvHdJ6If9itoZ
I2C75jPEZR1guVvxe3fAcjwT+SK90+aHmJgWfkSlaPD6PmukGDBgYe6yq6TjmC+8eCeFWDmcxhMc
0v1kkKVxUnSe/bDxGQ7WOlYaPa4hrz1vLl/1iJSZHcmYD0JDnI1F6jlYNITqXC6QXXDioaS5mHst
Xyt7mAt0v4rCthjr+dswLKwVFiV9mpagq28j07QxZlI47ttydM4AzzOoXMW8UswH3vjdRQKAA0OQ
D+cu3hv0spQjQ1KnneHt0XzD2DPX0Xsc+rp+DuQ476re6ZPaNDrzSk+Bdc/UD+cGRtWba/Iw5fVx
oqg6Y/drp/3c5cS+dHNE6Qm7xBBXTj5ZBoYbG5N6aXAZ2Cs5wg+GKcNDtHPzBqfgajxko8+Ip6l2
ZUWRpvZbGzvu0qUrbGpqp03Xp7bXbXVtk1LfJ3QVKX5/PLxixcYUI4N6ORoYhbQuqlEnDWMs1wrn
aw3tn9Di0QjnMj0wyKtm87LC6V9Em3HzTF69XvMGe7GAFy66tJy5WljHGi6muyTtSOp5db6EKZDO
rtc0YPKmHkGtnHiGpBnpg9IE+z5luJ4L7MFYKox3UAk5WxzU3GFyfcio1dpTnWuj+bvv+nn09jm8
rKbdY5BiVfepaTMTOkoIXEObqAXHovKm1LLiPrgGNC6N4Y1mNoFzkeL0vzdGFJhcR8IHENLJfPae
POXZ+f07iGzIbRAy1NEG2dpWOstznCQ3SgE8hm0+wzpcg7fMTc3ZP8LXXVlvHSbNxbOWU27kcRsC
wBl0tikWG7wi2I6HR50DKIQXAwXlfGWWGOC4+CL2uqvIsDVt7havvFKUr06o2xEXmXrQS3vuaE4P
/xsB+4MkLa93mvTeGTxZ+GTId3nhnJkIsxcBP6oYqHHoHbLuIElDYz82BpFUsKMubUhmlO4yYsdc
ooIiKnSPxRA0y4LBhzuC8Bb43CldTy5eQBhr4HI3wQSKwA5aEV6slH7hPjVqP2U6N6aR1LHldpG7
D7AidI/MI5tHnOprvAGYEMa2QBQXu5q1s4cF07yZLcb2TI/MXFWYNvT4UIwK/swcr3bHUHT19fKD
I3sWFdl446FuOAGfLi6EmTq7yvb1ZWktS7OXTgOJbIwYUEujvi+jeQpOO0o4vFhaubhYdE9Ve1SD
CbtyJkKwhVo/Vm9yNdNNWOo2SJl5j+pkcNblri+MaaZAMOo9FSgdYlpKzzsq3x2aJG3C+dVYU2Ti
sZVNnXUXVgVC/qlo228KGynk1uVIa9Cuxkg3okor31NOqP5E5141vmXGvCEuVNRb0myVZwf0Y2Nq
HBpthZCGbJLJtjAMIfbuYvYnVi+C53qsXQBLvN2x+gJQxCw0XnASvGqwQCK80/T08AQlAzpHrCTs
vx1ckw4TAW3Z8J0At64yOu8mdjvq8MuZQeAcEzwe7IPKr8+MrBdIkbQHNRrOn2yglNiL7vFR8iJG
ZbjbHmEdc2OCOTNiB87fSSfrrtxpALPXFSIFz0Ya3WrDFJznKg++JeebhZuduFGKG1kJ5+M7tgUU
BTigZRcG23D/QnM55bdB2eDb3sOvKk6oYPwzhYlc8coW6SxHZ3TLOzE56SX0zewtU0Tdo65dZ2h0
qQYZWVf0zrIwp4dw9vTNpOqcU0Bex9Q6aAS7KakGaE+86I4kJrxUolJM6KZHt0gQ1xZ/TY6LvtGr
evekdfFu6ibl3XdpJg6DTeSkr3oLax74kTm27Sis+nXBishbrtB62kVi635EklG3CJyiYoxICPEV
rDmSg6GpInCe+bgR5kITDlByJ9tgsQ9Mrpj/EpNe9AmmKCNbr4FerYgHbGEwlcz6jqKgXfpLR0t9
kdnWGCaml8ngAEFDfpnmYIANPbScJSyF4MVVeZhhwZu7152xVbx96IakqRnLgnFOlUbQZKquyBNe
6CWMMOCSm7UBAYhXX0p/X40Q/xLHxEZ97WZ+JvOg+UFnaWQyOvLvqc/bvZ32824avOU5YLcYz+eh
VTKpuzG8wwQJIfhgeF5HQ1CAAjW2uMTU2z4P87oKoC9hwhorK43ODSO3X5e6qM5mQ/Y3cAjLHdw0
+yucdt0y/wjIXSi8vkREPrnFkuhpKTGuU+GQ7nVOeg77r3Lq89KyF+8w+JP3aKS5nK9Ario8BrDU
Wggea6znIoKJETcQRK4EzBdzH2DrQVMQEc8Zd6npNfvGKvMvlYdH2Y73JlUd9XmSO6oLt+vmX0/O
BAzt2CK9CuvGeepgf2TxqOtnp2/EkxqEiPOiBXuE6QmBKxt55Gv1nBkTFgJVP+O7QeVxqTTk/B7c
5aXNtHGqShZ1oooquB70IM4Gr0Orp4LqAlwgODFSM3wEMS4CHoPMf5X26uxn1+zvRrXYOAiKwd6V
IxEaVGtmA6WnBeIJ+j486ckn97E5MSicGkKFj61nj/UdKt4iUYBbKPx71911jqf3lC/WebsITHDK
yXrK02V+itLBiiWuBwifvGrfhDizQ3c2E9dzh4eQcv9o4fbzKmDGP5n8iBcbMxcOydYTmsnwcoZ8
cJTjwKoL9VeI08ON1OaSxuEgTIt1sN5EmVFR0Vhuc+R9oFrajN5JwgDSDD99MXW2+qsE7EjCmUYF
q66WRIjcwjuB+MD7MnfcZueC6p9K2VqM6GCAVo7zbdGg/4ooOvAg9coLqmrGhNk8KtQnOlrRyDvl
9sL1rgdizNjlexzq4UypDl025IUZx7GOWQODUHHtLlB8luNko7WzE0eY85CfmjpvyvUUgvkyPKTF
PHnfvNYV1QluGc3g7lJXmYORhCOONorNq4Jlw6wN3kYZWYVvJhACrZWyMTSXYqcqX5nzqV5mUMzY
t2fv4LrtFL74LXYlQ9zJqp5JTAq83PQI5mjhTyTG4mcZRBsX7hc0acp42F4LGm0WDfR6F1epMZfi
u9kZS9BjPmtCINz3cloqzP/WIqtgMcks3cjtPIMdY5CMvFSzux0JVKCFKZzZV+pRhFM6lgkD4pC+
D8lnMZdXJcnQWiQ9TmG+tTelQxzEq67W0Vpifosslt0kXEqyeJU5O8MJSQZeGe1ArLczwVzTxE8w
z+Yx6P7Comu1Paz8wor/Bkc/8OdzY+hpmM/LpU9rnDYJMgrGw+/Hcx+nvUwNCTX0UZgRycKQjpnM
x9lc4S1IOLMieKuE3DSgzTvxo6kijKqPhmAs9YdB5ceZ/HZEZNwMKzeFHSPfzWXgV04G4Fw4mOgl
vjfvRxzfWTUOFniM5vsgd4nkHkZzNpB8FCVDwfdT/keWDcfvYrNv7T+7z35wbPgiGv757bf8n9YP
/w8NHeAO/PJsbDa5H4xsb74r/auJ7Y9v/5eJQ/hfTJQJM4Ng5nqoM//Hx9YIsWr44RiPXpAB7w+3
hp9Gtob5X9zeALcGRPwwMSDj8/gxr92sbA28HJC3MBvGzIFAJxs17T/wsv041GctQyTwXYCpKNiI
KL798anKIfkbmSrZDDYpphTeeiQ0Mf1DJsi2Gv53kv3zKJuixHEQ2HFKH4+i5GQjzmLLwZrwjhIO
8UbxFQuHS1fkUYKxyQ3jpb9/uQs377/9/zZgeD9m4PF/7CoIhvqcQ9LipETWQG8kE6+Xvclg6A6H
7/TC69ev8zg6lzPdzz/inLwfEzUzdxstG9rGjVf1K29qqLJF9KORSKP4y4ry4azuqafZROo/7D//
6YqCLPpMG0MiAX3/45Es4RUBkm8jAfCcHkVrGomTmfXVlI2kDbWpdeIALB+Wpq3/IJb8uPNxjhzP
dj3yscDyIqgnH4+MrtTxKlpW3J3C0UyEO1j3DZgi3nepnf/Javzfnk/Wjmc5DJfp3xH6fTpPr+9U
1luu2rM/wgks+hGvyiA/+f2z8h+PwpEw7CfphbiIj+c00AjVNVqSva5BJcO2zhMKTLn/Z0fxvACP
Afhx5C/hGP45u5lG0undAiClHtrlJoLScLAt/08CuM/3ZzsKzDVSGQjbYOP5dC7Syt2+rbN+rwcg
cIGz5z22Zv6Z7Kz0+I9PaFM8W+4W7Qsr6NNLsEJSA6e17ffLAmIZZQyRmC3/tArilfGf7bY/3xxO
CFM/wjW5biEmIZ9OSC0z9PNCAsJOtF6GuflYLbiL/eNzQbaObBBXG0Jnth3316Vbq15UtgTqnYzQ
j/umxEtGh+IfHoWNgb2eLTBiY0cR+WmDWFCzdY0q543kXOLhLxlWpoPRuX/YHrZl8euGS+lETbJt
DtCK4L7x3vn1bLgJatRRR7Ni9vO+MeceA1yzes7cMC3isHLbm99fvk80Kv+dE0ZtwpuJZw7n/I9H
zBtBht0YmvuCOXhcQxFNNG5pB982yzPXl18zt4mOK0KP/ZJ7/bnt1sVFMGXLH86cCIftgfj15ANv
o+jydoSkBon1c1Z37wbrGIzNuIeb7gYwpMQINgy+1p5KptSyAs5GZ524Renah6lSUfOYyjoLb4dU
Z1Rv9cSQ2HT7+syuOxxku3ma1ifPZq+7EbxLm7MIdZtklN5scIlmSFLsyslWdwbFNP08mdBbBjcU
+xM4MvKmt6ppPEAGURemGPG/nuGvbxpMWX1xWF/NSe73WP4V2aBJ4FgQSiWg+/YAeKV9fMVlDv+r
G4vIom6eljcmu+W6H4d0dZ8yCwBTxjm5a+cQ5N3qbkIGupz3VTafoxFAkmIGWAESA5xPTOEWuQI8
VHBnjXPbqYbwInAX8KcsM/SFKAQoYx21Ybcjm0M80N0U/a4we4mxnpfqPXrM4hyUU5VJlVXVl6kI
gAWnNFsuUqjt8q0NIQbGiNVYsj7xUiUtQqrM3aot0R+8Gj5mLOoBfsEw+4bN7F4Hf/WBciUjmAGn
OcOfTRIUMdoJY8/tvZvKrRERBspwz13edCGCMI1RoekN7oFhak5wXYZ6MmnAuBnUofnANBqY1kta
C2nVHpPy4M6Eh4RT3rz9FvjModobnPffxkosemJCTQhgV6T9t3LophVnhFxneyYv2UsODHsXOtJ5
MXIMrGOrXEZgX5fJaVy6kzkx+LctGRelNc23vZTTM5y8+e+VNuxRMNx+0p2rvhamCZ7aQDtydqnI
MKvvESc9uSVBoOAIEXbc0u2DC19FETMPIzSuwQLlN0b3Tn5SQthewSkQhOwEvpfd3i7L/ixTOWHA
Q+DzMKaCxzoOcBo+OIvAyXi0aWuNLDCR4PrqsW/hytJP+hmonoI2tgN/j46jzEHOTRtqQZLypkAG
PI9FRZeZN0ejKoOXISvkk4FtLjgXUZPNDf6rZShuIzPt10sdWQImxYAc+likxWSRuG1Hd9wyAhYd
b2L2U1EWAR5Fc/ToV1pO+wbLLfBnKGbleWgM2EOrwF9bXPcq7aNbDztmvZXXWUmq+zbEp9wLrt0q
dR0gHLcwYhpre72AglBal6OyGE88V+GqrmHkT5p7k/lvqw3IBfsRnLNngmvGYTThTsp0fUSuonGe
bqUV3C4CiggIbkDWQkow2H0O2bmOcwLSroWwQSDkYIHCbFJ1MCYrH78wA8aDUIVl9KVCaOmdzo6u
rnKAC6Yj2CJuXlVthzJwCt1nYx27NLaG2TIxXc3nEoTGtx1Qb3KFdhoFrZPkbe5d2jiSfcewm0hn
7Qbp2YSvSQ27IFiWg2epwdhNkaCdNSrl4z3UlRZDnLBYMbK3UiuYDrbAOtgobESr9P5jHQ/MDfod
mTHOeVCxXwFVBFFHRqWB/WBphKAujdmCOOnWGP6eIPQUu4VNptybgLYjma3BeDGOqlvOoKkKHsrJ
UHgMAny9IZEF5NxbynQvPSnzV8GrbMGkI8znePFm77vG6OrRASvJjgoVzvMCFWDzvCkeV2twnut1
7oJjmkkP+TWWDGUiaenvmZBYE9pToz41V0bzxxDtPL75haiZzSyZATRBb/5cT87yOqG/vQvzqmRm
jpdOh8XbzKgny7Fn33U9iPfeEXb6BbeWwsZMNloYiORVlMZcYfObcCG9YszIxDCuWRVTnAJZNrFf
9P7fNGi1t2vV2NUAEEsOd8NDeHDqjfq/mTuP5bqRbIv+yvsBdAAJP72GoBVJiRQlTRAyFLxHwn39
W7e6o0vMFsXXOXqTiigNQFwA6c7Ze237fCJ6i+kCu/wTYmBs9L4/k/W5Qhd4huRuXG1FGVg7ew2t
z+7mb5+qvlhwHbPDAF9vCCQPko42RSdnZTT6duGkF0E70fLAgObsJ3QbXzdzHkgLECNgVjB503CF
xY8kAgy2P0N4XWgIHXYByFKyzaAEXALMYw74YeSFAcrVMbx7miBusp8RGVAKDmH+wnBt+6OwxSCP
GZynO9B1lM7ixYeG3hCgHu7myU6/gbcysr0TZLR14l7K+WhQfOqPaBJojvHNo9jJhUGcZl8m9OtQ
v1ZXreUUt0AqMzca8bShFsU4WB4RD3U/LZpKEyRQSuL+6GcxrNqsE3cmAev3ttvO7/BjIg9YpvYu
N/qg2PntCrZqW3sIA/BLs90sc4Oi9bZ+WlIJN7mLBZ9+JVoialmD1osSSght4rhqUZatFWXd1aFq
S36CWdNXkiPzZZHAQNiBUM3vphJRADIMad0TfpG2O88Lje4MKMU473kS7ftmSRE+Ir12KcrVS/kz
7DBL7Uqqf/U+pRx1PUgURmeCQ9+9GKei3Ik4RB6IjXF1zz0nbZ8CoBrAIXoLOV9njNlHSlR0T0No
GP4+XW0w60NvuwdZy6a/BvgVY6H2yhDI/uba4YHiXgY+vfGL7grvj/k+oDdR7lY84Ze43j0kF+la
31pjMaJjxM18jzLT9fakp9veTVfaPi7Fzczj/TJa01V1QjHxXtL4nuCSdGSuleZND4fN2XVFPDwy
51D+ZmEP3+UzWy/kN5P33MG0i8q2H549NFlw4VZIRxGCBfmBKjZNsrQcU7yIYUq/okEfR8LoMBtf
6Ittn6Tp0w9eHTm8j+3MuXU6OinHDeXZF2aL8mLdJtapmmRMgzFm9V9Wb6Uj5S0OIA0Bg+PJE434
TqeNxlDpED7eFkJ8bNaaZI2tz4xb4C0ejefMTp8dtvC3bAPMb45N9h+EWReQto2fgOJn7JjfrMGx
7tps7J7Z2zngrhN3fDTirqSADC7lRsCfARIcULA8dNO4odndHPveGmPjwYCIb12EYm6vZQ9rAowS
Xu6tCpCvSDEzyAYIyhdxNwb5gfYKGz+QgfluhMqLY6Aj6KBOJhGz2sYF+WKo1Xde3jofjJJy6T6O
N8C6c28WbJ88Kv47AE9ufUBKiY0an0A37zyEUBcDgAsLzyH1jR1NdL5XPw6Cu9JnhkPF1HjtcYNX
/5BbLjdZWE75rRIWqTZLPFh36dxtxr7YTh15kIWbQypEntHZtWkDHIjtHR7Hrgpueqdcu6gzurg8
OtVgdQ9yQ8qyz/FGyXODfUN25FUNtLKqePIONP+FzRpqlCkb2bZejs4UVvSjUmAZEFFI9zkgoA63
o+MY0j320mvTHUznNNmFI+V2Nh5GMO6XdFg+JrbfYt/ZeXFHK7IQVOF3TTgTErfZtft5pBZ6O25N
SJTMnLMRwx3PAODpG99MsyVaxFjm6lH2hGyW+D7JWO6sejiYoFzu/CoBHOJSdprI1Syas36VW3/s
46w8idCXtDkjpjShh9YVrcGJs7BMfJlTQ9KKt1DHD6z+O8ElNnMGlpScjfJKhz5HPwfypQ8zTlht
WP0gDeVkhWod50eTJZu37zo09DuK4jZrsTf7/s7DDdHsHFTr1hloOBom6zYg3rGTvF2RLnU+8Sn0
UUD01NnjxOmgQ6w22Bf0p9D0iIQktl29FTSO0ftdG5gHm0Pu4lHZuV6TPnvzUt9OTT98Mu1+eeSp
Vc9d1nZinxAgh+bZT9tviJX790kYx94+JjvDx51ah18aZES0dNd+cHf1aofvOP2Y4x51R53Sq84F
wqF1OSnbHIwQh9geTeuQm0P9OE1r9WD61N12odn5H2l4lz8WPD2gj8lEvQingEm4QHBQXiQunBoU
PjO/I2NuuhEohd2dkxb+hxblCm0kerjTDohHuRG+ENdfrN6Zt0MpF1qhTu96wW6wyvBbaZpw1sNy
Epwdcrk8Mr6A7edGvfxM0Ye4URFuw1fPLlGV25zemGKLqczOum7OwXkjugDEvKy0xeFefW2Jhp12
85bLzxhC+k8+EoMC+bdYf9DSbMd9WgfWDcnwJuAPsT64VNwJKncLATN5NHL/WAMa+IGTsrq0HXpm
rEZCfpHuinpexEl8bQxFeYvJ235wwna+TT1PkkXo591dmtC52dsCCNZx5Bx6jrWu+knDaxn2xjRg
rCXHa3lKmxDpFX0tZ8apVKdy106D/Z1mMjpNnO+BufNNkZCMUxi3RlNOP/qUTQBQoJoN7VTlvLAh
yd1jNWZ0O+u5nx9WBHAPU34amQRGpz8DjqsfAO6UKWT9RJ4ig2aHo0sYjNkBfFUlDqtVIaypjbW+
zx2ziqGCnoS6SzLPGFHmJryou7j+hv8AnRwWV+j1uYvH5ISowGDyz5gbUH31uk8JqfgOw6UgCMLr
A3ZM3ojOrpIJ+xAXU8DXGOB+vjOCJPxkGzAkWDi31Tn2buVXvE/h8BKzNrxcZ59NRJ5l25UXYJMj
zycOvs9lbJKoWFo953WrNC/dFkkH5uK1+eSWc7pe5S3e2B2rpBQ0tMOpRrdo8SF4Laj0XQsZ+bGF
0HqPqAYrec49FYemt43PuHWG57CzSfvxm0LesqIs7RkTNRjirl8/QxWpHn27oYMtqiX7Gfdd3x6n
pR6/28jun+W00MEv6q0eD0FioJULvbn7ufJI8RNPnt+wftGlH3vhfECY66Z7NDTJuahsK90H/jp9
8b0wfcIdVuaQLxKq7APUWGtvBqNHJkkA5OfMk4OfHGKcStdj7VC18NhuW3SXOxQJg22H8+XYorsg
MT7xWR5QiYy7sPYoWdCldlow/2RSHAuvSjmKQTM6qfOk3x/EgBEOodQwfaDOic0KVD7LM+ZtDnF2
16IOmeLBZSDzMUCKCKpkPvOXAXxuYSTJcCA2niiwZC78kRNG4D/jCGJn5mfLswGTf9iX7gIfvSys
beCbT5CZitJZ0FhnVVfuu4kElL0Le+hLjEb4q4NfgIwOT1qoaUSQeweTjT8Q6baaymNjp5B6JScY
bssfkXnaORlG7XUWDvaNV7Xxo5PHc20/4BmJPfFIXJe5HWY5hb3MdnIJ0uBhG92sv6cGkdoIQuox
P9IIlE8+VqmLFFVOwsrRQyoqnMUiGQP0x/UEJ4DFAVyLixIzG89NkAjLgbb0Ajh4DShttj29z0tA
ZV529LyRQI46SYkjqfwl/+6JnBSlvPICGrUbrK1dltb8N5z8pd6FGUI6A130R8PsTBb0dm0+QuWi
2z1UAdgM7zRQzSXOnhZMmyF1wWa9nvJ++SlCQ/wAyMNCJ1YY3KegrIHEqoGjPqT6vCzYz7iyxpiB
JYHYUhja+wpQ8d1op3ejYSFxhB7W35Wr7SHflzJMowpU6KdFGigATHDdhCE0VIv3CcuNyzl+TR3o
XUXIOpvJsr5I/NLrPlm5DMzrE7QzOzYONtDjONC9OgJh4U3tAJLUxLSwvp7MaY4wM/OMqsnM1ELi
Tm5zJoyD/LrK63jqCfWqpuBiwtDRy50bVLETBTJdaHMPBBsI0NJJ8LMuWfX2TWM3dMvzNLic2zns
HzC0yeZdXttNgG4Ok3aDFy4Zxst4C1z50KczkWgU8pa8OmwFFUD4SaMj7+sl3OKrdkHPeZ2u1dRn
B7rn0n0XlhsfJdGxE5LZXdjiIfrYj/423NtjW89f4HVj5E/aGSXcGRZD249OVB22BGYizMvWd1sJ
AbcuEhwjWZ2GK3E1JQL4+xblHWyycvRDxMO2xcFyXEO0hgeiqRYWSMNpzQ72ebsh/TgBU+JlOiAT
G07Qs2kMqWyIgYIWVkC5AnXeuyZ1he+L7MPEPKPV1POwzHQe7LPA2VrAcgBJQp88IeMU510S7cJS
U5bPKNOGG7SkQ21x4poN93sqII1Gq2zYLS4NMa0sCTbFSDdzfE7c/ADSX3Yws9bR3E8NR4NH5sDc
T/aAKxC0RmMh08lGVsYESiCRXbjVD6S8mU+xc62pEI5uUz1X03aaRaidYb+zaj8sr0zR5WO1O/kC
qZ8NPIPvmT/gTanNKbMEH3S2dNdLAMLjwZ0arGWU0Kj730ksND6FMlG68b6xrMS2oGeT1IsnxnDq
7AOLFXARclZxChaptxH+Wbtd/rhCpmoidLVBd1X0rpu9JyZx5Ul4iw2Ny5FxcAW+fls4REo5oKxd
Y2r/4PDMRqzgVyA02vh7w6aOd103Wv653XiGjZGAOgaGjbASnyrCK97T4oEXd1zAh5doL1zI4cvF
ag2LtR3HyVuSIMqkNRpkTOI8t6kV4zOQMTVkTkk+uR3mMJqof2eCd7NT8CQ5IzNETALnJsPtvOKY
8PkP29HzK7rQ/2yT/ldKglcVAC+kBLdEAAEBfP4fcnGH/wGy8+PriCxV1Rb8f1QNWPYvHZT/UA1c
1D8yDP//zNE9heXSLeZ/v54ybkP/H45l+YQ7AN/w0EvTJfpn9IMX/MPCcRYGJnTfv2QD/45+sN1/
uKYV8r5c2kuOe5Ia/Esy4P2DwgD/iFCFhISTZkBfMYA42aGH6dJifNngoVjN4M1C7zxlNXNvh+ny
l9//m379yzbf39dVmoihyCZvKBf/CGAPieO2resTaXzLG0iT1y5/ktX80pLPYSKuHIL8I1Wovn8/
g5BKHpJle0tu8LLj9vftn/79l+uH1VYEJyzGMRQoC+5bqwrhcNk5vkGT3TCpdjZ48TeaXK/9GKVJ
ORDokM9J7Z0GfmDvApOw8h3Fj+DLn9/FS63R3z/m9Hd/+TFUh802D1fvKK3WubGs2cEBZOamd70G
Y71Ehr+x+KLtbd//+Q++9oMYA7/+wTYw2wmppnc8pYktl00qycECHcpi8ec/cPo6/+4J/v2LlLYk
9fHZHKVNnmjBLuHSWwnbo340iPTaJZhU3FiS4wbF4q4mwoFoeKs7M2v2C28oDBTIy983oHRiW6x2
hTugQJFJMp0CxIOIFfpnW9gdPscumadqx5prXGPQs4qjFE2D6NZIAlG9ASh57Rkr/XNgwmx53ZlH
QJudxKbmp+/O2Ru/75WL+8qs0DBS52AdXSQAg/+J/SR9qEnmt39+e69dXZkbyiDPvMHuXVavLHs2
6eRe1xyN/juRyb/fja/MDeCU8DWlrosgw58+WjNloyXefL2ZRwXQ9OWct63o3OPYEG3IFthgR0qj
rvH/uZz+HwUSf9++MhvgH7YCCrHMBhivCA31KJmybWAoHf78+F+Z21RxGJSK2c1l4kfwp7v4PSLU
Tn60KYKbOC3TkOZZAhDk4s9/7LV3ffr3X+Yeka9EkgytEcGf8L07IjvT8WNFKeWn3vWVqWYAzWPO
ixtEG8zW45o4pFRjbx3eyu84PfXfzDRq9AL9MeLHxBpHjRFs1dncW+10pK5lZYAHU+dfe6hXX/pr
f0aZT2yniYO5JSN3HKUYz2vKcSeMKyzWI1XtedEc18qk0TV0Le2F4Hro+9tDwWHtFmlt+PDnd/HK
jzhtcH5917AQAgtrVxgJY8EaSCSSfZ04a9M9FS5CXr3xofJzcDO0ReC3QdSXznphVJt5G8IrfUuY
+8oH66mzBxl0WKw2L5J+R6XazBfns7c1/51q7N+jW1X4SbgCfgBoKppK3sBYJliTpeG3uz+/gtfu
Xpk8oE3Wa7lSJHKGqeAdrAHN8QFF+ab5B5TxTKiXC5qYp481tkN5Y7mYEfvc3+Y3pEev/QJlQPti
tWH9YZfDM5x99INhuFuypFs1718ZaP7a26gfXT9qYYRn54jpFqKlwRaZekNMFeot2dp5o+j9qEAu
4lwMlZiCXS6d/q21+bRK/mZGcpVRtiKmNyso1FEXr21/yOmp+HdYCyfvMhnxUB6XRKz1p7IK7C+y
TsiW/POn9dqex1WX7SWhTLvB12nKAKpJagyxz86+gBFzDMY5p+1GuYwM0Sz1WhKAscL6mAxmu/kw
wSWXeg/YVQboGnsGRWAjjirfkDgZZz8KfCwub/zK04fwu8er7PzdCetvRxElss2tb46bFU+AeuJt
K89brFnrbYK552drOHN17mz44N4tNqGzN6QgBfknkL6u+8atvDISXGUsB3VO0u6cORHOr8Hee1v4
3C4LmbF//qWvXV4ZyWVve9ZKjGbUG+0cwReDJpTYQfJD7/LKOKZC69GATEgKbpfgs8vq9m44kYb1
ri5eLjWdjWwHODyhziUnGbqjkKGhVlKpfuMre22UKfPEkBHLJZY+iMZ1BhBMa6s3vy0U0ZHaiZTC
WA2liqL/5rXJ97basMzo/TJliSYKpuQj6r3IC+KK3g8hNhV9ULL89D4rR5k/NmcrOnAP/lF2rnX0
VsK2NyK2Dlq3r+IEvTiEGdItWzTIZCRa2893wPzzN+agV75ZRxn7WGlSY2GrGuUiI9BmtPIDTR6h
91H9FR34y16VU08TWCglI8G5kcKo9VQnzlsbydduXRnNltfW0JHJkk38dbzBr22yPHcpVDe9B3/6
u7/cfJrLsbX7dYsIwwovBH0nmrc4t/Wuroxmu53cdiy4+hjDEphtf0BMbWWa966M5qAWWzDRYYmM
kbSMwpZ05hBMaX7wylDOTQM6B5pGUpqz8mzA+LmfAAu9Ubw5vb/frBdqPlgdu+m2WcYcURZ/5tgJ
YcEZYX1H4+y/FcT2yrejGlBQI011XsRzBGS/fx+OTX60sBbqHcdtZV0fMTDQevfmCPujd4E3DlzS
iq1S68uxlSFrjRWBhfTbo2QonasM3vwNalPNW1cWaxbquABnMkZdk8fWHjQDXviUNthB7+aVQYuN
CsrsRpmnrbPlshiT8RpoW6k3qFT/FPVRY7JkPp71MpmHD/ZsBuWt2wdwmPRuXxm1hQVCHWXSwpYQ
yQpB6J/XcK3f+PBf+yiVQevmRgHeNJ6OHSkiO3uQkOVC2n56t64MWrtFxB9jReLJG597kFwnoXGs
+VqVNbZot94wBu9ft+6ITpDLQaNI69ZVi5qNK5a4DWs6hjNFY3G6+qD9YNSU5sKc2rgcuPqShzS7
AyA3JFnlmveujFYUKUGDm4arOwJJkVOeJVmiWdn6K+PrlyWqIA0lyBIuThx6FZX01Tl5eYve3uCv
ANZfrr6Mth+XazEd3TFGm2lNAhEKyXJ6L/U0Cn65epW2gt6cKdH/bPVuTjMwgZul+dSVcTps/dg2
6SyPFaj8nee4n9EDCc2Li5d3bsZub6/gXY7wJevDsGRfB4nYQu+xKMO0G8IlZyeMfwSVCqrHDKBP
D05Z7+rKOPXt3EjIw+PWgfvdDLRH7mI/KfVaVH/l1/7yShfpCMQyJ8yN1UOA3cCvuwdjNIJB75ux
lIVVQGeqZJtM0eqcJBqG3boRntnxu9bTsZSxamWxQC9WsbLGeJpgG6L7AheutxlWAdqyj1sbGZsk
Rsr+YuXifkAvq3fjyqq6kGkFTMgYoyw13jE9fsZ1r1m+s5RxikoTIl7tj1E+p1guUvehKeJG84Uq
47QuBnSggZSRkcEmLHP/2hfdW+jyV9ZTSxmnuMnnFgoIBpZy+ZGt1hNYwyu9B66MUuK2cFgQIRNx
2WHcbeBdPaTcdqI39aoW2ClxZVo4/Rid6FefnJF5AIHCZuntNFR7pexKYZYxTOOq6YFDLv63NGvf
ynZ+5bGrUaVxkCHozXoZucgW91XVcuvFW53X1y6uDFEkdk7WGtUYNf0Y3gRDYt0Q/N4+ab1W1UUt
Rnx1I8aUyEihJ9nV/MkPMr1XqhpnN3BeeQw8MOrd6UQIXj6XXaBX4lW95g6epBnoHPedDw/ETdxg
B3wDTfDaA1dGaDPH5EbaCXjY2ACvk8fX2UYmn97zVkaoZbWtvxnCOOKUva1W/3Nw8u3pXVsZokbK
Pr1HYRqVaX3f4KeB1aV528oq6sB3sRdq6sdmm877Ge6Xq7WCQrZ4ubVoV3f0GmShkVcl18iDo7qP
tdqsaGNeXjorR/xAWI2PbfW4TXKf+x91HjRhqi8vTI4wEYQFLxEx+rd+Ce+DzdOap1DtvLy07CaE
5rM3RuuQWw/bOooolzAd9W5cWTUBM5L2kIVjNBhICURdnIdx+Env2qfh9MtWqCizgSAb08A+we7W
ML2vhNTqLWxYsF9enA+766BDjlGaeQt6b8c4YKSftAaOhQrqxa0HA/pRx52MY+d96JtDQBVb75ko
IzIl6MWBmj5GMkDMMdsDXL/Oe9C7uDImZ/rvKzyP4Wil7flc0tvv7HzU+1JUTRfGPrMwSi4elO4d
mLjvmYOoVOvGVUISErXV7IJwOPaVfedy7UViw9e7tjI0Lfx+NmkklI2FbV7LIMkvO2fxNJ+KMjrT
wZmI7pN8KO7m7TDPPZZeqrXBsgJlbC6hJMguZOQv9joCt3ZiD/IwO6BMb2oJlAHazpUT06sZo8Rp
vxrz9ETz4VHvqSvDE8Sq2Xs2z0XKxD10kjw23JK+1j7CUgESfTr51KMXbnxZ7mRjXi5YbzW/F2WE
5pVv4nSyhygo7JsSweGRVFqh+cSVESqTHs2lnMbIbMt7hxTqvE+1NimWqq7qXaNeE+CGkRCu2M8V
blbLyX9qvU5fWThXOgoDwLkBgYH3ORmWy8x3P+hdWhmfC2H1RSCMPlrJBkf2T1pYXeV6yghLFVY1
BCuEE/KdiBbSdqi35p1v40LUu3VlgEqYokVqAd5rkL+Uu0H2xpUx4bvWu7wyPGfDZlbEChuJCYoH
O7hlCL7pXVoZniMLD+TTZogKL3mPpPuClFjN71C8XDon6HpeXjp9BMwgPU5wVQ5GWX/Xu29lcGab
Q6wp5qcoTNt94awQad/adp5e2n+2XMA7vbxvcAWww1u/j1J8wHIHZCK/6bwWcG0u5LrXun9VzOQW
NZ6Mxu2jMrO/lKnzZEB10bu0MkQXFI+l5wMUF2IazieC0nfW5Oi16ixVwJSIFAOTLbhxx3qqJqPe
OUb7Ue/OvZdPPsWcWfSElkWuyJz5uNkSiHKNeb3QW6Q9ZZySQw/NLSj5JBfjPqvEQ9bpncUtNX2O
kCmSA0cuHa/h/Whmt7HtabWhLE8Zo2UAu7ybVrCecSUiA9bAvQW9QEvpa6l6TeFPAK4zvsTYxM63
9l1Enp+eYIwA0pdvtCKAeFywbkX11Jo7E+4BWet61WHITS8vjvtbyhPyNmJ6vJpWcYXbT28MqSqo
cE5IOOmSPvJj4ED+tl6FfabXN8O9/fK+Q74SE/N2H1nNdGdb3XVvjpr3rayhfUZ3wpuNLhq84Cmz
+vuy6PQOca4yOOPFqYqkzfvI48nsoCVAXFmrQG8+VNVII1ZKI2/Cjr4NAWW9KGB6h3pbUNd5+bxN
k3NW7ZpdlGR2BXWKQsVRmoan+WCU4ZnnIaq0HOqBHa7VPpCe95706k3zjaqraO56WOHtLgKhIfaA
KN6xkup1z2Emvnwy0qiDxl0aPpeGcM2CuXYtCCELwqnQq+Go3f+OOhYJflUb2STafyGedDmXYBnO
tRYMlfKH+NcMk6XmzSZQtoC2IAqKYzK5jlrXV8VMayFl0FdxGwX47jtS19rqpwx9ANd611dmAqsS
pjOHRhv16UoWRuLlgLtT90zv6spk4JMuG5iT2UYSrBYGTlTrNmdrzXtX5gOihy1q/ISngc4j/8wi
avtrsS5EgujdvbJWExvr9bC32qhJcdFmY/W4lJbeiqpikUvRzJVB4FfUQ3w9XwdzOJvLJtX7Kh1l
QgCrb69tObdRTkDZEwC35NzxA0Kd9B6MeDlobWZhV6y81rCOu+HMlyRF74A4eZ3mH1BmBVp9BaF4
E0/eHuaLvg8e067Uq/xbqqDJLyqBgrlvI98ZP2TJcD8X4wetB6PqmJJ4JRWxTLqICLQvdTNbu9Rx
3lLunhaL35wKVKHRaJIpu9luEzGWYKUhfdkZq+HrTTRqmne/GvToS67uTiumc6u9LOq3VEx/HVx+
d+vKSOqIiXHbAJPx5BWkCNEtzpkOMDIX+6QKk+K8atf5g6yG8sIebMOLxjTt3Acsbn53B0Z96IlR
r7zzgr5kc54XtePt/DKjGJ8sXXCKpnLyrn+cO2HIvbl2dfG1SVOyGT02luJAhmwqj34rF3koLapk
e48uNfT5zgjySPhL6lzETT6ve8ukmvDJQNm7nll2PvgH21+45gz1YDtLujAlSbUUmzyrhCAYY5gq
u/5CJqcT340OTv5vg+V2XUSMaThF/cLvPbTj5h5zcyKHtvaFVew9kojleWI1SUhuZI0vzOw28QHv
6rybAIhcwAvut8hswmA9m6tycoiHIcWVUJbZoYQNSsvZJ6Q8YO2fQthJQY87elc1WW9dzTWYjIvS
tkYn2njaM5FHxIJum1G96+vJdA6OOUExzPFjbx9KK298vV2IUCb7viKMbWqnJiqCRH4k8mOjhgr9
XW9OUMU1gIRG1PlhE0EKI6VS5Nfpluh5bv6imv/aHzB5cq4TtE20NoTIHBpzziPyADPNzaVQNoBW
TdSqYedt5CWVeyJ7EqhJuoxbdAetmUcoM/5YdXNspGMT0R/4ObfOpWsQDah3bWW6BykETnD1mygl
LtfZjYO/YMUPc/FT7/rKbD+53WZPUrRR2YVbAIems2ltBgTb6X06pvJwgFw05Ef0gD77xfhG3of9
vTfmXHPmVN5ttTgSPKjdRJ6bNlQ7DfhWcBO0no2t3LrtxCsHqLKN4OQ+xw4UQz/TG6+28lonOpBL
KbhvV8bREJaXsWvpFcVPpv5fh5M7ociyqJxGADiJ8DNCsECl1Wg+E+XU3ZsJsBaa1VECTJZ8o+4n
sZUPWs9b1Tbm2LqnGi5IJFfZvsOYmJ039ljp7ctUbWPqZaashTdESV841w7nNhwvcvysd+/Kc5nb
urQg/3LSMS1nJ8kmPGZZpnnSUdVkgKLifCNKnFoHCdbo1bx9S9BPpHXvqpRsNjFiu2QJYaMty0vP
ntyRZLLe03MPgKl4+UWSb5cgk2r42CGFXabANb9wYl71Cs2qlsxfqm6rBvarFMqWCwLkZeSbo683
t1vK7knYpQyz0xyQZ1WyH2YSEeVYVXqjSRWUWb1Fgimn8AgSmv2comV/3ipZ6elK/8KFvJgKhF3n
aU4otev5k3FRhDVor3ie3Tc6k6+49ixVVoaZFQJgSQb0RoBz/9AW2dQQv16L9jAPjfGAne2dYYRl
fmCPWIT7JOQwepaS19XovX1TmUiH3KlBq1pVxBbonT+RMdslb5AtTmvIbzbOpjKRguzrHDLV6mhY
RHppEQS2S7Jm1hx0ytWxL5Ohl7Mth0hMSKlBZieYjLRu34r9eOX2Vd2cZ9obh63TzoFkrZjs5wQ7
3tqdmEla04aqnNtMCal5AuFNugnsuWXOZ2eXFxA89UaHqp7zho19g+APrFKg5t7kE6aG73o3r8xJ
sOTXMZRbHbV9PQAetH/CZtO9caU4knSbNQyFX0Vs+c/Ivr0UYtCrXajSucowzGQGrBKNzjTsC9hS
O/w17/UeyulT+kWpM6Zln1jzRKS7hKkvU0G2n5tpbmXVxJS58LJgKuwqsosAkmYeBN1l6ss61foe
TVUwRh54Y3sgoSPfBU7WhcF54Vir1rdIWMXLR9O3dZLEYVZHQPfn6wFw+94f8+n+zw/+tJr851QD
o//l1cO5WMlRZgUuN6dj6wP4LzyWpkUcp8futtba7JuqhixYvZgQkKSJTAk/bpe68K35hk4A2D//
jt/POWaorJaVkQ3dFGbMxq74IEfz/Ymaq3dp5dsELgGwrufeqX+5h6ynlE86RK35epWtfs3HaBSo
Ao+WDyptItj5A4B9PTeTqcrIyqy2iM8dytNkE9y3FWDZMXMDzYeurCQt1QUzJrSJZjhViaYL7g0n
yTQfjLKvlYR9rpK0eBQCIJz2mA+7z1sZNpPe9VU5GUAaUhPGvoy23v9G7eiGUOsnrS9GVZM5k0m3
GocgptUmJs56kNPzDFdU886VMZtRR6jT+PTY2yCmtzEEJIu7Uu9zD5QlpBHgiLeem4+TlLKTJeDg
FoveVGyqkrLQ2/zVHai/WfNokY+doUfY5zVh41qHUFOVlAXTHLfsPcvISr0VOK1p3jX4+d7rvVll
tK5exkl/7kgwsJKluQRKbL4TonXlG3dvvzIfq8IyD4j6AluZT8eTbnXbWVYtz4F/d/0ZRyUpztzQ
8YZDB+SzuTbAh27XLRTm6rOwbOdMemK78B2DsAy4nhK6wmoUxW1Vu4vYV11HBOeWpPH2rYnXTJ7V
7Sm5V7r58t2uHOdqavPxcs3S6cyO5cwlYGCkOzJyne2BYJk1vy9OnIqHOgva4cCRijxrsyJINjVR
fr7L29TYCI1xhuzGFnEzvbFjeuWZ+MoEbMahn4i2K44DQE2yaseu77Ld1FPKvMhm/EJvHCpeWUMC
ZTpDP9mJk/H5SFZo/m4Ki/BaZOQlaA5bZUJrjMJtqMIWkVjMZ1js96GV3Gl9lqr0jlPnWhneXET2
hp63FM6FaCCh//nip4H/my2CKr2T0qiSbViKqGthglz0w1bOh3BFXXGY2XInF17olalWNcNUKWdW
F7qeM7lFZLSGd3SKuTwD4Zo8/vmnvPKGVTFeusaS06JdRFPjkJoXb09jTiDrny/+2md6+vdf9rDk
7mSy6GUReaXMPqDedm4BUy9fl9wy3qgkvfYqlOkHeUIiJ69MAJ6ORXEm3YV4YeJnjlm1BWKPoluv
7mOqgLAkpboR9yU/phbkLzjeExOR5gLmKwPNADjCUb0uIouG2WjPZ6NtvTFBv/YSlEHm22g5Nzy4
xH11/ngRloN7Bk2czjyZOTDU//yqX/mO/kNFx7W9LPMNMB2ABPG6J5/CzteztpoqCmxYwy7LiCyL
fN8dz9BcB7s4hZuud+/K7mHKKBba0iL2wgmcs5b4gwOpaVqVC4BfL8eA6bVWWfplfLCm7NIE+A8k
WPOZK8NrtU2ybEYuvW3OMQ67syoTkd4jURaYFRBaNoRFfCgyceW7xlXn6dXZTFVDh6yQOc7L4kOb
z91lPgxjZLj2B737Fi+fduz66bTaBh+7RYRm2/bObg3Lt+IZX/vIlVFqhkUfuybR5n42tFeoXp+g
zuvBYU1VQ5d4fmJMQmZRuYryTIZjfW52pZ4UFTbfywdjrAuNvarPoizPO7K6gmvD74fj/3J2Zk1y
Iuma/ivH6p4+Do5vY6fabICIjIhcJaVSyw2mJYvVwcEdHPj184amZ04puqs1E2Z1o0qJJAjc/Vve
732ueuqXMroFAPLJ0l5lTsfVso8i/94At3Fd9QyebT/fOzgZbmjjTmXdPDw0bX9Tj/11h+ullG6F
mXyhCwQ4LdgsSQeyRrq17Bc771+8LpdKuhnq/A0TflhEFpQYqMZSw+EofN0zv1ihG0x67OxMhakl
vQKgaPoBqK9OXSdII+ziYFUaBE3RMIVBq36LEtnm4y3s3avr5iAJu1ipEwcxRAxAZGm/oXf1BiqA
XzyZHxX7fxGeXWrpYr4B3Qrswk24BnS+JZVmGDAq4OX5DKek/qZiCmhdMcya7QAEKn06uIbNcMg0
fN0DjUCG3WbCIvqiBYvmm1zSSlxVI4eF9M/v8saAb3KAwe26jrcpvHDhMRHn1/kogIv389Vb5ehG
JbO7SizjnoGpl6KWcl37mFwqCKmP6NY2zgL5CagTZu+fMbC5/OJb+4vFcqnqmfwAEx6xAkYswg1s
mWZMBfCkVy2WS1EPkDSw4R/w1DcNAwjv1j/IWF43nUR+JK5/inKDzWgwtsD6KaDHz5QHjYJEGA67
7tYv1zmE1Xk1Y6sWJvpqNX2ny+i6gU1yKdpcgiGECQwo5LBVdcWxokROO/BdbZdddfOXqs2uAmNB
hqXIlrHkOC3XGvi3kvGQfrvuF1yWgkGX2ObcTDsAKsxOy9hnRsVX1fex3f28mpA/MGBj9bQLzyZ0
ng2wDYjFVWJ/cI5/vrgRc2xzh4vPE4zEWwt+Wt9G10lCSXwRGsblBGsGQAmBmQ1NSpsQjNSu/Xrd
Q794JfsG6GpCc7ebo1InMggwTbjEZH/d1S8OngLCZxIH1O16yLwAtRyLh1ZQ93Ld1S+OndgbQ0M+
uF2g0GuKwYnbVSu78sFcxIfV6MMefXu3g2Fq9NTppfnKySaui8kvJTClRkm5NzHIn2QkgH5E+S4H
z/MX+8xfpImXKpg2bIao6anc87xl81M56UrvVx614z4eDU7Bq57/pSImn2kehzU+BBAVQQbEMeDP
y3SdIob8QIv/aSs2ZS6c47h6UXRVJiGHSVW/fr/q1i8lMU2Nwxt6xnFnFgN+kx7qzOr8ur3mUhED
nBBxmrFxNzfTvNeljMCEU9t1m82lJHHVlPNtBPDXlVu7D23zfgtrdt1XeilI3Eodbz2qkTsjS5Hq
FoxkSFKvE+aTS7evTqwAzsrc7AIdjGm9AdpEzXqdcxO51CPmcdyOIXB5OxBFy3RjugWT2V7nKkgu
xYhTuKLkPBZyX9fd9rwRs7zUpPuVlfx5u/0XYW50sZXl1Ptwglh5x8YQ8yjnPd5E4a9qd3919Yu9
DIQblKtBodrHYDaDRfUNBOfn6xbSRQzchFGYg58h9vD5ytsE6KfpxQE9+/Gqy18KtMIWKLCNjGrP
jO4gRKwXXt7xsO3kdWv1UqMFqtqEwMmovbJgIaroBHbldYffpTwLRlyDWyNcWscIVs+N/+46ZSy5
1GaBz1DlpRjUfjtbHzU+jNO4lD657qFfBBw1aUu3rX2cwYXr0I3mifDr3AQh2fs5UkLYiqRG6zjj
EPzUXQDMcvXmuru+iDUYbIRKoDfjLOKTDm9i02LuuvR6en/d9S+WKAj1A+i2vdjHPRCBUOfb+HQe
1fuVn+A5Ev0XW0B4sUiroDGx9DnfaxPYg8vnWT9YQYpihzlVkR8Lvfny3m35L5Prv9gWLoVGfAXj
uu9suyPqYx0/8/m6F/9SX8RaOi/W4rq0eish/qnYlYUGcn52f4oJemh7gc4UYs+7hcx7o2Zyb0fV
/MpA/C+Ed+TSnQuC/Mhh3Yo9BlOKZCj7yt1qH/RQzNrRDDc+mmsMT4POFD0tFjz4FKanAUn7YOl/
ZUX6QwP5T29CrC7VHqIGuHEGFWWvpSoFfEi71ScecFD/uoaOv8R9p/B/ujjs+E1l6ud6q57BhaXs
kNtqKr+qsSh3sLn6vgAgb6IEZEP3q2wkpD+ERf90fyCdXez5Yo3ybq6HFunl4rslDduqjcyuabBV
t/syX0BfH3oNxlHS0QEB4VKvYyeOfWt4qfeoxtSNTtqtmddjma9B/oVSDzVlRyDIbxJar5v3CSJj
M9w1PJTmfra5D/lxCWIxNMm4taCyJiiZVLQADFUYRM89x3pPmBr64osZSz2FSdyISh/p1sAjHDBn
E4K3ug6zH9NmpfXyDr6DgBeCnAguFLzh12qxXRKqKeBxolbwBJpDaBoOXoJGoRv8QgyjtCAPUiv6
7r2JNBKOWtTyD200/vc4DfGccQwrUPDLu7lJ59lH1c22TkCKowxCbfelR6VfTGcKPQk9OJi8KD91
Vdyob7qYQIfC9O/WjzqBRVy9fjxLGA9m0+uSdHAas6n3lQ2bTGDaNt9t6L9FuyDKwSLOJbYnlc7c
r0xn0bwxcgtYLlf7ik2bxrjf0K8HoCW6VHBgL+9rMlUyIxX1NC0FHxC6Sy0zqeGaDEJ3wYcOstwa
RPDMKeTlIkVZbSmAsxyHbgQVPeICw0ZzdZPHArkGDiCupxO+LeAlk1EiHUhUGIDnOuku+jw4zTMP
3qL4NlXbSveAq7LmYRsjyV/KIRLigbqc0rstL+VUZO2GwaZ4rzwY6hZDP2Jq7zHWI/F9mQrUbLBL
yaaKaU9ghY0QHvzUrTmsnC7+6yB11RdpP6ODcBSYkFXP4QLA7Zq2XQz8XCGDs3doC9KpDzD6tEHb
CtslMc3TbsV32ffHiKH6Gh1508kyaXij9rwpu7TnQJmPqHqsgZ3P6chsb8lkmx1I8XR74H0x1c/L
EhWAYY5TH037mjK7pH1RxhGshcu1BcnelvKTdLTrb9WyobZXMjItY+KNQwcoUZKJCGG3c5TSVDFK
6zdhI0e+hytPs9x2kQd2OyEOhnwbtAluLjCSR1bLHXSuHM58pJ2+Rm2AQatxFrF5J5gOZVaC+Vt/
RXlLAv8KnV0/ZxbwZ/vQTKTgz9D0DXpfrwKzZaonPTttLIiau7D0zfa96tp+wpjVGPTxw4BFW+46
U67R0eiwHj6UgZYkwpnYFJwlQoOi/UCca8KvYPfmck3yQunixvt5ZicyVnH/sfZ8ZSlACQQWBoWn
oYIfOOPtt9z5oimSZmjkV0b5YD7AkmArU7QkEfBgSKJf7zH9YiX+cR/E3/p6nLejBmF3fW42Eoap
KbGSvtUxXvND0UTbg1Ok2INBKutHOU6C74isTPl2aMple/KYjogCyApgNiHBY8aiOVrvuu6PBu2+
8rbmA11v+r5u85shUuF4Ow1KRGkd0zj6JHkUq++hb/IH+A4EJ/Qet2+YC9Fg0LMiK+AqFWRLtUl/
Anhk3g5wnKIfW1XFKjMtBljfiLVsu4ewyKvw6PtqWnfBUNbLAUxZwm8EXxrygfC8yd+WgypMalYX
wEizJspiAkVz0B/nzbLx3pLNkSM13LTvQXvJ+8eJKVHuQVvuReaWesbe6ZkEJhay+HC8H9TMv7Uw
kujSHKU9cM8XMmIrKfvF7zjr3VhkBC3O+bap4Yq9z4vJYDYlEHPxXEqr4qM2xvDE5cHIv5alqk1a
dLZxdSK7MCcAVsV0OdpWW5c5HxFAcG0XhUnXbt58ok7hDjJGihAemAvuogLUd0zqJbDdrjv7OCVw
Qdyah8FjmnHHzOg/R2T1HEy+ooOZK/gh/B4xdvGaYwmLtG7LSKdce9Z/WAdAPeGKpTV88hLabFt1
9A7Dz88roIZjnpSDO5Oaw834vk9qh9jOJ2iTzPYb4NKUvYDbMuJAaGBxpN62uMr5izRApO6Y4miP
7zofaQbQu+nYTatC1ezmuaDtmhShk9utX2yBwvQCHJk6kHxFYoHxx7I8AvXbB8k2VlXwjrNmjLIy
5lOQWTKHKhPrttUvI9lofZjd5tXNpPsgzwZwiNc7CuLbEwltXb1DcyBam6RqW6f2QA0U7qQapL0P
K0pXch83Fc47l+dsgAo+Lpc7XZC6SfttDF0am1EAaM1Hm1ceI5ebDd860mjM2HSxc0/gV4vo0ENn
UD/0sEeshmReY1CXYEafANatwmNIlXWPzA5B9yWqFtne8ZZavGNdqdvyO23lhjdBw+fP7vpCVvMe
n2ypd0w3sX3Pm7nMT7aoanrEbDRv76cxAqhth+2o5Rn4WjR/3eCvDSN8W9bsYPuqKKD8xvgS3hHw
rOtTWbvVHEytKRTVERTWZGcNUJnJ7NYueoffKV/msHTL5xakAVgNqKjs43SAZyeYxtif8nTJzfKu
jrijB6kMJvUYIN7yAFa0DNLVTA4cwrH3C+aCZhGm6ELJ8gm3y9jj4teiOgRdFKPdWOVNMD1rvfXd
CRMO5YaoqNuWbzg1bNfAWJeQ8M25vUdJCuK52O43ouIzy11va36UNb56uBNzUOruPDbk4RHIFDse
iSuVOyyOK3Y+uZcSRhIFHqO1iVNY5QQmh8U2FelQ+XV9Q9XSqgT0O8n3ItbY35KG+np8JC6Uw5dt
tCauk9bNCzuuMSXLQ4y3v/xY2wXcInxI2uePDToe/q1s8BBPWwQmedbRibkDzv/AFHi4kZ53fhPC
FwieXL/hyxyLeT/7JtDvRbg6/TTjmc2noYaW+LGeq7JK47rs7cfFiIh90pFYpU6WGe7mBk+KtsX3
Dka75Amog1h96WOums9DOzQRknK4aNJU11EtDlo4uyJ+K4nkfTIE04qjsF1wfCDag88wD9gsMgtn
D+C0ZSOCr0ARrHFKcKjXx20ammcx4f3eNcS3PK2WDW01Lbr4A4sgpknpKvM6RQEjFsBo9mK6iVrB
+JzQhejhwYBVjzn1EJ6vSD7qtr+n2vigTTjmR7/U/eCWPQureH4MOzLCtBnNefUcy86X+7kFXulp
iEr6UVqggTIb56gfySpw/GHtTI6kY6x99IimJe3eto2w221Yd0OPDTPG2sDQANSN8qaB8+54n+tW
mSWVcVw8gc3dBOnCKz2/tZsfMEWPYenIp/C+zJtUqLAyj41FYTIpddEOO7piGLvdY8A23Mmcdl02
kjzCN1GVbXgfT+aM/+X2HPxI6HHLIlVyZlGmp4GEU9IAm/2hli2stpJNY+Tv2WA0l74Ulvd3Yzch
4krLog7SsIaV4Jpid58T4Tl1H6IJbhaHgnuD814sBGE6xdS3cclK48AdK9wCeTP1nRNpxPiQNWs5
dTfNgqX+iZHRz/tING0InM0In7wwrqjMaAtNeWJpuO0VDiPvkpHltX2YoINTXaq5Fu1dY/P1Ua5n
au42bvTWStmQnQT2aMExipAjG7cY275v56A4Nrxj7nlq83B+241TmKKXMUSf1zb3c5r7Mj4gXANq
tcGMUY9majIudXkonYFfSoxhfBy2NN02p0zSg6DFMzeS6FAgHvjgtaC3Bfy3dMJVPdi0DCNewOgX
mVrfxzU/SV+s32MMddX3EZaOvgGtflP3QxCNT8TDFxgpEHV3BZfRhtgpjMenOTDQertFpBzeA/fo
u2DCH8RbCgt7zPDer6OM3vc+KHZNVPMm0Xpxt3PTqsfCA7uQNXiNU7ZMPo3KvDrEcazuJl6spyJc
2s9rMdfvFG3HtCL8TctG/Z7VqlNJQYyFVmlqm2ZIFlIpb5MC0e66X4EcXA98jooXHi7m5OpVqgyv
M081gPbLvhtrdlqhRY3f+0CKd0XrKbz8kVOL4JBrEOnbJMebK+GtsJbke+Xy1b1njPM1mSu9SOh/
w9mvWXU2kTi267LBa0eO4WqAYx4GGyGPqWhfZwWfw+A0hzFGmTEU78lpLMNcPdhgsW4/wxyCvGy8
jXiq1nh2t1NsWPEZkasedsxFQXQwlaniu3qZWxCCi25ukY6bUb7QqTXkcaATNTu4b6wdfCwsL499
MKv2U1ACQF2nbK1YlRFbly6ZWIVQVLlJVOnYIkbxSU4DSttkZetUfVsko8PdvPTz9hUkM49wqHSS
4e1usbaYSWqMU9U7WC/l0c0o26p+s4QoGO36LqZ67wT2nQwZTSGOw1lVDMi8jugjRo5qdgvRNQ2z
UC1MHUMMlS1/VFDw68fJOmlIuqpiLk92sJTwBD4xEm3MrY7a9Q1SYxEhC4b+drtFYcdiXyg74cN7
o7Ek3zVIVv2nhjXqGPdQQVCrvfgUWtoEnzUaoUiTl56BnInORZni7UCwlOTTjN3djtOSzboY5QcO
Iwj3Ij329o/WDiqqMyaGAOdV3rFgfsf9VqMoE0SRoIlz+ahTldM2erCbXNY/YnhEtN/HCrN+O1kD
P/l2bctFwaWC9eMTwOCsWXbdDEvgG1UFUf/EscqwIxI6DhLbU7kIVJjLDjWgQ01J6Q+0KRuis3gb
EQIkLee8ADugR/6BiK8e0nU251gE7B/n39RuHAt/o5qiGV9aG/Tzvq8Dp47WqonhG9uUH7Mhapf5
c6MYZvZ52Sj72flmQCWrIDpIVTOFt9VQ5Dwd0LB2d2tdxwW+ElFhxtOiNZOOZh4QlA4cLkEv0xYr
CXuHIb/riwjVqXyRbwcaraj2OLZt5nFt2zYZwXhNMDJXTBRQOln3+9VLtqYFsLjTcaMWCVqpJlSa
nO8Dk7jJeftGhF6Uf8zg4cjd1hBSZtyfz9WksACTHDau2dcVdMWqTmgfqPwEhnfM49S2Wx0gHl1J
cLNseINvcOKH4uSw2ddf1FaVGc74OH/sIzvuqmDYJshmgjw4Ir6lLiUoPtskkG7IU3hy0fd0dhAt
zr4szFGV5xMDT8uFsATu+yrFiWT0C0Pfh+zrsuxcZgJW+d28YPoFSV+AAuQmyrB6kLUnSJirtXnA
8MB0bPOKd1iR+XTqCQod9yoqXHScctd+lghW/EPXeHtyg+jaMpPruqSMYeNAKabIP8Mrpa6yQmPv
rOqxuXeOIIDbYF7jj62QZWq2FTAbjAyRQyVG2t4Pjtr2fswnezsZ09dfonGRza6XzfiMpJPudEAx
aIT74fK4bgIUu3aJ/QuDg83rGHECmD08Wyq8xIgzktYLvadAlU/pgPC+TyW0KzN4inJBSwD7pk2H
YVzSdkLGiMDGqCXFmNRaJGGJl3dYm6hNDdRVmDyAKU1036vOobzigk3pk/AzKz8ufh62uy1e1vo9
vGH66E7zaqps6uhsqtteQnsF371lyQivUQDN5/gxAvcym3ux1HC9yIFc7nDOizdhSZG85hapUcLB
SzxtdR4s0KQO7ZY16FOzIskdJs++5R14LseoQeic5HAWka+9QxECZxZifvAcFwJR0eawvd0HUvXu
HTpa0XjnMc3fPo4enNGHeILJUirlaPyjRsPxa7x1AdyLCubKD2VfYCCtcca00Nrp+FlHylUJqLtl
4htwSJAxg7eIvW82H8oKOSIqcnbf2GkNE+wRS14lGyp3LGsEL8v2dvUCaWaCGa7wMwLsjqY9EtH5
cTXF5t8QMwTio8+Hbnqc5kpVJ1mqQlc7PeVNdZyLcglL7LcR+6PxiCY/N2vhEWBvysCJuumH7T3q
rBqanhkJuV6SBWf5eFhq67Gyo+EloiXdo48S3sJiAAeJZLARTzrPJ/Ee68G3O1W6Eu46MuyWOy+n
rvnkNRLYZBxRY7sPg4h3r6ZWqsmaPh+j5yDa9PywEmQlD3kPitobiQJU9CPtnh6MpbT7g3VWicMS
Fi1J4xhm1Hc4yAoc1sXCIp/lXCzSpOBQQVqbbiHkYO9mOAeRE4cLErnFiyWa08RpbIDFI0t3rwzK
UQk31MNL3JTjK3SMVfkQbXkHhV1Omu4AU/cgesJMoeB9CkLS5tEb6Vaz9xTucXsIb4xOUTxm09fO
axsAHrg5eQxaZI0fSasHhO4c8V0WjsrUGNREnKkfJpRJmhSzB85OCQxzwuiW8IghhmYu6A4VNAjz
Vx+tyuJT8dzd+KKSPhuZMc2upVQOWQRai2uSYdRruUfQ26rbPIZ5GISJ7RmdBZJYn9VlpZZT7oiQ
KaZ8CsUy+AgQC8/xXKPXizZhX5z4vNANW7Mz8QH7ZI9O9oAjLEG5KWwSDFNudTbobmr38TKFw6uo
WNMGCJHC2FGwYOE084dpdItZpwbdI2fTWeM4jNOgHdUNj0y0LscmlFS+wE9Zu7vzO7cYfPAqruO0
DhfaPzJRtcuHAJ9GBUkZOtpP+7PTM+LuWW5z/DCdE4XbPOibBWcMtKQwX1rzonhcdWgRk40T5WRG
TobUXKQoKTME5cRq1X2rVmzZkBqtQpPX0c3BsJ9CwRAXYpmjbA6SSz+erOon+cjKei5wIsp6+96U
KLp+rmvfN/u4iLvA4+ka2oFTzMfqTYyoBkdDpETM9gZb+/Bamph5mbhQwcnYi3iSzyHKEBXQKChz
OrRJ4ql5McHUB099gbr2m/kcj2NsfZVtlIp5gOcvRsrM2B5LjfI+XpLY0P0oEN/xHRiD03CL6biC
+XRDqbxHQF+NohIZYdzJW29QML9DECH5XTPFsX3XtXUznkRBfX8MJnDEP6PrkpMU7SyOgZdeB1PS
isgHdz2Bg82bYLJT9THYwOxLFQKAbrdOWo4PlXUYAtGMiPl5a6GwSiWxqGVXtO1gkDIWgfsmuTX5
M/W2TKMO3v/1vJ2CDWjrEflSX7ZHbwq6JggzahQrxOKmw4rGEj2MKCb6m7bhG3lB8YSxU9Wg4ZEa
otEc32HWlozyfIZvSOHPhYNgP4xRNKWU6zpIsObuubFrjJYKg0fCnoSQHQ/7KghR1uYdKtlr0gI/
JpN1WAzLxlKw+OCWSW0HEy8B6WB3FvlJoXRRgCPWTyqs71g4WvvCLBzHX0URT/qOoAQo9i0rJ/XO
e1Sgs7aQdYHJPUgrn6qua/ltXrRd885LPJjbNZKNPZEJuJn7Gfcagfa9buypnoQuTkuNPuJ7xLNV
Pqdk4ms1ZHUvNapzMfzLKpJOWMwmSGEAwVeTod0hpNo3ELae7X3FJ/jvERumSsG+Ue80Kt52Ogrt
RzxYJ2ozPi0jHhpaQ3gTAPyOhFrfUTx2DB4pVjbbexSJ82U/YyXv1baJO+QKPLiNglyhs8UJnN2i
c7dCRjek5tzcNLUY2N3W9phKDqO1d598NSk4FzQT/CP2DhDntUxCz5lAKyeCIIkMVs4pR/5mP+s5
ltFTDxMOG+3PNqghUreFAXwux03Ndaq090226vFMW3OWP7Axj7tjjClXfxg6M9GsmFfT3UUWLiuo
BBG0lfp1FNO+Qq0yTAIbhsEerRhXZa0sFKJrM1gjEk51Rb8sAoT123wr6uUt7ApihxJjmY/bd9ox
Wnw1TU/aI6EYzzsSFLeGe0zUj+65hV1z+b7vWLzchXFg1z/WgdXmbl2LwKKOsUQyRQSD4jjKaBNK
yJW1EMINLr6fiLY+dSugmscRt1Bn0xZFTQrdOEdrMI7Par9Z7hWElg/tDGrue+Kbwt6Pbgu7kwAS
DnEBPmGOOQDlVlDTrYjrr6hmBDSrmQyMhdUoArHUdnjb9Q619wbFAWyk52zGn+MRFYwzTdcgCEcs
FjmMGCUw7PwElUFWXiRkZOrRirkNMIpfier7dD4fv4sJ1gKYs2bFcegVQhGC/a59R8cxclh7BdOD
S4y0mDhGJg2IkihJRTIasQDSE1oM+UNUCuf32EbhEzi3XTW/unoxy12/Cc0+IBjg8ZLUQz2d1lVs
ywcptJkfcWoX9GARriQajidDAlBOca4JmmXGmYs+zROCYyVOtoQK/wH1YI1hcKABNmTwQ4PknAHq
GDP3BcOWg0wwdBP53cJNg+LEOJRv0Q0Oi2yeASx+W0P1h3MR/An4GqpZ5upFGKIgfO0IyvbzTZeP
Q++SCrNwcdJLtEtpihbfOL0iXy5Qo0JeStwXJGVbFSTcoWFcJwy7rEOppO0xCZHAwN34Yr9gpBHg
nG6JefkJ08frNCaTB+BluNFIOao69QO8tf0J+fDCwmykJTrW2b9Xk/B/rfa49BspUHhcqmAU+x5g
xzarIKm+h45qSHE8o6iOCrM8/vvf9Be6kktw1zjY1caU8j1mowfxzq19PmWmQFiDAVdE/inBJHyL
IGRZu18Mcv6VsORCilNDKoPNI2J7LoEncHDg2A2ooPziA/3V1S+EOAZwMytKxdAP1V+bMXzx0uS/
UM7+1bUvRDiIygZtipztVxAQknJcjxV0FVde/EI34cLQdf3E2R6VlR3aA1WSh8in//3X/C/vHKKR
i3GRfJkrx1TF9wUJLLbwOUeeh83+uqtfaPOjxlD0vPFckBnAptQpAPe2/t2/v/i/fENx6xeqHj6G
2pulxutSChV9t12lfUr4GgGxIiNtEjNBmHqAxJ6Za0hl+JXnZfknIVEpCy9gX8H2IEOyD/Ew2oc6
RDXgxwf6z2/L/yhe+6f/rYWxf/8v/Plbb9axKkp38ce/P/ca//3X+d/837/z87/4+81r//BFv9rL
v/TTv8F1//F7sy/uy09/2CHQceub6XVc377aqXU/ro87PP/N/9cf/sfrj6s8r+b199++oUrnzleD
8Vb32z9+dPz++294q/7zz1f/x4/Ot//7b/+zK/r2y8Vff/1i3e+/RfHfCLIyKiVDSQoTEriQfz3/
JAz/xkUk0L+KOcPfOTuVdCArlr//FsR/ozETeJejSCG9CRmWuu2nHz8L5d8wtUTQNsMI8flH9Lf/
c2M/fTH//UX9Rzfpp77qnP39tx+Miv/WMkkiKX4NVL24R0jN/4kw10NHQeNY7EUdOXIztogg2kSb
Ccv/RtKWPOl8Zu9WW9Usq7F5Q4ukWJBGKHJ/LwLIU9KulPrLsFK41kIRsnwc0bx8XNkcfHZVDAFS
5Ev/YUTIhhIZ+msPseOlvG0nhzpmjE58nIR6DL6BplOOiQpqmExCOXN2XAoEalhjvbYmbRsEuzXq
9GMiIknO/R+IUHYzAPD0JvcIsj6QKuhEsoVT/AyFDYHkvynzP4qGFBpj43pZsfVMXqXEttXLutZD
jyIcxugScZaSweMJlu/q7CSXwbWwxXBCPk01zHrJUmcLa2QM892oxzCawemYwoLHvcS+KpaT8Q0C
X2sFTMuGomfKJWLxvrgPGvjQCNLN/QIJkISeKfEBqmc7bWj9/+fBhC+SoS2Ej64QhzIKv5CfVzZm
QrZo5fxYkU48NkT4D3m+KPOLffDnyQpcXSohYV4coiMEZdzlbqvaDoN/UfjoYbxFM4hiBn0Y+8mW
h7nYqurpT8voH2/rT2/nj1HCP72eIYSxEcVbiV/IFFOXoxYd4s48r6avnKsREiLatB87JfSXCulG
f0Ck05cn9b+oO5PluJEuS79KvwDSAAccDmwBRATnSQMpbWCSSGGeZ3/6/iLzt0oxpBJbteoyy1WK
JAIIhw/nnvPdphbdTg2uqEPhpj4FmY2gwC7FtXCJ5mUjZCGkfcp7DzxEypfWDS9kZT2reUqSzYfZ
VsLsWIsJJW9MwEIdvBEGyyXc03GhHDhgQxMuLnjOCX5vB3Z3NDvAn10v7H6tLdS6Ms2Dukraa99C
JL6zR6t59JyNI7c3g0KINI6XndaJY4WlQatlNuCLrKhhZZb3Pl5sDgdlTyVjp5W2+73ptT1WgGwg
VgrNqD0re3vZLlTmzm1kAHyy9hLd8dmsUvW0MbYKZCHEAsx8zpyeUXV3zybdYxLoMrbBB4mW+jJ6
qbxYZLuk0YLwiXIBgnvmoNkN1AK3SEACQRgPG7Hl0HtSS972Csc1RTdB6a0tNNuOjpx+kHRjVgXD
6hpz5LAdVgffrOTdWqONXWQu3rrA1jyCIOcY8HVM5qTeuzO4tlBTxDQjJdlOh9JpKvK+pi2+WGmy
LeFUVJsVugY+qQCtPa72tEivxYPWlkPBuEzJUq1tM90M9COTV+5YgawzQQNdDOQu8WhgUvQv6bcE
NEP7zvSY2n7197mlxcLm8TkvkDH0sTKVd1e4isvqPO+xL/SlzCiwJL7DibAs7Ec9iwE8Qz8ZWyhy
6hy7tML8CDGjSo93hXQdrEO3jBd04OZRuNJf37F/Ehn139bGowmsjNi+XXvrYaVYK4NlzmOUaa9b
KobOlqgLuy7UFc63qo5SWgka5+lY5GmUaKpuh7xzaUWlas4yYc5+vN5NVm5CnWoy62ORzN0LVZzi
JXU84NOzwdrB26jd7qJN+uq8F8Ykw8IbWhepftVnI4n0K4AQM3j13izDQcsbkYu6vmizPrf2np0X
F/qYgAuP2sCj7en1WJ5sLypzGUkLjcvLqsT0mPEURYRGj+dJ0jC4ifCwUc8qj5zRsJWc8XelmPs7
1ys2D9a6ruvdUm85NQFkzDQahfRuR0s731ye8WNpGIm89FqfIgI2mMILt22bjYNO+hQyeDeNMowB
+3sY1TIPhSlr+jboRb2829DVsCPYXpUiuEE+QnWloh+jdFBB8Las2I+o4uejq7vvJRNMHeRNvVhR
N8oe0cFYrV1N76n3VlqsL3JabME50x3O4a8YycGXqpcUB6vyhW+xUFBBEqq8fmGQ0vQ2WDNRBwDv
Hs0bxxKhnjmlnq6NIWy2Ev9J4mZjTzqs8b56AhenQSHFupx0631fbeneLmbSvqS6aXuMb7asI7Mv
ETST7tgaqFxw0YSubRcf4FT216rV6/epYtILVqOKn9pq7qgz1CleVspZTFPaWsQ73xnah41oURPw
EmESFtBmt2jLWnWbmIXAX5osHL7KURn13kOo/1Yj7T1ywkMxOdqli7A3BB0+tWeP4ObnmPGH3pWd
DbaerT0GSf8h9qAiYgbPsD4u8zrxcTfH7CLE6u5DzPJ41Gud+MXVkhYkrrCFGzR+aW6hU87e1Qin
2pu+HVuWjaHRdXkFVXqS/MwyVN5VKtzm3hxWAh5pt3b9mV9W8AWDJKHP8wF4Ic7Gy1ggcIfpNGJh
0yZV0otusiTFSkOA8ZLCl7i/q1kp+hP46rIoN43zzOnbe7G1C+51poE58mqR3WollzZ0GyO5XnN0
+10LrOhzQWHSOzO2sn7J3MRmj0759kPfGbFLg2nMT2EKqf9srAeqkiCs8zpqklx49KYa7PbG3+ZJ
RThJMpM65LZZ6IoJ8sjSNW57kdrsBSI6VjdJtMSZhgGceubHZRitlz7uvGdZ0aQ8GLckvbWlMJ7W
OacOjaUy+54nWAMDKLnddLEUlS9DNXQO3jRvqHiF2NZPYdWk03dIp5YTYRifmr1XOWaPVr5S6ilj
sXa70oFfF3h4S2vCSzGVx2XtKF1ZpeuIYI7dGLeB7zP7Z5uu36dtYnzrc9/55OtxvNWcWB6bvje/
1XGMMkIrBZwsytZUVEvhkVssB2sZQ6s3Z8mh2+xwJfHchxAcYv6YK8NwjoYN/AHOPC9NaJt5bAai
qWS3yxzH/oqpWgg6A2wLW7hNdHiezPGWPtMIsgnGvzFwKLual7Jq5EfKohloJjvpw3iTxT3lIeb9
tjTj23X0j1yrkZNUYGSrYUVpUS6f2mQmnDEZOsUhv8Q6jRwM0Bdy5e2iYVHqIIvldXG35APItHXz
GwnoIB3vLM1eMvKJYn2jW0TbB1CSze/dPNVPxZzEz3hryiFw88R78mYcfYFV06EYE3JFVxuhGvcZ
zw40f4/8pRPYEFLErixW973uS/fLmEzJp2rkpQvqYcQNbBZDN+6lmZspJHqdrnhFDdMOMg9uKNJR
PT9Vdew+cajRHOqorCtDB1Dm1/KyWJZ2oddNljRsD2az+V6h/1ssYoO4WXnLPjetsr9JtSAR0WEj
xgyATyGJ8BV2RVThxJqvWk+VPWv6kvZ3g+fnTzOHgBovepGfVZbG1+0s3dSdqzmtERS7uaSHTDwV
FN8KbL/hEBeq3mHfKiiCyq6cAtHSavZK2iuhYjWWxnjpgzdrH+kyGjvhamTG/IAp1p/DZFnqdxI/
pLhZjGHtznpDj4zI2kHy4rRBFsBZw1k6ozWHQO+k9RURC8tOYMJ3wzfos71kY+Z2NOyaDkWXi60L
JgRop+VjmIl+LGjtXl50sq22mBXdS4o0qJNFLvsJtwtffYW7LvuayRTn05aUNp72BmvpVdnS+44s
Co6+PGHXOMfVneFuC5Z8g22ECG0quxRySxxC+RJW7FqpVrhlJoy7DR9QceVNvhEn4WoOOn0WvSyN
fVU7uboreugCz5xTuR8vhj/g7MqNmfHc9GbTx7mbroU5UXmpfREK32sy6j6ib6OmW7kLmXkUZkPQ
2Zs6DGrqsg+Dr1NZRjn1pOmj3jrdfCAuUwlUzMKM3095JTESFrZGRmErIvozRPy8o3VMhX3qPktt
V6iAYlXvPmS0rfGTMEtX9t5gyhSrqFHzaSOKYQXiETNkM3zYkP/9LhxS12R+TAytdqDUnOHaSJu0
vqq7fl6uB9WpsQlaA8diHuDCtj2A631n3hIpkUVIddBe7tsWRfqdGFrPva76hArVZm/zR9/QzGlW
EdM/ptgqtjfeoqvQiqkYPi4pzpiB0kkVQuFA21cZFpSzmgrU02C1U7yTqz9DhNoyj8JbvLA9sXtW
w9objPf0joMJQo1SuztqlLnFBm8UyVXuqgHjKccLkk9+sRwqS5BVaL1FPKUa21HU43C0zrrUKfXO
a7TEuSFT0pXW0qVm2KVZ3+yUzcNnfMXY0dpRDRxanU1TW6/IUt12Y2mnuzHO52JHfaVdo6wynPYi
pyCQ7XK/Tb43mBdEkHq1nwfk2PoHU1aZpvGUrMTOoWKsA5rejndYxfhkzWWOz8hh6VbUJtiyZxwT
FodtcBenlR1JgjsPiyWnbwLL6bPm3Js8GWaXPZVtn9wnTR0XeNvmAte0/XdRe16XZ2HOIr+LG4cJ
W6KvdwFDfNq49WbaVa7F6k1UbXjpGRLUYgx6L1Be0XNQ9LBdgtbc8OsqT/Yo8kCbP6wOeASy6Wxx
N40VKSjnzFUkj4bl3muaIQ9orm2KQzrgrw4NTrtZsJi1vLVyVZDn8ZPkvdm71SfNdskNfFYIbOt5
a5f7LjVw0Zdpor9qlXtJ0K5p2QXNEKMjzOaawVWUufeti1VyH7vZGkd5q4sNk3hRcS7zbVg6GQ2c
Y14Rax3/SQv+kVh2nX3rm6H5Pp5KYa/Us9v2pX439i8v4/WX9vQn/z8UzawjZfa/l83usvHbl6xn
A1V+qZ9fXultf//qPxIa5VHnL1ph/0eocmyFKPGPhmawtv6lpOko2xTCcRE//hXRhP2XL+gR6juI
ZJ4tTPtfEU3Iv8yjpuDzS8TJ4bH+iYb2qpQhfc9S2N6V6aLZCRS5UxkXshfH5lrf0PvQwN0yUclK
EoZ/VrD9Mt6C6PzdBOFfTeR4Pc91bcu2fc+ln/ApZqF3qjWz/FTcGHVWBnh2yp3I8EsMs3ujF/HZ
JD2+b+IxB1R8V1VPRtJh0+3Edvjh2/qFOiNe69Z8EDQ9DCHCIlyELOSeFCQaJHEMc01z09ppQNcr
tqU1eQmrWtPLbvgysDM5YGUBgOKk6qzv5fdkWN7VyrMjPBzyplYDjmf0l8pe3qtmwLdaOdaDcOKz
MTebfYI+EHW9DVBiNO2IRTY715+E2zKBZUvzBh/WPsmdcj8OCHPoi2QolHK803xnK7sU21UnriFD
JWl4LIttARskDjHZsHfExWSeOeWFU5wn474fz8rhHtmgv/Pb83wKlHOGMOq+NBfsPfv+MLRfBjQf
setT2GDweG86SubDdXO9NVd5tveoV47BYHCQChInkjuQqx0VwDBxHip0T2K4bF3qvXiWRVAYFAkC
fbPAR6jP0kfrM15r1vdsuLC2a4fG7B0x03C79euPLltYu/lWWxcuKpA6V+uO02V81kyh4tBeUl6M
fPNAj4vJo5EmoI5oYjuhIrUgdO5LN9gyTDlh6odZFrUP012fUNEKyvv2g/pkf/LTADOduqPDmTmE
Sb6vhsfCC/w8AhMHwMG4mvfu4Wuy89FU2DY8NvfGo0/9E+3V3a/VPjZ22/BtPbJ3IuyHFDLHb/hJ
8T3SHa26bKP4c2eeocySp6WGWlSHrQ8kHpfr/Fqdy0i967zQxnX3Mqi9h/d5DZrL5Cvfmnw3cFf5
2abwBgbqvR24h/jgHFL0lCC9zh51wjH+THfnNIH0b5eP+/gav/dlfLOpQL5vLsd9ebU++aQqrus6
HKnOkmX7qpcAXeICGtl5/FCSjKGxZhqu7fWQBOt6sHGhYzcI/AjAZHHrf4LzfKU/VV/ra08eqhbh
PEz2cSgOy/c8DuL78moJ/Sv/PN2ZdJ0LkrD9vJ17+/VjEnKCCd0d93jOTrTjtLajjItjvkFc+Z5/
RxzPv9cbKbjz2QvlBZLkvrkkj8LLp+/ya6eJeKCf6gPHlfMOT2geTnu2/M/FefO05Qf/wbvSB/+a
HMu5/zLflDf+fZUFyFzljf7Ca9vvEjvATin7ILtDH7mv752CDkHR6gRZQfgvsBesICg9/yjLf7QM
/u9b4H6YMY9Fp1dloeBL//XLczP8WBg6cjb+s6xJ/y9HmJZA4PaFVN5xnv/PssY/HWtCAr1bWrjc
j9Su/9SGLPsvG+ndRRIXbLj5kf9a1fgnU1oo9FJSAPBwA/7JqvY3euWHZUbyoYjcHgtMrG3KOpX6
69wns9g6RphL64rWDMkYYcrO8ETj1N25fuUgXMWC46a/ZToLh8GAKZw6sieP64r+Ih234bsEr8cp
hTP3y2zoOdR94yS7FIO7FYy2tTxbsSeDHqHyQ0ObjeveLbX9z0L1R0Pr/3GHNeO8m/qX/8MGa/g/
7MGfv4xUAv837LWs3+61zvsvr/dXxx//ZyC6xxEl0H/RxLxjHem/SpQOxUtbKWgQknA+ew1G6H+G
oe3/RR2ImgyDxDz++r/D8Li3IghK5dKhonj8tT8Zhq/3GIqxJ9nW83Lg87Z8+7RgXetcIdYLsauK
qY0vZtItl2k+WPHZ6s22/xkvfKvORJ3QUjX44W39xf7mda3rn0vTj5Tto8mm0z/dDtQdBS1kTHNH
ISaPDJz97yGjD+E0mxzsf3+t09sEpu5YuGst6VL1dY8F3x/r8nM1WLI4tjZIl2rZD4P9nC39SjEi
cR+tbmxviJUtb4C0fnlNi2txehf2T/Q+aRTr2lSKdgrOBkrUXrsXY0yTR6MtjJuiax9cCmZvXJNR
1v47qdCDivsUyrIcgYjHFoux9uN9ymlU5uD4W+S0SVpgfM/tW6AUSH1GvZbvON43b2BxfnVFh3g6
0XTHUky3r6+4bAPKWtpsuNC64pKjXH7pKi32Jhmkj1hGpn8mm1fWh1c1y5/vkJq95znKZLh6f7fN
/cFhMZT54GmrwwpsJ5cpMAyKHulN7ybZOYeY5Z9V87+92i++Q19almkKKiuSNeP13fWDP2TZKrbI
LDrID+t2C3riOqvoqkqQ78z20ne/H6ivbTZ/f4HI35yp2CuzYVYnRiFqGCT4toL0mXA/DHPuX0i9
VW88w19dxCVnTbmZkwX+hNd3JYz12A6j3yIdW3USDUtDG2NNw4/z39/Mz09PMSaUyYPjLOiYJzfT
FdQqOGlt1LB6PR7cvpqzW9ttRLKfDFbgXUs8prwkhVitMvqzazOtOp6rLMXsKW1lH5/BD+NEVHlV
dynR3ZnuQOGctOMHK52BDQxWR1+4Wl/omgf9xjxz+mSPV6WOztwMP4av72S86ELHKk1SHRHvoDeu
48YuWA/PSvT+97f304WYyZi7lXAtxgoH1de3Nxr0IMHfrCMswEkAT7a+F5XZ/RG9TNnqOF9K2+V4
79qM/uPL/8NDVJ6xlIZMzQgc1fa5YMviRTJJaWf5+7s5HShch7AW94KcysJw+prNndsmeRPrSNIe
9hlDj9ixFatuTdAvlzWLWIiuNL4Jfz6O8x9nS8UpXwpTsY56Euz+cYX64fa8KS6TIS+A64hDi1pI
akoN64GK2tlgyLMl93dwYw+m/dYw+el+Hdfj+yPMg5vk+I68vrAzbYNh4BKPOmUnVwt+9Gj0SJa3
Xj07u8RpsjkacUe84fc4XXEVgozl09LmuPWkuHlyWYXov6CwmFHs9Rt9Qki6xBPdrfHLg7BpjOyP
ANYMH64nHSkc5Zu8/aerUdX0i9nFhhklfWdFpds0Z7Ff5G+8CqcrEC5+PEmKaMlxG41Y9fphqtni
nfZKL2qhtF6umdruMMTrg0F+92hS0W+seD89Ra7HGQGAEJoUIYOTd9zoHRgEOiUenhJ/0L2Pt1ql
CyfsbGS5+NMZhauxx8P8f9yoWafI/8khopXZPvABZRbn/UgSijJV/4Y486t7cgXPjrkSIfC04UKb
5ak0NPV/FbfqW202zTcnH2pgRsIw3piZf30t2z++c0qR03n9fZElJ51RuiqazbjcdQt9j3BeZRd6
Xrc3BvxPs+Tx4RHbJVbuWWym2UX/+IInqtC5q3l4IsnbS4/KHDpM9We9HRnmx6vwUlnsvVjlUDtf
XUUMEpxUjkpeqbl5P9dtflElef3GV/SrYf7jVU7uxaVoONgo+BGHP+OScMN2t9lTGlFRtCNME+WH
38/J1vEPvpod/74ttFdxPGhIjruvbqs3nBj3IA+vR4b80LagYZaksS8Lkq6E0TAW8q8CgWgg+G4b
U1TMRDe0mJYoL+TeTObijSYmxyv+9InYhwnccQwd62TRS4tWqa1i5KhhrvaGZfVXVWOp/bDQlLI3
8Wstvfj4+8dwfJt/uiZevOOJCwHzlC2LVVI3a2WBJ7cJXJiLRN4pjeoA1sv4mNjNQ0LTr+uxXNXZ
7y/8y9dEOiy9Qh3F95NpJu3jTRmVVBFQehtgHBWvbKLiW2bmW3zx46ng53v891Inpwav1mW2aO5x
Spf1Kk3RiCfMlmkNGMCyqzMPBNS7jnD7Hmxq88aX+st3lBIBUAkqDN5pF66GXNO64HSNgJRkh8VH
nthAE/5PJp1/r+KdbHnpweKmC36VSNvzeulMRz+hT5BUtsShf//F/fKGjlM2MwJq0U8NFvRidOyc
+OKET65Eqeazaqa3Dgq/HJeu5JzAsf24U3v9dhpTlsiEgimSsltf+LZWF3O8JI8rQcUvjSXrC87z
8uB1jnjjUf76ytDiXMtl6vNOJiLqouZSQemLSlLNJPwByZy5uIP3EsD+xdo5feS6md4v/Vx8+/NH
y5aXTSKvhC9Pv0WdmbRRB5gUlXTbeKeJsV5ktKR8Y+b71Zv341VOHu2mhgWmIoK90Vo5avoR7WQN
/T5b/emPcgL/LB0/Xupk6RgrvyLTz5tXq3k4JyIV74dxct7YQ/xq6aCE56BE+K5Ldev1WFFEnJpW
cENbR4cc6oFzOPjsyCw1Q1nQXjO8MUR++QR/uODJ0mHavSnHTKioc8vyWw0D6RjFzz4OC90V/3xI
IF+hxuLXZzdx8mV1XuJMq8+ySGdD+5vqYX/2C1Gn31/lVzeEmoIhHigyfv3jv/9wUugGJ+0SyTtd
0LY45LgbX0JgrvaQI9Pd/+BSR1M28RE2fPbJkOhTclNQHLyoq702wJzQENGT1dkUp+P97y/1q5kK
rzmFWoe97E/jonRy3XMoAOJnY5wGKEB7DEMWbwyGX18Fydx0HIt49skNeX7hYnlJvMiNW7m3bI9M
ZbNMb2gNb13lZFbaioFzjME3tJGFiHQyGzsgPdX/6CqkSZATHY7Ep+Mg9sxsnZn7wCfANdlWfC0F
iYM//17wTrnSQzoEqHWyHhdzrB1dcS+clEHGiqRibse78/urHD/ryaqP6Mqq66NOA5k5ucogJAGM
pbUiP8f2EvSrBRMPf9+xKRB27zfe05+vdhSBTA67mG85Y5xMCVo6eOJj4o5dK3F3Lhss2QO0INM4
Bwo61G8IoT8PBwJBFsclXlgKPKcHGrqxeIARUxEZfWXt2UpRbE48+42J9Rc3Ra3ouB0lSXEU0F9P
C0DeKSAhO0YN3cfwiKqW6KmEWYeR3CuK4o/HhYtUjk6BmIZj7FSsn6uOLUUhrKjJTPmMwAWBbqvX
5S055u/P/XpouDa7Cp+ygAcDwDnZe7bQ97dWejLS81YsX2PoWh0GM2WY23nhbyM2v2ZwEirw6eiD
PZ1tLOEzCACC+yLmLMFZYFPOA6K3yOgkWXrd3rcK0w+aGJMjlXUY09VeKWOJkcfpwH0gt4+H/U9H
uKvIcuE4MFn4fjo7J31eABu1OS/Q/5MMlpJzEk6202X7taibh99f7XSVPdoaiJwhQhwpZhR8Xg8G
vjHNuUfGUS3RrgJaHhefJvxaZZTwe37UeCsMwN9f83QAck0f840kxaa46KmCNcG5pOcCzFcfkJt3
2S42JK7Rs408om1Y9VYZ5fStwopjk7GzCbNhxPFPT7rkQNcOX16MoJNi19J4dj717izemJl+fpKe
abFdYfD5yHJ/O3R+WG0ND4bbEdoRGaWigwoEbvWyAWoMEhm3n+nUZS3R75/jzzfm+d7xP9Z4NImf
irHlhgFXi5gXeenP2qHOz9uFUMTvr3J8fU4mXY5z/HnHsigjo6medhkbQK+BIUqb3SIgSHwpITF0
Z+Cn+/4hE3pY9klnrgBe6Ln7lOZYq9NJFLdlX3m3yWyvU2CkmvyLIlZFS64mHd91eRF/0VVlQH4z
gIkzGzZPuKgv/cR6T7LSObOEir0A7pxtMyp9iMIVO3MXnu0dG91SBWA7t4+ppuMR3uH8HSm44cEQ
PtZ1baV9colRs20vF5Cy0creKj2DPE6hrrCsDZNRT9BqhBH5Xo7TcrBj/H5myfRHg7lcPs6J3x/K
uNtuiA68tMLI6Iw+aTPo6c76XOU41xews58tODiX7aDKu8WwWFaNpk/f2xMNhpRdT1HMJ4GIFgPI
kNvXYq1hU0zONr5bfaAjNB8BzIofETxwMBNsxLGyOHC0tsRL2kNSLIAQTV15OCP1LKEy45ZHrnP0
mbtU3mU3GoCWSluVYWrgz+/kqG+qocl3Sk59aBDsF0caB85wTj/btT1j+ofrUFBkL+JKB7ZTmfnO
GUovyIx4uN6SyoZ0UdTmJxXPtHRxUEQKIQgNyaPFFSrStDfS1H5xxCxmbNlA/eAGwcztm7bBFiPG
szxlv/sR9KMBVdaSxydVJ4m6SfNlwYuzGNhxoVikHt1uqxw4ckbd/xHo3yLJg3QEHhoHQlS6kMxp
DMuvopZM3pcSWCJf3lAn38vRqi9pSZ1M7w1cbSO2KIwPR8Z5Q4kxCVxvcC3oGVO7vFRH2tndkPCL
kd0L91ZtFnQ2/uyAOKkLB8FghQO0p35FeSxfRpCfnT2JebeVROxApuBo6MoRv6rdJBBiqthyL8mB
5POF1aRze0vfdikPMCMy83mmuVS7r/1OPRZ2alxAo9DZbvKS6lGs+YOVbiQLSEY+iU0ownLGAv6+
anCk7pJRO2W4zo3/TVtjcQduV+/nqUytUFhALAmJxmug8p7uJmZJArof6ETCbNa6S4To2WENq4EC
ryG0p2YNxwwGyBl4y0ViSILbLYHwZcoiqtYVztaeOy058n2d+eVNAi7eDIpmBQiyACW5GQcuFi5u
Q0ata7wMm7griAE1rLvbdY7R364eGo4xaC1rAoj9gz2tFu/R0sLlz0vPA2xZdVv6MFv9lO+FWLTc
KT9v8wdX6oo3G+iel8CMI/3T3PpdblQ38JkIpoQ8DjGGq0yGKSLQ04LOByxzZDH3w8du8fB5qcE3
ks81GCz7TCVE5vaEKwzjovHG4RbHvW9EFvPSAP032cyUkmdbxeA6M2omMyhZvG6NoteyocaZPwxr
L94rb8jVDkjDZkQ2czyvWgGSm1SFKfZkkrcpwlsML7AmtXvnAYB29ula6rvE1x5WOneuqTORCllD
m44Bz/TUHuzQIOydRjXTmIWnbsTzR9iPUEWbbFm9s4mltZFnGsI7tifUH43EILBk2P5m71SWA7Nf
yjW9JYxcazgGdfvFKUxxK9d4yaLJ7IwtaqwBs3uvKMunls7syINUc65EoowLL7OS5wSWD4SuQWgv
0hswSPYzCUbrvM4XCNt9rL8uOQ0ZIFN586dZi0IdnNyiyGI0Q/LFHdIFB16TmJRbU3wOWBCznM9r
Femj2xudSfYV5NCOEr+R7SHXrodFKoNmkZlpO8G4Njjgem1CZEnsbrvcRj3XYZ9QpQp8ZRfzrjUH
2w0hMFUCKuXoEa7O3DXHpbhYi3vN2o5GyxiorAuzsbxib0JsuyLdt/khlu5p2U0+6erIcVbxmCad
nx1GG5wxXJU4dwNdz/TFxCyR4o9rC6hCaeJe+QXAz2CWrSl2trdad6Jrtyy0eg1VOhtT9X2yCv+G
rZPtnKXZJD+57qjNC3vsNUWvNffzM6elAW4IOI15pMkd66VdslnvnEq2n4hwutzUspFGc4h20hVK
WeOj9kcvY9bTRXs2snTcF20mWCAaPfkhHGJisjJWfhyCfPSuYuo2zwbIehfg37I4AGnGgdhbFxMH
teifMYA0VO43Bhm+RI912NpZ2uIOWuIQPT1/8wEyzOiU+SGde/s+bXLYEilYGpIHS7M+g4JmDvJA
aOL4LFU/7h2nTvOoTlYCI22lHLowDJm/haYYaOjoOVDIwoHR8NnmLwr8BXG5hLZa6WyY9oPxySSz
/Bk2IyrwXFX2U+5UheSJDsWxC3wMu4IQJdixDgYm+QZaDgRmK/wrS+YJ8Je2j18Ana5FQAavUQFg
MqDtJF9HsIMIHQIjWTbdeoTSugD4GFoGyt3Q7JzNIQUAcHH14A8Q8Y4GYys+jJkuzaiv7KJgVSaX
tJfOsn7VMZP1jSvS6UOsi2za+0W6fHYUIZxiLIlSOFnL+BiBIr4YE3Nj2I5j6t83R/LqEVRdw44k
gVMCJoAUGtrDmnrgjVPWNzBufIF+5S92tM2Atw/NFkMxhHDX1SBKddbsJx62DNti4xYXK2lNUP+l
qYOe6vY36a22fdmphgRMW9eAWWvCt/5Fam6wC4ul9ED+KSMDkr4asMN0wTwbljS4gYYMUS2PBK0h
btI5JoVboDD4bCGyxOc04cvtrN8ac9/0TWWFChDr9CRiZvrzuaXVWrQNixRf4mnLrZ12xFDcNLWm
YB80adpuu6yeF7LJpJ66e91JXUw7e2jS/KsSWdY8j6vhxsiP6siKcBZ31sMHzpSlboDOjZNR7OvJ
1Akk9i5x8vp+AIwk4v0sxz62djGUX/BePTgolBeYnDhOHZ4f8RGz1R0W08Y13KGMRg3i5TmDLFk8
gfkVoBlGaGhMRWzYHN60vqn3beVu2x60TB9HcgRZGWRJNba3sSjzC5sPANmX/BcO9cEpX5ivx2Sn
ur6FFZ2mWmI8R4Yi8Ng19CzMlvRlyBPaujVEJd+ZFV6mvSO1PJAOOnb6ocAJL3Ti/0S8wPjFKeuw
qM58oWSdWBLCumUjdN07RGr2G5TfTw5/29h5aWsc7G6clwMIwrGJvJ5NaVBN8CVAOq7LPfxCx71c
Ico/zRarJMg/ZTW0hamBPi6k0Sx/3wHC6KknJeO7xq5y2t0uVU4rGMOj7SIU2uQCjr5Vn09Nu+oP
fT+nQ8Sa0ZK2boy+DNpGZV9mvIDw74qR1Q/smQbpNlW9HQLht/tw0Zv3bi3HGjBTmcuWqO1axHsA
olMa2iL2psAGgZHvPDH7D0m3dTeidY+sZeJ7l7hm3DWg5ph+2uBEfKJ1YJO+z9u66A5OqnMabgzM
WH2XjRf9tiyY5wkbODvDL3O2jBS7PqlypaWFQK9I9r1lNTnP23Pqven03l29DeV3C1oArRqHYTKD
WeljqMgWC9Q6ImkPpWrrr8yI4n1Vw+UPpYj75P+ydyY7kiPpdn4X7VngPGydPnvMGWNuiIjMCg7G
wUgz4/RKegy9mD6vLt17S8CFcBdaCNCiG43sqshwd7rZP5zznQPRElW0QXURsnBdwynFt1Z8X1UW
/qERrvkNIqyzaWFixpuZBJ+wVJqQJXRw9XfSce9vGNRgURqEHh9mX8T1Juic7M+/ghSomkNKd8hc
4s855jrbET403JAxsbRYTV1uZtz+ih4uc4Zz2xaUhaPyIrmvuRH2lmBetPWcykNdnnjS3wlanokI
BTG+YyV7y9ZFpnadfwYw4Hequb5wP9Qq2fqL+caEQspJNvGTsxoOfzSX90NsfkuYRVuGTdXtnLe8
gFINuBy5eDr1UPBdf4aCWX5nZeCaEyk67TbGMrgPm2IYOI9Ap6ZcheqwMP/fs1Sx9gRu4EX2emgQ
ph77t8ryf8w0QpgBNdXRRiLljDZLK/zDOPbtFtLnuiX7BgJaEboo+U0e2lvqcXoZPF5bqLzZE6FZ
9sK92js3MUTktYqBVOCXf/btfL5ZxSDTQS/xLemc/d5dkuQ1YQF5SagRUhW187Ix9mQ9y7K1Phpf
tD8maUDwuYP/PLjT+EiOvQtPOyl/EtLBFChYrQlOSEX3ev3Yhi0RGOu5oL4/YPgjaoKn6C2Psavg
sF5T7ObjnX9N1sS4SFFlYdANg+Z5ndujYyRe7livN+4Yjul0hYtuinVZUyy3JqX0McBDK/8N4m95
dLqmegc9Pe8sLZIU82ybBuCrb0OLUQnPppsFWCh5WZ1Yfij4oGnRG/88LaU+FUywN7O2b/RaXwhv
OOhoWTZoVPWmzfyOq5BRXxJishWTA6tdle4bIfLdMYJUSpTP7H6sfhgyAayr17YVpBOEuR3dr8U6
7oEyX/CPti+LFbb87qIkgyAcALomZ4ttzDehT/1pGst3pN/FnWdbWBJ8HCCyrLFI14H1VthA3Jch
aJ/BIemnxdIL6U1+VtOxTu7VPLPonc2j6K2jt/dE9DHSbm7WxT6xZureBsNYd72iPF24GpsF5PeF
JrRcWLvayUfZV8T6+HCI00IlIdb+IT6CUcSrTYDQCcFeeKlVs37HseUdRV9TUgu33Ca00etk/wxl
aD3VCeGOAK+tS0XEwLEEWdFtCgvqnTPnD50O1INfO+VzWYbYtEcjbgtM4SfmEjO2EslZNi5/GpQa
+yabnQ0AbvPOPKrZSYNDMouV+JWJfD13rB1vIFh/ttRedBZetKmk7+P3WMrL1LTlp5U33TOyX/fc
WmSj9xkTh80CwmcaYxtftYSPXlFS1mnmW2SrBUyd9hVNPXCUiuiUdnwEX5lcfAJa3NQPWwIeViJ5
SvDd7q4AuLLF3x2d7ba1zjJ0zmM9ZSc/7MQFKPyrD7f4YY0djK7Klxec0hh0/HXu3iCPRHfoVp44
MKI/m8rnboCB8BCJ7Fv76g3K5vJJ+9ENaRPU3U+iV8j78eMK44qo1A9Yafpcr+Vw9OzpoW6Nx/eG
QxXuaVYxTg29B+QYlF2+nj7g0uL7whG9n01WLpAZ6ES4lzynSBuJEnpDo99hvfTBXjjeIkCS28zJ
0sUoOaauq8PkGgm4HmtJhP2mnIWmQofOMxwGW41Xx3xrnoq2C7c0o87TmHf2vOPXDwhWbpkqbA1+
9WXj97BIOLd69TRPQJbpwWr3EnYMbjdy8r13CWtghRITul8ospt94Scq2wu/i6x0NWF1N+dJC9Od
SUVGEEM+5dueT6sCNm4A0Hg1WXB84WX8y+GIFXz1wuCwJMatD/U4Z4i0BJlL2wxPNgeIaUNs/n7L
SHaCDH8HkRhXWMkz1OMGm2x/D4uGQXEAvgVEeH0FspTSM86J7LYJP1fAm4exZ7a4iYsR26uwi7Hb
kpIVPVhwgskRWyFsbUTsLR8W1vgiraowA+Vi5d4bOAz4PewmwpIm0NV6E9vBdAvwiVyTymmS30Nn
qa9Qa/1Qjw1glAzkO34pTu1frVXGYsvd1nh7PSQ9DyZauzyNq8hVuzLs/JcWWn2foqnEJAlnZuBi
oraUt4YxypIK0gHkfqQlSrZqqftqV6kQjPDYlXh70WNEG25fmDcxe7vPGmAR7qRmiKCyT3qGxQ0T
kIHY1GLTCpw8Dh714me3WsGo3rQsnTD7E91wlwTSsTjTc8PAici1l0gvzI3bVWVvGNBn7tthKfOt
Tyn2bQYRVGnXjPKzE2PfnGbsPei8p8yNbi3v2jQvEQFYadtlHWpignmajdsulJSG0t9sl6zvP+QY
8xqahalpAkSrIKAA2j5wB+kTOtO5DcShWWIl74Hh3I5tHT+t/Zhg06syETLdGZZ5G8304lB4Sss+
9WQPrwgOhmlfYcHHBDjoqto7ZuSILFtk/VvEHldGUxuHw5kwdJtYRFtZxyULPjw848UuqImm3E2M
YTV6ZPI5oPCQLnc0UCs0rJB6eQ17cqnyipsnXchIfAIdooobl6Ku2tLEOi4znzr+LVlNjrs80ldC
AbE9Tx1g2Si1XHddGfqh1tlZpZetqU+79QJrlkk2D+AVzB/nIYY4z+5gCDAo7jfk4Y3zxtf+wLfT
XTyxB4s63kKlpyFLRsUAScYN1nOYZ0gpXQZIcaqkHdM9NpFxn7vYMvl3VQmhd6ZuXHVyGLrdtksu
zQ977Xx5IOK0urYhPWrYXevzZuzj0gYII9tuBPQBn4wME28Mgm25SvDrc5vAsfKyybqwHup+Vyxw
pjQi9AAyw1ARQ7IgD8Hr2VafzpxA0urLYrl3QRLHGwPNuNhkMJH6HaB0fWeKCFhK4dUWT2TROM9g
Y/LooM2CFRJJ3zW0SqLQTf08KyCyDLRk5751+OC3fTFJDY0mAwq9k1rO/otmAyQeQZ+2/W2FsIdY
isKt65XyrWYLHHtT9t0vNc0PnL8ODmcjyTzJ4f3V14G2WV5iiBw1GYdBw7w2jAR9Dpvrh86AwN5Y
fT3jDkzcqceNa/xpl4CVz277JYicDWPRALlNFibq0EqhEK8jpXdRZkk1GQgu03qNG6hM0j1EmnN0
44/BGhOL0wj5sAhncG7tpW1sPltNJt0KetxmNu4JcwgRX9OKTvB3CI7Jm+g0j0krEVVQKbwtjAfH
rZmoDvcBUYIjAQqYhuzXubKKINjPMwuBS7JE1XxmkDnqB6UQ4+448t3xR6Bi+qqdcQmkgdTRlFV4
6Epwu89VHfgNT441TY9kdNj599CRV3IuEIXJczwHaPs4WPrhx0SWIso0WRXJVwfeJyzSFm8LSCxS
sazgELAZak+KKjepOYDCawI80Ib+Dt58AT89kcXodMR1sUVyNrM0U2enGjgUQLSGhfW3Vv78JQI6
Nfx4cmZMd02+rP3zKOsZTPs46OSl9lh4cZI11moBDk6yECcnvaDFqBwgjwpfkll48/2qrCh5IryW
4Y9TliMVkfGLJWc37Hv0AUsSiGA300g378zP62kHQUFhK+6dKqbWrqyVDNOwQVUlD6wrPTblcMrF
kWiT3E5zqyfmfgqmEVzqmixzSJ3Xsm3aMLxWoOSia4zMQRZdtOzsaLCiM2xyiwQWb/FkBnyqZhTz
2vTzZA5RP49U2xZXufVErGxhiQ1+Hmt+QXhcFf3WrhpNhswAo2c6qCzokoeG0KzlknVJmV9Cmvxy
k5vRF1uPTUHJgn8cKqhMzGzEkXQALZ/YTmXuPmhFgCU2BNkFlNr0Mj6LDEHtujFEgrX35JRG/ScJ
kk38Y6ntvgm47oiGk4e/1nD/N/yK/68RIa6Ax/+cCHHzp76iIP5hmL3+G3+zVOM/sMqiA4GMekWp
XoXt/zLMuvYfCRYNJEngEHCb+KxP/zYqBuBS4ysFwg3R5SFKcP/NLxsEEFj9ENo7I34UA+SA/xco
EEhF/rk6pfdizw3llf8guQbb+s/9upijBbYB4h5kOe13k+jko238cgUMZg41ISF/ChJsSN7J5/gj
gzNowMiZ+dbuAXjtnaT2X8OBWfHGcgBkc4KFebXjC7EeqlVSnQ1xBO4oIJTA3jmd6yi4CnVNwcjU
6oNVVWB2Fa6O8JzMBszTYEawmE1EGDRLvQwHlVmAKuB0ydyLpwXjDzEV4pl3jYIZ8uv8a/a7wTo0
9G7XCD9mXXBfHHtKOf+WOo29uWw3RUAbtuv60tmLwrcZYc9XRhwIzOodNIufM5MY2aWohfHaziOj
hZnYaHmfNbt5eo05pN/i6h3so8uU65xR028CZoMPY5K138CQrLMoO1rqsYePX6/DYxYIEj3t1VXz
nlyN+rMRAOTeFodEl41n7ORWUzbdAQvjypkqfwHvOgfFbibP70S6CzvacoidDyhQTJ1CySxu37fZ
+j4Aaywg2rNrmYUCG6PF9agU2HH0NvRC6vhitAayAisd/R4mq8xTUKL+sGllGdxGJgTd1vc1tLCS
sLzvIsjLVyI6gpF8lDgUaasiC2/QdM1DrRlQ3DpFEq1nYsHzFzK4aDKSZlrfxrKm6GlNEcC+jRVs
uDJ3jIYPofJXbZP+lQ4NG9MDJCObSThFIMOZsJv0uVReRqop8iV7R1wT+eJcpDasrZXgcaDuIPJR
+zi/DeGKZ0+SFsEIesivGd3C3KlaFu6hd3k5fLwe+yifKAZyRHBtn5fGNYxdMkNrIkhL9VOHAMxs
q5lKkDbBuTkcx84476w5SJhhEMvi33K5iDtrQY0jDVc5t2OXbNknmBszeqLdYrfmdxgj+qOjCaPl
y7OC9h2eZMczE3fzly/tetw4vra4k32/KLcITmeWJCbjUaIchxfhmra9GWwrg+daqv7RtyLxVjkr
ERpdHYjf0zVLicirKHzhRqWsFHFlSz6qa5nLUJt0hNhJ3vUokJH7ec3cBjE7H30313C3vcQM/W7u
jPXmL70Ij6DA8m87FtNyaCdzTfT2GMvdz7bgauoStwV+CNDtUED3TEBQuXS8WOCLV1IeErakaBuG
Qz5IKBiV9tZXOVTVlazn9iWxDACpUmsY2JnD5GLCATzR1CkoFI/gPPbUNwqhRUUIC7MlYGaJ/jmb
3nvDJMW0m/BHn9AtVinq1osFyi6HwUpzAMZVNWf8va1/yvPODCcPpni1x6DqU3O53O4Hhs1ldb9M
FmCTKWKZhIl/5TN3rMJVqX9FEZLWl6xgMMnUZbHY4/Q7WHFNKrpMEhIXyLFe5zNBTtlztHR8k6mq
4csCvR8f4yHunHNp+XVwnIfZn37M0hbOT3oSqqrIIj4nnWtnltueRdz7wINATmcHUZLceW9k+rtU
Q59CwV6qOGW6LAZWJIoP6L4URZA95pMbAYnMyCTfuvSZ042BuOuQYtAyoBJeUn5rkmPHDVi8kSHB
XOd8tiy01WG8hrygBSXjLRGy+iXUHOn9hDgZuKnXEcPhW6P/c+jWnE2/9n4PRWPXu6Kl6L252hyu
kfO2/dpq1992knNkN4QOhR5yRvHmdF6oN0GBPRZNSJi/EUao+hvj2GV0ra31W9tk9bI1/gC5UY8k
IRD227UScUwFy9fv2MDv4N6F+aO7NDu8crLdNapfvxIiHefNMHkECs7hZIg0iIPV3Xht6T2voZ/j
T7cdUpdqO7J6JqrjIMhytbOz7hyyNvhr1Vvv1+rLm4RmtN31CoFNds2/yxwfuqLSFk6/ITAxM3Bg
YM4uKlAH7NHEFOQb1U51wrkWfUvVzyTJXtfdm2rkFD9lwJe9XTAxSEtL0rRJX1GCJXLM0GAXJ6PH
ISNlM22I/qIyDIpw0seh9eP3kgvAOViop78GW2YDh0fFkBiM7ajOxUqGBWtZMSSnsZP6lxp6Q5Gs
+xVVSJY9qyiO1bGJ4w+L5DXGguiGD/C+wvOaDdMXsv/8YkLcV6T2GBbyAYIW083d8+DH+nZSqvk2
PV3bAV//ctRWoTk/+St+SUrtbwYoNj4zx464TKZ6dFMHoCxDFXYV86av8/knxzdb24hH9D3QvjMB
kHNo2+EGv8Uo87t0LGfzgEAOKjUO3AnsoNVVjPWMzUHMWAFNCZ/LhklnfSIWuSeC2UZAsqctDYEd
0bdAuwGD6W4REYLrd/R48KEW/6Avm/MtcqkuA6pR2yg+WiusN67NvHSU4KF3fpIVn2zEyHjuZAWR
chVJp2il0e6lo5zZ23Mcrd+8npFpL9FyyWGpRjQGWWtXPYFHxaRBpQ7zfTHQJDDjc+Y+zfNEQp+i
IS1SViB2TyZMK5w0uA5s02LKlr9Vn/+/LP5vzhUL85+XxSdNcfQ//vs/yuJ/B8kQCIDJjTYEqzrt
PVbE/1UWh3+EbJAjDDWojK92GCrWv8tiP/oDZAuCBsplylH/Kq7+O2HAC/7AM8M8nScJcfCVJP9f
KIv/96LYQYQe+gHFsW0HLrLZfxbFXdD0q0aoybOtp0sV2Z9hMgFB13iYydgmBDhwiv+DrRfE6vXH
/geBMDQ4xLJI4IFbgLn9l8zxPyg0XXQIg+9oeyMzrdYXOcVVe2JBKqNtQl6qYcqlqvCmyxYp76oq
7liCTBnrW4Ekor9UrRUMZw7geth74xB7u0xFzpUWuJbryWfLhpAlcn87uetACxT5UKfoAZNuX9XR
Yn/EdWd7R5kMvTzbqmy6beAxKWPlPBL9KETmXciqw4uL/km+5blZfltj5fXpqmyEUgiRAaNjInwf
IYKP+4ku4or6LKbhgXxR+SNkppXRfMo1ROAGCJ0Kus68E/EN/ntgmTXnlg6LhV+NHrraXEkO3k7B
G0IzVpUO+xgREnWFbtxiBJkgoq7S+aqyQUw1lBHgijEEuK+Bv4qNOwz+dNLsp5snlZQZcvJ8TIBf
GvMIJt65d/Oc4E9mD/ZH09j3AO7ZOFtrPt1KDoV9gQQ33ITeFAGrbRCpBIizu4dsijoQ75QB1g/l
0frv9ESw8I29Zmgy4rCaq4OD9OiDHJ3wbaba27XuwEgLWqv8YNZHujuj7i+j/FJxc4o42wJT5oV2
U0nygRMtbvNld4TyMukJeNGQNfHVxZbrxCmKStc52gL84IaEI4j8VoP+rIRejdQO1HfO1s/7gawi
CvZeW3vcCWGud8xp9W41E6IIKNdJbx5Q340j4LGYvxOhY/9B8G6RAp1l7espj31NPl+L/lJ3dwJK
kn+Ou6Z8jvyOnMsKJB7pdiqrftmNZkc6l31Q7oRFLPMBnY0cGNOvPsXr0rRiOKyjW3P1s630svuh
ssbpd+xhjfDOCco6lGN+jk7wvNim6fYsa5hAQYCt1EPDXPXDHiv+p7B8PvvR71liaaZAQOzGqOy6
e/7qpa/2Q5a1YseIKBsehKKcfEAmqcUhW5qZRYY7Ixo6aO3xfDlBY6tHKN0WpVW3dC3m2gnazPRg
96atXhrpFvVNwGPPUxiK6z+NcEYZz4bt/tcfAkspx+NM6rHYsoHiJ2frHEViOxAfiKqulnnM6NiZ
smAEW5G0uTkFIovCn35u5bDN8yZUe0kiqfU2kFIfHtZi5Gn2GNd+jOVIvqxFVT6wDTC86tZT/J+5
lPFjSzxjsTFsNdXHEsz+VdgHz55vShdspzjS884srHRSmAf8+5YZSEgh39URL2M98FWxyZmrUjJX
2aZGuhjARYckcT6DlGrUjqA1zg2tMIWBbU1A6VVhpZ5Lv7dAs5FwDF1h8eLoF3MLhgbhbJSNG7Nv
/7xqI79rlB5P2u1k8FG0MWENpnMgQTvOWTAp3Vv5Gr96yHaTPapP/znvy+iOZsxmGFsfi5xZHa3J
zEHJ/nhAJISIcVM5V2JgdKpGV/800TIcnNCQjxW8sFcbj0HOR6VJovSoalLK0ughIfnmoQ9sKzUN
c/EN4WLzxRNO9jqusRkIVbfK6JHkjefWa777Lps0u7c5OKBbdU4G9R91d2l490vvruAwrtM+oRNo
HQ5CYMjd76vKdiNmO3ysu+YoCJbeRzmy7IoKEY2EvzWr8yrj7s+Gz/k26nVPhIdztOYJUUIvs1PU
knqqm3sPWwc7ALoPO7N+kCNTsQCHboRQQDwkOEJYKfdnxoTbnuHhVOqD1HaxV0VZoPGaotuRoCUe
h/FghozFWensEuWw5zfdXdS2HKx4/CQNel7eJVXxGjceqPIVwzNa6B0SU3aUVSnfndzxUiFeW3+5
xDgeU9vJz1Rfh9Au+rNGazCEwmfG2u/rIbtZsQ6yCeUu8Mx6yUne3DfBWhGXmJRAitDG9Z5mXsMQ
1jfVEzcYfVjHVzb3m7MrOUarFYE1FLe3NVqevRpSo25a+1goF7C+uw4n7PMQK8GSl916k2XjT7la
JGq3JA/3vQ+WPAw7bGITWZsJg4XceAfDjgrDxtbrzDZ3vd9EwpzYax7bkipaqmb5yARZRmlW8CkV
E7uB0UaF5VhshPJnL6n23Pwo3JIF/+aMdIPNeNP7JBEQCYK6qDB7e/Tix94mcmfj6f7Wp1zPRZvc
mSx4tOU40QzzMGWJeRvH6NGuiIMwqrzRSXAcY8gPJI7fkSDLwT0nDdDM6pDLpdoRRrGclqV+oBBt
to5ykQxChj8nlgh6rkkuKku05cmSyVc1qnliwVSypfHp59aNzfnIipf44gSd6IbV4UpDUz8iFcWy
AmSs3wxaaQTx8dJ+InjhaLJk1FhbQgHrXbkGrKCrfux3Mqynw+gAYZrasHpZ7Gxq+FXzmLd6mNh5
+2H+niwMkJhooFezHFPKbeEacR6yWT63OnI+k77JfyZMmMM0jND27rA93XByLPcQ80gcqIP4PYoh
fZLb3H4WmRqu0uNl3ZqmYue1SN6zeQBhGQXimIdYAchT8mS1M70bPys0MsAlqwlqN44+a6empNtl
3Be3RS5qzsYcXqaNleJjLrRzHOwi+ilDpoqIEspHREoe14QYwX3OS3hvnOTTBvG+i3PLZ02E8wcV
qJN34VdAaqRzk2j+NcwVeW4j7KRgBAA9yoMMR7bm2oRpvloFIvt8/k76EiVL14meNA2rfAtIT0qF
y0w07YdO5FvSHhhPiqx3S5DXXjhuVZgVQPJtrDIpH2P8Zle1vmvKnGV46xZ2vGdLZD8iC0Q+TNgq
L9qdMkwqlbLumrVAYprJITqwPWJRMQ7FfWM56pC5U/SV2KM4rvZkn3HNEROF7nI3KK2J08AEk4bz
X1tbMiUJeAUtDVWKyQlP6mMksQ4SPr9621BZor/FTImSs2D+temEkqzvRf+jRzN2dPlTcq2Q/hD7
Obtb6ShmwUuej79gRC4HT1XOey8dr+ZIZKeXtv5c9Ju2NsUxR5H8rgybV9EY7e5xlyZq0/Sl/RpN
yaFPAhC25GQeoas3J7sh0wrlJWcOEOwgDfLJv3WqPjrnbtP9iOforWRLvFVqREVkj+oIe6+9K/2Y
nVQbHoCOOWy0XOFuGdo4z4PKXLSJA+OgrJXkNs/TAS2b91jWfnn0OUCPunerE4qRep9RuHMc4jag
XVaXiFXRAYVIQrFTjyc9GDZjpQgfR2rtRzOA4G/zPrzoIPiebTZdyBc4hPt4RLReG3DqgLm7ZJN0
uXNbCUPONq3uXeGWdbO1kqq0d3nWNL+Ix1ANKoKxPTGJaO/WOSF3eMgOkRgILiBkRfHVZiwePTF4
pMLKwyo7OAQObOOusr6WWhXv9qCgZQU0vqcIkWJ2hO2TbGeJqwZ1BpHJQ9hdFPnOsGHRkHKnKmcT
az0domkezktBU4HLOUm9q767WYLpkaOH9RSXUHAobLlQ9xaDOa7OWB/gZRrmXqocttpDlCtUSYx2
DQq4clf9oj3PGlNRWcuxUnZ10Szn9407eR8JjU73p49e0U6v8hhzYdyl74VKpleJCda/ymXDYUOA
srwqGjP9Ix77+NYbWBswehyf6CgJnEAeMh3sDCdVEc95t1G14bBe/LUj14CElufJdsaRL3RcfIeN
zSNdoWv4mbOqSZmmM2S2l8RLe5/4V4BqqKrScbKTg2xz9KPhzIAJGYVIe29cvuTkyuqqzGaeMITu
fB9OVuydRR6jIwp1cNWYVXkXXYgueqw1gQZQlZMOkc84RCj3vObZ8xP23XWjzoYt57llJbFRXVzt
6qj6JXvt9JhMnPGGFaFlYX4q+kdCWqdzFbQZ2nPvytEm20LYIseBlU/OfvXJr0i98SoFtnoEMW65
oLRliJT7u5FyJ0fKKmsAZxI9zVLRpjNdAmzIUrQpD64hKynjyTyyMPrEP7A8laGuxX4iVwRBgYoY
3WtZ317n1SfNSX1jrgJbM5avDNPKC6e6c4kbwprGcnBYWYb+IYl7F7dQkN36nOL3wdRGOxeROjVA
Xr5AOWzTqF+LXbe4xS2QfrVVlef/wtMm3/AIq5t5qMdHi5iAQ9vFLxW6pJONuOImCJr2ZZh7tV/l
XO60nauD5bcwsVzs8XvOILkVrenJB7RDwiljd7oVGqRhsaDD3HVlSaG/8jSbCGWtz/ZmHefwELQ2
hUbZAbvbFnWmzCWgodwVSz+icHAcGAJc+YfZ7ccTWXmevrEZ6e6v045z3IZYkfjKWMe+mbq9N7Tz
JmbLjSB5KakQZSK7EhY0ITChIqKPkZV3rHK+tSbQLpf4qq5dJQqprOYFC03QWzaH4b7xXfe27tvo
Nc+W9btKrGjYaNte7xt7uKeBVEna89vuknr0U5sEeKILeouIE0wopNxX1IpWqDv7EsdkFdpV7PNp
sUYZymF90gNxiUS7hMmhnizxEEYdA2gEUqjBbC05wHJCNK7QTac4mxpzRjpEmFjcvtLpBInid9+t
Cyx5X+6XovSHPW7dQu/xOXtj2qFm5oGkzbxM0RRZpLHo7sbSbHxwKWQboBbkoXR85QEQ+1/hYoIf
hMSt51opKHK2UZgQS+OzfCeXC9cqDQZz9CEe813V2WI7u17+5uWi/0AYhLYUl8eT4xmSHpY8O8E6
K8+ttJn7Dkzjn82knOQa5e4v6Sq65DvgKHq2baSDbDr37ZhTBLNQIP2ZTz4JUDRn7hvOR5S0biW9
X4OtWZpqLjjKgJr+cy5m+lMt5IVUDXFSQznuraEA6S3I0971vY3hsKwwI+ZK49Ka2YCI0mnYArCr
8gcsRFZg1BuXW4PoYvDuzDozarZ6Jts2z4ybzlNb/0gq3Ha1V5fP2AfEHflIRHFLvfLux5eIj+Wc
VYPY9x5K5B1xHYZkH854LgpbVL9rRdYNm6HS+7UYD69sYzEQzpfoq9TLfJYBwoCqbbuTPSTl1RKH
Uo+sEfBU3MX59IgNAgU4qXbNfDKjE/xYo8kdjzji2jc98qGnHecY9D2Cozd00+R2cACGF7H0mBDW
Wif21rDAOrg9QsB00aJ8RMYHJAMrSPiTTMOaKKi5ge/urlLlJGtUuj5GrlgdEsBU9IUWcepvBInV
URov6+ydClW0n3W79J+21awv2HYI/ibWIBn4GlGX8u4V1nA7+Wio0lGIxr8IsUyI0+LirUBb2FPM
C3s9DlSc3xRnigc1KlyMboRt3rqKaHL243zFZq9xPphO2aTnBFN+iVCFvfVN9Mz9zVTcJljg92Qi
m90WJsuAJ2tRnwK3+XkqWtrx7K/5VoD2cOA8ku0v7oWxOE0gNh5jzyEnkdNyeCkF5LONS0RbkfaM
XI5r0a8Dlkk5nq147fG22dNzqa1oVzZYUGCSOsWbkXF9rmoH18yQBfmnlh2DhcBiy95tstFi1jBP
ZIucjBe3b2PoNhitVofpmqUjJgOkqc05PAKlNFEkXl1s55L8wi3WppIxRYEqIdWNU/6c/ZoLZjAd
k4gCNSr3f1O4c+oS/iPPmUpYRbBQG37xb1P0ByOlhiNq+aHJa7q0SmaYJ6xKSLGjd+OHyIArakvk
g40VREY+lT1mCZy/jf8SO2pNuZn4x/hOejy8+D74DuEhITHgrz+v/po7BdfZiVs23imO83Oet7hh
E2yh9anMAhsflMDwIhnoZI1h19wwd0B+q9xZlCmjQdndw5fjzXCdakXWX6zh2lxq4I6Ru5HLxNgJ
14O17qOmExY71yZXDyHSJsALySw/Wj/gvZJewo+Y4oz/dqrGbVD7c8+8eG6r3Jj216tfBmfh42cT
HeujLgy3kFXVC7/gPJEVegv4zu2/GhBX3q7JmLD+PcphfsWb5OqKURCml7K+KSqiYLdtH2XdLiGO
ojqyrSceBlFFNT/OWS8/rMDjB5AUw9v3r9mOJ6mXLzijA7WflM1nACaUFxcilGCo2gEc3qkgd8LD
Eqw9I69pSHijDCYeTLvK4+drPicmrxK14b3l2Hz+DNqcBg5/36iPOnL4k1xmBDbZZAjOjxyXeXVQ
BKGIW8sfeCgL2nVx2yyzX7GmJeBJ3DkcPc0N0nXzRuGv9Gsb/k/mzmy5jSTLtv/Sz9fLYh4eus0u
gMBMkAQHSXwJoyQy5tlj/PpeQWXZFZEqsuul7ZpVVWYlUwQQiHA/fs7eaw9+/aBCSSvX+OzgRSlk
lclNC3CxQldS8tuyZuKN1n1hkgnw9lHhEbTWjjagqJZ5Jknvq4YmP8WEKhE9xnsYDg7iNZe+lk7b
jiEl+V29KPN2lvjyEYfU4O1rWtszLSNLaIOzEk1xY2RHjLtyUTMUfowGR+OU6hAnZiIpye0puwfs
11uL/6NoYU67zcAtLn3TXuBs9yc2u7gpr40+V4sdZCjz22+jlZtfM4IP+M2a4hAKA1GEB12zeA5n
EsNvkwO0GpqrREyyQ02vrvNBj/DQZx1+JhepWrTWVUyAn1AytAugBK+lwPOH+61SCGrKJUuPYpr0
Z4qnhWWL8hvdu05Z+twNLzXHu5XWTubeGJuqWjjdbEZM21yI9UirZYFQurpN8X+VS7dTTI9Mz5ZJ
t5Lhzq3MJzzUsl+ZIQBeElqw5ixGqec5BxfpPBiEQd0B4g9hn1QqA2K8eNhHYmTLH1/TC6jE/PFc
R0dphadsJo1fXNNJaKXK9kGiEp1N7u2i3kH/rlaNbg43dW/0V7pNKGNcBNX9x6/89wurwrfREdvQ
5JpHUe+/zYpHrYvykYhUNOxHJUmtHV3j8CU0Sw4QLhOoz4gnl1hKPixFKzHJ5jyQgxIyI1F+u4Hq
PGraLqONVGepf5qMLqftJNz9EE9Y6CvfdY5ZUtnXwuzKfe7U7oL+PZYHBeWPWAuUryppfMgwP7nJ
LlAsvC8HdtXMf2Fa6JA8/v59YVzSiAVEpD4HQN44WTbcxGFNuYihjdrg4+s+f6O/zd/eXgyFHP1N
h+Ebz9P7F3NHQuCKRm0XnUsKEMm8OBOWgGiNT0gslx9K1cimwG0+JxcAeXcYY/5+scduimOeKcJc
lIZuu0KvKEXTEBJjTCuDveHjj3V5I/NyRB1Yms6ElDnAJSQqH9UoZz0isu5t44kGTEJr4Avz8ucn
LPppM85NKDYGOssTNdbq4zeAmPHiyjLrBOUEzB6toWL9+vlvt1eEBBYNr2TaMsmKiOMmnYSHK0ha
TCBFcE3NYXSeaIKSaQGggVlpWAh6PBXK89auFZqDSkDHRDJUPDVBiGLCR7dYelLD5bPQHSz/S1/q
+MmQXSHfSCTrxxK9VsQZg5Sn7aDHGDAKgUKBBnBuk9KjFNi7yqAU4QrGP2v/r7EMUms2WgYJcw1q
wOa81uhNI5+juo0xrA7NExAGIzrkFLLaiUmERb51ipd3W6dSwVrSD3yJbjOoxQNnCzZUJjdMB6t4
YNOVHQHYSBMUrjzKDohNgxLNWy+hquGi6ESReCgjTOzVun0bkFPCKmjaJjKyXrfbhcGKp256xZx3
4jikGtC6jDdf1HLGCki+Sta14DkgGNtfR4g69hm293hlSLs9otRxXxWc8VwuAKXUAD5jhn0rLd//
gvg6pTIJw/BxquV0a4tRsplqBm/BTH2mUhr99/QY1ZDFgbUiATxKRxDVHJrj2L6YKbrjbeGGrbgb
YjR+u7Ho2O6b1nRpThAgD2VrInsa5KnD79EjOkmeRnQeXgmXkgobSEgVlegOF4o+TbQRQ8y19Jnm
TFu/CYTcyWxgg87GOmKe91aPmFXiRvuhMMSwjnRJK7XJh0HZSrVXssNg9xkiyaiifd26Y1l53dtv
aCODF0EX15AB1fQV7pwgitwts723i2DzoW3G4DU3TcGbnajxsTVlGJNvJCH135oplgxvysGn09y7
68h07S+aXnPXxApzjhG35smXMs8Anic+U33hPMMiuWrinNmCRTbHSUX6jluiiUex/1WlDX0MskHG
cD9EhZnDoLP5qhaJdjsGiUqMOYJac+VD0E33HJvyz7a9C+2DpiIR5YBtuyy75t8xUa6VJKWOYx3P
LRRQ4kwd+5bPyDrlEOWrLNUqPMVOy1fw8SJxufiCPTXYZm1eX6OcuKwmcGcoqU/yI+GjLut7QKBz
uCo43X5Cr54X198XeZQFNLRUFdCprSooLt4vvvRVjU7GBb59XdiPoatmL7Gi19U2jF2YS1oOtoBg
cEVxDuCRiq+Sh+L144/6t0tMlIEFQZsRDqJw7W0z/m01xFygiTxDI6X0znBTjJTxtJrsW+TeiCJ0
c/yZBSPX4ONXvawq+MSoYyBkIZiwbGCv7z84MzgyPWmb4jt04gMKTGti1ZrH3Wlef+uCqFM/Wff/
ts/xOdFPQI9HtYM84UJG0/PsDlnCGHgKI/camy4sGbAXL+5Ys5R8/Okubx9oi+wxKlw6A+E8CqL3
ny5HtOLKISaFwuUogmmbPJjbQpZT/v3jF/rTl2dyJUmZQn8Cuu39C4VtkCOAtCfsn0XyHTJdVJHq
nPIPXHR+C7t2hp+/BB0fvy5PPr/59ztXUzQCMGzTMXRqU0O/+ALZ9HKr8VVgVopMrxWlafajodQF
AI00Lz3NIKc5spPh1YwK9acpZJcutdgh0zDUI+kJZ6x+akVcax5aFfOQMEEcVzhX0ls76/SHMrez
o4uyTsXB2cWPLsPo5yzSFIn333HCRUx3j622G2lkRlHZgyPoOkRgzizZidxhb3LzFSutd8dn3eww
IotYVPGR1ZkRU2UV33vpi2ozqdqwQ5uROzeDarNdjVEdRF8L14EuQRZXBf55YQk70zf22/m6pTAQ
y5JBWsZgh0jTnaQn1r64mmQZanxnKvd9MRkQs6y8E1sEN6zaoRFDqahbgUPdeOsTuHXJP8/fmktC
51xxlXHWd26MbuQ3BClG/JMiC/+Mcl9ljDv1Usn2LYwex2scWaIearOMM6/WZPzOPCxIV5QuhCVy
5pGVQKv4xmmVfSNlvnhVdXhu1hHYLABLfSyu5+SZO1Ki5zcX1CReM7PFipfPHbbIVa4bEwtyXyDT
oec8UiS4GJc2ZkLs+VLP0fWoefeapjrkMYvcbjb+0cHK3mAhV46NGdOxNhOD/DzcQ8a2KHPwQ5Yw
/S9RmOc2SI/W3Q5ToH/FR9Y/mg6VBS5Lyyz3otDNQ14HRrAcw9iJPDDezQa9NyuTRI23ZVwNMisq
fLZAfKvSIAu8R3kJEwpxWtmbh197AmQRPp3CiJKs6LemUGxEefOtDPv5q3IdaoIyAMq3/fXvMwly
goMCi8c5RrJGv2nTsvw6mIUO/cMaYBCNk2utkhRwj2A+c28gs6F7ZCj+9IQsJjnkqsCL1pWiomtO
mbsxcYKt+9HtyUV0B58w5alt/as4pwG9rjPZVB4qkCy7ivpm7CDUgKVdmQh8xBLZITfzL/nLVI+8
ZWAbsO6szKFjnY5snbS/yxDQHs9IxgRu/nLjOtIntN514R4K4uo3b0/+vyUhvS8y/nMZ6fYuaPdf
hsXNL/QD010dBTCI/uvtlwQvxRz99+7/QK6ix3vbvtTj+aVpU/lPBeX8b/5Pf/hXmOD9WL7853/8
KNpczr8NCsS7JDfN1H5b/f4WQvh/s5c6Sp6f82YOtXsOyNn9U97u22/5K5jQMv4xSzZ1m4AiQLhv
bqq/ggktst0cYhdgdVFbOOqcNvCXonSWoTLzxIPFMd8kpoNqYe5ahP/5H6o9G604E6IlBSY+K1T/
eT3+ashwKf9l5NX7tZtMGlJpiNaaRatMehzzYu0WHDj7gBtw5SbdmmbnZnT8T3bA97vt319iPoP9
VlWQeQvTHlbRagiNKyq2TVQKD1fT3W/fxF+f7F+3mv75MgS+KVwT2j8Xm7oUXRIwckK1mPbrgq5Y
QUxZYrqPQJA+OSer70uWX69FaiRQaITqzEEvDsrsJtAhkZavnK47hKo8FKBacAqtKn/cVEzAI73j
iQvg8yT7CDcVvtbtGOjb+eq6+F4UYX3y8d+fZP96S7Y1VxoAZ9Eav7/KamwAXyBunAxYcaaZvg37
wEvU9oDte63VzkOQDp/g7D97yfne+u2LhSQx4tqAD5spwZd85GVlhKMbgQiLsaCdZg7uvwV6/vun
nO+1315SOoll1hWfskzjZayE+9BIth/fR+p7tfOv1yB0QOPBIDyZFMH3r0FEYlc4geTL9YsbTFBP
uWNsBa+FPPrKyoyrzmoPjQT4KYsb2nOfvT4rzm/l1K/XJ0WNIG2FmEb98pGE2gYENsGMZKEtM+rr
SWawxdItci5wPtF+DCKG7O65d1PmuM5D2HzGv9fmm+X/VXR/vQXD0mm8qbS47Pkt/naZXX90AjxD
/gra1tqa4m8ULsfSBtymOA95iQkTyRwIRg8+1562dLNwiPRxQsQ0KrriCpsccIeYB49b4ZiimcAW
iKgt2XaQWLGQ/Ftnp3++X74zk/KXx/LiK8MbmVsGvZeVM1pwKeIlFYxn0PTTe/dONM0BwvYVuQif
lNx/WtlgFxPWBPibkxPm2t8vU+bbPHB9zt2Y99/dOrspiw7nUnj++I7U/7RIO7Db9Tl1kW3hYpHW
A0eFsRb7q0S5L3D3c1BCjzTpcAqKtRKbew7l+yoI1giwj/MSAzLMc0fkg6N7ZDR7WxKQNQFmE/hn
Bzu4tZLey6SJiJM2lj6yHo3DxomDtSjSrVtW1yUQDIvSsefeUwZ9T8vD48VHM/xVQ/zL/Ud7O5dc
3muOzbGVAknhKHHx3QG0dRLmfO4qV917xrc32tAdGOhfcaZY0dtZEQXBzFHv1hPQpoGhEMbSZ1jY
jJbiPWIMWAvRtwHpYWr4Xmky8h+uK26/QRjLcuzWBqKsToyQIuLes+tsS/oGYlGdFdLaTlN8HvHa
dxxXpkR41HDLRh03mp1uB2C2gz6tgibY5Jm5MB2Im1xJZW7paays8GHVpv9uN703VOa25ooG/PPQ
7U9mVV372VNlD6dQJ+tjyI4crtftEJ7nkd3CdCe0LBlsKRpeScABx+6wRZhLdOffBsby8wsaWXHD
U44RL4DcapyCAROBlX6rRnkA8fSz18UaBMCmiqy5PN5Pg7YXPriGCUaYrm3zEWajUj/TJ9vT0Lrp
wPgtRVhfI9+/olW46axwY/bZAZ3sxg78u8mtnkWpQzSth5PW89gaziOT1bOdSPTsqbkqp+S+G0sG
T3l6E7vG1iWAmBmA1wbyGlLUjtbjTyfHoFtMm4KA47TsQENrX6KYb9RyHuN5XzDJORhdT9pLq409
gA76VVLjY2XxmBeSwnoNubbzujtfa9BxeAZwHTyhXeGIh0Kk1M2f9L+3eYUIk21va1vlmbnmsfbT
FeziO0zWhxQZT52L4/y7CvIHgqm5Rqe0t0PfayTR5F2wRxULJwxBYCuMe+pUrwvCfVP1s0eXlur0
gE32yjK58cS006PuClLHEhPmsXSHTQ58M86tbSXc23nVERGEDVW/Yry8wW3ogRbcBgkaijY89+B2
FnqJAL4Gojlm6M4ciFQORFuRs2027S5O3TvTJAg0xW0t64EFkxukV7NjXCmbsjUXmc1zqza7pkII
zXwwjcO9kP06T+K9ZQYwZ7qDXnRLlbBB5OG7tJubs9OqwZvo2NYuCtqzb0DhrOprzOUebayVPoKs
rzJOgvyZgJvQ7iV0S/VHk2egn/CkA37bYQvZz191iHIsIlk3ccSj6OSOcZOnVsmW/K9lWgWbphBA
FmdSrO1wrOI+7tqd7IMzxfE+QUvrTv7bPQBDnC5B8DomE5Zp30uJ0YS9e2eFoWegAZs3Vku7d1S4
xmq8NwEABlzWev5q0MKpdfQNVB2PSL/IuE8Apm5N1X/AivvJCvWnRd61NLz+TKCgfF4svlONAMiR
mgvbuL62HbkM8mHTmton2742bxaX6yD9b1o3VLBAFi5Km9g3QG5hF1z1bvIa8hSj+VsEaXGTmuOq
UY19NBILk0OQAoTtVSK/SfLg67ynKpykYVLh+MZSZDnyiz2kRzopS1LjVh9vRRfzuF87LSdqJqzM
iEiyvigzJcoP3LaOuxLqiOhUxQE5utOP3jS2sabvB/4qXHWPE+L7pGtXhjls7BiwAJra5Sdv5U91
kuviuZsLJbpSF0WKhogRtZHlwqsLz5F07o18+g57bCOzbGXZ0tOQ+ud99RwhDEStss0RZX/8Hv54
b/z2Fi6uxtAhUmoAVWNIG06Y8NF/F+Vz3Nj3H7/On24OGy2p7jKsItHzskfapXMem9SBufTpt1Ix
rhhtexzrtnJy356RvPM9G39GyzJU6eHXsb42XLHWWYUwHuExBknouseijvZomnd92H4SWPinsnnm
hYCjhA/C31xcCysYayjIKHgxCGP46DwiFgAJM05L+gUaurVa+14r3AeAaOEiY3v7+Br94Uxmo5Kb
B07G3HO9eE5FbOshE1l3lalPQxN6jq/9iKiDIOZ9cvz7w7nHVlA9wUhBpO1c9jtFadhFklYu45Rd
1uqeFWur2CeRVENXXhqsyE8ffzTALH9fHHhJmvI2536CgC8ubmrVA8GgvCS4DfAL3bo1zSW4tvVc
6NYqCFGk3978w/nUGU1ELoNuX/gweeY7YuRQhmlvP+q9NxrdOpu0rYmzybIYH7nmnlTvXSODr/iR
1mWhbFqYy1XfebGVkYTInjN0ZOUGmzoIrhwrO2aReCwzZmlJ6MVVcw1TACqne4QGAFTU3Mu6W0aB
uUdkvW8y4TGfvM3ifmF35ray4qeRU9U42I8kRxxr3vT85+XQrcc49GSpb+EzYevDyuK0Xm+wxw3h
17kaa3m9fNa8VqFXpnLX5cHVgOgAvMe1MfpeRxU4TsZeVaaNwzF7fkpal583uBtZMaHCbOdiqcfF
0CbB18AQK4HZG7rUHg3Fa+ckW52zstEO54r+aYv2Ax8SloySEjFqdip18FxpwezwZNexu6VbPxRe
qIizkwQbUw027HboS4YfhiYPUzCc5vV7rI29rz1FlX+eSjwdiTg0bsIejXh1LkXAuh31ONilw5UV
5k9qG2x8Ij7QRD8qDSW45RxnOfbYmcu5GvUnCZqNu8CNbrE8ehVVr10EVDXukbSdRVqH+16Xy/ka
drK6VrLgDDkK5Ii7mf9cBCF33lGVAfvPoF8Jl//24q6voteB61fE7SFz7olX46RnLg3iKyRYmogN
XyOtfPKT24SkG9dyzxPB3jiSNm2arnpl3MyFjBG7jw70NyRt+lUjhpUb2A/kdR19V17b+Yj+ujsY
CRt+zHfKvRaAuFGS7Ghaw8nMric7PsconPLmyUL9juHwZu4ZOT5lldlv1FLfM+7cgfHZ6+xCBHsA
LkluJyj0QdEfSHNYFGZym3NgjV2A2KLmsvGHGS5TJJfh3dwLme8RnDaAREgN71meuAfnLTZzm91o
J0ei7jeGknG/AmYz5A66ykr63J+EdGn1tKlDczl/N7VoPeBdSzsUd3bBBRIcO6N0aw7JVq2p5Pp7
HumHj1eEt1Ccd9WChW6BfqJuo7Bicnhx9HRVJW757C6XVtzN5wHNaA+kiK3n2yCPjW2UBHe2PW0i
Y5w5Xrgx3E+OpX9bcHkLNC0Z3Zk6Ii/lov1TKJVSK/oAUzINvC4HsKMZC99Mt+Pnkq63NfXi89JW
B9gLjRRW1eXnVXNXAF4lVs4w471gUrkIR0kGcxOebUQY+kQZ3xjJLfnlXsU6HFfqYxUOT1UVnsux
wiCha3u/FMcu7NccZBZYHr9bBgyNIbBAhHDkZG0AF83Up6NSF5Y4xkm07yb4vxKCLI5hLi6HtLIM
MPSZW3XkUMAIB+H+prfa5dzsmiyqsGEiVBx8Da4Uf1Fkydb32wPurn1h61dFou9Nnf6RHZ05f5wb
Hp2shp1pcUeNPeIeCavPgYiBxfSqSAMYP6G1aDJ7WrZh8CV2pnABxuIEiPvUQzRaqClrlK7JYTHk
rIJTdjRq66qX4ddcj26JQLiRNdFQxFF5tcmhomS9bDObNZZ7NefgqPnnWvXvFHiYOWkUrMNvnx65
wiLN8X6y2SL/Cc+tFiB4U9It8pjvCMhfQNHpM/B0a+XljWO1O3R9J0Ave6Zi5yROrJXo/LvCMpeq
zjcQVAKtVvBF6pwIOTnmZCd7ftV5rAT7IMo2fRTvfSe/kSaHOpPtKuSwpuWcgUlgCTA4k54QnCup
rFmR5/iLQjpHobl3Ca9Jy+xW9eVamdIjyT17dIdXDufpVLje/Fw0uiBGwNgOQEa5zfYjh33d4hHl
nNGa3Zqgmn0Z9+ukDs7zMmuX9oPa5wsb5hN5TYzlSwE1i1/uxttoSOHmtdHSJqYek95WamyKE9aa
hh+0DS4cR95pKEfZguMl7f2ftkXOROuYOzVsxEKGlb4luN1Z5EWyDJxXQg3KRUOyzMLww30qki0Q
nZPujCtT4v9R8uckce6iuj3paXprsbbYs0uBA2vMojxxkCoV+T2sUTSLTNSLREzjvhzTWyntR0w0
Z1S+ZxSnree2GQuWkzEc9B/mIzaeO4wYcM1E3a5VVjQN4oywEAf5gWehescPsmz73nNKztaF8PLS
3iF5Rc7TPlkRx3jq7VTFP0IWBtqByT8UOOhp+e9T27pvGqqTahpOiT2gPbVtpImVns7SqG8uvJO1
HmPlZERymHd6YKSf1M5z3XexcjB8p2ZGXkD1dNmrl7S3srFR7JXjwpAfuZhsvNb8CBr5MaE78fHK
/PeXexuGz7APGp+clN73BEnKCQENELwqUpxi1Cchp2Ynz5/nOx3U5Ccv94eNACzHW5QZqkxOZhft
s5GYMyy5PRmVLPopB2yAE5hrJgUvnlxGavKkjOFd7yTHKMy2qCmXYFRv3z7z/9og8Pc54H9tXorT
c/bSXM4U/z+cFqo2R4N/TZo5vZTP6TvOzPzv/5oLOuAXUe+ilWf4BRZG5ye/xoKO8g8aDWzt2vw/
aCr4yV9TQV35B2m0bIEGQlgDVQlb8l9TQc36xyyjZC9mI2M71v6tqSBv5f19DLTDgObISeripBGL
bAxkH9dbmwyR2yar2usw9LPdLLb3TEeIW0WbjceuRNxH/JkJ4EhDxreJA7s940DA6aUUAHkRw25h
9UYcU7X2FRAsw3JzTL73etttncTGDBuAf39JcWt6isTwSUwsvDAquHWGvnuDgie8g3HenMKiAywX
5hUwL1UvlrMG/srJ/OAOtunkBZOqvCT9rJ03RlZq/ET2Vi+oCF0lo5uITfJ+KuMCslbkO+ckc9Sd
BWaP5omp7eIsTb9P5hB/a5KWBmslKhIbYI7NzW/ngKYxhtyogI/WKuCAOJATQNki3/eANXaGHcGf
gAx19tFGnfSwr75UGnxdtOR46peE5Ob2SpVkngxVVbzQhh1uKy1ED9q2ofhm942LgaT2y1MVjdWV
pXTIzjHP3EhAz06hBAfYeOpJZuawrfx+PHdxmX7NNDPAjVNZJqYvt99WLuazpRHq01NXSLrDuK1R
e6RZ9NW3ESp7MwF0g2BDHltSk54Gs2cOM1rNK0Y0cYqNrP2ZTGQhxI07NPPZjX1kCCl72qRTd2S9
OF8GK1FXdTPp+3FAKrHQqEcoi+wYaFsVGvUX3wicBk+HA+urGrMf4LfzHbLd8mdilhg24Kvoiwmc
COIFZe5pWTrbMjFxddcgIXGyjS7vywCRTVEEBlCd4gtEu601hrkHiw1eOw715VS28TlQ8tvScHeq
eZ8DN1vFZm9749hnrHqIKkXgkoKD1ywI2d9UedJVGBDThD/d1txzEY3qlmkAxrbiFe+Ouomo2Jet
HkCh0Vvq5wmfX7OF1rsRKjmINlz4BVgwNETpomuNc5MbuMiyFO0ndURInxNIznMfx8oydm600TJf
oR6REqQO+rAgg1v52WstYaGO+lqCY3jkREdIAShVfJFBB2cG5++gPgNjj7ZuGn7pQVleN3qdHGqM
vQNseA3lrsG5Wgp3M/sUlyXsX0V7Mgm0ofiZPM6huyiJN7Zw8ycNZufayc6q0ZGrJ5KHBMtkqty3
RBwVWXhVto61SxF/JhFgudyBg0kCAuM9CpA5KVL3oZjKdhMweMQ48oOIPLxSTkb72f+CO3Gnm3jA
wmiyluTSdnOJvKuV6nrmsexDG+xSYX5zouCnrcbXbQ2zaKGZLyAkb0gPo2XblyWB5BLxL6qtBd57
Z2FP9FD6VByEDCim0F81sFmQH98gEPRCbLCGopnwHlLBe4zOU2jfMoKrHyqYDsiB8O4RmbcBseOf
zI6WupqvMquMyTzK4Wm6/SoFzN3rCidGyLLbUuVOxLKSr2SUfVGUbNnoWbUu2s5HEmwau8xI77Qq
pzZ76J0JD4lJFVvrIx4Dnk8tJZ0tkqrhKaos9kPCeVeM+s6dQVmYEZN7u9Ocm35SuEGGF6ZpTEht
/0HINL9ph1n37FCNR7azxu7O0TLbJQymwqzF0djqdzncuqIObh1blusIbN4tnFP7NZcThwR6Hdgi
hhXAA/1kG9Oz7ZcKU6kyc57JKEStiZWojpZxaFpwB43s1qrr9hlbU0gyR15f94YJ1UqW8UnRSkq3
oJzkoSTSedWVqr9PCiUeF2Ka1IeiUyBpsMQe3JDv1+zLH2M/6c8CW++PCZvdi54p+k1QN8Yuqqp+
7bsQf2DXlquiR80lRbMpLN/cmkJ9TAsMz65azthV3O+OCZEAhFm9x+2LrXgcChCViWG9kuN1qIPC
WNZNYABowozWtPIpdbDvj6DKDTENB2zqweydtb10MORSlc0JgXmJGbAz7jGmtreaMRyQmJU30dA9
t2Q73JAHViztTmlomRX+Neij7Idf+PaPNPOzEWxMbgCk4VFNfA2KIyAiJwc7Pg6eI+LidhhzaNdB
DADYb+5F343LIVBvs0D9MRmTXAP0VXEKMLnowAFQLqtYMhVwwCxnyXBMNSc8+OFkf5UDpIpMwZ5S
2NJ/JtYYSj6yxGUX95shiI/McDkOsn2wpAY4IhvigPa9CzYmS6CGD1mPS8LVV2rQGP0qGhrStscQ
6TQuAqv+Xlq5vSVPpD/Izph2JB/0J0LfclzBRGFy8029WsLoJ6LSiFrAQknf6sUKdtBtXV+pkcQC
4Xc7A9rlmvCDAM1fBa6ARmKXGEc9k9aplV/Tss6+F3WpL+PEUD0FaYY3KLnpSSvn+Z6ze2aHPl9F
xmac98tY2OnaiIlLyFECWMlIrJMmrvGuqflCAdqzUO05TlvPn3w1gVKvoNzneNK7X2Dd6M7Cmehv
EVQIycIh6WJZuwRz6HmNv0J29MfL2gvM8CYwA33puMFVbgC7DdJ8w7ELUJ007SXBscTiYcx36q91
Ilf9YLw6ymAvePuqF85zZ2PqHvqCdLp2quyrSOhdBavZctapJeD81/tSh5weUYwdaFeAfSDwamk1
hG3UJhvHNP9WkX3DY+GvC+2nsGXnZYH7PNi8Tys3d4Vh8R22/XfcS0eAeWRv6SJdDWn/QhOzxO8k
yHWF8udpPatfZ8CfmsBlbuG6IqwdoiX9KPgpPUY1Uq5tVawMhoKNpcFD8EugGDoAemEq+yl16Y6l
u7zsHnH0PA1WBbADOS+xnmN8GIGu4ynVX21Nv56CNl3ler/XBZPdJIYBki/k0GSk4A3QUSzlB7E1
0E/GSZIyZiwjk79Re73ybL15HRXrNMCaMJFtZ/rNQIboptBFte8UFYuxuwjtKnshDXBRzZ2cGLQl
JrUnihx5QK/K5yiTCCQDKfWT3l+1HU28oD1gVBTgV4gJjsPyAJbJT3BBWSpnGau6ajDxf426dqsP
Z9yECjyJH2Hla0esojQznJVMJTA0AZSokSeSc9adYi8DBhIN1nAYtJyS8uxRNbPlZCu7UbtxWuOK
oNid0ljKnkYSNGaimc0wfI6UzDkZBuYgmQW4QaZb0wqOY1TAfrZvOklUQpgxjGSN3ppa+mWCabd2
BgljrbkiqUTttpEM7L0B6KNiKrzrMrBiVAB7Ow8fm5Twr3xyXjWM9Wl9FzohXlGZfCV4jhU69H+A
u548JTsmPZb+Ie2+QxC71Xts+jPQARRTv2iN7Mmhk3KsKuKHFVB3kzrdhr55stOEdF9yTnNl+DoC
ILtGjVuv5stkanG6tjITcJQhjFNi3VVQ2Jwh35mC7nIVpWe9HV5JBVWx+RTwqRrG4b1j1D9x+h5w
w+sgtvKHLlLue9tQFkrWHLln6YVM2VfHjWCRlBCxxhTRvVIlayMperY8Ih8tc6J3lJP9VCATBliQ
Q39JICVnKbF1BLYBGQ8wo6xVEw+GymGefJ5c+BszI9GRqJPSIxzk1OfFMSspatshP5OJti3haQ3C
udfnoFhVtcI7Ukm30JkGaox81YDQYI+EPhL9hPN+0+rKpg+sFVZG7ueeZHsYtkcVXDwS7ZWltjdW
kKJiMq9CGvi41gN14RLpuC0T6RSrgPttnIjDCQLCKAKt4suw4M6WZkxzWRge3WB77XY/Yp6qtWmX
02IG/21MumY4hkPONeMLC7/IgsNILbprx3GvBSo11bTNqE0jtpVGIyLXVCFWQo4QSztRrAdBP1Fh
YnRUyuLggipZpPEZFRGqbyPdpm4VLnrnEAvlvqbk0Sr9O+pvTgrSvCbypV+UcCS0Sb2GCk+FGxdH
9qSj4hePmKcqkkudfcAiTko0ITfqNkxT8G6xvFbU68jRdo013uaxQIyUW36zaBG/KBq4NXsqD74t
7gxFul7ThE+iya5wbC66nmAmF5qziFin6xI+QZ9VgG/d/NT1vvUNWNfChKu7qrr+Ozcs+zDWq01E
W02EbbNmA301TRQKbI/HmBg3LnZwEoNhE6n0lWKK1C8Utej+WwofV5kVP/mdPeP8cg3IP7irx84y
uTFRWrEmxdwOU2rM2So70m7XRS6qnVv/rC2/X40qX3UUTnc2e8vS9x+F2u1tckK2WXqv4zNfGCns
N1VhZ7HKZuknsNbBRZC2F5Bzl6Mx/JEn0fAEL/kUCejdcljNI9kp04/EHTULKTuoVJojOPcSUcQo
A4l97PRrW9YbNykexGBte0v7mbTQUnLZIUJJjKWoDEJhggdmYZQhsO/cRkr826iepO5zd9fyLuv1
kEcMCKYZt9o6tqzbPCENUYvkddFEPwiNuYVSvu1sM9tg0qTx7e7VWgs2Vasse8uZU2x67Mxh1C07
GnZR1p00qFl1RZH239SdyZLkSHZlv0gpGBXA1mAGmwcfwqcNxN3DQzHP89fzWFZ1s5IiZAtFesNd
ZlZkVKQbTKHvvnvPNY3yVCbdDyzO+FJ5ZMUso8DWMlw6OK/rgbapAPz/FjPA22BoBZkMvX3UVTzt
iVPzqxHA13Emkzv28yPGgLEpJzXccvg8D27EI6XHmi8bnEJOsjTgoItbWXePMXqt7+UYTKuhOFEN
09C+2jdrUYivvI9+L3X06VhpS8sCji6tZLFkyubNKavmrRida+5O8Zo5gsBP5/GfUaVbqUNJdZBp
pZ10LKYt95FU4HMtMlhQIRTT2naPo1f9NGjzFDA2MBtNJ/dDszVWYcjGTwHqoEYGyVN75JPPN9KG
OmrTb5Ch76/wdbtrrcWQweOZn7sO6SM1RnySCARdhD4gY2Ofsc6g0cJYI2w80U8TjE0FxZtiQz/p
hiNGpx1d3c/0pVTbia7PLURCDVHTeYBUeHcAflPhRMromijXV737rRKOOK9LfooEKKLRWBtyXBEN
NsVu9IwbhS1+P3OlpgYWDFXJb0Ufkyp/kRbSV46rbxXMpDrBi9NEBSMbgU1q1nWWp7D1DSXK1TjD
O+wSjS+q4WwqWE5JU6/mCG9b7NiUkGuNvltoHgAFwdhZZzBBZ+r7hq7ZzAKq3TDE+qkS8g9okiOg
RqK2g7paFGssdFiw+Is3hEMgRNSvDaf0ftTtYR1JCTywCt85ai/wuJ8ygxwPtWprJ+WFYTQjEEaA
c2VovBWEs/t6hCUxju0pCt1DVWlf8ej+AAnJIdPqLEM0kQdczh90iCG+k7hcNmwumbxXAyxO/UNh
1q86QST3DtKRU7etQ1pie7CcOnerrkr9LssDb7Ke864nd2n4BDg6vqTRnqbhm2W0X12e/krA71lJ
eUMtwx+bYuFcivg5Q6NvjPpPGIIFKfuQuuilLDlk0eNpZg/oczjVrKZTh7osZYpHUyQ3rVp40nPd
r4HjwtTkxbPw7kt5eqwImpFYxNcoOGuXOVk4jTMbIWdsv1vAr+vctgIS1dxHbY91CVummZ2ZaoLQ
iv4kUHRHfIyaPg2/VDNsU8FltEJeWfVAu/Di1S9mbHxleNzgnbf8SjoQNgnd6jnelW1VaxpbbOyR
OLhE9CCzhao2j/sDg9NaDcvbHeeLt/gxz+tNl1JTW+fNNYyqgoLwuH4dSGjhqqQzqOzi995dbvNc
tpvGlE+l4oe4GBPcSy4BRmS/VNPE4DE76wzCBWXT9VMS0SsQxm9QIicWa/K50Z0zbb/nJB4YDvJz
Zv+yiLKt07x4jRtjn4r5B7LJqRXNNaInoOclGpiuABTv9oTThPWeF9ZaOEayifl5gNnzKw76Tcaj
6OTVphzKvWGLnZeYlIbUsFFsE+DdvR1hVOFBVjWQKEmDX+doyWtzP1zkfU9qgwWEXjmkUQCmYt8W
y6mVS9C48SNl64U/h9FL2kdBzqo36K30WNfDRe/1YNTrh171Z0ZYEMhqvJYujZzpGFIgqlKKQXJ+
rsWxsQAqeamzrpcx0DLvBnWLgl2bejWDBdFUJdPK1spLL9yrB1CQ+3N6DS0r3iaz2oVFEWQWYi3v
J6oOH6lMfrXILgdy0Ku17VC4AYnvXo8CUawABMmMYCYNNgRac7eV4OgZBqU9TRRcymIXm8F9V+L3
tqLmEu0HNA0El/wbQWzTJhqNcpHu3Eab6siltLe6CreJEboBlc7XgUd9P5hXb0mOwnJPjldeGTwP
OJh/h1VPIYX+DC+03WiZeIlKJKyWtgRAFa/QZXeEdbgDQPmmwWHtlK84QF/gggOza2ZzN05PGmxb
EnGU3obxdon1OUiAekF80j/oyTpC4N+YImwOqKetX9LwNjUgsfibG0xKKmyi+Tkb5+vQdQe+Uidz
gWh8bwscnfGliAH7zKC5qCs/2oV7IWW+lRIuXrhU+gNOPoP5avaJ9h/5Uqxjsls4wF9CZoKVJcQO
0PktGZu3hFYBX3eaHmOpF5F2DKuj0dRHqjtgyVnX2DafNJBC4AOv9b3TwgA8lmQ/To/IhRyJYxKN
LKsZ7Yz7rNx8gEFlhSmRZVlg52qrGZT+zAWnQFscjCRf1rXBCN0YXO2V3UBbz+71YDSISi6fyxhf
HJPZj7z7Km+BGtYUUI4pkDkLPC0wJ3pyvrVIvLAM0/wap/paM72fOOrxDns839rAWTek2fzYt328
EWVXvaItmrRYUk3HJKO4nUcmtZ+z/Q5h5R04Vbym9yc9hRNgN21p1MX1mp2djgdZLwkFxQQlmpJr
1kAjYt6au7J5suzuoMfZH+KL0S+pySawbKfB982HMtBk8lAs7CdhtaN3tnWzkZ0LbxP8+Ar6zxFa
BmS6LD2Zob4rnLeU8QO+eItZPPuOKQtfLMSzPGLrPw1bQfPN0FS/XDt8z+hAX6O/UKf46WXqWRum
E5hNrFePmcHFsbbX2uD+UdzUQZevXMf8gI//XWgV7KuYurh2k9ri1W6cvTTkBt/fzp2GlyWN9kuR
/J75bGeb60oXPQnjQTDnUVd41GT2ALR1WnXSPPWuOoVJtamcdpdoMlp1ukg2gHqwSiTIqbEcZiKO
yjrHMh79JuJT8BCm5pfEqA0fwZpIb+3dyiV5Xprsxn6E6+3dCxEiHTWMd8GQQCKfRvUsG2Ro1+NM
QTHivLPTdW0Z276IPjst5RobBo6XmdCcrF+SHhH2KPotncQ9MVmZ4ypqxyAeM1ot274M8DAtm3o+
G7H7PVWPDX16DqIoBrK5+ObtzUgIFW9g4Bi3RqQuXSdWqe18dqPe+d1oB45GAaeOOOK03Es63xB5
tHWJ6flRqV1anqxWTk8McFebc4L/WcqT7ZZ7CFcbmPxNYJNuOgEIc9bNJD76Jj3Tru1TxfqbK+WL
y0Jqk1Y8M9SmFnsx686qmXAxp4Z2gLSMBkr/FQw2uVYFKqLOgiD2fox7WtmJkt0UxezwqbI2Bt1e
l4L2LtRvZOLmD0lkfiQCJhT51CMdIGhC/ZrSA+OhXOJ4x8RfHb2YKxpCNDdc3pcEILxqMxie3zBq
E1/QAFlFYQl+W+5ANAelJm5Vj4ELQC36KgSKKDRkkNQdgEXjw+z54iymWNO4iLUOZyHgD+B7ese3
LzPu2OBZCu082DbFMFaCnpMs8rmgO6n048WtbpNZ2vsZhecDu+58bsKi/LRbRDQON+Xlq1bX+6CX
IPmhj0Ahb9PJXZllckQiehhn+qjXve3cqVDjJJ+zShu6taBO80zdQsZiEGwquEbdqvecO4gHRk9W
Mf7KZ632Pbu9eX0ZrXUJ9X/OTiU9ksA5coimy1kXhC0gjq5bV1aXBbngC8x5cZsyiq7tLHEflDUg
3PeUNviZW1skdlWWbKsu47NSRvOZaEPBV5w7sOFrTd4GoQ5Nmfqf5ZALJ3EYYCYuIJWst3BMoyuh
C+0J5JC1lfWsBcVSEvtHIPF+V3oiWN0gXBPmcY/0IhGPYPDCck9J/GQk8f2aoW+Wro9P9Ne7FzjL
2ErHvkMItusZIGfV/AB/L/3ZbsCkw4pdARGlqGZaaP+xmSMOY6bSi+PE2iPuOgc8OI1GewrMGP24
2ZNqALxoUFMaYwMeFnzaStYZ7raUodmrFx9Q6Sa0K4Z/MhSrql54bPJ5PPET7QKX97ERiGQpAJLx
2e467jkGaZiGqizk+nwKFkcq5RdZM201O86vszm5p1D85Zyv9ObPpOooZ57jK+ONTvJrGdo89q0e
Jzu3TuG89kk9bqA1l7vGmBmvadgx93ntDce24W4VJKHgTWRHBf15S2vpJ2A63JsGXGdzqLLA6N34
I8Xz8xuPOkILCGAJ61RX+1DPYUTzf1dw0/aAK/LEfqqJTl/Uj+UCxWqh5cEkVoDqZrxP0GserKWC
OnuvDO74iqSrJAxB5cuuOiqEIBD7+btLF+uzTtp7a3pMGbyvANHP9XRxuc/c0DDmfQJDBthZA8Yw
s1AZ7MraS/MeC0HFukb9lG60FAkKIiGWTQL81nhl1mEt53ZFw+UdbvGyx+aqUNT59n81UeJcWgoP
bzY8SdIVDOy+VkhxNtF2MJrEMzYusP/vHcj+sxW52XXUS+uoj17z7uEJn3Hn2lqyK7kV0xKSgjHV
nFi073Qcdv4yTNwqS63K/ygSQdtKiXAKVMEecOcqBdYnrJIBUUTNrB+LIy5rdk7ZIOJ1nnYLo9XY
V2zLjcm+cYBINJq0di+GhJe4y/KuUmunYps9DqU0AgP9YrtYInzUKvEITJePQLgci6Fe5Acqb6aX
hfKqVxctd0MTfe/D+FH7ugJaQy+auTXcj9yt7a1s6QTE8qp7TzTbYV42zGqzEHGsNnYXRw80aMF9
88oOlGPZ5Cl88ozV/RiZt7mDs7fl2x6qkzVABfBHqhfw942jrPDWDd4+o2r5iLteIjP2Ta3TpoYi
E7htdzOoN6QMpo/OLmMkpAEh5s2Q1w7lxomX/eafwWZNNKQ8a4juoOW8oKOKFwPGvYQiLB7+sXtW
MGjw1MWj/dIzXL3W0hkRNxy4yj2m5BMqG6Ch0tZO5PnDDwAUNpII+rlfFsT13EgPzw1OqA0+w/GA
Us0tAiDZZ2716aMnZzreuX27R4UT+q2eFF0lVi5WlNr3D7VTWzvTXWy4gdP00tbRkwu4+iFRgwp0
UBj6ivPTeccwoMZgtKTFRhB8gzXIQruB+QauNDejc3FG593Kau2nRyvGojmy6bMtNihYAZjXGqgs
/ujk3j4lzRfe9KyQz4sZLYR3ZCDb6a65zb/YV3pPgFsB2w8CVbiiBTGbZnqT44lTYSqSe7AJXvQb
gEXrce5K8YrZ1dqMWUm+zu3uKtW9nCg35fzKjzs/jda9ZUuIMD3CJiY+NSPjFLJu7njc6O74DSNG
Lct81yLXe4UXjcxs0U0PrXOjBmozC9Sy197LnQcsGpqz9yJ+pliXB30TT934jMndPgw4XjapLJll
ensBm+1ZybMJkmDl1exsY3iqayfih5okrIdainexHThTv3bqNCdCzugPkMK8UqfcHuc0Cx9aY2yf
50ihhmZdfqa8WmOPZ6TMtFO1lGhHWGMkyVhmqpQVQaIP7qVKIRXx4JZmuiK2qA0+XlYPpi7Py7mx
mq7ZzewY6ZXW8uG2zBD/qUmqrPNMGw633mIeSXY7i47hr2LakKZsGRYm68ScR3VPXTwgbdPAnAEq
wAtokBYzQ5TAdg5Nzj42KA5xra9QcDV0omm4ljP0SRnK6mqXQ+GLwrazNSfz7K5jvXKehzJjS+85
km6UjBfLp4SlW25Mi7sRJTDorUJltF63OsWvILS6wBziOA6MrExfZ+B/ahXhVznTtj58UqxmPECd
ZW+VQkAJwFqNb8lfqzbTJmCp3JSJn9VvfsU7Ldud4UHpN3nEtkuFR8AQXnRxWmGuEYmLwwxy8Y9k
QbWC+bncDBv2tzWZCh5xb21MG/jiPwIt/79ddf+b/HIWhrX/2i93+mnLLir/5pi7/xv/LCz2/s0i
/UjeBk6W7kF4+D+OOYP6NR1QIHknHOn/8NL90zEnDPffbDLssJ4oLgYudY8t/dMyJ7DTwZti6rT5
qv6F3/hP4Iz/DqQBrePvhniX3gjTsC3+kKYpceH9Z49668xuzRo5XHX9MKzrJMU2WzBmgipjV9hr
Fyg/GHKajTUP2SnTKLrpyv6gmfVHTZwhlMOubnF021rUQ9e5YxvoDSgNEqfkiCM/iwlXed4Du/lV
6r2G9WcZVr6aaCdSyWHmaGOef0Vc5bC0ugtF38+zg9ov2pp9ggmwwPnt1ub3kBs4VEbaI/LuBq93
D3fsQ1motngeKGfkRfNSYGFduabdsEhuXsKRzZjTRCsaYmgdHsarWUTHGqwh9UHlqcjirRRQh1Om
Shnpg1/UWA6cOzUQc1hlpRFhZyxYbHB+bDxq8zBtUiDX4IVw44vhD+WXI+Vl0I/V8pWk2VVysaIL
JssOVt3d9aYPmh7YspgUGkXFH7EkpV+W/VtD6r6nzMsHWYmo5n3b8Qlryz6OXiYwdR8JHSq4tLlI
cRRTeAqQ9n7sj5z4jND0Llbi+e7oKOhJnTrCpaPukOSRMVURCXLnQgUHKNk3mXUskidrqznFOjO5
WphTdDRbdjhm316LeHxgjrji0fQXg3COXp5TDydDXhbvS4Pw5rEfwBDo+J1WnO0yxFTSNMz5oqyI
AxlaIMYw2S5O/hAxsmcpjRUubn21PFhhRplEfiGkc2ibqF8hFz7hdHokcUf9DkJ8cOf6j5Zwvpmz
b8KRh8lx2/Vc84vdzGxWZjfXW5FZ+Zp3EySGJW/Fke/KqgcnslpkuWvz7JIlJITMqr8VjfkkKEF4
Su9HahEqjZ2oV2xB576A3Se6Uz7RMouwWddfMfkDwg+m/keEFcTlWY7slDxcZeYcvsSuzlvTjFRA
o4G5N+4XmSRZeJNHoZ8Ta4SsiEs/sbmEp4qZSbY3inj/1Dqsjb56LdKCiieuw6vJTq9xXBsn04oC
Y3BYp87tHIjQ5k5Re+e4mXe0GOQY5mmwyBtcXnN/0e2Wei8twza06NbNc8dPK+4WIiBwk/QS5AFV
Cm8p2D0IPSjwaWxNbBrtU9pjDsm8X5rIzg648CAi7sJX0JguVpHTDch+Y+6T95G18jpsMHdrZoVg
S2c0/s/LWI0OOfEwJ7Ucf5lJf9bLexzJkcjIpoZafM7uV6IwvpcBJihqOU1Bq9zi4okdrjyKpMaQ
xoIVhgz93TFexBW5Xup33ex71FleFDEbrqwTdCOgVBGI/iU9Nay7kQwTLqtmjCK2ipjUKDz99or0
xC6DVtTQ1oIKpBRIj4PDy1EI+kcZab+KwdgamE39umdBnscmF3rX3nnx1KxTTGm4aIh/X2Mju/cx
0UraPRRUS3jeR6KTV6nr5FuNgLJJqZpxc4sskhNZYmButJoCWXrOrVWfOOrJNIZqR+1ZfZJCtj4N
MPmmWcY2MDQVkY/I9k04DB+ZpOhk1kP9jZHlye7n06zmEIxqD9iuUPalQn/18TkW3yVC76ovWPmO
uZnsLZbX/kzqePIIMbq5V6wLp7yay3ROF3WodXfaWW2dHmiUos5EVLfRE0cux8c2834vzvCcJONL
ltt+k0flOp/ED1qZB9NeCzeaCq8KDIG1GPg45mOL0Xgl7RkzikzoV+LiZi6l2LVdSmE3Plsy8WZ+
NmbTd4Tb460FLFCOu1IMt8jtL0mZchZoKtv1I4Q2pcZjb7uHlu3pGlwAiApPO/W5eKtlZ6yMetB+
EvduhHI5vyrDTb7SwsgPWkHltz5Na3dpppOWFQUpTqbF1ilYWra4Qc3aCeaheLKd7D1tHkvUb/I+
ENETJNnMyjbdoMgeocg+hxTnlg3nd68P3cssjfYslHEoxoWyxuIQzQDaV47JCkvY07IabWsM8BVj
WApzxx/1pfqm0wHZKJXpOZXRVVRkSgZqEqDGoKeT3ZwCzVHXMf800kKDcsZG10nnSzZb8nPoq9+x
6gC96ZF59yrscJ/vItACgO+A/pVwy9sRb548jGrBZBtfWLS9LHYsN9GQH1KR7mNKmqggqNaDaPl8
7raAufuZHXda1zg5ZOjSvSGhSU9quZPsKz8dik2h8Y6p+zNx8l8NY97Yh0dgKb81HeOx8vyUoGUT
uvhnlfZDX8cv3QkXMAoNjQUNDxO89zwgAYIzHmcRcn6YBnMXBh6d8Ku2peSjnup+FzHDI0n0uHn7
8dEatPcpXoISE5BPCc9nqonOL3QOgNFMZdAiQJ89jzcQBQPvMVZPcI5Iatu6pVhO61wedBfNcm6Y
3RKkLDKyEkmxEMvbtCyvRLOI24z3qFKV874SxkTi1a52jLeDHxVTcsjKKPmKmfQCa7kz0W0nstfO
dDcWhWnpRzLuv7TIzOlTJlIsIqtn1jLmF+i65fvsFfmDltogZwb0Uvtqq2C2bXbi+FWqQXvCTfZK
32b7zHQ94rJ6vbd278uwtoKowzyscOTwNueQFWgPGzvrslU7hh9eC0TCqSrgshp9b1YNBtrDaqsh
eBX1z4j16xTq7rhehF2vh9n+TBJvOxSOvc91oT3VqnvFi827jBnf6bfdOJivlqLjxm4QSpTxl1UH
V6XeUS5aM5ZVWK6BJFbd3nS1YL7vyVJ6+Up1hYZ4iDxt32NDK9m8lgZ2Dbuodxh3N4Y2rHWaD1MH
FxI554QEKkXtL05cUxFIrs6ggb72CIO1XjCHOj4WjFh+61Y7NmjPuWch1ubjPSelwPFO47UzjW3U
3b+PUq2r3GGBhCJXy02SkNSay5PWi82kIsZXvgxeeHWj/kkZ5sfMMuEe9c2zZj/GWhBbFkCRyYer
2vtLItYeJYIyYQ3vDex0PRaZkX7RQRcWIap8JiggYEVnGT8GUJjSOBUa0xl5yxnx307VzrJvqoi/
WWIcl1auK9nn/oAfEWTQpnTytSPUNg/7XRhXh7I2thmZAK5dyL+SZHznbnWv4SPHkx7Es3LWobU8
poW8wC3B2JiP9VZNy6+Sam7+JKPtm1Hf7+p+fIGZwXp75oXW3fvxaGetbO1LOfKoa7zPWoqHhmE8
x3WJw2pc4HC3O2pb9qyrrzzUXPlixMRFrGRNzWcpN9ndqteGZxo1v5r2UWjjU2WRUsH/WZlPtPLR
+Q3YrNRRg90ACXC/iOyUK7F3au1S28hLImkIXmXGehonb1VpcTC1tYlaPP8pU/fNxhhyPxtSWb+X
TvMDHPJojz2bxvLUxtmWFctWxNY2So2VHVdbymN+D2O+ieV4GKzhfal3nqa2Za24zVOenHsnM714
y/gxzMapVSfNelRyeSgn79hnBLXxybmU8jZRc5Ia1XkhulKkc5CVU8NGmLvNzOYYRs+nvINUMK1j
oHW5M1XFFzsf8ot0L6bnbqlChGB2VB5YbtQDfhvMnX8wM+HfIgF9mqXDjco7k2m5lmbzMAgbpLcC
8cMvSN2bPeWbpXk0SX9jBpwG38iuWUxNhaiNswbGvGOxiEeWlwlxIZ+dHH3w8/s0aEEos9c4zs4W
F1W2RPcd3EtsRXBgyVwsKlabmS1PRn9YFvc3DNbvxFWwHJUmSd2o3829eXXm7wH7k5vcCzOB4eAV
ZkHj7TE6v3SSy0vd9Ye50VDdzWbbm+JhMPVfdfXmTPI0Se+bJwkls0sfDUU/G5wkMNlIEpsxGr+K
aPEIQ6boDpZ1Lmbk0aLKd9CXKL/WqK1dNjnkevaJEhp8j8KSOz8ytuNV088vsfDuEwU+Ol5j6v5Y
Dt77xF2Joi0UXHHKCsdfpl+mI7eVSAGce3HrS2t4LJB7Zq294lL2FVa7lHdgJNikWHALVv1kI/OH
K13K92G4ell1mVVzNoX75N3t7I35ZiHr6Bx7vDOaxu+N6le/fKXyM7HFz2IeCXPdNLmRNe10HHsP
82zv2qU/l3VvPjRl8nsq43Op2S+5zo7IpvEKqCsqKcvfUFxszDqp2x0MeA5zXP3xdNzy8ITK6s1I
nB8oWLs8KY4q1qaL0u0V7vZrVTspDk/zwEubaQ1TJCLtmpZufOgg4vV+r8cs/hb5u6jJyUZtuYcI
izKbOQYOr/acVWILtBUxKtoR0v0AS/Ta0O+ZzskE+go/BwtsnDS8GrJ83GOJudgNV1LUZGhMjOl3
eVInJoHjNCzGjdAa5afjgGkuqv4I/GDQfSlxLbTHVLjuxtE5zQlYdmunG829ziqSvy19M3Ofwyp6
r/KUy9bQYz42LlVdU+yb5f5kFuOhymXoh7P9YuXYxPuU/mXTTL66ynoqhVluWTl8RgZ3SQIKrJJ0
3LTD7KyMsN6TycNcKZq3Iazf8xS6Fhd45bcRYHqMa985Q6vfLJN2CMvSCSg67FexK7/UWD5qbWGv
9d69Ac2t+d3uLZhlezW0/rwoeUktrVjR+kBBLb4+gO+LvQlDU64IgrUYitS7kBwDorXyneNG4zax
SJSU7QQGzZ2zIB4QW8cKD2fkTexbZVJQjEYUhcrf8FXX1XNU3/cpMS5zfrf+mnISA/PlgoxHK+DD
GbC62+wejLCi/BBalgnJIAu5wQvSLxnL22k0HgtoJpH0NmHcwmy2QTKU9Y/p6LesWYIwK3Wf5sUM
BUSlVdDQAHh2YoNhok7uvN5arKdhJp0hS8jDZew8xYMVQaNhwl4mPN85M6TitjKV062je2Kl5BCe
YkRHbC2VMI5WjyGmygmuELcr/Jj9FSiMO8usrrOP0J3yvRRxy4j2rQTfbTw7s8WzkTpvpXBPI04u
rzWAdOV/XN615px/RKHm7mj5Tjmn7xUQAE4+cvjHYcJG2ZKM7sAVFyrOfXroyW5hGR14zKfCOHI1
zWi3mSS1XCz06J2shHWSIAio0iyfe73SvM2csb0wRxHtebWwqmTy0LHN1za1WHPpBk6hx5/QA/TN
lFKQ6TFbb1WHBjNFPTWEQxWF+zjJnHyjLRC7Gxerv8a3j9MjPCYqPM+taWIQIAKmMtFwrzNe+jD6
6slX65N+HBzseTyJbht9Kh41APbPsUuJh063E74EP2toswfuvBrRmO2ICqNwDlFheC0neWmBYEsb
38ZrV1g9aUO1k/p4VE2PIdGb7/XIE6yhmGI3uzhimrkkXNVyozhQCPxjUe8bW8PBi83dkEdHq/7K
ZPhrat3bMA4+0fugd40DhhryfJnf9haphqH9oCfab7P8q0nHS51Fx2x+J9fKdmV+MC0FKz59E0V1
qtJ6Z3Npk0Tjcy8+gKh6oNkU8MeMr4jtfSHGk1UmN5NGzqrtb2p4rSeoJnRvr6i5JklbvaEqWHuH
KzEXxrLlFSssJAJpQvVRHaVyyUxHSMT1NKzpcaZaYsnmc4iOjuHxga8lTsj22VL4/RbxczeRLGb/
OkaE1LK2PMZF/JhOhncZpkS+1H2jbfqSjckCninOzLUpGiw1hG5CvG5GqZ9EojkrStvt1Si9Y9Im
v4YWK+lSj9OBStWHEL70xtZqxcq5vnSDEa/0fiGC63j+2Kc+bo7XrtCvagod3ygNbpeLRd97U7+p
lFqXlaE/UqQLSaHJXgwMYh2+roOTVVzfey9IWcOn0PO4oUR/2rQp96E2eufCq+6Il8TsgyR1d+CZ
b9JAUFy5DLt90Jbui6WWXxQBp/h58plyBGdvquiMMOT52D4kLwaTikOCiHSIalxyKFtL+42t1D5a
IgZEy3mC6faUxNnbQGLU/5+H4/9LBPbfku/X6qd46pqfn+78Wf1viL+b/62cfyx/xp+4+5ucf/83
/iHnWxCu6ZKyabECaeY6oNX+kX+3JMBsU9epVbqzrjQTxf4/8u86/wr0OVODMgYp7/+K+Xedn84b
ujMssvQ4KN3/CRVb/4tj9x/UCGgTEGFtByKpe8dzu95/gtvMqUOQhlq+tT62E2PiUHok3/A1USSp
caggGDaloEY7tAvee1gMeMGJSmO73IeNpjMSgTTxC5XiNWIXGRIxiKPwQLQHbAi0NoZ76U1NuMrj
iK2ojf+R2tIE4yPXc0mdl9EW7d04WU7fDXlD06dkFiRUk/Y67sNumA6lFuGwcQdXf4BiDGIxdik/
WDID/ohnVVyn3J5DboXvkw12VaEsCq1MqeB1hspc6U5d7MEwTgihVaPxhSHKtiugT56aOLewKFp4
q9bWZMW3HH9SsR+NxWEaTtpmWBO4AU7iFmG3QTGKr9rSXZYudS8TbqOz4Slp8x9I0vAhCef4XU0C
ZJYF4mbYCcc08J7y20aTF77Q96IVvr3wl0UXWsBa69yaHxeaZW8zLbHmUyhD1f/2eiKjG4g4Gfou
ypV9cPWSwRI4GmvueRlCrIJEu1epQxKd6ue5qS5KzBgqcFIYhh9pDO2XfogW15cqL/0Bkt0Oc7C+
bHHamtFDEXk984oyu12FTBzeuqYmDz4SdzyYim74XWKW1ZEkf0ETrJpjtFq9M/5QwWyvOAeTW2Ya
aIM0MaZrTHXyKdRJF7RNMkjmj2Xmnw4AOVcVAUd8flP1HeGWYP9uONYbJeDjLkNLlitjri62OX+S
FXTWS86PEQ3fLrl001ndZK843UOAm3a5cG8hm6G0nrq6HivnXVHOKELW9Hijz9O1yzzWtv24UOoe
anWh2ALB0+GCT7XDFl9K8/8CAf6dHHH/6hBvoFWFvzA0zfiLWPIv8GirjDweEWzfQALiQIlYcuyG
KG20QUDrTF05wBAt+Yhq0xr01dRqHkQAlE57NKtjkdA4Uzm8/3GWReew4CY8339yBjWg63/ZL97+
8X3+V2a8xSnzL3CYf/5ZHeIaIJxdDdb132ktVjdjNsnSfq00gutchMm937hjuu6/M3cmy7Ei6bZ+
IsrAAQem0Ueo29JWP8GkLYkeHJzWn/5+VJ1rVln3Vh07szOpSVampAhw/5u1vsU3nRdIMyJJv57N
bBBOSuh35mk2/g8limjvtnqkrypraLaI3ZgV0R3+yF4mP9GM1FBhxIeGWXi/CbEusZRVndNhMMib
qxTy0q5mkSXz8Madgua24UU81GkFWnfSQ7FLRBgRSOPn9wpr9nuFopjyfawXeLex47JeQevxXPmW
9U2McHPfemF5W8mo4Q5vWeKgy+c/QY1Fosdmxl3AOLggfyy1UBD844r7txBnByTJ//MxQkvn8xSo
DNx/zUjKnTkYp1QMO5BZ/gNJcePr0MqnIs0E2HtAfb4Ns7Xu0mXfyi5nzNcHHyUq618BFqOzHLP+
KXZSC3kDE3XsP2ji257RqSXG/+Yr///8qjKEzONzsgNecdcn4p+ezmisUyUtZrOmEwS+8W3sp1wx
fB1scWTc3h7YNQd88QJD5X9+2v6OoPzrpQLhWDqh5MaTHrSef/nZUZeGtHI8bbMvz3XRhRDHOiwk
ZlGPoTU6t24l+gOgQQInjUYU3zCgNVFzqJrV+FlE31BGrGuPhmVvh9Svc0HY6H/+Lf8O3P7rb4kS
3+bDgW1J2KP9L+9ECKGkamQ64OHPuU66Uu8GWFG/1TBwd5gFnqQOZ+YbZoHXQlU97OORnBF6+dcI
GiGgROm9CrRHdHzCuu1iS++dcMS/lIXLaQ5KsBKY8e6dNEbJ/j+vtv5jHfWXiuvf1mX/C2FDK6Hn
32snbpaPuvro/rnYWv+Ff9RakIL+BlBYUmURWOESD/F/i61I/M3htuX/4MEUAiRIRfVfxdZaUXkB
qCEHdQzw+ZUE9F/KiehvhJShtwj99UVCjyP/R8XWX3UTKDDgCDvUbdhUqbbYOP/1tUj9oQ48QqJO
NaJgszPONkPOTVpdMPzj6fi3BxWapLVw+6enm4QT3nlUIkwNfXu9qv76w8AtsQEPawFjwbTjtRZG
mAPHDEAHAG7VXTTAETsMJXuDC8lhfbIv2ZB2SOvMdEVcpO1tIaVjMWs8JR4ALnQvHtcq1rd49P/Y
k9e9zsukyicTEhBO2nu0EMdTKygF3Uh8FjHNVeXuWuWV2c6Mw4LXDnU7UnBHQ95zMtWxuVsEFlW3
UKmzplwnr2nDeQjonO9w484gflafuXOsYBsdlnbxMC/45AFx0BeiPpVJZexNWzcR1kJFBM6moF64
9vhlPioyt1BWdOxlAC4t1je/8cQ2eCrb32VfU9Gr3pOYH1R4XtKyj4/8VOd6LrFRHmKI3R8OOohD
yGqPgMje790j2ANOCxMx5tsQFpqhpChSm6KY2QG2P2/w/qgxjd5a4Q/gVL1JsEi3XSPR7yc+7AeF
U8DA9Q021JlDtw1hLJLbS9giucGWJ7Ze0mE40nnmNOz66/FFZTGqvVqkGLzsFOkVvBGs9FmcdE/a
FvpZUDn+pHOJ/KYzLrnMCLvqBpy5z6+Ueo55SOORSg2DDnVyELBF3qF2nT+tIWDYVrkxu7pGePhx
p4ForSYjpJuSuYMuRNHSgf+rgEBthXQKNoQKaz0CBQvHirKrLwqbmeFPh3huY4davYJOqh/9dZDK
0D1sk61kNH1j5JIldyNDCOhEyJrXkY/tf+FhYea45MHwqcmZefVt1eKCw+K1mWqFEEiXuh1QYc/D
D7Ro3wETPqHeKfWSncvO09MlHGK5KvJda/72ySRmAmdC8TNjyjmX6FzVSQuntLa9D99w101i+TbT
grpgHNrC2/g9Vv9LNXbyKnZH02wVcz1nv8yRAbNeWKgPw3BYXEYmM4M5FWPa2aSZBJ+w9KvNUCOp
kU4MtKKKozQ69Cnh7duG+LZVw6dGEq3SOWQNVBXuXZswptspyx4ecB3nr32Xs9DubCt/kUCnQq6X
DLOoX+kQf6ZKGeqrtMrjbZKRR8pYQeIRWGJK+KNICP77VcixQAI6KTbk0ncGdYOuZm5OfmKPh9pr
KcZZ8PrUopmaHxbdUnSRqFewA5ZVDTQmlLxsURn8CXIK3H0wury4g22Fa/guWmk0gKhz+Co7gE8q
RxPGsN+0LHGgkNV70h5wGfduNX26IxOkdiacdVM5fVpt8UuFvPLCpqycsonxNko3+4u5WnqDaGf+
WMpq9naybDJvgxweiAzqBknj0y34eiKb5TrWStFbt4gnhluZBily7dAe1U7HTYnvDG6as1OOHyH2
NUhYhesyxeoapsllG8Td1sPX1iLbxDTZyKp5j3UznRvt4RJdCDy6IisufCkqlaGLCgiY20yd71wn
luddlOX2j1Hl4Wh2a+IEtzHEpxz7tW89kZ49YcRNcnb9c2uHCbM8M97a4Ywpc+mF/tLEk6rzwvGm
Nklhm9e4QHi/wdWT1Tvmx9ZTW5KufoxSeuJDIhkRbzv8SubAyTn3p44nct7JrBxf+LF8pjgRGjJu
wVYdWWqp5SBpzjGMiEFYuzCcOuwdk7CekFyjfWGPhrxOOSQb7EN2CHfoDHOz7ZrWAIitqpCxZxAP
935dsW31lFkAngJFCndVjPt9M6QD6r6g9jlvF2whaFfkgB7MXhQM+Kjws6ewGZjhFVr1n1Fqk8aH
oH01uUNHCrYemm6Uy9pXN2kaqE/bK3iuSfQgWCQFFbQuibU9bDDECOYIveaaSXLlYM9Icw7pVIz+
uynwnO97d8hvqmDmHQQUnB/zSXn2oc3GqDwLJdF5o3g0f8JRN7/oGdC/WymAGc5k0td3I2caunVX
yQS0VJ7iBeoww22qpEn1uUAnHGwkGnGMYq1gVIAz19znEuD+qRLT/OIZtpob4rGit6B2Bfjz3PX1
tqOJolGNZw5ujZDc23RUHhiJxtXPB8WvqXd8ptUDDHEMABXHrsD5lTcsNBInp+2d/fS9mCP9mlX1
XGOOl8gIGIGMd8mSFzFAk1h8GGJMgNuFfi+PUU92KH1bOv6wQwTqRHIpNFerHxjI+17pXtDbqIhI
5HSIds0M3xR9wZxc942bsykXCe23VBGrxbkrveBAb0s/lxCsuw8Wi+PKeE60TlJChAoefhNxiI1U
JJdYKiaxuXF74h0tg0LNgBL8HRcpnbcUUeRufdX45jKZiN/cDMJ+aGh8eNKahEsOtHhxjQsXu6Ma
ZhQaZIfFkDk49pnk9rW8d5tI1FvtTRUzaK//aOpWjCQaJHo4TapdtUQ4YWrMHug2GDjjt+DlsbN9
2DQ5rJ8YSSTQRDKMnRnP5p0HnXC5NBkzBdaxMQI8N4mtzwRuMKSIKa5oFyetlr0Ep8SANFht+p0I
Pw0HdLFnh57e+VRG9hmLzCrRFlkn94EYJJ+MzuMfFqusByLfTCcP6SDfXzm0v2Vt1nCQSI9i21oR
BY8OM1yZ09QOGG6baUSTYnB77gIzAUEAq4DaLJkXlPMhpdx+bWQBIPRO+DmCwORejsrumENru8S1
F1xKt8iuFo9Qz60Dgq/joTXLt1WL5akhd2pvN+pT9t5VanWEQwl/YZ+7ivlYgnRvdaWsN90DQw/Y
dGS6I1KsmrYKvN25KG1wQll3qDExHbwmyLiACUqKuugEDPdchF5/GWQGZMUeDP+0x6z97UuRbOL1
tE2pRJgQxQlNedHQEe6EmxQ/JNcDcy7bdjf5UwF+BdFFWcc+5nPDpmUzcjXzGlmDvwJoAGqnUEuY
H+a2zS6oN8GWw14+uUtwqoboVzHO1FOxE+wxgjHXbyvkVgGByAk5k4l0f1W2D3LYHiiBVpHcYqg+
EGSqzm23YYp1sgp6GW0ktqNzlc7xpqYDjqkfhXzwjFM8K5RZCFF4FrZoCfyt6tib0TsE0Bwts59z
qAIqrNSWKbzzGYcIn3OlZpc81wiFCzR79k6BfAurmkPd2hN1zEUhFDOhplkOPFxohWTr8PHUHp1v
G7CDCJx21dhipY/ES4Xv+wB5k+VEZuz4dcIst5/hbw6xPc4nAugANBa+7X1HZq5uWw/jt2ONY7AN
ur9/tdy36Pjm+CaYWCrhvIIslHkOflaAjzfm77Gn0azLD8xr0Xu/9Jc2sNxNPnKhdnF2i5ICKxCT
rVvfhGgjqv5YVrjM45zIauYyxXAa4tA6Fnh7dhHDya1aZaaBVvU9NDDrRBbSQWOitSrzDpQD+NuQ
FFfD6MY8/CXIzax9yE2P/GjIi/FNg6BH9xrkh67D7UYeTHtqMWcEiF5M89KgPtxETImblikx6+BK
POvO9IKaaOhvcMBZN3bRFo+uca9bNZDY1gZExg4WvQB4n70ztKi64QyNWXVv6PYiopJkc8ZYYh0R
bO/QfpFt31jdzu2teTv6Et+zue29mgfKUJvMIweva7RiJ8Oi0VQgLwebbe7QY+vSzjsFPGoRhm7L
id5kPGorlgfCJvno66FC1G1Ge0e5PTzNdkVGWdRQ3RUqIroij089Ojbkh6368XtrufEA0+Bjjced
noamPdkVJQTjc07TNuz2YzMSYJ9Uyd616kebI7jYxsjpkMLYKVpLWBN5yFavZv3kJlYA79A92sZH
0d5RjKIfooEjX+zY1hwPeQrzC/3/Lk/NXThkapsWgXdlh5itou7eycNkWyF+32i3dm4lZPjjGDtH
Du4Xl2VgnXRfqHv2ZoL9Vy5QzjPGQUdrzA/eMpCODjEAbsLz3Fn6ygnAWdpy2SNcfYtacW5c84H7
+HNxNEbtFP4GtQYvJfo0moJQkr6r0K+nrf/jTitTaw7nfQV1Di1hHN4sFj859KbpIBibP5TL2nwE
JeJ45SDV7EMDlzFgWTHCz9yWXOn45ayhvqa6E2clIQBgoHI2YsLd7VXPVakmwO5YNsthwchv3GXf
df2Ng2xjUyemwYLusQfOXNTb2SjnrWWZT2+ZXjI37TYcHd0dR9J7iqpWDk5Pcnuaa8TpWY1eJ/bj
5AZt8rwV2h8uzJ3oTVcfwAJNcQuV55E0zd+DCn71mXNf48XeYPEd9X5oq/g2C+SvNiytQy9YGLN4
WVmLrvg2/tKBIGS/dAxgoepKXwU2KYBOwesVZfaLq+E54tdGOzp75ZXlTP07gxBSqiPUQF7dlLTs
9gelwzXvTozANXkDfXwip+JXI8F2Jrq/xpu90b5/sErSAzrh191mKtdmbExeAo/NKNtcBmLIJ1Ub
u6dQQJfPHCv6GNwCWQEICuAPwTiW5xIY0tofCP6GQgb8XXX/Uuno2rZXoYwbHryx+DZcJikxE53e
yYagNeWRTiAwQFfhLwo+ZPYBOETVDNsgwCRVOcGRN1PvOte7kVHRr5uBc6ka6+LbDihWyBQZcvez
X0l7D16n2XdD82rg5wLobQAtbEY/dt5gBgVPrPEu7dScZybp+3LAZrAl7dm7Kpq5P4CXQfLtxiXy
GRQ3yQgKzK9ZqhOZfOw7vnI/So9TKl8R22zgq1zVSl41UQXtax6vUfD96S3r0trTVySD5QpYxB2p
Cuym+ymKrizLuUfklt+0y5hu5TAf6BcOncfwFJLtNhNFcI2ZMrsViXuEV+CioqxWaFEY3lFvo8kI
KG3z3noVNX8U0oluH2YIsAq7fFiCBCuoKLxXl+KMYo88l8V+DIPs3izNpevYClTIGOcNexkPAz1C
T5H/JGa6LhySIARiiIWrTKU7f1pox5P5lC1giMqso9mT3nxy3GrYaY/YhVCo6Xp2Wb7XxnlZ+oF0
kNjGCJ3DF1GbqCrRSPGc+kWDrySKouldBJ7aajnYuzmh30EnPZ5TN9cxoIkEKiDTpJBMtTa6q0q7
vq7SqYIVkiTvSUp4S8UqEMFwPbwOOkDqP2e/wtrFlaSBuiVVdGsyGBwevEVPJ+wSDSOw2yVfXtEC
VMTx9E1+X9C7AMgIW/u+TMcvp/J3VWQDaijcft/FFPlySnetm9y6bv+pcJQfJ8e6UXXf74SVNK8q
9e8HhMzPPMDX+JutR8bsybWSc7BtosK8Zk1pvgUCtCbSQH6ZJtx7qcVOBdIuYl5YelERLukhn104
34P0zlOJaEX0d1jLdzhWp12KkeXNrNzvQAgs33kEjQ2Qj5OZ/jWay5ksoUa2F0AJbwCTj2Ev86u2
Ga/RpK+egN89KPKNIbER2zJYG9kddVJ9xh2kgNGQBDK8eLXT/EJg6b/K2Ut3g129OGX76Nqsf2f0
fDsoID/tJLMbP2VSFrOKGyQsjCobvpH69BeLeYtjYZaXpMI73mth9UfsUWv64cKYpNFoGn2eVt1U
20ULRXAWRJ5pCK2nyKS3VlXJXciICZMIktJ2EnwtYx+yXq4a96F2HVrjGaoZzsXqMrJxwcxDn5EK
TKVpFr9RcwOYQ8jhTjh3oHe/2M4AjLWxQ1DPxU0bLpcuHE7WSr2jU1VbrND8C3l/i4jxvWoRmXjN
uljqLFzRlGt1nIIsqEbEwZJs9swZ688EEMxBDsUN6padRWoLvbNi2mBNdb8nlLx71Diqm10vp3yH
sk9BZwh/oLez56jxoCsrI2k3qMjJDCaIWExnGOE5yKbJJb2mD/3g2kRaoq137jv2xpofzV/jiWvc
IywZSafYIwq96z0El3E9woFIywzwuGKoAzH3to7a5egP5spElUOXjrGGV/4U1U1ziFOxHgddkl5N
ePzg2+u932XowqvHIsjAfU0JzvOrKTfmISndM/imlGUqQUxb352/AwkA2Qr509ix3MZIBHY92UHC
nx8JJ0HDw+AVAZQ/bouqOVWGT824PnPkxdQI130ikVZ8WZa2vyaBLHUzdhFC0qC1TgHqIMjk2Mw5
GFxkhmAwSPuhYVJ9sv76kPDTBvxUguWOJE3/URkOqDntHQKckEGlSpsdSG47WrXSzY2tsuvWH38X
+HzHeT42zrBr8Ep/RzQpW90zvtjkHeM3uA5q01UztDlJ7bHzmS9vZtYKSMdptd3Ep8KamHTtJsbr
jAPrhfEXKToEfbVOXe+7ynBdzTxn+dS1J2tAJByLEdS4YBnW2n7JfLKyL0ifLioJaMtT82PXy9nB
StcM3nGJ+hfNmO4GAbr1ZCZzcqbuGYX0nwYwdBRzkq5tI6fSUjHWE87AKJXvZG90/Nj54QPbjbCA
3NHODPbGBHU+0OlNqob3MVyYqhGTU/KceIzek+gqnKIVoeMx/4hxbW0lPOgjUyPvYFsxvrZ03GVC
fkQgEq6aekLqDWO9CbH2N/NyHiKAoGXZf9cOTMh5Kh6jBjff3LyYKP2EoIdhplenmJbxYxGUU1W+
3ttOcT8EnT5YMCsuJJo8VW1+7nIwDcq4SCzBj4za2U2AMTCotTaz4qx+nHy8jyX1oKc8JvPFK4cD
87rEeeWbXPYicO4qLuAS2wYy1ATwhVpxneHkMQLIj6LXV/MKamjzXIGjdJlPJWVhr+JkIrHa2lxF
IiW5c6goAOruhwQvMnWELV7L5O+HXjJ214gpGYYu2Ttdmr1Hmo6sdlmuq0m/JixSdtG4QunKNLyv
CjXd1Nwq3YTisWUww4obIJSCM2lGFhhikgRel8PvplvwQQXOrcZus8PHPdxBN//tksGwCVsIeRks
Q3DFwAWj5cHmTE1b+Ysx4R2ZUHSJ2VxDEnb85ziwf4Yc5QY+wWWx75aImdti1HPbCHvLASwQ3wwv
riInDlbNSxCOwbkbUclxhNqsKIBCdJotcVS8Lh5nDbT4+2gCljQm/RknGCLLqJme0NQwqmL9hoVK
ohiK9GnhfgCuIuiyofdbjgWDoQUbTiPR7ojRdk5OsugDGpP7dvTCq3CY2juUpZcB7OITnL7mS3cu
lh1Rod2tUxwTUdvQGxY+I1L5wfWMs22NhNrazVIdGhXobavzO2+YeoyNtrvrIVFuEBVAHCsxQUNe
hfJ7Z8UUVAc0DF/QnEa6VOvkEzp8O9mdw9g0ivYV+xM8JCu41zHNMYURu28d9hSxlayEmqa/YCts
jwwnn4O4mvaTaQl3RauOZWD6WnAkXMtZDMgjV0ndXCJhUK2atg52g0OHQ/qIz2I8MiYg92iJL0FQ
fruyfIY6cIqi7hN4D7NkqfVzO9lBsbWIDCn3vhIj9H8dArqtY4B7aQvdAB0W2moeSMyXMPyWF1oI
pN2y4hNrE2pN3yK+d2vhv6ugXq2av6am1+NK/1xsG/1M3iy/5wbk5DS0y2+AO8ZsHd/3rhiwMJpD
TF+/epKeO1Z2+8fIKXnKBXIs6KuNvV9QRu4mWqtNZMx07mh2eYpILY4t26yVfsHaro+n6YH7b8AN
0xXHzKl+N2EdbXMQWUvhLsnODuYeMqoH/3sXsSqC8d1rEpiK+gYufoReRnEzd2lUQtbE8AifwhAL
WNNMaYpN0r3KH2HC1xwx7LaJ8QiawXz1Y8ZrNbsYadCFGdlXj2KkCaxsnZH9FDjkp+j+4qUw3sdg
6b8qk/uk2zHmCwK/f0iQn+xMXU+3M2xoEP1kMqLRLcZNECeHzk/ql5ouRDvZZ5SA5+9sTQiyg+5/
YYU7W/LWzzvn1A48tCPp1GenwjfoYFP090vtIOc2EojdKBskBoX23gh4+E6n7GOpk3vEbuRLZZ3e
1Do5dXaMsYkV6RVea+dqDrIfA9mEGMXpj4ybT1vwvNpJ+Ns1VrNTwVw9IlxIIMmnj6wH8aXlCMpL
hClIF3YlgSd7P2+fWRLyRQK0BpVxN0KG2iZjGypA4uKlqd0XBm96x3zzjzFo1COjITvRNm6yNvxI
82TgMWWEySCRxdncglmaEenMfr4O1vA/OhNbPyc1THFaArPqud27jgD87gzftlL408Gb+ed6cj7C
LC54eVeDGhaZtJ0Uhuia1ilKr5PQLS66yrMX6EEnnecPHVvA3cqlog8XFujCtKX89ewtYHLi8BBm
EIjYS+u2HntsrnZ9tcTeYTW2YW6+6Sv7ABUG93zv/oI+wjAxM8UhmAFKy6EE4z/hyWB+p/mMzhR+
51HLu7bqwJ12FiSvtsnm5wlWFW7BKTrWkd/vK7zPW9JEmNFi5NwWnYI0wJV+8OMOco6UQCLdnzlP
HyxHsAzAAZhnHlVbQjpZSCxfOFKwuVqmh5nn5MpprOMM/qkJhitouU2MCtJTlwgcEuBWNT4OBYwT
u8/OCTYxjDalYWE/e+BZ0qsgNadc5e0pzNZVjXHny4w/eM9eJ9jj1GbOFbPLi5AYPrQz3B7w1NPy
DrlK3aL+4z+LdQdgpXsLGvOzoqRmuzA9F+xTDnaTuV+T77LkgjHX86ap8GIHrXvWUf0r9cezjCzi
6eFKv86lk+/iGghyYYeGIoioDuKdIwYKKC/gJAcyfSO3Ir1hjDg9wPii+4up0RjmCuEfAQV1D/yu
w5dkm3lJuxYzbxrga+lCXX+GfWaRzUJW3MxqYUjqfSKI7N7id4UXYSvKkjaAmC3jpSWpoDTxygS1
u2/bKVb7Ubf28JnFfDItYjbpKqTxrkV35A2dLxg8y1tLsK3mNmYspz3gpQ0kzCCrGSbiT/B+fMXp
xdDhQ9C77UA027fwpCyMi4UVPPatsi0OC8c9FnMS3M84prlHpPY+3S5DBhiA4fkT6WY8sWZjglPx
AtbIhwieCyyS9DAJNrV3rbzZuuqz+k9v4Adpl4jZoZG0HmjpN2FWtb+NyF8iX7CEL4N0LyL/xCKQ
29NNKFjtqvo9VHgTWP/kmxLG+ANOC/WUMNt/s7RVvXbe/GYmzzDLQpS7Em38S10ZirjUmzn7x3xB
QiBzP73pjGowMATIDjYexgg2U6WFd02UQfzWzHp81gsm5BkO4CvMn7HnbSHqBdBg0rLy8LwHq8Hr
tEFQWwW7KB3HlJVOHr4HRVaxyC2Vgd1B58SYlWn6knaUtRA8zbRtwC29tS3kcTqnXNKnpgv2sKb7
g5t/TTmaj1mOxwMTTvhut96+MOwLUfI2ONQSJo8ez8+OXoO4CbCw2Vdqz2T7REaSihCTv6oHQiB9
x9lWrlYXUcTeCzunjBN4eak7TTxrAvqMOWzGiei612OelPbWakK+pbJ38XCV/qtfr4ZgR2s2LrN5
VMmcHtrAbnd9uhogsTCXb0j29X2cD8mvQcIYiWuOko4lsIVIsMhuvMb09l4Uk3+yHYgohUuMZd/W
9VaCTbyp4yhxQFDrGcfuYqdnm0OfSr4xR2Ai8ZW7gCuuJtPtcHA1NzDaDmWHgA2Kvnf2Qp4+WMfM
MpaiuLb6oGUAW8SPyEi8h7RYUnPOZdveOIhTLsBIDp72ohPkaiLnyXg5icLw5CbO8ISBwWH/3mJi
53bbN9L6zAfn1E32DyaZAZ9Fcp/i3mSgN8OqhSyFi8+31Hs3D5Tqi1xnE1VAr1kOye9Q8wZRoayk
XmH/LpyItCQL9tlbYa2pELW+UtkibgVv6LcbyeSVWj8szqWoNZ9AWh1tLaxrXY/jEe4M1ahfZdo+
xnJqniSbCJwpIETxhp+ZUpGHJWCZ4uiEHSkqdvBmSW47g7JIsDDz++rasliLeZzF5D8Opvl2+4Ho
Kaa/J4xPkC1LppNu65Nwqtpx65TwoOqYXbfsMWuLYnkqUJ8Dq5qWjiCictkpA/OlE5ASwyCc/uSC
NZafshnqonht2ON4A3Fu+Gw9qIcmdaeXMJfuj9VqmHOiSV+TsZxfmMrnX4Ow/eE6bwOzqmHnR9Qx
/iUvNDKNgTCG55jzDL1hDqekmcPjwAPyFGaeyclNwlaFfqfgb4+ASPILtLhY4qxAjcC44NdQ1BaT
1YLNdE67yMzBImc+eqdB7haOuMV+mAH2o0vIcMV6fF/gbnBnQ4jbQMxxtu5sM+rO5mI7WG75Uytn
+BiXMj0V1HqbAJbQbT5BH8cRyC6tf7SqPrgJRNHv4eLauyDLqSlC4ypouN6MBUYvmDwz3ed74/hD
tOF/rdsBdcJjhHLnyfIyFq7WMouc4evMXWAcdEsxIKB5mNOKJXMsnkFj50iwhK0JMR5FcWc52cJ7
jwDiiuLG2JR2M+vPDJkzk5umjuk4U2u62N7kv0kTreuqDo6rKNLiMsfAIbOU42Nr6RI915iOEf7q
xbAfXOljV33Vw6rRDS1XOJNxi1A9B61eIl/ZyaA2uz5pPYf9dMZ4VJg6Pfj06VKSGYM2gQQAV7tU
r1J/lgpXfNo489MS80rUfRJdY5vMSV9HN1W4U/jHAUh4FbF+nuE2lKxYp4poG0+8R0owiG6x7QmR
vNjT0oMoZRqRYItEQxENnOEVqLoOkGuBqakmYUHj8U3sWV0XRLrWqxiD1QNE/S0suAb1yDydRZPo
s6j0Ky1bt+lpH+Do4wGMO3lRg8f6kFnkJe8WMGPFQ54V7UUwGUIyJmuGdt4dIqLd0mF5DGNLersC
Lc/Cc4Rp02Z6J2QR08jKGcdVZMLpZLW4BTcScfqG2Z9LCAntFPlQlP71EO19v/d2cIrbrZWW71qh
NIkQN8KrsJJnVhD6GNuEy8C8VEiAGsR5m9Cq7YYnvEg+Ujofhihh6V2DjH3MvR5sQcRGZVvEyBjW
eY8f78uYafcCz331B/pXrFmr08DILEfXEYC2Swf7QO1JDYjMZMNcFw+MT4r5yxzN1FfT7Ba0yyjQ
Hq1YzxcU8UgH+lUp1ObZLxvlEinIQ/XRRk32ImVrvTgoJDycJCZ6Y99LXJkns/qAfFI+C69DDN96
5hf8xMhswzKmE3Z6zwGjEaHrIGkOZFJYOi/pLNIHv8ZUYHn2pLYO88MvRpzdVeIU8q6co6/a1k9Z
hvjBSZ1vCIj9aUIFRw4JdtveBuebO/o5aMzeY1G2JsIodXDYaCH7cIvPiTVmy7KJma/7QD961Q85
iTADa9mmhgMFq4hGVVbk+Yb6K/Gi34qx+dlUEQVYlt5OAaOkIPnq3Hh8Hwb95Tp99CvrFbdbNo7D
zka7x5Ks3o9pvvfinMT1un+lOAsezNha71HqDFx8EJ66+lSFwXJtwfw7hHn8qOqi3XsiTjD3GHoU
V4d7NYw5Bxp4O2zQkbNsCw8rdu5Dk4nt8jKN1hshJT8VF9e5mKBLI65aS77HxY2GO1XgYVCgDsMZ
0VscOOdJVzBPgNkilAUjOPi3cJXbl2DxrywiB7MBu9K4MMRYwApJl0THHNlxvJVGsUvuWEbSBwpF
apPReJ26YmFiwiiZQcCMjdOfHPaeHFsnP2IxESny2XOJZmeuHpY5/Y0lf971TXS0y55kq4TkwAL/
Uja5W8qEmuC7yZA8ONyGdnHHnV5/FdqJ3zhY0M9oG2fmxMj0nCdK3fuKmJSdqBwJ0broQIuFQPCF
4/YMkgo3C36h6MirIzN1cdUVJdcOczVrMhd4kTYtCG8FKFW/fh58NzEb8grTJ6qFEnd296MbPz3I
uLLsjbRLoLwN8b6APwKx3OEk17uG+dUrop36Ts6p44EF7bpwPzD+NBsYOw23oEXTy0tu+zd9G3V7
QaV3O7l18diKTFMeEcDFOrGtkAm3szvvUV32TBSs9ipLNSzpr9ZqXt3Vitr6ak0npDNR9BC5Ub96
Nd3WKRE17bDVakASqNx5uVF29X+oO5MluZEsy/5KS60bIRgVqotatM1u7ubzQHIDcaeTmEdVjF/f
B8zsEkakVGbnrjskFxGSQhrMAKg+fe/ec4NzPALSvyBunupdqxwo3u5UJzQixtTTh1iu+1liRbOh
AZClGGlNEU5HFlXGVzGGpe/EGHLgknXhpR8N/fmF3QMrGre+YO74s7GKtLzCGsRkwx4gVt4HSWig
T2E9JeWxnR4yFs/gm9eU9ZMaMY2YqUk1sRIEmB3K3OU+4JnHpy+doWv3Y11UD3rwe2vnAH2uPpUp
k2JdckV6nQ62n+LhTu2B2Ex0EAfbOEt0VenGtbGXz5wqOIMR8Odn02xulq7GrNRlJEnu54aIxZ1A
21kd8De53iEulKovFTjibgf5SbhXw1QSh4BDr6ou3lTRBCvg0gLkBGokXxGGiU96/RZbfevX3JK2
m5+RDDLSSMwiyq1Kcm1+lOxM7JcWYzfaYXaehIdwIK8p1cKFNDTXrtx16UBCTVCOxIBYgwyHb4tm
+740eVE8GVf2TykuJXB+Hdssew1DfjL//Na5FkUazXvk7a73nHRTMO8QR8iFeVZu1HaOmRidhjhz
1AMtCuhTCCdtsfMSg3RO1jGvBW4i+AIuTrzgULlQjk6pjHP3M/Ws4BUpZsEmWK0ayTxy4Hzg0WdK
tSJHQMpFuIIZ6vmcWryYaE/SZ3r1VSDtSS85mV8Ibjq//PTGpL2EgH1txK7WSpqKSby47hOqwgJQ
l4WqQub3tU1zlNd08cQpH03KI7fM2Aka+kXFWUGHWDsGcCWQdM4BJ96857A5B8jEDjOoifiU2k1s
NgLRn30qky6cD5JmUkeQaG63dxN5K2+BXeEzXqZM6mNdlwgMkLIU1tEvyFrf8hCRJcFKoeWxsA0o
LOo3RKUedFN7V46zC16lSmvkDqovexRJqYhB6IyLSX8iqqJFBKcR2VYJDl88Z3XW0iZ1vPSmaHqY
3SRoloRu1Y0XbJg0LejBvbkCAQ7tur9OFz9vdg0nN3FXMUCwAK7g1jkpt1ia/ci8FOYxGnR5bEc/
D04IXie4S23i6ew0gr+LWBpQENPscxh9ZW2r3ow3hO1tLIWHobyNW3Zm1If+Hj98UlwjHB3bDQcq
QdlNwftlZtZNhy5zQtSBzLVcOgJF7h+9NO3MlcoFoaN+WCGrXYLBcj4VQTsQAryyy/wLttK4e/MW
jtlfDQj4COVRR4JBHk/pFfLGZXqiAKipxrNI9iSmEpZB5QZPn2AZvxTBUaN0mw6wxjoXkjY5wbcC
8h4Pr+UYcTVEULtvaiidH83YO87BIHbyd2PaWc0uJzYkfkPyWsKwqRnxsL0iRNtSnWIBIdqoAyEP
XvxrolAyI4BkKv7CYzY+RFHRQJ9pmnzZugm6XiAw5FDfCA6oI8tpHn+jcVL1m6ZWAIg8U4c/sexO
/pvsurChyGqL+iEh46e6yu3OXnvaSDIJo/G5CwBRA++CZhY1H2PB2HPmTUCbvbgi7731n5AoGusY
6NCbgW5CGtgHtT1XWywiMeNhTD/xnnlemdwVCWsDTeI66N+aovL0jmaLO527QpDB0Xgo+dhhmT5S
HIJJWGjtMIb4Mot5iF4apG/jKZsGDZcHDg9KBMB76aFHhRlwD9C/HqdSuJJ6LFZy68hYf2LkHqad
tlsm5NaYDDn4RKm9q7hrSCylXT0+II6euj1BkGAKYl9PBGjrPkYx7Cq0eRVKqx/DGINDdKxMPyPl
ZnjGb0kBY9nCpkKIIZI+jMMyFcdwCVBbioBSBNRTQmoc7SQCRg041Wg7e3D/d0jwzftEqhBfANKB
OROkMCD5QT8lzx0pfvR3W0OwEEVSfJrgsAka5SE0jUR3ob8fcGwMpwBLJsWcdtikXTT84xYCCcmZ
mi1XkNbVzV8TNK4g4xKo7kgfs8EcESPDKwjqLvHP2dTF/mGIiALea+gnJFDgOaDFwbD4B+dTVFBV
PxmSbFXjlHvwBct3sCVov/JmYgjtk2v5oiwFm8d1kFIWReu0t3MvPfeK5zhPD0bX4t0PSq/YOxkp
ZNR6BemTZGV73/mZJsDyfS4/gACm330MwciFffA/yH583mU+a7kDO6SPoxq9kawjgEx3aaFLDJyT
3/cXRE5kY0zQKMYtaknXe1S4+c3hP1YP27+FQP5vPXp/cvL9U8/f/4NuPifEBfff2/luf3z+6Ir3
6vN3Q9+vP/M3R1/4h+uGGNV4+0MHJ7D9X44+7w9MuACNbWawAI9hG/+Xoy/w/gjW/4c/iBYesAIE
5b87+gL7jzDwFG+VB8fYC5T/7zj6VhTz7yY721a+j9tQSVfY/HU2rsLfTbYMdzSklE5tdNNaz7MO
iAMzxp4xzkStJqeNeGCMYDhcdZgkMIXsrNxbIVVrMLpUDPZEwFo2umcpIvV1gb8NPWUq4NMZSxYH
+gQ5CRZg7559JC5Xit2CGHI27N9+c57lGXbX7/bw9TJ/8wquXyPgx8DhyAZHq/0vxkSbuqL1ZAdr
M6O+ZIlEvG+zTFGumIgmbdk+1miBTlDQc5pviMX/+ed76wf8wwVIG1N14Hquba9mxt/MyrPf4qUe
Z7nRUZHdYDYCzTamAhlPy6QQThO6B43e7tzkEoVInzM0iq2nQtCYqBDyD0tHAIFaTlylvluGvL0j
Q5S3GpncsZG6u/J832E71+RCY1JEaWR71jZdjR1Zz2Hx4nf4MmAr5QtMPROd//ZTl8vwL77qX73R
628NL0C6Xhj4no/s6c9ftYoB4YR5S+cuzZvHXGfqVk8I1w/L0ihxSOpluh0JGBKrgU4OlHIMITm1
Rh6xLSp5U8NYvIddJMhemDyFwJJotAK6adAH1g5bAE/cP787jr1e059vj0Dx4gjcsC7vYcBL+Pvt
GcEXFKAjsfD0bXHrONMPg1hjb/EFiVnKh2s4r9GZ9IonqPnLKSxHG4quCdaczPJu4FRQ0DOH7utM
SXuMOlrJt2muegDLzviyJKQfxfgxzL4mrWqGlFy2L/5SWUwv1HieU5g43pq9AM6JVJTKP3Ib2wOd
RNgCjfaOEy2nj3wy5Hkrr3vLEZv8rD1lPbZOWZzDVPXo1BpAZYw/6Aj5Fk43Gpa4G+kyTzq8k3Ml
93U/kqAaDOqzjpYXBEHLa9231VudVNUrcd5i1ztrbyMuOF/GGkYXM/R7nVTFjKq9rrCBl9OZqbK4
beZGX2qGyXed22Ltwjf+5nVudBM4CzWxyh853OjbyKRjjkqZtBYOLuOTR+bhGuEcXbUTepdVppht
wmEeL2Fo3UgXhVWsySGdMn03FOowdaSvKvrzqre/uk2bkBwtpdllkzXBs7YAr/uFsh/ofY7VGu0h
jtMUYEiaZHaJk7jhaEfvkSB73m3MkvOmxYGxkXnzJmdLMasezH0bajKg7P6Me8E5dFNZ7//F8/XX
5cexeRsEyHDflw6vx1+Wn7UBOtVE/W61HFAriYlY7wAFantEb9r97CfXPs2G5G8rS+e70c67C1jG
N2MhANx1+dDNtNUs4ewcfJc7xFV0suirnTgaq6MblugGVOjc/IurBs/zp5eCqyYJwsdkjqXDt70V
D/LbmlXJwQvDGqUuxhoQng0yBEXtzqI+qxMd45ewTIcfDs3LYwHuaW8jgdkpDqJf//mF/AVDYq/X
QaCXDMgKoKP617Vz8qw6AUmWQOIZ2meVcn+zsE2Ris7Owe1a8Yzu1fyre/aPn8pmEWJXtx3fQWu6
/jq/fXvbEYzi+5HR/+wmuPqGsf3ih138nc4RendRxtV4DMhPeslz2lURfmSIfFPfR18HfNzILZX/
taXbc2MpKei9OPJatBOT4zJZ/sUCJsQ/3CuH3W018DNLUjAf/rKAdSNIm9Sit5nCxUAGFd5x8R8J
REt8ym64GjHlzulaXIYNJo+jGcT1kIDERNAj8SHr1CHFw31vEIbeB2nR3eaMc/YCrN/RCgpmB37U
fVSedUqtOj0PZBMAranevLm1t75Dgg6T+ehJ0Mu4EiRPH8PCf+mIlyEAXkagz+3K2UVxI5+6KMG+
x6xrQ4YpI8DEhGszj//AdCRwZmvLP6q4uJkSF8ioX8LTmyWupXbo37TrDXvSTdV9AGgbh0pkM2SK
hDwsjMxIHyZAtxZSgsPJur1WcXTI47xbtrGkrWGNrXjSc23TgE+iY16uEQ2p6PbKBlig28T/GiRj
kBCvwl++wFL8MtXWgqGvxqnsz/l4UxEjSmC30LDp3O4+CFr9YKxq+KRV6BxYzvJbu3GJd4n8gVgx
8qAWVAJuuItrIHfMdb1LEhAAp4kIb1wPS0eEKjqOgKAzrk3vrcxzzzGzs31G8XdF8GO0n2qsZFNN
KgsC4OSsRbesZ73hWHoqviubQbNm23GD+nWsbdp8YVCfROj5H7oVGExRiMmN1cceGhlvqHHlNOmx
arxx00nP23Jc0CfOiTNa+jyNdlXVNe9OjBvXeAb+4ZJdlXiRbueU7Ah0LdNNZuSVFCndjSj4AhHI
u/ba5FXE6GTcTtFcGtKLnKkU2xIJtz1W+rawgvoG06WBjLuoDyCGxRFEC43LoahNgdy5qXceEAX6
CbW8GNm9LHMRXcgZkXdyWGiuQ8u8hEOFHchp6BCE9j1mn2+JTjF+d7hXOFcyTmqGwUVvU4g989eO
R949ZhitV9UP8DqvfiAESt4Vgg72SC30ErWz80oZjV2HaLdr6DZXnrfANp4xYycyn59B8FtIKZvm
0cxTfj1VCLU5fb3RyMCUThvrvhPNfM+8LD1blfRPjAKi56KWx6jgTNWQGR3uBgnssBl6euvJICue
MKWJNofoHuvJfOMejk9FYL5FTZGelZnc+2FIgxuc8vWZbS780ubo82maEhEhSqJ/Y7zaXk90pDVb
0CN6JPhqosezyarCPWMj0PSeMHeIjFls1yY/at9Ayc7KELJxzqSyGZznCLMFMMmlvfQ21emhc2vr
wfDCPEDSyj+qOr7Q25/2nd/V36nFCB4c1PoESSHPnl+6j4zQ4UXKrn/F0vqEX8E/Y1UAWFx4oLWx
0kT7Ja0zQniaxOzKPphPJPzK2wry+LvDov9moWM71aw9L5LuFj4Pt/5CqZogp87mG42CmcoY9Ul2
JAiYAc5YjNDddZqMh4AwanTtmcOEIVdJ9IVDvjjkWZb+6ELklkgUyuqSagtzGMETV0Xs0k7q5/aD
pITvQNPkmorKyDOc522RKHF08ni+DuPYXKe03O602wXXYTAh0Q2XNy8VP2ve+EMm9JGtUR3odZLy
mmX3bgE7u1ST2kWFI469Cv134Dkn/K1kDdLGOlHN5OFrqBJE8IOqFAUa4/NXPLett5sU2GPaCk6L
fCc3d2Nbx9/nHOuu5zNSaPTIsG2phgVRM8qfLtDRXjUmInxipmtPKXCbJMLmzctH63Zk0vWUZMgD
8EPr9FhQO1Bf22QBL2S7eSIjGtFBfwM9dPqY+1hi1Kmri5UGgBMksKC9QTz3mQoCsfEilm+yopMz
dsL/INa6f0p6i4WfgK5IW/JdDT6hzKLtTrzQzm2uGrUfIaiRSBaElthp2VTiPEzMYmNgfKskiF7Y
hniOLiJEsWBqyv4PfL6F97wjdKQ7O6xj2RY2gsUbsL77TYOm2S3S6WRHdkn/IifEmQZppBiye+5M
ZlflTi8pfJpDY1d4EqegZ2xvMBl/jqgdnLsh06t8cv2kbMzEJfbwuSFf4TWYpYzPZTvbwabvHeZX
bCOj+9ClQtSfvYrAEHDFtwNKzHLLBBy6Rizs5YZCfd71vGt7rQ3B8EuwDhezIT02NH3uR+RectvS
gjlm0+LchrKRUJhs7yoLWHz7kr7tdpyc6Z5JMQm9c9QlBP41dNUwmE6+dxiHtB3R9lCjXNdpX/C8
mpJf187T4wgWlE6dlDfs4+qVDy/aR8YKWfYRMaTw7n3Ruv2WaBKIa2vWM4hfZuV6i8oEqFidlOZz
aFYbVamd2yZLu9OvS81V7F81nUmPszs6z4yLCOatCue27HmMCT50bhlq4/5y2Iw5vHVMvg1bVcQu
c+OUBBZs6vXbp9OI+NjP50fAOWAWpFvXL8CvkNq6MaocbDwDiN6AXwvRjhgeJ6t0bhMCN1b2r+O/
Z4CiYwQFGLs2dLQiB4FhzmMAgSA96mj9i2zCKU/IhtQNgabxDg1T8bWJFNcx5Cn6D7trviq0OS1k
CNk8ug2WNZQtsZFbNWQ8sHXiX/VpzxchtZu7oZssXM1OoRj596aMuJ01TB26vPCJORH1BeTp/ZyM
3anDgH5XUyci2yfTBVJsperrYrJnZxcGlnpVcc1PN61cjKaDmeHXoXqdlzmB/7/AwKeimKBZM055
c9SgscgAQm0ODXCV+4yWyM9FWhnwdAi/gRtD5GkUDyjoPAlUpelWbk6fBOq+Uou1r8Al7cbQH2sC
60xxUKmV7PXAXCaxqwe7W/x3LI3uBUPlFbB2sroXXT0wiUvOsbWMt0mfDM5OM5HaFiRfPXtF3k17
Pwu+1/hOsC1wmjp7RTGfVFfkdyFx1g8QBPwLoSZmx3iOP2e8jtBSoAmY/daTmlY0OKkkDjKMwg9H
t6DzvGasTy2yuGvHzO4ujNLiE3vhju0Dy7WtshuP4BXk4X15wrxe/axQoF/KyNjPTUImHHM44QF6
MB359vTJ+6+YDNZSpWEiN9YOOwjUZ9QWZeswnPCq+Ygq/0RXBTCEGzYaXkO9FCdUTRFDMrTZ1ySx
EKVuaucqK1ZUvUAEwq/t4JXaNLBvTvZUhTDaIfD4MtM7v3CdK0i00xmdivOY+Z0rUE1PyQkzd3zx
sVgIRoTza+T6aMXipzCJH5BhQy9v0Sno2XaORW8efeidzPDnA82f7iOuCYM1IQKNhCf+rpkopOag
tB6scaZKl2l3nBfrIRlx/aiEs6RFVM1eexHZPAMbvcGadBebob+GGVHf6XKZTnQR5DdG9O59aVS9
JXHbu8tiWe3RWzh7h17wFjVXfEEYE92KqddwM9vsZbC8t6a2yZDUsr71qv7dGqL6tQsakpOtpFGb
lMneriBo86Qi/RrXrfjaTxZ2JPhOn0hBAWItUvMcmK5FFT6ic+mkf3St5oBTymfPNOaBwGUbllaN
DD2Bg3gkQt3n7nufaRW8KHe+LGTMIT3p9v8zreN6zCCZkSMgIRaLeF+PBN1Qib5UlJ0pdhA7J/kL
hKuFd6P70MI8yj747ubOWzWwprd284jL/Cm3suckAUtBdIKb2C+/zqr/Vp/7uS7531+xv39qcv/f
tcL/PwoEhMD226F+927e/8ePyqRmvn0vf/znf/yvyrx33036/f33NvivP/R3sN3KivsbNtj6xY37
P7F/wv4joKMIoY6zv0JwzOf8vdVtyeAPmyEoLcYQBhzl579Hr7Nd9edDP4qD8Fd7BvAlVEPsMX9t
1Mx27iLeZRGguVBolJTnHOUm2WflOfa6yHUm9KabZgT9NpifuHRSY9+DunWsB6RuWY43l0Yvrd5t
hIfFd4lvjT1NRA29qIkiU8K+bc/hnC1+dGunk4+NLYgjqmgkCjUItq4YFn960n7gZxaklrafhnNF
c7BMmN7aM0Ey0N9oJHc+Mq8tugOD/MxQRVyQbKMyYT1OnFOWdHP3aWszlPu59NX83fgDo0BK27nc
Z7STmz2pUpyOGEMtJYeMjhx2xlSUdBGCm0ZKWlKBT3DyZvYjlWdbyGFjuzLlkc8Q0VOimeyR6N0U
eCzy24ZIsvQMLGEVnVuQVOrvevJK87bUU/TIzVsP/dCIcIA5I4Qs7DZqfMs1axgjRuDECVa9zRDP
qt0nBHk1D2oImhc+oXpXqm1uJyuRoJozD/SWgIgABCzitK+RCdAJpHOQ0Hc1w2ehvNZcz+DC70mB
DepyM+s6yjh8WinKYyGHL0YV7ZWiqMJVKPz3nOE04RezYM9iisYSV9p0dKbYghmjHOd1GOjA7dPQ
t1FYwpOP5xM/loGTzrazrexixII+4KWNxsHXZwPl5W0scc2aHu34LlrK8Bpt4hRsrSVc9IG5JpiV
vK4OeIUje+/EDA6xtWmD4tnyQt996hKen1dNuZT91L2Mk5XGgPx0A4w6vLOKZIqxW1qUM51H8+pK
wCDIuNMepsdOum3+YYO9PkrjuDsi4EscbEF8Pbh+S8ykUE9Dj2IcPMbMCZz8bXwEIrfu+jFId9rF
WwW1JOR4YCnSIMb8nrCobiQdNym/yXbA0lG7Gat4nNgY7eu4IWI8IOFyotWkYb10y6aILHov4UwP
o+i7N1e3NadeyDPQC1o7ecE6NN4rpvqYThASPyM0HZBCUXhOP7FbNhh6PIBCD9Q1eJ3cetR3NK+4
nXvLndEh7kniiJJ9lej5pOcY8YzxppJKzDPOjdOViKGgLaeXoSyQ4IhMCPsa9dxMOApnQ7JREvIW
YQEkWhVyk1uFNM0ehzdXiQqnfhV1WQ3vJarog53Yyyka5yA591biLNAKxwg2xa9MwGoCr8ets25I
oPX1yUdo5PNMYHYkByLrXsuwFMn9lOTElXWRx5wMhZUuCObZo30cfoxB7b0p5JUnl5nYlwHzS7QF
aAEPD+NtcTFQhZ5UA0QjIniYJprqkwMkR83D2eNv3oX4mO5y7M7c+aTyaaP1EczvuG8IpLYg8GS7
cYQBulf92KNLiWB9EIGWgY6uUu3t+36Rp2Ucmz3hT0ykIqgW8kJLNbYfbJsou40JijD+zmCte0Pn
RulGromcTjFi9pXsG1rwjhIgITso/MtpdAla2k6RxTQA4nhxGaRMH50R22w7xPULZd/4Nuez2uWr
E2fHIhFvmR3kAsh6naA8m2u0UvuqDro9gp3ovAyTf1xEHt+T8e06x7jXIt7CbsHqazXg1PqMZI66
mbLLOn032yFT3UXTqniTY80/mG4NgnmimvNd6JUgbkU2h7chkQucpiMxHaAxhBfNrL/d+aWs6uPg
ei3xTmSRbId+oYqRfSe3VVTENCvzskBnAkDMNDQuvnX+QqZgMLdWs3fwMXNg1VZzNwyL8TlYhAyS
yglRNXMs4B0MdsVOpUMWXjipY2uVLN9oq5aBjtA8u/AnW1dfKotDAbLIaAq+umT23OMBJzc1ygUa
zwD+GWYD4PHRDXHuGBDFrElzjqYnDhn5oaBY9Tg4Bs4jehT/rrJimOwRzn98dkYCBapqTPRzW8ai
Yr2dcZy79Nt2AUp7F9jgHJDcVpfp1K9R2fUSverSQwfhz4js71vBEkPWCXrwwzi6aGfCgOkiQXUj
dKA0hW1Xh0mz5TNGm/ipMlcHgfP1VCUTIP4q5vYB3EFiiniIZIkciTVFpTt0E7LpIEwfhcEihOaq
yr9GrE9nKyo76BGYuAmiA3v0ILAqIa3zfLL07Nl+qEkngHrWB/6DCi1WcomV6SvazfEFZosb4npp
gVNo7QRfYADR/kM7YXObi+Jory9TnK9+Vs3rmUMYShDABIaHZJMZbLhNUDT2PsLudol7n/w0C/Q5
vQc3NM1uDJbKO63iH/uka+KE8DB1CRpco0390Qq9foQp2X3XnBkMJ5ikT3rArLMh6QqwBNyXpXHI
6Q4SuWldJ1vnxIGvC2eTIZkq1TMmUhiSCVqNTYd6BTu7awh3q+Bocvps7C4qj6Nn1wvu22C8kymG
VFpRBJwcJhHAasFlAUG2akwClLBa6e0RmPxk5yTGO3hkqB96wxLhMiSFa+u3JewZRPLOgQHmcJZa
T3TOXEvEV3FvU5UbF9fhB+ct2FS7qmSDRjnDiQrkUO/cT6XNKX7WcTjeUTPNLH8ZGWmL4dciRZWa
hw5I8D5gtJRHgI4zulGnxPHDCC9zTh5ZywifFMYD6MHRKvevJqt4QdOlpn0LXhREEiG76Dk50h8C
btmtNZa/8unmVvClqhIjPpohPKr4Om0OfvwIR7bc8cpqPbAcDpCkPXsSt0kVMVSzyASy3uYu6qBz
i1bBXIHn4gTZBpP/vXKWLj7FMIXQ4mezGR5Jhx2LC7PwnOM3y97GQzI5nSrb4wAHQMB9cBMcoUxi
FCu3U/nZm8t77nBCYqd9QTBpP9vNwqX1ma9eOJ/z9IZFUT0mDIu/jUNhfc28VDUXAlQD4s1ZqraF
b0iYacosk0SuLHm6d113uMcQVbIZ5yMseRkCt3jLOax/lGmEcTMyfQUgL49i/6a33L66lgsiOnAU
XcA+1eIQxbNpeZ/8TVhRgimtHpmVtNNxgo48n1xmml/qsbPtAd6YWfGuNPTxb8NooBNhvPnKWHZQ
AdwD7b9N1khthlBjs2wshaAe2lXjf2v6MHO3nSY84jDaFlrvwSOFlt6TnManBbHa54JkH9lhxQpZ
DaSoHYiVJUMRYx4SxA7lwMNgtSON/8RpsI5kJmr2mlkCj2+zZOoQebEoDmApcJO0eJs2o5WTGMNL
9bBYjfs+iaaJ9il2Y2y1fY2i15d5y/VZOE9B/vwKlut9coxDO2QJJ25xEHuZIHSgzs3C5tyJqaz2
eSlp83R261nt0VuWBZ1Cr8aoPhaNOyKJycT4PPd+TltDM40n6tfaaa2BkxVVgiRX+i4xudlo5NOA
e8Y5V5Ofp8wFCX49DFVG09VxwVzczktEaVLotWWstOwudQGyhFoXLNPFOH793qN/JpeYr59sZ8eN
P4a8i819UCUElJigsY8z3OfHjqcnONYB8ND31mAOZkDe0wWwoMe3j5OghfmA6WflHi5TbhF54spW
iU2Ue8EL4lSNhSXokmsdxKHcDqgMy6OnJtriUVemBIZh//qIKgtLK10LrwKTxWBh09eDemEMqqzD
4FTuTUDJBVMhiyt6LDi4sr0zDsjYCUgW7RYFZixxHLVlfohjwKxAiu30RMC6ms7kA47HyAsaLEdA
CsjZbaH5PJpJ4wAlHVVetZVjTxuK+oKCUtgpCFWfFZ/bMQQ3aG6cgMfCBYXW4qL/SQPZCrEciuC5
XndUEE1NfJv1tIO+Cmuh3+X6NJT3MmgS9x4pSOivqvg2OYcVGM3SFDV5s0EE7aAoMx9VgWliBJsT
gYQ+GNZvHjZ765ptF0l8Hnehvpep7f3oOCJC7nCz/gLAJOmugIFjiMbwGL9PdZNcL0MnHsrMsmhu
1X5CKIwc0wvHThLM+dthntSAzlE71xwEyK5OlX/jjrJyruesbLxdr2vsMG7Se5CjYzv/8MnmGj6J
OkZhmzWdR9I0BGwqzlGUH3M2zsekHYrrofPSsyiShEItjj/CPCD/xugyeIPMZPx9ZlsJEpEFQGjW
1OUDsorwle+McpNwZ+QIaQOMh7UJUcPGL3PQL21Um5fBNm50YbKlMGrHSdpvY6srPWQsVjAfgKUV
7evoCZ0+5703JDuEp07+SA+17M4o1FPM/+tcjnTURebF1RSPtn0ZJ56HPboWHPsl81OsVGxmXzyy
t1AlC39+9nHM2HuCxUZk4J3MhlsXDva3HpcDZS4Nc0RXZY9FEq89fbOdBZ9x+jHapgleAFW7+kj7
zNlltKeP6dzGj/0S2q8OQQ0v2KH6q9JOl+YVcvGy64RrvnrsT/Ih66qFFDIZjDzTQto7AJDISyNH
tiDDDAlnx3p0YnkVh15rbUjC87fK9cs7oK75KewqeUwD69eAG+KbySNMq1G6taPcebVwPfNU6igg
MrhqNYtOj68wGyjhdlCWsL4Jjm/3YhGkF3fp4kFXQaC1HNsULyRNYZJPNm2u7RijXagu1Lo9xt0h
iXE6FfXJbgG9GEMVRIRLGaiYvcsND1TPSANa2WEqjnpD75pNkDcaSEBdvCU8C9gTAocjxaQ58p5U
uVBcSBFkz2VEeOahaDBZmX4UwxaJWnYkzHW6KoGAfK+p+XfkmZRPk43f5jabSP9ByyTuptFpLz6C
LA4QE+J7YhPxv4rQLqN36UDpo1yO9V0tSHxMeqAA56D2UZU59dR/rb05PgeZxKNXzGFyLaUeyFTV
y+fiFWG4N7NT3haxP8AjiJuMZHNGQ1tZ0ffZLYyEHysXnxDx7GTlYlebzFM+0Y7fuBAIsI5XC3RL
kyT6E+hk9xLRxBVn3TFJ2Da4C4Dlwx58EZEbP5FEVG492pJ0ZRbmb6ApyLw7giWc3wPMNE/W6Duv
6UwCZNwt8FcJbzbHWroDfigSaChtW5eizM0WJHQVd3SRZsb3DHCF6lL41GsQnLgjAie2SyzdcATt
O97NSEOPCjuawn5qsFWsk6grkwByVQu9g5senku0TTsfNbsMsIBuOUSg4QAezUzHAbxtN5pkcE0e
aP4FAAY3zpbrrCdPqf0fnJYq9p5DtYx+VNjGv8RjwJlz4ik9E+lVP2Yu3XOO5G1TwTSJTXVXQ8hB
8I/o2d27xrbPuNLs7kgt0HwHqumHX4w1CEidDJf9G4uB+3pUdS+AFPrpkR0t+NZ6mX0l58FLN75J
yy/MW1bSmdOlWzcN1AP6MUxefd7lTxKeotjnM7KrU6ytEQNHOvbXwUxQyZY0TdBzUEWBJPph0DKe
SaP7eGGIjnebQVKl2EiokNnxT4sa5AuO137c69Gfi2ucO2a4QqRqhbvMtYb3gIigiycsyFJ16wGc
GIfvi4+T+FjTU9oDcouPYQpLMm4YXsIhGmeXFOd4uokHJziZrib8qcAZ/FSiKdmlYTzBDOzTRt9S
EocH9nvlHGuBA42FNS4PZLOved4BE9QH2F9ju1t68IZPRVbx5DjGgkbM2Q70Coe0/83RmS3HjWNB
9IsYQYL7a+1VKu2SLfmFIatlgvsCgCT49XNqXiaip91hLUXwIm/mySg0Z6la/SgNaoKJKl++Fl5K
cpKPmP+VSz2SoCoSkPclPWoXr7VgV1xmH54WuFIhjoggj7Pn0EmSJ1xi+bxbOlYcJ8elG0vj2rqk
IfwFhAPRHRZqMN8d4uunpjE91TI5l96DmWOy0mEUD3+ajBjnLx3Fs7jrFTIwh0XQ0dPpz5pdHAGY
bVHf5AhMFmnCX0Wa/Mi7MmWlvVLj7ZZ1B++fWPBzBtLuD+2AnLc3uYEocM3lnwruWsMNT0v+cOTQ
UlbVLKOHOXE+GalaDEpR2v7X8zID1mx69tRi5LbuODditFjg8pGLRSgp0y4DleXGYouc6N3LWzHI
fgi7ns7OwKvb8T1m90QT6koa7l/XzctTwlvJPpQrGAMwzMhzc+O3D2vmyOk3lcJEL3s5Bzsbu86w
H8O6qAjcNuy89/CEavUQlz5uGOrg6/te45B89yX5LnKWi2mLDYdUROSceogEKjGJi/teRONPT5jr
j0zHRB76kY7mgwwobpioP6/ol1zJR8Ktz9Igfur6AJhjYzN9yCsuuXDQZfjLFlH84AvsGFgLJiKi
UeHgzEqsaq/w3fGHQb65cUIz+1+JylLtEha284HFOv0RXZmmkImD/gQuu7WHApX6kUfZvjfku190
lqMEjMUsA+7kMcA1V1I367HmPGJKlQFSHKgMzsYp35etH3wssHauRDxvp2CkzLL1LB8Qlkl0+556
Ej+EjNGhlrMoeNSIKs/1x5CLhtpIJ9FP2AH0u6xZkm8JWwfVOfEtfsshyIo3yI4QiBZrpnQ3rrSq
7caxiaZrIVsKgifX/VMrSKp73bYl/dPKTvO79RLgclCxP3Al6G1DyurWCU/qPBp9e3HcBY8qtEDz
LqnM4ELnDq7d+0OSnKhPqmgjyVRqjxynbfecVRRnbth/x9VzgAfI3zt5yuG9pCCISoncsulyXeSc
AnX/KICsHZuob/+s9L1dnVvquJSO2ae696m4wGK4VVM0+xs0kPBUSI/CBosWTotMH1f/GQxYB8Q0
eazLwTkmAKCvrdHLaWpNeI5GL3ycutT9U43zdOX76h+lL5wTIczwruyosju20nPMMbJO+NOS9oQ9
Nml7Mjbqj9bP8p9CJcF7NeDjv28X6P4bNdvsN/j89pli+PKUad1yuU5HdfHYVVbbXDgzXQrpGpD4
VsRQGd8LBAUfkgDLwEUm3369Bn+HylFnH3n2PEQxw3ZhIUL5tEH/KsiJg9BL50mXBy9auz8CMZ7H
KO68ZzCmsrggaXbBpcBSCkuc0OKyT9vCo/xBl+qkkwkgeUrvjUvMKyUPoIkr18c6mDoi/1ooWhmx
J/Hyh2nObO8FMr3LrI/lK8qcYIsDfEb6E6VzNaU/xD8IjQ2U0iVJWfHih5tIsBqkZypOIZh2IJXm
hZnXd8AR5UONkQs5Np8Pg400eoID5IqIM+bQDaQTHjmois9TaTT0+aid5j3GeRLSVa4Fcnsi6ieq
J81HZkX+BrE+Kji2JIsIYlhJtAs9nHdPgTSQKyeGvmW79kGDulbLoniavDl+DiXvi4egb5pb24mV
7j/OvexjDU3UXcg4JfdTOYgnFHZ+BX7jnEbAkfRYen4k6awLxCUs+rL/hK+RfAETqu9JTcX7sKqG
D2pBKrVd04QJlW7u5ESQEFQCRnS3OUy4XcKNq+a5PXHQOFcLP7kFPZJp2na1rB4xkdTP9SJte3GG
W2C2iPrky+fx9sgu+WB04LaBJ2DJfwgDVH8WTSsvcEyjMVkxKGQ0LgwR0IqqSni3tEGXbDvi8bST
88eXVx3nFUyUJLzYoVZf63qD6AcVjt5cRA4EXun4p5BE1rRLIqfAz5Fh62eHof5IPD7dMO8xVeSH
CW+Yt6sCXZ4TWCvE1eaRKuPEd37MbYdNwR8H6VqMiDJcsw2B+UaDtmbet38ThpxrgX0RrZeQ46M3
1cF3Lgxgn8GhO2f0Fwy3dZMdMkBr11A4JSUWLG/kUZUDwDK8YG15M0mU4IpsX76sc1vG+8mflTgM
o4tMsAJHwjbg1u+4ZNWuUX76zy21+5ITHf1d5ysY3nJK+9+F9iY0q8Zpqr27NOGzShz41YiU7r8x
iOw90rnfXfxJMHdHrdULp2Ed4OIAid1A0UC83KZEcYdnpBEoBxQu5E9xT+r5rrapWu6kmqQ8M8vA
+U0dkby1wvcHLLxY2Hjvp070FCQJHuo68ZOjLeKBq30XzneQXyFQ5kkW58ckx9hcBpicMVmHRJVH
1i6Ga9VII6JOeFg4hDPWXVEFytudiNAR8VyGeF8LSHNE4gXFOp3n+PRRw/Hydiie2vjEjYrobizc
BpdwnFKaCt+S3ALunD4M7mdm5O9sTYbioR4nwNlBH/u44V0HNijlGX3GkVeRWgkGxQLGmcyr32ML
2bQ13jculNy6iuBG/OFlAv5iqspXWUl80YNTecy8JRShyB+nPXdCDUk1RJOD7tp0IZo0xIUbAMrU
EBB2S2TLlOgweflpa2vU3W0kh/k48/S/rm7i0iXG3w8ZbGpH6im1k/NJrsTflNgy/Hw5xB/8twYq
kt+flwTtld2S+VqFFr/dVNm3pLytqYJswHldEY2iy6z3b3ikaVlawoTDWv+ioGomqgGSf3gOsXvg
+cVAFbGoi7o3p+qj52jspvZSlQEYonVV8dVOA5gDZsiuf27TxIlPfSaUc8zwLoNkL/rYfGYKJNCf
gPRH80PmbLUcRDHX/8ArSigh9HLVz346k8FeZeoVvPUrPf83UipNr2JmgoRctCHgtLDBY5sZsurA
UJdm3+hUyGUMLPNXr/00PnX8OGm8ied7ijq0fLBz5GxnXjWoUnTL8Ib3Ff6oxLNh/QlWIvoS2nI5
g3tSYVTFBg+hUyeboLyhlaHFVDikR2Ty/Mw93L+YUlAMHEaCJQfwtXK30JF5X4MLJElhDe06QzJ1
j+wb8AH5pIrlGy+aeETlieJ6yxcJeWZB1TDvOA+y9eJOXXMM7bRED7nuU9aUpQg9rFSr7qd7IYoo
PcPnUuqQVJiJEWg8570ADbQr6Wsx/5ZerOKiJtxudN9Cg2LZ4E2Ys0cHnDmttQGpjbDx3pZo6pbL
3A3D7a1su8+MzTw66f8F99tXumICEEYflnk28yt5J7HHs2E/+qbiYkSMSclLzWkxnZehoA6UpIIk
DuBYsrQJOoWfNHP1F3Hd2RtQPssu7XoRHCPTVfdr6BNGNoLi48ro+PZb4C4/ItreOXXqvdgIG3ZS
SZ7qhAzTSdQQ0YzrLueCqZN+o4UrQtYPsXojpW0BbdQkIu5Hx6Mcw4tovgiXydvjT3Pv2Mj2UNur
mKd3mWxqdx7Rn3tQxN5LFUQeTV1cH5iDraU7wpGL2rljAHgXJ1j9rkkTAyhmQxtS36zKipdNmBMV
qIY7RnEWZ0swlrZm3I3qd5HY9cs1En5QhGPhF++9DCQdG4qmuC5d4AKPZbhxZzAiAVo0oN1GFoem
9gcAutyuuNlDEoev0I2meOWmGgss/ox+pyxH0wHCAkhl/aPU6oN9YF0EDTo3S2P2zBFlejPCS25x
18YIcNb7YOwnhzCe147RrTY4SrPPmNLXFuoZnIrg7wLr2t8wsKDBwCZLpmdX8p5Yd7lRTX5eqq6Q
MWqlhm5MqDBQnP55ADdMgmCne6DDvCnas+TJnD+qsMjFE+WncfERgagAU7AqrqDNlicD52S3Al99
EIKb9U5FA+lqWp5zyOhFWbnH1XMHBG/2NOmnUCbt9BajA1ferRVuP+8dkyocLIWKU9a4CNOHOTDA
ezti2ep1YAED3JRHU5ZvBNtygGRNpdDsL53sHdgNuLkDbXcTnsQcgvBaY5rciZF5bzimiNLQ8rvQ
m0+hdZjwHtrSj7u/LZ8apny7rN2+YEQAJMdWGi2Jj0sQztcaOJphwcSyjCsCGvbw1NCGtTxBGC8b
QARDneU7CpyagNw1uf4JboKqcyImS4/MdnK4u3YbwGQ1ZMu8qOkq3CyI8x6oKaoGThLJetkamiSK
u0p0g3zk5NDM06x2WQc2uio9CvCIDtDww49RhXDYPCDJGzHPteoPaavnrqJ/eukxtxaFnmLiAfEY
v3sJ7R9XLrJDs5/biNLwqiQjRUaABsS7ITP1DdKZ0abJ84e+/KtzykbvYQGQf2fZz+FG7Uocn3uq
AKsHhDTqljABzvN5lcmtgrLO0vRnxLRDaA0HU9h1QIIj2o4CG9o03MolvNmBulxyrd+zvJrjS7RU
TejhrnHQBFkT5ymDhFwSbuoL3VIlRPS4kOoOA5kmChBxKWZ0xj9S/DeW7MZuw3qrwOMRRWrAcOLR
leH8oiq6ytbX1B398IiVhl08k5IO3KNEjfGZxrGYjPCfBxoyNvGK22XbxW05bXUSaHO3kCIq9zLD
vhWf2V7o7hSntF0dddS5/h6gEKCEYcwr5CgyLjY5uljKMb1zNswAkEaXh4jGsYF1cF1ZZ/5hBVOP
OWBX4+QHvr9wPMsVLwmhFYqr/5XQxdC2eSr6v0PusFj5FxaDZgMctC39lmSZetzyuS+IXDSbuHdz
3kRuyBvU2S7oG87PuAwKGNKNMXSErNyNB0dad0YSRgpmKYeut+lzW5sHv4akAC56lMsFtDrw2VIR
SdjiZK/SJxLtLa9RCRc0pNain8vulTRGl/5zVFRYiq56t7sCAWJCDTNNalCLQoovgAiY13cRapZ3
l+OpFaxSwzH+p5qYUDnnII1+AnFZVbtqFYIMUb1U5n7qAtqAgG6CN+y8tP5bLq7u6LWwSViB7F0R
T0B6YrPJve68LjgR3oyv8Q3vK+mE5UOFWC8OE4wUuTcEF92j02Go3uMNM/kHfDOhz3RVLM6f244g
Oite2PEnxyNI9WSu++pXRkxkfFBDHzvNBs88VWhJ3edw1ZtFkT4Vrej6gyk463hbGBAbt8tEIg7J
SnFdt88EzbOHVOVusKP53Tq8Kle5fCURtWifJBXG8IoQxfBMNySvgNc6iBxSUlwenOXogaCHlhqt
qlxvkJKYRTJbwZSkHA9k0Nag84zb08RKqqCGUd66iW4P8eqR5t0bxt70gpbT6fPKfLx+9FCDgsvg
ZMZx8VIRJN31gK6XMz4dMdxPJgiTf/wvbZwHF1e5fkhitlDNGWmEy9nSeeW8b4TlE8nVJ0vK81w2
rXMo0MKyA+bEqn5xO6BzjWm5JXAmOpQgcaVaJm4Vfo0lmEZLfjQPLeur9HfUdoNNtyaarLrMcU4l
nMK6QOclgQznaYn4h1Psun5QbqA421JtyNQnzFhUTHbmSQ+8MLdrAHkGUQfmWHaO5rxrDvXs1c1r
3/at/8L5gamCbCKWx5eSMB0IKRrLOc5BADSWYsyEJqukoUrLbr2GupVfQa2d7mdqpJv/RD3s6xdO
5I5NVB+obDdy1ojrCEQ5OCBUVvoXV7AkP605CtMtxM6ocqgE2tQjH/J5eF+J/taH3NLVu7wYKXVw
rb1Z6z0jJvszG60FvLPIi23zYYuOLartSpuvl9WQ2zyQ4aq8f0G89HTquDp5JgnEeceO5THOJ6Gw
mJQhX+RjaZsMtC8z67C05yaeKNuJtHZHMCVeNkxfE5FZLGbMMCbj82S8vmJxaq0s75BB5DTg4IrC
9NGuCb8nEDIJz+93Rd3OND1Oplvqb5HFXAqRoYpO3wzvzP3+FYQp5J6mRrXaFsNAbYmo3BLkrYnp
i6um3LCLEl7lOfu6pH2UBBmxL3Gcb+v5VwG9pz9Jw5sUL85S10Ju2nRsy89ogmrZE1GccWsSaZWQ
Yg6Vy56HxqmGRf59Tj9s8MAtqqkHvDIYN546fH0etg+sW9UJ+wlwz4Z3eP6RCUGPwr7XjYWyXE0q
YlidpjhZDiow/KUphrrncgJNtYkL4bJjiXDWLcPQvIeBR/PhuCr/PznL8ZOS9+C5cSAobXzp6KsZ
ehCQIdjjdtuOLvgDx5dkp8cm4GDHFaHX5pglYbLux6TxuWo3KIB6DwXHhUppqkm+ZMIfvQN1GFXz
oydkv0e8XGL+FGYWlMHqIQ9IxaiYex5EySxqjlgmDR/atfK8giutC7fIW8bggTR7cSArYmc2Rg6m
zqLCMOeS2uZe6VAZunG8YHwivJuesmRgh05cRp7Wlv6gBV8Y/BpP6y3yIU0vcwWzqS7n9SUo8+BR
KtZWrGKG8nOsABgXkx9dQj8q6JRLR/8M19T5jKKA/zxzUHiiNYNfSThuV0TS/WLcBHRQhd4dzXLz
rQoxtNuFN9HBdCz9ItpZLyOVIjtnJWa9xV/sP9ECMz1K6ThiU6/GTTdOlUUsFm34kC9juxP+6t+n
NndZHKNBn7tkal7dZREUarbxixAS2PKaUguGVCsGLt0Wgx8nxK+Wm/E+LlfzEWMj3nZF0R7hFoC+
HhJiEtmsLk7qhRo729i/cmlqEc8cD3qnSNvs2ngD+Yde0CeK4Fh/lGXLWjlul39unEf2kdUO6OqV
ZtITcG75n1Jzrbchn/HbaSnFdx2so4VQ6OXHIbJ6PPDnMXfmMuapCIuHhDK9P01ucLZ4owrfMczi
ywhsxHQwGf88RsQZG7pAr6T6kRidHGOKmIvm1lkbeKReBtBlfmew0GQ6JzuEfW8ne3gtsAHFqfy/
NxdZPUX4X+Bt8FJw4aVz7SRylcVPBFhYo3XVPL65OsS3yxcs7/1qmSkwLPgg5mPd3FcVuszZw02y
TfyMiqq+ildyd50jZtKWI2gqx9qHiDKDLbu3hqJnV+69VmPF4aUi+GhAOtxQk1huMfoQp21JbR8r
m5D6FzF2bqqluFNDe8UCWrOX30paQ7mpL9jhQ0n7xmZBNDmOEXFupKzq4KtyOVIulRzYkiEWmsBD
J5jL4rzgyXi0cdtebCqZ1sspWtEncbHqq1h5TLncNa9EvjyCaNDBw108hPWdtgW3XeKjG0kQzNvO
LHcRKmWDxyuqjOFWU7GcleMKoaUBzboeiALxyQhzofZsCsP2AUXSv5tFwJaiskOyc0SfODsu8zdq
m++fC79SpwkShGRzIbJzxtlzNnrsTzHs57OEJ8P26gaL4//8wDzbvhaGy2myBv5uom6X5cmayFPR
+PPjMFfFlfaV9N5dMwpj2G9WD940o0G7URS/yCbFUuaHTnDqJmrlMsr0/rooPBXHSxT3wdmKrnQP
PgaH9y5z6je30t27aG16EctIfZDyWIx6ds1PTK1sNbJJhvKqTfIrrmeGTDAfQQ6V8dojnVzNXKqO
9Y3nXedC9vcFdpaPZACduR/pEd+3TZTQdUTAITkFOqWjXdZhdSE+wFPomaZ5HGuNoSjhJSMDPu6b
ZvEkWJ3ZAsyqPbVbCFybS4DjZcvgd4u6josmm9plH62PmX+5ZeS5GAOrpkGJBSo9zdTy6PaTz3N1
V2Qqp0eSaWM/ggS67+sshgShIZ9oXk54O9lz8pZgJ3WKErIaCKM6e0OKXq+GG/qHdoP6wlZ73HeY
SXPCjqiDOSCGLQU601PaJ7S8l35IA/xSHkK/jB8CRtRrWtPREQDRLLeFx+D8pGY9wNteh/K1i5P5
Keb3QCUIgcCDx5nzY/Gy9nsBuP44YJX7Yv5K7QmAo7vrytx5Ic2vTwkoSTAGTaTK7Tosxe+S9+xn
UdtC8r5xeuYml21bGqczl2rAjpQ+zXpilR+F3yQNs1fZjwFaCYMLSosaUnHy2XpQ1t6radkjhQQt
MCgnfeLidItOhs27wit85/d++mYSocOzQss6GpqBu8cVmwvE9zRY3mEduA85MRcWFH0KyMWHfr6M
tJizSKAwc1aJd6AAOTjm6M0/GDDD8GlZlH5FgVTOIS8G6qApkLAzz2iOfLnaMsh3maqn3Tg07Q9E
Gpr2otC58P4vx7exbPx0BxZm6M6QCiVjQNwnbzE+TEHabPG4RhRS8rdOoRC3dV70QNBR+fi2PPV3
ClLv/eaISAjGrPLcZZK24bxqAbYPBPOOuYDO/AEuO6ZqaFn470/84KkKRD8LzH/w8wVrtbpgD8hm
H7ePu0DMdMrYLc7a4pUGO5TW6sZq6wKGQZmqsn3UWTmR1cWJWD1nLruH2w3fy6J4ExrLNRK+c0rv
XjLNAadx3GA0IKo9MxzRT4BlBL242LlBL7Ah0/qaG7HtwGNMTIyLRjPzbVhcE744rAjsCUHV8zPv
f2Mkb5hWKjOYOyawlFo3uMhP4ZKZ7tlJSSYfnBiw1rlD4gq4QHIWXngLLtslNDhAIArn7m7Ik5Tp
yZmB9uCAQdl2cjpufknHyyTGOuzzB82hs24qbegOiLn/4UVMU/UZFDEXxaTzwXeURU9mmUvhtk7b
QdNuEjlfLqPGAIff8N07HcOPwvjJwzVwiGyqYaoMJs7cxoeghDB5yhbwvoj9xXPe3AIja+nq4LPX
wzD8TmSBo2EFAtZs5egIxFEnYSHLe4oROEakLe4M/kyAXWVwcx5SPDrcUEmzit9kwI/hGIo1HYAt
TxU1mC0/f2bVgWP/lGo1xH/QaucDYgam1yYGBsCrBKwmFRM1htt0ZksLR70NDzke3+GbTE2veVvb
yHvp4UYVV5YvpkVlWFTsATnqYnp+tSTUtHeNBu6zJd4bhmdUyPGNS6mQhD6q9uKlUSXxprueeoIR
rFNvQ9NOh6Vq4P3/S0OF8He9JanwHXojcmUVN/xCVjboFgUtDwCOjqJIT8wgTs8EpTihdu7cFSjF
scholXNi9MiWfEVG3q3fV4s/Z49sR51DqMfqe/TzGru66zZfOfVgbLAKNJSNrKiTIUfVvkD2oNVL
0+mznatWpSeafwFNGLdarg7ia8b+oqoLOkkHNX8Dy1tqKpuzBrxVUMbPGfabHwzIc3mGJwFmh4IC
fOPE4whfQBr9blSg+OZoM3mgrz06BWFU/pSOmi8s16LoRHmAveL+/XFVnHBQlXHht5/rMpKhQ/6C
yXuI8Kn22zxYY77mmK0XB98AvPkBi1Unt5IfYP49rEGojsaJlW+AlbGZxUVoG3Xyrcyiejt0oXOr
hczJ6Z1MwFWWOpdmdA9NE2RE2nMxLdyDiVBhzaoScEpP7cy++dikq24+HN1btnDDmNLwM9GbZP8U
0OZoJWds77dNQ4H1E94nSPNV3OmfNU4HyAlNC8WDAwRDDtr5imFHWno5J9+gxSyhot0uG8f2u3c9
udzhi47Jd6S5Dp13sh6paBhmZrhhPcvHFRyxxu4zzgUeFvois+petrJod+6UVyWS5Qqz8ugGqDB7
l38dMYuqOmUPjfOeUtWxgelOMWbY/h1W6P/6Mi94MrPdHIlGXUIHfgo9EKXbxTDt/bUKmvC1zq2x
9i4C14qKwthlVrEbMpRvzClz3S4PEnB5TZsc0+4QY+HRQUCABx28NdvQww2M0unWu6hY7e9IqV69
+iavqR0IE4+PMdNLBCCidaaRPvhKB9+Qbdeav8p182UfDolDx/yI7WAD8dkwXPtsMe1mjBOLcUnG
fj8eFO1+GlaU08DydJoArKgHeYS/lgqa0rvXpl+cZ7eTZRS8I1aV0d5NRpkeiwBxnRtSoEfc0Ra4
6K3RnUDZNcelDKOwJkHa/NOV9MS3l0r2mHvS72R8JnBYPn72Z9L1uX/h4uuFWxEj7DwL1eNHBS3h
zndLwY/ndUQMJ9WP85XmlqyiMrjCArVxu5s+NcyLe/BGBFLc8UvDwpKO4bND5uqOMynfJhO7qQs+
fVyEfT59V2wVdxVeJH8nGJjINM3lJZbZ7NIAQsWiP8Ak67C1T19jrzmDSKuX2XgIpZmpAV0CmlgS
jG4zRd3AaeV8pnw3hLbA11eRi3Ci/9ayI44DV6P8EzualtV5tcVR+A1oeEM0//YhtezW61FGt6Sq
Q9lNbhNaC8vZHPpaj8uNRDW7+zAwdEXUxB45FLr2GQtsdhF92L1arLEZt8lxeYjIjn7QD8EU0Qkq
BiaTk+RlUdvPj74z4pK1Y+Rhf8IBa874Lda7yvcJleDFreGTGV6TSMQoBNNmatKuPA7uSE8cK0J9
HmtZPlap4hKmF1E8oe5H3V3QZfCRZ3cunuF7kVMPY9feiwFPCpdo1qY+K9Fpi/in3MfWsEi9rT5x
rFNX6rzAvE0Iu9ajv13x5AFJhN7S8mCryj37shPJviEYMxxaEEUD0G4a83r6pn77sGS3c2oSeESy
YpNWYzZ3HqK1Vsfa4GLbB0XWubt0wQGPBYaeiCJBa9moROV0ZAb0+NyvKuAWR9SNOlJA1KyiCBIt
fLvMbpQ8SKd/i2VDxbohncM5SHPFem78cPKOvEzmL9uRNSCDg0unryf5LlILWdyFp4WrjAzSeEcZ
REIQdE13QzUV0w5gfXBG7PXlIVPAkX1Hsm4rWYP/iubCTQgXG/sjQxK7d5Q4TC/UKIfqHIfr9ObN
EUAz1zHlMewz2dH4wn3y0MQ6OKmiFAvXZ48uD4WS8tRWxXAZgnkIH4ZYjxc4XDz3AAt2uhkXEKF1
ep61is5hVIffcUpvp1ESeTwA3f3E7Zhf17bITDPuI5Id37HJy1NDGvPEo0JZtCdnBjCF6HYpLHe7
M5wlQVATVll634+YBE+DgyPm4PqQ4TGdOexJHZyt2GWymcV6k8rwGA9y3LsFcyovzWn40fnC1ZY7
fITyR7nqzhuo2CvR5Xmae+18guWgkRNmZDDtsgnGdBwQaSO/IVkb854WXBroU+x1XMy7eVKsenXe
MzVNN+COCLEQoBak5twZL6x2KePA6wjq51dPnSf6VxMbxsu+GZjchZs+djOkop4NEhaCwo+erVcS
41sW2+7rNndBnhjHPGVOWR7WirJjCNXjfg4mfEdG2+eG8OPWGamaIRM06gcLp+KieewGbpx1PO+8
CcZXODB4sC+mJdqGonkc+MxtfQROQCk0Nl7GWsCLxtcLX7ED2sXCNGeNxarcfzccTAolNQ6OMnGw
NxXFFN3W77lBAfZrXEUIPZ17HhNd0nTjUC5kM5P1x5X118XBmsPsbQgAH3DDYHBe45LHt6hoToHN
A+doLOFhbaSr2ScLA7PjVGAQJ29NHzRThgjSHfSY5aTd2TtUfoVOJr3M+Y+guDymdST/hCOeXCqt
AQcJozDEtCru4o1ATURj8bM/AbmiX0HV0Oc04pq6kDDrDjI0w94N2rT81K7nv4aClgYcAmwpfg2O
t5zVEHj+AVLQ/6utRaop62X/sA8LWf/nGBM9DUB26lNDBNjdgv7DDNxX83czkBsMCD0+t7avdg1u
Zih+asHX0DtNvx3Y0J4HlrlPZWXHJ639Onsp2Io+UlVCggZrMXepCsMRQn7ry42YVB7uW65/3abw
sM8qt+MCOLeN/x0BUcq+2rbLrmwTeMra1qdhqzd5RBgbieukS1xrDV2uiftomk6XhN6xQtCfxMqQ
0wDax+C25QlUYLT32Akx/BixY5m8IJdhji7dOHsNQo8LsCaahRGsWYp/86i0Sz0vWj8ss5xDlfCK
s0tMQonc4Fsa4vANvNrMYq5FUHOPoxqTnGOzu1XWE7T4TpyVOJgLq33wBvXoll4RUcHMsUFJr9Oi
gjBy3JMw7scdCmb2sDC7/JoHl28w0qHkB5RB6qWNGFdmy7wx0se2naNqeuHSK5P7WOv83HSjDzl1
XMpLSpYiPdCQRVIkmnrSSS6MtuE3a5KSAZUt3Xhe/HFpD7c6H2y8rFeTcodtFbMCiQD3PuPzMZxw
HpgvfAT1nYpteMuDUFsj1zSMdyKbuukQDUWMTlAGD3g96nwjaX6guHHp1GnWZfvV+U1FebPb2DP/
mtZF2LFAGlpEwEuMAO3d98TVHubUkxfHV80JAlT/wd211Vc7pFQvz/0UonD3vEVJk4A1Iq0VDzkq
OXyHi75dVptuIOvVKXcqz2qZNcqzW/2jNoXbRb+E4z9KIzJKcjw+sGQcU5JalFxM4pJ5jBVvc6xd
BoUASlO0b3oQ+kSA2Ww104AXAutkeaqTsXpywOnmx6a5pS1nbyZG5ZGsG96VtGvhbqxuItxljfXC
/j9CU8MdhA9FC0+Mb3unlEtVVo1ltd7j4WYaccWkhyMJtj7egByoGAYbo07s71IyNcBCdry1ZzrP
g3H8IDNC8hyDmt+dE2an5LQGU35ZrbP8iRRyse3dBpdQmn3UlsTP801Enj+GOLKk0djydrfq0+qz
tOgXG66v67uHo4ZPNDte3IsZ97EHIRvP3VXEGTDJRX5xGptYJIeg09Md3+Ktafb200ySJHsXq6fQ
kwccf2VdiIBFjweTABMmnQnUmOsYopvEhw9aoM/JaWCdyYkh4i+a6EOJ0EvXTw7Hgh0Ot3Kf2tmM
9CwLdzaep3whMX1Mw2yWO7+dMN8lqwttQtWBr4LdYAhCHFdRjH9FZPpnjSeBoi5aek4JHwU2/zUm
0+cq8aKXtlbZlqCg2f2PpDNrjlNXo+gvokqMgteeu+32PMR+oeLkBBCjGCTg19/VdV9P5SR2N0jf
sPfaY7O4e6cz3Z7zhaQkL0arO6Ikm99CgxwjXNV4REuX6Je4IXj+Lgdk3h19LgDF1LVc1rMNQXjs
swXP7471knc/1GypHLwx59bPgR0Gsl0Y+lq2NwnjX6LOsgN0iekxRWp3yRiM/3FAyPzqc0AEXFom
3XZLjMqmxmt0EEbcjs0clgMNR9Cy8SmcQzSEQ3SaVWD2uKU4dazj9fWOfHnsJCBg8McMooDluZ34
7MiwpDFETReZkF+6Zb2wm7IprqtNGs8EhM1cNDF5f/j4xiN6jeW3TAd76rUBKkA5C98GtvCwbRE9
/MeL2OS497PxgbbS8zdTHFQvCbrIv9adQ54nBq2bvqkMEZhmvKJoYbk72HTd4wjoHldmMOdw8cxR
z2uFMHdqGfBlHsvLPZ+L8zqOIZ7pfEWtqmI2/ox2xnZvxojPtaIT2AvcCb9Exrv5bxHdIL6dBcmk
N64Ivd2loCrHl0xEljT6EdNRfB5cwRCpNGNCF5UB298UBHejjl1nZjako45ouV97epoToFdDN5M3
6gijm3jwIFwQhXZ9T45rJV3qCh3i14e/HSYkJmtm4tirI77ZcIhDyqdy5SnjP+NuGSwfX5XUD71p
hmvKF36PbgiDGVy3kOeux1CcLzXmNPKrsTPHY32h3YSdCM/m7zCFOFL7IfC3qHD6dG8HwZYU4Abw
7WCwCDhxGrwR9e13H6rLA1ZKsbSbkslKdQplhxG3zIeKcyHGKM+yuIl6iNp+kR0IFAQgQFtD9q1k
AVC9uf0YxixU+fZYxbNlOBlfksABZs0l82b08+QEsZVvogLPgvRFslXHC2uiRLvIuW2OP8iDpMKy
OayyY+do4T7hM53MdcJP8khMN31vbBnyPwk5oOBHJBmgamCvdnQJpmXYxzfvbGLsqxr+xzhvyVhZ
H7PZDvwVEUYeDNWfM8uyN+pMxIxBkEf1HbLmwt6LaSkR6NnJU8e6G+P40MahM9wXbpe49/0qooBt
JYGeqPhbDXqvF5+IVdX3nJQkHKF/QxzLXdS99w59lODuhhIIzpyJjYVICvnAJTDb7xk+wpY0eF+7
GWGip+7KKS2/ClvJv34cRM9VRjrtdXVrW9zRDyBk5Haf613OLIHBK7PnhwbWzJ+YhLzHga/zGQn7
iMlbVipmJ+bNi9lGU0BSGegXz3+WaJH9ve+NPXwGZuIjlBlMDNvIonlheVHdksLpyPTGUHp7ktjE
FCowCBRxhqMJF98k8yHlL/yvgsrdsjV3kmwvs2KiF+hdrIwqH5P4sBRUfLhekJh8yBm5+jFOEbzs
SUZJzsuk4qMf5N0jXPhi4qMBLkLg8ThiKUKcdx4aeHFbu6zTpyXW/V8UaxLEqiXCytxEVGgbWU7L
Y9YiKtjOgmzdbYsC6l5GjJ0e5my1fDp+i+JUtj0b5TiXDLKJIuzUdY2z6tmRXSWvzuqjZAl5aOWR
vJnh4q3Osm8XN7qQUpr+ETNiB07haJB3IfnN2RXmVb3uFiG03CHfrdpLXo2C3KSm37GyTJ9bsnzf
SiTFwyZMkXzdtdQXMcSkNWBFVyL1i9YevxRRoc4EmL6smZtlzLTt9zTxAVU3I2eKxD3Uoj6xhbeP
mUpTYosqePFLVnancGrUtZ1huUNdWrxfLOtjdNUllUOu0CVT1JH28OLQ0Qdbuv44Pi8qXE9stRZc
cNoEr0swpckj4gg6OpCsergm+C9WRv2Ov6sNfoSBKMhm67ko6y5kjpG6TaQzhCMnJcLjq3JnX731
zdDAA84bAETYsRKP+rjl92Vb7gY+Ri6du2+4eTgYkDh43p07JfFDmd4yfooBRGzPbIUfN2ijVyT+
yfSMOp/oQxCLHAMxUzw2FfDP9DOxG6u+wy9amoAeB3MA30pf/hOUdsG7X3dOgh4vCm2yGY2I7yzc
b7Vt8xZFBZb8ceCkjVNaxAIAw183MMNBxpUIr44eUanghRpCPAJTvbLG2jAjEnEIjZv1Flt3XxQb
LaflyouiCc0cYBSR/7irPDLCtoWYpuPqMFHc1DqAItT4SZkeUGsQi7NQj3uJF93XGDswVSx+9oxv
t0Nf4FIkRPSd1yr1ot82Vhpw7ZjgU3nyHEwlJ4BROAZAH2AEbjcTsv4KM2XdVuZakhvp7SU+qH4H
8HYE+eAutrif6CAIMfJHRt7KMP7atMQPmqPfOviB1ajlfdm3wn5jkwn9d43/6rcO+UHzvm7UoSOz
7UYlg9J+0da9XTgy2qN2n+SBOa5YzwHzos3ijtV4AaCP29HCpLuf/Ax5JaCdgD0HSbLh9zTbyD1l
o6ThRuvEhiMfIJBjqmym5S/ha91rz4JrAR9lB8SE2wY8L1u+pizlPwLiWvXJAgKSMMoGBbyWvSFa
ER3NAUL9UPWHuPPpdssQjjyxKlMds16XhM5TUbCR9jqwlIceQRevfoCzJRa2Tu5oglfD7xqvvyNa
2ft2KvrPlK1U8SRtKB8YDq3lrjd9DJdTsf2CUqwL57+aQEUXfY7sLywxOcnYDTr3lVznPRLPCsOo
ROEMa/LUDyXpbE3Zwv5AwK5QkbaB9+5MNdovA2P+N4CCW+NGvEimvobEnVlKwtZmgDxTUEe8Glna
sseBL8MR4nn4mD/Q1KL8AtPF0XyA+4RKVDO+lfDk7Tqd5tCDI1UxWP70y4axCoPFkgFRaFMkTvV6
XzL5AeulUVHt+OUJZqPAZS4zKZbffc/Lh+XipUwUvFuT1R0ANstYonOt057NwO+5CXVmEjg4WFIf
yTnzxmfHlSkiySgqUI0O/JGocG/Cl3F45lWen2ExuRdl6uoptGSVblqRhn+Y8MdXtOLjrppjCLVg
8SdECCQcohzBPxH98vR0m4gUtz1ovmJZuzAXLr58kLrhBku9/9CF7MsZncx1Gf6w4EcklbJb26g2
KB/9upWYVrxg/oZCklyzEv3kfsVuInBpiuVIrifFzFw7aQCkpdPhvlqU+CCnEBdKGwQQ+zJ0wOOJ
F00Ch+vyokabhGiivqyhHe61qsxbHyMfxlGS2eoIA4fskVDVdb+B3NS8rPTL29Dm1UPP4nuGYByH
2xRhCLgItGkS0eBxRKyzd2j1/+P1xxXlDB7Vl4sbFGDVFKfnjgzm+DSVmi07xq/1vVuNnY9RHTjB
S9krdncZ4lXI8AkMlw1qrohxfAxG4Qt7+coLO2RR8jwoplhbGvOOUGz4rcAuBCdcTUlxiaI8xRub
OwxAg3lwzdbEw/qFqH78TZNQboQeF+hw6QxBSoaMEDPkasTr+OOrm5cr8wIWC+IwYjBTe/jZyY1s
hJw8PfiuQBynXESlLFZyNONcnOFh5IDqnrtMFijPRKQOTdzo6+xy/T1jYTLeNXGr4BLUAWmPsWRX
dkbq3vt3jhvBW0r82PtWUCpiF79202FJcEIiX3Kp4/yhQietfiV+G511iPATgtU0SAgMhWtfzOjW
73FLzVclGRxY25fdXQmhV+1kBMdmAS4ViE+bt/NPWrfOaR5akkBWuywvZArIkWXz0P4Lb7Lbra36
3nvCWOBXREtODprASkJ4CvIiX/ZZ6nT3FbXMFXICO4PEDwbNnBCJ5Dmup3QvUwZW1YEelJJrjG3d
HfuRZhJB/howrXUImqlcEh6z3eJXtwwCOwcnF6vnpUZlv4Nf1hU0H/N6JqEw8g8pikRkUjXPOhrd
ZGrPWTMnJ5/4QJIj0B6B5XKbtxZJ9p/ET2OCovV8X3RD/98clr6L1tbA2MiEuHKRGtaXBDkKrJaE
YWvkSDxdgb0ahOuXlonlFuQIcQFoq0vxxK4Gh6Br2cldkpz55NsSNAXqJg/uSf0NSlgc0hlHJCV6
KvinBUilfe51rDfohxB0UrS33f2cCbilhcXfQ1JC6O3jKFk/q3Kq/5aLdS6iESw4tA5CFGY9JWni
ZISMoGZPXguWE/dd25XvhZkQEPPhQzkLeSFMlIp+V8Nikm9qcFiCdjby8SuGSBlv/guEA+Mozw3b
aP2sUcujk5V99Rc2AnaJPJgZhvpC3g7Khe0YtLruZ0369nktlvUnNzJ4dxLHkfewGhvnytik4GVh
G+gz9mgIwgsFGpt3WwQxlxOzlRsWzcx3LO5lh6GHS/FcF9KcMyaA0WFRenV2FY6MIxcrobrU+9Mj
V7Fmk50l9SGuavIcy85VRzlVkzoorcR9aEruB4c6CKQjT5QDYjFpfhgRQxxNMF4ghCAO9UJPPpzW
NWGUKAz0CPyW1ZkXc0Q35uszEYO3qPVkSb192iBIAl3VcxXCN8Mqk1VjC2Uf0kbOXsZXf4Sw+R7J
vbzz0QFQRwcJ2t7ey9DD9SRKtbXGHMfDIFmWpQmm7hhQ6qVrEgnOBthRg+EWUw2FG7s01kQuTqkD
bpF52wQx00s7F+ZVNTrHxdbhznmu8pHSPF0WdRATLvdoEpP3CIZh9Y5uXw/EY7uYM+BoRflbxzQa
NI7b6/xKrZFdTY6pBRwpRQTH/So2QZckzRMr47V/hK+I8goi3hDfz71kv9cstfYvLVt1nl3Qi0i4
nEwv+2A0rb5bl6Uu0OM4Dd42P8Ewn7LrWrZZ5OOkHjXgW/xUKAt3aIdHfwsyA4VkIjKv+afXuHmI
uL6+fTXEL7MTmFMA733CQ4CQ2RXe3LD8bVnTBwj7H1Rb6e6AWCZ+HEO3+VhDVdp9Z7R9ZZ4o8xfi
xjhTt3VDNPFXtrowuKWISXRAb6yZbIwTlnUTMHf4FxdZHXwHtBr/bLVgS73lE3+RC1BsMwQkMZb0
XrJeqib/2W/CPuS3tvP6Rp3s324sJjbVLouGVZ4qGqzuPQLZ3f+tTJwVP3QYBfaGYc3KS7z2mM5Z
DHHzSvZ95OoCPw0OVZw14EJkHf/rbJh8hFkOQINNN9c+agueC7asg3ljGMibuR9xQTyEDlnbj0gO
ESJuarGwNF6KOPyM4ip4nh23bE9GV8vZDxoEEN7SvgaFQVglggT74mChR+kk7caNKPrlorow/u40
AKo/DU6Mn6bnGGWZGTX9HxvWSfeQorPwz7AMwwZlWUwvMGAGZcrRoDHvvmnr9PIXC1Vb7rAle/9p
1wvrJ3mjfJBSPPnoIZt0bI49aiEs4jEN5caXaXxRnLzX0C5DBAdEer+NZ6KTn/iITGRHcpqfRjzl
w9Q1WyGldVFu+P0ewAANWDsnmGaAYKxnhSpq/qWnINJf8DY8MsjYCZnvwdPWcisX0SdaAzu88KS4
/QcQQQ07Yk5GAglmpoAYuNvyiTMCAExvc6QfAyN7HfXZfpBJcqepw0cAaC5ALOxuU3Cqy7nOz7ny
sn9I2kln5qT2nihcp0vSrvI2907Gn1LX3a9OzZguVJbpEw6P8WUAFHDsYsJ+DNCnB41uYniNRVag
XnG85BqNHuGi/BSCZTN6SGBVVD3qh1m8dVMCYxGqYKT144a/pljCPdvRMAXbiuSPb82vQ/s3XQsf
aHGLTHDaJQq89hcnN//kSsGUMvtJgwed0zktVE7epQ9YqiB+WgVbFytcop9DeNMfJYyPkuGbAl2B
2UTKLR+j+0WxJyGx5JVWsMSwFPNEz86U7yRIYXtQGTqVX5gYFCJAxwTmmSwLnn6CRIKou58wAXa7
Zlhg0oRjPhwTJQ0DsxbN0A77YVFA6xowYgWxadynsDAVBfnIRLDtQ9qGtajiWy7a0IeAW4fOa8/C
X5sQ7Ws3/x0byvF7RYKQfzG9yu5nfBC/i4Rde7bPWN2hURMeO1QfnOkMfCIFnDZUa/5Mn44SauiJ
fCmGeX5OfeDZltgO8KIMUNmgNFgBfrdxn62vRRPUcF/RdRx9zeqJHR4HDyS3VOyspxd9yrl0ES7z
RNfjd1M20VVhRWlYGrZF+J/RqhZcqGlJ24aolGfmBoXU6TMmrLZ6rwsojvueKk0dFq/M9pUHn/iQ
pd2i9k2vkgYERZnWf8iEC91PP1pdJAwBhML3Cd9C+RmjQWAtimY2zS8wK71Xln7Em2MGRSUmZEKU
NUfXPgiIPtq4Xd4eG5/DtqOnr++lnbFYFyhdn2t3kMNWWrJtmX6nxb50Ydj+Gb184gGBJBqNR0ob
/CYQF2l6jXdOKWw8YjlaFHvx3OfOzk8mbAqojTBehoXcCFyex6ZqujNVpbOeVi92nLdmBON9jKc8
K247eze7X30iM+6IxA703WCZ719Hnh59LIchoQ4MGM/usqwY73l+1w9AW0PFHdQhRtYjipM2Ei4r
EbfQP/ncT+VG+40qsXHkitciDnxzFCHwqv0yuRYGmlowV/h06pCLmuXczkLNcMq8ak9+UMvwDFPH
mUQ4iOmkbrNLqQmG8jeVm7b73m+ze5Yi6rUOOxQhyg/qj6QCYkKH0+a/2WZlP1A9BRQSa5Bmo+Hk
u4VFskUV6QOZcsKsrtGwkSgzfJfdEpmTmun2y4jZ516C2yH4yAg8sJWEbpCE4P0+bpgzRe3M27zv
qXWSje+zC+WZar1+jyzU7PB8QSHDZwF3iQHTbRkPMRLIV9usG9dEcfPIIB6Df1E1jKNjlF/ogkJC
pyrXw53VMCsIMX7C1tz45arxOAyGiUoaLWLYrx5zS56rfnHTHTGvNv7qOJDAtnbMMl4hCjrFS1Qw
vHhlkUhFkLjg2U9UHUv+vnIOZnsvyzFG0TSda/aJ0GdScwzzll16GSwXpPiA36CMnhY8vwRKBIql
BlnMEuPM7U0WAlr9kcuwCMUmQ3+gGbz3MFkQjsz2J+YzXO4Zwq4g21wXRxtq+2ZgyzryNLyuPLbl
eUSPgAtuxC2LXjaK3+OqsGTEAJr/dDBUYGZo+DEyhjqXJpLynriv8h+dZYpKsSfHA8ZN43+o1Ev9
E9NtdZ/TKtOfln6fPSFO8VBKLJbldGazK/Mi9mUqY7Eb4gPbML4OGPCZIHgeGwdUZOjOuI0C5uJ7
TqzwF4oZ56UtPZShwRBA2gU7cp0nyCc5OFd25LZrf5PdxOa46YcDbRdupUDU3smgbyB3AzT+Ncbf
vAMd4QjoZAFpIGhcqsdc996KBxv/8JbQVFb/7L78PVvepd3zC5rXheb2DSF8JI4Rlkc+Jlt2jMXn
EvR/KMvLEGrpHNoulY+RGSVLzSVDg4i8wBs/8qRu/xBrZtH2YnFHniei9K6QCzgV1g/eu88ivTnP
9Wr7G8VnKE4QD9JrNnD54Ya7zc82JMA28va2De6vVkI2/E0VGiSPI5LR/nXOplLexfAq17c46Yvh
qwcZemi6BCht4rZlsPNW6qrHlYnvLnb75Zfn4e28Lb/+wThEmCQ0YNomQmKVTn33HdQLdQZpUkO4
LTpVErCURNOzP/tMTFqKG5BXoUBTKcL+hLE28859T6kxxSF7c93yBzeVs/TfnbPOvxwH4zlIK40b
aTRHoCJhxNOgm7NxvIZxXsiPyBaOsGTCqgx6m1VXigg4KDQvkDC8FCVY5J24M9Y6Q/CKhmXPwCH6
EiAtnvFrlsBO2oRR0jp49ItIrHc19QLcHKeYjuAK6OvBPZf/5Ykzs1I2ZfZgx6aef2sVI7Kbo4jU
SYnM5Ri4U2UOpgIJvJ0Q5ftb6t36S0cejNWuxTFuqzD2N8zqgkduCPla0b0iPPFzPB9NXP4AqNVX
gN7zgHt78J+gGKtdXXBO76kk1tdAJuVu6aXTHH3c/PsmSDGVpu5S4jGBxMLBJI6CYvs9t9jVyfwy
wde44P+mEeZrmunrd65Dv0fv6BQfgmSCV5wN3RNumN9oUu0PNPv8NEObYXhfVpcKqczJBybICD7o
FMNjG56llIB+ipuFeROLUfRbeOv2zh2KxN+PTikZ9dSZeA6COPo9aA5rlD95f6rqRgK/mLxPj2EC
Q6JJexwPYxqdyBVnsR3cMD7IFPgpGRXn/9YiKN9wqS4/YCYd6BZh6rPjw7ziCeTUt1Cf5HG2onkd
+LG/YNf2T1SolGIBuCBcaaJ4JtEw/K2U12EQkCa5JsJEy13m55E8YrTFtkIyb3S0Bb0fCiU4WRJX
zkPgNjRfVAr7IEdLvxUa/C7MVZSjZlmvHpJ7Kk2Iz6zSkZiZJCdCiaZs3QXCN9EOTVFBTDEpkxVd
P4f8kDzkXTW8dl0BNot6pvyc5Pir6KuQj6tE0DAMfnN10zT4agG5vOf+jANSjqo4RTM7/TVY/nZ5
bI8qW8PnqutVeYp58fY+t9646UNPPuqmR3ZD0ut0Pwka8b0downnVqTPi/ZvKbTd+Iv6Y9n3OGMO
Xpsl80/Y1yI6ODBXDi3MALXJdMF6FNk3KlkHkdzAt0WQSWLSkzM3ibdzRvEaJ4F9ELcmC90Iz29u
wVAiME7uvFqlL4JJwoZLqtoFbL3YbZBgchk6vzgzpd8Tr2ZJe5TUWVjMe8Wqr4svxugJpEnwbGaS
2atgaS/OVGQfi4lesVo5Bw8+31Wgej41jRs/Sczkx7VqF3N2WyABnEUd/QJS6Wbn+r53Kfh+IBix
PXA3gW8DNjGTS5kRVA2xZsRhgbvju2XTlLPj6Yv4s2WPuZ4CZBrPAZfVSeWp+ET+QHQFomeWqhLs
B3GmU7mzfhAHdI/jb6SZw1uiWqRAVaQ+EWJ65yaEQVxNnvFR4YOGROKd/2FTlO+LZuw3BZjMTTTw
czUzLCs1ueimaap2re9DwSqljQDwWsbBXijKR4wN087kcfKSs2yipTdFhizMidjYq6DKyemB3oWg
ohYnNFn2r5m7+bev3JpydvxGbzjvvcrOaFXrNPlw4hS1WuY8r7ffFBFkuxCFwTtyI8Bgu6hlxGIB
BDegXjrYCT3A2BsiyWKSqcPcu0NOQSMay3m67TyV2FQzGbsSow0/6gotty6QcQiPUgfs6XYwTLQD
wNQblwSNJxZUwKKZ+xAyCPfPI+OrcLOeRIShO4M+GMh5mcbhKcnWE591su/0ihxQOqz/sNT+9pAG
7HrXOJe5sBcs1Uwru2hU/2I3HzbO6HH5DXyqK3Tl8nVdkjjeTZEl9wTiwYCVSW9pPysuNIBcvzL6
3VvBNvX9bSVEeYhK6okcjfjLGULCb7W5AxeQeZckczlUXRDWD2JCxj9CfdrijodgiqrmSrFUXcP5
Zj6PkFr8pJ3L5x1WOJCSMo4OJIX0LvQNnmjHdf5ThF5uvWIBtIjP4MDcxbByRApWaV82WwCiXMSx
rF/LVpZwLsvKO8dMm79iqdu7WU5Y0CmHf6jcmz913T5WN4clr24q+Z8JO9oI13G/bVc9toPOfsVw
zDcjG9HHNI7qA2T0W/5cBtZ1q8LECAw2LZd6Efw0jls9c2HNl5BKq9tYsDybqSfb56R96meKW0hy
vgQXQuzO7QqtuLE+/EwA0GWWyyeYjCemFIIBJD/mqpld6KVYLih7UFvnCvcCohC9yyvJ9IDadkNJ
n3zqOcNKMLXyhAwIAIeqsNiqSr8N1UCzSSDQgPgovCFTV1vs2ygsOGT+/0bUpvrLciohKm7J3Adt
1szD0MDMiNh7aPPah81FBOUPxJXR3/D43QSveszfyzT1HshxUS8Ba/NdNcwx5HHq/3mrUYfIvT+s
udpV9ZTTsmYEOtYwGzZs+PtbZZH/mVNvfKXXJ8nRT4+DAnuMo54KgRUpEQS1/mYRb0mYE52+MwOp
cNucLTZsAAZ03wuUnXwbhV1j7sRAy6+n/i/T4ZQcUt8Cs5qn7qWIRAx1KiluwvMaBZBUN7ToBPId
d7j3FvqWkJ2w76pvrdz8uKK+36o+YLAN26w9LpDMnrLedC90KZwlkenMXxI9zKabVqQEpqkZtXQh
UdKcC5K4HQA/JC5G+Xi4yRW2dJV2axxgQe2i051TO+g75gwrokfMMVJ70bDNiMTFS5nt9pi1doiJ
h31rCo2hocaqKpTpt9E8kQih2liP+2LtKGVb1FUkcnW7CWAlx8nyAWwO/aNvnXE72ARrq/3s8ixk
j38DdaB2gn2T/TIWXykUvQSTL0rlfJ4NPHP27BHHGZ4K13nzFtY2vm/KeyF97xczmvzLSNGdkzGJ
zNGtyiOEyJv8qOT7wR7u5U9pwzDsID34i73GuUPc+Io0Ju3J4bEYsFWhz2DdnHPB4rE9OiPjwcDI
6LXClf0q/TDfJfjfyOVKYKDJwfus9CB+OeDanGNVCPUzmQDJDbdW/acMB3stUGMlwN2J6dp6zPtv
fnGKfRI4ak6OqXhoxqi6C2zcb7WJGfXDfcDQAXwnHYkfB3s6Idw3Q3DTsUMqLabuVKgYo0DBqquW
WYDSb/4vmxFG4Za8KIGxvKU6RlGlfjF44R+bkud6ZHOalPUFk0Cy6WI7fCpo9HhU5oXR+lpmw7sh
XTpLbzWC4k07WrTcCIGDcLfAFNpHY1ydMZ5lT5qVw5dK/VvqRi0Za992Dd6cc3zicaLkArp+ZMnA
VCMWNfk6onvoY8ifain1m4VPsS1L4/dbhAnuTaeYv920fh9YHpb6kjL0oJrK8pZAIBCv9ysY9T1B
KMMPBuzEsMzKGg64pEAJFkp/oXfzHH/fjfP8p9WK3eXEb/EntAVPVlGnW6dzAf27eHW+O1Pau5rp
jH+kBIrBc7MJx4vGA47gtqgdJrroSuBy/4E+MX8yPxHHuEpCTdDV4D9Pcdvn59JlnX0Y1iDAyIMR
zmxcbFr/PDfgKpoRk+6mXIx/eXzd5lizsX/3VGGbb2FM87j2a/ckYT48WWQn9HY6cXH2x+TIgukH
YXNGzRaQKpUIYL0KFqfdDdDYsfJEXh/VLzSOQc+0o+MGR+SqvJP0mxtFL63tnZntnHxP9HkSodSA
ewPVkvO6Irtd/uqCV2CVEtIs0yZkItOaAzZcjWruiiXm5uULVKp+lnYyQDjWrrwUnsxh5rXFz+Ll
Lrcq2urwAJAmrJ7wAHh2b8GJfZJGR61lMMAd8qhpTnSHaKTV1MhH14Lei8dA0dhWa/yaZ2UIUM4g
9nsVjH4Ljg14NlQTk2+mPbKHZp+OrpPco4AhynSs6nBfqFDsrabvRi8Iv7AsiPw70LiyWhr98oUw
ZoHIbK3OYqj1DZ3p0jsucUBkksSzbe46MQ/5s9tC1D05xA4c4JQMfwoEmo/MbUjvqZOATNY89VFj
wnBg5RhjJTI70xtmPgI6AYMcjP3bKWCMfghjuX6hsgnNRgZr9G6Gaml2mSB1+tGO2EWJpevR346b
agwBBIZ9oW4sOI/eLt9hbtXkE/IDjlcfFF7zxurKWdDj3Py+34K2tf2VB+gJEBV0rE9wUtDp88c7
D6NpODs1RRaZTcPWG5hDabS72bCc6Q74MbFDqVf4JUygtmw3XH46NqD4uvKgjCBHAVfd4vBp0mef
PPNM7ZBT5bOmmGXkXJw4DJzMZSbqZ/5LgooCkzCKyPwdcqJKP9J6MsmXxRY/XoxFwI9jpXUM0mwD
f6613D8kE3pH9ACjPeW8napmq5MbBxxHm4ri6qWpL8BRQ3KC3xaT+lCey6yQMxlW6ypGUpV0P9eE
ZI1FRdHGf1LozCMXAzsFRpZi/KLxMMU/9o8i+s9WkE8saIVCBR0Kjiqy+iWvUp2iqKAjLkMAeNBe
eiJ6BeBvrpr1BSFIcnOskH35kijhDCedAgsiNoULZEPb5WKy60SyqyNNDlKGsmGDNZZJWD5njIyR
RQ9fZTbfNlGVZ670tCkQdVgX1Fx4SoLN2Ie6PE21XceDSYL6i/gMUZ+dkmwCFwfQtPOUKNWJ/pm0
xGixq3qAbKfkcdHSj88zZLUUEWdDlQlCxrsYf6IrgcvDqimkX30FxgPrceME3Tje1WPKzAY1fttA
1YqL+QUnE1rhxkQ0zR53+fRQjrMMT3XfJPYQO8WqsdS15svzJoi8G0qkObinX7HEWN/eBlX1sn/t
b3yO1r2FM6JydWmVb9pfohbTAls8OoZhi7MjGw8u9K5vksGRgwQArbld6tB7knm43ChZI4KmISIr
5YwcLF7OfedH+cH1bFXf809GmhBRjQSXAyAixNQZP3pnkc9Inox9I5VoeIykCfilCJ4BTeL7+tgM
tQ/GLmEG43qaFj9EUEYJWwnLaZ6375QHzfRngvLzh0g6/E8e6/AYAxmW/SuihP6zq/IOmC3j9efG
mcZ/SYAj5ITLFRFrhYj0gcmhrx4D7VHq+PG857HLf+OnkMPZYZ66ibpMPSqOg+pobJWXh4awu58o
IhlnV+A6JNiCYWV2KiG55Rg/C35OiMP1HYiwiHAqxyuC3Vp23vKPCfz00me6nY7J0sc/MOIELmoy
Exks+iNVcwROQ+zyLGrPbaDavwM4ESZJwiGNblituBPs1b5xkM4vy9w5H7y25D2hDyLTLJ7UJM8D
0eUPlj4lODTkkt/lI7Rf6rGOw51vXgWHQJfshHtGBJg0MPqzstAquVaw15xdhhGD5pATyL2z1dp+
4MmJGPPTGqGjdr0CD8ssXTo1L/Jpi8hk6x/IPlCS0KYOqUgVefp3SuwGIelReplCzONc0baEdOO2
GAijgU3lTjZO9LZmGDn4O/B9EA6atQCVJlfek6CAOypyYAXePDm5YWhXRfUOPVtYftSQ0O2pnqb6
x6lm5GgT01ie2WJ2MQyBJPoJFK5UnPNuKt+glpevfKMNW4C+Gi4EfchfbkjXdmLs56E6Ggxy46KJ
p0PfdKFziOl62+P/ODqz5lh5bIn+IiIQg4DXmidP5dkvhO3vmBmEADH8+l7Vbx03ovv62FXSVu7M
lYuLrL4hi8J707U9b9ppTG+GZKtNpK8j5f2ZLWOszqUPD/iE7TVN/tM6rfKt1Y99srXGti2PMTjG
DDYstWuEKybxDNoc2rZku3dr8GQ0G4j9PQV6aJFARCyKdVkyBK5GfpnAQRVg8VPBS+Ipx7F1tmFs
Znvh8z6hNJFXMhtbeWUOAWFqyttP3A82CkVt1RTg+HlJDn4cIvYVoc2s4Jb5hJu4EpzbZlFOsCfZ
AquZk5I8ccfJ+0R2oPoQjU/LLZ9eIgSJgYq0oRsM9hpXIoUQLQfR0SRZlrzoGbF5OwDMGtYIBu5j
Biqs2bT8G14SA49rM7lesgYWK+6sPqO6neqe4tL0NcNWh8xafWrf0voVAbW+WP0yJiS2RpWdeOh5
25ZsRr9HS+OzxwKsnoB+Qob0MOBf0ODsk0g4NUQam29RhSXRmXJB7RSk5tj/zBAvb5+5pD62bAjx
y1BoJjBNkufNN/Xo6FcQYXL+z4krKkBWlUC0+85dgzGBYdOVB0ZAI1edtgUuaejL6bUvan4bxSxG
+o48OUXwdyK0o2lqom47j2T4VwLO6bgurcrMe3u04nxvsjB0972FAOa0fHZWamz7n1Cw0d7JUo0X
gQ1HfSsU5AILQ6L7I3q4lVwUFaJy75pcSmamEmzMiJxwLSc3xM+kGbIJk+Zw+CQ5IapM2LNBN0GF
FfyqpUlG+8AioM++2OkO7Z0nSZgfHMdr/GuOvGyvbD2o5VA2Ha1ibjPW/mG2dR4euS1GJPDshjHt
E17A0GccNqSuDUR9bSsVvNQEIWmYAgOVfPdmqNUp4fb/o5qFzQx/bP1safyamw4uyHLvJbX9hxd5
ehiSEYy0ymC5EHUQ9uPcwi/YTCOcmJNunOAP5wJ7OenZWbAOMDqGJ/pFluCrhRe6GUJMTz3cQqaH
qszuA+0Ze2u4iS1eQsTfBEbe9VymwWkJI9qPGa3Q3HKdgvGD8r6pKJTkMKAUWexymw3nswti7VgC
wWF8GOvfKcAGvTK6xzVifAjOW5HUiAG9N4BErMu2f9CQQpgoK8MQnLWZ/8K/KX6efBsQHHd2ZAOW
i6lvysOwGZ4yzIHHfGGvf8Om2fcE3tNL04oPu2W5u+khNj4s4wRphfa7duWDbdm2jb0QwLfcUwhW
MOGglnjb6zAW7yRQ+/xpHmwfJBXK99rh3GXxYTkPATwhm6xzJZG+GutR4Dq/5CioxbpC2tspK6eC
8Nb0oGtsWtsSYfyIQSKFLTJV0R6jGJt8N8qrj6UyJForl5Ko/Wgmq7jo2cWaZASMsL6N+F2YOF7E
Fj5aq9hsxUtZ4IVdCCA1ufOvaElBpdXEjdQ09W2aCj9vdJh7fob2Higb21OX3arC3FQWziobG+hl
dTV/SbfSoHYXsik2cZST57gvCeL2Nq7CG6fKiBNeKTgNTRV9QIz5D7qRB3jVjI84DPn+58PClwCl
1n+YeDZdAQVPHHhoqDtsjslbb/Xevgj5GBbjnNJsUWUCan7KM8BXbnkHtwB30xz1/5TfF6da2ZJF
a4E5cxtlRXWJnLg4dGUu35qw5A5kdU3SSMMGXo0tGXH8gWGar7gTgm3mY0QGNRRHq7aPHDBpRIb2
6UAHNd5vknL9oin+LsYmuMsEqWYgGtjVDPEYdidwSVxv2fqxx00KvuA+K1L5kGJ1u4SCciH0aHhF
ASIp7krV/gxMG8OGuW1+MYsL+IhJPPK+GwRVl5GXf9h6ch3EqIbLAmlM7Us+AvYOr3rc8NtruTvm
roW5U6ti0tveGbLpyALXjjemrHpQs0wWJF/4bjzztaZgETG5UDsTpIO9CbxWFd/FbNgc+NbEkZuD
2gIhUFFK+JLhhcJhoww0MtzQMgXXQcUb0AH8YkewvD6y9GSDYtgJwddvw+Ojmj86W6X1WixdqB8m
K+nHC+oKUQ5JRs/jsx/hZVglMSHUfWLdyJacBHCqFNKJuy6dEQ8AMk+EcdL2or2nTHmj1tLrw/WS
+PfwKG6Lsz79FyVkyKAFqPlW+cMJQu8hNnlAH05M/8iOhTnVtjgkKtBkEc1nvLIHjmS3tg39eMhk
9Nd1Fa4YM8uAf7zg9XlTjjEorbO0amduo0oMCFYwzvCUY5He1E4SPMPPYnfG//v8va0bjrM5jNSX
G7PYW0M6irhBSO2qa0eylj/vRBnndsKtS8KLADJBVBKywELCoBt2GCy9Z/hjEcs4vBoJzr5cZfu0
YOTZcmazlMz7NAph5MZ46QPuI77mNDDD8UzNCH0xBRa08WrHmw+kgUaz1vXUu3tSqU60d4EaHZsI
pAtWjtQYxJK2zS/kIdp23xdsVbaiU/RPRLJTgFFCq3vwhlsjRkjf/FtlKbx7PUGRa+sV0GSBCGIE
zk2YzZwkyrb3FMegHfJJomU2o4PYPWvaFB3CW7VOf4FzAF6uwzn+sgGXYTDp26zd5FFZsm9yY/1i
U0P4u8wdyGyanLjvseg2PPADT9x+NhMGb0vSk/Zh6izJ0Gm4t6d27jJ6A6ncc3fNvNAQxFPE48Xk
MLnxdaWBbgdasl82eGB5ImJIZgykz9csG0jdDkQ+Nx+ngwJl8efwh/2qEXrDu3rOrenMoUkgmh44
j4gdD6wnvt4kWINJh2ypIgpemAiizKKaRt6IAHgVniLczfDmYjY5fJ7s4ji2ALDWppujTyt2LGcd
5LeUEN7V2odmOmuH5UKnPjGUgmZjQrB3A08Kqm8c/AeUWeuo33m4mrB4uuHc4LkYuhCFiffMtm88
CE1OCRxqNYQl1AzTOmlx7hBHfKTuxs8O7Ngs++g7Es+eiVUFxtCYMNxOqucjBIFEDmuWWo3Lpqbq
rn6OKf6WFx1t8HgcfpwpLjbiOq953gpm/HDDAosTpxSC2pyEZKOEOE0D7pbfQ1PAoomVd8Su4ibP
XoiZ7oHlekelht/406cv3Kbdgfd0hn1Rhk60xi4ifTaxGLCo2wq775SLhC6aYgxuIivVeusUp/Hz
lJVUQZLa6/19Iq3R3zKEa/c1A8hvvwieXBZM6CCLiCvw+dxgPSmLy4DxDwASg/CpkJb+ndz+Bi+v
pnrPIJg8DwERka1qBElyWDRTeLGlyMIKCrUpITP4pp63cmogzAY4AFnH9zdfKhOp/IMyzPqOycEP
T3PlxH+TP+S0UJVu9junQl0q6qqRUuC68HdfvDKmMRQDJSagCPePZo/KWgWy2CfGu6ZDuHWgHBFu
xaCWJpYFGyPIvtEMjEGbVTiT4laeqgQzFhEKNT/zfwueIqy2aru4eOd2KdKzsyZG3/2wep2sDaNK
628GK+2GB4TaImV33tdgV8Xo85rs8CHdOUlY+R9WTGznOBc5Ao+nDZXu8B+HYj3F+XAxI5n+zYzR
pN4iMal2nZDtu+KC4PWba5h8Vup7b+Xsz2eNK78DHKuCR9jMlNHQttH2x5nZlINWs14BnoWREM7k
kB7oJ+j+7KHJf6wuYxYeO4yTR4dIsTj43NYvM7DKP8BEcftYO0RjV8qplvuBIeZBd7l/XyeKBUTM
YQq+Zmysp2RWjXWpurb8TumC/+f1CZVfrcIOizCgKGKg8dPbQOyXmPBMR4VkpC04asZ2f252Qb6u
VpbfS1aI/0EyEr+40uvHMJmxo+XE+/b4m+DU2olLZxgrKthvmnYR0n7ZDaUVBXJgceYWzGueEAyz
5D7dd6pa+nzN6Ow9lS1I821RSzxqyvJYZmoF1OsZWqajNhp74Y+yeZdTPWGrN0HNWLCmDiPrdjrs
WN/kGhXo5jKLriSv6efyRZ4QDiehCnckw01HPNjYwSaY05RFKvmDXlXRd9xmGg0FktLizox0LT9h
y3Jmlykp76XVea9QMa9FM7+AXnwss3x6tKaZugY9iQtuMug+Ok0eSMjO95qPVAbMeiqOJdbbo3QM
Jgv8yemxM53cccsUB+zX7TOdPvOV/f2y5YVHMeUUWF9YFu0ztbycz/ButqqjpSsHNbUTYTe/J7J/
GWtvxKmQ52s3dYPzRFjoTtYdTucitE51ONkbu/M/Fz4o29jvn1sQNZsa1B5uBLrs8O7UrGNRHtnA
tsRmoiA1H0QT3lnRh78l4aYnq4dNwHyfHVK8kzQ9l9GXksCREmFYlSnE21XclCWn6tDt5siTXz4Y
pXcrrW+8qsGpHmsR2HfumMZrDFxfcUgdDYDIQGFSVTAfkELaCwGnl4Ubf9WTB4CnZekN8YycHsMp
+21seHLzPFinIkpAhOcwGexSz4/YBenD0BYdQmGozzivq3NRDPmPUgm4j7zKD5oWwAfLDMu75Eu5
4RkbkAnyly+e7POR+5MwQwpo9H3KyCqi5Pv/AmX3ZyhKN7yljn9zJvlNEi76HLVhe3HIHxGR7+oD
tq3hbcAUxiq3ax+iNuB1reFDWnbQv2jK4QBnkDEBpjPz76p/8jSI1r2unFcbm+Q69KVzhLrtHjzT
u29xnsh/A6m2vXboA8J0IB4d0RWvvp+3H64f8r53GvLGDmtrpa3ymWawdr+0NhEGctFbCwiKVG2+
F5X6R91KvQUcgYhXIkmcjYEEHjd4oX3jeqi9mLb2MaQEAi9eRyEPhUb7ucQOy6iCG8zFeLYxRSHu
ytZkb1CASuzRDI64SIbdIGR/8GU93gFxheI7SAQA2ocQEiPURfJ8+NWQTY7wDmasLvkYstSZwhXj
cvTIzSIrSNZzcD964fNAluSuSEm/cip349GxrfIbB+6VxIj6dAeSN1E6YIxtpiONTPFbU0Q7CxHt
0+c5dJ67ytk3WCCIlKLWkpjrDnyAHskHf2Qdl7MoreGP4B8pVd6MpTd1j5xxn0G9ZO+F740bcLRI
UQ7Up5pSRbjMHeo6GtfblMGqT2vyPkz//t7xWs4FmILkU90ucNcxfUnXEnCUAZ1RbUUTlQdgwe0j
bWNkP6sxOC6kgXal6I/E62x8IirKN/R882jrO/91xgXyyZ9ipGPBelaE8T6tgicDdon6QhUcvTQe
LhqwfQPxoZpy54NyUu/gA1+j0Bs2IWvlGtkmGZffSqQzZv/e7BbREpwah3dh2fjE6Y+V7F8TWAjx
OKBT8hDgehuz+VlSBk7prZW8S93G65mSvpfCpFSALn4b/MA9GR8Kl73jqtYLoQRScCjyOEOdn6Tr
/I2E4CRWvupz+P6Jq74WVT2lygck0MlLC14Uc01FJwb/GwUpsdZeU8nav+dpbZ75m8gV93WwF+Tc
EZh985/t2dFHMGJ9TCf49m3rV952SbDvJ3DDIP1ik9nUSyJe3LkltuE7xDqdmqJTqq+vIm/wXedQ
4xasm0H+yhtE7UOnmjblUkLDw1qujjIBUV4q/AlegwIr8S204DAfSt9mAdo1y6c90fwxxVjwWQ86
Zxay/dYb6SEUDhaLAL76sY2jj9EH49/zerpmSZj9IXrimFAZ73+7aPJdkMlgQ6aAdAczYYzmqvof
J0C0ZuKl0QZlns6eNgDu17iYizoGVeIAgmgojULYHtQCsbdtT2GK06aQEW8/lO+1jqP2kIzV/x+k
pDB4E71ng20+CPYxu7Owak6cxulXmUjnrLX5Zxv8CBDRvjJPuOfWoQx7pApgF4OZW4veMTA96uSe
FRbhT5ct+QZ/Fkn+0p53dt/X96RTAE4UmkVKl5IQbXJZt4SjWc0B1Gu/+zz37vLQxA/Cn3JMgVa6
tgf/Dfhr8oYAw9IZj9uDZZXZ54i08DQJTXawggrfQp+8o2jggZ4C97E0gdjrecoeXUuYd6fEftsX
or+BSG9wV0uF5zbM9T6KwPQyCLokvIBI3BMlIesrB7NG42leGs/G/1qM7baJYmcNycns0NvkY8Z3
gmk5pfgQkzZ5uSXo/ooY7BfGntG9sp2JiY4bcWgRBjdO2cfXpQyBMyT04eFMjO9MQKEwz2n6kLB2
ud+kvgjSTFPHmOgNnFbkMc9wVeDc4MuY3oCnNclGRrw4V77Nqq1PXO8yz5m6I6/I9l4kzmZBdL+3
EiUucCW78zSF7Yn0RPseaB6QUgTtFiV4/tJJ+gQWEu9sEj4CxP2yPV/hPEWsW1UOoRyZ1s41BnSx
6/25O7uO4vbhGtxJObhHMZfXWxx4S3UVTPrCsdid9ON+jviFjEE5tGs1JrzMQr+LVgbP10NGgPJk
cDQ8B34vXvteSzjxNlDDbUy+s1/VkgfwWea+PIRdbR8Z3cVhmnVLMwbP+yNvJpuxo3E+5eLGx4Js
/6ldePpErBk2OpZmO2DhEBiTtX6am6o/1Nk0vZPRrw9hX4Nx4xcbwBRkIfo8tWq5izRLdHuy0rOO
Gvcld0J+2rDLI2Ql/sA3hMbwYOnCWhdW+jJl0A0pCgAFKiEkeevRphLCGKiyExEtjK5hwhrfQ4oE
xuql320XNxsxxvGHsft7gGH+k5PdyGVVEMdnt5PpQ9kM1Ss5NYyvJfjSaKBxlpXt0HzVOSIN20b7
t3CoU6n7ZtjooC1hQDc0W1hDfKXEg40inOMfira9bxgu+5GHK7kdCBsXIap5X0Mm4aGIKbpGexzc
TTdT3HbKO/ZUN8j+JoszN92wP6KsEXMmlkWrmTFex46XsYWulq1d9sk+nhBC+eTk6zoX7ozTklsl
bpkL3EU2v2lq+r0/9cFbP5nsF0MwjgogXhuf6PjfXAtsAJwZetVTELzPAve9H4mzrqLZH8cN+fLy
ikxSQAj3bevZIXvyOdTG4InwrXgnGz++z0aZ4uzmmbClzvgt7duekgzpPeJogjXGCV4w8U01vQAe
6YucUg2COGxoPmKqE154kuJ+c/tkgx8x3OnKt/ZJJcRflI+APW6Iddj/KbN57L94FLoT+3HaZwzL
Gp5gPIOwoIM7q6ae/l9aeVgblgOT66ivxGOWJ/BpFq/7OUDZK0tzzGANMdHNAe0NKtzQJRjj2UyG
b9+t7F3jqvraZDLKuEHsdJMIweI3CSk4aOKG8UBnKRzmSB4pto7u27zX3z1X0WUsg+CV0NWwmZOe
pQAPb59OJ5cPQquXIlohJjfrGPX6u1D0xbOKmi4CMfmQkSi55imtiBvXtevPnLXqLznKdEflJWu2
wu4fOwV4wSnS7Fc5Lr4na7jVZcXeGYNefr9EEzWVs+W91bhdN01fDbskEsHN8KfCdwwd+pXVZHx0
3Sp+m9vhvmmW/tTnYPtram5+Eh7OW7IdHBtz56xSMBk3NIoArhPS+ywKqz9hhuz+BZ0Zdvz34hcr
tHkOtz5FcwM0/RNUZX/n8NYnzxXMFxmL6Vgn3NtjxdoGCdLp7zPmIkVd7I2/Zar/xrke7muYfXe+
T14MeyccdXsiVFhW+S8bf073LLVu5FzTfg8TtbEIeqcJPNYKyHPyDyWreOAZoD7nydBF0xpRvy7G
eSM+h3rR0Ta4Vj3DdqSC4SGCb1zcsuA14pDnvxsLZx0x/GCkXMGXJ72gbZqYe7YequTqKNPe521v
QNJPbbWicW18AppodnxFbaoWrPCEsh71+wClCTPD/xNsrbN01ylMzKkHMtKd6EUcDjTKVHca8udK
jjyzVqBwe7hjZW1x7mbJZ+EPVCATPZOrMpnKXTYmvDCRhN/8TtdEZnP2tHBZrwWwzj0lYyEsKJvG
UWIgE3ZTSEeGgAUpkZUDbO7/bRNkN1xD8y1mVhJkTA48yvEPVWkcH/AVRtOVhpNBXrAQFRt6JOJn
uBqCSR9GUgN4/9ZEptclGOmdlq6mCCK8VbCEOQ3Qwun+A7uZPdCM5WdfZg75uE28E/j+v3ZOxo+k
3f6DdUixKflllWtvCeU297kWE2Tm9xCUKZWgU9KsRksy6vYYuZGVRk+hKQj3MMla7adIdD8pl/r/
dyfhF65Aj8p0cJEcIcN2IdZSHRer1RlqbcTSiv0MhY/MN6rYavaNTzHZot9YQz8t2lhCwau8v8Qf
NIIMkviFUyeyVj7fHDIqXXsMSNXLnZ6CL0ClsOWb2aVeCIjMwaVQj09UytjGroE4nJptawGmCltS
gj/+By5FibtcEZdYg/zR54V2nOexBwRBwiw9R9nU/ku17q5xVBeEcFv9mXEqncjPmk1CNeszhR/5
MSLGe2GF2u8tyTyUVT7Wy9mz6m3o9NmhtLWutpGn9FVYcnmzqkSe58LyQ6x4eAUxN1T48ZBSJH+S
zt5Bhk83/eRnJ9ep3K01Tf0VH6h9jFCiP4o2d7bE5wqU7brz78vc6rFyMpnJR+Va7UfGopJDCwlF
xd5MgGRR2WHCbPnZJcn8I51yeWzDvniY1eJzJtBkEba2eBCdpBnaVPW7R4Hqpo+9/yBadTRRADHt
qs76tkbqbibXZIcAetjNpl9/dpODfn9rpYirVCJd+elPgfGDTUDtnCUVjqvRuBnpezJmEDqSAIgZ
wIrHOMUxtQIUKY+JkS4Anzp/uiG3VialSEqOfLJzoQBqEKzqmDWdMnwkMd2/EFDWdzVvPBo8i50a
Me4O7gEQjLtf8DogGnnzHZ2T5nvpcgtaxILan0eGkAUO07ruGKUQGROi5VNYH20uMxL+UZy6d4PC
EmUj/mPcLOWb4dUUrQCovRODID9tkS/5jGNl7kkoj09LmvTHmqutJv9KTYgnyZG70DPw9AJyYOky
hlsaGZbdUMlyn0Xx+Ao2pT9Tc11dxa1xBPiGh8mV5S6bRNBRaGqdiK6Wj7sDUjO8rpxcwNWvyCdT
KsPLm4C1yfsdJaf+F4PUOO3qoacdEAeyOEsc3mLnWKzbIRowSmsWeftBwUXmzvY+kGpzIs+ZGYGA
hjM1E54TXuZxCkBnTJmP+t5lwy/IDOFgDZMpv3e8eFvdZLh4oklSeXFLjew8XFLv9Y1v/4TgLOQW
IJxzwm/GDggZuvIp+vN9O9pmjEgv7BpRnvoqYPuX5dSz/RBTHJ9QwBOxS5uxVesR98l0dtMOFy8l
dUn+iPPGoTOJ982vK4XtrquSRcodLv+uATWc5p8okXieqB9NlxUBHyzMopj8al0pfhkIbrJ8NJkm
ZDHnlUtMrRghICKMY7rne4wTmVIhnMkRj8N+maw7U96AMvhiMZhpbjaal4LiuYi8WyO2yCp2M4XJ
U1p4UnwMVaSTpxE30hVqEgaJtLAIP0Nk2cIKZOgPXLc+KKwdTChlHXb484RmvRcBRjpWlrgRM4No
+UdUgaRQuPTjSZtFLCfoleoF9DIIOM2yGlxCc5vE8kDE4SNYVza/5Ka4Lb0UuhBYssLir+2PJCYj
XldoXzXpxbNDtJUvQ9ZXlBaFSV8eDBgwgPcTGDAynwrQG0x2ez/KjkhKXhcfIyZVxkJicnKFC5kW
ONOo6Lxkmr9KZjsLWD5Iv2vYew7SGdt7PLM8gYMqYudpvBS2R2tBs9hOc2j/KzqL8hPSUfY5AwLA
W7NR4Cj5R5Kt6bJZQMSrfP80jkMQ3JPNUXzvlaA62bYC6zwLU8VbR4q62mhgKOpciSg4UMJmt8ex
KOHeBVMmvm88U6Zfo5s/1x+DXSUpv1jl7BdeWL12C+UzcBJ2LaVp4zkTtvdnm4GnS5mG6g7sg/dA
K0vwnnCY84RFB33pYh5JW4HZmCJf8GR7v2rA10TcrrA6rU/wpvYRIq1BaHWqJtxhuhThNqhYqG6Q
vXBk0Gy0H9tyfHbQW3+tvnilGBhgSxKhpZJeJ8PgwUox8zcw4ROmW1zYceHM2Grb6Rm2SnjmScPg
kfA0f8cuT2UDhaioaoDl48JsI/Cbq9Jx33k5IjCYytozaUdvmZ7+ZjfPdrSl8NiTA9q6V0WHFmM9
owTBBtTvPn3Cd0HZKg6E9J874OvgywCqWv7MHNfvYJxOPsHR1US5duOOj3Q4rGufTDg4uEdikdfw
FlCMGCJJ2r7Lzse7OI2aFnNIuNsKn9VGDJKgHpRDChYTZ4eDilirVPnB6boSS0g47B1qEAFRyvae
FEvwqHok+HVMDxewgnnckSz5wOA43qFb2+c8UcHR9kPx4fV9fIKMR6dVaEXN56La6K4wN69U7L2U
A1b2wY6y/2Ye9nubVDVJWuAiDQabMmIh7ZmVU4SXcHKmOwFjcF02toQVSmYNT0P60rIw81dejz8U
6uEVeVm8IQiGd+h1zW8SC/MYNrchJb4DNASyEgdHeA5KoR6YAEJ9G6WWQ3/z5hdMpZMjwqcU3itg
KEgJlQiwrmhVEaRfPPgUJXgrsNDvVaj/IvbqO1A28dcMOOlfTPs2L2PjPfpgDHdFrKaVG1oHtmHI
3lXIhW0Tx7kMUhAykx0XT1Y3r4nlPw2MmEcBTWWnaYa8B+NQsE7liGLPdUgKciRdFFu72knVKkew
1psJjPxdbfzqzGMWDS68siPM8Fa08gwXOCb+mtopc+H4LJZy9lahhlhcjlSX1pw4WxRldg449fYY
THgusrtC7xhwJM7+pyYHseoH9y1kt7RlrVOtCKw/BCqK763JucuJya0GUtY70Ej8qrqy38xLYHbz
FKkNSnC9XSzIoYPfqR+gff0OO2u/6zzvPZ0JQFLDvmaOByUJsJgJlsVCZAfhBW+pPPkG+7EWlGbp
GL+d0eScHRO9lAmUOIqDYcDIn4XAIxhHU7vnACP1sU5T+c5K/OwvGMWFzjI6kX001UF8zrP5z2mL
uw7qQdcax0VCtduzG1f53g3kEbeqt5Gh36DpxOkBa3K5TXSKitj4867ptfOI5B+e/Ww+g9FDa47H
FxA6HrPQsjWpN5/xWX6lYggI2mhw2LiVd3ievsE+smBLaJDExgkgglqvm70wIQq6OMn4ONhoKSUl
75wS9on+DVw9kwo2evIEqTp39tpVkNbtp8BzvBvbBh5wO+IaPlPMGci1Cbgb+GaAYRViNYVYeFnw
+HsoSM5Te/M2ML4yzs6lt+0MqInxRsbjeMJFrRt53+L9xI8u0o1NAy6yGs3kTKsbQe4ZN7zTH4iH
YU0bhVmlpvxXuXx8+nCxrpop8BTaujuAbxnXOsyaS+z2rxG7x+dEu0hNORZHQ9NoF7t7FbjTj7B9
nhNeeAlQwHiDAQkCaqF3UNbAaBHPO8A5Ku47ODF71Vs/BlzxiiKtHpMwWYtQyo5uDI6iQ5Dp4IdC
QVwiRTk2lM8TdLUN+6cyEuYeA9kdEWWaxX2bLU44183W9eb4WAYWr10m5+yU1gPyBkiA/RjYghUG
IYYK7D+syLylsZZuAo9kLWXZuaDg0JKf5Lj7HmNa6UPQCMTAYxw75gqaV09kVGT3LYyhHSipdtNG
KntNhfUDnn0YT2FmAcskD/2H3dgGIAOpeo/nv8E3nVHrbdWTv1s0dbUIp+N0ZK7mHmzc4Qy/xjrk
waAeaV/JP3nQ448C4s/vEr0tU3PzSPlDcHFcs4vmX6/JPDQiTSL2hhQDPbGQNmwIJkrpyKOJ0C1y
eygew9L1V1HoWFeuG4wr43eL8SbfTwiEn57by//MEOKdEck8r02edM6R9S/P+uxz6Lz4QXIrndEV
d5gJwjtSDhffDWhXzWsvGTbsDN5rgxGfGxYgVc8zIaPlp5pKbNjNQGiUzz5Lsv+yLsBRHrXFhv8Q
nex0UfNZLHXynlk0VYexE6wR6EKagOT37M7/2tGYpzaluNwDP4JkUP7YYYzvI10uIZ0FD63C62Un
1aWtWs1W1CkwLxf2tqKgZ73g/ChXvh+q3TwO4StrYdIc5cCTcqCzZJ87mlupDaJLeFuyDxnqI31K
YDiSxBZnNWkuQOVXL+xXaJnlaz15dgOpIy1eeV5xILFxI7zG8e81yAG5z44J0Kisggd2+A/JbWwE
CFfeFcvQnty6d3aY8ptnyrhjqq0pYto4NnXtMiFSWTGufeGnop986F+1hSmuqkNJm18DIUkFzFI2
W+Y2uvFF2D5fJ2FO9jC9h22yi3osVjXhmmVyJ0jrtWIL7VT/Je6sFG0eFoyVgJEQFfuuz/LgrVio
apnm/MH2JVdWq/1TPca7Uhc/nVUCtYHrHwEPlDN/THJlBJuS/zprGc4keiAtjZzXkFzMvRdFLjJ9
pvdz2t9+hi55kE56u/yk61+sMOn2ici6F67SeWuPDegPr+rLj0BK+WtPIv/FXwZDJc2aLa10zV8c
xI9ZRhhmOwz9R+cuD0bmiAsTW6x1TxVAusjuKh21H3pIJYH+SfAir1lV5QSmJvsw+rW5sBy7VUbf
EC4F65oxNVsfK+OaK+SHCe4EhHQ6NgsHjUcQ++jomczI1CfZqtPUrg1GVVsk2HrvD3a4tbrhtu9Q
r2yBnqUuYhIhSXcu7Lp47Rb2MENgqOxEJTVsDpvitXE5VwMrIdwK6/cwhNEeAPs/tO4FeHW3LaGM
nbMCf2UGzvvI18S7a6x0P82kv0a3jvNNhwi+0bUDwzobRos1MHsNX71qvDgr9uaAVARD72RXYDl9
mnoK79aeXi7+PZm60ebZDAc67j4jZQ6ANyq2K1UDXCZ6LHLiWEGMA4MwD01cwZwd6crLz4xfyX7C
NHEx9QdWHmzYw4tFOZmEJ6JIHWFRQEVfoJnsk6AJGbzrztDNBlPUgrG3H0bshvVYHOyuFbs28Kon
Q0Jw22Q3rTCv6HzqSobhSj4kXn4QhrQPOZLuG/9+u3c9a97R78fw7QTQ+YZB3ZklvYbwaBhJYDhX
EJzVTQZ3hN/8/I+iM1tyE9mi6BcRwZQkvEpCs0pVqtH1QrjtMjMkc8LX9+Kl+0b0bbetEkmeffZe
m1Ry+qfLu1ceIIuezkK/VS6Gd7as4g9jOp0MDkHqR66K9maTPqRXFOnY9ofvVgjCLpvRSh/JZOOi
9oJ4VTe5ROUgNuFpI9R4qboG/XjHQ/iiLEzPMz2FGygl/wVjVV8Az9RhPyfcFse1ZzxncXxpDdWc
ei8NdjqmkFhW3NvS+L+5bHk5utrdY9R4S6zqrlTLqxRpVIPdiOVx4jr0GNhmkhPSuJDZQxVT6h+6
URqvCdEcxFv21DYG3fXZtz6cFUiXBVxzsGgWR0MkLwvrHZw4eb2L8U6/GFH/XORwdblUmCFajRkq
v8n+mvgIOGZ4cHsR5AeNgBVygrQwmrAohRRbCjrnjeElHYaRYh9SGxtMv1mMk2it6Uu99EsJMiuU
dq013s0lnlllEvzfj/w+lXLlnkAJk14MeJcBGNz2rk3d6thmCcymCKqM5/+LuuTq4qWGdcp+Jvd/
Mw54pwXeyMGeHHGTHO0HIyPzq/leVBEvR5glVohnl5EWsbSf9irypzdfxPUuFX72RtvBuWGbc3Nk
4/yQq2FVN2TRl0M4d4XrQX1Tgx+yU/uIfXMgV8tQ5JO9mTVunXpBUQ+meWL9hRt4Z66Xjp0RcWsl
ik95dhzEZ6DDT4HhTqjs0F9yh3KE80IS+lZAzD/LBVgi31wlv4NSdo/WcJ4U/AJWXEjzJxz/+BOT
oE8viQ+D3+bCscHTnt2XnL3JMNAjkPF0vEdtmW61srqvhRUd8geV23Bo0nM6xLF3KgUu1Ro9hLs8
mhjAaNB80HoYN+0icQ4kq4odz1p9AG3QkmiB5OdSLgeQWWJW5t5JRxLYUT4UrY071Do+GVEYX9xC
wd8THdtik3xaOZFsYu3yrPBEki6ZeTVebKnLV1fH/fvYiOapzmNz3yXL9GbB/0e/Qy46dx46hSjn
SzFSoVPbJXdDGoH/ga0OuE5Oa6ZKUuW0wxYI8qqM06HY06yknhrVOfuhs37nQXUWfj/9GZnhLgQA
Lc5ewi+abZfT/Uv4oItDXroevsKmgQSQZkvUH+hzmNiuRtEz9u3hEo+xlz0KxBp3PwnUoJNndRz7
ipGZgCcqxCZRXWexmqnlR0N6InQpiH6WKYK0sfQ4vTE8Vi7vgLx7kdL/Yw1pglbVOocCglaovRlP
cm4HAhKzp0OX0Wu/cJE41D7PTTlImEmaEFFM2w/+9Wbd15ka/A2pWwzrbr78Hfu0+T2X8u9cdd6h
GNs8ZP+d5PgIS55l1LbjAizmJROl8e2rOqI0ak2sYx8mYurbNPDCN24YTIthA072L7Re8pU2b5uV
p7bN6dw8MDj126anPobfPPyLZJ3rmeXrc1fHijQ9UXI3ppUNC3Vvb5cgO4kqxSzXtCOW2Lm5cmRC
H8AtjhXbHObPbrBrkEKkqDgsKbYs3gaHVeVZTlOGbaOt+JrCs8Ks2CfsBBEYaIRJ+UT2GHY8eYAV
0J2KCovQ1sNAdsC51rLWTMv2gx4Yor1QZFxxLmEd1NOTxJ7FztcYxmS9j2GcGIm81ilGPHO4LtiX
Qa14UoRLGf3itr08XHLU5oZYun1EohpPA0CFN0LLEpwIpsCPRo6Q+bEilg9znKZDngRYLnv+ddPs
4n8QJ4cwoPzyTAj+m+RGdVwwsK9mOjpgy7WJ3Zjhh+5hpjRV6MjafXB77y+5hjWG+QoBLxit+B55
rRemAd9LrO4YNNSEVmtnXzTDdOdkZIHPgNsCKpWsw4jVD2cTwijLdHRIFv+sF9iUJ9gQKeCjH4MV
9n9kyMjKOolvb4BLUZBFW6NPigVxDcVkg+aQH1g8OFlYWBg3MPMn1rudjx/ZXCFDzjNUG4L+DqY9
0fzrkhKwJ1hSVHc7nOR8z2nW3QwJNiOen52uBv8Jr413a3Hqgi0Gy9i4LH5nQYsS74O/qTNY+6ic
EzZg00dsO8BbIcvBjmGGOzXLMmABUXmEKjfK6Uwb/bJJl7FY+T6WdRnMRN46LsJHoiEObTywSAHU
U57TgPzCvDadtZWS02IZFBZUsS9OvaAiHM2GLUAVJMmx9xvS1ilMb7fogl2LDoPNlJP3m9sVZvao
d9+jxP7kU10VcLy5m9jIrkskl8/KhVhYdxOWttamQHNJq2crN8fQH2f81FnzoHmUpX0EyHntuLD+
xegf0P/WdQ76nkUwHvYE/5F1wYBozpsKjCcUFsnpy7dnbnd+i4VHmTU3pYyGMjreAvr4mupC78hA
DWXks1jq8jBbb6IRfELKMLSP0oLNfkcydlM7GbfIYKInCjb4XWXy37z4Pz1BfgI1sEh6g5YrHEoF
bsvexQS6UMge9kLazE4C7ydEQuibaVbvbb9anTNLxS+4iHcyaBS3e9JLf/EieSHkSaOCRYgdPDkX
fmq8FvYY9E1HjxkKCImFuddPvH+bF00ycz4ROXeIUvG3GY/BzKmBBthTEuM+Z7Z17nG+HhFVy2OW
9ZSC2NTyscELduwHatacFlZdO84uGnvGww/0LoEkfJCmw/q7MP9bYuMwNi29lQVcxWYq0LcSO3iZ
J5oUpKZmpJjVyVe0T2ECM77irHaAPLZmxNPkLbACG+u76oZE7ekTBRQywQatPNEfuIS253LB6kUZ
prr77Wwf23RaKQ7UwwX2SIzACdjxZNmF7VTwnAXGY3LseufCvcUfa6DhFpOtqfxpsLm3UwcwpqdD
018Bq/O3omkNyD6V9Ze+hK+yRiL879oZxRzqbF7Kiwnl/FUi1dZnzALoFWPbncaynsCXtn70NPY8
tncWunUR6jqH9JDM5TDthbcQi92x96s6YjelfdHteng3Y/Oqc/3IbFPs7Gb8j1CRVtt5xG2JPsTN
Ty00P4I5JxTbxlB28EjFGNkE6IGdZjI8lmnAD1Cb4q/uA3WO0OmwNSL9tX7xbhgkD+MZHd3EDpYA
S9+0BN5jIrmajbbWMdpkgbknN3PsFmYBjSgiDoxa01rFxV9odBVzMV1zt4DzZsm42RbKL3nbZpNp
bzErUL89T/YHx3r9wy1g+VQMlzpsF6lf0VrHV3eBN54Rwz5aKJLnwjA/ViZ2SKFEF8amHbxhf+6J
+iQT5nCn71hRmursmY1/4jIB8iLXMsRujmBnU8vyDFFhLsgkNxl56Di6Ct5K+d1wRmu6sAOez7BU
PKxbvuqP2CymgFUHBqaMOfUoxym6WdYCR7qX+ddcFt5vRX3Qw10K54MuV7YCTTn6GxsYNE/RSFnQ
lmVVTEYkovm6RBIIAByAl1Ru+57xC382Ra32w+iGqBX0Iy4Edff8Fm2uZaMgBM0pHi1nT0bpIwW/
dpt8sGVoYrCzgEJmep/OmsBKOYl8O8ux++vXbOU72SA/cVLtfY8hu+a7a5TpnITgJkC9N+TRjkDr
Gr6DjHg01eJopkg2S3fgorBCp/68M4mJHNMykE/1kv+CJx6HC3FionGyOSde+1R2y1sNnMoeWRmB
YaKQxljanz5GPQxkjRfbm+B7e65kv1gWxsbzygYkRCKG9b/1FlVp8afEChIGzdDgw0qDhRCrke+H
NnKPJkRnPJtF/bl42cFNy2cvSf/lHocAAXzS2H1GOIE1BO8vNTVrEYaQlIKnRraNEyhJ2QBoN4YA
GlYdAhoBv678GHsvZ1cGcBsdlgO2xcu0Nxj7T+bo5LdlJG3foT6j3LAoUlFw7LCQHXOmBEnCbX4d
6Hd/pii55kszowIPzbhPg15ckG8YnWU5HGrSzNcYpNBPClMAfDCYJ+TkgPGjsOu7nOfgyFbaxoFF
CH3Rjdx30v+RVHxfqP3hygFT/cCRA5NVZHwIPMZ7qbkj4GhdSIF59Zdik+BTPLpQONOPYivawTrW
vv1uBbqoybQUzS+NPYf8LuyoZF+k0n7BWf5CbYNz7lZcQmT7T74yxBMeQbaZLJZpprVyMPVJ9JKw
pdxRZWnLHU76nu6PwQlC6I/zezP01n+xhwnY9slHDVlt3dVgcb9p4DibxypovZ1o6/JeBpneOSSb
HiAMRbCf+cfVpnOcETI2JqcLS0714QjZtPtxTKbXfCzspyWL+Lo6aXYkGVmcuQuyIfFsAuLgKte9
OpdbVkc0Ok8GngSvKfrxMUmhfvdt7P7iHtOf83g2Dmq0skuQ9L2H3mG4B7Ba1h9E/OTHnC0M74jk
xdxVN6mL2+SO95pFElH6gMj4VKTFY6mGfE+Dx9quQuhpG0yeA33XoK6aeqpTycTLX9wK0DTd0WwV
qOKom580BQdktxzrCLG88IjLsyWskHM2S1WBhZ2sR9tofhGeWfraiy8r65r9xLSSbU2Tdnvhymg/
6YriMDo7YHMEdBmy+TwlDfRP1Kt6mWEZsZA+VtqKIyIdvWOcDE5zMmB1Mz06uzE0GowVXZumsodj
1vOzeF0AFwHizD0mYxfENBU91GSOsDZ2tI3iUIkkG3cXmsxBgIs8WF2EbXcRnAvNBLFMUEOGKj6S
DKUn2LP+JGwt7wASqPdWfBT/ErkUp6GYpMFuh+OuMmkECSeScHcfF9kFPlWw5xtYPM+l+DuS+gsj
C/pxIgAXkipoNxNPWzYRnp69kQ518BPFTyAIk5EZYQ3foyH9y1SMIN5bxXTohHG0RVkQ36teHGYL
nPBEGhB0qGiIVYLnBTgYKwGLJYjlGfbBUQ0fCsmpV+DqZHZpCUIdVRr4FIvNPZY9QBq6wuHtjZ6+
LeR10YIaESHgIvlhSkQxdfwANlbl1ce4Zn2Ab9oJljfRd4kXtq3svkdllgXtDOWc7iKNCXZLIo6H
DnPEMH4AU8Js49aDeZX0Zp+DLDeCV/rXvFBaDQDWCnxKSEO0/c8iDPziuXE0bjTWpd2IseAr6aDs
bfLEdW5NNPd0rWH63mdBukQHHO5ViwZUjmvLIFv6XPfoJ9ru+vSVAVA7ISBM5Oyq8ctdZ+jsSyR2
vneYIrxv5vFpOBmjmrK9a3aUj8LTwqHmcWpf7DltXuoWPBUIrkh+Q7yX5XOCgOm+dsJlrwTkoU5e
Rl4GdRhEgaru4LUFYx/N0YM6j4Q/9X4UmSFWES25dinljWpKM+eVvSbRFseM/W4DCYXWwS1zSLxP
IwLLyDRURyOM2VRCq6W4khN1qK+uDJ87vhbzOCFmUOnLpgoB41S6MkfxwBWJvbceoWiltDD7yh2J
ZBfMYBupFt1eZs+2ilcNusU49KmczGhjjU2NHoJLi2as5Xdb0kd3cYEX/Saiau+LSsTLHd9l1oZt
1MXzO1c1Avzo7Gn1x3c78cKlr5SHwvUjoo0DAlJXiu7JKMzcots9n7wvcs21ujvKEsuBdQDuls1i
oQ1u5wTWitogNg2wDnNgn5EREQZLbZc3Xk3vl9oa2i00j1+PVM24ZXL3wrAb0GdeOyeiiuK362YU
mWNjEzteETS9Rpk1PKUsEotrDKAWJw3GsNOStaX7ZNUAeG+0I1QPhr9cHBmAJo7dXJMbjizAopsk
4fe+yX24VZBjBmiPE6+LGTmBt2UQlAVPq2tTLDDIWlk7Tp30i+uhQ4miqcr3uc2H5hOkncz4CWKP
B0swHtooY/HeUDcbnWkNM61TmfSxvrJonwUNv4xbW3D6yWddtrXcTdFAhGXkg7+WqXCnM56zqoMd
5/hHLGCd/UG8lxZTl7LQg8fd+E9GJ8cHy5BG/Em1m14n0XNDFexQQ+At+RmGTX8vJqs6mmuYpDbp
n9oYCokdQcNbrf1Acj5Q1HKqJysZR981N9bpxcN9zBlGn7RTGi7lLXVXreNuOZBh8roonf5pAs/1
rhKJbPYYcHT/X2GMQfxfRq/5dDbtyc6vRS+H0+ihmNId1BZrFn1q8SQbcXRWOI7MB9Zs/SCQCP6v
7UYasb1yAWNP9U3C9POEecnG/pZyXGgnxf61CHdIrxUZuOzJLG0aG+PZzs4OlnEFnSZx2ZIxK48F
AiKtDcfKzDD6Wk2c45Jx4kc8BnQRiKIlbz+UBb2QfTZfDUzcPQtnkX4aS4XS7lb0Id8bJzIwwDpA
tDz6veUt04v/OQx4hzeGpiY+QoL/aJQSu0pH5sOvVXUSqdf/ju3Ak/BNbGFhriQXdgkWuLJpCtEW
6t08VgMdrige6MVZnR4QxSjkm8bYTA62Q8CBg524AScOXS59G+HZxs9cfztePDjcFLKR0J9mV39S
sTn9oRJq+FpyFM2EyFsx6BBWOHpoG8O9WW0XVqROUdfYWLqKbsERbjZmfc7AcoBUzeMBsY1ql1Kz
doEiDTKIqLyz2Mt/1iD66YO+ibjbZ7rOVptHktLa0ejUzw7tZLq3llF8eTgWNrgcwpGsNuRuBLl/
mngoMxpV85zMtC/gI6Omb2MNBl0/VYUIFI7satFg0fb7S2f0g4ugGUv/yYTDHwGWSO1fNcMMbEV4
dtYhoUvr3KBpazymtvEOVA0WAfUcgw/hdSUoJ9vWYl3NGNfZYGPPfo5Jv0FCyqjQLrIYW4EZ1Wud
tVXBwXOgBGNT4NWt+7Z5yxv4CmI1+H6ooXWCfyPh4OFO3rSGIC9Gwi4Gy02sME/W3JnImbUpC3H2
aW/d1xGuyW07QK+6ptNgj7QoOFVyUj43hOPAnj/Esdi/O20KGE3FNcPrarQ5SRdiA45dAD9UV8k/
XP+7kLY3TEUxOM3nwGZ1eVEW1r1H760Ow36ubUikLatNvH10/zwNVuGTuU5JgNOPRbkUrQG6tJ2a
9N0Y4F4uquY0Wqsx0FydNPtMBck/OjEs/wm50iufsFu6uEADy28IA1so70iRmZCEubKJV49MzN7a
O+w85d0J4oTNCuuKnbNAV91xSc3nq+55wT6bdYvqhdGouchyqj/Id2iuSpXRfRam3YR5Wirri3tb
eUq5nbB5FrEH9AWzdveuiJYnLF4cb2e2bCQPdhxB4fIS/5SVbfRXAudHQx/UBTB2dKamebrK1Coh
5fA7cOkw7pwWe2dP7CNjvwcbVGAn6BjEWHbxN6B4TlLAC5Aj9nhGx2SPmb7TOzcRgAHxULnYxxyX
BSxpxSSMLYLCl6oMkrXjoh8W/+K5NgyuaSC70vNdIPxWi6E4dNAHWBJV0nz3qxXVDAQLadFe0jLM
2VKW26CZAeSTuGSOKzhVttnYyIJ+utbZJtydP9JBBnf+mOz1cO4Oq810Tu6S5Za9sQenTw5cvDtM
xNRsiHuLT/dk+CxmCZprPIdATvG6xY0wWVk484djud6HnYzWSz7krM2ntYPg5rdO299M2k2qW48E
E/0p2fBxctiS8xQeHVVWR0ZMFEe0JnqZYpkWRroLiFHGBa8Jvr9HY0odXjmYUt5iXcqrlP1kZBvq
aoziNpvMPNCpElDwmnNfbbrSkF/cTC3jxTRZk36ZEEUPWJ2Kj4FA3fQHUy7kM97nTvIle64nB3zs
anpU2ZxQ+KIlXh5vVvOuVdR/0HMrXTI6sn5xQNPOJKuZXXcenTn82GriFZelzEb8Xyul9XMw2ixk
KFYPvhPReCWpZ7/RNkLnuMnQcErZrkp22iL+IjbVzzsccgGPFj/y6BLBkSTJqZoQDMhAFdJkyK3T
6cply2SLxHsSIwPSGQxjKZYNOJUZP1QTpytAwiH7/46wEWPXdtDj5yggAGsm5V/P8vllbUyQIfus
ycHzxRX6GM12cAJ237Pi5zEJzXlo4oujmae3OT778p41HuwHpCzuvsXUeOAOe5s1nm3mcD5q6XUG
Di8hJJk63yaDKzs8udAvAy+kucHT3wF40ifD4qdn71COp4+h6g2n2tF11X1Bx6YlvFFcRBwyFd0l
7ht5RiBIsi1OiFUs8Fy+cG7mtiQSLZiT/sbyXTs9CdezglOVpTLf2gZvjA0aLHbERHpTSLxruSIB
L19xZ5ntYZgbD+mlnan/GRbKq8imTVvMe+61ApgH508kVbbLaQpdCPBGnfGB2zM6+bKVHIZgq5xH
bVeNfknJe9bZtoBORE4sb2Jf7K3eUu1LmcwTqwtIqIQIBBZUvgTNCIbEGU/oseMVQ5ZNSfIMW8QQ
4irhvwQ7rMoCQkVWd9Z3A0ze2w0tt+ZtBptkxq5ipUEBgkpW09kK1h1VndhCNbsaukjAGC0nMQ+7
bOI7yfaLpumC3m0eB+avPaHAeBfrQfyXkbq/+XxLj1Rxy54qv6XWD9cw0YObKQJ93pNAASFcZC7x
+hZB3nMC3e7EDFeuaBs8tbiqp/9YEiXJH1/RMHwjJV0QPLXpA9zbCJkRLsysy/uXxB1Ypju9XxUH
2D+WeKCRw6ufpFMdkiYy0ASaqCQaR2mdGgnLHz2TdGmY1Vl9wUBQhGNjymOssZ3uyhr9adAC5pSs
ErkyJ2M+5qW9UT3MXToWU9eFGOucPVL6hOeKTWADFycbyrde+3l+zU1/qjG4L+bfIGmsvwg1EH1r
wwks/nXgg98ND4zYLS0gm1j3AMI3qVeyWu4L950kp7sjMjGAE6uMi0ngmUsd2mBt7FThWxVMuKKA
BBKBXMDHY1fR70V3UzhC6RhccGTxArmzrwz73MSuueYU2W8PxNHevcJQ3m+zS9obhvAF6JKqD9gT
6DthjZQ5+H7mYQ9lTLPsrwd0G2iBbsLnkdlDCGKwZapRXb8XDRZ1VEt/enCDy+p32G24DnjLjpLs
YM+tRomZt0Az+p6/rVy8m3Ot8ZXD+I+3NX2ZeJiVMecvVEUv/mEcuKqdut6NxNGvY0u9FWuyCOkd
hMxvPc4aJmAFaSpbndNKnRcQZcTBpWkPzARLnL7gCm/dFwBaE3kwd/QZxoPEgFVDhbWapjNcxaSl
j6/i2vMGO445amd7KwizDgwRCi8d2LUuvB07xhqVJc9+T+3gZhjxEuZYrPOa3JzJCopyEEoou1DJ
qf9xi3UPniHPnFvpw7lhJKXoyu6b9zqNg0MqLKfZx7aV+Bi5hPtW6i547Ye8f7PaIPnRQBXMbwGc
YYW7+9ZfbIcTLvNcjM9c2hOQJInGkJCLZuJFnoD3aflVuqBGODX6OHkzhtn4hUg0P4I4cyOqJXz4
tmD7IH9dI3hyLxHD+k9jBohFnAXeGzhs+o+KfBrmewEK/aaCnj880ASHjlV3LOPQVY1r037aQO0e
vKRuw9IiGLp1rWK+GBnrRXpHrfFNJ23yO8CBZe3xuCfls69MAiVRQCorRDvmVDM194gY9/EbeEpD
nGfXHzT3ngIwN1wrUVegvnMqUdh8sKszhyC4kXVRiirXhpqg0kMqu5RYcAvKVCnWJHWSuFY40NRx
sRULaAButGqzy+O9F2IHjPQzoaDgiyRI8c5KehrDlu31SZYeVH+AQI/FZvVyZiT1ynPM5vO/xGzH
D98c/RuJBmNGwvBn2q9tIKFBbE39Nz2WzaQuS4MmVGOi4l31lI5s/ugHNtT4i1obDCqYeBZWZmAG
IyKXgYl5DMztgkDGsQ7h3McQ49ZGc9H05dZbFvOsgpKhm9gLUk1Fga/wvRbaMP48/TRawXgfm14+
2WldvnqwDKO7oXMaae1o1PQkK9kH1q6yVMe9L1JBHdpQLxPg+k16TAclPhKXdroTS3rZvXXcXgid
F3Zi7QJaYySjtIKeuyEHOYGYMYDzW5QJHqPWTf8TidW8C7cFcJON5p8iK4IzNpjmX5+a/TVLffei
ijguDnYwUokUEI5ArpvK9G85dyu21VnikYodw3uSEcutpy6JkoDZkCvxZRZma1/xPHfN0Rn5E+PY
gmwUJBUhrVr7aQMN2facb3fsjRMh+276IJMWmMjuDKRA3FtSxz+1z8v/XrolWi9biaUO/gq3c7Nb
MQ0ZCpMN3ovqAF4pGO0iR/N+sXj37yoKg61NAHjsOI5LOt4YO3BTk49nRNBZBsKQ6lK1UBW8cNM8
eV6GJ3aaVUCz+TzGj5ag2RAOs5WDEl8Sx7ljdjEGLKlc+c+akgz+G3NGWCZy/Olp5PXwYstlvlMY
7KlnGoaKX1UVI6lOQexBfEhVSgBt/dkBqMWpVJFk3nXEX4yHawO8qI5WTFUIaPe5DdSL4QZgkI1M
AM7bjJw5dr0WAWfg50USgPSQkahxpcqJKWHD4nQyoHcooWF78fs9R5BOKWwQaijHT4ONYOJsRa+I
hyFHpTo+ojWDi7adZd38utSaXs2G0wcLI4IcMtKcfMRA5RTp8nppd+zVyYAjpWj57lKCBhEc60h2
dYNO9im8QKAzasMrK2ivgpXTpxeB///uYUQUKCV1zJBfzhSjZjAdwEZotybjDACeyVKInH6Qnjim
9VmWbQ+2ZR6T2LwxRvZY9wrSmizRndrNyUgQHMEq57uLgRpPMpa9FdrQifuu5sPrau9YWhVJjbjV
BhV4vjg5nsw78CHcSqDBAj7xXtfYsfoBlVse4kmog9Mwcv9IsX5JBio5TjKw2UyOKi3/6MyxM4Z7
a9mNlJvLHc3dfBunoUFoTQYK1/5bJhKsx6Jm/HhKDanqu20bQ7NvsYbFW2us3OJkdNr0iF+7lbjl
cY5hkv49gie09Bw133+wmM7kmT8ulvziQJKNYzNjtL94UwxFN82L5g62mld5lCt9q9kYmMGm7ePG
eysIXLqvpBfKIt5gfjJCrG3YCBUkKwx/wfTJJhAWQxqY2ORRjGK8HMqwbwVX73eLO0j5smRV+uqh
2DK7oRv/oZqDq53vxu2L1bVZvaNbwb9UPNe/iDsuMJPJ74YMZIhF7DItnW8Eo4eGpF6X3iWtY/4B
lHvYgrQu+IA6O6NVT6zXUtinyeI03odnyfkImsAlLVtRS4iY52wGmUH4rfLm1DkqN+4dMxAWDssR
+l5znrIRZaVQLjvdydjD9RI4bykoQBxRaVAV55Td+TbAmDyo3VRmdnvDTZuWv6oE9+y363njQG0h
pvetF3X9tM1T04ieE4OAEJt1lxsCedja9r5qkB7S2MTwx+xPQkAsyTB1BfkJ85G62doFasOuQfwO
6ISLiCTRdUytD6eRdzAWxIuSKQfx/mZYUR79BDW6FawyDmWwut+Kn6h35LFqe5oLStNqbk5H9/HH
KBDA99lgK4sQpillyDqK5FzcT0tICoG2YckeCtxL7y7y6s+QD8BTLPJW0aoiWQPNSB9BWKDnsL8B
bPmG3pXgX2MPyiXEJ5JPEsphiKoJQch8OGc+lqETB9riPSjwbmLgKEbUcWdW7BELivqce7E41VZF
FpZGLoxJ5b93qFRM6qqU+i/yOTZWJs8Z1wJyo8qRISnB0uOPE/An3FpuikYR6KF7y4ukcrclatDX
zFnMOtTwkpIb2KzfOi7Xz8UyGjxZSfMJR8c9NsoalmsjRsbSFNzr3gO7EL+7lqkRMxYr9/4yY7iE
11hv2a9F0vifCxURcby37QWIh+b0B/shrRwulhtlb1Vdx9F9IKO/pzIDYHqXL6+DBX1vbWUe4+Hd
1YWVhME4w06lpKyp+hdeOxmG57Ks6k+7iXk8ScEkvzhi/K9uniSCS7FQPkvzuPtsGSIwCSM044ii
ViwYJkrXfZmZD8xTTzXGd+0PfvqJwQiCmRZtTme0HzmPsY5sckJNzkiUTO6XTTX9mRwymVruqyJ+
6+F1+S/UkTJt8eQEv+dRj4fAsQgpa1VeWmu13COSFp9cYOcj8i8pSt/x+pB6ZlCJgP17SGDYBuZb
Keb2k6BEql9zv5jmdlOPNv/PVSFFdORq+6dnl7069z16rmDUQE4aFMG6qmxluDAxE3iJmQW3Sx84
6U8EcPKqZ7oZz1YW1Ozq8t5TB3tYuIBC5VOHJB0yljJtA9/F5tJKjJatF8292nO31dT5TxRCc+Um
AcJmN69L/xcrZ/UyuPYIYUOUYzeGfPyGea0CObW/LPg+xvtESNzYLiS+topD2j1Z0mrhf9XSGOlj
cMbkr+R+WpzaEV6ETR+GvCJmj+3RIaA87oDMlXijgi5Xdz/wJ9JwTFqG+If+JAh2G5AW1KPAM12H
lpTkEcFiQsgmXjyxXhVGET87BnQ3M9V0PYTG0jX+I85aIqXcYaItK07AH6C7wFalZOaMkN+fVDc1
mTX+Y5+TmT4F6IR1xFi/ixbh/1lYKVHOzFPwHoPdwGeRw10mT2FQlcmt0C623VJOwY6ZyHb+CyoC
vFvYyWyJ4f6YM5dhvPnsmiAYABciCYhcwIrs1ekNaioatqBwHz3WlJNdhgJM18BOSTIHAOPCc2In
K6NWmj1RFJTdeD85hLRHAKbO1mEb94ZH3sz3GbeTdUNuzv7vCuAsWKvEbqo9S+mIACvlr2c91dV7
2bctC49smGOclSu2k+kWR98+4YJKwncAqgJSLy6+B04wfffzwM4vVjakfbc3ZyWNTwV2S/5SQwCX
sY9575yhbuHOayz+NyIe8ukbhIOCizGX57utBzNfNq6DjevHNL2Mz42DJQBIDJdtofmy6X1ALPyI
vxQA7OWTtIAXQ9LJymR4rekJfGV3q2MqFPz4H4DtIX9pGt8F741T4VAYfIbciiV+J+o7RfBNw5NF
B4GTzr/nnkbjpIjZshILdTb+HOPBlmbMCMGCYuUmxXF2U0Nc/xSRHyAAWIK/Ejfw9p4/ojWt6+/5
jL1btJ9tqqMfVnh+/XviRUFNJL5urkdG1LZvFWgGyPFogI9INEgDOYAg3h+2v/zOjUQRiuNiR7CP
FnI6axSHjhiwpd48bU7HYjHVpU2mqH/D7KP/5+zMmtxGzjX9V074ehCTQAJIYGLOXJAsLiiVltKu
G4QsqbHvO379PJBviiCDjDp2hx1hdTuZiVy+5V3k8yISUB9ao0WyYFd21YSbSOdzj5ghjPmP2BVl
4UdaTAZjigTOqdRwqzlgVmH/wZmIRDR22pDWUtztK9dR7yqzT06GSqqHSo/FvxW0Prj0IPOBo+Fr
U72xZwNnKspiALRmjuQenoIQgKii+aAXOUlQx9lwRqlR3jF9SioUnBDUENb8odaAWe3MzBq+5UE2
uocEq8oJ7SbfxTNBxlQjtkiy55gPcnkgz4CKv2+M87ecJhhAUT2f4wkaBG/7lp6UvYhfEmFsesNy
yk806Jz5FEAATUh6JgfJNe7F6hhafU3raCqfaEfmNZQcK5e/utAuPztap5sI90yDNQO80fgH23zq
39t53b0BxKOOOOZocHcSA8BFPiBFMLnKXUr+ORKvbt7PX2VbRohYiXH4KuBDW1SYoIeKPmMLR6yr
eSRYCrAhzN2PNJhY40xzYo2LzLWgd+aYn8PJzWK9+Bi4ZYbFHlccUMmuIL720UbxQKBSXQxQyE4f
CLdmcBiuWcptAgo3PxQdXdAADLKJPjr4wmNmj1bCue9r6zvoyiJuqTbEFXWBeQY4KY8mdANGiCcR
Oh9AwEZPc5OlBcIGTq+972dnwMKscm3xbqz0VnjcZZAIycLqHzXeN+8ToZX+F1V2mrVIThj1KfQN
Y19BxPAw1Z3emuZET1aL7KeJ1Kr51tv0YLdU4ozfVFmK6DNuDPPnSlNEbeSCals4LOsH/BCjzw1d
nC042NL6Te9hLj3cMt3HrMNXZ4vmqUsfKsaICCoxzgaPSO4n73kXoCaREkjtIVKVS/c6zuA17ptM
zVBYhogjOnoVknmIAJtUfvG6wwUV72jdxtwBKVR3iLd6SvRgAHTpYVAek1bYKt4FnE9C3czq1Md4
ILPcNd08kN3LSXtfOpMGzzhbCtpvZuDkwWGIYepgo+Ra/Q8d2cXk09SMSYAEnWgoS1iDC00GohXV
5ACtqXGv9bhriq3EziDTNp1Z0oepHLxAELMvDX/qnyEDBHP1jxJ110Nb7MsJGiW0qHakblmAW8un
XV+FeSs+opcb4/jta7T2m0+RRCrvS+sU/fgEUEcrg98uwXbs7+mfccDAfI/A5Q9OB94Yh7UMSu9b
cr0ZGw5TCTdIEbJACOKInwjUB2si+3xLTd+Zd11hFD+iWi/6Q2xqFQ0kvZJmd4h5yDroeiMEoXyr
MiCc8ki7KAy/h73JjXWccAudyr2eg4+z2n/+9V//+//931/j/wn+FO+LdMLK6L+Qv3oPCKRt/vtf
uv6v/+JaX/7n0+///hdpCCqVlkLRhajNtahw8ee/fj5HeLzxd/8vmQRZC/uq/OnbbVXtyHyGQypS
/attkE/A9oOnDXEeG+5GuBPZS+3QuR8T+loR8KTbv0ad/xhDUeTGK8KF02m7Swf1/MfQvZvsgXf/
e6ID99jpZul+0+G0tA9Gn03ZASMV6MBVEhJSvHJkSPmWZQglbYlqvzTPRzZMekBaqA1fiRWTQ51N
2LLYgOOUsoM3kCN/6T4CV7fH1N3z6UoE56Sjm9TM0YBT2LmfDwpsilKSAu+NAcjQPDmysxGObE0r
29CPpfW0GTg2XM1lY+nvLQPeKUL4lpvyOktFWaikm7rD57UQR5sybUwRq+4ICrDUXPCJGgbXyRiX
/cdB73zHCzISmze3J7H6ZFK4Eklhx3JNwwRp5TrnczBYoNkKevE8Kb0HnlSOP1DP6x8aQyDVJQlq
vk2GEZxuj7r8v77YtVI3hI7BClVMNoqlm8uufrFri7lJQsu3i49IPWJiUeZO9qZPYBZCI57bLeVg
RX8Zj9lT6ODOcWebWldGl6Yy2a0G/yWM89E7sLJ104jio18M7XOSSetj0CwwXfQR7wy17Pj1RKVj
GRJgnu2a5rKFXky0MaRGQ8AsPjYtmWUO8GMLmajed4k77mslnM+3F3b9OXXDZEOCN3Qs9qUhVp/T
QrCnGqE/POM6CW8hdJc2C3UMhOWi/EjBn76RTXh8e9TLBWVUiwK+qRsE4ZY4nyU1DiZK8+25SAjR
N7Nm/ztsqGDTNdPmX68ei21KZcyxdHRP13cMe7MSlNj8Z1rn8jOBIrol0NGipRoFm+72YFeW05Sm
rhxDN2m0qtVOMSGB25SuF2Oghc6Pet3PaWHjIAVkwF8jWcdWMo306eH2uPrlvjEZ2LH5ityjrlx+
2It9Y2mARw039Z9BX3mlJut0X0u0eANqLZhqN0jUR8Nc/8xs/au5ePRsk6bFZ8BHsaLmtrUhPgzk
cy76L++RLPnkur155xBf+Y02CSdVaJuioxCr31iFZTA0iFc8TybOJJswsynLwZc2H/MG38coLaqv
t5dlfeGyu5XBPcU+Y0m4Qs5XJSRbnp1QM58NzjbAQPgDLUUB8NE2Cs4SFamjaWt076GftPsIS9zt
7R9wZaNzX+r8Dqpbui1XGz3pdWgiXaCe7W40TqnZUEkqUx8wbt/dGWr9snNHmgskiHsWQBtyGfJ8
skE8+p2TlfYzgnburoRXuwd+T05IO/+Qx+VjSeS3gf8qd7ruo7JRFIAD6jk73p7z5V1tubpr8WME
MxfW6pVrMXMBxz9az9rgGujdjo5+KtP0G2x6Iv0CKdY+FdMOjmx0Z+TLz82z5DCo4/CkswznK+DO
Q+1apWk+A/mgA6pZo9qN1J/2zpxYb2hKvUvBGu39zl7AIU75eHvilx/b4nniadR1QgrQFufD80I5
cAYa/dmIiWT1eChGRJ/CeSejpv/37bEuz5KtlMCozjQ49rTazsfCYhrfjcbxnwVwxr1o3CWhC60D
EOl2m4sxPtweT18O59nDpMBWSsUlAyNZICV1PmAG4qJ3REaXL9D08hFzw1geezqelIYj36r3djuI
U4bNDSJSU4DNnZpteZowtZvfN0hO/rsAbC83AFvV91YaWsnRj30U1cswfuuGlvvu9i9erZBtg2fn
LChb8J9Sd1fbsG+mDsFYPX805nw+ohdWHwst03c049LnIBT3zt/leFIYNp8E2V6Xiu1qPAHkCAP0
pKI76eJQmw8Q1xER9dH5p2GBurizvz3Bv7fXi0/CDMErCUeh5uVw+t3VfdqDlygAMFWP9JHbz66p
ZQfTNPKtHYrxFMlZftMGM8EHbgQOUmZtcpjpXO8E+cuDZRjjnUd9fQH95/coIgY2JLqG7ur46Sl6
Kp2BnBJ4mTwL8fSs5e8hLv3wH7+kBXeqw3HR+BFpfMgBzCAyjDLqRxODIseTuJ1+vrNAq1zn7w8C
guRIyXVIV2V1IGnV6cAlWz5JkKX9FkFoQAomPk1sTisW77CPBERMYRYxI5waJ7m3Ok38k5ZGFO76
zKTTePsXXdkjunJd13KE4Szb5fwQuUIbCPrHFjCAne7dWJ8+oi01Hag7yD9Cp2B0e7zVVbwsAO+B
7to2SGdDGKs9mXTY33SUOR4rFKORDUbFaXgyEpvmdiXB5B+dqrbHtzWV7U+4a/b1nS1qLLfCaosS
x/Lqs/46Mdgqbm+6FMeYJmwewzGdTi0WdQiDivGLG9VvCfZNZLTCd4tv7e9s6dWQ/krepYpyuY1x
6hGrJMTF6euMGwUGClFg3fkn6BFYCuwh3vihHX2cpFLHSKYgQTIqjEBmf95exPVHc0iZ+WCIQZo8
L5RWzz9aY6JlSNaenkp+Om43toV4jYre8fyprY5dwfPt8VbPiO04tulaUKOFQTPc/XsTvwjlQqMO
FVrg2slx3F5A8qT4PNJnrAK4bps0m3i87+zL1eXOkGSjPNmSeepCt1cn14abQK3faT2zFeVRUfHG
8mNCr6g1m61tVeMDWovFnc2xeq0Z1FEWeYBuG9ai5LjanLjlTRlwT/wIHOXQOcxgp1nv7JR2ybES
ZT3tEfzStNPY6GVLwx5cwzbu6Pzcmby8/CGuQHLE4C21HKKG1QfOBdCeGs6Xh7OPGN7QZwvb5ww4
ecbLbXfNN7PTbWi9HQW/nQwQ6cnQWWvH6ZPqI6t509JwFV+o7FoUSFARFtH3QS5uOYB5Udx8GwPy
S54rFDn8naCv5v5qTIQ3H3Qg+1w8YVeL5xLR1pAMtgIqh6AFIvbAotuQCK2cIoyio6HUxalBGghj
n8wc6ZlOcaEtOWgkIm/osq7HvzECXb+FJ6UFn+SAMPPnGGx9+p7QGjnCcRjHztjgH4Es9+09e3FG
yM1dS0qkakjnDHtZ4hd71gCuhx0CECW7yWmOJv5gb+guooZjzOVvairOnY+2bI6XFwt7n4aaMHT+
cvhyy8XzYsCkgbqNFVnmiWFsP6CVW37EEzW4M8rFk/afYUirDQ4FL+1qXiXqLTF488wDq4GNM0XD
U21KjFrMXuL2XBonLUNjEf/vENoTdiVpmTVbFU7JndhyfZPzQ0gpLeAxOtUX11y99WMi0bvEHcAL
XHP4bFZptM+xpfZyjPh6BOYXCcioKD2y3erOIlw5HgZVKZtKgSKvWC+1jjBfUUY6liEwC7d2nkfv
MmSMHoZlF45wOk7AfRQ+kfgPp1Rj3t/eWle+NPmMZF8R0Zvy7xPz4kuHWWPMUwaQMsh1EK/AQbPf
WpRFr9/BBpg2wTMJhFfYq1ihH4pOYUTOl55hJqJsOtpP0vEnax/EQ/AVJD/i/7dnduXQ8EUVMonE
TOjGrDZX3IRjGWZh6DUmjjhm3zxCHgRR3wEsswzsMG4Pd20zI7+sCwDg/MV2Pj8ztUimlm5Y6A12
yjM6JjX3m8/lMY7JHpUHXFLSEomNKS7fBD7dgclp9Xeirn7d/iEXUQGbmeo4JSdlLxXgdVjSmyPg
gTrIPBRUDazVRzU6HjydMflm4lU6byosq+SPsQG0tyV5MqKdXVAs3syOpQW/EzWK8p3fGaitotRS
z7a2obNhyV2tu4EhNwWxZOzF0TyUb2cQSf27Slcw/V2BxlGzzfzOlcciN2sAOCBq0ea8PcGLF5zH
VFJlJ/QkFJbmKutHJBL/aINCjANY/c8iFnto+x51V3BDeP/dHmxd+uEdZTX5ywJCTFFlnXgAasid
iEcC0bxU5vsQWaFfUDxRyU6cyT5yqSmyUfw3570BbKBajLn6TyVuPOkb/tH8owEWxt8qp4meMMzW
yz0evsavmBhWv7MFr+x4cjJK7ooTZlMBXO3AqRBwepvIQwpzluC0sao1A9V8tmbDKZ5amhr/3F6d
K/emzaqwLKSA0ljv+dGODUrtWuINk9vvsBWyQMSqyIu5xvalNJo3jQywOSyD+PPtkS82AX7gEhlV
rm0eKJou53NtUh1TpipiH9q4zMLiMYIM4GcXPWagvJ9uD3blkiTAt0i+YPhJKqvng0kLMoBeVrjo
SWc8tfArt/qU/A8eIe4pOkfKNGwSq1U0P2Dw0EcQnr1mTqhmAnAGOyp0DQ9PNJUQUugwHJrAwflp
9nB7gte+I6GZsAX35VKsPp/gDC7Hbc0i9jATSinfGcWhRXJ4FzoMnzWQVqFHmdvAmIfD7ZEvY2Na
Dss9zYblfdBXhxkMuxw6N0m81jEL9S7UKP88YIoSfjQCg6buiFMj1hbF6L9+6y6x1PLek+XD2zmf
cl2acqo1P/ZK7F0ekqHUNhNo9jfjGNt/RizocMIICjgt1FrLO2/+xeZdCuUU5wWNQgpqcvkcLx5d
oONB5HSz4dmQ6LYFf9eH2fCRAoxFdie9ulhfMhy6kTptQCbJET0fygLTkVMfMjzsnA0YeHg6KSDn
m8BuxocJ6T1aviJ77UXEoi6j8gqB7yduPR+0ToHrT0IqL0W745E0CxUrPIE2+dxGh5bex531vHx7
eRJIdGyH+pmweRrOBzRUhndOklk8eVAHYEZiHh7H/1Q2NgS4l0ybPMqYfZkj3h7C9IDpaOyLEc2a
V+7m5WnSFbUHmgRsq9WmMu04Mf3AN72mrdxD04LsRJYi35m1khuQuuJTDj/tzuwvDu8yKO/Ucn4Y
0l2tduQjiTkKX3ppE9sh4N1uBiwzEK9vXEJ3D4FD1KiVlaljDXT1tZEdo9OqJNIwCH+4i8+X3hR6
ze0eWygu0Yj/WivMA1D/KIq3YLISNDKCBq7B65eZ/o/NHUkTj/rc+ZizhoVjFvQEc7iGQUip4gdf
K9x3DmYnh2CRegMQm8V3dvWVU+sukSSdLtPQ+bqrUXUaHEPQmt4kMilQo2oahJ0Cn2KsHoKjvT3H
ZaucpWDLuiIHyRHiMef5OR8tS1UXa1puembJzdCGKt/StNf3UTj9lIgZereHuzY58gDCRQIPHvTV
zu1gskWIP0kEI6Zs2xoRPnkCPEuOOsGdlOPafl1qq9IgXCZSXgXmlV4Ns0mDxUs7XCKE7Nyjhlr3
Ple5PLVA3j+3ka7vKF8W4s7G0a9O0+F2Iuci4Vz3MGqkD9CPDV1PIryeOaCb57LYoowz1psKWon/
4EbA0B6w2hB46+Lda+ISEbiTS/2rlTYa/T6M/Q3/bIxGJjJ7k9jPOZoTn0FX+MYdOMC1TaDQUeB2
o8bKNX6+CfzW94M6ggw8O4AQe8CfKGWo7JjHpDRTmGh31uci0GHTLcgJNhxpk6tWOcwMCL+spgBx
8axtf+PnWB8gpGZvX7/XHFvojg1MkZ2w2tpm64yVELXptUXVfsRgKXtsW9SdomY279yNl9+b6oUu
KVISwhPgrCaEM4GloUqhCFB7sfXD1njoKhOt56iXdy7CZdueH9ilUCJgHTu6fYl5SQKrqWEDKqD7
DnCrABlkZUTtFwDi/d4nAn8ASe/vJlnCjxGIstxe1MuHnuEVvXFgR6CS/+78FzGFRGwJzYnc9abQ
md+kpfmUlAjdUmLzcaIHdmiEKAjcHvPyJDMmyCLFHiUydlZhI2KM+AFOi14FpbpnMY/ImKlB4s+o
8rdWgc1yM/QQsAvt1+2BL/fpEjuxc5Zm5IIzOj8XjTOUVQUayLPjzDafSrNBIB255Cr5cnuga/tn
yeaXpIoywhpK0WtWX02S+yJEH8LDurt8E9nh51qwtLdHurZ9WEZzqdryAdd5ZhK2IpqMwPHKsNZA
sNktbpRRHT/qw4BkXJJX/YckVdn3oRPxH4u38cPtH3BtTZcgggKNbZAErF4ActdS07LJ9lCOmt/5
yANiZES+//o7hnyN8NDhpNCtWYON+liZmkIzwbPCOO5RNm0r55BQXnz1LcM4vJ/A8Sg60yQ53yOU
b2dnLhXGlsBMfyhzzh+hEtXkcOL37ZW7cgwIdh3bAPi3/GvZRC+OnjJDE/y0a3ljOWkPvtCzPTXu
cdv3FebaYM+IsXFdtmiV3vlm10Ym9OPKsZXk4y1//mJk+jwLPJw7B8p49h3JpHjn5i0sD95TJGtj
lR2Q9et2YMruNZ+unAxqk7S/aEgCvlifjCLq4ZOGnfJCN4eGpdHdmto02XWDEx1ur+/lK0i45ULy
5LIRFFRW70UYa/1f3qUHd5g2lj9FwzEzKapQJ0ZrRcMp8PaAV+5SpuXQIOLd5d/rZdXKQZVlzPWi
B2gp99aps1y0TSKJg+JQ1DuF7MftIa/NUXHJ6GxVdpElz78kecNQocsmPbdHYzsAQPtoGnAXhCpM
NGYS9851c+3zAXGgTGmTgwKfOR8PRexZTLKSnjQN0AX8IkTIZgxJBuf1dzVdWZJdSUXqsqwRtdNY
laKX3lxY7le9D/udY43FndN+7SQg9WFRFOJKUesem9HoiACivuKVFerJlZtpX/ACyHdBXwButxqj
2aLE+CNS/ishm1ws1CGkchxwfiZIv1WMhnx9gkEfgboO7jffQIO1vzSF+9XQwVibI7yIeknLXr1d
DMJB5DKXJEHay2X+8uAXrQrLPqEGSsHq0AZJsDPdwv/UIUqyq+BmRnciwyv700ANkcq9y4cEd3Q+
IOoEELgHksy+bUz8raP+ZOSGf8KYiFa71Xy+Pb8L9MWyqgi9klAiBAzab3UeRFxPVuR20kPUp91a
QYzEDVDDXTQM0BJGYoNNH0kEN3pTkSr09VOxkHwGer9IO4TNcGfBrzzPBgUGmkQ8XhzP1VceMVqc
CnuQHpa2DV1zB2/3DZgUKKo2vpDHenDLfQOP4ViBxHp27Djd316SKyeWnHNBoqCbA6Bu+UIvPrnp
z44fdbWBFc7gHyK66d5Y1c1DWBXBncleuf+kDnCVlqMD8MVYPZ3IB0oESjvDizNHPEIyQRG16+wv
RTxHfyYVT0+t7MWdW/7KCgMaBwBARrDcuqtLt3Ut1avRMr1cIOSLorjbzfhCoOGySSscZTc9koJv
gxbZmy3a7OpRmUPY3Zn5cm5WQTzvKTgei34YZ3n1mZGejBHtIwGacFv8HjWD/2HuQ2N+/WkCN2NR
bl3a9IjMnH/LIh1Q4Ct06em+ou/SoWdalI0BMx9Gnszp9L5+77jcviBV+JpcVefj4VA8YB5L96vW
9Oz3qJm2h3+89raAenDn7byyTZdGv7Fk94SSa1Ao6n2BVpup6Qkqt1vEXkeMK1v0kwMjRLv89ryu
3EoEH0BwlhQE8PzyOV+cCTeJ516WvJoZQPVPbk9Wt4H/h8uSxMMBm1fX8e8MeWV+bE5yLA4hb9p6
m8KIiXnOHMODuyXe1IVVUuxrUO+zkTe9PbsrJ4JSpkV1+j+th9UuaSJM3fzYx+ZJXzA6FsobwybA
FXwHcw6Kt+zH75oc7P2ApgEp5mQ93/4BV+4BOHIOzTZOA+jL1SU8RanKI7+EWhkOswY9Xi7QN0Rv
kN0wRh19IpA7yRZillPdOSFXSrrctlCcAF2TFJHRnn9aOMxVUxVhShhkqQmaoI/QnLBxX5rxzsa8
S3PQ54vC5O1g6PG2d7DydubQ+WO2yn64vQ5XbgVaqaS4oJzZ2H+ZJy+2WTJqgqxaJI+zluh/2BnZ
tkxj6/XB/MtR1pXUHiWiDnX85NESsb8z3NHE9gNV6NbJii/Kcp/nqKy9Lsrv4bivfWYeFsVJosMF
DeR8qc0cIKcLaf1xgBJmPk41Mg6f3MDSP9K0TH+0o0AGUOmpGu8EbVfO0tL8oVxCIo/W1uqdiVvN
sBGmjB+RgKiPTt4YhzjW8awIonvv999G0upmd5y/ka6joAetA5h24M8kThePqk5NzFRAteLaE2UZ
/hZd2bXlCfe+zt8H2ETi6zvmwLyPVQXheMY6GkbRnef88uoCN0n3Z6nZG1yTq+ecoCeZ/SnLHmPi
/gqL0HqKtoKY78NUWsO7rs3vsXwuV3tBbXNZQtRYoOyr6wRWVGAJLcaSNhyzQ56K6KGysmanDPNe
rHK5o6TlUp5ZeFhAqN3Vh8WitcVlCFpbbFfNz1CPcpQ8OaIo+uQtnPPQyHZiclFNvH1Qr0xxARLy
goPngTmzujR6u+xifGR9b0SQruYlrbOnLgrzYlsmCS3726Nd5hxUamgHs3d1iLXr0SScVWxHQNci
bOu8TZFCe/DLDq8YTL5Rz526rt0a5YJTp9zt/7o9+OX+oZ23kBGYr6K6sLqbC5gdasB/0rOijApf
2k2b2ip7OPa2u0mDqLoTQlzegUt2Q6efEiOvwQWzUWbI12HK47V+RRHVSo3DAIrl4fasLj8gT6tN
YXiJAyEvrU7FoAwkfPEw9yaC6vdF48xvNTjkXtrm7r2U5tpYPGuCsg2lbiL782tPRSotwTtNHhpD
C7AjQ4Ya9W94ysm94uyVoUicFsg8hwms1yr+inGybwf0xL2pU9FPvLbS93mspTttnuM7m/L6UKjp
0QkEd7q+53DkKAViVz0UjGJ8j6JIfjQKM39AVvwe/vnKFoQisUBOCGKXpuf5AjpNj1efmw1ej9rX
walRz86iAcxHgUDgPLTdnan9ZUGc3+EWbfMFkKNo2qP6eD4gTGIRDrbfe/gJZphtOlZ0msLR/1iY
lfUd+wlxqAsHrb46o3RiB7xjuzIzhqORYjbDVV5iRYvp7u09e3nZWVw4ZC6AkajBrSthWY03nBHj
eIXWAaoaxhQ8qM5PvBAtGYQ4xgPaoK8ke1F0gDsIeplC8XKdrwP6LjOHPEWY05MI+H7TQDR/GasQ
5UzUIPZ6g1nd7Tle2VVLaACAAJqXzbWzWnl3RFonizqvQSfay9FDPlHjn49KNfrhfzAUXBiAC+Ta
dOnOh4r0buzDVG89dLpS0u3AP0ktMPchidmd9tq1WXHNmEsZZaktrvYTDtwdwldx64191Lx3NN09
EPDqnyh0OHcW8MomURSiKZyQEylr3fSMENkoRaVaT1QjivNa7R4HhaOqCuPhqa4mtKrm4vUpNQU3
vhYxNCgXMs7zpQzcpnZUJmqvGGbgJjvkTnygaCm2jRn21CFiyxigjeGB1j1aWIUrU/83wixlc6fl
e+WmIPbiXdYBJVKZWMUDXZdic1wXYMAR+J0+tNgdhKe8rhCjI8nR0EDtTD/dvnojOZKLaQE1Me76
eVbNRKFhNhtPyWw8TNhu7SNEYI6mhnDS7aGuzW9ZYtJQl+jSXT1buHKNCb5RROeL4I4v3N/5HPkP
4O4mJAy0fn97uMvAw6LrxetIU4oO+hpNa3Q9aWNo1Z7LyUeNH4b7hF/GscyLD/gLRcdmsepC3qe5
czavzpMwgASYIsIF8AKxwnzSMOf1xsaKPqHskX4bbCvYob6wyCqW9cPtiV7JAqlQL6eGyBdIwPqJ
iQkzyqote8+ChQUALU4wKk9xE9tOQ4vMTFPjUBJMkYO0ZDaPJExZ8O+k1pIfo540p9u/5vK64CxB
LVrqrSDV1tdFOCFojhzNTN2tGoIdJmzzW7dPqukgGr24t6cuP/JychFwWJi1y946P7x9WMeTmVbC
06sCK7M4QQd+h1Od/DyhIf7JtZHcxnUqTnZ1l5R3EI+X1xVtgb/dbO5F3tvVgQVqpE9IKwmPHkm1
VU1c/tCHOvpT5BqqMu5iFWy1sfPz1QsMFJ2AmtIKfKo1zjJGq9W0Blx5Ax1ROTNunXd5ZjQ7J2iy
Ozv5yrekwAlwiVIVEeAaQuQ0VhWaFsWpoUjkj1yN0wnRFMQHBeJ7t2e1rNV51AJVfeFomdTPBR/z
/EMGvJGLpv7kBSCm97RVLaSbc+uYgv474nkLMKDRwMDE5YjKRJnfOUNXZqqAv/M5eQvIFlaPgIMc
b7aQSj1CpuLQkIpsBnxJNqjK3QvQrgwFeohuCAApaHjrplIjNEnsmVReCRj+QXen9GOGPRIOqHV0
5wq8skEpCtEXpDhFyrDul9WUf3CGHpkVyqjA+0et8cC8Z7jXoxL9NSs5yI81x6V49VNGvxVVBZ38
El67s6zBi1oQ+NhoCkPMHyX2IMCXAjUpgms1z7sWrbxfpVsP6SvJtmCdwcvY0iSkX4hUqzFbPAkF
jti5l7lDmR3mSrjZvgoTVB0zu8MEpaDqe+eyu7bA4LOWpusi7bDGcFIXLHv43Jk3J9il+pX1M0Iu
euN08AENu/ydazjc3T4ol68L00RIAvjD8pKuO2n6uLgPuX7m1ZVsnuy5KfftaGSQsKrsMGjNPfmA
9XjAjZeq3sKqoqjnrKMSvUNO1x4d8zTpaRGgTi9xscTfNgy6t3Er0i7fLC0qcWcHre+DZVhaC0vb
fNEKWue4oijyEL60POFz1fTHckKodpvJ2kYMu0M2Ng90iHCZ5exCGvgPgzMOD7cX+uJZZfOj80gB
CqwJV8IaFVxXuPDOWWCc8A5qKeZWYz58qi3wS3t3jirxfsSx0977muv7+xLZEKyz0jIJnoaSGvtD
iDh9dCcWvyjQ8Zso2MgFPgsXCrrk+cEKAzsAxFpOp7SsrE0RBPXjSGd1a0GbAUoRYnQDw3XrYClF
DS8JDiUWa69NaZcfwVO7hHAwlcConP8InRdei2CTnAZgOg/KYUDMxEdPqfaXwMz4Toi6fuOX4Sis
k3osfHrC1PPhQnPC3ygz+lNoD2P9PsncFHZSOOEEvm/YJrHaIF6bYNyM61s00fLEFeHOdlym9PJ5
4jcAG6M0wSEXIP9WzxOK9REmGmZ/wiLP+Meep/RLWofp27oJ+zvTXT7haigKkOw8UA4UONec1Bmn
P9EMVodIXq4wm6iaB5sE7M7TcHmsKbXQP1ziCC6wdczoZlZOJ37oT31fTk91Cq0XqQpcadJRbBzU
7Ta3T9OVj7jIrvDILqk4dc/zj+jG8DNzfe5Okq83fOqTgni8y+Q0ZrgdZnbqQXEzfBwSMS7eBGlr
ijudg/VdTUueaIlQBmIzYDix2kZ2mShUx4PmxCaL8SiIzXxK99DrIJMklUL5KteiDgvKTOLhfU9U
6YJwtgzP1HmiKM8Q6CwL9OJJ7HK3V5iyzyeMuALDPfY1iX2ycfB/SvfIadfOo0PvT3zOTaTyKKc7
bekO23oWvfO9w2lFfzvMjiMPqW1E2ncNgb1yL3vkzx80gXzBoYFgFtTbYKRc8Cv06zh9r3exwpuj
WIhQPxwXJ+bnButydDSjEBXO135hUCU8Ezr9GY7JOoQyIzcC7xvQ+4qqT3nYYQXdYmrTaClsir7P
HztltHupR9qdKPXywEjwuAscjxtiyeLPVzaRmFaP9uSfhABJGpN7bUN7yr68enqMQmfYJKlj96y+
X41rcGGYnX/Cs86IN0HTLVpRZj9QNeys0jk4NuDwBzUmhgmWNAs+vnZ8ACXwNwgzwM1if3I+y1AV
+QjFyj3Nyocbyk1Vb7qentMcJv5P7AGDXRKknYtWl93e46df3hYo2pDOULqDSkg4eT44inwlyjaz
exp7HX8gYWVv4srJ3vc6go+Vw6i3J3tlPAox6PEtvB/YC8ufvzgsLiK3fRiP6tQkFZ7GhZQ9Zqc1
5LKm1EgAmqC6Ez1eeVnRyyHgIA1ZMA3rR822fQLwKlenYG4XKghu53NB+iEmeuSq8iXqlVVY0MgA
TBNFBM9TBFt10MPsKWncNL9znK4tAdhyCtSczkVW6XwJ6hQ9AJr0LAEWFJ4WjJ9QC68e/F4kT1mp
RXeinSvD0SGxIY4BbF0oB+fDDXmsWtyfrFMwxtkmbCGGFMFkP+iBPm4mQXfh9he+jO8AulG0IH03
luri6j0YTdYSV5rA6wqsDDZzaWBHioKI/tMu/PxN1Vs2Hl+T2X9GAR5XIhe7kvx4+zdcvgi8BowP
YRGVi4uLI7NpJPuyAZ816sWxa3BrT6IwxaSBIkkeoHCYct29sp1LDZV2LsKP/PeSbi632YutndHk
okgwBB5qeu4uo2d6cAuV7yH231O3uAxaGGpJT5b8hB7Y6ptKQd0Zz5jAw0xcM/aIUAbFgyXgaT70
aeO+FuzKzKhbLgk8iiNLH+d8ZnqZlHgZGXgzK6054XWpbfLMTr5ja3yvMHHttAIKorxEvYsda61O
R+lL/EP1Dss2y5r3MsHAM7exKit15MPrYTC38YgyKnJy+JnDRMKB1w33t7fPleXlxSGtJkFYYLCr
+fqpFoiyd91T23XFfhisD840x298ECivvwuIGAheuPhZ3XXJJ0pda7aQsTn1rMfByXJRbmqJN8I2
79N6mwZZ9Eq9SW4ddHt4VKn+ksSTbZ5/zGg20eYfNGTTRt14AvFgwczXqyOMsvaOrsSVj7kU8Cgz
0QNfDuNqnxrBkOkBPgqnuWyoE1RVI/74ZaV/s/sEa5QK3rRnTu2Ix/PUiafZ1OKvOAGad66kyyvw
L4WMTQw0i/RmubJenMyymFsJbbk6jaXmUKht0c2qk+TJKer6pJPhH27vn78Cr+eRPpQ1QhYSKVrF
ZNnnAxYtJodYmJQnF+caJEvsNNMKD01yZX+asaNgwtLPEChftGkOrWtW2vOIIUr1xhpEUv3jV9pk
eXY0afbzgDkq3jV1k8mfKu7sAGeeQYbR1vS7KDuNxlR2e1cfcgSaoxofo01sGPh4YjyIse9mpJ0r
os0UBK78GroK856DXldNuLfMpAevD5fC+C5wjPuFxhYWiw4y4eohHeIgee/kRdZtIr/OtYfbS3R5
Q6NgzK7gqYBwQXh5vkK5LAwWgt8fNaV/cMf5mY7peKQxku2bCTyvGP3xTuxxeawJ1Rf5PmqeSxdq
NaammRhd2wkyrhg57qIa+2aRWzb2VhQh/z9n57UjtxGt6yciwBxum517epQlSzeEbFnMqZj59Pur
8cHZavagidm+kA0YUDUrrFq11h/e+nnApUirIF7w0qP5vfi8ZMqLSMmz01hP+lcT94pw26ZuM/qB
o3fjoepHMMqzIJ6ujHz/HKOnD2GHTiVnG/zq7ci5F+aCLnB3slEAGuGshyroEyXEwIViSLp3zRjf
yLrHu3Umxq1Ezvtl5QUIVYHCDoUzqqC3o8P6qgXX1niy+txAmRsuIZWEcddT2bkWmTt/KCQR+/Fk
v7KuHi0JOmsUX2GMLq6MDqg0PXd8qB19jOpjX0AbPKp6GSGO3bz9LkRizTEQ3pRdb/pdt18Yh7g/
TFrTn9RatXZ2g184CY63mRNjrU51N5kvoDAdbQCHZwHNrtuhHESbp7GM2lMF1hInzaze4fM3PI+h
qp2LJEtxU03XMKV3kymxJ9R+6G6BEqOtvxiUd6U5lHFzaoMQ2XvKYdazU09ehX5aFX55vHJyO9zE
SRSWyMhBKwEoZfkWXxhPCZabGLOcumbwdiP9red8qLxNiETZboK5uJ1Sske3K6RJd22u3L7395N8
eEkkhSzZYxywuJ/SGFgUdkf1qTQgrKOI7x3MYsgQnJ5F9A5B48yf6DuZ/AIMxbd4Edc6tiJvBreT
nIP/o5pP/4CdvNSsSb0SB2VXE6d8NlChaDsL5wOMwDcZarafH8/53WUox5LqIQadYWpuiyjYWTry
mojwnqzJAMlaYJqZbIoWEdM9EcXam1EdaCsn9LUxwZST6dBUQ3d6GRZMFDaEHdSnurGq6FjlWjR+
sYWCoXVJWeijA23+rY0fOacmrUoikWwVLwVTAycblbSzagp7XfmvDYfKt+fQ/jJ1aHw8ntL7gjJj
kVywkcmtyLwXc1olcWBbeSdOCiucdHRnqyIL/Uy0DSVbJZi0IwmBl+/cqvK+kKhX1i5KY735qGBg
GiSbxqjLdiUWvzLpJJZArkC9yyrr4kehKtK2uFrnpwRft29AEvsfvO8jZQNsrz9Qlwqbty8zRWwe
mlKXSJ7r29hRFbPlKKWRn7osrxu606MWbyPM2eYfgZmaX40W18iVHFOXZ/Q2hsB2ofwIacJgSy8f
J2o6GLFFmew0A+zInc3MwYkr38KwcELERJbJ9CirpuhsGFgVfbDtIhn2NQZt1vNU64jZtNY0lP9o
mOwYfmVpbfhitJhg7tPZVEG8OFS9bjdEnofmHBZgg7WJKhzLPqvOOIpjPdtVe3i8o15ZO6mFSw7h
2oCOlh2KqDQapxjrDFRuGR8LxdKPqSLGnV5ZXyo3Sla6D/JpuphDysU8WaXMNw/KRRys8rzUqjhp
Tir9vXM6ts2lcKa1OuKLJOpiGOh9gCe40ripl7V2EXkobM31cMJ1pXdOvHALpFhU3EX2tevQ5A4U
sPz2dlQwSfhco5eqnUNyNZSkjaxIv6czTiPvMYkegq+UZ7zoXWJi/zZtLa8w9B1egiFWfymZsrRs
HSs82fDNtE/WMBLT4YO6iMJPdWbsrDgN2gMo+1g5Qhml4laIooYJCORAP8aV2Wv4QFeOtUnnbHI+
IGuropATZN78oy0xqcUEE1evvwtFU6NdHuhm9Rx5WhzvMgQ7Bj9uMAXaZm49j18z00TyJdb1/jf2
E/n0PBda212yKVIMZGqNaNbIz6OiUM7Cq5Eb2mg6shrpBlyH5T0jeRi41CMnXIgeb7L7q57GB7mi
lF2GML0EdIBl4TfwCDi1iOmOx6bSR0y6wyjOfCgzzb+PR7tLTAEJAzkgF0Ydjm2wSCxgkIeTR9P6
NNqZU0db5MTN+j1W9Y5zKKYxTv9t6zDptK2LZ5mzi0e8VT4+/gmvfDCwbAifMJWpLCzjkzKIDDjy
VFNbGItvBpSKbwLPGVxPcVb5PwwlTxIdH5gcyxvPK3JnsuNCnFpkobVvM4SJ4buSkqH+HtHpMj88
Hu4+VWRq4SZSUnzRF1zUsIeuTiqAAPYJN7jmmgvM4GC4njJNdFc8V7MN6EFrJfK+MqYsHPOsJ+5C
5loEDTMBo4opFa6wYiq6rd61uvBtxcy/9GGj+IjTdJ8iD9ebx596t4iSOgb2QVJycI1ZPuZJa2wa
x44NkK0wrw5+1+eYbjV+lu3avX4XhV+GQkcQYq3k5i22rEiioEFAwz42kVL/NBtvFjtsNtP3OmIo
p9yY+5UT+eqABH2p8U4xfgmTNMqooU6v2EfbnP8OULu+Drh1bTV3/pXravzl8Uzep79ICBLwYYSw
hkAB5LXwR10EY5oZe0nHPJaqkn7QOkv9bnYkE7skLewI+eSixCc5GdrgpCtOq23UANGoLdaz+u7x
T7l7CBi0dyi1AQ+FhMNVfvtLVDdoQrdx9OPQY7T7rzJFU+PsctcdkvapGq0klHpkmfo8J4BcfLsG
9LdPUiMfvj3+Ife7y+PRjKqG7HU58H5uf4jXNTQwY+xWh7kJN6ERqQfdaopDD5bm9OaheD5K0x62
swo69nYorG+xsa9wAsXw1i0p20SZYX/SRWiP30jTXO/z4/HuAjAqSlL6B4Qm/Rf22O14CT3jaVSV
7mAn9rBrcjv6e2oxk6L0Iw6RWUHXdtvwYppVvH088n2LlCOElQBQC5REtLuWR1bMrkDipj1EToNv
G6IiH2Pcfi+KEVQ7pqjawnFF4UdzWoDOmoNkYjk/NY0an+yuxEjORD8UYEK+RZ8OMa+8Kk8Zys48
zLwat9O+sz5Y1RCe1AGTwywQ+rOpJc5KwLs7nfIrcLaCAA7bnVbo7QTGwFVCE7/DA/NkX6K6rk9Z
qSZ+ggPEHkezNdXYO8A/CRCYEERVeYsDTViGOpIBuxiqBFCXaUbVHjX3iBa6EXQZcpPzXOvhpxGl
0e4snCAN33Ug7TMyBeA8Ty4OHepnb4xc5YCvJqW2jYKYkrn2snvJRG9yOn4j4QMpBZ5ZQI0XMVJB
I9hqx04cGuwZzloz6RshIrFp6rj0o0GJ/7Zz3dip82BcxzLgkYnOw7atE6xtqyQ5aJ3qbjUzxIwq
ipIPOHCb+8ay6m0zl+kJNf/0CftBXEDRSv7itZW+90Rs+RnB8VRFjb2x8FXdAxlRjvgFTys79y4u
ya/j+nbBLCG4tpQhQ+gPAaFSEYc8dIot9Krs6cUwvKyEvg3Srr2OaEZt1bZrn2iGRW8NEXJ4yk2I
78gG/PICSoWGLPEYNYe8nICc1rF7iEQ9+71trL2j7qMD4FK6AgYpC0+BJeFUg+M3VraRnOpc9US/
1dLECfaDJcZkb8xlUD67up0YP4IwKuafs6D8p65M9l1CAQuJ02XQ+yGRAaO1OF9WOqiZKPgJaTZe
orBsfIxDm6s15PW5sTnoSjvPx8ex6dVB+WBIXTLgL8XFBwRchWuH6ckTetvHvmhRGkdZ3C6do4q9
yPxPqut5kvpFaopmTWn87rpBCIjdJdsjoH7JFW8/eRpEpZeaGhyVAS2wznLAd/dOuqPOlK7M7v1Q
VBLp4VHEsQkoS4mQiMeMHeeTdywbOztSQtQ/oKDh+DNOvCu3+V2g5JKh8M1DT9b3qUXfflU4YYCs
OoF3HNM43Ks5InFur9sX+ABfRaqnb23vMBy1ZnpoJEeyH3o7XDqW+CxhwXvMIMrvVNTU/QwxtaMS
4ZKlVAgUP94yxmIq6aGDKCDjfWlf8D5ZZNvUMdXANAblyQQmkoMOLevhKY9FnO6jrndryoe5gyAv
5bRQbISjVsVf2P0O6iHFINK+uIOpoi6LPwlCszAW1T15dDd/r3iU/uZJiUtrMltglmeer8nOtFN7
OlhAA+Zmi+dU+jQOqWrvtbFKo42H8n/tB+04ThhezcGoPHuwl9+jSmJ2x2SCr+gjxE3HwwxANhyd
pLLG7VzVQXiI28DJeYLn2mysIT0WAQWGLfgOaXkgkTvyuX+7Kr2F6zyVn/BJzYzgIIT42reW/dkI
Rsd3zM7eJr0Dnmfq1+peixPNwDwwyd+gpZJpmOZiYI1X7EtdGamyECENVfsJx0bZ1Wmrn7TIHI5S
zGP/eEu8MiaCnMRoQ258xFtuPxav5LiyZrd+GkPXPoYxegVFV7kXkZgTIuNhugV+t0YzfsmK/7h7
kQBHaJUhJWAT8crlAz7sud4tYc0XCjimuut7d9ax5Wmzkh6aNkW/ShEMf9WpYuCnXDaZ6bvokX8M
cTdGwCGBZ+/Xtd00mwm90GezrguxD/LIca5hFbpfrVno4bcyyZWsJRID5kPeO4sMHMrzaKpxcmMq
qo0X4qz8jE5Wm2z7qXXcz2qtucW2Vsu2+mC41ax9FUPZ508OjmEpJZVgSku/yMBQ54jieh07UQrG
h8gDClwrMHYYQJ1+pLKHXoev1nYFRMepvLHeamFTiG2H39ClaeCu7blH0m99hUzdhr75cEKGflZ3
MdfmuxEq3a8UX7t/PQiK7qbBDfttkY4VoDfzIuNGy41Qt7iySi8avBlJ60vuaQKdMe3nNAXxswk7
5zjFibGSgd5tM4YjKSQZQImIJ+liOAEOLhiBNCIYaSWXJuhNmrNYggeUrfZzZ/0qvPCNXEv5icAx
OEpg3gENLJX5PPpBzQjX9lJ1YvpoVXP5V6t34mIb9Gs9Kdb3+CjdBVc0AKVRAjhx/Ft4jd0eJQvh
0TgkNXyuI2s6IKyWPM1zVB4APc+HNw7FfU+gwNcQUxzJhrkdak6DuoAcHDzVvLc/qWKcNtgXtd+z
cVwjbLzoE/15VoGzsGqoibwI/AC2ux0rzd1a42nZXIiVJW8ww2zzs6UPyg9DSUz8ylJX/NsI0f0E
XjV0voIWj3cQuTN8cTM9TCHvYYNybF0K2RCg0Pyop0771k6ttgbLXlzfMqxIkSVit4RDkpvc/tQ5
LKlr171xqUtz+l7AzPmHvML4OOnFTyUR1UqpTH75nzND+QgmCXmuBceN0vAidhZpY+dDYc4X0Dj9
ZcCh+Dq0dv3WCA3Chi4jQBBKKxCB5NH6o9ZRdhUOlWk1XLSkrL8m6YD1b5XlR62y2vdhF8d7cxid
lUHvZ5JByU3oE1M/4kq6HTSZegAis95fzGGeEBGpNM9noa0DmrnhvhClvSbxex8hmE14c7zFiBKg
XW5HHKdiLpWC9NmJalX1KwOx8zgw4twf83Z6p4b4DvWTl6586N2hxeRY5tDEJdmpXgYmRUOtHpaa
dmmsud8qqW1veFX9bmdvTRj6lZHoiMjTShcentziHLUwL9Mi69qLFaB+tJl6eDiWyTNxo9mRWAkQ
L2iJxd6UAZCOJYtIV3wxnSocK7vNwvYSJEqw7XSueF8RANT+6gynFRsdh8t24w5T9L1vzb7ctF5n
euiy6oGxkcmC9jmkF9Yf667t663ZWSm+HbryjavQK3d5a3Xn2WtxLrO1OERTTQjNfHIwTqdrRU8g
2Tl53/1tFraa+qjwlB/QQNXTvWpOU4UYcidomjjNuHYm72cZIj/PElwZwfRD8rndRtD4RktDUOBi
Yd92yNES3fRO0D/TvhhWsun7M0JAo0iOhA+yDWjC3A4lml6zJhoAl9Lpfxc17/1g4BKT/PpkY1Vq
+c8bgz7veUAiyBhJ6RnC2+14Aci+wY4GZCUz3fw9Yj+061u9HveTE05raq+L+oHcO9xh0jQUDCaB
bhF1nMkIYlF65sVC7HlbFSbCARz7i1WGDjL8/ZTscfYUwI31bD4YVbSmW3I/u1QtaDq/CG9wz8mF
/iPs5TSmywnL3osZuuNZdJ1Z+V6qz79cW1jvzELEwcp63m8d7g56K+BFES+EEnE7opfmSYa5u30J
6m7eRfjhnMJucHfhGM8rUec+2GFZhcKtTurtqIj33g4VWr1rhhoPKiNItZ2KbOixM0duxgrlCxU/
nB+ugiHt4/2zNCsl30P/RbIFyPdUMgg55X9MaSLKIHS9oLqQNGcJIEZnyP0eqed5Jwxlrp4QfXP+
giQWqACAg3o+VGqomz5q33m5jSezSjdiLl3jOYkGZ1+pEPI3VPQcfZ/URaweskAX/e7xr17uA/mj
YZfhWAocQiJAb3+0niNCYE+QymJSxORD0aWutm1gkP1dRVFVvR/CwXpj+0QaulIThOLHu1xC0BdB
ZHZHq+/tqb7EaZ/9Tdrj5ltFtNXVS5Ku2XtBP/1461dyB0kMBuV0CB1LPJEDDTabxqC5iL4ur3oz
q0fq4OJbEqodGo7GmoLG8o3LF4L8IGahlguYfykazXr2epljuRkCdQ95hGtxuw1dIw9OpcAMa2Mj
EvrFnivFH/Ru/vbmrwVjiBABQo1UPZZ6MK5VUKAatPqSDaNt7nqzslzf6yovuo5Dqe6SzOKHvHlM
SXIC+Ua3hnLKIqBJy+s8cCzcxKas/BqPeo0sd+uqG0tr8g+xqzQfHw+4DCfckbINI6uw5MR3L+vG
tLkWdWW6SFbsMaMBvxceaMoua9aeA/dnhLcAiCgiCWWDO2hfFXh6g1zIeBkqzdjVpln65eSph7AI
/5kpTK485l77MlIYRgNnJ5m/t0dSQjwGA3r6pUD3MvIFrPhuO0Rm+8Oq4rdqbuKJLtMNicWWTTbM
OG9H670pNl2w14dsnIedo+ffBshl2x5Vvae078yVTubLUfszc2I8aE0kOLROJfNmkTm5pAsDqNP6
UGpDBJM4Mbz8ue1cr90AwMpgUulxdRgrTCU3YVEY9L8UFH2OOVygTzhqehGKj1WRbuoqdyGqNPrw
wdVS91utiEbfBKifflIbTyn8IldGGs/QG10fy+hsFybofAKYVrpdWEAcp9IkisifQsT1/Mip8i+P
t+jykn/5VFkylygKaICLOEdih3lrX4vD0CniOWySCByzWu/phBU0h/DfGW1KvFphZgfHC6aVC/d2
eGRlpEAk0tnU2OjEEN5vV7bQslZ3aUTtp9FOj4Ge6+dJGZKdQdGl3Q4KZtjKFBeALKzqe5iqa3Lh
C/Tbfz8A9AisDQI+PMjFRnas2gtTgH97o8FXtdBhLSfarH6MgP5u8UOer6PuWu9aPe9PQmvCXQ3c
c5vYSrVyNd+G4/9+CC48FMQkl45fczsTeR11ije7KnbhAWAAKldoSIYo6HZ1050DGNPv684J99A7
zMPjPSD/6v/d7gQMWeUkCZGEWymmtpiDGRtuEBeRfkgdO/ycBnPw1JDFryz1bch4GYWOIFccBXyq
QMsyYxaXs9qZs3FwTZ7nOFZqH7VJF1svCdYKFrfB8P8NRSee1JyGMQ+u27kMQFSVTmQah9jp9Hex
0nKFCW38HoSju5/nYC2tuvs0Svc8N5C9osuG2NZiAl2lbz1BJeoQFz1MGBXeC0akyn6geOA/XqsX
ccmbxULukyuTJIHVgmq/ODFWyF2OU6B+EFbbvp+7LthqiutuoJpqB7VNfqV5VJ14JY9fMECcN6EV
uVfVjdPPdoHjEjlec2AfgpAwSnc7kXSdJxvfc91J4uc4ypWPs50CYRqQcxbQDA996ObQoKXJJHoG
u8Lu6g+Pv2nRK2a95DdJiQwCkXwaL75Js5qJYnOnH2oEUz9xRydoBTjz0UgNQRkaFLVqFv1R74Xi
R9nsHLPCFjRjFbFzjQlRAxd11ce/6W4L8ZMkipHWlnwJLKdZrSLN6OkzHVwjtd6hwPyhnZrpKAqk
Xcty/v14tOXhlxNAlsDVRmmUSVgc/tKeR1qohnGAluN9Tj2EzNgDVKzVRj1Us6ltathj35OK0Pjm
kWlAkQaiSEcxePlYTiOyNIglxqHiaJ4jDdBMYkTBxnGq6ZNqxMolamb9FCjNWifq/pshPVAOgetI
vKPtcXtIDSsQFEun8JhRL95qbdfvjQQrv9LMeF66otxlWY5vb2esiTPfry0ZNp8r5bQtnhaL2e4r
qxAg3NLj7MFvqkqn3JWWEV1TlywNca41vtBiPFpq0j9BZi88Joh+i/Gy0UR1JqxgCBkV/Pn9kCpk
ZjnPO9dD+HickTulxNofHy/t/bCUtWCwca+zqWAD3k6wcGLUlW2hHfPAUHCBxLEL8/RfZj2M+3gO
1/Bfi6ucr5Qlb5dFtSCuUjO8HQ6yQxeaSEsfsSMT28Zzul1a9sY3o4ijH5bitcd0dO0tM61uclZ7
JblfbKeX4dGMc/8zLOc/boe3MYnqJsQajhn3+bkDrbhpY2U41FXyLs5bdZfF6XdojMb+8SzfvuOp
+VAqAORCfsoNQCRbjBsWauw1oakdszqIv7nYQ/pmOoTv0T7TD7NBdkf7N1/JUF8dlAIp4Ctp97OM
TnqMIp7r5fpxFJaxV3LbRZKBgGk2ESx8nnPbutXWnEZfWWCkZzguvFJhQ9yJYYH5tefc1I8R8LID
9oTBJtG0+mAk6FLYPK58L+iaY1CW1haGjv778UTfb2dK7JrBAxluGFJVi0tiQPNVj2fHOiICPe6y
zsp93RmSgxtZyWZWo7d5BsqF5UfCHyT9p4Z4B2OfYt1Ihzq1j4k7ur5duu5zBJgDumeN8OTKtf7a
x6FixK2OaaB8jt/uXvQvCmXuO/uYsoeP+DqLZ32Q6MnBHL7mHJyVlG/BPPjv66D4QbIg8lL2XpzW
upxHNFFi5zjDLtjUiTE/VcOQf9LLQFaGNeMgIrs46JmJwxugycPEHbhJeLke+rydn5JA7z82Ce7q
vBHK90ZV5O9bB65IpWmRDyYoB46ikhINQTjkb0sl5dLwPuNhxr8BaSyBjpRYe6MMEiyctSF/b3W5
5Rsawry16NZ0b+7DCmFbupioiB6Qpeu3CzP3gVY0Tm8f69JNjp4OM0YDjvJ+aGwgCFBj/TKL3X1c
o9r4eL8vksqXj4TMxhXFg1Fa1d6ObDfckJELkgcHFeuv2eMHbGqjRnyn0LTPj8d6ZfuZf461OFsV
qq3YjrfO0Qk1LMMd6OqT09lnGy6BL8zeOT4eb+ERw/aTFHUwYUDEOF8ULG4/Lp6rzg5owR+5mrqP
StW/L7Qu3epN1H4ehBf9qr3koneVdepRD9kg0TbuSVQkEVWpt49/zN1EAzwHDE7ezm2JNMHi7Dk9
ztAq5Orj6Ci2j8KzdYaveY28xvj01pFIcqWELHhsjOmWUrxA0ExHIbslPUfnQElmZTdUjn6KU91+
Y0ChfcYQcCyYXBpAy4/q3HYu68LTTrpd55eijX4qbvUrzsb8o5ar0+5tHyabdaSwko1IzfROZAGj
n9oJM8OEfGSbvmi85MkrcG3M+nzNUWx59TEUjwSuPIkGo1e4uG97MYneGdkYsdpMm2pqbbknZj9v
A20XTcbfIjedlQfK8ni8jMlLSLoIwgxTFzvEmhL6kmZjnSKE+Pd6U2pbzEULP7ZFvGtnam2Pp3MZ
dOR4ktJETQQkEMHy9nQ0GVr/Ba+SE7jyettpleGrIyDC7USx9J9eQZZeHXNvhqTXc1QfDy7/8j8e
mIgeyMEZG9AzV8Cy2awGhdP1o2UBpqzV70ZVqdsuENhjPR7mtXWk6sCjA5Yf/yxCTplXVue5g3XC
sU3Z29P0xVCg8CQO+tSIq4TXOnTqlVvvtXWk+0GxBzmoew6NjQRu1aaxfUoMN7ygIt9/SGwvJYRP
pa/ng/r3429cRhY5lX+Mt6xDmEWl2ymVpFM5ll9UMfRPyBVO//ax467hHl4bimcGHycjGNvmdstQ
U4JxJwYILTWVqqwt82eHi2orWRkrUey1WYSzDmAM2KKUcrkdKlGHInABApzcoE+TTWCHrl/HWUre
gMrVpreLYiXdfe3juOth3VGokipptyPmYWMamRrZJ1whxIFAo1w7PbBOKQDVNw+FsJPsvrgEaY1X
8e1Q02R0ViIi56TF+a8sM6ZnNcFDqwqqcWUa7z+KzoDMK2jH8Vx6Ibj80Yrr+sFtSqdzTvQQonfw
5Q08Swap0Fi/DVjBGxcGLR0ewIWy0smL+/aj0i4ppyA0nJOhd2c7k7bJ7tCCVHNBrTnw843Inr88
3vv3u4TuDlxJ+DASzbE03pm6GXdCdw5ObSj0jQ2v9awKTaoANOYBFOfb9NZevlGq0VCAg+WA89ni
XsiDfhwbMoQzd6m9nQoRvnfM1FgpC73I59xGR092kEid6aFSslkMY2hhZk3mGGIZ6OUHJ8sav5mz
/mOsTNNmSPL+uappHDhJEH2szTjxSVGHyEfGPN4l/LFpml4/wsjp6GDqvbMSVV9Ae3e/j9yRrqUE
DS3xxGY/ItGVacopsftw0wAT+IUPVP8kuuFrVqKApGS2sYddbWyNtnJ8Ky+8g2UVzXYKIv3cD2N7
LMbUPOpJY0h9mff1OAMNrbMQlX3X8OlQir8sbAt93PQI3BlqeopihzvbSuxfaTLYV1Sz0l1lmsNV
MQfnVIz5eOyrxttaAjT1kDjhyn35ylGiZQ8iWVaUOLaLQ1vaeUOi3iknIKPjOYtQTZySwjq3vBJX
Jvj1oSTcnaYADbDF1VymojGtclJOFhf0M0R0dKdB9JzDvhArQ93dkLbEPtCqpCMAQtxbbLUMxbcU
MZT47PRNtI0TRT95UaNunKhRToYLn880EZJ6fGzvvo9BgSbRcmNA6Tl0GyogCBJGjDE5I0HWHOLO
ag6GG/eHwkzWbuPXhqLkKUWDae1R0r4dylEgvkR2kJyVtsSRZrTH66CPrT82ebHCEb8LRnzVn0Mt
bscu663JGt0EeTO324hIK3ZTZERb5v/vMKSN+XgSF4BJgpEcz5W4K64R8sXFhvQmeLNOjTBg35WW
XyhluQ3TqNrp44zXj1OET4MF1sMqHGc/KUYH+l+ZARCjo6AnWvHOQ3Tn8xT2FYIwPEzKKgvfmtLy
Cx088ACfsLtYhNvJD5yi0hIDGRbCf/4u6axvo66F3zPG3HtmVr5NyPC/GaFbAVCS1iobzLgdD6eX
cEATP8VppS/2STGL56ToECspHGWDkEGtbAY9qv2Z1K3YjGaTXGws4VYSwAVr9OVnwNIBqgVnBdTf
Euunu7VaFI2anj1jRsFRURHKHatxNp9nPY1xX8qE99Nu+ril4pPP/zR6QIPFg4RfvzVmSbDhiyI4
1W+4JostCa4ewdfKTc+dCupwDtG5gsWf7y1O98pQy8IduxHfA9IIuB28PpdYC9GWfVLix3eu0kx/
DvPM2Vjgz3eR5gzXMaht38UW4X1kR+olCDH8enwaXjl8L6wsCzDei9f17dKPKAuWLVpi50Lrx73b
qNG5TNRmV03l9Mmiqbky3quLTIGIKwHIuZSzXww4zMFc5X127u3RYIOnAwiWua03g2dHGX9Glj9D
Bgj9Oet0vxzRz+FQrvkgvjbtAKJlj4MUyFqm5EElvB5RwuzsjM74aQQKtg+xTzubWfeV/zN8MxQv
8+2piX27xaFn5fp4JbzKrBIEAw9m3jtyWf7IL9u5DqegmrOz2WUBRaPGfW7sKj4DoVhz6LtfYbYw
L38qpWBpqaPcDlX1MPj70cvPSh1Nm3JwBsrDnvIT0c7Pehena7LNd+UjCUQHbg06kWQM8uYiesE6
Azurec15LB3XVxPUFhvUhOEuReVGKQqUVHLogGrnZbveMLpDY9TuB9qP1jenN9d6sncbjtSDeiRb
jkPGTbac6rpo7WxSxvGYOlnrbWqAIseMprrPVqsQCZnz55h5OE1Vb36nzV8f4lj5522njFKorFMi
DsF0QFzSb9cA6yyrHEqYY53hjc8aDgAbyymjC5oc42V06rXy+DI7oTTO5UGFgMuDZ9kyUcDRmGSr
sLSzZxbW1gQHvzV00W0wKNIR5dAzPw0LeyV+y5Tnj+wWiIrUfgQKSvbFRbLURTLroC0nK1We3Kk0
zsXoRO+VVu3R+u9oy7a9dRxL3Dryolgr0L86shTEkIRhJP8W4XocQ8pDE7Q5LbXUcxl67gGrwObU
l2hIC/QSN62qRTxssPB7vLCLegzfjDITBTyqeDKCLovdCcIiUU8359qAjtqmvRbsk0G8sUcpR+FQ
gQbkOcozcanvbjVO03rFnF/HUeuOkdoam7Ado6to1NlPtVk5Pf6qRXR6GY96hcHzUMJgl8ltDt5n
CK0pv2auk2xtS4RHMbb4gc/6Wrv3laGQJaMmAqkPON4SYwQRPe7zzM2vvHJZp6oMHGeTDwiXenXi
rj0QZdZ6u0W9m9EW5xCY9Kw0OeaVNEIMx48FZNhusDPa+OUnEnnjPTd0/bkyhXdFWczYYOmsreSf
i3gsJ1fWFbhcCEzgmhbhccC5Jc0iJ7+WwszDbY5ylQ9h0/gkDPNiKjm6mI9XcxmQ/xtRAjmozcpy
xuKtMrV8sjMxx1Y4T5fUmq4YTnm/i06pzx1GesDfyHKrxPvWek6g+qFFpQNF3IIfV62RKBcoZyKT
/H6e6LwHET7hiriNhV3UNA3ex8U1nS2Fzq/IbL+vGxMidgqgrU1YjVwPD/rg5L4SZG240eCaXgEW
NzsrMlGZNqgShpVrf+1K1CYdVAKMbZBP2m5l4l7bLhp1Jk4dh4FFu/2p7aDRNlfU4tr3OFmmMGqx
AAht3wlM9SlWyFRa8HE/arcxvzRlYuxCt3f7leVbxPKX+ZJPTOTZZclLXSRMmcyW3cQurqpqzSAi
BquneW5XB6vu002QtMrG0dM39pP/GxU6tyM1tXgqLXZpoORO7+asUpgazjPw1b+KUS8BuUzzrgdP
6pdm9G9Zq+6XWfTzyjl9LShwVf7/wRfZ0RDUIzITTXGtaOQ9tyj5beHo2edYr74/XuLXDiPpl87h
gCqGdsntCruVEkRlNRXXqQ6KH8CS052TdgM1IC7qTc5LaP94wPurCjUAkHb0tND6uOtWCDupOgo/
xVXEdfVORPidBbHdHYapfY9geYyqqTt+7lnplZj+2jYC60JPT+VxRYfm9ktVY5gaNfGKq4LHzCFW
63hrDbBltdyJLqqDZP4cggp5/LWvDgoM2UGhkV72ksWKFDI9kCksr1HczZ8S26mejBBDQkfk1j4w
Q/Ehruw1keQlbPRl7/K+kHqJgMO4N28/tczUIEzHiu0TZebPCUH+IzfXtGvqpPnYaNZv7FXtZ7dR
vtVw2a84eAiKyLaxRqN+7esR+ICmQGIke3C3vyMYtQQ9l7q45pmn7c3J7n6pkUdnesjiH6NnBU9T
1w0r6/yykIs7TpakgHJSJEKSeLHQgBLcdJoo8+sCHXeM1ZVPdWdB8HeT8YsxqWrrh7U6/8zNzNoD
PIoOTuxNLElZnoKgrPY0e6MnFm6tzvPKdCBaTfmXi56XyDIRr2waq52dR1d6OSgtde60dSxh7ByB
POKkucFhmrLh8MYdKC8Z0lGOG0iRu+ZnoFRhnmLFc236KMTxCkj1Ru1K3BpIBvLnfujQkbGEvbIK
d9/KsKTd/AHyiJx/sQhVaCoWzPDomrWa9jvDSvoEXCU9Z8XwVyyDmjFOa7noYkxgCLCAqZ6w2Wit
oFlxu92qsUmNIauLdxUeL/FBBO7gZhtQtaVV/g9l57UcN5Kt61eZ6HvMhjc79swFgDKsoqcod4Og
JBLeJJBImKc/H6Q+Z5rsHc3TF9M9aooFFEzmWv/6TcQ4z5O3eiLHah+YcnH/HmTFwTdsF6sReE9o
dt/GrhdrVgNYeeNNK9b2TB/3EYQLDdM8GCEmJ/M7m+KbdRsqJM0lQyB4H5sizHoDT46dcp3WduQ9
/zv0IyrJySnxfSfp5gh30br966co4NL94Z3icFDxIWJuahwK/eDNbti3nt0E1mTf6+SmRbNJB1MX
uAG4WLVRKC7zbtJ7otezqrks20l7+OvDv9k0fj88jxSd/LZNvXma4BAg6rZy+36w1mIXqFldaHWv
Q4dcgriYzQ/O5LvRDOoc//WBtw/+8/f+z4HffG9rSC2ZpZ197xdlGw94YN0Vpul/+OujvH1wf11d
lDG8KLg4voUfU9IebNEN9n0RlNrnXiFo1Og094vvpcdWVMG57i31zlf78xPELcUACYQCFyRYtq/f
lj4YylRPV/t+le20JzfOjV0Jo5ksNCesg+Q9zsfbXennTfxp8I2hBm/q2+FPlXt5466ufS9UN0aN
4YqIGDT86K12iRENpXu36It9hbvHhxZr28jM9P5OYODyDgT3prraTuRnRINFRbnlJ2w3/Q/YUzn4
i1HmhXOfuWmzc0aRn8wBNffatu9ZtfwvF5kELfQraJ+gjr91uXLTSsAGm5z7WY23wlPGyUod52ul
SphS3izek/z+L08Sgx9gVLpWGK9veQuNOQTJ2o/O/YK2+tjUY/DCBqDFEw4du8ReAvIA7fe0E//L
22nhRYMIcgt7Y+17fT1Jr7OK0hzde3L0IJQGhbwI5hED7FbaV2uCnqJs23tbn5f3gh3f7vXbrQSt
p4zcQKWNbff60MlEBtjYGM59tyCErVzBCNfGXD2BMblfEp0EyzLNd45H7hCj8nHfwgEKMzxqbxJZ
uLus6fTjkPbvEddf3wd4I2z0lF4bZZ0Oj8bk9XkZRZllYDXuj00oEZwBOyvznOR6L4I4sSwIv6qR
hfpYj23q/D3X/p8H57Boo+E9ITN5S1/LJgt0lRizH3Pn5fuSOIYTFzGLS9d7TwT9el/4dSjmFEhQ
CVf04My9/p52QcXiW7P/Y4Gmdqg8o99PZrUcA3fEgEHz0PcHpa4/+kSBhQUBpn9r1wUS5eDQ1Taw
DW4JCqnXx3cqYx6Bt4vndkYwcgywWdRvB5Ep91MpMmNKQg3vgPWdpfMNoLAdFnARizpQW3Z93KRf
H9bMRbNIW5jP61BrKOSCzC13OFK54sKr+k4NMQQifXywEB36t9BA9eJ6GepsCG0zgfKOjUSykwkd
9Dtl1+v1hjPaAo6x6wbuZsKHUdTrE6PigrLn5vozLEnkNXZZGvsiaaSKnaEWn/2mU+8J8V+vpuDY
KOCRkILmb7zrP5ElfQ0bP+U52Qtwx0Bk9jw9Eks4h0ZdZz/+zj75+6G2QmTLvqGYfbNwZ3LkhSPS
/gWxXm5dFsEI1w15k199MMzCu11URhYh75rnvHPH315XnnRI9IgkAOiw4njrNgC2TehUMBdpWCpv
POd+Yx0W7P2tMPdc7YjxQPOe5fufriu0XkyBwD3IgGRlfXMrVUIsVB1k5MdqHmN2LZVO1KWs6qPe
poe/vrCvV3AuLLY029IN1sHUj5fq9WOjsYZ5mhR9GhaOmxzbpmauX7VTuHRGfjOtnn2Dd1oZZt5a
H//60H+6slBsN1iOh3bzw3h76H5V4IQYRBI5bvvLdUvTGJHy1QE0YYVkCiaBf33AP13XjaMfoOZC
QgUd5+30e8i1EWZLk/Bdx6T4ivlh54ZQxsbLeh2C4Z06/c9HczedPuooMD/++WaBLI0C5Hwtp4yp
MVxDqEZlHQ5FFQThxE71ztH+dB9pgRjwkEHF+oTf5Juj6audrqlZuVmop7Y+cTS8Q8PeyRKbIUjl
lBujF2lC4CztlbXY/ue/vrZvZk08SFzZXyYOQIYMdt+8oRPwbWUpK8lCRiGmjrWwVSxxN9V+dWrn
gJSvvk0LIrz13v+R+Vj+h6UM9M9SDvLvJYBxLlvq7+b0z5xxy0V+cy4ZJfPqBZOXhaNn5YfRrORZ
tp3ilnsN+UTre64Mf7r6jBiBtIhxQ73FIvHmLTLVmM6gkygWmkkO94xTxz1eU1poV1VykZXteJe6
1hQ7VCLvvEVv6w3cjreYHl5hvjYg6bZP/6GkJeTE6/1acejZKuovS93dE8VsPbaNzgjZM5eLEvP5
d1aNn45A/+mOGDdReFHyYSoKRgp57802qJKcnai19Cy0KeSHB11Mwxz3c700EX+2P1huNrfHuZrN
L66s8zurNsfmya0MdTngzjiFTlsuj47e5EY4e/XSXeZFY3+GuedcGZjv3PZjhn49T51JOwyoLuev
LInTpdTRHUeSCq6/9bDwGn91CP/1ff7v9Lm9/fUdhn//D3/+DrrZ52km3/zx31f5974d2hf5P9uv
/b+/9vqX/n2jnns59s//uHrqhn/sx+bHk8zb5u3vvPoIjvT7mcRP8unVH3aNzOVyNz5j+PY8jJX8
eTjOefub/78//Mfzz0/5sHTP//rtezs2cvu0lNP67fcfXfz4128/7VX+64+f//sPr59qfu/qec6/
t3/6heenQf7rN813/7nBi1sIl8mmj6Lut39Mzz9/BAbyT4Br2koXovav8rNpe5n96zfL/Cdi+m34
s6Hqv6jqQztuPzLsf4KOIrLlodoYOIwa/u+pvbpd/7l9/2jG+rbNGzn867fXbyIVGe8fiSWAT9h3
gFi8efV58428aTJxhYlg7sWiNRfjprRFaX7X+sR0w0pjtz9L9gdtn1R9sX58ZyHccPP/vBqcAWX3
ptClKYH4CRXz9QuZT3mVlbJTl+0ghBkjDnaDBzu1jPFicZi7n+aFbeoWf8d50MKiwGbkVNUWzOgo
Nfp0Ze0eUEZm72wQb8TMnBdLIrUE3SG8rz+fF++yI42pMi5NzCyBRFs3T6M+9ycVlUWZqjAjN8q9
HmbLHvZlPQfQ0Kx6ycMK2lFxK5YSvgqe2Zp3ckjreHfi9Hq/JMgIUAu57+bqhLqNh+X1dSOR3DY7
y2EhcHNYqHqr48dsoX+51Wa97l7mslvl2SgtZ9grs8+nbV9t/G9LmY19nAZOf48Jk6/OqSnrdV85
Kshvp0blzu07d3jbS/9wh3G8g0JMJUqsMOpojIten6nRLoatQUs7rzoL3AX9XEcqKkFsuL6KWZpQ
pevmGWbTeMcUoFziYhKDcxT2LPO/NVFlm9+c7uFOk77Bg8f/eX0qSFiTuXKN6WwmnpKRMOqhupqm
1XLCFXp19yV3BTDW7q+vwOve7+dRt62erCtwQaz93xQbmx0egT+LPLfAWioeV5rb0HFp95C7rI74
sDqo4yG82Pl8aM2a/75oha/u//o0tifi1X1AI60Ty04L8nO2+2brs5auyjKsTM5m35aEto1di99q
KIImm9/Z8N48nFxnSILIlegF4Gsyv319nesGnf/QTOKsz4WpnYSl3PHCrot5xUulzdt3eKGvN3W+
0qbH4lWg42E5YWl8fThshF1/Ey2fykJbxrj7dQkNgIVz7Q1a/dg3tb1eLLJ17L9VT3BoVP4/J4Lc
WU7DflPKaKT1WGSfi5OrGcV88PGRjM0SwchNm69cVw33434HyoDJwV/fzrfXmCPDBeSbg4OiAH1r
baXpSzr0VtOdyKs29AhnL970X8tR5k48SX99OBIhtirljw8QexieFUTEgiBRPv+c1/+hdhrybsaI
vlOHoUUsuku1YXmR1rqoo5XSne14r1vcZoJ6jfoAzKiolH2Gppg4O1x/lpufdoUYfgcwqJYq9oTt
hnXe+uekz83dZDYk0svZDbteqhOKVYupmzsdhb5FkAZuHs19Y+ysUV7PaCofVOJNEEGqIBGBtiem
PUcxrmvrLLVn9ZPR34vxJZBJ/41JqtqnmlFdZNbqXPM4fKvHTjs4eimv8LD2I1CIPgo2zKHCXsoJ
6aewTi4NEprWwP+gzY5/k7dBE9VpS6IpbgN7Pevqy34Gg841fc3CoqlKLorZRGyqjyABPfYzJhlK
qi73LXqUk9vQkDZJ/Th15XqnoEnv3LXtY2WMyUEGA7bNQ5s9daN88eQKLjTZpYiCCYACJ6M1rl1Z
HoIA7wpBflpw4DJYYUNuxrX0uRKbGUsWdp1xlFYBTdLRu4+wNuud6c6lHyL+6p/6En+OZHG8feMk
7YdUDP5uRSwWb931N3/C8REr5n7ZLSR0X9lOeTvAzrxzfDmG0pXGnd9k5b1qdfWiCmeO/ILgqxOI
rh+WizM1d/Cu7NDjTMiQShfGdw7GkXQWoKJfncRI2wicT1yaEMBOc0eYPD2XPDiLGxxGt3so6sY6
tZk771icptBrBX5JGX+tGQcpdq4WWNoZn0+ky0U9fqAdzb4gXK+wTwFPvSmZVz0wILRutDQDNbSN
NWwzFeD3U2pn4dpaOOc+6O4CKtiHmM8ZByVEttOqWrYEd5EeFQd4In4vZ+dsGkM1uDHzqbQI9p4m
Cqd+EKnGw3U92zPGmW2yfMcl3Ylml/FVVSwoM5p0Piumzp8V0RNzmPV1ccw0gsEgY3iSoJv+I4mo
1Q9rcUhA9ofpUFgCyAANxrXwtI24UeyZs+f4hkBmWWZ4LR1mF48LIV7xGnCHlL16e3T0ZlQ7Xbkv
Rq8MTXNQUU8m2JWdtHXMFqB20ERoHDsne/B647IwHcIkvfaHK1rSw7r0wuiW+sFwsk/g/ENY+phZ
e70FmmHM+heDqAflEGQm07G7XNJRj+x8vAHEmg4mwvMdY7ziOKez2uVmWUYGIYM8dbY/7ZWhDdGk
ivV6kgRammbRHU0SU24baxke3DWBSSny9DZP0uWySC2x68U8nrXO1cYInbZjRevUjwIvUxrgqDOV
SsGma0Tt3lJ1KkqybH628ChzonYsgzA35uqKeO6iPPvZVFWfs5II7S+5WuqED0GgWIWY5BTZVRd0
TfHDSArjRXDnzI9rY/X3zUIKbzw1Qsprv0B69Cnw8KX82Hds53WYr3mRw0PG6PvFb5XCG9lcBvcB
eaL+o/eruqccHPv1Vtl+Oh/MHHp0bKWDUe1/FWaN5m6Zj64vlX0xZzZnNSzQgGaylvU80ubJziN/
UH2OkECNGTVmtmmLxhHL9qBoifWYhooQtnap+QRlETawWWqVV5mRkqCg5m70L3GxYAY0zE1enuiu
y4TYXaIJ+svZIIXu2mMltu0dCnRSlkOjZ135OGblXIakx3l62EC0XSOrQqi3s1lHXRridrIvnQ5A
5ErA7l9vbR3P59jUIGc/r4TQVld1V9pPZk/heOqWYX1sAh6xFPutnvIYwRi7kifyxPk8C4NrM/is
HdGgVfK0mm1npbGVuDorbrdaamjrcF7Wak1wLpOeusfvPYVbD+NvvZUNxiMfMMloqx1zhSkYkT1Z
ygnF5Hd+yI1NTLT17PTNM5hFVsfCRORzNoe8zy70QHUpw1jNzyd3v+obgX3nNXnQ93ugyebKlZNp
7ZtBWPcWzVCRXyIyWGw30iohivrKqIaqTM/YFGBxGYlpVqxdrPJ65C8WqSEhd1g0e+i9QQNrplUD
777CcmrXEMg5x4qpPgDaiu2G2ZBtons/grrwszpsjcUDMJ2VXLSdVwyYTzmpqPZtnqWwKm1ll+MB
fvrkh8T1+e0laH6ZnoAybPtjMPtT/1w3E7dF83GWHWLKvILdcuIf84H2syAOIm1lXlyaTVOOXyWE
vZzFr9Urf9uektZ+tmtddvjXr4mDpqygK0pfqD767m6lNl0vWCRtkJqEBTNqCDZkHcu6NH/spDm4
12pYSGGLMkNYyZeGLDaWrGTE+fVeQBtd7BDVc2V74URTBZZH5p8oXnLKlr4JmYQroUV1YpM/Grek
91CULs08Fh80EWSfPDzzdhqm82FF0pI6QF4QF2lfJUM0isS+lpYzf0X5ljwasMlPXZO50ZQbHXEH
hvuRsvyTGNL8gq/X7PH49pqQ+bwbtlV5du1kqvZi1Jck7OpW3gbj/CSUzMKqt/NDQlbAlSbrJJps
bLRDsxsu3DnRHvQ2aQ6r2bG3zDZTDdtrOeSs33WsK3GAac4NomSL2M7AjeHIODFJTdgBwlFwwiSA
PCVW1e5LzQlOC5GRuy5IVytymX1GfjuX8ap0Wd07flrFvraOZqjRis4xbgrVCTCwssLRwV3Uc9KK
1JjV1i9MlHPkM5ekvBoqQ6M4Jfs8mz4aS50DpgYErQaNK0K9tp2zmvvlZBeOOKOWBluSdnVWDU+1
A3Fxl3Wt64dN0znfzLSrMIZJnLCaxzUc6rG5kI0v7trVmDGXbpeLfs2HXTMUzwTs9vcidZpwMLwx
btdkjAyyo+/bgo8bjNR7dKrR8KPG9rvLHgGPFS54cNxAgw6oEixCFxDRAGr30lCRo43qcZ26vt7l
sp3Z85SVEWTh5Urf9RAuX4JE8y+LxbY+mgnNcFg1bRUNnYbuNtCLfD+SgKlCeqte7LIscT6W5D45
e+bntf8F3m5aQOpZigHvbDun63SGghJwyLK4cfzGhPbj9xRD5tgTk055IDaJYPeQs1mf0jQ3v1lp
m5xh0pgX5H20KlJBqjBQJm0n9B1zOZYSN2dw3KAYQ/wfx9OcyukTucftrXQAy4hw9fx7KVrCNzvX
Kz80ddHOMYIx81MOT+wx94r5lPVDey8xUL/ItsY+tpeZkFQxAzX0/ZDv1lLNZZTnjr3X3a5zd4si
LS+Crpv8kOMSfHSMXOB8M3ZSD0f0rXkIwBM0Ya/N2OAIH61FNRbyyAf7aSiUnlfxIO0xmmdPGvux
H9NTHVhB2FkW+5YqliCLsLbJx8geu/Fyyfv+q8Ka7sFgWpeEAabLnywrddlQyJzce+DZ1rUvNX0I
Db0WE34HbXHllLz2J99fhkdJw3/Hgl5l/IWquOnnpDrKcerIWtOrZT9Masrx1BRWEWqVqiJ70d1x
H0CnuUotIlaOBWDnxPVdtDoM5tLRwmQpqrO5pMR2Zev8RKSRt5v73HhQ44ADvrU2UVY66X7AJBcG
VEpeSVLnHzB2fzLaTTib946KWlqsT1xa4UBp74bYbHPDi/U1cPeamS2HNBuas6BvOljuiF0TyhoR
zn2VqeuA+vBW5Pr06Obe1LAcJ9PjbDWS2BNRXpZjCbm8qa80scjvk5DJlVsJ/8bECmIPA8A52m3i
1qE1eT2uPekJnWIBxlTaJu7ZRX+56gWP2GAOfchqoR2hR/Y3TrtqTz6NykxaCsFRvKwmbCPLbb5U
+dI9OWSLH+zR/2E2FJh8ndEfMRO07JFyZaK5yoPiaOe0YwR4YtGCI/yzgFN80ibeix74+VAM2IQv
yuijAfuqK1NW/c5wum+jLCd/P/tOGWuOMh5cuuBYMds80pN3O6w/n5GLZzEmvWf4o+leTElwpyem
/kHSA5wIrfYisw+ma4kzENL2FotVd5W7XBXeZ2dIhmutUKw6mswOrV2aoWd33oWjq+5Q4+qxM+pc
J+9WYo9vi0uIbwD65SAiMU9A4K3Jr5Yu05Up4R0RjfHFngp939kpIaWNrUcyr/JI+VhfJa5FNaa6
wNpbDhXVygntfah58aqX34mLzaKi0gLSbrSaQkcux8ZNqnhxR9pRDYJsHaRSHGbDmr4vk/2ISqA8
lZD5Tk7BmJIq696tLO+FHgsxAX3kdUHnMewWdymb3eRr031iUyDH/jB2N+agN94VWlSYN5qZ+ues
nvU8DxlkOFhKO9KxQq1d3Nu8cbQPG43CP/iMHIpj0XiFCjtfJl+pfYi1lcGahotb3zOpMD8vvRgO
Lbxa4gPSkqbMMMqP/lxZsdyi5ssmce710pnAxoLqIm/NL+OkuvspQ/NaiwSzH0Typ2UNUtZszzgT
6i6jhDrhIdF9FRVt3cT5bFDSYdH1Sbi9Hw1Wpd3khfmxkIZ5dLMFEFCvMjdugupqRDK0J6XROwtc
P2Opuvo7S9kQppk2fyI+Q5WYHXjEbDes1xB3DCLRXFfbVb6ar2eUC5e821VoKTtA6p65pyIpv9Ea
F3clbUg0a8K8a2zJs84OdZwb093D7KIo4znJACBEeVG3c7FbzCp/KIJOXcPh0VHv6osZMdqpv9pC
6z53QohrTJWtyOhqcaxyoT0BnLKIr1Wz54n2yqNvarhEz8O6RKmVGC/9ZMto9bxqh6I+3TF4R+YW
9LkbGmVvhSw53kCXx8q4s9tG8TBmdTSU7adM9oS9llV/j19IGWUWVP5MW/QmbLTyKsipzfRmGo5d
p37kdtnLCImE2x6GJrfCziu7r6tX2KHu5DSoDfs2z988ih3V8JPDx9ZRvjBUKnTj1hja9pRse60u
zOFs2cK/mpVpX4P1WXcYHhS4ptUkpKosOddNirNlu+LySFeTIYApcBvbvPrmHWEK8iEr/OZmtIz8
KagkL2C+6i8ZgAaVfUK7Os1dGgPUJQ8EkenXratMM5qpCS8b25T7Pu8wHjKMxj11CVnMwxpMB7iy
F0rvjDCtNH2fdoPDiFgaKxmcni6fR7DyrZtUcTOr9lC1ELhWu3C/DqVuPq1gMaR4j6xj1PtcMMJe
92jIxY4L8FzZwacuLbWorO3g3l6NbmdMHqHYSV0djUkYkSHK4TCJvrhI7V5EaUraWdgPxnKpVQgy
qKMd55NuCnk3K08BiTgOp+CdaWmdR61f5idirpo9CHBt72arX+mivO5LjaD61hcLWg1Nq505DAbi
LGPgRtwPZFl9rdZqGr4sC2851VGg9gYxgCth4a39PajT+ZnNUkU5N/ZyUFoRW22g+6GDTPthtHNL
hTAa28tK8yZWTHNUXYRrzhTnrSrzzb83SS8TFweRoQQ5+qZPaecd8Qqox5i2y/mENml6rHBwnTKs
YzPcrgP8Al0pLkce7FF+ml1DTcINc1uZlsgjaWCOWVvxnA/ZjNHsME9Xi5EZnwplBqHe2Z96dtor
vS/rZ7ASSg54d8q+LaUhSOeMTb8t2y5yLc7tpH72MH0GMnCN7y29JCK6yj6AwEjyXdY5YGvwKJPO
wsz5qdl1sPkFQUYiXJeE/7IMWdJo1I3OKnjDdK9HUtm3enC9jl6+xo1QtvqQEk8KA1trsL2Yet39
OpLmXl6tE1lAu8RF3RZ7uS5xsK6wCS4xD/T5rQWVpHbIclEGl4HghpNPZM1Mphq9LrgnnBg9Qt5Z
GV4pP9tnFu5k/q5lAdYdYZI4InnsS3ew9gaDgGHvT7j0PuNEKdd7b9WrTee2Eo0VlS7D2cM61n12
9td0Lc6pvSrv1tK2xOvagqi3gA2YGf+yDbHQQumpL1gM51r30gt/ycfiyPDfu64ciz5+LZwk/7q2
tQWkmaw0j+NiDVAAWnPw/JPEpmK+Ma2Bxr/EgMA8i86YS9bWKtNqEy/0FniiE6lJ+xskVn07rVqn
76E/D6AgJbX0hRirpT77Wgr0rUMvsI8jKw2zDYWB8yfs8BrfjgzVDO2OqURiH3xDmvJAaQpYgCxD
Ny6In6dhYCokgzS00RmedOCFcSPB2uXV1Mxt8aLlfUcTpKjQLzqjEcZ+HXVXK0IwZrm8rIZP0kXo
pavvvuAVWbRFNI8DzxMOh9vIDJ/LYW9pPf9MAuWqe0evTPpS6a5M9tzEHvLLKtNFca4Ni2M3HqXt
ZxbjwrylFip6KmRD3JltZTyVGepMEdZ0az09vNXPO7xxN+PftcOQJtlqGd1ddoIg4Q3Y7Z0xCa1A
c1/EoBnqA2pGi1tXKV/nX1Ait4fFWWzHDaVjtBRPtUeg5NolRDtmCSXmh8FIUuDhefE7/PWmAoZu
5tn7PilYpIxertbdmELY3QsyDJo9ZfJCnCPEdCfUUndtboui4HtmAwSDLFzNImtOVZ4an5PCk8sc
DunkZNRxTMkil0fjyBY4BZcrpa62w5zCsq+adbAFEZT2at5l9qBl4ZT3DEgTsoOBufxgX5ZjLfdo
SfjWgB3B2ejH2YfuoTbkrEy5mRDqsfNIJBXBPrdcmIAQ55sEQq5RZtEkOmorFr5ZnBpl81u2pzyf
mo+Z2wm6+eqfnGRssgsqHkUMyq+pqP3ztvbYtxoPJg6EdSSUB/cw6R1dbFpKtV6S1+GqECMzqfbL
WPvmLljV1FxPgxgqOPOjdubh0oLrsbfbi5Uj9vd2YZTdExFomobzklseALKL7kSraS5nBmOjty96
322OlTnWuNCX7dLELITOGgeargiWWzFVA1YwhuZqRjGwsQ67ZL9S7FPDNrCy0EaTXxz6ejnXuw78
uDg50swBd+2g/6SCusFOG/oH6JphySAqiREavttFaVexYSvxbRkddZvW3KLjYhr98GPTBpQUpS23
e0xJXo9hB5qfvKrmfWu7jmbKXNPuh8WtfgIjKq2jDOZ22btz4Lexmbc4ri8sDMlue8NYon2aeky8
t0cDMeby7dfLKXuDZ9TX+0AcdbnCrwx7c5jWY6OwTYsz1wQYhM+7DiezIFt+X1EounvZgyQyFOoa
c1cWGIcYKm3GMIcE3BChmc7LyV2IJr+x9KQV54KIMT2kFB0lWGrWFvSVMjd8ZcTNtII/uq2HVxMP
rrf3ZADzJW214qyWQKQXGGx0L96gT9mL1TrGCvJsJm7BhbNBdgSaAu/EUKSuP9tIRsj9NgVTvLKv
S4DTtK0YzUWrxZe7NU3FLeg8PFEO5lqnh8kksTIeKsiWa1inpagOjvTa5UTHzng4NFlxi5cCbKc8
sQ245ZWjfIy9IDvxmO4Z/4Ksa07nNnt0tstHQTDVpbngyCQYRPSsn6jaWb3mkhQdbC4nkUZl4Lkk
+a0FiQ/EbGsEZMmuNZOPuZc54hBojq8ZAOVU2qzTdTLdEKiY5jfBnGftnhgwnghTytw6zNWmqcic
eRxJPh5wZAzrrtag4pV5W1WnofY1L550TFRXM8ido5FVsrig3QgeCSuxIZRLhnsE0OiS97Vo+yyG
LSi+6Sqn7ZZDbhC/DST2uRd+MsV2WVRm9GuP+DUqneusKnZtXhgPTu62KQaepdPeEQOYAFkwTJUf
sbqV7vWvFdMjpdh4VL3eFvvZ0InlJo3QtFbozJbKDtqA6eEOmzEGv3ZmG9sKrDfZ0cSuu7gwuZUX
uKbaRbSMlhx+uL2ZyBjNwTaad6vePSzUYY/ELvt2rBMC/qUzPF3t1OKvKFu9tptMGWFU5VIpc5OJ
+FlSUcBz9SSPBWpkamLNGFvSjWzGFyCfEss0aFxzcKOBfCZh3qaj/7XCgai6sufS/Q7MIJbLQZO2
HRdsi+oDFZGj7lMq3/UWv15LffDSUfD6zq26sAvNVZdVgz3FfY+yUH1woRaNwCA8STmO731mfy8a
d9GNfa6zSZ6tdV3EM/tJVbKh6HmdY6aiV6t2PUAf6A4T4VkohuxhA4ThgGKjFtNCJ/MUZSoV7vek
7tMyJPcqI+S9d+o225YpY42hx7ZrFrezSfBUbAQMFIiWEaR/qdDx22kBnbdqtXMVO/3XvlZYIyeT
u5F4GA4EjAjyAB5KaACbUw/3Xtaoh6GvVHdHM7HkB+axjn/pVeNkR0Vh1vWxS+riS9kvRsEjOvr9
hmHPTDmQdAjfuAZ/qsWOTk9ap5ShKWB7XzD2+L1GgnpuUXUtqWsfB0L92LpgZXiSt7iu1+tUL9UP
I19YATTXyDRJngFmLF97x5Q2WMCkqqu00PAU9LsuT+M8HXnOGr/hpqGgddoLoIuuO2qalvZR5czl
+EDWtW8Q603Xc4R2qX1k0DQcp0lfuoj42qa4TJSjMLJMXbXMUHe09NnD1UE80bNqzeeU3NJvnmYW
4ru+wDlv6KQy15PhJLKZGoCZZaaXoUQY/y1Qw5R9ho4tkieHUEv1IQHe/D/sncmO40jWpZ+ICc7D
lhIlueSu8DncY0N4TJxJI2kkjXz6/hiV/SNdkR2OWjTQiwYKhaqsipDEwezaved8J/jJgEW1h1mm
MWkoc56R6KwVCz3slFHEyaoLq7jpEwr5KB7dXn+Y6WcBQFkv7MFCFyyvCeFr63OMFkPsiB80i88O
c34W+gJGVxMamDr6cgdDn+QMmVB0fU/TzB39kBR3DGj13DJSLHPYZOzvEHz8pbq1WiRPzCeXYNzP
fOUpCweryJc7ETOWPjWZdPuvVT10M8KqZMrQ7DCFGk6dMEVz6NDYGeuQJVuul06a5lnQKa/RhJcj
TL9m4ngWh4vWyPmlcco2oztSO9NN1cravh9hhdgE/xiszS0n9OImDyZ3OY5jWaMHErr0PbXRCig/
V1kfN8FtHnu2d/YXGZuMWqhYXJoiggwMSnmLrCjODMMQEdYyy8+eo2VBRBu4GvqozBu9NzfDhKOV
Ui+pYtiweD8BbwKHxggVYRWEwPnJQrBvBDcaEIM0D7OSQneIFj42++/U0CgPAYdjFlhl+6se+jK3
wqGm7tyxU/uxqVzrQWJ/6j/XOSlxbyp1GNoFiFQ5M5TcoZegDNh+folL/i/ISPc/mlV22V/qRt8p
Tx+bin9d/l/+X5SWrlKl/7O09Patfqve3klL1z/wt7TU8/4iVxE3j40zAHmpj7Tyb2mpb/2lEzxO
qBc5e7CHV3n539LS4C/GUQ5GTURg1NTuquL5W1rK30diHfx6Gx6sA7Pc/m+kpRdsesfBOYCofP03
FFmcey5UWTUQnN5GrBIhqUt3CMaowb15OiwLCGTTV+ZZq0Z5NS4cmjeYOIJ7Hiz3huNXfm1pOhjx
oWeZBwwU6Ty6eylRq4RE3WnbYMj0vZvy9yQugXOep+qrf1zo2/+omv4pjP3lgf6H2Gn99nSImaCC
QsAzd6lLNUqGc0EcWFGpuf5tlcbZKSCqgZc8mbOtrJ3XJofiOFMQ04ot6vQ4r4RZiyXAIfwkc/bM
dusd05TdknMRlD0QJCar4tjXYgond/hC1XqP1qp98XRbRxxSB1/i0mPjzK0cFZnKA3rXs9q3Vjqe
0kCft/Ei5ZbYIDeSddqcdbjchwYc6C73tHHH/mfu6KHkp66C1fnnC3KhFOZ6YBbXsQpwtkZnd3k9
nE6vmoE+UOR3lXosRdYP4TK0ySkOkCLMmVW8cL6jyT5049c/f/SFIXZ9kkjewyXPfwLNRfvqvb6P
mPYq8YfeiAZ2i2jBKfIky2XeNn6mdoJzU+l16MnojjBxH581hX9+NsS3P3+NC5Uh34LHeWWcAKhA
cneJqGDeLRm1+TKaRssIOVk2oT6VPzXPf7aptaB6Mij880deaPzWj6QyXT3AQHAovtav9A/F3ShS
OmytJyN/0t0N1tKXqu3ue7/+6IN+v7t8kAtvFngU2gn/QhuK2y2pncWVkc05rmRoujT7uHHkrkZD
sVUEn4d955vHHNHXB5rcCyvMendRuLMYmOTTYoW5xNbE3NlEiEFGBViwfSVaEXF0Lhh+JF5U6t2j
qJkqKkTYvbE813H+39lR/v4C/H7YWVyE365yTx+kiMdOEh8Uv3C4fFOt+wJVU0dZIjcTM9C6dh//
fGcvxLjrjyYnhDUbfSwi/8tHmjb5pNdDJiMxAaTPMubzbuGLpz9/yu/PD8NmFnP8jSuj/TLMZ1A2
LWcv6EDVZOkWzVvNgiX7tZGS/ccJwr76706Cf7mNfNZKwsZeA3P20lLluXQM0G1zTI7t09B6T63h
/NDIj95kui7CJUcGq8/lYTHKrSn7z3/+pb9ehffrNYjdNQWF7Y298NIF2NuLj7mMj5eW+R3i7rWu
ui9MBb5YyXAw4mrXiITTlnK3eeo96FrwZeJ4vXGQcfBPnX2bBAjufFR3hff65+/2L3fh3Ve7eLmA
aqW0PPlq5FkdzTq4DWz5lVvzwQr9L8skl8DTSdUBVUkM+sWG62qkVOYmQOHcVg+e7Pd+Yz2XVteF
aynaa/ku1dMbf8IsYRYJnGtF4Nyff+rvjzVfgQWavZOyhBjC9wtWlmM1agbFQ+C3TcSANthOwmo/
+KXvrZDrC7t+CmUFImRsMJdBDpz1S8gwI5+Se0/J7D3KUj7X7LYM3KI//6DfF318O3welnn2H7iY
739QbpeB3jpDF1mL6A6Aj16yhgQdc6ClPzrSCTPfnD+4iP/28xAKsDigH4NIeXEfgw4fhcp7wNBi
YDIRFCGx8l+l7R3H1Pr+59/3b68t3Sx6AisKAbrVhTmhJQzKjOeui0oEE9tKa9WGozrmmrlRm1Tk
E73NbAwn6b80ybTRW2F+cDf/9bnFD7jK+CFAgat+f42HKdb0FlNt1JHXErDFn7J2zHcyXrZqHn4g
VrYYTXNMVVmzp269z0gQ/OCa/+uXIPKR9R/zApvQxY0ugqRpzbTuIkc1L9hT72fDZG4lH4Uhnint
btm7cC84P+00oMXQULb/T2H/L/Xmr8CTy/WL/FYWqdWOyVP9/iKMFXLmBMBCNPbjTN9Su4YH0OyL
OE8j6dS73u4jJnbFzkXtHipk7VqYWrTmNVOLpLTots3GprA9ohxarTh4WBLRHtX69s9f9PeHExcJ
5icqkl8OtIuHU/drL10A/LBx2U/ZYPnHHL2B59NzXEZt+mBX+X3pZCtx12OEt7odLuHi/WS6A61l
IwqcfvxeFNmDQ17xz1H7qLz9Zfh/f/15yfkwHc0uPurfsER5bKCEtfXIaE3o+uJlsQqiW+v+ViXU
lRlKwTBB2bhrqxqhkUnLPtCng6jK7aDTH2Us1IQ5LZhtXXhfpOuPBznZDDfryjygp9DXpshdN3J/
7LJiQGuqbivkvB0toKeerr4lsv6Ajnd5r2hTmhzAuFW/KvfL1XhiHuKKtF2igQNU5DiVf6eSxgn9
xY63GWrnD97ky9X/P5/nGxYnTw6Sl1T9tILUoYuOEHqq8xN0aOeuT2L3gyfwckleP4XMcyhLGIjX
mvX9m1La2ar0qcg6jZdyu4j066KyL9IWxN3qUQCD+YMPXP/Cfz4afCDOnpXcgbGJA8hFFY5VOSXB
qJgjM/ES1B8FlrWhfSNe7Rs91C6sVu1H3tj1B597wZ8H0rK+aBBH1iKRHs1l9KMDFC6XPmmtsLq6
ULALmY31GEvkE8XUW0dzFFHu5E/+8jN1/QcyDD+5fn0dUwEx2X0h+y8PR8gIH6yVly8lX4uDAmuU
B5OURJKLTV7Viexr3oUowD2yjVViXzGQDDaBmMXVn1ebC27Nr0vgwy1ZD0DQRLBkvr/ZxawNks6X
Yg1MStIR6wQ9DSJIj3TyhFNChKxD37qL8eageCXbtQcQR9Y9s4gdj4cfllP29c/f6V8eB+SbgIrY
LqizLqOrhtZO+axCRXnvyh2Igmpjtb3An7C8mdb8kg+ERybYWnd//tzftmqmUmySnATh7GINdi62
CHo2rOcqn6K5L36W7lKAqfOgwm4DFP+R6efL9VQPDa1Hi8ZDXnQe/fZWfv/z1/hl3nv/OlAowG/D
so6U7LdbMpTY+fCzjZFdTtZ3R8SvxQj7QjeHfezJH8U0uI8jtQ25JWS93XeQQA9liXvJDNI7ze+u
itLzr4exwPDeecz1vSRZ1UxNd8Lz2e2wHjR3HnOLT2LRSAdCjHMF03iK0KvXr07VOofGWvQvUixY
mewG41A6DPQd6nbXehVJLopo0llUW6y41bmZmOi1tbUx57bauFNtXik7/1prnncEPm/h4zbUvawa
vuRgk2NtNgSIm8/tZKn7uVxq9MEFqcVu75zbhpDKbCRXoUKisU+DyovS1si3FKNYkJJpUjdl0SJK
R6vZhS7whpOajOKp8Jrc2QsPu9wHL+Pvazwbow1EiUn72ry9KJ4W2MdQgrsxmqrB+e4TX/pkGnF9
qBb92ekC9UE9/C8PITeeao0jFh3G39YkbW7nnMivac21f3QS+4l7+LXxxJehh1yUTQlHqv7QeiBu
54/g6L/IZ+8fPX4sfnlsiPrKzbhYDapsqf3VJxUJL4mfB0OYGAhh2KACiL9lo+lm21JhJjBLTd27
Uzx9xr+eP6Zl56E5bVw8ayMPYq406G09YWhamVnDpmsxa1I2sZoV+qzu9TlAZFuvYiaPv0h3euKb
rcY42/3wURDe76sJQxJgy1DPaAhgEn6/wBFDNAfdBEbZ7pJ644kuuyVQ2f/kC8Wz46Yxw1WVRNIk
N/WDR4dCYH06Li4oTQ92L74BQ4DL5TU1YpnEMW2IOM1rEFh5XYTQsqors0HUFyInF69NhnQ1HBPl
XXUiQ3LnVlr1KSZy6LsiJPgzfHimTyrLrureUbc4SGI6SMVgn3LRzC++m1pXphh/loMyznnq9ydG
tuXZn5Djh8B0HTscUz9A8F2pcadl5JCq1nklHvOse6VxMM3GPgkfnyTBrU/kNb1ZdZ3w3snmyup7
83PnVd6XuQnERjRNeVMrS12VcecdhGO2t7I0PeRfenA/zjglJ9vsfVSqQ4WsorKtK9IbukOK6eux
0T0SXkbNihb220PtDOI1hQe/z2O33uCA8EL8tu0YZmwzL2nVTE/0bYIITLfZRfHcZBvR5piMgob+
QiQQKpRhVXXNdYaP8JPSZv479rnmFOfTgjCvH5c3rRi0N0gPxmOPO+bNUe2AgDko2LWN3qyiXBri
VZVBvl3wHN0VZLfufCtG9Sm17BOWsPnOwMGzGQEUh1pvevTJc7S+KeSIt9QcjAnT0Kijn/KdxYlE
LRuLzKq6PQNPkHJXtDUOyzlXN47Qmq2D0qLd5fBws02saSYT8FhyLdypf6yk7PJwSnTxuoyl2PVt
1WShQf7F2cgMcdMPKg6LLqu/+Fabnhx8m2g7Em8bJK4ZrpLkcGRSmUer/xx9Fm3dV2oZx8QjCZ8g
9Zwc923qYZhKhmi2mvaI7iFHit8W3/UEMOA8Mzyci6AKF2NKz2VFwtFsmxlBXdnEDGEhcV7PrU2v
Vzxqs0U4ijBu0ljXEEo3jLvlGLhNaPW+djTK1PmhUCugL3b1BO0TJ94k8iVtrn3mzIjTUKq0eznG
rXU1dxyKd6tKlY3EQGe7FVaZ5CEzRlQucJgiSHbaJslHptQuZg2/ajPMV9lw1mc3O6Z54h/Krl/u
dYwD3SYbgzELk6mcj4s3J3eeS9GyOCK4LqwegU2ePcDGM65bR9R7KTr9uQus+gTN24kYpMf4FnSi
ofWsxlbSFe22rd3gucjRh6rO975kg9selhq91MZeEFCpYq4+Z0O9sL3W802sjWpjmpr0cQQF5nFy
4hYNqRcZsz9ssf5pvGRGdp+bShztxgue5xEXbRc76r7TqC9gQPrtTTeX8a7BkCHG2eOKSOMs64T4
H/phN8jBI9X207EpDO/cNMi/VcKM1g1ktu8RmEosyUyDQ9tytKOcp/bsALZ84DV5HbChbl1flFuN
M8VedqZ3FcgiOOp+ph0WR2KEdTTvMUPYHakkDl5AKKt7lZrLN1KWcAslmBEEi+Z9QX8ZabmQW/zZ
/nmuSvcGJ+R40w2L99VkF/gW1Bq3DiXBi3AKc//rnk594Ual6u1znClE+xzVmpMhglQdPFkU2zUc
AMl/Nsqb2J6YVmUEFT0aTAju59qXByz7Aa4cvT35Ipk/IaGJAgtQz1CZ6h4IX3aKVd7sRhr7O9OL
50gzfZTs+Nw3Snf8U8tp+FhU+duE/ArvdZxrG52s+UPpOnckpbEZiS6IzMzNbzOOqLd1UiCVp9eo
j6G5aMsn2SzWDf5brIU1+nIwXoUTNKEL0rMKncG6cTNn7EO3nJ5qDWt1sywP2ZQbZ1LvrCs+oqNv
ytzfzQvd2nZdZ1mbX7uglCBjyMQakdbgQW4mFLJT/Fp6/FnyacQrlqn81JPT8H1Sdb2R7dScLE9k
+8qfgqiqKwxPGY6HZDNxIV4auISg+9VYn51mOHQyHo9t2V8xwE8+jYHf7fCitUciEsQ5K0r/jlhV
dJjz0N5jK1++LNigPkOGne/qIH2op0b74S5oIMsGORA9NONszXq1KfGJb/J5GW49ZBDGlZYYw4wF
J8vDQUBZClWdY0cTed4Zh2Ws/XuaKeK4VIW5c2efP8yczntC3E0IoELRam7rIRnVoSal8C4jzhyP
uAyGLVd4cjgiGrWxpUuL99MHzIJAY3bH/eAm3g7TLQqalvGu2hTtuFwJBOe7WNT1nShcRJJ+6zab
Lu+eSqUju8FK+wnfSvMjN3BClKiw+eh+XI3WKiaAyE5bTAFNupv6sXnJ6Y6jyh81t4lS5eCfCroC
UWYqg5P09O/L0HjRMMqdLJwFtwQJZ5sidm76XOWfUZSU+4x0Y9g/aAY27DLTLc3x8YtXaMVboWOS
aoRKdhj1nQICHQqonakw2bKKa8srGMm6RdeF7WLDX18d1iiJm1gvr6bAKu+YjzY/sVxjF3e82gi5
XtMT+U7zrdCQhzjJpDAIOviA8YxbRyPN213S1MNpdJnJFGKPAWGKFMeTtykw5RmruHqK40AsyL+0
9IyX1fqh69lXgT70EyjA7rsmyLIJ1/C4JzWxpjCdndUtcmaqmkL43tOymEwPG0c/C5EjJc4Hk8aj
VI+cg7ywJ27rxJZavg6LjnNsxBQo6x64c1JtgLQ9IBI6cd7pN5ZCZRf0yQlO0p3rjDhNxza41iBb
n8dEt/AgI9CK3JgDzt6QGmNuMVGDOqq+nxEd73VjktuUCeQXlZMk9ez1y+uc2am+Y5OuMW50a3Fh
j9ygvuHtRMtznJV5TKjDD5XqWo4cnHn23eLclpOGusxzJAeY1GzZ5azeYgm2rY6t3auZI3BNfHU7
TXEqwl9VUDAk6X5MBUm3Yw90QmXYWwyVHX2+4w3lSn/LQlqGnvSeK2etYzqQyzCdylDPx7vJSLId
W3d+UnI56QOZJdJt/cecatqp9H7vQRDGTj0aO5LKD8MkKxZQrUGV4/ThYHqfYWNEkEAZxGgemunZ
/BnzTB0ItlyQ7ldO5AsvqrTB3YkUXp8f134YNNOLmw/aoezBy6gJKHLuFOkzV6j4WrVpHRa17u0K
ENHnNmiprv3gqnBGFfmV2X+SkNKvhrVp1CGg+uy6EB178vOObRfPz7oOC6/xeFWaqomg8YvQmPRm
O2CyB5jeeBtP+cWVbln7dkDyb/VTE6FGApUCqjnJH3mZ1wil5VxgJ90EuiiifrZupTsh6m8N+86P
DUUvUenNFZbOYYfxp/5UTGK+NVECVruuE+l5JnvtBP1tuOvytNkvuM7PywzugsGOWq8MFexMvVF1
lKOTG/RRhiJ0Q0ZLf4eWk1lqWWGN6bP2foLVcu0b1bd4rOdTWdLA2rroF6/V+j/oncyTjY0FFEtS
ghdYs20owEBCelV0B85AQ+iNLa7USTn0w5Lhib/nNPJ2HUembWvX3pBvSfU2e5mz0/EEbomkz49D
MVORwTvct3ZpUyfHuNEHx2XFwrsfJDE2HKgQyqmNs2bzbObUGIgP60OM8hB5OobVmOwT/vj0zXK1
OlIwzc9pbC1bh2LwSkev/KShDF61kPP9mBnZlSUL/TYZ4nY/mjqHHFARGoZsfVLVloEp6joD+463
mNW+7ez5yZ2EDPOgyRF4u8g6YAn0G280mzzUm9q5sRKkcWFaofYNYTpxyuHgFq6o1RMzEiz1AcHD
Xtjhw1rCYTHyeWPUerELUizZCYz0giixwNnmmrX8cHNXTCBdAlwVSxKP1OmtdG/Jb7V4dPyu+ZJ7
ZfIwaoW4krlSzS6JJz/Z0rIY73rBOXeDMX864xydziP2xl1raqKA6hqzTDXdUj0OZa5dk+fusN0v
LgVAY2j0jOhhoq/ZDvYiwhiS/TWmcHXfi9x5U2P1U8tbfHh0sixuut4h/NY9raQLInpUKVCk9hOw
mGtaUdoR23q+M4o6v89KdwgNVJyvKbL/z9WoyZCZcLZv1j3fSPHg6GXGRV26mYUXSbS/HU0qQZtd
8ErrRfJJd2tJib1kh74xazq5johUqbVnQtI39egEGKJ0Be/N8fcAfDFrMgua5TJHqBHFzgg0P970
sogj9HgeLrVERi64kG8zj9dWTzySRJAv7xyqRmb7csaX3cazdutAvNhzRhDXv8Q00u6MqFiqGYRN
3OhvxH6DfO9840iGjmAylsILos8dcsDxd/1Sw2DNUCq1pbftJ4eizlIpFO14etOLpAPUws1pJvfY
BvOZ0Z7xvAjtu1fnyfM4WdnXUeo6ppWk+jYA678n17LB6Cjr+6nEet07TXoNFIS13Xb0bSpmK3Ts
yUzCqQ6Mh8BOMrURixOiGeQr9S6dl7G89pHhi9CxuppEhzHedNrYXo++uZ8sajophXZoRdFGtekN
R53u9V45QUweslXuE02KrVGj4U3gCm2oMwn3TOrpNLBYAT/qOL9ofXBDg34xNylyS6JA+AsdGSgi
h7TMYx7SxDi0ijaRj+a8AFp1GwPWQFGlbVRM5b6jJXITQKAIO8s5griU+8XqKG8TC+7JZDX21aSG
DtXpjD8TH9tn2yymK4G/39zEfcnzW3dORIetPoH/Zb/rsBunsNTs9KjpRqOHcFbEOSYyjN45+2k4
+h3VXW1xEMgfEZDGV7GhJ9ualgQdiPkh6TP3OI9Jt838IMFI1djDVWwZ4662qgx0SI3GSmdJCnAs
9KGuL2LDRWv2dAaaTUDtHuX5VMQ6dsRYzDTs2aNyaAjXXSHPg+K4yLYDJsAavyVM6jdU0K+B2asz
yTM0oxDs3SYYEDZ0Ruywcde4qzi+DjwEZ67sp90S50FkabhQlo4t29ZeFHbE3k1/1EZVYidZD3FT
Y25lvriRWtw+pFoI9p0UV/YAVYa8pOWRiGMRWuALNxLF/FViYJMgWiDkrLLpx2LcNlPS0gaZF97Y
IMd84mm7Rl929PcTZo7rjpBnYt+qYrr2QVhvTJt43NiHfVHG8+MMlWwLv6iIAHd5N4ZVOBsnI8+n
LrKoyHgUnNSYI3/WGZ1k6qbOoYUsSXkfF74MnawKeMQk9S4gHVd/4ia8ySR/5kI9Exp4mOwOebB7
moaqvWnZke1o7BIBhSv2+xjFnBVQoixz4ICzha/qAx+8tdAaHw2TImhZ8hDTgDaFre1oPv6SEv/l
0qk7HNdKhIKo3nu4V4Dxktw8+5zoMeS5zkY36s8LM8oGWHg/bdBHy13QayqabZls4iwe9rkK7G+8
Tzgk12V/5mE5uVCWiZChWbRJOFvWdSDR7bm3MQz+sDNG6/NoWI/+glB6qipxxs9ehai8PmeVmW29
YC7Qe+FQqbt29Q6PwQEjtrHJAouTGQJvKiELogJoHZgMVvDFBMFT9mAP8J7yPax8NcLl32lOFJs2
yJ5MpUFOcAjMJeTyO2DnHasdj5zN4Zr2pnnrmKMZZXmg3+Aj8+8sf/DPWWo0W0NgIUQbV50hqV0V
nJLPa9d7hfgOJftDmT3H89ywfRfOWabSvCnBcJ/1tkMv2SY7fbJe/MRINlZN7RBDs75xVVfxck3u
gdhx+8UzCN80cJ6AUeIvpzRA3SfV12DSBBgRxdQAV08UL8ZypMfN/MC16JY5yhM7F9DtAcZpdQbT
Fd/ItAy+ek1nmAgrccSGXAC6aSWCgo5Uo1pjp0h1N3uSqx2JNo6KzW8OenwAnoYrkvWAbJ1H3aYg
TpJkK/QhffPoiZxIGcnvPO7BKZna+lTr1uxvIe72PwJ3Tvm4NF8Ja5IA9nxOPnmemM6I7/XvKs+1
B9FZxc9YVPO1KhPx2ldWcS+lPhqhhxvp7LUM7OfJMfYyBhMzwnfYFjRrIitJeXjIQNhaOGd4Fc3u
JTH7+dEA5bNXQTE+9Yvd3HF3JSiDIUvBGFD4JLmeX3sdqnJG9eJUN3lcRpx3wM4bs3uKPaimspX2
ZnDU1G2slAwA4JjDDbSljAlaN1zlrSrpO+ZIt3qbsAiSyZAFjvKMe4l4SVjKtwMpcA9VN3aHLnOo
avwiYVza5hCHi5DzkbrPjFrFuzYwaLQXRue8JUtGowJFJRiFSnGbBkqG/ISxwg5N3yu/Bh371ALi
L4cf4ASPrUuKXmtVgrjfyn6uZyv5rFHaYLsJIr8AXRvSnNO2fts2IsRAABxt0YKNkJ71nPUWbTRP
JQ+s8fd09Da6zZGYkT+lyUNB95FCzdm1LtQGi5ALBqBXCYaD0PdBjhnpakXnMRmC8ovEgrDtG+Ux
hNB+WgWqMggOdLgrK1yWwY5oax9Shg242esaJlNC09fnnWsL+Zz57RWv7vCtG2jWdDi7t8Duho2O
FFg0+P2SWKMxkALTKvjp0M4c57oztGafekETLaqUWzJR5FVKF3vrsMn+0GO2aOlU5s5eHOfHrAxo
OoOytgOFnou5aZNPwXjK6kZcrwLQK/r12kZLSCGFKd+QtACkY5MGdblJ+XNHq0ViwaWj00cLtn8Y
9DWgoqjGG5GwUJh6bDwWwxBEeGdW2IxTp1S5CQej3i9jqjNdCxGtujxMyr/DS0epuB6457SenpK0
Nq5hw4xQ1nMZ6nOTHvy8dNh2J/+U9e6RjBgwMJa5m31Jz6pF2w5tzhweDNuo9iMgph3N6lKDe9jk
e2ssg4M9DSoyLSlec/KX3uo8K146Q/bP9NVcSAPZnOTb3EybUzWq/nvMlOBUM+W6Uhpt4pmK5xo/
prgNkiLf13NyO/s1Pvp6Tp//PDo112HO+3HLKiHjJ7ge0GV0Ru+HPRPDqCKFERAZdm5vtL5lvzOC
p5poZasUn+rYEA9AUqonZi4/2J4oWkAkeEj1rNJ5c9dyGoe4u/dajvqlXj4ZU94c8WITt5DVKf01
J/jgO//LBN5hnUdIYrkMfBl4v//ONh2meLIK1JtNbj/NONcwvFkphwBRbMDK5bt+XXHMAY+PxYvU
MzQ45VVv3wi/7nEUI/qkOOo+UAb8PjdzPJTYhkWoF99q5Wr/Uxpt6XWbLF7SRiYtb4xrd8yj7uIV
qF9DD9nacRGHWATLjwRJ64jx4hYicMEjsU4hSUxev9c/JNlgBHiiZdZGS2OUx6CJgZUB7sq3ceo9
itx6Q57+NKMn3vgd8JU0pVB3GBiEsvXr23IRJapF543WQ3HDINI/Txm2Yq+dre2iMW2roOIhn9XX
IVVnMExQhtoy7PjZIb4N6Wh7VGqCZUBPzG9x155j8N+hIYyoTqdgXy3I9hzG89fBUlffAIWQnVcW
5tENqoJ9YWk4drvuI+0YmHjjMr52q3Ovi6sBVm1vbdETlVQz1auP9SCB9mRgSeTdCXn1mpO9JPOP
P78UvynvPLyNuAuIiUHe/7tyN5gbFKMTclGB1X07dfOeaNPgTCe+AKDh0g1qXS99HHwtY7kpvmeG
q2+snEzKD+ah9uWtRVhhQtNF5MMIBxjC+1s78r+IjNCQSM6We+fGic+swppuf/3e/+91evwzRt9c
Jdv/I4lcMf3vMPoPgoWZR+fHLyT/yt3/9Qf+43Wy/0LRDMAVzdcvO9Pq1vnfFH0fFxQ6FN1GPorW
bX28/rY62dZfKAcR0NKBYYFgg/gfq5Pp/YWTBYsTDAVEXQ7Sq/+Cov9rsfnHosBq7jGk0lGk2SRv
w8N4/+RMPp3ZtMWX5/wiGtQJfMyDB03E2gyicvdLUvQYt6cZ5qyHeHHYKncEoEGVxAxFDpD1w1xV
/BMzdpDroxCEwcnx0e+izKEOh+3RxWLLhBoCXFAhSLv/x8W+/c93/affyeC3v3/8kbfZloHhyTNQ
ka8L/vsfIWYdC2w5/hxwUo53fCiomD6YpL5VsIlh8VYLeGF3JtfXoIF1HWfOsvcn0/4RB2aZvMZ1
PFh7t6tQVDQYZYvPidcuxhbcZUWm1rzQ8x8ta3gbULEMYdcabrHprJlKyRFex8G4dOjsUiGa3QPT
bE4vwLWbW8KxcFGrCv9ohKPB6fewDqk01NKuoy631csNkedrvxPKjRPlbjVus2rxOQwbor1l3hr4
m9TUZsYxbb6SKeBxShwJMXofsBjaU+piZ90kACu7vfSd+qdVE/EtQ4Y37ZlOYvvqm4VrnKSag32c
IjNfhUSMoT1ZAh0cYwbm4TBkyxBlvcc0QTSabsK+Sa/jLrHNCEjCfD/pYE7QDov5VTMbOg+qHwft
gQyyBoavw2iabj58jgiubvbIMieixC2zaZ/S0bTCBucVDDYNrxl8PtWqL/xpziuDUOP0mAaNq90F
HGEH4B8OUFlqSv0e+7Ph3IxZUs07HO5TsR2XgCZg28ftK9oGE5QtqPY4TOex+97ic/MeUtCMFcQo
RywHf9BpWeSTml6dOivLXUomYLJhAJQut4MFFGnnIzcGIgndlWN8ZmCjsKWRHp1pBHE41J6Hj9pq
LYA27Zht4zzjV8jcRFgytCmt+Ck2GR34RI82SSqPoDSWJLLHMVW7GWMqsGuGbC0nSkvQr5x6e976
SdBWER5xvb0qXbehfEIQevTMFuhVRVPpZehtJLrj/6LuzJbjRNqtfUV8wZQknFKTSvNgyZZOCLkt
MZPMJFz9frA7dljVva34/rP/pLvttlwUJDm871rPGl24bI4Ykq9JJSMZFmxaUMJGU9XR/4PIwQKH
U/x5SsvsXaF6iENVubH1Q4lW38o+QVEwjMrQaWhX7qvV+DwkQrDRGkZdX9Ieg6xDXnA3ZM225Z1K
dqYScfJII3n6TuEYdqeyYY9uoOaZy5Y8vbrfiCga7JulxU9zHmvC1/ZuCvgUQuhc8d43qdGS7d7w
xbi74+JFF4pGOox3d/IxI0EAv62CxrS2jZxG46Fwe989gnjgZcO0jbJElSv/c5jROGytVutbbZv5
DBr456uIjGNM4ZVnI38FYOlOvwBewtsNV2yhXqAS9O0cCx2VlD9ckibw59On0wbIYTAQVMMhSgfB
k06Up91t6mk+eAl0/ex3eW/fFBwWkAX8HK4L5AzxbbAGHjocCaaGX4MOnFQZ7H0gX+OWkkVVXSb5
5PB2eEXeb7LOf5VuPIotNIuGQT/G4puNBMM7VlD7bIrckma0yLo77olDNzmZ3Wejj3LYuLK/IeLB
wFudJe53bUBeC6tI/cjywjzDOpNdJDGz7tjZ4jh0ile5qslUin17PIvL6j3Gv7JdgMORs2mU+TXC
K5ltXDjNyR6gxTCHY9Q77GxNMe2qLDK/6pG2iGCXtcuWbH7WNBWvlTSrx2D00QdXcaxepoJ4w2JO
UxKMDbZqmyEfqADS8UKlr4onjnHBsRGTuhLDjJi+jOvs1pl6EkDnzHfOYsv0JXBkmdATFg9+AtOG
J4VzjHbN2Pd3vj0Nwzbgb/DCNpaUF2vRSWIesJlZG08Y3GhVBLBJcKwvMENAmIazaJotTIv5Plet
kVDeH8WtZ5UKfmLNM3CM4cugAwqDUcchTUL+8wmSVMghJrHF05TezzXdbO6hP98s1dBcxpPKdyjO
ZqbjHuFjT6KfPb+b2dR+9S1oS7tFREYGPUZU4NxKFX3VefZAKkZ87JuhveTbF9uRztazDhDd01iJ
jjkQ/E1dDOpQ42QLR9AUHUSurDpfXF7oFGgm/RMNnFjVQQ2YjyyxDDTj2EwAUhP6k6JI3gfo2Q/M
2CVyjigATpTVXXNAG8VBs5ZlcjMFTUD0F6ervYg7CpGF6y3NhjI/2ZNZU2aXC/X2ZOMn3fCXj0Yq
o0KR1hiSmzF6VUvgnFllZb/gRAWK4Rqy+Z6mhmfuosicH5qp8Q5mGjdGWAg7AHZDlYimoJvZOxV7
3vVCN+5owlg5MJMQszYRflp1brweiuEMVnJ5GUHrbeLBHsr9msdG/YXa/XeWxqyl2N5DNVCgXEtV
k/GyJFYR9tAo7POU7QuonjKj2zoOPLFQU3r5YcAvfvOS8T0yl/YqRqy17dlNQZoPomeYHvLF8PWU
clivv/fVtDY65pReghn5ZRhLWDsp44KPgkBzkWUAay7MYmzuXWgtW0xiOt0C9KzfZrPv3v2sa26Z
4SFb+bx715if+r8sq5cPQzIO23ay6DKpaJGXQ0VratsWdrFxYHrf1fYsX8t2bu6AnaT3TJjlrkvj
5WtuTeKi9xOL2aaOrvwiX/7qoOR9Hdhx7e2u6+843FIDmvsAGu2s6LfV8fhMoiSC4BpnZHdd2sny
ZSlrJ9vUub9ux7q2Hs8IzhHBs2JTGYfISXHhIMda1ZFpS0mIdvd8lQBofc7zhZcd/HIQEiNTTTvD
tUCyBfFQvPs4QNwwo3H25Lfeys71c79AFbQsrCcRWLIk7e19lZSAn6l8sRgjDAzIdPAqR+6nlLbf
ntUg/5p7/QgiKV/GC1dUI1orMygOXd/5yaaR1GA25LX25t2s4Jf2RIG8lVmszpeEyZ0mkKM9SsQe
4NbEopqFPmtOVz0S1pMh1DwD/3EMLHxtPodJMwsLqZjmYihF3+yGi14lSRkyW6EBpUS2C5faICa9
27EJyrfEa6/rjFXh9oOMbbxRAkezQLMyRRNdzMFKc7ZpKQS6308aXhnGsjENWO5q5m7LkMFI1DqV
DrYlwXBZowJKKXu2HYW2xvaMe0iMFpWyMZAI9Fg3wQB4VmG9qNS1XgZHUl4aghlmz+y69UGkbIVY
A8wRpv00ku5Aoasebj12SumlRXBizvs/2z3CiSHQPIneyS+DLOi+pUhE71iR/fHcpZMyhnRjKUD+
kgnPbV3/GGbMPAeT4rrN2dwd1F5qh+WjwH975mQTCKiMhl6ITUzWm3HxYSJNk/CMsHNMdq1ulHnW
HWnHhRWmwTjeikmWDeVpyDvgTkiwrklg39ls8DpaXJN5Nq/nDiaT1LsAPiPMTZprCvFRnN3bA7ik
rVu74p3N0bVXZhZ9i85ukLYjNkP/AeFtDIM66DRDMjXKvYHs7GLKlXNRItVyD+YQDdRx4i53L1Sp
Gf9QfCAcBsaEnT1hn/Escc4Ca1sQ6OWsoYK0AXXnRkmJ7n0wA6p1NWQ3+PWO7reRwVYMNb87Oxs/
X0GEBUe3HecZNusL24DXFv/IQ5EtLMtL1+ZXrTV4b7ElYTUaEL4jwW5rp2nAX+dFWb8EVhxwOkoK
fh7ZrmfR0yInMQShl+GDmRFChZ2qZ2jBS+rNdEAFg7Sq1IBrcUwJJhHlVOX70lya5mDL2Iaejnjw
0qwyv9kugzCscw4+vYe6bUifgjHrxCYOKv/bBOhoC/15bhFPpf5TQ4If0tOOuWfTe0F9zDBkntu1
j9YJKwCvb+tVXGbiKPvJp9V4GVSa+z87PVIpSdLwpUcbu93F5uA+ok5Qz25Rj4e8D7IXWJ1s5q1C
6R92bzV3GGjzmW9MJOVxMDznWNmoS45mYVY5Bd7BfIm6uOjC6echICHg174kdOwJAKof7dpgaZb9
uEyE/fa07h0GkItAlYbiJMLJit4dMaUXZmpqqIlUuym09ZdBR4Ng0xhwzrclUTlrEdkAMcTur6PP
C1fra2K1pEZY81ro9oblQY6t7HY4IZwLUiLSH7YTqT5stPZvJ58RFlaFa23MdbIQVuvAZHbH7gxG
WvvA9hvoKa9/iHswBeW0HgjJcUVjXDIuoFCoY5dAj6ylTI5JnfwQXl9DQU31kZdusjaFH48ojs3V
T9cb3lmSRvne8OuEZp7I3lq3dN+HURj3ZZC2L4FOggfkEfEO8ZOztaVRGoDnFx95R1vJW5CO01s0
AakGSWo63/ohruqNSpaElnE6FQ0qkVk+W60CMUude4bYyiNDyO7xa/Sw8w2IU9joier3fi4rN6RT
TKFWI+Kg6+WMZ9B0q/O5T/WBxZKcFc6UfiEl2GQnNmjomfrWZOdxyGD8gQ+NH621mmq3ECRTKJxn
C1wPdm/zjUsb/ButFviiENWTC0t1i7Njc9IeoORVt7bhtG3IaM/jg3b1gLiogPI4W+OjLix5kPiK
nxrT2SuEXDcd5VvQbZ0D2LGQPxRSOto0UWLyigYLEE9Ekmf9uPCORPGQI0JLbf88BfR1ZPV5S6Y4
/uEZzXg2JxaEECbVahugkLk0s1XIi5U7VfQossDaYNVO7pklCQ7xB9RedRowRdSMTtb6AJGbQ/F1
D6TS+6ZSCHfAIajF1xZbW9PxNyUHv00DTf+2TNNqR+9zvJqW4g3pQbAf5944tp5TXEBFs8/GyNug
jwa321hG+eYjKEQX1TU3Aak+Czs81Qo4jWDIDkle9deu6ro7WBP5QdaWcd4aMW0zcuLZWQ4yQdeD
iE+Ebd/QHiyCxdkXRsn+GjECPHBfZecmytU7u6tewSjqc7YX/Vk+e+1lMZCu4kPDurEJnHsa4QEA
JfNb0oHIPZBfp0zPh0REHdsLu+83rR+k094pUsYS4/MY4Qpx4FVPwXe3StV91Zk9D9+JgHu3APgu
4I1iB55SuiW73s7wWrQNBxeLXQ3zJGYClNZpfpgMb/4uJ7e46eDkDucCkeJtJw1eIoTTTPcGlIYf
pk5aNsx5v7CZ7Z2vSMLwrLaDVR1ySDvfo7zyAUaz6+DtnWNlhISqINyQcmFP3sJTX90gw4Prl8aR
zXiXbRJTRBunjmmCjxybdrVDatWuG9wRLKn97DaNdQEsEI1FZfV70RBdsteG8WJqUx5sQog3Vpbp
iyQy4iPy9oEsXKNGzgWxdGozUh783CJTcE44G1h9NZ+1eDkfdS/TAgGrR5yv13PNoIqtr3Qloh7p
A4h8awzyW1R8zYugKVZwOu/Ul1lHX1q6+zeF9mR7nJC7w9jMXfJI2mokqEYGg9lvBi+bblN3NKKb
WYz+ZiSQ66kygeH7njmReR3nSFLjycU601OEb3RW3LMfXPbW5NgNTUXRfs8FkVwDGiEqZs34l556
1HiDs+yQRRaHsYR0zM4TlYIfTO65HkGjdLRJkX5PzffBMvLbRCC3b6ORqr+3TPaVzdFfHQyqhcep
KKYjEMzsrhzHPehxf9nKeC6+L2lfz9D78+BoJSUJFv4cWm2UnFluyUQxLMmZVNRQJjbrA4T1wX9r
JxNnpUCaKra9BC26GT2j7Q/a9JY7uYzDtwYj05ka7K6/nQlx3Kukf2E5Lh8g9yG1zMvitpyT48C3
PQzGwIvue/nw5k7eJM6XrF/M81gShrVrSm0g6RbNN7/sr+uMrj2ITrqpRH98S4k4um/brMRllqPS
7cz0Ocg7EHvxqrqQxoOKXB1m1B7mM/bMED6gsbHb5pysQmPyystxWND4Tnl1cNrIezHK1NrmsZNc
ZTylXo1gQHsvImgAm3t1pNbTb6fOno8QH4z7LmMlYs8jeBWce4h8wzlFv3iTsEztW8PA9eD286VK
pZHs7KWvGnjeDn5dKM4zWwAxpNdmG1jP0cDObupUG+0QJaqLQJHisR3r6kUmYOGaYn63Sj2h6UNW
YRdooiIjQkcRiOycrNH2Ck2pd42/4RHxbIU6rvqBos78IrqON6gru+qmCKbQnXT3ROROkl4aftU/
dTQVzxv8Cc9+ZeLHEU6uwBizj9AvpJ4gIhklmNBtHw0ZfOfc9yh3TeCA0d+W0HT3lPqq5jZFHGfR
V2LlAc3adF9k6bEDpHM+LeRsUQkiv8BsDokzUrhsnJhdatArOsNg7MzHuSFvokFojKU+ISPQgJdN
hThNkD+6U/mFFbcd9161KgTUhOiBtJ6Y8sDIYaTcWnXb1Bd9ryJQkwmbKtQbOfkggk5ZfcnOBK9U
07dMMySecujimfoUn5IyHz9pGP1bxVxABmFDSQuSJsDHinmjyA/CgP9Gu3c+98vBFGfAnpN8Q7BD
j3xsiMDmRu18jXS+/vbngv2Jc49qvUfeJUifgHaXBLfy8bN9b+waSy2vvgIhvEoKDjEQTJKDiDdI
rWbAI1sM90aUu0RUDODy//zx/2x5kEtM79XGBM3CBXTn4+dj1iKUwaOSvJjo0HclGRUUEIM0neGD
umL8UuMgNpn5Ax6BNkzz+y/QdCupbu4mzDfZhj1/k21nker8GBFNU1wMKo7sg0js0sBD0DX6lsQC
n5AEwtKMT1JDTzvbkMQk142ZesVPCXSzH7+CkXgWxWy0vBhmc++QtAl1cKOqYJqPI9W5XZ9bVsFW
KUdBmFRIQXZxYa2tGvLantwuL8vDQorOuLV+dm0MYCrFr27h/41VOmlKrhfpg/EU7HoYY1znx4t0
QI4LGTXEi9X0kw+Rg6sDHUPMdbFw3/XJlL5Bk6dXA9eUm/yzixSogIOcDZ7d2+E8Syn3yDaZKR+K
JfjkJTglL3m0w7ECr41bZIkrKufjFVLYTuoI7mbYD0Uw3v966cilIQ7VqqlRXf+icHsp9XpsFu2M
BIVgjOJ6DZ7VRUj+jcXpWOdsHwAdMFx+pZhGjYZGWqaNMxGdOIHUuPrzGHbWe/d7244L5qkL3iJb
gBg4Za4geF6KICF70XYLRq+TzwUo3ripx50x82K/lg3PezsZCUDQ2LZjK2S6TLLrePZUcoHWIxa4
xuuIPpZNbPyeFlgXbycBjSoUbcKkma3dICoBaJemfrafgJB66MRbBJ9UwaB17xv2zXpblhw12Es3
/sHAaYj5h1fgnRNTdu+YDrXWtKFnstGLb7zWyeRPd1OXeF8C7ZBs6CDn/SxT9yfw5OPNcSUvwE9j
Mv8lTl7whcZEKWnqhCOPKbk20MQmm4EYj2iTsmdSu0rgtbnqsGvFu5bIoPmCWCSo1vgUVgo6h7Yb
qv9deggqWrSbyhJufcYkmmcXJn4qd1+CvDNAB+PI3Tb5QOvGL2N+1Na+StkhVXistn47ZP4r4UY5
llcls28U+M35y59HwsfJFEIEugOmEXcdDCbT0skQTiZrnsnLykIMatW6g4apneriWBK4de6lLfUA
U3nsJVziqmcjQP375wuwP77mXAGJBRB1VvgQgAfs/B9fIqKCCU2Bek7EBt6evRdbLpvIxaem8Kul
w22W7jGI3OQblpmeNLykXWdWCxmISHCJbopapO7WpjgbYYCnVrkvnWl4qTIWQU6fUXQ0RgTAO7iW
7kEMeVFvcRRzgIX8B4kzLO3I2AmXQuXhky93envpsDvwWixLeA4KM8f++OVE4sVm5PU/OJk0V1Ra
kJrZA9j5kApBcMUpkhSE1JLOOcEwxN/iQEu2EuZgtDN9slx3U1D1VqgIar+ZqYxuxznLHmyNeZee
kiUegmHOLjzMrahNIwFxju5N1W5Nc7KuUo0XjpIwZXNyGrN8i8luqDczeQ/ENNXtvRtxGPpEJXSi
aZE23xipgmfDAGbSRrbw8RsXhpKFUMWP3ln7ar8yJqRCpoS0FZsDsbl+g5gcZ+lVgbM+PeB4MzP2
5Bxrenifn2EbTpr76wX5dgDa0aa9763Ar48XVLpuyjqDfrufWM6PaqiNhywLKhnGg4U7Qjve/Dg2
I3Zx0RdRuptwQKM9D6o0pdrUQ/ucaFRnhPqK4B3JfNYTMmh619LJHULi6rx8R/tJq1LUTXk1YAIs
HswJf9mvBicTDb7QuhNfxEC9PpxNk+rdz981RkGGrW2OhtyQfZeO29jw84I8NoMhopAOh+aIBjoU
ZFTgfajJFNsSh9XVxEJ0EdrrxUnxPindMaJxNVFxYVOe8FdO7rwpmUX6b0Gl+MsI56IDaWP7j0G0
D83Zyl8j2SvC04cFeoh2Chg4B4WcGKSdkxWNIu+jDNxj9ZPzOhh2fomjxHrsgpm/SSjOPiFpbLII
xzK4KszaIx/Ttgp0+n3J9lUUBYbzmrtrkKo70G76+W79V2qiL/+KO/5ARL5K/2pVp977/w+gyKsq
8v/WCR1a9UYGX/Xjd6nQ+iN/U5Et6z80WGjuUxQHoORYTDZ/S4Wk/R/pmCYTPfso6CGCl+BvqRDA
ZFZraaJFM1Gh8Q7+r1RIBP/hzWD6Ql/nuw4bsP9CKfRxJhTrISGAZsTf46KtgJH48TVUXj+z18um
K+KOG2ymg7+G6hBJlsqaPnjsEGlJYqeiJlp0k88hvnS85inyR6wBv922f1P8fFxy1muRrkAYxdyA
kJGZ4eO1EFeUdcRUW1eNDZ8h2xVUt/vztk8n47EvZe1dcTgkJmI79ZkccAXNUPm+poX2v+DyTvsw
gGasjoYfGEj21kr7XWdU6XL883X+45ah8rQ9Hih0PHpu/1DlUQKKCJArrgzbRJ5hBYOhr3SAa+Ar
yC2C4HCTx9kB+09MEqIFKnHbdUgFvv73lwEkkSdnrmPo9Mk5MzEG2i8oW8ZIbb+3DgIVTHIls5hT
4krYY2fVXktGYlwHF5k5EnAc91r53/98HacAHmxRYFwoO7DA4PdyTsmxWNAy2sFTcF7SrUysc0/1
OUol6CmBeUEKwWJ/6VPwYKHXzIZNjmuCgTCzvWijI1qgnx2iTiTN6+X4jCMrgMYDFnHlk/+uh9WB
wJaYkZdSl7asyBoipTVUlDipzRH82VXunnyHPCbYzACvrLdidOkdIr1PVX6nusyZz/58h05O5TaK
Pp4SOzr01azDp8zAwplTmoyOPA5kEBCsouKmpSnXx4K+P9VkWa+Zg8UMhD8YBLof0WOO+0xM+lMu
99v+GVgoGFQOlyuZCcHw6eu1lp1a27So3pKXWkUvFMIJor4UZhcIJAWRkVJGts3GzdNrWkOLAsPi
BnXi0hWQNaE2+TCRkmy6mpZfNasMN+lkGErZm5Fw+xgcnSbN9SKGUeS9cpLyu127kn7Qp/SyyV/L
zEHjsgkCyCev0ejyz36o497f/vl+n45IB0k7e3c2rja8eVueflODun4JwAVJVBBYNPxkSeQCbB7R
QZndgaqokGEvcQNoICSNYaWHDPA+C4nsqYW9sbHbtucL//myToaBg2idR8DZbhU00qY/GZi1cNJ5
UPa4h0rY0xWyqdufo5ECI9cnMQE6CW9viJrD8A+NT0Hyszfj5HTJBQQg+E1h2xaqIg4XH98MNGKT
VKw/e8torP5K+wsEp5Igvx+uTd7KVeJkFEvb1Oa3Za77pyTOazPscCeKY19aw3SJBgWjncnEN+Ot
M/XyvHSFXj7Zra57v99GqgP0m20OURy8wEhATwHc0i9QQeFYIlER1v3e6nIbQnCTdN1VVfbFQyVr
KBd/fjr/GDTUxJg5LNYdychx1rX493mjL6AlyCkZ9gRBmZi96Op5j1FGJvaNm5AWtecGAFdAB+Q2
Z7KtouKqaYXbhb1NKM6nKKyTVYZ7wHS64tMoJSMJOd0fR3Y2oT+j0r+Qn3rj0zyGNm+lWXmk5UYR
KNbJeEcKfdue4WBFTwUl4q7M2o7Uc18uz1OZR95bYGTeld2ZhbFzvTWe1PZyyKwJ/VcqqyB4q42D
rcj479am9eItmw0+O3x2LiKQH++lRT11Cogq3ufRgHQ3n3QmI9KwtHMQi+7tp2X2Fn0z1kuq3qex
pUHr5r5Ajf2/+7B/21Csb9THceTz9jPiEQ+vTLGTy3B71zQa3vN9qu30XHMuuBvodfibLB6bmI59
PEkLorslyH5JAQ1ccNrEbRvoSOtD2RiRS+NKgVD4bIY6fRW5QQKVBLs+gJWrA+fjDUoCujdwd+t9
YotxOK+7aZKbuGiocVsygRRIiu7sHApoEQMolGRoiMAVabwvkCDLLyRbQblckx/qB/S+ubjRJjnH
N4zssvuE2frzWk7uIhMWbD22mxJI0Mm1DjCVZtljGKs7WT72ktbjbgbwRwmSI09+XhKftY3YraI5
XGjmbzhbWPGZXQ+N9VXOTklCBIGM2BvJ7IOIKZK9nCwcUnFklRvXbZYqIazV6I4AluUrDcpUn+uy
HlHZmE2A+tQnqSIWo3dOh7V3EYzV2shox8u4a8NWx82DpLCQUpF0+QRZKX6KzIql/4SJvI6Xkzvh
C9I7peQfvJTrDP+b1SZm/9LWPok62lrm9M7siglpUt824tbh4eGkW0R6KU38Un8eyf/6wUj68Oau
ESmnNq3eVzEtMwcYR1UCsAgExzZBbSvZm2XVDEiDVrJbQaelv/nzJ//LNISBgKEqA2J56L9+/MqS
oKrIXpgVS7pP+qHMhPwa6LZ8W8qqD57ljHxl2+s6t7YlS/GywT9Q5J+8Lv/y9dmugOOmWsNqcFq8
oHEQu4Y/AW+jh9Ptm0FbqMSFlSkkpVY83dXUr7aERMXxJyvRv32y4Ny2rkSUT05LyRbq9QkxTb+H
h4cVAFFlGb1TNXE3aUdOmELNSEjxrvaD9rP1aIXWngw2DnhUsgUrIN68k/UIIt1Qoe6n1SuQwJEr
0+n1/GMF5y0+fixJRobI2QZGuEerFCG+Gw0KOSyWUXehqGao/4d7ISkFcjBbGbunTyFD01SiE8bg
3cEeucz9oH6DZRBcYl436jfimrzzxdfJ8MnTP903+esJlV6DTdeBHs/pSrjUFWgLwUoo4Lv621lX
/pe2trsvU02pepNPTQ2IN7YVAN6BnNXdn9+A064MixlYf5pKbCZd6qE/Qd2/vfXpgsLSXupun5Pw
jU8kxmuMEVqmcutmq4fEzNE+hhgIxLxpfGHcUPjJL9TUL9O5wzx0gzqY1meUN21H46hDOPnnS/zn
KF1vD15yXOgkmJ1e4YAAAXtKwhXS7dLbPPf8+duCZuZIYpDVfTNA0ZDd7o/tJ4/m3+4NR3Wq5ZL5
gQrGSVnRLROJznFp97UzNV+GuE/mbcbLFG3QbCNgqNxKf82DVZ0us8K7GBA5X3qUiO9MGrQD2e+W
EsmlAIX4ShR05H+yeP3Lro7YJGe9sjUJxD3NfKqTcVlcisxgjJb8rxHKRBtS2M5hFiPvRI4j7OwZ
RZ1979CtPBaxT9a5Y5VL88mt+udEGqxnEYqdVICYwk9WURt1MxKXst3HgZcYjOXSh89TKNtAR6es
dDXZm1qFTdZN9XlsR+h7XTN27v88VH66Yz9OK+wooZWvBHFGy+m0EtQZEvvAaPaQC2BM0eZA3ZGN
Bb2GKShHfyu7aPyumqmUoWHCAyHl2gBkXRTVVa7lkh0Y89XjVKI1+GzKW+/BybVB1adSLfA6Eo5y
MuUlqhyaUizNnt0I1Jhk9ItLw5zb68Y0yXWaRPkIfL96NCiK1lthQGFcNcHVwVJT+damzfxpiMw/
Jh8OTAhl6Xa6lJ7Ir/24/mlzhC03crv8CVpZuAokHiNixIotte3YCxftu4eh8NLv/lToq2jx4J4A
1eX4XpUq89nC9dy+kcmZcHotIR26YBjo5Kqk3Sxlae6HwQ6iT+bqk3o/tRgWSk/+fNKeoILofrxu
CDddxnpQ7NGzoCTfynIq08dfthfm0lne91rXmn4ACKnXdiIb7LZyat0+ixwSHC5vMgOn8JPB9481
TbIP9zhWmGt9D87vx6ty66o2HIBm+85USpIa0RVrWi5abD+9sSHjeOfD0BkGq/vMvvCpUIsc75dp
iDyxk6VClrPXrluphz9f2KkPniuhF0T1ivk9sFYv9ccLq7xkGYHLRzthAKMhspMTHZVPuAA5rl6N
tMw9U/acLPizpC7z18q0cWWEc1x6hBfXgt/KzJqKBmzK/Jqf0+KsJhy0v6zTCakUkdluK8LI0Jk+
c4MuM394nt/wUUCeMdh/smj9Y0WgB06NgQWTzgqE6pMbPS/oIbsY8d2C5BXW0+oivjD6iiZ87qOj
VmS9O5HeDHJR1Sf5WfhYuVu/vcd0aC251hdWKjYbhtM2dmS3iGGDMjvMNSqz4EbnHVLnEGqK5l8Z
ZyxlbLQRTKN+SZ3RleMxZzloVIjdq7rxmsnrn6efNaPMQZHxnrjjxDixhmQtkg0pmmR/Y5gar8mZ
WfexHg4m0alGfWbnzN1P+mcQO4RPo/hCo3QRz1nDehyFVEm9BwwsXgb7lZCX2d9YJUex6KHEw4kM
z6zjanlyZj5BbSGhuTyaDgd9BCYUrxXOTi8HVQVCz20z8ldTgDj8kalUJsQvsxigsSBhz3J+fEZ3
RnGL+XL96EggcwPMUjURpIxSButgwugwDMEuRZbL0ElKfJXgjfy1JqYzN6ZYiKweeTfYFKNmsFDB
rzx9X47Sm/S27sxxxtvTEekJHW+2qnPXWxMatnIEzQLt1vSayDlEI2ndehOjnimhaBaVC9sHBiNf
owREvx4uofHQ6xV5xJ3bDmOw/j/In5133Yo0WX+P450lzvyStL8FBj452vFecrN1cWOUnjc5d0bg
xLZ5yACZUW2rPTeKsgYqlKjF+nxSTnYXk2Hzht2a1sju+frvq00bBpK1XxYtqcGRcC7EiucibAUE
8eClCxwfSi2SVNbEMgQwI9HxdkatwuNxzjAqoBGauqPGKLAwdAaafTi6+R70oxUP55YaHAYeUuCA
W6+dzOSem4YLf/CQ2BqXM0eanm+MaytbnigZdLzhuVdn70GcZTyn+u93X01r6G7eEWeotlHVrC/w
379S8zJyg2Q6l3x7z24C9WTHdiHu/Q7H4hNSuhZEDS7+d4/WQPeI/HGqX9OxMvVlbelyMEKOkgOQ
s8ZaEnww6RRg9Noix1s/FK04y9TGiyr56jaiMe4sYL98Ld3M69Nqh5yZ3CrAxjyCEPLFvk6BmGDZ
SObhybOLjEsufl154lK/fZV4Y+YsJH+YLQeepsnIg0MPqqyLwgwwQz1vLS39VZyqzHWehitF4QgE
Tdx410GwoPI62tO8VkzzKXZsaMhEx/cFos8gckL82G03AxwvCnWBpsYDzj1GcupuR5GNXrWDRtz7
ZhgH46IvmxH4M1IbdONosAh2NcZD3AqHWSGxKPaKjV+xsnyZZrxsT1ZroYhMe8UMFHZpn2sdEsGh
nJdFQd3Dscm7xKYXUt6SL5usHokjOOewxHfcywbT6Lw1OX2N9yZQKOb4SjT58lT7fcW9RsDNOECZ
sf4xt2HwUKkBAmvVtz52cIZggYRjRfy5abyKuL0+xx5SgMRJ75c6WpeQtPKQ8GRR3DPYpMgrBpuA
Tcm/8lFX3M4Oqnr2/ustc/px/SGXwzPvrb0EcLsfFiwFRhBSbCT4diizhOsUSbomZzPFrA89dckf
Z1pTLWM1a6FrfbMMIBxnweK648vI1OesmHp8lmeEsKXRfTXawDnLnBVvQuZOjOubCS1EMI5iXCAB
GMtaZe801cHdhIAJIYxv6nJcVztQL4a/GTJqiBi7szZ9qm2yhg4WRC0baCaeDxwirqPm7IEZcAzu
rdlZ+D8yd1Yfb8J2V11GDWcgkNy/nhOI8TVumz9tMrUD3GfB//WF0yRffVgitabgCpdTQ/8Pu/Tw
l+x1PHxt8ziV1lY4E43BrpgrQjawqNRLtbOmeqh3bswY+gFxqzGurLat8opU0sFv7/ouKLIzrybM
wAwTY0Cq3A2LcZHjrxgT0KSZU54B2aqD65ayK70sJPgrJb4wjMmg359G8RPGBpsLjrKSQu3frwTa
Ch7U3z0N7l9lG2Cc7Fg/potUHk4dwMmKHNm5Xd+jCfrJfAECtucXkYrXns8Qy3Wp9Ee0EbCR0zZ/
dQI2S/NW42UVR7gNAuJQhBQhuO8bfJDwP+NZ80yp0q99DfC5OTe0FD2p0iDoKRlD626xSlBKlo26
dAbigS4ZsFVzbDHtWiGiQio3HcPE98/l/1B3Zstx49qafiKe4ACC5G1mUoNlyYNsuVw3DNslc55n
Pv35aGnvdqJKpWhE3/RVhStsCAKxgIW1/gHVSgIaVjNd32Mi0/2MayBkcM053EUGUs+B6AuqqE8X
G8mFu0yXCcD6uKdM2VnJ+6Jdovn7tuFLYB+fcyXM7vfj+vkuz4ssIsGsgEDvwYVOKeMT+3uH6Pn6
RVl2TxSeLwmEKJCBPHaW2NOlp8TLHeR+X00Vfjf20RvkfoiXY73HBBCb/S7OUMEgoiq02/g9qihO
+VzFrl6+6xN6e+g/33q1Y6OZB5cMHLL9n16dNJL93PQQhkNzcq1mvBtMVn2DKfHUJEJJ4dfIA7TN
GfFf/HD2auW6N56AaBqsJf71JDFDOQNTQyOr4DtBzIJw89OVSdLHiC1jDdR9zgyc0uQR8fa6vUiQ
SIfp14l+Jipb34g5bcVTXkp/fOEX7mKASOupJwZ9502GsgP34DC0HQfEYmBE41x7tAy4Q8zBpel1
NEEDspWsp6sv98p935DX7KGXVkIiHjjZ+a9W3tNP8HIT8Wt4wRQdzLBMi/0CdeMyz83LAOGImJch
yEO+Cy44sh0+5zaIoeKh68b9sAqi1DCzPxM72le93byO4/I4LkVUg2B1t3XurDsE6GGeXLrTsG9z
p7b2a7mvFuo6F7VTlfwVVHYgzIRmHuy/BRl1wUI2bGlx1ZiTs1nv7bYou+zbVrVOZ73DOzZnKep0
ck3DOkyzwehYBAwmuR/Yews1flaqSrz95ycFMMk/oUX3LbT3p7Wx0jwdvjc97gOfVwPQ680AwRAH
ElgTPEmPohz2YzhNPOwXoQOJPSeEDrdfPTIRDj3UFIrg9pCO9cAiD6vM+RzPuUdqdzV/H7nl/Zcs
k4CM+H7uWjl97Pw25mNOQQn2l72yDxihvsB83XGsCSLQBAYSWBlA/h4uqn3gwKiFWA+2E+y7Arjj
3rwEprpP7XkIryTZrfFLGWqm5jr9wN9ck74kRBA0qBnGgrzq+afaydpuuq2f9nPV1/uni1Fh3++l
J0AIWteSaTmlQx7g4Diw/zjQEAyZU/qgXeK2Ncb1XZ90rX0iw0cZa98h+6+ZFd3Qb6c5G3MbuWc0
TjEmMlN03EPDQVrljry/Th+8yeiqP4Ik8ttHL+DnHeH7mGK4DDwcEv4QTWHS12+zHEFMlE/LnSIN
3L7gNy4Lty8JHDLPU0arJ/+SwQlAnQDJlg2MS9JS5kS0qu+D8X2db9v6pa1qp6xOIxBZ5FiqLrdJ
wybURwLnNhlynh2HPHARQcNmYjWmMWRDQ7f/vMSrzX/KrStbjEDAzozLycujBanLdkRHMGyh3PCH
FcDI2p7ygg31nnFdShcJTjDVX+mQTEN3bCE8Id3F2uSe9XaYoG81H31AOWZxgSrt5A7vRJAv/njZ
THVkcdilsfvBsihYQeoK+v3nm7HEcDVsjXr/E4TeBnJ0vualEZY2DP13TT+lpn+1tIPfb2986P6w
zknkEgcXa/g3UOlbsYkWPXRKyhBWGkhQ2dXS1yZzS9oKZEJ6CJDXoPtTOmgod7fdUu0H38z23k+8
rOYChwq8Z83PR3aT2gGwGHIbo+AkljAF2KUTLsFziC/Vmn3rewQ8qkMZ9S0a3wPPIWg6OGaZCYdz
EbuHxO3d4Etm5z5fFnVPTw5oH25Wud4OVjHLg2t4ZlEeLaNxG/Poe+k8+F/8zWLfSNB0vU1j3Urd
W9sd93S1BPW932dPl1yGCSHhaGfrTg92nv5KZcbCx2UazUbY1LRi90cZD5CeI+Ppbep21T6WgHi5
3nSVS/RmeP1sy/sowk0XOHEUcKWzUUgmt1/PkyyAEM0qFfybm7Fx9rveWSmLOCij7i9dW0DTmulk
mROU82C1wf1dUPhFpebu+bgAhFFxI4wNbBiHZgDnvrUca7qYSfcWog0a1h95J0ZIeMpcZFV3zK10
f690HgrUK2Ztxp5jZn65X8CeHxOpnFceJ3syu3DP/4xWKRF0Q+3lV04aoWbdIoj7Cy9hyppnloMO
Myvmz6PHndFPJr9h0IwTa2pXzQ4WyUqj2eWJR5F1+ZXE9nH1LwNQZQs0ObTyPjiD08JoSEeWjVOD
XeOaUY5fu2s1EOL/c41XMls4I1dX/lqXp2eM0fex1R6klH116np/So50iAZONnNDcwlwRwLduLlw
akBcV/bTsZySt/JAekqchxj5uW+d4eyAnAofLM6z8unI25VayWeeL1fUmFI+SO4bcO5RTkHGqUcU
wt/Yw4iz7ZlPOkT7mYenx54q2H68H6rDU7qOicv+HIRp9OtBsQLOpV/v7KUGa8FTN730xxR1jiu/
t/ZEy2zhPdYhwuRBcjM3K6oAf4LvXubt0mWBFwTPBe/4e1PgNoVUtBeY8SM+rUN0H0xrm19taWJE
23HKjMmBaM/+KQXc/xbgaUyJwuquKNHl/iNlAvNTi1rg8mcyOzsOKon5jJcC80jEQ6cYswF4BOV8
3OTmbJdxg1XcJ1KrrTUu+zpwcWGAq2K1KGrk9ZY/LG1mmF/tqLSq0J4SOzUoLgdzjJsRMFMUnts5
H+uPODhsEs+6wkn9K+reBpIlwbaueTig/fHNigo4vEY1tNn3bLAtuglb7V1WDpov1Zuh2CZ5vQ2T
Md2XdOSid1Oc7nGJ/WPGoi/YUsQ/o23K4uAksaXP8TzoS8mbpcgbyFA1J9aAVQ6QbijUA3d6ers/
zSKsLhZcZKiRsXIkj/AP+p3walrFWzdp++3784vrOcsmDdiznqciwdN7xXCi/cIVY8KrMg4aEnjP
4fFewTFBQQFd8qby2JT900M95vetT0/7f3nKoeynqFpWNMOvZqpHbI8U8GX+7enJnUfbnmo+57nP
IeG5055Wt7hRsBcNZ2hNTML85ns7rSluhqvYv/vF5vjNjL24N5aYj9hggRD4n22fHXZKBhSlfqUj
e2qdoivDzPDb6LK3AyWy7F1t+8nYQKs16/KNhwBULk8r/mscGdR093eQwQOBH48SwkLw52Cb98dM
hDP2T/xJkalCmcEKcsCREV+4PoFciIiZPB2t+CfnUsHRtTWrhXlZu6QLhhv1MhefCCmZyANQx85E
yRO/yeE6Ems53/EB0TGOc4Td5E5F3+DyYe6x4ZcLG6R/hL409o/kEmP2PfHbNnvYJaTZhn23Dtn3
ITPgKKP6D7Yn576QnRiP+Kns76l0nXfc01Zt1fonyg57+WtBrVY+ZkBI0uwygvPK3xOruR+CZrzs
53fdTCYC90/FI49ePkR7dMwq1Esg2+3LUbWLyUEKM6cgN2pTlz+AI+/kHaj8/SZYLLviUz2fYUSc
T3ki6SeHDAcKnZWf1tyNAjDvLiTgEhecquWDyad7aDSdkukUT+l8Zzr7ayPC9oLjK7A2clEX7j6f
rCEkxHb6zyW9F51Y9jrf90BuuZRB5GyPElVz1wS6SNHUb+y3sGv2zQelu+Z74+048aFtZIzZpK1s
+p4fRmevbo+L50xjdpLuErExIS3/Ag9SBC4Cah7lyuaBRFcEwcEegxyNlvWpBvBE2UM4kUe08Ytr
FVUW0rXHwBrW4dofpsn8sjUpFXeAlvC4UDqyWTa/IMf6FAtrnD4936lmBbebvHwG6LmG0a5+/z0S
cWuNoQOYa1+0GLum5mKmL8KvTcq9L1OULAYns2ES5fWBfwqknytwvzU7y14Hbk1HUAw+emh3sxhm
2ln9cOjzpRgxAAmcyOj5BxA/5pvnMgDN2D3ToACRM6HuuZZHHZbMYRi8/RB5fizGU9TzpChHWW7A
Siq4CjvLalrYwMO0yvXSa53JJ01e14jjpOvdea8OxT0VsavUbmAFH60BhuZwoDTqx/Yhn7L9P5Vf
MyeKea2LJ/CaJyWfrgPAwa8QI2BEgl+mFd89rRHMzQ9GUrk8AVIvncqhhTz6q6KW5pPnvGXd6+au
GKj3PW5pEZvkXtay3YnEnqfs6AT+vNhffrVn/l9zCi4f67tv5WOvUgr+vyUeAHj4rY/1N4XS99/y
tB++Vb8TD379kyfmgef9D90fz/vFmcMc2aEb90Q8kOb/7DgBE8jj3u0CWPFf3oHj/Q/NfCB7NMyR
W4KE+l/egY16qQluFEMYn/4r0qL/N8SD8x6RQXPKg4pEL/C802ZlW5KjASTDGqTFEbYjpKuteAUQ
8dLgSreWrHVcaGHIkGrBAwD+zzbeDL8t8funLtbvuqQvDa0AoTCpFJgZ4viE3BUSVRnyFgGmFpqj
7z/1N4xJHlmIO421DH25vGtEcOPg0PlK9/WlmTvnY+8WlX4yxTIkPf+zXHbqIBJJequyd/R/m3cy
Z8CNRgMLSFvcF0v+jWKV5rfce8m/DU0+z1N0KWXoIcxPfyFy4bEWpebElYYvQHRkGG12CvKXHP9e
fV2upjxprYqKX3Ya11t5pNOy7kosBUf3Z+tA8dMbXGntBsE8Q5VkyeNe0B4rjYUWj6G36KYSnZ7d
ja0/RCIMxtr4gE6If40Ex7DqrfpOavr9m/ZxIidqGm7oluPX3WEKbMJnvWVR4rOet460nqG9kp6W
O7RvS9Fe642tRGfRFVWx2b0bNg22AhtljQO130e9wZXwjLIRjbMIFUrMDP6C4PeWF9J7vaGV6GSX
kCftZxZMqRB0Bboh0SvN/n1Z/0+r/7/HuKlE5yYa2dtmhrixA1pkcJLtHS+x7obj9xVS/AvHlqlE
aOIkABzXFFM3PIHA1OJu8pfOssAuPt+Fm0CLbDYTlz6RfNO50zc4KFrnOD2y86GhYLVuTMEqDEpz
vi79KL8ZLfsVTO4/r8jfUPVyzdqoMCNq9I54K3GyLNsh1FsSJTCxjXPNeo97MeVhYttvcnO+0hta
CUwrGlMTLI1LWVL6SOoY/c/A8bLPeqMroQngbzKbjNHtaP0ixu5OukJzTZTAtGU54pKDmDLK2X9t
M4bVCPN91Zu2EpkJKoHuMvKsIMlfL9yJR5DtiFbrmEWQ5XwXVn4jkajul7Bw8XVCG2hL2096E1ei
ksLM1jrrgsJtY3+eXfEXJlfZSWtsX4nLAmXnmGLYEqateyMK9w7vr1fwoC+EjoqHKjc5Ur6b1xDs
EL1WJIAxR/tLb9rKnQnBIZhqmN1hleLz7E/TpYumvN7YSlwCMkha6BAL5wnOj60X/DSQFdcbWwnM
vpvrpuZhGVJaeWyM/iF2/tQbef8Kv6VupYAfEWSsdmeVd2ON43iMLo/e2EpUAqcWTZB3NFbyobyp
UoketF3Heue3r8SlpCtg5w01akQJfhSuuKeU+8qN+dIWVIKyq912zeeRJtpOvTchylYRvo16q6KE
5QRG3bHQXAuR8bq0evsj/dOT1tCeEpX0snxjDJoVnz/7g+MDzIoSvd3tKbdlASQOJmzLheah7pvC
nUnGJNactxKWWYyYmtt04OlwX0JM78YqU72bQQUFU3+PC3/fJTmAi1Mw8ZD1qZjo7XBVYClCOLqP
2IkhWqK4kNFE3pXx9ULTU0LTqexytyZjyUfjOq2cP2J0M/Q2ihKZsZFDpLbY4Dn672FXLcnRKXKt
VBbe3PmRglM8pU5n4Eprhj+QvsFL0TRfIci+EJmeEplFCyxHeBwpNVyyY+VhfJTmmpeap0Rmi+w+
jR0uNbk2H4c4+WPMpd6CSyUyM6ubsP5AzBCdBPej0afTF5rreseVqv/TOk4u/KFcwySqPiGz/XFL
XrOuemG9VZW6hRZx78X0xtM2Lw/r5D8KV+9TSuW+hG2CLymM5NCbnTfIpCBf7HzS2t4qEy6BHYYk
OP58vVu5GIKiCphvmmPvK/XbhRnnbmPsPVrUXtItLAaEhDEFuNCbuBKXZIIQ02m9hGPn/cwWhIuK
Yao0B1fich4mD63KlD1Iy/Ag4+pbW60f9CauxCUA5WRuTVY8ga3u5Fbo9qle/q3ylhBMdQokg9iC
m/G4zMEPYW56geMqUZnUmFwkoqdV4E3mKYLmcmiN9KPWkrjKjTlZazO4vB5Cv8IhI6CCgq3tKzos
L4Slqq/WFaXdpBZXgxB2e7G4cr62y9nQy1BUej1W7F3mR2zxAQXGMAbDccJ2JNW7Hlwll0XCzUAW
v93CeVvMr4U1BN/QFZ+v9VZdCc9Mojzn9+6CxZ772ZTZR2/QCx9Xic2BHjbgE5eqsjFcpLiE02wz
9Kptrsp967uiNWnXb6HdiA8Vns1lV73ydtjP07+Xf1xXCU0D4TQJF3cNzTENaXyG5jB/n0u0UNP0
pLfoysUp0iLv0cvYwqVNLiwXu17MVLSGFkqISnqoY2ww+9jG5dpoxs8zFRW9sZUIjRc79hpAYqEH
JzMUOUBR9N4f9QZXctrcRKsSX5wtrJ3hIevmP9tG7+Ej9g/92w0UeUViT7bDOT4XfxWD98hbNtNL
aIUSnAnSBF22bEtolvXX2o7em8l3vfVQAhO20GIGW8TVlg3v+6z6kmyvMcBfOA1VLdbChE6IiRvX
fdxPR3SD3BOobb2amFBuTXwM0E+ZicwtxeW9au7hQeglhUKJTC9p/QneEzi7prwSlYTt1OgdVipJ
TpQNjDWzs0MojWRYkZxxBdGct6PE5DQYRuROxGTb2m/MyPwUoDCjtUt2r8bf93ayDVbQAWUI3W36
QtL8RmIvrTe0EpB1YSJ8ZTZ8yNK7z2L5DbCS5imlsmGRp13hi8olRNF3PAi033EVE5/1Jq7EZLxl
Agx3Y4dus9wsvvlhC0atwj0mmOfLvaZI+5uCHVg6zSej7fMwHidXc8GVCzNDOwuIkQ2KsU5vEaFB
Z33Qy60cJSgR5E9rs2RoKBt/pGK59wUGQHrLrURliuBLboP5DRGiKY9w9O48f/yiN7ZyUcKbQXJq
XXk8IHVdNNtX3yheY6+/cAraSlQGgUzRQaZOHaz5u12E5LDy8NGat6pagOyOqIAn2tyUxUUVTVcA
bV45qfbw+4f0xFbCUvp5tTVyIz3JCud7OkXHqrOuPPQ6PELfRQ5RL4x+aRb/dm3aaOMYfU2l03OK
r4CmTjBL/tJbHiVCo8HOzQ1frNDk4S0X8XmT/h96QysR6pk9tn2C5cFP4WO+VEejDjSHVuIzluOE
ay7VQrhk72IZnIqq1Rxaic9MpCtMWGbdpM18rN2M+lKtVxazlfjsBq/vkzzbAD82yykr1uW6qo31
lWz5pShSIrToY5QMvI4T0ViHr9nS9bdllPavbPYXRleNx5d1V74CBAay3voRo2J1EJP8prVTLOXq
FKU7N8OeKaNx+2FcSkQiukDv3FKRQAuKU4sMaGdS50wORd7iueZWegeu6kbQD0YGa47mnTd5t3Yz
HWPH0bvfLCUwncKOZFKxJnjcvF0ndNO7Pv+kt95KZM4FniljkJDQonLnt99KNJb0RlYCk/u+j5CH
38JhrvzLcqyyGxSwt1fWZP/d/+HAVbUNbTFXpgPfGDx/AhA0TorlXeFuw8c+CZLkpPMrIGZ4nlhk
s4d2jsuv4PrtTbP6X6zGv9QbWtnncBchp/QJq7Na34zOuMtWW6+s8kup47crYm3qyoNuQ2umtarD
ZNY/xjXVOxJ/qd/8NvZgojbSIvMa2uZwmVn+he28Vth74YuqGKYqcZEK3TUEMAWor9GegxwPxVoa
kd6hqMrGwiTASnpFCiWp83vMsD9vq/+Xztd0/4ZiQrzSEklFy6oa3WvhTPHRABSutVdcFcQ0mgCJ
m4LKeJH0jwEc92MB7VDv3DKVw0XMRY/ROM8rM2laDASrz2hcvBKk+yHyD0Gqmgr0uPYi5bfvxDT4
MBfdZYQ+sOa8leNlMeKqXhH4DQPDKA9WIn/M6Lwc9b6ncvPbmV14yO4t4S7ie4yX7KLsNSGM7Orz
U2WAVGnFK2X3KHPcgwkUqAUer7ksys2fGMEwJTl7pRrm6Yj4AieAY2htRK7L85n3yP3hDkX044V1
FVdlWHbTe50VB+17PvRsZu2K2QbNahMXkGB8M+XZg97Qyg6XxWSn6USqBa8uOWLQgEeQnWgV35Fs
Op/3kDvz4tCyDrsof+cNPeoleueVUDUY4yJxi6pitVuZfbdIVFCe+KC3JMr+BknnYzrIrJskwsFs
vSp841pvaGV3WzlCH7U3L6G1goZexxsQDloHOFpD52sNjXPxsspib+Mhh1Xg3ZgFWimtUJFAddSn
o79WW+gZaDNTCbmZvEJv2ioUyOigxcMERRynndCbiO775DU5qX8+YFFLPV+RCGVpVPbJIiKAs1de
tCXX/jhrHYLQXs4Hh3bsISMYcAi6xmWzBletEYdam8RXQrJt0EXvEo7AWSzN3TQjf4CAg95R4ish
mWxOZglAruGImy50WmTY8cLVi3dfuXZ4QEBe93zS/Na6xTP1Jqo7zUVRgnJJ6Pa2nUMChIvwAfz8
T6/Se50IX4lKP3NkNrTswWZ274a0vwkANPz7t1Qkzf6DzBWqTCf6/IkcGsqGMGbj7RCMxVAfKivd
xXlEfz+Jwrz1kK37YFjrUa7FfGv5Iza6aIDftDBJWyxCpLQvpsUR4+UyVc3tbM/9O8eUGMJ2gxld
UxxPPqyzadRayFbhKYFTD0O/WNa+1p7zRdi7Z0t19e/r8UJMqlgdO5pkB9JtCjOreLA76IP5oMes
wLntPCRXCJ1N4ZRTuAXfm1Z+GDa9dyBUmfORZ4v+7mDUTYitTAgfEVZxprkgSsgUSwd/AKWE0Kvy
t03rUAGWele7CtIxJjSPIjwAQnxdy5Pdpukh9+Z7vQ+pxEziDew3OKKw+VAPEpFfHCDN6BFwUHo8
X/A0mWNcK1gVeLTlxRbFJ9PP7VcStf2I/nvijar7+eB2EZlWVPI1FxDcH3HW/OIPK1IZ3kVZdIFW
41GogJ0eTz4EY5om3OYhNcM5GgLY8Fvn6p2HKg4w8CDFbgn9WDlHbwt3ehMH1itD7/HyD+uj4gBB
eTTtYHIc+kafPXQGKcuhb30LI0Rot6/8kBcOAhV1hOlFWmFE30DiwKYLOTB5CNxVD22IPvL5J66D
rBe522GHG2E8WHjDZV2kn7R2voo8WrfVteycmaNweJmb9kWVtX/qDa2cM9s0W+nS9mwaFIzrsX9j
tK/Z+ry03so5UxpxaiEAwMFb9FgCel0gUM8BVqs3c+V6jjrXqJm4AGjoidPuDHwsDdu50BtdOWza
NJZDKcF0O+v8xc7w3u0svXY4erfnWwU5OuQ/qKyGm9m9tZLOx7FU6H1PFXy0xo3rV34OUykfs3DC
uu9YLK7m4EqRTJg5zpjonISJKzHXTLfbzq313ikq+Cj2xDJ5Posyd9uPfqquvdTXuzhU5FErnDbP
/Q0WlGH0h2Lu0T2AMv1KvvXCNv8b8qh0ii7tGT21c5jZ2ZvUmV+5Nl4aWgnOOo02LxtXF1Ko/yWR
8q2/6BFlkZg/34NWj2+6iOCbJqgkICAXPEYemYZW8Ki4oww2m+V3zNsc42tv8G4nRzMuVdxRh5o5
Mv/QNp3ONsIW2+3EK/2T3ryVwBRINY8IO0gEXzf/ykzt+1mshd6iqJijfLMXYBkZgzfNwzhZX7Zq
0svoVFuKqbWzZm4AkW1z+qnF7w+lOK2SoVBNldNUTiYyYjKUVYlE+SQuhFvoFccwFTjfhGLDbaTs
4W7BId4QT8s/2zWGZVofUwUduVucxzLy2ISxeYe3+MVmmJqfUolL3Mel66JiE6KbuV0P3SBApia2
3imrAo/4mCZ6aUx8iaYHauRfmk5+1lsT5c5MJnfFrMxm6NmbDjgfH9PO07uPVdyR7xfNsopChmnd
3Jhre1O0nuZ6K3E5o0CT9dkMgd2z4nDq8g8Ip1l657eKO4p36Y6pZk1yFEBTb+oPjTD1nrV/Ax6Z
LlD0kYmb/pafTGrXSGno8cDxgTyPHi+NEXFJFzdcl/EoverOLev3WvtERR4NoyvLGO3E0JiRa92M
ELOLj3pDu+ezRmY6khsY5rAlOi/3AyW2Vj0MGZaW54MPcVH0CfZ0oTt3D9FoXtpd+UFv3sqFKZsR
Q2ZndkPoOdVhQL58amrNLaiEpTeadj5PrAmuBgIPL/NhSsrmD72JK5lsNPfoFKJfH3ZLgbZaXpgH
RCA1N7gSmb5lVNOSQ7o3Wv+2XINPs6YSAW6b59/ShIBXl+UkQ+RcL7MsfZ/6vl5yrwKPjNQzUZok
P/HKxquQr5EBdNM6eaO14ir4KI4TTCr2Lb6K4cJdzCI0YkuPoIgP6fmyLIbl9TWWfQDGH2wETDGx
HPV6eHjdnI9tAaBPh4KCwRqJb0tOeRkLYT0MPd5+54O7/mDOwb5VRmPePqWpKy8x9Wj0bvtf3pe/
NcK50xbTNVBosKzlzhHF7abZQLGV4LQW8BgEkQyNbnyDYO1VNDR6eZsKOup3JS0nG2UoCvt2suMQ
XJrmeiiBadJlS/299oPfSn1lY/R50S3PVs/IJcWP9funwszrUjhCBRxhjz7Y/ZbIsLBxZRmzT/la
6C2Jijcq4wrb9SElv8dGyclRE8/yuD9qBaYKOLJ24mNUkaIgiZZeBn18vXadp7fiKuBoqr3FsPGp
AoW1oEFdL+n3FRFHvexKxRwlNSKXiUD0pWkS74h8b/me3luk99D85efxW/Q0tbUkscmqW5gDXUSU
K9+Nee1+11t25eqMxknMI4gAJAMc+9j7eYNyXq9XN1CBR9G6JEs/MnheRz8WzxoP5fyaHel+NP1D
WVJF7jQ2fSqcnGVo1/NyQJW7glbovvZq20/VfxpdCdFFoFjbJRyImL8nt1uaIdQ2lg6inYucGr1M
TkXxtI1A2TiFcYqH5F3SdgcUsPVabyp+R2Y5Vqzdfgp0rnUsu3g6znLd9HJ+FcKDUQO1a6T+ANmQ
HuZRWyAbvgm9DECF8OAot0EKwFMo79w36SA/LZX3VWu3qwCevIy9tXNZFpxmxF0iy+ZhyOfkXm/0
fav+FqkZNKugyNmSeGh9nartsql6LZyaMJUwRQ+fpKVCJmzoxvpYpLsSL04QejmuqVyj3tJ4Mftc
hpBnl2M05ONhlpvmmis5blcXE8bmfM4xGt1TYy9AYFFq1jsdVSEiZMhtLzUorySZ+5Y85kq6eogs
JEnPP2cxpwbC0kzc3asqVpL3dPYtvY4Hyovno89L3PVBQ01VSnFIxWYf4Bq+5mr9z4ejo4KPRLFF
OZLwKB3FIj5FtvWtqPX6iLgxn088w5hjkwtv8midbiy02aL1NeLiS9NWctzEcMfnrRKUF8vk/DSn
6aNObGIYdz7rYgliI7KZdS6j8sJL0h+Vn0mt+MFI/nzwNnaayS0cdsqwXQc4Mh0sUf/894n/802E
M/z52K6xliWQZjSUliR5wEAlesvtlF7U06SnT+KoikSLzXPfr1ibXkCet3NveBN0w2ueqS99VOUq
9YNFphW+R2E+Rnc5sm+L9LXyC0dFIiVtbjvGxtA45MJ7879n5aRVW/2bGZ7lAYNLPdbE7c3biUIf
KrX58d8/6QsroiKRTNHkFd5uPMz7NX8zL5t/gcy1nv4JBqnnGyZBiSNBINQNC8PHa41CSGCiNK03
dSVCq9gtXag7NFSKtbiubVCkvGV6rQeGo6KRgiwSpb0fLUHqfIvzuYPCaLeagytBOovEr9OBwRN/
OKWDc+Pnr0HLXohRVZgIpfk4RppVhHHuON6hEnb/Y6kMvz44w2BpHuoqLmldojaye37KjIHD264y
pqNYCj2BGEdFJtV11rWZzaZcnHU9jpOcT7HtvpLpvrBAKjyh9rCqKTsOyNmYqo9r8sPLJHZnUrwy
/gsRpWIUCg9HBhHtk4/He9m016alR81Asvc8nITAzCme9tpiY3eHurWvMz/o9cJJxT91sRVhvRa7
4dBUt0G9XSWOr1UTdVT4E3DpEg8t5p1WmQNgY8Dsr/W1SouOioBqa6COeHqxKADWwrIy31TGpgcK
czwlUPHgGIYZb7RwrGsMRLCcLAI9qqejgqBMW0xGjfdMWAXpnRTxlacnNIcV+vk+2Yp+MwdzP9R9
8XF0y1u/8nLNbaJcoTY+Mj2OcWzvpPFw/2u/LOuol/w7Kv5pMboOqj5LMs3rPSZK10Hd6BUtEeE5
XxRXGE2LIw+ZxbIhe17eG3Wut79VxJCF01jszpyGXmXv2NjtwkBGUO+GVgFDjoiqGBdPEfo+olPS
NDB06Te9r6kihqykXfyoYqd0UfJhKsd3TWJ91rqeVWNhXs6idjviEjACvmVmH2aQbU7/PvgLh7hU
4jLPS+AIAFYoEttfIjvB4ye5LLtN736W9vleAZ2dTB1GoqFMhhXNhWr4iG95rpcqSiU8h7admghL
snAoFnGacACBxGOXWuUWR0UNGdKscnNfmjJvP7qOcy1NvYYFmu/ny2JU/dzmESGU5w3GPYn7Pp4C
X28rqopFQUwCnc68nqe2eJNVxcOW6IHXHBUzZCxglnHlEuFYBs0B/4YG64lJL/hV1FAlpqKzOnK5
ZsbIZsDAtHL0PqUKGZJGzWvOI1Vx6q06OH2WHzN3ffz3EHohT3H3//9bhQhXRc8MHOZtB/lt3P5R
Cedeb2Q1ODE1x52Zkf10wNLG3YA5znqIeEfFDOFjbXgWdYqwsYzbsnpYRPNJb9pKWHLGYpTuOYwc
yO9Z5z3Om/ddb2jl0pysQsx4rooQmldwcPJhCidNiTJHBQwVvjM6Mb5+5OLeR7pQF33a6cn2Oypi
aJwmmeDiwkGI+zDYnhyrkGbTArA4KmYoCaZpkSOrErvmUVTDu2qUege4ihga7LSLbVynQjypwJYP
3Yd+GbTato4KGDKTBJ8bh/VOh2w97FY3q1OXere9UKJS+Hg+Del+8+Rt9wEboeKTvw6R7vBKaGIc
aw1Rw7pkpXNMc/u2DPQK8Y4qVdRN8VhaYB84T9baOhhYGtz4M7BBvftBxQ31gYEUnDBFuG7zneiT
U5D4euesqldkdWLDIa+jJTca9aHekh+Jsz5ohb4KG9rcgH6qw4qXdnI3mdK88a1a6m1FFTc0tZYZ
mAsTH6V3Nxj+PeLjod68lbemW0S22Y0Am6chn8zDELfjdeYt2Wv0oxeuHxU65Mo1dmUE9Mvrp4fC
LhM60PgP601+Txt/u9uwHduqMgGNuER+2DrxXTTrybY5KnQI4VejEi294aad7DcS57KjJcr1lfB/
Ia91lPgcDJkPc9OBE7QTcQyyxnmM7RQ79GBIEs0va58vTjJ2CDrhCQKffvYPrTcfJsOrX/kFXvqs
yiWK1erGWxMUhFm04hajsA0z8EGP7uk4yj1a+ys6IyPLQ/nsZs2d70FbVnozV3FEvSWzNO3pgOI+
6x8xSr7usno6aW1IFUlk0v8sg4Lkdu3laUqi7ChyOentdhVH5GKn4SfmznDAv7M54BUJn2qMZ73T
UUUSlX0/la3dYvkwphdmXN5vmx4ViWTzfCs2k2XMqOnQSoxwUI3Tsj5Eq56+qqMCifKyiC0OXQA5
wToc/WLrT72f6n5RJVLlYi7T7GGEIb34GHTBO1PqNcydvyGJWsrDOf56YSqL+MDG/GseNLeKEp4l
1pp5PAMPKbMAp9Yiy8MiNvQaoM4vpulvx+4ayzZYfI+TRczJwTFTXDJHPcEL7GjO90pV5N4aW6YM
K4Sm70QVj2En404v+lU8kWX3o+P+L2dftiQpjm37K231Th8kMUhmp/oBcA/38JhzzhcscmKQBAIh
QHz9Wd7d995Or6qT19yqrMoyI4LAQcPW2mtYCa5Op3PK9PzQD+PLVZP/kk60dWtr4KScgCXn19t0
m3iG4Mrxuhrgkk80xDVrmT6X6ONX2oqPil+XPcIuuUTD2iXVMJxZyb58VUltAZ3V15lRoQD6+XXi
7Il8114BM6s2EGXTxo93QbKKd9c984vpKUyg5Yj+EOSNILOEU3yAK5C5bhZdcolMgny3rhzOLQR2
A8PSHRLKr+IQsEsqUWl4p9A1wyHUxeX9pqcvnJXyulPRH1yAUFxI4lCLMjcEu7B3P2w/bdfd+R8Y
RLOtpnKUAFmcaHZtMrRgb4jrnF2gTf95uCDrVY6C4+qdtoVsEWK/9FfKs9kfOERT3Xv8A+hpI1PW
EvaJ1fNVbBlo33++8b53UiQOBzozhSc50FdeySuf+MXuSRAJJOIzjkjK8ul86SRe9ldNn0sHIFGJ
LpwGrOTTKgpu2vsqMtehn5f0IcW6JIgXjqN5OU/5ilJIqHC4bhm/ZA/1VrthG6Cz6WT7VHbD/fKr
c9z5of6Rhccu3X+qyopkazdU5g0Ld4ini784GwDN2epFvL3uqV+Ut74vwyDAEWsHysOxtExmDXDQ
a65NLxlEQbhoI3WNN1rL6VnJjdyADtX9or49T8M/Ph16ySDq9BAzJBhHO1Wu7V1nxvItgmFBsITQ
IlCZUDS9U2lEfqwmYdeBU/SSWTQhOrod5gpHa6vvtjMGU8Ll7Bdr/Lms+LNPdDFvx4Qho63Btgrx
cPhWj7Gmu1bwEZrQFb5su2FZ4yDrxs32eVmmEQwPWWCvGghUXMzs3mthGx4wuAVXaY6Q1ffDFLNf
vKvoLz7Z+e//o0oLG0iKZ413ZWjyoR8nmRNSXmf9TC/pR8yNKhJVyXarXWS2pREtlHDpVdObXhKQ
0FgPGu8xiOM2fIzMRg+JH6KrFiZ6ST2CO/Naigm3PvjxOBvwPUty1cZLLx2Q1rWLuoC0544PACYM
1+UZfGH1C0OHv5h8l9SjBDG8wrSW71YIG7pdwwl/F8oeLd95ahDJiS0zHPZppzz6Hk7z8aqtjV4a
JIW2X5EVCQhHuChGWEgUiDsEedvwuoH6B24S+pEI8sAsSNrZZJ0hSxYQed16eElN2oSdwrRU6Y4Z
Td/OkWsfm3ls2+tG6qVTEmvCSgYNBlOa1Lmt+JZZQ65rldFLbhI1E12qCg9GLUtb+Jrdmqq+Dk2g
l05JSRIIxT0uTkQ77MNAv06bv443RC/ZSThjBeMcnBe2mpc3qntvWd9dVQ7RS07SDFqJqT22g1LY
515q/UhkSK7i4NFLSpI9L+5NpRBjGs6oPRP++azD+d+35j8vLeglI2ntiVcyFOD31YP7giCiNsxQ
mA+smIzyb/73X/IXq/4lLclKU8swwNORwfoeBfSUkY5cdcCll7yk0EJG5Gcsy2Eyylw3ICZ3Kr5y
tF8Sk5JQi361WDyTmFVZDwfJ/Uh1+4uH/1fP5WKrXZlukgkRVqhcli+0lHdwSb9u/bq0CoKjFAs4
7BN280pyuC8/9FV01aEffL6f9/CUoOfcMzyTbQsBDjcVhRWRvU6iRC+pMlNk+7RXwLbUxpaM42RO
/HVpvfSSK9NvYajDFlyZYLJv4Wf42KdB84ua7S/e5SVVRiMtfhycPsPDMoAWlO+a0v0KsPgnMvEn
FeElV2Zrpqlt5gjsBz1yfXBVuKRZIOogutHKqqcuLLXPeoEVNOd1k74LwCCdCxLDCSEbtKxd4UCC
O/88EpT2iynprzwMCPknDPYnd3dJg6sE38JqRssDGiRe3lU2sVPW8JYGmZtclWbNqJOXpnKyzknS
x/2h69namxs6T27eMuM3uOGCGNV6gr9boepoI1IfG5f6H77pUpGBPS2LqhLuOPcT9fs6DuRUGN+B
jewRce9gs+5gFxcvQQePHdekWZkY/b7f2oTvxNKsumi3uZQ5dV35JZ696YpGyuXdGhpZ3YN+mLqs
5EM95N7P7mXx85b+oFKXNQywWjnedr1eHj1i/aKHtpY8uYMZ11bdbTFCGU4y6OoKMbbb2L1H9zFd
Tn5p+15nC4mncsv4OJoVQeghAgHTddKwjUQAFF/3iNbeJPixPQGBkKlyOiCmVTY3/QIA7IP11Isb
77mi+WjHsnqHHMfhSfc4+D1uPFYqkyzpmlsRRm340LUjYbkwQLPvgr7Wy1M8Dt3Kshq2ODEWMNIL
gKIKaa06V1Kx+c6NYm0+L4QSc6y8TByBiCwZm+eAIWXnrqabg+sScWHaP7vIVQZtWwKadkbdMpPn
0YWdPaKir3im155bJP4ov+2RLovQ7SIeS2V3UV318eepC5YhzcbWUeULG6aWczieS7sg8cBpKb4u
ZijJDyQtjMNbloL5dGdUvHSPQZQG4jQugdCPjm8zXgCfZekypDbPXZxDru+3802ijafzFKqG+u3c
urh/rNqYt1EeDYjcMpmeSD/dIUsg4e8lHdF4clZuZX1oQzxlaESaas/rrexNloDl9VK5mCyPk9YA
IdKuntt80Utnv4l+KUe3m4YO3v5sHOwJTGc+MVTXMU9CyJ3X+U1XtugrwKRJkbeqrBktTF/xYrQm
bItg0wRvPY5CpPR1UV/n4ba0G9ozenoYUjo8VHMTwRKx0uJTGXFT3SY8HXHSs2U1bvhAQatw9hui
Pk+4Pj8cc9PjKZCCkWW0xSTj5kO49b29YUIHt0AkxwAwba3DnR9N9EQGTY4Tn9mQd7pvaUa8dum+
Z5XkmYgQJ53xQSEjU0Rx2WfzrIBNK8Q7fNJNt/iMV7wimQ7Qr5I2HG84QjL2sJBLP0H6jZ6tGbc+
7+qpUUVULqPPCNfmZjQL+7iMiY8zGxsjQVRu+FIg67hyNyaO2LdmmgMkobbJm3QUfY9U6HYriziN
qv7QDwZdmnncqiycY/GW+dgWnUiWdW9hd1I/rJUI9gGSHboj6IX20zCQ6rZxdf1KJcFdSQm7wlwt
ycKOkyib/sUEiPDKawJPnWJTehAZMVqMz4Pn8ln10Mln41KSp7WUvC5sG4a8SBRvkdym+2MvNvNc
mgCHNR8H5VxMnX1RdkgOPkXCVrGydBn3ge682U8j8csO1XMsM1htuO9j1bHwPqxlX2dgoAztqdIO
PbQeArHl2LWyz8cyUN2BbWVnd9hzvb0HK/jY8WX8TrYKT0dXbWGDuaqwzgzsKHsyve/qCN+OjsUw
5S36RM811Pg8o6GPn9Z5SOUt8pdicAGq1sZ7Fq38jRyIdKfIGkiB6t4scu/c1gR3vWqdPSBvZj11
CnHJGTdwZcrnitHlibIWHods2NRej35dkfwc+u2d6fh6k6JHctdEddsVhEFgHEcANe7ElqgwXxPf
Qy3ZS3unkiXpfoyL6tJ9Fbt0zYTkI82CvmvW50HU6IVUbNP4bwTFMjqAkpMdWeJSFl53MxhBq2i2
lz6uF1bARhjKutCN20sUY8lAxIQw8pMTE6yykYg3s6Lp6uW+BLsXDW4+rWq3eMp8zhtYQWXSJdLd
NEoh2zaL2awyBqX3ibCa7Wfdju+FR5bh4kc+HgYJRu/t6L0fnxbdmRI9J5B8k2fT+9bdYy8q43s7
Cf/OC0OafbBBeH3T8gCeC7kcGGLREFKT/KjSxEI/LkJWQg7YSHGrHMz5jh3ceaXM2mpgpnATXLDu
p7kRDWKhSNieMKKG+5o3DWTti67QfUVUz84PNVmeu3NK2iOL257lThryOUrhPAc4T1ewmD/7przj
Jh1qdWIVT+MCNphh2cB1YyJFA6vW3dRXP1oTTO8B2G8FxCgY6LUQQx6k8LLD8SBKnxV6Vh8S289f
xabWISOtS0VeijI+moYZePAv631kQ/fStLAJzvsRloBGtuxk53nusmjp9QmITZVPkNHlxKjwGNlO
nNZ+m8Ji4QmSDDm+qf1kbG0+R9DvPsne1GubRaVJ+iLqMe5fQBCz0WFkW9hla2rDet8qKdq8XdQc
FwN1ySdSigTIejCtW45ZHQVZT91A3mNSubJYhQyGu0ptNSz02q3fS1s20Q1oVq3JMPTsSUUWjujh
RtpjzRAgnAfcRUMG67300NftNuWwohjrA5civUeK3OCyvgnUehPXbRPdsmYmxuXjOvppycbQW/Zo
ZJ1G+dIhsKgQUlXPajDJUBgbNm8rOlqVheXCpty2aso6R8Y5G5NELg9BK1KXN1bIY98prU9rmm7q
ZkplYF8oJZvLQcdBu49VKEEq7hu259wE/aFp2xTIj4t0Bp+fb5rMXbcf47i1hYgrcivXvm1uOPJr
hl2/hE2hEm5zFs0op6yM+w8z0o3nbLLYAzJP1CfFR3FqoAjP4IX71MoBQbYNaylWekhoZFGvhNs9
RcWRrZiMZcY8wSY9h7x9WFWtsyaUS4gs8PkwSZwh0oWkGesJy/Cb+mIU5ePqmo/eIDaYrTE7rM3M
gcKYBD1vNmEfc1ELd89gBS/9eQqdjm9LV8dVPq/GuvtpG8s5T2yFQCUz1EGyZ2aAvLSCxI+6DEVM
tRxJ2KVDribdymyl2yr3hifT8MDm2rl8mjSrDv0m4Sm8NqJOb6cU9Ug2DGZ2PzxVsciiTSHab0YR
vhS2XLgqhqGiYd4Q1A7wX1/D8QOvy8AWA+GlK/oKQZ24odW+BU5mmnyD+fQdinpo9llczt8Wx+FP
00dl2OSLxGg6JekgHoDIbuVNEKO4ulG9jf1bMY4qxlimS5h31eT101DP7KOJDcUc8UGPCkWUwZBz
WNBq9MVp3xTWwuLthgVwIdizUkTkiCxIJQoIoarqpYL2KXzQIt7SDOVAddAdCSiegKbTA6c4ZBT1
spQiN0qQDy4NVgnsrUlkdwgcUjazrkHdmou40exBgaFQ57Kx0N3Mq5WPM53QBq0jmDhkyQaq3iEW
tVSnoebkLbD5Oc2xbnY3KSX8sV19OBVtYhr7spFxecF9h18YL2GK2MP0oDmGG7JQMpjU8vnrNntO
d0jzBk636mnxRZs2Nn0PcXEyHhK8fZnmY0pE9cXpCcmoW4MubVatnXgb835tYepcJ+EuQChuk/tg
Crt91cFdt3Dj5PwJHlNuzKOqo0OhHJzschT94V1TdeuM6teq7qThc/UBTik8zHrj4D05mGmFsWhq
1ldBu5XUIJksS3ewMxbog1VT1+/sKKGOw73OAvnybVyDHImtd+fYEKhHrONyfdM7aIxOm69xVqWr
l/q4rrGgxZgis6koV7Lxgkw0ivKNJEN0aBbKsd7MtIZl9zT56UC2BMfApUX68Xu8cxafkCSux++m
wxZ6EyfRNrxKCnlRzhJSrU8+rj15ZnPg6h1sgkpedG2o90mUko89JdNDzbD3F5QMLsZpQU/QP4BK
EhcqGsqtEF3v3MHYtWUFj9ouOIoabLtnFKLM5QjabMZ3XG/G3Eu4vaHimrsV0Ec9jfsQV37oyg0F
ptY1U+9aGmt313ZxKj4GKo76jzPVYfJI1mnhB084ezuzmBmMM2Ue+3mMm8OIfJ+4QFlNZD7A77/b
rU50NIf4IRTfweyCd0DWkG0B7c+74C5Ik3K6jQzaHvmmBmUwY0y/ZUMbCzB4U1Du0luMeoHnDwOf
4LEJyzJ4Qi4UyoG2DDCD8LLbOlGQU+E97ZkP/YLWCczPMpJMLoReIRrfRpNKMOigG1/7T6Z37fJV
wISy/DrJkmzfxIyRa39QiokanrMa1YgjquBJmTtFQ5f5tF/Zzg7niLimEcvJSTu2hVqxe2VyrHC4
rZqpeY10knxcEeB1RuVNFSaIi08xA9AlWqq909gzfcEC/L9ECIB0y3oqo2Xo/RNBwmXtczEzOZsC
a0Hd4aU6DkuUFoemvqCtxellqj2FLR96kGIHm18rC9ZIb3PkINAwAxOnMlgVVriEzDhsv58lROcA
oSFN1GmBsjGE2XuSliADZ3xWPvpIaMtSVBo9CfKoVk31OJOFVd+xzA5dsQiMpX3thpQfeTwbpC3E
Yh3FJ1GP1L64GgjBS9enRuU2TroKp4zKIUhYMSx+KdbRchcTUjUCBK+Jbfd4rUlz2pB78oZ2SdPe
kJnNw2NgGaHFjBWmve37YXmDAFQktprO1dGzaeSM6hRYQfjdIU6S7NIQ0sIDSE3zlo8ouec31ttw
zuJNa3Xr7VLON7UlDG2ujf4As2cJs6Wv1tcQIoI33FUOcpDA2BHOpo51hepdZE7psjTfu86X1mSW
wlsMJXwvMQoJIg7lflFh2uJTcnj9W/OgDe8PmITuYx2qkmdsdvxAk43/aMMUx9UkVGmcezRL7I7J
JlX3E96KaTM5OKDUmZ90r7KtXRjehNviJ6RfQ/Tmt2jNQrzeYrFTNBc0HuhTIibanRjadQy1D7a3
rFJdPILAqRyF9bDFpofkS8H2dICn6k4YyuTXlVSd28FX1EaIN6yJwNxCgZ0bM6KvMgUhxCVrrOJH
KhBv9xQjMavPGWDoLt9wSFZFs022Pm1rE1usb6pmGcjSEIk3OH9ORwYD+nvvXNVmSJVa+J2N/Igz
VNCzxmZIlU0+xMryb2wNwulTSKxdH+sUSrw9QF2YytI+LvER1i5GEhjYaXWeIIj+GZcY4ruZB3zC
OkSIwyOHixz8hPXQykOYLBqB6Y73CcvhXUHekxDIU7bCauKNJClQGUS6lDhprknPj9hvICeMQJY6
AlnvEwSbSSaA58CCIQ+DYWxAFcAyB6OXecUxIDFhVAxlDx6b09VQnkbSbUgiJ2lJcxzx+MtSDyLN
QrHwLjfcNh8TmKIdp74caV5Rzd+VjoMtPRhRvx2qIfkgXSrjnISyeYX8a3vDEROBm1ywoePkE4ls
rpl4Suay+ZyGTpEiWGR3xC/xT8yzYIeFVT7Lqp0oiqV10bkrub2Jq3UKj7r1YFBHHEMjNzJGYEk7
Iwhpv6EMqPYw0zYV9jmH9KmlxJJ5G4xLX7+pzsTfz0YalDkUnZjoB2S5Vf1Gg16PFg3BLgW8huPo
0JQA2h6kmNSd9XG4a10AG58Gj2PYjWMr+QtMccMlTwOKVbfErtW5Au3zuCxGh+J+wAALCKC0QI1Z
vAJFyre11jCdBjqSxc26k6J/oHHq3y1UukOleOhPU9V341e7hiU2Cz1N1W3grYYKMuQNE3PWQlLz
tIaMqVzIQQ9ZlLIgeGKDr+8nVvMwryaTHje+BuXRdiv8v3tZVs07XSE976nkTURRo5J5zV1TVc9h
SpHAJKzTD7GdGQJIVNn7+xWH6iMbluHkSxq5HGcnuAzFJTbSCUcy+dRFEf9CtFJNIVNUJlkfN+IN
JKjyFq1wAxsrN4+oMudmfQ+MpkMFHUDoiqNN20+nYEwTNGbHxX8I+2U5lsG4sUyJsn0wc69/KJKm
QwccgmC1KL3a9EnPOPCd5pGLNnMbcWvu5YpzftypAOZQMd7ZDW/VbOsMNjpN+SaNK8NPQRs0t8pI
teRjJNfglpbOGTzNdPqOEEFZZbGb6jQjW+SHmwgmU58cX9c5Rx1XPjZ0oXdRKZ6dq0EeheEdXwss
m9u9ZY2hdwpN7u8Q0qfPHA2LT57jcHHb1USVh5GoML4Jo8S7G8S8jFM2DUvzEkOe+BxNZT1kY5n6
T5Atph9pt3S3cmLdLuzmva+BtcTd14VhSmSRtctH9A+iDOwYVGvo1mPl7MOHCufLRwb8G9lZFhSB
3Yzy6X1NtvU4YO98hobGBkedrIBIVVIuz5Gg2+1s07jJfCnUbWVuvpptySaPpLM1CpcivZkErCXy
5IwE16St3lBV1R8Jx+BqeNOBuxTF7gbZkZDljaAvmnzSEq+iRQzRg68UfUiqzb+WAPne6bi0j96I
iRxER96L0Gd+GX/E1fx2U4oAWJ6q6raNN2kA+cX1KR7q+ogXE2TGImQFPJpF+2Ky46IzPP74XRls
61wkKJ7H3AWqAVcIGNsPtsFgDrOBAYNGkqN4ETg0PzbC8ceAtdpi1/GVzQiGLeap9eq5DZd13m+G
RXJXNx646xxGwycw2UKKnZsxoPM6eCYimI6EhROiXcql+xrFm//O/WxCAJA+HrAlaP6jgxPatyie
W/xoMswyL7HulsA9AM0DiazpG1oBoIbEbnGfBtppmi0dg5mBGsepLHqRtmNGq7hcURz69c6ta9Pm
MfD5t2DBsBVOPEFX4VBql8+ACE23n5OBf8fEoock2R66gOkH0RJ5z7ZxlllimHscElHdY7lOv0iN
MPJfsC7+otl0aQ0AX+fJmrgBLT6d6RHaVZ8zWCtdxx9I6c8NPhUC2qCyA2MEQzyYUW4pGny6rhV8
QQKvGtMMc3tuHpL20M5Yjghdrou6oZey72GOmt4iNHi3rufxY5Ac3mwuuEqLQC9134T1vi6xje7g
tUn4oUnC7ZZadEKv4j3SS+E32OotAG9QKpcleQnLOyraj1c99EvRt/ctoJZ6A+sqstlWJU9BQq8b
iZeKbzSXIPjoMFaqqvxiFv2JjPxXxL6/GOWXkm/XpapkNa4dV+UHy7e8Ta+L4KOXgu/GNipuV3Rr
66D7HGv0sar581UP+1LwzbC+MjgDwNCsQ5JDvCQMTdDv1137ghjIpqEWOBVClK3p9w0NFjGQ9boG
9qXgG60jCGKGszwzDb4gJG4qSKWi60hol4JvnGxWzWIINOF+0xYtDtDv0UIbrmMkxOznBYtFHgCi
PQ9CR8o7AqjCsO3ai1+shjVW8UXLHmRMZx8S3+bU2KvsY+hlUAS8IgG8JxBPRdP6HtBinqz1h+tG
ygWdl0/olQUEwqly9OypkXWULVvlrltQLmXfaIsmYqtrqOwDtHKWITimbX2dAxO91H3HSxiKJDQw
7mLAZtG7AHUB5+qrnsul7nuu1jLdYN8F6p14Pw/oSQGgu/LaF7NTr3DmB9INeslIDyp1O9WR6/ae
S933nGxDmXLcNrDc/dK1n4XsX697IufV9z8ouSPsM5P4bKyXMrflC5P+0Fi7Fddd/WJqcg9iQVXC
3rF1wiIwfCwIQil+sWOmuMU/4Z1cyr5j4Diw7IUWRi0OtWPFSgSpjuEK2gUz6AsD1mqlOeiErP+O
0Pqvn3yl7T/+G3/+2htgBshmuvjjP972Gv/+9/ln/u/3/PwT/7j53j+86u/28pt++hlc99+/t3id
Xn/6AyJ3wZJ9RjPYv3y3SEH85/XhfH3+zv/fL/7t+z+v8tab77//9rV33XS+WtX03W///tLx2++/
nbMZ/us/L//vr53v//ffMhzQvzd/K15HZ+2retWXP/r91U6//0ZI/Hd4s0SwfmExOcd0/Pa35fu/
vhL9PUzBBgZ6n6QiOTN2OzC8699/i/8eoh+LSZ2i3wBG6VkAZ3uc9n7/DT8TslAIASA3Qc8WXNb/
c4tP/xoB/3opf+4FTs6j7f8NlFTgjAAcmkE5LUAu5ZcOB5sJwjoiiz4Cq08yVr0LRul3VdmtWSL8
+yXiOhPtnZyPJtTymLq5OcDh98GL9hfVwXkt+MOdCC5QRsZgXV46CjiLwOWybPTRSJy6fV4iRi5q
PsVoFv9iNfrTD41nSGGLkEYMj/rnCT6g/xLW2ukjUjGRoNnBQZPerWXCDgyA3N6UOPAA+lIPAYGk
cWt6D56Iavcbpc2BOCt2/zFw/v1WfnJk/6e09uLDR3gNhEJ1SyOMkp/vqCE2hs+ECA7TAIgRHceX
tjxwQbo3s5bzTtbbSaLvUIywrwNhi6YxwBMehkggXYYbEjX65NcBtCFvqxdRx6+V9bkejujC7QHx
wYRkBhG3ffUTRTxfD/Xgt3IboqTgaGWCbXYXTTfgB08HN9Ay84iBHILkg9t0AtgdpCWnb5sgLWr3
ztkxzYYuWB9KBYunvKf3UXsUPmh+4NySPgF8cV8oRdhG2D44oCf7yAa0cNV2F64h+CflJ7Sw37r1
VIuHKmR617bmGPD2zdbJGqfNhmel2h762R2TdCq/9GiR+lnNb5ARMJ3Q4x6eQO/B9T1JnuCN3d77
pJZ5OPMqqzczFGE9+i/1tqkPfZPu4tllPAZ4BAMsfxcM+n5ItvuuSpuM13Phvf4I8gRQ7oW3WQiC
pU2T+6QWN/0m4GKt6QPlZ4d1BYQqNe8WdtY7+NEr1N6A2FqPSiKHsLnMUmv7Auz+IR+XegR9eOV5
h5PRKR2B9GEdQLfKCLnBZX5IcsD84X5W2+e2rGKbzUPZHZYliPNgWWgmqL3tXOif+4l86IHJ5m4M
b8fIBPfAo771+LAP8B3td1UtvqVj5bMg1m3WoemSgyyYZOANrjcazccbgSCe20TV/wRQu5yPQVVo
sEbyutFJbgR8C/t+PuiejY9WnZscXX+zdtPXVpgHVNV36xa/Qy18C0HRkdFGItxUf2Zp+H6sp49V
YKLcbh70J5/YI3Dg5tDpheVVOKC1GzhyAqQy59Lgvda2Cw8+BC8zXjUaNH0T5nLkwz2UkF0Ocujb
CrhApuKgvivp1r6Ae0XfTYqIL0tdBU9C68VmKRjwmQ0WfpuCZPDVwvoSvVGX3qNCqsYswUL82Vat
OFVDCyipRemU8TKtj3WAYd9uQfUBZWD5wjpb1vnSx/5L5y19QBemfhThGBdlSOOXRp3pJhq2T12e
SireiLle40xN8NcTjpD7zrD4i0AwcrczK+2OqjPzE9uC9SgABN1MsTK3E7FntBvHnqUKlhdweTdd
IJphOGy2ka9d67cfQPrKwwLyZe9Z95U6knwIw2h8jZ3qnmaBnrxDasMLfKGXe22j7b4JR/WkZTDf
AwwH82sJTH+KsfffWZP2Nx6SZoDwI+XxA9jC08Gg+fbODA17mlw938etD99gefsKY4hBZzTVy3dF
2X3iuvrNBiOnAbyljhUbOZDZ7uBZjNYSOCIsNtNX0KS+gcFqXqFIfI1X8xgA/T1xs6vnoLxph2AC
uXZupjxy0TG2n7sFa1duGTCm2mWbBttdR2cI0q0f0pXcTjNNn7buQ3L+frPNwNEdODnqZFSrsTLZ
d2DvbbfO8wOCcHY6iO5JEP8PdWeWXDeSpemt1AIaYXDH/Argzpxn6QVGihTmecaWehm9sf7AVFaK
jKxgh1lbW/VLZEZQ1MUF3B3n/NN50lGdgBXGhgWlgbVGDmMNs/p9tmZ11+n1K7dEg6ebN0qANT3T
O0+pYEdHdA7xmPoFIURbOeU8zuNQI5bL3YXIo2BY9ppI/IGektCJwkN64/bKXaBWJ5nvDABeTlqB
4k5/QZgK4gx9U7axL6atcPLBjRN5tK38uKTisUJcBVKUx+GjpUReMA4HBKLIHbRTPC1btH2nMbJ8
BDZj9VgPJ5N01cVmuLNM3ciSnS9j68rof/RjYaEA6XZLrdzVHCVCbEe5Ty0ga8Qw/dCfS0u5TJIj
9JIfJpbfRI1XG89A7rRo0T5UiwgOrDL3bS3cOgKLRG9LxlMhD1EbTu7S12iiq32o9ftFu6Vc8giR
hZ78qaRKtJkBxMO6cxVO2EHtEdH03qgjtoyDq15vdgaz2XfkMG0jK/KHRfFqk5McBYnlF7HphUXl
xQM8voPC1ipdgRiqVixPaZDHqNdhNLqOVomNub5pFrQc853FgYYFKKn0E1C1mw13WRQjdXgzS8V0
yTLJdtUQV34QJRfNdK4E860CL7AxHSXzLKFcRbL1l2qxz6dWgYRC/lEGFKV5Cztkmg4ghHbR0Itw
gHwBERrvbtxP73JbCsOiTzNUU/tsIBGWiAbDKNNDPPXuUMaUTuHFqAfoYDg6qsZ4KIqg8YxSIRX4
WKFC2XS6/STnFtEAQkHD3raD6WwcUYaHbtxlXTxv8rxIL6KSsEy9QDcb1j4BsaW/DvO+EYYUV7BJ
0HuK/mIk0WW9DJFbJuIpQEbnd2oZulLso2i4Txe93qJGv08Um4TmgQHvedSsuniURE4cfFOJE702
ASANx7K9RCy1P0n7IkhmuRm1oHxoOr0i0GQovslWuSBttDzOWnSnzn2zNZLhURl0T42TY8qwIK+R
8lYsKKAcmKxz5tWfO5O+a3OyhYIIRQNBnVAX6VH0ytbGQr1P0Ni7QCOmB3s/ey0VB++uwO2Qmm/K
PBC3rJUTspP0cgR4bLTO3s7rV7cWCKdmGnh7FNtxcG7GGjYTMGh26xY9mD6AiXMU9Ur0Dd8fUkzh
Rk7j5wa1yjQ7F42GvC6u7rHmPkVMf4M+rd1Q3ZXtD1OOirtgINsnTVoe6KwqP1Tbaj+1zr4t5Z5C
9WmYu0syvN7SBM6tMcxyZ89MNICy8sZa75FbSh3qCRlIwasQgvk+5BXdqO2LEkRstrrk4rLvdoky
Naxtd+zq3dIujp/3JGrmIfUwCRv5mdGHT2oXqLuhhWvGMJq4yOPQN9n6LbC9QHFUX+Bxy1xbhRvk
4Ag3ahtcSWOBx9b5AwT+W4IF4sx9vlHj3H7oerPdyDn5js5CuqTKVy7S0Z2FkXG7LKjWufMpVZiF
eRh51XGyDdOrx+LJqIbnqrX0+7LJXyZV1FsygTI/0VqvGPqN7SBsrKyJU0Vjjow8m1W5w4/AaaNO
m6Imw6r+oSstqsz5OkPvr0QUcVaUuAQsab4SdUcylldxWHyKRBG6aBf8xR5vAkVeI6VExFgqxzQv
L9Sgc3W4ZFfPFF8dOuk7It8sXXyzJMKbp3j01SnbY31+kEt8M2nmOe2Bpwy8sKbk0S6aUytupVMc
wuk1jODP5ORVU7bLhjX8wc8UTrTiRdUX3xiagx0055wJmypMvVh2KFiig1XehvQS5Yjf3VxcQzFc
G+8YJJrWI9lo842sg2Peq17bt56Zn5UdaazSXcQBbeQ1csEHONK+Yh+G5VVcbLVC7HTjzWrQJE++
VJBSJq7Z7+CGLqgNzqrUJhL1woGK6xuG8o20L8tGXXy14+01fQ/bXQ9BVKf9WV9fptWwLRsO+/q7
Yc/PevRc9a8wuF6PMVxJXCt5RXywycRVKO6brvYVFICqxEjT+hNODUepkI0xsvk1KRr0HT8nJHFh
vK2613icaA38JVdOnRy2dnWc8ptCa/0ANeKI5qVi8cSzr5vdRZ5z/gClTk3iKqn01veG1NZYIHbd
92zyLY0uRjbHLmh97q7TTjeTzhalVInHi6pMaQ+4w8S2NKX0bSe6UGq/lCqOA36UBq5T68dYdXyF
+iuhoE9DVu2Qbzu84ZCRlHTXWv3DyJfNrFlu3+6Uhb8n1Ld2Hl3KAbK+sDezTmdjegxV2eBW8bMx
85tu8mTHVsxVl+nErmz3uiwAnAs3TbZUyjdGbbhNeEsRthlsVPFVtRtVieY92pIyu61m+FAyhIrg
KRco2hbGdyebkRWYjYHfT+N+Jj9cxNJPGypzOZ9M+TyEzTaJsQ056tmw2MewZNPvarV5MIPMswv9
XCbppSqGzWQYrqGezXmzU+bmNC8p26r020bZYxDZLMnG0M0bHfWpbjRnZWweB3v2TfME1LWeHudw
066pXybyuxCxh8rDN+fiWus5tJtnTCch3NQS/jBKe5uO5/GE04A8CgNl7DAGkJMXXdbv0KLhZFia
3su5eV7Tr1IwI3N2wCmp26xMaNVUFykz19NUU3d5Gl8XjX0ddeldHMDWz4bWbsOePgL9pcnfImZX
i+ZtOgznY77Ar3IyLDNF0JSXDwww+lnn3Tl67uUYZ+PtpIfOKRBYT8oszY/VYG2t4W4O7J+aHK4a
4euOuVMw5/ix0pxKlfKgs3dqsbCyqRXQ7rwFwKFuwkV2saw9M7H1B9HW2SYw8t3/aE0jxptlpYc6
aJqLBb3ReSZr56muCXEgf3/txXIlP8R6lvHRdbjNu9g5tFmqXWk2zqJUBLijagOVVWZ2X8Ch4j2P
6l/lBxgOAQUm7KtJgINwgJ0/QglVPSn5XMjwUHVANv5o1dMNvWHnVomw+Y99dQzW/mSxi/lQNepw
lYmgOPCtYg6vtacJ1u4mX/uc4L3lsdfuh5wQGqHkvSnCCmPcBGunhMUquizX7mla+yhsFrRUVZ0q
Nyjjo0dRTe2rrSTxgXedhRDObrJjy3ibU5wn+vfWolJ1SSNCJS4iEkd1M/qR2oZ91FCuIEQxaPdK
bDpXRpIGL+HSyfu+U5KbKq/iMyWkV+xFf5eqXFla5c25jXAfyoDeclm7zAXt6jaAZQhpYVYl21Sp
IcDBolxnUN6oDEtcSZrziDUQDbzO8VrpT6EjHfQt4VXaiTOUWJpbZMPzYiYCxUOVoMefGs8agssl
pM3B+jovhGjIFElF31Z+1NDuxgL9VScjTtGuQChgPU4AvSqquqe0GAYWZ1g4ySEkpvMpmtsBY8uE
+x0ZZB26+YzpoaXltlyLRZvCKajIxHFU9ZtIGh2HqVPjqs5ZTrft2tKVa3OHyWi+Z4oVfrn33m96
7wObtSXU1+YQvrM8de8dY7Y2j9HaRmZrQzmsrWW3Npn92m7qa+PJcPvmWazNaLG2pQP9Ka7AYI+2
afk5r80roWBfTeAA1vyMAVpAgACcpq6qf7K6Wo5Szo6qZgekXg5BtM7TaOfxpqn0Q2SOlp+XaUQ5
a97/Nf624n3/2jLvIOiHj/20ZRCCamKuGVuC5LPxCoO6SqSt5gn7q5kL/wbk/P2TPpuQezFHWYr+
5hBF44sSxrsgGQZEQ9YrmvEvvpX4yBKvJ4G0bIQh670E5vycAfWvkyqqk57Bzpw4bHX7pK+nULee
R6DkzmEw0cAm62m1EF12UDAwoIcJW7FL13NNHWXxK+D+/zZXcB7/aMq2/Nl9Jgs+8Av/HzEKYk1g
+a8phSvQ/z58zn5nEt5/5R9UgmL+IRBr2XiWOdxtBFos1H9wCYom/pCW0HTbMchWtFSoi19cgi7/
ECDKmmXwrlDR4CIw+cUlaOofK5ewvjAMRvWuDMTf4BLWXfKvXcQnCK5OZdE5DrO/xOeBayP2m0VX
E8sL29S6wAYUXw9tUG/tIYyPKxSZcbrqAeBxGp+rvRnd/nav/g2K/h5o+OEC4EnAvB3TUC0u4x32
/423GzH5FpEmTI8rVe6VtlPcrqfpqvRiOgwNikSsaGJw9a6NGbutQHMy48LZLPZgx26pKMtpMszq
IZ/Nb0FctZTOkzbeyTAZlp2C8XbYNoWFp8Jsd3996e9Zbx8v3Ua/KXi0Auhe/Ck2EAOgZUhaRdOc
pxyMNBYmoH2lj+48S+tpxreVbR3mCPOdgkXGh1KbRAroL9vgCwTj4yHMczQlrxXTsoWkx7c++/aV
1GmzWuJepKBcHSG4rcy9WeJ+8qi+seAyQE4m3iofH/00Uquv0mrfIxg/3Q1SeShhIKUM+acJAfWM
rjSMtNEr02lcNg4a7tbFmJCqW0wjyUtid8bWEnpi+0GaA6AVWOgAFZ28U3dTlcfREUv9MG+lYgAi
ZIqaZDCiYe3sdIQu7UmqI3jhF8/w43G73jdNOmxLwsaN9e6x1X+njUnZT03RJSPQWxTkbjRQRnr5
5MAladmgUAaXThId1UAflKtcnx2dl3pfTiEYXmkGN6nMxhYoKFMwq4kMq7SyTnZ++PuXaWq6KXm6
XCOjSj5epu3EJmITbHHsJCIGitbub9WmxOfVM9nZU2XdCa+RPbAGWDkx2RXa4GQ3hRVTJqS61NOG
8l5ovlnUiMHjVhvlF0Xse3LwhwVgWtI0QLp0FT2z9TnLiGUuZ7o71DwlkP5lhuWz8dBT0Lv0MwMo
fVTx5TYfHD3eWHNuU6Xb2bDVFVta+6LHJOGGY2IflzLoX9porLfIbdLxRCPyktQJqU/mlDaYZLva
9uAjB8UvakXR/UYZg9UOjvN905sMjbtsYIeMHTiWGdyvQsd7K0Cc76o9dI9vkt/0i0f/QKP/Tga+
51V++PIWEmKHrSd5g1vyc9of7kWJbdfKMBUn0Dm6LUPG46oqCAzOIurKkrGq0htHneZxlupjZA/4
5ToAM5/IiSLwapnIr9JHrJX9/nC+EwJqYgVi8RgGUWKfVSi102HEQ1gEzFZm1kGUY30Yu3lKfGcs
6+IlkXkDCxbEBcVG3h2KuC+TDUAXhGJnX5FhiKdWDNN4wJcygT0qWA6a5gGb3Hg3a86TUxjaIQvi
EettzuhhFLyVhVC+mc6cjt4zhpS2LVlcxmJ1KoC7FEdsgt0O/xJ2NfjQu3IoXkFXC0+zsvssXMyL
uWniyFVR/EEFlAjFwfe8oB43s4q5Tugd7bo2bolo+DnUZu32VfF9UhtsqDIvq9OoNHiC8kpX97KJ
Ml+uQfrYnbkSRVW3Rd3RZrNcote0UZYFHo/rZala9qZVmcvoKnFtnDszPOy8zKEnrb4/Yg2/WYgY
2oWQ0/ulmqpbYYa3LeSLG7Ii9tmULOeMcEOpz0CgdIvnodoxtMt+VupMeEnI6OEAx4kvm8D8zlF6
bLVG9xEZOPu5VMO9UcjiONWo+YfQQkk+EeYhvAyFc+5noTQeazOcvNRSbpcEh3+bdPBXYg53okMr
lsdW41MP957VjeNNVcp7J6jTS4lJGnyiEe6s1LOHYW6nxMXZHCrWU5NPyvdm0PFVkygDJqIm3aIe
UfuNxtHBRv429XX9mkM8GHhvbK1Nd8wMyq5wlEyb2g7y2yrqvsfSmbYqygttknW7cWo04v5EMW64
s2ou14pokhe1EdXi0d8MhleNQfKzpcN6BZMxrhy9Nx8bgubfiFuAx4CQHFyzi5QLHSX4rmrhdm8l
2faQy8wli8pyBDQpTqrROodKyAJ5Pc9ho+sSlEG1NMdPJkT4uRnG1yPjxw4hLtoD8YZ5uSPPpLkY
hsR2hWXCZizOsDOHsTxorW36CoEqZLeY0YM2B7uwWLRTEgbjxnFG/RimkQLGm2f6rh+i4tANYbZf
5gqVtGIMJXTd8GNIQxAU8Ozm2RZG8yJHTbJA14lWdiyLW6NzcJ7huTXdkcom9Qi3iJ4dxrvuerhO
F+db4tpt1T0qliU9XuaxygkueO/YUlFLbzCT8cp2erXzhNBIn++zCjdeSvwaOykt2m06mVYDSTTF
uz7Rddw3MZSvod3aXRNslGGuXzhY0/2oy/p7NJbZVT2MGP1UPERiTgbsqnEdw4GZWPwV6Kt1XPY0
WybqdluPfHWRSMwVmcp7I8Y7GDUhZ7k5sWUdcJJDXvfp2ZzWy3nYYBftDRX1QxSfQxFjWI50Z18Y
DHHAKFt48aTqu3rsXyp16e+FZMW6Iebe4xibzXaw2wRMS8+OREtd5ePwrev1YTupdoN6wY4Mz6JK
xpclxm/4m+NrZwgCzxlTcW2PenQTtoNygGYs/BlUbEegDdA/PP/dBCXa+rmV6nuKmiv+LX5I1CKB
oBuMwS1w9RzCWAvvMsuaXgbFTJ66mXkOXtHC2OdWVV7Mg1j2Iu34xwR8gKR/bl4FcRBYLZOk+Nal
87CfFQkpEw/zPmimJnW7LDB18hiaDFJnusaZl19Oijm/OCsuUc/dSw547NT48dxKU6KT1qjZbY4R
/aKXyfBzivF+bvB/lGfAYQ6dqBLt0RSbe7loPD4tHdcckmmEmec9d5+3y2sTx/2TrnTlTS7yEaxd
s9GFNJMXLetNIFUr+pEn43Kw8Kp6qUq74lsFQPyUEPqOkQCxid7o8y4UUbgRoFh7IZUYUHqIxxoj
Z1c8SIZ/XKYGRmbDyqczrWzNvSATBHtM9cy8lOG66KbkaLTVtGur1NqaBB/BAuJVrkhV8fqiaUky
qIKzbGzkYbaT+WEi3PaqznBctx2fNvKnw82gMYsmhwfBYzZvSB/MdjS9mUcFNj7GDH4BpMwHY2cC
uRpbUnvMZTuncX1pT7QycTMS/5IbYfimxlU3uJXKuZ/m8YXZ0kiMJn4VhRqK/3W205K9IXwaznO7
IBIyN5urPoHrjoCJvdZMEhif+aEqwIqMEodG2U7mk87g6S0OH8DItCZ/ow+CsfRwm2qKm86GoLEa
rsNGpufGEEU3YpTNISmDFIY1z8zS050hPliToT7UNGZnAdTpWVnz1ouCSMYuHy13WYzJDoewtRdE
uf1orOEthuE5BLG0j1T8MzKwgX9YASeaGxCkg5c5TvbtTB/Q1AhQ0hYmfWpseVdNAk9r0euv+Ead
MxuFFTEuxFldxr3czngQE6Xq74mOEDuD2St3VWnIbTdV/WFJS/ndYrRza1sVtwUX2JtR4S62Zllc
BXrY7ChCp29TXy0XVSD6i9gApMjCuD2Y1VjhTMaG6hVZNZ20eJkv0fvV+6Grdb8wBa6W2IR0zwfC
oqbqcVgc56gQXFG5ozWXZ1Wg4yUGmLFc8kZOMeOhXJgjyLkE85NeaKhjcLpgn8kA32Mp3ypTH2+V
Ycy2+nq22GSheDbD++4MoRHG0AyZuRsnKba5rZe37OzstNRN13pNk4Zkq+CF1wMNZlLBgjCXhvLQ
GbN6EZep9Y0MPGuPx1HEGy0gWGAOJqjKIaURqsVg36lB2TzUKKeelHHilLe0ZHwTNKZXZrGgYSJ0
OdzoE5ElHrv5WQ76bW7HrVfxEpqszrkN0qn53g9ZeDvgrP45LmX6xtS76DqOg3RrMvVkb7dEieLq
Ap1NK3uQnkAeeDBN2KS4il47c4kOaWo0XKGKJCJ2Kr9sovS8W5+ZRJwxuwPBAG6KuWWfMMcLhoQt
ggu8vi1xpNBZ6FQXExbJNbFdeBqhfISLDHF4LWVT4jE10vhVgF2cJDp2OvdCMX7gjFxuA20gUbob
A9SJQ6VcR6ShjGt81AhP6MzGE7FRhpfPeXqLD75+rMt4zVbK7VewU7KKGBbFCaBHbU/OlDpfGWW1
6uPySoPHzjBmxSnfvSsinI1srMx3yCSJt0QORGf5kJY3vZKqwnfU+bUv8d2SrjA3cmvEtfVNhiMx
a6pAeOZS/tn3umCuGyEgDDD2Waw9Ipom6baOkk/TMRoJxXswSmJHRNY7vDEtw2C3j7qjOxzaTa6P
W9pxcmaCeuYHDfCwc43wYZ5x2nVmFe3rcOB1HtQSdUdA7uMVqyMNz5x4DsdtUqN1QCMw4+6VscmB
E0rs0X3bOfci6vNXqXXVfqDZ+xnWUJjUFlApU7+EV/lCGpc99D1mwGSZsfuqTh94kWWWmByL4jyy
elB37MuvKIFs3J/aQMkTWvU33rzRWWUJdY8MwAkRm8T6sOtVPZh9te14b5DMYO4CJYYW7LQqOiO0
pFY8YtB0L+2ob3zePOW3vA6taSOsIrg3G7vtt2RELZVXyKwckZkIi7WvmLXchs6QvXajZt9nNZKE
aWz4i3tEdgN/Z6k8B7y2Mo8SE+4wsa3wLp304FldSINkWJiS74hkm0qP8Fz7fozTsdgxzdL6VqRN
2nqTonXdTjgzWoGYshxmNY6sZyfp0A5kd1SE5nczVrBu51anklpWtukFMRGEY84Kdk+3mGRkb82x
KW8mim1qEoS9uasqkQorXNusjyqW0VlWDsrFQG5T5q2v68ybR8IxjmlQ2PeiJu9ltzA1UZwUTKKK
lxJkn3wvtD46YysXylFVlb7bUR70yy6ZjVJuACxyFEoRoSgIjZYugbEf7QglYaA+2C25UW6PtENy
jCqsV1lYNnltam2U2KJJhkVpUpmEOFG3xCdNza0HwwLf8MlEn+KNDSs+bq3apjguRjQkXlB2DlU5
BvtrnYCni3kcMxQ5CU8rywiZdLFCQ+rIujhX+sn+FjWTMvn4sjX48sK8KZfpGJqReVWrgTxWMlGe
ZSQwSXb6wg1LsqRVvLEyYWqiMdoNIUkgeNV5NSBnD13R6M5j1WPyxoRe55tyggRFTKY9TxzeF2VW
DT8dsEidbUT6j4z0jiMvajCAJegKkbQ0ksi4lHQK8osiBt+6i93PxpZL18ztpEOBeEqrFIpPAE/e
fqEBXmHYj+21wbRkyRhpw0av86fBgTXJH+0QCJQsdeUohODQ/TBLqOPodKqdkycTZtlFcaCj+sR8
HpJFU71uzIjpMgeyAjwr68LusgwW/BbCNkIk/2Ixus3I9CpeaHHXf+vllJmeko75SZ3DymJ1DCvF
xvLXXVORmNkHlYGfY0Z89I6jxZnp1Ho4azVaHKR9XVcHa72AdT4mZvOrScMfiZgVNVMlVY1UTeHY
Ok3JR2wqD0uFwATybBSyhSDrHfVY59Hodc6gH/4mDmaZIEt8hskSR3D92QJYF7FVqrTr7lIm4Q/E
+MyuGoK2fJtHK7zmW4+eiiwNfVpPb0HtkLqpyUQKrzNScZ7he7oUGYFurhbr0xcZ3n/Cg7k427EZ
VQxGxyjUzxen1vbYVTUFZku8wn0YCHrMRkUuwGJHX3k2hjZkjj6p8aZbEqPcWVk9EDei17SBf32j
PlJW/3gm8EgOUTYCgH1lMH6HNcNKygiSKqefmxEHD82Jab/TJjQ1MoNSxiP89cf92yVg85UlzgTc
CZ/ssHrhtGMcq6u3Xn/ulKl66MwWmXlnOv+w9/w/I6H+GzpWsDP8drdXR8wHy8rt8wv36O3d+7Ia
XN7/+D+5Je0PCdEOsMeQQnic9Xz6xS2Z/MjgPzkSyfAvC8svcklYf8C2SAsuil8xxToi7xe5tP6I
9Ut8q26wy9Aj/B1y6X3k02+oKCmhBhuC44HYCZsQvk/rQiQVgE1gS3/pHGU3p9ZeqwviF/vxpwR3
a8c7swpbD8HPjzYUB0fE6kHBqKIVue2XS0MgwiDPWXPbjIE+50b37f1O/q3VdFm9Fbdd8/bWnT9X
f8lZXg5vUH3N23/wB9v/2PbF63OH++jz7/w3XGKre/e/ZjBPz88VX+01/l//8/eFtv7Sr3Um5R8m
wayWo1lQcRwrHAC/1pnEKWWqUCjrcbxylf/JYbKWBDJ9CzpIF4aqrdMg/rnM9D+gXKRwgMzhu1UW
xt/gMN9dRr8tM34fBJkEKfgvxzJ4IX867fD5j4begpiSX3NI9Zz/GzBs5ptRlfpxSBftO9V3SARE
o8lNFZEoGpPvoG2L0M6fS5Eco6A3642ilKY/JVmLnDJTs0uz6vRn3S7liTi0nFiJeITggcmrFyqv
2UapK9Bw9+lIaslc5o9OMPZnykQcI2C7Ww+UDKjmHeWxr0sCgZJy3kUMenhJVF15ZuQlKDsjGTa6
isHEMNfIkmyYD5YKhpOaMr7/7an+O651vQ8f7pNt2zAPlCk426AuP7FIRHpmdVpoPyFx5L3GkHOU
bfU07gyqS1LhsAa54D5oz40C/C8y+x/GDPDJWAoL+bwShtMtQgNBDpglhweVcOF5xWGAUBR0wllZ
ZZtEUQdicxt4DVf0fcwUIX35wqT/SS1l8P05TKg1DEddKcfPZKfGnCwCDMufDCuIbvCfvUXYPXdZ
lfQkk+DGQYr5Sk617llFqFERoZFx8mn2uhmx2GzBzwRdKF6CLBiOgdHprpOj00tGeUDw3JwQ++hX
WhEh9aEp/MLc/enNvF67I4DQMO6ZHLKfp+Q1mppprRP+LPIgPyOaTz+zQ6C/GU/FmUi10v/rZ/65
KOHzkJMJw+GZ8lSJBvy4N5YxoyKT1luvZU9KatxH2SI2RpV0+w7u/xSMo0rbFRcU6SVrf8q3f30B
n0vk9wtg7jcSCB3eEt/VxwvIk3ZChFm+xUumMtM4Megl+zapX8ugkD+JnaxVUlSGg6l0BjOBBnUG
A5VRhYXPmJ9HQRokdvvcPssmeWkUFuK/nni770MwZJslnbEv6ESqIMnNlfg0oMVAEScs5YH00s1g
qqmxDbUu6tyw0W4WR1H6fZ414SM5K+GNEjBLzO0zu/qCDX0fR/phrzmcSjYGHtOhGMRT8PFr6xoh
aVHU/dCGZqhdZKnzcVas8YlRxgRiMXKgJKQ6Vn9G6iRRN4AXrWdB0F5kdmbeRjT2kQt1yS1Lx3K+
6LtirSbnqn80yQC7iEg7XLaTYV+Tb2o8gLONF/ynBmluTbQPRuJDUUXNuTDK+G5CEmVRVn9Rjf9p
KTsC26Ow2ISYYfG8fvyKbI4yJKnwpWLKmWvg/9sgUYtcEQr04+Ttul+spE9VJlSmYKQQHDi5dOty
/lRNkOMH+wp50XfO9GTgwNuA8WALWnNPD33uyGeN7Nr9AJIbMaJ7JlC9vZEDo7SwGnEeSSsczsqq
UXJItwJjjSjS0G90uqYsd6wDrqga/Zhl4xGiUydtapbtdWzXwx2UL2LDugvHOzGBmxnEdalg+zqQ
Gf1Xo2jIAw2nOTpa3P9k44tLwxw0JNqNY35xHz5JPdbbwABQ9GGm4yAT+zzTJ9dpXVBL/hgdkrph
m1R/5mYhiG+iE0pct+XF8sVH/ps7b7OHeYvD7GNl/tRORHFsdUY1/WAIr31w4Dx8mVmhb6SB89V5
tT7Ej/sG/SvCZY4sJE6Igj4uKt7SuSKb9sfsDE9msyorK8J6vwkY8mRxytQzw3HZp+ZqfYltK/se
k512Pusmcva/Xm/v020/Xsr7WlMN6Hzem5/nbKRObtmRdF5KWrZv6YzTCUG33lzBfkFsTwjkBy+C
F7tPglElYggI9Skq2vFJJmYKrj3Wl5PWl5kv1H5hgU7Fm0GeNogAjFDnokbt90NdNaAHTVOcZLAm
TmcaccuuDAKTj8yt5osnqf9502JYZsNiRtcQCr2/W3/TWwHGkoevmM9ZKjEYmUT7vaotluCGXX6J
HYZMy8IuKHAgEsSmYuO8QRTANseYhH1rFRHVjUgBhgDdLpZy6jYijmKb4DRRPI9xyKgLc+BAkKRr
UUQs8lZvs/YiDWf9aSG28aEuA3nJMTxI5kTu06COr1NUIgq8AZi8G5c2N0DtQkvAqZXFXs79/C3N
+kZs9Dm7V6vOOJGSv5z0quzPRAZthUIhmZiuYSRm6YZojK5hU7rF7e1YOcQAFF+NtJN/Xqb0udba
QqEB+7PeAzi7HdtQPjcyUr/pfWMWnoh0YBk86rg722JuLF84U34yS3M6WNEE/LdgbU0Qvyf+2rkR
JJgFXpZnj5bsjJs6btqbNsVDQ6qkxuSRKTT7kzOFfegq2CCu31f332p9/s+kmn/ZIP03bHYocn7b
6H/up9+a4VOn8/4b/2h1pEZUA1o6m6wGzldalH92OsL+g0e9Cp35GceL/M9GR0fiSSXKauAHKOAs
js9fjQ46TgICdJ3XFqUX+ijz7zQ6tFprif6vM8mSwkLnp9mmjixEd9TPw21jlHCORb61ZzbJcIyj
lBonK42jQprus1aK/lEyh8CdE0BgZD7fNadUvEh2/5u58+iRHFmv6B9SCPRmqUymzyzvN0RZehNB
Bt2v18kH6EGCIAHaaTc909NdlUVGfObec9Ut66H4jEzH+YolQowwz4JDmc7pa5pTSbiabWOf5xka
OOZvb2ZO5EZbxjUcPS7Lu9CCWznimv0bE8e4h5bnHsKlFzdkGKgH0Y3yxsxzfDvZqO9QK7CR8HT7
0mHcXtdjiujJxZAF/Fpsij7rNiq0xHN+3fUR6opjktgOFnu8ApRGk7zH/O88OqpdYHwX+VfjB3pF
Hsp4sG0EIKgF+/txHpF+9p67n3qsXwukwk2DU3sLBaY4N914YXN0l1jmJpn8BzTU3OeW+RgbdrBG
0mmjb5o0H4Mdf4ZkDa2MxtxMsQZcms3pemmtnxjRUT0mQFpZe7XAk9EPyB0BA1sclqQqeCnmXbrE
5HmcmweY5mqf4o2803OMHCcck3BlJOP4WqthPtd1kPDVw9AKxta5xjNUAK0tWr6K2hXQ8vxl5qnx
CDJSHsTsPDVLPb5zwdrrKqFCGc0kGlP7Jqck20ESr+9J7rAuSxPAN2AltvE97e39RgxP7KwqbIfQ
gxGOlOMxlcDM+6LTLz0bCXDsKabsxJHhbajTb83Y3cwJJKkCvAtlXFG1BDZYAjgO3/gU8LdKu7+3
7TbEU5GIXRvrIWpb55aoECeymv7O7/o3THkoQaifULe5GNmcA0EN0eTIaHRTfSP19JK0mHjnCaRo
ob98G3hlYWcblCgXdgftMYDvtu6rBfC0kzebxl1O/TCdJDZsUbnrslVfqaXqFQdiQYbxcM0QYtfZ
JaxTBDskOLzAomBBmEpHEJGbyC8gLUtfv2g/L05mGown6n2IupQQq86rJNPqyt4aQ1thwVYAverN
KH8sCT9Fh8u4sq2Es1seY8fhq+7sbiOnRuyUN0ZBv/DxpnF8xK29meqhuCjsKQwWgjzyuis81EbF
nIjg2xyFs22gF1irDo1ZNEDivZtHjKVesvOCmnWxP+8yYxYrd8aHkrs2ixHSpZG6lEgq7J5Ym3pB
yCObaS+tTB6tIfxVCg/ihK3bz/uTCQduNZFNsEp6f7qkrMwZ+SfbwbqKJsb8NFi6iBZSlKOWZObN
6BQnu83M41BKGg1hbF1ldmuYofYha237pmvam24InPtJ4FcvsHx2Qj37CKVu2VPcQ8jOYOhePYJD
xabWdJaN74vPqVXFuYNG/aAM2vF8to3IJ93HcqZszR6j9MjUmIO14bCV50VQn0vveCeFsGhXoO5b
DS4XZR8nt0SFTbQR6btVVvhmS3N80cgct+wI9aO23EsfCD6rFBVoWx/9blyXjDbyKjsoB7ERUjnn
pahxCbblbd+FkAZmlFXqKmCyx/EbNnWGgMOwX8BayEgriAihFFs7QznRO+ItlBlSQVXgzFTpU7yo
yGMauKvnas9GreiigIXxGWxg++JgtmG4o77LNL9nfajvss7BqOxcsAAcsrl/aXyLyibJeSb79jFO
s5969j99LW/coWxv/IxuzysBLldNvIccjlSG2ROPuqfwmRYUTaKqLswUBE5bQWrVIv1tPJUF/WWo
APhjbxyncvljd0pHZJf4rksvOQHLxk9aeBx3nQExNa9z6MamI459a5ZIOScyyhBRYOslDABn5LJT
M+h/ttzudkpDTsMwTlFPpf6umvFIExVGmH1lfy2jg6l/RBJ1VervEjr/04yV9RQOIn2YqTw/MsxZ
ReSnvXkzeBWgkjg7OklxH1uyrTdlGWbbBCNTWcANCoOaHZnppT+eKNAODVAjEzebb3zywn7DonJ/
kfWzWV3Ce4o9Zx0E44RtXgSfc1uw73bjE9/I4l+VklEik0PAVbQZpGseVJCgofKznx5BJYErpEKK
3qxfCG4fHlqrKl+6GfcZwPFDqgx2vYlV34tmwE8556HFqnHx3sR01YWF1aZvJ4gV9XNcOVj5UVvb
iNvim0EW32OKsKLLUEuCSihh2kC75d0mVrxNs67Fxm51L1mQethJzTi9agwSezsVJVwbq5byoV6u
yXfdWIpgB+jZOQRiEu+gzusz5UcRREVb+0+OIQIXYW2r331BrkW4uPVdT0F9COGpna2mEVHn5IjX
razCKA/UV51JOkjGtQla+7mtuaQG1tcDqiY9fGnmjQhHatT4ZiHbF/wi7pNDxhhxBG16rWbLGo0q
XG7xKXWmH5CgqEdhB/WD1abdI6UIuUxj7a1LD4kvNoAY1RFG/Nzg0GpCd7pFN45jTXb6SFJGu3Pj
pXhuHPMFDxyPGCz/U9hO9jFb1PTJ50ENvHiSrd7SNitQ1Egd+E1zVCJcxy03JUgXEosTErU18mRl
3xX1rmE9uZ66eniwtIs41VVrKJZZBNj4Mc8H9LLGjVTxgyh8buKGOIJ+zLfEwj17SPv+0IZ5W5QF
+65jluj+BABAhQHCGHJ8kS1fBP8McFOjNM3ILyvCeL7NyiY+BzCe1gwPD445fAaDgE+Cd5QTDyr+
17VcPNmNDu+qpMPoPhExSbKhD0lBN59yiEU0JxoesBtfXKl3oc87OmbcX2E/4HFO3GfH1GNEGWFf
jJLj2CimZFsjo2DOu2xM4ufuh9z0nhWvE76PfpKPOU6RDXlx4V2a1N1npjSLX801E+N5xcFceKsK
EcshhXfAI0j1l/St2vbh6P16fvc1l/6CKkOPfDiohVsDdZhLmMaG2qvjBlXwXhhj3QMmObmQnh7d
AkVfFksVodHbjc2id35qfvm58RLavSYszq1vmlA5+wQh/4QWfnpHMr43QGRbvJdA6c9J0Oys2OeU
DFGML5ZjvOBps5hIz1Zy4hKqf4d8pkpZRsV/bpMdyvTRvioMkh+yGz59EahbqzI3eTu5Z9su6ge3
hTKDKDi9Y2dpvUs1DKdaINRNvNK+HXXf7VHf1FHnkS7ajkAuZNnn30Mdxpuhs/rVwpLgeUzQrqDZ
lLiRCWPgVXWlt7NaylkGYJHroH2Dz1V4w+2cHI1CX4FSO3f0R249bw+YIWMsnpZ3SBJT3A2WAkGB
Ez7s8uTWQK5Tgfet2o1vaQGsNMa8zg17qK3sXi+z/+raQLfGhZYclQdMLIKYmmc/ILVq3VSdNlZw
ukN0emlmi42D0ifHL+umFiyAj3Eu9rboN74ZP4blOQsWaRMX4/FW9ItEHhwM0AmIozmAOjf/Cujg
+7ZKT35m90eFAvZUgi1Zwfaf90U6Vwelrso/7VuvMjCrNRrYMkMK3ISI9AnQgWQtu4BopizbaB99
/preCD176ZKnSUphTnmfJ+HGIhgcMtbUk6q4OKxB/MEveEvBSqwSCx/j6h/PORC39kNNDHJbt9/h
FGvexp4N+mqZyQKKePCTyDB6HPBBjfWATxl1fVfHp4oXrV7pQjkGnQckfjUxmNlY4xhWK4llldgh
MS8HNNaABoy5Bu6BSW/fomZl39GRskg2un4dFdh4GdgZ5B1PIUnzM2081UlhWfxFV/EzPb1tghow
Yj44I3gx+w6ZdNrIDQkT/tPsJcaEFCIpHsiRqXYCqBWRPEsTGbODU2D2SHKmOEDD0V4BUHMmScxo
ivmpHH2AEwDHbzn/8XomFHLINolUKavslkCkbGsnrvq08okXGu5D82eJbvkscN+s+sQbtwjPnoau
UYjTQjWul5pCg/CWfmXl4NKRWts3qIfdZfbOlcudZCOdvXGUVse8bssnizaAg4mmjgvEWVeIJDdj
meAAv6o/ZVp4UYpmct2A9dq2re+e406/t7YBeCPoUV6GOnP3rjlcZ18xR15tePXtrDNrP6W6h22Z
hOseueamscVwNLmcjxKV4q4UlREFqhEYOQK4UniHtroLDDiYhthUsbKJFUzlPncdsUmxLYh16+vq
rZtb95C3wRJhPQu5Qcw5av1q3vOvuFANRdOy6xCHv+IvWIqIhvXBkOEXA8dmZc01wIlxXpGWlZCs
SzyBZ9En4+KgLUon4xqf4My3aZDY67SBLeMVQpzQz7Xd45LaD6NyjsjV3U3vmahfnQ8d/thTciBr
ZjfoMTxkVUaNa2bwk8aHho5vNdhjeAxTgBZT7GQHno9ijTatf+MLfY+vkaB537yKkciXQub9JyL/
3zFPT8OV0LSUUHiqZRsGNvEKkyDCBx9A5wOwB0u4EkbrwfOyaBjCASpqXr1OQeufJ0e/hMD9NoVu
cdhX8UXBeF3T3pfQdByCDgmOwNQwBXFEX+yS7Oj5q5Zf1YU7PfdzI8mXJS4NCgMP8eTHVIc2qsya
uBKq3g4/8tnR9S5jHniSVrm2VYGWunYfFRuaLX6eZSdN932I0+CNgxAfQlZ8OF5tJ+sG3hffdGaK
F6OeF8aPjYuuj8QeeHHuvo+Lp3GgQ+Royygvwp5egYae8X5bPzSkGU0EL8Ro59mEIQwPjTzfSINA
rsRoYuBLXr7jf5QgPKZHAjm/Z8JXolT0CILqXEf50MZ30nfpd6T/Ymd1SKSrG+cHJ8z1Vz6Yxto1
QcQh3bQ3djshYoR9MViTuPF96EVWONAVqTi4oGxG5dBfsqIqb12mNidbZt5WztpDrAuM0FUYSRCN
wRmhO7K7+RLPV1CPS4Ep+xtQAd+5Rr2NhHRgGd1tJmGhkpZgRjwZRnMgn7UrHpXA+25JV3IFde99
7417mkqeV5cfhwyJvJWDN+zlNde2xuVI6P1NjGToOLjzQvpU+YH7F/cMXox9P9CA0ryAs0EoN8js
xhIqOUz0y37Ln2EF2c6lQkdTRFADwxVrkyfVLvPMqHVnCh7DBILE3HY1dOZnBkiEg9X6yF0ZbOox
Y3xvqwiXHwYN5kqQxXqCHQUrFKa+QHUCVJZNudybun6UpjzIliNJsICO7NzlEHbMdmsmzpn7dhWL
+LGwvoQ1DjuyZ+ctO8bsC9cR2MguPpaD/+F3w6mnXJemWe5GxWXcFOYjd0V3q0twGpUPn9GoCdJD
u3qKIRcefGiOOAZREDvxdlD9HVqVzYyeqxoJedMFi+0YxJTCqLxuk7o+pMz71rJ3h51plO698pxs
V8bxvA3HFkhL3r2Ooatvu6I2ADwFbyERXOu6yXeE/oKBL+JLQT2+b2PAdfOCycauuuexgkuj8nNT
qZ+WPfjGIAoF/WkX7yAiLce6k2+2Wav7qvOfevAmK7dsqGPHsN/VTjDclMwL1osr9sQ7dgdadHwn
fjNHpDsm69JJvC2o5P5q9Zo3urLuQ4WTICdb5ov27Qu5H2S+sbIOLYvqlQVCGSNDvEoYwTiU0Zuq
QIJIoCx2vcEgY0K6LluQa6wm1/NqSIyD6fEPTWpk4PcSEEbmyg6TGSV0xfAvy5Iodzzj0pYVgbh2
/jzF9o3RJcY+UNrhzWPEEw6Klh5XdbQMVfpNCkqtkTT3IFLtLFwXaf3YWtNnb+P9qwixwN1c8Rkl
RFBn7T9iPJliqF4dpDcpZOgx+wtTPFiePOInpt30nGLdEIqYlEz0jMLKorylegXHimm6mVeJa7zD
kfdunSq4QNviKyKLrzcl/pjiNNb1q1YkPwjPyLCyqOxsBljkHL0ZOVFurBj91fU5IfR24ilPq5j0
654lbAisydMhSnuSbyrTnyLe9OM0s/hBRQxUghd0RQn4l1KUkQ2SfttZ42EkmIngBsSy4ohaOHqD
+VZKey/xCNAJhdlOaiSuadg/uINaewusqhllw0PVTwDiyjfbyuVhsYiVrtIA84x5NkR7j4B3p2zh
/QXYVJ0s3hXt8q5GygnQfxRxlWOvFwYWK3oeXIOe89a7VvIRhkOyRte1tq3y3A7pt8+luNIES1DG
5eabWfHBo9FYe6VL2BWGF5IJT1bfYeglu0gVLgrnCWGGk61JQi2jhBinJ6eo0t3kTKcu6QIujnnc
LrP9KQvvWMX92Yw//IHnyp6y37JqsrW4PoHOwLCybzcm/G88gW7dn1ztAVMM7IJoNO9+GvhxhaPa
4Iu4ptFVO3Kjlk3qE7gOhY1Y5QWScLzNvOop88KDWZQWxxB9X1nmxA5N/UxPb4Wz/eylKGc80zyT
KuhAZHTtrUg9dda6Eeeg+zDk8CacPgoTAgPJT/0hcgh+VNeXRCOJdgMb9Zo7CVNz5Yz1F/dsTkVf
wCq31b6oMcosZC2n/VRHSv4qCIOmB7CXtBq/KL91N7FXxDWIppK9HamCcO2S/JKhEj+b0nKfloTD
XTispAvnVej8s7EGex9egaOL3ss2+S6aKz9LGtN5nLsp0jlZxMy/KVu6VegPZ+R3p1FzmUyAiOdC
ydXSesC/vEsKlJOQy4VPr00x2FnLFn2u8Z6xawCHRpgIYcN7e66Q3v92BELy/MvpzrH8zWiqnVX8
zQue4fcB+tfVQbAUZR1VdvE7A/4L2pICEoHDnbd0ZQQxoFt5fTUwwkpfyY4Vh0TAZguWs89p/mQI
B8eSLcqfVFteVBE/ffQttdwzzrSjHKMbOfGqZIQv6iPlaHweebMyUT/6Obgr4Y27wZLYEf2EALdu
eh5jKnQCg9KEZGFXCxGRdkWejhm/YTrd6yXvNs2CGc8p8vLCxz9thXb3sXb4Qpu0fiJ7npOq9fSb
Fm9uOGytedpQVnkrwyb6zqviPJodUz06FcO0MbCOibkcCt7EHSXJtyeyTVwkJ4PYM62HnzpublBb
xFvaI0Lau53VSBCJpXESTbIrQ9LdW8BgldUy4ADCVsJQy02ihNF7H73FDYB8lvZ28Y2dnmLzBAFX
I4lpndeZQmmFTBnBCRHwgBqJ7WsWA6Nm3MBqJa1vSzuFKogUyXtryFmesjG48vlqprdez9UdOL+d
i8+B6Yo5Td+QNJOt3zoTG1p3TQOSr5fxcU7cvZfxEDY4Hnc6Kw5mjuiZG9fFapz5720B+U/xf2pP
H8mrmy8Lm6JtO5gb2NmrPvPXxsxEhbG4Rf3L867vtG9vIZg/Kk3CvCJS/gNf4IngSmZf44PuXRnZ
xCoxw+ueSQRdZTN1s1IEuVVoXY/TwNqiDgjnHDL/eyodb+1RSsxGJ3YQDd2T8ripGIKpkzPXm2TU
aPQbBgjS50WAT0fAa5nZ3HpZ06wMf/EMbsa6cdbKrUf3GgU7axCbfmNex3/tZVoUWjJjWJibjBwq
A9O5VZx0Fwakf00Lj0/EkoMXJigQqc7sbnsMduCrBSI1h2vSpuPaz5h2I4q1J18Le9+LSu6FMDNk
ESZ1D9rvMZrSEZghPNdLJwfsezoPea9rTClsNeDNSTP3n/EUuutRh6BvKacOpLR61Xq5Goiwwer6
EpNwDH7UHQBPSuBq+UzrbMpijvjrwruc2fuXMGRDdRdg6TCaqsVIMjLjXxrj02ETLyovigMSbcPO
Tl9BXsHuCjnmh0nq7eDI/GBNYbyOJ/4KiC6PPffyLz9cuRmIgodliM9jVRW58SrKzvhBwuO2qzgu
099GphndJBOxAB/NGidg8e12jnFOS9/4VNni7by6H98afwJVzOyZTDy72fZFWx5TAqm1zDBSJ8y6
3i3HMS+MhNxdDtvuUXMQ3sZh9lwtfXyeirC+TzvL+xqMTqpVSJ8QAXhvo1nb6Uufo/vB2TEQkiWr
4lL2fbE1J9jhuelml3nU7Zv2l/A4iireMp3CMR+UfWRDu77Uk8J7tNSfiVR3Tsb+IDWYJXUuqSNp
l/s3PBAaHjH7BH5gRvNI2deedFa57yBmoBSnBD2/TCHEYF05JnOm2CEOTSPiKMLROIbN4pwwOSyP
CIGys1eaGHyrukf1OFnJrV9SD5ekNu/6MghWwlfB6+hM6mdwOx1VcYAcLfbmzYhhYQsVhcRXW3Mt
jktUJZX54BDwe7CstnurLXc+h67RnJpsiX+gljGDIzI5AX6T9Ao8Z1zVP6PPINvJfDtql+65FybY
9U4ky4/OiLUQmRnvGJXap2Z6ybtCfPpTH9MZef3eqgx93yVOEgXLxE6uzsrdVOSkgHYhvM+4m7jC
KC4Kokl5ea7eibKa1t1AXUSNJ0nxzmKwmgbK+ZOZaB+QqFtTIfjld8sHcFxIHN8zYoAM6Q9Nz36y
KB4UHf7mXxxeZKSGTG+XfIAfMIT1KV46l7nmkhBGDtagFAlQcoUM6P+ux/hflRb/BZ/1Pyo3/j/q
Ma4Ms/9Zff6hsx/xb38K+Nx/Vp/jXPgP+bkdXOMzbJuZpsFAm8yFf2oyvH/FZuP9Q6iBveCfigyB
YB3FBXJ00yXyOyDK45+SDIFcI0Q+7Pq4HJiEX/+4/4P4HA0cf/1/0mS46DDQI5v4L1zcFv8d2Qad
CHcYO5EVrXDF8skYSQ6wyg5UleP3+t2aHI+KX9Sdf05tYynk2pYTI/xriABmB3PxnDM3nKwi1WIX
pax1ZpGTH5suN47DHOB+lLRQIaG8fQJzyHHUcCbLupQb22hDtcdMR1PpOgQgYocz+5J9MRGHUYbl
eXj0FsOCbTTX0F3XvrAWzfRXzuSjmKbPzVRWVmIC7IhFcl/rbrmeeWr2PgzUSG24RoFtJbsihx/s
AqKN5+nWDu2JzcxSOzGrZFUV/fPo4/UAYuOEMKiCeSlvqwad7a5gbp4/GpZwiwcrW9rqqxOdf+8m
tWfcU6s75Bw0kmrUnhq/Jox7qgYgQa1s9iXS2eBJz3TqXZQNAZtNJnR1+VWxr8j3fRCOCwKEPm6q
A8iKIbzwOisrsofF9+eLzRNDpdBXPiPJFctRymMzIO6Wu0TNzfzuYkpZjuMk+/bXDtIQnno/IHH5
LNOmkFGIO1k2K2cxw7hlM1938NtTaRb3LTwr9ZG6ftbdZJ4IwOxjaCccs7Xz4C/AqqtJHGmW7ncu
UM7jSyC12DFgs48wMqPSIDw4ieCI1jaDG+bb6RQx+GyWfZ7wI/nDjum5UVYvptgSJt3wY5OV49gs
ps02TG7r0UEitJ7t3AOr1LNFmmjX+GIJYsmzkkwGfr8qu9tSD419wykWLm9Chz3lC2mQFIVkjHhm
9+FMZhe/LVY6yRcG301zR8/CkDe8UqyzJxuX26kgSwnpRtEfEhqpVV/4bw5w+SvqgrpZDMObESRQ
3RMn/ceDe58WBRwDckIjxqQILbAEU01XuAf4ICbgMXnS+ParnTjxNcCSKNWTa2GZxEKSjUbUZQZg
40C3jkZvCLLc5XAvw+oJv2PNcgNtyJYreLmPRd9u+aGKYYUtdzIwFrM4iewwLblWC76cycxw7odZ
7r3LmIiAA1G+KqzXaHMy46aAJmXckaMbJ/E6CTwB69PLWGKsKJVnfaZ+zIxdJqyJqQie8J787alw
rRu8nc1yW1ptYb36caApfeGsS0dkGssbipId65BhyxsWv/NbrV3eahr8HtwKSe7spuUlLFPlHQ0z
a0KQXmroH0TLXi5dpWiZ6AuNpuDFBXWKEAF7cDd8zRVOjJ/A6cLgYHiVcPfA7cbsImdIP3/KMIpm
awqdxUdvlIw9U9ju1GYIUMv+VnVt0+8X0VUPuEIIW+1nWAU8erKgw58p2h0iYgz2qb4zrR2fGnyt
Z9G8iyGVaZQXNmHbKevrK8iBdwZyTnYl5/ChrkbipRljFEWw9+vF9beYEq97qIq8lNCH/rVhtUdr
APGakBUtyCWipYZ3UXSFze2K4mffmw0jWJqQGupTmwQWm5qmehsqjaISsFdxErYagKVWomQcmHt6
5bZO2aGWdes3bVXLb9wgIzG9bFkPOht/GisYNkkzeg8MPN6W2J0f4s51GAvxTaOpT2OxHS1wRkRy
eJvYWOAlTJLzky8Exg+9U4PwJzN3SzOMG9gPfGWV6Lr3KZw8lu94Db7hAonX2hnQqvBnMpjtsk05
2/ODWwdkHRievZOxRvqFguUpyavxvqsL2zrGfodE3GOwCHbL2cKTaN9btM3PuT8SJWH0pvWHdai8
roUZrYs58FdqyfxxUwW9+ZSwsQ1Wbj0kf0Zv+29+aXnletLEZaBd8TYKOXx5RDni0wcG7stVGr3s
ltiUq7QCUkVauFWc+6G6Bj+wBbpNQ0EKwxgHBftkbPXg5ezpV6vhuVcegyB/HOo3pzbkEycAG1nk
I7Ei3EAUB43h6AeKW3iD4oWKDRJCZNfWfCkhcH2MabqYeOR7hBhkpg3srMf81pe5f8/HDJuiCouP
roUatjKbgCYh4JuikjQcFSV1MtBz4iJb13T97b61PPU6ctknUTsxydv5g+M8oJRgJAJW4K0mKv6S
EHbOYth0nkhLUu/KGKmpA8/bjpOfPbTOVcFVTsZ+8MUR7g36ZLt9YtUoyXoIx/gWg1CxV/kM3KIF
N7QelTufekzJ/LrfAy+zxhWYJLnXc20c7dFwn5WZfTkIWo6ks50LcoVNZDFu/2KyxOGpN5yL7+jb
Yg7Kp3ZZFvLPmdBpxRJjahqUA1l87q/Uclf36p7RNFKI5VoK2ChT3rO4849g7MTD2EE36+umuYUp
l0ZWIZL3MBugilf+wJLDFX/lYrFrDOHGAu0UDdIto5HFAeoeyAT07d66o/faAlbMzuWCpiLLb0M/
O6A8id9j07rzx6J7ZCspNnmmnFfJRHdtZ2wNy/6iTKkPedpCNRdNZfzFBVptheXAUZ2xJpsnfRHC
sNg8ghSqK+cQJgPlQtcdJUNPEAUkhHP2ALCSE6JpeqsxfprCxt1y8/1YdpwxKGFMvWorZBBF3pza
sd7WtcplNHSl2x5aSxXXxBNCFHUGd7pjVkiRE4DTkOG5wvu/q8imeKEMEt4HUOAh+Zm8mWgKo6zl
Q1EaEJ/bUi5RyDCoXsV53L+WJYS7SHkZAjE3aDqWyiLWREUgssU7HxAnLfekGcDGNxdj9N/L0By+
0qDy2qib03mf5decgJ5hgGjNPzSX2bzllKt+C+78mwCwWYk//r1SKedzI5d15hvX3PkukQjwhmwf
96EZsTdidj25KQeMzi3El4a8lBNLVNfLaLTDHj34PBXnqsV2yKshZjQFtrtrkJQyW0BptG2oNV+m
ckDyXuJxTCNtJr631mam+62v5vl7SoW+jrKzpr8F6ip3iWqB6k+1tWkyKEyLOZb4qvIKnpLhDVHs
DazLlbDCbd753YaZQMtau721kI8kG6wp2AZTNBAA7mD0K9OpzjH8dUDZeb9uxuXsxuOVpd7W9Zl5
NLPoGgwXc8mmXXvCN7fCHMk4Y5GKwrGySiZN5J/CfhsBoUyLpTdkyI9nG83Jus2mFgxEUow/YV7U
jwBp6/egcIu3mfSStylO+4cpdJsrjW+RW3xkwWugun4/AEXbTrr5WSrf2MtcXcciRnBpzbq6NN7Y
bf1gKX+q0bKRysEMTIuRxVuosQ01dnWrBiONXI/9IJPp7GEYnZrJmTC3jGarZ0zYy9G1XPOVmfJz
mQH9XmRAAkm+DL8oRYilL/3fhqdhR0BRt4YhSSB56ieMaYcH6oSO2zRDQyJlSHJqJ4M7q47TQ774
CYpSn2c2mBIuW4NtUdP9XhN/BQPlHoi/48gHxO6NfexQs0ad1tWrY1ciamqj3A2MT79GSsl9Oge8
cZ1lFs8d+fY7B5zTTTNq5+PK/33q8gpJBa3IVK7QmyF5mlrqU7+e01tnZI1XmqgLVuSQM62uezAS
Bd1bTXE2DSPJ4tZfnbn6UDLCQ/01Gcx8/cpSa8SHID7QS3P7F2OpN1Y7eocWOy5zNlVTNAjLOSi7
AgSJ4RuKhkxULI5BsOQtc6JA77o+tp6rPC1Y55stkSZBgkJ7ii3nDZeQyzx+Lr8spEqXLOwpFxdH
fUCfwnBedTF89tzwQLp3dftpW0F1NGvobN4SEzE/s/jcELUJHUEwI7yvSp9RGFKDhJquuyut0bkZ
qkmx2ivCTQUb88E3LfemN0yebfwd7gpdEEkpDoMe9jb6apnRdXb0rMVgeAydlb2X8ms/mnoswheZ
W9jK2qpjbjr68CdRTJNmVxUA+a2yjAg7W85XV75xaXi2ywjhk+JbmvHDrQxp0wryxI4kh/jF07Qg
OAFWmMYt+OPc36eIVB6kMOa9BPebHweWenHU44p+HluD3mPM0TjNnTOTSkfY0VWKXJjTq2bzrKy6
wa0r0N1RaRvpv1N3ZsuRYumWfqGmjGGzgVsHfNLkUkghRdxgkkLBPMNmePr+OHXaKkKVJ7LL+qov
yqzMskqku8PmH9b61pF0NPAubmFfrEhphzYW8t02N49TkdfjxeUcPsEUza6xocVvDpim/hTrMcP+
vK67cBJbdF++SA6tPK1NNNFoVIg2KpCH2mwz252FdmbvOWP+TctcqsBCdo/xTOahU1M4onG19Z/C
HcpQRqzfNU6553i00zfWS2lYD5l6gUFe3Y2C88mQzGdNS2IDIqdTuxvXMb7D+FMJP0KY9IwRaith
p0Vnam3AigLWFiSZQ5irnZDbMyAOu00t8NdeLaZXg5qSCZMU76oGe+VXma1HuyKLQNpyKJ66qMWz
i17hsXK96pvjxtTTjRhQ0M/N0Dw0jafv26oorhZ90L/LPO5DVLfypA8dGnXeP9EP0RDVYpTR9MW1
uuleXwvBAg5mFRErph3zbGKFHQfQiGjpeGklrfeUq5qRAPyyoxic8ZmBHCmNjdF8t/VRPy0iyt+X
ysmu29R1z/iFpkODjWA36ZV9bqW7LoR+iOfEANDYser/skRa9iGHjFm+Z41XLSSjHVDJ6N2OJfge
u09uZTnnDzADUcLRNRJxQ8t0jyOu4Cab+9faa7z7NNKjPYPdPpQkVbATGq8LWcbnymMYSZrRAOGt
KtovLruP75BoUDED+TxP05heJ7Att+YtX26hLzeaaR9RBkDN61Mrm+G32NZ3O4rwUGl9c51ZsRG2
Vg1ylcplNxtGvfesDFkFZ/gCCJNYxwOWqvTM1K/wDdRHHWVtV3wVaz8RbrhN7J2qQINd0hhyhhOY
7sVm/1y1Ts82oF4mqnjcBQKdbLzy/5ikd0+eSd3wsm1IzsEUTofNCIXKmmDa3ezqElUKBFJyI2wB
N5Ewq9e2q8XLOPfTU2Os29qc0bsZoiNCHYaMX3FLzd5pGO3GI/ClTbO3tXY875jBlUKqVebWSYic
gDudRq8/UC//YHrrkHDYo9uthD3tFGJE3c3UNxLg9f5qBnqU3dWGvelCqfZx4BdLQRxK/kbe1Dw/
Zirn4Z3NlNibdooBFSz4X2fRf2H6ER1acmTBNJmxbp/Ar+VsX4inPE5zZ4udXtqp5pcAHsrAjBeJ
tHRhPa/Zoq52U+tN19VY6RlEdtvLDx2pUXsP8mCQ1q39A/lbewBviMoLVW9PBgcVlT85CF9zrdA/
JHzdoCDAKpw9Z1tJGSrP9/So6xR2JIeRL4hYi8fCNReylzqW0USIEGjMKxMtBRBokF34jXZKb9qn
uRPEdEFkZPQFBGDnlGn5Pg6Gfe4THJejI7+km3ulGyftXe9LZMabdL9crfkLtktxTZUKQbYpHX8u
Tf0WmRFWwmIFCcuWdud2lXMzamL+4gwku/FJ6ca0Mv8mOe57At4WMpb6kgWWMKz8dnHJ4SNutQl5
t6KYggwQh6u9LDftsC1SPGaNEeuYNN3bdZc9yJoclrSvCi9MFmHqPn1XcWE7uBHNotrWbwwnYjyY
G5AjKAhmyzmTMrnqD4h/ETm1LYzSK0YejKlz5N0ZdNXRBrnqWJr1pWv6Or5oUTPSvHFnTSgmTALV
5YdgP1y9jXGJ5j9ncT0UweB25MV1sl1rBOscH8hf8oRlD0qBOUIGMLqdzl0oI+1gguMcvaCheWc7
mTm5fenpyMUpwnUz+Jma6GYQFxOqmpgKVZerp1w1GWznmjBK9+eUDZn3fUbhgrRKHzicMHJZbNZV
VDoX2geRPbHjQLMilgx4pMAh6u6TsUZoFdHcRvd2RMjdHg7uOJ3WiYNyvw45V8UXYf+AAUEeHpRF
INwGb2fWQFWZKYzetLebxUTECKpsMzLCyHH45xAIdes+KbOmOGaG0lB18Crbg7IhGSse1XAlpmQg
wLzkVfPQTo5a94TIldEB69pg36gec9BVl+eLOGKRtpIjQ6LSYf2ClvtgEc2akXUzrgZadNfm4r2G
oj9w+aCwnEFpqVPs9eVwWbQBK7florw9wMDTtT3k/qo8Dr2paZcsbbzysFLDWDtJmk999MQsIajq
c0WhTC+lP0ndkBy7iNtwV3QZjMzcoVW8eOvMddeBBZf/v3qMt4gCnAj48LJca9NaUSGLVy8xmnOv
RwDilsSL18CFtHWNlHhGFpmoBUCeSYOFQNPQJZKZUl76uZyuYakwZ45MBoAtjycdCpRkER3kRAwu
4Z0SsTRGvQOcEhMRBiYTA43BW9oTeqc6fUO2s5g19c45jYwQT2VuGldyWbsT9rwcKSCtfI5PKEzM
7l0OZuqzFnyJaw+NUGq2NwxhnUe7RA6ukDbmO2T7CHUL2re7eah+tNH8NEMg51ruS7eUOGDY2REd
cTYHMK5KYidhiV+zpATeC+fZ27VIhNAs4H1OBsZaCbqEbqXqUFnj7MhP7f1pIDQZ5h2CsyRODsnc
a0cHSCNTP8qwakDBmU+HHrR/OLht6Tf2Ou2jEkuO4Q1jyHTcuNh9G/nKjIlXTlWTRCe7V/jfU1PP
maxwgC+IqUOUzukrG1Z3D5KbBz3vjcXznURZ+s3arRn2IedKQ35zzABeh0IjhgsZ5kPv2q+pLBzC
TTni72M3Mg5Kj/OTnER/SpbGfBxy2fxcXOLpehozZPZNSdjQ6vLuahEVu0093hjQJb8JHaSa3pvF
iToffUzD5b5PJNocE5sQ2pJn6ipO2/kn5jb85DaKgZ1Mc3WIGkO+QSYjFW0uvhZqiJ9Vo8mAjsN5
t6LMedPLlLklX+yLsynwVZ+kX2D34PKYDXWLmG8JO/ZEPkOzKiwtxbxJKc93NSLX9NoVe71JnmXt
LdkBuZbOIcaS2l9MD9jHKJsj3rQPkVfylLbLHcobtcuV82RUSRMYOSodG9sX01ACfrw5+imwzp2M
pHTfatsFRc2EvDXLH0tjSQbNoiH61H5mNZ7tDJK9UPdQsaMdjq6U0zUXUMivlPUaLADCorYZDQv2
PL6k7kLQnMFMNnCc8Z4a7K3kod01uD2Ddc4uBTucHUXKtDfWpHoB9tphmBLGEDZp037BQTtVxNbO
xcNaLygm14jGbUTfpE3NCZSsFqDY2HwWME+XIjX8ykJdn5QaylWPPXTEI3vIk755Vbn+sA7WwzIs
TwtMcFlB+hFD/cKGuL7KSnlMDdD0bc59lVnTt8qY15t0XM6s8ddQWlBLRIKsOjKQXqm5q2/Kyp3P
hs3MZ6K2PbWmRu+DzAsGvW0cPPI1btNp2Mf4Bz6IJ6CcIxdmmwOjbpOtHE+O1b0j3tviJqP87LRO
6wNvPtYFyxJzQNqgt9Rb2FuQ8cwiiJUxBwoqhG/28oUzVH0bm+ksChWd0rxTvgV5UYVjKxxWBFl/
HDzCTwtTC+ykKRgxluC48SvZEAsRTN2BwcpFkFiDXdJFiepM91YlgcHzMqHulGA1gTPcWpLbtoGw
e/QsnEmrKp4bHfchzALjSS+MkoXfUgbsmFAyJiVVStnZ6L2qpy6WL1A74FinwxwUOC530jGeS3MV
Pj/W1rVlM0kJxcJILO1d3CO6fDYK450I+DbIS0mbJiRKtpnnW6WVfS2qUfvhRYjADRNpXDM5bLAT
gPQ5PykI/9H1DYZ5O2ja5llu7HvRt/EzKixqPygz+3QLcAQMiCM2keU3xRIxxCAx8+2WJMhkbNxo
HjP73ur76TCAD8eWGjfbi2CJf9CMUmuYhbGbc85GzsGG+7iOmzPiNAO5eHU9wnn4anSN4Tsx0+ss
mnko3bbCS5nGvCMcbQ712JbHMR4PKu22oPdh2EjQCOU3+fD1WCIVYkLIGZ5AIa6K/n7JMpvM6bT6
ECu+RhOVKOPZNHkisbW/nrIif0xqio3datMH+GY1vW8D4p/aQDVd92P9ZBLaE4z0UsxNWB8BhwVc
uerWRhNF/yluuoY79uQI+/vMHPmkeRDFeOEVfRcO86zfKK9u9yTPt0FpzPiTNQ/3gdZFWYgGIbUQ
syHEx9wniJadwNecUWcMzxGD1Kua7HUfN2BzbxouWXgbzzXfBmnAaieP+MRUe2V8Qfms5QeaHYPw
06F4Wkn13ePE4nZt0x/uYscBI6l7o/LuMV24HETRjPJ/xbiatWscGJvAe8oFCZKEsagd+s6K6gMl
ud6472k2aOQk6DIK+1S2MXVSl6MRE0WGr7FpBphDMfNggBsYfDJJPVuad4rVK+MfgvpUOjITAutB
2K+ULJm7Ztovq8npkxXEisJdW/aJXuhHtMks8jyj+BjX6pw5c8HgXV+uUpS5d5zU8rAsvJQpUzXk
m5H+KIUFJGWZ1M0v8oLLP2EJv2a1fILZSLT/MOoFHFGhC+Adn2A2bRlPmlUtcpeb6khvts+X0WC/
uzh/x1r5TRfgGq6lIwowDEMX0kPq+AkBFU32lDsRlPHOqkR7LmVqzleLvRr635BqficCkbeDCMJy
DGFbhm6T/bT981+YLpG7TFlDWFdosUx1wlo5A66u0ovQW1I1Bh5f6kqB5iWPRiyRq//5CzW2b+xf
UIr/uv6WH2ZapmNLhwSo368/ta4X1dIDlFBpG9iaISxAqBTdgkgcC4GnRijxC/KJTN3oI2G1OmJJ
wqFaOwrYp2vJNShz3bsxhrG3/f9cV/NY0xCWnzmN/3eCmt/+V/8/pdZtKpn/WXVzfm1eq1/1NkCB
/o/eBs0MChkOPJ6cf1Ie+Yf/4JExeV5Q1EjzX0obYf/DRvMCFMslZogIN9gr/80+MfV/oK0hbEU3
XY8IIm6L/0BnQ5jZb3cZHGtrk+3AOoUgz1zF+ESGqtiCjwuz/IunG+aVqzGzxEIBAjnV5309G6uP
iAzT3zA9cTzdYgyOlkP3TaR1QNrKKZ3q61F/lSwZdGf8aOZtoLVJBSRZ1Ol+vxbr7WxVm6iUvey9
Z0bHaXGmgOobLfGslRi9Sl6Iug20J93UOyVFGBKTV5FJ4EVEjYdT3JUYTnWg9iWDnx5zJKyRxPIL
P4qR4a8gqoMqM3/EnHU+Ww25c+O7Ph6u0qx+H9ZO35eLxgbBcuIwbr4ACSLqOWFkNHSUhuiun916
eRdmKY5e7pCiXCRF2NcUH33GNsPqjfHIC+aQXxBTu3i2vfh6La9jFqpurkNsuSKf5kGjpj84E07D
iljLgP2nFq5x/NLqxrobmtndle9evS1+z1ZxcEymi8iArD2mO8SXO3cR72NeNfsy2cZD/TSHkCcq
396WalEYx6epQkStOWC9p21KNsmghhUvzffMYx7gk0No8Q6aKZvTmc1C29fGsWLwCuRlsH42Wtfd
xSvyjwjq64vWaa8lhaa/xbWEAiQeprw1O1B3/cj6PoIAEpnh0G0R1GKNDyxBDR9hEqGg9Bb7aK3f
FejyYKVDDJm29ed+aYtgltgvO4ZpQUPHs9MrPb0pJ0yiU40LzjMQY0eqbx+HosvuMBQ6hxV3AlMr
lVyzd3UDIBAvcTv1gaMVb6qAfow8HNUpxjbfVNm4XyEUvqAeMwi+Nsrbuue2HZv2O4zPCFtzlQUG
E5tri900rsb6DZKzgewCiH3BzJgpTu3brYfLyqqQKg5jsic26As/XkoMDVIFnOmZ72BxOYJFvV/s
vgKSUkQoUWrdx+BVkxrhxIgnvSfb0vO9KIfajzKTDdlYicCdpv68Tml0Yerr7ntmTleVmOJv1mQ7
4VChA2srg0avsylq9HJMX0e8ZeGitpucTdkVYiEk7gXJC9Y2ABzjpT5nfeWc+hLZsakYqmrsJXY9
71wfqS15JlkJaWAmiSsxqYtShlFQgCk4am3DXMWsslMMnSRys5P5iTBX3ZTSQgA+rA6WxSmqQ6PX
JxLF9qmx36sJKbuRr1FgmnNyhxYgCan5k8DVGDzkFFcAK+oMN73m7HuN3pe3KKoRB1xXH5XJXtRY
JIpodf2BhQYkgbx9KRKUEp6xej7jcMT3TtFdGRjMQkKl6WPTZTSJFadOZNeR77eN4Y7o+CIkdplp
l11wdYBBmMPM3te3nJx5jOJwiGvrNHsdOHpFFbxYZeQvMYiYXGXs2mL1VM1N46fK+uoU9sdSFdaB
meur2Gho2Oqf88E0DjNkSzbI6U9HsGcf1DT6G/l2p43LXdURMSDIpw29rhS3icPDLKoYeEA8IQKH
Qx4asPd2SJzcw1IzcVJdzZaZxurUeRn7gRFxSMqqOzRh2ocwTAlYiYr0XNWEeWChY8GCxypcShyW
Y8sjXOUYE5bN2yXL9HXS7G3M4dRnlnR8/Vq37F29w1QXFYq2dP0GZQ9QivBwbavNxUkkEj9qh3DE
suut9IPeaBb4JDP2lb+83v6i6vu9Rvrn2wOklzQlLzD886hLf62RtApKCA1pdQFyvMHQ6cxqnwqY
JWT5FEn6m5rNyJ+v+XulyTVtaQuiQW1wYhBAvU9vrNEUQ7fKfrzA1auJIYjd25okGJ9azvkb+Pz2
p/5VgnEpCW4URDMkF97S/LffPx5oUY/f37EuXZ59b6tlP6zqHNNMIotkAWn9Tcn3b+/iT5f79G0a
rNgSBKHWBR7wi8iWFy3BzJfP54ZL//lL/ItLbQmrBgU0pSVlxO+fzKqHPC/m1uNLvO2tm6y/zcQ9
3vA/X+Xffiqp/3aVTz8V44uoZtKwGR2e5+ocVfdkpP/5En/xExGSwC2o0wxsmcC/f5C6FiMhTsK9
wFP0F3Fmx7Gbxb0ufs7/zTWnFo0/6r+42f/i00Dkhh5HSg8yM0f//VISqIAep4Z3wYdNICeZgziD
/vxpPoHouOFoazYIM/cbir7PnwbdWFdC8dUuGsv8FS3C3zyvf/H3kUKg+Ta4yPbw/P4RMu50bjKV
3XesYCgvniunf/jzR/j3bwky778u8flbsmdseYMc2fBkxjOmmRMBPN9YhfzNJ/n8u3MCIP8wJF+S
sYHKt3+NX7oz5vNrPXVLcUmam6K4U+N+i7CJsEP8R42tA1/Z5qzxHJTvEq38VtD/eqHF1hgFwze7
OEXpm8Wrln7J/zaBY7t1fj1ouIgnTX27sVxuY+PTp1G4toA1ifhSgdTRGdUu+iVjDVwAs1ZnrES+
a2d+Fn3982/1+XaAHb31Fxw73M8Cxt3vny2pJiILpcguLdqpjwrM8J///qcA1+3LY56gc0sjrqeX
dT89MiQhpYlhdcWlqol+89avuAH3nnGfEdc4ugUKjxO8QQVTp7MCHdHQn6//Xwjd379XKkFXB+to
Sv7zGaacslRd1iTLLnO8AciUqm86iw16NzuY7XWoMOXCWqdXNUSThuQYJXXruzmKcTdo9Yupw8Kp
FTFAZsuYroSPd1p0+TED0bqgMi59NGTOAa+kExrKbhiY88bvt/Fctm2EYdtT0q4Sr3hDll/Ye3Z0
5yrG0Er06x4Lo32sTXv6m9fW50dw+9a5W5gcmIj/7M+zmDxaNLdpnfRS60evxcR0a+T/NNb8j2fh
X9w5XGKbipjAM5Ff/n7nFHCHrEnG9EP3JJ4RXvTnH+7f/zwva0YgGMckrm79041JHCSYtKkdL2CP
du6jA8f2/+0Cn14b8Pw12HdcAIU7sUGIoP789znztoPh93uP81snicEkkIA/uH3GX06ojP2FHmut
c+fkaJSKqjJ808nT4wBb5ljPTR8UVMfYj3vifXkbHKY+M0glhQ/HbTWRJWXE+Q0NaqxaFc6Zinar
gu7WpAk+PUtevMiD/IWGBo/XZH7TUaD6IwNVK2jTFAlYraJrh66PJn0yb0kgY1II78vvMDUEcW+7
VzGiYRb4Y0/OoQ3UMqz4UkjeGsrHxEubwwL9LvYJ8PoJC4WtaNVk09khpwwKoqJZztx5302wLWbs
DEGsdU+Yy9A292UfVztFSYxavV43wJwo9lYPj8lUyRBIF202ssKDQo7rM6TiL6B2uU3h/G7w7dSv
Z5ksO3Y7/S6fhujZQmQNmgS0FdFRyQ0JC4woLFWTQKm1D06u12FFfjfCILRXvtOQu4Y6p30S7dze
JKKUgA/iLhx7RAx5RVohm3zxlnJmnF27GgPkEPnBLlznRx8NE1ZtRw/iZtLDmeEDM3UDo5p09RPW
Q+ukxVtMsru8lynsJdho35ykFoGAWRZ66Mb9YknaQ8eobmfGyYNuNi+QHXL0WbPcZ02V+ZObzVdx
z0ppaBVaNdOaFTBLsKLMXpobnWwtiDcKz7ir4EfG0AqGMvGIgxDrbZuqao8xl/S5Ek55vAU8tnHT
YAl2Bjo9AfOVuNwjubVJaDSExyfVALa01XDze4Pu3LQCrRnJ2XTkbuHeA6PnAtlsZkeCgr8aA/md
LeyjfW+hKiMft4Xp6A4no8y8K/L5xLXRTfo1wE57h0F5PafC9cDPJWAbAC8y1yFcsK08LdsjMcLb
nI0EP3fVQpoAe80CV8UDJHbBLTOKD4fWT4QJnIqPvlxfUMhFp9ntpvNiW+IatBtITOWtD7XltVdj
WU0/49F9U6VB/lzeyX3vcQ5bCeAYvmgNwuWy3ufYD32XCLUjE/ycQOyZFRQ8Mn5Tx7pjUCERHPXW
PqmZmOJTptWKARhWNv83r4y/AohW+6UnNq8eZtCphlOSmGaZu8Zm71mOuAYSFgJXM4/bCW5scc71
RPhxuTSnqkYjAsLQxG4vbGiQQp1QOBUP8ziXqZ+I3rrvlJK+ProrGyS79GWkiCov4yYsiClDwof5
qch7khMXqA7GRsQWRhVW1pDSUjf9cdQRxRgxtie+5PLAzCz+cBQYCKtG2mq7CByajRnTebV3qmz9
vpbID+w6Hk5JPNa32qxaIl1gFbrxYh9zAM0nGrnlulsxnLaNYW28kZj/MeoumIVrsHYkdcplxFIs
1gUdpeWUm299gu/pdLvFGDNAMshXalJ7p7phCtDUpY8fmuXUsKTnlu1aMEbsOGGLZq+lfGLucKsN
aexHUVpfS4qsaywxDHxEVe9jfr2dmxFjVD26kx14pQQ5nG0t8pSGysp/UDJ9gVUCrchBYvgdqGwX
wKd5muTCdryKjBMq6mKf9G52t6ZJdExLVLdGv/Rnm7hvRGxZcuqYfh7BgzaHYmmHm3EBTlVMBIZM
GHr1nWYCTdOGQt1DaHtfWB4HU0SCO3MURj2CoPHGGpwg7aV1s5AGeLKGWt8JlqPHsdC8jeyFq51t
te/CK8acxrYA1R8YWXdy4CJ0AweXMWj6qybt/mp1yQNvOFUPHZIInyLXgcW68FgqLznVW5YfhONm
DwGm3uuMplAP5PXFwEASlqlVHLf0wBul7HWfkDCO4Ne79jJNO5OJQV+eYpXH+OadEfm8jLb3fSn0
bxPYNB85PDuuYtNMKdTF1Vy9m0ofYTuLFRWGy9mYF/nbvJT9ER9CfW+0k/pYySLGnjYK09flqB5V
02bgHMb2ZEXChvwwyqtxwcgQ13QyU56lh8VLH4zRacJmJfieQuWLPRnqWMWxs6/Rop4Yteh+vw0+
xyTzDslKwJpW1aSOWkt2u3Y4JSaN73NsNe9bulRdSGZdeVq8pTlu9rhvxjzgu8HptYvMMbtMOAnD
tIlwhy6zwc4yHoljVCA1GpDUu9ZESBA3WburtMZ5nMAjYXOHukFaNq++iDPOJxSB4bRWDi/GglON
gAQNLO72Ttho1+8W9rY9UjV51EcEAV6dUdja7JkZpkX6eW1n/XYoLjVTnIxZqEMqF5L5R5irMByz
VhwYmT60er3uLXNRe4D3685Ipo+qtqYdUBzv3AGSBhRh6DdIKLCZNi3SDOkwv86Sj4ZA1WMqN/NS
VOlHAC5mUGoAMnh5ppfZsd7qtI9/mGrSNs98zyo+q9+yHr3ULkEGF2DFw4ySWSZHtl0cUH/0pyUx
DR+1SnaFGJOvDqiJP9bZ+ziLEuxfb1hsdWWPbtWVC9/dlOFlVQsmBd7ebaAPY3oozSy+EDiB86Dq
8b/X1BW3+EeS0AGl6/codvADdDBheqRlOkQixmDLTsytec40ASWQ5SwsyDdEVKhfSG1hEcosGJVC
1JUI8Kqet2KEdBXXReK3acF7u2rq1rcjOdxXDhrfbrD1WyMFvuHqcRLqENBdYGol7hUxNgZSxkGc
NXwDQQ9E/YJZH4mU0vv7mWQErHMtuOaKd7nr5qAFhB7vQUP2vmVFZejUKn3Bp5edym0QCoaSP22b
3/VlgDoia9eHoaeFKV7TvUEfslOKdF5YEl2o+uxnJqLuNbGNj2n7z2R3ATfOcE76wRuRsbveDWiC
V0x5AOkSOH+FaxbHuWuJz8aETy0BcACN9Tv759caB+yromPej8JF95TrJozEyPVHuwKfURA5ftvk
GlsS9udB4cFoUoLIdWdwJ3TkCaJIlFqszRc4ua0JaUZXRYAwkxKjV8tlLPTXuEZuukvi7s2w1g9h
V9oJjxkOU6HNLNdjklFngCahLNkRTFK9kZbKZ9YnThAE5PTOw8hrEqn1rSxiewd0HAk3/RIxqk3t
Hjwl76Z4ubXYwqDRDjvxtYtfXLCWqUGorsZ5uZuUmO/EkoDEGJufGgbFTtMGBqNEk+mGJRGrlPOV
whQOKV66dNLS3C14MoIeZIiPl7rfuRL1ivAGMtaLqTm4DSZuxbw5AGdWHtG/5zc1x88tG6kKdxAj
RmEX+r5rG1TrHT8EU3mwC/xy3WHsYrA3XpQGNAJxUGZQykZ83SDpbcO3c/17BfrouOBUwFwCJ8vK
rfGgNaW3MRl13poxX51J8CyAbHdfzPZ6ECsAhrlI1D4t5LuVEZtDqBjKDWAhVzXr74Nht8mT5gFj
aSwK93zIx1PekWuts0rCiOF514nm3HZeQVhktWpf42IR4cgi5GtqFGzqKjaCJFJDq9nQ1ckZJB5s
dKwF/KvNJM+WELnaVrgPi8sU3LS0mRELGdC1GN4r1YP+IdfghnDwV+RW8z5FpLFzy5UCIe3i+pi6
BcgWZ6rR/CLmGrBWgHKH7ROXcnhb5iq6JWy3hfgEHdssG+Ohg2OCWXG0eeFi0pnre+46EejYcu+A
qeaXAh79Ts7105yg97F6JIBTpnWnqrOeGxf0X5SUwIGi6sdCkRSyNedWhZR5cMk+Ao7VJ2NQl4Am
i1ay3SE7BUdsqkLm+hmaMFza4MvmqgW+og/Y6FhFMUmqN21tvomsLNQ8uaW6YFJddJGFmm5UbMc3
HHTLURH9cozsDOdAq4AEdOyrjCYduX+LdOTUj4abfsIH32Q1VdfSmhw/HdaYjT5COklv2e9llcMe
asCoL7mjHkXWWHcxgKKDaOLiCThcGpptJ7absRl3PerzM80QnC7apPNAatah73kMW0MMZ6AKPyoT
onhbsS6tYzM59C02HD0DcjwT6hdWM6K5SIBGFSJFpruaR1DshZ+mNRTFoW5ueM6LoKQ7YFkGE3Vu
lzeyepJdljXLMa7jD3Yb001PRs8jomT46amd3IIEARWnKthaHXUjHDFtDy2FgWxuxr7Z9GbAUigh
RjAzIaqkaXsXRYq9UJl2oC373juyy615xKyhObSI9Hy7ibJjgbvzLa2s9UbqdRyauQ55q6iWi2sl
y1dYJua5XUHJCW3NdkDx2hstIrKwW0R71SzKeykk0bEQd1TKkTdPATCg/GDSYB1YUjth6lkPdrJg
uZvlDHw2gqpgYY7tKMMbpkU2ff6OVqs+UK8lZ9u1yq+Z3lLKQcV9wd0d7zkvq4Nt9VNQ9RE4owrg
jDlpC45McsOHZIn2jb5+oeWSrIexOQ11sqTsQj2MQeB4yGUzpteqr2Q4WnF/t1Ykv1vGkp1ShJKB
bsTvcet9YReq4Y8oe5iJAN0LII43CivDg+TeOcmojQ+i531FQZrdClvMt+1qi71hzd9Kk+06ofQJ
Gm9zOXiya8IV3GmoDMDg5cRelOa53EHilGdg2cAhJNWovjjWTTcYPyVimNPEI3uQ2uoGU2qU+47j
MaAhv0+NeDpB3koBak3dldTnfK966FmcY+a1w/KcoIc4ua0r2ZFyUFiYxioMQZJAYbOGdVlAQz+S
TAK8LZsHMP8p5JlKjki6GWSBNqu9b+DeP7R6o4M1tn0sgf6yDfO+DyXPQWGIZ8mS/wja0wBz7PVX
ppUmNJjeV1oqtuGKykkNiReavSKbcMVbDgwWRV9kCShyVOdSKEi3ptb4wgT2ULigIYyU76USzPpr
ECroCpAZJYlkkb8+aqlJHWbzSoi7dbrJPMUAsLe9M9kN8kmkYDTtGDdp6q2mL9p6Am4mGwiVvXeY
PTMj8xJprDtq9tM8gDip0jX2p8n4wYIe85PniWs8529YPLsTrEI0l2s03w1tPANXnD5GZ/Rul0Zr
g4zUL87Dej7FcNt2ScfBnmhZdVVbjndETDyF8UKJ1JPSeHBx6H4Z2Jic1eiIl2mx8NKlJkAkb3RP
Sx6VD3xxMV/5nL9DwN1ui/K7UNbM+WRhKQJsXANH2+uaPoTmYNu7wgLEMNbSCrqaHjTZ1HxjZZbB
WPfDfnRp2ASuqdCqUACi3uj82OnReQ85iAg87CxaE8XjQss8DxrrVmfdvBkjllU1wCDoGAo1owx6
nTtjrShwwSSj/5/G+OghkQ3GWGbnOp7yvZtmgWgr3NRGf9LbyjzyiPjpJE7s1u07K8/LR81dpY+p
7GvudVFItDvYr2iV6FbSDFE3jNfRKBjD2/UUOlqPWSYzXkQSW8GEuSzE1qQj4s4ZEFTREo6ePr7k
3ZYskpU9q1lrOjDiN/cMjxmoO7U5H5h5IRTEysG3Slt8mnQsHFjFqoNl/G/SzrS3bSXdur+IAFnF
8atmWZ5kO7bjL0RsJ5zH4vzr38X0e9GxHFg3uN1AcE4jLUpksYbn2XvtBOM1fsx1J5juDCLzCLvC
txanoLgdf2II4ocHBNAwYxeCK8P1YkYKtL1TtL+ksmaWAykkkPHUWmGnXiT4qFdJZyZ3RcymyalU
vg37kQAcuFxbPGz5LoNwtbOrzt10pgd1wOuaK35Cvq4GM70yw964HPyh+RHHxnca6w1a4SZeW2Y+
As3P9E1stmwRQsfcxqhfaUzga6JUxTE9Cul2T0F26amwfMCyjLXeMH4VBqclwGftEvYBRJge+Ydn
xvmO7+kt8SKwK6FOSqhKUV+LknaR5XjqlugiSJMmwTb8h/mNMkkqouSGg8uIEMVF9TxOCbsfhte+
ApGyybXe2yW4cg5BQ9m9bxAehT63O1VVDNEwc569QBc/mkmieR8GaB5qhBhWSWdXxryZiEgdZmyn
0i5BmARLuPeUzpiZF2bZfXONeEYnxN1K1Y3YBWRc7B3u0g2dAl4EN663elwZx7JxEZZMCtspJvxt
b5O9A64LmJffepuucRHqOZJfU5nlNp7admcHM90kcr9XpoA5S/HrthqjYe1FFWkWgiE7IFa5iUm5
24L6N7bY51mrOMxtnIgUN6QH3izJNTFD2s9dXRc7gVwFXwKXyXAdHwPTKPYSOccVghS18mUPvRTo
A8qKLt24zYDKJ0Qi4BNCt/dT/GoY0pMVcSYY8WT3OoRJBqM2sneBSTelyNpyzeBkfmwyA00qVYfc
Lev33q/Ce5Tu+cpmxAJNonDtR3PJmINiv9RqKIohFY5+GwKBY1mLlkqxkLSZXPSqNXeFTMVlQobO
MncMjv9l4LOHgw18yOBIbYLWeAYZRFkh9t0FZZt2AVENOG6i+UBVWyrWwssXNiKJS6GLAaU4jHgI
K/W6dIryUrgNZM7UxDOvwCMTwF5cEaParxqHhMHKxjQSIhPaETVFpqiW/5yCJNsz5babIqc8N2Uo
9WMzoYLbEHfjBNAYeaL+rgvmU6KlsG1NlvYs084FAzgnOEl7wJypiotIaeKhwgnMBweIh9xQx/Gk
XimV6xRgJg2ffc/BICtJCJlAk25cqmEQnRNji6I6XjY9sSa1IN6GaLtHGAxAMEfA2eMQY1egE7cP
yIy+60cynAycSaNWYk9iLwVghPDOzAXUywGyoarHwT3lPPyUTWK4LKX2YON3WSvH1wEx9zorBZqc
QHcydhyKutRUvZn45JHgK8zoOsCXPJ4IbmR2W3rKZcEWzvizBy7wIjrR3mNfHRcomYNdkrXpqjIr
7cnnmHAJVjRfRQmeUfbV+kIOurmpKc7dxcmtnh+S2NReXVyyhD8qbw3jjFtrwEylcglM0eDZmlIb
r0IDU6PWufFWYd/eD5nTPuB4RdEX6e1hiHS49DJoSPTJuyXc1Zofns6dhma2f0XlCvFtteyUw+Cw
2+jQF4626jIZYIOw6+cIp9mhTgGMtlU+Z1cppNZlmrRXhYXPQSRQfsi2Fo/0XOBiOuwIFznRmvQS
cov6aAZ/NEO1g1cngQN/O2jqCXoGJX9iJ6AtFx0PuK8vHY+KCazG+j0pve7GN+LqRhRhf8Du328J
fXiMJx8biB/WMHRzG3AwHgVK8lHsrIBFYioX7HnMNii+mSbpv6avuw0DBaIt9DG0TC71tsYq9Ot8
8H6MgNG2VdwbVKRS9oezx9IaRvdg9HBUBBPfNhZxt+k50S+pswLY0sZkw8nOvMhcznND4QXsfC05
klIVApQlgzgYFhBcyxvoj8H3Nim069Ziv9UM+H0huwARzC3/VnJQ3KRBJu4t32g9xE9UyigfBKsg
xMrjIhs/NJHdX6M1Uhu86NOTYujeNHqZhRwNXRdZX/lUdfBwXKMuH0xad7j/3mYDFN0JVh1pRekP
N9bFniig/sZm67WQUFV2fjjhTVGR8eKSS/2Lw+F3XIT9Nd02/cUbpviRlMtWAxgdqacuJVYOCqnc
ar1OaA9g0EpyUCgdF5ikAv7lxo9SFWBCjb7NHnTYJrNjJ92qdpoyNqgY8dLKgTdWjGnprqeyHNnl
ME4yoqQWbe1YNxwt35kL2xtfzl6iobmjWRjuUlYDyrpsHToMDnwfamK2bPCpWbG98rC7M5ySmqnW
jI+4sV/1PkoPes7BIq787gYPDGfQakZLKcqGaGOIQK76VzRV9jq0wEG30uhKmC2GdjnSYCB0rRxW
igFyG/eUDDqFlt0VnPcNE3cLYbvyEktd9wN9EkZnM7BeHdvHY+dk3XAT1TY5IjIUF4jpKWakGkJS
jUK1ohBa42hktsdKp/+C+wYbyxPpnUjS+D6qwuqbbVrNlUyyacumolsZymu+N/TJ8SKu0xcNV9RO
i5tuH+qVBNU9zAaeGIwH8rn2tTFSc09Nub8F/cZgdHtJ7oPiyJo4dfjkRUl5Iae2OfQsj8sqJh0k
Dl3tqhjp+iqj2Ql7ilYuPa01hzH0B9AB44VV5OOyKIU8lF1JWKMLl6IkXpz9f0JaF3bPZUuWCpiN
tB+/tYYbA7uHMrKsnbDcI7RG6wtPakv4t7soWtlg2andn9rY4XUt/HmJ5swl5j/yiNQ7D9DIWuCc
4KRZvviyMXaGiN+1MDKOjqZTjm5DF6x5E2i4+kFM1A9u690XxaA3W0ZmugUQZCz7oVED5kHdJNTM
MN9jUN/RqgmEewnYCHaaT32qiOyMdT4JLhUo1+OYThl9q8q5gPYEZ/UqckW51ctJu+J7EIwzxAiV
RQZfTXOgKssEQbEiCYJzEGMEjUMcYCaZkmHcNjyWLZT/7juGtvhyrMrqOlG0X8irqAB72RDG6P1d
F0aAc5tUnyBfEwCD8cqbOYMg3J8K2DVLisrm0qJItRRBUW8iWsObzsjpD4b6tDL9Jlzj/w4PPsq8
Cx01yS70qZK0rVtxigEAUvQG1ps8YRTS+DiaU9jtygpydGZmyR2HMGShFRGAg2f3xKiwcTZ94a1j
03Q2GQl5myLrJlruvPJtOpXgnyEbks8x7bJO+sh754CswEyXXeAmSyfBwI4Ly151vSQ5XLp4dN/9
7Bhr37uqHFmzQ2prsoo5Ynv1rwgnE6FCAZlwi1jo9OLnLZrMicvhafwwq1p/p5CtN3zeWN8D7HfX
bRsMy6RIm02YNEBRmkxfDHpYXzV+SnNp7MkkcqE6OcqxDs7gQITCvsuWj0r4oKJ3ztdi1U8xotB5
O6a8rMbCTblC0odZ6iXtJb0Zf7hGyNE6m0B6zXM5jv8EYeeSAtdrbxDXVtfYkaMuuGeJMx/9WWpP
jTV54q4bb15FjHNWVygRSJ88+P1MwzMpMjGJv6W2k9xK2knrbCDZJsGtdDe2nvWcNNnwqCkLbEc3
ENPnBalYqU6Viwzv66JqKBM7if1sqUIunJwTs2cH4apid3GYci1ZpBFAT9RhNBo5A3UUdxw25nGJ
2ZT0Nf+HNgI53sSF5ohVQ9zBakiGl97npSZhqGhgKttdxqYUF/DAfuO6xflKR5v9D6A4Ksp2vRFu
3+w0jJR8gbYDWtUHF4jPzaWdO+J5TKENEBIFZ6/wnP6mrQiwkvYYHuxA6i/kcLA3soDmbKx8EEvG
nCSbRGDH5MjyAJuZlIcgcw9ja6EkcI3iyasZyTG+KQJgYM/VgEBWnBvUoiU98CLTS0FTEXH6RCt2
2WjS2TSmNNZaXzRbvs2wHbUWC7nu6081kNCFrvvmxYyYuk9dAG5BRiaiHxMUZM9cdjyjr/6gqCja
eUYunV5S9Gu7Q1iqfBMbMO/WbRReaPA16JML9kcOHWnyzdrawmZbjumDNqbxOy1A9zX0zZjVfuh+
lWVUbDiy99tsMPDIjr63M/SKMJEkoVJfc4ShyNZzbsSbNvll8uBkY3tHN5F2aachtV94hQGAPen0
m3bGrPY6xr+FnKLxyOpHG1ZXrVi0fhRxdu85AHQ19pDWydgQju7Wsspq47VShxXNr10bmhwPlAOn
VRc6NOZac9xYMr2Wcd7dDFppYQWR75mT62wKqU/3EuOtnLJ4jwWyodVUzKIazXrTwf5DpAECT2vp
dcSHuHbCfiIOI9N/huzwF/1IOK8UhbNxgNdMer4I4Tl1ESEDXSZCDqgzpBbkuFgVgR/fhwycOxxm
8TvVuLbdWNhfb2kcImTnddkifZwWHO3geTDESQkwxLgoZB1epzTuKLNP+j5NKYMbRertuNvqmFcd
uZhuK24jXdKELO2bjg3O0eKIVqGsSXGMt7yqk0AAwn5XXwtdVvsiSeu1Ue+AymIzx4UD3IcXJQSO
trKlrojIavA6l45BtqlOT+IyygUzdhVmF7L1i3eTPG46JpoknVvY30lLxY0awJMkn4J9GhuTDYV+
mnJOoK9pAnsXjYEZtR3dH6aEWcEWdqyWZc10UhK9VsXkPOboEqOAV90sJA5JmN/fMw5YsKMn9ulq
oGZCHwNZAOnvJhkdbj8+4q9UO2GY1BlIEvG3pDpQlq8N7TohZ4xDSlgTRYUnrgcM9lAUFvfCl2Oz
tfBH/+oM03/2lZiO5Dbbj14CulGLA3ZdWklnIXXuehmb5A3GTJdnRGOfZaDo5HEb8saaNCZOhXuV
bgZ6YwXVbeSIK4fObztEa6vNDha2elPm3wAVv+goDIqyW3997c+Ku1l0bGA/IG7bQ3T3Ua3WeZU+
RUxut9Bb6q3X7/714z1cENjZ0LbSiTNP9ILsZujXW51/YzD9tBR+/1E4jWgamZ0OMtoTaD2tE6V+
OuRAKVPh3+hDepV43arRujNi0k93yMVzanim7iHSJa/85BI129SqBb93SzmLpFqWjTOPX8w34U/F
4KzCxW1goM7mDwbAx2eQtCO+Y7uuroURGNSqNLKaSuRoh7RusL6ALcJ4QyQwwDzOEGQuXvkQaldl
ztFbixUe4M6dOP52oX7RBcR1UmXO92kzCrgfQXtboHN5YcdBa8GBhmac+f6zePzT1/cctF62N4PF
T9T+qdDrcnCy6po+5KLLb/C0Rw5ZFe6jzkxQCN7XUJ3RWZ4+lPmWuSZmSduyXYbVyS3zUx29wFhV
1z7FvqG8N/Mz8u//3PWPP2sWZ1M0seGKOtKav8IfOk5dCwKLqnRzDcGrxsPkUOVNDHaECEGm/pUh
Ey5S0ywBUKEYEXE4PwJkcQu2TdQKJ84dU+kND1TJLLgPEUxwKfpHH78K5DrsTC3cmaWZZqwFFHs2
pFdg4JfUrBammxZ75A/WxojEdDlGU7e0GnagdHBbaHwGXTFP7VOO9Kscl/yS/vgjpZd8hdOzxKBF
plYT186u0EZKrRklGy2gQQEn8JvPx7LL1A24kqEwlySp0LWFPr0Y8P9t7dYlPqyLxS5tw4boyqaA
Z5Al1w2v+D0U5Pra6XnPnGp8KFBUXkO0UIdcIgVz9wbhWxBIAwdToqi2ZTloq6Ev39gPeWi+K/Xo
9BqquGBoVjUCk1WsEyou3PqCbT4njzAq+gtMzz95Gdxj2LmoDOxuunJcYtwdw+ufI7ooFM4729mM
I0CdDmwCaTCcOKCcYCDDO/RrTIlUwTiirYBQEsucU/WqLKXuiwhv69B08XWKHuVYlkFCLnOWTPux
5mSc491ay8HOLmDHBeVCAqN9wARprc1Wg8NOW17A1NhPsx5rxK1LlJIBR2nIgWrQopGLhL9zFaak
oCAwwgGXRIPFvU3TvaaN8Z0qynbVO0a3lkWJhhKq4k/XTkOg73j2zbUbZXAgwsMYEUYTRxm2Sr0v
bgHRGT+FnVNEH2gIlovEpnLtT0hhIVU6ewRF42UgRLVJ8xTuieZR8dI8c8mWg3qRyzHj4Nnte0RJ
+OjFTrlXzsThxNDia2Mq0v2EFX2Vke+2pczAfmpMFDZDX58hZio9xqoY17qqaNq71YiCp7N8czO6
1IsXhpW1h4Ya68poCJRcVPYAkKh1R5of9vTWafxvOeMvIQQ7oYvjiJLQcWJb2WBAX6GhEbbPKMpZ
/50p2TbJWBzInXpRLTEiQdFRlEqQYuEGCa6rRh9WMXkcV5VDBkWldfpq6hsJF6OAn2/FUl+4qV4c
S+37qJ4AOAsxbRG64vSrw/CbK8tbrS7IbU2WXeZnV9HUIlwk2AWdYfGYh0q+1HGQ3AeVAtlOtWtf
wuu7aI02vCaEzr1k90Ml0jVQ/EM7nCXkhWMfiCQv1yZd+ycQxNO3XLKDm9SuBvpDzzLOjXWEC4HG
ljMcwSoTRJ773+txePOVLF818AxEnswtUMqq7jUhnR4CV0vSqwyMVUWHG+CMnu6pa/cXuhOOtNta
ihUqb6ctEnp3W1etbyyEWsVinZKsHnfiye1QveqNi3x6mAy60rUHAn/haRatVVDjG3pRgmR7QnYD
W3svPUFPR+U/A2RQK5Uiv+Er+L+Q+5SbQQs61Hc1wZYgVeYM7l9jx+GZHHOK8cGsliXja5cCa1x1
oC0vBEsYjzoiTik3xIM7o9p7e/hhs/98N+qAyKbEibAF54S6hwSRaDYhQZM0q0u/gGFbqt67LBTx
9qNXqcWMfliMoG/oWODYzMyS2nYzxcHl15uVeSX/Y8ZHyi9s09V14QlLYpI6MQdMde+Dk2mMWxGG
zrBGATbd6H4e3Qdm6bw2rq2+1S5ayhwlfXRmEf3o3WDlZ93/DdOgRwhQ43QR1TU/IaEFLXyFIqJf
68yjyZmt3vz1//vz5ktICBqzOUeAwBG/TTN/LGg5ubHG2EAXx3U+vNfTylfr9txu6dxFTlbNKYPL
5ksuYo40uVY00CVxQfGZ5f/cVU52rVRz0jjJeu+ag8jUX/sE8CJBbM/YGD9uMrhhRJEIbhc7ZG6X
0E82GbFE8Wx2ILOKKGo3wdBX1/HYBduvR93pb/Fcg+RqnFKYJtlqnD55lRiq1PVquqXLG6zaaUy2
CbqYjY5A4UITaXJmpH28noP9D5+ezSQ1/2nhZ/y4r0maKTTGMRc0fsM1+qtGX4Ht4fX6Dyvkf20V
Or3Oyb65x1LJwbwQV+bUuTfR5I5rjZSLl3+5e59/zYmzETNZgXKYXwMVGxv8Qr3BytLa8d9uGqcj
RxqYnfnvPBB+m37+eHcwh0Ae1FP/nqYwNU3KeiNk5/jMG3pibuQMKA3efeDxKDi5PyfDWlT4umjy
VHc+S2UkyQEJL+phF/NPvfVvQJ35wClNKCCYgbGMgdAUH8eBrNrUdIm8uhMvdGfrb18/l4/vzu9P
ZzTja2RbpjvmqVFM62XjTb6e3WX6nn2rvvvXj8c2qUNVwYKBhdE9mWYsayAgBDXbXQfcKToi+z/z
wOdb/d/Jcv7+juAdsU28SjY6upO3pCKLsTPhmN1txuRRDyXajfyMhfnTJVhu5ikZMinIWg4ZHx9A
SFleAlmpj043Io9Yd9ih2Bt+faNO3nZambgB8cvOZ2PJ637yFg5V5ke66MujbvXrJlpXnY7U+zFD
8Pz1hYx5vHy4Y4Q/GVgCIb/hD/wdEvXneSkvcxJApkQe7VRJ9l5E0lu4zKwGcWDRZjez5ov67kEp
zFbTwCrUP2JF+beCAL8XRIBt8MKyyFkkSX28qUlpWpmqhu4u2EFTzbV/HXfzx7sCZ/AMosJD//Hj
Da0K0bBY3Z3Qpx9WaT0Dcfn6Pn56cQQ4Hov12aDcwK08GRVxqyN7Rgx3B+/OY4cZbP5vn39yg7o2
disJbuCu4thDHwj17tcXmEfUh3Hw+5VkmaFuYs77mo+3aOgHxKnMLPdpWYFvTA60TVY4RpZASfYq
KdaBRpPl62ue3jTimgA28LgtlG28VvOr9sf0bKjCanOw+kfOAZWzZkf9f/v8+S374/NNURaKxmJx
TNOjR3O1PLMHOL1n886T4g+8CaYCdhsnDyUC8eyDbodaOvmHBvKvZbZz8PYskMkXdUpePAf0r3/T
x7KNa+Bbc6gie/L3VandfPxNRh9YLnqD7FiET/i+pv7ZU3QEb4V6JkkH48VZV/jHMuenK54ObUS8
cdiLPAMHVePYN+PL2ptD2cP3pFdoAEuaSUjILrRCHbKyPX79e3/fxP8OzP+5PLZwl6lQQOb9+INH
GTVoEgOadFUNcbN6Bji8lAheuiiKVl3n2xQW8JCNpX0ByOBBo+9z5iv87Z6zHLLVZ+XycGt//ApR
Ukujocd0FJq8HrTmqktBWaPy+uUW0zP7paXthT+Gob4qBmtFFDbkOQ0orhn/iDWbLJ1ZN2pA2QRB
KeoDGt0zy8Vfv6BBuUtI9r36KRas7QLsmgj5j2nGRD4RMkbuPdhdpE1EYkuo7qvabt7gUp/Zaxt/
Gxz0zwyWRGFQ3Dt5OqpUBlELaXZMcFApeOs1qGDy1daZ9Y15VnYvrrrUhjPLxcmq9Z9B8edlT97s
kdZLWJcMCp+sLpaLCr1b/zIGR2tO/BueSUxYkP2GZgb7Z3hmWvE+vvefr36yy9CJRMBllmVHLaHV
iSv1QIS6Re8FM5OdvXYkq9PMzzkCh1gXkAu80Xv9mXb2vZU6SzYXm2pyLkt8VKxFe1OnhzsYJZaF
6q0Pa5JNQv3WovS0Mdp8XfZco56yWxaAjAIzTSYPDqUQ7mbs2l9FhleJyKnlLO7uqTMaOe4c8rzi
HOM3KrrrcIAYNk3PeE4OboL2x+1L7JRqlRXhZmzylZQMmICpvhfDrvVLyqAy/Zb6wYOd67d+Ui4x
iA+LDmGhssaVQc6TWxlrc6zuCQfYeOQgUE1zp0Wf2cmaMHQQTrTOTNy7S9/KqEwZ8aoiA662xc+u
Mn9gt8J12gO6zOSSGMJDhFIULQo66CB4qCLVLmMlngwVHBz3Z0IPnkrko21SQzTabltOvO49UkjC
CQyUT93lWJgPgwaEP67WxUh5FPoj5Yjg7sxE8HFb9v8fPO0WDhVs+FnrP04EzAMU3iiVHXXbvaXD
C5PLG4Am99rFEIhtOFZrK8NeZE9bGU8HY/C/hVG/NFAN0Av7AaH2iMnk3Aw5L80fZ0jEpzSDfu96
gWecTE+yoF8cmUV5TKp3i5WA52QiL9GMb1VMDIG90sYfTfcgwYCP9Zkl0Pj8LqBEovdlcdy253/6
eEtA7MSdPSbsVPFxHSZUWRupiXodAQJHMTrov2rUSa+T1+DHAAh906TTK9qH8GIydJ3gbmlftL1H
Pl814huLgubCpLC+0fukff/68cnPkxXf1eTYAReGw419sl67WCSQSlrFsfb2UfceFU/uBLPBA4rv
3ZoISeL2KtBfEJEuiupaOvprDb7PmvLLerjxAYTgf1lJ9wfRNMsu/zXQBE2JdRzARecprT+IDoG8
HPQ5sy259eJ/AoXMo4++mSFca37WVINO5tooDkoaUmN5nMzm4I/JbRJVEfAAErK+vlF/mdXZLRvs
AukCwsQ43Y4DLDRqgXjvmKfIpulEhO8Ia9JdoznvQz5kN5FnDlcwM8YDInH0/tFgntnw/mVcucxh
HHQdyH3sqz+OK9uJsp4Qz/IYVY9jb93lGZxlxEkIv730zdTTM4v85yWUn8z6SSXHomvknrxEmh4U
upVwc4Pcs9/MfiL/y4RoFzhNuLOKgQgmAOSoXw2sBw3Kg69v+V9/ruT0Q7uSRtMpIEnTW4R8VV4e
Ud5gpqYzuAiK/C5qSPTpRn1vBvmq9ewzb+/HDfjvEeUKkxhgZ34jpDj50UoPfZoA800OoXOqFF7l
8O87BG7sf6/x+6X8YxNOBFOpTV1THk2x9VA6NKO5LK1HBMV42qCWe2tg/vuxzc8MoPltOJkVKZtK
anOmpHR2um8spYHx2Xe5o4b30LkGYrDu24RE7usHZ3y+DmcmuEmcYci++lQCriJ0ziJ36qMyrBvl
59+0okO1nO6CkN4VEil4Rw9gLvaNWW9oSLODrtdIz4DrZ+VdnxhnRtI84X783R+/zzzS/rjfuGSz
cXLdmh3ZjaWYnRg5CJ8Xmqo3ffLw9a//vCDOF3Poz1FwwTp2MiUNwIAmop9xiUXRXi8QmrfNfnKJ
54CI88+XMuDqUPqcC6FkYX/8XSTRxsGI0AwVbXxvW4V3TAgC3gRErwX+6Jy5i395qlyNxCE4WHKm
1X68GtDb1oi7Zr4am61SbXSHqAVxZtL5/NZTkKA4SclaRwjxSWdBBm/bhIM6lsQ0qaz94eDhJ82b
WSBZx426xDRy5rX4/MrPl3QpivLSU7w+eeW1kQz4weCSydQLUrAM7aBXWv/09cP661VA/HFo0ud6
yMm4kB6sYBy76ijL/Jh35r0kAebrS/zlYGhRghcSHQnYLJx7Hx8REm8TY9akjm72q4bwV/Uj2t73
weUISCgFHWYzP06YuGIvPDM6/vbz/rz0yTsm8cwErjs/N1XuKgPSuAsO/syA/8sQnOthrH6QcwR1
mY+/Ly9xNiE4t26drqvgHkn7CrN4dpgiKM1f38vPrzE7N7ByhsNYtD89Li3uMH/YcXRsLWdi4KG0
DiWwopEe7aqskunMpHkyRyFQM5HkSLRLuhCfp40koGjfFt147Gbqv5Zn5XZqyb8iRLpce4hfOFQo
eaZP+OmiiH/po3kWMYdiZq59vJ9+KlLMR61zJMKn3fiGx4EnHJNDZ/XOhmB3eZH0JN9+fWeN+VP/
mI4BkerUauaaNFQeOs2nb0JF6YS0Xe0okGLv9dpINk0DjaEtDNzlKjBuNCfqnzhQgitiq3zhBgrj
Vk0E2PPkJPgjRTjFS6/t02MEJeiQkV9xS/obO5WhCC8K+uRff+WTwS0QtFEGZJsMAx2uk3dyn4Y4
8mqCjPh86D52SMLI/dcXOBltJxdgl//xQZj4gd3OZq8T2MRCzElhRAz6Zg0g6xxB8+Qd+s+lEGdR
+qW+yTP4eCmWWuQolVEciwlPwVucLrLhXOX0rz/nv9dwTt7TTiUQUhADH3HPmOYTJAREIb6UZ6YD
yKVnfs3pHtXRSZryM1kcdSMrkEN77nUaZ+1qqGinKNw9+57hdk1UVnSIOzSh4KXwaTjIWayqjlcl
rCuqUvw/wNa5+7oykABnalbsploa7QibCPBNAgjAQGrCywly91dk5Pau6J3vIbPeKiqnn0TVOscY
7dsqRstlrdrQoTcQSasB+SG8XZ6loABJqaVmnPkb8mOHBXPILJoPjTnDyCGHoSdVA6cW5r9vKRKF
EZzeChNsuUVI/OY2dYiV0yiWQRW9IDt579H+r+OhaiAnEcCF7wAT19TbPxF48TtFAg2AHgdR5gDl
LM400HPi8DgN40U+ZbtekcHoAg0gFUjHz28r4S6LkHjMshfufY/QrsWiN10GlQM1bjMS3Vpajiav
4AZEQKVqFDH4SGAlRGZDHBX+aJHY3sIzKkJgLdAJzOIenBbwMYkY/J1txeWtKNI3mQXmGt2+893B
OLqVIKC2eRW2N1hEkO8KVEh0rLCy6U2/Um4m1ipiLtLJylqGkR2vNbux7pTs1EEv8VfiylaXIGzK
fQLbfSGiytwRaFl8d5pAba2+rdaOwNRIrDTCmpB8vBz31mpKU21dYxhdOYgBV37dvSgzsIkPbI1f
ALvHZdgyz48QYCCu2QLX8ji0MK4API1mPac8zWrwuvSxvLgyIZ6rjVZTFRB4Y459tUBsZW2DCuyQ
5+XNt6KxTXJ6ch+8HQity7QPxaUIsl8VWUpIwwt337VdsUAnbW+I7AJsSMLNGteJAPHIxNBH7vAC
uRmwD67lte769nrMI7krTQx7SMbrqygh5jPr62ZneSN9ZFq9PGTbgGVVvTJinE0qRvk9mGxMLAL+
UNcGzr5CLLoIiAlcx/X4LvpDD6i7y8eHyvFhPIXU08ow7K59v/S3VuzHxBdMFhFC4zvib4KsHJeH
4ubVyoaqkK7CFPZZiYxv6xhGvHZV3uyVjbioLxHQRpddchFVC4jn2D+IwFvgWBVbBNDBLle9ufOL
FtoWCAq08anELdWbyVIm7a+6116q0eI0WDv+1ndqca3MjIKgKkOmzNF5hvJChItKM7y7EY30ZKin
rUprB8G3gncMPWvVRaF2m/eFe6Ab0mwaKx4WucB50LbRcOhBz2zsEmxdE1bBlXLMn5qnI1R3CSw2
KtxUHVGwCzNxyP6JKV+zDV7m6LY3qebrC78xhr0RZQMrqYyu6iTs9son04/o0GivygKo/VAVNySR
+Qij4FViLQSRmENK1wReeNOEj5LgKSRdODLwwEr3OmpCqPj4YbZuaL3ZsCwx0yH+Sir3FZohwDvs
P0s3EbhPMp+jR1HWB7zhrId6cEXGb7PPfZdSLHZNqiPhrat3w4qU2/wxyGxnIfnXjTRbazWAktt0
pExj8yomKpeQUYGk4IDSerEpixG7SpmTjtySaB152KYjMfsKB4w9WTrT5TJqVqhLg0ubfyWoCmIR
mYwRILS6fAs07LJguQAemo5G3aKtxmVjOT9D284XgZrB+q4bkowQpEvZuPi242RAuG8DfnRdsgC6
oFiFjW7jmmnUwfaJcUL7RpRRULX3AbWzTTPbY9tyKi5CFyV4l4NmsIupwiJP2i0of3/B3/BvjQnG
jh6W3+M2kstkDMA9qMjkK9ccDSWoK8gSDYg3FN9hCPQl9oixgI3vEYuOdm2C/7XJNGIBqUmbr5k/
6MsK59MyqpyXGqPm0oyS9z5XP0usObQd4vfO0p5k2UJEHORb7rMSwErBiUV/mTgsMtctyjmO8Eti
alsgqjKOV1NLTydryvCeA2dC3DYMmLzRHupk4GtWdormLkRel+kTMk3AWkFD3FiZ1Rgu3VxubUgP
C7I2ES4GoQ+AKRyu8m5E/QVzQH3jL/ImptGAATeqOTIwY3yLHIXrx6rSR4cscxuV4lPbatmhx2x3
MRLhdQhQAxDLDlh60876TmeGImAo097MwPVWGUnjJL1C7oTqj67RIwZRUAlYGaFnX+SB89N00W1N
OG0vlUNy8NArbcH+WKc8rgZ84Jz+grqj/W6X8Vb0prnu4gymBe/JBqyBfRe3BK8hRlJXoMmgg5XE
W9cZc++8171kE52skiEkE7ewfjEJlXMYnMN0R2JLZzfVAplavCk7b9wCYhk2IT0khnbfUlfC44Xl
C/OlKcclq/B0Ibq2X01KifsyDu0OiW7bwrgGJrmNECQvet2LH01fsd6LwsrfipgMdNgGOR5wvQ+O
JLfByBUdNjuP1pdXuD+8OG8WgCpBdHiTeY0VLoE9RAbFQmCAhNNpJpfA78k7tL5bbfs4WuBbaplG
d8AmEwwI7AytDsygbY/eAhhOfUhbLbglRzsBDhADLSMOcmmRvbZADzikixwSLP6h/8fReS23qmxR
9IuoInQ38AoSypZzeqG8Hcg58/Vn6LzeutvHlqB7hTnHTAxh7cM85fNfItkey5pwJkasEtdWFF2J
RLxtINw4sLOSCBcK36DP8QuVN8xOmfPe030Rfc2uybftAUBJXObkd5brcbbFHJitlR46DHV3YyZY
QEYCPGwofouGHViHk/Co932/nYzceQ+NkQyKpKj2ObF7Ptp7K3AAImzYMJvvHZQzjNpIzjDKrPJ5
XRy8yYNIMb1ExvhYABLicdfLiyEwA0xa/levnI1xiqqx01UL/FRLroQhJl4hR2IMgVZfiavkBems
LjoLNSGAxbd5Wm7DVIT4hJMuS/jU9bnYRbITu16Hy5VjIMdCNNSvJZmZ+6FoHGxDlhFo6OF2PTFe
/Ke0voWUPLpXrOI8wkvjfjst9gGn1YwN8DT3HqitsxX6hEZ47nlRc4onCMox7tT61Sy1/kthGcRQ
lS0FMERCovFJrpzzZjZAGBCT/mA0TfgcDhFMkKGZd1lphJvILZetili1ueXKgRw6ZJRIrRh2a79E
zzq8kUcRc/sh74Uj4MwjmcRjuKW/rJ/FzVIJ2tvZ9oQAcxbnrAlnKw0Q3zq7xNFT8uJG/LkuA+90
cJ5U2UGGCqkp48mZCFNem18L1w9kzHxCU4AjPjfUry7YiTUlJW4HJ49zlmfLy8es+gcxVQastnQP
ragIknQlQ4kY16vej6htU5e/FS1zVZzSxOifG3f5Up3eUfgMP8sMs2yZrfYytqa+yXTjZ5a3L21m
4KZqE7vb5JDaAnwC1MYS7+eZ1Q8bKnwDDid63cTGXcyGxtNKzlGnT9agbiUrA3ytgViM+Smcl9on
fJzzMs9fJhTfG8bcf46Z2njc5+QIMvY6FMbGRN9aBN+1Hj/riGvBD9O448RYdlNDxM0ELsLT52nY
oUFO9nO6ZOx3lBE0bTRvhbWSBJ+E+dYG1eCrLgIg41ADkwRn0FOkeX9Mkrx5lE2R7ptZWT7gqOkC
T7r/4oNfduaYYUWbwMNvU/v/Frrp+Ajm/EQ4UIpDOQufsYLjTMdeuCvpb2EcOgBjqT5IYLfi9mSm
xvDWVw7sVTQhG7cunQsq7iiQJMZSlqv+HqIVDYIOCv6zS2lGgqxdpocaxkRLnTo2H8TgnOdZfqLN
qvGYOjERekfZ9Im1CWvWP7cSDtAx7tjb85iNAAQ6iwwbMrq3jepHT+qjW3gJcenG1uQtXXjjIRdd
FDmJ0OyF7RX48A+yx+1pwhwBMMUGOVkVnmLyE7euU1f7bE2UJw3tI+96rHRtUx2cWjVvWWPQ2jhF
DLa4FSvLCiSqBW0OxXWYA7f3897KDkwRlu1YpPG9UZO7A9motZ/ihORgoxVP44R9I4rZiXHUO/cq
wXcS2gA8m7bB0QTK2+4/UFqi1WQL4hxrCr+DNWpJ0AB/OKQ5C3mNippQz64meWX6ARgiCU8mfc/t
MuhbAjIo4y7gNAUlj64yIuPr2jqQI/zmog4LdKeNQJy1GGM50bwyDj/ysC99kQkTkquZbrLpdhZi
BPVqlcZ0TY70aPXiS9Mt/GDoWeVzAUYq3bjQ4SjqHY3f1MgpYYCKcGTKdCHEPCPKyEjlenGM+p7Y
yY8Bhu9+UpgovcHCHqnlbgvsAECOPevtJgYasEWfWQRE2HA9gMHFycijif81fqUKYKQENfRHxdH8
bevhSHo1fm1+wAzQpo/vgCYiGoxWaUBjtseQk8Go3vsCi6lZOtbBTmd7b66x5WkhaC4qjvFgJoN9
zcKWt728kRBH8gmgb5Hs3XYLjBwndK9MtACdye4jsu1fLWcUadKAHGcyyN5c09F27aJVX+4SQmRg
v7VBmFUT4wymQiviHu9iqLEQtXB8cjL4Umu0PcYzpmKsAT0dOvymCaP2rCYcAbrlkAKPhoXTXKM6
mCxJJ1Uv2k5ME4lTCv7avd7NjgdWx9waIegfGZHzUmSgCckQYwBm2avPsMfESWT9kqqtMZqA5W2U
kfBKIaJNIiSMkjg0KK6IRupcXFr6ImAI6tYcFPQVdTsEWtOctLWYn3qTEUeT9OO+lWxXhKyjc9tJ
TPOFdID1JcM1K+SwQ4c4fAIwd05qTrU7XEmwVCfZBQX4/feYo+YEXiDbpHMGyJWnyryntIWYUcWw
6txqeILO9jtOUPrjfnQ9Vmbr2YyfhjwgyI6Qywyzam1mxgcl7MgZQ/lTa7L3p6FjidzX9jZGmb4x
I1N6Rl/T+GF0zTZJHGf8fY77LiqFtVzCRvi3hvYXnqLpJTLL6tBLDUi/XixVcmDnAVFINgYUeSJi
1V+cyfmQtTPH0Jzm21xnBV3XIYIKA4cqqRldddf15o+yLO0IGm8mCXw0kanhZ+P1SmANjLz+K8EK
8CHUZ6nsfm/lFQMUWxgUgC0G8cpiBVmmjExwFr+6+vJmY8WhxFoA9HU1hZ6Wazt7IKUuK2YQdyU1
K0It4EVZVfktCQKBwt/t2W3fgThYH5hijOgM0ZKwi1ZXa8RvlthsAtMGln9S6PE+EWG0JyO3fYxN
x37ij7olBfN0Jg6yom76hCKGW01gs9appTyGvMA9+pG8+qwQb0NSJ9ulz63PPjbNOzfNzMRrCKH6
W/uc8DCO0tMoEOXkfQflRw/fsE4hn4g1cuRMgDG9AJNW5q2571xytrHL/lvbbNwCqcGN7Vgcnyhi
g9S1Q/xg9b8ZlNcLoyfIM0SCAShtAawJvmIyYMVjaccvazqRoKjp4JQsp8JVjmKUoSSvkxp+J5LW
/NrI6n08tILzh29Pj8ldqRbZPcqx1E6trOwTrOP4zhb5GhSZk21XCMUMdGv+DOPW92sfbmVV18ye
KVh7op3pmBleRCFvp/zmcvkl2gROFSoJXyyY3nttxm41SXejblqiKElsLtAb8V05wzXBgXi2S248
osxJgDBUTK6F2Wwj3f1is9wE2lDyWmqy+1pHxpOIiimzuikwRVXcURyOBErBuLLaMCaAWa/gD8p2
FxZDdsOL0Bustco+VkzkQVmOlBuLLLY0NIQJ6AuW9LrP031fAUOPbPMPVAfyu3pd/ZowaY959l9d
6+Q2u3l25MiVF8RF5Ub0E4qpKLLax6YYZjr4vMe/Rt6hZ2FFCRxctySShV1Q4+nzrLT4h7I35rVt
f+IZQgyIAsM6qpKnf1iN75st34v1mjEdsGeqanIZfjOSXv2qk8aVpLpmC+aamZwYST3ubwDQ1Dnb
K9BeCynt0XU4FJhrDaQTZQ58CcAUrMdHz9Ji7TWHvf4wWkb80HZWeXEzx37HJMh8ir7U48OtCYQE
VADyRe6F3S0bHKPWtifEbysUDEbdTPuNFg0mCKuqKz76XoUnAILtPibObx8aXXwPVrHblAT77Wa+
Fn9IJ/NkjXw1kYpMDyiW3FYTDKwiTNddlbrmyQRfsG1nA2elBabddQ1SnG8ZH23UBWu5fmnxYDOQ
rWd16CcRB4hT4URRtQVGB2Ghq7Vpz5oOBJYT83XkE4kiiVCHaRZ7p06eG8zCiOi6YZuLnr5Mj9MD
e/PmzgVZfjQZ3Z5WYKXcLK0h/sbcrj+U07+HdR6fDMBdu6yDYjQn6U/UzRO/PgNhsd6i+cJ+wCma
dCEMGDUTX04ZNTW0BcLO9CtweN5vCa1giVx9W1RWv+fltAJCSAQWOLM+au1cPplhar/Pq/OPBpfn
Ree8wUPZB5UNumnWSucgZFNxljTlc6c53YbkJnAkJflE5PomH6Np92ciN4HzJtq4jYe58bWVZMm0
znHjFVr9spKC3m6YSwB4V30YPvFlkJ4+5LVLzCV0BduoASYrtIFGp+THssrxKDkwwAzOJrzmVp9e
uOrEbbhrHlBj6Ne4ZjRh2uG4X0b7Rl7MAMIUWDpTAcGlqOkDJLP4H6xKsQuerCm+4wh6SjnkxR9z
VwRjTsuBvAyzujiEHz3G5M886IUAcCjQ0qdQSDay7ApqEOz7WOHgNgge7Gs7a/kmsueK4UXf+k64
zJSk/Sgvg2IUt5qwB0kCfccUimpgbn5xGk574neApMxTj3xCR3EdsLeA3jPVZWAZVnwx22qCr2mv
KLagobfYbt7UIt5ZrumUa/WnzOIOokBD9w+Cpj+IBiGoRjKrGYbDj1W4RsQod6ENSfu6PzouLKkS
Lwleqr59NwsTsE1bdJsRI7JZvt/Ye1P3ZFaCm6Ev5Z/DmX+2i+kDRWd9JGLHK7vMYwCofSQFouQ5
InWH4UHvz+1IY0mCyxaMMccv1e9HagO3MgusvUNvp0+jUbUsCeBMg160gzAt4/1UGyblOloRclOK
Y6dYwPLGETuu54OqPNMc3FPtGvWHXOs2BI7emcEikpfBjelQrOkjrm+QbsHn53MBiCeHeQHY4yFP
Npg21nFXFIXoA6uwQk9Pw8c6nqZLTDhnumUY3XQvCUrrIUj7tn+xTDH4epcQw950BBQ0saUfoY46
hxlm61vY6t0tQJ4NperCQ7QwMTbd+DVkl+2XTkROCVFwuxC7/J72JjzgJDE2Mo2IJq4I7VkH8ia1
qMt36TAxvnPH6kaqlZvGqf8VevkvqwrDBxqKG13ajNdOI71ku83D4T53wEYODphq4lVSeqbY3DZQ
m5jtZv8Gg1NxrIv8FkPMOkUf7PCt0ZeKUnp2mz0JFFs3/WR4VoXnshxs6wJ2+haiOvZJsmtZEd+t
WFsRRIlkh+SO/GKoOQR9tpBUCgNCv9LUz5rB7S0xTGF9r77DPLqNJF/btyI9qSYwnm5/AIroTVUF
Sp0ExDPw/ECyxFwcVi4RL13lU9MAiKhCEloMqzF2ygBi27NOgiBFunxR1iGHIqfEUg/90Ubqvkaj
5i1p9oKLg10dvu8gzR35SJrUv8U0TkuWPa+87zsdsSNpJAzkc+jvhJ9dxLQYJAZR8nZ68gtbGWOP
fbLH+wKzooREyaTTLBSFe5GH7yvF2MUsWPL49qLFf7WYhudUOd2nAUNu4y6QBbA+GyvXu5OKbVr0
44OtW+vRMZNPx+peo1oH457DW+iNkTmYrQFon6uWL7hMfFfUnDAV6AVPgJi7DrU+nUQFaI258ORV
iUaYpsY0ukyYTgxlFTH67Vvyl2lNISmxI7GAblojuHqICJOXl8T85AZjfSZGOesNDuGFT8sXE4io
sTZHkguGJICvhYa5K8hNWcoY4CoDG8JBuNSEPTx3M8uUJontEzEMHxzn5s5m3+FbxANcZeGkmxDx
jF+iUVa8+DijPR15BrpAZkCesHifNXifzIG4e7y8GLvfwqZXsjKn2lYdtRrwATKipuh3tud4S1LW
Wm5Zcrw3HEA+6xWIVOH8hZso9SwmRaxidEoSYM6BqQk6w6Se9R9D67pT3YODSEnH8SJmOV47EmzL
IGqiLq2rB2up+sc0iZGDjzBeHm2zKCmN17rxl3L6tDinNjmUcB+20RdJ4uxjTdUsjGsHASw7FV9m
5BgXtjbVRXKW8IvIfxUd8SmN1AITVkJ3lkwzGLbFGF0MNrZFmNGg5x96FDV77FDukcHzvz4eJn5s
ynQwLZubbb4Ll03ej/1T4+pMbMOshVMGdzLJCUmWdhQTThMN17JovwpnNbeicdEmplzV1HG5l8Gf
HUHt2u3CCmZ4EwV2KLiZxUUb2qI+FWZWXHT2SDbS836GzDumQTbyBWl49bdlpBd31pyb15pJPjC+
klpRH/qXCUfSxkq1GcZ8fUt5MF8roB6Y2HG3D1Kmx9V2s6PSb+V2y3fBTpUW2oyaoImyeNO6fR+0
o93uWdeQctWUcUDNAUeick2OvlL3XIbrmzCV70aZvxKa5/BWd/F2TUJzT/qW3LuzSf0W9rMTsKhc
HkcLCVhvT9YBfMS8nbquOFdzC6izc1asZvhzIbTzmViRS4iZ4lEUar5oq+uc7Ih/QQzwZ9XBSpwz
g22AbpKq3rVEuJBN7tP3cmgyZHqIjTZuN3qoWkifehZdWrDobGZs02PNPgZ5F95zmgjSq0LjqIw8
24+9SPY3Wi/NDRmKRurSIJAWss1moNOI5Wt/WhhkAYNC5ykRICDlb9k+ktwBSE9j3YGQf2aYG/QR
o3Eds9inSSnEViPK/NloutOM6eWky8T8ysim8gCrM5Bp4ZBBTa32jhjzB4OKbBelw0NGVOouVQ15
FCI3Ln1603ELa9zEKl9PKKrFUSlZH4SG+aFyQqLF2qT9jJOk3kaE6fiC2pNw98LkRuHoJ5wiI7JG
H5+skUUMAJXuRBZBC2q377ayXDk+YgOltyEJZGMg2HruQqyTm63r3nUjtR1HEe+mfGK1vL6tzdju
SQ6ptvYohkfO54U1EdbRFE/v3jLC5FybbX0CkAIB0hqbB0aKDtusZaCsW9nCNlF67drpSVBq7rXZ
YhrWa4Kgv9tWWuhf0m27yyJwW5R2rw7dYi5P9TgwZqKm8G3qmBKOGTbC4trGytlq7vSTAOp4j6aS
+PflhnNQGSdBPUU/xbioIHOSkH55ylhm6/yD8YYvLCfxQAsRffXSKndEzZGFdEMsiahJ/Sy1xzvk
xCD49UbnCgsbZF2ReyRtyj1yC5uHKEtr1BUFXJo6I7KAm3jtsmXHULXdUNU3BDjX06U0imxvO85w
qww1n/weiuNBW/aGVpfoGRQV8VKBvZ6YoqpUvuT14O7Y77THWnW3jLdGp98d8WWoHrpn6EJQqUJf
S6b5rp6jCjr3DQ9uuRUBQu4fEZPfLV0Ie+lvidzioBwtf5sskT2MyzL5ehsNW0yA4krsq9hmIytd
U0blMXUzeQQRl+zSIntJhZ3Tehr6qZPmzAfQw14pMyAqrGvYNSFzUxMqO1ZXy8GUYfSWRctP2Tcf
uGxi3+DS94uqSwJWp3pg65RPQiNG5RYsgMbF1q9RiIrZtbMuqORqegTUmJuEs+dS5l3sZcvCYlzN
L2OVdzvNjXMgzCwCJhUWkLIN7RVm7gFx5t1SGUnALuCOnEsnWEf5OZp9vJELl6tj8IgDqYvPLt/q
js7MuHNhDz4gZ818MTOPs13Y6OGQOz/UaAYkUrtiWZSBDNKc9rB00GWsRX621HN7JKfISNwQAvQw
W15JNxzE5JTyKlifTsp2DwVsA3D21o01+vsqpuTsluFwpI3B5MASPOGi1SZEacwDEmT4viFKHpc6
tR4Ib8suRg36c43xDK1x3GyBp5DeWLXG1bwtDNySflAgmPOkIvMQl3jxoCLlwGuY3iZmpAEPWbxh
0gW8yOjkfg1d1u5KE38hxunbi8C/p8vwQzcFB25rP1LpNiTM+sOdQbrE0zBcMg7rfarx50QWM5+6
E68ICOKbT2ndr+TZ+motHpxp7d8Uv9qGeRTfuG6GJ408xk3Wxx/odyA1C/lsjom9MaJ4enYq2+av
gDEsM8ZJ0Jf6Q93ba9DB6nH68bUK2SSmE6lNRjsk3ojwcsO2I/Sddiy2bmz0B3PI+/tBD/tdlyXl
M9Axa0PojekbkSQAEdJf6YfNpD6lqXf70Vms9wjsyItWOxF0zop0Q5YlDhaxnCke8iC/o53aOjHj
waWhCoIsDDi+VsNDa5Xr4ziOeI4YPxGPMHgxsseLpZrui9Cy8swkSrDbt8NnIEm8u80E6TIqGcUm
EHHIKulpOFv9O+scuhzcVP/WPmzec8NZ93Oc2oEVWwwU2TtWmvAr/NYm/BVq9N++mt5iLXomGYwo
jZswZ86ZAALrcZClqenVifgvwFSstk3H+pCWaNjcgGVXmU7tP71vxldDp9tJ6XAhdy/DluYkY1bL
xdo5mn5HgxgB8x9sf8gmeLbwTDauPRjbyEV1MIdlBKFLmc/GYP3q0k2R/JM5PJtW6htGEz64OKG8
TlbGQ0o95vWK1QVpD2TtmBQ66FGhMLOo2BtWzRZfG9OrFU6jTzgglIyiTQdvhMf+jv7JDJLRfnE6
ZT5aojb3dFvIclTWcMLXXC2ODM9h2qzBMhUp0S7hUwJo9MS2sHjpJXqKcnHys6GOyKFaQKpa+kZ4
h+3XlU3SaEXHIxykZKwm9Ecr+0Q9ywTnIeyvVAB+y9uqM29OwBFlrPyn17QIDHRErBAvTfk9Guld
uC7wi++JxYaWoJsnJjPEM1OqRD+g4rkrmfbmsOduG33nMiwviBsDqdq9UM8k72rJc9qy25NPtXGS
kgHkNYqPznwl1Y7369okIbba30YgDWgo787EXYTkjrhFSeMjiCl6F6Q0WRof8n7N96r4ce0HGi4v
0ekZujMTSGOlCdJPPTPPctgmLXcLaCO+s6/Sfqj0F4tuqrzGya6zGevJw1KR5ZP/FtM+Z/rUab7Z
saCqzgvjpORgzPe3pfPAejEfez9F8ZVxw7X9H+wsSoXfTtvA9m6H81z8DLgjzfBujb6NoiWzivQb
N7sv4zaIqudIvGvN2ajTg2RjrcSD3bgBl9+5Cm/immpb8/mDdt6QFHrSh2DufhYmFzJD30hHpU+v
CyOpLtpOIxIDWiKLuouRdj7tjfQolpMTs2gVOZn1ez1/KOvnkheopcW+OD0TfsieY59vaotEc8d3
emdTjT+3707Ff7SXRILieV5Jy9hK51q1bzrHZlRnx8zcTcaJCJ9DkcM4pX3mfBj07zQmCBJ5qgFw
eQF8Nz2FEaamAbLv/MM55BUQFAeGcKI+thPXD4j8DN6AXr5W6qCYQZBt6SXh5DXWMUZoxHPDdbLh
t87ioDHuNQJuxUdU3efGoY9/bgx4bEf+JPkAL5pJCtTFLW7brw+mK5P94ILQ6SRZ7d/CeF7mV8xR
HvuNTlxCZ1ezxkL4rqHF6Xcp8plCbnvjJ2ePWnC5QiVPVo3YsUsV3iWCwCukWtnF4TpXBE6JTm+C
ikYXRD7Sr6LSWva2o3iJR1keGOt+mZmZ3QHH3NorbVV2mQhwdkjOowbr2xkllLh3pOYXFnHKOZm6
HD2gz9U5NJtTDD3SyPe5XXoTiWng2EhbIHoH7hCqXbZKRbax54tFNpTg4HNfxobz12WvljNBDT0x
voAY37AZ9huKwjTbJWyTJ/xmKFn3S5RgcHyaWbQVF0UMzkxrL7v3FOA3UBv2u451yYApuRkos/4q
5xfdfWzCXYr+cq3/GEzutPZVXx9N9yVqd2v+N5ESweaqaoybIX2vjylitN0tfsSUIOaXj6R5SYhg
HPV9GM0HNel+Bh+qqfDSusD0mdZTM7A6OCwobwTqN5d4gbZ86ozXzqLK1PaUuIfKvGVekO+R/ArC
CnK2KhW/ExMGrx5Lr1D/ZsXXl55Xvq0hOdQRw5wl9GWZM0nS7hEWbeA8zhJ+h/tDih6X8L2tftD+
+RHq2JtJ22DSvpq7AUhWyqG7sIk/3ESQgrS6+OIuBoUJxyLPAN3SRsvLbdJpryPqM/i7nhM+ZPKe
WJZ9Zn2ayN2XEn4wsoao/qzGCHnWM0TB24U433p/YW1yDSVA7bmExqQ5hWlhoFF5Jj1Wp0UkaaJc
LoLQRwvTxBy+SRdZRhweQ6jIduj1yY+tkXlibbX01JD15UjMd+O9AZhvbNmEsymicuX0bzbktp9a
Yq8WMgtjuYms17IioZxPZKbvQRBQKbBJAdtOvrBnFXXMO+6gCwtMvZHz2Zs3Fep8ly39ptDCf91Y
bxgqkyp1UctBK96G6Vvq+6XYGdROGURL96uS91iE/QQYcGaBHVXHlgaxlLuSMKeJaK3MwBf8wO2a
ABiUfj5p/mx/r5y5U/PdZs+2PNNleLL+iIYP5GRbiWoABQOKy7s1Rdy+n7SLM+/xnPcO78P9QJBW
8a5VH8yrNrWgubW/tO4puqWoJUFR7Mz0tRu/7bLeLShsERsgbwNRSgOEvLDUhiPUb45syB7Fl4ju
7Q6IaHVgMYPP/6mr3xbnVJDD8L+PmSQeukB+MCLG8V8t72/xhq62l+oxn//YelTdD/LaPbBxGufC
082fYiHL0d0tzTltuEI5xXtY1jYqRSvdrcXz4CCLXa9K3nO7BZTVPtSD8K9hVvIHiZhU4N8edk70
mo4P+vJeoA0x+pNGqRXZbk/+lsiQZyScSAqEcoqCaUs6VX/MSVna8e33QEUrgtktFZ8aK7+f8E3x
xccBVYyvpodxQjg4MB0s7gyX2WOKS+01mUjrlN/2/NshO0kBgssZhvNKIAdfCQ+Dv6S/GgsHhxCm
Hmn1FIsNAtJFajvGikSJvCEr26pwvSMeaLfO6hoSm81Ce2tkuNeRO+Vq+FgMK+iiQ+G8symgo86D
Qr7F4a+66wG76MW++3IOTX9VNf/DiZbZG4tdzypuHaPDFB8U+Qc1JOZ4Pd/EPOPyYnGqZgVnxu2A
ED8F9xQR4aC77u0C1xjZcNWjQ8ZGnfElf3CIucQDwsUrs3yjCFjmbHEMfDnrRySfuuGcur/kI+Tj
MZrP5Ax6qr/c3jRW0bxEB5e627xL6sfQZBMv7S0pafy03yrfLtR6DEmm7p/LKIz1CVdP67c3hHXy
lWaXGtEBQIRVbQfnTZN3pnldjEPb0dHqezHbwci1YTlHQ2MT0QUivVNsR6b1AW0qsvS7pX1cpi/b
4In5yJNPLSYF3kFPT6hPrV2GZsPafwtA09fHj8k+rdU9YMmKjWAdn6eEVMwvhj5aOe9BjhbNs26h
vPzS7ZMSj+H0QspQFR1WGbTxqQAbtu5wsfuiuHMZyVbTNU/vBULbpP/Mk56H4CSdl1HuZm6xJMLC
8iLN5yi9H8azHhEhj0yqf0/VEVjEsDrUK9sE6ypPKPTUR9ckiRRWUKBGyfv4vhpXd9jSz21k/819
xJIbbKHilvudVRZY5dkhvljmJCTo+baFk0q7L/qHOIPtaYL9TYVn6IFqMM+giwq5nPVbeNilIC8r
qg6D/Zjq03k0P6Mh3OWmy5CahLH2jr7GV3ZL91N6I7uLWd9hNyRWsd5SrFM2M7WmD9CUTlAyzUl8
RxCJZ3MBO+UjXmgEqC/kY3PapccZyn3efSeIposSAnt5KIzfeLS9xnxLOQBMPcUZmvpMowvK+Jk1
YjT9Dku80ZIFc+9yTbsCPgjjW4Nrjj/f6F5B3HX1dBjce/wUlARRsJKptlBxzPbWBgBbqydT5UEy
dY9DBO1/FZwy0aYNP2aJZn96CetLHkpfawjqYmK1yr+xKzZrjFXmK4xhlyDrTDkPKmaXrbZJ9Gvn
yvvVzc59HQWT4MaKCi/U0EnzoU+kBLsmAkXFiTeYL03O01zlgOijb2Gxq0p/m7FkC4FiHx0NNyLh
8MNxxO7GTpszF0Y/k+aSH1kiagkJ6LWZIaXt0zi+E8mm+itEe1QXnNhh0JY/Fpt10KnsOv8qZ6sG
sTPCEIhySj/eHAhoDkbjp2laL3QJELwRfIaiPdTMPnW8OR7Sys7V3rV0PlTlcEBjcpvwR39tSLb0
3kDdpjmJt8xcZPHzYoLRrdot879zjzF5Z68SNf1f7ZC72b72yno1s+Zr1ZWXk0YtrJ+m+IulfZJE
XERAOYr8fWoT+nT0buz/WDKvI3F/97XGxRu/Ju5LbBrboUXXu/6bEYSEz+Xy5zYkhWG2MT4GCLED
v3G8F+vhFrO90Cvm6jMigbXdpKu+H+3xPKjnqQlUQq0CmCbVPINdMB2P3v6QPTk0X9J6aKqbZ4wt
zampgty4DjY84IO0DTIpNpgwtsgm/J4aUZXJbiBAc0LVZ+oPfXsaxKllH67in8KS/szsuNcOJjvS
mnluarzY9mXUjB2qT0+nl4I9ASuZbx6zCpIAP7l1ZMxvhtfZIu1iIE41f5idH2LB/q0EY4hCQJC9
q6xnFKteUs2Mf34540V412onwz4U6W7ICPjkd2NfLtdHV/4NpDEz/s/boIjfJjsEOspphAvpqPEU
sSogr+TM5tmSv2VUIxN9Zk+SoHNDXwbCJc3/9PmiN88SoWp5NlIeThyEkX6navRe+/aWeuKc6o7e
R57H4s9SahORTtIytkqe1cCeiWCIurkP1Us2SX9c7vomZM9PWfZmIPlaIIbYTNhp+ngAuvBiA1eu
yqdifNWaJ6d9nJbd2D6QIekzBGZ4fpQ5/4f6vu0+TDoY4Z66RD9UzDSyhQoIB2KRv5Kme52Tu1o7
4RUkP/0xt0+Fek/Buq9L79uKrFbStmK4xETerQYbeXx5FjPWAvFkTF2np38j4tN62Ef1JSXkMqlo
c7m9y/LHJR+DdPNdYuyIQLRMstwBUkfLpkkJYozq/ZC8jhX5WXrL2vo7mb7cnr8QuYFmvZfmv6Yd
d7G1bCz9QNQDYi6e49UZHgaNmGCArapCqQFdu2/LbfwfSWfWJKvNLdFfRARIIOC1qKKmnuf2C3GG
PsyjAAG//q767pvD4bDbp0Fs5c5cia9gowNI9cQvXNqtSvPbxdG32iXspemOUNcF0SHZkfH7oCsk
2jipMVWXlyRE4reCB5KE0VY2d1W7sikn/ojqQ4tLvh7ErC8aqBd/Hv7Apae8tWUNTxIMzORY/xK3
P9QJmf/ejcrU/hcMeJHEcgCN/R2mZIeQZBu63+e6OeKouPjjehoplrFvhiaKwPDHj4DZS2HjkN7+
OIl4HKAcgQPnChYepR5pSr9VgMz7vnFP/crL7q/mHLTp17S0X65rncJtPgTKvmtbqlK7LUIU26m1
ekLWPMh5uSD1f3sMiCqcL0YWz5Qc7o1Z47yjWVz4LcgnBVXPPo+BdVeX6TWTVtyw99+x1PgZLBVP
9fKSrjYrfDZVRkSbp8+atyYPAz7i8hvLC7MEFTV8jYddXloRHJ/XTMq9M9j3jez/W8pAHUQLSyCs
wovDBxezd2RPctdb8rBBNI/gQJPu+7fWz6N+Ve7MiIw5WYS321z1xV7oyeRl7CzEBfz1sm3pCRvc
UxWyIJLhsRkcVpR03jj6vqnZ6zWs56fhtCTJk8hnaCyw2KZNP0xbfaVlYV+yzktsSpTQmOk4vgYc
0Lt0S56wEt4vIH6a1PsU3bib+WiOpSDohyFHpFfSSdSbFO8OwKxFbO9604eQf8bGFjmtaRQuBc24
9a6ncnFbN5w5FOykIc6K7Wh5zp1u65PUvKd4KU2moiHwD+wsv3srOJWtuR+cJWo9866psGOdSd/y
eoNp2s5JDcsLouSnmaeLWyZ7itBogKTVF3IK157bvda0zHYadZ4+n2BtsfC6j/b0d0o8qCrWKed7
ktnewWPXTGkdWpEdY2d/tjw+wYq3d1y3a1YxvZdE4EblPEl7Pqj/FTAB83P1HltZlGXDqdcjhVPj
cbIXCocw2rLao4/27It2r0j/yfL2/vCz82HGz/wT0lhnHP+inW0Pw+lBtUxsszCvMyLS6HdxaqHJ
2Sg/i7fsK7R4pKkfew1fclhGkTfTdc4M9zO0/L4DzEQenyi8tb3AbSYZIaldpoDbpbwXfCy2Glwf
ZizOpan24VCdbbsh3Fkc+6X5Zp1cUVqepfzfWPEwsJG5mQ1FA2mfsp29bxYYgUnMvtg9TOTxsyKF
dN9Sd5bwNVDcS4XKr2VgaBJKj8m8UFMeWtiJ+kO1dNc25SwPtncXy+s8MhD3UPsppWMLNt8qiUPU
QNserjiLzuUKQJckXxJmXEjoom+3M56hiWsdnblKvlJ7h31qeaTjqdoVZBDqIf3seXipSICJMz03
0gfg59ZdbDnFqxw/yplbniYs7yiCgfxxcmT03as3lt/FqjABUinvNaelTqmKYLKaOsY68qA4Hxvc
ZvV+YbeUONXdwFKsGzmSmX54PAq+H/3UPa7YJXXGS+E0UYD/AecqaW4s4BunfJLTUsab0PUMGFxw
vCG7NMm4K5Ju37QstYk3UCmHFxJqfcuHCOgZfmsk+u6QDcFJILACcjwU83IoR38nSnmkIWIvvOaB
MfNCyJebFkPxaEUpRK1AEGofFHkhgpY+Gci8QQ9zKQJlTYDLoGgjryKUNfaXsJh37e3OllFbXDv6
5DL1DlP9j/oI6uXk9uUYtm7zej9zM9yQZTsfu3MAvxeLcTDC7244MRX5oWYqUfYEIT9o8vciDDDY
9qgr7VVzIdRtFTmWiTkZzhI/3aqHvcCUF5rqo5uKy7QUdoRR9nHLEsrY3Pql9fAnYp/gZkh6rXCb
L00ijfsa6xaJGbZw7Pt+RjIP+EHpZOEfGdnSMpLderCzI9GsgylYAG/8FhFGySjtk2SJgJLFMvF3
kwqwEVCiWCliZPTzGjzhPsJ82Uk0E+Ko/D5XzE25KcwOixe/nFvv+pYcOsBd1WbqSFkeukZR76n/
OHaDzWeX9FAW7PFqRelyu6/3kWyaOzsgZOxwsrS6waYk6OBWfyXRkmgt3Shz2fzbAZZpPqU2lX6V
IsWv9U/LIN7x81qb4RfaXRc1HJLNPkjkvc6R9w4LgJ7Mxi6d4Ymmg7g27vYmC3nC1n2kc+UV0ucz
y+H7jj+ceVHHyTosYYsmWphTRpd0Oqojiak9WbID+7lne2RUZR0ZkA4Ez/Hs19Z3ZzCHBiwAHXvj
wkEMQ2UskMM9bbmRywyXTdZLKLm+meY8MrFTXklxpLeAdKVuXg8knYV/DJfft2jN3PG/RvpBY86l
6Xuu96Mi7MDfdeAu5COjsJtumN7dPyv4Lpz2v3j2OGCJDrvYjkd//KrwOMqqeDQIdOOSsRtuCHml
13zoj2T5WfSMkVrKR9dtz85EJK6dj0IVL0S/0UNZ0rK/P9tKnB03/NernG7ekvBN1ry2UEdvm3Zp
h2gyvBRLOJ4ntuZ14j61zrgnPc9PqWvaRfEZSg4kz/9aLYT4UfsPzB7fBhNhlFj9czUtC8sh/oWN
YL0UfpZdcrdNRNTMiJ8yS9/CZrkfq4n0IK5/rwN9O6239NHcHpGYWWvkRAXpmM0LVgx8HFzCiTiu
bwsVC4wAKcfFtFS+rt+ioMY6mHHzwF5g2rYJKeTVxAg92heaPlgFJB00Bg8j98Ce9ZCNC2VgWNYS
Lqki3E430+bq63s6pY9gja7+tE4nFm1/g0XGXl7cLaiMJE8OXao+7XSOp2RwH4xpkQ8D6BZtyJ0m
2PuslhNF5c8MK9Pvg316uzrWK3d5cqk21wk16Ie+SriBO3eyy/+1MvgJg+1+gP3ZUWfnupq5sLmY
oTxQCQoRLLt4aXW62WCYefdrgBXtJgKhKSmEGEcMaCbLtpNeSsMoAnxr8cUOEHIRKNPbx9ASglw8
LrNhxXVEK3ZfZoxy9OkVCoRG3acHvA3xIqjo7miMZHsfzxXrV02WvFmG9uxmbiSAKfSLx9DtIq9A
S9gkmvg4H/2qwV054TUvGrc+TLBhXqyVaH5BlO6h7RScUWDNXJPs55AXtKvqgcLa4LYmmsWzE7Rd
EFNSOh7rPCPSSS3vn0IHv+3BDh9sr2cH4QAn+9gkayzh3Wld+MN7i/3jE4pOdTREt/bGm/BEK2xC
Et7pKfGpodn1bUm3vaweW4X/CwMRHNpjkqXNnTsBCSTCYHHb8b6m2e2vlMb82Uo9HckX5uTFG0VH
0lBSSpglj8CvyXimW8YzLTOBEw8hTwCqsIOPrhvEl7OmwZNw17qMpmUQRxdNO7IC6lKdBsWhnJPi
Mgvv0oXAMNyBLPUmjPO/assTAZf6vocFctQbK0pB/vLEPnY89KWPdUnj1lsUseKRPCQeooYYvFfq
+1r8QOPHX1tQDyMDX/yiLxS71owZPu1Gdn1Fmlx0zqW+LqeFPGooWD0RpH7BkpadafzFtiSSvEeN
7Yu3tkamU2TCs30eIh3TXQDWRRDReS4AcATQS1LzZLrc/6NqD0jJOqF4BlTMljNFx47nJpQQaQsD
tllf2f3HaUpPpr/6wB00LUUjJSUIUrOp/wTOtsWwyeu9XQHuIJH0a1osk+KO0ug6M5gB4pP7ovIw
vTNNaU7ONXv2t7H9V24j19u8bbiAukKFuK99ECPEhcX6VuKWOJjJfq0X87ezh+LSeM597VXJ0Q1m
duQwRz5B3PCpHQMyxh5slacw7/yj54xhvA3G+WL/HL5hS14+IL+AtKfGgvdhna+DHuY4pdPoaodq
eh+1YAsc1tuZKyRZHoxZzzwm7lMDf+DQ2qL/a2OSPPbbMp8atqawElXOa1IkbHaGVDKdG2n99VVT
nZ2SIO6Uc6UgSvC/J76BRMGJVhY9meXe5r/XmT+lDQUlXEAXy1W+5kEvjp7BQsLY0pXWBbuKjS6t
0aq9tOZ8ctCDkQKrD7KzN8Pn1nhxmNf5HcYYsae5Z7p0hFEZxZpxOc+ixvehpul9XmbSGGGA/GeH
7TtthEyms8XxXBJnsXdV4Q5HtyDzjntRu3hCvPHY3jY8nQn932E+VIdb6AsKwNwTRiwBoirNRFZ1
3oKGkTJM51kQOZSlotVy8jSgrF75T3AyCZbfrV1PD2KyU87O5baGVinJOjSFo57zH4jUOZ5mgyLU
lCEBhZ7VV9bX/NXWUQBZtfw0jtQBUFjaTqt65WurYTysGU7bACW0KKb10aLeLEc7v0y5ecwdyuXc
HAh34TNU+GF36tryj0y2t7pcyK7cz7l6CjLIcKQxAXGEy4rXD2/NKR1aTnHRvRaMUJQVZZyitKib
Ry/xmudykQHfIioTuIy6yZmq0xtNwvHerWVC0KSANPYS/qTLJCQPotX6NPo1vV3tHGDURV3YL4Km
4ZDb68To+1WuTkvGUsxn8w48IJtjfvThnOut581HemUYnNp9TfkXtbJV+leG6X+MJtu9szTtV4Um
5K7vadWhdSe7DJxGAs6AdHkakTblbKuT5N9g99WLPQXJz7gqJ2UfnuRnPwkeEz5/r8a4w9W1MBbW
Fh1iUN9CjpLbeVFtzmHx8kgnx1UyzboB4dNq0PPZcx2W+inV4nsGnsKL7MyEDhDmSU0HPVRgDMi5
didJiCgCkIu6uqYry5GitwfCt6isxSJwO6JZ0biXZjG/1vRsUTJOVRTfZFk4PICb5XhXA80B3xOX
hLtq+KqHr5jQyN4kDVlfF/+wYDTbgoTd7AyN2VK0e5Wjxbys+u3L2th0u8aSPBPef+vC0zKK/DBD
UMINy30FgjMekszCyT6gbnVS/2duQJJatTrqBzc5amtw0X2KPp5WDTakDxKmDePUTN0Yr8bcIbJS
V0x1BCeYz8n0gRy34VhliSKGi+WHN98uY3yxvENTTYKINfduEDnfIRpxcUNT+Ax5HoPmjbWUWv6v
jbjDvrInOsBLajgY4EIEqoQcyDRWTdTlK3SimzEwCcGr4LbrI50NKb4F9ZwSF0mjrMMuMQ1jskPX
KlqKqZJk2M9bd9+Z8ceG1zu/KAYyHAhJ8TQYWZ314LIjIqHkIqLTnJbrBYy8FSbvqSXMv5pPORgw
KX7TZvgXGSs8dKbmesW0X0ZhwuYvTOfL7P/GxYu/oO5FB/NAWJhsARTzRa8/m94Tz6Qbpi8gQCRv
b5Z5E4j/xrEt5CGvjMPgN0IjSyGdnVkajOdgw3Hjgm596m/+x0IgUvncbQ7+WNZxlfIVJpVFSNnV
4VNfCbyM2rlW5aIfyQh0uCzzHtFGWSRsuuor2Ko/qRV0v7i5TriT0rLj/WcymQdKZCOWA2T4gyIr
7wEVDGxlu4AsvS4fu039S6b8Ntt6yx9svn+7FRvU0vuPobKW+yRLSPPSR9pHvt3P4wHKnZvCZlCa
B4SMFTIVwv6yqNvGPLTsk2wL51eyJLQhqhSs9BrWTwQovbt6At6wM6HJ2IESbP6oscMeyPujHdBg
bN2LDAtkYKjNHj2fFTFZiaiw4RXctUoV4XOehuyrXcoP11Qh8lvsSRRclnQJv/sR5yagChV7Xv6Y
omz3kxOl4isZuUogtCRtxnqAKtIfSjFfBs+89O6EQNjNT9JYd81Q9h9J4hXYHnpEgWmWbxLzNVsQ
Pf+thbbZG7vvZqS4uvHrD7oHsns3S6d3jzsI9/gFsVYSUKdk+nnt2heCVW9VQHrKJTDJd5zjdLf1
/edYLOqhLpj+XGVBMsqB6pRua757iUH1D2Gct418YP1od9VHn95CYqvPSqsxlkOVCIPRjZJUR/20
sRwI+GQEqBO7eh7/VU39Y7tFgyCFRUh5rKF7GFS8MEU6zVEnLTgMNo9pcnRy6m8pgXVx89PxtDMj
2emZmTTqe6s5qnz6T8w1ZHNdBvfrmN6KFkIMDG4BuG3IEA9XbkgRoC6oaVqK0yRbvPv5HLbOfilq
6bBndR2A+oX+Rz14fahKpptqw3tdbf6fHDUubtr8u+sa4iQrl5+usrZdAaMlmla/R0DY2HcEIC8O
zZrVf7rarn+BSLv5uUuUyYM7sDXzUx8PvnI7Dm6xsoGUk9+9OKJwuNnbWb/BVyvekDS4dfIZw5Kg
abPN22zuT5YJvTWehtKl+TNYnDPliIa3P3HwGw5rAlAnxSv+wf1DnYeuAy4xOrgHlSmD2IMwjjhh
2xAeKcN9clIz/al4tcuDFVifZlW/65JtL9y4Joa1DS3Kn72fWVZTGzXCPJpZzx/8WzBAK41HKs9u
JAH4q1wR9Rsr3DebgOS+SiyfOJIY475ilc/YnZFwsD9kRlHJCfOIS/dn8DMHfCW47PiHueb2HPfw
mM7S24j/VsFaP+oV/a33Q80/5HF7kuzGKXcp7rNSP28D4T6GOcFkVvbucw0/kJXrarMrZXjalc1E
+p80Bisofie0NNb7XI8+Gkr/vioTPFuUk8RzNtfXRE3iwGTTo3UClg88EPo7381CCmXD4ae8cdmw
njAxzr71NIGU+gsba7kbXXe+SqGHc7oEyR7pB5kyHP2Tcjd3b9X2yF3Enu54xdqocnnWwGKZk8KY
dD+Hqj/nQR6cq4HS1cAtiK6asUU2c1wWHUvzOBiOlnpGYEOqlDfRmMDRAJIEOc/C5nk7OJI5nb8g
2qio9CfvoW1E/13aWl/6ISyf9VIk90LOxaft010rjDVFpszXeF5L9k4grS4++wymw8nNyJ8M68X1
7D+UNWPckcHObmGr10VonWfC5ic3FdPBQx2LCl92JyQSDAvC5jgP+NGSTIqLaXL1a7J7J1q93OwF
oIO9bRXv5f9bu7AIEmIgukcfxnRYcguNLXSS2Jmdn20av9RK5N4u7PW/AOnmKhey22zi2wv8+/J1
s/HU2dWy3GHoVmNEMoW9s67fNi8HAKPQKF0LG5mlit+dOzAmMXntdDi6//zR451klo5oNF9fiHCJ
aGFRtSNn5uxY5qOx1pc8XG8MIauLljK/OdbnisN/M9lB4/+H9cN8NiYkh3TaOXGwhPSD2qxWJ712
0BHQsDx8LbU3Hnj7oX0knX8dfEf8M4J4s14mLkdjbm1xzhD+twTI9LSGNo61rOcOALvnblqcJ4qZ
f4CV6d2QjWyoGHRDJodSgVqbmyRe/NRlDdFbr51fevtSLaRlEtlQR4ad4a0Mh+RLTV32wcQRfunW
3ZBt5413jkxz7K2On/EHM/sfQ+0Wx5aADcE/ksUIQ337mfWjZnNXlpEGXRpPs6P+KfvJw+a4kS19
6SsAknGdsi3swhTmJjSqS9sh5Vr+YMhgMoFDWKu+XNODjWjJUqA3rvknhT4rlxKykbQ9T3TUb8g6
HijXq7IaxJUMuxMzOHdvBJRLYzXfAPfKPfW5b5W2Pp2Q+hU81vMd8KrhHUu0fmAzLUkjpkhZTplc
Q8J9ZAj79A9aDhX1NpGVoEsGely69L6u7eCtrzQ2t8qgtWyDd8eT1sG3kD9VP3iECab6lNXuJq6e
SNvx7+JbKj+0RaDvJj91UNxFfh0wcV1AgphjPSuDr6kAbzMSKfUrGmqHYkVzslcxM/ySaEqikDu3
PDVQdkl71yWODpSWuYqHmvP24LlL8JDqwiBOO/LauwQg1zpZTxve+FeXrSkWfF3FzKRUuhBAuHPK
jcVmodq9CC2HNoQQ+mmVZ4dq66z95vvGR2Oysb8Payd3fqDANJW2h+V2DT7HHDW+FDIt943cPuQm
WSIBkZJIpkmK93PFktQlXXkaHedXmfGhWruV7YPu143lZ9ENX1uZTxjrRYt9oF4yikO7CYaT78in
wBlmhHfhPmRUCT8nNjCmZcYms0zs46B7bYc608OxMOntvxC++2M1/hYOmpvWBAQEvrM9S4M6Gic3
PNRbWf2lane4K7sigSOXVEZFWrILHHzlPG5uFxDtHry4G4vgUHGPu9RdNrL9YymlVcOkkDneA306
4XNvexOz/QgT30KzMxj21hwO6rJV2ztI3va0tcZ5cqSlojAoxieS2k3ciQ2GkXaokORWGnXKTX5X
M9MHWiWzwybtI0lYDBya0z4vcvBbDZ65BJjhsQpaBxI66joJcjxbVO1R6eMxwGnzyxS6eyya2vsD
RQCIm4ecX8N53PiR2fZtS28dM827qhgf9qT4571anPp+61bMC7LkcQJpSJP1DF+mBGofN6uTE2VP
k/3oq/RdFmzk+H5Y8sMerJoY+2jd0dbKmM9X4ohs1x4XbddxvjTOE2/BbQOFsllnqKJQ0GgrmOsQ
etD039Qnwc4ihHZE0q0Ojp1nn4u/2pfanoa3euIJwXVRY7FUNGxbFnvSyrUtHJxZBwMVFnIA4wTQ
LEuxshn+c7K8/2tWYEHo8RPN7lTc9WndPTTz8sdWKn1gqqh5rnA1hwMV9UZtzSlUnXnaukZdyQUD
zmMNuVejB2dGpg1BQrJyc8AJ3w3sPNq5p/45ZT8X5ohf+UgRdNVqcjo9IGBsfZvBkwxIGUgxRcgN
OR+4DnGqedkcZPvbTp0Rs0xvDzBn2LoiaozEbbavMp3cd50xuJmMiEYzjwrgYxDGlefWJxsFa1fk
6ydMNzRxbsiAOZSNgEGDyt53Rfe+LCUfKcYWFkJgYIjTL0cXeOK/DCvZrmpNcrJrYqRejQ9vBvLB
IoD7jZMD1XdVaRDAwzxmOyaPE2fbjY3UPt7OrZ1P/HLX8OU9NJQpkEJuwVVNw3+rjTs395KHRBFq
T9am2A/ApnCvZP9yRtedcpavdcZgPAyJPGWmemdqGqPAtl4ryQC3q43bf06qwvbjGOduKocflx4O
iAmE7e99QVo2WK36QUjyoCO9oo8+HPuvvqtQql2JUa5zWHdl+U+9BSyJKZL76MhE7gUlGWdwUtY5
TVxNbDljE2S7UPR8v74A78NIkm2puH3i+FZ5S2D/5iqLrCQt3CrLKMXB4vmIMsUA17uOOgYtF2Ij
nfkjLZrkIdDTcNfmzXzggoSzz9T5K8sNcuQDDuEcbnG228hH7bYh/x3WeXud26G6Ys3gR4ejZMDW
YJVup9G5q8oOvSUYwUjJFJYh04FbvUIhk6dpa5xntkF4vHWDI20mrIBr5/Z7SJ2CQWQbPY3u2sv/
PGM3DzxzgBey7AeSBua1XLaPfiKxR+QtZXZ5Psq9lmioKB/Q9saar2VniV3gNkzqMKWToJaHhTT2
ce5pmEr7gV2r3yKwi6aP+O1SJjZpCZ9RiOtm47KRGf5jPJzYwcaW2AUWpd0CSesotvGlQlNBIqlf
l8l9qqa0O9htao7APu1f/s1U3t4ihrw9jJCuN2DS9ex7NVu/ncoMca7dpd/NbjccisKZL2HpGzj5
xS/S1knEtxc3rwgI9Ka9HYdhv16zzUVmmAEXwZub434SNrcv6Lj+lP0CcVPHKRYLgGflctc2LReN
McTUZHEV2Gdux1xv46YIlaiP+ab9Q7pWwxhjTWNBvYVLJJXFJVLg4QqGhXXmMl5DwrLrXbA2UL0S
N8xuR3/5lKH7/0697R3liiCYNkJdu7YV1OhVI4xzVqgY/Nm86ZMYx+HH0WP2nKsgeEoy3MQDdUuP
dKbd+FTJwDlZlQVyebG2LdZ1fLskkEjWZDdz+Yjf4y+bY+8haZbs0QnIBjYIyyBN4HGJrvqxM7as
qNiE+9htsyZPyVvWm/vRU/12yuCXHMnIEvFXqQ19hLpb04FEVeltvmNIP1qCRJB20HDxz6q9K9Nf
hjv7yZ0785zBStoXA9kIa+rzyHAqR+USquvc0BnlL81nSvFsnIYkfsu1NaSFsuAwOqt8G1oqz0fD
XOVYYxWL1dzsmPxaa7f9LtIAY3Bg8TzPvFLS0X+53bJY3QS5mmIjaQqv5FXMY8i7bd+CCXjxeT+A
Fhk9k+Ng7PFcVOQqAXpaj3IE7OHp8OwhruMcrX3ATikLkjdJQH4+6C1fv8h26CjUJJ7zJpx3ibqB
y52V68wQ4KuQHUOOqUrGxtEUl1Aua+Q202vTI0BNlW3tfGOxDQYadRL+HNwZl1zAzm179nF9q3lo
ilQsLLkHW63XOhegY+eleEu6+i8HMEDzRt1WQ23xMq3J8urVU8upVBDkDHxc4ioTXyv0tTt3WUtm
fPw+IYP7jF6evzd9Aax/w8+R+EsWZzaqvqsSG5/HJtsjfgSG/CD8Sf3618htkz8UJz9u1Cdcu6Wn
0tD4zHndsPJ8gMDj05djEEB4tN9TqBTY17D52rCzSdts6V4uLKF2BcuGfdpvOeKyJUdU1b52Ilvy
RzZuvngl4um8yLrA/CH59xT5f2gHIbfqet5XJmEiWEgAoRQlp41YAb5fXHRLh4JnJSw+ipm1rp1w
YFe5daqnIfuvshTrA9Syk7CW4RJWfrvHc4GXugHseKlqZ+Szao0LvxpGWioLyjtKPXGpzNqL+UPK
4tULf6jDxQzep+G1kgN3bt4ZIOLdxhU8t1Byw4qKgCEBD54mRFaRtOf1Ws09SP28TY8Od7B4XWfk
yyW9AUHgTbBSLnrw3Kk+uFK3xyIovFcjVfW65ilkBb8rbsAKufM0kcvUsPKZmFB84es4G8T3TG/e
4wpbFpK2Q/Y4cfluSTc27jkRP5BC5709Twr0nkqd13TJ9IcTlLgyCfUgousRCUnzf6UtbBD2OA2X
wbWKNzdgRhajVCgm03QYGixmbV6N3wtYyZd2TMF38v3+FeREV8uZWyLAcICkBodA6WoBW3cFbx1g
9WtmJY8sBRiMB0iSIH4WloDF8gw92rlYyht/Jb3n3fhiy/A0O4BBrKDUkVN1f1EZ5M88ORznrOEO
ShRcnwMYDptVYuEgP0AaxlW7pOee7ExZ/UtVpTxMZhm/molLBTQSZmwT/HEkX4wpS2TMCIHLJfAG
tHq9TM9Z7+fXdkI1dbCrLXK+xVqkyTh1nPI7YKnP3R2/wrj21lOfBfVjFaj+WSBooaiiCEvHJeWj
NpyYy6owyJc5JQzA84mCGL+JA5nPIOzGiVYL4+8zW2wPoccoQWIQvYe9CramwwJ05tAXXb6fKJqo
iuUHh3lzCqzRj4kVr0cohMNp7qkTsHFo/aqEMRvma1efWk6MvbtpzlN3Ke9W0snYYR2KeQvQ9ElP
B1dVoWVKHB73YmUczw0pHPhUnH6t88Pow5DmVbfP8DBctMVAsVE1d4AZSZumpqzxJQnw38JZy54c
Audg+WG2nSdZBMfJNzVBdtUfk34bIXH466+BYoiYuDznBVBAjn/irGwLxg9KJQBpubViG3DLlzAe
nBz2TW/LiH3cNvZ2v/QjZaG0ox4Bv8IEtvn8GkdYDyJw55irlziZYcx+N51jnWVSlNHWLr9njxK+
sa3zfw3QPTyPi46dwnSxoYw29hC7oFmlMnY2DLtsirkz0gUQu3Ry4EzFl5a1jnaP1YrcWOTiuEDm
3q2SnPacemx/imQ8bFL7eEwpzWjHWX0NnUGqux22K7m+8yythCgyGvguX4b/SssN/nPXgZViq7r2
DAB42Cvh8fsAIpCm3/WE+xDnXHNgDZGc/ILcTUJ3yqGhXRlQhG+dyiwtDnk6WRyuaXOQK9bkXgT/
RoSTqLyBwBB6YPdkJUATB5jOuPVohoA3+EukBVae2npJ7da93rqAXxboVSAXgJIQPsGrMHnOOSlZ
5Bklgmc5zvTtBOqbyULcUQVgXRVcQYYUCFORhKy8Jyz8w5ruZqFSvh/ltg95SbcUd5TlBACyDItz
5eHgriCoqRASMwoAqPXqy28sOIxt0lH9RfomCzfnapVd9+lNMGcUobPDxOP0KBmBLgU0gGhQuFKq
okjvfdZSd4ZHn4/UaPA+kAhoym1fzy3cwMz7zX5IPhE//4PhD2mOsuPjbNS471OpjiHXvwsFFM41
EKuO+f52x2rj8CuGJiTzWRtgUW4e56UOv1nJLTvukfaur7H+horOimYtdJQPSCY8gBHsMvSSGj9l
Bzpkxwqm+I34ChCJIMA9IyLPo7RJntF9HS1ti+/SmhH2g8a9TXL+G4gA0hFAgwDPgT8k2JLdgulr
dsyUodmxaNqoUNYfPvK5C1yMg8kUmxsXiZ/e4XTFC7ghk1q0ye4Hp3VjYdefaF3poUdTjNZZWAyc
Vn5FxMsOq+UzMNWd/W/LwveB2Mu7qixeqaTxwmd/Wux78sVDHFY5MxVxNwL1ko5ewMUQLfD0UUUW
7IcNY01WL94pFdhLUpAKA5APn0XsA1vI4NNJYUdzK5mvwubp2Nqt22fFBtMrIzHY2OkLSJLTRoce
qa2efR2Nocxga4X4RYZRWE11LGvS1YwGaHjasg+6ggic+baJWruxz2i94CmqvLvaPudQFN76dqRZ
/UfLxhU0ogiBASPEU7b+se667VFvKnlxKm3fwd7eotxBHghV3p5CNhknrLYQDhzGmbgWwAKWvPnQ
DftyDtzsLGEo+pj8V4bmDqrlbglGf/9/pJ1Jc9xIsq3/yrO7fjALDIFhcTfJTCYnDaBEUtIGppJK
mOcZv/5+UNvtTiLxEo+qUrUWzW44Y/LwcD9+To86zUHPyvDFyEY0QMgTgtkklX9nK1J/AeIkr+s5
qui6rjg2GvlnMmHG/UQr+U0EGdd1OoCjDcMO4o0e8DC0BflzHFrZoyLpueXJPILZIv8dJ8VnZxy0
a7wERHAUYG6aWFhuEij5NXAO6xlQJ4weiU1BCoQCFc9cpXWVOs2QtDDL5217LWIoPXYD5dK9PReH
zMnRJ4hcY+DLmVoC9agd0s52w90AmHQWNRTKkxGnsFYkQfWkpAP0WJQK38MVzRQ3RepC4w47hwGF
ZD0V9d6TfQEXuCADH1fJg5cU0+ecAOwBUeqPPawV+yhr/8ap8ER2/JZ4EHp4D00TmEWIciVwn51J
oIhWBolmCNjISaCZ0STdbQFN4IOXkrWpSnKSTCag40FXQRI34gi79pfA5lrYZW0A2TEYMC/pCrG3
ZPwL0s+c7QpFAY2iJQglALzwc6ju4PffaSz5VsNzcdtPwfjckC7fU5btrkcf9rowaxwigsB8R2Et
P9Zex9OETmlIFVDK8dE/+g3KokMaUjaHnMUV7DLOLo6pLaaFmV/ptVnCM8wVVKHt/gNt7fShtENK
iB3xrBBT8I43XcnrBNzbY2HH6dHuHGPvjaSHZkwOzb4dMltJmnwA7tdf9fg2ImagP11uD/Bzksus
sxBIeO5ZD4NW0DAbP0ylWwvIT6DyF19l0cq/Qm0m0rLoDTJhX7mK4Dx9p3q9dWW28XidTZ55bQun
eon6mnyCxfMYyWZBdiYYHkCcqz/wADSdRomF/EyMDAdvg3dQOHKZan5Nqw6l6CRz0gfwoymRVU70
URbKj2pGDuclNDoZIL8j6t3WPcW++KANev3DC9rgp5LDRRnFXnitlmGHQONMeRl3IKIBv0FrrZPO
6or2OQTj9SII2sDh0mxqdWSsdo6HFlFUtMETdWGPsDyJH3uURVwHSnqQ9mMDdVWPxJgsKRkYQG/4
K3ruLd24kSAkbsuWfOVVTLIGJHySAIcN4ct/KOOsJGVSprd4q+lJ0wvlTqOEf0zKFhdDsKK2RE6A
Y3gdRhZ9d574DmHNSy18t4XKHUp/8kuJ81T0T7lFXk8lifOhHCz73gdvDk4DQB0F2IDtkuc/InVI
DrEf52gmW3MDOQqAj86Ui1stbdFRIFd71LU4/KzNHWHCUoMH8mXx36lOPVoAJHsvcrCmldoOB6cZ
knveGvnHaUiNawUVtGtYWtAmMOPnUNHL/Kq+iXJkXeCLc0jT2mTXEUbZSx8G5ZvUPujgHY3bIH1H
+yq8JK1HQaRoNFo8IvIQNrQ/M0NK8xx2M8uGDcdp1aegS4B6UgUAzjfo4XSlWVV+wJuEhwalCEwg
dNHzbt2PyG+yH/QKqH3uTT+8PDHYATO2IwvLO7/2I5CuCgztgv8OhmTDldOkU58d8r1jNM7R1lku
s4KQQHgQfEH280x6WXxH00jemFH+KMq6vCbd+y8MHb3a6I7v1MFB4igevtq9XbyjzSn4we02vAMV
AnAHVlCaRyUdVS1CARA9telHcsLjS5fjDyjE5jd9Yj2V5VDtKouPdKr3Q59UrUTvhucdvNPgCIzx
ZeQZvtPTKTzC2WfP5G300OnaXONp2DIctvuoZS7ghkd5hWaUlkeJAaPhLLVCKqq498HU70KTOMtp
gkMLPXFG/2yvzeowDYy/jhP0V431sYuD8ik3IOaZ1Yz8e2eIjTtQfcXeHEcqoEIf35VRanOBN/Z7
NSNXhrhfcvRbh13TWQ7QIOrwlAUR3hid6qEk8/yRokYIOWz2F9ge/wBxtP/RDEr1ZuigkosoJIIv
0tI72/fpwU21/NjpEM15beV/GErzB/T02Z2adzT46r0Ny7437Uaebu9RmMI/gynHZ/BiV4fcezRN
sJK+VZBZyWB2jKlokgupqB7x7vk4WPQYhCr5B72HjqiJCvt91dXco44xx2n0fkSDiMkcsnSjoIkp
jpFTYMcrB/Qjw5vQBmLF802b+Z6zm5YzCdktDqtvHBRMQ7pR4M+oH+VoIz7FrflO8ZFfAtSo0I4D
ZSYP15Ar1S7+8ucIOivL7m9b69ofqdn61wmKX/DMwcgSKF53JIGZfRLd6CMNYzQUuGCejSKgOpYu
RlLWsBB6gE3uG4u+a+RF0ZbQIBgwRgapVc19bdEvIB1jfK6tUiPB6Bl3wHLoDzfVrzacElFEygnu
w0bC5IbqOJSazlECnXgPmVdIYxaYDuTt+j06Xi0ojIJ0WgKeWKGjWvVoMrOTAnGFzBtggILJp3ES
gWaiatwVoPKvTb1zbst0Ko6KCpimnZTqhtNHVF2TbG8iK9z7WmrfJyBj94R3uKSm/VIAL7ypAdA8
lvZUs7cQUoRJIbomH93fQvjJmbVq4vZR2E+eKh6tRPb7KB+Nh8mSX7ROQiefcL02GUUKkJf2Y0tT
3UPccOnlDfujlCC0E6UNbqiuRBA3oJYxOohlVyVwLIqrHBKypgRfig6BLXWnd7/BzX2s04ED4TZv
G7qy67Eecfp1fq86dAvoLT2jnNCWCnWW3cCuJUB/txFlUVl+J3Al3AGVCidMnLT4QUM0t7BtsXHh
CFKALvGGTf8yjErAHBiUNzJSwnfsK/0WjbYJMqnJopkwqJHny7OfxEJ0yVpN8RVRJLqHO6W1diov
VKCLGu0mFVAQ8nq80i1dxWECORriip6kmOYZBQz6o87hwg+qxt6c6FzpjIpWq9CrX6qqql1Ro+3o
l3Z89McBKfPAkHuQut8BAVAWhHTzIefyOZiND+t6QcHZoEv7CnyPdZNEkAnorYPHH7Vv7WCVDzVV
fBqNKAHVKhDmBGj3rkO5aN+r/fehi8WRjnv72k6N9m9Ui8w71YmoHjniB3R96XUF7+qj0zvfA8sG
3FaRQaCA9hOgr3qgesNDNUwQzFZge7OLHliI0SKl1Znk/kR+lAahmkovOGQ10ru2RroCDRS89oav
0DvvoMqVD1rOiS/09KZVdP+jJpv00eDdCHq8GUjck6K+Y1P9KBvqFEWa84CwA24jrxOHXhNAS2tV
7CxLyfYDjbwolWRQFRLHXQ0TjZkgA/ND63P9NR4VJwT6AlrkwuE4KIFGIxAJGbI5Y4NkFnyIjrSa
uwjNiz1LwVM8EOPBTrJfGgqKe3iekr+akUS3tFrle4nQF8kGvaEL0XgsiTDfU2CDh0p4wzfCvq+g
zUySrrTFIIM67KuWxFHfAVOIovwng+NI5wOtHrPgSB5RjbKLoL4bEsPY1VVZuQFu5yYo4MsE90eF
grqqltHGDhoHZRUKGRotcbGM3ktkovdqShOtEfKCsganpVXfG71bDXUTgixrBF7MxSYm6GdaZD8A
TYFsqq1qunOcDrbjwI5fGo/Mta1RdKhjrgYpeuaQTNhVkysKubeqgim/qoHo9F+RmyS1HCcWBCMC
Hn86SYYhv6FMo1zFMS2QnaqPBzDV3JqCZgrRozk0ZXRPOkg+7Zuu0Y9aXNOhXo2oI1BrvKf/5EMU
x/YTiKDoqsxK6wjMBXonmD2uSPcH9A+03P8A7mmaEQCPLaV+kI1ZUnQAa0OZwOCh0Y6Ff7A765fv
tJ1PhXQY5ue+ApUVHVN00ch93o8GyV8PyDKcuB31VHNs70wA6z5RYOTHQPjLuEJnFkUMwrqmVl9A
Hr2UDyhHthT9EfKpIQcHtuDIjlKrhI1RmTN+oVPHX/sWjJZmKrCdQ2UIds2Xd3Xhk1EBsPHT7If2
l2/CX2hA9Kskxd82idkjMByEsUd7nH+79Fetpsa+0ynmBxqnG6IIOAVnClOBA74KbSi80wDeH/G5
hENzl1dUKO3E6PelKeJjBSz31iCyQiCR0G1Xc93S92bFNxVyT7CbQnIW2vSttI4GO3BsVg8UsaZn
E2GET/xvUS5oAuWQtqFyMNpgpJUPLBKIRPFTaUFikpArf8amHvJSiDXeqCVTo8/8B0ZHJ7+p29zz
mS7vLRMIX00Pyy2v0o4+g6i+BcMBjxWNK3caJTs4Q3QLgpBI3mlqHKIIOlzrJa3IBdVRCOu7TtGe
KWHTGmloJCVNy7wzPCJKbgj6mlTdPxTpWL2DPlweqiktIYhAH8CqQtracHPpoMMMJPmIVxFIFvnM
/0GCGgRaGF4ZVQt1jSmBcvpSOdpqFx5Bz1BEoNWdYo/efa0No/2sQdMFtyqZJbfUwZehcyyvpsKD
clln+1UhXC6oTD7bFMKvLe+DQ0MDYd0sSSImUK6lAoJG8v58IDkIAzHdYQA/50pp1hrffMKDL2VG
QWzqEvHQB5n8GKQkYxVw94+iKGhSGxyHDntQreAhK/LxkpoudW9arwB+W1JV782ejklYyr9O7YyY
1GClFSHd5Lwf20PThF8NbsJd0pGoIK1uHNnvJOOM3oCIBrhaCA/4ET47ABICSraZnVVRCDsi4VBq
VWk7Inxz3kkkSIDDDNUzL2D12NEaTjO07Xl3papyVKKOQFiNhhuNOwswrDK8t8hsi5uhBIaM0lhs
FW4+0MXrgaDCBZEf07TK3tlJwnkrbJYtRbgndCQM+DJLX4CUP1uNiZfpUhSNQ4SETQd8AJS9gJ14
9NZwyZrxfkpHGMWQId45JY2xY4ADVwZoyhp+0auoVOTjBCYKSF5YvSANox3tIuk/xYE0uUjYdrVG
DZXi2UQZGSYZO9SMe00D0M51rQJU0VuqqWSxDMMqYXvL8uPU6DaSmA0CmzalAd8DLHVZP31VoF23
bYN+U8Pin//6P8WP748hke1//5f6f0G6IZocwloMORo0hebLWz8vdU13NKlT+JGaWOiZt4Zv8NAe
c5cu6M/+VFzl6vjtsokzyXR+dWE7hmFrpI6BTb0eQSESjdJQrkC09T0e90h7Uw2Kx/t/ZkV7bcUo
5RTPLVZu79ifODH5JzMg3wqkTXkgqtavL5tbWxYWBDphzXZ0w9Bfm4sFb289tEqXO4DbdPQ2BOC3
vj///GTZaeRP1VI4pVt+o2iC0M4/+/Vn8fmTzxekDmmT5tc3xoOVHHNvf/n76jz+HO7LPLv9+d//
ZWtCstwn8zNvihMDNPtadIF5JRS4H+1nR3X9DoIx4Hx0lF7BMQZrRQ2a9mVSHi9b3pq4xXlpADzi
4Y3SVSQUrfui3RjZ1vft1wMrirQPTCFZGGCP9H0H/3DhndffH+EaUcTEymQTrdmPJD3+0fxI8fr7
lkNskjd836fwqxq00h4vG5i3zvnKW4hnwWuhkml8baCmCly0Jr3ktv2pBAEIG1f947KJeQ0vmFAX
YyD7jTBU7sOVZAwH4BC7tiW6sV8UsIcZj4nL1jYGpC78lw1KCGg8R5G+FUDqfX1bGRubasuE9nrO
cj1x9HE+7WAbMrq2wb9NGybW9+2/l+X3gT05kPBZ+SqYvdIFwJh3OwoFl2dp6/vzz0++70EtnoEy
Kt2eGJOG8k+XP781Q/PPTz6vKrxe4oklh28obCkQglj7hyNYuCwkBBMzTOzSrYj28E4bCzD/3882
rW1IyyHwsqWx+HzBJUzlsa7cIYWpnyA5iq46nhHe6F6eqtWVODG08IB2raTA6arKdaigoT0PxdJl
A6trYaMaDnreIO5f3H2pRd1UrSNovmf6YWJ5s/yQWu/+mZHFfkI6cjBNdL1dM4Qtd5J0GVvU5bK7
y2ZWXYlj2DbocU035eJwt+nUoYmo462OoAcBf3/URxguP162srr2jo0FFYoOoS6WRHa1YiMsxHUL
uZ53ryNIuTe/XLaxtuy6pumW4fD4lc7CBoJmTePpXeUqkO/Z1wVdiP/MwOLmMyl/VpOJAae+astv
YVltGFibJUOohtB0TWUIyxHA6csMToWbfq+R9huOJG2L/OHyKNY2r6Ha0tZUOl/s5TR5SeNBE9sU
rtk+KMmXoXrfqBuh6DwRy5NuaNKgNVq3VVNf+CrbSWy/S2MAEQPKDk75oAj7vYRrOvb9OzopJkSw
hmxj8taW/9Towr2QJO5KcmoFqakfO8356/KsrS7NyZAWSzNS5+rTLilc8tumf+uFJMr2TfvhD6wY
hA0Uc6jaWQvHkvl2RGTqly6Jo/CDHfww4i+TtnGTrE6USY3GQRhcN+3FidcEie4CrLhrxnf00psb
i7+6v04+r72+qCa77kZ6EVl8iuKR5nJZwaF0eZ5WN5hpmvMu5s1uLEKsKS3ySDOGwvUp9w0TGkUq
RIhzDTkmp3Yj9T+asn/bW8aMoEDNZIyxlxCWpNOnEfjD5RH9DtnOzozDqlumMfvIxZmxmhRO6tbL
3coC8XEMQOba1xCsUUWmzzL9CxqjyxZX1+nE4OK8hEGemmmFQfgq0d0IxFWa31w2sXpoHGqVjuR+
0ZcPXykrhLMzTCBZqQ6wtJY/S2ntrNvLZlZ3w4mZxY7j2MvJSjEDTwL6bEeY+CEYGfVo31G08jF8
2d581pdLJYUqDClZJ0tb7L4SvgSaLYPCrbOPsfcz9Q6x9VBCYN9tzN/aST0xpC/CfCpotMfYGLJ/
hfmDbry/PI61HSAFaQlVkggVzjyvJyGlAOqlIgXI53WE24ATozOyMYLlVKkqpHGaKW0o6+BwWUZK
Iix0fahDzbVRqQwnc6bNpPkf7Z4GFljdKjeO0XLGftvTdUM6rA8nabE0vQf9IllozSUfHbx08caZ
WW7of33eJJcDr7d5FsZoFTBfOiGhdRh979kis3qoaIWk7kV7zZUje7kxf6vjMYTO3EnboGPs9RL1
Ezl1wNOaOxkPFiLo0cZWXm6B3wMy8Dkm5ISaJWf7J1sAGEuRNanQ3AS1vDKg4eJvNTI3jKzOGk7A
MAmZWRp9YYQyDSpqJrP2G8JoQj8pro34g15vhDZrhhxVM+x5NwvauF8bqjvTgWiM1aepFpJAGT9B
oDH33NA0osdqs7HZ1jb3qbnF4tDwbEZpO5uTXwP7KUmB8F5n3ZPufHnbQZ1XyYG4SpKhnC+hxY2t
+pUe6/Siul37xeq/eRPMJRu+YH3q/mNi4UNLjaIb7Kuqa8HIA93BdGtQpwiPlwcyH79Tz7kcyGIn
qFkNF1LOjIUO/ZfXUPTSK2kBLdnpv7ytFNyqMTa1Y3B8pLZ8cxSFAspf4bBSUx+h+0jkp0jU1l56
qXoLPweAyLLs6a+JrQhdE2+w/sBbOJrJY0QXdOotD29p2zGEcanmqn77rqziv4aaYtjQAGzovK3N
uHaST43NC3xykv3SsBCZTPB86Jf/zKIbyM0vL96aL3JoIkfvzLKhoFhsd9jIphwVNM3t5GMYwnx7
e/n76yP4z/cXI0hi5KIh8NdcIYFvaj8rBHqcz//MxnykT2YpHaOpdjpsAOQZYESZXtj58Azm3cs/
M7S4W7vWbyPV5DzRunI0kWYF174PlY0dtrUki+uuDIZoKAys4N/DXQWG38vsP3GqukOzicpf54/S
btSLjuwBG2vvv4NPono3bOWUV5f+xMZitiyvKhTFkTg481swXDd0cXe//mBBpNB49s5/lrFo4mR+
rOZMlZZA5PsVxVN0w7aKFqvjODGy8KLAChMamjzGIT+Iaib+Ohg0rF8eyeqinxhZONGIxkJEBzCi
KR+t6E5T3vx9+AgMXKZu0N5zFhbSBdVFQy91F/7fXfW9h8/grQPQBY82acxpCFV35gGeHMJJaDVA
fVV3h3skFHdZE/3BCHTbNCVNGjYpjsWx8NRxoGQqQVpG4mAP8VUwvfGhrpKeMS2iWlvShEWS//UQ
yoFHZzMIw9WL0X/we/WJilBw6JP80anCjSDwPM7QGYhGCGhxgZIBem2MhruYrv/UcMtmP8VfqwlH
ciX8b3QNvH1hOMnYoI5tAJV9baiuxgC0YGO43rvBvEMh5k8+z6vJEbau8+h4/fmhgTRL0u/hivi+
gwu2/vQH37chZNUcSDfOntBV1nlSCU3DrUckT2lS2Mgrn59u5gVCULIz8wvdWIRhgZUMNipR0i2R
4U1uQiTR337HYkI3yWjY85ts+X6ReeMUpeYYrko7xecidPpvyhAYGxvq97PrdRymEx1rkhPC37Zc
HBAnU227aUbVVQYACy3Ub0L/Pgzg4rznUhpI66XHKryrhw8j8Imp+JlsZbrOnZhOYpAcl+TVIZAG
fL0XQMQVAO4V4V57hjjmtKVd3gvn8eyr7y8zNnTp+K3QAtUd1XHmnDgM5AYgLz943ka+a20kUKJR
CacUQDpqsatlMcHyDF2ra9Tj4X1bDofLI1n5vqYyS+RSJcATubhT0P2NcjradVexv3ZuW7790Ggq
h54tbZMMXiYzWkukEGrrukv2v+ifjbdHXOSy//P9ZQ6j9pPMMitbd/vg15g/RECfnWFjsdemiAtF
47KSJDOWadMKpH0g1R5KX85k+K2mbfbyGpyffHKxcLeRzMCvcPxf71bRINPTFFHnKkix0fVIWs7f
XzZxPgZMmJx9VQKStZevFT+Ye3yMoHeT6MlDo7huNgKg8xOBAWbIsnRH4iMXzh3yssCAb6lz9SS/
5pK6miVTlevE3jgPW3bmn5/c7iABGzWGTMf1CeOBnus68kHyJoWg8fKMrS6KTRCh63MNbplWaMCb
J0NOe4yBlGnViB8dKGTdDH78MzPzwp2MR4uHeJQwbrhZY1zrVXwLvPsvW0++XzazNm2GI9DeltIW
JEpem1Ez3v4TIuhuFLkWTEE5ZfwIVF4N5etlS3Mw/dr58xQkOCKcx12dFYBkMzVmY+mNK80jMLvO
uTF9yN3iz73/fYy+XDa2tkgSAkAufUlRwFzsuhq1DpKDSgNa5CagyS++0euNWGzVBC2Sc4ZEcKks
HLBpWlrSljHt7hHC6uIRermdXRz+YByWCaSHopkQYuGF6zbMY1KpjUtiyQDCjRSnvbEua+MwCYwI
vXlmk8F6vQNEoHSBYrCfaZBswApn4oMRbczV2i6DUx2XbErdOcuPRhU9lzoMZnjj+M4qjPdODrVX
h7K8tDeivfOolQjSkvyZ8wVnudIQlCOpmWRwoTvdWaghhwfpaHu9/xyBdXz76pzamrf8yRn1Kqfp
TZp4XaN/su3nKofLN/x82cb61M2bjMQv+N3FTqbbHUbvkqnzh2901g7R3axRJTZGsmVl/vnJSKTq
Z1AZYQVC26MKU24A55KlvRf1RkV+dltLL2Czz+ZyOXHLstbc+60TVHo9uA5d/bPocjJu3Mpr+/nU
wmJR5IBqAAxpg1vpP4b8zotuS1lvTNdKJGtYOH8pOTccS3MxXxAbV3YyZhgZXuh5TbW7KUYbiHak
0Y92bfoFEVwweyhe3VXaAw0IG4P8DX5azqMj58eS0Ijbl9VUm/oMLSda79Zm8aWz9LsoUz/FRflh
snXEwehLLPV7OWcYYQC7hknj6+Vt+f/4BWhKEBBdQUS2uDgKKdCo09gxdvWYab/UrttX6XWp3Ir2
xY4ObQEN4IOhvzkrxLxTff1fqwt/mI3NWKcmVkfIA0oCIzQ+QkieNpzI2nE4NbPw7WWUtDKCTNYt
7S9m9hU1VGTXe+v68hyunYVTK/PPTw4d7cSSNhesOBYNhAiGBhsI4DVf6Jj4XNOhwHuWiq7SKfcj
SC3cupo7QYYaUY7kqDj2IRT0X1n+y+UBrV3xDo+7+R6xiCcWvgq1X0Dl3tS7HowFWnmrpjS+oujT
wyEU00+SHy7bW51AZ/aLwIEpvSx2g5PClqLT6OkWXyLvyTA3QrD55js7YyefX+yCZG49pXF1cEUB
ZyQIeLiJ0GOipLRrYF9xIAJSNtBX5xtPSouXqalytM9fXXQ4hKRv/dw18idnbrmc2Up0mkWf3zpz
czqEOjJ5KoNC32LrwZCctR2U2C6Q/ll0j/9cNnC+9fg4tTANZBT9Lkv/NAUaoobTmLnBtaMezF8O
yhTqIdlwg+e+frZCaoc0F/8un/OKngRTiLyEG9MastPhLU02FuR8i72ysHzQ53GX0GGABRXZHZ/Q
eGOeVr8Pcox0CGVKe7kQQa3XbeFMzFP0SH+T7/7BMnDPGir5NaADCy89pRKSY73n83SipTSixd1X
Rdmrzj7njXTZ1tpi6GDtNJomLIsc62t3NtDZrcsgzlyl/2TxmsgOtrVx7547GEnwaPJYZUh0RM8n
9sRjVp204qDrc1eE8V5t7+rpi7RgkYnbQ4j0mcg3PPTaLj6xt8wiRCZKQENS526pdTsVApdchp+M
1FF3AvIVP0Pk9+1zSOc2ybjZC2jLlEKDsoDMDJG5kYBZeYgIk5CrTpyNca3tujkDplNesSlbLxwn
tPw2LWYWxx+NmtuRHs0/GAbvCaJwKqFi+aZQIGW3017JXFuzd1B2/Y2uU7YbPLhJLhtaCcTIJtIH
oqomNw+z9npH6Kg+BFMQ5Vxxya4pbpXyNqNTSJjDQVduTPN2ZhGHksXpUagcPiTZxhW0tkNO7S+j
TSNsUYbGvhkX3ytDhbwjanZAH679KvtoZM4GbnbtkFFZRn2Kqryq2vMFcnIC4FGGtXr0azeAy8+q
CLLGmzL6g+1xamQxqbCYwVU1YASWeAW9m8fLi7ay+9gTqoU7wl+Q1349hnqEcMOD99SV8HodjC0/
tPp5Pq7NSS1xVk6Arb+aPNiEXIHDrruXfCP0Xf2+DWRuxi9Jnhqvf/1KASIdwcHtesVzehTR0+XZ
WVlh0qJc/7o+b6xl6sLzVMtv06hwHfi/TFGhdPwBIojLRtbGwIVg8oCZL2mxDG36oi5JliFW5n9v
aBxshrffm/ON828DizUWsDx2RE+Fq5kvpfHLUT9dHsC8z1/HZnNV6j/fn2fx5BxEUJD1cCMAjE29
XSdhlwMZey+KL5fNrBxvS7VAKQG7J/+6TPblgG/zZpJ0AQqU4YeKNnctC1zKiy9eZ39R/GbjbKyu
vg18GeEGXNryhjNtI08aW81dOct7Q0aS7Ur4flDAfSusXJ0z1jxdEUsyNRU43usZHPMCLbxBK2ek
7Pg56zc889oOM3S2lrBNEi7LvK9Di3pqm5wSH8zv3QAn+GPeBvHh8vpsWVm4wywYIeiFHNLNhXIX
98a7ot3Ch6yYsNlpEndiW6AJF84Q7lY16HytccW3AZKA7M0JEWoHJ59fLMNU4mACKGhdSH2Dj5M4
vnmC4OxSuStAwp0XvU1DJ61T8nn/m9F+1ZWttrmV/codTihGAwRIu6UzpGVdKWGgbF2BlKigZk8L
t7WF31pbAo1tNAPRAFWZi7K3FQqlK/u0dSEKvooPXlhvROEr3oT6Lbl8MgtzbnqxCHkepkErvcYd
4aAv7sLhHnK35q3dZqwy6zBnc1UV924uolenqUs/UpirEX0SP/u71v6myfnt5+7UiL3w7B2Altzs
mKtafimv2mzj8ltZb+BePLnpLJ7P9bxUJ3530POgaoVau4p3hBShmjYeLFvfn39+8n21EHaaS75f
NHeK87nXafbfcLErPp1HvamSjyZxd7YMGtQW6gAvnFuzwpWK+Lj2pc4eh+zRb1/efPpAUPIeIsUs
iUQWvkPUM5lYVlTuF9Vxk7c2nHH9UUvnWefY4ALOUnAtHBgo7QnDBdJc33jNRqh5fupIN9MdBwSE
hxtl5sVSTJosgmzQ8eD+rqpoNzu8dXYwwNUAc4TklbWsoLRCsQZqTQBM/L/vuuDn27/uIPr5u++P
NVicNkiiG1WNOumO75CU8YqNAGRldmackgT0wcftZZgGA4TVl0CMXSfRUIacnlXLeHPVhJ4MXrs6
kSBJ3mVtFl2SOjQyFdQggo7yqkIaoLqR7Uakdn7ieP+RQKYGjw2eUK+XGamUBlKhXnWRaD8k5iGy
xDU9c2/2sFjhAmWqBD7QWJzr0ihR0lJKDRALvB/WrTIeitEVxkbG89yRY4Y3pzZTNhDZLrxf7ptw
sPmT5uZqdiMkL8HJT96TY0W9yQ7fvn9JR5CNIM6B20Rd3Bq27QeJ4tWKiygaxBbe8+UNvLIwdBNC
9c+rVp9x5a8XBmF6u1TLwnYhN31qoXKH7m/nqMrTZTMrG/mVGW1hBnGTMbVK24WGbqdOu27YWJMV
A3NnGTlAShXnzRGtCU9conIQjeqH9lmLN37/eZZfvwQ4IYD6aCzTuFiXgaanw6eYIXXtpqhONtfF
F5FD4nktUA8Yfr15qlhvUMjQLFDOXJ551a7rMC51kFgHBFyi/ubtn6c/GZ9r/M7YL8KcSerB1Ank
RTOIkaifbGVL1xbi9PuLDWUjETXCBmm56qcKRjKbRrnLA1g5fYQ1JK/AkIGKWTZgogvjZPADqG6G
skaPbE+MxHZZpFdK8vapArxFTCtM2i6Adb7etFGspLCylcKt76LuozdulJlWZurV5xcz1WllFCpx
Ldx4Z9HhV204w63PL45coYeVSJFockO5h+Y2rDewMCueA3IUQAMWfpCS8cKll1Erp8iPJjdtH1vz
oxF/G6K3OyeubrLKRP5zkn/+FU7itFEpOvi4KyDHkb2DavHKQmJw2FiG1XHwpiDahMKI5/BrI4Eh
4slMIpVeQeiXBneo0T3rPl/etKtGaBbk/gMsQlHktZECuWkImT3hFumHSf7tdUiJb8EO1204IA6B
tM2Qvdc22qgmRSiBBZranR+jkj7BRLrFo7By+uY8BSEVpRAOxmIgQ1p6aKVHwhXZr1x78IJbTwFx
9XR5ulb27isr829xsvBitIwqLwPh6vLvXNCIeH35+yvu3AFTYxMvY4ck/+vvQwsIODzJBCDqRyN6
VupbJ73VRyTIkC7ItvqP1kZjEPgAdeRZeVZGR63OsWI0Y1xoqQ9W77yM7dYmXqmUm//qBYJHikr5
skjldZR3y7QSribGv6peg8gOrvzJK24SitiBLG/swTiYuXnQ6E6ruM023PLK7qOJAXwfsHHiyWUt
ruxh31cMZ3Ir5UmO7/TgFjLwy6u2No9UE0j30yg2r93rVWtCr1AyX5tcM7Ie9K557zndy2UTa9sb
EPScTyKSPINZIzdg+lUymyj/0mDwLpxs14+SEunbw24GQjGR5AiR99LrNKyCLMoe5y/gfiwyC82A
EV3fUA+vimJ4vjystcWhND8/U8gLnLF02WHGKwPuQNoewisJqUcSfvLCYH/Zyjz/iyAJkO1/rCxu
HBv1allpUripIt+lebuD/g5r35WwOZpiw0WcD+l36A3qk/5B0rTzZjlxEU1V+YhnBZMbtUhnVOqV
aqQHTflyeUirVjQApXOwr51h1r3ApIgFq6oLK6+/c4Lp49RnJqSe/sYtdNYjT3AvCPn+19JZDRiJ
tYJuPSypGpKynzzrxUl/yfBzXcOP3tLPF/x/pCnO9zttHjogaFy6apzt9xYVcgNpltHtkx3cbUj3
ouY6bdWf12Zx7l2YXS1vjOUj39PMgd63gVMVVmCxIJysPjrRj8tLde4dGMqJkYV3kG0JlUE6Tq7S
irup6h+kXm9s8NVxzJcrCR3A6ksnG/ZRO5m1HF3LOabTB2X80HbHN4+CWoCg+0YCmKZe/3pbTzFd
VnVU548f7AoVek1uuOmVWbJ4WJCVAu+NI13MklMr4I2dIH+UkNfbKkpCbw47KSqrIEm5X2eM5CKc
0ioZpbyCs8c22Y/ZdfD09vk5+fwySws9Jt7U4vOB9uRP12bw+Q++T3OzQ6qIW2AJVUYCKFQjW00f
p6ZHs0vd5Rth89oCAFD+3b9FOs1azo+fJhWMK+ljvKu9L3n+5ncwAA+De4XcIwm7ZVF8QmTKsgdR
Pmoz1Vi9E9lWP+N57IQFi3w8KSPe2stbODMG1FdytXyU7VUAN61zD5WpSB+yCBjsxi15PlnYAvc3
l3bUc3ZJvQt7GMqbCtzzQzHel9MWK9GaASBdlKfAQtEbtggENcjf6mCS5WOAyB6cIVBsbAzh/FKk
L4HOUnpcQI+R/Hp9oNsGfWqRTuXjvnbeo9jYIu0HYcibjzVWZjoKGAhIHSwRCqmwwtrvneLRSAWE
1c4Vl8ZbD8ZrC/O2OLlvB+iH9WjAAhzrV30o9v0W3PT8LsIC5UIVFCExpDav1YkFBLiREXFE8VjG
d2kOJO2mbu8QjnrzOCgrkCKcSYh0et1eW/FHsKwTx/yxboprVA0zmMvfboGuIHws0BQWfuFirSAK
EM2xy0cdocb8Y/3mKNjWdImTVulipUyy+Lzi5ZOahGH6iNrpEF1lb3dQfJ8apMWGIuV4/lRtGstJ
vOQRKTyUXXQEFm8uT9DKQmuSwrMAUjevxOLQqRKylLH5H86ubDdSnts+EZKxwcAtUEOSyliVpJMb
lKTTDGYwYDDw9GfR59c5XaSUUv5Pan0XrcYFtre3914Dzx86aw3vbhi2eyLMz8mlnBhlxq7Ys7Yu
/ufNh/k/yyniZp67uodHkw854U/hfZwLHidHgG4WyhOQDEA0PB4B9h1VTeSAmWCX0n1L0gM4/qAc
nvlcJwLuXP+YMYhwwUCV83gYgSr0YCsceYYtdpm2Q0NbYa289UBAwvbr9tf303MiJh6Nt/hweVJH
fZNhvD4ZVxz+GOQcEWB+wvFFAQg+bHRU1lCFBOv0+I16kk2DGGCfFdVrF7r/luvX1ubnbzETcR0T
YL45+B6PEVdmUpaRWT104yuln9M5ovepdwAyx0O4gvM6ai7Hzzdzx+lyl5YPzp7BzrK5SvP779/g
5AgIhah0IqWB0tDxCHmmJzj/1Uh1wP1xIWfuwVNkys71ck+t4jni/mcYtvhQtQCbqrExTFWsrPLO
yPYgAJ2TADu1ptC7R3cdfXwUnheDWMSVbqFE+VB7n8W+O8fEOvl4tMdwR8Oexzl4/KmavHeAcSBY
UB4yEj0bEOZnzr8TFzQgEMC3x9Kdr+3LyhehNQxKMrN8gDGGb3Zb243CWH5mWbYqDBhRovujJVyo
B3kmoz61DmaOLGLAKZ0kOHjClmGyYTs2fTLv0ayf6Pjn+6V2IklBvEcyB9gAUI5L9rqVpB0MFZH1
cpgMmxV7dWKxgTz7b7emvgfvwu+HO/VG876EEKAJPMcycFoKF5wWSvMPPdisTFawIDNXzPtvRgEd
bC4XoYS8VMWosqTPxxqj1P3OhSHoENJz/OhTe8dBtm1DYh0MwGVyN8S5kTk1zpiuuAKyY5XW0LzX
N60+B045MUGoE+GObmL9eWDpHi9wTa0SaMcxeVDF8KsvzRCpoE9iw+eqXw3aef5+gk4NB+rRTA6Y
b+1LDWavVmxsRZk/eMU9wXrLHiVl/og/JDp8P9SJrQsMso3KKK6Nc3A4fjMxFEiQexvJgPPM/Z7+
/DADVQQaYGDzIAtYLoJonKJGYVoe8kMKa4hzgtsn6q6oFGJxAbcHmTd7mS3F1YSZaZAWZ/w9doJi
yDauKgLRrxXZxLCqabNVVd5E9FzGf2LpHQ08//0/6U3DnRb+lJF8GAx9rWAl5QxsVxURvHXPBe+/
Z+XivMZYEP2eCdxIbRcJG4GFDSSYkJkz6IzB882l11Z/nUmY4Xor7r5x78BSGEpyFXTnttiJ7Ael
WIK1gbhOEJ2O3xOMzthsOEyrpPVbNVce24GGsXJgR1lvYz2diRl/y4ZfXnUGHwFVjkbNsi7b1N4g
40HLh7i6G4c2kBDeJKMMYlEEuf3J461Vr2Br4VPIe8n6zmOrynv5fkv8xVwsfgTqqAj4czF9FjM9
fudU1o6wqG4ebFhZNXXX+uhQhVGSrmnMDqyg665lv9AaA/8U7laMrHqjXUOR/64YVYGyaxmaKZT7
Gla9ff/TvgQGXJFnxvM8G2Al08VsxAXceuCgWO/1cMuZ54/mGr5BVrIh8Y8rVRgAZxLkm7F/Ua9a
BAY2SN01TSf3MJMJNjIWZ6b61KvgjjO3sVDXRQg6/sh8NEaauArPN/2KwsWpbML2o63fkur9+4/2
JcTNn4rgvsbnYxwvdTxSLjLFZqelPQ8muFifs3v4skNwXbNQr5pBYJBvXNYw7JKO5tTwfm+zP6Lc
w/yKNBttPESwWCmtMyfDiXeBQKQNOibkImZF1+N3oZ2hG8arZl82W4Ncmnc//lSAU8GuZPYSAYhx
sb7aQkS9BRPbfcP+xPDsPZPnnPr1aB0BU4U+FZw9FkFzrt27gtNmD7L2hzqXcJx7+uLbyA5eg07K
mn1dvAWcnansfUmaUE/497cvclwrU3EPW45m/5qND8ar7p5+/ulRP0LAsaD48qWza7Q6hyMVr/d5
+QKHv6AzrfX3I3xdqDONGbcAFFZRJF7G1gpyMrBlwuQm3vUwIG3mO239Zs7VOG0N2E59P9o8l0dB
FFkSDmXgwXDLRJlkcWgZ8CrTLjyd9rD08M1CBUW5tp3H6Byb8uusYxxA5wCEsFA2WebOwLp4VR93
zd5MV1W60j+tF8+v8c/j5+H/OecHQvK2zPH4rt2l8jH/sQDX/HzYwc3qmx72xXLRWl6WxPAE3ROY
+Q1VfFvXsDszi4DAY08w9/D9rHxdxQDtIINAeRqDompy/Dq51yonnga9B67RN/Vn7DxxfUbv88SM
zKKYSP0hAQ01vMUr6SkWSCuzYa8dHdpVE9Ln71/i5ABIxvHJ8Pwv/IkYhrAJTzuNhey3yXVi/Pz5
aAtDjHK+tkAsY/EC+HT16BJh79W69STwcj/GUFFQfoCowW7nBHqXi1mYCpGP1EnsvSde7WyfFmtG
1uc4DSemGnsPGx13cjCklpkboO4j8pvU2rcPEEoOVVvAO+7MIX5iJo7GWNQVeuUorDaMkaY0TPVT
DU+27+f6RNCaKRnoDszdrC9XPAuO7KC0YgQ4dhfsBgfLOi8/yXhhWCtBzkEcTnwz3LZAaAKzbNap
m//+n91O4FQPWAqje3ciW0FCKJQZKt58/0pfIyMAuECjoIEzQ0uXkTFOZFFSGDvuTfNzoCLQQxQM
fYoyRndmek6MhCNlvjvMd6Mv4GKdAnSCWsq4VyOFKU2tm/6KRg59FTr1QqRf0Y/zB3DlgA1B7o4b
Hzjnx9/PnaIRB5yy9km7avuVOked/VsNOz5VgN6icDGAHg/aa8sEpWFONFRVyfawprVXsWHnQQFf
GdwKmvZ6KqZ4QPNeQnAa0uZxaAymvoAHn+OryayvJtMVF7Is0gezqRXsKJt0g/upcxNBcmLHCngL
bEbOu1uTKHHDhleIigGXy7fCtNU6J7FelQ0KgSmRTulHdtbewk0qXg02Md7bXJgPWcbPCZCdmEP0
lFBbgyg47kRLxrUHtQXCp4btXegtePlhpBS2BJtRnYnaX2+Zc/MKQwFmgXwW6+Z47gaYANtdarF9
b6c+03cdEBeW+z62LvQdYmjd77puQ4sLXsMh6Fw5FxeYE7FkxmPOFCOIOH5RUa2bbop0xNkeGI0n
Kj04j8ck3w6plcVAaNKHqFL1bcfhy4o1zDYNHaETrEFw9L2pGIrAG8hIg8zj9Wawi3xXK/Xeus47
EcB3Sjv31MosYudtglv5I3zOQWZyErSDA4tFEZYJ++AWqF/A2LEL+No7qe95QxZmjSFXuiuNjdfw
4SEZuuHBGD3+ZqGoUvtd7hhrZUoTzKj4j6yTdedkEHFL8Y3qGv6G6II1QR87KB57g3mRRtl7ZogE
No+88T1L5GtmJvWnGMxuN0Am86p0FQryDU1fkxJEHD8ZR4rYrZAj5LG1nuAvOgV1Yr82hbLRMnXS
X1jOcJ6GpsTedPVTrtsqnJxJPBeeU4VdavZrvD5bI/AMAezYp22aC+K7sMtcychA+qfEIwR14l07
GmTFOuN9Gi238Xs10cR3Yrf4AwPZxO844pQlJL+Ro/kIj0nx2EAMe2vKhgau3TkwKc8nboYJiG5s
BZMOs37uhPJ+aXR325VbZGRjyu5N1P2z6ZUDrJ1HeuV6+Oh+6RFYZio5vGSycjA5lT2BmFwUj6Os
UAeghhddjIy1QUEz685JtVX5blMWeViWzL23OqrRLUsKOHAWQOwIs4nvHFaNHynpP2UTt+tatq/l
hBqxnzAjNn2LJOiw5b37pGX+NLTuM52mMfFBZST3yhHSBzIVcu/GGIdkKl3pF30MXUvuDVUTdIZR
/uYu8Gl5DIf0vo3KhxT1yq3lNQdwLl5tc7iPyyyhoW4HmFqST2Xqxo8qPtx67aRV2LqdXV23RtVt
dFP+yRGrojVILZC6aHv7wNO+7oIILtNJaCoGUeG4d1s3cIcx3QM39KvkqkSOZcD4e6T6QTTpq1k7
9/ANla1vZOUvbcqPIakR/EViBaWAAo22Yx1EMDP2U5nACETy5sKD8yxcFFJZrnKZJUVIwLm8UlOS
1r5kNXRXYiZ9kkb9ivMs3VTZFPs9POFDE6T4PxIGJhdCFI/5iFBBKmGtyip+7lqDPfGSVhfj2P6u
uWp7n8u4vJT5aASdsl+7mE1OaDisdbdFOpm/EXwiGO7CKh4ZnlpR6Fs39wjH0BSsIVxWaFjKThKu
01WapmEeozCDXuZTYYIQsoUucJxA6kB01m1EgK6Z2mbya1tVcK9msBrtPR46efqHZ3UZOm2GESrX
zqHoVZf5GqiaCUvJpj7VZJeNjJS+NVp1fdGOheVD5tAMeKbroIxrqOflFYwTTMjOEZCnApRXVUhG
cU8TBGplDe+QUq43PC/iQEeWHXi0ZnStE/R8g3Z0f7PJaIudFs21gM/DdanLDKbPVfNIi2I3ZsY9
bPhgIDj1OLGC1iI9FFTTQzTkL6abIfDo1Lam0E71LwmFMn3ZuGm2s/sGYa0rRT978EKnvciyJPKF
E9fXkhFQ7YQn9GNJilhfKNuIt9qW8X6EdIgBnlwncQexS18YMdvgNI8valWU6SoznC7aYKneioZs
VJSmfkfFL4dA7AE5aBNy/AL4ZssqSITRwe0jpuk1dYfkrhkiEeq+7+vVaOsr/dcvvkwlkWE5DO4H
RQa5HpKIfETNusvXPWgLKxJpbADIE9wOmUUjANZ4DDFnWD01KS3SUFR28+w2bDygS/4OOXRyVaj+
rswxGwZMsH4BsedqONC3SeAJB4690gIJPoHLvD/pfAhygOJ2se3m69wmw1unmmjDerd4JMbwOJXZ
C1hl8sKltb2jOWc7t67yNbazEfR2H/k4Q5WfGSQN0TaIoHBQjusJ6MGdISKjvGK87+ECXkzvkNDK
jA1Dd4f+rlvHhaKksmgo9KDDDtHezxOLh+igW2HH6xrYPGVPJMh55flaW57P3Pyjr5kOcqNHcC1B
fboYZGIW1/BQdsmuK4BTGwHeaMMmN6wK2vx24q2qYvZkh4G7n1IOF3Q1QCUxlbAiaLesG1+qMYfZ
VAFVAEmn4iqeml2rE+WrPgc61czfPSRQ0KtKbpUz0bDtG7ay4WP+SDQiq617uKhb0njBwfFntNKU
wMa86kKXjg2+cI/bj192BEbBLI5Sc+Pg/IOHcJ4PYjOOZYF1msSVb02KJYHq0txPSg/EXLt6JCP8
hX3HRZWZqWgIAabaZo4RTDnI3yaM69MYP5Ew2OPpXLNNZTC6ShPqwrrQza7ZIAo/7/KNtCNYJWNe
VI8fhqO62wOhT+5oE5cBWOvYpFZfQ1gmg2C5X+eqfILSbr6WI6ErOxURFm3U7vkwQAE0kvW9BiZk
yyCLvwN4ON7kw5T4rtJ/RnzKACcuzNPRHb7jUL7YzCX1sPCYXjFL9x0mIdIvdQ5tP2Jmd0BvRavS
yNQL4qB+ycU4hgjR1WXlJu2DK4sKwcGx6iBytLih+Tj9SpO8YtdGZ+pXqHVTf2oaFgBWjP2mzOil
aYoPs+X2miMo+ESkNOgHCsdwoxMXvMXn8Jzut8XUA9EmkiurBhzKcPeuzODP0yW8CdIBEBCGfh2K
ljzamqxpw0gmVQCtVVh5Rx7djQmH5xEv2wuE4dIvM7daibRxDjjL6hvNRHdpC4jNCIrd0dHKyYIC
pYiNFla3iajQV97sse0mg0txeVOTX7plfQ3yvfXC+uxZwbH8Saus8u3Bra9yxBCfZhmoii0SJ+nU
2DkDsrk7d6o9uTL6gc0G5+XvVhEnxG/Fgd7C3BeOweR3nKPfHfaSHCw1tMPW4L1Qt71lJh8tRSrT
s+ay8ei9sop0B3lUDw3+2pvExoRZSRNMVbMjqfMguBZYymbuc7t5iV11J7O62hpekQZUJDDCvnLt
ARqxwxqBdtO0XX8huGGFpjHwC8gHKnh8Q1+lIT3t12kF5b7GnGasHo5sNhZtQEtoJ3R2cRNPsFuP
rKRZDYbZ41+0oRe/Na1TBF1tNCssEUggcRamUmb+4LnTBsftHzaa71rqNSRFSvAo0AQT3sbK3LCO
7N8xK4k/iQh0FJBZfadJwXbKCtSq08T3Mo2X4FIFqHdM17JP91Inn6AB5+tBihbtwPaZiToNcspf
ptFOL4WybzWj0Elz5Z+iKt2bLCbdb/C0yC51o+4wwax8Y+YlxC0MnT2WMKdeFREZt7Hk2luNVk6y
axhY1L5RePEVwSeHTjAo+a6jK9xJm85WPqsMpF4CNJiVp0fgr10cZ3bZVUjeDBj9tDgrf8kRZ51P
apbsLagoj4GR1uyt007zQkX7CjniNx3zKCimpEXalsFHRx+isRoe6kYh60sQXnakVb0Mc8FzEmSZ
HprAxYH0e3AndwNF9v4NKUMTopRp+4WVoouYqaZeJbFRr+woH1eeoNkVxB2aW1poctcqnq5rLm1M
AhciyOK28HyZjtGjUBJw1oi2ubNTnVNRP7b6aQpjx6Brg5I/UaL625yWjw3nxQphFxcGktZbs+QR
dIAqgOV6o4jf4I2ukKE2vMHXab1kUyEcBRqImFfLaKorXBogYDcZyaB3pVXU9JBLXpZbSNmmcs2R
2ULBPsrWIq9FKNLkgG7z70ogx6vsLGB2NyLedbhNeNMfz+sVQriNWOPg1wtM/6oQrngGGtHdTZJm
qyEDCWDEbt4rPiF/r2r1mlJb4bHqLjdrD3m9o3ABGrugbOvCWlV5Aa3FMjEPAGy4amOOWZoh6Sv7
2LgSHsSkc5zcBu2QmqKVprq6RsI4letYE3DDOoO/9Jiglyj37PjaVuizOEBfbkk6VNaF7M0btPF7
iHL2rAoKqyPbPLNZt0rcBkXPeET3EOwF66bmqQtqXv5BMxvJLHQnb0wv1UgGdXLZx0CX+Saqs09G
V8UXKYtiHUoKwRaj5BAJAxOmuvTqAuEGdqDJ88Bj1zecHN8BqDToyMkKFByTVSuPkjcOB3UCMgYS
YGtw76Rqpd82SQ2M8JQGIs4OxBzTIGvKfUHUY4WW1qXlSeR38aRwvrttECVFcVuRogwGFC2eS17e
TTJBIkY6J+AdwX5OquTCxHmxSU3pbqBnQrGZmRsCmV9eQsuTNA8gdlHftaK6vI51Uhc3EGx5UJy8
EkDru10UK8u9jwiB0tZEutyP6vyjsLsDYfkjrRsb69XqnxNiy0c3b03pG3ScnqXVDTd93ezcIuYh
DkqBVe+5r306PaOGUCYlzkBpkG3MbeM1KzPio5AErkPq1DRZp44uHiJIIj3zGL/eqirnvZ86FB4s
dg/Fcns1jvKpyro0KDPsi8JtP9vejbHLqmdLD2VgTrgLJkNd+U5t2Jua52XQMvC9usEjB+S9j4lr
pc+Q7XfeIGCXXE62WeMAbZ3cz4eouokqOnRBleMGm4OFtMoBXtl1EB4ja3OKo4fKLb0yhDNHKbeT
1T20JRd6l4pZkjXnuNQlHviLnY4+zX78FKq76usMKui8eBudaV+hbCFwYZJ9cd0l7geLSssvamCJ
V3XS4TjSxIRnOHeBL3OdEiKHLmTPgF1QFSYclgP0wlOVA+aYVV/YFXkng/1ueV0WVCUCpF2Qd9qC
kEsRivwpxcdA67UACGJI8M3qSD1NwGcF42xmCeBc/6e2JsPPbScOxsaZcANqkninyr67lMzomC+0
3EVTbIC4agNildHeNuGxyp8HCQ6JmY53Q86dEFd7XPV0miGweIeGRM+GTA3fsXNrM6W5DMaJ5dtJ
u8m6yqIOPy2t77kue9zh5cy0ibLmFQoMKkwnZNi4nyJgJ2N1M7gM76BBPBVT3h8MPeVvAo5yv0B8
LfstBNia2wxQe5/i6OkD7Vj7CbJpjzVkOrYOKntZQBMidtDVsx+liFPscN4owDXh1uUjX2QvEljP
i4kOugujynDqNezN+abv6rUtS/KMC7EOCwAAb3pIxa7aompBO2HmW16pbtz2Mdj6uDsB3hojUuAU
9HxPkTpoXW/ayMH9hU8f+chHwB1ykaiOEzlUuaW3IsXt3+m3uAmuvVR5l6RxNFw/orS7UUo01s6r
umnV2Sm9TFu3CYCzaEJLqye0DNiWG/TFS+rBHyrvMenxYkzYPk/sXZSRvY4UEnARfzitfEFK5qym
hHkXurFupQeYyuAIvZdxotSqaUgeNEQ3eWAQUoY1g/Vs4+I+o8bo3YF+W2AbOQQrrXxb5HRLa76t
jLFoAqTIte/waVUjsfJ4vmXNL5dtFW99c7Q/6RA367aW5hVLEkBy0Yr4tFH5eEschft3SeIu5Pms
o5yXt7hqPtE2FisYzxfIONtsrT2n9SFPl+9Qu92nY01eRiOVV0XhOEWoI/lmGpPeIK6m2yaZ+E1k
WfpeN3GEKyUkloiTHQo1fWRxZW96aLaPfsuSbJdBzfAxm7rqLW/t4eDm3mNpkDwBnJCj4panfSiw
LQKhTO+izo0izKDQVfkoOVsfEQ6RR8CQenM7ZdmHRIZwFQ+MXKcxKqKDHnqfIMZcTa6kt8osLNRq
CpiT9lYEfWbX+OVRfWdNk7lpSgsOzJlKd5pCSDoCBdFPu/KPmxifjV1Zvudme0dA2E4iUw5B6X+P
ohLSuhEwdNGUOhexXXB+OUC47smaUO9qUcy56HDr8uPKehy6houwjxvXDezYVLdWk03QyLAl8gHP
SFA+LRy/M3sJwfxMPqZljDET57n3aB/2uWs+aM3kZ9rVsNKJEEEhGDFNvySOhY1iuNquB1wF7xtO
cX/kXMqPlglo5rb1Q2MqCiVqqFYHKku0CkxaHkrBh0uctuhq8xoivqhgrgn+oNxUoyYj34dYIDjx
Xnf3XUvrX5BQmiD4Cav7uDG8m8Lp4nU2lZ+iwXUxA9PW8ZuoGFA39F5RFMiCWBXt8wSo4y0faBwH
rhtNeEWkL5ec1imBm07krHU06oB0GbwWqPs0tk366aEEegd9sWcU3/l2oiMLUBKeEFCS0VpNEX82
UcPLJwRaDmsDaEwm4qNrqApGL2tzlBX6LA21NMYHwVrx6cxAnDTSCIpezF4VLp9XxuTWv6NuXgbE
usPvbsOhQcshqFExC6nX9Svg5OpD5OFia/beA+2TKOityvEpq7A5y0L7uZVawYAgtFZWFb9lAAE9
QNFDPZhtO63ppK57rtkdoJ1Z52uazpcNQ1hYXmwYEHZxK677xtyU6YQaCGDsgN1IVKguJ4aWhUWK
8Q78Uffa0nCSGwu73MzB40E12pvCjJSun3tG76P0jN0UM+hkmwBJ8aA2mVh/3x871YSD5I45t/tA
cVqiH6W0TORaI9s7/fPkrHq2rfTPO7yQ8wFWB8IuYFJZi76lcFxkG4VgaFGHZraNz9H0T/UygJya
u8cm/lvCEm3UsBhqTWxfGKvWDsxzyssnnj9jKoBqAsEF9qoLhFohSOSJ1nP3yn5HWMVC/PEU/Pv8
JUKYt45G4Q3Pz2WPmtHWKi9iVOC+H+TMS7AF2AjV+dFF2ccFcmOHo8U402Y99XhAjOCpAPwpGJHz
3//Ty6Wo9sBbhzvA019+xucsKL4+HfqPoDcA+QW7XoilHT/dHT1msLRje4AijQu32H7/bU50/Y4e
v/g2uNJZtE3weCJ3nnPRTxd63DjiHEjn3Fss9gEqlOh7GIrty+ljGg7p+/dvce7xi3Ywla2MgZ5g
e6m2qHCzMzN88iOhXw9GMLAB3F7MARTwSp5KG7+erF3hj9K3PqtzYryn3gGMCVgzebg2fhG1iqSZ
CJkBDFIMOCXHyoe368+/0izhMuvBzvKB82v+s1DTrEVLGprQews1ydRaFdUZDuTJV/hnAOd4AJ5V
UyYhJLfvWO9rN4zIOUbBqRFALYEXCwOJHS9zPIJR9wyVJ2rtn1BH83l0rj186vkQupk93WbyxxLo
rz1XpEx2fK9xHiKLd7RxZhLmb7AAFsyAJfx8gI+/Ovp2wkIf1VLOvtc3UxxCj0Rvmgev/PmOOBpm
gSI0ikzEnothJFoHYZz/HPBBAdi1weoCi+SLz09doQSSJJWDpNm+FkNoFxsLLeMGhZnv1+zXMxoY
FmBHQBgAjR3MnOMJV9xkfSE93DesKd2NdrlHj8K+lV1vnRnpK/EHgDXAVzg2IdgXprVYvWy+eJcu
ifbmbevYkOaNAb34kNajl1aBIQOzQ6nhjBzE1/UGEAtgCGCvYGC6ZJdFHa9cZ5DRPonjTWQY6/vv
P9+J54NTDeLC7McFbbkF1sIZic55JNNDXemb0iwumXlG8e/cCIugUhXKa6HtmB46tJTUyuA/xkVC
GgrAshlgBl1KdzErwoYnUsdEesgyRMTgLL/v5O+H2DvHCQuw3JKx5nWyIzkE8fYmBRKg2EDd9r+Y
gn8GWKzgNhosOdYYQJJ1eyD0zLL9+vuRnAGfDbDtX7/4xeNJryJWoTqwB61PSKgK/zim4/mYAejl
zmnykgkgzNhQlY6MfeFcleZGu2fi4dcNDjTq3203C8FCtOZ4g1NDwQDCtMXBnS5K75DxdTle/nQG
jodYxMJyqG0CDIA42EYIalNxTtPlxBT85Z+C44bz+8smi6FaLOwS5nMWuSguq/jHO8AzOXCiALmC
QfUFitbrJNfFZGSH8iMBurn/+QICxxyoRwQIxD5n8XVEXdCiHj1xYCgOUr96/vnH//fxixsE7Ruu
nB6PL8ort7tunDM/f14fx+fpTJH/v5+/dDG20EURvYXnm10gHbRkqY/yJLqFQeqeEwo8sVZxSwT4
G+CxWQNrsdeGjPMk94ry4PDHquv9AfZm55hJX3NNsG3+GWNebP8kaXXRQlQF+KmDsZI69fuVOZdu
Vj+elKNBFseCy0sQ/yMMUjEYp2VXU/njcw1vAQ0qEHXBlwMIdfEWtR0NbVaWBwT01WSNl1Hebf6L
d/hniMVk6DbiZRTl5eGpHa+H7MfHGlynIP8DdRsbh88yLIm8b4YYDa59Id5VFTB6BgV5ImZAYhTY
bA8fCvz1xTTnFfAPQxXx/UDC9AJIgB9/nKPHLyZYGGCyAu7P9306rCECVonxzL47+QKQSoUMCfIW
IH+PZzinKZ/6SeMDNcB3OTCz0WdGmH/jYmcDLYFzDa5SKJ0sc/Esak0Un1xnr5s1QD1crKN+/f1n
OrHZYOqB+wRKHH939fFLVAAx0AoNnj1EbQMru6mMKxk3Qf5j/wLIQaI6AxdPqDbOzMrjcSSgwymk
Id19nMmr6LI4myWdiIJHAyyCeEKTpBnRrNyLP0BRqXRtp4GTgyt6ZtMtk2TwLdAMh24V7sIzLHrJ
ju9NK2rl4BgH5SAfo+ix0kuje3JAXei6i8kbQ2BbUIxNtt/P1F8WwT+rYSaSAF0O2DC0sIBnX1a6
SpUyM44GdhgHtNZByxSWH6P/++hNI9ukMJhGqbZ6SpWtP6OCdp+64t5VKXX0p/B4cVlG5EnCEGNd
0MjzDTZRdLN6oG+YASShqlvoU4x54j4kqoaHWUeTWyj0ali8Q2o/KC57FoBlousYbdjh0XBLtGdl
u4LXvLdBE1huzI4BEAfQ1UWLXj2sPcQAeG7hiXwHeF3yoD37AFonCb//MPPM/vtdZi9kwA2B14ZD
6YysPl5aedJVsBzJknuPv3v2NksPRXppNZ5fe62vnXMeGYtNCakbDAeixFw2hTjacv7bCgDKWNcJ
zFcvzAY2qE8D+1m+879DzEcH5twFc2ixWYSpa6RsbnwPnJ5r7svsZ9yB+fkOwhY+Fxx95115/MVK
M5lGD63Wuxp4b9M60O5nsf3vAMjHZytNlE1RFTweIC/LzqCt5d0VekXWTv+z2P738UhoXdRjTcRe
e7HXTVc6oxnb3l3e3+x6+7/48SCYouQIrX76RSlwIKw0SeV4d3D3qOxnXZy5Di1C7vzrIeWIkjXC
OpSylhf6jBsZGxMd37e2H2UfjAfU85v4Zyn/l1EWx2vsDWmp4z6+z/NyA5TPm9OIn2UI/xkCvEMk
zSgWLf0iexL1BdTu43s+jhs0M68aYHW/39unv9X/D7HY20UM7appwBAxvWRG6NpBUm7UuRrEiS09
y3Chbgf5BBCxFyVgj/Wy7sEEvssb2x8ZxHou6v33L7JIFuZvhTsqJHhBdseOWDrcmm6kpgZs4zul
AqvZokX2/fNPfCjYVqA8jqQHt5hlkbwgqStGRbDjqk9iaGASLmVPA/1DQSO8B9YuZGFMsJbxodzF
1hv+h7Tz2m0ca7bwExFgDreSLMmpbdod3HNDzHRgzplPfz56gDnSFiHC/Q/6YgADLO1Uu3bVqrUS
2/DBdTrP048mfkq+tt2HTx8GEKBUaM5lTUTSc4DCWWX4tv2c+Q/hbWl+eM/OF/ecAaZiyTUqbChF
qsnUJKr9TCvJ+GhEt9eX4WIn0YJLEuK9hwi5BLFaNBiS7SVhqT63+b3+S+3vFfujvg8LdGLSMA7T
19zBc+5aK2nwKmms9eeiCnZ6DXBg+li+Q2MfscT0TEJfSk1HFH0AvWkHVaToz2my6dLb1F7Zqu8f
OLuwWWGOmUZZh6wc3AfnQzA6v6szr5ieg6TdgZrfRMGhGYDBhXdZOQJG/BSOr7383TduKu/olStb
QGQymQeIW5/pZRSIgFSxs62j16UCijo9K8aLXqm7wDOgK7ifgAIRyTxV1c75PfkrO+PCAbDveNTy
aCYE1kjznA+6VyRiY8hRns0MQPJ93Kw4GNEBvEeHGiUymB6gtBNXzVcdnLHVaZ9D4/7tkGcP8dv1
rS0O4N2ADt06w1hIwiR13Tiy3Gqf5c7f0WJVderuf7MgPJnrtFFUPWAISGtJB+8PBqDC4m/ggWH6
4XI/X4Ego3CS1wqf16VDGAXHlahNW1gCmAugp9Chi5Av2C+0PqRyYpfaZ5RMoT/34viTbynFF6XJ
/WfZgOxRMibE+3Iv2nmQJ26NuDAegSUBZOh6q95bWmvcFWpsvqR13hxoqVR/m33/6I1JepTV3gbC
IUW7MpKKW2eqlUNkSHSEWS1JMaUGSW3Xxb5rgNZ2NJwBrw6G7RhCDrAF8lVviriVf5ZoMWxaD/c3
jQSu4FPXGNoXfCD7m9II7nWh4t8mkaSnbTE+yzC5tI96fScFHw1gOUyEZ2SJIHQmwSJ4EC/rHc3T
5eE5UX8qWggC/Nf1rSi2aM4+AgsGr/v5DiLze75ZVB8gjV/2A2622oRNT+/rdmo2ffMkTc+0L343
IvPGGADA1/7xuu3F+ZsJiJAEM+lDFa4oUvS5nIfF8Ky1zle0kt/i0XzVqrVnk3ie5xGqhP+w2yL6
QVByPsJ0pNoKFe34XJdyx0KF1W0SJ2sIk/krgq/XcLJUFt5pdMXXUuikUt1F0vj8DjJsuBXlX+im
bA05BQr/cn3mFod0Ymw+oCeZQ9MH9JcVPhdLDeAq3QHeWLu75kL3xXioBMxBEHkfcTxKhfqjIxls
bufVTgB8msmhLb8XSr+p1GCbjv4mrffymgTJ4jQSBkPvyKa86M3v6DqIofcZn4O2RjmsMz8PlLNi
M996RnuoE3nljhT2oI730ijB89ClG5p4TPCVdRpnUTqUmTvqsEE1xyo5+qDfri/XkhHOLnIRc0KF
N/X5ciUp0rJtmM9y47/S4i+vR1bs23UT8ydOlut9HKcmhHHYMVh9x8REEf5tauFt4hxsz9kOzk2q
+vs2WCvWLtqb33Y0o5H5FZ9EQTrZmSqFmdtJ6CdP+laHnlhKu13VPRXBD2kt3hR2/Pv4yJ1qPLNV
EFYiCfaoj5JmdgG6rXTGFvXOGvOb6zO4aOFdNY2gCQ4NIW6RPLs3taCkycTb+9Kv3vrYO/XfEZx8
X7j0o0KPmwyiAVePtY06/Iqn3ccHoFPPVgj1KE+J7LhtE6l5K0uRa2lbnnfJGrBnaRcDmyYi57Ro
cMed7+IwlhUpQ5DGjZ2t191K0k2pfexGeJ+jUxPCGoC2zWTHR76878sbu+1dpS2fwtI6XJ+ppZGQ
b4Z6U5nJtUQ657AwQ9nK29hFuc5J9n1zSNcgBmsmhCMftI46OEEfu0k3FQcbbswDqULvJq5X04Jr
poSjX84o4qGkS5h1e7b64JM53E7dyo0jhHzvKzNXR/DI89qLNFtlBwK96uTYrbObSDtO5kautt4/
19dl6QieGpkvh5NrrYBZxPYdNaZr0/lJK/NIt2W/svZLNsjYcaPxOlHBlJzbQLJCoSczSlx0GOZu
jzW1h4XVmPnOKeJyTfGuF7ewJE90JIaFK9Vv0tDwgHhpaFD88ESdGRF8yVAFduQrUeHCP0F/iiqt
XFgLk3T2fWGSAgmxDdtgEKYW7YzuJa7MlREsTtPMAckrZX7hC0sdpmmXpr6NQPa0Gb9DLBCv7KVl
A3OmC0DrnEE4X2dLow827abcBcP+YIzFnd3kD6WXvV5fiYV70ALR85+ZeSZPtmzcEXtCTZW7PIo3
XXeYTHU7DO1m9D/pyvcw+H7d3OLCaLI9S9Dy/hKLrRlXYy4rjKoPmy3p141a/8mATiwI8+blhlzW
tZy7SmYfHWQHFPOp9ovtYD3rdrQJ07frI1pcJx7bcPDoMK2JsODaN+j2NIvcndSIfsLp99iXYH88
6fa6nXlDCQGSRajynx3hXIb0cRVG2eauNffbJWpn3ij1CO/CQGdSZzXSC8DVdOWlvDw46gIGZeUZ
NHy+Oyg6lZ1vsjt6qkvlofXu/HYlrFgzIVw0YZkrBa34uevQI2Xe+Z+j4o/O6ozdlg2yLhdPRGMw
O62poCaNjJes++WUn8Li5g9W58SE8KAp0gmmqoLwLs+nbWy4YUNng/kziH8q0e7jpkDFznow8B/x
P+drkqEioCeVl7lt4GzVPHn00pz2QqXeJJP+TUlpdr9ucGmFCGr0OdjgiS3eCNrcD6SPVuaquQKr
AMwXOUQU8ZpS7poZ8U7AZSuBxbgk9WeU9xut/GGof10fytIhOh2K4BzSKR/JKNrYQO6kVoudkaAy
W26ojdyY08t1Ywshh3VqTHCtkj+luZ8wIIe10auvxkgnkZrfeMXKEVpyqjqaNPhLMF0Xis+ymhog
wv3cVTPjXtL8B1rMVkwsLY5B5MTDwoDxU8zGW745Rn7IHoidnBb9p0n62jorT/alYZzaEOarUnrJ
oz01c9NhV1QbqIiur8faGOa/n1x1xmjqNFjzfZ59m3qCSaDrYOxY8dNLq06Rbc4d89Qjc35upSNN
VZrmkLrKoB4k/Qnypp2W/sg/CJuZA1qLrBecYPhlFImE0dTwzVAoi1PXk15C49abVmZrcRwmHgYu
yXe/eT4OLe1rJ6RV15WnQ5MUmzYgk5wcfl5fk6XwgzwMbU2kz8gQChcMeU9/gCEnd6Up2wbFsZ3+
0ko00budpflUTdYCz/eEo3iNso1pXSBDM3MAng8r16ykqswkd1Fgn+4t8rzbSKq0nTwo0iGyS/0I
T80XwDz5TaEa442vmdENTXjypoLMZaOU5rgdNeATaijl21B18juPCvXu+rQsbVUyirAFzm+8C05r
i761fmwcXG72NVYLuLbf1PYP7vZTG4K/RSpGlhRZylxZdaXyiS7LjVSsHOnF5T0ZhzDbYGwyH0qL
3IUz9M5S+xdLm+ZG/rsyKnYoLpWoWMYreL61uRPcSKqoXdLbzF31llqfqnTXlX9iAQA+b6QZ6S86
Q4RdJgsSB0K+nNxodxt0/2Rjt3L+FodxYkQYxpDakzWOXu52WbHVpXBTGtWmjj7/wUYjuqPHg2IU
Efn5cbAgVYHxyGSBIMnop8OkWluFJ811K0vXLsGXputzig9s8LmVqCi1th8tYrwOEj4Iu/JD6lSb
sfwcJD+vm5qnRTzfp6Zmt3bi5KNZS8RsifWG4WvffdJWPr+0Krj2mS+aHB6QzvPPW5mRWDEodjIv
yYNvq3ul92+lwP5Y2eTducPtCk3YTPlwoc1seSU5nm7ibOrQ2uSy9CzZ9j/XZ2ppURATpLBAkHKZ
RCoU6FilKc5dvFfa7J1gLwcHrYA15ea6oYU5I+fGuiODQ+blvcp7siRV7meepFmxGzc/kuimVPax
tbIs8zYVVh12TgKgGcfEP+EacfJIMixDil2z+N17NN07W0eCACa7hc5vpzhP5ZpS+sL1eGZReLbE
MY/BmE3APhs2sfZY+sEmncytKY8rh2dp+uy518eiYnnpbYKwAzMCQ53bSOlmiPYV9IOpvRLfLQ5H
fxeghiKAA3S+r9EzCCarCsgq+W9GWhxi8xjVzU7J17TuFkdD64qJcgydg/p8fk82Q1uVGdxjbAZd
+gZbwkax35pyJcpftIH2DH04oC+hTz234UPf5E8Ba5PNnD87LXiS+1/X9/TSfM0Pfuo8M6ZRzM6Y
eRnaqKEmpE2MrR03G1kZdnJMmDSuHFNzwaM5M3yOapJJUUkTXDSUaN1UtVXiOnpYP5dm+1eZelm+
NbQoBW6fSs9e5j2B2t1LbkRjm5QY+5wACHIcWEgh+U3fLEWOb5xmqjdlEZm8T6fsLfXG8NhPavw7
oWqwdybVeYzNSrvroCWC5xByLaMwKFRIanOkhDy4oGmzTdX3wyGW9GjHY7FzKyTBHrtegiRDhs4v
Txrp3iwUCZ6mWnN+yEWrD7B52e1Oa1t1N01l/7vRo2qrFWP/q4LM6YufGtEPP8+dYw4t3p2Rp8DH
oGM5ALX+EnVZt8n9yT+GkjkdkH3R9zDzwJ0kBROv3y7fKJ4eH5M4zH61GoBiCR5LCNmAYEM4vtY/
vbjsnENEAsFXgbk531l1BDVtGDScxfKA5NanQdoU0eH61lpcb3gKyWGB1tNVwZflU2JpUO/Fbgpm
95OcVTfXv385hhk2RPoYSm/QpWJfqmmWUqbXnEB4v35B+XPTVMm3PlAeUtVacV2XQ5mL86jF0PUv
A+UQnKSRQ+HdFTGmDl5LwWXlqSXW/rkm+T4YMdoRSU9enMI8VyYIBKmDpFQnob2viZLKiepR3u1h
kr3z8+F+qOS/Rs9+SOLpAHXEmxzFKz9jaUK5PyHfpnsEKICQmZPjrJJp9MWlyY47hNFR7njwG3l9
hP13e33xLgPqecT/b0s934AGfRiaEWqx207VPodd1Zxu46nZF9WLXdmP0Zq7XlxBMj9AN1Q6xsSL
tW8rS+ehwAx33p7G9YdONT+83xkS2SV2JXTeF/LGSlw5jU2mEdl5XIX/q07X1OoWBwG8mfceTYHA
5c4nrQukDGCIFrnT3jHvqrWevaX1B2yl4BZUMGoi0sCXKjU3Oop+adA+JYlzo0TQIIUQ7lS2tRIY
Ltqaewrmq3PGa5wPpQcTGzulF7nRFPW38JwO+8qqh11nQckZOGXhXt9vl1cpAEwSDLx0aI6Cnf/c
XtyNnuP0EXtbPcQ29JKkyfbXTSytDvTqc6qEB8iFfI/ZljTjWzkmBt/a+5Za3LRQg668dmevKUaI
lBsA98rgWyBVPx9IoqZZDTEhpbnxc9RtG6hz47WO/EsbTBZxpkEiGJlXUV0iTxQ9hrSImindJnL6
1Sj/sae9Qu3JN9fYVBZtwY0A9FbG+xnCnq4behWNJojJaafdZ5O85tbgtU0tDeL2AwSh1j+TFxgr
rm5xO5xYFdyPQ+ChePTru00wHOcIAk2hVtnKM2bo+q5YtGQDVicWpQlJTG9BeRfHdeTHrpF/z4Ya
dp4XdQ1ivGCDLQ24WGe92ObC5u7hUxurwAndkHfc1O2cTN3pa5WBhe19ZmT++0nA68+ojCjCSPq3
bpe7iMTHh2cKn0MNz0b8hc7beZQnBuQxl5OiLSO36Mtd08jfijF5VP12JemxNA6am2lpMqkFXIAy
6U5pa/DYjANqsi9S+Hp9FIufV/GhdDKSIhUhRrbaNQTVfN5DHsA8qpAlXjewFCzw+pwr5nRLQpkg
rDb09fWkykPoatDTPySq9Eo/ZbqviD/hUSd8t4b8n0oyjEdItzq42pvszs4T86HoImjTr/+axeHS
qQd6Q+fxLT5RMmmE/27QQ3dQpV03dI9B7325bmIhVAD7T0lyTiNe1onGvlLKUWLjJdpXmoF3iawf
gvqhjJydAvt+oa2s4NJp4gEOFg08OnVxYX6Dwky6zEq5mrzqJTWqT04ZHpvef7s+rIUbcO6gJpai
0rFQjfKGsW0KLXQrrzr6nfxXkHtgbAc3bPXv100tjsiZ31w4MMptwojsOsyMPLRD1yp3lgwS4lNf
b6+bWNwHJybmv58c3nKO9WX4YdyuV/LdjBGDTT9Z2/trVgQXUQ2VL/ulhaOLj6r2yeiP/9so5jU7
GUXadFVe23x/gotQA+1rgKP+uAlWHXwYqBQVmodzE7WhdShYeLif7CatdtFKnLNwnaKXTpIFvDkw
SpHcxNdq/Ktuk2drjqp5r9qvDsyow72lfTzawcmRm9CIEi4TriRJo2Zo4sDtJmnfOc6NpiUfawuZ
X0WYIOPG65EciHghAF9v6OQMAzf4DGP+B/mrLr4urHXijKHph3zdaeBZfajXsoVi08eFgXmpTjZT
VdRjYtTzz1fKXY74c1wrWyka6d9F4DOAai9th19j1zz6+vClKNbyoksXBdAni8ZCdhsAYmGr4fOT
ZmxLWtli9cnoICb+J6NvWE1gPW/CZBtpxiFrUIdWYHj1lddY+YPzevoLRLY/tJO8Us/4BbWpP8u5
96ULnY9HckDhqC+xR2juF/FwvqmXfV+pvis7D4P0mFbu6KycqQX3iQm4ahRyfbhrwbcFtllaiWb6
bmjs6xRSxTtpjRxiea1UXiikAeamHQHTCbV/3ML55Lswp2ffVauDdnRUuqNkN9IDLXj+QYeudJNb
nrTtHdJSQYmAhDX60m2sIRN73UktjnjWprZoR52z3edbty9ytYKEOHAb5TlJ34zyl5+vJGrFrvb5
eNDVR4p77momLhaOR57KHZFxFrr4258ULX8Evg4766+mbPeKmd63WfUF5lEkkhraxK+Pb+EeITlM
zGLTkMW1KNhu7CCKtdgOXLsLt8O3KQxWrsPFCTwxMMc0J2dfqkYIOOi4cYvpQYkRl6Qs+bG2xX/n
DzU2oBmg6i7C5VbuPUWuCwLNqbzpYS9Ny89/MEt0FyjwJ1AjEANNO26zppa60PWj3kOvcpA30Luv
oXIW1+LEinC6mkjXYAzAStSpGx0MS1uqK8u9EEHC4eOgxwfgg4ZVYTs7hZ07VpWGJLkhNd6EEA6/
RghB3E9TEB/HQhmfkKdSd5o1rGUOF6I8Lnma8Hj6kRcQcQEwcUdOrxOsS2V7Zw7NXWJPn9W+++KP
+sqGWNxzJ6aEPecN4F0R0yAEsxpv07VB8UnNp35ry9Ha9l5cM+p5sAFSdrsAIU9GrqE/RdRvtYfs
NW5WwrClSYMjYO4+IYQBlnp+erww9gunnUIXlokkHz7Z2oOStNuyNleCmDVD6rkhTZ6gzLcxVCVf
vFa/l+oXWgPo2ViDayxNGLQHNIGivMy7U3Dv3hA1UZZLgeslaNsdx5Wk0OLnSZ4QI8GiRyLgfByj
n8TpBOEF8IRP/Rev/IMLkOLqOw8J8CxH2FmUjQolGovAbQ2FTszJL74MvtE/mBX9Jtd9zuJFqNC9
RTvjDNIScxnFCEl4MaiBO9ZSs/UysIFDHFefLK8Zio0WKZsgDA6DiU5U2HY7I0Keq4hl85fWt2td
+nOAdJ5ro0sNSNJctCRBpQnjHgKz6Fs0stwWVYsdZY5mG2hTsVfszN5ZVpfOYmEJilzOFyROhxWv
tXSesUpIA9Zghs+cLyr9UNDye3BymIN9ryQhUnbeLkgO1yd88QhAy0H/+5w/EoPEIEWsY+qywJXz
5ocd5VDZO7/ikoJbU69kXhYHZANb1RV5QYA150Y2ehvaFCV2upu+HIun1iizu77s10R455URV27O
YxNd4PZZvPO5G6W2K8eQXRSY7fBUJ4B0jPLZqM1x5w+K+lj5pb7TYI9YebIsbl8a9SAToCw816bO
DTtSaJZyNATAsrLnInB2M8FDk4wQ2Ba7hjJkYiH1ZdUOrTtqs4P8f++N2seBwrYKMMyae0RARoho
mCjI7WIqkpQHP1I7kMz538u1F//SxjmxIXYhFWireqqNjaE95H23McxiY463Wh+tuIQl5wZAhW5w
EloGzJ3nU6rSfqTEmUqJOj5a+tZKXz9+AmZKMOBO3M9wKZx/nxTzWI1mlLpJ0B3q8o2y6EZpvqrN
H9zPUJ6bcN1C4KqLHDK+itJk542pqwXTZqbpBbwtgR76+Gh4pOBBFR7mF/LThuZnvhN3qVuhWqdC
yHeLUK++pty8tPinVuY1O4lvoVGrMk2DqKZH5q4yql0y/B0FwSaTfv7BcMiVAApGspvm63NDnaxn
WYpUrBtpO6vaNg4qin+PzZ/4WjIm8zuSDNlF2sQDAVGZZZ24rdK2G6dCOkdr/mqNeOXVs+QCsfFO
PDszpwh+KQoHzRnQaHGzqeY1p/nlRnPyw5TWX67P26IjOrUk3F3AJbrKUYbEVTTET+C6iGT7oZec
TZwYt2Fo7kxf3k+T/TqhLFEkIQpRysrBWjq4c3qTozUTyok1Pr+OakVKpsS17OYvJBie82ANav2e
XxYdPQUP9R2RBy5PuCSVwkCeMcxS1ymNz3o57eIJyYaS4cX5lssGYLxeQyk9PGjAgOLBuUvz6Hao
15gkFheWtwVlX1oULnMtEdxm8JKlbq6WKL9K5Q6Jo2BXAza+vrCLhghF3oF7REiCt4rTOAzbFm/V
DzH0pEbo72kHhSHNa21vxdbiAoJ6BSU4hwbiLRpPld+gQQsEvD44n5rkD6JWyoz/fV7Yoqln0Uo+
cIN0irnpUdhqv12fq/k0XWwOE2oMklDU5sXaWxW1Zpepfur6xfTTKu4ccyul2Z02GTd93dxcN7a4
MPDmwtUHTuQCPaE4fjMoDlBHy36isWUj108JlNbXjSjLVgjWiGxsBiZcho2TW3jDOnNrHTI9J5+e
DM8+oA671/1ur4doPm/GDVKvyCmqk/SYB8qTlwdH2OrWSGyXZpcyGvqlZBfpGpt/6skdkHpe72cK
Hfs27frOqHwvcyQkRx4LN0Np/W6DRPqDKZ7pbN7RpACKtHOLkdxDHkgxwx2lhxlU5IRvuvr39Rle
utkMzjCwRxNcguhQCnTumm4g5tfsgxrfKMFedVCP/YOs5ZyRdYiD4YwXybksH6mepNRTlwLiARne
AxJhn6Yk3F0fzFIYbJDiIj00B6SWej5hoacQajtO6qbKd8cMtp7/S0alLrDeWjPdtMq4sj2XHMap
PWGBdIQ+EWu1cRgorRm/VTQVrw9oycBcEJC5oymuijsg7zh/pRHP9/Rt6N8bz3/w+Zl4m/AZCnTx
MZSmdsdzwo6Jm/uNidhyUa5xDS+O4P9NiClxcu0IeNkgfLOgSW/HoUw+qQGa3dcHsphdnalqZmYg
BWckBBpt34yVXAETMcLU+j56Q3iUQindGnrXH4fYiw+QNykoQCceMJ9Q32ftiKLb9V+x5KxIm1O6
nYU86I45335+V7ZJY3ZEO9K0BdjzFk/DMUOh+bqZpSmdiephlOFMkTc4N2MhZK5M6dwB53nbkXxA
v5aVWLMw//3E1Y1+nQU09ycu8acNzYax/5MRwElBKhy8jSx83/BqO7ByKXEn+zFBO3rl5bGUx6Cg
PfcpU6O/4HFNtLyL6oLottMf7KjZmJaxRT9zw90QSA9OpG4NZWVES2701OT895MZ8wm1w9wB7NsQ
mtj5sE2rW5UqntYdr0/dYgR4aknYZJPeAOdLG56HoXXMqviIxPFNm0b7NjTuephYNonl39lwGDhS
8y3LzF1mS59bL1p5+i/uETDUBLJcidzN5yO2fHSw857QXh/qL07S34FEXxnrkglaKSgPEfjxn2DC
KCUzL1JgorR+BZ9tL/VQ1u2Gr9dndOnSgAlgDpvo2aez6nwgXQ5mBsng2B3MYRf4X/SI7Otjbjw0
RrexpJfr1uaviTHaLMcBEgc8C3yV59Z8efLrIQU1p5kZNL+dgxyhcxvEyaMfa/cOnOArV8hSXXam
MP/PonDYHKmmfh6Bbhuj+rEr0mCbydXd2E10JaTt/VD6e6kzN2PVIWdt6YghNv3u+qAXF/LkJwih
k5qO0xROKSQe1WbQdkG68sxc/j6RKGyvVNZEJK/RaXAOKSX3mP+iJj/QVV6ZxCXPTp/KfwbU81Uz
mriRoopVC9MRpcw8u0XR44emr7E6CG6ElDaAMHLaINRnTi/xQq782kJOuoMEYXoY7a9xAyV5twkN
fyWyFHbhux2yhP8mgWZg8vl4wqCajJHKq1tET4X0Qy/8nWEgzR1+L+ngvb74gje+sDWfvxPXWA2e
Fsoy7dTj8D3zfztavAFhtFW8bJukj3V9r6yVCpdmkeiPQi79F2S5hB2vtzH8B+GQuYoOT/lNk38i
4zhpK+MS/MY8LoINYG/EtFw14klulaJCRZw+TF27MzhL4U39NjpHxEXL/uf1KRSd/oUtYUR+w7Pe
srCVw0+UpBQNJ1fnoR9Zv6ay3bZSsQv0+6z/6TivQ7xHlnFlsMIJ+/cHzHTQwHApIYuE1r4HoKPN
U2hT7iz5ps9WPP3CiunyyeeF/ehoRV1pIz1tSMTRJiVHB8m/K8yVcFc4xReDEHYiRQGgaT1WyvTO
D3aTftvqH3tOzSYgWmDzkZrRaIoX3qvJULZBafSZ+0+S/4VsKYLhdMTvVrbD7G5OLpF/rdB6Dbib
SusFKDryjVGvkV1247+tza9uFkd4tpM7iOta6U5vPyEgHzgr1+SCy6At/j+bYiLGMyct7TIoGJC2
vhntb3Hh3Piqvk3yV89ZyZQsLNSZLSHLFXmOOmkB7smm3NTH1kYHJq2Mb9encXFEMzcLT0K6D8UE
dTZZMKMZHCrV+Vqnu6nfSZ2zbQ11a0//XDelLo6I0wP3F5TCF/h/dEqsXp4bwxvraN0nbrzX9uZv
pKKT7edS/2xo3k3XfgH3TXpvE6IWMOg3YfLk5I+Jvwu9+8R/SsanaLgtw/31n3ZxsiHRe8dq0wkB
ba4YZA1J2UgSgt8vCLq/VeoXLTN//28WBOfV/GeB9tvMef4fvz7P/Mn10lVUOIKI349c700f7ySw
edd/vymeNmGG5r+fWKggbmkH8hovlvKQ5ChCoDV+H6+d6UUrM1PLDEAxabM8t9IppW+iwqu9DI1n
o02bHVWPrg0UY7O2/yGpzr72a1cdkr+UqN0PRvkKzduzHyUH026CHc2mAeqmH2xqY2uY9BPPCSgu
OhglBMcc594AsLMIXlvnm2l+iT4WuF18Xhi0PsVN3Kt8vjJvzHS/Vha93NtM5nxdUYcirBJxXWUc
FlowGN6LOR3b4RANKztj+fu0FFLZoNIlPh3CrPI7T1K8F8RpMoSxP3rpwgBPrmzWN+K5AIXs+ZZQ
s1IpLLm2Xqr6sbrPgxUvu/TrdQVoLlwIkIWLCU06oeFyGwfvpfXvxn01fHxtyVDg86jooywmXoVK
kRtFJCX+q8nTW+XgfPjgw6Q3B+XkLuElE/trtUCvh0TigRbSMe7nn0tphaJ1aX5ODOhC6QH1dWXM
Klt68cdN5B+yfCVNcXEnsLxkQOYCCsW+i3LD4POu1mCufnXaw6htRqiOjT/YoGQ34IKfEy1gi853
UCEX9JsVtfRS+z+dR5XuqY+6RkSTKCDSKIpoDo2U5983pKaRxsIIX/FAo7+PKe9NR0f9+EY9syKc
AzTvq6bStPA1zG6acVtmK6NYWOiz7wtv8gQ8EQpNfL+pbpvwFnGH67O09n1hFfjlhLahHr6OX61g
b5eH65+/vDnm68Kx6WvnlU/p+HwRQmOWvhi05DXPdqq5Se55YUnh9rqRi2CJLUq2Yi4RkMDH0LmR
uqwS6HMwgszhxrO/eNlDKN1X/h6ei+uWFo4FJ2JGAYHnuAR6pmFbWFbU1q+p/Yl3YixtdGcld3Xx
JCWBdmpCuNHLPIi4icv6FX5nfz9kdbq3/bF8lMNJfnbi9rWujfCzqXfxRvVSfQ0CumSe9wGtBCpc
NBeF4sYygwqER/WaaL61raYq35qSb3wqVKt5igr4puWJdmQnko3bmqh7BZe0sB1hoPt/88Los0Ce
ZF1Sqtd9ObzF0kpUPe+2s7cJc0uPK4Kayqw5K2anjXIwRrXRqtdB+VpNr2WzHVG1rbtbx25vpDXR
h6XNQg1kxqnTHnpBGYGOht+onV29tomPYJe9K41fWrEG/1jY/A5kKzM6kzAIHMP55k+aLLft3Khe
verB68LdkP6CKHjjtDdWfLy++5cWh/5+YGMcNeRHhIArC8ty7jCrXvugeKlM/643tJV7bWnOZloS
giKgrIionI+mysJhsqOqes0dv3vxnEB9jpVGgqRIkleuuKXNAKae4VCWoVVTuB98OSrkSMub104D
w29pb5KnHnuzzjZN6oMNU54GL1u5894xMuIOtAijifveHaKwWiCC2kaXMJoqGXrKvbkPzDsl+T2p
wd7Hftd23/qofe6nfdjR9V2Ex9TR92VjvVxfy6WJPvkhYu2rKXuYWSZ+SBO2UMq7Yw4nRvntupEl
Z3JqRJjisi1qNN2r5rVtdpP0FI93hnWQFA3I1WsU3NVr53tpg/Jo5ryBIaMfcx70yWsojGNENUYG
JSfBpmroGvRWrpo1C4J/sjKvU/Q0a16rUvE3k2HEm8FbOWZiwXB+eRC2A5CHFRGCerFgCNxA7nVj
rF9r6Xny7vMZO6Y8O+V3RcuOunesw2KjgFn6g8U6sTqfl5PJ86w6zbJxql+TIdv23W2mf/X6Oxku
iD7dam2yKf16d92kmP//d6T0fPwL7KU4KdiEptuhLat5zZJ6Jyu3af898J4L71D6N2lwi3rnJpJ+
1fnaWBeX8cTu/PeTsfrhOCqFH2I30J/UuP7mZWup5cUDZpK5QSmCLSl2/wV5U/dS4dWvGu8X8zFF
5Ujdr0zfPD0X3mSevFlBAbC5OH12JsFR03KIkUXOB2cbOa5ZP6vtA5iVrVL/zq1/FP9J6r7QgJAG
K+aXJhGMFYUNCB0vS5l+KjlTqXEWRmiK2m1TrmzIte8LZ82Oxj70db6vadsk2+prLMFLF8Dp7xeu
s7jLUTxRIrwT9Mo3XhTnu1IHBVhaCpI6Azi9IBmDV2mS/9eRCUdND/oySmxGlk8TTqTbpPnt9a0x
z424M1gY3j1kxQGoCfeMMtoc57RgZ5hHx/xq14Q4bqj8vG7lcoUsOmdBdc395jzjhHFEcKJpY6TX
r8pe0rpdoq4V5y4P0WwA8Vj530tacOiT5ev+UHYYGL413kGVqw1x7/VBLNqYXymQ0RCuiexhep8M
MbCP+rXPDmV8k6iHXlm5NS5Xg2HwSCHo5F1NtfPc3aDe4HW6hInc3pnNTva5DW/iDyoy4kzPrQjn
JVUHrWp1qXpN9bdIe3LSm+sTdXmb831EDAk132dKGEU7aITPhcEFUb5RpSN6OQxqvhmSh7Q+juUn
W1kLl5aWZo7M6Ndi8i5IiCmHpBPooPp17IudpO0tGMPrNezcihERc6502kB3sFW/BsXTZCBmu6uV
lWDr0tPwXJzTlaS04KkXc3FeFJVDF3HeQ/L4zY2BRJcJS+muD3bhGnHz8nD+35ZwJuXBDoAkpEQo
zcGCHU3fR/bu+ka4fHKcD0dwLqD0h8mETuw1G5tt1EBQZ1FIMtSNCianqtaepAtRwpk9U0x2hZ3q
TyrTF/gvHt4ylO7kwt/Uyq6xjxY7UUruy+FuUFYeI0vH9mTZxNJ95JUQMQ6EkxocVfGTCnmwc2ja
ldlcs6KeO4fOaKvJMrBCtDdE3/3oIaheuIuur9nKtjCFUKFo1LCFNJc5lO4cZ6fZW3uNPmjpNjid
rvnvJ0HVYJaGXY5sC1vfqz1U6CtDWPv+PMST71ft0ExeXTKE4dvgbWV5pQS7+P0ZeEB/C7kBcbnz
XIf1pufk9CANg/zTVP+8vgaLBujTIRFGYUIWCxZSFGhyX2pkj6JvwT4qvv7B5zU8JRcmpHFidqMa
5KiF8qN+1QeI7rfqihNb/PUnn5//fjL9OmVPexr+j7Qr23Ecx7JfJEA7pVfJsh1rRoTszMp8ISqX
0i5q375+DqNnOmxaY8JRjWqgG4HSNcnLy7ueg8+ruhIgE9kX2+u/f/UivMOdoXMQDq0QLSZUN+ZB
o01IUnZfLl8b5J6QbQh6kPBdl7RqwHiGHvSBnOlU0KTeUWulQbNTqI1poNoRhtxZDgo3MPp1fYno
UdYtthLS8YQhlsVpbeGRCSYz61Kku22zCQeMfMzm6KcA7o/QzUzuM/I0FtjRQUFH1/76Qle3FOUN
5F55KPJe+j05M9InNOopsnlj1ngo12Oo+7ksvjs3Yni9ux68NIgkLEcqEzU7GtNkRs8YkpYZIn2T
Bkmm32WTDAd/TQV1oLrxRDIq42LNTAH2oVISowttAhIWaxl3ebLIgDLWlONUiGCPK1MZOiU3u7BG
UrDXt7OdeW39HfCPVSPxCy97Z+CyncoSrHJDato3KYGs8iWmh7HNPSvZzmrpKWqokkekfzr8/xw0
OgvdJIXkgVvfT0AFoVKFYp7ol+gDaqsDatOhpcb+0oKukw7fr2vgmghwY/HeN8AxXgDHGC3TMqMt
+hBpPe+FWrHkKq9p+On3+d9PNDweE2q2YBwNiRH7ub14Sv1M+qA0dtfXsfZ+ohcNQQIcYEBVCCeV
18Tp9YL1IdDA9ksKkixggub9uL0uZnU5GDAGXhDSWAjgzpejzq1jpUqJ5dg6EP627uzrutciR3dd
zopHCjuEugy6SjHAIiZehnEyoihWp5CZlW93Y7Bod2N9R5JnvdnUMp90RQmA2Ir4EIlqzByIQEtK
Oo1pVXRzaEe/O78p/76+mJVNA54DaIww8oVw9OLhS+15sGIywXBvhnG7FHfdsoM5vS7lPe12HlOj
5okAzuVAHxijEwxDofYkV4YFe4ZpBCM6ptW0Ka03zA+Y5BmEkhaLfXTdAb2X+GxmG0C4+ma0sdtn
mw84yyrwq6s2AaAKnEsYYLEEzEyV2XUHsuy+2LElyEa0WNynP64vevXkToSI+piZgzaCshUGqvCO
bPlE8A3svI9FCHuaDEi7WFE5h2l7NwI9oPCMG6fq+dt0JkK4uRhCQLO0UWAJ6S839Z1HxfIT9BP/
u43iG3lih9JJmZfaxmnE7X5CvrZ9vf592WkLLouJgTYMAObYqP4+Zhs6PC3uo0uCfyeF/4qTVdhz
ZpA0yeYQPOKAxfKtofAK996U1V7W1Qq3FS4DhpTE9g6mY/hajdkcts5GI75+e+MYP/OP7wvrQE+D
ljgj1EpbtpOxT3NJqLDyGpx9n/sQJ/tEc6dA00Ezh9ESUG1bD14lozlZFYHRDAyy8mqAyG9hOFGR
xz2dQnv2jCoYE8+WwaKtnsKJCGGXaqOZiraI5rBonu3RX+q369ok+76wS3FjZBYwKCc0kfhk2ODe
Xf/+2ha9kzuh19TAkyx8X51QKxw6fQkt+y1Vf83V4KWppL+Df0M0+kB55vBUeCXRSHV+0vOMoeYp
qdQQTa2eoodRGUPInpD7ZJi219eztl8WjhotW7xcLKbztbaKCzZ2KsKSh1ZV/HaQDQWuxSEIEAna
nlCEvJxZbdRlYhFilDAyAS+CW15mmupZneGnJPlC0mWn6O1PPq6zpLKGujWfA+vCCAFHF7kYUu0s
q4tqdDeEbsu7tJ30Xo/uc3Pr0kC/cVz63eiDuAOeIQZI+LzC+bEVyQjULyXSw95UNz16FRsZZR4/
eFExTiUIitEu3UArAgnjuIme0+30T3QjRfb/LsIA2g00D/Ahwss1ziXYP5iphWqxIdQvs30aSQLE
NZVzEJCiBIciFULi830ilJrTYsVLyHTFA++31xHJJV2VAF1GuRtAG5gwP5egpEoVg7RuCTsnAX5c
6v2+fmnWjACqTxYSB3CDsIrz789abnSmCt/S6tJAK55oqgBS/BPbdCqEL/LE3mN4F+mKrprDhXoU
TNU3Eq+9n/Tp94VjACjNktYuFmFEu071J2tzfZPWlPX0+4Ky5rNOrbTEe+UiPNKqybP0184qgsqQ
mMu100aJALl6BBWYnhT8RUOntB6B8B5m6RKkeoubfftSkJxD3yA4l9A+LWZS4GNNZDTGEWmobKsx
9cnoRi+frACtKZLweC08x4QOQPExR4OuF/F2gMDGyC2jHsOJtuVGdSfNY2w0PbN01KDUi8Q3Br31
idJ029qs3Ne+neqDbpfKHqBcuj8P6iTj8Fo5yrPfJBzlbKnohUH7BjzyxO+K34PyVuvPjiqJqdZe
ijM5wuOaTEpRq1ozhkZRelP2qqZHQLR6U/VSOyC4B8zh0cTg+nU9FaFS+EUA8g+6HtAPyhlihYtg
aci9Nlk0hJlhegSQTXrjLSCMroNq2pEo94Dh56vlwVxeGkM2Sbfy1usoA6KiBIgj/AjBlCiYFHUV
h/Sh5v7N4bnRdVc6AO1+oJak/3j1EPlAOGgDAE8uZhNaTH1j2qEcwkX/J3daj/fEVDPx0urmfjog
dQOqGz2keKwQ8p8brjRvFwDF9UM4NltQPcVLcP3AVqwvGmzxPHG+jcu0CDFqBRPF0xj2Te/DZd4t
WuM3hqycvSYGBJgIFTC/jvYXQS1UYy5YbdZTmBSbItm35pt2I9T4u+adihDuVdMkGaaHIGICvrHq
K9o9kWUQZKsQrpSR6nM7LRBhKNs5ecAgnCZT4RX7izQIrCJP+II9RjjvmLPRupASmrtU3Tg3cqD/
Z5M+Pv9uNE7ewVgnZaUa+Pz41TGfu+z2sOr0178XAk8+b9pdMVHYULzlQao8lMQvR8lLvnbzTjbo
3QCdiFBZNGDgE2cQfW06b2EeMKZK2cCM5BTE670sXem2cTOFPdmMaQqj9ef6tZMJ4H8/WUWixe1A
+H0wpx/Kz7z85xOf503zSNmhv0f8/XFXmU7LcKsVTOz3GOWkn0iXoAz+IUFYgG7WkdqWkJBUvn5n
ZMFnFsDjDEBd8KTj+f4Us26WS9yOYbXUvpoUvqxWtfZUoBP2/wQQ4Z7VTj44JsXr6JDnPPcndL+A
mnmjTB5zJA3h77stRBocqQ5Zvne4HTEnzKZ0cRegh4d5E2pWEA13Rnp0q92gP3bECDp9FyU1ZqSD
EcO3Kfl6fStXojbuAMH4AnUKQDzCSqvIKFmjJ3WoAznRBSbwyOFfYSYBMVcBLGWRnd3K1iKjCQvm
oO8HvA+ClQQpdIc/uFWoFeDfonszflKayWvq2Mts2aA0//XC3p4J46s/uUi1Y9CoMJwqBI2zx8r7
od8q7WuU/87iI8kMz54MSTy0tp+nyxP2M4eL08cJrUJa5n+1HQxQrG+7dr4HcrxXA4leX8bw+hGu
WAvkj3g3P7hKEEgKTnnSurU7qVoVgrtw/s0kX1+xqGdfF+6aMSh62RN8ffiST19ncqdlO7c8Xl/C
Wg/ImRTBN2tHtzQbA1LmeT+CZclMvrVRsundfxr0ULuup0w72t63QPu6Llm2eYKlsprJKewJgivM
siPV94kn9Wxh3Gk40UClbetiwTBdiKaDrvAiWaWH//uihjuYi0ETIDwngJWcf5/GxdChqs5Cy/me
1I+6c99kP2/fIkwBwnMGMCjoYYT+nLwbSGLEeRXmj8qysW7EFOJOh3n6eUF9VZJiSGkuqhA0qMPw
19DLihBrR4w3AmVyOEyYOeQafnIE/QhSA0UxWAgccLd9oY0MA3bNpDmYNoRzgyQIYuNzAeXcgoMe
oUyYMPYANr9tl7ZeZlVe1DqBXsl4ydZuJO81AO+RiYYN0YIiN112INNCs4HzpjDqFwxARmpIJLHF
imZZaAU0UQ9DZHExKpQnShVVbVmHyT8AE2h/YbTrul6tmEpMfeMhsMH9o1/Q3iPDtijdktdhnmaZ
1yjmPRuzIO377ehqm6bqMIB1M5gEOjROZQrXPeP4/tQp6rAu/lBFAejOJ1KTZxKEC1lohJb6iFVV
gGtxim3myGYGV9TtTIKgz8XoMCC1YA1Z0wKie9sPntrsMDBA7G/XT2hNBZBd5RNBeK6BonOu2K2j
kGmkUR1aU+h0TzX1emt3XcRaIgLAM/+VIYI7TMpQj6mJB7NpgZ8b+5ZyzF0Aw9ovJv1SDC9p/WLp
sld6xSQAghtRM4DvHSR/hIWpbLCzhejwC5wNQB2NbnN9VZLvi02nSafDoDX4fu48mcamnf5c//6K
CTj9/a5gceIhaTQ7Mqsw7niBSnc2WfaIzfp3UoSnP4oHNkaJASmF38Z3wLmkwIm3JckS2V4JT3+m
K3XeO1jLMHR/1QZ7pFW6v74QmQj+95MXANXb+j/bVcVBi/Jw51//vuw4hDsPnuHWZAY2amlRNwqU
+j5SvEV2G2WrEO49pbRTaxVSSLQrcl+XsQLKvs/tzsku9azX1TLirhBCT0wYgg9wwkv29fperVqv
j6snMhw0bbXYQ4FVZLU/qI86hujVbZq+pLKWHhHAlTsWZ5dEuOQM/SSGUeASuqgOJVG6G5c89xww
4OpGYgaZQ6tgyfQdVbM7R+k93W2/5Ym6rxX2OA6R7g8x+X598dcVBV2i51ucMg04GSW2mBVBXPrA
/c++Y/zxupC1LOvJwsEAcC5lqYtEzTPcKNpr2gbOT+7RKuo3WZuMXlzliwd/7C3DYQdJvDSekziT
17sWSLAxiywx8OtahbKnCdh3zEYIWqXFtluPNeI92mwztlVk/dVr8TNW+yFAiPHcqtIW+PBVmBrN
GwFuWWIqgOklXg2iMVNP94rpbocJCIVYpQ5cbOQwd02tvl7f9fWj/fgZgrYtaragmox3jPWPZIi9
ojI8dDQjgCaS812/Qf+VJPbLl7Ex2lYDSYv5dYkfmPpSxnsWPUgntFaf/4+dFQNLl9Cm7wfs7KBv
gK8Aqmxciuu7tv78n8gQ3hjAo44lLRGh12xGC8TRZs918ZyoT2b12Ki7Mfo5x3NwXahsXcJzEOlO
VyHBg9ffBVb5c+EgOP/U0/lxRsKLQLra1hsuQjG0QGv6V8uO7mbWbpuRbK+v5v+57h+yuGae2O0l
mtEqUVt4puPnTv9dmEdCvo608VTQK7jVr0E/uvOP3NoBSkaiihKlt4XLTdpoyAcDGtJqu7bbqu6x
pEHWS1a4el4W+iUBAIesnNikoeRGtZTdgvMirQ/2qr73N9f3kF9OIYpGFf5DgrAOh1p6WkR4Kqzm
zu33JvOt6pAp2zoOIu1hbiWVx1WbeCJOMFkG+AJ6m4x4AwF+WXnIul1fjuz7gi2qcrA6JTY2rM52
3zqZRZdslpgPQPNFps4aNivWNkhqNS9J9IcmHmGPkf+ZTo/TkzGEtywnyQCyEizF0mPMokVeLLHb
EuUyBANUg4G7tfsZNzXf9hFapb9MMghyyXGIPQxZPkxx2mPDGCg83oZUBtW9vgSTc09yNHyxsajS
i3SaXbz3RrOnw+D1zi5aZL1F64v4EML/fmJlrIm5Rt5xH7fZz+nLaH3GR7c+vi9YzEEr2r5k+P5s
ba3krvjEkCYU6eP7gpVsMW2INxqbpLWvmXJP4u96tCPFIrl6srMQLAlxUStwMr5NUZCC9BNE7rLO
4NX33yIwhGgaQm+toLEUdTRAgCBl70yBMv6TlTsrxTwQ+cHgtl83JKv2/USUEJsNqMwmo4UEQJTu
Z/NbN/zVY1i/JZIQcH3TPlYk6FZJtHgkBTyaNvrLZr5iP2SZ5A2RbZqgXnpfpllpww0du8faCdDa
75nxPW0d376RxPQ/ccfJpgmaNtclILfesyaul4MwsvClsE6r5wKSRfB74T8XAznFWCkTwhsY+Drb
RMajUz6x+snuJRgqa3ceAw8Wigro9bkYyJlIwao+nWB84wAgdqrs3Fe9v1MBgioTd3HzlOIh7JvH
rPjZs11Oei8Z3jryarW/QOC1YYNkUWt7dypT0OnaNPQpcYYqtK1tWXo02+oE/NDfrt+cNX07lSKo
NKo8cab1WJmufKvnXVqgp3ubaJtFhhIhW46g2EVnp02bt4jaXRoW3Xhf180212LTy8pZ4tVyv0R0
k04XJWg2Ib1VsA6LsoBon/k0u1+mQJ82o/ri6MfrGyhbF9/gk/dGmwBWvgxYl6Zv5gQNzPtlesqm
TyS5T1ckeGJlr7bGnEPDMZpFqo0xI4kqCXHWFwKQZj60fckTrtXq5GYOXoTeth+tqnrTnHGXwLME
ttQnuscsE4M//ytLzDuynoJzj3tLzV20V9HRDJaY21sAz0QIDpkCDBm96JHCcIqd1j075if8gNMl
CCahj5J8mVOeIgHIj1r/3TaR5EDWrdrHJgkGYJm6qU9jSCChsXja9+t6K/u6cPF7dEmh8wH+ZMF2
dhuUn3mST/dHuO99EWWRHXF1UvegGLezl6b6mcSSrgT+lcub/rFHwk23YrtPdVutwoi9FNlXNXlT
huDfbZRwwZOZELSs4upN8zYyfFlVfDX9d7pRwtUGIXo2uBTH3GfZpk6TTZR9jdHiWFYPSvFiTsUW
bcegHfhpTveD/hS7fwxjW1iyEFmmD0IsxlrAX5AIV7JHR0UHCrEmvL6P1+0LmsLODWVUVb0R8QBG
114nc58U2yn+oqVfr0u5vgz0q59LoXDPFlZAioFIz9gbs8QFlH1fuPaanYx5UyFG0msMRtzlsk7J
VYU20FmMPkbigP7l/PdjUsl28qpBmFcMaHY1PGdqftJKlzjMq8s4ESMsgyWaPtsGXq22eWmSbxTo
/J84hxMBgvFKZj2tgQACP7bCW9X9sdlf/04AX+HJu7s43dgNE1ZQTBttAaq7xPquqiugz0CcidK1
KjZdD1qKZigAvqD/x08bL7d3mhLkoySql0nhfz9Zha44yHW3/CHEWMKkBaP1ncHlz4mskigTJFgx
dyiTIabYriiavDY6mOVhAGrnPH79xLHAfTBB04F/xBnbeewysqQw+4uCPmIT+ov2qesiVq/If0Wg
WeJ8z1im5gldYPNVF6kdb6HfGlmyfvV6nIgQbmFBBgrkRdxy6xc4YLo/1xcg+7pw+ShRnGmaEeJ3
0Rta5TKJoZV9Xrh6jdKYtV7iCBSyKw1gpEv2f1WVTjZHuHm0M/QmIdDZ0t45W/b91ZBVhmQnzP9+
ciuiaihqm5elrdyf02dUc5nsNVrfJCBuoqkH3X1iclCdO7QQWVgEKtPZ6GfSgsHqGnABQBqHtnTY
8vM11HBAizyrkScqUg9UK549PiT28xhrWy0B61UybDT2Rrqfi3Wf0ccKc32p+4jeR8lpyX6H8K4b
Y1fn7VDhd9CXudvaYGCRKcTaXjoAEuUI+CCZFt/cMqVdaQ1jgUYfbe/m5cZs/1y/MWuLOJUg3BhG
l2Jy+6EIF+OfiD2b9Z0BcIobZThIugHVQweXICf+Ea6NlVN9HOaWHbNKSfYxi+wHZHvIXTXbruRt
0fjhn7mt77IsF3kxdO9etEJOGSDOcrawY9HqfppiqGfygVuy6Yt93z72ueExJfPbufJZl72B1iLJ
q72WlI9mVnmU6H6bZOhOVyVbcJEMwM+y4XWgu8jgABPCFjR5v8xKNdTHqCWeYXeBkh4YGnu19E/n
SCLaCysiyBKsCFi8nJoUU310nG+xm3mgpPPjVPeSJZGs6kJ5BEn87yfWZFbtrK5R2z3aEQ3mOPWg
qsEoHRpa3TwHE4CIh9GBKM48wKQXVs/q+piav5Wq9gvtSxJF3rwom5LJ+G0urhzWhHFsqKmN/wWQ
7PM11YSmCXCKqiPgub9aXfIwZLFESWUihDsHyGLbVFD8OdKO/cwUZ99TKsnTrIgA6Auo6/BfzMi+
h0YnJ2POQ22Bfrc6dpnqV9+c8kZGesC9AMX7RABXwhMBKDjompKy6qin1MvGe1iN7TS6gSV7cy+L
m4Ikwb+KUHTA5E6GAwH/rhYD+bTzgDfi5U27WdgdaCS2addtjDze9W7qZc2tpTqAmjgqqHCBa4J/
xAmr2mJkYPHIjsZS3sVYbK9KIp8V/eYN7w7AA9E/Cmzs870kRaVZcxNXx2miuyEFkSsdF28AM45X
tBb1WCujRl9RDz7sDs5SzOKhI0PYU0dxojilkFgqOl7on5PM+14TAOIHA6i1fPhYnOciAwoxqWWx
Y9/9mOM6GFwZItWKlQNVNqbpMZmG3lRx07ps6BiGm9nRQrirvnobLfl6/dm6qHICggrGBlgSIFq7
hCvLQd+aTUxlxwTsdCYnqU1+lVb70IFUVRttX3OCSUYLtb6qD5mCacimzsgx+IWncsLwp/nWqYdE
K31r2l1f26ocjjwBjQMRpMP/fnJ9i6HqgazQQ6nR+jROSxNEKVrjxooMfgEwy9sfChfTtbxbGXOf
mHM5Fxe3fZ4DOTA7LmONcksejOhIqtWbAQpxYvA5cVeBxamiEHouRumzUnGpm3Iuq3nDZEOKa0p9
+nnhcPQoXnqA9KfHKm/KL41lVvfElqb3Lh/V96ZrUMvwZv4LhKhmLnQF3f7xsRvjrRKXARhQgkaT
oaJeOkoYF7UxhwsGZtDAiDe0MSYG8p+pO2L+a5Ma+zn7QeJ7y3pQ3W2Z/7yubpc7B2NgodmWQ18A
lkKwN61d9IsdwQOc58jv0XN9M0OIA6oogPwjL+Kgm1wcghgI6/sR1JvoczG31viV5Y+pCayh5QcZ
b03vCqKEqzONSdU1FamOhe25hVfL5jlW9kpDXyKo9dBzDegu4TWIjBx4auiGPaYFHT1HsXOvbUqJ
C3J5/6E1gFSBaXbgIIjwYFCrdO7Urj+CO0ettnaDeXbfkcHfrSwFYwrc68VkL7waIUJq0VqoJeMS
H0Ffrz83U1kElpNUkkz1pRSCVBKaueHsADBA7IazEIQtDa3pIWo6awNOhaY1N7fq77kIwbA4aqyM
GsB6Dlb8Vkxhu/93nxcMC1Wyue6A43io3rU2z26ecUL8iHERl1dwecVYsL9maRXD1NXOgQ51MD9H
rRncvIIzAcKlsA0gkzZR4xwWUHa3DigEb63ZCisQLEgDvksT0YZzmFi7QbeO98st4CctN8PowtfT
eawBBhkNxM9CCizJRnUuK6c4lvPDXMaZZ8zId+u36+y5GEGh5mlkM/COiqO+q+NpA6LrmzUWXXIY
20GCFQEnMiXnT6Ex6+rSjG52xPCv5+wHdbz5SecCeCYSNxyOnnjiFqWZ0SvZ0cq/YGgr1X4kfXhd
qS6NFN4LQGoDuZIPaYjPedlqrMicIcNZdBh/9Znpd3FQuZnEGF4akHM5wvVLNZrPYKPJjtRyverv
JJUhjsoECIfhZKSt2hkCqglx8mT6WnJrTRZQkiZyHpy5ClTi4oRbFtXGrA32eACSGELljbPIsMQu
3BJIsFQ+K84fjAsaosJx2eTk43Qw+00XbSISjI3EKb3YpnMR4t1DpJWWdgoRGgpzX1wZ+MCFOgmf
F+5c2lESOSM+T7X7/h+aYhKgumc3z1BwKbCw8ESBcXxBrJdbWWGD2GI6JPeKCgJZTNffeCsggIeh
qGzCUl1M5U3q0raJsQyH+XWw7wZ6pPO3XkbPeDmOi5cCJgpzpXzk82I+qoR4ajujDgACvBij9VAM
tQ/K2pelBy848I0VhW7N2fyHYVRLVWQP7mXt9l2+hXwZcEc4rtS5/SrrJUqdutCB1pF7laVtDGOf
z7OPEp4/mvdV/DTMj0kXgZl3R4HJOSV7u3vrZXb6Umf4NmC3rXdmBDFwyesYAWA66CFhkd8B0rmN
8w3BvF053eoD8AVrCDjBG47tFltEa8wkqHE966H1TR32qnVrFkP4PL97JwHfMmrgwajweWOcArTV
x52MCXBdZaAvQIdSke4VMaKtWmkdp7awghEB3sg8hjFumgSmi9mEAK3Clb0tR+JV0nmIS9uEvTuR
zGOdk8XRZcyMfDH1sFXvm+VpjB6c5PX6rbu0TRCBOBnL0zl0n6CPGLasexbrepi03kD8bNlc//6K
oukqrjReO4AQIo49XwJAS2hUwWVHUSPo6n3+0NZgPpA8dCv7xBN3QGuGb4ORS2ERJlWMODFKM1Sa
8S5RhsfEmJ7qetleX8tF4oQj7GPO2kFsAW4k0e3PmljtNLUx0ST2vTfvLOOfDuMw1P3S6tu8RkOS
KhskXjkd9DxpmFPGNcWUkbCwulvK0i0NK2RJ7Df661RL8qkrx4Nclg5TgDgTFQxBw5aGNFNNYzts
49dxWDz2o0FLZ2Udru/cyjpgbznSsQkURc0U1mEZCyEsV6xwcLe64huSVcg+L6wi090aSVt8vlVf
LWRfskVSelgTAIpxFKiBJgJ0VuGJbWo3aVRKrdBumPebZLLehxUF5hk/FYzpvJginnPm0qEp+9wO
s+nYJBR4DdrGJTf7UiAO0KDC4D3GRL9IHuAWC+pUbLJDFZ30LvPz6PfNp0zgHUChVHAfA6vz/K7P
eplo01iT0NS2fbwxZYDIK6eAHAh2X3U5NYBYLyl1dTRipPLCArM4KCsGaXDrAoD0jVkhGBEIwWmc
L8Du3TqfgAAaGnTTln6d3/xYnX3/whGkeKhypBNCVXvo/uRMYp8uLzM4s9B8wu8x+GQNYf9Ld2xJ
Z2s0HIvEq93l2Z3aZzL8IDJim0t1PRfE/37yLpmNEw9AZ6dhGgXsXpkCGV3t2ko4uDuYunXjEnF1
0kk8RHWOphO39LX0u20eo8HTWlXycFxqFFJRkIEQA+AWF5A9HYantdSsosNi+iV9iM3wZoXC91Fx
08HKAlxJYaPyatLrtu+iAxKD2bBPZaBga78fXhWSOMiD4GILCuuM2CRmJNFBGcs3q5vuMwBLSvxy
iQxRaUtg5EQtCO0OM+ZpR3XrEpneXkpAZzrieYdYuNVwi8/VyS1SVyldzQm7DXqvO5m2cut/VjpH
luD081zZTrTV0JMyRlLECecsGPXJNwrVN/rnziA+NTQ/uj3cgzx4I+BQh797Ab7ZRUlVD3riAnLZ
2dqdu5XY8cvbd/59YT22u+RtWVGsZwFdzob2T+rt7925CPG9nvPC0DKI0O2t0nmVfnf9XvB/XzwS
DkvNgcgM++I9pcvURgvJlFBfJlAOwO9keyfaj/TZpdHNHi7yRCeyhCzIlGR5M82Q5bRvyAq7paxb
YEV90cGio4yP4BFlR8E5oGQgbqVYNHS+poDnV+ObsRHhc75Ha2jlXIH3VCMTfCeko2F7z0w3WIwx
uH4cKzfkTABf4ckNadBU0Ta0paGWZruoJ/fgjLGKTaNvbL3bU8PZXpe3osFn8oQLbytTntsZFpRb
6u846/dJXOznPP9zXczawZjoOdA4MTcBTtL5svqpLpukwLLS/BXoG7Ykdbv6efCQIK6BJl8ARKeF
maBXoKJgTvheYvi+vLnsh3NHcxGQl0BWCq9KUKwx0dradkoaNgMapba1frNXC0ZxEG2ijgHYnYvU
V2L2c2+3rhUazWbQ/DzfXN//tWNGpMQTziD4vshzDgx9B1Flm2Eelc+ZmT/qRr+LalfSZrB2Dqdi
xAseN2zsER4CZ2ej/lJlQ4lcSwRbhYa/j1UISU4LIONAOHTNsAQkY51k/kJSP7LwUMkABFf3C4gB
sFYOCqRisa8DWlTK0tTCTOLyU83cpxaDQV2a7q4fy+p+2circqIJdGUIxn2oup4A69oOtaHzW7Yd
c/KZg3eR4eKFGd4edn7xgFuRVIBXgmItC0h5amCJBrPMiKwu40SIsAxTLXJzHCAEeMwozbwWya31
Nx7qnwgQosoqLZ0siiCgnwtMU6TeJxyFMwGC96a2DMMbfJuAJLZxn4h7ezzD8ceAS82r08jaCnZW
ZXlqxpQYocGWuzFRgqWSRN4rKnsmQThp3Rx6ygmUQqp8m9ugyfe3qxKMqwErBZg+DW1EgiqxvNLV
LrHDiE53CsgE2FR7+rC9+UqAbcHEEAX6GIGtI+iS3iYc05vaYRU/ml/ANXf755EBBaUDELlQbRCK
b4Xd0mnQSzsc06/OF8X49onPo4UQeRzePCy+EzHTWDn20COki40fyfzz+udXDCDR0Nrp8nYh96LH
MzLcIl8qRQntH7Y1+Fpu+5U1+8yVldUvh2bRJKZreK45BD/6t4R9YhrJl8XqlVBNlkAdg7J8UOvn
ZNolWuYTY6MiIe4wyfOxosLvqOlIUrsgECGC0EVvVKXOFjcco2+1bQVmVe3z6OZAEA1j8N3+T4jw
lEeGCuo1LqS0vrBtfnNrLLCCsXHoiOSY7Bf6OxuqEi9A2w1JBi68vnnKYjVoh+IJgK6SkJlfBeE5
RO8DWnnQYkMwpi1clWxssiXpqRsumJcn7k/bfqP5nfE11WQN8SsHw9UZyEqaheqcWCpR7aRr8LjA
cR/mXYM4Smswxtbqu+vqffmOAJ3Y5iCgQLjExJpgJAEKHjcmnbtDbLfe26jKODvXvm9qYM9G5ws6
E8Ws1aRY1sKGojuUxu9iZ1W/bv/5nHsU5h003UC9PjeQPVhxpql02oM7vTixr7F/+X3BANNqYUbT
4vuR45PjzdSvrk1geLHv+P2InYT3Y3SXaZmoGx1n9a6xtu3NTzgw97H1CP95I6q4925B0dFEkuYw
7IldBG4jA1y6PNx39xxeuqkhqyqW8hV9pkh3F/UBHfZuHKj05ozh+fcF37ZTI5uaVl4Dsid7Kryk
rCUCLi8Zdh6ACkjXIbuti+U5J9OixSm76sDc6u+un3134LMC5o/rWnr5hsCgcwOFGi9KKGJXa4wp
ArUc8vbQjt8z0/Bn9ABTNAwUtazgdHki70+HTYAO56IDjP/9JJZ1myYerarDdR52tevVMkRE2fcF
c5G0g5IYHb5vRJuJeMnv6xsl+7xwISbLAVnj2HYHBTVg6wdYvLybBaBh0US0ZyFVf8HVZY9tVVNH
7Q4FgMObOw3M9LcLwOONwZ73GyHWSlg5mMkyt/khLf7qgvJmXlZ4ILhtKMVihoHT9p6f72I7s11U
VXronU0LtgXJa7ByH84+L+x/EimQz/D5TW79qO/K/vvNu3P2feH5zIvWoMqI7+sAgvm7cuLt9e+v
/X7LhaNhc1IsJJ/Pt2eeNX1ZlCw95HFgzjuNBpMuyT9eZovQs6ah95F31yKOFF6E3i2caFHTFC1r
BydhftfEfpcC59ghaAIqvVE2WLtyJ9A3ijZrWCkwwohxsTmwvFmcOD2oo+qV8V0zHK5v2qUAF2Az
qBwjVEFxUuwaHVuK6VTFwoBr9ko9s7s5SDr/PBd/YpLmJEuR6MHnl3TaWtPsMa0DVYstOXrZKoSb
gRvfMiQWykPtsXQD8qHrm8Q1/9zxO1+FcDMW4BkikMHnc3P2LPOrEsz9X+j1vdl8IIuKCjtiJXjj
qIWebxZ6/wBhkeTToWGVR/LEayRP0co28RofRjiREbzsM2I5WAZ7feoPtm/2r7l+s6fPGWxQAgWz
LSIKMeZuFbDND4U6HrTkkRWuH0fl7efMgwl0bKicEFH0i1HNaOa5dedDktxHu9i9OSvIg4mPzwsO
ZZxOURwN+Lxuf+uLgx1cV6NLAwU/DAAbmNEAqR484vPzbaq5ViybqQeA1yv3TNUKD6kuB11IXSPF
+RTPGkVccB4jorQtGMMLViEzR9xV1MZyqLW7l1zbX1+KeCPevw73DgThyNrBuzlfiq3N45JW9XJw
itn5AuD66k1T8nZn1ypInPOM1v51gZfLwVIc4Kzw+jradoS96/+HtOtYkltXsl/ECHqzpSnT3epW
sSW1pA1DliQAGtCTXz8HPTPvVqEYxaj7tJAWFUISLpHm5EnXWVCnkY9x9rVyo5RveMLX87kcXno7
MiDnCWkwvDGjlVT3VTdRcLzLtpI/W7OQlo2qWaOlFsQMZlC7/uJtnLCt8cXvZ+oWDkfqtTnGLz2k
wefHlm14FfIRhmUJ6C7uHlDIqJ6Ts65aAu96mMYh1vgnzQtdFZf8dPdOn4uQIyGpkSm0QXgz1nS/
4UG2YeWsLJHoGoFyG09cQ7kWg3hGz6lRDHGv7t3yydtKua6NDxwDkhYCKABU5+UW9EqjVV2eDTEi
nGCKI/79ywOExnuNn4HboEkmiA4qJddAk4BYFBXmqAUuft1ef2GGnT922GKkdeCs4+E3AcCSzmiX
D21uAT4RW/VRSVAF6ifuEW8dVT7dFrSyUqgiFDx0sGZFv6LLlQIwmOFGJ12c236ShtqG6bE1vPj9
7C5Qx0VXtRrDj+xNGb+b95IivK/T2eeLq3I+/pwP5ThifFX9pjUxiW+vzopGArwBMVlEwEX1smQt
K7bVujMt+xjELd953e6cUfGV3tmhB8GG3bFyqS9ESc9eYRQGkglFH+d8pw2/GYuqPt2QsTUd6dhW
1lDZ9oTpaFmYkFBhkcd9Jd+43LJ9/r4n/yyarDvQpSNvUCjfx1Mz+nml+GDt8RerDUj+V+PHLt+a
1tplgaEnNgpVDVeVfbNdo1lj2pC4Tp3ku+ZOaAiZ1dQ8ZiyZHyfC5wemjWyLfuEKS42JCroMgPL+
lxVOWk6lJsBf1A6Jm4aaL+hqbid4TUoHxBkj+ro43t+xy/pdwmz+VGPpM79Uurn1J9ced0rTo49e
QpYSjUzaYtdYTrrxTlxvN84swM+OKHlEyYr4/fxyDEaedxzr4vFDO0Xd8MG2SNhUW116rjccchD1
RcmK0CKy+9J0i2vRlpDY7p7IlB1LpQ5HUGfm4GEoYmB/N47xOxxR0o6ww1UE6WHqAqsv2SEe4wUj
WUFj3tV876AGFk3eO81+qMvRiGYd3LOda4KskU/9gbsoM2aalu7QQOYbMKLqn4EtaLWl1MqHEqEI
nzCPAn1a8D+3tcfKlb74TP1y/TWUOyUcpTZxO2fPvVn+UdDoQx+c420xKzoWvaPwGoF7C33fXEkM
Id3kzTq0n35ytOjuPls45Q761IjSX4ByPNlgXvLOsqdGb+JupySfvDq+/+tR+QmMFOohrpPOma4V
3Gx5E7MhsFhojcH94yMTDEsJxgD8OUmFF+PgqHygbWzmj+TQF/9i8c+Hl9R2QlqrMloMP1ufrOKN
b8Q6VvZWsMiIfAcAGFeVnnORK12uqG3cGKFLotTZCL9ujC8nn3irlHmWYPyRhmbijxt20soNOP98
R7qoZZfX1QiKmths2yPr0YPR64J5cQ639/ha0WmwglUH/jRi7fZ7Xu9M0RHezF2lWk1cWoclt/yl
iXOrCTzy87ac9+iVpHhQhGGbIDGxURkp52lLI7F5qnVljK8xArdzjUArbRp4FdN3mZJ7QQ2aqYhB
cz1mXtmENpsG6CZw8f4Ger95dbLpm5HMxd9lzskLemiMnyqe5XttSN0XTpxp1xK8lGo6Fbo/NYaz
9Wit7AiyNKKSX/jvyIxf6qRRKUw1dUsWD/14NNHf/MBZvoRNYny9vVZrglDriYwzgEPG1aNgFlXh
eHnL4rYuh4+oI1AfHbDbnxat3qqLWNl+7Drwm+CVABZVzj8b7sTyolbKmE6Hnh7T+mnIT3O94Z2u
XBUBJkEYUBR5oK3o5cohS4GunYVTxnX+pLk7ulWsvLZg5+NLmoSjHaTtVhif8JPufeDk2aUb13Fr
CpLBYvB+QtUtRKjafn6xm/D2ll/bYaiCgTsEigiYYpYMu/GKXs8625ji3PR18xsypqoepdnP5fdt
OdfTENU2qmhRaxgianq5E92SF44Fqpq4Ioc8os2GNlkZHlgx0TMb4FAkp6SNaHWeu63ZLvHU/80O
zb1VCui1IUwWPKTAfuMsSedoGqyBqqk3xC16Lhhv5d140P8VAH4iQFsRd7qyBwbQJNoWG+Ox/a07
v9ndDyqQ/YguwvGFrYRQ3eXqN/OCfKMyIwiUJgHdg0d/Q8D1RYAAYcoDiIZchSGd0tGhKSCtfIot
avlpE7vqa1LcWzqMRTJBlwd0EqDreFcl1AVDXRhxeG7FHfp6Qv91G1Hea52Epn4guUHYD/QsSHRd
rtLSswz1RoUdW0+t+sWtWUS9KrK0t9tX4QqyIuYBxxS3AUsmLBxJTmImXcZzJ26yWPsF5mjF3DV/
h/k32IcOabXhUaxcDUgT1EaIFFxjCcYyQ3B2hrQ+A0dqXJX/YlswGeTjkSDEIysHVpbUcyt1KruY
abb/weP3cgZjuTA+sjnCUxFgosvlGtDrpMmyrouBpQ70CI2YNg6vUA6XFoJIDuJQuToq64HKvRQA
XiMnRzl0F9vZCLTmS5e/tNWj+1n5UtMlur35K7txIUs6Y2WhZF6fQJZSIUiXBwq/F3sqlgu8FoB1
eMLVlUnbzEkx7blduthSn/vWOLh08CdHA3HKVieitbkgKA9mHiCzRRmltG4NK+DCNIjY/ejsfers
718quEdQXB5qt5AAuBw+hSOupISKyIffO5Hd3m2nA4x0Nr60FZWWATeWkD4ul0eFBMzZQPCtHSuY
t6gUgidwHTCtawPtrgY6xMT8U83f2ux33fxk6vdi+mtpW02OrsgexbYD0Q88EgwSsP8IDX1mT1uD
Mi7gW+xjb/L80oxUcmhPM/grO/XNZoHHjiV7qH9yHtRzMCYhKV5RHgz/DVWit/ftqvhZ/hTpXFSV
5/W6YvTx7NTo8v08KN/n/DtRnikTPSasLl6yFz3/dFvsyhOECwx2DCBXYVbKVKgggTeagmZQQ1/b
70BZAAtxW8DafoIGEXkbHBqRSLtc4alWDcUEvV7sOF3E80PjNcdhaQLdPBRevqvcb7flrU7IEiBy
cE2IspdLearLc9ZqXhsnlvXSKEk41fPn4W7GD7FbcC8QjQBTg9CCl2LGiZRcr+F+gbxAqffKFqBY
/H9Zu6J0FJYZLEwEOyTTwFzAiKCkSROrzVOb2eE4f+zdJ7t+6Xi3u3/FAP7zbJEjFKjGy6mUtZn0
qa7Dsc+4ES1mpfvZPHL0tXS2yFXFZkuzAhGiqINGqAUGpyTKSqzKzqexj0dwVH0t6dRGWvZWJaMR
6jzdoiFfWUMBdtORwAOeAUbD5cRsgD+cAsRhscIB08zBQ/7g6odsAUnd3R4T1g7H4b04Bc+hZEhn
xMnMYRGB4DRiXRcMruXf3qSVV8N9T6MjvQrPQ6aRaLUkL7LZ6eKkSvAwhVmzVVwlTpS8N8DV4Rzg
QF93IPcII1OllGPcpcUOTHu+Q6ZndSCHYfZeqFN9sA3OfTVVN47f2syAS0RQ9Z0jUZ4ZQ+lNOuhu
H1NnOnxT7C1ajBWFAFcZTcjh5AChr0o3VVfTGe06liGeEsN3+q9oRxyks3b//ggfB6FJYM9FndLl
WWumLhmMGrHD/Iv2c/lx7+Yj4ozyXKhp1L5dwc5FNadbI8caDwN9hNH1iEDZxrN7vUqXIiSzoa9a
N2mhkMEXOQZL5R7Qt/sDWittQB50oX4vTxnkwBvBrYQ/ewXj7PlkzgZr85glbYV+YNMAkvjEDJyl
f3a86mhqX1Pehq2eRm5jp088ofOPNCflTxedF3YetUd/AhXJvrHNVNC6DH5VlWbYl26685i5hfK6
fr7AM4rtFEhs5MZkAyHV2WjOS5rHOSn2qdkErrYvl/k4uNPRhlkNdOXtvV7JtUAitLBgpBOBPukk
9QNnHkg8SUyZqgWmRv1Kf/LDrvZCotZj5LB09HXFM0Li2kA4pcavhpsTbAQ6RGOX9xsP+Iphgg8S
5FkOgIAor5aeoqXlyKmiFCsm5PPMkHBSI04fq+TBHT9kneEzTY265qdnbyUKr/U3KpShjN7ZJe2r
muts0ceFO5TGFihsl3p6Azln52ej2/i0M06l0YYba7+y2witIbiGfmUr5qCu13WB3sokRvs9f24f
l5oGmXcYMis0p7fe3ZnKB/SUCg39gYGkutS+eh7oSK0QKbh8DvTi6+0PutaNAo2Ptsfw31DhJUdh
aQEqiyUZKHoS79r0kG45oSu3/mJ86d3i4HD0VNrTuOMn2pZ+23OfbnK3bs1COkA1tTyKwnYap7kV
1fyHtkmOvjEPUzL6pmK2U2tuaTy7QVMdJ33vbIHyVicBljdhUsKokEOvqQFvsGhmGg+/ibvztA23
anUGZ8NL+reFMesxsBDF8DkHIDtBI7dFcXPFgw2uTpE4RpYURwpaTdqH0bJZaismjfP5YfRqv7N2
xfCEvx3zUBY0pGXg9Cdz+TolWwR5K1cZhCKi2hJKH/6jpNRKS5+sxq1prHtPFt3lSxE4MMXUF1Qk
bNgTq6LEEyzcDcTKJVGmPiDZYHJsVB2mSdhTP0kONPHr4e6MkgHutH8ECWP3zHfsdYuXZg1BpnZy
6w/t8f67b+NhR/AXwTtHTlhNYzNwvWPvd7+nu3HjwK0uk21gO1COAwdD/H729c3YoabUamisGAH6
OivPxg90eiu3OtetnWv4lgiiagihIl5+KcbOTV4zE4/HPIWOh5ywj4r32wu1OpN/RFzlxCqt0Afb
JnFaRtjtSj+5eTAkEds0kcWOSsYLeML/M5n3l/JszUgyJyN60QNmoPkd2bFhN6Op5b0dM8U1PZci
qYKmbrlbDi6Ju9wfR7/aSoytzgJuGBwWANM8R9oSqrqjotoZjZMlMBDhmvyyOFpVfHtXVjceUCKE
cQAtRhnE5caDm7hC/tLCrqBXsZ1+caYjKMNuy1jTyeA7E6TggEhA1KUM2Ea9MVt1GaMlk5bvhi18
49pKnY8vzaFsUMi2aG0ZL95nCwyiOYKCKVDl1NvqqvPuZEtHC2SMCEQh7gUgi7xcdVEkueOmVUxY
1vrOaH5jmYv+G3qg1sCZ99XBBr6IGtm+rDu/46bfGiRqnXvLoHD4UD6HrsBQOYjZyOGanJnUtQkS
Z3oSNc7OJRvW5Mqx8GDRwKCBZQu3TFpSSqeec6soYp3Vz3WS/KJedyymfMOdWTkZourGgacsMrKy
668XLbCvpIWY7NcPays7vjW6+P1MD+RL06CWriniTP9InXgLuL01vHSsjQlQiAZhudhb3rzIZp9v
35q1LTgHS0lfP6I/VDp3LYmtHqbGJ8X6dG+toThE5xKkCSwottFbLiSYUWFG49vtCaxY6UgEWaBo
ASQN9YbS09UO4M2fjJzEvMh8MIg+OPRNnz4qdpTUR33c8sjWtgM3At2H0CkC0T4pjERmWljTkgH8
RnaJj0Tv7dmsbQeyf6JTDBLuV4oy1dShmAaGF7Kow9J9bMvTor/elrGiyJBhRNYMJCR4hGUYWdvW
ZpOBoyCunS6o0Q01GT4B8hlQqoS3JV3PRpDrIUMnqkwFkuryagxm48Hch9rXabPXy8+9roGs/+9t
Idc7cilEOgCz3XRoj4oXHxjPgBmfzGornLM1DckxSqZEac0JEtgwohHfi+cFdlXfrQsvpyE9xHbb
lnaZwjYymkNWH5fqUd3iEl6dB1LjKLt+J1SUkqbanC7gvsB2OMpuWTR/RF2/p9/tpWIeZ0Ikg2VK
vRrRXggZyVue/W6SjaDR+iTgP4graFyx5yzEtLg6YZ0UnQZNwcFMgDRgt2UXrQQ6xDz+I0eG88Ke
78F5DvOu+0p636RhyfdTt3N3oxO0b2j7qm/heVeS2pcipf2x9GHJUVVN4rxsfTJngPAfh+JJIV6A
zGCl7RhYcGl3tzq4lCptmDGNSzdOkDoIUrOwng8O8837E50AyKBsEUxz6Np21SJobjon7SoFyzmC
zT951rJf96sBtAj04IQJ4KCcuFDMpuqzXGFwYTJfSz4m2YYyW9MzCOfikUGeFngoaXeWZETLJcKL
WKkfEk8J3bLf356C0FSXZp8JHQlTRQPvB7SzJGFyZn1Bo2QW913ITBa45KnuHhaSB15+/2RE7NgV
oUUYmjIOpCiAC7frMY1TrYqM7NFZ7I3JrCzXhQRpMl66zKxTIKF6boyodna312pleGRxRGMTEy/M
VQpEIZzM9aBmcdkeq6CmdzsTSEKABBPFNDhTwOVcvlylueSamrE65uMPBi6+n7e/fkWJXQwvPYzo
zFlnbY3haR4kuN7EHkP73p5qwC+AxBNUSnC6BEGe9DAigD0kbjtUr6oZVmUdov9EaJFDp99tXl/K
kZ5Hc6J1ofSQ4zSvY40H8vftxbreagSKkB70kCwApkjOrnp2wQCxo/lr98u2H4HKuD28WOvLW4eo
p8Dd4DIILgzpoPbEGdUBVUeA1bnfbHXekY9K1uyR4Pp2W9D1pkMQ/FKwkuLEohX65ZlKOXXnvOiT
uFU+lv0uXXb2lkO1slTo8QSfCvA36Ft5LnpleFMNyMdrOkX1z2qrUnFreOmpMEuTV7qH4RX+5v6s
uw2Y1bX+Q/IKACvkuEWDHxlyXzZtqTd6y17RcsswXrPiq8de7TxM7lce4ISBxyngjrgbpjQPC+h1
Z7S64rVWCt+yFd9xott7vbJSYJxCDQoeDORLLOmCD6aR273plq8v4N/2J7Sp+u/Gl+527Q2mwuqk
fDWXyBwP5bixFVvfL91poPtHpEbw/fp0oNPO3VielasAJAOeHQPF2uiuKhm7XOMqXtKKvRL3B1ca
3yIAk+dbXR9WJnEuRQ6atuVUNoVWs1fF86tf9tvdW3AxuqQ3qNm6VWGX7BWMGMsUtebdTxBoxUD1
JLj8EByTgdcDH7G/Xs5e0WeVk3DeYmxZ3YOz8aUtNrSko8zK2KuDfnADHIKg2Ar0b4mQtnlaFKQg
gSV41c2dl4W5u9e2OrWtaO/zVZIRPmRgU+UAdPpKXWf4PaOReWxyNPaw2jqJYGIth9u7LlZFei1A
nwkCF9TbobeGbGZOIKxQFhROvVrThN7QJEynfWX9aS3ql8bXZrmXhBaQHzQhAD4QwmA2y48G1ZOC
oBs8e22UH3k7brNkXF+SSwHi97PwVd9nzNBrjmPWnGx+5OPu9oJtjS/OyNn4ljWl1TzhqifLAR1P
NyGO12fs8vslTVulhC+9hwVKi7A2wsF7Zvc2mcceQIcLG8EyYJvrkrItE2s0ZlSXxAiQA3xXFXcr
c4yP+DtQBSgdgb15uUROllZFWqR2rDfP9cHeqpu/flYvhpdt/aWuG7OkihVXTf3smsofzyEPoKQK
EdLYuwMJb2/49Y2EDwaeD7DIw8+Hfr+cDeOsn7Q+mWMWZj/rbDeUwextyFg5VKhEEvU8yMHC3ZMe
8ALk0l5rDWpM64/TFBlb0LSt8SVTjTe5ozMF42dGXHcfdWNjx8UaXGoRD46woK9A7R/sNCH//FIQ
4ZIxe4jL6mSoaXOc8uYZlMB/UC34l0/NQ2922YOXvd65NahKApckMHA4amB5kbYm0wZlXjK9j9WO
+JXpW03mq86XdPj9L+QAB4nojOjXKE+vMfpJcVUUXOcotG6HsOBhbdb+6baUq5uPWYAGWhfGLshW
ZR8tmXqHF6QCVqzcI72bOaFR36u8IELUvwt2IgF7kd5IVGn2mQaW7hhttZcg78M58+aNs3B11oQM
pFnAX4OGCIhjX54FMrgMnbFMgG6TfdEdvtxepJXRUV2KPqYCLHbNlu224OxS5mKOUQw+7FIe/VfD
G9LHK8MwtGzB8KP7pO17cq8Ziircs6+XyzxImRh2M2D4TtmlkWXev70YHulVMImL2ifp6xmrUUdg
63M8PGnVYUiPtxdn5YBeDC9ZiEy3kyFxMDw6ILjuB5N8yO/l6AJKHa49aIMA1URNmNzpwlZyFFRW
XI3zNvGLh9nbQqKvzAECgEHDbcZFkPMdXTXp9ThnKmpMEz9VDH8qeDCMW7GKlWOKNpl4LADNNAWl
6uUlsDwEEHCf1biww3oK3a0CmLVpnI8v5J8p3GlQvTqbMH6rvhT5x7LaLfmGZfjOrnKh1LEXyNWL
fUCa8aoOEBTiLoqKjSWmab8cFbWud3qrszBphzSDrm1PWevuTbf/irdl/M31hcCYGFVOfUp1Lc6V
vAxMk2pmBHbRDFX+LvW9tiVHkqUsAJ60fM7aLP8Nr9WbfGqqo7LTweUZ9s5oP7iLM+yGTC/3iO2h
3cZcse8oYGcveTnWE1DcS/fsTF7ra4qTBtQdrZgaets9FFYdeg4PO2PmVmCro1uETjm3u6RV54jM
qXKCr2zseqZlezRhZ2GtjlnmG4AJ7dB7Of2pT9l4Sibru9IOk28BlOgTdeiXqG4dAKz1NFC1iR0W
r1mIb+hEe0JNqeJ3zdLVQaOYzltWZSwyszx7bCjpgiZj7amu5uV3ahrDY5WhTpsWSx+4uZYFrtKq
uwYcowHwqfy1cEkaNKxqfbfQhh0aBLR+h7KaX+rogLKkss14Mupl9EF/lATzXNkvaOah/aKuO5Gg
ZjM/QferKSAp1mD5SpJ4H0cykR130p+dmbhb4Orrw4hHHzcXUTkceDgTl4exWZjZ1UNuxoYJbgz0
PcyjxP51W/dcX6hLGfKBH3veNADcxFoees8Zv1tzYngRZEKQA/Sxcj21a9RGVU2OEduT8tAGFTCg
/+L7gU8TBefoxSYrNsWsmrJLsXUpDAdXj3uyMQMbi3x5WzGDMwHi9zONMKDIK9Umy4wX6w9YjfyG
pD6nqPXZCgWtCkLsEqXacBev0G6DCUw7S7gZU/d1nPZGgq7lX119q3fT2qFCh2HAa4QavQI52APT
xxH+L6oTWz9rHgjAuKT5fHtXrlwJQTMj+q2gEBJml4zc4xRdQ5pmMuJlMsLFKfxqeubmUes/E/rn
tqi1Awx4JYC3wLoi4y69zW2ljp3aj1ps8E+T8nHY3x7+PZki7z+6BMGyQ3wfDovk1DF9yjUtGbS4
Z5PvzX8pH/fIIQUZffDc33r7QPjTqKaB0jpRXT9O3WeUqfjcbqKljLXyeeyeS/7LWNBwecPoWdvJ
f74M/PWXJ3Npe9dIPcw8Jx/54s9ARw4bpvPa4opiVhTo4rkFE9alCGZPpCBjo6Mi/qDOj8vH24v7
7uPJiwtzARfMtlETKoMyVLVXdTxpOPOGGjiV65c6CybQtpEDY22gzyzkygfHBctdGg7jjtXuTsv/
JGCSSKvvVXnQm4OyZY5dTxq1z2DrBker6O0uh1Ice3HtFs7YSSVN4NPN9vTXF/1yfEnl1tqQk5Zg
/Jn/HQ0nMvUumtnR7Ya7PYZLQfLu8cQw6xGCDDxN4I2m+eLf3sDVqWCdANUDfOMKVJOJ/H6KWsmT
aVYfQST12tX1ceTd92bawj2siRKlhtCOIFO6Ih7t4XwleV/ZYCIan+0u3bcNEritxwJdTz/fntb1
zdIFRfJ/ZElhgyqhlkMYZGXdVwO3GZ1d6y0fe+2UIWILSCOa1wiWysurRb1xNJM8sU7cQbvHrvO3
GsOtTQJU3sii4wIh8yZZD2VG0BcC780pMydfhZavkzHC5bm9VKvTACpU9ECCUStD8xRlmhcK9tyT
B5ph1VfQ7OW2gNVpiGcEHYrQm0OOStnEbBOrWzCNnqFnghpS0n7qlWnjrlzjONBxB/Gv/8iRnDBH
H1xAN1XrlLtJUAioeaFFBn/tUX3KomHog1mt/Lb4arhfbs9wZQlF7TKOG2IHqASTNsrTSIaKJFs9
8RSek+9pu9vjr6zgxfiSvsnSbrL5hPGVPjC80KRB/nZbwsrdvJAgvuDMRnJy6uVpBwljs9PcbzkA
r7/IVrHD2jIZYMTEa4EurwiyXAoZErDSuv2onhznhWUvWxWFa6tkgJoACVfUNcNavRxeSW2e9cag
njwDfaSGiCSuT7byWVdZAQSFz4VIgbVkrJVOTTCHfCnhQPxkcxU49keN70h+aPnGtlxP6Z39TdTz
Q+iVdkZhUspVmizAhEf5eEwNnxcb5QyrIpDowBMATmVXzrlnVpmZGl8WQJH2cN8Gesj7DQVwfbiQ
0kDln+jQg5ikbEumIEWoDWotwIXagdbsqPJs6adyuredmwiRnMsR33F2iBucr4VSe4k18FL9XtqN
aVwfX9HMywDjHUjogA+Xjm9eEdANKg1YQXiwsBCFYLfv4Nb4+uXn88ntELponZgWkWWBHYuZWypy
ZSdgpyFfLfhQBTTwUsTUZXpGbZLEk7akP1qaJKfCdX4wEBC8FQN6g1Kj0kF8AhSnX/TKshPlzb5H
9MckK4+DrgYDV/40FvpKzu6n29O/PogXN0t+JprGGTS1mqCCcv7ilPYPd+QPbpNFt8UIm/rSYL0U
I+3i3AAnO864wMvwaCT7vI3V/IPuZUAXboW6VkUBCYdCdCCwwId+udqLrmip0VH1ZNO/c/G26EU4
TsM+T+OyZhsxqeudxbRsYCWB90Udt/yKo1SxBQljqZ7AyRCW6o9EmOCwrrQft5dvXQ4sa2AqUKHp
SUrWKcASptqdemLpXnPyoCJRZr4a5PdtMauHQRjw/ydGUrOzOeu93rXqqU+zoFDy1i8txR+1dGM6
a3IEFM8WtN9AgIk7eaYy8EoRO+W5dnLcQ6qH9eJ7/+JYn0sQX3AuAVXOGmJ52qlzgMEtD20C4OXG
LMRXymf6XIak+NDCfimLBTKo6TtzWGyRv6yuErSrgN+LLnGSh57OiKhqCdNOi/kDXSZhsXvDxvld
nQJILIVqRZxJzr8U6Vh5Q1Zqp5oN/nBwEdm7faK2BEgnSi9VahVdq51G663fde0GHdZ1hbuonPln
Au+/n+2zyeyG6z3HPrflI0f+uOvxnBrO+NXhw8F2US+8lPtk6t6K3gmJgka5phOpIJSpbRpRE1Vf
tEQ3AzKFGZoOd20eMlpvQKpXFwHhAEGUgjWW88+g088bq/a005BFbhqijuJfLPI/48s6PEUHzzmh
tnbKtT3Jj3xLo65+PzAyKP9A6P2qIyyyEiwdEh3fb392u0+fb3/9mm4zXbyP+AODS34d7cVjc1Om
ujAgj8vkBbO978csGschvC1pzYpEufk7UxPq6+ULpfetZaStCm09k6PjFZFWWsfZdINRU3p/nlAs
7W5Rxq/O7kym9BpZhdvmM4VMJMh8xTsu5aNucN9p/tye26qyOJMjmTEksYuZ8UU9zeUX8FVY1vc0
/RdRCxCD/bN+ksM1aG2HgwYZiD596Mf5Q68hKVYj55Js4affE1JXyvVMljiTZxe7oL2TzMOsntQp
D0V3Qfrk8Ci30ZdgrqMFTVRSEE2Wzddq+lKr8AFeb6/n2r6hoyXsB4RhEL2UXtxOLRcDDD1YTws2
2Qu4+NGBd9hqy7R2ItEQBsYKkvj4R5JiVq2FrBRmOWYfKHlpug/K8KnNPoEcJlLbDbfmmt8ayvJc
mqSMCTeSaRohDRWeDxYaVOQgm5lMHsCGiTS1PnJrOFR5HbpNE6ju8n2aWNjx9KAaWtgXy7e0cYOO
8w31eF2XcfldshKf67TLDLHXDq18z/tjJEfqIMrX+yo7ZNTzVY1EyVZN9uoO/7P2sp2YuXqeJxw3
UzfnsM7ML/aohHXeRinZai65JUq6nB0AsTajuDjdvCvHj/UYVvxgbJW1rj6GZ/srE5iO5bxwdOlR
Twm66hFt2iU28+uietKaxJ9TVB+nqELL59gq2a5j5cd2sh9mDrYLUuxI2hwalEKQjIZGynxCpibg
RXq4fa/W4kXoWQ6vF+zcIEiQ2VzHvPZa4okjzx6qCv0LlZ1mHvvmaW5QEV8kTxmH7Vlyf0IK9Lbs
tXfsXLTwHM50ikv73MbxV09NG9EHokS3h1+9zCAqe4/KAzUjqXob+VoF7gBUFvvrwUgvit7PCTL6
3Xdj+pFlW9iQFXminRQoa+EUAJsgTt3ZdCgdvFbxCIIiSUSrnfq3nvazsbO0T+kWyFBoBkkbw5kS
fI0GSOXAXXYpKmNU9eyswMrZ89/GXXwC/pnSzWM3UVGpNRQhoJq7SZl3t5d05VWDXEwPGgJ5XLkP
JSposiYpMvU0pHubhFYWGFvdyVcOxYUI6W4icDpYvYmpKWMZaPwNyLr7j92FBOnZzNWhcWiBfXLA
IAQGGHAoDf+lCOm1ZKUyjvoMEQl9bduH/G6ULPpbir5AONW4QI6ME9LTNGUFYfCpiR4OSwRMTHj/
ToPVDQBQUUh+lY/uBivrqWcsp5Kb3+nIQqAD/5SbCL21A+VqcNeRpUD7GzlmTJqMdAV1lpPiPXj2
niu5v6Do7/ZcVtQ9mJj/ESLthlJCCyMpupxcp/aVCu040MFae6L5hsLZmoz4/UwBsHIsiUdNTMaM
sjbwCtQwbohYCaaIFijIeQMhLfLelyImJGCqzvSWU6od5+kBJtfwZbTuDoaCuRpwTeQpBGDjKhja
dHbmDOpymrV90+ybcg9oz+0tWbMnQY2Nmm8HUEYwwkprRVSjxXM0zyei64dETf2c9i890DoDcaKh
At5c0/dF2//tjPbRIWYwNEXQGVtbtqJt8BnAKSAuBSZqGZqieoPimtyYT3ZAGA3MpQpuT3Tl7F0I
kM5eppkDIMfOfDKBQWZRbf5smeoXzb0cjDjewA6itAQFm4BeSMuZtGk9IBMH3n3wL/oe3dAGa1YC
mLrhc4KiA+y6cnUwEskdCACVGabMANpbcuBGEVTOIzWUHUpd/Vl7thPmN9ZH1fl1/wqixhWoGAAw
8K5KR75PdIqghWqcWnvXub+cOkP4f2dspPBXLhayZsgvgiQAKVOZEWgAcnHhVDNOhD0VXRM2cw5y
mL9l5QXImv6LGQlKM/RGsxHlkex+HRzIxtwb5skdX5bkh92/MA3oMLIFkVk7e0B5AvcDVMlKnKDR
zYyxCXJIG5nWQ1v5Ru+jmGPjjK9dojM5Mii2nXXmDCigOo3us5Nzv7+7oQFO97kAyZJDsgn4KAMC
VPqAClu2BeG/JgcTAkAQIVDDJrBEkiWajxnI9irVPFU6U/et1Td+rfW5j4x38WSkiBMlS8v33K5+
6O2o+XAd66AFlsD3smErUSTuqmTc4RpruMaiFxlCspc6vrASo8qU0TpV3RNH447ySes2XLx1EXhz
RdIepd2SVuq7LgXqoLZOdlv/YGb65HoVyImt6PZBXz0YwNL+vxhJK400zZZOhZjcBNetO4bTv4hn
Yq3+kSCuwNmTW+Rul9t2ZZ0Y+gRHk/56ewIrJj3oEAVvGxLb185Rri1ZXtaaebK70EoezRxGyo7Q
R/Ri3ITT/A9pX7Zkp65s+0VE0DevNLOpbhZVdtmuF8JetgEJgUAS3defgde5+1RRxCS8b6xYfnGY
nJJSUipz5Biba/LG1soHJzHiqsAlldbKDCsz8jlwrnspo80VeWNk5VtKdRMRf4zI6Jf+9+hsbCN0
ejhgnkNwug4cXILidl8WOHCw1laj3ZnedL6+Iptn2hsTqwF4g6nXWltipxaNf4veWhG5GmioBdTI
Qm7X4+Hv7XlI+buAOOP201e3D/BawlV6DXvSjiHgFlq2iiAVGIu/x/5jwgxouC2Fe4hWrA45b+Kj
FnBup1p74uR0uj6OrYXH1YabAG8fsIOvtiK13IoxI8cRWoXad7ZHH7LlvG8/v9qHdaPcqVyWpbcT
h0Kr+863d2CCG29eBIv/N4LV/vBzlkG8DSPI6yPw8k2NCsGp1hI0ZjfhuCd2tzeglZ9B04Pl4AoC
5oz7yIA/DIYBYN/x+qIsH1mf9NCesbylXLkwOr0/vUARZsvaInZa0udeg7woWoNz54dpvXD/keIY
uG5ua++gdA/ELF7wi8DHe3Po9+8CEKrZQJ6YgOC/uL0WlwOBUGFy3dDyoY/j+j9Dq8nLwO1etSYM
TejFuxFkvKgCrHG0qF4Yshmx31p7sc6mf4MCACyixvLfap82gRg4HamdjuOjXySl2onZtr9v442K
5AeavFa7s6HjQmI126lTHHkVBsPOlG35G2gJcQKYi4+v9yeK561fcW6m1nBQ9QElCVrtPOu2lv+t
idUerYphqNACZKYFJBzmeDRvmgJ9ETtOtjVRYHwwwGkAQV4U2d47mZpzUFebpplS2XZhaVhzFMh2
DxS4soIOSJD1Ayb9RwT9I17HdaUiaLUNLkhx6fbj5KfXPfhPBPTGhf8YwGQBj4/oAqf/yp90bnBp
FiK41CzqjGgARZB9bqeI2s+2Fbff9ObArVCWESjR5j1iiK3RvTW+/P2bqMaX09RxSwYX0sztj6CV
1aEl/p5A9ur0+TDE1Uox228sqNAFF6ewQzV7oaEeg/lUVw8GcRHY7sRS67LCv/YQSgE5hDQFUNLv
RzUA2NW23eBf3MwEdsgG2gSQLzCkOeAr7mhnhH4lxC3K+OJomK1/ZjrtPl1f19XJ9OE3rPdA6Qq/
7JV/cYBSNsmMt6QdROgiQi+EmVZOG1+3t9rW/2sPYCmwfaLnbp3f6qETBAHSyr/YrUhq0oZllsVd
vpfS3J5b9AZjW4AW8ENiViI1YPYZ7Ix5/QA2aFD1dc2tDAD67a3iUTXed/SvvMrMiWzBdiZ1cccP
e+WNcfP9wuoSZeQmKP2LNfv3pCPngLCd/Mb6hfZnIgHpgdeg6v0x8UVbW6tp57kXR38M6iaes5th
TM35Qps5HFhiqiHJzCAy3PwojT36kdXR+a91F6+ABSAOGqbV6R/4AOG0I6yzvjtYM/vtBd1hdrKY
Ve1OImJzKfEY/Y+t1WxSF6zkTR+4lw5PzhBpwKPM7U9mPX+SElimfGzOnKuDN+rHGcmxvzu+/x0p
xDyRNVjGuuakKYoskybR3Esx3orP1t7Dc8tVgjefXw1Ozyq0xBX4PDiqw4ODP/52v+H2xPGCZwiW
CaxD712xxdeHbBy8S8N/1nKIRnZytF/XbXwcw3JDA+QCGDf6sdfJgm5y5OR5vXuhIXHOkPK5/vmP
vvb+86vgyZ3MJqcBPm8V2rfalA9529xpprhtXb7zmNocCQRVsCBLN+qaPolYswnlmcm9zIGEPHIR
0p/Xx/LxuMVYwHqDVIbnolCxijg18N47ta3QgAj9CNQPW9SwcW32/Nby947azcG8sbWat7aZS9ID
vX0x6/zQMBE7e4zIHy/M96NZOVchOjkWLkZD0NrqxTW0bkRwr0Bc6Kpf/h416tZ4QFePRDyCkIV+
5b0rz5UnC28k7qVH/2ibBcd5+HR9df5t+H5/coMSFVTBuB7+1W55byPXJn+U9pQ/ApPeelAot+oT
M7mKJW5rEY2OcgC39ueEmUP3afD6IiZjm5+5sMawB+fd46i1zllvK/ZY1yC/yH1qfyElGZ+bWk5H
nGDDF+WDi6OG5tGpB3zuxC0XsidzkEWtLqBTXtKChxlqEQnVjTahnpyeRS2whllhAypWZHetbPsj
aG/6U4XGqth3IbdnicJPauGRg9XTIZx1WtzQiqJ7wxsVqsle/w0Nob89WL8VRqU/SrejB2bSIDGq
4Nvc6vLYVaSHmBAAZpqy5wOY/+1bBcbQPszaHtFd30yXanTzi8MEjWaQE0UtFK4PTkF+jFBcCL2m
MKKcWyq220x7CKZ6uEMPAU06dEHdGpxCtGUAHd1cDk3soroAjKiNrrpKb6JmVFlolkWRBBmxDpNn
8qdMFSwqeuq9ZJrbHDIUx065AiKgbcVwy1uCMsU8mufWs79yZywiNPLa4dTMeerpWR9puSkjQ5RV
6HcGu9Va/Uc+GEVcC+0Zicr5V7BXidza4UurAQooaO/FsfvegzyJnlsbiNTHrHcgQUNvHdcKqWl/
9idxrI3+7xKXuJ4W+hBAYoE+B73Duv4lPWE4g+Hkj15RHJhWo2c7v6288b+4Rv4U2FwonKFhZ7X3
cgmKeH1280cb1C5INRR3WPzLoNzD9R24tcfR2rTEw4uu53o4JCO5mBzsPwjLjBnSyntdR1uXCejY
Fk5H9Cfizf9+ecBSmIELXOSPJJNho88haNYj7oFW1TleH8q6RPRnadB5hFwGqodocljNWdBk4zRa
Mn9Ev/spIOMRO/eWI4uJN1yoET0WbABewf5OJbvPKn0nPfQx0sZR9sb8KrJQuVLlWI44yib/2+yY
L04hj0O/l0PZWjFog4Mi849g3PpU7knBLK/JskvjN//Y4AkIpZHtBLtbNpBEhRVgcnA6r/ZUJ02m
oxSqXcxJC02kSrpqJ5uxEWSaf6Rk/9fEn79/88I0FLMRxyjt0rvcDXPw64HmiZ5yGXw2W5W6nRcr
MZ3dEceb5uxY33JK5LuWeAC1bBRf3zslJbPvlB7PLqNXHUj1nUuaVNN3Mu/M46YdJLyQvYV204eG
tFKOltLZnF3aGrIF4jMoiELlPdn11+uuv7leHrhZrYW4Dgmc9+PhU8WFizaSS1YlFr2nezzWG9/H
1b20TkDuYSFyfP997OsSXfVBdlHsCa3F7On6z9/aufg+cJUAeuB0Xec6Sm0O/DortQsOcxMe0VtR
rVn5zQwY8L2yaB/rgvkhBHXFCQgEI66H0T+hpr6HMt0cKAgi8I7FXH6g8xxm9ILXJoVXiti7d/Z6
I//AolbhDoBuqPQjy4aq/NrxGrsbrNGyssskC56YpTtHjRMgG1aDp4NURvV1Guo6NuvWP6LREVwd
fUaOvNQd3LFZ8VMiyDiMNOeRJ1pQaRiqOoJp45vf5X5MjQyRAaVTyBoNSohc/S4D57bsnV+KKvt+
FqaKe1KiI9OZhr+/sDAyZ8kxoFfug1q33Rp1SXQ/u2ggs85KK8krL9Xr5nTdVTYXCJcJTkB0i0At
7L0nIko1Z0/CUyw/C0GpH7U7BtaYyeUWWbCI/8/CGmgw5LwaKq3QLlk2xDUF7NA2EStZ3iObnciX
9a0SWtiZdUxn42h76rF3/NtpCE65W59dR0ULma0/DvcoDSWUlSeD7XEwblw1IDNBWLCorvj48/0s
GE7bktzw4ab83vXjxgCTxrQT6GzEVUuniR6AMwWv8TXjW9U5w8R1Q7tM6inTP9dVFZt6G84BZKum
nQNg412DthYL9GVAj+BluwoSXGoPTl1W+WPJsartP5rvxgU9qvI4aWbkyvPfOxHs+djhSPkBa/F+
+oiqWwGuVO0yTg8ESJKf1z+/6UJ4nC/ICjxtgX94/30k+BrRm4N2GUbHuNUyV48KxxIR4eAfIjNa
+ZgMzHRuOnKXeb482rNXxbnMvuIVm8ezsrKEoV3+GYiW7J+x8oyIM7sPB0+TSMz33q3dtflOdnTL
p4yFfd+HTPCCi3r/o1vEluZQYVKk/zl30TJjAk2T7UFiN25EcK3/x8qaIdaZNEp56WgX3YBjReRV
DbeE7GSwNo2APQtk3Ev+fL2+0ndad6xrHBLCCWI8MVksS8hHQzPGSPy224PTbG0VPMxxqCPns6Di
3k/dDElIvIIa7aK5JORI6Q7B74o+yBYa4PrOVtm2hQyktagf4wXy3pZlFSwQDcamLQ81lYcGU3Ez
u7gLwKrc75U5tnYm0Dv/Mbf8/ZswrYIcMXcqDG0mTpgbx2CSoRe8SDMtOzPs6uj61tk0BzgpQOsL
Mmld5LIGIyCCL4FnDZoXnKAQewqPtgPWxD186cZE4qSHJu2SrVvSde9H5qi+6FoDsZkqBlCflK99
Zh0HrUw6UaLANu8cpxsX11tza8fvhpI1hT/i5p9D8IKpv9SqXK6td99f+WDlCeZNLr4/N4iTQrZX
3lwzzPxrABznAbR4fKglrGNAuQAma4UBCPun6cV5E85Hp0dwkuCYLmhYDrj6BjfRWfBskvZVZ33o
GBWCDe9lHIa7lnPgLMudvb7hMRg4GghwzqKw4y3z/sZB3Wk09bJBRDVnhx76pFV7owEQRYviNOYM
IJm9uvym37wxuJoHYyI9tXw9u/haf+/Q4KauMe4AkdU0xbNm7OyIPyHhKmQE2SYS4SBrgDTd+i0G
tElW03nAvPcOWsJrdW/N9UEXr2713IQtaOcGUFz1Jz7bR2pi3XO+p4i1OceghoKeI/jHPiRRJ00W
YLFdnjFlFtragxpB/3lwJXR5vlT1zj207LsP4120z/COB0fnOkTuOECydHmbAfQS25WT+MZdPv5s
7DLMcA4wP8rcnWfaH2GGDzaXZnzI2AFc+qdP6o0TGb2vT6rpskvhPjUjDblrxCWIXmYbSDuZeuNX
fzpq4I7Dv016FYQ91Fr5VEbCaCKtFhFledgUeOPN99TT4wAawZ1hP0Ai+NiMJ4nuKTZbkVjYBLKT
NpgRsW+99rbUJ9wVRahJsNazUM+OvvNA8ObOh4ey/O5kJ4dC5/i7FnyZnPPcnotxiK+fuH86ytZj
h3vhyEW9BROw8mdRDHhs9GV2ycdX0SdsuqBFN/SKOTTmf9ypDpVxMt3+UXMeakA1GlogjzIlJggR
+aCHrk7A4Oafrv+qPwzPH34VfhLq+CACwMPz/bbO7GpyDWYEFze/H00Zj+pLgIifGmhBaq1kmjUg
fg98vm34q2XiTpogGdR+0/Q5chww9JMfuWgju+TRPKa99GMb2ppiOkzyd0bugsaOs3YvM/NH2/Tj
j0YMC68Fsew6LJdZ6ylCHOi149fUhKMlHxWH/Hc9zLFp3GjDS21LPPi+SH7fMC+hVtIjf2MWR0s/
MJsgfWmBGOfVcWuopt4aWnWsuofZ+8T7Y29fRJOK4GWwT/P42svq7NY/WTsiteufeLETIm+UO028
9dGLv+B2wVSxuh59f65lITIbdWpI4hYPmrhh9HbqUgcuT/iLbH/Z5RmFjr8WLF5uGhtHOjBoaDGB
NNvKtOimoetzwLfc7FHxe55e962NQBcMbAjNQcCB1Mza4W1B+0Lx1rmAOew+GMGw6SJPN/8lC8q/
o7CWASwJyQ+NJZ5AspC3nXMB82AssztptDtP7o2QAgP5Pwurq28E6WkvhHIugA3nDgSsrC/XZ2rL
ACiY0eEDK4ChrI8G263HUTrOBf1cYeiJ6r8YgI/OFywE3gQf0mNWDR4Zgez0hYE/9MT++S9+/Zuv
r6an60RgKYmv8/ZTbT74Yq8mv3EtIrONhNvSuQGnXU1PoCarz+vWvfDevrdHdSGj/5mM/BMxs3jy
8tPoiD3m+i3nRerDgU4FugU+JJCAPh2MnsB5eyJwKQooADX9mCc1BFB2VueDKWz8RT0MNz5uftQ7
3h/BxEUSpGxVlerWTVcDq3eY1Q4gbM+E+d6ECVHVvocUQlrUU39WJnr5OsgjXBrT34MVfAjbMBqk
L5f8AlipUBN+b2rOm5rkBUzpQx63gzzqhHhh4DYF+h6snwqYzuvu9+ERuhgEDRJUW9AnB92b9waN
oXWsLOA0peWXwr0xiu8dNlC5l6/aGhcAnCCjxpXzUeYNKgYmUyqgKVAb3UEW7MB9cevz4R88206O
9H5fH9bWklmgTUfWHMmnDxiqdraGPAtcmorJBdVeQT+J3L5wcw9su2kHWmN4m6FDAD2G76evMhle
2/NMU3SLhJ1AwPlPK3fOtw8bGEtkvbGxcj+SAylOMp2meCH+tO38y2y5N0A+oLYu/zHz5gFUuc7O
rtq2aUPQDj4BipW1H6LuMTWjTXGPor+neHYHDh7oVxRC7P4W5PE75ran8T/m1kwgWjX16LKwKMge
wTOCt6Het9A2/C+cAoxvCNhxNmHJFid9Ez8DOZxTVXVVWkEish691JmCdB720p5bWwqQGvQe4jqy
PuzhwZ8ywyKcp1SArdvOZ+cLaYtjrz6VGY7c646+acyDujUgpGgpWAPnJqfOK6QHmnTqurixUZpq
ynMwsHDS9rDrW6aWbizgLKDTjirO++mrbG6VigmeKoHTaHiZILAp5n/wVLg+pC3fWzq2F+o/oFfX
uSPmNIpaltakbZUbB40uZLuzA5Vp46drkmdErXe6tOXORH6IIrDLIDeNexLIZbQVrQ7CQiNC9wis
SvPO0O6CnQTA3ueXyX3je5yWqi7bnKdtOJAYQM7rc7a1gd7++pVru6QRmtng1/uvTYt3Wz9G7k7h
eG8Ey7K9GQFxukq5ywjmMtHEbmPh3udXJ85A7I516CUASctJe0BT6/UJWv75u0cPlhddYkCkQ0kA
MOXVBOlAd/Sea/NUavOxYTfjcODsK2me6vHkmMd22jO4sVtw4eF1Avw1ovdgGe+b6VJgw64V6eq0
1luAdWWu3Xm0QyN9Y2pxPqEf/foAN+0tjXm4jFASX0cOYzc3WatG2AsO5Bnlz1/1XrvCnzfHahJx
DyE2gQQ1Wm/Wk+hMRulq4N1KmYuu+hA0+Vo0YE9FACmhZ/yxK7SENEOkVcFnybSkc8pLRSfQHwAE
NLSPpoOqIS8NEuKYVp+aeR5vlV/QHFQMOX/GEhrgtfYr6ww7Y+hyNCzxnul33HLKmLeunvC67EIX
/+Sc1fYQukKVt3lBsmjsBvooWjcPZW5l3lllPflSdwWWuYnc3I4rJEzdeU5qpE76EP2eEBYgeXAq
dH2+w0tOOwNyl8VYH3IBa0BtHKzBQuIa2JMQdYiMhGbLXgdfGRe9NV79JvvGSw1yCIRJgA9LqieD
5kH914O4JggRPbsOLeL/Nqw+e7E03QyDMXeNBC/+Ty4X9KniNkl1owiqmLgQDs7mojsTw5rCwsiN
GzR6Zt8Dapp9qHJogWq0NKPKrp0bVnmLLKjRhQYkHx7YOFnx0NDhoWPMw7wM3Y5vbexN4BJRc1ly
mKi2rbe+14+VhYcVLkx194sJYyfrvOG76CYFkAiFe/B0BKsoypE+JCMcm6W53YTl/GrQ+3K46TGB
1/fIximJDCU2P6rmiADWTyEyzKrLZFmn1QRud3rHOx/wjR3UxsZk4fLHUwR3JF5b1ipcKwwLhK+8
YykrztmzN+1lAT8eZOjxBlB+ob3Dc3R1CzeTMwuj1arUyz8PNAuhuJBcn6WtAYCfBe3QyAd8TGyg
t04vtaKu07KNHPXi7pVRd76/Ll1zVk4s6/F9O0iCBLnH/6+f76ycKQ9o5ugTPu/dAvUt93qgl4ti
dQaCAgitaBDVQeZnfQaKqcq7gvIqnV0VCa7OlnVBbI6j7qzvslRvTdVbY6uN5w+Vw2jQVGCYuPVx
nJg7WeytjbfA6ZAfAP8PkhzvLymbstH1ASVIZZ40VISKNCEz4uZwfUk29h2I4dElhOBbB1HKakn6
Qloo+zBsiTmPLaO+2J1zykbz9b8xA3AOus/AMLReGgSIrebYJUsLS6UoMoTDYJ64s0fusxFKLMwR
eKHDCT5iK3P03bBFnC2dtCE0A5W4A0ls476YLy4BaUo/hNleT9qGIyxLhBgf+Vqwrq2iI2LX8Dmj
6dLiUWN10jXN32/6RSB94UwBERTUW957AvNI53tN06YWR6IudPbqJRvbxrGQtl/YmLBp1kw8ZRNY
lEqTp44Zs6en8aUb4z2V4w1vdgAtAzU12oiA21uNobWVUZEq4ymYGZ97nkACC1hUzQ/nvyRfwh2C
NODC/Aivxp/rp5BXG3ZLoICVjoxHCv+n1z15a7kXKuClZx8KdutS/SSwRDXkKNKpqKIpHqe9qdo0
AME/KIQhIkai7v1y6xpOeOCiuxSFoDau8P/fDwD3OR6KOL5wr692fGU0gTewDhPkmScli4NlnK9b
2FrstxZW16z0WqPz8x7PEZC+5Z4ZI2hKtP4HREWuG9qaKvS0BwFe88jyrLHHRTlP3QS2wTT/3han
YI/hZ/PziNtRiwEkA2HJ+5XwtD7XJ9dtU9G8TG1kenutPnsGVktNBspVYcGAzY6Gfsz+TuV92Qqo
tyJPhBYfyPKsExC2apntthpPRdn9tgSierP++5AHkT80Y5YyCM6PlTOh33cGTGngqaWAyQbSbWeF
N1zp3fdXriQMXRWywveHQpypNnxG8ubgZuUJ6b2dm3BjMd6ZWkVv1iiQHCpgaupCHcpjn6/76sZF
++7zi/k3j85GzWbTadgUHnRy/DBDWWqvAXtzBOjh1sFWggz/er21smOFzIMmtd0GZXZAerRg+kvx
l8WpkPME/hStyz7eHavrjnlKa9yswYrYbTIL8Sps+6AkSzK+p2iwOZ4FPw7PQhlxnW0yRq8Amtfn
KaF380nRnafN5oq8+fxq97l6W5jKdfF5Qc+enggjGTq6cxbujWE1XYbL+hFJcJ7W7OBXh+F03at2
Pr/W0sZrYGgr4vHUrSMwnWp7wI2t/YdciYX2Nw+Zi3Ve1swkp0UDl2rrvnwYhflLK7PyUdJcP9vW
MO9crsuUryJ4xB868GILW82HE6sRUz9aeGmCybM27mfpFZFJ+yBkk/IiA5dVnNHSf62s0tzDqa1m
Em9bvG+RC1rUMwBaXT9AKcH5X7ij/ckyfwffc+vl+kKtnG35/KKWshC0LfJ46ziby8wPmJ9Znwqw
x9slicbxZqI707eGYvxrZUFRm2iGRPyw/Io3hwwDsnmkAXptvcmLm+qYia/BsfdCab+aRQxqDquJ
6a/AjT03ZtNP10hd77WHZqW21+W0RuT/+1MAnvTRu2BgPVc3A+qyWQXhRrT9qua+a6tksItHg89R
nzu3ejE/WJkeOSV0cMAwaDZ74LyV434wv7o4AhooRUqY78V5KGk41o8av83tPTaiD+NEmxAWFK1j
C1wUyf7VBgfcP3AyZP4eSn+8aOgTcjleamDyOFhVS5KB0Evrl19HLTEEfdTtvYaDNVZ4wTxjjhdc
HfhXwO6x+gF0AAWzXen5xVSzvG9UYEQmUCyA1/FPrNWre9C8NueCUDvWRsM8w3dkBKGQk0HZeXD0
k/KrPMr74PcsiRMTJHqTQIxB4nb9cDIrd089eQ1I+/OLbSRIFuew/A/NGnrX09EtreIipOYk5Wi0
T2U3TugsQAGyd131MHGjjkVXeyEpAE/PwCjCiy7Ref+zrNUeNeDaV1DIwFZZ5s4CgClY7xqL6Kg8
sapMh9ysz3yg8t4zSieqVJaHc+kGO0HTpj00LMMialCodr3fpYEuFOvyhqRFEXMj7NzUovFg/d3N
g22HUb2xstoBxOTT3ChYMYyfAcApgRv93ZG2NrAKmLq+GkUNMZ20y7Kw9D4b/VPXJ9dtfNxeGAUq
rEsdHIcmOBTfz1UjjKIL6jFPy2G6pWXzYGvW0dM6LeRKXUbLPBjgMIB62yMUwUGh5X++/gOW77+5
kf7MIgrjwBKh7IWTbDVIKf1ywHWRp1Wh4ry0jsK78OnrdSNbDvHWyHI3vTm2UduiFrBqeWoCLSdK
AuVfoGG1FMzt1w1tjgapkSWthJ33oZfSGYJqBgVu2rXej6JsfroujUbUq6+bWV3j/04aVLiXTAwq
7+s3uFGPQ1PWVpGSsmShKvqTUPZ5Lo1ntMbc09H63ULj9rpNcIx9WCp4pI/sKBo3cRKuec56bk6W
Q+f5UZtleRAZnX5PNvNy0EUanQBbVBdlAPKzcqweZlq3sUbQkoLuKRlB6cIMkTXso5GLMZRuBiHk
PphCP2/scK7VAmLsobKBNrn21CMfH1aoIT3nyhrTCoXrU8lMP8kHYT/Y02Ck1qisWFa9f9+MPnq+
jfzF4mL4wmxr/CkYaVE49YYqMfuOPKFmwhIxtnbsARYaGc6QA6Va/+DKYENo6TNnsWpQpAzpyDJo
MnN20HLZnNtydE+53fXQKHHnWLoDuw3KaUpa3Wk+e4KWEZIhdqKKTrsUkygjSD8boLXj7qkpOL9X
c4OmfNxtB1Ep7ybrxXgymprHAvmuyAYTOLoD9CHxWh88F73UzIOZAaEM7Sn/ye+YSge9Ky+BPTGQ
C+W/Gx8NPh7Kkeg5dwBUxOkdZchohDltzATNa809s6idcKRO49FyhrilfZ+oTn4nlkMi20GKs/Mn
IwaeowEgFuTtXu7qDww5lyfB7Lsc5ySfEzXV440dZCwpA+qGRd3lZzeX08nq6D2ua+OQux7OCOL/
dBw2xyXpQIXpozemIqWeEN3BlA7gaw+UoF9RqJ/iXFEInjq1jm3O0H5uu6Nn3MmyfHIQIUcQYM1S
QoIfFso5p4n2vMf8C3Sd6thRJ81WqLw7xbdg6lDhHwf+1QCucohkY+cq6rr5G9joQUhQg4/zovka
2AVBPgUd7lnY8QCaqNfSz/VvppQi0YZOI5E2ed5nczLrHxkEED8FvmjudAZXbM3gV6fXEmgTtIpg
fp7hHVOSMfmLaaP2PDfm+AgnKT/7rLH9s7SVGTv53Lmx7ZR+CEc0mxNO7t9FP7tPgxhkVEK+Nmb+
lJ/q2u2jPguqE5FQCkKuy+dh0BL1EoCL/kfJyz7StQInVWcO3zMRsLRHX1GcDW2RR8QrtAg1Ke/e
aofnsqrMU9NoBgA+tsqPJddQRRxFGYKdOT+PjHUPJZd2YkgyRcXiKZPjNTEkJR653fSY5/Ifak3k
tc59dSmsmYc1JuMzQTDmnjNgng+Dxd3nKcPch65ZgEXAVwCbGnX+qWr5q+lx9kVw8xvNXLRAoiMt
6vEyPs0DCuUUqzRro3PAIo0XzG3wxZqkGdU+BXwbNNWxxaYGAFWGFjmqf3NmzXHiSQozbEoF+lSH
448OkI68ksELCs4lGKhYHeu5JRJvBMY+x/bkUeCx/N5upcJA/SqUC4/o9MMjP3qziPKsBsPRr7xy
5tDhlMbGAJr/1gRHm3RUhUKqR44GIyLyh6CPZ7y+Y0cG5CAnu4rqwOwjppeoifZdewaLkR2DtNT7
LGyi3wCWnUdVPuVRLSw7muBz4TCD5pjnox7NLeh5WOl1N50aNNBHu4TiGBRV1JVDebSp1X4Rva39
cKULwgublDHzOFinykq7dYtyOM6VzyLW1TbIp3o9Kh3CIhMdsNBtBGHqs1ehac3MSv/IKgg1d8ob
f/dWp992AOj8UE1ZnS2zcCC62iyVZspkNIFa6oTTRwfMuRjiSu+NF2LVoommRoq7hSHvh6MBoReW
XR5EFunmY9C5/Y0FUOORo86bDJXRfzHRsSqj0ecGeN97ecynwT+ZtbSjaizML3h5QFSSdvSTyWR5
7KAHGPZuX9z2kDJLx0whpTVq4wk8nn5EDKU/KEqcQ6Vp4om5Lki/K6FiJX0ZQizJjZVPm8dek+6N
BtjbSUJzL0EfBf0q8oGdyDQZ0SgcaJVXunc7lU1z44pMDzMqtaWo7Fe3ktn2XTOBGVjTJcBdYx2R
LEhzzchik4ifVcZKtMhAKtyuqi+IiiDlnaMUzzIwu/bMLg+65uHUCOr5gQ5QodL8xghp2+J2EHN5
L1oQjaJpqg/NagT5JPTsws7O6kRUDegnC+GQm67FuzrDj7rriVSHUlJ1P5siOOqN3yUW91jSVnKK
7ElrQHo22ac8141DVudBMloBi9rcUK+4eqtkKkiZzCOrQk/jdjSWGklAJgIyr8Z2zx2gDNHo2kM8
aBUFc4QR3Le9qiK3g3aWm9eonsqie0QeuXvihLOjsGDXUx3QRpleh0FOx5daVt4CxZxDIIT1h6yQ
AeihiX6mQSaPXBMA0HtqvAnQvJdUrHcPnSAc2iS6c+6oPkZaR92zTUfyrJgCOEJAUQnBXht7HM4j
qGcmXtG78cyUcdQmKFZE0A0luLpEjnbLMQhpJu27avK1k0nxh5N5dTQVUK4IGjCtsgGnBjoWuxs3
GI2EtDV9glRJfrREy5+6puJn1s3qcwtISmxMvp12wsCPrhedW62X36kCNc/oTy20aHs0eDtyOIJc
N+9igtlCiSuvE6dCLwnlQX2uzMyKPatpb3mN1kFrCqCYCy/+H9LOa8dtrInWT0SAOdySSq1ObLfb
dvuG8Ixt5pz59Oejf5wzEiWIaJ8bDwxjWNqpdu2qVWtxpsPmVR3U8N9Ib6MN6hHdQQ4tqmGykNJQ
2v7MaS+lDQMCb5luY3uIc+meM+s5xijJu8KIg71R0dIxNuZ0SDqPU+YhPBZljQJDFZrnypSod00m
dAhF8Uw+8myiRRz4B+w2tf4aR35xHLq23OaNyKbVp2CTeNTKilbUj4WvdLsy1Qzb7OT0ERSl78Dr
bGyEXEvvs4LYKjDIFyhDkTuen73HGUQgnjohZC8b3q4kxbbrTRV5HzEx7THTayfR2sIeCyiUigFS
EmDW/5pT929lDMZ713mS4yGU5EStLO6rLoehAsYIe6R/mG6bQr2PxsB/rIUg3Ctxm3+JJ8FzZK1t
9nGSKU5aW9Wm9MNoI6aBsdPEvNpn3pg8EBawB8cOPtc2EHcVNGh0utSz/KGl2XQThk4Cpn8fenns
bXJdLTfjfNtETceajgNBBBSgnwY1z2w1FsTKAcQqOGo3E/fIXb/x9HjYenUdHrI6aN2Jqtohr9v6
if6gnBRPoz9xkMbtEPn+c17H4lOV5WjUdbKwiySh3+c9T+2xjATDThMx2gB6LiCEbrxm07ZG+zrK
/q9Ey51E0Z5LosytRH/jVx3OwdHJJ6H6rhhj7UplG/9Uob34ZkEys9Uia9r0YvBvLMWS7Ql94qB2
CwlDadG11BHQzv0ah1zrrF1TeeIWcRA6W7ra2GiTOWwbmE8cL62qbVeo/g72tsaeSjpVLLJ+20SQ
2HQko22py9/H3JLwGFb6bKpTtFGyILULdRqR7ypMewA6sSWFKGwDaQy3uuYHotNLhaztVdSMuh30
jcWnrIOrRg38r/5Eh43fNNU7cUSgbVVe5i6g3u5Bo0U+OUYWFQdCWlXYkxdoN2DhlKNWWfWT5Rs/
yRf3dgEG/Un1oI4a2oHQtPfNg2f13Dsp92CIePmWlr+GFLPcvva5FOwMsOTvtEcbD6jGN5+NRkiO
dZ1Prk4bqQ7Px1Tn9xXoVJEXrVc6UV1PBN3kk57rAYcQyNPgtEiAc6eQY0rGuNnmiQbIirz9J0Iz
Oiu9ItlBS6k/ZENnvlF+9Qon6ov2OAx+TMeVJ/alnSHk/ivpstZVBSN9TXwjvk/VadrAVS+hfBjo
hVMS3e29vBF21qwoMGih7gDiNjeTLPWHJKfyllt9jZi18b1hGzx6RdE8wmGXfhlKPXroAsCocQpt
4zR24VsQteNuUPR8006mYitlKX425SJ0ZV8InVgLA95DZbtPu5ElTNPyc5dAWqpNaeYAhp8DHnLB
fqdZx6CZsm3uF1+FGvmlLNLThyxqi3tYMZpH5L98EAZK+awl1fBqgI+8E6uIXVIrMbJk0W/+r2gT
9OgJZDLHUgvGbm9luFHeW6VbFiVRfSWZJPPU3tuCa+tcRKIFW+iNaEvLWGKnKm+MNPD7N8XT5J1e
aeKzxZn+DPlSvoWIMN1kUR9swrmTNR/K7l6Mab0c9W78FKpp80mNpxDPSZNg1rf1rooB60XmXVYP
X2JPFTZtRDbPl/vYidKse5IHHks1ntAR1azeyXKi7iSr0RylFvt9oHXSxmuyX15ctfiJrjzmVSg9
0QsROYlYbxAeH+1q6mELgXT+QZGC5keS0VMghqXymIPcsBPq5xvwgDrX9BAfAzGPHaTUCqgqxH1A
g7hpZQjQTPJ07Gm/3jZeRLus1fo7RfNgfp785pOldDKsXqq8GZoqhSbPs3ZJEfmOOfXmg1RE8aaI
LItMX8iNXuX1Z1XKfkZhYz6LCh5OtwpClr4USIEoyd3oh+YPuYILLA69diM3VQMXX6beS5nVHI1W
/KXDZuTIbSUdowFSt3qIVJuUdDLTW3a7QB9HxyLws7UqH7c6JEuOF5j6VhgGae9rIpJaiRn9VhGq
dYAVCs+lHkfHMG/TXez3omNpWrCt+wjmKTkUtnXFnRBqdbbvxYYA1ErkI2QglZtL2nQQEH+0AYSY
GzGMBSe2guSu00LtfjBnjrge6Q8t9Iv3pozGrdh73t1Eb5Qzicl0tOQx/kFqXN9BfTY8TFX/e4zi
5E1VBOZSi7/0MCrt8tb7t63r9LUCye42iTfY8iDLbi4bnU0o6m87Wc/2BOG+Q/UfcaVC7jdRkCu2
xPrctaFQ2jJ14WPrh11hkzIRn2CL8py26ZtNImVPgdRLdx7sS1vfGukrQAnV0SM1v8+8In/s1Kh/
SUNheKOz73VqAKjYxdyz7Vnqs9KJwptghZLNWc1Du4yswFXlkuDfF5P7XLFo/lO931YWt/fUMIej
3JXZncp15YQ0p9qBEE8tlMRT9sXzk09FMBrHOIpSu6Qf0slCNBP7uvIdL9SgYCwpm3eZaDplYXa7
NPBip1S0L+TLzcMUJtnvuENtcRqb+YkVJNtY8zueXlX5rDdSbDeyNWl2XkjTJ50s/p3eShDCJI24
N4z0d5XE1qGTy3gDOpQwLKyV+xL2GFjbpIeg6GkO9wvRLZVunjZ0AhpLsDahEv9I0zjcJzy2dhHQ
bJIISuzAzZNs4JQgwubFpR3J+g1v+aCjqTeJvCCHKP0WC0L11RtC/ahzHvahYgFwLRLBFQif0Bfy
fIjHS3JZXSod8t6bnjoB5rgg1/JPZUiGn5eqdx8DjtmmcPEf1MZIQLXLdAXgnoMd0ChQZEnS2GGR
WnAPElNCzvfLDNvSTjjWB/j7021TCZZtDJWwnYq5WWJg7wvk7O1SZBf5lga4qhqkR7MdkocgrcIv
t3N5y1ocuGzAWyZgaQtiBUBJ5/nQauh1tCTNyW0lmpcfpjXQ27Xvw7IOCcFcbKSF8/z7MDPWOknl
yW3apyG6C9aweyvfV8Xz7/eeIZhSyPet5wT4c//hxDsTRGczLe7gHS+KsgPlZE0ZvMnt84T04JHe
3zFa6/u5NoZTI3OO9yQnXWup1usoCrkxDOuCvcYGsfb5xRJYlFXqoeHzBnlGysv++8e3kKUgtwRC
QYKsfVE3GI1y1GOyTW5af3dr5ceHvw6PAh1sUKbRX6bNozuZHK/qG6HqdNEVKvm7TDqIjNfHejrI
oVt/ah6zaAs7dVkkgv8HdFBdaK4nps+aZka2Piq/bw/jshww24C2YFZJu4QTQ9xqKdTTNJc2eal2
q4zMxOfbJi5LG5iACw3B8bmAslSUbNUcYXYx19yWe7GWjVcNWfDESr4b0KCugIUuyw7YmuFgIlDD
S4LtkcRiORWZxqU4HOK0O05eC5JZ+izX/r/wM5B+HFYwJFe2MSZ1FSVrbAKDOt8IYiEMZqSWmpv7
kZ0cA//n7em7UtOACoDKFwT+8HUtWTzphiOGyTzDlbOfU7MHn22TO7UHDj6083NF4ra9Javin21H
l+ufrkl00C/w/oVlJVkg6m7WGdK2lD2Nakh11Dx93+fBNg47UrTZ50ERtn1WeCue7dp0zn4NcjaN
HoBlZw5Z3EagB0F3x0Z0xv4Y6R+kJP7f+E4sLPxCx50e9JGsu74wU4HYtfEXGx4CwrkUpUMSsMRH
5QTIJskjdkSqbSms9NCOxMV8zX5QqojDBKMLJOsqxVHaioz56J04oVEi1u+NVnHrWW5+tAXytiu7
Yd6+Z9XP2YQJeAM+Ppq0ltsvmuRKRANDdifqYz6PsszNqt42iuNUlDstrb8KTfpN9NR9bWX7gPyd
Ovy6/RsutgRsYrhxel0pAtP0sDhhsVhqvFqt0TVIiMZB+jAp9UoT+VUT4N+BDBtAJcXFRMJ7I5E6
UEa3r4vfYuUdjdRc6Xy4cIPzKE5MLKCkotBHflLJoxs3P6RMstPsecgSO9B2fzFbJ3YWtzZvDpPu
J+xkqc9zGe3lNUTmtckifMbZASCmb28xkoB6bzQEIRbmzJ+vpvZAVvbDbgjgAph3yDyRe7rkVxXH
Ui1LGLvdqjb8zB4VAETlUEGXHVl1bWdIHx+SKE/uYW8K33I9NGkJy/65PZnzUBa7H7TWzGQHLEy+
QKOlgp9FRpsMrkLew4CZzZQJfNXIVqTa6eI1KNFVc1iRFPQvL0MWRM1ko9WV3tUyeavk34a2thNy
9nX7Vc1XICgX98o8vzNphgYp0+XBNiq4lqV86N1hEL/Imr+rdL2y6faib28cI1vrs02oJ/9K05pw
+VXLwJXozyB6vWCC7VWlqDxJ6t0WVFbfGrZMPRneS095kLqXGsVkT/igrPXsKdlL9ChqbChc2QJw
E3SaThnJ7HmI5tMmG9MnncaAIC83udno9ogzgx5eblfc50U8glm6KnS8NP3/bKNzB63WdStYlTW4
dL6Q8d6jxGZH0FG2XN38NS9WFvXK0VTZriwoqCLeTQs/llhDTg5bYb/6lB5IAq51mV7EiwwIHAzF
NUJSkTL6+YCUJNcy+Lg5+zyqTWinsoY8cfPhKGA2Q11tRmPSEryE1HEEwFbI9eBOqrEZJu1Ziqu7
20f76lTN4ku0IvFEWOJag1GgpFF1gxsXefsymiSOeY+sMWJe2wBQT1DLlFX6g7SFr0wtr9I0IR9c
tiQlz4NWzfWzY9G2Tqsdhu799qCuXDLqqbmF82/asRtDrxxcKQC3MaDn8HlE7HGK/r1t59oRBqAL
KoqQ/rLtohULK/C1bHBJZ33SvAInPL5HhfrFqCXkAELH6oyn1O/W6HIug1M2BucJrhKaqC1reaDy
pEuSwIxGN4R0RfIEMkHlVtNqsnM/S+stJzb1lX/UNSTdtW0P1wGhlsEzht1yvu0FwdKaOpQGV5/e
JF4tWvW7EH7entNLUCRqWcBkTQmib7b8EsapA+Wui34aXF981vDAMmgdIXluPd0JjRoqNSDeB0V8
DOTfQn/3cbTg3Dkuzw4Z5izGOB+Yk2BS7fMKVLUouzPReEqiF2qTw+0hXjlzZyYWobfZlHOuepJd
E7amId0L8grs7MoFemZg4f8qVUlaLWAMUkSlSNkF7V1fAEmJ3lt5JTS4OhbgvtyelG3Epf6xOMGr
FVEIdA39X937EX88jKOP//99/g/m92Q1wHBP5pglfN4u5MiekrX0y5UtTZ8yb4fZ/xHjL7Y0ZOxU
rdCGda2q8g7l2EpvyHPIx7iXtJVbSZq/tQijDDrZiOHhDKEfaWFrzOtskhBucBvK81L4rioPkxDu
gvyLGvw0p7lEVh5M0GxrDEBX3O+ZYfl8T0darPjov0xuFfmvgm5sA+Wr17uNXEN5d2jXGkGvuSfs
WQBWwR9ygS02eCFkCnFqPbmF7P+jx+I/hVxsqV5RbghQh4+yvRga/05e+aB04Fs+fLogBMItgwM3
IC1bBButVWhm2oqjK2s0F9nxyt1yZcOffn5JA9RlcTgGMp9HHM/Oy21j/v6L30/IP9OAcFMu/Z9f
h3Vk9u3opr7wpR1EIm7fXONOunJzAeH9f0aWMt9NJ0ai1ZejG8Aji5gIHCOx9kbW/ucQUOIQxXfB
gkc/M4f97dFdO2+QIZLH01mjC2qAqqJ4AF3F5Er1N50Yu9lTQL1t4srtD9nQfybmFTzxGWqt60NX
p5MbGhv1RyVt0+pQax9/KmOEdge0PXiSL7tfawnd93rCiDJttBGmppV5uj6I/76/OLLeKKC17Rek
totdZ+0hGeqbg7yWtbu+Gv9ZWcSxdWOObdZhRSm3omKH35S1cVy18CeA5Rkr8do5X4xcH5u4Cf68
98Vuk5jB90Sun6RqTZ58xc6SsMEMglqdynF0Nd5xw6y0Ru3a1oJ6hSPpuh3ebOCqkUhaxsteVoPn
aw3s5I8ZKOnaBY9ye/9e9TCw5/5fE4vo1fIrwy8TTPgAm2qa2bTobzYXYSMtJ6iuXrQkCeAc8jrS
ScIQPmY9VLqtvvGKYy9XfzEWHDGiUrJG66I8b/OTsxjTNTCOgkrxhPQpULuVz19bjdPPz4HQyecT
Hq1WCozVDVpjI//qAOCqf+FNiHdxVrTrc53NP+HExFgLSjhGuegG5QYOXP8OxIm+9i6/tuRzaYAs
I/3VEFKeGzE6YYIdizqZOQFJEpvCjkzt7fa2uuZRyLwhLEI6lnTDYq7MxPPAvPuiaxr91oqqQ+RB
ZGNB4x/tblu6NhpufqJ48lYWz6Pz0YCWJQEhjJS0KrPbS3Qob3zyjR+tONDaq4oarbeGxlZeRm6i
IWi6EBJN9fVO2II3uj2Ia9M10/ZqsNhQe132QukpgAhv0iZ3VACK+qWTGMa2zQ96sxIWXtvDf5oh
TZ6RJpWm89mS60xTA4QuXUr6dhf/yED1ZOnKk2PFyNI9gjeulbaYjeRohpVfO0iMzLV0xVUjPJvg
g5BUZmyxw4jVM8iGtYEVgaVb+I0tu2xeb6/Ltc3FRMEvMqdeaeFZTBf5ugjZXJTBAQUf66mQ957f
/r5tZP6ly0j91MhiB8M+7bWVzkM3hXAmKd8zQAeF8s7KWPnfmKJ+Co8g9bOLB0ivdqk1GcD8o2HM
bVms7i1Beuny6bGI9LcKzPPtoV2dPwtVCI4P+oZLV1MklVqhwDu6olbYpsTDUFlxyldPzn8WlvoM
MVnA2pKwYBn7SNhMyeOMA1wLwKSru43cHoTBBDBE+ucbAXamomhUJi6joYfI4rHXRyjT6q9+lTT3
XlsqzkTBhMxxan4TWro3UyAQdjoM5r6FtC0Puk1kpO3+9vxee2tpFO3AI5CbgYDu/Gd1eSLFQktZ
oEirf1IpfNSgtqDHCXnxhnKYbaVity+z9OPvcOPU7GLHjn7Rg7IJRhexIQco4rZco8RayqjPyWPk
DWe+LVKSOtv1fGSGFbZWQF8NI/N6Mp6A0zIEYXYE2/q9OEr1vdCF1hNId1orEJKg1VhIt1Eal3el
VRZ7X85LB3HO6P32jF/bCHBhzt188zt+WYjRYBYNMpUZj/r74FtbbsRg+xcW5kZ8yKLpvVz2PoYB
/WshfZeuBOY0NitwvW95vYZmuXZuYOiHHlymc09bWilNgOOdhY9OBmTZpuZIsrdu6K8w7NvDWTO0
2Cu+mWVNF2HIGwFuIAcDNup5SAdaLi31621b144DveCzmijpIWv50OxDf8JfU1LMBOFR7sdtbgl7
NQToIlE3SvroqyiG32/bvDa+eZ0gmqQR4SJt7pdd4JkV/Y8J0o7qi5mI8Jmip7ri55bE/n8OxImd
5aUqWjBkQrtDcDtkm5zGoxpEmjUIthh/MZJ7JSfDwoGPjl0i3hXNGpvmtak9Nb9IJ6Vj6XmA6CYX
pGo9OtX0Na+PkrZJZVs0Dren9NqtwaXLZHK3w0Oy8GphPJSh3so8FCvZAmTe2Lwc10iJrw6IShzc
vQB9LhhVzCg0cnSIQX+r+EhFEKYHpfQ9x1Ma0kdxYmwjtY9f6zQYN7eHd9UygQuhHuQB5jLIVxK6
6lSNqazqQwUrQEXdYJI/h5K6s3RXMlZC1yvhBZE+CRhzFkziWXHuSau5lbr1wHxpwguP+3TcFdU9
86qvcXlccY0ExkRiM9Mz6bCFy1YbfaDHNhJdmhycqfpJ10MTfLk9d1e2BjRzbIs5b69QsDofTC1K
YzyCPnbz6bM37bT+7i++j6zuHOrzklyKTBS5n0rdUEpubTnDaJcf5M6aTzHf/u/7i98vVpOftUoi
ubIVObE02OWHEYSzBR3yHjKiOp3783Y4eUKK5D/SZFREF453W95MYFk/PkUwKEAiIXMHXjg8aOr7
FClbyTUfx0ixBRqdbhuY3yCLeJitOn+aux+05bzPTkbQiF2CgEknu2oSoyZrpXdepNGd294rg3ao
tCZ2qt6a6H2Mv922fMWXw/cHqmyusFGyXryO2iwWM2GGR0K43veO/kWwtl326W+MgCuD2oeK0zKp
o8SeFBlDILqJ2IY2bC0w84qeE1jTm66kKwHi1RHJJA6ppKnz2TyfS7W3YCUBWea2tf4JbpbXuXPQ
FtLoeTTXYrYrfo0i+H+25n8/WTehppNVHmLe/N33JPkuVS96uAEn0lpf0L5b2STXnA2lUGCHs9wx
OMBzY4qRmUZlgDTtaOonVINshwdtEKxcu9f8DaU50KxQKsDSuPBpMv0ghjdRXMiUxrEsGsk/ntol
qYDQMHCQ2Z8tNnvlq/S+Fzr5Y/oDtPtoaFcm6voI/jOw8DiKPgEraJTJVcud3h+bX7d387V14GGH
p2GKDNgTz9cBkmmjgcFtcqP3UTyaiuvVf7ME8GZI7GFK0MvkN7SJwRRZ1JPM9GeR2Vqy5tAuL0jk
IBT2ERl2/rv0+ZLsJVFQRcazFtIq4B9961tI67YSDJshWsnoXq4GtjRYRwACkVFansc8ozVSCkf9
OZeO4X3ofXg3nX9+cQTDHkqNKePz2YOZO9ZazHSlXA5GCq8/Ay0pti1/vlWMOl3ejfZMS09QQRox
Pbe+b7flnaTdFbK40Zuf0twrLdxL9JFKw+eP7rZz+4vxWVBb0S3Xa8+C9VbSy1yFxzaVVk7M5ZbG
CIibua4HfmmZ9OmsPiunmEFK4aeypRsztWPj5fZA/mA4zy+5GVVJPxZ4LCKNJcYznwBbRITAz+Tm
y13VpXoPrk/RXoM2jL4yy3S75ukna6ybL20hKwSiRYjiXCJ5zpQUNN43Vn0/yEb1BLCW6uPkReHX
VmjNfYOm0b0aBr7bZG16N0V+utf8Kt4XChA3cQRxQGO43BwIRepxo2XjcByIHQ8+iQa7Bg9xN6JT
9qMrQ/+FytNALd+UvsbTIHz1R03cGWNQuF0AqUxbTahG6wnNCv4Uo50mxY6RwoLWx62U7bl4Olra
puIpyqMOKLOqvA2R9drkze+wF2RbCES0oJMpbKYdebDgrhpH/z0fzem+Gs32ztTLEKxTV+q/B7Bk
vxKE7Te3V+Laas83MS9ucokXd76R0WElpohlSeVzQpMovdtrdErXDv2JieXTTam9KgsKTFi7NqZd
and7BNf8F/kIEzJh5IQuAoo8ZyaH1tefRbHfhcJhKn8VaWOr3tGn8/C2retD+c/W4gAOZaNC942t
sTP3vvgLtMOH3T2QfrqD8JJcu7RBn18oUu5nSsnN/yx1u2Kr+YfbA7gMiGYmwDl584f6aSmPbfgF
6UJfMp+l4bXlCVQiwEabs7qWxbkyUfrMqY9kC3J1rM75MOoo9EtB6sznUPze3Wfmt48Pg3HQbEyk
DMZyEdfBMiUUgW/pz5JSmy+DOUHXoZXC5ylR+ieto+fvtj1Z5vee+ysV3jRy3RwV+gSWQAevbf1u
SqoMlFRZvvTFeCeZNERvqzCeoCwyRaiasndTLOJtP8X1k9FAnBRlWWB7TSXSlkm6oDZr6zXHRZmQ
3CflbqwQNADrajhKIcc/NAB9LzPTgYNuS/v59gAuj/ns0TVQXrMe64XGI5pATSekU/oMR4CodTYl
Crv6cHFF1ckNA+6dCbguyrUBsbZKE2f0bIilMwGUq/UB8ojN7ZFc7qzZCrkY4qEr4QoKHghytEb0
LHT3khU4/fRxl4gFIsaZzhFRheUFGPg+9M5iFj8rqWhrBn3+Ymv3w++PjwNOTh5CEg9t3pPnJ2RA
uIHiXZ48o8eKWtMqM9nlhuWA/Pf5eRpPXiOR1PRBr/F5T3ufBXqaB7gzXspmHzX7j0o6ci5UxOmI
6PBaJK6WbzqqKcYoDuwuOUseDRq68/5jrNJzWAoKk3wzZVuoHJdoSOQXjMhs8hrJtk0t7PN8xS/O
/uj8fPN9niAWUET9Ut8sVMUgtJSofpbkOnrsRDP4LKJsc4w1vXpQofC/Q7EFqumgX+sfu9zPs+W5
XA9TPaKVC1cWqIVcJ01ZPzc/u8SO3j66y86/vvDD4hhDxhFV9XMZhY7e3HV/kQ+hFEKfCeED2uf8
eb7RrDiBsgKX9zzAUTCi5rkWj16bIFwWq0K2kJlaHBTFl1To9Vn6sXoSvAdRWV2B+RW7WHxZJxVK
QxNy3BcEtlIrw7Ng+vJzg62tn/Wa41WwLzlikhrWwZ/a8DPvPGSDrEx1CoFXhmM1Xcmr2xtDGd+g
CT9yz6qcRvQqh5P9xo6R7KTzO5G2Eb3dCdRRX+JONjcBeuq70koECCBGlH4S6JNglHz1+0Z7Mj1N
OERBBnIPNsPpbbD0UbelXPYPNX0hBfRxRr0T82i67+Wyf0sb7vBeD3ugJbVgCE5dieMmqwrjwy+r
2enq/2O8N8BUnq+yzFnQszSQnwN5UyqwK344sDr//nz/nrirsCr6utbnJRhfU/Wrqv24fQ4ug8Tz
7y82UdNJUZaqgvTcJ6Ho9lVTP0ogJmBYFDuFZvVADp8ySSw/7LbYUBoHg1Q3OlxLt/WH7HtsxtJt
pzsj+myWK1fu5dk4//5i2kqzar2i5fsd7boS7mNY8YtX4KVY4FgTw8zZpmV2oA78oR+6ogTe/CkB
naENEOVB3QB7byI8lkGy6cv3MUs3t9drSTBMggChNAwjpmGZFi7mfEMUMRKhEsQgL9Djwz+QhsEe
5fLOyUMdofHBG/snKc7NbdmK70jbp47q6S9iEPF7lA4gNpwHdyU8rps0M195g8YbBdUs2HGm5r7z
2zcjgafs9m9e1qgufvMi1yTJaa1JqZa9FGoBYZbw1WqCe6+Uvlogjyulc7JZ700dDmaqPYAIcqDn
/1gC/+InLG6T0fJiqFyZNnF6F4SjAhHf7UEudtyFgcWFonXBIAbzGNsvEGeV8crnF3Hq/z5PEMmD
dN4Ay7osl0DaFDCzvORlBknTY5F+arHzF2M4MTKP8cTZVJGZNKGIEXgDR50u1pXNuzaIxd4NYbar
k3kQM4vftBlhJ1zTa1n4s4t5Wmw1mDdNM+pFlPf671F7p0rlti0f1CDfycIarnCZ9rowtthUcMij
eF0pjGf8Xgv3nlZAzvAlI1ebNm+59Qzv665Wf3eisQvzb5G/u71c81hOrucL84stN8g5TOMe5nvN
NhQ6MI9JvJn6FVd61cqclKRZAAbhpavuE+QSk97MXqbEiWRHKvZxS/S/vT2Wq1sDtCk3KDnjixYw
3RN8khUcnzrdytLOKnf5h/Xm5oNzYmIxXdOUQ0ln6hlywG9x924ZK2/haxNlzqBvbrQ52l9UiaAZ
qstAqvMXxBzVYQ/yZ9hX0crFeW1/Q8WiUN3gMQ9n+fkRhcDIp4LEIArzuZvuPZmOmvxL4n8e4C26
vSTzfCy3FzUUykOzRthF/giaWiVTEVV7MWBW9HOf6+2z3x/r8d8cdXdtBS/x55dfmEOHmricHsAL
vbhyImPgq+zmxGs6Gx1lmFSjTKsO/LbCTgYoBgOtjZ2J5AGUZWa9AcjY79MeJhxPEJKDBc0LFIdc
KWafBkddaZNdrJmJA94tcYSggFuuFcvic11o/aukT/4WBmHjqdbK7JOI2KQWlfFWrZt/tDFpP0NB
b3zOdD3aZLI53A1SaMCoWmelXeYmfGlQ9P5bhVHjoFvq7Ufdo42qIYtQFVP2mWbpeq0ecXnDmDPy
gS02K4texvtQffpjRY07G7546TvY0BX3f3kGzw0s3D/gEbOYQgyY4x62mQ2EjGKzRu9/3QgXGbhc
Ugj6IjKD/Syd9MYS3VHNNuXUOJPwSa1XLprLowieARzWLCJA/+2yCggJut7IQlu+sCqOoj+O2Vtt
vXlqvnJELpdElshIwjkGLAAQ4DzYkwtTlJugE9gEL7nppLozdivfv5ys8+/P4zz5/lQYTTBkfH9O
5Js7a9ha2QoM5OoQeMDguMw5BbpY9EGLsliwvPAlaIxNTU9YkK/4xWuDQI9jLptwti+gcaleiIFa
ZuFLad6H0R5l23hNm2jNxMK1o0kbQy2Vhi9d68g5vIU8VlcOx7V5Oh3FwruPRiY2SsAo9HqHvlJa
bG5725XvL7WDchQ4lFxH9kJNfvtpCqXuSgS8MkfLe3wwRr2CoDYkpfZVL353VQWv21/s15NJMheH
2ywLTTYSbLSlI45wrh3VtRhSunK2uVs5cv8jW1meuREq2EIoheDFyGF7lwpniA+l/hhl4CXeUkV2
GuUO/vY2+NXqPwXrVxYegnYXV/Xu9oJdn8//fsfibFpKV3swdgYvk7xp5Z0ZbPTuL0zQ0Mo7D/6A
S8inQLJkLJoofIGhXNH3nfdarXXhXBvFqYnF8TeqrjPiOAh5VzgidITNQVhDHl1bsFMT8084cWJe
oNaVAE3jS2h8k9KtkB2M0tG1/e3luHZ+Tq0sloPbQPKF1GeuPBrQD6X4N2sB0oMqB5LeF7dvqE1j
5MeoaOTiHSyvBZyO0vYvhnBiYrEWaGA3XZ3I7OwGfkXHzA5/8X3Q0+i6QyAE0uB8IWpBissm1IMX
X7cFEULtldN/daFPvr/4/ZZStDnpsOCltZ4ojkfZkwk9Vfg3C3FiZbGdUP/QwsrTghct2cnRfYzH
N19uT9TaQOZ/P9mx/QjJVpUaLMQ3U3NM0wE+m/UrRuYL4zzeJaQ+Gcfi8dibCfDqjNnqg2xXNiK8
VBC6aj9aFEKMF9jskvzT7WFdPSInFhe3JDKmUgDeJXgZxh2U4dGaa177/uKK7BQaE/Vh/r7igPjR
44/lWnnvns3Ysl4uhJllhgbfhzaz/pWsMf6s/PylHrbSREZVRSzIJNvlN/2f/6/J1xZXoxw3iomv
DV6a5qiVu1U6jqt7Fs4sWt4o1wDrO9+zTV+bxqiMwQt1V62Em+4phEpZ+foXozixsthCQx8YvVzh
BWPT0VKItTe3v3/1Ojr5/mIL1XC55b4hBi/1dNe5UXo3rMlyrszTMs5qc9lT654R9MDSKCkjpNP/
KrxvHx4HZQH6QUjVSnPO4Xw1yiYGWj74/kuT2+XgFMV+aD5GSTmfBoTIFfKB5AJ4Fi6WAihOqBZB
K9A979mW8bMUh93tQVyZKoQLMcTnQQwvC0yi6okx7xPPHXplM8b3VvRq9IcUctrbduZfuvCEZ3bm
g3nibiVFMDuKEJ6bCN8pcyKa8SJb+UZHv2Uov8v5ysTNJ+GWucUFIpv+gFID5kTlWxq5XrAf0/dY
fYiUNW29y908YzgpodGHBcfxEmLvQZo2jbEnupp+QEPByJ7grL89d5dOazZB2oycwJWkk+7zaoCg
SXIz2TF8ddsEaxHiioUlfH8ykwgZ99lC+D4rbqyl5a5NEkgVQCsoW5FhXCyH1KD2kmWD5I6+Dg5K
+1Sk40HIu/3tibpcdRrN1fnMkGEEj7w4kUVEZwXoPcnNYe5BnGkvVMVPySu3PbDIsm5Xzs7VUUEw
YdGtBXnbskwzFcOYjjWjSoXuqIX/h7Mr7ZETWba/CIlkSeAr1Nbd1V207Xbb/oK8DUsCyQ7Jr38n
fe+7U5WFCpU1uh7pWkNUbpGRESfOiXy31CGH8fP2oK5PDjI2OuBEaK6w3SuOE/DpA0CcIFZokukp
q8cPrdPkyJDNP8fIfirn+aOb3J/mhE0U5eVa4WGiduEkyeA12ZijkaAAffrMiu8C3gf6UofGZOmK
a1jafMBC/i9bpISszDQbO+MJCb32oZtPiJBuT+DK9x1lV2Ql1fo5wgltKRoJITRzJzAOrhOzBUg/
8O/gb71qfrHpAFwvMmshsz6m6c8clY/bI1jaaKBohVgmQZvZFZcJuFtqQL1sUAOkEKtwo4TuDdsF
l95g0pU9vThZMvkMshHJCS6P2JmfrsexIoOGxbBou0GFP7DNv1mOMwvKneaCXTWeaxf7Wa8+Jhn/
iNrtWhpVbSH9z5JAswqMKajbX7U4mvo4Mq1zMGM0i30rwxWT6EcQub9piek7ZLaCuGl/8xk9OEmS
QmCQHyIog7aZ5tO62t5ev+tLFk1dBAgRA91maBVUdqCR9oPeT+hqsc2g/qyhw4iE9fwXK2dLelAp
QQp+LOUY6UI4Qw9d3DAzk+LgTtDbqytnrfdiaX/YwPxLMgSkaNSmCOaNgHWgFStMIVwWf8Kd/hfb
49yAMlduFQ0D/CEJneyYTk9/c1bPP29c7u/GsmPWiJmEcwTgw4a/317ptelRFqGeB3sA8RYJNecw
VA9cX/n+4k4CjBHCiWARN9Voo6+mkhW9RaDVF3T1vvVOHjlCaOcvRnFmRZmkqC7QY1ua8Mh1tiF9
uvnn9vcXwALgoEAXJCJLUKxel9E0O0NQAzBKWrzb5GNJGbRUwsR4MVJ+bCCda3fRBmq3kD86DePd
T0wYR6sS8NIUeDr12ubdXDUJmqBD1wXlalxuDrdHJ13kZeyJ78PpoI/TQReBmoSF8CavcoLuUjbx
KPVt3W0CW2P95wkR0G4w9PLBhl7VSsS7tDPgrtHQ7RloY1NBumVG+rYHbiscS8Dcep7Pz3aL8hrv
7P4R1cR+pUi5ZE+2G6JACX7XKzqJVLDEbOIWtyqh+6JzDy3U0Ogui1Zmc+lEndtR9qIQAOhzUctx
RV9m1hwgKfP5/gUDATCuUaybdRVh1RCqnD0CGplI8L2dZM8gZIG66jA95waU0/X8/iQapuzMoJzb
s0s2T0iWuDoMlu0Xe3jktN5U4tNgjX/hS9EPD/A0yHjQt6l6I0OL6tHRdTDUVUHvBfq8Jvq+tDpA
CyN8A3QA6FT592cjMWdRoaIokMhKoWtTQbDo/vIYAhsb9T1cnUC8qyx1ED9NY3uW+3qs0KAdVpRA
RfLH7R2wEGCdG1FvNZF3jZMlMMJH9OUiCIdergMEhGHs/saQbCmUaN6r/u8MkraskPVdrzu02q+o
e2rGT7dNLCwJbmYUEwBYAx+WrsRXjBVp6kDeOiysL7H3G1i1299fOPh4xYGFE6859DCpVxAn3dxo
Gjr0M/7ctF+Ges8SOyjWOkoXlgThErgrJZ0zrjtl7w51TbhAZ36YQnwH+lNfIMxxeyCLFtBqbKDB
0JCB0+XehaSRLZCMAtXAVG3TYnzupmhbN2uNxUtmJJoeRKkAkeJSuDRTkcZyhYu7btae9RmCoHMW
NNVK/XVh0dG5DOQYaiCAoasPbD6Vs9nNuNMi/qKLl/z3/VNlgmMLRREIa12pmFPNg8Cti/b+HJp7
0GEJi8p7myN9xdcvThWuLxAjgP0Fxi6nSkDU2J36EVtrMPZCG3as6r6kCVsphy+FH2B2sF1ioB0f
kjtKjAnsK2toGcP/el4kFTlFYObpA2AhOwbVU7/LkkMZQwmpmo9lw3+CiqL1e1Ca3p7VhUABPwM7
EDOKl6N6ZU80gXy6l4E+ZJh2Yw4NZbv43Gf03YwS1AfWNO9VWlj5KAKYCGcXr1UwzKho+wGNHVE+
dGCDQNvgbq5I9qtvvAFK6p6+Sepp2AoPALCJavmXpnfohkfW2PgcUsp/4UOQppGcbeiXueqAjBu3
QYcBfkmcTD76/nwReUFcoIFwrelWxfD+Z9CmaYIMCoau2O+FXSR1C6Hn0KC8f05i9s60KYZcI+uT
fU45f8k1kz7qjdUGXUTdTa85f/HkxcHHkxq4MfQKqL6MRjl0fHs0Sk9tsjXd6rUznbsRfFjbMxPK
RVyO6LdqTbR6IyXg0+nZ8rRNE0PFMF5DRC65Gvn8AIkY2pCAU748pMnsQauZ5HMIndF48vM7aXX/
LBiCI6wWDgZooJTDycYZmbAZBJtjMMQvjr4SJ8vrT4nOZScFqLyA4EPXpHKveBneyIMBEieSV4Cd
fUtzfVuTj0Ucowf3AwQRbp/xpdsS3kzOExoPAdu7nC1o1yVeGTUifDKc9x24gd7v/z7ahW04EBR9
0eV2+f2+tlBgZJ0I0dLbbWjyMhsv6VqX6cKSY3cZuGHgQWRW8NIIHnGTU0PWLwQjT/Qpa95uj2H5
85IVA1c94jB1jqy4pxqariGh8q20H1LUBG4bWFhz/P5/DSghUWm2WpOXMABXsG+MBqMYNp77ybCH
7QTGxcGIN7ctLg4J7fLo0nNlvU55tSTMHYWe5jaStts03hcr1/3CRYkMmg11Knnq8c68XJBuHJqy
bToHIlgQKA+G1zL7iwGcW1CmjA3VQFu7dcJy/sVQDUpNZ2VR1sagXPZ9GoORsm2csI+2hGz1ZtOu
nI1lC4C3gjMe/zhykc4fJ5Fpc6TtnTBpH5Ga5exorDFRLhxvLMS/JuRPODOhlbUuWmTegNf0/EKT
3tBi38q3+3fTuRX5K86s2LlrzM2MgaT6wcn3xhrcQm4XxSdCmRESBARM6oC/KN/3KC8Ba82d0E6+
U/4ILu4q/W59beb7AXAol6BcgUSFrGeoHQ6kBKOPW3InnPOvrfbbq+5PSlx8X1nxqu4Jhb91wsgd
glHftkBrRtavSqzctssT9u84lGXvWmggDQPGMZL9YB2iBFrMu+iH129vL/zi9sLdQUx0fVpXuHyI
qWgCCR8aavaPHA1u7olZwZ1tkvLCxaT9a0TxVXXUG6XlRjTUO/c9KYwDOEm/3x6HnI/rDfavCeXS
zYShp+aoUVBfOV/rge3ichBoZFrr2Fpyu7gNQTYtJT2gXnZ5UCYeQ74J9AShxn1Rb+I1TtOFcYBQ
FDkvMCcjolQfKPUMmd1JDGBq8/Z28dD/ctY4ChZGgHqb5HpH5Q09zMpVa1jt0I3gGwx7CJT/TNOV
DbU0AJAyExf/MwBZUC4OWuseJGht3IQVkPdZHSQNpBE+3V7t6zF4sICbD75EcmUqY6AgntIhL2yE
7RQI0/eGh9vfvx6EpHiU2o+SxfIKeDFDYR76Y0hPt2gfBXZhyw22jxN69yGHGeiNSH5eRLpqEdRF
IwBviGaEYgLAQ9tR57Ugx47tDf3t9oCuj/mlJTmhZ/496ajOeANL2vTRqx8LIMEJ0JoQEr5t5zoO
urQjJ/bMTkUzreC5B7kWMM5Y5qmvc7/qwsksN01z7O6H4aCBBQV5hNkmdrN6WlyvsWLQuBmh48TY
BdDhjp+hcekb84fb41racGeG1BQLF1Xu6tJQBBnmqf/WAGl328K1wwf+BrRNaFqSkB91S49oAAYL
b22DkrbezBaDWlA2/qg6tksH9sOYxy+37S2MCMAipG7lK+VaLU4DG+XQk2kKndH5lVO4Gie7uwwi
fQykMVAiRQJfZR8jJrfA2mZNYWZ/SHZWsrImC4eUIDCi8uGDINVU9loHJV0jifF55531xyZ5ztnK
mizO0ZkFJWqxnb6YiggE3RFjft99FGvB3ZIBiD1LP49/wZ9dHhc9cZ3UNErw/aYiqDrqD/GdQle4
e5EUODOhBMFF7NIJ3Z4QeUHk2M2bEfnBfFzJtiwkfmAFytsU+UEQtalLHXNhGkOP3TS0D1CdL02/
rPc03sdagONoiy1UGehakWNh9lBfg5YpcGV4NBrKVRMPTcGarkOq2xgDt+3Rm3z/PQALSKSj7A30
mgrAiyzRkt6EYkIZ/3CTEkCyzcD2tw/iQv4IymBI3kK5TuY/1XaHPDejvB9Qq6mqZ2GLHUMPmF5S
X88f4v455o/5UDxU/O5AFlZR70D6XlLXqPlcJHrdZDKQZG8ZlGbn4edYW1u9tL6B6ebuNDhMoekM
ETkqRMiGX+5yI7ULovccSVfvUA6/R/Ki3cncKnf5hQnlpGasQvNOXyPf2mkbNorntmUre2Fpt4Fm
AL8fNzYe3ErMUWsFqZmWIreZDTF4x7oXQ18jiF24PhFYgnoHdRvEN2opKilHc5aC16E2ervCy09F
7Qa0AONlHW0iApnttK1X3OjiuFA8QFoE/TBXR5dpGZ75JVbH7GLfRoby1+39veCmsZmQOAKtn6wd
Kz6OU3dIaRWJkKfPes2gc535Q3r/VQNiEXwcYS0wkqojheaEy9oYKb0cfEVZMwfF2kNpYZouLCh+
VLSzlg0EFrAi7td+rU1W/ueX7xdJruahMQQpHeiqKRu4Qv+O0dhaFyZ2/ciL1PIzwsFML17qzHhx
45r6jFgQOVlL9CyNC+2NyIWiFQpMp4oTraek4Ulf9gihxqBNomC8H5uEoeFBAXQu4gA4gcvjb0ZU
WL1I+lDrRt9uj0LbT6Nvetvb+2zpDoIdaAFB6RypeDUHznUNoAgNdkxwDPZ8p7f0WdcOTfdI3flA
umTDynIfuzM6IFfajhfCa1OmHHDRYh6vMsqoV81abLIe6NY3bWZB3j+KHsi2/H5wFObyzJBxOZfC
7GTCPO/DmZqgeOZ+loOh9vZELu0IE2Rm6EjV8TJRO9BRHkqdrMrHsMjfNQYo28pZXZoshJwglULI
AxSt4khzo5/iiqHEVxfuroMvJT19MGMX8horrk3uLPVQyasbIg8oxV3p54GN2AabdDmEY/thjsct
q77HGooXUbxLq6+3Z23JzeERAgAtXr8SR3C5MpZVUKvssPuMxDnQCXRGRcZ/abq+Ei4sXBEoXfxr
R9kBczuQEcITfZj+Q+P2uflpfutG/lz//ItdgESdg2ubAHdBFbfd8azIzWrqQjZsQPe4JhO1NF2S
8AiVEqiwmmoDxcjSYijbtg97kYcTGu6iuvnguGvY+aW9DFQHtpkO34O8zeWqUAAVjLGgOC8s2fyO
yVof+pLbRlIT5FzYzCiwqqvO05yMadSHehny7B9reEcAT/pjhYav7JtT7m5vsqWjg62MOjnSm1Kn
93I4rmY2ZZ7Dz0QtFA2Tr031s5hROF5LFyxwkvyh/PyfITmvZ+94b0Rt22iloeLFbLONVU7HeY4O
Jq3earP39bg7WYzvCpDhBFb+K4vpBou8sgcXyuj4GRR5dTxUZR++cnW0euXOnY7LqTTqZ7vrnse0
RBVXDxqbglWg23RFAdUNdmyH0vMBGz2krvnpL+YcvgrFEIQwVw/zaiRew3scOKO3/CI/uMOr43zh
0ZrW4x8PoXor15O4BEC3kI9V9tJAc3vSIngQe4REdlw+cTF9qsYBLZbN6OuCborM2qTlu9vFP6Ye
GnR2Aan1uQwa3f1p6JCN49NL76KkSSQdb35yCrJt9TW6gqWjC9wP+hEs6J/jBXG5N/oyRsk9xYTk
9MDrI0ObucvuB5ZJblOZOACrJlJwysoji+vZAG2K0NKfS7In328v6oJfQNoIZRuAysDNrcaLHLLt
PagBJ6hOt371bov7QcZ4MMK94RIFRJM6chLPDtAMyrPILvH7OUuDGvmwVWbABddjQagYAc+fFIva
wV7oLK70epxCLTcDxy2Qjn7txE/T/pToPyLx5NYf/2LOzgxK53Q2pLjiHnMjvPFr7ai1hu8WX/7G
AJK68HBYd9W7ocYJ/sZYn0Lb2jbeZvqLjYtXKFDNiHSBYHKUAdRWYwtQ/g1h7Hj+i2u8JWSlaroQ
cMACdq5jACSPx44yRUbncqfWB2jLZF+02dt1c5f6HoCRjLeJP9hr+tsLF8K5wT+5hbM1sayUdWlD
htCBMlA+7cCqHVTpR727/wl/YUfxTRNnTtuAnD1krvesC/exSfpPidfsbu+AteEowU1DRqMsxxkr
NCLhZrzQ5lM5fJ3WaKKWTr8NtRrcK1LPU80cGhQMS32LCBTi8rN9jNqVK2PBQ6KHBoSjqLOgluMp
zovPY1bVST+Flhj81gCEBdCP9uvtuVoahNT3AbcS4ihd5ZqmlvjvcSznFNqqHzhfqU4sGUBKD/lo
xDdoDlJG4SVVo+djM4Z9gvCyTfb3//7zzysBZuOafcbndgzraTM7AVuLMJfO4vn3lbOop8DZzSO+
71oQHPajck/IY1Vtx7WS84ohT4ErjQ2nJEM3cGi2myaHSN+rJ4LcRgZ05ZW5bAi9Nx4et9clgtLt
bM1N+BhSUEx7VhrEkAlkzgcdNPlTv7K9lvYwRF3wcgKT1jVl78g1/P/phNWfv1bso6sfK2vFqcgV
UAIevC/+Z0KdOHQttJPnDmM4t+keXGpTh87DoOFPeXWkNPXHtS2x5F7ODSperCkt0rIZBunwvcif
xvTI66/52iWwPHNSfAc1xGvKYU04FrCy+hhqHi5ltC9ZCci60XLyF+cHl83/m1HOD2rcUQ4sMLYd
38yttfe0tWzk4vqgzwP5KDSfo0v88jaDJASZmhgOoG708YkNQ/3sdWMeREZTPjmTQ5Bl04eD0wrv
kDBhH24PcGkeEfwjNQl09jVHqS0Y8vsTuip59JHoj+a0GdYaN9dMyA1zdn22HC2+AOjqIeFfBYs3
xPvooVXi9jiW/OgfNCMAjcY1zpxOdUmL1kARwfnabnp9JZRdqh8A2YteWjlL19SKbjSKqJp7tFYD
oWfXPjQ9yv4o8p/CznxOv1vg4XXSNXCV3F7q4UWt13OQWYE3UusHtQUdENecSNiTr4PbbCsy7irj
ySs3IHcOJIXd7VlcWiqk36XmAf68ylNyM4E6jDHrYQfKvAC3X/4yUWs4zZW2xlCvyhHIagK6bGHH
Bi8COG7kbznfFhogzvqEso87iF3bQmXhFeWFHVLZgd1sOjIHORy9ObZ+g2S2Bs0S/ZFCGmPclkXk
W+RHNR678qfeo1uJPdT1muQHWTqZaLqR5QhE/1epTrfyRNmYaI2arX3UOQGPyMnsaYBnOlhwj1a6
R28tImFQGn63rQdWv8JZBNaEMMR8HYYHBECbKl9LkRvSIVztCQqXhyQleD7VR1vrlBGDRKUuswZW
cfRS1+/0g66NrwX/oZXZK+23tc39wjlO9XPKf8xJASjx4Fdzs49M77HvK19rYuh4n8Y+e3VbEsTt
uBKkLy8vpk/CLtAqq6bqWlZCcZdgeevss+cmvphf9O7DXNc7yBsFFbSNimjrTf8U9s4qj4X5WJVh
MiV4/JcbgzTbJqeB7UC4hkc+qgKvNHu9e6/LFgtZB5BqsH96j8/2X9S44xQV6LUY2lZ8EOAnP0rd
ki0txRqCYuEYI7+CNiMZCgO7L2OOM1NZPGh202LJKq2tjqyFgOOUDeLRFkMbuHPVfnJZX31oNE97
uD3IRct/OEGRLEU0I/f4mWXbYDbJUNMJRxfUZ1TfEPHSipeyiXcj2Dvm5l43jLw8so0AV6EvAF5L
OdQlYZlVZUUXpu6TIZ7+uT2aq9ACX4dqhtz3qEDhaF2ORsyaNeqMoH7DbS8oe5b4wAP3ASR90wMI
UOOVDpMrd6jYU2+usdba0Ru7cAS/5pQnhl/qQEAgG7gybVdBpzQkK1PIfkkJByUIkMBQ1o1TH5J6
oAFI5N0ndFuYvqulb8aQiD3mew0XtTiZkpgPLTSoGKk1Ke7lfWFSqwvJdGwtKApmTzN/a+9+4Mih
nZmRO/RsByKC6QZjghmztDe6xfxk+np7VyysEoqGOF0yDYTNoezxlpp5RcjchM6cfO7nOv9QVjMJ
TC8iX25bWpgytIBBlhidmBJro5xjt6DAVqYlLEX0Owi0TlrhPURjvh3yfo3EcmFUFhoNgO5DeATQ
uzKqMp2JE9d2jf6/V96/5vmD7ny6PZwVE2peA/2rTlZwmCDaYwsNuJq8jGv9xYs2DFASURxcmW+6
XP4C9dQkraMqbFNnRG6mGBDE5PlLEc3OyiFaWB24BMeVqsNoZFb3gRHXwut41aB4vJ3dB3s+tMNh
yn/cnrSFowpwArqlJRQdgbOyB4qoQkKQZk3oDYVd+Lwj06HXoKNBkLp54l2SH2g/pytAkusk/Z87
SnLkonKNvKziISJR9KkZY3D58Ig2kSp6qpyTQ3BeTxbqO90Xlp6i+qFwVw6XhfW5iDakXbCJo/wC
dMlVlmXu81FoBm9C2jH2AFngOXAdd+2JcB1eg1cDRxj1a9n5iKjmcpvUTjFNI515GPfdp5wY74NB
gsGMNxF40gGvYZukrzaktkXgQQr19pJe71ED4DCQHCNJZeM5qRw1EoFXc9LHIoyzYcP0GJwiun8/
/RO6n8+sqKfNMgtex/pchF6pv43Iu0Wzu709EPlDLxfr0oRy2BKbgpxwJEVIi38E/9CjMg5+mb3V
P/fxtyoJnbsRQcqYlFRiUpmGhgdDESZm4BHH1+6VZcLdhCHhuGFboMUXusuXG2P2qrp1O1jg/zRP
+cqput7clx9Xfn7WuaXLBD7OjCdBNkP04fZ6XHuky+8rhxaM/xOkLLAemvtYfxL0UGQHqzrcNrK4
eykSVtAix59EuWBj6mmx3ZpFmDmPcXMUyRO1V8AEC/Mk87jo9ZCSZbYrx3l2h7elVzKaJUWog4rS
H7KVbbv8edSPAS0CtkhFaDcZt6ipsSKcIEdqOP6crKVxrp02/Ipk8PyvBfkLzgZQGMMAhGFRhLlB
d1MO11Ikhypz9oRGRyGKlXVfGhBAxih+AW6OgFjxZknaU96i3BV23PVHk0EmPLi96Ne1YzhJpI3l
uxRcbFcRox5xd8ymCSNi0dPkpV/iuThGdg/Cbv1J67Sgo/neIv1jQrQtmadgqvlzSruVR5TcXIrH
ufgZysRCw7n1ONOLcLYHFqTpdAJKddvybu+AGhAQ/99pM69cSde00n/GjtZSxBSgLrmiLgBLsau1
QxHagxNOXn5I2vQI5YNdA5JZMRdbKLw8T4nwiVdtzHYO2JShZp2dElDp6g3b1uiP9m8vyMIpJFC8
hCilDaD81R3S915LZ0PPQyIaADlCKAts8mqt4Lng4GHFQ+3OJpIIXtlYncOhT+Y4OSBQR+FCUuKU
ZB+SkgZVw/xu/NCwz7eHtWgQLxIwRcm+ZxV6gXYfbS6GrAghG+kMrZ+IXY26Xpo8N5bjt5WOTAK7
36GBqR/q7ZDPWejO0TQ+D1kHd2DWhz7fChKjr3wlPbG4XP/aUFsNYo7HT0cxrgTpOzeBhfRbOq8p
gi1YkZySQJqi50AmbC7djjsj60sLpwzj8n2q31nxxoy32wu04GouTCgHMJ0th5HRLsNeP/w2vP3t
r68NQP79md/scJgivcEAEuNIASyGppmW9Su+bOGWvBiCcrvwwciIWcNIR947vdibBQOnlwjiNVLi
NUPK6ambpplwx5Wh3fuJuYkBW2QPhbm2feWqKj7xYjzKhWyl1JxZCTN07gPGfjk55DdtqKgmO6Tb
t07+w6mRO4QMnzvW+5LmPi325QhRaH7yei3IEf3qR72Yfaod6xn6evwrHjfBODi+57GDYOPWNWp/
ArFy+WAUOyPtPs1E7GZvC30U3zN+g6jEL9l7Dm3o0iiR0trUDtnEQt9kECFz7V/68JmVsc+yD0L/
MSGx0XEDCIo3L3nWydrtu7BHcdSQ2ZAl+2v9tXSYoM9elJXENFCDb1s7W5nzZQuSLtSQzflqspHb
oqyozarQIFMwuuhJXAO+LpwEjOFfC0qoGKO/XHAnrUJOPg3RPp3ebW17+7CtDULxFn03OJ7b5FVI
3B+GcWzKze3vL2z/iyFI+2eHeegavdIZvj/qz/kIjO6DmHdxt3Ka5e5Wdv+FFcVl6NTuJ8vAUjgm
fUJiy4+jPWIhn1Y7TRu3Xv/j9qgW7YGNEcKEyJRAs+RyVITpuaYbBkfHQBFUce47PNTprhqjjaE9
xXczAtiAcON2QisRKHSAVrs0ZyNjYnVjxMNpNp+s9mte3F2ylxaANQBJKOSzAUG8tCAME8/QuKrw
qD9mjt+tQeAWt9nZ95URdELv0HXLcRrtL1b+g7OV4Hdxm0mKTMkJg/e04s7NvJ+nujGwAaAYxPsP
qfE5r1FsWAPzr9lRFt4brCxlEanCCEoVqdPv6/4pciERtfL4WdxgFKQZWG6EdiriXctaBsIdWoWM
+qj+tPOhJH6VvWs8mNfahhe9zJkt5YiSIjW9mGPuIuHuqmLe9AN7GFr3/mBVkmf+b0jKGS3nqnBT
A0PSor1b2f5UbrpsjaNfWR8pdwxoM/CFQM+gg1gFmpWZqOOh86yTbQ5i05m1+WJYqdhDl7g8JlNf
30nP8x+DILPBwHDNXLEdo6lbm2sUpE5GvqG6gV7+Oz30HwtSg1xSHeGhrdYfGHFJDNJb61Ql5isR
KGdp5Yr7VBss/mMD4T0sIAQGcvLy+A9Q3IrqzjZPSWXPIKKwpp+8KO09mIH6gAyd/WSzETo5SW2A
CR2AazuCq4tdu175JWqhEb/EhTQe2MpRG0M5R+W1QpVRmLnXtGEKSAA3ShQRS7+Osm0yvTfR0xzv
SfRloN+iKgNU+TC66OLOPrrD29wlPnGKIAfQZLT+mfLpoQABVVU/W8NK6k4e8rPbRs6WIZFTHmQU
IFql9iYnzHLyKrbJSXAoFyd+4/UbHm9bb2Pp913P/zUlcWAOPDMMXy5M21h4SpoWasAUDJmvZA2M
+ydRo4wFAGw0WeNoeoCCKQZQNeNJVTbk1OiseNQzq97Z/TC8RrQjWwCXTeH3bZE2PvRrdeS2R/qY
CZfsWh4bvqUJ+2jPXrdrEE2/TIVottxO4k8xddJdVSOUv8+JqNtDBRa1Lh862ndtWLXbSttw59Cx
lSmXI76ckYsdqBIWJblZVKhct2BReOcp3oOZ366h8NdsKOfNEY2VNCaGAUFLg38rzM4f1joKlCvk
v1MF1ndEwSge2PLvzyIvTYhs6OusBQ97Mr6IQtdOGdL5fu8B6JPN3NxMg/Ymirw53A6OrgeHHIFs
Ckej458G6EvDUStas4lM82TZu7l6RLy3qvGjhBPyIMj3LUr8KBJI6plLE3OKQm2OGtwpG/Y82Yi1
N7Ra+ZAG0Jsgwb6yjo2o69IABE1FUxFnOEE8o4UEcVS/mTnKLL7HK/bBZInxaa7oTyEivhuKiezB
idG9ZLQAjw/3ojXWiiUHjZYttHKC+QaDVnEreudoY1tr4ymzWL+pej3fli7AOYCpTO5DIyBeDqXZ
ZOMmXv8RTUyaP3atjTDY6e6sEcqpufgpSqhlQ2DaqHU2nebmQfN2sXk010oKC8sL34pYDkwjQPOq
fWqZaBMxNjAhyhdTpL42/Li9RRfChHMDarjL5iwmegkD9keQOHbWARUmb1w5ByujULUDDLvXxonB
iOb5WQPi2bt9obyB/jdLjuJEqMASG6ycTq7+rUhDmuzLNUUoJRP3Z62lBXDQyZOg5pKSqAO58ah3
pyYXowUFqqIYfUADy1819eKftE1j6Jl6czA53Jh9RFpr2uDXzgSPEgmGhqQfigBqmcxEu0WSdmZ/
mkajD7w4PpHGQRUruhOFhqFeGFIrZWKeZ5tFRn/SyIZUG5HvJroS3FzHDYgAUQ9AqgADuqo32lYx
WaMLQtpR+EhclwU6cned9dqv5T4W3MWlJcX3V+Pc8dlMu5NnfCbz1k6e2unNKHc28jCs3dR0n3aP
Odp7bh+r6x1/aVbxmuCb6qHkDrOZac8PRULtR5SQ+4e7rUByGIx8QOHLUpfcMmcXm06S1BpI3Z+g
1+rP2Xux9ty+9g7gNTkzoHi4Im6mucnb/iSYVges0oYghVjBm1awERwO5pqM4/UpQ3hP8PbGQQOv
s6rZ7LoQ3mOsw4DeojdSBJDXZQD8BWa5b+4ksJfbHOgOD9hf9DODXUWZvHSCms7sMOPE8dCv98ma
QNfC3KHmhfoTHhO4QtWyWjWygjtWZZzG9phlO88JSLsTK+57wSmgCxyFWbCPoVtNvR80TuK5xD15
Evqhzp4KY7PK/bpiQr0h2lhHMY0CfMlyvDOCFFALa+W0rJlQciKiLbrSKyS+c3pi34bsoVnrYV2w
gE44Azh8C39cccdCQVDjZl3OJ6a31qbM2UNpAN5K7TUWzkVDUF8BrZZkTlNLRMzINS9jYj65TfUw
G8bTEBepnwm6FnwsuFBJI40cFfAXODXm5dnv7TYGI2qLEaXT1p3fWj0KjLR8tpJqPf0qveTlSwCP
LqlvBrkJBLRX77woaUduejykWebH5j929Dp1X2j/kPIocOo7EyQ4mhfm1PLQ0KczL2qY6+dvNH/g
kK8Fofxt33m9UJc2lD03i3LKbUPjYak95+XBGj8md0oAXg3DuFyiCQKPZZIgWanZDzIr3k4rp//6
lrkcg7IHMkrqziBJFYoh24N2O4Ioxu1ZunZi8GAy+SDBH8A+qc8LY6CZVeDx50yj7gv09sWxOfpx
5ewiC4WV29YWxnNhTbmsrS6a2qGp0zCl49Zxs5fEXm0pXdjK6CtCkkq+yICVVW7moR8ghZA6SSiK
DXeBPn61s6DX/bp9FfHb7fEs7DEQniCXBOJJ9CarGM9eNv/XiZMCuKH7Dn1sqth31lzb0qRJFwBS
KlCCIBK43GXWkPSt1QxpCDXnj/aacMjiEM6+ruxhHc1EbUbwddAFvQpXvBCuvUR6dCepnjwrgI4C
44JOBAuYNyXtXqai5dNI0pAk+yl7ivOHrMx8pj01YtM4K8DipT1wbkyZsqQezN5pdbwUrK+jfdJn
zTfyNGAxeGft31GbrIS7y5P47+CUSURTMVrNKAbHBrqJotjPkJ5L1+DSyxsBUTWK3QC6q7utAI9j
jJAnRc96w96qrG4eHa0nK3t6yQpgAWgeAfIDz1I51rOYM616I7HsKA3t6WM/BZ7z5faZWfu+EnLO
ZtQVZZpmYWHor0bxtcuNz7ctLK3G+QgUn6ZzczIdghHExYOeHSp9n/KVosX15Qy+Dyk1iqADvkYt
WjhDWk/FgAVvuk9d+SSp9QrL8CnkXaz2Tr6cP0fn3Jic0bMVcW0NL/gUu1mn40ZwNxA/b0/Y0nE5
N6AsOSj9nDFOjTSMtI+TvYmzCYXw0i8qyFolqZ9qK+iQpS0ASgRglhFIgSxKsWdEgpR4fyZh9Ci+
rtJ3rn1d2WCG3vGU5UMSmprlv1T1WjC7tPbnv17ZXt1ciJF4+PVpj1ip3yKryfTvQ3y6P+uBAs/Z
NMllO1v32SoLNEnB0GnUfro7Lf9+e9nXJkq5KTOtdNLMwvfBdFgPAd3e/vzSMUQKD0oO0CS6DmAd
XtrCdPMEnbHOBp1vm7IF9tBcE2VdWg48YpFnQJcFQhllM40ijt14SJIwc/ee90j0DyYZ95phBlP2
6/aIFs4J6gZoacLOBU2kGlrwDKLPkfl/pF3XjuS4kv0iAvLmVUpXNrPaTHfPi1BthqJEeUfp6/ew
du+dTKaQRNViMAbogSJJBiOCYc6Z6alEUS9Npt3cW/eG6L6adXkAbOAdoBwzTci0sougYAPkIBKi
smKlLM9MSqNpwpCeCN2Qn0G3d3VF0RU1kCwnqCCiaIkgQ3GWeRH0QARs0Vrn0q8FkH+MRVNFWpGA
jno56IcONzSJKjfStslEmFPRU8Lu6X0oNMb4eosQF70BCkHXANasXEhLsIB4DhlOtelFhIomDoLx
C7V0KHPyZ14+kiDHk602clw5VF9kTlF4k+UDcaHKA/u5EOW4QR67iRJR+fvWGnUzfm+JuGuBEjnI
lPhMKqimuxij0Qo6npgfRIldRam5DfpfzH/s62NLxZb0S9ybu9tafn1aeAAaUDVUy1DxU1sw+AAH
6rjTiFHfBTRy5TFNi+1tEStZOykDxFh4eaC5Vp0lCazZZzMT44mXY0QJECGr2KwPVVXJibN4KKuI
0SASmPh1CqKJ1t5qJuq+4rEr8cd8UMSrXZegbuobjM30p6D3ngQDpl4bbEyvBEpxdu+lQxUBLSlq
bHs7l4aIaIu0pVeQrQNSX7+u/9TMwf9ubDAUq7Ewa6qMaTEMWslSJd7ilyafdHNRLW7Tn6hhk7hw
M/chTYMg6pI21OzCmjbL0jMyZHj3I5y8FJUFNu8A+9OBCHVTpUAqWXYcPfo6OqU1bYLlAvSUrLhf
AUKlwcAZyazuVHjiruLmJ5NwTbS/tmme9VZOx0AsepUuV5L6Y2t4KYYiibvFyFU0dnnEK43Krq3j
XIhiJUEe3SKHxftTyB9H60nXpHmdGJVlRJyDj0wloHrVgzd6E8VpC1hlbhAN6R9MQ0YLe60cf98Y
LyY/tQHVeJbVFZ2JVMKLYvHDuTZMCTVpAn/M/FLYOupvnQglwkCTcQJwOazKWJ5M9758J8kSIuOL
XfOUk6+TwUm8DN+n5Z/C/lXreAhXfz+yrriNmNnHXNilZvW4pJ1j5MDYCaY4w6hUqZuCX5WA80Z6
F/EwIAEuJXBuuI03+8Mpa1/COKneR+P0tkFgF8CIo+xpR4/05efNrvWdtLEH5PXYoXAwdtViCDYd
HwuefE3t7DU37Y3GtstNV62rHPaSYBuYp1MNC6OOl3ZFCJn5PhTfQdiGEY4op040Mbpl/Y+8aQ9O
u78tdm0jJaYoYB4xs4FczOVKJ89PTSMzADzHj+mrmF/+f5+X4s9i8XTGnPcQLrif6BfuX/NOMyq1
ZsMQGzlAFEW+92qcv5fwn/aCy2i1fzEMuw6uiLR8LKsBxbkUJU+BnsLBnE1sUhLM/JUTx7krEup+
aZqWPFeLWcYeqDcjdOr/YGGXHi17Lt4HyPSmkRLGFC4OUfQVm59Tgi2wXwBmmTtjxHcu0fX5rO/k
fwWofTPB6Fc+5RjarLxNZm2sYP8hXTtbg9o3Q3zKDCFwq5yeba2ObOo/79e2cwHKOSHZBzrHBmvo
/Z/uz8T+yOcx8AdvifzOFU5zm7GeLC7G4enBtOD5A12edy22kNGLbfpAzQZSweVt8d2cmSSccRnT
H3Sm2yLI9551Z7caMKm1Sx+A3gTtwm94HYp/8SYwCTYDrKeRPLN7o/6A9Tz7vMp3a4OW7n+tpxEU
98PE950VHr3c2hr1/ExdTAcBFO8DJ2+jPQ3D9hIfVfFoIS/RoVbCeIYH1hUIynReX269Yp2BPAM+
T+A8YOxPfU+C2zgB9EeIdlvfwMjDS9beDU1zZwyAASk/0sNmvJXK8F7CchQ96OplImPSNaewcoBZ
Nu4NSzyWtS4js2bXkIX/twFM0QOrDonr9aw7+UUWN87BqZ/Dst+m3Ioy5+SDr7Q+Len3dx8VBgQR
tAGx6A3l5FLJU960pelCqFOiMfLBrH/f/v7KJQLagi852QK8CFzF5UwjXI41oFk5413Mmr8724sE
2Y3s/ylHGtQz19ZTM5ioadcnx9kZXlR4jyzcm0yT81sxyxitAzOM7DdDdKDEz7XtJkXTTPWpHeK+
vuPLNtEho12nZwJkGNB0AjBUDOyqrb3Ecuy2S6DaHJByrvkpqI7AfRbtX2l1x3Q9hyum50KYEm8k
mcGNJYAwZ45qM84tjSFYu6fni1FO35lZTtmA75v1S1j8mJsD7X53VooChub5tKZn6F4ANCYegjJM
vDx/0A/VVhIa3clOX33WxSXqZZm7sdtft/V5bcfg82XIju7uK322aiEACdR1p6QnUTTk74R8l5EF
CiNQMIBKo/inAg5hMNdZqjCbT+N3y3xg1d27fz6ycGjYlm+Ba4aTHIo3lV4FdobH1Pvbd7594PNv
KXG0WV+ze7IecW2dheJE2beGZcBz+ogAuElMjKBP4grhQiATE5gL0IJHh8eEbEWnNcPSzCq+BRwM
ACgH9C1Ga2zFDAcm90TRAZu2GkJzx5z2c5N03+y0eRajH/sMOKJD+5jMJELB8cEog98zEluBwMug
Wg4ZOFws7t2zov1dOx6gyHUssysaeP77HMW5ptQwyZja48lBLs2o60jXErQmAFVn6Vhh45Czu7xK
Tu97QtTzePKJH+XoWe1zzSmumAVUt9/iZ7Q1XaVTsqYqpqElI4YfgcEzu83nYCgOTdNHfpqjl68T
m9t6uWIdIBBgw2YoB6LVGKizrJKHI5tOSQv6o25Yfk5B48cMo52im/65LWxt/95yqwAAAmnDG2Tc
mSuiVp3mILkFjwforh/DSmPpVnwQ1iHZIICNB4RmKf7s83bi1sA4DQCkX2/LbDeRjaPLeKxtl5yR
RHJRgteobs626z4owHFzmmfz6KfFy5BNsQAphKh0SdRVUcA9Q2u4YV0PTmUdCTATX4ynzMm+NwvD
jBH/Eojg0A+6mdvVc4HfRg8aaN2usNwo0pLJbADSuKt5tK3xj9vnvhbASeQdpINl0zeyBpcnEzow
AMkwTae8AlSWMUxPwmieTJsemtRa7jCRsRvN/NnN7P3Mi/e/7UG+Bd1GLGcgG60kwvKKT6j2SqRj
68VzP2UaT76mdagDoJKHCNgG2Pzl2rifGW0xzdMJ9MpRlb4azjF5J0vdm++TnE6wO3CDaNW4lDG2
XTnjDQ/M6d7b/CRIZ98+oDVdO/++8iCtF+SuQnDRIz2R3S19AZjO/HXKxy8hasW3Ra3pGsb5zTdI
eDl0dLmUqh44XZZsOrnkdcwPlm7+c/U4kIiWFSMMbqhOiiWmMIIuxA0dHq32wWbHofuAQslc9/+J
UP0MSds2nHOIKMMMwLmgFtCo1NpxSDoQ4H7jBQKdUvZoJiYRvTef3GQXFM+zBWCxg3G4fRBrG4WJ
TNRI0A1io2/rUgjNPXDh9cN8GqwXq3kBvHGraz5aO2tYeVMCOOD2v5mFM4NstnNTgT90PgGHj8SD
+Hx7BWtlJjyfYI//d9ROTX8KoIuOC28AMeo3xfcJLagb7vhg9GONHRn9Um6R957v+yX3NtNY1pui
bJuXVoSm5v6sLBQorGjgCiVFHlhWLveyrO0ZQ8nWAvgS5NjCPira7e21rsReFxIUIyaGbgJJIiQ0
7a5rY0o+J+ZjjhBniIr8cTI0C1qZpkOn7dmKFBVMCfrhkswFvCft4n7+ZhT2znefgzyJ3HSXpGlc
zZ9oP+9AtRE39palHaC+k8hw93QU+5KfKkPXcbByLfCKQfwcoFiKkSlll31wZjvMqOERreqx8KtD
731vkhJ9mfyv27u9dp6I0iUUJ4bfgZN/eZ7QK8MtHFDm9O0Yu8XWYYPGDK7cvjfWImD7g/3pqsMo
DYG6SH3EKpQEQI544uTZaCvNKa4sA/hzEtUBLxoAQynLmOwOwVKH+obIXnlUjd/fvUsXn1d0MhOl
n/mcjegronG3r7jOta79fgRbLgocCLmvej9aMQqXVWF/6uY425nvJF6SXhXwaP9+XurbmXnys9lm
TY3PU4AdGUcQQmsOWff7lf3nNVjKap4AznUJovnHkukKZCtahEK3RDIO0DNoqgdsOEhRTSIFWHwa
iyDKyodeaBL6qyKA/oVsPiCT8HK93KRZ2NU053j0tTXbl7CrQJCuPpCxRrUe8SHYhT303SsvtxkU
WMxlFLQtbpxGpW4qfO0czj+vhE+0d/i8AHv+ZNJNVcYfuWaoHVsgbEFRHwMpl1vER38wJitHgNkD
ZBF/a+KNtSNAoj0Al5E0FWoGx0+rBY1irjiVYwz+y66Il/cP/6Nig6yab2EgQRZdL5cwpiLJ/WlB
esI1o22IIP3dpsLDwxlMbdIUoc9G+X5AnWH0enGyRDyQKEs1WipNjZKawNAb6k0AegeygC814Owq
40noZYLjhBP6tNh9VNttbLOnoHrIMFSVC005b8UTXYhTtgv5YlCgJsmEix3/NF47oIN7H9kxAKHB
CSPDfjVKxcd2NADMPJ16vluKffr19oGsxBOYcMNtk0ApeBcpOtuPJQZfywYHLkzygMShf8jToPtj
LbUTA7yBpBGZC/pAl8rbLnmTapq6rq8k0mx4z0iYFgkSrxxYHhI7ETJXM7E/hhkJcALcXqBOgHJE
xdD3bkIsJINeZushFXcf+Dwo0GT2Hs5JrRGWponoM8czxp9QWXG+Wa5Go+Xvu9RobNCZAOtSowfA
405JgMSM0+7EuG2zo7D2H1mDhwhd9gcaalPKxNIm6NsAhEnNMyVHd3P782srQJoe7yRgt6OvTjHq
xHH7qRirERDM7FGMGG1HuM6QNxPvzvsgpyBVGVxjoDdVX8dtiwZVAMQPp8Kotn7B9gb+FrMuIbOi
UUAndHHiADGRdH+XJxLOHSudFPDp/dEDQJZl6JJLOgFKuNBnFrituQ0BINebggQoaxqlenvUKVqF
OAEJbgQ+oCFWA4aR9mk7hBCRVel2dl9q9wvv/nGn78V8MJwhon0TzX0e1x2PhrndzEm75e9vu0HE
gm4VE9la2Q2hOAMkoEoyB3VwJM0UBUETe66msruienjRuhJ5Udo3NWix/KETw9D7R6u2I3tot2Vl
fXJBjXBbw1cODGkt9D4jbsFcoroQYxpCp+aNfyxcNzaLJuaif78Zw9PZBgM6hp6QZlJCFycJwHcc
ZsGx8OqoKuyYG5rK3doikJiDGcOAEyCnFAk2CyeDmCyUs9xyLGR8v6VH6P7v9xVD5pMqccMxC4/O
HPd80317/xmcf15RJmb44zT3+PxUx6IoYxboqtyrG+QD21qyg0uQtMt739B+qjmwYY5tUcRFgf49
3SyoToLiq9p2rqbGgoS0fFn+wjP79hZdB0fwseCPBB4Symd4JigLsOquDJIUn2+zp9kBX3LDwhHw
iN4vFgyHFrQZpvORNZ0LVXYNPcaYO27z8CiaLAbGXFzqJgPWLvm5BGXX+txq59CFhIXvaBaz7o69
P2xFDUaOGQI8G3206t0QaZZ3HUr4x9k2ItdA4/C7Ew04FxhjQMaZLvy96lPsCtHRkPjHKa7El55+
vn3y13Hq5ecVj1K70+JaIz5fAnskE4fUBZbRXa6b913RXwzHYeRfomsA2k+54ozaNp+cIjmCx9Vi
z275ensZuu8rClwtJfpYkd07LsBJb3b2+9+HeNGgwxipHiR2rrrzQIUGT7S0ydEXn7KoyN79frv8
vLI9GUUWoxzxeSC0DEMULBv7/dHoxQKUDeKjy51lgATMRgxb/v6RASwAYQNyDVBWzItdGpARmbKs
9PsEfs6I7pzc0Di5FTWV0ICISfAvQBUpLihgxEhK0RLYv7KNSupuiqo8db0doTqkCRZXZaGHQHpT
1CLVx7rpMQ4ksgnhbvizG3649ufR+kF07TBrGgun/R8pakLDAtPD1BWQsgTFxhtDlKM/cOTwR7h0
sO14KCj2VWBugtnDlBw3XjHEQa8DIl1fwb/fV6zrXKeukQZjAgSUNKIP9vIBB+FIqFMMJqEhDh0L
l0qFcSKSj5iSOJbkNUhf2ea2zVjxDuefV8nbnc7pkimH6TbFA3d/UvenRTTR9NoWSapGdEICqx69
F5cr6Hhfd/ZYJ0eeVqDlMp4o0G1vr0IaaCVeR+USmA3oIMdWefInnOU1LO43VpmG4bHJMRW0+DQu
PHPrVuHet+gO6ILvhAVFTlRi56H0BP+MqqmaFxDu4NLRxJpM4sQdGG4D4O/b5alJNWHn6sr+FaTW
hpZC8GEUEETYJ2t6SatuY/dgVpvCI0l0Bn7t0kvmwTdED0yQKbpmeaSaHRPKbPdbbzse+PIw+79v
H9WaNkgOSnTBSbOiPnebhA4AjEMQt/AMGRvwxdH9bQkrW4bBeoQjMk16Pa4wJHZmEF55Rzv4mjWH
Bghtafo9IyxyK42olcVAFMi0JCSdD/z6S72rhjygbTl6x+EpsD67OuLWlfNA9RRbhbY075rnrGsC
QrM28wFuam5Y8asoq/tgAidQrfEsb2qkXCBPmheJaPo2i3a5EMvvbR7Uk3cUYzVH5ZI95Gl5P3je
Js3FTzFNxh329avlTpvJK7e3D2xtmRjqRA4PgCjX8P+05DPAxVP/OIryPnUO6XNY7WgRvt8OgbMJ
6WcZfl3nh9Ej7bRDBTGDuafbYdDowuoenn9fUQZ3EsiwJDitFmDoudi73d1knIz5vmrqiBZ1NA6H
RIdcsmK/LxYlL8OZ5Vs6r8qSFosiRy/8C21k01+3D2flNl0IUIIa5MMEGW0IEMMcGznaVpGcSmsW
ob0R//3ltrSVCwUaHrTNSS4yDOIqIU7mtUlqerhQhB098nfDdPnOteUAO8JBocAGeoSa8ihLEVSY
pyQASvOiOvnq0ilyXbEzebnL82Z3ezlrp3MuTVGJPEuCHo9KcqSWOYA6HOPlNH8AfKxm29bkICJE
SynQviQt2aUWFGWaGDxxybFul7uh7h4ZBs1zrquur20euksxngcfixkdJVXZhPa00BbLsRiPEsyN
HpEGmfoIAyAag7SiB+j2RooLAQPe42onFPGmnHcOAXyN0yDbFufhj3efDBDRAFmDgWz0SjtyR8/u
zRByn1VOER4p37hhVM5bc97fFrG2hnMRyuH7ZWO5rC6R0XlJPSAra3Rr5fMArJET+KgTXeOgGEtD
nKEKgiOQ/+7aqt4WRarJD0p/r3gFlOtQ6EJoJXnLlPfSgtBTjCkeNKFD4tD5WnsvlbezQ4x//Z10
z512LGNtTecC5Z+fnQqrFhE6NgT23zvKY/gAjV6tXBQQK8M0oaYNgH31+lM89GujLwGTAIgScgjz
iNiaZMLaGlAkBI0z6mzoc1OCqHHKpnKybYz53y8++j4Ot7Vq5Q4CAQ9xLiIOTKerE3549RUL7U16
Em1px0MfRE0qDvX4m9i1HJhbvtyWt7YcmcWXw0UALlBNS2OKTqBlKAW36wN4cq27D3weYAhy0geW
UsVMRVGYCWdowRrn/xF9FoWan7924Pjuf79vXWrUnBQFHROw0uX1OMfeXG9YMm6N3uni2wvRCVLu
SlUCP6IpsBAUBnseFzzuRo2IFZBijA9JUma01UpWKkW1rMULmN8B5KMSdNf59WORg7xI2JsisB55
6fMI5bANRpGaqETxIjVDZGJnDPHfXupbJlS1C2e/Q32UZJQO9jIm9OT4pDt2du5WW5D0vYB/HVjF
3M23KDrUD45AEB707ndOvf5hAXptVLez9dsAdebtX7RmqM5/kOL/mpwuuV9hY+C8dkaTRj3/Auxk
Sk+WBLtCq/+0aB5mKnG3fAKikxUlc1Ny215hxlWIJkvfw8UIcfJAv/gb7UWRbzafBYb9I6ceu70/
VXVsBg3dDXlYR1bF/HgZhjFq2kJsjK5uNowObIMHrbPJMsYfUFhqd6GjG9K6PjEgOANEDxgqsjsF
U2iX16BNQmqTdk6OSV+36IswzZck9f84FSn33dyGO9byNkpMWm0Mv/1nJOUPDKzRw+LP7hGE7eLr
7QOTvu9Kg/Bcl33GoLtRc+19lmHqHki/JxDMvbh8+sQXdqRuvgnDWpPJWr2YZ6KkgTvzKeZIvZz0
WXpqfBvh12uKDr0k11zNNSspiwboEUB7DpoYL4X482LQqVuSY1dascsPVanzXDoJSjRBEuEm4GpI
juNwGudtFvx1+0R035d+52yb+jbPUu7h+8afItu4o8Zt6T6vPCNmwwP4aYvPlwny97FTax53awp1
fgCKgntdZhhFYCbHyXvo+LzvnSTOsxfu6GA21vwvRvqR3UUTK4oecqFn+1QmWV1YQZIc3eSJhHeT
mW2CwYyaHOjEOjiMVVnQKAy6IO+LTtNLWcwWBhLiDsGi0qcwxeBQ/VL3MzDpza3lawqQqzsoQQll
3yiglpUdrBtuhLDd5AiApy3Y1be1k3xLK/J7os3+tq6tisLzDtDHgCe+ygiysRlK5hhIlHcstumj
1c1biz5ypuvX0gmSf352WJMLEEx7gSCL3zNwi/D+rnJ7gJdrnMGajQnRAotmenRgXj1ba5A1OeGI
LPNC0ru6yJ7o7B66mWqOaKWTG42wZ3IUhZgGvJmScJAVmPBLmrPXiWG8arDCrV0sT4RZceV3u6qz
d71h7Hu7+H774NYUEucGhjB4PNSqFT9LXcJLlD7wIMjHqKyniNRg0SNfOXKF5efbst5Sz6qPOBem
LLbyBOjiZi850tIbdtxxKGIL/3edBcO9nYxs39S9F9sNM2Jim5hjKwEGdQhbab6gUZE19lU0oedm
689W9Zul/jdiFg9B4iFEWLrHxLOKKJy59eiaqLiDwSLb9Zy40WgAt7LCxFFMELhE7tKHmwIBDeDw
S/rJy/Pkru7a8KGYwYkZFsBuAiVHGJd5lxxaIxkQhTnJc1pmgDKZzfAhpMVrnYv2YUG31Qa4D9l+
Ek4AwtB8umtKp3qevbHbJmVvxWB/T57anP8jBrYb2DAUkTsVbWxk3vhM+q6O23wGJ6aFItlcdv2d
NaBqgl5zZxZRwR+yJRzjNJztuEpQxqReRreVQ4tDPrLvM+nTDRjU8YO95SditzYq2EyOCXAVd8vi
hNHYTeneWQrM8tpi+sdlwbS5faxXjgA9GgYMKKpKCPevEFBrK3VpWBQ5KMYj230pndP7v4+5MzAH
4FUPd6x4YgBHpeWSh/nJAVXXcck1TQJXFgU/X+auPR+DgAjLVCvZpU0oqAUkIvfVqeJpF1o7L/ly
ew3X91xKkcMgGDbDqJkKqs7zKbGaGVJk+qP9LLKNlz1wipBxQ4gZTf0SzSDfBUTxbcFrhwMgMDzD
8IKVTY+X9hKNryZ4nxbIxfX4MrV37/88Os/QSCffMVftswkvQe7UTvyU4fma7Rj7+e7vwzpisgQH
j9+q5qdm6vZLYDMgeA6fnB9No0mHrOzOxeeV3cnzuZyyEJ8H9njmsA3oxTa3F3DlR1ALPVuAal9B
wdWbE0fay0uc+641PosJSORuW2nC1VU54AJAIzZSeYHao2dhqqIrHXCIGF276YI//fjIdJVXnQzp
S858b5GNfrnwCoDNAlzFI4i9WB3no8bzrp4JWvSwECDeGyo4YN16bDLNjJ2aZoEn+mJUmsD16sJD
V0PYEcBeIct2BX7VgPsky0iAuHuMnOVlF4/W3+8+dNn+CcxGvByu+47sBG5k6GGGA3Kaxr+BrFcM
Gl+6sksXIuSfn50FCdAE1JkLOXIeV0tU68iUdd9XjK4zo7jOXHwfyLkP1fstOsJsWf9G6921ye0z
sI7ZYUKOBkuHaOH+EwlazQapbN84WlQMMQnpoaKLvJ06mrYknYU6NeySI8B40/hpuUNVNrkPBgdl
Sjqh8h5MPEIDQR1XRTbvSsNq97mRZbFr1uyXUffmxmYFyHEXGIqINKFu2Owq+FJ+ovKEskeQ7LYd
p6cxbH6B56vfNsP84hPzaWnamJWD5uG8eqhnW6K4Os8QyWLmjJ58lm6dII3Z9Ou25q+uSGJuoO6I
ESnVzVl1Rrw6JShded/m0Ij74sHF7MlSfwJi2m1Rq4vxEREgtSFpZJTF0MlhxQKEl1OSzV954XwG
t9butogVg2egWf8/ItTKdoZmAXfwkJl108ew/It4MWcf2bAzEYoHYknTZlNlQAUCQG13v4d02PiA
D2XfGYjSP7AcuAeU6fHcvUr++6DdS4y+o+AiBuVieW/N//TJP7dlrCrAmQzFLtUYS3TtaqDwEWRT
zOC/mH5WbR1144OwdWNmq+cjx+qROYUhUYMbCzN4iBlwxUFiuKHW31Nh7Roj+cC2gQwH2DsSvxLB
yKWpBXtZAJwvvNkDk+ypuHOB+WX7+9v7traUcyH2pZCFstSRdhG9tjQGxuzPjolXQ6SaeE0nRjke
wsalNhpZVgy+zvmpWp6LD0QJ8jaC0UFyfFyBSY/Izlm1QD12rMcsnslwMMWYgclcd/prBgBsrQbK
inJ2Tu1Ccmy0F/oOmue8vXD/Kk2NE78KEyRPgIfcPGa4TQBlSk0/87D1RIC8NcCUjXP4bIfmgTL7
ns3pxpic+AOHjyZ0eHQ/RIuLcvgwpmCrTDz4Q/OHl/5O/EP6bixpuRrMDuOhhirD1URsij6gPrVa
eMN8n7CNY21pvf3AKlDMMzF2i9FhFSSmaUxHgBKTHLs6S+9mUHDtvVEk+7JrdMlZ6RgvEgmIqYFe
Cn+NIAtZeGXDeAAqub4CEok5zJ/zsHCjoaLfl5J9hsX+0y5IrInA1KH/rUpF5QwzHHIwQc2nlZjH
B8Fcbx7rId1SY5+VInKbv7Jk2ywPC6CGb+/niikFD5ekJwdoDLRDUUA3SCgZq9A4JtU/tARyDEui
CWPvtv/QAMzytjDpLa92FMg7cqJDXinFmybGDOa3rARZVjklD76NNN7MRr5rTZCnOiQDYrTvbp3C
Y5GT+Tq6thWzhBYemRDFvl63RQEUuJ1ympnH0exjw/retp+SlGiWeN3OI19iwGt+q1FcQ7XRrE5D
1pnmMbBe0sWKhuneqoyIjrvM39BkiyA6zH/e3tc3rVc2Fr2eSF3I2jEyAHLpZ2akT5BU47xxj06V
N1uQLALK3SbpljW9cSiMzt4Mhfk1X4p2jPx26fZj35fxsvTdn6ANxMZjlfkc1mkbhbU/RLnh9Xur
Tdsfo931n8u2XSK7mfOnqcGELLyU9clqlnJnUkTWxlxAURvBXtrZ+yHmpjgIX1ixYQzjDumwIvYB
6sQ3FWfV1muNdEeWXGy7BvPhEdCRaCxgSo7JQrzPQ+sDgtCsdY2eK2b2Yn/kn5/tD+1tI+2c3j2C
fnjTmbu0ij2AHSL7dvsgVlQMj0kJOohcEl6Wym3igxNWojWDoxscKvOhwmsg3d0WsbKUCxFKOF8j
JC54BRFI6NhoDBL36XxHfn9ACC4JmtLR74Dtv9yvbKlz8HiPwTHIPzvmIWviKodqpJrLsmIP0AP7
rxglUOibdBkMDjHcLTbIlpr2n3TaiOZY13NUND+AQXh7XdelcBQ0zyUqF4VbhFRd1QfHhIfx0gex
n6HhN2HbPqyipHiw5p2NHLVl/hTFdvDeHxgB8gJ/BXgsoolMUQ/R+LS2CA+ODXMfROM9JKz7MgW6
5uw1G+SAKRIo0mi/uB5rS9vZyX2CEcC8qeJQACyyi0gKP0KqyEtfrfy+dNxIy4e5pv3nYq1LrSlA
l9vmUxsc/erL2O6zNA51g806EYpisoURNiwNBvZo9cue85+jYFtR6B4xa5fsfCWKYoKdtPJNig20
xbeKHxqZLDf2k729rY5rq8FwEh6W6JIC8oriD32G2bF6tvwjUHii2vo0si880AELrq3FRt+PAQwC
0GCrd9mAGfdTgU5MZ7S35RzG9mLFdfHaMc1qnFVJQDwCmCyCSQDeXZ6/W9lDmRkU41agrNyJLPDj
elnGr3YRYhzWY+1332Fkl5jGHPWCTTsXbF+HrGzCPUguUxphAUC/IcS+n1jZ3JW0ruPB9rNt7ab5
fdby8t5jaNOYiGPFC/C1f7heJWKvqY0IncDTZhCdt8uawAWPgTGVNKrcrP3Uj4v3J+NV8yBcHuzw
RMx3Xe0gQ+EDqrMbkuAxZWTeuAFrd1nli2dzydjdHGbwTd3AnvsZ4wCYkqqiuvPIU9YO74YIkxlc
dEvJQ8LosDqjQ/3UoTyxMSDqLogS/sn7ZueA3g2Fm9sqt3JG0AI0gsnYFhUJ5Ywyt2+qAcC7p4Ie
U/sfMvzTCz925llj2nVyFDdltT6UAdTCJ9v8WfL7iv1qx43f69qnVp5nb9GkKV8D4HpV7IExtLRw
FlCJTda8ScIUQ7y6tqXVlYDVWk53AiREraYvJm8NL5/BWIUyXuQZ9SHIyq+2Tw6k1g3DrgT/b5hh
/7lByq45S0sWQnBXm+krgNed7rH17Gjo7uvlZSp271YF2cwseQYAnYr66+V1rXIxeQjvvOOYgTCm
OBTVK/Q8msxPt+WsnBEGz9AagANCkVtNoKB/r82yzvGOi1vFqfk3yngaZVuTIAdqZHMjQATUIyrc
IcvmgQbHNG6HNAq1r6Q1Q+0AsRhUyGBhBEzB5VYVyYDGkCqF40aLVr7J8oMRfOA0zkVINTwLUe0Q
/NGOFNGZLzmIMI04yR7p9/cfBTjjMIUJYLfrbIbLs9lZMgOzBu4nkpwynQfAb1SeIZjiRcJdNslK
sNDLNUwWg6cbO6gvIGK9HLAXOrMiv6BKOG9IUySMbe9naK9JjiCpiutx/A1reld1QWSneE20da85
FZ085UL2Y2GAPxQdGoQPz3br7Es6HKiFSnwS3ld9rylLremZj6gNvhMhATT6cgMzI+tcwAaiSwgT
9+TPOADZQ9MMohOhhDYp6Ua/MGSvdPhkm594/6kKNE1Va9dRdnrIpDkMpprUcjKGBueGJUcmmr8z
glJk4LPDbU1eq7w4IGUBWCy6KQGrpOS0gajVLaUXosAWLCZ4rkDvdUCd0EuB05UdSFvddxyqwbJ9
YgJxYw7vPNJvBz/5xrmzv/1jVheMgsRb8vaa2m4qbWO0K46OiNQEwFbGv3Wdbshu7dwkJi6Iv2CB
4O8uVYP0bUOd0oImuhIJtW52zeCIaCGmJkJYFYTBSySK0amDh+yloLQXdcCAWHXs/eJpMO2dmfNn
b9G9Yy1LWjT1LoOt6b+C1BN0DJO+NT+Go80emjrzdlbA+J5PyTckd5edgXaSjLT2k7BJs1tmO7nr
h7HeLonr7cq0a7eB23SbxRybaKhzvIcd95eNjpk9nxt6Xy7+sOkTdOsQKym2GJlztikrTMCuhCOS
eS2BrNoLf7hT5YNLLSw2aVeh3QbR9J77BtvW89BGbc/bTWMB2503Jng9OVp4ynAcHzgT7C7sQ1FF
bYCGCz8BaQpaOtt4ZLO7K+uqvO+pHe4ctsw70QgOsBT3f0i7kuW4cSX4RYzgDvJKshe1Nkpe5Qtj
bMvcCXBfvv4l5jDuhhCNkN5EjC92sBpAAShUZWU2gbaghbwHucqhpDgg06Kfj3pWkADl5O2LtxKE
rdNcHpYud46FYSShqwO7M/eD/mwTpLs31BFBPBgQpq8PepJCG8TZvtT4Vw/95De7jWzboa/tF+JW
P7fSJntz0VyoBhd3tl4fKrxwd4VDU3RitOw0z0sVWu3cBAuzoHG0pajqr4UGcqpqDStwiwXemK7P
UFLMAlalXdixIolcsuEvkNPeQcV7jKB7S784TdZFo0H1aHRpdUDbnB1CWX4J0VY1PKCj2j1AadDd
jZ6eHkFLvER5hy4ad2Kf/dKbjWCD4++QQanNcB5GN0TlCvCpniG9n+bpPSlZHrX5sgULWrWCytpe
25VsuPQNfTdTs0V7VjcETYnHA4CY48PUUH1nL2sVrVZW7czanm77OTfQ5ztO+JHJj7FzzS9JMRkn
vyOzH66lNv0zNKnhRI1mockHUk/+UDaBgch9D2GmP/U0LQF4mOs/6aj9Y85dc79VeLwMfpM/j6tW
gKd9nkNgPQnev4wA1M78Z8/fZ8ZpTj4tjefHmVa7h80ZEvzWldyyxhmjNG3RugKVpCGi4+bclU1e
39eZvoXTyPxg7dkQmU3NvmQmaePNq+CMcKXmBuT0eaDPi44ERo4nioEmFaJ1JtBaEzH2eq4D3N+V
L3Y1/CFdVz9442iFqEiYf+w29fZ2naYHUGjMd35hedEISYP9YlMWVUOzBqB87R+rFj0WmpmyfdP2
0ylvqhISf1vf7Nx+1CKCm/i2d2b3hGoZBrrUeVTp1evcJeNhmrP8SSvyPITgd/rFdGdjCPxiQuE2
TSf9htByPdSsawMrNbKTUWj+0dQHJyRblkFhyfAOtDeWiBrztGtZZwOg2yfh1szZTW717DBtf6bR
DDP4bY/6WmSBNej9ASZo+9D2hS4jnpcXzkSykaQzt76IO3sHvIi9u35/SI7ci88LJ6E+glhfT7oC
r5gEMP7iofD0G9PSFfey5MC9MCNcIUk29cOcDkXcb4GX/GD5PmP7JFHEmCorQgyTr1gtP2mLeNNO
DrvR7M+037n6+2+pi7EIYYxhZ4QNPlYkB2cua4EysO96XxH9ydKFsMJRYVCtRepOWHfaA0yq20YR
r8yosAMgumDmSJ+BsGi9Hynyr9gwJagCarsOi7HWI3vxi6hOSxX0ShJiXPwSwUUgqamlNMMvIUlk
rTtNVwxV9X3BN4YsA1qJ6EVsrjs3AjfZdQ+XxNFoBwQKR8czEBlyYbnmudTMYsZyLf1TXd6b43NS
xlZ+A/0chWNIB3Jmie+1s3cU2GYMXGtTEdvaK5AB27vZcjgQ9ez73P3Pvt/VmotmVmwivwObSmLb
ZVjiwLw+XZLEOIygVsUFefHoFFZ7nTSwHUxY7brC9bWEmfZzG5Md7xjo0ykY69+9qi9UskIc/uhw
TVf9Lc2qPk9kdilNHqlLuXr52AZ9k+3xj//QZLhzO5VaK58oMfzjnRCcoxJbS8wWLulodSkkhx7b
xT9aLbrQ6NIfaZcg8DFVSRyJV3C6Ot4QgZjkjX4LXS2PglspeczSCBcPU3ULSb+P8ikAxCannBYy
uWNXmE2Ro4+ktqFp3hlP/dqoshySW4KzpOFZiMoSKuyCZ5MGmih+n7uPZXXQwRZc7LT5/QWKCxOC
c6PBotScFSZGuvcaMzChLty8u6cHmU6ClxteBCANwQvgcgdViJMNK8uxg8DreuoKxRtashRYYN6M
wluP4cqXn59MvPXW0sHe8UI3ct/dUIVfD2gMOnXROA84snBQarqxsdrbcPHUfTATVEzXz9c3v2wA
eHihIQzIEIxBmJ/a0DI3W5HT7NOwy0A5pThcVN8X/Ggx2NDj4Mlj8q2w94um8CHJQQJwMHLYcFQw
WospWZZ24OvIAeBljn/K/a8gAim2JRwISs/Drw9M1ZktYaoQzzuNv/V5vOxX+5OuP1//vHQoqJzg
8kfq7w34Z/E0z3NXWsRTRZ7Q/4E/7Zzukd2KGtWRr7IluG3eWC6b8USLLTTkh0tafN8mHWi9wa1C
s2ycAOo7364PT3KgENRDEdjwfMIbRJCmr6k1rEURZw1YXZO7NaenPHm5bkTmbbyBFEI7OLbgFJfb
MSHWqk8IimLbf3DqoFL1UPF5Ea4RsLOjMwRXF+DQYh7I9HOrQB6qgMQSCRa8IQf9l5HMu8R/P1Tr
wpCw8b0p97yKYeNbxm/P+95odpB0nx2VzJLEDy7MCOEzNDSMJm8QiOXbD4oOHtaToAa7r5M+9eY/
19dG4gAXtoTto3lQjCoNs4hHFlvJYWJxPh8+YAIw0H9bEXmn2+Xy21k22CbD8pf598HeFYgudYUb
Sz0AEC2fl8+A0BSCJWet3QavAezSslpBalcX2WeoM2fPbZ9DZt5i+vtTqCg6/a0ICUtkrm1edlgT
9CKZfuC3aYL8opZEppNsu+vTJ3uBgMKX09MiTnLfVB60qkgHJ5vAaIKXho+ADGQXr16vncyGRk6W
/TF7fbeg6hIkxN9Nif5a2slHxnv2G4SjqYHeLRiFMd7JmNywa7wduJqfkCz4wDP7YrB8b5zF1lu/
FV5C9Sxuco3t+u0fq/c0xYxKziO03qNRCaUcZGzFFvKmr+phG+wshpQmtFdU4kKqzwtbirjrkqaJ
i2qhFxm4vH9e9wfp5xEzoQYCj4fw5OUMASGcJ30KuohJ82c08OV3xgLo+3Ujkg3F+bz+MyKMYYSM
jzHPYxbrbWxZ/2SudTDNOjTMT9ftSI4fXAoQZ+U0hUifCXZottZOz+345GYdDkjiIC+kgnLIZgzg
Taw0YH9INgtGSO5BzLYt0U9k/QFCINUVnX2yQSAVw2lbEJvbInB7hspoXxUeFrzZ0Sry6Q7qrNfn
STqEMxPComdNvVVDBRN+u0vTiETXPy8fAWJm3roH6IGw65DzM1m6Ih5nLuhZoVCxDruaKrJC/AEk
XNM+MC7/GRHuAapX0PJzEWsgAeD0sZ6fNO1OY8ey+mdsfw6TAuilGhP/OWcnyVC2fVqkMEf1z0mW
g2Dj4Kjo3uXL8t+QxMimoUtd6ihtQzH3piQHTbEsihkTISG1tjUenbAsi4OShbYc13w5tvq486rx
vrfr526290jMh9e9gS/ElYUS60ysBaS6X0qY1X6k1hgUSeybcdHMh6VvAwCFr5tTLJQp+LY/r6Or
15jEdNUOVNsyUKCYCfokR8WzUGWIr+aZR8xjsuD6hCGX/k6yJxcCAM1yvD4Y2cF55uRiswBJTaPr
jAxp4nSX58eW3ftt0KqQAlK/A1yfV9khdS4K1hRpnrtkwatEgxBDUhbR8IHWOa6M8p8F4cI3NAt1
BmC5YkJZML+gWyS4PlGqIQhHjrt2pedpcLKhfGyOk4qYW7rWnPsSGgi4V0T5k440yHK7GlBBth3k
y1O7fmsSRZsb/4lv9smZDf4bzvwprep6WDxQ+hs+DZvpdXM+9+Ne39Bv/ef6ZKksCathkT6dUa3D
i2DeDVsXMHANmMYUFigI9dm2v25NvjR/505YGr8YXCvtMXcaObqQjskV5wv/tdfmTbgIACJ2KkPz
8GQ37orkp1d8pWBMn8pf14chNQOJCmRPOWOsK5wr7ThCaHdbkM+u/XjO6C3NzaDVtrAobcUrSmoK
LPO8yx3UgGJGKG3T1iGTn8db7QKUsprDXe5u48Eemzn2QFOtmEHpCv0rJoUS/dtcY0kHu9BRo4+9
bIMW4qrNgd2ontVSI3iwA46I9mUo116691Kh4x5ZtDy2258FVACbSRHJSvfomQHBD9DYTN2iM/M4
T8mR8xGWvvvJydLddT+QjwONYqCD5C9EwQ/yqupAqIKTppj3OqqoKiJV1ff5358dA12+2XRNcK2U
X6GuRlRMNNLPQx8BtG1chU4sBPQZGXLQUKMAVX6zhwMisw9Mz9n3haTGgspmOWh4O5dbmE5PGMf/
931h+s2lZ66XtUXszZFf71SvLenWAxs0Z1UCpl5Es27ORCg4gZBK3n6bzhouDUBg7rdm0xXzJPVW
xPh4R9gQotP5DzlbZr+3UobYGTei4QY1EB+Am4TOPEfXp0s2HsBQ0G0G2jWk+YWwlY3LnJT1jNQv
pN2RyKrBQrM50dibigvYkA3IAkOUjvwymjxEEVyrYMxMFxxaXTYdsqT5rPXoxpq0ogadGwAWFLoi
ZTZFTXaYqy0a/TVoa3JfJssBFHYHoqKakzm6DdligJ+R+Ma5cDnBaYrkZ+OhbLfOx5dhVgRmqq8L
bm41bTdNCW6D4bu1Rpaq6Us2mec/XvBye9VYl5YrUoPZvumjtQET+sv7PYMTBqLygzwqCCUu52fz
1nqeW4QbfmkH7DO5Hetw6VTwSn7oipczZz+HVj1Q4m9YK0qqL8NAsJ+StAxG52FAk2h5nOkz831Q
KKgqWtJlOTMn3AGd2y0r+OOK2Mi/4O1pDM/XJ032hEJ6G4AN6JtCAYav2/muzVy3zBMvjTfderTG
eY2yBEj33ppPbLAjH2nPNBlfxknlb7KQDRxlOJiwiZHeEAzPmq4VvgHyQNyu+3peIoua+8UkR9Mc
PnWzv7s+TpU54XTazHrxWANzGfDbbF72patFKC1BXHd9BJjvA6cUmE0AhwbNMmo8fFnPprWcGMhQ
txzcrmbx0lolQKoliiJa4IwqDTDZzkItDKIJPuCkbwQTcq2bnWHqwcPqRlN7AAUW4EbXJ09hQmQl
1ZlvuwPhDKzNi0G/9umvxf993QSfEHFbcUYmzvcPvKp42A6lUzt+ipLY2t6W/fdMpXMkGwKqzsje
cB4YdHZcLsiSZ3XqOXkZNy2eBvZyaxvPzFMhUGWjQCUHPLCwBdIc4RCFlyFB5JUldNN/Nun35d3E
1zzUPPu+cIo2TCvgr6D4giYjEEplp0hjyy7X8+/z8Z25bQU+7MRy8P3e/wQAo5790fVfbql4F6pm
ia/VmRX0f3qQAWzKeO4f1ztnUAxCdkKfD0LY6ulYFjUqhBjEcDdDm6ItXitIL6TjLZpSmKZ6qKvm
TPAsbWUTMQeYW8YQciU0eXbWgzKjobIi3AMQVluNZOCeZfdB0b9kthds9EDKr+/fh+eTJ1yiLhmz
Lu8xGo/96SC5M6vo4d8qQF76sHiYNDoHKNKqjEviH4fptvRvteRGS77Q/HehL+HUPA/dL8u/GY29
ZWinSbWJFFP5L0XcmfsZJN+GqsAPSFi4LlGaHdMNfdo3H5hIjwu4o+oKVLVQ1M0qYmqzSQHhcg42
MC+Kz8vuMzB8/vd5IRise79rTeBCY7QkFc6+fO3KXWIc8uzlvcMApA/MuwA9cZ4rsf8yW/2qnjbU
jvGmDmwkNydFmP12NdDsi+ozJOjA8YlX6OVhgPNmIZk3VDE6PYM5/w7ypU4/LZVKx/LtBWDoYGd2
YAjQtDfRIV0LVOgICPgYe5nW5846mY7i4JGZsG00p3ACRqQdhdPTBtxy1rspjxttQPsB5DIVmeC3
Byee6GcGhINzttfGog0M0HoIAHoYlN11EgtImIAfAcAaB0SCwmoUhjcNW1bX8e3KvnTz5+vOJJkg
4ERQLAHuBa9EkZkEadnZbzUNa131waA1IMWsAr9R1UjfXgBwKPDeuEjLgCRErNa4aetupZNVqHY/
1ckOiO+nKn9aEKjX/cke3v1+v7QmnMxa43ZO58FaeXQeclX/v2RBLEhRcAAK0OZo37zcHovp10ub
5izWCi9Ynr1hVuw/lQHh56ONAqDGAQa8IgJl4TLurq+5ZH9fDEC4UBptIfrG8P2GfV+c01yHw3Iq
nE/vtwKFIzRrAqKI/lBhZ+TFMrQ+LdoYcQs7TtZNlx5LdrxuRDZVeHbjMMQfCPCEtWCdkRh+Tljs
/Gr9r7b55frnJbsDP//v54WVGOdcp4vhsphVU0j7sB4jL9nCDxhxEWVDpgPYOfH2JUTbcmYXLCbj
qcv8YEQzaL4qAjzpSMALZAKgiwfev13wZzcsJXmuZdSkMenW5Vjm1fRi58X4xZ5bP7o+HtmagBrK
hPY2VFLfdOjWrHWcIi9ZTMvb2NTeXREDsOTs69y5zwZSu1vlOiW+PjinLmeBpbOgm9/dcwAjoAyF
si9AWuA+vzRSGlDvqxmWhKYL4J436xpTtMmodCclM4XaPuYIpy8wBaIeoaOtCSFgbYht/Yk1cfn+
hbj4vBCQaLh4tb7C5xPsDxarjimJSwE8gNwiuiZNrhd/OUkgxSGkXSwKVAdaflpg4h0UEiN/MwZF
ZCW15ICqFxlTbkq4Ah29qB2r2GgMnwtKEKcbUx7OoAW57rh8VS8fvBxi89cMX64z10oQhU6JBTMl
+9p2C+CMfmA6j4l+q2mxpQ3hvP66blE6MJ9XK/DAttHbfGmx7ZtmSDcbS7/UAaRNVvqo1YpzWOpk
ZzaEyYOCmU5rbiPvfoMfPhq81+uDkFwnPBsGbA8kDgGNFvzA09ymrKCVFZvsbtuetWY85CM96nOv
WB/ZSM4NCVuf1IWnARAKorYwL9Ewt6gCX8lyQD2Hk225aDdHDHG5HBOpGFpZOTmt+aKT/WDd2Coo
lGSyHGx5hO6o8L6lLwD3+YKn6QRVMf+TXYC33f05kDbY5t31RZHM1YUdYa7Q9OnXYw87tjsHtHpp
VZR2b187iKi5PBpapTlppnA1Nmm+AgUF0RnfbLFTvJClZtD3RgiIX2B172cAuTQnnMioHiZlw8CL
W5bfOufeT3Z9dmjs6PqsSTiI+DsBNSsOJAAng+ABA+1tvTUzcHQa4Prv0MNa7w1IXQzsy0K+E7CS
l83nhC3v92yYRTDJObiAWRT2aAnQD9K7LI3RPVq/LMX/+XnuLGcH22aOtd/6JZhUyz7MTd4Qqzih
+WoLR+fFAIQzoHf00vc7cCiiaa6KXHrQ8m96hv7mXRJeXyLpHnXQKoGmRtQUROQ0opiyqHKwgVa1
/mxofnYDxsP+xmg+UCSFL5xZEg5ni1A0qnJBEq8DvVZYMUUkI92iOGgcUFqAn0N8E1mgYRydGRSt
3S99OeRM4cuyicKTEQlo6Be+pbVc545mdgmy8CWdXoaB7krLv4XnKwJL2SjOzQjnwFDP9rBNnJNc
M1+m3P60jh/ZHQAo6bglEbyCLPDSfRPi9N3YDHmc0tu1Oy6H6x4lO8kg9O6B+g50Rpiry8/3o1VQ
ajnA7xLO52hGXeFHBT3RLL8xLMVtLF2Vv8ZE1n5bp8xvKAFKdSt3Wep8g9RHMM326/UxyVYFKXVo
GxsIlol4OoOhwKAVgZlpOL0WumK3y7+O+QLgFnAlsULlpcxCbzPQyKsb9dO99n5lAE5e+/f7wuVl
LkODdxcQ1fbw7JPuAGaOELQFilNRthTnVoS3I8QFvdbWMQqHft5r2TeXKAzIHAvstxB4Rd0JMH/B
sXI9n6aeYmsQE/3eHfi+k/p50Jebwtd2mVaokiyyZQGBjYNMDtJqiJQuHXlufGaRBPsE4VrwMOIp
ed2pZOOB2he+DNoiKEAL49FrvbJztCfEy3Byp3sPHPDoJvGj/Pd1O7KFwaHIA3F+qYgoHmfcKns0
W9jx6iJwx+xoauzec1RUudL5gpo0xJh5jkJUt9LAvtMtLeaL3ZWTF+Sjq5gwuQFo0IGHAEeXSFNL
/alGC/YCfrQu23kQGS9U9MiycBIJCs7yxR8RIlBoy72CrN6Cs6vTomJOgtF+GucsAgmBYixyS4j1
oAWD4FjE9KS94fXesCLeg1oOqYMpKMHYsLiK611lxrz04c2uytQjMJPOqDsA+9QC2k37/uAtX697
GfdWMWSBqChqtJyL7Q0Kh0FA0Fy2gQewwWAdnXlvG3foZHNHvPjDpFPc9hKZGwQTZ/aEW4wmoJkG
I0UarwiUGwBVrG6PrtgmyPcVyNKiHDA/+oEMw4VRccu6bVZkgGLGVhWyKtJUWuqyrUpAmM9Zd1xk
eIUjxwD7l2VQKA34/n0+rVHT3maeSsZaZYT7zFn4OumrW1TggIi39vNEOog93ZBV9fiX7VWkEYFO
Rg+7h0jg0ojlm8tcEjwuqfsyTM+rfbzubtJB+ASdpcgxQNtDcOzRt0zqQ5IqHq38cVzWG46znKB/
ct2MpPUKKQxoJHPmdzzPXGGytNVsPchewg7TeqhJJ6e0TfaWVsabs4Tryqt5dkinMYCURzgmc+RW
72dUu/wNws3qmrlTUKfNYs3fe/rtOqkKvLKb6HyQwl7KbCf3O4s3FM23BX3R7GZPNjeCQklg64qD
T+YYnqHjsQH/RogoPAnHhRE2JwRh+nDcyhtyc33BZH4BgkbIaIK75i2kjd+2HnJbadwY9dO8uPea
OT/1aJa4bkY6CrwEQMKlI8slcgG2G8JyA6BDiE+s/b4sNPLH7Jxc9dKUHaqgSeOy1i4HXAgrD0GT
BeQJiKU7GyEbNQ4Nu/GrLEjBcJY5c+TQT6OjirNkd8a5UcEbtMGsB3Mwstjj1FlNBvjfS5slYaar
fEG2WMh08QHimADA+PKQ6OukAZ8JgD2zR+8zDSUzn+Zh7o+/3r9aZ3Z8oVKNZv5ttCb0mEHKJUoX
I8pU1A/S64irwSOVboAv7e1KaUti9lsWL7p7yzb2Kam9x2bUAn1KYzAEfIYkLrCiblyWY6QV7e76
CKUzicw3ghdsKoD2LmdS96Y10cuEr1n2gNpjDIXlQ+JZH7mgwNVJOAoRBRbxOET38wIM7AyxZLai
zPVnGV4JUyUmJYOBV4P0AJgvlMzFu4MW6WSbXYWuChPypY52s/XzAXLyiqNC4ucw40ING+EeSEOF
zZWCAau2TMxZvhAUsxewB7lhqj2l4+93Lw7YVEARBG08qKGLCIOJZXNOByimmV1xk07WYTCc0Oxd
RZVFciYh6AYGAAQkUHNwBB+oDRucDuDUiDXvmGYHVWleuip/Py9SAprZUgzmiucX08A6tw7gc/w1
mYbielBZEa6HBvjWNC+hk9c7PSITP9CQAFsbVQwky0yCnR80pVC8AFRC7BfXOvCpLci6xsX4zdeq
fTslYWWzqHC2YAK3olF+Msw2sPOn674guWov7ApxS0r92XEGLJKDRrqMZuCf+5LQm2YDnV2muj5k
HmFhcGBegKe/eWGu07Jp7TRrjyj3/KjqJuzz+cv7xwOAKzqs8CcaqYVNNA7ubLo21NuM4Xs3djsd
gDf/J3DlkVYpmmwl+5WgHY2/mJGHI+J+bUlHgQ1vUyhAIsr3IPeV7LYRHXbbB0rI/BB1AfoEkwD6
6y5PUzu1kYunSGXUa78rN+M4Akzjt87u+tz9m4cW3kwXdoSbtnGHkdHUAup01e4TzQmh7b5f9P6Q
t88gmDlYRhXayRhOaPBC2enYeyxcqKoNgJ8L136FcG4MBZS0QAaI23GwAnugYV2iYr7clts3P5mD
Ugff1PZ8feh8ZFdsitixojdqQK4Q2BC3R6bgIfWKcBmH+7EzDw6dY3dQJAolW4EgygDhEA7Ht0KA
c1O0Q8PQPg0Pi0rWR73qAaywIA5pbAtrsgYfwUx+DxBz4A6vH5gzwBoAUwMHLF4+l165lhabkeVJ
Y6MBF2O0QnDFiPzyczsf5g8AvVAM+GuLD/bsjchmH+qEFsTiknWXWrek+mQviky35CSECaRTIa2E
YEKsDS0mSg+Z7+AZOt8axb4q78Gqbj8SVRFKui5ndoRp00YjtRNe5rT8p41B9ODn9WVRjUOYKgiP
U3Cq4ftdviPmsXND0P5Or/77KZV4zwf+59AyFLWEm7HVOg3SUzVeNi5Jj96afGWL/SWf7CGY18G+
KcANqLiMZUPDEwc6jrgisViCyVlvPEYWBLC+06QP3uqnUYYzi5PetmExbf7en0v65/p8SiIAgvvE
h9QvuKPeREtdb5s9NGFgFBJ1rPuJ0uLPJFXcJVIjSCAhlY+YHX9c+ndvQP8FlLBprPc/B18LiuUL
2JYU0yfzPFAS8b40JL9wbV0acZplcPsVz5uk6IPFYYHq/SRdHzxoOTUVwmQxiGk80msAGGYxDchy
m/u3dotKy7f3x5XIsgBsCFJrgEXEtwWhaMugRYO3hf5SdKesfX/DEZIBfw2IxKo4bOx502ukH9zf
OdmldWiVoLkJzCpcnOi6d0nXBIcnCu0YEfg6LtdkLKveH4cUL2rtpO08T/GmkPkV+sFxvqP+9bb4
NUB5YmxaT3tsXRDjrAz9MGAluhvnRNU2JYuGziyJlS9IlVtDSlHB5y17W/801UMIsdugct6P/iRo
bAbZHSpf0GwTw4NVT9xpxVXgpdB/Apu/d5ttRqOIi2UBwZkV8fasncofa563IV71YlrTAx2do2k7
n9LSOyL2DP3y93VPkC2Vi2IST0J5eDIJu7M1h7ZbXS4AMxzqbAhSM7RsxdzJFglddMgcWqiKvBEt
dzdaAugF/IM5boGhP9QG4inSB56xuz4YmSFUEVAX+VcTUYwNJq2ai4XCUOKwU0LTJMhs7QDe2iil
2wcKY7i2eaoDTgHxEOHwTH13AvMB2kapYYaQgiPvp2/lZda/Bvhoz6IPH+0LzqSjuX12wA8N1ufp
A8cALIBRywbaHCoFQkZoY2mi0dRG52sBAm29CRTOJVkPwASA5uNKSGjlFUaQOtsweBPHsWdrFQzY
otQkIUmn167/5/rSy56yAFXylxHcGRVkYYPWW1GOiYs6YjIld15HX512DDPw3KPZ8ZimWzx1xcln
9m6gk+q5zr8txPHntsVTyK2W3E4pbG8ot1jLXQ2c36zfDtq8a5yXtstDa1acFJITHCaRQuatbjwD
e+kcFXIgfloh9drm4MhfD4tehNdnVHIygO8RvoG0O+ZU3Ex9M/uLn3To1CNOiKAnsGcnqnxVvVRq
Bs0aXHQT0Y6YQ0ZNcMn1ckOay3JPxmiEnpccM9tXxNmy+UL1Ahl3rrkJodzL+QJAw6UaZ/q0yLFP
QSuviHIkJzfuOmCg/008vXmW1O3EenglCiJlHTrtIZmO4AmbXC+gII6pHaJYHUnQ4yEpiPc53nNo
hBa2rlW3vd43VonnKg3XokRFG9wr5pFk6bEju+uuIN1c6BXhHekoy72hx6RD0rWF35axTtNAgxRZ
VvlBNhk4lubABNO+P0JE5bV2VM+jf5vdxa2F0jBPdvioqYrbGklJkvUmegiBNSO3AD1VQdZ19u1Q
LUuAdE8duRbzUI6iNEyQX4SMxVgGkzOvJ8+tQTznNndJ3hVdMGSkeAYlSY9mZ9fftdR7zcjKTuNs
LzuG+FURMMocm0O9OdsaTlkxYmhMb3S8npW49crP1F6BZbJxTVAVkEmWP0GD2H+GxKDBLSlbwfJV
xq3rLwHV85u+ze8IXpIU0sDTERnRu25uogWaHEZK95pT3fRQcbvuI7INBhQVkuKcWg79apcbzG3a
dAIdTw3WguEwZ9ox+0ABEEzAfy2YlxbIwsZtJLBQ0aDXb0eVdI1swRABIZz08B9eRZfft7rWqrDd
6nist1NXffZAB5Gavz4wTXg+2ECVgztD5MVihlnWlpfUsTNxEp6oUuFcZAcRSL3/MyDcuXlrWxkr
YQAolP1Yjbt5hQQHdssf1G1Oc6fXwVprWXR9WLIKMbILaILkik0o0gnn0QIMcusVfgXuWRpahR+m
Lvimylcnb4KBnKDZ7E+PrlvtSfs7B9TnunnZ0p1bF5xvrKbGcRKChjN2l3T+rrbSvderwBY8FhbP
IlBdo4qBJC8U3PivOAvIgHv0IH2Q1sih9AEojY7QML1JshY8IZV5MyMvUPLKt+2dNnP61qzmrbcU
93RMX6+PVhZWeR7HSPPGUByNl79jgJzxWJcNHLVFk7Dtd2ynpQPbgQttDLLUooqtLZldMP1zPllA
p3C/8Xk5G7fW1NbQ+7RBmbcJgd0Lc/JsTJ/fPSgc78h4cPFmHNzC7vb1pl7WBRdoXwBwBJxeMLjQ
o4VGdgCdyeu2JGfVhS1hQNBcduok8crYqPe2H5RmeP37kj2IYYBlg+dYofYnxKLWiEY7Z0GrYGE9
54azS9jdUP1pq/ux/gGhTYU1QxJ+npsTY4Fk7ACSTmDOM58MKGW2NwbIXLPq3tEhYL3c5yuUVP5h
3his66chfV6XJWog6zv/MyV/Gnev+X+uj186v3/HLybprNHaJrT6VvEy7bcnY7q5/nnF9P57Fp35
o21B8afTygqUIlrob0+DB0Wmp4k+p8nXSv9x3ZiEHggR49lgBGchjdFPrp/DWo4+8u17l96y9Yeu
vTLvtk+GQEtuK9oHyWCGtHishhuUZ4LGVsT7sj14/iv4lJ+NuTUQvuBqr2Kt/zSyoEqDTUWdITlW
MFCeEnJ5yZnwaT8zsRIXErU9Vq10xp2zaXtHr46lbz4CvXe8Pqny0fw1JWyQERJXjl7DlF7d1kUf
rpA/UdEESSJkJBsAk0T9CgVnMbkJCBnLGwenNfOgZub+8GcvWu+qsE9frg9G5u2Iw/FBGw13aCW7
nLdyIbjQPFx9VbFnEMfaXf+8bFnOPy8cjJk9DJ1pYRxtccyrSPfAeArQweG6FdmKAC6E61vnXVdi
BRNO4Q/WYJYxyyK9upk7KD0r7k+VCcG/Kr/fGKUwQXM7qtJ7ymP5DwigIseEBgUgyNERpYvdb3rr
rvZsEDwYgpzcpdUHrg6OqcLNi8cQUj+Xi615xYg21BXBNhuD5QF0NoqHpHSW8GYA9hGvyDcNkPbY
F06rz3g2pDX0lPSwmu5sV3GayMI1xIhoS8SzG5VAUfBWN8xpbVLMEmPe3WjkN1QH9trZQgbpAOTR
QrPVoLmbGkHRNp86twlN6EtedzmZY4MeAFJKYDh0sX8up7K1Z8rmua6guTDqewikOTsoGNTHsoYK
2uBOzacP2EPUDSAmnieg6ri0N9l+Y3esquMcM7oiM3OYsu8oVF23YshuJwAN/jPDh312jPI2Dctf
QK1QzORurt3AS+uHqsx2jU1uM9C56FkZNUgPZWQ7Wcy8mRqw1dvTP85QvAxm9TDmbMcs995tvc+K
38aPIiGCRecOurXRiAaKTjHby1Nkpr4mVYys7y+3HQZEruh8HaFRckpLcH5MpV0Grb5CU8co7ty+
PYAPe1J4n3Thz36FcJcZerKZ0E3EgblC3ffrplNod/ZBb3/50HDh3rwRFqsubNYM1zOzWqeKrbW4
17TmoFfGwcpwaRcNg7hm9uAu9nNH1seybr64qypQkQ/0P/si4q7KVnC3pLDvL5+s5Tm1Ar2DgonC
42QnBgpruOUI30vi0Z3Tum0Hu2wwyja0hocG/cx6vr8+lyojwuHd25Bk1Ku8iSfnZzMctenXZiqO
VtmFzTlcUScGrOVNnbXtV5+kqVvHJsrtenu3an6ou8tRq05t5yrGI4MqAkr615pwrYJJbbHbhtQx
yX6gtIN2qSxEkjyYLHSbF1mYdqAXrk+2fY/mWsWKyY6Ic9vW5RHBWpvptQnbxegEtf1p8rMQBLOB
i83XF19Qm1NcKrIE3sVohS1HkAPQs86rYygA75cepJ36/0j7suW2eWbbJ2IVR5C85SBZsi1PsZ3k
hpXhCydwAEmABJ7+LObf+/8kmkesZFcucuEqNTE1Gt2r13oxpjrm/MmbW8RZbNhQc+Rb0rZr28Yh
pj9TC+loT17kVETXpC5VA3I2aOrwrKOk3wy+BdVd2zhI+GPPIHMzM3ZcTufYun0rU3hcproX5fi3
VW0cB52gmjW5hzzZwlKs7p1zg/Ooz1x8D9bmZgQx+CPvdjkLQBirrKj39nkJMtRAmE+U3AxbeNB5
FEvfPV/Vc7kT/fDLArRFFB/BIwCwtRaW+8aMrx/w1Z8H1mC+ngzzQyuOT+20NwnaihqwgVXtPetv
rhtY2wozMvN3agrJ/sUqUTL4g8qBaRTOs2gOWv+cFBsRxdoYfntBEDoaSJDM/vhsXYZmmArPgsCF
Wd9W4t3NNyLYtXOLQGW+S34rYS4i/WTKzSYTGEINMrHGc6KWa09I0KDbQT1anYgrVT1fn7XfLRzL
ZT+3ufBTBQXrHMsBmwWR+47WZQgWnn066wr3ZVyCgjdFlptXNEKH065h2S4heYSUMBLBeOt49SOj
KszxN29o7qohuwMFyaF22gijCbMh+1nYZZyb/HYATZpWscjjA2Tk/VsrcQ/MJrFeqej6mFZ3ggVv
QPCyRl/MYpmA0lbg251bCsWBN7Hb7Ks/56IGcwSyq3i2wCMAMXS5ExDBFo6Xt+ju5REyPBrZOC2r
LuDMwLJ0aqLzKhWA6D4Sxwsc6yBBQOsMdEe0J+rGff80aD86kJvp3tbsrW7Cf4e2zP5Z0FxCEwEQ
yFwDBz4LOvdTOj22/WPSDCHdYh1dPVJn1hbbr0pGYqYmUOjVIF6GTEaiLLeePKsplvPJXNyHZAIw
0a9QzExIeVP3JBCdE5SkC/LcPhBw6rFafQb84dU22a6ovCfqoNPIscJsAnfgSN6u78+tMc9/P3Mj
okS9yJtrq24O1soBdSW1cR+vnoCzWZ3/fmahmRKBbgwcaqMfA5ncqOHZ2gJ3b+2TxSkjg5abLsfK
FY0IE/uTBFFdSg+yFLuy+WH4GzHN1qQtbvq+HJzWTXAgNH5rQSWjYBuJuLVSIM40Xt3gg/ld9b6c
tLQAra+CsvhjCh170X1Oik9IJujJaTKeanHynGdN9QErX0X7XlEW0Ca2oY5tW0NAxb6hn43m+zBB
tnujtGzMM/nBRZ992MLZ5NKtUibxYSU5iaaIPEDm0+5Rlwezl1FrAdTePHLzu2p/6vU3wXZZ8qvo
D7X4cn3f/n/O0f/OEAgdL2cInf+1kVN4PaqMkGnkNAHeF+RGvXMQl6hBD3pw9aR2F2nTsFdDH9r4
XPBO3xiJfgSv08/rH7Q6MRC0cgDOQ3V/+TIREipmrUQjcS95YA0HtBrcjFCH652Ni3/1PJ0Zms/C
2XlSI7eVMaEhxzblsUZduq+7W74pEbB2pICVRAc5SMgAzlkc26nQkiyjuP+l44TorOvJGLZOGkDM
CZSW6Z4mWw3Sq3vr3OTiFCuZpZ3q4O1pL8Kc73zv64Q89OA/lbkeTjr6NMosmvrPU75Dt1BoalNM
xlPfINz2tyQYVp8REPdyQK0MnNUHFIXhaxZt556kWr3Ldg8ty6Aab3j74Ig8EO03e/g8lY/XN9Ga
Yzm3uZgBYmbUELNjcfz8pg0yld1cN7C6qmeDWniuuukTQ5UYlDO2Mdq9wrr94hMtUP0QGfYLT/fX
7a09VxBCglzeQjHxA0Pp0PNiciV2Udfme8GmaEwcFGjGezK3jZTmxvDW5++/5paRimWKgtsmdhC4
xlpgy8XGcNbOngtid5xvoIXAD3J59uoSjP+uDqdjAt/riL2DLuC83l2fs/VzcGZlESJgL9ucA9fw
2ApUP+SzTW7rqtyDgWbqXmrxbBcPiXkH+dPAbT+14LBN+udp2FXV4fqHrG6Ws++YZ/vM04ALw9SS
Ad8h1F315heh6APdijvvjrhbY96a2YW76blujkUBW1n2TaNPwvkJ/5nnn0vZQh3wjTmPg9yT4qvH
9sJtg7nx1t5iRlwNdKGshRVGshug+8XEq6FWWgNypEerftKHV132YTHcFIUTgEo49BMIyrl2QMhT
sXUu14AteNTPjU4AlFioP1/OtadalYPIDg1IdGTxYBve8yDk18JpqwCt9f8QwmisZ0ayc8hQAChd
/Mql2b3wvP4+Fv1WEmV16bHLUVWYFZCXCBd3nECrODetdXYXs1R/zCBsqeEVlnfljnZlxMXW62+F
RNvAFPxrc3G44IU7v3XRoAf45glAp1iUZkzrLvZ0udMGEdlV8dBX/bepSG70Jo/gKqN2yO+EZUZ/
sfPPPmWxGsQTZj3OLwFbugHItcN81vrrApLTePRu9Pb9ur3V3X9mb3HSDE3UmjDhJvUefh/95VDP
+SVd+u26ma1VXRwyT2SjXvA5bu1uasuPKH9rB3iwhIWpjkIb9tp1g3M0uIwWz5d0cZ85NRvA7A9/
nKf1S8Lqn9U0HbKkCWoJ0l+7tUNeixiFk417YNUukuC6hW5fhC+L5IWnWSOFoAnyRxm/N2h/V+vt
FwgcxBUtb3WtPuSlilzxF/2KPp74poXcEmRAlqiqxgXu0qjRX2z65U2umgMDZm8AVqZ1nI2ZXd0x
Z6bmpT7zzU1mNImd4bBYVMbC0J4NxSNRVBtgo3mBPiwgullcR0en54c6UjUNuc10mCnrIejzWxNQ
iirutlA+q/f2mZnFPqklN1vNhxkzGb6Vmv2raNyNkaxviX9HMkcq5xNmpUk1Kng0UC3eZ1Z2Z7ac
Bpp0BAB2aBCk3bsqZdxIyIZePwRrg8PY0NxkgsUKqLtLyynYPcXYQybI6coQoh1BwjbCkjULvj2n
fgCOhertwl2NLS8MYQPw69aH4dQW/8efX3gnv9MKJCfw81r1Vebfki1Qz+rnz2SbwGHgsbEsjg6j
hs9XgJSjEfyUp90TjtBGfLF2XFDr/6+JxRDQ10YtbgDgbXtR7oSVCLOtWVrbYOcmPixzM+Tc4Yja
huTWB6uX2wqoc8uHSvLQsMt/cI0+aGkXXt9daycUUpdzERZUi6D4u9xdTarSrs4U8kk5snJqiC2L
v9k0PQHcvDGJH00hVw5MHLonACnDv0tTNbQ6QBwNVTpsQeAe868MkUifuE9N45Ho+rBWYrE5MY8w
27LAI2suq/ZaXim/mLWUwLcdKvUT8IdAySLQmn0/vutGi2OEXA/J40LbeomuDhR8iQSBoD+r91wO
1OWDMu2khbASGdE/ChxzqI+ttUeE1hkBAZ/NlsWP+xOjRbEeenYABJrL2tE0Ai/dmnjUs1F7BSk0
lHBLJHo2Uger45o50j0X0FV08lyOKxlVwiAZAbIzCfVS7nQxNewj5f6dKbeI1T4eB4zozNbixBGi
Kd/pcBeWbgFufO22rMxISH/XdkmUV1WsD+ypq8RGm+fqEHH3zjsGmkXLbaNK0hIwPaBBkttRV0/o
V03HwM+HY8mg33d9k66tGvTSiAMYMLLvy5yPSqbWaWrw5pjtT18CxYmT7mobscxH7wjKJKQffpMg
6h96U8wuMVjWI7HkSDUhqcVQeGNbfFBrRswZVj9LWWAPLm5H1+RytAcETI33gk6LwKm2OAfW5urc
wiJgGUenTNyZq0SBFqduUL1H9JcnVvznSwKJMoB3CfiHP0iwpWaCdgiOyqFKjkw71CSYxg2Pu+qa
zm3Me/AslAA5V6p3A6Ja2RTB5ENi4q3qZESKfcLHYDSfkuEkpz4w7E/XBzfP0WU0hgjibHCLVQKt
o0GVhWdJYXVxW9lBpn/J0HDaqhJlTAECgq19sb5q/07nYtW0wUg74cBimzufeNXtmaBRAYq0jZO0
kvO4HNriGsvcHjhvCUNVtWfpJ72oQ7+5McxfWfa9o2XE6O1ov6GBMLCtYwVKbpuL0OIHN3u5Psdr
DuRsjpc4lgaScJBBQ7nC1bss0Efn2az5sezojjPzcN3Wxnr6i3smZ6nno7aOLL9/MuQd0vu+XgYJ
cp5EfXG32l+39q1vXu7bvBep3Th4/in/ocz/0c0ODUXYsO0PDgWxpAYHSD1j+38Y49P1gW6aXtw8
OeRNTHOcZ5VFevMOrHTe/jP6j8LDjZ58sdQ9lDcCMtL/mztYwiUMtAqVmYYh+0NciafWOEx8Y2zz
obtyKJfddiz/30OJqOittM1D2mU3RQYNbU4j7mobJ2XdU//3RPoL56P8yUpsDzMpjF/g7Q6k+Hx9
rdYu7vMDsHAyXqY5hd/Bg2oWCTINzEgDiGpFPoCGIrvtNe/E7eFx5H+B05xdAB7QSMFhfEvA3tQ1
hVZRRCeWl+1LIwuUUe17IcKxbkLV7krzSNM8GqpdYd1640Zla3UZwRBggoEC2f4lslkZRu9MFRyQ
r5+mJCJJGTbyhWifJICh12d43dRc3nPmHsolVK9Oi1aIFi+FEcRxZjg0UZPuMxI5WzWMVf8CBsv/
MbT0Zbab61MxIwMSELoYb20jghmAWKV3pv3LbZ6vD2ulYoIFPDO3cGfMqYrSqWe9S/+F1sC1VQ0k
yl9Je9Stn717XxU3I9t41q+66zObC5+WNuj3b5A1Awmtu2fencmcoB/uHX8jrlw9dmd2Fg5MWpme
QU8YVWwHGcA3Nv28PnlbSzXbP4sp7AJvY2ZiHN3Uxbw1A4u5sSv8SIJWpjObKOtQ075uc/VyPxvT
/Pczm6n0vbqG0vijQ24y6KTTsLKi6yY298TCXdXM5npeYd4cpR5qL4/S2nnqrfwIEsGowluy1fU9
SuA3xiQ3bK86MlAnoYI+A2+Wb6oabbI6uBfhyOo+dOu7FLggCMVkL0khdl7yvflziSjsf5TvwIWM
EjAa5y7nE/hnMwN6KQdvhrFrKv/bWBUR8nT/XJ/TeSt8uHBQK5jbYKGwtCxCgZTPFl4NT0WLNhz9
b627Af3aMrAYR2s0QpEUl+agVe/TCOVzkn6/PobV7X42hvkTzraepxVjX9Uw4TgysPJnT3n7VLCg
GZ6M4s2etuLLVTdxZm+x1YvSVWnfYM6YiezSp2zUgtHfbQusr04dUnGgciaoBS0zB1kihrydwAJR
8BDySom3vz5vq0f27PcX7k7Th0JCrxKAKC9Mx2eoUm1F/GsjQNZlDjBmPoQlA1SfgSHTly5GkJO4
QYFF76M/H8O5hcUYuNR4VkoPtxJYK3wMxLbaPcqa162sXbJoW9XRG+P5M2L8cocp3rrFUGu4ZMH1
YXY8luMXLe0DZVth2W8E8uuT9q+x+WPOtnODV3th9jCGNvxdlz9o3pbk4KoFpAHQiovMzQfA+MBa
v6MeQdhX+EHFgfLrgusTtmVhsSxtToeKTU7++MlXr4X7dv3X1w4gMAAgd0Xx3AfJweUMJS44UVNg
Yh/7oNFu5BiioDpt9SCseRXQRJrIyKD+8iEPrmxBIC0P3qq8+qet4BzzPATdYlDixNdpYBUbcI3V
PeahxIRMA9rJlqfdZ+mYuyPsSWyshH1tDTssvM+NYe8l+XJ9AleXB+nxWeZwrsYsgqsGgGhnqpEG
YsbnAXifn9d/fnV90GaN9Ds0XCAccbk+LLE0Skv8PBmdWBumSNkuyM3zkI0bltYWCawJiPHNmYZ3
GeYzVK1NriMiMIUT9mMRFtp93dy23TgXIU9ZVv7FxoY0FNq5dRs6FUtaDS49wUB4idxWHYmA6uH1
mTNXB4T03G9hh1lm53Lq/IYmSdUU5WMhuY72AoqqdaqQJ7Yc1DanUUVtDqY5lF7fDYDav4oavASZ
k7CYKohrV6lQIeTujf3YF2OsgXwtQB9uC+4ROT7kpB0DlaIHNvGNn3YjGzTKtW0EcmR0EWn+hFKx
pUdU494X0SZqY4cv7hsbKXhkwfEfUvAuAMwLL8pGa0i0io8nzvKw1k+d/dVWbGMGF4HabyPI1SL7
PWuQQp/ocgI9gBw4LRp5Kjqtxc0GwWzZ6R0F2sIcj9nQaO+lbafPFqnYrQ1Klq1AeO1sofpLZiWL
Gaa9iA7aYuAOAQnxo5ZBKkWH/hpOwVYZcDGVFtjU9HMji6lsJqoxRbFN4P9YWQQeEsaj9RcX0bmR
xUUk3S4HHwaMaEHt7aatztnVicJ7EoBAvCk/FEas2gebf9aVoA0h/VFnDgRMlFZsxJ9rvsj2QKU1
y5O5yEZf7gdbdnYK+CT6TvXiqFMtqEQdo1EqUK294RtWFwWEXWjCQm0WPFKXplyvT0cnc4pH3W7l
zURoAybexA10t81vrvuJ3+m1ZdwOeCPOEvinCZiTL21Z1CUl1Wz0gA5oQ3IUznk1udaDY9fQlMi8
0Qs8q56AMkx43KsECeSp9z5jqr/ocqhDXdhN1IN96eBqwsbeESrQndZCFtjvTrhzu8jSNVD+DN34
meYQj827Th7Ry90FKarHPxKpiwTUVp39wOjwRRcyu/UnUUVI7NixR3P0a9rcu/dQiApV5rmPFaKa
kMjmM/gypudOr9XesfhnJKC+SV2Wz0aKXs8CYKpb6ZEyHtB+BPonPO5k+V2XLN0PqphJeYBjq6VC
gs+cXkTWFVAz5ubd5DpJMOi5E0Cv6AQacHIzNq4TDGODs0+rPBgE/aL78msGopcQGBK1y8q3avrk
qacGGEmwrexBuSZ3Zcch/VKrIEuKMRqB0YLMaS9A2yTDJnXCpIFGmGt4+9avqoj16PW0Ggud2TaS
no1Fm7A3B+/oAewWMtThdkXbsL9xAMAAADqI3vOPnDu8oYqXAk9eBZ4Ps6tCZb83YsNhr4Uk50bm
y+o8EuXU7GmaFQCO6yG0kt9M6seqgrDMmO6w4hvnZwWGPWu+QcHWBMoT3VQLe3TAWAc6FI+FOYig
zpPx0c+05tAQP7ltsKlDI5NT7Gqmf2twPXvpGWppYatP4z36ccnOYgU9TkgR7IeUWhvZobXjjVI1
wUsMmb0Px5tY6L2RPiseJ1+FVG+iXEdDUfm6cbIxp8uD7SNviGY1yCp+YF+gddIWdocHTW4TOjeU
jZ8QGv6gnmqCbrDJQ1pxsTdww9wRUjsbt+dijPPtCX1tRJ+AO4FOZtn+g8PXe8mYDidO6hvuypfO
d8MRtEsbS73m+4HlmseJFC0egZc7q6VeaQ8DoY+GfEdXXrIxiWtR1NnPL6G71EDZRWX4eZkf2XQE
TNh1dqKNrfxHnf/FtvAA0nfQfotVWz5G+qnRQaOEbnxKksfUTe8JqLU53cJord1jqIADDQbgM079
4jLmRZMa3B/Qkj3j5mv0EttR1jg7jW9cLb/Ls8sdeG5pcQoJ9J1R9+SwRNKHgo96wDXzkEB/1ZF5
CER0VPY08PvxxnJVPPrDKTOtd5JNoSXbm4FWkTaa0Thu3eSLvfk75gHrwtxCiAgSMfjlnslMvU/G
ZKSPnfvDtr/6/B9nS69pzeGdm1iEVbVlSNYWkoK5/9vQv6T+g9nukvI5BWvf9WO+NZjFJFOQh2Ym
w2AcWwZ+dRimuXt54zSv7xlM2Bz5oP1nEST0Kgd7a92DLQZp82QSoYsMT+4eUJfcsLSIuv9nbf61
tIi6NaJ3edLAEhpK9BCEJV1Y5Mo6mkmR7xIL91PeQOk2bXE76hLV1uuzubJugDoj6AaPDBKmy4GC
k6oFFXg1v5oA8XYq704lxSGpnRtWkPfa1uLr9laYo0DshWwwSKrASwFPebkXEwsks75IJyDMIB9X
Trcke9dcY1f0J4BhtKSK++wz87vAZb9Gewxz/dh2PzzrBS+GANOIduf8wfC2KA0/+j1EghCkwVN4
fg0v606Q1dOyNE3kqTbeRdnGhH2WuQXg2D+qt4+t/3x9Gj5OO6Z7fs+5uBFnjufLWZgYKTXN1uWp
zZ/H6jurvlDwbldGGenGt+umPm6wC1PO4l0MwuyuIVLJU1klQODs/CIugTD23FeePjIZgbPvusGP
NxTuevSLI8MEzg+UWy/HZlDNzKAwoU6VtStElG3cGqs/j0AXDLGo233ILrVUWlI6VJ26lEaN8ctK
Xq5//0qVHAPwZh4nlCCRrlgsDoXkG3Kymjzx6cEeoLljHjT53nmnctj19mNl/0PHJ+kMG45tdWD/
mv1dwzmLGVsFVEBbFuoEnBvxn7O/wNOBEBuQLCAUAeaDeN/lwojcoVlbAL1fDl1os9s8n1sV91r3
tjGBv2/uy4vw0tLCRxMieZaXBRpkajQpW6j/75xR/26lnfdaQQEU/AUN+dx5bnGoaGsfSpu0EQfJ
4Nc6Ud1312VoMnbwefrk9rsBzW7oO7HkrtL7N7wUnROwWmBAyEsSA9buvqZJ+rPkrsPDXDnJD+Xr
EkTMU7/zKOOfrdz9VPDGDNue1PvUscWnypiKKU4LP3/oGtP8lY+p6G8IngO3aD5hr5roWNhyAt2/
MfHu8qqdnllVdcgGacNT5mlvmVv6T9DSqGKfNvqeygnJobQus9OYkm6Piq9TBtBUsGK3AuNRKHJP
HERfgoyaZBqemBzoRWqmaSAAxd1bokRvA9cgJ5Ha1q7tE35bZVN7KAwH70Ym1NEmY3qwG9wDhRqy
vYYNA9J5tMv3oEDYCcrMKB3M5NFAVI+yCvqQTFsi6h36PjStPPUD7uje57GutIes6CQLnNER30dv
pEdd7byO/0r87psN5PWYazeqsCIXTC/PWUG6214XT5k22Pt6YvxQkGaKswbQJzSn6HjJMRmK1h5C
F5RKD4louxNHMfCLY+bazwZtLLt8KsSL7WvarfKZCqU1uF8Zmcsz+VA9OJ3s9iWRBVbYUDI0pJN9
7bjhPTW4H0F5lf9UYNvc9Qp5Q4/Y+a5qWR+bfubuVO40oe8m4xFVHyjzWVVyM2Z+i0csNA0AdwHu
sDGn0DDK4oCGHYJfGUXYTeZ33ng1SAekipTjZRECsyHUaqBFwlc9N8JSm8pnfXCrV9V03nNpNsV9
Bg6roEHF6bZ2U+NBJBQcHElXAQcCEabWSNt3VnG+lx51Qwoe+r1LE+fesFJ0r6ANAmT0yC1Is4dm
JaSz0T3vDoHhUPdIndr6pktL+2UMiKP8AiQIBE2uh64qeSwavd7nXMdkjxVkM7yxiJGig5KCbIad
qxkiMp2eH0jSGEfN4t3eTUFamyd4jWvSYCHrExGaRWHuic0QVFSes+H3P8ZMl4d+4TbtRGvdriuL
B7R17Uz/M8v3PjjkE//HdffirtxoSPKDbQNdofZM9X7px5BcS6eynvKHycrIN+a4RQXZJKc/Jhbh
OANIU3E78WJXH9QNLhISqNH0o5aw7ugapR9MValB8PsrcoyhAxWS+6krqtDkX1pbh6StO8Q8RwP+
qAb1mFX6+N3rsWNMku/6YTRDCKWYIdNH+6HGS2kPNeEpLkY05ha86iPW0eZ+SAbrGXUittdMlexE
AoGQyVTjY841LWp7+i79vrvJHWRGNLtwI8EFeFxBE70vqpZ/5wOtdxXxf8gaKn8pQ67VVbkfNn5i
3UuGpFTnezvT4f2zLtUYe77HgOUsiXhhVklvLLxU464cflW9BXWSDsQFltT5XpCqQxSgdVlYUWyI
CbQvwDnoeIkklgjcPh9+DblhB3ohxn3SQxkoK6GrymifP1QGb8O6z9jTWMut/P1i9/zn/QxVbkSh
uHeBE7hcVA3jd33JhxPzszbgTXOLWHBXmxA90Tt3g/dpsYN+G5vFW5BtnAmRl1GvX5R+pVDBP7mV
E02Odg+y6kfoU1Zh4nklWs3MHSR4fpqNthFur9zxOLM6MuZoFUDRZXEFG3lDNUcY2QO8XANaNnTU
1WAk2zggmKrl7YvmW/gGE3KEH4pIZpICKy9V9mCOkSXArRmrIkKBv+DRdUOrozkzNP/9LGJJ8kJT
8J4wJB4SOw/qaiN2XQvFkKMDvAJlHTT1Lxk168yQ0CnVsgdmqVMms1fKRwGe7/GXysenJHOQsTXv
0dJx12fjPy2bXjdGOEfHi7lEkgUzac8uBxXNyyFChKmwQb+YnFzVyDzISOXve5APvDpmZQUMyh8R
GXp6IwpHRj132V1X0T4e2xFSoBMrvqB937iH9HQSU4g4hoq06WtjuFXkC+yADkKzuyTR/Zsu8dQO
F8QvdM+we+bT/pAOadsBqWPQXekw8VxTRZ4y9LWERk/l3Zih8dRE411EcneKkNJGqlb55fRFYlWe
EincJxCRpr+Szms+pToiqeuTs0QV/ecY4f1iQ/0CT8dlLqo0EmeQpt+fbP9F124QsQV5V0eJVkI5
Msq0925M4XI2cquLp9p/rNpgwgTMB326HwqJJaNu6uk9RF3aCEGHwOMYNAS1hvQOdfx941bZfkq2
EMkrTzYyp1aBnp85pZZtN33l9QIIqvyBWu59k2SQL0nMN+myo1/TfZolTxuzO7+EF1uPgP5tlrBB
Qwryi5dbr5xYVde6C1/Rus0dyYfpjiHDFY8ON2NVO8URs6AL+ErTf7AG4t9ylWlHlJWTLUGteZdf
+xRz8SkcHU2GINnDTATRVP3Rt9pnZU1/XHGCZKaLMhAgHC5edkvvyJ3CFaWTPbiGEeKmCnryyiQK
r+PG83vNcZ0bWrxPWMk0CdnW7IH77wUIjSigptdXb82CM8uWQ2YPOkTL4plkfksajyNVYUyB5uiQ
Bdrw8otjgMSRj8YoHDwbTNFwTovJ8pXf9IWO/ag0RJCeAqtfHXSaFqD2FYH2PjS3lDHWLIJDE1BZ
dNqgn3fhCyuJrHTet1ge6rm3ePi7d8rRVWzUzD9lLcHNqdM+e1GDuSUbtHYRgKVRR6oEbG5zpupy
B1IpSt1LlHUyDSb3xWiZrxX4vp5dU1UHnwHhRVBvgUAWaXdpgSs1Y7m/M5WR/vrjhUXJFUgiJJR/
s0ZefojhSWtMubROLaXHvGqOW1nklZ0zizvNjWggRka69tKAyeqyTGXqnuo7w3mot5qjt35+uYij
NuW9BaKeQRwpvUHN8/r8rLiKi8+f47yzmKARNjWA8nNPyP/W4ieI3vstzW1z5VIGPgG7HgcMHm+J
9Qf0zjZklZNT69IyAR2A5oKFKYcAHBgCRpfFLhQJnub8o9yzHMBu1GPbo5YA2dh36TOkPAM0O1q7
UrjNU6EZeixQCPtWslp+YTkCqwBhJxL2hrMFgFzM/n/uLpweHwB7HX2ii9kv/UKNGsPdJWQXZCV5
ARTj+/UFWJiY/cLF5CwWAMSiBS3RgHdy3efy0HV/hsDGCKB7j70JFA+kmgBCuFxfrwYoILG5ceIl
9MGK/g4P+PfrI1hsodmEg/5pgIWQe7M+QJOk1RjSl5V78jKTB/6gZW96lox4gAm+YWoxWbMpwDgR
SMyiZ7Ms9eVowB+gjQirBFIMqV8FNLP591xDYuWPRwTvhbZkB3T3eLAufLUwUfDG21AAvwOkUZOH
XLxnxp8/oX4/KeaYaKZUX26unCHp4NRyPCWTFVNQ1/EsJvrdwLcaLuctdBYO/J41VOxsPMDn5uAl
qNPohmTU1TCeDIPXhxYiynHWgUev97IvBo5e9Oezd25uMXuscdEITGCOsSJARiCaVBrbzs/rVj6+
CTFneJwhMYqK5IfeS5PXLjd1bzyJcZYfJ3tPnmx7DIriWw+kp293wMeVu+tGV7Y6Qju8QGdFdAgh
LAIRF5wqU91NMDp1wWQ+ko4FubURMK9tcheYVdCHoQCP2vTlJscxG6weALaTnbuBekv6P2wq/b0f
zg0sThGRjNvY4+NJf4NYfWDvbGNL+nBe4+WWOzcxj/HsWoHQjqRUwUR6o4MBTPsZqgSJuA3fubax
AU0EeTCqSRAeW6Swan3wkobDihKB5u8nCMLsyF/N1py7AoIYIFJrseap6/J+zEpxynp/h1pGIPGW
sMk/13fWyuMMeBDoznlzmgHMtItTQwavY6WBzu66x8Hc5WgxFEiMZoD03JYOiNTe5BbN2NpGOze5
GFmuAe1rpY04yXuricf65vqQtn5+sTojHuLM9DBxffo0qAeIpf/57wOjPjMew0cDLXC5x1qvMQ20
v/JT6w1BNhcktgiV1477LJRlA3WLlVkW4jswGqXAdvNTVryaKYmo+FrRz38xirn8NgMQsY8Xh1GV
rrQdp+SnPkCYHtrtVg5rdRAEBTJU4FAkW14zw5j0YBLXxakykXI/lP5uqPd/MYYzE4sYhnfENQpu
iNPQH4W8Gf4sRoW/mqt6yFjg34wZX0xRK/TSKzrCT/7QHNuhvyf9MzB1fzoGAzLaEJVBMI9K6PLO
n9D0YNTDNJ3a4YhSPrI713//o0fE7/9mH0cEbIMw4HK3GqMsOQdm8WSDf0uQXxw1kkwdE1vE1KYb
RddVYy6uRx8tVUhHzH8/c78eRG1zPa2mk2/Uh0re++hSk3oe6IMT6P1fzNysloH7EIEyWpIvjbUA
t/pw9fKUfmutG8/bmLgVzwhsMUDOs1APjom3+H1TWTUtO206oR72aJkclEpeG4IW5Bmd2aCR7fxX
uyxfNJEeB2t8vb5sH08PErLGrE2LAhjq4wsnNokutbnF+Ykb5htt9U9okPnH6pONQX70lRdmljgu
m3QK/T0jP42V+0uXYFVCpuj6SOZDeHklwwTkjpDPRtc4EnKXy1QaTAwQjuGnVH0dLG+HnAeYRfoI
JCrRX1hCugOxOnIqH+TW097rNcNr+am05K3LRBoKh4VZh1CQTv1GB/ISxTV7hxmrSFDj133cBfMK
nu31xE9aZrlTf2qbsdnB0hjqFeueRiN1b/3RnGJO9NAuH4ABLoLOq9NjQZwW1daufJEQ4o0zM/eD
tiUqbjixg0SI4XB9RlbO48U3zmtz9o22agxaC9GfOqrHZQa+XzrWRwWuHNuo32XVxtftra01OumQ
4AEP0EwhemkP6T9PoEjbn1JmNoGZajcmE/H/I+07e+PmsXB/kQA1qnxVmWLPjGI7tpN8IZzEUaEa
VShKv/4+ysW9a2uEEbK72AXexQvMMSmWw3OeAlLiucs3NYfmk2u5sKBuhHr7bJsL4dfPwZqelCqv
6vai6e/T8J4q32zjWYxfNAjslqgn36lMOZIG1XP+Wxob79u1mf0YfN5YH2a20RXFTXreXtqyRdNM
H964PTxLprr+VFoHQ2zxSJfGSH/Xmw2zQ9R6UVmCXfDniJLN3nJG215ytWzn9qN24EYK42MdNYJC
9tl9nRtZ1OtQh0gbEvtuA+gUabTex91DNr702vmE0gpybdWcS4uLXd3xvMhFMnWXZgAzoq2ViIn8
XSZbuLe1FfUxziJXhAMzSl8qGo8lP2t9Fii54md54nflP+rJ/9/5RT6PVGVuIi17SE6c1w6lDZC5
iRL/hFhM6zGWJb9v75DVeUNnABhLC0/9JYDMEu0krVHrLp3Lv4zleLBrGaZtsqEdtUR6/x2Ng27A
fOkDQ7dk6bRNZyS5bqDnMokpdIdyCqkGLBLtFMMrkfUHMcAQfmzU+VdR5kU4mvYUAM+igUtQE4/r
GpSLSiQlRa/+I2xy/uMgXAQABmoCsKVbXgkAD8tuTFl7KSEjgh6JZ8R3in4nyOvtyV653YBkwssG
otCGijrU5y3TErTAU4E4Qn2VxbvWlBt321qO8CnCIkcYQYzOhrwAKFHuanC/bNh3i7QAePep0cAT
GV7wdvcsffJvj2zl+PkUd3H2FQU69IWFuG39ws3Yd1poYBxa9pjRl3+PBNmLWeQWed31kU7L0m3n
g46wN3h7JPIiyvcWb/jp8XagtY/1IdCSmNfr1IQ6Zo+7Socv9mnLJmrr5xdrwVXbJDMpxiEBAzFd
ASzEVr1rdTV8HMJiNaDpURSGMl8K9WXE3W5XFFxBtiu6l0kvA6wUn2nZbrQ3pm7lUAGhANvJxcl1
rfupE6rA0TtpocNbjGFfmV04q1OcYgPOKbe/0looiL2QGRIBo6FlexN0+dytNFSmXZed7MQ8JPTU
kI3LdSvIYh7LYtBh2j20F9pNcJF5be23FLSo2yNZ20IfR7LYQpbdgprvIDdKnGM8oyysg6k/E+Or
6Qb/W6R5aX7IFThUS7s6x3CmJEhtHy/tlvhxe866jVN/bY1/HNI8rx8CCWMCplad0PKm470ak0eb
GT9vj2XlPoZ83n++//zvP4SQOfyJDQWzZuEtFJc/U0PzdYDyttQ5Vodi26h/oMSPgIv8Qu+4nfAc
W4llI7mLLaIGUpmq8PZo1tYAyncgLgKJPLeDPo+mYCDeWOmcr+aF+ygadHMaplZAYxlO0KUlv+vE
1LzeDro2hR+DLlZ3MmSJpCW2kJafgFBJDIAuTkr5fDvKytDAM7JRpQYmBbaSi1S8SZgTw9+xv6Rj
NT3oE5cHNa+cowO9qEA4Y/eQuf0Wu2ktSbWR1wABAcop5nSxqYSKnTRqWB6T8mC1b41t3TfpEMIF
ygfjbM8tEZDkTJPsTKkMmmnjvbNycECOHe0GqEnjslqumqp3AQzOuubSGqU3xCZs1l70Ldbuyswi
CP6LW9EEvWoxRngyqLzgRXNJNPcujQGRq5tTL2HQl9/VYjPFmNfg4pkDIYG/IHPwANBv/LxGzXTo
ChZnzaUpsgeSU9XTswYGoeyNtDO0nbHUi4X5XIjGa6zElwXPdrfX0spmnGsQ4CCg92VeEfNEntBm
LFyOZnb2w+Xf06HfolvOefzVKP8TYkk/wAMF4lCtzS9MO6Cues5GC0Y9T/qUebXVPZrmf7FS4Jgx
f0Jo88DU9vOsGjkYpbFp8kta1m9WL59F3z4pEunb7alb2ezYe/h9pOEzEGPx9XpJ9GbqLH7RMhOv
tHPRf+27Byv9fjvM2hdCdQVpLlAPqBgvjmXhgh1kxw2/0IeOnJ0tb+G1UeCNN6d/gJBcLfmx7Ad8
CY7ZUsKB3wvx1tqAhW+cxiu7F0AGgOfwqgRDcllRAV+9VkfA4i5FTu5apfWnHl5ATG6EWVlqs6bJ
DNECIAYuw58/PaDUrOR5rKKZJt/rxPxOO/d31zunolCoN6Ku42n4V/7tL3QddW5To2kEIJx9DdNK
7c4dZT2qFwJd5GDqJyfguuJZsQl/CBb7IwUVWhu3qm/XC2MOiwI8ajIaUNAzRuLDfZ3LaeBKmauX
WgvMZ6Htb4/q72R93reff39xg+Jhifu7xu9DDjT3ICMMJ3rY2Aa9zC/wAgxZYe77ofulp9U3vGje
mmba1QqKNNpU+kre0mDSyE6OzmXqFc9NdMiNmV8yahwyRz7UwsVe0dtzPnERqEb/DGXnrzKOfT2u
95UjQk3nT6ysAZwSoMXFMqSow3XA8Ru99dJAlx5v7RS99O6lbKwDG4hvKYavddo9E2KPm3OjAr4E
neBtC1LJrO2N0iBOymVfxS0tJ7PYgAmvExZNzOnvhqrVz6XUxCFOdO0Rtp+p8EAsqCLXVH8pStc8
jTFzLc/q99Q6Tz+GpK/zQEkddnapVQZW7fxq6gY1064fN3bD9QL5+2fOSvc2OjXLspJi9pUNSKh1
Hh0wbb7Fwe0FAs32q5PdQgsI0ETUZMGlt+fr9MMKtDkbk7Fqybl0rMLnqROSbPzW9pNvaEMIC5fU
03gccIoeamnswDK8I40B5UheHqFj+Qaqg9fKDtDkhj4otnOUZnYoy+aInwsqmI2orPIhh4DUbeyg
zwg9pNJhfTBKPMAbJ47UrmN3oBPCFyY33/XRuY8rHR1uvfnS1/GpyN0HXjXxvayac59UqBqnPLQq
8EaydJ8ZY/8nNjgQ7TRrgwaG1F5tQ6i4pMNe1s5rmXUZ4ETykshy8JjWhoqW3+tz8pEa3PCGBNa5
vTu1R57Ca6wYTN0TTj6EEpbiQcpYoNvKH6fOfAl6jpOWoO1UsL9UuGcLSM9AySj12Jh2O4p6Mfdo
kn+XjnUSZfeaEjcYSudo1jwiWnsmWRYYRvLYdclRUvVodu49hYB+mrV3ECp+Bcf6mJjWAfwhSPT2
wdROARvynWbp50K2h6ziX23aHCcSn6Yk31WoTU3d96rSgqElobCVM5xlcC4PbkiGGsaf46Ea7a+a
RR/zRKBv7DZqwCbrFDcqqpB8eDNL9bUyhgD10otV6CEfXBBc8kvJhuRYKALIc0eGeoKV4OhhkpKf
sLy6U+Ou90s3i/1ycmNPjnmyq7Q4BSUhvUxGhorjkD2msg2MzvyplMTemfAeCoDVh0zLUP4wYru5
42m2t3qYuqGeZdVg/xhjwPrc3JO4OJp2AXIHBDZ90LQARnboW5YmzV3euFpgcxUIEnsIHOC9PdDO
Er+P6x+yg2CYRckGnnVlC0L2DEBlqJ+hWLckEhZlpQ0tE+RsKu4PrapeE7Gxyf+2iz4f09bHEH8r
Fx82IV4yedfKnpxVt1Uv1NRjSB4O+uuoVOXog6OGs4kYgabuKArYYxCJRj+qaaaGTfHHUJ19CXVc
BWrH8p3zoMOiOld9i66owa1LoTbg71hBaYwihOf3FEApfnphmdaeGBxlNu6c62QEhU0CgIqBsxaP
jUVJOKWJCmiEJs+WVfutvLRwl2rqJydONmbt+uT6HGjxhAJemtidMSFpmw6V8o7OWPLvlY6PIQCT
+nw49mQQCp7Q8pzCNiH7WvMd7/65mPI5xOKGrktwDut5ulgRTnCbVH6oW+mhs0Ba4tLD8kLJXMWD
fSatLGYKdJWaAhJMzlZjl8BJT81ed/qnEphOLTF8F5Qkw+1ZMKnTsHO1VN/p9dQFjar80tsxrI0+
oCwpwhiu45MQ0JNxrflyPAqFPSpW+a2XTQCS2nCcZJ7jhI2TU9bB3XqUHQ/rFuxGNvFnCe/ro6Vk
fkOV7yqvHwZFBQl8eCwm40EZSyi/mad0GNhZ6qKAH9v4aLllKHpzr+MC6GvzG2X5D7dIXvO4IB44
VpqvNQ2SBle+lZn4QbTupKv1eTS1IBX12c7rYzxMPktcw3OgbTN26Q80b5DKEHJK0dzbjXFcgcGp
nzqoTLPW/KqOBHcZ901h+GrT7MxEoNAF7FgitHtszUOaTU9abhBvyNwTCrNPt6/k6/crPhaAAHBM
Awr0qvqe5A5oTKmwzqQTMS4zXnt1Pz72evpYqYpHLWvjDXSd+s7Qc/ToCNp0IM0vCh5sZFUh2KSd
3amE4kqSOPRuLGX3NDAXfqTgF2NnJWN3Ltux2t0erDX/+OeTD2e0BRY9CjwrmEpHR/vC7ulwTiDV
duJGw5/toiuOfccNX6C6tAenLnlGT1OZ7TysnzmAV3cA+EB6NFaNO5geNLMBqfMC/i45NWnHYFhd
56ZH7AQkH8nT2gMjL30ay1yGLCY/q0aPn/qxqpmv1238RWaqeMQLn4QkjyHSgBaM+qLXhvqrpdA9
NEWHaxj7AGrFExCZUP37TlXS7dzKdp8dquMAGpUSZTY+nOyppSezrcU9d5L0rCgpD1Bi7g6jBgli
0dMOmgRaet+3EmpfOrO/tIKOXym1hmdR1jixkQe/a3oLvjRWpp+CL0s9nlhKAQl/K/YzKhooiUpj
D3XorZrrfA4sPgYOCNSFcHZD4GfZNWSZOeCV7Iiz0XbfGj0JORG+w42gxClREL6bBvqYbuoaryxA
SLzOD1cVsiZXD0untRUn1dPhXAHE06d/qvQ56Y55gjYiSBAVedtYc9ejxBMZ6w0VRTxol51EvFcc
4fTjiHsj7PtIFEdIoJtb5/p11oBW8MyAAcEVJ+8SJMZtwevYKcdzxh/GMvp3+CEgLwQmVSaM0LF7
FoWLARbiHVdxbRTuUMC72FQ8rY9fVQt2N/8+XbiiQGNAUxvw6sUFBS3WwpaxIc+afHL0HRadtO+H
LTjaStYAON1/oiwOIawKrR7mvWQbqQdvxH1ufO/msj95vj2clazhU6DFxCkccrmVikBq9QcPCIhl
qurr/xZiXhofsjmpO5IwHSGY68fy3Jq+MmxQX68vCXz++Qk7g96vGagdM6nWFfN0tTje4CCZvPHO
b4E0SP89nQM5iSAOStX6lbxTrcl+6ipNnBmxxe+0UKc9g1FUlGaGHkKGBXj727O3shJmNhQ60Hg7
4Sach/5h9vKqasy+tsQZOp2gd7ODiWGVQC5QuWU9vjKLAI8Bt62jJE00Z/5TPoRSyWSOBW66s2gt
/Tj16bQv65r/LhJXPhmdmvm2HMAXvT3AlZMB3JG5WgeIEg7ZxQANKlnPlVycidnwsBlVdSfsUdn4
bivrnAB7Cf/TmdJ5pXFMjKaHQmctztrQjF+4HBnqObEWjr2xBc34ixta3BvoOM724SjYAU22yC+Z
qsUg6TBxTiaRXURhVp4GaZyot3j7Jakn4xcbu+ls2yS+NNOkvGUJS2EobA2AmxXl925y0juKWzus
aTL5ZQcMmpL32aMrXDzHK42ikAQzF6OcJs8qiN77cVfkYQ7/C0/mCTQyZAcFcl7xnRS5EwzNFJ9w
4fd+7Xaqh4tzOCSy/dXVpgDaUcGe6SsejrLaS1XitSlqCBwbJUQfcU97oyXDJoHW3+CwFFmIjD3g
/fw6I/HOlAS9i9x2j6nR4eSdEj3QuUKOfQmLGysz81dwit812ZF3V06W39ZdF3am1t/p2kDDNOn4
Pis5i9Syh65cj17JO1Dwyjl3Oj33DC2DzojVtMNDl9Gh3Khzri0LLAkIOlvAgF7Vk+oi1icV7JKz
2an0PFRV+4NB3uWkddW4UWtbySZQVkeJDcB1G3XcxTqfGlobiWDDuVX6cjdZxIkYFTTiCqwhodRk
hLSr8pOt5/Qdz9DkvxjpLEELxV1gI9Bt+ry5WcsUIG+b4exo46+mB8/byuAtFedbgPOVU+TTg3cx
zl7LEwNaQ/KcUA+cXScOHPEwZpHY8rJeORktgM41zKmLDtcyPYNaC3eV3BDnYXpA2w6Cnfel+aop
v2+fT2vpGJIjCIw7kB5AefrzxI2ZkjvSpuJsVbZPY7PwirH4Zkv2S4Vo4axJ8zJBmWPjVFwbnIMW
lmPBhwGQ1MUsJvkAFlcmpnOXAJURRxP5EWvMn4otBeurQADt4pFjY2Ggv4AH1ufhASzuWnzgWWS6
Jxiq0O5bCQiI/f32JK5FscAxB9wS/jc4HD9H0SiYb8wiaSQEnO0HqF9oMDCwAdxKN9b5aiQT70SM
BmDk5efKWG2iS0LTKCPGHdbi3hSV1+fVXW45h9uDurq5MHUOQYNkpg2C97D4Rr0g02BB7ycai3t7
V08bSc3V2YSfd6EZglQT5IqrQtuo1zotgNuMGqXccZt9HVGRtNppA4bxt6n36bqa48D3HS0/WwdC
ffFtpKuiJCHhLOAaRWDUO7NECfkpZWfaP4IxlnVPNdR90JbxMvkI0aGNlX51XvwND8z/DIS+BsY6
XcWKTu3SiA/2XLt+qqXyo4czREbruwlEtdsfbXVW8Wr7f+EW2SgEUuo8IRB+YTqBUBHzNfIt+Wea
xGJMiylVTTkUZBRpVA6tZxt3bruxn1ZGgVVn2JCGh6k5vtzn/RQnwC2YA0YBZq/vFppfmC9Fdbw9
VSvrG0EgXQzwo32NmlWYnUC+zAHdP/9OrZctrMDKhwcuy0QXB6QxINIX2wfrTuVIW7KoVlEMUNCL
vC9jU7xBZMAKstxGvgOdsuD2mFYnDuYAKhgfMyF38WWGwomnQcPxAL61rzvcH91jkuT/fgjZKuCi
M9AeF9MSd2YRrtQynvD9jcTrzYdSvmTtrBm38YWu7iZcfogyA1PxP8jAfl4GZpHASJ7YLOr+IvUc
qe66GvbAkHF6hm009wYwKH0zq8n+9jQupQuATkVksL0dHZX6+U/4HFnhHJhOkLIjgyehpph79LB3
8Bf4IfX2KKr6vSHkzKwpMHl50vs/t8Nff0WUEmD0ARAhdP+A7PscHYJiuQPvpypSH1rp550X/zOI
BLCcDxGWnehSVwuzthABTV3y2HFevkmmi62FsjqQvwU/HPEoES8G0mQxNRItriIpd+Vv2b9bzsPt
qbrexCBrzbcTnnRwQVhCOkTv5nxqyjoyM7f1s8FsArUetqgUK+sBYWb3X0hY6qiLLMsiUs9YozV1
pOb5hao6hMGSsHJfjOy5zMyTM2lBollQ0EEPsCs2NvXVGAEjAZoE/8HjbgXwMVjOxDNtitpWuMc2
U9odOtvtvybwiyjzX/HheazMksuFM1uN0X06Av8AAapidEJeHKt8b06dh8vz9se7SmYQElUm4FhQ
kQZNbbE8OIyl4JZbqpEtJD2VePBFhaRZoAOfGbhGk20sltV4OkpbyGeghLAso7lu2U5ZQ6dINkXq
DzUJ7bI4uXX2q4em2O2xXS39eWwfYi2m061Kw6BuAt/yeooco92LRj5akxb+N2FwRcIgA1TxZb1O
qWO053EQRTncYbyp6fxcOqXHm2EjsViZO4gtQHgNQirA6yy5EvAVg/wZHZXI0E9T/cqai9G9tVmy
MW3XoEVwbFXcKxCER1UIQOrPy9DgHePAqCiRWumPtiG9iYEyMd2XBI6IBYSWhVYGTSPJKVFoexBo
nYeOgNXm7Xm9unrmPwM3D8C1MJq8Uo5S5FgBiAHVzanXPDUO4yoUKYV81FPJBFykd7fDrawWhEOq
oM2XDlgYn0fNiKVAAwCjTvO7zIGQ9HO/JVW7EWLJLnR5qhCT9grykYvCvunWvt3C8c1r+lOq/XfS
/v8ojMUpmYOHjSrXoER5vhvKHWMbecfWEPTPs+SkFfZsg1kSrPKAmIXOSO7pw8vtb7H26ZHUAFyJ
egYqTYtRmGpVKIXi0KgzfiVO7mvul6E7asq9O054729J3a9NGup2s3e4C9mp5VO4zBLdiF2dRsP0
PYVeNm+29MKXDtFgQcCM7kOIecQfjvZREXWvZwhRoyx6sgrjhYF5OEDwOVLyuji0o3Q91lVN4xFj
+qK7MYMF7/hmSBJAINSn1HisUgsOcE5fb2z4tW+KWqyj646tIsdb7PfGyGozppRG+XRfQZxKohXs
bhVt5h9ZLkyc9/MdA1zmlYUaLKjNsR1VJxpRajh+pffGlsQOepi3Y7gL9IBIqtRsgc6IdOlo0Zij
BFsKaBrXA0AzrYNiXyHrX3VmuzvhGMO3yuJV2ErDPgpgJyAb63wHfx5qyFn8u0VaGGgt1GZUIHF9
wt0sEAURdxVC3OlohR+4qvfHuBQKKpYCtchOt8VeUdtqrxXY4TG0t3rPUXvLMyGydYQwcxag4Zp6
44xNZpamwbyg5r5upqpHSfrDFpYWyl6UqIoSK2iBusnhcQ2BREcJzNQEg9TnGhhi6uOArrQzisqP
G5nAQt31CzWH5G8WK94YV7bXNTCCghqpfjFS0/KYrrVerRk17PdkcxoyrTjpgz0cVFAK95lrVae0
cwsfkHHlrJTpN17awLRWjiy+tUKipivTvApQ0B7B+x4bZc+nuguFkZGwY0n9JYs14wD+pf1axImx
R9vbCMY+7e6GhqZ3ZWXl4Csq3Z0C90xPLdLxvrXVNkoSG5ACUQPwCRm7PSSpXpIUTip0sGk46nZ5
Z05tdmAuafZ9odahm4AEkaC6E8CH1QJqp80jcIuon1KS+8iiMZ+F1QWlgouYMmGEjWWUuwHk2F1n
K7CGc6AQLGU8nKouMe9SA6iZuNfYQeq0DtEqQGMigQMP9H9cyGxLHSa2ZuKPtZSBBMnWS6Q9nuqx
6fGB+uFEHVZ40hysvTqp/VdHmYvdmU2jxs7obkBdKmptO/VIOqRejm4HVHKAljBVxdmZhF4M2uVh
SxnQ6sDpwXBGVZ9vn6ZXz2BADebOB5ogQF4jf/h89uSWy9vUaSzIEBI/oU7A6LhXbHoSFK3MnG1S
iVYOFATEHodWLC7SJeZT07pYdlNnRRlMmXJl+moq6lm65M/tca2GmQtYqNCi87J8Eaj1mOFdQq1I
N7niKZr+rdeNbl/ppD7cjrR6eCEvMCASNWO+F/dRDnFv0VHLiWCc6tsJ4MmDVgRARb9kvf56O9ba
3QchbLx5UTG7ZvqkDqmR6cU0cmXpeDhK782cnRVdAvznVGAWsUDL3Q32/urJifY2ao0A5l+llnWe
wtwp72ik/3DgdhXeHtLWry+ShsZwp0qp8OtWBd4LQJmk36hkrixxzBfEFUHIwAiWSxxYwtydiKSR
VuR3sZHsc54FpUu+QOu28pTU2lgQayPCWxTlF3Q6QOxZFCcce8gmgXZS5E7FOyTpwyZL/4shoQsM
Mv/cGABF+POuHVGu6oUx0Ai2VH5nqie7gqeC9puTLkyULYfwlb0EHxroswIVgrfgskcKAhbNikpz
oUIO2jN47Ixku3zaQldvhVmkQVk2CGhSTm402VGqc08ZjkiaNh4Oa4vh41gWmXxXGAPgJgiiFVE1
HIvaM+SpBua23QCqrm3VD4H+wgA/JHV1n01SOAhk9PvBfhiqR6uAulZiwOvvT0s2yugbc7c87iar
U5q0HRFNuM+Gku07a7ynuMxub9bVMLAbhUqRC9TOspwDDhXymFy60Tj5VfYF4CNFOd4OsXaczsp0
UBCEJO1VTxT6KrXpTLP8bkx9oVIPOCynynyQAW4Hmr/0MulElwYKHAD2waZmHuuHD0Qh/1zWNlyV
FMANhz8p8iyYtzc0dFPkgmBjAPD3v0Wch/4hok551tMEEd2W7+oK+jj1gyQ/YKTlDdUh0WuQWrb6
G6vL8MMo5/3wIaY1IJdtRsTkZuGzskB69WK5QNnXxa7NuT9Ic+MVuPoBUQwDmAs1OUDlP0cc0XVX
4yShMHjdTXDfiQlg5vR7lv66PZurcYAqnvsQWCxLaPMoupihQQVXrNaCfCFkGOofsdvuaLexk9fO
8/n2wGpE7xzYm88D0hTBAEKkblQ34BM6Ydpv2cRe1y/xAgTPCnA/3EboDyzWIhr2udEIaUXQ34lK
bu4Lx/rKB4nPRB7bbAwB7cm92ScAmqzJ3s2M37cnc2Vjo+GBPNCx0I278mpS2BATLS2sSBuh+1qI
uPLHCYaTDlem8HaolRMYocAmBA4aEOhl44WxVu0r1MQiS3md5CEe8JJg1iGFd8im9MPqsHBQAT4J
OiZcoT5/ukHlrK1G3YrarPNsauzg/74b+FY1ai0MJOhmoCaMhNEv/xwGsKm2rpwEMOy+jVpVF54B
wuROmMmWHCAUkfFbi2MLC8WwZ+kCCJ8ul8oMDYev6ECiBrqKD6Ni91ClppqXxg0YPBcihA9jHQW9
goQ3IbdS9LZg5OwpTf1eqKJ6BY1Gck/vGu0AtQoI7pOiAQpcMx84i4d7JJVyp/AqDaysgHF1PtST
h9yw8wnMlAL8Ve8j04Aj0RrxFItKBuAslceB9/UxTXLLa93GgiFK7J4STlEUJKL1AVeCckmqlPwS
K67xRacJOCtxMfpWajOU7Sayp3qXRLTqGPzsuzjU4caLXLASYVxMAgbahDzCaMM6coByvUY1RVDD
KsCzSFXCb7SfznE2/CwL/AVOasd3AzDdfosrEWBtFfY1pmR3oClDUkCbfUjixt3XXDXOnWhhRsTF
13hQ5V5WuNNikjn3DhBE+ySmlQ+ShryPc9Yh+Y3BA8niw2TuMsAIKo3fE1RnUhwLfRmmIPvjcerY
dzUaYgcgNsQ+A77nXqsnNRptc3womsH9io6Lft/GRA0VRS29TGeqZ0pDvSssab+XFANijTHdJQAm
BTmcTe5gUPOXeeJ+ZQ3cs8DxafezOefOAWLLhwO9dsQ/TZ7B+tjv67QPcqMrgaA3Yg+PORjEOy04
UrEBonA3GwuZnR7k8LINbDr1PjZP6WtV1gUauIN/emkr+5Kmlq8aqXNXQOPmLDgx7+DDMlwsCXRQ
DDmvE2/gEUDNTDkwMWgvLFE7LCxDSi8VjvZc5g3dOIpXbjN0HEH9ALANKPNlx3EgTm0WrQU/pGQK
y/xZ6d+FrMGHgP7O8LNut5rE1yoleB5/DLi4so0EpmWKQwg4PlFTfJfGz5Je0uRAjAeUO71WnXyx
BdVaO00+xlxc2cjaYqdXEBNUmlgEDbh41u72GbxypUGQF7tu7uwAIrgIkWY9lAkItZH7dIHAA5nW
+9sR1gYBliRUKeDCPH+tz0cii3WQgbCcI2H81igcu6YCSL4txvhf5fblaQjPbvT8Zr7klXCm1Htc
qsCcRawkyg4uWdWhqSGypfTVT9n35j3MfYzX3LQyf4TuuQ/LtCbImwwQOGbXAUbQPmRF5/x7Og7h
Y/DdHCxTnNKLC4EMTIf/AeaXOF6lCp/jlO5i/9+nGKpQAIJD6sBwlhVNpc+VLG4FiWL+R8QwaQpc
/n47xNo6+Rhi8c6s67wzpIsQ5NQ6ORyhtvBf8zJYfj90xqAXijLUNdtgyGgPq+ScoHFbfbcGOsHQ
Wo4eTdUX0rTIyLMtku3qwoRKmo56M/rFy553zUheSjavGG7/AQYuPumGlYUGg4T4xuStnVazZyMS
K5QfrmEyqCWzZJqcKHYyHiQD+Fy94K9w6NV9NbV/g8FTBBSI/tDhgwFuR8b2XZnNqlhQBJxcM75Y
PSk8dDngcpNW6a7RJuWUIlFEzwuiiWKEUmxRMPWoOJkBe88GRXoYyaGE6Uq/SgvtWNXgzKNaad3H
Vmvt3VTGITg25UsK6bLQUpR+Z0L/uegI1INQ5Q36ssL/x4sLZVEmAXsFIhfFVImipDRD3CoASKuQ
PzNBBcU1IHAXtxDadhqoiNyev43pW8pcWFI3xpxqTmQPBHpQ9HUQPEgtPfYAGNo3o/C1Et4pt4Ou
Lg9IzRkWXHCuYZ2VUVkd+MgIKsbTWFcvgNh9hamhvRFnbWfNgqn/L848+A/vMjdWuSxhkRcNqAqM
aeqZ05ar78oDCWKv/wmxKHXobg6GNIqgEXTP9Py+JVjl5lOCdOx/mrK/LP8PQ7HBjSrNBkOJ+Utv
achOnjfN3/+m0MuD4sNglv1tDneKHLmnE9UVSoRp+TW3FE8320vfpr9ZaT1htBwqKOaBGek5y1SP
VF0wknojA1lfH7gXgB8wAE6b//2HwSptCaNBq3UioeS+AspjAaY7REbC23O6mnjMpCic7vDuQan3
cxwik5LlyuBEKqMBhbgSLFQ9oZkHczS+N8T83WXgk0/DER52GxWYtSEiK0B2MMMyr+R0O7U0BJxY
5u/pK1Blxdp8vD269QjA+0JHCqiIZfqhN9VUVG7tRFZ5UYcCc/hYtj9ux1jbYMg9oNWAJASUrEUC
otJOFUhu7QjmfInYdfHGLF2rRiI1/BhgsYOJ4tYNfApRq+SXTPleOD2kFw7EPqns4tCwR6VvcA9D
Dzcpcu7rs2Sd1w+/b49ydZ18/CsWm5wXYDXKCcNUiwsMUr0sceB+GLIKQj2OXybvGoX+0Z/bUTfm
1lz0UpnUAbbCLRDZRRUNufXS5s7GobI+MAC2kb7hvXuFHONFAv+DJLOjTLKI8/HeqQFYMKsazqb0
G0nzNzy7n7qG/sp0Z2NW/+I5lqfN3DmCpvRcwV/u8sRWaUu0Cvlxb3DV7+CJ49sTbY9Ob/YHi9ep
bzlx+ZynI43aBG9W8LJKOINA3wJegfAxq5VfrYjxBZgQQRrT5KAJ3YZkuRyCfLSLsHb1t3FsLPSR
XTfsXSuDv5KqvgiLAM4C2P+OjbDkpiX8yr1BB/j69jc0VjchGiMAGgLIA/GzzydM6bTALP0f0s5r
yW2kidJPhAh4cwuSzXbqBuVGoxuELLz3ePr9SrsxPwkiiGjtxYwuOgLJrMrKykpzTmhZr2qCo+x+
m42UP/eDqd5baqncFXGW7LoCNIdqLojd29q+KzO14K09OdizlJ0gFpOOWdj1pwFEEgqYs8UoeRIZ
h7jpgCSa/MxxKVT49wHhEY7ElB/H0a+PCtmGHY2V0o5+huqRR7r+7EA+BAer4Xi+3xWHUqq058qg
kJqaU/XZqTfcw58LY7nFYMjTlmgyfXPV0hO0LYD+aUMyNicfUTnf60n5Mhs0MrfFe6tNqE/6J9lu
X0l9nBSppilNA6p9Dlw1nUmDaF8yOXlotbh3K716Du3fYR/RqK5tnYTVw0Y6lThcQJqpi30CpqOZ
awKQ1whIP83oDqZ2f9sU1i3hfxLELzi706JWzydD4bUid9E+S5q9lIEqkL+9jOiYgG6y6KBQXzV5
GGEI4LitWq92WX1UYfmaLXVDxLrT+J+M5ZOoHBS1zjvDei066THtTHKm5vzLho/AHZP+VVfiwzhK
jzl0tnO4hSu2Fm+dKegsHkt6qztZzCF/HUG8D7QvlnkqyKyBZX57u7bkLJKac0Wfn5KiZAUFNtwj
7UtR7dUtSP+1l9mfARBozdmWq6ppEwIfXeX2a/e5mOl/obZduZoBMutGMLBq32LS5P8JEuqeWR/d
4XBQ0Rn/Ous7jX2yNxzd1vcXgUBYmw3QSHz/CzADov9l45my9n2B8MornxflFfEtHKNMNyWF/arU
PphFDnDVUvIXUSdjS/TF0IFFDXZhWoo+hlqQcELzZi9n74Mvbf4Xu8CrWCC9iYKyKXzE2S5IZRiE
Zq9ZZMpV1yxA/JB69c3DtoRMAroHHHK8+9X0Oi0xDZe9gpA+v581UBu2gO5XNwMYawFhTS1jCVKq
JmGkZonDMyEo7rTmmx/YG9u9di5EPCnaZsTTfhFwyZUMQFAROq+BfO+o34mjD3HyqNfzfRJsuLM1
v3wm6o+3O9uTEDSvhCoX1dbgnWLlbtO5rfbhtjNZXTCqdHR5iz7EZemicmQI24vEebXkyaPk6k2t
dfoLERZYEhS2NLKNC+N1GnMKFKO3X0OZxFztztFWYXVViTMJ6qXxJvFspXXAY6nMdk3k/kX3ryMy
mVT/KDdeTd2HczckmU8eh0TL2P+qI5gajrfXaNWqoBdi7IPZoKseFb9UBsXMfERUDLonqcO9MaTy
XskKeVfXnXq0VNA+bwtdtS/bwveK8je9rZfL1httkGupmAQGSrE3nor+abQ3ngpXl5XGyDSlYIW3
8p8K2aWMdIx1LZTi5BTIkuIac/deoZQBn/o3HT6GN+rzRxZlPtEBef2stPPQ6mQpT07QkLyzJv1j
pGd7S8t/3hZztVcLMYuHXzLaU2Y2RXIyTJ6WgUptCqy+QDokSY7/v7st7WqTFtIW/kaRc2k0dJQq
TYZYgGwrKQJH5kY4fFvKNbYW9M9ZWmTJSeqf7OBOrl+LLYL4LRELNwAB7v8TYdX36nBsfqpbYBVi
4S9C+oulYrzu0tbKOqtbXqTJKdW65zFUeJNXwKsZJ03xX61g+NCo6sa6rZu36A0XCGsEMZcizRAi
jNgZk1MNO014TIq7kAqoueEdrvybUAxGcIi1oM8kCLiUomnmINmVnJwc6Uvi2cU/t01sVQl8DwAf
ws0tu8l46nZOEZbJqS/VxFUgIKPaej9209Gu8420yZasxR6NeWtn5tQkJ0ujbn0PGeRgHKp54+Zc
PaJnGi0WrArtckozNLJ8Jwaxady3tf7cz/YDjvypn+ZpIypYVQsmZeIz1bjONmWgXE1yHaSnEArg
5JSV0662JKiUNmL/VUsQMz60i6xMskME2ppqlaUne3xQovs3DwQKQyOEBYuJpyaZgUtDY0h+rtLQ
Fub8TZbea+WPPv78F8ZGVRDIHF29zuv4ZdlQ8kGDNtvNxkOcun12D77tbSmr68RsMp1PvDVJoF4q
UgRa2gdiP9os+MUdeigk48dtEatbzsQ4wbItOOwXliz5kRMlVpyekmlXwFEAGIpC//eGYa34NIEY
SK2bxgtQ2RaKpLnqy1Lnxyelqx7QViUT09ZuNdAXNNrvrFz6PMUkJW7rJi6VhSe9kCp0P4s8iyJN
TSsIkhPdGy8FPfo4j51udB+afP6tjtI3qezuinB46zMHvlZ4BIGa5jnFbNdC2bw0aAG1k+Rk2091
mbhN8GQOWyVH8ZEr3UyDCB40MIG8cqlbMBJ4ZLaanCrtOM8vdMtGWzBNK9YH+gMzcpgHpc1laq1s
uzQvYe89pemuoUHg7cZ98fnFKbXzvExUn8/PjIsEj5X1didDpy/rT+majhhZeNez3W/7cEpzHQT9
VgMneJdvNC+vrc755xfxU1cCVz6afD7IDmn8abTKDetdOZm6TjcAOAvANjJ8fPn7A1v1VSfWoxNT
ma5dMN6jhvcTTENjNf+NKOJ1pmTxaVcjqxEzQ5VKCeZk6aFb5WBkqb9lEIpG+pdvH8k1R8A0rhh3
p9fhilvIT+JazsMuOnVGcdJS815ugdKcnMbVS+n/wi8PzYavXjsqnGxUk4W/XkY3M/A2wEyV0UmN
U2901KehqT8N0OveVm3NIHj346oRRAZtcVsralHaehRHp7k6BfOL9vbjAoAE5B4wW5HoXfZG93Ok
lnmnjie1vrP/jdrD7V9/3bzJbOD599VLc8vsobJokxxP4E4lhnFX6i+jCvyb7SrZY+98DOovM/PM
2haF40qQQ8aGVzVIcA6X9WLZMigAhjjRhlMGCKwx/Ei1p0x6gCK43Kp1rdge4IZMXAKfQ05lmX6y
sl7L5SAYTnNxkrqnKabdav4KJng1/SMXW92wK1aHNBLzeGiiqeWwrZZRVeklrT9lTvhOik2vyY1P
UbuF87xiddg0STXepmKSYrFtY2XMhtS3PU66hy/6s9NtBKFbAhb74zitOlU91RFoFbviTn9zMz6Y
A+cKCPlnbroBptrQxfft7Hsg7Uf5YAU/b9v2ysZfiFh40ti3s8CaB6HCR3mI9vQD4WpeTDk92PlT
mcv72/JWTPpC3iLuaP02HAxz7HnoAPym5pSUJpdfcJe0Xm1vCBPrswgEwAKlvE7MwSjDcuI6croh
LZSyP8X1B+Oo9B9v67K2duefX7x3u07W/czi8xPjBAlARnsHAmlj14THKvtyW9bKkUEVYGW48/hn
6agDx8gauyr6kza8AEW5r+bPQMtt+NGVa9WmZdshqIENBJKbS3sDSI+J7FrtTsCXg7Gy4w4GMA8W
EHs43lZnbWd4hJiEHri3KwhDyU5igKOD7hRC4x7pP+aNe23j+8udL3Op18cg7U6t1yj7pNjf/vlr
u3H285dz9gPMcknQ8vM14yGKn+bxsak2QrSVvaA3RFQuGUoAfmQRojXNKLcW0zinSHnkbkk1ekFe
sq3Onj8gdosjghjKdtTCmfhZZginJM0UJaMAauu9GzOP4Fdfcv+7r34e0k9MpX4O73vTtbzwl2Tv
QvOuUXZGcH97Na9V5R0HRiLtgSp4P3+m58/cXNk4cEfNYXvS+Q2p/hCH8Cx8K4o3R6XM9oNsQcId
kiNO06V18xuKVGJ+hOMKMFxBjm0L4eHa6i4lLM7PqJaFUwkJYUkXtlsmG2a3+n2AaAgJ4HS+SlNL
uVUVcqw2p+gzCPxj8e32PlxbNT+ftfljC9dBgFqldV/KcUsweK9HO6Y1s/6t555Hp0KeWBY84jyb
Flbdx+3kG8CxejQq9jDRUN28rcPVEgkBDg9MCjd0ky39ZOkHspzqie+lz3CXcL/c/vzVEi0+L0z5
zFQZMM+m3uDzcI0pXePG0s/A2EigbamwWKOmi0Aw92Pf8zsNxuKE3pANP78mgZZpDj1Jx2s4Y0dr
AkkLOscrpm++fcjC9C+W6VyAuDnPlsksHCtTnZZOj7qQ7+qGkixlQ/25BA99Y7XWdgQvaTFsTu2J
zb8UlWvSGEOv7Xi68k6Bv6RS0t0wbaQt1hZMzKBhUGBAUU65FDKBYqoHVSl5kdWFh07pi6c0l/KN
w7GmCulZOuYMNFGWvrjPkqQbGP4+2d140p3gyRq0o9Kk+7fbsMB7BucGYeAVXyoT0dWWDZHqeyQD
PacfXmJ5cJ18i/3wyqtzVBBgGDSECJxRoe2ZDZRqaUnwv/qeNtbEksPOaKMXGsRh9sg3LhBxIi4u
MUTRxMW4lAL6J47xUlQKuojfJ05wyvNc/pA66W/K29q+GvXJZWgLlkXfeXPTzkKmSLCdqafNypQN
fRie9nrzQ2t+3N6jNYMjQYsvhiaK7oLF1/WhmiAuqINTPNEu4fSWuZ+D3D/clrK2RQ4JOSYCoRYl
DrvUAeqRKWlBiT456u9m+jaVX0v565h/f7MUUqjMb3BAAeBePv7Tyeji1k7Dk20BVM00e6syM1bs
23grVyP2eWEHF5LEqp7tCYDiySjLcXhq4OG16uzUq1Pswjf7PTeiu1i1PmSl+vMvtAM6B3xEldnA
5bDjEMWmOvnY3gQ8S0SyOzGO8vQusraGDa6BuUTm9EzSwspLMO4atbaCUwtS4F5zzHQXA19yaHTJ
+BBJ6uA2E8RZkZLPu1imL7oo59BN00o7kI+vt3z8ivGgLhV/mlNXQBCcmFnjUG6CU+EYuyp/L825
q+n/as7v2wu84hUZudQAGWQmHWzpxXWotJOqjBSyT/BqBTuNkYej6jAEl5ewgN0WJU7Vlf2ciVqs
cJvaptOXU3Cap96TpinfFXMKIWHru2k9A47suPNMd2e/BV60arhgj4GzibPkqXppuFlcTurAHJqX
GAwLzFH5mxy6SG4yBmd8lqfuq+3X+tsvaYVVpcmFsiOQfAsfM1Yx1NJ6GZxgZjtmQDbKWbX3aVy9
vairduKQPuN9QTpjCaNdFlqmV2YYnNJxoiA0NcpLAj3LoaumaZdkkb1xi65toihzUmFgAoiGqsu1
LBSt900423A3TvOY8Qi9M4OpeOm7d9J4iKtDrpRUDKuxv7+t6JqhcgEJVh9anIgTLgXn/ZyrYaoE
Jw0Ax3CKErcy54OuBxsLui6HHMAfMXS2XsoBcWggiMbjqMYdxZu6+95uqbK2Z4Tp/4kQfz9zpIK1
xtSTIDxVtCZXwY/GeucYz4nz8faKrdxyrNf/xCyOdksOQhpLia0KJfoC0+Qb+PW72zJWV4tWkT87
QhvUIj5MbXnQetvGa9rtYbbe1bNxyLpwQ8qqJmdS1MsFqwBB7CaFPdEK6B+SuU4fclvfcrlbuixM
G67luewnH10CAB4mGtP6gidzS63g9qKtq8Noo4CA1Ih7L9XR+z4geSr2f3ROg0zuLGzeSsSG4wEA
hKFOlUGsq2C3orAKtNfgezaRoqs0eXYIh+nVGlX5L/YG4Dkq6kKXK0hm0yrhhrJynoRB+CHTTXjP
1A2fs7YxKhD+MjDqgmR8sTFhh7+R2sL3snpy9o0+/Ry0KXhyaIV4a1pIpDJZN3pEeL1dDb0kfqXn
DM77XiOwPTS1No5QQe6IRcudmdpbPcJrihFJQA5DgzAX/UKxekx7ratx3vV412aVa5r3PbWB29a2
JURY45m3mXWp1aZK3BCAIJovSf0u6Tdu9jURAlaLCoeoEC0vIW0EgGJSInymfzC/+cmd8evtOpwL
WIQOEy8tCECC4NQlubrLfLj+9NEcXaPLt9qdt3RZHE64axLDL9BFxllaIAMbv+QtaPZVGZxLgLcB
nL3qVsyG3FCLioAk5LaGwLU5NX+R5hDxzn8iFndM2WtGNpem5Pkgpccd+aat7tq1W+xcwuJ6MYNa
UYMRJebkbhyUXTSXh9zPd9q44S7XQo5zQYvNnwFtVtWKzc+cXZE8lv2Lkz4CvKHbLkhD0VYPz5p3
Bj6AEFCg68ECdHlecs2m+CyhV+YWFe3641aGYE0Azfq8pIVPgzbhUoDqSzUzCA0Cip9K+WOrGrxm
XHh9h3oG+aeriHDojJ5uaoPMQCnt/Vl9SdtPRbQF6yoWfRnMw4sqYF0h3b6CUenY8TaKcmLqvMx6
109l8xhYGkNLE/jd4xBOxzTqhxpcCTvbQAdYXUDRmAD/J2gxy/YQI5HTVjFTydNh5ZyVwjXiDZNb
XUNe7oDkAxVzFWwmMTfdUCeSV1pmdhoL2X9M40K7zxo/3fCda8dI4JwRKTsCzmfhb8w2KvO+nCXP
AI12kL/oJFSi5F/O78Y9sLpqNhkc+iwc+vsXZte0xcyEPGanhQer34db3cNb31+cm6afwzoLWslz
gmcwkKzq0+07YOv7C3+jlQYxgCWOzbB3+tjN7H9vC1BWbfpshRaOpvYbp22EhMjeKZmrRG78WfoB
m+sP5c9/vbSXdLf+rZVMnLvQxvsfbv+CVbMDw5dJNV6pJHMuPQMk7JMGQSlOuzvAagFFnLJFu7Qi
guQnVAK4B3rvroqQszICORba3tSpYBFOO3/WAPL7eVsRsRcL73AhZRGwDzn1tUmXLA+8vs+Zk90V
Y+BFwCjtgmz4pUP39BfyiDvouQSRAvu+XLhKtvy2Ngvb8w3/zumKe6NP3Jxc1Y6pwwe1pdJ6W+CK
MfIABqWSWRwg8JaQjgaEX3kY1rZnxcO3ycn28lT9c1vE2k7RMEIfH4G1gJm51Clo9KjT58Ly2vlF
DT9o06vRfr0tYm2buIlEUC0QNpbxZ+MP8xTnseOZUhG7eaq8SGEDaJqe/WPAmUXCKX64LfEaq5sp
mXORYmHPotFG1Sq/iiIwx7vhKAHDFBjFIczsl4EmTCUM7qTYPoZx+7nrm1d5Hg9Dmb43JyiY1fTB
COuHqdx6XV5PPYrfBBgBNFqw8VxBmjRjOGtOwPtCG4IPpRSdhiw5xH322PqgGfflLyXgx1X5sNfC
LeC4FZ8DhJvAjYMwmAt7YbkwDSU+HRaOp3Vpe9RNv91BnFcewzooD11WFc9lGH+PU6ffsODrtiuh
NV9mXg3pDN5d7kScJhAH+ZLjKXmnP88kMe/HJpPfRfD/PQNXFR8LkKqeu3os32djLR9aOt0elKz9
tWESq1YIKQB2SCMRd+DlDxlNK2qjmqqfGWnGrk4a3Q3mcniGL1m5B96s/5pVaeKCbtO91k1YP+eM
8+7zqtY/+o1a7IMiznd+OVZH0OCC0Q1rqXqXV0Hy5fYPXd2qs9+5OJCdUmraEPmOR3dHuAvLcnKZ
7DQ/tdPg78rWDI9DIxt7Jyy29mrNFRhnkheHRqkGMgZd5HvtpO3tEDK0aS9tlb9XAhH1XIj4EWcn
cwwH30xHhIjhZfUQ2ndFv5uttzZ1CavDsESjgMhRLKwusYxOGsDw9GpNv3P6+m6MtlKi66v1n4hl
d8pA40tO7Gt7w5x8zmjwZrz0NAybIfCaHJNGO2o8zK7ACXm5YPlgS6bZho7XB++DhqTnqN8F3a/b
Rrd20eD/NZBECLavejtjALrSWcFf5jEFADh4R+f9bQlr+34uYWFc5tzIqp8goZjvS/u+Mr9nP7Qt
2OC1s2MCJiLQRsGkWPaQWk6eG3Xq2J4MDWNd0MDhfFW6n7OaATpf7KzocFup1b0hVcQQE/R44Jtd
7g3Y5b4fD7LjpQwNHsy0Lwl2asjCGDjY3Rb1p3ywDHboh/9P1sJ/ZWSnyloZHG/U7V9GCPF7Y77T
neldkZV02xgnmN6+mb4KSK18zwDvfupVb7TUu9u/Y3UfTZIJNqi/jIaIv5+d3z5sJEggJiwFUtwa
WgTN+JHUjGwzmZT9mGFi3bjLtwQKv34mMI5rMJeMGcP5NGupW+jfItmt7m9r9SfMuVpdGN8E3im2
Iy/6inJAtZI4Shyv6azhgSmOz3OpKmBjjOm7PkmLg9wk076uTOOT6afaQ5rNDC3OabnrmVTwohDG
hzmy+/twzrqjXlb1XaN1/c7InWHn0AF6NyShvy/6Sn3mcimg53DCDSXWbjjR9GeSjQdPahktxq0E
/Mds+V6ixUfNvDeMe0OGLZnZjLTf316wtV05lyVO4tmuKENUMSHg0ENTWOV7W0n9+24Kwp92WLS7
sq+2qE7XHJRFkhnyJMpQNLxcypOKXomZGfe9cbhTvpZbk/urnycTw0ufBgTw4C8/b0hlmhcN7Tp2
8mR6SuLdXq21sq9KyxpTW0QvVOoXjsJuRqUvM933pCiYPpjApz5Plh0zVWcBp1CH3/rZN99Jk2F5
tpXb3ydJlgPgrZX+ZGWxtRGUrWoLH59KXzr8hubC2NvAz6FCI22vhXvZ2CXShnGsuWGCfSbUdIHN
tsykz8DStUYVkniUiq+VP3zOy/zQFqPbMB7t1ln5O/K32uxXZVJbhrqYitNVO7rVq3lbthjkID0D
Sdvp/5RVtpN63oXfKjncyOCvOX5LjHkQzQMduHzfllQ5AsvnqGmzN6s/YhIFzCptLOPqNp0JWXh8
uTClqDFs35MBky3CzN3K2a8JsGlUMh2yQqL16tLq83hotS4iFpsOivZgFxuLtPV58fczH9EpXUlM
xKEKR+03aL+vVNT2tw/W2j6cayD+fiaiGoCmzAJETMqrYzwGw1HvNs7ulhaLC+8POCRgxBRrXuT+
Qx1ufH5Lg8X1FnRaFFtWgGOT5ceg8b/OufxiQYD0/7dQC38d+nljTAFiovzoa3u/24FC9hci8ChU
aBT6AJflGaeBejDoLceb7L0t3fc2NbSNWGB1L85ELLTImalsmwYRIa8gjS6ZDRXWbjVKS1wwkIWD
lr1w01lixuPY9zgR+egHZP/v6vlrlW70MK9KAYSG6Un6boikLo1WizMnt+SKy6Dbha+Z7jYfsnYr
XBQ/dRnQ0Ev5n5DFjdbhC3u6BH2vzvOXUC/dKtHe9eP4gdi5dSubGL8TxCfzuA+6ZpeWW8QNa9HI
2Q9YXjKjSKS2NT8gy0n6BNXTmBvPQ659SIMRni7jL+rqQFjAHiPgYtF74QripBkTQYLstZHLTLw0
7zRpwzxWzU+Dzw5BZP8c8fczb5M4jG8UAU/zOrTuUoN5JNjcbh+itWuM2UESRFwvtBEtLHBWI5op
eKF5NXi7ZCRi7RN1XfVOtlrlMeiS9p5sITRmFeO3tyULg7gyGFAFgEeAf5286qVyGlzKWWjj5/I+
/kLV7aTH2r4cmR5LioMDrfhOsmbIDeINz7R6GuDggb1csMMuSXSbVps1q5up7INvcp9KkFU2xNXH
ETLHHcny+u62nqvyGMSDCYD2eGrJl3oqLbFYHJGGi7SPQfQ7dF7S4GNdfrotZc364ZmlCkKEwFz4
4vhZhKtpOqi2R9fbQSH0GYBgLD7FFQl/ZaOxeUPWMhPRk36PpVgjLd19T4NPg+qWZIpC+Dyqf29r
tXYAzrRaWqcayIPZD0jq1b1i7+oNp7X1efVya5KhNqWWZ70X29+G6subJ0xJCjl/hgq4oYgQF35X
Aq9HZSCbjE3iBonbD4e/WR0xtPB/v7/Y876VtFmV+L6Sf/HhcInireLXWrDwPw1IB10uUKDYwTCU
tu2ZxYtmHg3/IPsPt5VYTdiey1j4gXq0NN6RIociBw9FouxVGAB5Nn1qCum97QxPip69V5Le3Bet
+kXOt6AUxCot/dC5/IUR1I1G2ZWb0+thckjtT9l8dGrL7fuXsgrdcDgN08/bKl+DTArDICMv6E5o
/5EXcbCPN4jaPLU9Sa6i/ljCX0G6d47ed7Wv/3R4dr4qcU9yuIz88F1rTfOxqf34nRomnRuU4Zd+
GpJ7BgKqV5M89qEvYziYQ3/ch2n4TxFkxlEqzJpMzTC+PZagxmoA0QvIMTfGwqaBs9XNydd5Ng4k
vLKXQ8H/rK3+u5WDSeFYTGiIAearvJo8xZrSh4rlDVBpfrHTjQLRilmTlacW6aAKp2cRA8+1OQHM
QrWwDMoPRhR9mwy5gbUhu7+90StqXOyz+PvZ/V03BRN5c2x7Rvc4lG7nb1wtq46Y0XUxfEnD/7LL
ua+cugqsQHy/uqM2eRx8eMSKo54Ve0CuNkKFVW3OpC22nic0LR59YntJ9hgnD6Ba/cVqgY4h2PgE
5JnYtbPVCgutUvo0t73K0R78uvnUa/aP2yLW7mIenv+JEH8/E9GoU11XVmR7ul+6cvqDxNZO95/a
8eNtOSsGpjrkXRi7MwVH1MIzB11chAYomR7F4niXmoZ0hFxiBN1XSjf856oNMEjgCLoE/l2sWqxx
DVA4sj21bN6VXXZHMuSxT8P385Q+9OObMaeE67JlkfM2Gf5cPuEDSdLSEGZNMr0PdXy/+YwQru/K
G5MeEECQwAAtgW0MqZaNqK2JR7sp+TVRrt0VVuak7igP0lFpHfVxpgwy02CMAVZMu97nCX0mbhUr
kxs2pQTGaipvRDyr+0k3MGOmBj/NWBzkVCoaszepKM+qDpPYeAf1by29v200q+fLEbQkTBMIUPtL
45SsIG7iJnU8C8zwl7bcYkVZ+T43uGiSIW3F0OzCKDO97Su5JpiSv8b0/GzhDqxd5MBc2RT3KRoI
CsrL318Wudoos8PVoIyvRhz+1MDZM9N4b0fSxzClsdnKmoNq9e+rXHsu5i1ghbWCN61bhmgzYfSZ
efTLH6D2MFiVhUl7hmm7lvZOgx+jaT8kmWh77u9gwdyFubWTrdPtjVvxKhdyFxHEDM9qKaU2cq3p
u1NMX0rFvgftdwaXM96aVV0VRt1AYWhJoMssQjJmH8ZisuhBafXWfAjjCeTMcPb3ujV8dsbY3HAv
qvDqiwNJNx/QrFDz0g6/HFUKKrWzOivDlTFt/dEwwuA1VTvlvZVpyu9odsAvAHrxn7bSlP1cqGrt
ykQ37yiKs+x9o9QPZRfZ7+wIUuoYBq6HKpS7XSk1g1vWegdXiDy6bZ1Yu7Cph+fQmJXTqNcB+F9t
s7Mc34FXmqcvuemUKzpSDrc3b+Vow9ArkzoWLHtXGAmONgdwP3OrRf2+gw1LLg6J9fbrABlMkNO6
TnPS8mQUxIJ+ZXMd2J21C5zxLqtejcbeuD9XbgLBNcxkhGi8uILRrWW/G6qKaEOba3cI9Xs/0F8Y
6LwLk0hyFUvaiG5WD7yY0KPfn/TH1Vz2bEd6owadqH5KX/tI+2BG5dOYZKdpVhs3zULuI9+Va+kQ
xfr71HkzYhSR87n8RUCS5P4fzjvuorZ77JPgqTW2MK/WThvjh4S69BJZV4j/Q9DONcRwzCQ3ufoo
OWr9YSw6+1iZif2ghaO+saZrPpr4h5q4mBS9ajmP1L7XlZCkkiK/GLSBxsFWyXpLwmLR0rLXpYo7
3tPGO9U8bN2Uq58XpOE0kAEZuLwpwxGOoTws6B6gfVaaOvf37eO6VpZmJ2AoA86A1Ngy7TZJUl0M
9kinVX40g8fut5XzQjzAGl5Ph+G7Px3KYpdae+nf24LF7bj0g6og7mKyhRO2DExUyGfbouKZmMov
mf9ZNT7qfQEiBNjhxZdh/t5tmZ7YiCuBcDkKnA1RI1xcp/A1F/KYEXPkcXZHyeFZlbLHIoP8QYPk
yG0T3zhI9FXdVnNt/+hk+0+q+PtZhOzUeZg1AF54Y6Z8zKbuS1dSPL4tY3UpQS2HXZ4a0FXWO4cb
MMqYVPF0SAYTf3CjLHal+d+sPXX6+66J99P447bINS8PZQhANYx7X88mDVbUW1Vo4IHzJz05mvVD
mv7FRXImYpkVq9pmYFBYtr0gjr87nfKhlp3ZDX1ro4Cz5uaJbqgdc8AguBV/P9shI4v0MqG72xui
8odmlA95D/OipZm/lJh2Or/U5ePtxVu1RCgYCKvEaPnVUD5JDMy/J99n+SNz5e20d3w7OmhhnO3k
tpUPAYHXftL9amNN13SlukrqVDBdGMs5PD+t/Ekd9fDkzw+1uhvDfWsc6+TBSjcC/DWzZ9Sc1Cn6
XU9IzX0rwxJYhyfV3g3ak268vT+MAENApTF8AbfK4jDnttHU6RSFJ714ktK9Y24cqZV7Cpg86BgA
YBIppUXoCxiDFvTkAry+H49BL7ujYhxyeNq2kGZXBeHYyThoFtlscdDOrE88NpWqH0zPL6EtV+IH
eZwfaLRMtyqtKzvCkALhEuNq9K8uVywyKl0u5Nbwuth0y9Z1pq3B/xWfQNnQ4sGi0rYHCuClKjUt
usMcq4anG4NXacnHQao/tumbEYTAYsCjUsIRZJRXaY1RT7p2BvLCi4cn0bWdvd1ji8AEsAxVNKcv
+0yjSsnoS48Mr9fg3D0W7Yc3n/6L7y9MNw6SUjVmvi8Ph+Jr1iSHpo4Ptl0Dat65dvP2k2gBZk1P
jODVvuLNaFUzmcHO1j2diihv+w1fds3PxXZQS2POhp6961hcgrWoLINB95Q5k19Gf3b+tfO0cVu9
6h+DAhdjDWb9bOc8CbQslyn6Ks6xIDt7tDubGx9Gw2PlmOOzM2wC3a2ZJJkchnMYAxLgJJcmSVNf
Jc9Wq3uwFnwgTLs3gqLYW5K/hbOy4lgpN4sZWlwSc86LY5ylclz6Zq57WtK7CHENBkNrnkBKBKVA
vL9tQmtOA2RdjjIFN9r4Ft5pTp2pzKZM91TJg4lnrwG+auufZvUvTNWgHkK7FgXFKw5x284bPQgr
w1OdD6GVuar8bpY/JfpzIT11WwHh2l6RDMJWgZO9nhEvw6QwKyc1PCMYehjxwEEwos7cm5X1F8PI
5MP+J2qRYLB9IN9A4ceFjB/08r1jbkVkq+YAqN6fKvB1TEGyr7eHmkM3QJd40O0pgmBanh5iC2qk
voe9TkyFbBzFVaFQbfFgBcPtanLLzNLOHkkleaQc934aHBLCeN1+hsQmjH/ctsCVEIZ8JYE7iBVc
Krqw0LNryyA5mieNbXi5mv/Ww3KXW/lDXyufdbv9Ng35R78CieW2zDUD4V0M/CKInEgX+p/JhEN5
GpwMawQRe1dlnqLea1a+cbTWrknBKIy58yyil+RSSO5nkI9Xhg4a6ksJOJpZbjRVrWqhg7tKZwcB
2LK3rmNMSBsDS/dKdS8Xd5XqRltcFivvAep5/xOx8HqxEtUWFGu610mMoGWSK0XWvm9+99ZLn9Op
GByd8cvtvfnDPrp4XZHvIRQTc56kfsRvOtscuNCbLnO4BujMaV/nsQ8fozAxj7pS6XujpIBumgxd
zPEs7+bebJ5qu2te6mJSd2ES/yqtcvQScJ3N8K6g8ZuHum8dy6EBvyNT4UQGPQI89ts/eu3AcBTJ
bzrcDVflHt3otdoaxG8eDxIvQO0e/tmQUuVWb+OqUZEZ+lNXUq5CFr2Pc7qH8ddBBXVkRiVJN82t
ZsBVbQR9BeUeHnvLAE+VC1Wyqk73ZvmfScXrWI7bV9/Vmi565S8gBC1GkQhYoYETjDOX262m5DDl
YdY9eX61rQe46G9vzdqK0SjAK4V5M2DLFme9ScMskFSCJKmMPtXJ8JLKW9Mya5fouYhFuBqGYHtK
ja97Sa3OrtNLcIrgLAlhD0Gf7W/rs5ZLZ6IBrH0gzDVmWhYLpmlSCkkW7cFBE5i7Ykr3mtQ+hXF+
GDrtq5Rq76KsOqh59Lmb87d36IAhInMngOtJX99C03LOJGWoZWQXbb2v67E50KaBH9WV4c5Ip2rj
clhzcaRL4VBh3AVnvdi80tDbNi1ni3K84naBdhwmlUmO8Xh7TddshEPl/Mncgywt/n7mcqIi15TG
bCzPrDxf+j+kXVmPnDoT/UVIYPZXoLdZku7JzGR5QdkuYDDY7ObXf4dI90u3GzWauVIeIo1Ete1y
uZZTpx6L0zs+jxbYOVGPwV1qo8QoTDctwEd4tOROROUa2fdSxwIgYn+/r+ySMTVublF8v2B2YQdW
TdlRTNL56FEDw8QBVTB3jS4lcCgpFbsm1iniXBYHg5tqodBZsSsIS7duDrhAjn7dyNKH/otT1/SE
oglKNXU5HipZ+ftEIHloYhLw16pI1wAn8+9ULT9qYMacfYKaqWWwBKOAEgj1jp3Pwnwyg7o4cZBZ
jl5yZ6ED7/apLN3aeYohohmgv66xl4TqYLKUgBpUe8t/lfdZcSLm/raQBQVGRQjxOLJbeNDUlBC4
GQ2DE9QXWPGpKIeA9DifNdzcmhDlVupJ3vUFRVREUrazpp3sUcfwV1aycEcAr4b2wi1EhVKFsTGn
9EjDUUP09f4FUwwiu0jXppisyFATdXGCZvF6QrluLONPSSsfvHx6uX0gC6eOZQABMIPdwYSk7JWT
2Uln1dirIn0h5WuLicTla7YS7SyuA4TS8zwLuGZqWk5z6o6C6QPr6AOCsUkrXEtLn0cginAZSBkA
NJUXIEFhbvL62jnKMShlVDkrjuWC1wcuor/fV4IaYVQDR+rCOfa82pYuu++b4WksWdSb6Ezxpu9o
cPiKntQVsfPWq9cfqoXgF9E06EoUx48kDfGzVHjHZtiwMtIP7IsmgqEJ43jF/19QArga/5ek6hkg
kl5qFI139IV2SmPnU2zzfQJeAkrWEGVropSzcs1YS3PG0bfPKpA32tHk8SCbkFmXP25r9oJWXCxK
OTWjxJifisJ6SjvKOOYarzhSiytBOA2HEIH1VTlWlr1AKz1MWUftOwHuT93ddK39OCbaexThTNL8
S86e4xFt2fo4G82m/V6WRtD7Pz1rjEBhFpjNL7pWHljcuDNxyvPpxWmVlRYwf4VDgsKdI4YV27lg
oDFJ8+/WKUbH1mMmfQmjU+V76WzJ8LlYcwLWFqFcnoRKWiPGwUMzYBj2D8tacZFWlqBis/Ei9G6a
YpO4/zLa3/TMCtxiDce21Bx3vlEqToSJ2qsbCVoNsxkRvfEXy5q+UK9+6CvjE2Z7f7I88ZvH2s60
s40FGsOKrE0ZWV7oXNQAKeI1RVoxJJh4R0YXCET/AxXuLvGTr3zQV27Tmpj5PM90PMlT00L/LMAi
GGOS++SnZfio+pKVq7QoxkLibUYemFfEw4Y/cuJpnXvMks9V9o0n/xTZSlp40S4ASDJjDQwfFZTL
ldDULZ20B9Qx1R5t0PA7Njrg6DMpnm/btyVQA9LOfwUptyjnXTtgdJJ7jGUdiWYMPS8Om/6j0LKA
yM8JO7WdGzRVeZBvHteBtxb+go70FIpeqLddrtFJjbzjGdCJZfw4sUNmhXSNvnXxAp+JUBQCw2Kd
rGohoqkDu9+l4u1OA5aAfPIMeoRiKw+RWYCnO0ngk2Sx+5XT/jMx1/inl08IPsksZZ6komyT3aTc
MAviHBP9a5JgtJ7GRRs2JVjTnKwBnwfGr7ryI6u0Qz+12xF0Cbd1ZFEX4XBjfbMboc6EKEiG8MKm
7rETgbAj50sBxEG14j0suEcITv4KUXYy5nrpahaEDJh5grbZnv9oNav8XLXu8KT5eve9nJJhQ2XT
AvgfTysx+GKdBPZpZhrAQIQrJEoBRBahjLtHY3Tu0irfocUkatHHZ5D6GX3NO5nKnzyhv8yxOYDr
5ESL/s5jPeiz+zvWrQ0MXora0L2GNjkAY+aG28u7MQzJ1PVV7BwnrUsCmrb9Q1Jl7KjTRj41qW/t
EsLXsjqLQgHGmYd/wDKqYBYNdLz6qOdANBZ3mXmPsbGotFvWfipWnu6lw4ZNm0kTgQ67amAGK3ZZ
4Ec4RwL3CmN8Obq9rC6gZf809ZO+kaTaJka3T8d3dM0hI4HeMnTwoz9brbAnvpfp9ZTghSi/tdZP
YIgdYMkdfy/XHO8l03MuSfEc6RQLR0jNAXx8Z8agYIlu38olDiYsBchWPBDo21c9ez0upqnoDOfo
FpzxgIF3LDJkDUKCrOHfp1S84s3PAyL0ZjOkenHHMcPiYbAbfuqGvj+0NJV7kZk8lJp0NqJwTrd/
4dIzefYD1YDASanmkA6nLE1611YVyBqagDvvMMHnUhTDkeZGroGrBBV6hmJwZK7lbRdXgUceFh59
j5jBc3kTi8bS49TEY48xYN8aK76LnepLjOlStzdr6e7BwgPY7mPqy9VYqQJQSUdz4CH5YP1nDQcz
kfxQO/FPoxy+mDVfa4RcVM8zeYp6uq1vt9qIlpNk0qOYVR9i8Q4cjYvFIDuMERfXDJmIsluCgoQD
EFJI46gR28HZ5FVA6ntzLY5aPKUzWUp004NxT9ol7CXPvcCpvjuGCMmau770EGIIBK4aUurIryuq
ZuUemuEzZDQ1fqjiNBjLei+oFpj9WpfD4nIAK8TeIZt2RTvPpnaQzB4AsTbHn1yihDy5n+CN7m4r
3YoY9WXHkCM6ihpiDEsehZXtkezfmM6ak7moa2AE+4MlBNPn/Pcztzwr87HOQDB+NOLxd1JUD6Sw
Vvq0Fq/PmYh5pWciRFuiT1TMIpAcskMv32jaQz2GfK3mvqADOHyU3IGmwPvlK3h0DIUdB9TGnKND
MXYWZ99sUTMW1svtk1lYD8TMsH4Hz+MVDD0zQGLdcEx9ZIN+QPbACkDy9mjIbmum7d6c+ArKbuk1
mZUaozRBgoQ5J+oGprneaV41m1HyZJHPPP2ZPDjFFAnXSZ9iPUnv2iJFu5XfgYmYGUfG8m3sUND+
WYX+vct1dkCb01ryckFDUeSFziCZjA1XW8JJ3QmO+dnwFJx7Lf46aphugRLgOzYb7T0zfndm61BM
fEpNjD1pQXpuoDlu7qfZTXrxMpXuK07hzkbh8ba8BfcHE5f/lXdFhsSFV02UwzAmOVzIyOvmMWgh
dUMJypqsD+vpcFvgwgVEfAVqd/T0AHqlQr8YkuhZ647wRdzIbILy6b99Xtm/sc3dUtfxebv7Mt7p
7ns+j8IF5poAfYLq/+Xd9sqqr3UNn2fuvV99eE+jH/KWf78/38Uz2zHAXZJNjO8XB2JsRba9vTtL
p432eyA+5uovONouPy+FrVE4tfaxKVgbNI4XZVPzFV2Om3LoNyWG1BleboNKZ80zWjJV54IVs+sP
mGE2EgkQCCbeDHkX9jbGVZKfgxdHt5e4pF9ArgBKClweuXqu8nKwHKBbbLz0r1Q/+SvP1Mrn1Wdq
EKwciMDnqZ4DteUE+tvhqoi15kQvDB9Mu3JETkPaXnaDebTc2gsbQEt3NqY+rUhZOg/Y17kNemaZ
U/MdbZog8uCaeSRsV0zbQexJs0ch8PZZLEoBbh/Y7HmStLoWw+sGo+grcuRIDIyme/AYwSRurYlQ
zFozz3N2SKkuIHGNvhS8hOb8vl/qNgUiekQ3Ozk20kzQGTBgloz7WXTVVwyuN4PC8ZOgRuB8e4lL
NwqlWVAfgyl4Hlp7KZXlVgKY6WgCes7vBXCaHkfLgEm/Y2DyEHZZ9cX0kanvCn+Ng2dJE4G2m7vR
XGBA1FcSnWc5OEkS86h33XPK/Pt8Yisv8dKLh4Qc5oDP08YBn75cXJmNoki91DyWzR7jlYJYi7r0
6+0NXDq2GWuK2rkPoJYaOoK4BrgAvwLIKUFWITAG9pP54JQjpVP+QzA6a1+A3TOKK0xPuS15cXV4
yqEvePeuSrcggbNNruMOGM3Yf+NePb563CkiToa1Qb2Lov4ArVCPBvWy8ioVkyOJqwnrGOfVY+ax
fW6kd3FFVzK1iyrxV4yaw0cBf6x5WkMM24kyzPmKc7K8DOgBmnF84NGUK2ZQt6lGB9+f6kch77r4
u2e8vONQMNoVcRq6DoAWvlQ5TyuzpkJt9dhX9attDXs/i3+JzvtvYv5gcM7e2Ql1rnioHRPvuCmi
iqT+VuLFR9IidVbCgcVN+7uiPznVM1Gpo3dTWnrmkaMH1k6RYsoC11mxtPPOq8YPcLl/t+1P3eVM
SIP0dabLBNDqzBEkQASq7ZlbWRvZdHmoM+B4BnMVerW0NOToEBaiNxuzWhT7MGF2wYxPt44622jW
Pk0eab6SUlkUASwSJOBBByjqUh94JzNrZDrwy1PxZYjFB7NgGxtTwd6udkC+/1/M/JKd7Z9jJCy1
K9M6So2J5zyzsshmTPs6TEa3JoosnBUaepHBgUlFg4ISuo+GzkwzTewjJotaQZ9Z/bahWRMK1y66
IEto9cAmKbdVKarIa2In5FwbwwYjM3GxJQDPeZvvW0zr3IyJYXfBgBG6u6Ybq5BUenPnYVpbQJ12
CCa3y+6cSpwoerM/6rTOMRTIjvcJ2o22OqhDI1l1GIWOfhLpGDDvtfMzbsyqDOypjcNhqJwADkkR
+MPQhUNKkt8aI4ChVvo3W9O1L4gYyUZLZfPQyBHOMIqIaNK30CmMBLqB0Yq6+cmOEyOgWZpFVtm3
h9qusq3ex2tJqwXbB/Q+thXFCaCL1MBey0mSJy5ggNzYyAhU57cVZMGVwefRuwBCLgv2T7FLNUjj
gcAb7aNoHvT0VFX3Tb3P2Foj8eIq4L1g1C9yOlexds4FuLkS0z4WZohpRFxfCffm66LYCcwPnvHE
CAAAv1X0vBcNzcXQ2EfGP7jty4Q++eztHvKcaQNaba7PgKHz8iqJFrUnDLuCCOsTeejp230S0IgA
FOMjCXrd+SwTzsgYM/vYpj/EYIcgzI6MaWUNC6cNa4pWBiAhsVWqb1WJbGysFqB8X/cj0wSRl1aj
pRYEF7n/jjf1XJRyImmSWsIfUvuY+GAreayRxFjjcV56HJDPBTwR5AxobVZ0t6D+RAsXz3bVtw9z
eppXcYJRdPbHsvesbWmvMVAuaPE8vw1FQh0EQlfEKJ3VJk2nWeYRuLnvriu3QJK9PaF/IULZNj9L
4r4vTLimhhFJw37yR2M/oxhvX/sl73TmY/fAGIVBkVcvXJWPWtm5JriI2Wtr8LupnnYOs4D2T3nU
gqUvKPI13P/i9sF0IuFq+TOP4eUNmrSE5H2GmMJhTxgLY3cre7fwfR+VvD9M8whb1IIeBvzaeedw
8ygdtFx6WVDH2YpWL1wgRCZzjRgDo3y8rJdLqMa406oRTo/j+T8T0uqfOpPxDeOatbEGw1kJZxdX
hGopgBAIAK/m+Q1t049dj+Yt16SbmNiR6FfMzuKCziTMv+DMQRi0YvKHAhK6NH4qbX/fael93U2h
25VrbvbiajC6A4Q0iJvRg34py9eqbprd76PbB8LVNrFtbG+r9dIzgJDuXwlqoIDZesjDEIQ+ksbf
EweY4nHgn70RVu4dgtD7DXQ3PPqr5luM+hrqIo7N49Dy31pspIE3mWnASL0mad4U9WWDqf6/JOWA
OBpaJyKhcdqXlm6s13l8ght2NAIf9STfjroBUdI8PAElcVRvZ4t7pg0YjI3mnAnuttW0rxbNNx4r
AV33Vl5rd8FVhAzdBaIDs+yveEUsMtVt5gzk2I56EUidAcRsMRstoE13zFrbjsqq0wO/mcwnM2u6
Z1sfZWDC6W8Dp6ZjEDuuMIORJfUvBnwfUBpxvyV2O34pvNEBMXDjPZi8bg6Op1XPINLMQyOJ+Sec
W37PJthWC7zUoTRFum/7GDwwsWRsS2KrvI9z1AgDl4PXx00tZ8/qtv4IFqni3k/iNJL5fmq7Q40G
Ty+JvCIC3cAuwey7EZP9tHBM4qh0vHuaCOsR/iCS3IzXkQ5unacUIy7DStPre8Pr7ZPdeMk/8IO9
je3TZlvTYdpSMUgQmnf2Kx/g+HaOyEJ4Ve4/snKzwK8oCQjvtMiymnFjxl6xBWg6exoz07zzY1JH
ba9PK8e1ZCNsd0YsIPWoO9b8mJxphSUmKtC5hG4JQNqfRBKVdBPdvk+LItDG4BlI4oIUa/77mYgm
rlMLA73soxNvXMz3zPA+MPqz599vy1m6TWAS+b8cRcFdXicp2jLsY0pfUr5Jmw1mMeZ0CLMRw195
i0LBWv5uySadi1R2D/ALs6rAgHD0hy3Ah860Tdamii7vnqejIRbshshoXe6esJHRGv0evqOOkCcT
SHun5n4a6FfNWmN+XjLiM5cYfGG84gDoXcrSeCX7vqEwseSO1L+Tkq+E/GsClCe2GJjZ5hwC9CGK
7xy5va0Bi59HiQD5VPRPXJEA9I7FWUIqExhd8U9n9h+7ao1nYMEvRUCFSeZA+MyapkQKk2DG6HOD
IBCO92AS57q7r8oXWZ80fQ2OudRVBWEYxwDC0bnzVdmuqpeY3lIwpGFIu4FD/AwKoS145XYAdOyN
rv9IMfjbclgSAnX1fHsv/7iJ6uMEPJfjYDorcmcqoczYNjnAf/BWTZHX6Lax7tvU2xE8hxRz3Kcm
twMj5+jA9LSvZLSdIPWTHTIBY8ASMEqs/JpZ9a5+DRqK0LECskc4AZeqSdKuSye8C0cnv6uB3Ipt
EfDkh2+2UYz5ZMTIo5Q/ZvqP23KXLrg1txzOnu2c3bsUq1XMNoQhyZF592Q6JO1d06+8y0tKey5C
MY+8N/hkDyMBLdZL+1hkK07g2ueVjZvg6gnTx3Ocdl9M98vbs7eoif7dH8UA2oIbPRp+yZG82mMb
OYkZ3T6AtZ+vmD/T6gopWwhg497RRYA4Y8UmLRlYC5E5nCOMcvXUvmujyn1LA8oeiITOCYaMWbtW
GhiNo2ugifTadxDBz1BUENYiUDJAO3CpUoK5U11OhKBAYUfpJHFd9LDPN7f3bWlVQIrMA0CQXgK/
z6UUluDJ5ajYHTOjDGrjyfMeWfktz5//mxjleGIpptGUENMbQAiTJ9P9MCK+NJJ0xQAs2d05OYPG
JfTjXz2D4HIu3TTj5Egxz1cKYNU6A4O6QAhYTbAEsb27vbAlvUMbE8JAdMmhsVRZWJ5UzPA59G4k
4ZDRwIK5+08S/rScn7lFrNbcTkqdHO3+09i+AKD+nu+jcA42Oh/8KIqeebaVwXkwcXPKNhrt7END
6UqZYAn1i8eJoG/NAu3SFbsaqE2bthONcZSZYz/Ho59s3KrSX4qxHqKKO/mrYbtOpHOLP/eaTA4l
JzKkpIsjxpBxrdOsfimF7j+CODJ7ub0BSyqDbCH63RCPwndSNqCeejMZ6GQcUzPfZT7zIp10jySu
x4Bydt/Wq+XcJaXBY4kHCv1I1lUdH3nmXAK1CqVBM9K27fa3F7T4+XkQzkxFMM8juLzTHgPpglan
eANLtBS4P9J8zRYubRlIWfH7HRQWroYsMNdvrcyNyVEbj7T6ZiReyAEYn6y7bngHaTe6Ef/KIper
kcxtuKMnWE0aYvzLvmD5yn4t+09nIpRaTz2UowQsnhxrb2LIhVbVoyZIjL2zCYjJpL6127LcV1Ry
AEvQoG7MdYS3HxrU4V//XQVfAB5NJaoN9jHXDUxfyzZDuWKD52NXXSPcQMxVQ7wNDNZ8qGeGhBi4
55U5IQjBfFarepox05jafHsZf9y9KylA0qN6D2oqpBcvpTSjKwrmgRLBGErnY1u6QzCCY8AOiDZ1
PLCH7mfS83I/xfoUMOkkYTbQu9x+HEwLNONDYcWhI5j9IfE10H2SPrZCJKhqEVTSoDCCzPzYoLq9
AWEmqkeZbDY5CCzaIDaQs4CxcH5K3U0PU9rjzZQyz7ZydJwvXAdtb8J8GdqWrDa9KcgT72kfJITX
Q+BW8Qcftpt3PEySndbuClfvfqeS0xOZsl/ErpPXtDTKjd2PZVhxswq8Qhb3MHd5MEzVsCXj1Ac+
rsVej2nx4/a+Lt1pNDDPJHJADsLRv9xWs+jctuK5c6TtneffIQdy+/tLyoG+DDLXvlFFUb9Pe2MY
SwvxfYxgpW40wFOdA8WE+ttiFpdxJmb++5kOFkZltpkNHdRF2FlRz1ciu7VlKKZvInWelATft1Ge
6T/Y5NStcanOCnyp4AYQFWgZwTOGLju1F8nQxnYoCrCYFGbiHvwOCJgUeFE5gZOgaL3xPhuHLqr5
YG9u79312iAYHCPgrpi7jFWO9MIePQM8zTaYTRDWYCy9QzcwureFXB/QpRDlgKaCAZtcQAitd4yF
ibdyQGvfVw7Iyzgz4/n7+j99/SlvPt3++QtdXPPvR3IZGXpkMdU0iO0UAhtIbYAF+l2lW+EgtCCu
XbjoTfvABnNHRksPQPWOcfF9+UOb1ipS1x41JKN9Hulady5MKWYWfCBaRwfHOuo1P5gIGQKZsW1d
sk+xaFdU4no30Q4Hvx0pGKS8Uca5vE5EByZs4q51dKwtF5/itWb667Vcfp9cft+thjG3XJDDpPIB
/zQw55Gtn0W3D21tFYptS63JMtt5FcwJy6duDXZ8fW/mRWC0CLIBwOb+SUSf2ZwRkFnAQrGIqQ2Q
/mjLl1Ss3JpFEfZMmAUnF2A5RasZ7fxBQLGOckrsoCBjgeY55HDNdHd7qxYPBKSrgK0BB4r48PJA
NI4wxgYq7+iDkPXJLOxs2w8x/T4lSfIs6ukdPGDwi4E5xbR36JjqlWA+wdgyWcOexs/2ozl8vb2c
xZM/+7yiv6bd6r034vOGERj3ZK3+vPh5+CFATsxpPk/xRaxJ+pVtVfYR4H6r3tO1nqXl76MzDMN2
PZCWKopLnJKjLoRHU95VGhCYye93bA/IqP/9/iz/THMbIktda/F9G/3qj361Ullc1NqzzyvK1Oot
Ger5ze8/ezKw9V2xxk20JAG8iTBOSEvDfVFsIZyzJp4mXD3uHbixM3m+6zhfuRNLp3AuRDllGks7
sU0Iccp7EebjSupqcQ0zd/U8Uxw0vsrnUQKKU8/h9tH0PpLqoSGhtDZvP+cZFgPeZRSuIevynPWG
g2p18GzEHwf4tNV7VjCPIcAIeWTtVXxPDI4lwGm5c9TLSGYvWfVhGt/h183kB7Cyc4u5WhPHVAZb
GhbcUwyY6rdW69WbYair/e19WrJ+cHxmKDQYRq8QC4jhGR5eH3RoCWYRaFb6CIK9nZ50D0DyRu+Q
BVQekmPIbiPfd3km5igxOBC4vaPWe3UI2mJ2lxlxvZuKHugzYqbm6bbAazUGyBqTB5AmJZggaCl3
ZchyDBaZWvPYNofM2689stdqPGO4Z/3Ckq75qcD+n1osrazjaA4hhkZENDG2/rRWuZnzXap3fCZG
7dvKmA4+zInDY9CK1t0JO2ZHczDK1zEtyTHJSA48XtFmh6niEiT7Y/ryjm1EQV7HlB+An9XZfg3T
UlCIofwfI49TjmHZyBXNWDyoMwmKU9RrfYqMkWse02eZ7Qty+G8LUB6VuP13AXSiwcjDolxjqJ41
6eqMzhYwL/DsWak4wM765AD4Q9KwEFujQTC9t75j+PSbzQKUDk6RN1PgzV7qpSQuqzwte8RKtv/D
O6TGt9tbtZBXxPeRhEFWHky214U8hqL0H7LcmDx37StIUdGxD2bPwElYyKREp9cUZKjkU5R2e2Pb
OWnwgb49Q4tf8Qc5DnKhmePjcpVM2lLUKUqv08/SgnP5dHuVS/oGwCHq7uAoQYOvsomJLzIWd6V9
HPWjRj8bb4fkoLowt0IAzoZHTn198qFxaYPH4zgg7woKkhV9nt9HRdtARwMkte3NPpJKg1gJGzNZ
XQxGzZDZKcwf0177hr6doLAwbatfy/8vmDlwXKPbGZEX8iTqQ6TVpV2QXPjgGI0jHu9Kj2+HWHu7
XmOrUF+Y31O4NsrjoEtugUoMcx9McIuirDC8PRsIthYAGmGuQdqCQPJSpURqmLyrNHZi4vWnFM+3
NWphk2b854zyIQR8nIpL0wJgaOalLE8melH6qDS/+f2KiAWlvRAxvxPnNoYxmtgDRNhbDS9AvcIj
smDCAMufAYTQXEQnygF4bQm6da9jJy/rDxiGEVrGERSISO+H+rS9vVtrshR7X4wZJmvqPTtp6SYj
WE6ofXcxP9P8dFvOUu7iYlGK5TfAwasZbctOXfUTVypo0CVrisdMJncO+mqSAuiyXvIZ2RQ0vb/G
1r1wZOiDx6WZk4zouVLN2CjRIJA07OTaH3ngditHtry8s+8rWjdalFW8rdlJF1s7fiHegy1AurSf
x/C16YFbGzt7tJKVIGdxVege+VNDhVegKCKCE4DB0O9wSoc7vnHFyucXlWMGzxIg2RBkzlftTM99
IzM7Qkt2otpj70yoUDzTDg3+mOQ3Jm9GAKCHA0E4kIUAn4Me/lJWXRmCJwWootgY6p0e2Gm3YtcW
DANeUeST4H6iD0BFU9c1AK/Z6OEigf/IaB9rpEw06+ttPV8SgrB4Lg/Mk5YsZRmFXvcDxnoVp7QP
qRHmWTStPWlrImalODsVntm1pOCTPYFbNKLDC8ZJ1ChB3F7HdTSCURJn61COPhd6yQTDOuIisr0A
cEy72cK5vi1lScHOpcy/4mwpwmNjHkurOA2yC6v8VzP6KFn8zOjO8VYOZvGGnstSLIAufcG1DLK8
SaCRRt9oAEli/Esge/477eS29brvJBFR4sujVqD35b+tVbEQLphzfIs6xUk2WZgjXVO3D7zeJWJv
0RWjvnh4luW53jw6AnWqy20tMnR/kgGHN1rAcJofajccjK3trIhZsj6guf5XjOq7MRQ8DFQIoIgp
CXwqgpas1NYXVd2GEwxi2D910suFZERLWSoI9mz81oKVR3o/yFrf9uJmncmY/36mgybz27wFQPZU
plHmhhQlNRB2rT0QCytxdQy0QdgGAONVR67ZiAqM40Vx6oEndDHgtpye/fTNuRC40GdCFMsALhhd
R+NtgS6nD3n2ayR31RqcfqGcfClDMQwlMpoAMsAd4e3OcR90P4Cf1RjbFDBe/95zvzZrJMpLNxfL
AgQPE8XB36DybdWFWda54NAzVEJBD1HFd21yX6JI2Tk/HPdrq+81PdLTze0LO98Sxbe/EKu4RrTQ
qBsnENsA/jRBw1EKHUMig6HbtATdcmvu/YImIpSA5zqHr3hBlLcjt/3cQJ49P5Eigo0A6ppOobM2
vHMhZLmQoihJ6/GsiaWTn5C/J/LgWodm+F77PMrAQtRMP25v4qLeo6yrg6kNxBtqEad3nVpUVMtP
JfnH0F+M6sNQrXgOayKUcyqHyijsCiKqettlPynb6Guj8BZV4WwVyskAq9OwwsXFQsixN8pvFn31
MXeD97/s8nNB78p4xfNaW5NySKP0erR+0uKkV+6G8+9Ncyj1YeVFWhSCSV5A0cylHZVLQjP6Xsbe
COtq35fxrkfpsHTfs5AzGcpCWNE0edtNsK5FiH6btoowHurtKoZQFdEFWEOwEOW1K4088wDCyE9j
+lSUYMH5NLwdf46ELJIT6IdCIvgKeAsiLYKRYV1+8jVQQxyI2Ff9x3hcQ9LPm6FaHCCOkAxBmnRu
ab58irQ86YFx6fOT3Yei3zP96R07dfZ95anLfT43kM3fHz/36Vet+u21K0jbJZ06X4LiZWWEDfZA
ZY5oNaLdB5ZF72Dux2GcrUJxpJwGkycqNuSnqdkkvhGY+aHN1mzxwjqQ6p+HECHpfl0bNB1pMKBJ
xKn0QM4l9Yh794KsARKWpKDs4s1UIACXqy8bczonie1GnIz2Thh7SxxkunIBFx4VOGh/kBWmgxyV
Yrp6LeYYdNDUUN0+Mq193hYgd/yVyt1t3VqU46OSCpj+DMNSDj7VBjFWJVoALL8OWukHXtZhooYM
Gu3LbUlLm4ZBdABCgNnMwwDHy1uCuiqjcafXJ1HmEaffM8Du25KsGMclRwdcsn/FKBsnxpJ4aTtg
QQaPUkrRsFyBAqcPE3OTy27PUi8YhBlI8fm/rU8xmbLWhklqU30qpjwcnA/MIkG5lohf3ERQ0IH3
DK/y1SwnV9iJU004rrof7/ps2E3jS1y/3R9FnI3a3DwdFCwximW22pZ7ltPWp+pV15F1OcXofLq9
WQsmEzMjkNed0wZwLxS1A27E9EcX6j3k8uDbRYSOtxX/Yk2EYm/gLZld5kOEwUAGnoy/CLB3t1ex
cBqo+vkoheMJA+hU0bUpIx3zeCpOkhb7umEfiBRby1tLF/1JRysPzIUcRbWKggBtiIjqVBS5vAPQ
/Ffdu6Bzq5j5kLuZcQBYhYRAsbkbaQ9xkMeu99ha7m+z1+2TSHR7z9Ohf5kSUHBSrcRIQmHRzeC4
vzVOO8yfwYiDWuf9vTWx4lBbyW/aIak3WdqzI4QVNiYtw2b0XrO+h011rU+TTs2dJlx/z30tfp4q
nTx6SVq8WkaZhU7jk2CwJRpcJMlCswM7jiviODBqPUOCpfPD0p+qfeqU9Vak5QDiLc/aSyambdnb
YwjHINkTh5sRigwVBhZk6XNF8+YwMaKH6WBYr75VtBuwh7jPwCE2CGr07nMvyi6MHafbJGnt46++
/jEFZ/a9Z3BQm3tG8tnXEwddinLIAwttVgBXz/9NqFVsqmyTVneYZpbfoZ/GBnuV332sK6u8ywsB
3g5MTgpGlyLJNRJtl+WOHrqyziJZElAHFgJ0Np3lbW7r2IKBxg30PZSsUDoASeOl2TREO1ZcpNXJ
rb72+cdmGgOBqGnNVV4To1jnkYOJOWdJNb/OjAVp/pgC7F5tby/mTx5N1WSEMfCVgFScx1Nfrkam
SaJBS6oTsyZ3H1s5xgWibB2WoqSBbY7abrIzLSKiBDi3F1ngkZEFY+YYd61Ttyfasmxvtl32wDCz
JexSfbofnTbfTBim8dQyk4YjN60wkzrwjmZXRyRpi7DymvFlbG1/V2bDFBAhcJKCf+dt9rvvSrob
Rr/baDoYGRPhJWHt2wLdrhiIxyWqwagSeUHBSBkaCJkCgwwnK25lUJa1FzSsT1fS0vMuqLt0bldm
u3OW23CSkk4YLS9Ogv4ukw0FI4wOUls+HFJ/zWNaiCuRWP0zDRPW+AqcmLiNoQsa8xMBisSRJ6F9
NlHkBdXDgfoPxtsps0AuDkCBjbmvC6xx3LemDAW/6kRreJpG9oG2a9xCC4YfIgDJAM0YPM4r4NtU
YJ6hm/PTIKYera1U27Yl9aIVVV44IwQvM92Gi7upvmC0zqoMQPDqVB9o8oCt+m+fV14v2aQJHzMN
n7e/P/jlj9tfX7rtKKugFAlU9Ry0XCpYmhlap3dgA0+aFsNt3IoFoNGtgyrWHpCDXNmqJXXGrEA0
1YMRBZ6Dos4WnphMG1JIqygyMvu8ToJWh1dB/8fetyzHjSvb/sqOnrMP+CZvnL0HJKtKb5Vly5Y9
QciyzBdIEATAB77+Lrrd3SWqjuq4ZzfiThztLhezQACJRObKtVJLnaoYHTcGAj3UdUPABFdnsle2
rmQ96961AsL39z6C/zxGA4XoExmd1FdZ6tzrnQpM7V/WViezFU15ZAWwNqIfvqAmya1MRZ8j8S4P
3ovmc05kMjSPb8/esS2L7rvl/rFM3jo5Yxcj+AbGmL/zWmgHDee9bhLqWamazspp1wR9+ra9Y2HO
wRG0jgdn6oTGnmn7Tpp8Y81XEwVK41Rz8gkja1iGynulrQlGCkkuvbw6Hy37WlBzshlkPWMAQ0D4
EAr1uMEhdFstfUA2fCK9uANfaZ8NsUpbpXY90sdvv7NXy3AxAyEF3HhBxPEqhkYaiEZeXUL+MOiS
Wt9GBW5YF/2MqnD44W1TrzYzTAELi7o/xIXhi1bhehigcE4har0HG0cOFFh93hZWUg3xecFO0QC9
WnqLLReCjkhKI85cn9/4/0VXihbDQgd1l43NJm9QD94O0BotT5yCy955sbd+2MIiR7sfZPLWea45
qMTg5bXYR+qeCHCkuf9gjkCI/JeB1eY1BShZDK3EfpJWFg2XdvXZQ1sVBJHc3dtTdGw1HFpaeUBE
vpxQgtfmv6/HrMNllG+pPjfTiaVw1A7gLNDNxQ0ODuKlXxd0mJt8LsQ+d3sUsEdyVjKKzuZ2bzzn
MjbFCXtHl14IFglEcxHuGCt7VlAwwgeMq3CfWvJkE54o/dXOn95+fa9WHe67C8TSARARibz1iS4U
ehrQrs32xo6uQgiYgUoEXIjvR6p3BbMuKzc64fIAm1mvPtgMF9ZmlOKgDrzGUUOUYTYdxrd3qsne
2n1gp1wiEcODEGSfQx5sLNbmaaFpe07nEDHm3PNPUUOHy7Eaq8wCp9AFiFXKrdfkJhu8Eo0EtSdT
N2bVFndRlfZkwKfxAOa5Nsw8yT7V+QiyhCKwIJkWDWDxs1wA9ivn/dCF+UYaqZKI9uNm8EZxEQkL
FxBqOYmeZns3B0OQGFW0V7OxrI1TlvpGVU34mRFmbSqwj81KQdIZC72rt9JmuA8pKIK+59OVPdZ3
PQ/PPxUbUwTnUShSdmedW2x8F1jOeTk4bAPudbPpzADWQXvJCoxoxdGO36Ql6VBowdaGZAx+7zTl
VVaOJU0jBrbDSaJ5oupmkjgOs9Oi4TIJrcjdVXMzp4MZ713LUpkl3CBrYtlt5WA0RoRe+VL1fiqA
t9k5Vf6hbk2wLS0TpVxJkFdoOqbEzp9DxSBlN7dsY3GFPHLjWmkD1igw7dF+aw0ArDgTPvC1VWWy
mHkyu72bdB0iggnK7GecxM+8DNpENLO3dacOhbHIK87HCuI0fU49CIu4TiKoBlsks2doX7N+S7y5
SAqndNLJRxGNDED9WqL0k6iFZk6nDU1cHyOsAu6kdcBY1uInP/ihX1zoBvLlvY71FvQ41i3SI0We
0Mh8IqSsCmiCB9NOxqpHRSQYLmOoQGFrBW5SVcY7q+ZeblB3A70yZ1W5l8J9mieffI6Ur85FBdKY
YkTOfrLdU+T1P/C+L1wyZCxtuH00E2FnAB3+0r8Yyjo6oEVpX8j+yp9EAiLXd93wWfrBFaRNkopb
77rAvQyrmy4E0XWzU1TdzWJHCHguRrZpSjdpggorgF43fZxVEhdAkLS2BdgzuzIxc52NVZ7gbp1E
02fdfBttkozelBq4l/aiG/KNhuY4YoO8vslHHw6OJR79kIthQ8WtU0AOVu5K3Jg6z7+zJ3n2tit6
5WGXN4CaBVJwARKzZHVPbmdW9qaa2r3svrlKpc3Qbqj5mhc31sn221ch0crW6nwKFXRJ7XBs9wCT
O8DWQJC9nH+51X5lZHU0FZaHxlAOI9L/FLL3Mvz89gtbfuSrJXPwwpYj5OAuS5Rdws3h+chfJbp8
jE+deacMLDN2YCAoGkkdNIruCzglg2bZ7O0BvDrjVi9oteZ9D5Tj4YABTD2ChDsOFbT+g/RPrKtT
c70K4lgLnmc9Y2fpkKad6hKoKmTSOnHvO2HlR/L84F11rRmDxsJYapFKcTeIj9Q7EbWdeF0/UAEH
JlzlI61oYEJ8t6Ok5leWzpxTHZunjKx2YRTWHOLomHNGk9Ld2uUt69Pglwl0Xs78q/Ru00JtbdTt
3tKpX6UeT0Ax//bieo0WX9lYzbuIG+0XFWnR20q8Te1ZyLPCy+LEjNxNFEhI2oQOaIlCAgXvyfJB
2IbDl7eMbVopH0XdPNlF9IBk+inHsFh+tXGhQgT8hgNyWXu17lt7jpkXSExkE97nPbhFx83kfUZ8
AQrlNK6K1B1PpOyPLs8YFQfgKJBRX4evszadI/O6XdjWtLNFtyx7PvG+3dejQpkWWBgH2G/ACVfe
AsjoSDlTUO/DWZxH6tLJt2N+hVxO2gIhydut7B/8/n6srhp9GUz6BL32MWcFhi+Cduml4WWdNeIR
aB0G6TR7Gu61WyYDZHXeHuEpC6tp0/WENMQAaQLmZr1J1S9XbrBgD0ewWrCI88BFiMZyyBEOmTFW
YvPd2yM4trkPLKzJZaaIK6Zc0uxz56JAHUEUIHEnboY2/ROu/dh6O7S0ur7I2R0mF7VvNAaZDXeC
jedD3tI5Bdg4PiCkHELEDqG97jaoSCT8IXCbvZZbMbzL/bMKbfmnKOmPWkFeFUg1yEa9ooAlulG1
lYdsX4Hw3uGP/XTHyTc93709O0fXF5DYkG+DYBJkt14et3PYjqoGPHpvHqwqHaZ/snzhAHDbgyyL
5y3mD44Pj+ZSGoAu9zp/X7U3WIwnDByb88MQduUAiDfafUwVwoV4N0bg69+Q/sQCPmoCnFxoBAA1
5auEDLLfDm0Lu92PRRrx1JoSTv7ByoV4B+qkS9nxVR6m8bqoC2OECzm9Mc27zv3cOyeqwMcm+tDE
ypFMisxWPSyxfpnVqG+dAtYefUtYqcg+A+D4Kr3TcFNoL87bPaiWkpF2iRcrOJNfBucsBywwIXC2
oH55RY2hhKfr0KraPdBGm246d4P2xBn+g8T91Ul5YGK1JaTOcXrqst0j9xZksg/m80h6XtI7Smeo
uxY7d27vxxb7RZluvAaPa3Pmz6PMnKoHQ+9cRYmxiy9h3caJ8ZEeErJA6YnlLDWlDZFOMZUb5COC
TTiidDpFdM7CEaqpEPHDxdEOf7mJfPXSllP0YBdO6MssYb3d8x5zI2+1/FWE8A8DyOp5uLiiiX91
ioRDzaY6jJp95T+quYZs4zlx2ImJObqC0eH908g62h1QIUSrN4wYu7aTwEIfTu4N/8gIBKAXbSds
xJU/aXuNeIIXLTKiQ3JL0If7tr9dvv96cf39/NU2rChVVScRE+F2nLe7KdrSbNQX9ue3zRx/V3+b
WU0IcenIdY5h6OYrra78+Pvbz3+tRP9jxv8yEK06Btuaj2KW6LuqKb9E82BWe2Zj3OquEXbmT2wD
6q6LmpIwdcy0KQLkwTy+eftHHHU5wJ38nKt1fBm6WmnaofuXiVtI1CYzvR/9UzWho28SqHfUFlBo
AN3Ky71Dc2CA5qBtQU+B7B4SEa5/inv76DgOTCyhwMH29FjtwDX37Z4guTVNOqHhBXzciZV3yspq
ZYdVMahuwEDAI5KCKyaFdhQIpbdvz8mp17Va304++9QpOrwukyFwGX9ZE21ZdwfvarWwYzB6g8qa
t/t2+lTHDKnTi5h/qE/Jah2Lvg7MrElJ2qiBZwc3975GKmjiTmJyEC86Xyf3H9wgDg2tYlZUGSwx
ehhP71LMRnkljPX09pScmHh/dZ6VFFAU2WEsvd1thhrhKkAuTRWdKHEfN/P3BXN1yDQw0zgjLpg2
vzboj2bOB7t89/ZQjk/L3zaW1XewU4J6VC41ot0PTpBU6tqywjRnMzQRTuEojq/jvy0toz2wVKog
7+YCo6Hmc0WsT8ogp/v2YE6ZWG37PIz72dIwwWczJlbf3Skenr1t4/ik/H0FX819TkwpZxubXkLt
6FvRb9UpWo5jU+IgfwyEX4j26zUbFm2nnNcOFnBt7yiY253yJm43OTQR3h7JcTsLURD4wFE6Wrmv
Lh7zOGgjjARVE62bVAUD+Pquul9mKYaHcdC3/KehlQcTnqW03wXwYOSqD2Xazvk/iDEOLax82DQj
EQFtKHhi/wJ6A+yUnMexST94/vrGTXsyOi2Yg/YqfCLOJ1dc9sOJdbW8hHUYc2hi5bac0m46FKOw
Pfh2aJDVEvGVhL/X1mfcMlOhv709+8f2igMOARQnFxWzaLVXDGoXQ4ja3H4YPvngRvbaL28bOBaX
IbIEyQJ0o0AlsVpe8aCssokbDkEc4Gb83VA8FkOd6fhrCzTN27aOvjzUdAH/AzMrWqpe+pZxhEps
5eNC6YSXlcz8MrEe85376Dgn2gCOvrUDQ8vnB07MLaturBwYivoE8dFkNv9gIAG45xcQwWtoFqoz
wsQ8aPYgK82om6es27ft1zkcU2s8s4qPb5s7OpxFyA7KqyAmC1c+GTXr2uZtjPwO6n35fci+vf38
o2vg4PmrRVY3AbQh2iWeROXKShEiTfG2FrfdKUbsoxv0wNBqsXkaXaGlj4Hwck54fkesNuGnUIen
jKz8mFNGUE4NYaSf+3toKdxAuCi1wSb+9ktbnNUrT4AWV3DFIcv7ii6OQjPPFm6D3P1cbWuUWfk3
YpqtCDlY+JtU+u1mrukJo0cPgwOjq5kqgqrvnWHJLMfgDWyyOc86t818V2Zvj+7oS0TfBpRpobKA
P1/uoD6OBzosK1zZN75EUXBX6hOb9OhY0LKBHB8IlV8hDydPcdURu9m3KAzQ+KoXKimb2yj68PZQ
ju6eAzur9RAHFSIlPjf7zko/1d2JF3X86Wg48UGRhc7J1d4k+Ux1lGs8XdhXkzd/sKL5RKh8dC7A
sfCnidWkjyVga6JQuP8/OMV7X11VwYmpOGVhtS/JMAvfdLBQ5+8gkTfoq4ieSMMdN4FRAHQFUpc1
DkWHVelxa2j2Q/yVVB9HINbVp38y0X+bWKbqwOtD2QS4TwgB70f7om4eu+FEsufYjkcniUcCiLMA
r7iKKa2CsCDKEbfOipwHckxmE2ex/XH2v/MR3EQ3vv4nt75Dk6ttiBSypSoHN+QyF1e26LMGIBFw
1V70U3X/9ts7NkGIZgEVwn58rTWcc1uhGcMgOCsBLRGPrnQT1DzfNnJst6BBiwCTBNzda5leV0J7
muMVRkAcky44z6P2VJRx1AaqYsDbLRLX64gmyLWuGRVsXyeO2Z1E2x17PLQjFslwFCdeyZGoZnBw
SSoa8G598PWtc2KzH3v8knEBkbgNItI1RmxoogFIfuwTyZJmSqBA/uszcPj8lTOxpo5VLIc39Nk2
ahPAhX7t+ej/h7wmCq0xhNsht7naJIgibVkEo7oGSV0SRl/5cKoxfn1urC2s9oRbgc7R7iZ1XY9n
pLsJ4vv+qj6lPWGv5wFWcNkC6h6T4AAYvQr0JyueY3cs1bUY7Vuny7czzT/Ybrtj9WOTv4+Kas/i
JXNtX1jWR9/9DLhXkeimPnHiv0o4Lj/EQ/yPH4MykrPWKmHQtbanMNLXVMTvGhI/qpbqpC6pl+i6
2hEnOJ887wycULtQkK9uUReQ4Q1OiT+und+Pn4FSNth+8Hvgwl8610jGAhAe/Awb8lpxGO8G6RWZ
msf7qSsAXapR9o/8pkhcA9m2t9fUD5q0w1gLm2FpEo8BcvUgH75uVM1Ba42uT91fG2CVd3TQzUUo
W1DoRHMalnRnBdZH0PdG190sL2jlf+nd4dmDeJ096fshB6KpjOl7EpUAmDsNuaG26rc96rMbOo93
DFpSGQOnPpB6JutL67zwTVJM05aH5sKNzQ2OszSUNGO6RJ1ianc6UMt/qMSb40thOE+g9PKMxtQr
f7CrDA17VRrl5dZ0/q4E0HKoUXqSIt+SipzHDo4Kot83TlikVsi+5rauT7yy18sXwQgiK0BooV2F
nvGX0xVratzIsP5afmzyCzf/A+HwX0/T/8mf+f6Pdy//89/4+xPIIvsyL9Tqr//58tz2Zfvfy3f+
+jcvv/Gf6/Kp55J/V+t/9eJLePBPw9mjenzxl02rSjW/08/9fPcsNVM/DOAnLv/yf/vhv55/POXD
3D3/+7cnrlu1PC0vefvbz4/Ov/37N4RXB6tyef7PD28eG3zvpsyf+/Lx1TeeH6XCl73fga5FARD5
cheOgyCCGp+XTxx8AKhvjGr2omiK3rff/tXyXhX4kvs7aPuCRRYAxSNQ6yEylVwvH3m/w+csCg/Y
SSi0g1Xltz9H/mJy/p6sf7WIMXnZKvnv3yAcgun+ewOhidzFHR/w84UmkICUbhXghUw6XqVRrR+q
spt2M5kqJPRxhYnPDSNzBJhj3iIHP5R1ca1VqFTmKgZ9xyqfojrtkRaC6qMDxBh0S0uZdfWYj7dg
gEZy0PJLCMckuRYkuuiU3VYxMsZAyXJ8owbgwZadKYBKJVa5rZ2wr85CEMD6aUcqHlx7rRxJOufc
4kle0jFIABeap00MPFCfThZuvgl4wb0pkYzXSIHJ2r32/ML6YgAw9ROhoc+WQBF1vvZknH+pqxLd
c27jQPG8DZrOTnjj0THxxrpkSR3lYXeGVFfRwGeNjUkr6lRo7RyruM+QoALQpKjCUQF2Wwh36w4B
DzYBKTsUwAUEUM+81mMPcVg7N6gucnujQBt22xsVPxaISB54rqJvHXVi6LXNvi6TopcDqIO0toMH
6sDkpxzNkMCYeuPUXM8Oi5uLEXXEIWm5Q8NMIwcQnXusnfl7dLBBptp0ZnQ2dWhimYYQlDIbMhQU
GnC+jj5yoLnt9z4vtLn2q15fxQFINTB7Fuvg9qQ2F0xQISHsQQk7dyoNtHQXOPUlgKFwYFyO00Ob
00hvRRyhJSeBBgf9yIsKkuxjDAYkQNQLAI3zQFTuRpRSfO3nltuJEVH4hM5XWqTEmb2PY+Orz6RU
lr+xWa12OhKdSFESiZ4k5bwHWVg5yl1van9BPDfcS1qcGADIRnl/Wfm+NSZ2oGcfSp1BOKc1JETR
MAg8eJhg8bthOtn4WTsfxOlD0gstzxS3rG/FYJUQQhnL8tKmsrizVCm/4yy9BxdjVycFGgOdFOoR
0MljVVS+RwqyLfGCarFlzJ7cFIWu3oJwpON+cviEEmvtQTE1CaF3fKe9AZKgQ6UJxFQKBja1gQUx
ZA+Q8XcSNTXTw9RCDTGdhG6fHCTT+jRyld0kJvDNO8ECH7/NtiFT4LgcARdrB/TVuzHpnwunoU90
bNpbeHH7a0kgt72VOZ/GRIeiHbJgoH6NP8vxy1IeFgmY6Zx+RwmF2kuJ+AQURFNrHj3L724H14e2
phD9ZJJ64JHKSE99ECEUguM0c8qKXziqdyVASA5wYrkv3TEhdFwg7aWxzQOrc/rUoCc53HUNd9pL
H2qdEBfUTSfft7mD8z6kMUp1g3JqsFH7zh2du/rKtoyiWdHX5JsQgwMBTgC/G9AoVtFDhUb/dypQ
8QMPQ9CjDJ0dluecuYqfFyNrbgXjpE4aBmlYbLmw6tJYRfmzI2eSJ34vIoIPR+MA5xnNDZpn+Jin
dJrY/QgNdNA/OYXR9xVn+WddLfODtgTIgM4KLftZMI9welPJHBvZ5glZ+sKNBNyTnYtrgA6ae+LA
2oaG1fzRzKNb3A4NgA9Yh4Gu7/rJ62nmEiuoM8Da8zPPKcS4C5zAV5u8D1Dt9auxn1MtuJdnrsUa
bCgR9GCyAdUb9GQpSB/RNoUQM7Fi7XaZ19pNk0EcpyDbss0LnaCKsIwuRpNkZnkcYrsNG8praUHI
NeFA5UDKzUQdzSJUyoLtHFrDZ4ugi7rxhKOTcbS6AW2BTj5mCjK1JmEaSAz8maspCUIZ3DLZjl/R
JNFfdlNuGPoI/VYl9dxNXSYDz73Dgp3szUwbFie55xXjpoSGFsuQqnPQJo8N1yaua9SYUk+7bToH
UTVuwrDriltakOK8r3Vt0BIZ5nelaAZoQVCjt60j4JMBXKHAhjCrgcqekM01NUHLL1XDKnRrzlWu
Nx5OH4S0xq+abUQbFW8CCqW8MhJLkFvmEAVSIg7vJLXQmogaRRFkTOGkw7Keys9lSUqd9rIlEa7j
dvkBjENKJoa6/II2DiiY6zwC8DX3Ogohrc5AJRRnhu5xzUVuNVFWg2huspklMpbzUiaQAW4+lrKg
bRYq4ttoVfftOSUT6T46JQcNT69rLL6hJC1ontvG/1yookYemNMy64PKFBthd0ByQwPa+zbFJREJ
TvkKRQIakPbcG6U/jh9p0GBDQxO+t7+NqmlvtDElrq22Cc99WTfDjoLV+3uFNsUbH1Sb945Vms9M
O/1TYcEXppDTCr7ZUls0mTkhHydexRBylj3/7uV+sZtMyC+ZbcyX0obwWkxtgfQk5W6cdKLqeSYE
K+u0FNy+m5WxPwV+Bd3AJoQiI+jGTPhAhTtyYJocc1eja+V7banhAsi9skz70lO7EcTqOi2GML71
nAZp3QpSKn4y9I4oEoKG/wEEpIN97iMDNG70WAdwjdg0ZUL1OLjYKEPwoc4tUqd1T8MhYdRTYJ+o
ciDgPWjYNcng1+S6YKJ4kpNVR0vHO1rjfcbm6F3umqUDqAxc90aC8CNPrTwagcSZQBwKdh6vBh3m
Yx0TCKeiDqBsfTk6eTPtjWl8EFc7waijK/D4DPVVkFuLaBUcKJhGA1Yq9HBElYc1UIcTPdO1hQJT
EucNsc9ny2fkXT+LyE5Dr2dNtrCctFkduN11xEXELltVBD2g/JX9FEb5OH6z5xlZHM4oAzMAB3Yk
mXCFBO/CWFN3+eZsUjYX7tcc3G9j6pIZLQFwRejRz4QuKc0M0Gz0XOpZF58CoyxvIy3ZVh8UEPc8
Y7Qi1RktxxwFqQBe3k4hHYAXEysH7UKFkQP9oqFs7W7I2MboAdMckuRgpWCDF8FxsVi02973B/Is
arixBP1NDkFHVgVOGDSZ+h5gQX7UeNFVXCo6f1cxiK9uJBwECqxuE/XXJVQb+2tK6gptmyCUM/6m
QWwxjZkhLWHbYux0eJnXFYomnsl5fuUMHsu/8t5CG02hJoJpqvxGpSArwA+F6CwdzyaqPRfo8Sl3
vW96Uppd5PUwA/0MSJ5JewTS1q6VQpEL2s2DSMmMtXvGhCWCLeBTNUuxTLmbuiYo7Y+SGKcE9WWI
IBgL2Z/uwXfWRknr+2Mpkgq8CuHneLTth4lak7NrIk2/E43r3a6tq2CGl6hnJ2koIRVyTFjMkAVv
tNpGYgjVWct6sMHgndc6ndE0IlNoqgt1W8HxsEt0a2rQldTjdTTR8EvYQlJta0eLmJrdS+ns3GiI
Z0jUla2TmtCmJuV+kPsAKYdlhJc28Jsukpa7mTUa2FIe+Hl+ZWFgLA0t156TCEH2lPRdKL7CJ5R6
6w8ywlK3CQDvuTsO0a0KAZJK7Ii5fOMh7BCI1jSEYwFeEnoTANj+XbikRuwely3i79oIdxNoRzjA
7Bc1ejHtcBHimQfFdggQvD4R/oT9RmMfXq/DuXkPutsY/+l64gP3EE1v9RwqP+1BxSzThkIuedOF
ZXXX9XPxHWXbqk7ZEKAHPEYa/VIB3yQSiZBaZbwNPXSJ9VJzXKKDMU76uAmiC7vI8Yr7kBSfLLsL
O8i55zVJlQuVgrT1Ne7cg6hJsUfqINfnYGApJ4S3s+aX3sgEgFMFnXlqRuAqz+KRd2Fag7LCSwak
ENtrMfXgtOcsEs5lHfOZ4eX1IKoedDiA/YXbo5VZBLOQhEVQ+xuPm6hIazyMZUSLgqbK62u5dA2C
ziUf5RyiKawY54TIeHwaLMMQRcuCP+dgtIw3grai+tqxzpt7UMNauFyArLUzmQlsyU0qeDhAbdXN
VQA4Ix+URuea8cPOHra4diz0Q6GfOz5N2sm16GaeXTRKNkIO8T305Vu6Na2q+puwb6bqUwjBY03T
JmRi4KnXQpDuHqFn5SJA6LtGmT8SWb+UMvgf8wEvcgi33XP7XvXPz+r6sft/IXOwdF/815/381eZ
g3dIJfQv8gbLv/8jb+A7v6MOjpQa9EoXwvulU/GPvIFPfg9BW+mDvQqsDHBgyPD8zBs4we8oPf9g
zoImDNgN8aWfeQPH+x16AAu/NARJwMgOWaY/f9f/Im/wMokUotSBNDrSfQujGmD/61xu6KHHCoRD
Eljgzru2w6a6wKny7uBl/DR6mJx4ZcQn0DrFKQYOReTTf+Q/D6o2ms+1Fflun43M8i/83vbPhJjp
+dtWXiaNMRRYQbNjhJcJE6+UEio4TI57YJ8pQQmodsoPBVQn0ZpjsS0nln32tjnMwIt8yw9zYET/
gQxCj+Xy+cGgwM1oQQ8XnXZU1Y86lHWWLxynyFfaiVXg/lvZc3mi6+hlhvbnEME5A5A2sh1I9by0
yRWFdoJLYJMN7KoSeXyu6n7eOMpFh8swoO3Ld8/A9jCfV76cT+SpX5aP/rAewjQgV4u6wrq+N8x2
jfsDrMfCDXErGRooUBKJPm31M/n4Ivd4uGJem1qa2SHdtazwZfW8HCgUFjTDiabBcQTvzUneIXUh
+9RX85y9PY+Qt341k2iaB8MMliCyeoBHvTTW8JZKWUZtxrrJQ5MvR+65xEXnfWkj97GxaNt/iQic
e1IK1y6hijLqc+br5gvSLu5u8IuxSipW+ddiHuhHqE8WPOtx2n+PWOQmU9uGD5OoeeZ1E9lSJ4I0
czQlZe8itkCTUlOkppPyYTYs/+ShKP/FsovyA0VC0U392mg7BbRakcxhEiIgyNU4/qbwppFvkVYx
aWN7BBJOPvrYA0MXmUaK25ynBY5su7LMR99x7Cdqeu1tQE/GJP6vM+GYLJz4+8RL3HUCIecKNwWZ
q6RoA4q2aDtMuyGOrmPEcY9U9/FHJR36PQTLNEs1Mk/fRo2COHrPpW9nYMxs7pfsCcsiu0Vw2mtz
X0Lj4wPkXaDq0nMcOi0NJi9VoWMCNGl41ucqsucnZPFsgDZB6mmfcbepbspgtKDXXoU2kmqqYIDc
BVauwRI/oGe6pT5yWshrQZzIADCX+SrAncILjNQJGUj5KEOjSUaDAjcytHhalzqOmh5N7Wp+QpYz
fyahJa6HuhJ6R3pRPBC/Kj+QsZRh4vZ+8MEoFxqkugIKJyqRMcDDY3I9Vpa4carZbFRIwCWSl3Gb
GlMUt72KyUXTOWhz8CwLRbG+jybcpxFmL/yKxgoSy1Xjdpg1ZbjQ2b5Jh35GHtC1zkTDghvblRLB
b1zF32Iw2r4rEdR1KPwUCF8568W1VZgCCVhmEGYUnak+Ij8EAVOMicabsWrRnCGrtnzsutoLkkZM
/mXtqp6CWXTokXttu+nWkUMoN4Ptgb+4zB0DTjuPZzkVYWbxWddnCtfBb3NTtUMyzUbJVNu4rCTz
GEzfIePFPzIQrz7Kph8+WaQ3HKxixncS+GQpkLnrgofIF6CvHno+6LSCINKnsKtY6nY2a7YlV8H5
0PXRLi/K4SuSlO4dmPxkVnIzfFdKVlk+2tLLwLJH3jnalu0JGK+zVLAOc+QL/8dy1gHUtfA5rmnr
QXWAzjxvlpC2R1ZYxkhORLsxvkfmK4n1tKlUnUgfrwMwPN2+78TT6F5K1qQivvHjq6m5HSsBAsjr
iOJCtgHZ4XaSbPfDIf3/KOq3he/nfw6iNkI/Ko4CzCP71w49SM/PhxHV8t2fhRgbARU6yRY5UkQu
PzhWfgZUvwOw54D/aQHtxqAMQ43kZ0Dl/v7jX+OjEFX3pdzyV0Bl4Xm47eBrqAUTgP1QpPmFiMpd
n10ETbPID6KhDlyIwJEsh/hBYFBOsdfJdk6trq2jjYejOthFLhhakqIp2wc/bqs+66bYRSmTNGEy
gXISXFgtCpbXrMvDMQNYLwSpoD8aAhZHvwg3dAjqh1aGIG33R4JrmY4t/QRdHevRFz6unB4pZJcY
l3CZGce39Ka3vOgDaWcapDEZPbWtyqK/BY8hEpXgh9ZJSFsDJkGGJNZCNT+de53rtFcaN0yRWLjf
6fOD6TwSBq7PWag/Lg2AKKBBRxbloVVfTe6Zye+QjAtjOl6QkusH29bN+cRMccUqy95VcQWCDdrw
/NPbltcB6GI5Bq0bJMBAh2nbK0REAbJLF+NK5jwP/i97Z7JbOZKl6Vdp1J4BzsOW5B2lezW7S74x
uMJdnAejcX76/qjIrorw7MxALRroRQEJJMLdpctL0szO+c8/0EG2/XVhu/ob7tAnD+zPuws+Z7x0
Dm8mum0ft9i/PvgF1VA3uEWkhtxIIsuT0xRmjEIeKD6Xwjo5uarHGxpkWTxooz4SelPjbxemGr3o
Tk2rC8owD20BK3fpWjA5XMy6W1tTWRAWmNCokNQQqwqH0iT6GwuY3guN2hvskKGO3Ue2I70XIxjx
sum7XmJ1o80cuGSUkuOCD1vv7PvEGmJvXOynom3sH0tbyoZgA6ae02OxeuXjMBnzWye99FqkqfnR
NRTScZvoy3oGIdS/W+DSRZRyaHfADYuIJSOPmqR42b4Hqyp/tvXYrhE6OmxyKyux8RdaZi3fdSVG
rJeZWeka27hrN5HqRiwjpa3LtyKfbLlbld/99N0Rw6G5WH0GYqsArGnIV4NokpSix7pocHVsrEu1
PAje9vsgKbH/LM1mzAGZTeOVU06ISGiDgRY7GZuf1YBM6zjiHv1Ec6zbh6plPA+gmKda7GDsGMSJ
3oriphBuNkcTEZVN7PkdMEtrN5wMK2OKWTjy3XagGUZmkCq1+/cv6CfZ8r/eHV9nVyIRjSgVjihE
hu4vb6i2NllRqh8NpePZkZ32MOIB2oapb8x0TSOTuBZPEr7w25QWc0hdea3qUo8nWTDzAiU5fl7Q
/xxC/2H820MobHrCKOrvfz56tp/44+gxg98wA8WuE6a+HhDISIHxx9FjBL/hBqE7tHwwomx9Kz3+
cfRohvcb83gTaQe8Qvr9jeH/j2Zeo9EP6Dnwm8QQD4CA0+K/cfb8g5v2Xy+S4/L+kKe1dWdbDhUD
pL9uQhO9mN71VctgbZ3HuLM6VbxraYHw1oYAo0e2WyQKFBB51p226I0bhIFDq3U/tXmWxY7UFiNu
jCQv44SboF+yShsKMPEpEfsRARu9R2WWw20yJEVw1ntV+hggjap/8WaUhidr7ZKv2bAZGrl4h4kL
8pbyuz6tEsRuTI0grAiF/W5ZhNzBox7uxeyTnplb6a4QqnjF49PZuxO4nCzS4s0eawf6s6jeg2DK
onXO/Nj3yvyqJUH2KmYBNmfQHDllYH3VyC/8xky53tlyKO+7MsPN2TD6na3PFXdgwWsO6DC99+nU
6OR4pFm4uJoW8dRYSbq3aChwNPvZnFt511WaqGK2yOQBmy//pgoy57C663z16maM1JoT3JIPytsZ
hJpejalXY+TL2f2hS/UWmAmTA51BnJg6414lE0i8NyEraewV6rjIIRXRps2HFZ+CkQGYMM66M/Qj
0/vGv1OeyN6NWgdy9cpnp61T7BLn5DlIWmzMNNx/j5a7GQMsmf+SjTo/11Uq3zm++Oj89q3qiiLC
qWQKebTDWdFwR9PCYN1KA+ekuUZ5qBifv7jWtNemJibelh7XWkm2bTQGGDS/zr4RgwSpzaoDD0yL
VxqVl6KXxl0qjEvWFC+Z5RRhv/hg+0zqEmasnbipkt4GRxZjhf83qnyN3f9oWNWMHkSV6YUODy0o
ZJMm8mizwpRrq2AMuC0kBvzilcfTojAAqG3aID0NgvE9aWjaU+COaRQow44NOy92be02hyBNV7y5
BxkNi+6cRYmTau6Py94qzB2T1oDPU1fw0ZUtlDZqhlSXgKmelAVe64/Wpe5WLXaLYLkNpHt1ZG3d
6KnA1q5ctAgHMfPQl2ZygRLQPte5V11F0+c/Vnt1+3BRFDFk8o6H2VqyHaWU/OKyNz+utWzpHHyG
WqqSsUJCfKhrXJn6Ws+v0t2gBM286bht95nlq5OCLhZh8CHP9TYr6Krqdi2q9lhDJwltf8j1MJla
WCHEAEeyMFseQuVJnKddIGhnAdaHt8GaStUzgKPxKLXJPOR5Ig9mtryYGUZs2HK4oZs3KSMOvz4P
lWPcrFraxrVpfJssOz9hTZ08ijwAxE7s0okaXA84g2ggffKGMdez8ljXRicqA/2wrnp1Bx+k3o9w
Ry7C0II7ldTrtdZkApjuqJsV1kOK2V1g/2gS22JeoqaTwifgRmYpcxFPvcIoTXaNZPC3eEt9oXzq
I2KaviQwUeebJAnKJJqCvPf3M4/+nOgahjSBXNrTktjPtZCA5UHaeThVJvNrvzYiXLNlV+FGAC8i
E+U3n/lqJHJ+rO9wU4VrRC2xJqyt2WDyrzvYnkJogBs1xXVnwj9IauWjXOzyk+hcGbsiKb9O7mCd
YYvaNxgcFZEBT+ncGGKne90PNBvvGSOKe8nobl9BmYpUS7Z6qOpGfZmrfF0OXip1sU9sLyj0kEd7
xOAqSeoQO5RpeFdGkY7bMnMIscHjsPFDJ6tTO1aJYxyDUa+/FzaKvbK3g0jmtnsR40gNkJc6GEWa
SePRU4HHQIZ71xW7YvSM29VJ2HVMS9kqTCoe4MOsIHyFBpym0JoM4nLGcm81wxYGflSN3h7NrsWP
uLjT1qHE62/Ij0ifjYNRMcHMFliY41kaOHDzGbd6Nu4C4b3bdnvO7XTfevY+72HjSHs56mV6TWDA
RGNTPvUwEDbSQNSUGJZTnPK3B4g7e+Aq/rs5wt4IfW/53c6edMH+5jtvcjWiOdGZmo2HZsS23+z2
TG+wa6x2VpVRGfo3ba7Cyi5vxsq6EXNzaCoueiVpPCXrJG8PCF2vfmeGkNI2QGtXJda+FuvdYi27
ehqiIEjZNshu1uyS0EbVhJAm2khX6qw5jgwNCzuDQhOPsJLZFPCE5gAayGOayo3Nsdz3Gu6M1JXP
bGyMxwg9EiGnlx3mk5mlkVcXsxN5A4blVjVZzMRbZp5V+iCnut6Nfn0nLeu2SfKnoir2XdkdOo0G
ES6deaSzs69l6aQ/NNNe13NWTMYDBp/6KdUKFde+cF+ghZAfUBjFi+d56bHsILblNEE19CQK6ZFN
dN9NkJOcAHPNvmjh+iWes3P64MOsJcRVogeitTZuazsBH2MrcRuc5+Gf2dG4rMMpmKd3Mef9BSKI
iuahs04Fo6872DZ1LD2ri0hKO88+cNic9sPOxLh4H+T2me0wDd2JiWLWqgmyUhtD7zombXDXeBun
ph/SmNEAHAUraXeN8ORu8rcV3I8/xNpcjGw+eX4xvK81FlFNcFdZmHKLKehYRM2To4snR6tURNHy
vc/dJASaAvMracIIBo7YO/eQCvYgd1dj1tcLScrYXGIVCtvrDEXGiuaaTaSck6/5OCbxPHrnAX5x
ItSDnli3cjLZHMfy6A9k0PmdXn1FgZLFVA/TsZfbALFevO8TQ5bzNlk/iF6oLgyCOdtbsoS60w/G
W2oD87ps3srKoMJ4VUAJNLb+hzJa89atqmrnyKx4TQdde5u89cIJArNo8PFYEU1g/8y4JLfWzVMP
A23H3jcx+jSSEK/8b2I0/V2iD8YOYKDcaGVlfZhS/82YEwfqsXiaSjr+HIgwhsRmA6mOYxszaU1C
xPnVvWsyctWZbOcbts0s8qsIqikKuvKuWDEpHB3tW78q9j6rC3n2t+O05udSdadx0t6MLNv7ugSU
JMUonWUJrGY9OGRfXKvcwpkMohb8HO2g5Ss7hal9qHayL8k6Pa568Tg4zI+n1uD9bW/60t1rQxPP
sAo+cqY80PY0F/ElqFySrYec0N4jPj9enFKehsG4uBRzfRD2Ul9eFAyXkB5qjNoFmmFvWG++UX04
Ijf3EkuA49K2N67XBtFUya9unjkR3WEbduCU4SCqbk+shJVhf6tLvlPatZdWzOV5LWcjxibw2TQp
ndzK/i5oyhgFqPVUjPpMNy0jbTQeU+Xf5Tk0criYxnLbpZ66V57X7Ys+NXZUwmUsheYeCr9ofgC/
dmVk6OnyYuh9MMEfEMl3R+FsPzKyJ3Y9qVDn1HiYN/PcPzTcMYgMttQxadK/mIIcU8efrDhfzRWq
ysh/D6QIaEejQOobaoldHIVy8HgfGq/dZTxTQsPluOjn0pVLJKsKYi8GzGQO5XVjPdTKKr/ZWsIH
mqt/J/Kiu/SO3YZymsU1cef1vm/L1TpWtVwnLH/c+qIWU37T5wnbM2rdU0GwCafRPJ5kCuNvMbHe
piLwb/EyIKPEXHm3Pa2wYFu0ck/B7Z0xA3zNq37EB8xYjYMabeNGGYn9qhbIRXlZumEGYLKfs0rt
/DS7X1OjCZ15fp+nwTgW+Yy1YsJwpI2dtPPHL8bsa/kBWNxj09bc6QzzU80Hfcyba7cMy81gGJoD
/W+Gt5FECuKBOuRzsxo/ZmdVR438lvli9JgBxVXjPwo7q6YjUxOkmPYwdy+pr7NgnL42vo+BTL+U
uDaMkVbOzm3rEVLlhfbYT4fKSxAnWFrhuuEEo4rcIMNMsUKEF22dsUDL3EvTNHV9w17daQe2cdJE
tKwucDoGKi+JIrXJA1nHXu8zOLK6wPzdtXN9b3pKOiE+wDL4Ws/SV49l2vFI0rmbtcdZ5R30ZyOw
4SUQMUVIVtO5rtzNidK88zpkrflazK1hH1vXz+C5OcJz4iGt1bd5hnYSelWVdXExQhMjvHFdzfvR
XqHPVeuiakYcC31ZKFc3H3bQFnyimqFp6pEoHOfd1kX1LE2tG0+uy07zJMdKmOhLfY5pT+JycVsv
g0zCwFsKOXLMduP3emhqDeBvsLOHFKV6e7ZSzWlOa2f53XHEyRi33TGbz8VYtLC7BGW21VV8L0jj
IR42Emf3pE/irtZoYPIm+7nUY3KCpFu8l2kN62g1xweh9c7JX2r3Pq18PWqGNdvzfHCw9pQfAbGS
2qw1QRD7s5aSGzCWz1nixyUSDl7Lk+9oK77RzK5yTelx4WkvdandWdW4NwvDPQlLeUdZEHaUq+aO
YwOiak0XW6Xda176LeQaKXdNxdtT4KfsKUM+DlnWw8xogmvBOPW1afzvzCL9o+2OX2B4yKjSvC4e
IKHfm0KmT0J3n8qK64S+8YIaqYF61UeFkOegSoIoH6b7PrPjqW2NvYXduAHhjsu1nhVMsdxuq9BQ
5ZfJbdv9ks1k0QQSq6nGflgafNmq4Ex3gBs2QB8IcHMwi/5nDzl+bpYv0xRcpyX/KobFtkMJRQvc
IP/Co37rZXqfNg5tnia/l2hP+uIE//T3XCee3F1uNyLecczVm5vzAOYggnoS26kXje5khEkrT7ls
2YZS7YtZ649S6Xv4hHdD0BkhlMmzCKafegCA3iZBczU19WQzCAvLzXjR3nBLeTGkOUdq1DpGqeNl
FupGeOZ9P2uQivT+IzABRGSBa9O83FpWShU6UsQ38y7TTApjvA7XpnxdAv8bXfl0JKbg5EoL6RFJ
5DXL0NXbw3YIYr1ZyY9cVKHrivvS5yizrF3ZD/stwiWadPdb2a836VASfhSMsViVvddEfsDYK05K
/50BNjU5tmum9bYQkVOPU/a2pGomjTU7Lat4K/38d1xzzBtDr7+Be5yWTpL6VPVxtSTrzmyqL1iO
6zt464dB975rIi1jbdXTsHMzhoyA/fiGN0dS3rhh/dVr7XGOIG1/721ex6xG1uaPVTTVg30aZpO1
rG+o+IpvpeKSTX6Tqeo3Q4d8vtCwwt4vf6CZ2jd9qocWG3pkkrYzl/qt72lx3hp5qK0tzPfKGJNQ
tx4nL3+pAb5VPh6k43QP2LLT6fvcZd89wSw9Ib09+rBKV/68aKGj+3351Grw/eHmtl59SHLzSad0
1+fkmhfzl1lO4qUcql2ZiZgJ8tUKihdLH+O298/pqJ+alqCrtTt6q3vsOlnGcMmYnpQ7Bvc1o9Tp
ZuzFsROkkg09PX3xUpp65PrlzrCTUx3UT6bfKqCa8myAwxvY4N9CwTn3rXGAVXeylPYiUB5F7ZD9
JPYaC1y5Wgfd7s9iYURtBo/WItQxhXsWcs5LKGP2ThqFE7LwYX129/6q+XejK+/AT05ANa+5yn7A
6AxXjuiYMC9xzSx7uNWn0Qg5xd+6dLFugtasj9iHxF3KjpGPtRHn6TLFeacF99Pmnw6zMQlhYrg7
+qgv82xYEQ4ddphNcxFboq8eyhQc2zfbm6zj+O36cgkLvbwrK/3JVXLn56RwuOriZ+LZKZz9OgXB
I/RB8Arcu8KlRfxgSPCN4FCN6ORAd85ra0MSTiJm3Du76LUjwI7OsNrcIVN66lfeW7uNONuSGI7m
DVISe18s4EjAHUD3wxlQi+4bZPKIyofOUNtl+Xh06qo+SPiS5gR7tm+c99VOX5UWnMlJ2oEzsVAy
z4jsor5auRV1enAiNi6kHyI+x8VdrFx3fhVQ1LSn3A92iV8e7VnXLlp37RoJO0JiFLjQ0/UFcIjh
x0VAxpstftTMGvTWD6129qkm+jgXy/ilS1oIL8lX1Vi8seqgOLIbekbPse/Zr8Mayfbk5LDIqeMr
z9IuplM8ChHsy9rdLT3aQ++EyAEdAgTbtXo0ueFEWJ4Gk26tpkY3KEnNYu96uPbrK8EU3kbeRhhi
05uv054WvKGGkN/9dN0lS/IMY9qKszJ390aiDaGjFW2kdHkcG/NnXWlHlB4ffpdF5UaPzDto/qYu
tg/YBkPz+Jx54yXB8ho6LRV06T6m6ANDP/d3qnbAAnUUUpknf5BRd56KCb1Veiknse8ZRrjl+rVr
yzcjKCJHtBQrrQsgUzfRoE33PtGVtdPfLLW8TNQcHlxP5kxf4FsjRzCyr3lV3I1GF9mDuqmlfSUS
2rs4FXuHIwAxugLmCpnYO3dx3pbOviuc7lovuEdAlvPY8UuyKHrjRCHxpW38vY5wNhyaN3C0EwkJ
BzFsAjCRWCchJqLDlR5JlF2hib6DztV8SUQT9xXsDZ9fA+l1vuQrqQ9+nT35evXmF3YQZ7B0FFTO
ED94rKwt59w7NcEaZkIUhKy+l0aFbmVUKHOGwT8Z6KjYFe03e6aglG0y7UsbaBsRHfIDCA/ntrK5
LSk6AmC994FHEGfB5B0mVx2pB98KRTyGkXY7F0JRTEnaRqMKHqq8fEEIHEyvUMhtStkMKera79ey
hNrKb80a4caz8iQP8+hXiVbqT5VKq9LYaX4LCVZDOttBIhrGtC72+EuabWy2RbfuiSwSjyr1F2uf
+U0GWzZfi/QAv9x+WSvojDwP1/FwH3ON56otU8Iz7BJmbCYc72M1vJGjkx0W6Qtvxo/GE0QiF0Xv
fKBf9B5hdEyPiAULxFmBNrPOqZ48wipa9oiktAeQzVYjwM+FiPo2WYlRRJCENRR4ICKcdKTvwgNq
mSkEo/lC5RzYEbYvKo3MJV1eZ69daBwTAbfPI0KDrj5ln+Aa/ezFnAU+rQpuOXHQ1uS5EczYVRwL
KXmMAbIB3ggyFzp5qNPVQwGJ0Y8R8titeTcUagDIr2Gbz0tTfTNzu3+Y/G69M2YM86LaoOb9g1j3
P8O2//h00PjXlA9MWfvmfz1mvzd/nrd9/tAfAzfNdX6DnGZBBsQbi/9zmJ39MXHTXO83XJfJa7A2
MS7EjT/Jbv3f+KeODc/DhXH7SZRUf8huGcbh5OYwpvKQ3278wv/OwM38K7PAgTYIa9ZGerLlxaGa
h1byZ7IH0hbocDkOdCxFjcyZYYptVXnsON4G4dSUZpLp73kxPTaY4SmzinrXWnl6LpmHI0N0syNr
FEVq7/sc5DTLbpm+L003nNNUBpGq5Q3acQAHbQzuEhj+Z1ku/d/Mn/9KZt3mji5+DsTebVlMTBV/
oUBOrW1kAgXjDnVTF2nLoOJKZPdINxWaWIJ0oDT8nV3sX3ky22ciLYEaDWWC4af7KykjcQjTqRcY
AKLVKVOC8sP06m+BXk1/w/D89Rn9+kG/MHWHYCbIUZTJzrbLb12eVBH1wfO/H+D/3z6Db6N/soEh
2G5//yfST49Dfp2iRt1preaH3QTcqfVd+zePydhepz9Nd7d7BhUDIzedd5dZ7y9fhUgzvVlb5nCd
P0BbKMubpgq+CqaSwdC9jt3w0ilj5xW9sc9X46Hy57+xEdp4CP90ATDSXULcYATrv3Bc3GY0AubE
WhyQl0EYS3FZe1OiRu2NeKRF/GNn/Jc84E/j43/6PJ+FD14LZehXz+LMYeC41uiimO4tUSOz95To
15AM3jUUpXdXM7sOO8d+wJjng9L66d8/Vmeb6P/6heE7MyxjiaOr/5UyaNWzZq+2yEDQ2nPryGup
rebOdvOPZGjXh8J1HkDla+ri1go7nB5sK/+wsvK2NXvG2+hqY6regC50Tfc0nvY9wbtX0pceKq+6
JZHxuubFBzl/1zrzixgJCoHfTEfDZkC9QvcgzmRNpVhQGkgNTePHWGro8hDaR4uwHlYCn8J6zZ4c
Q36DwPJMHtRD0zkP/sastL3kJbcm2lcnf0dXroBtOhVvnzb1ghgpLgMTYhrg2nuemgbvudl4sIfk
XcDAgxJJVNOC1n/c/sopTIfJzNzvXLPswhLt/tFVMzldOR+FArWN7MUsoPvo64PdNX6cKX51O1a3
WW4+5Ioi7/ObcaReUHAtN7bc9rxMK3a1Ns1n3ZMF6jL1WtQN38rL5/VSrzSquMHAUO3NHTTuK2LF
Klod903DH+Qr0KmIl14FUWNw57QKxaRTIDpkfBccTEGMJzOOd7f0rvPoX528B0JGaXMpiyHYL/CT
XUjJKL7z9eLTKEdemraRY2HsgTpra4Y9rEFqKzSXoCacHdXV6lkPBBC/F4uFUtQ044AJJiRuIqM8
LsHI6uVle67Cq2/z3iOOdy5TwAyxK3MalwGILXKaSo/H1tZ2dorw3lYrXunbTf68jXSXEMp96aOW
S5YXL7HMnd5wE2jrg31t1MFhSfUg8jPvGqRlcHC6ZTlINLthm2bvdp3hjlD07V43ucFJgLWAgkC8
n5S1HpvGeWjQrN80Pq/CDCfvZuI2pG7FnIj0sB2BvstFJAIAQ7OK2CmkGYmK/xQ1Rxxq0g9/arEp
806f114mdOt67Z3qCgCkmdfv02h+uEJ7lnDZ9mnOctVB8sJRph8uCMae6DgzStQSRC515M8hG3s6
0EWC7ZcPlZs1B7+ZzV1mbZYIQbbuA6FeV6o22FqMojMjgABVTgrXCe5TkGbJntDvBXUgS9Cr+9fV
4QVgAPsBCl4fSLt77Wev2M0+zcWEaULECKYO6w4kClF2yyDbeAiYxUTZyJVpueSnRX27LRp95BdP
YKaRaPnjbbkPabHV9XQro8ZQ1U4FvxqKebhUxYcDxTokTew969xrOhkXU0x3Ug+eq2HIw2JWxUUC
Cu9W9u1DJsCehsl+WMXIRFfRdvq+e61rY9rVZeaFfR1cjcV6oNVTsCWSd6LozR0Ecj5DdK+O2cAO
bF81xvy7xcu+ego7L33igRkrXxOmmvacZ+5ySb10QSgL5cUZtyXqrb9D5cHvAys+fV2ZgFfaMxgD
E1r+xErwe1Hle411V+jZ3rNKDY35fPbe914RSwWgWZkPHT4jZ91kcdTbi6+LtAmNTuzqXpuj3pwc
uIG4P1rM2ner183nNuvn81y1PgxXzcJ3WidGwbPTq9UTQhfZCY+TCTa9oOIidU3LL/rKNU0lcomx
Ld+h+vMNqhRoNVuTvSYZPHVjU/1erempoPaPgpYVDwL+2nnp+2gNr13VvRLux723SbfzkGmGqcd7
4qdcN3S7jzIjyf1znWqt94y+ZT0MeEiEyUJ+Qdd0zbH1R1ZFgk8DmK4Z+aP2PC8FLxegRFCU7d5H
4PQ42nn5ZfTEUkS6yJdDGYifkJ4KWDGWttNsfkqgrCqLygo5MsV3lTszcwRWqAi2rVHOxq3lNWAh
BaSMg6UmySjVm+6Mnme5JsN8j4qfK5mMYtcFlnWy6wQJd8erLWRPv8pD0Y5J1oFZd9r3ZU6QRdLz
RTn793Eg6SMsnObVzWoGklCXjVv0ty0Ywmo+GmuG3cioLd3N6C3stFaBmr9PNeCIInX4SWPQjpXN
JW8GHgcIoVzEMrLTV9ZDh0g/XOcBDhPzZTcUWa6+diXSiEIj7dAhGRr2dRHbRqXiKSAT0Uwt/RVT
K+dGofXeC6m3bwCL88GvxXLRSgJdYj1P31WiFY8ZNGdDFgPjyXx7frle4vLUrkRHToa5g9pp/0D4
0BwzwxqjImGxjKXHCk+ScjcvpoqFMfl7T47665SX71hL3Lbb5tQ2vMEWB7Y/83vbsXv9PBapWx+W
qTPJrcKsQunbuViIDvoXxUblO9dNYxzVHsugZcOw1pEvVDndjW30WqTUdOeMffatqdnBP/eIInOv
umrrJ63OkX634twmKdh2Y2Z7tvjtTCmfoZ1CJnO9BDjJf57XgTDGJvsYWvO+tYYLhJDf7bR8qz2Y
qgvjEhKNMMxhWIpetwr2+QjrApS2BuzgncRTYaHoYH7mZKBAVlEtN7PUi9tl9mhUhN/Fje6JkEV3
MovxKVcj/iUlA7x+duZ7c+IMAQSZz3XLtk5F+erX29c0dcWHsh5L4M9vuGDhyZS+Zwn3r+iyjzbh
XxtyW7RbgfFZLmAY97q4xTuBjy1nFpJvlDzN31SKfyWXb91EYG6CKBciv01+0VbH/akAt+DMu/WM
KUPps1e5nvaMnodjm0Jtyjpk1pmXRaZuZX/zuZ/GZH+pUF2dDhC2N6EalOa/FojzUoOCgMPFnjfe
pZmHFCo9WzbjpqL0wtaoEdvWmR7qHTCcaC5ur30xPPkKW+ZAjAqguc15vtoWJVuRRwiSdvUg93m3
PiVTkYcJjRtwtTqJXv/d8XsttIQGGjk8OW13I5m/7VH7nFMtecEl4kdulkcj8UA2ea3HUny0XQ7c
XWVnF2uOuCzH+epofXGuFtZyLdi4Lc89TVvtjg0pC513zsntq1Wz6+TWou2qkh1S9cXd4rcu4iYU
DpFjW1SNZcCSnNQaTZtxS9UWM6qH1doNmvk3ysd/alBdvAxwlNp6bEiu3i+eg+i2WxeNHiQ9kyJk
LCuKNGZuq5d85NvkgYP149+X/t4/vVF8JBnV0HlxOsQO75dey8QGBUYmPMh6u1M8HPuEYeT6AHuS
gFu1vg2+R4gpp0pV2odR+NetnGR27iPkgk/U9zQABgz2aKuZ9IkSaHvKANbPi1W8zylHacUeMtb+
acnGWOVed2rM8kO23au1ke6Glb4mtx5mn30+UKC8WdZSBXHsm2lGQERvP8ALohCk3MQe4Ap2vu1X
rM7M5JBQuECGzEZ6qjaals+abuxgQKym/4xc9nnSOJ+KooM1AMEPrMG5tsx7dzRSr3NuqOcGhjGu
dgjM4iDhTF4Fx/gfJyM9F6GmFFSLru3mOcWQA4VmEEGRZGOtOItLGBNwYRZtK+yQpfClB3cq4q3c
sjL5WuBvsaN4Fuckd9Y/TM//H2Bqz03F/34Vof9Frv4vRe3b5fynM97/HyZ3m8Xcv0bcwp+0LX8B
2/jnf2BtWNWBi2Fgh70dCl9kxv8HakOn7rlgvjjVwXr/lKr/J7vdMH+z6M03UTAoDlvwf5Hb3d/A
7AwLYQPyKrz3WGH/DW47W+lfWnEUEtjrgdkhJQf+IMPgF4wFsw0xQu6AL5Q6c4butvPtGn6eNOr9
upjuXpE9IKMxXRkPhMZk+/5uJCzoJ685o6aC0+x3uzLgtaag+8zp264hLnMWECWUz1wxwpQFY4ep
lsx35CqR2Xa+j1tYXRkzhi61bzxzOlLYf5pEYJC3lhBhNvOI7tNIYkLIU2NaCmLAIHEzm9A/jSfW
TxMK59OQwnPKqblpPo0q7E/TClRdZnqfS41zuu3zgviaT5MLT0t9FuXmfWF+2mCoT0sMNU2QfVrA
d6ZC5E5jz9eOe/RMHDAzyLXEtRJ3Dege4HZEBWK6YcDs/5CbE8cATdhFa7QZdAzSHCBBGXOe7uXm
4WHXgDuh3Jw9RIotBcDKZvghSwclsak69YSJJxbbS9Iv+IG2Ck8ip22m75nsYFhCX+/+N3tn0hu5
kmXpv9KoPQucjMOyfR7kcs0KaUNIIQWNM2k0jr++PypfVmcWUAXkohcNFGLxgIgnF92dRrt27znf
cbajabKpNfNMqmPittYf2maqQ+i4wEfED4hEGgWBSWNqAChxu24MrkXZp+7aElFAVz8SabdrF7ZJ
+IM5KbMWUynAFaykRt3VL7pximo//rBRcreP3a1YkCmla6fBGvSVFAgzYW8A5AggrPj5FOGR/yGv
2MGirHYM1/KZBABnwQQ8XOhPdN/oa+38LH44LmjJUqSOtso7iCsEuB7DH+5L98OAcX54MOUPG4bo
TjgxaSf9aWN1P/yYBSUz/VBlRj7RX8igNE2iXhbvlfihz4Q/KJrapEx6Hti5ck4svpPsNS2jeKlU
dLbLkjZK16Rvq3alXWDBYsSwt5VVmL5xs5O26mcg11ed7AfBqUk779VU+x8p3VYBFMpp7vAb9YDf
tIepLg0DBGRoTxl9NQjQik0Blekm6EUNyaTtY02oTUZbJwrcGQUjdnV/3Ro/IuHOd6Kr6IRGxx7n
j2YcmY8lH5DPa/fyGT5a99j1S2tiCrLYX1VFxtgvH8fgKwUh+5oO6EnXtsLOQNU+yU+Ts8RtE/eR
uQ4RbGcrp+/pI4W9Vf7qZ9v5lTUpkjLYPoF5MerRORDNHP3BRiLPbp/HX2Uz2Q8aRPGH7p2IcW5Z
Rp/aKJ0/SV6rN7vrm1ObKPc5wgn/ZjpT2xyctCcYsFYynnaVaGwcaWHJ+dVrDTTVSFZh0biw3gNA
P37OjcmCHFAfV8mbX3mTsUNzh/SMWhKxfBCbiOwqOM5IhoYCgJtvph5NgjblRwMjmBHPew0HImBl
9YQUBCUyDraG1hLJbBsiMvK7RJVgGwYE33JTW578rEi8/+UEiX5m6ho/yi5MCtzQigZrFEzdt/fz
XWuraW/jYrDv+HqpLltLHwtZq0+VCl1w3HTVJz0M3pRKOCtybzg9OJ3BMCgUWl98x5OjS2B+FStc
YkRlhtcn1rt2Kn3WTKezjcxcJqcyiCN/6YX5REVYIkvWAyPqp8TUSLo9o3Wim3JUMli1SF/CjZWm
HrMDGYx8eIbW0zXQo0NXCYuOyrcdfg0ZM9j0k+SupH5EElpl19b0Eryo+PnQ6eK0+DSZ6uCXFzVO
cKNChbib47i4hJhyvBuk6wyJ3VrhZPFKK31ImrCydmKy+nrvVTgpj04z83gsqtpytjSV7CaFVlBl
49bFfdlskDQGO9XbeEei2PKeC6uuQi4rtbzmOZiRXW/ofcujkSw6wAWsI/d1EgRyX0STsl5rw4ZZ
gFDIfnMaZdZbO+fxdqCAxItY1eg3s6Bo/XWlAdmtM5l3V1l7GCAy1Ek1u4LhTcg6bZpJgmSWjzim
g7KdReOU/GNkx8yNS2miWsnq5wQb2nscpUAlcuRG3OoslshG1jr4k7xlz4UIhc0Lnb8te/E3Tvn/
gxLq/zecj/Pf10id6sqv5B+rpOUH/qqSTMokSprFpYmZHGzn36skzIEmdYkHEQYqDHPJ/zuPNCiS
+Dv+mcPE32eVfw0kDXg+3s9MxzZd/ghIMv9CmRQE/2li4TH0DG0cgIzylqPLD/b8H07CqeoSw3Tq
lwk4/z1K0W0RogTLjMQ8jUgL5ZS7J+lxNsH8gbj3zQn2RaXXjj3uOp1tPfHYO49YmehAZxs2ekr6
ZFrPIT/AqSYwHvT8WE/jzlTFqSrOjY5uqq7vVt4YW69gqB26ScZHrr2DrSN0muBtu643Xirrq+4h
hcznxj6UPmiT9tNo1Lmbi+xYKhe0laWadZWamkZ0gSdMb/0gXUcegE4v+I4UHR2mkEGHCz4LnAoI
d5SiX0VF18TXNHdC1jhklqW7VYi1l96OgXoQ80PiJAYKfJ6oeG3ifjg1vXFyA7laHomib2zmLJWx
KkAiNx1NA9OiflPosuBU7CPVHAzd7ZVdbHxgD1KY56ZlGfbvvd8rmBWcf41wscvFX1URIBdML0jc
K9oxpTo6tNUUa3yVLyamGd1T23P9bbdNJZk1ZUzsKjq9dDF+Gbth8Za0+dq0wcPpPwAgN0Hxp5MO
CDesLeo5CL8kBq7ZW0RMc0jX0bplQ8BbAHR63yIGTbPuQmXwPI+ed3AshCijGcQ7tJrIUcVKuDSD
OvktCbdgOLtwV3hk+elLOjQ70L8wPdJDwEl/ZQF+XRm231zIbqThmsYno7ix3Q/8LL88j6IZOf8b
re40HOkoX4awwhKQOVunhivNrOoz6mZg+uDpzgz3WsiX1copxUtn9SvEJVg0+JLFgpUr1jIW5lMz
eBs/jl7omWysRNhbKV49hP8AjG+LjqJ45frtaRLzXUhm3T4JzkCKEz78Y07/ReSxOI/uaCVUrM7F
6d0tNo2dO7iUxeR0zs25soCxpt03x3ru6EqdRvg+ZlUTtctXL9UfK+UUGxR7l3gftEQ7WJqLVATB
koHmfBXPHd2X4OLlKcIotnWYrX6UuTlgSywOfrcuXD+FtxDvrR4CxMR+UwYHvzO3fMvr1KjhJg8b
dNor2Rkb0JObObvvKOuRyUzAKxlNB9PeqANEdMkVZi2z3H5X9BbnfGdtBo8uHGRTLfMT/JYGij3X
OUJ6XKtA4NJqmpVvnJLepXGzYU64K9vfbfWEP1WaL5EcV7Y7Hqco31ZuFN5ZYVseOcAhcZrX02Sc
68Bi0I8YrnsfMT155X0n6qMtNfepuQUDU6N2VsWqlNNhNIeHbhR7a66ubm2thano9CcAJcsFBms+
DBVzaeME1g4Zv0Du228oZ9qdOd6mGrWZiXCNpdSm49Yf/hjza2L+op27ojva3A9FtqkrqTGmDDvb
oM44avGQtQhwisLtdrq7t1LUciY9S32C2vTItPQ4t/cViz/pld54KdM3wosTBh+Rf7X7eJsgbe6w
9uEqgwuYfWran3LweljDMXzkequw30Wpd+RgSMPXuKuyNw8GQhTTy3BJfuifxgjLsWA1BHPJXfVZ
EgfmD9wihIQp/G3T+KlrbM6MhAqCiVfCCtaNRFVqPxf4shqWeW1a9PqpLOfvyPhD2Cy9akDp4qH3
cJmm92ka8Yi47UUSnmfH+sUWz61drnsr/gQj0TEifK48gWfKN7dI/26wC4JbPWHKhlAN81xN8hS4
w51SGVLJgcfagB9Elj6C1PTQu+4un4Z+EzjmuJMRD8A5QsmGh3dRr2X3en4Ngw/wIqth4BOW5Q6q
2pb7DimliZy3qSIu3rXcBZYeMUrr//hqPs2BcTOPj5CCpd6bzLjvXad+anWykbF6WxS+MqYRZGGq
rYrSO+bYPWEoxeF8E1jK3YCevlUi0bdazKhhmiT/bIW8M2xaTH7Y3DGye+9ZtcjL7k0Uuys6wW8t
e43CX/eOwS1dG2Vo3cRZu236eA85O15BGGvosstrUYh7G+gz+E934o0lZ5VmtyoqpvcwNdcmetyo
aC8gODa1UN6uxs57W1Vgl61qSE+ZDTp91uahca1uC6I/Y3jVPjSFtNaTwp6kTT8/NoPpoMFve3Hj
1HJ8BefR7vGuqmentNYOpo61Sdn83Q+h/WqZbXZQ4zKq8FpQt5Wd/VLIYVYu9odI4CuKy2ijoxxm
F1z3fTsU3Yo3uIMfDf8i+A32Pj4brYqPdF/o1A5hgtS/605573fPEZ1icNILahgj9LpKBJpDrbnh
++BVUmsmEqcKDvoXmvy0Utn8Q3+4x0TPipQXZlHPkJgZuJs4rSpGvKvAegknPjvlPsDijfeoCO/6
ORiO+WxvcGu9UrUukgKM87tRY9qt/2C6h/ZSmeWn1dT+KQZPP4P+h2fWRiE2Tm4sQOYL3Y1xnPVs
o3XI+u48ufIwhvOrVoDu5vE3lN5gwztwdzZ8jkl4R0yuR0sHyaYFQL1CZLppygRRBiJPh+b22tN5
soO8DQpQvprl8KsS9mtt19uYGQXjkv4oi+auqNXOqBhU+cNeKiXpLYPzQ2EV7OKyOVTxdeQ8hbZ/
D1Fs2V5WtUn4qyeaQa5dg3EYYlOZaj7MxNCHBRNCQsxZj17wpwhCdQaShtii0uVLHRnBbpqicdMI
5h+cf1ucp3k4sa/qxNF712v1vTbAhxdIy68YFSMG5YnEVGHqqHsq3Upu3TSJ3z23gYJmlEpZ61q6
UH9bIhK8iqqhRqGarzAd18c6gSMk6slfe8sAqYxcCiKmcpdyyPy9cif3PlBZgjp3lN1LVHuuPHra
re/hQlQTTsWUzZ8hd4JaIsFhgsIFmwWDb5t5f84jNCARpkyilFMLnpmTb9C54psYQthEbVacsoZ1
hPfF8M+s6vaagXJ6cyejoUtc6Bv6cGPHI6wV76UpKx8z+pxAeAiw4TVG96viZoDCirFrI+krxbsu
rGlmKPbXUwCR9sbtXA5ZaaaPPBMBs/Yc67NZQsfRmOjp2k37wsjms3bi+N4e2Di0NZUXQ8/MV93f
KnzK/OEsKC9eunJh+boDnpgMV2UlPefGGaPh0Wjl+OZy9beeZEMaUhjOYRr626BtvftqnqDjtWN1
z6VExyQdH/w86okfFjylUvWSTVaIthQ8hig6lAJcwPy7wxS8zy3/WEfAXMMiiO7YjBEcSwL+0tFB
6TSY56x2jNuOXIxPRkfli/Sr6kYM2mPpkVXQTQG/r5yJBqzamrxY0Bk49+UzZ+vhJqmbPWoG2uzO
NoNXj7ET9JEjguZEZ05tDJE9x7l6nSwj2odRvKRxGPE6VdsWGs67X8/VKc7tZKtKQdbdnFUfhR2K
F5p50baqiGRqTSploDPMVbsp2tlT4D37ZSgXioR9IJ3CYuQxGBlfF7XVFBhyFxI7F6aWWM10xy6u
arpz5fTpg5t7YKyikyr169AniJHvZ9AZMn4i0mDYmlGfXTJZQxlMKko4yz9EYjgyyZBXyHc4Dwbk
7EFEKgL90IUBIm/c0X2i/TCsZxNuXjT84KmTpbmI2SZJvhvswOsyIRPByfwbGyyQqsa1uxQk1IYH
P+PDreE03yQxBXue/I4T9AZ16v2yOv+FMSuA41Hv+lTcRQAzTl7v3iDhIuQDgU6egE5o9R2za0bU
aVJuGMlmqAfmV2HYryXx8TRK4vSsZbOObZx9cR8+5EG8QC7PyLuxNTnDvSfM17LXd9rBhq7bjtMB
jvnYKu192LTPU+++ESNgr2wOKbGfnSy7UasEVoXHgOXSeyhJcLRwYArdcdxIZspwXk50f/DhZwFF
sbJmIB9EYBRjRxqHYb/EyaguReLiMtYyTO/8sIVmyn37DZSr2Tgyio4KI+d2YE6Pw2oqcc+Jqjmy
yRLzqjBpESgq2kuWd91tliTpnm5pWgEjrDJWRrEI65sSSqqPurTKIZ/lTYySnq5WDyajt7aFTsBw
SCQLN+AHGaxVZqu++mGkEZfXlcm4LBk2g6rQBWhm65MjT5h92/ZG96htZwzs3aoa1KE2VNTt6swU
yRmJ2sqdD8Kp518GnPBtY/R7b7K+UyxdqgN+mMmKvBTLe+NQvDiZxo+4yvFyAZj5GwHtfzoq/7YI
n//rqdNTm358fP1jQ2X5///WULGdhZwUBhBtIblD76Wf8TeFN+FJrk/oCZxjOhrm8iN/xyPzL4J8
PvKy+VePQe1/EJX8f3ddCw0Afxd6GNqBLf0L3RR+9D8NnZbLgsfBi4b8AeD8z7qCipg1t7G8U2dk
Df27wIqKgXUgw/oYRJR/kNgLA2d1oIvsyQkreZ9EbDFzAJQGW3kDKw2WWfgUWrFwD9AVam+XFM6U
neeuHM1zVabNg+3P+He9OA3RcbgNTyqoDYaGIp4VSb1rVWljPLa6UK9jI6FY46lBBtImrmPBswnj
/JRN7PT4OAgIGhALiCHDu5LCYjI2o2dSMsLUdQnJaTLNpu9yZpFBVd7JpFb7slgszaNr7tsEc+R+
MGxUJDF9hs4tJ7g4+GsJ8zHj21EZpXlLIKNF3BJXZd6gCcx+MX0Ji0OWawsEaJnLj1jDNDdG3c8r
syltIANuuw0nFVaKHCpBBFsePaOOn2qG5ZGvWiqaWVjGq8NLLNbayXkYumJWt5wSKuOXUsg0HWY7
8UNaAGZRay60HrN1qbsmvzErvxASZkvhXEGhBvLBRMOOszGNrLL+GhORfjeNYbIzB33mjhsa5278
SLgMp0phKLd8q2NVTbuJCmJdOyNJDiaSYPy+qvqUjU8OQj65zZK8AppxiwHKu7pTbhKcVKcwLpyo
SHZtK7pLUJRzemUyM7agjmz72rRJhCXLk4bcpHFpIQ6tzOE7ZUBf3+dQamHXxHrwOfJTMz81xNid
lMF40mRbPZhun9yX85AdBnrcyMWmCdFP2uK+idBQPU5D0Zr1igiSYtwlyU/EV16HaGTWFkf18IJF
PYwQwTKkaKFJlnYbcbzKxwKHeSxJRWQfDgcGFZxW4mo9IU0DYI3ZQXH4Cec6pGsAbkfPeuOXUc3n
GxeCGk+4ub8d0dQFZx0P0tqQ1T1Ox5iw4XbLTHDB7iZeke8x4wSYl7XXneYxxfjgoaSMGBbqDs2D
7IjpiwK/yw++ypry2FaDePEG4EFEkYybqhrbfQ9fd4Ha1n6/JVG0vpmAF9waBd0E2vkADHAKF7ed
E3N8gjBjACrBNr3rc2d6nNREZVOJSR0Y3/T3MV63KyorsbEzuIS3oGu7e+KiwB2PrV0iyWDm9WIZ
Rnmw8TTzWZUsiW07Fcbe7bvaXbmRyh/tCk8Wpg0gM3Vju/ej7dcfcRl7bxG3FgFRvjEjoMoHfM3o
oWdoSWUM1XjOK6c+CqekngygDVGYOSHuzaTNMuMm7TL96kVCIjDEHBdkfNLMKpqopcy1JRSpZ91R
Co1fCO7SaKYLqfFRF8aqYfqFKXTNumx0/5unAsRLog+JuQhJ23CoLsmRZrPn/lwNZhbmVBKqJGd2
75gN8tittBhnv9uW3QI9ka1r6scQ/6611hRVnrmuYyO15200Av4tjhm9o65CXDRQxdW4LyOaC5sW
3ge2u7FMqW4x/gW9KrdlqIcWgyeUorA4Y2ZsLE3J2YwM3AZr1O4OIpMJEmB0BndXh+SW5OvR58Nf
ceTOnqKYY6R1cYZWDMNLES2mNco1hXCH6bPMzX1SEqVEM6F242bt9XbkrFof1NxzFecaxAfJE4P8
cMO4LV9C3ZXe25y7VfYU2PlA09vqyDMJM52oixe1c7INM6kswMtDV3Z3SqIqwEWZVgpO01CAh7I4
OkeAoj86WpcYnrPGP4CGc/ccNqCeVWbxLvlyGfCMxmrg099IkQM1QLr/CH8AcLXMoRd5RYopE9bA
ZqLLQSYQL3RhEqROQeYFD7Js4g0KS2+rEgduHcrczsDnYZYHfxzaNwd99LpQxNBBl567TT8skOUO
ZvcK47S1H4swf5GT8K+M60vahkQBbu0KdIGjmdIW0nePWNuNK0DUYY3cEWAIGYD7qY6Do1kP5GA2
0yjeoVb7az0wpCw6MmIwVRYHOmXVTcjj3CCqZ56eMiXkyIGW0CyOP84m6kn0WqH/sfc22FoFNMIO
dy7ovT1aB+tZZAX8Fz3TWii6U92ZfzzXsJ4Q5voOcweabZxvnWNItNwL4etecQYaIfaR43/CdGjU
u4x5Ep86qD3NFxq2trrUSUXCVZb6fOEIyEBu2T1mAEbdzvSWkCUCtwczO4FcHMfc6DKq3I2/GLOn
H8LzbOOXN3ZZfEM7qQx2UZoa0YYFYm+cgVsGw4nt9+swTgbyWZK2vB/9qd4nysRJXXVeeUt+ymiS
/eWCaiPutZx2pNsk9I/MOLjkydyWG/BeaOqLSe9Tu4XAonCgjnHIaaQJCzhSAp7c1ik7M8TUuaTr
eA38E7TiU+DsjAIqLFx4wSSmb/a5UwfvopvNTTMge1iZrM77om38G8At3oNWsy/WbRbGS1e2HD9z
w+Fk6GT1B9X0bK47miq7yBimmtnjlDHvCRYIQCT1R++BQo8PpWSbWaV0kObfrRRS3kYI9/3dVFB6
76Mkmc5Yh+2bohbCX6UxqCeCy+SfaXbjaY9pR7HowUGRaflTOv5PEf1vAovcf11Er79LrYBjG//7
j0qyj4+y/f5fD99195kn39k/1tbLy/xVW1MNc++a4Q9a1uK//1FbM3W00HgtqOLF2OTwM38V15a1
zDFJ70bNJVD3L0Gnf80qbcyYS3Z4iAgMKea/WFxj9vtnWadvcwGOjaKTPiIeK9yU/1xdd+heGq3y
fVIVRUyM2EB3zDho+mZb4D3uwVXmu4ePd2/WYffuzmbL/e7pax2E1etiQr5izydkLjP8chdHVvhC
pOSn01SE+gECaTckK3p7H5EnfsYBGCgrVnz7TjqdREGl+fOKY5MwwOryzymzrc3UaqlWyg+qV4iA
GiaHC0nA7OrxJRa1vmmEkz24gxI3Hu34dBWgId8YqZGu50al16qePdRTcnoZe7r9umu/3Alv96oV
tjzSYfEPNaIV3PFUmvACR+q8sYShl5eXnHZhG+UaGTE2+USg5sWYcMvZefHdO/YxrU3z4MAJLnA+
vyZloa+VLnyiRvzq1Rg7/1aKmOhiafTHYsId1Om6/ZMYyWdfGPK4/KQx8IrEPoknoxu+GngY574O
85s44JKHgV8+job40xiJf0gS4AzBjHUs5gPE95RdVTDPzvrnbTBR8A41p4jXn6sMyDi7mnbjQ4mp
v+jHf/rZ3HJEcSyMYMuRH+XcoYSEu4kB8fyBZFS9hp1LgIW0B33trMI8iFZmVxFG8mhbctxon1eA
gP6Hb5UgJDhJ8ogtBNJD21jWnpJ8YYDwMacFYYueZtyXFLzteLlwbXO9U4QhBetgdh1cr2Rz5o67
nT2bd2Jw+cKvzXPXtUTTTV4OqkNRTxx66uNtafEDK6TsAwgNaX8VHa/JeJPiwhNGKlY/X14zabqS
lZ/tlw83lZTs81hgbqmnSPwBbfrZlHjPZmf4KlT6qShU1nYD22j5WEtH+yhHeMtQ5KigMarhiWHU
Y/BL/Tr2/jANVH+EGydHp+ILIY3BP6RO+0V70uMYlk23E6eXdxtkF3Kd/hYD/nBH3NiAzmbATeC0
L2Zk3ll5BK62byobnF4CEwedZP6oGu0zhR78q5E02dnSUbL3GU4gYOqs4MXMLChQkTKvnDqCbd06
wQ2oQKQpXlhxNiA0cGf5HtAqlu0twpmO4nyMzvSunEtWhozL7U69JdnI0dYdkyOeErkWwulpSGkG
Tkbrx19zoQRqgHKMFl1zdPDR0H05IIkkUNmqtgkS0QvlSImNU83tRcfAGQOyT7/TQRCH1ocMKGLG
BWtX/cTRB+114IYPKp8hX4gsEm6VI/a+m3n3jTk4r3UXDA+p61dbFRP2Sb9t4sDasxDm2VPnIAe2
ib1leJhiP73lru9elTSsbTm6AKuyruk3VcNZuPWs+gQYDjxlwZjNayukA0iKYDzZg33L8Dd6CCtf
cmvp8K4zE5xTaUYb3mzsS0ar7zauR4Xc0XY2ZBgCtiD1Yw2fN5VrhatpHeuwP0gTPxfWuzjYk/zJ
PHhIvVsOU87VLGlRm1WEeDPoIDgKPz7lNZmboDNH7zJ0mfNZ8Gt305iLY1dUvzvfa9Fm+BSDU49n
IC+E2IZ4zLzEQeaOrg/rRvuEv9AZtkNWqq1jRszzObBxhaVaopLxc6ER3mB8dI+GTQBaVxbDCZfL
S4UU606CV7tNvSp5zsxInezScD/blsJ8ldm4vQzPxPdSNIv/oLW9ehvGgXO0aut50YG9hrkvXgk2
OTmzAOylB/nkJ2W19QwdcMMR3jlbxXRIZkBUiP6kPhEtHb0I2wD9kOnpEOlK33We7A6qQCFClgAx
7wNeyPXAQOOsicO5eAgRH0x6Mvi0ath9imnlSkCiIouOtJwdKSEkX9ZBkmMqir4hGBCsaIwHR1o+
8dF4bRGghIfOIL5hHbD2IZsYacRgW2PSk8p7JYnFZj5VYl1V4zLlI8Gh7Uxi2TyYRLRU0dTkRXqV
U1ISKBg0zzH0KAQ0Fj4O2ix3cTyCHY50sFHCHd9Gx0/Oco4Eq7oLt20G70Zg5lmNmZ1vpd2AfVQk
UJsVIkv6wfEH5iHek6IHndgNMcGz8QuW/kwYkarQxbpjlTGxnQuOG3m8sZVtH+lGeTSr6Q6pskTf
MljAUptiDLeig9np1izviKNl7+JFSgMMypr3GxjijNLT3YRt3h9NbwoPdZQD1w1QOJ/zonC2qpvU
JWsqvg6LoFcTn5VjneXIgIwzbWHyWLe5oSzRPEizlgeKkmFdmOO0ngiKOCqz915VbxZbYwiG34g1
A2oARst9mRxVBQetrcP5hcNlcMbyZi5Lwrn1AR7xEObYcSKuvGFAFns02+FOI8VN2ukgZkMc0YqU
N+QDzgdH0Fuw7SjfeLhEN50R+Vub3NHbqOSEF8i22RdcyNYIA56tZsWCwCV2VABD27lxGAJE4dUW
od6OxPohM2WnYr9LUU+46b0Rxw90xafbWAzhOdFz9tUt6qsqEtMqr8qniEBgJvw2XEXHLr7jZVTl
Ffhc24kGAlCWakegUnVHNtBjEf/4yb3I3xVZNHw7KgZ3FIwTimUe+O2BSGL7HNCYuzcLL2W4j7Hx
5PELV0jCm2tIX/wrDTz/3KKBerG98c2YWvdsTqSwriK3KxELJTCjWq+6mWIeal6FsKSJ5oHbMake
HNN2EZdii17ZdRJdddXc0zy09nYtLybzyXsQ7kyCI4acK6XB2PL6O0Ctd50xlpukL/vHcmiLTUbo
6D6SxRVBP9Myf7wzGPggpOhB+KIPXkuYPy4brjs7xYW1Oq1jmFuI9d3TQNNwXdR1cfVVc9eSKrFO
CvtJ4lTByfxJBTttopFIyioU74TicpvqwNnWyjRYtIlYWTkG5JqBiANOaqcUpp5KjOQ4kfu6okwz
1mao25dokP6ZJ025tQYHMHqHqqOss/5z7scKMtKAQCgKEnWlfTkejSJyr21pwMhyx/AhqcNwT0er
wwYj5z8qVCc1mP2jJdro2tiJcSvKoN+6wB93fexMm6Jhn4PpvoCGgmorENYf7MpQW0LsHDREzrRL
J8/Z1UPn/nbILNvmCM+b7eSMYpXr9tljc7sUKZ7KVcSA7+jaHTPmsjLsgVVj0/8sgFlPU2k+B2Ph
/Z6sMd9BG7fXwm9pc4Xw7qaoa/fdRERvEvgjbGimXUEfYGbo0I332XiCH0/7sGNJnxyhL3IenHXf
5RgLPPjrsGaLfVUVl9xFGN0gANyHPSg3w+A5gf/Pe3Z08Zoqe9jODK622neNo1foei/ECCtYTsU2
yIHVI+lTSOBph3vGcD8iOd85hLkSiOmOa0xuGHIXwUtcCWztoFJ3M2NlmMXaXQelYqHJPjn3DU7t
xh26Q4BkYF9PabI34Kh+TTLz9oRALVmdsKB5T9EmTrr5LOx8vhspCsqsaX7HAHrXZqLe2xArlOtO
6f1MvbLHiu3eVBOyrBawQC0kvGxqN2uUdIsIqn6cTOuqPaYAJcKsdcXQds/GgPRp8u1+24dG+xsy
ifuWs7v9juQUHssa6NxCirCOZTkE1s4kfJ3neGY4F+BwOIOB3gS0JPpuOIdBpcBz5s4dKxY5xOwK
CAaKwHf6a8kvk0TCG8Fo/TbqoRKj7xLjU68BNIL4NTa1DYg5nHmkdK1lremMphdaNvM5CAr0QKpO
UMIkLYq9rreaB+Gq8h4dKcBfRyoEM8KL9oPT9tWWXcXP1q5dTnd93Bhg45oZXV/lRJ+iyqIDNWH7
IogLZtLXzhPC6tZ9TqpSXJPQ03RaRLPH8UfQmU5zJFTY+YK7IazNg28sQGMmw819L0P0S7ApR9zd
Zd8d58KvPx2v8L/YKOajSPre3mgPxzP9v3mvK+48aQXdPm8G/4Ue3LClhYEQyuwr64IopziWaFDg
7pdAMe2+Ncd1EjjpRWbiYhmLGMRvZ0RVjZQcd+hK+aktNyNHpQfD0hsSJ5Ido6EABX3xkaV1vCna
tj+T+5ZsfanVevTCgTENopwpFr/GFg3tYFjP+FQDrMP9l+KvtnFhUjNWEw9p9umbDi3hdjQ4nRRz
jY7JDz50nc7bRvXdIabpduPGZn6DW+MDiwXOHIQku7GnGo8NinXglvILU2C2jov+wZ/rfUBLfcW1
vkyT/3/YO5PlxpF0S79KW60baXDAMS3uhqNIiprH2MCkUAgzHIA7xqe/HyNv261Kq8623t9NpVmF
SSJBEO5+/nO+0xHNK45J748YKyqyAGlr7aLqMvkZvPMEi/AsaTr+LPyuuKFUR36TBhL3Y5IAQnTy
bNPT0QuIFcjN5NrVFdufe3SuH7PIEZkAIZ0nvq+bBQgpXsHYPwbCS441yvS2gO2yyfqWBjUmPTaH
0k0HwHvfQKW4aShav5qDQbzEjGLQ7mYfpyQZIs8x10Mxf/HsxG9Vp+FVBV1edWmxtaNqV1rRS9xV
T8U0P1bGq3bG18U6z+YnVL6N3THuAK75PFVBeCn7ke/NmC4nRa/gHaDG+tmaGEM4gfuy9MN7XC31
Xe8FINp8Ea8Rhpdz0+Ss5v1X1nhqW1Tic6pIaIN6GDawudludX4PTDovcVgs3bNtqQrgR6NBUcoE
v1j+iMRwCNKe4pFiLN5KPGoDUJNbFAR3M2Xd55zZn/VlL5WBaO0mVskoJpDJzvYIKI9OPa/4YdFX
vDbCeyQ68D3V3IM4LpU9vatRDcjH413lqWVVB3q+Ju5iHX0TUgPsYwB1cYEs6OUEO+N51TNeE9BG
V+wAr8c+JLA9FKR17DbfEi51znh+hm27SHUsEnaTxm68I2XsCBayKfdhkt+wLRUrvF41PPGJ2oPU
nrf4qpvD4pTZGrHv2vUG9XNSwH1XRW9ToOGJZROxyG0oEp+erCQITyFpkR/MdvVmCL2EMG9ybG2H
037k/rRZuY7wHlaOZ+/CUmFlrrxb0OrDPmcvvEYG+p6ptj6MMy1lxspxd6rF2cFb5D7u61PuRz+U
HB6XTpqVHznnDB/lkA3fo9f/dBN/V4OBpYUJZZY9BWzp6Jr+z1OmWDdRcm6Ylu1LZCDLzU95y4RR
2nAdMc6rXWbmF4i/JyvKoY0341liPnhoYkJnwlHffpHv+s75AhN8SGj92BSCk5zxipu+b0YARk23
nnU6bI0QryBBXjP2t3Ay4DbW3qmB9MO5m4YOFepjGSM5g4oA4Wn5j0yAELZpRGFr+V6EE8G8qJD7
ZBrfRrveVBYsx4FjYeLj5bbyhKN1r/axDG6VRTzQCTGMuXnV42WjxT50xmndkjLiSL98c4Mv/Mzc
sAbY+7iaXpgpV/ekL/u9FdXHkCgBAkD5bItkXxGQ3OIR2bBsv1gmum7g3B4du/+FPod1sZnfy1pq
a5Vq98mx4tfKtZb7JrfflYbl245UfVjtvfLEr0pWr20UfY4zCW7a5gf8IImLu9WNvpMS2nLDvtsh
QkxrBfzdSaYPS28+UtWOp3FZuNsat9/5pT4kxu/eGmBiK5p+iltjuy57RTu+DipFGY5F3KpM0oKN
pi43BZI1rR5tdMWKB6BZV/NelumGTCyTasagpWfth6YiKgEnVcljVSec6iz/qk2Wr3qZJuDFJYmp
djnlcfvOxXw0dXqlKvKHYYrNvBx2vVuyrPYHqAj+GgscikDRlVf03LVAQZV/W0NmxEeXUBEhHuEa
JOhMw47KT0obbLvZ0cm6pqDmoWBvnjD3RvPk2FQGd6aM94zascD5ByjhK59TxSpiNrOKfNzsafZS
Lkzj4Amvqj758HOXRcR22fWNe8Sm+Dkw0KBoqt7FIxOzYQiaK/bx94D2z3wf9vyWB5/5tUPscMvU
8kbGFMJM3Ujpbfma43kdGhbKGJ+BzUY6aoGL58tzsxA0n1OwYEmBmqFlel+xblGnMr84U3q0y/hW
9pcBvWvvS1pO1lERHci0wprOelwRTfLkMifEH9u/M4M7cR5uV0NdybWvRHrV8CjbT04SrxodcPem
KZKwamxqXpYy+CB8yhmciQndshZ0JYtqnAfdDM+IhDDlS0scmRfRGh/S/lZAPS23cZ3rlwUXpUuC
UiFgRJBu2cgDu2oCnoopRsGzCp3w0MOP3g0ZkFCitcEGMEY9QRvHmh85njj6hYl+0ccXHqCoswmA
5PxpFM0NJqvUUUZ6OLNTrb9mUgKvC/OYg4a1cjQByjAawXQBKkxV/Rh0afoz1pV4R2KTgGF7544m
YQ3QLe8ZPy7WinSozbHcxMcyKOZjouSmj/TvlwT1t4mCdaA4/vz22mo2qptZmV+LsMoTX1tvN4BG
WtszPsk49GHJ9Jh6eU7oB9hQF9HI+BzlUtHtQpuqBoGpmwKIJj7PjpSk3CIY33jyrjD7R29F3/vr
zPYJFg7UHQXwRYEElcVHAtV9P4XKULzBquSOxjmSV6DPLrN49QT0sr0jejIaLsUt73mXxhvfTCFe
QSekEnBwyh2eNRtCvhn3ZRcM15zWERzoJ+dE2b7X+N9WYTP0F5I17nIv8+LHwGmiTTTCMg+qqb3S
XlvuhjTwrtq8wug6L7/mJI/PvKX4kCs97GJVsdOwYfpQhGNnhzobzZEVBSgtce69CnqHSGfnijc/
H4czhw6ityy+u5k+zw3+GGQSNykeSG3Mj6lSySEI2vKr72Gfpp5+cz0P6kzQW+eKw+CmztjGx2yM
j03t3FP1AEe0n9XGFwlf7hZFo+MFfcRZOD82HvjzBpgwlpt52rON6d8XdIMTlWDzunaqDvt3Z1Ge
ErJxDYQ+dYBfn9tWcx4WPLGpxEqvUwWdu2f9u9a+JTfE2dxjgs01j/ILWs7Th7Bu+kPRdeEa3J91
m9r5j5HkN21o2ePicmypGkDVpZ1cNzZBdhPWT5k0zsMQ5SDfwlphbzIV09SSA8OO2juzifHZrjyZ
1wfcfrRGFktx3fmq4DFn8HdUrdhcEASQQlIs2Pxa9XO5GL5jheU4Vb217ZPLB9vhnj0mHf4QK+c6
cGduk9gX51HTLBkR9sDnY7bUYbWs5hOu97nyDjXd9WB1c7VN9EzdZdJRMhCSF8uqvt5c2LzHLC/F
xyQ4Ixqny7fJ5alCPLo5TxN/lUMl/okwCUD12vkurnuzzyKHabzLcpNMnndbzsNT38zzg3EZdyqM
CQdF0wC7ZZUTM4/vDQgQ0qgkL6q5WI6tpskJumy1zbORUygJ7X14EVdz1Dbc25fm7zzNHrhzzVdd
YmjwfYwQJVUsrOppsMmcTuyCsn8kuT08guJnGszwZl2mY/1aRDQw+P5EZw19XlRE0OFWBJTswL4q
N4PrtHu0FsYmvuXdiBaFqYvz9t4qLJqjJi/e8XrOCuMJOqLvnvPaJd4VFj9kN6Y7M8uS2jVGzY0d
IKBw5sL3U/B0jOSR7y+lEGLsb4eiDtZOAzA6xXJGTjstd17Sv+Mp0OsRG8N1XMv6Kiv6Yp+Rjhk6
O75ADrGmZs6SnECF2TdmKIavJNdkd6pqEUdiW/U+lXZ3VPal+zoL8h0b1B0a15aBv9k5shfst+uF
SnRw6KKiGQwcl0ehU6PWfhzbe6xG9QnR0qaaT2a73Ct+DfjuTian6dadmpE0Sy4+8aqE285zMckm
xDCo1enWALNRhuw03JEHno4DPb5rf1wIhvNs2E0NHt0OKOpZpH14RoMJngdXluckbpwNEWbsT8yC
1lCoHvCJFeu26vRTMeawTkyL8xjny6W4qjvOs0uosqz68pB75cfFkrVvS3ukmnwE4GdT1wQd27nS
+FifsgWrnCnLeEf45zqtJFv7BQPAOimIAsJAgM9HOc1GBpbmTQ6gAaJuAnBfGP/egUsAsbHRCTto
M2ePA0U5e0X2b1VC498D/xMaCn1T3weFZBIFZ+mZBFtxK3S0XFlLZH7apm9uWm8Zf1k9k0xhDRdn
UclQLGZieJ6bpd3rCQuKQVO5W7IatSIILJTfjO+AqN2Drxb3DXwy8qouq5fQGyp0V1m++Jx8NqWN
/szLjO5ojQquJtwyxypgWojfYXge2uEry6rkptLsZdD1/fGlGazppskIktiL/oIDeJni8kuwYwDr
6AM7w/U8yLeFr/idPePRLzpQVLLMojsIEOSl6H3rYwIMecXW3C3s13ZMnM3U+sN7NdLnu8bI5nnr
Xo4JN0SuopUD6OEqScPviU0ReivVTCQ062mjRWOOQ11PL3lncPKzIfwxpbn12gzGXNVhYo69Hw7v
9hRV98IExDET6MY3+Di+xxpk5cpiFv9ehUKfYV7L26AB9SuKPiFd1nExncjm+RYgc3RMIc9dYtTr
YHP1GM59Rx0TXyCQMcdNBpxy4gokJl0YgVlMdZZxEl8SqxyjGWgfKy/JP9swGu9JnY+Hep6Rvyzs
n60zM1F2bb3BXxvdFd0YHzB2kAqlEab/TlJDSXs1D/6mnSK2V4EDf6CsrXpTLigaKbeOEzJ19/Dz
xetGcLDuZv6P9TxwiaZ0pjmw0vw0hQVXRWrauxSs1+0QyfggAvTUnmfywbU7+dY6NNjxzePKLjg9
OfrwfqOBOfciQN0SaOHC9OXltalSY3INJybEI4LweXEqjsnERGmCG7ryczBjvmEmBOwsgGPelMPX
hb5C+KLk5ReUQB0YszdHNYJhz6GfXiUBRlIeqhGgAl4LnDTqOZ0OLyjZGtd89T5mROueP2NOjoeN
bp1kdvgiXO4+xdCalKi7BGZ/uSo17/Uu1jy7NvjvfORvF2UXO+lyJ8eQmZz72YJe7zj3RVG/nwtb
e+tRZPIKrc9dVW7bpJsFBxyhTWbltlt+On96U9uLTzVG2l1HdYnhKKoiUb8zZu88kHlNMp27sg6A
RsXye64GcIZMq9P2ujAGG30Mng/ch5jH7iaamvwX5ch4SCmpbiiG8PANj6EKxCmfs0XCq7S89MEp
A+e2iW1XU41oC7HBqKAGWgNKT7OaUJVVAHCnM2i3LP30EqOixI/dmA/9xgqx7mahE7ButravNhUk
Ti7qTHOiEA0TWb5B4Cd/m377PIW642jdvdlVwukX5bt8WTj1sJrqxXqtqMMKXmvqkKpdgS9hZK87
FKdSOew25qrxuREj48P0C/LobQRd250Z0zz3Dv+yjFbcfFS4AZcbOQgv3E8q7I8hAT3WNxPb4iWb
lEW0r6jt9kCffDJvxjLvyMll4PEVj92V6BdvGzR9/mZ72vsYvMHcWONguaTCEgdeI9xUuXJojQwI
pKoUHaKt70NwD0TUftunZ7obnKuAO+qUYNPZkKdhFheGjD03F01vF5XmSrfWabF9GgUBU3a7tOdc
xAiSnEIKmWQ/l1V4h7jNM8KbNZjudDTMm9lnhEcqGScqK3U8FXv52w4ORzjPt8Dss7LfI33UDESV
acnAtB1iZU79AMn6CdIPkztBID/97TKHEwtAQFVA5Nia9cM55WUY9r+SFkS0ktCsvdT3f8VQvpDv
R8VBrkT7TdZ2EJWfpVdLEoiO036lXuC7t06hknrtO2nz7VE2e2u1toxXAX/sIZp9zsjubzt8c3HG
279N8vlvwzzTU8zzcdxkt42UUH/60YqGY82r5rh1sdrXtmHjijEWof5ixZcDtSmp5HZfuSpIwjXl
j1a51Q4PZiLzHcWHQ7AE2HuSsRwPFT48PP51sfT8rsbCja8nRh3fE9QdwvzMqwMAPkCBw3UUx/PG
ikVF3/FsdpFl+7coInoPqLi+FhBHdwYzzhpxgCrKxjyxS3a5aCb/xfGkpppLxz30s3nL1s5P2VuU
L+zRzgu6QecWyMZwWw9SkEi0vBC88UJQWbVTfc/VJDWk5zdLAasBOHofqMFe0wfC1KxxzNrq3Z/M
I9n+KvPashJfSwbi6ZxSzelbP3q1XJy14t4gYHx1PQ+LhkeniWS1F/TkWnPOyQT1+jQhgmAr9ePr
xncfq667lECEB5nEzqbwOCF5dY0uoRwAAvM6XVA9Uur7VAB0mABr2pr1jJQGVXjVJzpdsVXZLU0f
vc8BnLpSgDBe8BmDHYjcp8VjkcWm+bQkEogXPRoblYQoozzGmE9tgwlMsJ3U4WvounW9bgUnwnyy
6bXqSWYqoKUaRhSW0oonYk0+AGTmUt9kWZe9NoxAkJMaDfizrdsnb/Cqczonz1XL5hAr50uEQjvG
68gbrYByGa4vka/Zq27COAhh+jieTz00UUSYfp3TrAoNNYZsHNFDJaY7RIPhuChGkWx/IDkZWrIv
CGVPlCdSkfdeVW0aEmNyaa5QjA+WbattK4Feadu6Qxzr1vC34dZU3X0cuzwHKNOrVpGZ1DrrMXaX
XfRQl0xzNfEt416AMnNwbYcQGK2UriwbPZe6sWZXyCVZ14uD3CaLzyXXwa6mJO/RHop21TRwluhP
c/aM+6hAs5ZTP9nFvs4x0Umbg//KN2wdW534DAiWS5qeaM4mmVNih0mS37URkmfaGQiwDY7T0j8l
rUiJsl28/+XWQh08qCx/lbLajKZNrpABUbTipiyPUR6i8GG3fmFWOn44mUJEM4TtnTB7tZq0ONVu
8cMNnfRhKp136kW7tdGetY1GzNfzaOu93yVbNxp2Tbs4JAsp8nMUq5MdP+DKnug/usQT5bDsm9zt
f0VB/IXrFkWqruZNWzEYxDj7UjBAPmAnD29wJSLCLWl5XdYFRXD86wan/AG77LSD1uJsHI8JYySc
5YsnU4YQjLvCb5Ugdt/ZuxL5pUPkoUEs87cUyL3FLFT9lF7AzCVKR/LBOeoN/z4UIoENxZPjs+eJ
FrGcPDGtdtZKQ52/lRkDZyPnj3Di0OzWPgeAXP5ynQoikKvq21AsDK7DVO34WP1trDGWDNNEM16Y
fwSVnV/Gscy8nB6HjjcbrimtkkEoHxkbfZVWx6YCIhciY06SY17OKTi7AwHhZ0sGEws+NkI8OIwi
bDd8V4UT7KXLFGP2KD+kJVBN8kc+aKgbncXx4buoHbzS0c+wx6riOzSFap7SqyqpuydS6Hg9RHYV
gWKlAGrXg6A0wjrOlX/nRHzq2gnLA51zzs2cxveVM3zm+aPyc3jBbI7aiAq7rD7Z1GRL1wybObfu
nKQhcW1mDDRu9RkAu8OoftZaxW/NoF6JNW3nDLBGOzJub+1go7s4/knR6y6DG/DUeQ7zyPkBoB+y
VhhQ8tXdpM6ioK2ClQuKHxyEN2GTftsmp30rQLaBlbgdO+S3sLB2WTwegfODLampwXKlxw7dV7f5
5OV0rlXzkVYghZyZxFudh2+TbN7yThiCSgV9eXYuq5Utp+ups3mNQ7TzR1wyOnAAshnHO4N7uKv6
abx1/OzW98rnEBd+mktK9ZoKzik0YArfOGsNn7DE0HurNNoqK7/xqB9BB+qeaWc7mg6UNyZvl81f
0VpkjnX9U3tiP5CEWJUJDabE8dPb2BAFc/KXJGj3VO/iIjT3ka1OWtS3ZCyviK9tUEuuXIAMuWr8
kwZXQK1crtn5DDUtn6IEUJAdZYVRT1GkO2CW3QQdEkatFCWZZu/SqXXflSPdKNDTFi2Ppi9+5YNz
U6j2xBEHJGNY55vc8oeVXXPXlyn6fwhxWuXTJ3U77BqQs7exq7wfboFzaEjTbE2MDVtJHlI1mwOp
ayvHv8zrnF1nTSNyXjA+QJVzD8MI7SUSBrujaMnmAvDz6Ct25LXfG3GjyS5h13IAjyde3I/zWhjP
o6t+7GZT7QI8pAsDnVYodXIqvmhRKvHC2HMkt2FWU/sU33aYbG7HkipmD4NIVPDCSvDWm4YlZhm8
h9IrXohSqXWKV/eK5DO5fclSznHO5+kpl/a6a2lZ5sxxWVVKixYoIIcErdBQ0/7A/HK4lZ0r1y5H
6buePm5X1yOTPViwQe+113UVhtdl3up1Woz3RA72C6NwzhJFt7GLXu6RcMJjr+tiP+qJNHx3kwnv
haXtZNf49h0QEaustOEdKeFfFcpwE4yyujfu6N61AxwlLv9AzDG+zhOxbfvsisMJo0mUoSKmXrvt
xtXUfCJOM2vIzaVOkojEAqo387qDCcZrilBQgRJY7u6BYtMXViL8atMGiONzU8LxJ2CDaqPYZ6/m
OA6/ZNh69br3jdNvscp4v0bpZuc8qvNrppPROWEcekyz1s0v8IyGtIknv3yXfVzWVt9FxHKJ8wTE
YQ0EG2hTeC/YHa9HAKIbfLnRhkUnvBkZmV1Xoar+JEL/Tz7hHzL6u3zC6aP61alf/0KXvfzEn1EE
4f8hgDeLMLg0L/3uXfqvmG/4Bzw19pNkQF0n9Cla+e8ogvsHoFeXyIFtB6ghDr/uv6II4g8CAxcQ
rADOfMkryP+fnC9ph39qeQlc23Ucz3VxJEC4JWl8+fefHw8Zw73/+If436rQInYhYQ6cN64uIbBT
644D8tsy7/7pmtypck5U/b9qQi1QYAw//K8FOv/nL/GHuBqcHOVfqNJGjHkYw7cqa7Y5pPq93xuv
rNhVgf3pRza76r//g3+h5v5+a750aQuyA+oC7Mu//9NbW3ocbDLKN2laZHsYRSxJuZnm7znk1Fjq
jGQZlhmJr6CLrJe//9v/7rL6nhsFrJRohsFfLmvMkwKaBrkrO7PLDTbgjmmr0NAnbY6H5f/j0v67
vxb6pMVxk7ieiP7CCJ8wzNayUZtGQH19teDFZdDZQnTTscG1/WcM6f9aTfTvrisRGN6a4/uevMTW
//m6ZmLGTlSCfQpyeGEOnipTBG+yyL1DTBx5HbIDvSsc/ufvr+lfIjOXz5NMD5kZUmnC54b61787
+B4VC6HaDAyPiJxAFEXhXee++5NcKkqbBaLm7//iv3mn5PBtx/Ejxla+95fryj5RdyF1y8KtaV3K
RBBRpRc35+KSzmCJE9dwfJDik7E///1f9uXl3fz5JTp8/cc/eHfSxTkauIAuRYCj9i93UOB6SuJy
3uFc03RkED7NV3z8ZBtwOLtfY+DE51RZcXQVxA494cKk/iGNe/uJwUJCrDHQkDFaz58f6Igs7U0t
QveXMMsAt9Y1xFqzbljWBtkNRB+R1msctEmxpu6i/hy7wAe8rhx5ZzEZnxhBa1E9y7LAyxxiYU1X
WkOI3cJWYcHyp5hu+rmv51uJ5vWQYkafEHRyOGrcFjaLXgnVpiTBcLQcRX6/yMtYrOwswLVXSoJ4
26nTHK6X4rLfszLFEGX4vQMJ/9yOTL/3Js6fG5UA7uws1mrOqdnFKIiwDv/GHtbTlLPEMmNiY0Wg
o/qCxzexG7XIQmUiK2AiSu3fD1Hj7Zj5AeVoUr+QkGeWCyGAESsTgAtRqadEWa+wqQ8wNZyScWtN
vP8lhPyV76wyWH4M1D7ThSp5rK+w2LvvatC5gitmlR4dm6r4kfg+D5pOcoPRo1qL57ERtPJEIHRC
jPN+jX0qLFsXVWZAL4GiZG68eXI4ql2OafbiG2CFg5m3JozyL1eJ+WJG1tjiCJz5R1p6hvgqx/Mj
X1wAjxyEpqSoD+Td2SYv1qjndxrB4SSNGJzFW+SmmsOxUTqobrzfB33m02JW23zSdfpSVBoLPtlV
j9axyTRJcw+g0rZOcwvHDu8BoTWaaYtBFu2b9TsSidCTpje0r6IrXvh3HEJv6snI9rYgg9rR8ACW
bpeaKvM2ZRYSvxRq8keehb/DnrNtwuIBVkmWHit7nCUC28DwnMANo8NVhv8T411r51VyLYhbWm9p
xfWgXWOyDP6+9M9wazizy3mnRr6c6WVmN3k9tq4eYcpdQrKADNsR18xU2Mmy6shKAQELOz6XG0FQ
Nflp95YSjzKcYhfjVUbX6KppLXLyHn3j49tiO4oC7oiBHGfiTsbvfL860JG97RBTDjh5rCqjgu++
lDC5clMU0XoWy8jXMYL9vbapDhqYio3DUxW0RH/txNUtxkHmFKvCl/NbOkTj0zxxoFrrhrjeGhQR
dOEsrq3HJBzHt4bWgIceQzhmpYVOImxQQ4MboCzicxl0/rsLYmzPBNGjg6dHBGX6kRM9IQktb+yG
CAZme4Yy+Mk77EKVr5iUJ+Gk+Pbls3hMfbE8V245/7TEJD6irijfXZ4iP1snmjhU8prMFj5peZcw
IibMBY2zmNGSRyf26LIvu97sppCDBpyIOcZ/SM/Rvd+mWNhV4Lk/kyDwOHQwEn2s+7RpwetFXM8l
z8eXeLo8d0Kat5HxOIvCTU89VDKacD4CUyLqJB60srUc7Ln60WYc8nGZ09Jq14dB1vm7IJ3NbwQF
8TVPHOpWrY+ysS1UnG04uyDHFnXlvVP5rqDb90WK2uTlsQVA2G5eGtsTIEQM/8G9lcY1J/CmeilQ
mTWmk5LszdA6TQIPwa/R95IFJ7Ml44XqZRd5jXbpgg8uqhyhtzTTqeMYsUECmCKyJ8urGZ/GMqXx
u8sG762Bqm9zogoSMieA5rjZ2yh4oEBxqjEXtDH3OwrSD01rfLQliZZVO5kr8D5+gDVn6zGSx0aA
rKNOlC211TmMFkrZR+sy5ukQ7M94aSAtk3NNHjTT5wXTgU4PYdA06W0W0pS+rXSUqkunRVVGTKMZ
g901Xd+RtRN49Y5T1TsLlR1TMB6lwsq5184Y+TvwbooZNqlJTCuW46Lyt2V2dnFox0/RGBEhQjnC
aFcwUR8eEcRgE9Wt3xEUtGaO4dWoEfhkzkEThqI/lVs4b9JsxxLzEtFGW6bJL3BnSfScNEGSXGOz
LMbdki5RuQ8Cxg8MeC8+LweBP/0SUg8d58hLBUuQhXI+iLbFDwPCd2zvisY08sQzN8j4Iiq6t5yk
v8BaCks3PwHQFdcWzzVrG7MfxD6IkG3XIPiaSp55X8vypvuQo7dJ4mRmOZHQ3B6KPO4Z22F40pyF
tej27FS6AdaSY8/H1Ibyv2utKOsZg49um3wSvYTvxINA6mal+xmGF0dboJn9oCucItmYPSp8Ry6B
0oERjjdQ1dxn+jtt0vQBXmN2MkGHjN8ry/rSUHqvRFihZsxC0VKeTyk0ODH7l28e8fzL3C9Bknao
qvJ2hecxv4jCpKPzjkpTpKlKyZVeCo8sT9xCGDFYUDqYszL4OYRtw/E2QcoXmcFTMFWeeSdNKV8y
v8a5Y41d+FPPoGepwtHt55iylFNUp1uCKolIKtKDIVSLcarjF5/ugYERZRKH/Q6A3PTm+u5E7RnY
nJOb9+Hl8x6XEjdM2ujbeSlBaRbBxQkI9zgk9wvP+TrCprWcaWER4tGd0vAFDvolptkE4bLVaYDn
DUYMLWVyySHZjh5DmMfBA6V+WKQTBeQaJibMbSGC6sh8bqjOEE+wYvetRxQj65LFf+PhjVO5sBRg
E3EpiEIwjIKvRITeW7uY6MMzvnWTjKLmkzS+oCHoIm22hU+aCu+iWtPyR+V56vnK3ZlEATyd/Alr
yFJU1E3VBBiytWJhWtauZZBVC1t4zZXkKQ+Lhq/PCB5lvlxWAozDWvtA+teJGpIfAIdmShqo8cCy
yOYHhTO1fjiN75x1KXLAql6KAcKogtyRG/vLl1wqfa0KoKjntgZKsi7gpFg73zNTtbaqJOxeR6s3
1k7TEuV/TiH1jnuwQ3F5Fbd8OHsa6ZaIvKJuzVGHcNePE9IkQjdTqXiXFrOmfw74Cu04UFa8U9sR
l3rKvDTsr7tiGtKTnU08ZlYS3o27xY2JY5yS6gpzPpgyvTbK4mi0ckYQ93j2MvkmeVbFq2oyGBnd
gpTgZrYDkvCjLgl5jlInR0hVgbs2cDE+A7FAd0wCZ2ZDSmMjWnLYbbuYpYidTlVEO5pOZqAdpuAx
nE9ZJjrGq+5M+AOipP81+ploaXdjrExHRuAm8XeO1NPtSYTxnbSZ++evVeQ2BWojly/8GWV+XtJi
6ZsXQnrq0wIqzdtx5qEDXhIo6Juc5D/wRc3LsdYmyDb0ODjfw1RmNwbWy7tua8AfDP3d8YGkdqc2
jsXYeq1rvKMw+4y3w2U375cAJuFVkOuUWtQi/+H7bv3q4UkMmEC5PR4PZqqgwIck+0GUFahvjItX
MnZyG6jfYfjtL6q8jyzRFDugU9071gaGLdALbQssrJEUkDv5fJt2A5Menr+E9ua5SHDfNxNfdy1L
nq+CyNmW8Uth9kOnGNqxNZYWmwjtfDCEXV5LapXrNbSm7Ctsc4jTZA0dPkPbG88pljwQlUUbfvRp
1D5GsiVZxkdvY5NS+NQw8y53WVXDNop1ZwMQVYgBWZSMCMOxsD7T0WsP2I+iaT2NNj5gi/N9QpSn
KD/wF0cYCBzPQhzEktFae9ZyMv66CDVpSo4obLna/FJI2lXPSI7UCUbsGIOtz+EC0dlnyIObzqnu
YkwpWPopTH8DJzC+NnNbv8oyLm7YkVGuw0Y0Ocdd3jG46yNCWJkgW+Sa8smPLmEfIUePBnaIKjlr
EvyIi209+cHjyiXh6w7p28iglJFE1AVHaASAubQT+68gnPW9xs39ZJKCRZLGbkOFIyo1AeV+dk5e
VXvprukEg/k0T92nJr5kQRoQaTj900kGG7+Ni0u+I+oj2LOUGu1jFvJ7KNKZWkvJyljhX0U8dx0T
0QhYdhn+59l9MmPPMSBiQ31jR3NV7wTGqnpdu6W5xnhbw1WNc0wbv0+0/yMO/sPj6P438BL8Tt2/
aoOXH/hTG5TyDw+wD1tTng8ezdIoDH8iAKULcSSiZ8FG+0MwC/+bAWgJ8QeqlqCWCvooOsF/sncm
y3Ej2bb9lWc1RxocPQZvgohgNOx7UhMYRYnoAYejx9ffBSnvSzKUKVq+cc0qrSR5oPPmnL3X9qkN
/Fkc1EilssCeoJihYgZ5jMrTv6EAfqyAQEihXmmz83Utjn2c+Y9qLqpmX5OgkQxk1EG11TV74hv2
5hus4voNOKVFT9/ZYgP9p3/VSx0peSaLW9hHEJFSpc/7qiyf87wcabOiTGVGRQ+/YOhimgPA4ZZw
haJCJ6TQhJJg5J6XIgxZUj3U0YHdRN0dSrTwIRcDytOeb+8LqrAC74qqunXJpKR1hZrXEb7Tc8yv
/ryGwSWJOdbnJ6gR1m2XZxYWi6ZaJ0V8X0fQN7TBrBTHFmkD+mbV2xJcOkIiHbwNkNDwMbGr8hWf
tqP9LJH/Y+3M+FjWWW6oTUkH1aEDUdEHAUPZ511RMvYLgXRlAqJh5+Jurjp1sC0vTwGQD951NTXi
W5sN+cYBiUThvh1QMnLmr2/4XrPHKfOHt5nN6W4OWwlPADkg7hOc+YpOzbCuSqs/pHFum7ts4OD0
7sX9tIL747cTQWhRB8NPwvx4VJIi/5scn4koBbLB5WbANrotjWkEUpB4dEAS/eeU8Y83S3ys+P06
4FJSfnezzFCPY3egnsI5H6uODs08DBauvtlZ1yBQTpRry8AaPUTzgKLi8iyf84s8Nw7QXR6NEIEW
m7mRzvjvbwTwoHe1uZ+/Cz+vR8YAyXDU6T/+LkM148ALb7O5CHFihPgdtGwMP6kB/u0oAkeWQ0+V
bcXRqyK1hmXUlbwqmt2eKZQSm9rEqPP7a/mR5vhXofHHxVBVXYr/1FZ1+7isaprZnFip7+Dz9DRW
4crSeqCwYXRKbzF8iLuY1iYwhelR5yT3oGyHpNXO0dMXmNH4SoGpuV2PZorwZExcKQEVCAyL7Lsw
ctqG1hyKDZo4JyaGeqxo0lqepGZJPUn21Nb87hL1YJFuUsqDtwipyid0f85hslEPr2wiG6LEQATB
ZnZAqUuVgC2/yPejjmMiELgK92ZpOvHP0u9/l6v/8Om+e0PWL+3L/4GvhYXvgjbW//3PnkhklXVN
+x6s9ePv/FyySPSxfJKolthDOg6ub/LP/VyzNO8PmhAW65Jv2r74gaD9f2wt/Q/eLrpZSEdc6vj6
Xw0ti9XMMF0aWqBmdQr7/yot0fY/zhqsUgbFeuwUgC9sh87P0deJlGUMmadWXRFGLcEVkc/eCoaE
05HKgLYoCSbpaOqZV7hMvnQQp4wblhkEmajharZr68GP2tT7NhJMGHLkkdhgvw2F6Xcd+GevfCIM
lLg6P0YKe4YpSt3WrcJPhq+6vOpxRH0FN5F/BVMTP3qxG+b0uS3P33MaIz3QTocZQ1iucI5JMY9v
PrZVP+Anx2XQQBKTIGe8MTnLrGIYqbaL7q7v5rSGHiM6GxFnMSJxH6rsWseSvgdaaH6HntQjZVbC
ImoQ6Bf8J1RK5l0lNJE9GUIl3QWfp9i5NsUllD01ysq29ZF/x+0wvcWlMK7NfEa+Aqc8/sKOvQT4
qUf9macNFHcdv+X3hlm2OF2y2LH7s2FO7XotHC/TwfYl9nw9FYQVoLzAC7dyW1hKD0aXJBIwu5ly
us2lAVBU0CPyThxjNLuVlUfDY4dFOTudstiSG701rYe8dp18XYkIv4eSFevYAIBswPqeDfEecpvW
npuU4tuviPdT98lkW95Qs401uZKTip21XXVEqKBmn/zAEdbUbVDO2fOJE6msWQlpEmGTYtIuVlOh
eyWWEQFN0aXwslgYJRInmGmrmXTjCx9vtRWYuYk1QhNme0fkPFwEgrCRXcpWr+YLzUqnO7YfYYER
fdStV9cY8RuYFHS8wM9FFJ3Gfowj0i4MYmc7lSZ14Bp13Gw5ByyRGlQxpwBjXMo9RyNFEbeNu0se
+qIhgWccIk6dqVHVmMNIH7BK4WxSGjXPyss5hmF495i/G4OOH0Qv/4FUQJgvgo3UfiBoRMMl70ZE
Jg6dF65qg2cWqBy7PDotXgpErAQeUmDUvG9D7vPSEdm0HDjLuJvWyupc+qVxG7qnFjCk6MRyZ/8q
jIb5RYLjpPOmh74IhiqmhlclieMGs7TGL55mjDdC6e5LI6nXB54TgbDoM6TBJ0OnA1GZWHxA+4Cg
ekmFP2NM47z4kNStWVMPHkt7ZUX8G7Xsm6dUK8rr3s2jRd3ZIKepjbxeV8WQfI3GxIIHTKGcvaQa
d3nfaMg6msXx5S15ew144HnH3ZFvQ6rw7SS0bu+1OC0e+JPulYRyEW/cvmtvszgxgX2lkKJSiA8w
y0AaLdS1vCjx4lLAQM3o988pSw5QW6SYI7c170jvjKXxJmqjuuEkpcDENHTrQKTOtUPmztA+RhNl
6ZXdtOimcpHlPI+pzi80yETAJtK2ec1mV7/MUSDSTKstI1v1+excwHCIhhNVZ7q+b6j8WqtOU+0q
hOb0UkAW1jYotRSZTFabnhKRR56xhsY2DybqhjwLXcdtbUSQ/xyoBc/60LRfzdEFUkm517qYrZYq
Bg3Omh0xifcD9lOdc7NIse41NrbAfRSp9izTNP1r7pc9LKUO098aIWdxzaBWikaz1KrArgR5Q/qY
sPXybF460danjXSdrxUtJDYNNX8PlGw8PXCGjy8aeqm3NczZOqgQxt5Hvd7euKFlno5VneNWNjK4
M24ChdQt4u4pKQbasCWw4xqvX1I3J5An7OccD0O6D2uNPUWkhQU9x0IbueKC1pcJZArzbK3XmEsc
euQl7qKLGnJHtY5gQNwWZsLGmaakuoUmosBaUBg85bopiyZQGrwVQ5HtoZD0pSsvrVVxbrtF9twp
r3yotUKJVdH0g44N09EhTLBHBrlB8OyZbJeil5MxF9H+qUgoMStcIAGN7uirZuYlcZHUMF2kzJp6
zVSRTmdu5y4lW5Xm38eCtF8072F4UXBIeTDmZOrRxHbDFU0OKmhdxa8ODAcjcjDGuGgNl/5nMIBU
U9A5prJbOci4JJE9nYOg05euC2Y19LawsFWLrjSlDAZIN3ujotg9m+TS0oKxqQ+vkOv7sFs4zdzR
qHadoI0jnMCa7Kk8Ys3AL+6hPCZe1bTvqWCaN7wpxJzqYWx+80OyCDYGZ7ynCF/LXUFm1kihqmoe
8mTK9pmLBDwwELYlQUpH/Wsx0GHB9mAWz2z3J3crLJq7sLYlr9WYON2D4jEBVZhdotPayY0tHnXm
vbZNDPXRz/JqgyBYhKeFZtkIh0VTRJtUKmjg/G/bC2z6H9GqSel5B2UDuA1pHgGXKTWZK5tqZU2T
RoOXszDoL0sTd8eqgYCirRVXu2A29WHXlpmJ29ZkMg+6gvYYDSC8pLCYWQcxn+BJa5k/ObZBL0zW
oWcOp9Jp2bx6szfajDvzexrMM3PQQoV2A1ySzrCe+9x5chulDnkHO1EAJIedA7ow3Ukr5A+bVljV
Gyg+JNXRJy36dea087ilJd2Kbeu5VnPeAQ4k58OX5r1Ia+07Ho/0bnAQ1Ad0T7iy1hjxjzEpLRZk
KyyxfLbsnE8FfnzOkBQb4i38M+2uKHo+gxFrKbeqzEkzJnca+HoHo+oLuGmjD0r0Ci9hNtOKKVr+
AYyNmfE1kgqAmZEMCHy558Z1SIDAW+mm6Q1gHve7kvSGocWE2RvOcyJ1UDEi2ZP5PJ5imVJvrjS7
V5ohmKIH6aRX/ehTqWI7A5hnnrGCc9tbXFZYDeezqDGyVzJ7SXDpzcbeCGp75H7haPNPqCRO3cp0
RHrRVvipuZseLw5R9fkrPkF8qPhh2mFjUEhjYRKxfGmaYYzXg9n6rwAzsrOWKL0HVj03PeXNp0If
FTPAp4iu0javbIDefueBilBZOV4PNOG++QK7I80xSshJCSbfNCR7JeoUTUloXUMcq2s31nfp03oO
lBmPl8KSzbi2mfdwOCLqLQLC20AaxHiTwJY4qX7bdp5dHTiDSX9bEe5yCioxojWNkfQyV+pHjFJF
gdTJIvCDJV+nTDAacqPQf3BuFjOHt94D6o1qB81MjDvr2QiB16sq7e8T6cJ1BoyYkoUwDx0mTTNj
G9q78kplbB3WTHils+K/h9OmM7pnjTmSRngVDadU7Sms1E4JiNsZwDKtcMem5RZMpvGIjZBPoyO9
ljQ6Y0HvTVP1onwuiswbIff04036u0rdRDAwjTX4HsDbyG2929qeIhDKFX6cgONo7PBdKQwO0Sjp
LrmabSNMzYZ7gQL9zZ9+xL0kSGw25kgm0tayOhLdytDtv9hpJ3M8Hxq2Enq1xgGd3vAcTZOCHK/L
krCdKb21W8KR1l5peSvsVnhtodenu1zTN65Wuh3OcM3Z662RfzdllN51EKn0XWa22uNoG+ZjSJec
DmAP5qTNBT4a1nIaSjotf9qH+TzAHrLIx626qDgldNxlJxl52vdUOuwNZJ2X/jrzlL1YgfCmnURW
onCmZqTajGUTRyfUovHr27SpbvCdu1lQag7pcYOKCHSYQ8DmMepiAhzBYvcBgblhcQIyH2wlThTn
xG4qqggyNbIrZXTI6slKp19oGwnbfR8GMAyJPqLWVdQea8aP0+N/D9L/WWJu/7nuu06Tr0wtyftj
9PI3/iz8kuMiqKLplgWEmpeE4s+fhV/xh+suZ2c0nj9rwn+JQo0/XKGbHGsRhOrMXpxs/1cUqv/h
C9sVxMnYHMyRV/6rsu+H+pZrmtSWhbtUnijzUeg7qvoCt4/Yj7pGUIsh2jlUYtcpmqvtu/vxN+XE
j/WtP0chbNGxhHBImTqqb1EwnP0BJBwmA2s6i/BJUeRVxs9Czj8XEdHDvq/WuRTBTeKAfbStroEn
b6mWv68i5j1bemNAEpF1rWWwkVGTWAM49a68rvOa7ZS51rrmAwQHQPFixRSfEtlp9e0VeSINiqm+
K+/KacDoQn9LVOdYzAzzwIbc6jEDqhGjEV7MYQOxNYH3RD4XQqOyGxF420a3t1IRJrt5HrutcGcL
RAE67okjQ4hjjJ/SNxJdKEv/TQKEucYUKc2QTjEIejo+VnQdAo0rd3rXuzhYktIRG3hw5iu1bmKN
rZE9gBuaarEQlJwDNDR3lyHNTbQ3eC1OB7SENzYCieRSr0aIaNA+CUd00uy+7+Eab5CeVBccVtqc
5nUNBRNbONKAug0BQHFSwxsFIQJxgvJtj0BlVOfeOqVp51Kw90gCJ0JQWHWQcPZ1dmMYhw/l0Pbw
NWjJAh5EtCk3SU4ay7YrHBLR/TAp+1PNTuA8tfDYaT6VU7RXxjC3Z4NdWNaLtSyxa4cNUvlQKksS
Wzlb9Q7o7HQVJjoQE7EkcHBSnTjpusZE4UERXvhC8d/nwOmP96Wn5FtfmCz8eMbzLxEFwy+J3tmv
ULHMN8vy7fJZI24Qt3s+otIg69Xwdn6MZYgqDcCWnZjFMCC/W5YDaWgKn6bTwgEClNhjY6/JUDnV
af+R5SNGma2R5XXGl1ZpVrmuyIBYdl2tFdEdyQmEYEcNfWGic5MuW3If9KQ+puOeiB8C4Dj46+7K
jFKiPwJW8+HJQySBJsnOSrmr2Q9dYhrtz/47PbfTIqF1mE/+eXreRJNsv3+YnPnzPydn0/mDqZf+
jGcItPFMtf87ORvWH0iBLcxjps+soi+BA3+GB5jo8t2FQklehFgEw39NzoYg6MsSJiYA0tFpAf27
nPOP05nBYYsmDP1ctipss4/bAp6GUIQdJEUxzwJ+i+26yg8Uv4K0pheSY0dP7t7dmc8n6p8j+qxT
jGry84+yCmQRezGxGsjoYNhBKN8WYfJzl/DPszTl33ctFSrCy1X5jm3j4Hd8d/E7vJ+k8dG1gIRJ
A5Rr4ow7PFpr5y08JLskuByD71wp++FXFRzkyt///vJ+STpjbI5IdDd5enRAlmX1/dhTLiQFjBAp
hXqNm8sc0WLsSI5uErWftrb0i8Ko4Nq8/dtxPdDMvESsgC69F+/omjnJQ2LVGbdsUUSH1VZT4gLr
76ljovMDNpnKayO3t57z5fcjLyvrXy0fbraHkJ7avUnLh8d5fLNbT6vYAlNfqqwqBIIJkwYP0Sbv
+7uKcJ01Ln37kwf8sZH8c8ilj80tZg1Gn/zxHiN99Apq7BkC1+lrM479gXZTu4SBX/W6e89B3b9p
iAX6ZPX/m2HZRNnLtshmm2EcDauPfe1iyo2xnkWYGwdhfM2A/BLmlO2xPa9N/2BxoHj9/f092nEs
95dRfQojtEpplhw92FosOnHAW6tcwzmH/7XNH6cc2d4nvo+l/3n0HHmBDMdwTEFV/0dr711/1Ily
h3MllMwQ4R/W3JORQwA2x1PYgp/cyGWT9HEom26P7WDJpR+JMenj83OiHqnBIksrOTAn88VIvcaa
Pxnk1/u2DEInkga5vkwDHweRc57TsKDMhnMd6KQbrjiU95vfP5y/vRKbdEWTRpWJ/OLjIAW9RgBb
ZrpScRWeaP0oiZ/HOJrq8frfj0Rjh5XEoq3i/Whvv3s8hBqmBt84r0EML1+bVm2VgxPTPrmgv7tr
FtZpG/sH78Fxvwv0nWcZEg4XoQ53rk03KpefDMHx4dfHTwmIbxdbGkeQo5umDQiDkVCBcUXzuqLc
Z1zlYV3tEIfdznqBI3bws/UE92Ztaj7kfyIPVwYi/xtD9YJ89hY5CNGp1Sc/7G9+Fx8Zt9djXkFS
cfS7xgSSp473fZWBpo6CFqH6SVF54c2/fpIG9QNselhxyFc/mkbgjCKwjzySbgh8NRCxNCRuWJgA
fj/M0ok9/spYYD2Wdw5/LIdH47S6FG1DQNUKwM1X5cMgpxF5pxMvhqcVqbKhV1j7K+eZ9DXAY5Wz
1H/rrjkktp6d1Xjxdxa+7H1tyVXnduZb25kEbVD+W896p3/7/c9dbu7RnLBoWTApYlLymRU+fkkO
5Z/ct1zuynSbj9/c8CJfGdeTef/7YX6sv7+Mw/aXgyLqRz7bj+PQGer9bDSzld0TRyrJuhmIZ7hA
jJ5CFVPNEmXRgNwKJmMcnMAc1a7DkbxRpA9sJy2rnI2e15/Mvb+uLGwNoXAtmz7gPccrSyEXxXcH
d5nD8spTU3Q1+v1L1u46e4+UUNuVtfhMPWT/zQ03fZ93kGb5Ekf18UY4tMBYVQRkNcvdIFYihD0p
D2HVHn5/x4+/KrQtrNFMkaycqJSON0Sp0AxBATFdSVA9l35MNjfp3c0noxyvXsejLL/i3fQIQiQ0
qYXz7Va1gYErcleQM51TozfrTV6o7pMndnz3jsdb/v9348W6n0R9z1XZ6twSp3P9IP7tPPFjCJOP
AU+L5zqLCfj9EE6ld6r1GYJcKafEeeEBnYZ/8PvHI5Zp4P0HwTCWpTt8D4sK64c28P0wRoatI0Vr
t7LtaDhrTM3Z5qEcn3tQQhe6rhqq2bA0E1wxYzFeNYJZC6nZ3HzyQ44ngB+/Q+BQXr4D85fLHfNJ
EEk70S0CjwHLmUZH2DEv6famNXRcxH71yTtzJAlzjZ9DYnLFAoac5HjC9+zBtPWyh07tduMWswYQ
jW5cPAO01yAApLdhQ0oPhndqOgQuOaZmnIxZfIVYSa7AasxlvTPda0pS9V1bhxe/fzR/847h1vaY
vzmeYak+esewF3I2gjm1ssKhedU8MyOGo2EpDMPR+eTufzbW8n29e59rYn5sXLZQr4BXTbr5zZn8
kzGpPrmk4zXpxx1/d0lHS6zuFMNij8wQYfjeWVTKA4ym1eBYl5Of3BBkQ0mt6l5cVeXr39/Mv5mG
KMIsJ2f2auzdj0YmgLEFYq14zR2tI8DHyU6V4X022f36NbGswBBEuMQ5EGXT0X1kcdRbNGZsa/D7
BUlR7CaOfZTb9ZUNdgupz31FGdQPywOM1i084E8mpl8OoGzdebHxgaImdF1khR+fZEQTeZw9wnPH
KPrmttYFahPSfOiOdkV8KVR7p3fGmohqqBXh/vc3+Ze36Gjsoze2rXpfz/BRrZT5OhA/YxC2gY/g
k3d1ETJ/nLKOhjm6yUIO8MspI6zqYdq4brdzteSlpcQSOIY8OHRrs37a13m3N13EG/Ak47Vo+u3v
L/aXCWv5FcisPZszGhq1ozcqc+tGTxoedZsBdIp7NPnaRhPprZmHG9DI/3qCZLxlHvDYHulUbY5u
rgejLCOgBpGVQ3fGcrfwqNYO75SD3aOv/n9uMjVurm7Jk+cg9fE9Ivywx8PNs6wHfxfL5BDb/XXj
J4eSaCKR+ufSUTIQs3tGepERyMkzEIl8Nkcf74yWtxmtHyoGF8slJfePvyJL3KEbWkhPc1xa3V3b
EEe4msm8u9QgA6qH0uwGeZtbZgVTNu+lffP7h/zLtMFBeAFuULzjHG65R9vSsiHntW3ZFGbzcMZd
joLeif9lBWU5bLMA2bZLQYNy4NE1VikCAWPU1Qoj4rNtdzQN4iuv9W8cvXpqw+mT6snfXtK74Zav
691UP0DymuMIDiN6hQ5XWX0Y++7297dt+QI/bCqOLunoto1kD1NsmNWyspIaNqj1ULqbPuRrZE74
5IIES/XxeByMTTYvlL4gHdjH3waRJ16cF7GGJbvWiSCfAObZRHWot2520EnivAWlA8Q7C+EHh9Vt
xdETdaHT2dgR5lDSEM6b1AbX5qXy0ovCLn6MI8/OLxKou+5BTj2cJBrr9nxrzO54kQ9CeyIAyj01
Z32Ge4UAibib1qouh4rTRJDIEJw0VAGAgqLxul2manXluXA1v5deYlyGeq+ye18Ab2Ta6EgTIesK
fYO3aVzNvXc9vbgejHjwzhKjGbzdhCn2WfhJU22boamulV6ZKyEaxJfO3I8P+mD0bElmD3ACaRv7
0TFtUG5G+JawsD5FSKLPDVRVF+kidNeyFtMgBmkbiY61b7IRdqXsBfblKJ4jNCjYuletsvRsMyGU
I9Ea63qCXFqDiB2WJick8jNecnpdJwlot0NJXRbJEmlJFD9J6HgizWJRu4WEwxHOsMhm5KwOfZtA
9GiRrRltfDrABzjUIutPMFZA4KqV86hr2ax29iT0M12U1rU/FibwsvnWAax0UUOM2aN6baAnKu+k
6eKTEEEY6NsGdn9IItNmWEINd1qFcuhrY+dTQYBsNZz0nYVihKCyS9W3xlWLuaTbFHZhnnQ80bUA
+tHdRmFp3Nvt2AyLFULaIHFpHu17r5xPRSZ1MiuMghtXbLAedsmSgkGQQaPHVwP0ssFK29Vc4nL3
dLLuJCwTp8qbN4UWdYPB71w0EXJWOa9xI9dXxUhsEm8meTj5+IaqhB1+nBFRoselFmKV3wIkJRlk
0PB0Ws43WUyEcTsk3WfpnK+1ZHA2C3mzWZElZ14A8cquhKvp1zwvImiTRBfneMu+2pBFUFOVZhQk
Uc59tkoHzyI7atMv38yelEA99a6qpa6EMGQVpfhKhwrDVwlV9DFr5q+umTjPyKGhcjYDNLFy+YFJ
JpGAOxCjKncWKyfS9gbCRWlagPLQ1yIayZINDN2gA3Ot5dk9zhhIOZLk1l6DVt9ZN2H83Z8aDw5D
NGlPo11dThXPmIkJ9iIOs9lU1WqYJ1JCJfxg/hAAO3caDmpZ8LU59Eh9EYEdSszUiY8PcQaEv5qB
aBI2qouTVPSXSLuNVeNMYjcUnO3zgbjFejPn+l2O/AxjZ0q3AJ4zZS9ERLU5Jl9QL+FKtYtuNYb1
q6mDuq+TXJ77QswHtk7ZZc4X9m0Y6WmiDoqtQ6i+zHl6SmFODCu/LSP/yR0nokmLy7wFiYBhP6QF
Kob7itejvCZRZkRqNtAkLXMCPOLGNwiTyMrsdtBo2AQ6CtBbUt0tgoHWuteBX/bXYDSfZ8N4iUBk
BKPQVQCrXF/z6Nu7jNLWKYHj+X0TwrwTdepsqJHH2aFlaqt7pGCdVp90mmO8NonmnKB79PcQ94RL
4xa0XibOlbRg+iPoi8HDRD45z8S/Nbl9KBGPoMPZzG3DB0TEFjG9Y0HwkN1GEALmfmUKMGBeWz1E
fS7XjiGMQMBQBNakNknRFJxkPf7+MG+tON5ZXrMpZwJMikUc7n+xO+NkSvM1+ppVPicn4BhWgAcf
RxLq9DRhuHSdixxuNNDhikPKrkG53CL0JnN+JzsifcdA2BBKdKRpfbhmIQgwKAztrpeOCZVcjGTX
N0/MY5C5c70/kONBSJBE4KjPb47XEkov5RIR80BjtgfzzbQQgUYJYEuP8kRQZPsqdKTBvWNcarwX
B0tZ8zlZAg4xf6k5oD+YOTj1+FNfm7R+9SL7etbzfOelzoIoDIsa6m4bbnotxYIDA+LWxBrOe2bF
l2k3o1D0cHKSgBTWN2PWzjxviFpIWg39yhA5qTNYlb7OMxj2fgq/eQ0kVTK/nQcdU+aOxInzBSfc
xtpDaVtPKcw56SEHj0iDw/w7btzG3EXTXF/BSq9vIJOYhCqOTK+lhkg9qkc4P0jXfbG3QcMWBzWN
1nXhUyAUY6hQk2HdJXqP9WHOw8e2rMC/ex1+5qKsh/EQcrDZ+n20DUc+73DWujerkMQHpFMyxXdl
S76dqWfjVtMK7Sxy8tDZzk3hniKHRB85oW1cJQ3QBPAnJJ6k0ZnnVegmkUBDnV21MSrsYYnsmIV4
bbrxUe9HRx5oKMAx7ofwFRTwSNDvqM/b2bavcrOQnNiLbD1k8iIxq2nLtnatjeRkkQ7hEQCD+SPI
ldy00HCNhKycfopXHVq6XeIahO36KrQp/3Uo0vBW6Y8p2UPWQc8REuD0MM3vajFvOXLoNuxhN8SZ
nZt6fE6JZNuExP+gYoQlFdYXSX+RNJT00IGASI2rfZ5buJIG6i5IX536Rk2qO+SxGgh3QzTKd+Ol
T14UT/mhicdJIOcn1iIuxjRQZDLnfNB8ojaKMbVX9j6NTPXgj5l9wN8MK1gvDZTviC790zGy51VN
hSLgZdYJQkPYH5QTlRzqpE4Qx/MuHqL5zus7cshzWbf3sxpQtxaK0VYNYa4bP3LnXYhud83W5zXS
TZCY1QyVvhLyiZnqhSK0pGjeWnDvR3+6jgwNBCaM94tcI8SdTHbU3FiyJ/MCvXIB2zQaJ8UUg0Vx
vcCJgzFF3AGMIkRnOmrV+ehO+rqyzfReyxRG9YLct13ud/jBKSSgsNFtleyM2gUEoCI/ukjn2vtS
KzlsAU4DHkDdOEZrA9jvQl/B/LLuE7+2F672ow9vPk2dp8aVJCbkhIUTYDietYa2t2V9Cyq++pK4
Nvh5a65PMPkIl7u3KDiSYbgonGK6iklLgfTqP5ppW59LV9shfhlgwMV2sXUlxhX+VHQpRrTVK5eZ
WkOHE4iemDyAu7M80Utyd+2Ubkc9SB2dvp+ewzeqgjSKoqfIqNigLHE20E5qAu9LDK6GPT+jfoSM
1HjpzonMXeyh0TcBFtHA76urdvDaszAb09diMpEClT6iTCMcEdCGW7evToXd1jdVHCWAEWButkBt
dkUXx2elN+zbWDexgnoRuVXFM16A/VDm+Bnq7LoIvbtSls2lH7qPhYa+MirNk9mWaEPHEcKlojip
kcFdPEUYev3TvOmzrWR9WDGnhRdYX9ydNfeXQFdvvcwGXj917A+JLQF/XTrFjSn6PoFiJOGkswXW
8LtYN4s3A4KEph+sqVKn8P6ap3wab4g3uzbD8VGbzO3g5m20y3OmnHzB2iCd4l+MnBeMq2a/CZW5
yK51kV6ZCYtNG+7VbPVXCfgqcm9swGcLRFUBISnrxxZox41k43tZN2Q9Dc0s77pZnk5aX6h1Ncgb
wvD6tdECZ81ad11VMnubYx1IKHwwKV0CExaBVFADO4ntFFGubry4XfKdWJbxLMbPg5+fwKWDcjt4
HMawFSMXUZWGDhIjeTDNCiBe1oF+Hpc4LaL9FlvIaWRX9mWUp2Cn7awLrJ7teDMlF5Gun7XK2Piz
YGFzm+G2JiMNTeE4kmEnXWI0khdHxSunl+4bNDaKBRC5LovOOzgJ+RAesk7bRd/fbCzQMLCu2A8A
E6vOBmh1u74CFe2Q3rxzYAKyDoMh8TU3jYKBaQCy7rx8jysYhVfTSJRVZuCPyJ2cVk5Wp2RsF0TX
ZpxvB5mzcAOYM/pTk4jDeDWqcOuMDrw0AR8+rSj46hNG8QBtWbFFFTtFhNMz13eRC73fHoyVVcfD
F7KffEKrQOIYKPm7ECMPjqEb36++lPUUb3rwXMVZraCqModMLR9AnO1VJ7rzWrLJitt2vPRVCSHc
lmN1gmUVd0QHU3WdgPaiQUa9MPBDcgalcIBF0wayEuZTd1QKrs0clm/4z7S9GqW/6dMas5UbkVi6
SU1m1cJXFKaIbNkYGaSccW7TjUiar+VEw7MNE0KHQgwIAzuqCaAY8RlxL08AX1k7dNDZmkZGAn42
Gx/KJfzXqiDGjNlbZXTqGm4IsDdz8PPLJGGZ3LVMowS3dwP7UEGMCWKXoa4ixNZG+TIPvl/j1TGx
4PazIcuzEZv1XLGxN4HpZgCTb8h1RqLBERMFcCe8Pifroi2ynT90alyZLqh3F6LROLbnWdGSiLsK
R79dk4DNb5uEnzk3iuqNeULHpRfrZNL9/TiaOKeltCb9CiFbGcJXL5th11uFh7gubbV17KI97PLJ
nEDnWJDqInvgB6QaIHD6N9DoMSMEWVv6hBM7uhk+GlXRJ1vATkO9FfGPwNTOlS/YD0mpSrOsXEL5
9Px+QnKeb4Zxmu6p72fmtpaT/z0y8LKse8uVZ31qxlduk7e3vrPELBl2WG6ieYrHM5n2w4E/KbQv
Q+RFxTaNlfcQF3NPknqVj+ZXTIgk84RexayMLdK8ZEPiDnibjXITRoDegzDRJu+h16IyvIxRZAL6
kqObnGHQc6KLypx0e830BP5eL2TAktSeySoWO8JwboaymvcaWetci/qu2gxvs70gwGTBQSug963M
Q5GVtf9YEeHbnVKOzoGnSHDaWWb724T9WLsb5wSdrcY5ypB2lG1YvEOHt9G/mKx2OKcH/zKI9LRc
UnhDaCtNILQlVZmZLXtFC67uEzHEZ1JNOUcuUTINdjCq7aq1xnsUj/bQb2V4p/m3SaIOiVNxEE+Z
VeaVdMIVK8kJC5/s44tqiZKwvidRfatgnoQHWC/GGUfzCObg0K8ji1OsvhX6NUTOeT1Gej5uCmW6
xS6e18QGRYvvLNcasQ5jA2+A3enrxkiIxPof9s5jOW4lW9fvcubYASBhEhE3zgBlWEXRixIlThCU
g/ceT38/ULu7VWB11WWfyRnciI7o3r0lJgFkrlzmN+OEkVTWaJsObzHUF7v6Jgm9DyI0N4U6fhDV
k2E/jxP2CJUWbj0x5jd+WInkvqp0C7HDdAVHYcL7ybxBezC/LzJzbU93LJh/6XWt2KJtPHuTQ9eY
NEqt68l7quRasYqVMXwY69YDKm/SoYuqcovI+DcaHsqq78bZ3LzKroo6vApKtbluqOpgScI/2tZW
DwNN89BPUQa4JHGoXnTDpP6smRq0CDlMHrhNIavHZCbBxRw8JAq9rvqAC4h4ELpWfu718lPxYTaj
guGVJ9yWxczBjFYzrRc1pStdNAVGjUjtrLFG3sS6dmOVkZ8Rzi1H2RZo2WrbRI2929ACygx0P1hT
sc+aj9EqUL7pMOAt6DW4GGCVM+uO4cUTYTaBlYvbaNqm76BxTCPkwLALV2pPdsgbskWiuQUjyr3p
oCuxCSsrVRirzYy32MeEHUJIcD+q2JlujSoPmuvUVC4DXX92pnH4bvtJDNBVKWLX74VEIixrKG7s
zMJCHKrQLstpylT047MrGYdNtVUQbtvAAA3XnaOjd64mY32DPYZHQ0d4AH4ClV+YxC3ZtKVtPDbj
8AErKNQQcc74Cmdkb1deTwpntEO/yX12PL4dGuzHNngsAZkhTGEbP2tYnzBgnpqSKmyXpk1g07KC
GWwzrrzRskzAI5zNjTknj+Sk/kPjFFsT73V/A37Z3OsaLaipV8WtHHHj2SYKaF/YhGk3PBoWImq0
vkq4ZdLr17VdbxDvfBysrLC+tRoOrBHuwXRAQnMluJlX+jRTAJDtI95l2wCZc2XfmliExTUMx6C6
xNH4pgO7TefNuWyVorhpVWOT5aqGrKqs47XZTB3GIK1iQot2816gGJ8qZnwFzn5q1o0PaxB/NvO6
KKuWcUNXvGheHw0rhIvqSztLdfoJMYg7mgn4FgRdMtx2WUxUlOFEHWbnv5IEN8x7iKDqR8djLrTS
6gmSKHzJpzyOgisUlNTsFmegkSyvGbx9K8sKzSc4JaXi2h78t8vOrNWrWc5BbhBxgfg0AA13Ye1O
azyXh2gb072AdDLF2WOAmMl+CqzgKQ9ElF3VgZ7j9BAnpb7xLT3ub1GQ86OLSR9tTAZwSiV9GvHE
UICJg0gfjF9qPKb9po6pDztFj9YtDdO9A2H3u2dY/WPNpf8jUasYZ1u0Le6xTIU+rXSehthVXFI9
1MYwh5oU0CwuE7RLkgsH8tF3+LrqB0eL/J03gbpfeXGTC8vFlVfsEdnSNiPyjjgeYjIylNmW3nWR
mg9FYwfeQNI0Odx38H0KqtGvfQhFIfuuGENdUEHVNjHeVVsfFJCGXuzEj2BuC722vZgsj6k2ggM0
BswsDO7IoYxP9MTvRD1luzgV4sOo1ubtkFIYaa1Q1tyhfXQJvj15jHD+hLsFQwFDTLWTBvVZGpkb
vRzpwu9gHBY9yP+40qdSeel70DMKBkQJxLihny0OiQDj7n1TBbbfK6LJQqgI3JS9GElpujEFkP2q
Vd3Ap6X9NRLDLefRG85MfZZTp3khhnrIImFCBOhyMWDUh7KBssH4gqlCs8KzvlilWvSEVMETRSsk
y4DCwOyM/MwkYzmaeV3XBC/OmFoViMIcjmYCAOG4kIJ269I0uVArP76Bd1ycwT0sB5fzKib4NgsY
E6yc5Wv0G2QDg4TXGBjWSmQaPvc6lkK23KK02u0b9JTODBOXc+HXFefZpY3QNxC7xYSrCbpR5NDp
V1l6q4wfnBpH4sA8s8hy5jQvwmAUYXzm7oALFy+PzDIDUTdDBcM9bWeqro0Dvxwa85mvdGwhh7Eo
c1HDFMJZTNiLRMf1cAZiGPSQIYlfRFlc3cRtVj6EGD2/e8+bABaYgWoa0MslXi0aFEOXScNiHdUh
qQd5do3eFKf3zPt7g13gBSKHPhsE8AoBDyxeoGpHow/EnN33xbnNvK1VffLSTcHlkGFlNoRbae4t
7dyeP/I2CXI8IlAnWAHLBwwrB3q4R12UQL+GjVuqTzA4+1UGD3vt5ZFy5oUeOWMAIiE7IDc/n7PF
UwY0aasEzibm2X5Eu1at3dbQNqe/2vFFsGPAvJrXOQvU/DljNVXyhVkIdmVrtCKaMjbXIkAL+vQq
R16do9pAPQDxWTNy6nCVlglr3QteXSZv0+4h638YwUOVfD69yuvB+XOYy75gGaIgbBS0ZZfDVXzz
0riIhhJ/GEZlUfy5DvsXbj9wO8mliKI7QD1bjFZz9JqhnVZyF+MJotvtitbTJz3jNSs15nUOTpA2
dp+nf72jL0ECGGV8bgM1XMQW9MDrEi5xSf9JS3dFRsu+G4tsjy2dthLgjHan15s/3eHbQHoIpCaE
Sxw3+LaHL12DAZfrBadE1tGF449oF8ibqHLQERt3PSZ2Y1B9a+Lky+ll3z6mAVpaUh0ZGifeXOyo
kNu/jO2Kg1+kF9wc66EJ0P+wHrxGntm8R5cyTEgOnEoH6sHhEw5ZieD63KlIaQvDqlPBm2gVZfaZ
e2g+aYdvkgsBZCgXnYMqoLnYvhnjLtTliaOijNaMadd44zJfnnCLwngUthoZ8pkT8wb+i4a+KoxX
zI4JdMdZnH6JiEGl2NzsLepG7jigeBBo8VwCMSpXP9Va/LXO653PXAOp+C2KBz9xyX6IImaZpz/o
m6dH+84GBA4AXgfvvHzLnaLVI6IV2GGGPK24z3sVTzkM0SvKtGSHXs3p9d7s23k9kygBjcQmjVrs
W5M5l1rlOlODTXLXfJjccg3a76m5OL3Mm+SCZeboOgPPkfOyF8cxs2ggWNQNK9rhmQvNw14BXHoo
TOWRJDREiqdb/89W1A+3K0ZiMtUZ4q2s5AfaqejcKMxPGEIozXY2Uzu92hJfB3wQIUwuLFheco7v
ix0EVKlsfMkNXOTtpWZ5N6LGlJAadbbwwqhvcrZ4rCH0Zfxe+V3k98c85T//Z/4733Pkp0LMgl8l
Of/1Txc/81l8rV7+oYO/U//367/2f+azZtvBP2xe9dvu25/V+PCzbpPfP//vP/n/+i//VoF7HAtU
4L7nLa0jfpof5ge+RvPmOMGqrKjhf778Sauc/8I/Oe9wlUwbaiX0M9R22O6/Oe8QLiFpC2sOlWTw
mCH9k1apyb9UZrTYHelCg3M5B9F/cN51hONgdcMxhpoxZ6jvUTo9DGwsqWkzuwD5E7YJ0LXDHRma
yoxFglEJP0ff9j5j6hjRqjMnbRGm56gx/2dmMXA5g18+XCWo41xvehM2I1Xul8ZJhp2d5d1lwDAH
ifmmT88ctEUW/3eYgiADIpnUxlzeC5NdpjZy7+5Q1oXrDHaxZxbWXMb4LJ5Zav5Rf1wNv5eicwkb
jRf4BsQ6jkjzowI1S6vH2XOdjQUSPUXw+Md+uvv98/50kVoCSedluE0hTMJfdHSaZ4evULNGP9AG
EGoidoq7zPZI1vReqT7qioK8SZLnP+mEdyj5tLrYDprdIraFqGQNLXdraFNyBgl45A2zd6n8BC+Y
7HSxcWpB6xFhQLRAIQN2+BHiK5HXTf0C2/FcFXN0La54JjvEa6qmw2dHSD1Ns4hZcw137rYo+/ax
sMlTQztRtHNB88heBXxtzdrDVE3IKh4u1oe4qjM5Y9RcR+JSqxzvEc9Qualyxrxmx9gynswSz4Nm
WPWV5gUIqsyuj4ywXaAS1tyCQOUp16MOr9Nk3BoIsHw4vRuO7DmA4Ww2EhLi+rIwwK6wm7Q4tYBd
KXTyBZiHQkcW+P2rWLwFmxYGPYZlZaBmYWsHMkZhD88K30XC4TG2EYQ/88YX2cW8s9lBRDMLTQwu
qUVwCBFj7NPYt0BET83Wmlp/H8H+/I5CTbVH6VxBm4z8dkOdq388/YTHTpXEFIGyhAAtYREefmzd
KPqo8QPsOmFFzgI2lr1zfEqibWd72q2JAyLyO51urlqmioBTnKreZXCjqMSsPv9J3y9//1tn19mk
7bx7m/B/+Cv5EueQPEZ7UaLGeE+/blgXtUzPxJMjuxzqILUzuTM1gjHvsD+QtQq1JfM6RoGNpqQg
zSYAUKgBomuUWghGGpzn76ff9fwTF3GS/Tpzked6hGvgcEWvROIjD30E8Sv6/7xH9KvI7NfvX8WB
fIqUI0Qxw1mEyV7HrWzyHYRCY0vdwKzFRjhX5PY/WIWUX+dksH2XROcp7XRtSMHShHXR3Wl5Em5k
OZW3p1c5EvbQMwf6Orv52TSKDt+Yok9awijNdF9V7rWgB7gwKvm6VxT7/Q8ErcjWOQkwkd8EPRth
KktpUhSn7dFbywHfzMybzgH1F3n9fNKduaQx2XAO2efigdShYiKhNqxSWy1xskeRUos3+HescQn5
iO0YcDoh77rAORMwj7zKmdFHEWOCutaXoUyaVVIqBVop+LQFbmHWKXOXDhtZBBzPFC/zZbTY54Rk
FXzBXMFoc07358lCItFuBq5yt8MWLWktJHUEFkeq3+IUpl+WdXuut3LkZDncBSo1Gn0iOh+HK5pO
LpsGWVNXMKB2R7Qy17Vg+vLu3Tiz7qQpNMI1/cTDVXTQUZPOjAkP+E7scs8Itm2TVjd924ozh/jY
PoERb9C/4QoGxXO4lI8AcGf1APAH1fL3ji/1faq2/QXQbe0qEqmy0pU4eayQhdmqhXFOf/3YZgGg
78wkXzaqtXjSnMFxhhUtMSS1uPYUI7m2nKq5RtG2OPNSj20WyKZoC9BOJJlfJBsZQAjaGh2frupv
By97GEOvAiwOxNOLrqTfxmcWfLtXbJUkCdoiJSGi1ItX22ZESNkxx6N+F9so9vQPYViam9N75dgq
kj7JnJ/g9LqkogwMCVvPQ0k5ZD6EH2+jb/PEs39r+Pxb8ZS338nmpyN6zegD3o0Uh9vEpAk7+T7F
a5WX1kd0DJzvYOebH7isTBenH+hVTODwVNtIxdP/QGMMgrC92BN6HFQ8KhUMuaGtApuQRbsWoZjE
OtQ689bpuxb4g+wBLKVmJ+oNiAGYgVrZq81aMbrwefL4KQhK5wx6+7ozlJXpDM2vUEXtdjv0pV2v
0DZOdRcEWPoVSDpagKqVNB1Uyiq8Hhmqx0C5ul64OCOVP5wgS8QqDNSucG2O7GyHpJuP3ojAsRtn
bZy7WWikiFuFofnNs4AtCS7FW9PMoqec9pLhKmrXFm7VW227rysTtGaQmeT0DXq39dbnN/4awDRI
N3oWmleOrfg8o1X6l54tg3jNvrYTt3dqZWJqbmDm2ApzwEkoSQ15pgN3ZEvRxUScjbmJJE2cN8Mf
CUuCfGAYgOFyu9rUr9O2eMb+8J2kQC4oUhPGChxJitU3vfC4CDCJ1ODZYKc5foiEnu1k4WCelyb1
uR3F77vYUIwR5gsR7yPO4mJDRWVIi8sE4jcNzM9iK7bAAo+mv067EeeH09v3SJ5r0yRkXEcJTsWw
7Khlic4wMqGCyuzC/t63JmKocQI4CFAYqAKSM9CxtoPgtlapDngvqY8/8M0MLwBzRfel6TT7M7/S
kdPLm0RYw+SOhBA1h8Y/PmhbCKPJyXHBTunJJVZC2KOGZgm+yJhiLFUSeY3JF29FmJGNQCUOaDfo
NGaWa0hqBsA2pj24g8iowxLmz/flINVzBLS38ZnPjagNhLqZ2y4W8TmXOsN8gEy8oVT/VpfA8uNC
MX9R9Os/+1Gzbvwgan+efjXH3gzJP9UI2jK4tS3uc8QwQzXIR94MgOKrNGqNdaqG2m5qYuUMyfnY
80kaCtgPzConS2WFWIsi6iusTcyAQlaVk+WivnFfhfnP0Yxu7D6fzlxAxx6OOTXdJnwsJfJPh59d
eLCYIn9ul7R9uasLU/+c8H9CghmG8My2P7YW7SbMxkkm6NsvXmSGuy9JGK53XEPtXusVpOh7UVwp
JSCh938zVtDpI9Oc46gdPpbktpu6nJRlwvB7Z6cquyOhcmvOTtKOPhR7EQs8jg9iS4cr9VM6RmNH
HQVeUWxz7lVoK5qMtjnF6TkdqWNRd7a1YPPb6hwZDxcL8G8yM4941IMRv4ZgMW0pmK1vp1/ekVWg
y1JPof5Cfr4sdHBQ1DqoWqYbYENxG1dxvmPWCbfsP1iG58AegxnhGxa0o/ZRjTswTUHaGvss0MWV
hXbj7v2rkJWQlAAhwCpkkf8X1uypoQqOVFN39yg5j2u/dPQzB3cOPIvrQ6ecxsiMpjK920X0NHs1
N5tEMV0qee5EI/3lae2dFtpX6LK8U3FhvhaJQjPIg1JXF0sURjThbTsIFuN+EV8wspBbRw36iyrQ
39/ZYimKd5VKw2DsNZcGf9wKg6Eg0Nlbpovvnbyqp0FuQXN3Z8rdI29PgFOgQCOXm0/S4SomBheI
x1PLSNTId1Kp2j2CIQZ+JpKLhbH7mWbp20kMLwb3F7T+1Pn51MU9Mji1jUEHJQXay4gI2lmsP5ma
0VwqNKTvJ/xQfoTxpH3URlR7XDhZ3a7n97s4vTWPPbaYzxf7EuDJsjSdBIblHhmeW4bFtCvBCm0A
ZemfG8hKq9FrzvlFHVuPyAEnn+Pwdo6Xcka8ZOKp/QrP4grpHSSdg+BTM+H/S8BW7k8/35HQyEQE
heBZUoLB9yIIVx2C28prn1ip262EGrbWEHje0Gr78h+sRPcM+ImFCJfQDzcQzi2qZycDmbIa6PCi
NHPlRF32IWm7/t2tC8QEACMhqIa0wZvRs48qsYaBKL1e1birRWZ/BpI5XVtyODelmSPTIqZwcTmw
QtFSVpHaOXwoM9ARbvNYqdK7+I5b4aPEIHUN9YshDRD4dN1BGduBqLXfH5lpcdHjEnT58QVcnPqq
GXqAo8TMLhjkJ96B5+pJMJ3ZHke2Iwp7XFl0S6hJ5eLU09JwpIJRnSvtAQaSMn2xS5JfXwt+1l7/
/gBN/4JgSQMBs7FlD6NEuEDtdGKm5UcFd4GDqkqAJfcYYZZR0E05s02O3KHULcyguBZoWSznQ/g2
K3NJZwJzLIcHvA2Si74Nzp3oY6vYXF4qkZ5u2vJyI9nCzChj3ydT8Cn2rHbTR2dLg6OL6CojGHJE
guUiw0lnBG3pUYbmSTBeW0Vr3lTgsTbvP8J0/emu8jRooyz2XJYLhMpKabojxeyFEVrG5VAaEf5L
kfIfbG96IYDjiL3znXN4sAKjscjNSOinwouolAcHfoVinmkXz7/w8viSxdPbYRpHj3WR7VaVjMlr
2QFoIYU7vzL9jaztfNuJadpDs4ExoBRXldqzCXPrbIfkyOpkb6QH3FvEj8Uz+qE2+q3acYTTWP2c
FLX/EiL1fJs5aHq/98uBLpy14OZQDxt+8eXUqPXDsTZJFzs5ruC+dx+DvE0uBgGb9/RSb0MiSzF+
xwgOtTue7fDL9aUeAGaf6FgrXRngkoBhbFuW5kuoDHbjwmteS/QA5pHh9t0rU7eQEBNA2KSvCMg/
EqGqnCYLd3jhSonfZEwR/DHOTfmJGlTCbc5FCE0Lv+Vp1JninF777T1KQUgCxpgGsA8zosOndrIk
GlOqC7cJdSzkKMx2CAf5+xHphDNLvT3r4PVIRgQVIUrEryCoPx7Tg8Bo5gYtLVtp7bsY/fS912DS
cPqBjqxCDgucl4YuZ34ZtmiyAgpMeCBj9J2VOZoKWGztHOjg6CpMMeekYAbCLo4AZuEjgZl0XE+U
ZmeVUGdFA6nl9LMc+ThsfaIIY9PfroEHGTJe66nQCilcqLk4fzSdA+8G0nldG9P+9FLzhXgYURyh
AuJjXGPPDYlFRBkDvU+xeBFuopnZS9JmdCGDpn0xvHC8haWebLtA1959kbEoQ0kuMwY1BOfDzef5
tpP41UCT0/f852HEDCCDn/bt9KMd+VazdiftxFfFc3vxrRBQMeDMT+wIyuhtPY3GmqHQ3+bP/7ZD
fXwVQjLlEzXfcpUit2IFY1CBK0LkbfhsQBjSZFqffpZjO4K2JaXZPFllNnP4xmpeTxA3unAZm0yw
OnVEPhwJw1KK/kzofR2IL7fEXAhi1UHvDiXhw7V6pmbjSKPMRV+6zHBNVbONYuOr6dJG0GZ3UvNr
2BtoecDeWPd4Bv6gVHWw6h6M6iJRAix+K7N/iOpMX/fmaLy7TTxHa8QtAAMQOZcQ28rKR2MgX3ZF
36J9k9sqv0l4Lmq9zSRZhfNAw4dxKS/z8C34leeFTswZhPtpPQnbzi4RnkH8JVGDdMUFGZ75xEc2
EpKANErnRbkWFp94RGLLL0o+cQG99Bph22kLXXs8M1A5tgrJ0NxQoGpDjPrwsXR8lvC3toQb26n4
xK/xpfXacyfvSC96DsRgdZlt08NayhsObJnRbOYpRl4Y11CmrL01ZcXHukJZAzq6nz2lcVysqjTL
r2E4Jz+mOGiRxeiiGgu6ID0T5Y4cHzoNM1KM3hMt3sVIbKykGSOVyMekuHwwUju8yK2y+Wg0k37m
Uj+yFJcPvbs5HCDCvfiMRmL7KrZzhhvBzLtNUb+5QvKr3qI5UJ05CMeWog0FFAWUICXVYimR29nv
EVyZy/IbqhgYvkReue66JIzOXK9HjoM55+k0A0nKaHMc7pu2V0bc8xgqqrBFd+U0RDeBYjvrsLOU
LbT/cwPaI/uUmSmNVmLeXBYuvphjUIFILTXoynvmBsmAcGfBxT8T65ZvkHeGHSbjUrQTSYPE4qn6
hmGEXbHKCF16VzawKFXph49RorwXQwidRJ3RCbT7+VT6cgtaI2O/enbGHJjarZRYjTZD3RRnPpO2
fG/zMrSCZ2VjdPPB4Bx+J6jZEwoWLCNj3zVT8yKGCC3CZD0NqPVX9mbCm2WAQIENjLZ1DO/TpPpY
tlRINp3j0rx9u/wuXPF05U3O1bKDoidjN6k2w1v8E3PsXwyda76RF7kjmvXp+/HtY9MMYmPqfEua
QnL5Ia2sidMQRAYs2ejSsYL6Q61DCH7/KswaGLS+TtiNRUYhkqRMQ46+W9bW8KyZY/1UGtmZvtOR
R2FLInQjScgwJFgsMsL2LdpahVLr2DCQYr1GRiB8b9pCq04jLjuQDuiSstjhPrGKvsmGnhcWC1lu
LPLaD2aG8suZF2Ys48a8DiAEpNRBW1DizE/7R/Kv113aM9QWrgXY+XsOovG5S+3kebLwSsbz3C5+
NbOjUTx7G4ke4R4R5hFzsT5Czi4Avta5npZiMVfO/kgEPLPcqX1iXybdoNqPcToWGJFmhV2hNZAq
e3/KC39nh0Vz12qdPSDgxDxoTw6cXWVZhAWhNXTi+5jEyrQJ0W/bZV2O+JIyjbg2Y4+Z1DTHVL3e
DCmKKGucm8orrGNxoCmtoPkqKo88L02G1t8V/asx3oS1UlLVykvdOlBNcZ6KjNWgW6G5xZI1RlM/
kePo7yTeetYqJyn1bwenjW8S2L+fO0PL21Uzq6lAXTZqpAezSN+iEo4FpaaOE97dRoJY0pCn6VPe
tMjVjGEBgcmawuu0KsWjipnSS9HrSOnZSTmgN5ZoaXoxkLp4G2milEFCED8jxVMiux8MhratnEFz
rsvII+4FoZ5H+ygOEn2Fr66BXpaMjGIr5OAosMF15PoUrcjSdQMPXOISbAbdhQ7cyv8UlP3QrCqr
SG2Qk13yIUU7MFqD6kdSySvbPEJoQKmKlWWV/UuhFtpnMfZ4rMaB55TulGXOo2EOVr0P0G/6HiBd
RgLtDC0OUpZW3ZtBEt8ZXYXqWO0N6RfSlhALzajKvdVYmchFNXFhl9BWql5FWCwpr3VFGJ915Abw
VzWt+LPK/2afN521q5UY0QZnkGW7RQWlq9ad4xH+I1DNSL2lU0xiMAHDdlFO6mvUlAr432GpW988
zJI/d15Y5Tu/zfgT8MqR0ytts/yR+VXgXYOswl0WOQHx6KuxOmz0NPKe7HLsvJ2tFcGD3bXyrvBi
sY/G1tmHgVGh+QYPVQCbc3uw2M+j4lmfaeHXlgsEFbaTIvCHXHmTiBgBIc5SrkTUocUALC0dLrA8
dX6oSNKF6wJHdTa7lKFCEKyUb9xt8Rc8eJxiFbWoD68kiI9h5cDffqjMbirWZUHG6dZ2WaaXdM8w
Qbe0uT1G9Rur7uh39ueuziPNnfj737tuSNILlEaGq8yRVe3CSsZJUi0SpHB0AzlSlCc0B7vlcviB
B6z9rW9A9myiQfWwayyi4Gmg2ZCtvd7K7yyANnKdqHkF70kbpJe5SVYYCiTqog02jCumq0qG6XAL
jMJ6CarQTDCvz8xy2+AQ22zyxgLgYJSZtK4iXUb9rVlXQjyaiYYHvSVHn8NQIsS0ygx4N+vEcnAZ
V6zYzu6BSdRfg3lEdQF1ItTB45idh/F1rabX4RT03apTqvhLZUiJUdJQoleWleH4lNRjmeNSHmNM
8lxOyoQIXzjkV8hFxT2Otj1W0AqzrK9VMAU5mwMv01XTZJ22is0iqN0aR6IvLd49Dz7agANe91a+
z0SEPhNaDDK8LNAdnNaN5tsWei6Jgc22QfoMXCcZSL4ge/RrWfmhdPWsamwXBzuvuzIDNdV2Udhm
VzkuzpXbNREfD5XO5zS11I/E//q5aFKmJVKUJgT8rpjhS0XxtejG2tmis186G0zBsWsVfRVXK9/p
m9tojNA8GdQajU+go/xLE2LH5yCM/btutEJ0GRt9al2fEXVC33vWBlP6yvyVODlen3byooWGfxd7
pYlXa6oieOcNCe/EV6PMcUfKg2RVeIExrMtJ5v4qdYbS26BZLm6btNT19ewxmq+cUc90NPBHp183
gH19NDfrZMRHqkFnc09fNEEtc3Ky/nGsvO7e19oY0glaOcbn0uhGiaxWoz17mqE9Vy2h4LLVzEG8
WFYGAWLfeYJRZyEd73rk/ParPqv0rwr6XxnxP8Q4EcRnbG7q0Yzv6KexN0tR1eEW4xKLl63JFHlU
J6nvQzuIcMGWcTs7UVPdILvlOPEGdZvxpsLtAxGZjnQUmTq1HDblkBk3GLgWjyH+6PiggqExL62g
7X4C4cK9Tw1F/zEeB9AaT22WlMG+RAT3UwrHq6hwDFFF+mv0qwKpscCcLuO463E2djzoGvOgSd9w
NOp21VLPZ26hodqPjJQqw1UntPhSBMDTVmWmy73ZKAhyZLAOn/uJKIBazyi/KQHIfZ5vSH5i16w3
Lgp2+rCtaXZPRBkDZG+Yd+OL4uTBJ2TsGnRahUyQ7ORA0QtPkrBaYaUcsYHTBJNJoMf2wxQyNbdb
jGfWQPK9S6GoMcYfKrpsroGZu7MxLav4FvYtqoUSLA7C4kZJ7TGlbbgP8SyE4FumNc1ZI+hozSL3
EiDR56TIMQ5efFH2cXjfaGE/bbjCcI9s5GjuOqd0Pko1RpC9Hq0BWh7zJ3Ot+YSMjUHIuy+GEEJ5
ELcFuou5wO7Wd2yURGHDKx+Q3OwUhEjKFgGLKHDuJ68bDHzly/KmTYbqpm1sI1gZweRtVHDwzqrM
a+uOjT4NmEBywX/XRBB4CCnJuLsZB1B+1/WAVcjt5Gn9gHF269m/jMRUlG07FFK91YDFRpsaionx
PCRWk1ywre3mVm2NkNihsUuvUceJdFDwVmA9hEZN7Astqx23QYhOyBeMpPH8NVqlLS8gmjecwnoy
o2sl0UftwXF6U79AhTrQ95Q8ebvHQzlBWTQIe3PrRbXfrxQn6V+qounb2zFqxQPy1J43Yr4RGHKH
AhXmkt6r0SQVMaaTLWpMv04nkW/KCHyzbFoizL74rze0KIGSDOF8hMcw9vkm0FPEfA0/vrWt3r87
vdRcHf3Z+iJbnYcrc9EC8J/Jw2G2qggN3IiYUE8DZcq9ZFlrqxLsdaNxBqTtvfYy9Gt9j4rttKnr
NtucXv/oowJamA2ZwEEuMQR9rAZxkNaUMRjIbsvGFJ9KTwyo7FblmbHHmzKDR2UaT0mP8oAkoT18
1CBGLHWUwJJzjwGwohkjumTN8M4WBS9U0m1SIf8wXgHsdriKYql4VffcXHqdx5vIJvtqW3Svi0Y9
x2A+8u2Ac879AmBMTBsW3ZBJlcnUTMB3ke5WXT0VgGPNMBxdGVjihkAWbqOpCK7byC4uEfqW309/
u2Mv9HWYA+QBRvxy/TLCapwUDki59MqLcfSQazIZo55e5dgOgfZC1wLqEBCkRX1ftOlEJdWD661w
njUGBZFEm8Ri7L33mxjTnGeYwQQCKNWbErFqjDauMgm0I3SizcRU4NqqTfnz9AO9fW3zKvAauNno
LmmLyh0naTIYOk6Q3sFV650c0JmMmjOv7W1fBJkC0N0GqBhIuDTRDzdiGErQBz7LKHXS31J/25vI
nAW8UdtH0bcu5M1QD2hEjN1wY6WassnHOMYqBbDJXtZdR6MZZS9bcbIzw5DlBEbwm9Fln2ncoDJo
JB/+ZulY1kZOAo3Au6W++J2pbNGvNbatR4ou4aghfNYG54Agx167BjxohgrRqTUW9b/njG3OlTpH
OuT06hSLgH4IxJl4dnQVOHeM5Jj1o9hx+GxD3PYNkdNw2yxFHD/tn1R1ODeweNtigJs6ixTRbaWr
Lecj80eLgQstlL7F/QB+30FLU2u/oM2mulod2/c57sW/H+pdzPfr8HuV1/mvZslrZ270L/L7Ld4J
H2GN/2yuX4rln/xfyICf22b/ngF/8ZJ+C1/+JMDPf/43AR6XwL8AJuAdbNDchO4+n+PfDHhFw3OY
mdU8ZqQnjl4Bu+BvZ2H+FgDHmUXF1IPm6NwV/QcFXvz1KiYDwpI8lXLQfA8HHvEtdsG/rvYZckos
I45wvwu4OHJx36GgrY2UHvf6EPb4TVCrPGdpZd4LulGI45qRlxW3hhY2zqPdObWHbUfpPKoMsn5M
BUp+rq/K6HIqZDq3V2TyhG4msUopImePjqx4ojegqxcCCNfaCcLpAfxFnK5UisLgskTlQ7kqwQxH
iLK04aeW+++50nrZoQE39M3WrLy6vA6VQKWLkSY+vn+mRNMuU7t7C19XfT2UqEk7ocwzGgE+jYDQ
LkTjSgDQGmQGpK3Ri+/TGpVnOixEUuD0KLl6xsZyMKnAyE+pxGpsO2YDo3RwBUJUr2q2/EgUwYtS
oLNVlYR7mave9xpBObJpPcYpYYqMwN/4mZZ760i08zCabgFtFAMxSGtEOHBbWw0FoOf3NO3MeLYt
VCCSFaum6yKmh/HQPRYq7k9NC8XYLcvJtN287QzUMA0naNwKHdEYp/FyGNdaUyrRXhjBuFHUuaIU
jZM+xVGDlk6fGuVTX8SwYjSnVMKNhe0QqvJVFGqbqdCTbC1Ehy65LSv7JlQmrNNQ46CKV3sEv3ej
HcX6auyZrK18WcXDTknofa48JBtXHc4GP0wtMHwa47jfrNHnHAcX5WFIPbR7InU1Fj03LoJyek/9
o2IcXcYt3XWJMc9jA2pb1T7XehAieF7EMPW7ycQ3UUNQdnIrq6OX0tttcpUgX9hsbZSM4NPQIk8x
BQTS1YWqf0mZrSV0Rvyhc9PAmTBgyRs9WMWRhvYVean+twHu/w9o/zWzdk8EtOAlO4xn/PHf8Uz7
S5tpuUhzEDNoXM/p8d/hTPwFbAYsGXo94P6IKsSsf4Qz/tqsw/KK3SCzNvlbf4cz469XeCezGXIp
ZiHOu8IZrcNFOANrS5uAn8aAeuatLG5W1Gm7JHBegiKXMLoKFQ6ClaNcHWkiVD5Vpa5cpTW4HHcI
hgIJ3FpFP39Ebd53ATIV+zQQJr2UEpW1VVWo4qsOjCHaVdhflJdYJSGgGAUW/Yt2LGNEOL0wF3f4
RZjdJVQwp0BVOmqH/8veeSxHbmzr+lVu7DkU8GZwBxcoy6Inu0n2BNGGhHcJj6e/H1o6WyTEYoU4
PqGtgVpbiay0K9f6jcLejOIckw/Evc/HALs+F72mpDv4nZqSlDTbZhWFBY/h1ilpTcvjWN6nUFW6
My0wag9yT9zcSwRsNyFxerOqG/lZNZGJPJfGplU8vxpClK2GpuII0FrZ5aVhNQfITmWym+KyNr6n
4zTKlxPc1XJnO51UA8gss3I1KFpbeLGqdC+2kK1q7cRRJ+9xuMJ2ovUZmJVVwJxxM9RRZz1uPaQ2
FabdynKEvi2trmvX9mQ1cxYHM9ZdDB0xYPcDkCSZ0kYVhrmdec6NotUuGUTjOVdy6UDqxlTxl9FG
BA2dGDFOS56MLzZOEiSxaqU8o/gcO65ddk6xM5JqkNfY71UURaLsuxyraF7bdmVuA19yWtcIxuzW
wacEPWQc+kiRopH/BfZv/KwHuKWspKKMLkrZzm4sq4TsJ08UDMhdG6E4H6YAi5UgH/3ntvIrCV07
U/oi+U2I+U5qyzWqaNSrGaXUMrYhXjeGJzu+2EqmkiibHAsNykON3vzQY92XkRmKrTuk6wdMViLV
l1Z+MKC+6xRql+EukVn+rhvhGrhaZjcrQ69JveuBjgZZppE/mpgX5M8dKXlC9jv7hiwTwONKa2QJ
xPqokXcdqF/kcsilkJFWh+CYo/eOMnS/94e4H1caViItuui5dKUaYpI8jIVCoj1W1qFH2Bd9fjmM
wn1S6hzDJpxN1LgloBuuEkqS6lKTwAvQbOpE8tBqzfAZsdvwepqc+IfWRVG9D4AKPHf4YE7eaKjN
D9Mf80ehmQjSS44UIoQvh36yHqh9HDBpLn5k3A0alh1RcSNHdmx5EmYWz61ZmpdoJwfpOiFZX3pq
pg/Tauxs0a10EWS/JERVR68bLZVSQ5oNmCNrvfXF8vVkcFP4eiHqrDjYHMisKQ8pTMzLQtfg7DeK
PuSYTMAA5f3eJnelqI3OjUKzKLda6x/Mzqh/aD0Xlxckuv8ox0FvruzGxFlsiMso8PpGaC+yXJOx
tuXQat1k0qEqDkhwgF81Y+wge9Qifs0S3PTOAXnv1mPqo8eYNI3ldX5N8UAx2+BFyImELnen8mxr
p4wJjeS6Ovd9Y5K3geZM4b6PEj/x6gpfXDan040rJ+GVuy1EJ+5wSGoJZMJatTd+p+MNWTVmk6z1
ZCLTlDjRrzQmw+4KPemLjWhKO/USofdrURUDVhoYuZ0pep+/oL3sd9TWc/WXb2lxcheFVv9iWVH/
gvJ1bblhIhX9CtwKBI02t5VHGxeIR6OFx+uJRLG/ikh0xrqXqVDqRkyZohBD6E6kb18i8mzodk+q
831E9D50LRx+W7h0unNhgmN71mqChlu/VBkXkyWZ4oNhZGdZhd3Vug1IOPoS07JXsbjdk6QvCW16
w5G+TRI0iZJX//g1gFX7iMq53K2mTiA0g44XjieopXsI+ge9RjWB6BKnzmFAgjorTXHbAG4Yn9LO
xzuPtIi159TwCcMKC/UDoyg02y2mwnqwfKQ7LzWLgGMjpb79ktQNPy5vG2N0SyBsF0oSSd0WNWvn
h6L2dr4JzHAMXUf04kqhWBSRao3zjR+WVKbon4YDMDUDqnh8zI2mAtGxcZSaa3vyA82zjKlGPdto
cDxI2mHE/gOd5mFXi65EWnqwzHtqIH7hdU0VXEWdjzWIhq/PbY7qrOVOgrrLOq4kbJzIJOs3ZZzP
hg4RuDAvbDBXIatf59YqsgmhvHRmwHo+cLTMiwls72PbShzPNnH6oLiiBJep4eMqxLwX50i9kL4X
1Bh+cRlQZ48UIwDWVcTJyIErEjzMOGimDUCvsV2XJocaevJW0GB+JICJOPi5saO1SKmBTtax9aja
UsUpaelSQxUBbvc+YH325AqLie1WZLHmJZVlpqs6ryhL+BLcnDYmxD70+tg9WOpAATrs5NTeJIoS
pi61tfin2UcYYrm+ynY77/yhVr7iIBQD4sgKxC6alHzlTUlRGm8aLphqlUZd8zDF49BvM6eY+gA+
uiENoG97v3Q1OejOESXnWNa0IPxGQbxFKVMp1Zug6ceXwU4y1F3DDBsDotcq+xbEqbpTFBG1l7jt
KcnjQLe0+1SRpoRVQcZ2lRtDO6JYbmvPVUnKy+oNcxuZQ3xjTnO8b/dGW2NvpJ9nD3mj6ZDZcb+5
hzDFoaKxJKJzwZlbrhwqHOjLNzYWKIUyDS9+qtF1PcZhj8GmduS2sGgcMjIx7w0l91HYBj72o8aL
hnS+9A0R9PxaNMIqIT+l4s4Pq1I6l0plPvJ8O3+sAlLt+HV1gFC1leLXbf8Sq9P45FAY+5UFWZFv
+0o3zwNI3bKb5Tye+Kjw/xLb+N+o+z9AYT8Kuw/P+ds0wu///19CesofM1GZVzpUCqbcIRv2Z9yt
afwblHLnqBytPTKg/w27jT9IK8Cxp0JA7hfuyt9ZBGmOu+fssyXP3Fbw4c6/SiPwkVdZBHRlkA2g
FDGzchW4K3P3Xuea/FCKxixXfhhD7ivq40AgZEauhoFL/4gHVmlgX9L00l7q2hgjwRFfypyqu3Tu
FxJy+q1uT5KzlS2jxUom8ZVmfHo1lNd/JjRei8i9fRf82UHywvAKLFJuvx8nrzuoBlYBwqD9NYRo
I681ydc51bKUNzLKcqW1/fhrb5MqZHUQnQA5B4z0dwbTXrxCugn/GbLEMUBuJVhRfUq/loDLbv79
V1DekKkvQ9RQllTOMMRpOFTz2OV9waiBqdynudWdYHPNff07QfTnbyEX6wAqBjEOdfLt1NpAmANL
xSGoVLJ4ww0lXzpD2CIFZgQH7OCctRyWz3odjCd+3tsp++vDCN/BWFN5OS5Vd6rK6epeBygz9mj0
j8rY7wETJRsF66ETALa3qdK/PgUSVqfmQ5FLXizfKR9Ko+Jx5xpKDMulmRo3nKrvvTS9UEk+pbP3
jx+GtA57G+0LijKzHMDbEaXikiqxTGk2GYOHRq/kta3Xz6OpnBIcmLv9Zup4i/MJKFFzdg8lzbcf
iikfC4yYIpBiirSaMhXr7QioemXmvWdgCHLANm88wcX6x9onBwB8FBTqLN7Fwnz7UR+9FwgnESIb
vbB4+/Rl+6K0cfjvKO3M2fwduJoG8h78vUT5kpgCCx/znUkPi0fD1woKMmX84+M99rvOshhDii/Q
1/hL5quL8pmBSoTa4AHKZdu0ZBR4RsVOp2+jILnHfuwi5aGZxvq2Fr5XVWLHctkl6PNPcnExOi3+
gKK41MzpREX2vVGeleaJ6QAR6kvdAIK9vAh5dLnxZOR7BUC8m3T+qQX0zkqdWW0zHFKhLrqkKMlT
nFEKZYyzXvSz02lBzcKoCd0QKxuTU0oS/9iGTCnMFxOu4HydaIulozt+ItkxahxSHEibXre/KZ19
qG3jDOOWU/y29z+GJMzMTwftudiFRObkrHCDBmCW5TsIRc2NEhUA5xJJU9e+WlWnltI/tyNqBZDv
EaMBCs9HFzsDkSHRgyFwO6evLuPQfqwV+8wBUedhTUp6Yis1j5EDiADXZOpv00pLRs/qqspLG7I3
ekBvxzz+GkqFcD9e5/9cTwirkpibWaEWJaP5378qFlGkItVkazjPIuGA2Qwy1yoClPuPv/LP9cRX
KOvNRGckhpb0VsWPQpsvoRtay+Z4GMowQAc+Tv2enE5E6ufjzy28EuYzgu+Z6NHN8mjM8+IA1Mht
V7nB+wxR7To76zoTv7tiCpMXnI3AkBkaBo4xjsKxJ6HKaK8rzZYeZFyi7BWeQ8XFx/15b5DBacwB
F4wBoMxvB7kBHwkEkZ+fJU5bwyaf2mGHqWCgnvjhpz60uM8KshRGH/KhnGB/VxAmrHmpnDodFtIO
fw4vtzMvC9hqVLAWiyZFuavAsSpyA0n2b5sohQvFGzt8Ebkmo8nla+ZXitYtHEo16se93sQCfE4L
s+XED35vYSE/g047pWLOqcVEF0pqjVHDcZhYEqkkjsZNFliz+10n7T6eROpzTNObK2G+EJg+iml8
k394O41yrUk51nQxflJ9Xe1SrEJbVxdOnXFO5oG8aiPbuVf1AZVa+NxW56n4wsImgBHg/FJ8xf4S
ZX6OuCtKpF2jcKsArh3cQurs4gehfpX/FCEerpeOKNs5ZRGGGibJZY8IH5bilf/UlGOrnJFpoXIy
5JEqeXWvDskNjnFpBp8hHeXbcIi4g/K+qgVMf4QncrxqSlSXgAP3iYSTuoGNlF/I02VYDoHutTF9
8iQSGFS/1LZq1t1gNt2qh5K4zWxHkryyjaNfgRRgLIjzdmAetMKZsGdUIPXQhSZJtrUzl98aMH6m
qyLL2AHWK1D2a+ShybYCiGx1xpY3vhEbadl5IlKhbjPTiloX8Jphja6u4ZhrYrZuhfPDP+N1gaEu
GczevwCRgAPZTSh1o3AOckEKNX6KyxxgqNunYQIltAuzztF3o6MMUuiFgCBHe2VLAUonVuE333XS
qtclsLsbyy7xx6ip8nerWEBT8apIL8dVAlb2DtvEKtjKcSlbXlvmybeuybJfQkglGMIkUcpVTdUs
8/AzdtBFtvynKIsVAoG28HECZeNFZ2pYmvZeSUG2gbgTkbmKBi2MVnrvdOGZ6WvRUwcWSBzIFNlK
6I3NqJFIJCQUj3KvV1ieB6n0VGsp6XZAD3FKuq8jbcEAhxQk/D7IJbAKvqRfBzzIcTzLBLmYlDQC
1ljlEJur2PbTLS5ws8Zv3oykOgAYfq+SDA92zGaxQS0SSQlxDk6j8oDD5fhVNzK73fiVnnWrdvD1
XVBFwncDDf5t6ipFXyk4n2YKhrBaqWAbb5sFbrhhO9yGIo8yT1JG+yq2KwdTamswNlMiTwlZPT0Y
6pXo1RIXEqsvo+EitgrJoJQ6SWLIiazsoObD5KxYcVYvHoJWQfAsb5ryRirSTvLG2VAPwq8TrQiN
FOs+16ZBvu2zGOh1prWhsy1nzW+qsU3Q5V+HoW5XpRI08h0JFVOsbZWkOYUTii3BmY5pZ24f8s6E
S7+PubWiPY+b3NxlkohTrw9bwN04HsvXliTHP0h4NuFFMZD3XeXQybDMk1L7MlRAz/CLJCrGQZFb
scctUKVeHcDucw1ASKDlxzp8NsgU43Eb1oOzTnFhsGdPXnzhYzVWMIk29IkED35Ivsv5YPo4qGF3
6DlqI7ebsCJphONfjliYGUCaQNtLp94aFzFD11ZKg3SINoAZRtduSHY4pav6bKs8ncfSAOq/chwj
XFFcNsSqnJz6imdd4ayhCZCIiwsSvSCzFRZETero3MSoyXebPNDLlV+mZUJ+TusH3pnoHXho6YwY
Jw+RLblZ1EzfFWcyHtKRfDMFgC7dR4EGTLnLyzhZKbJUPoV93ztPCeWo+kH3sdZeNaqf/KxSW2EX
TMJUt2ag586hQBxQO6NOXVprBJUzAcCw5i0t0kz71vlNqmyqcuLW0QBFU2gx5fhnSOG+22ZjKO9U
HiD5uowFhjaVlZiGyyiRH61FXFUbAgLL9EJyLGh7s6FH7G5bcrl2XGcarphRdVkrhf6If3X8Apbe
n+X32qnFdL2CJxlmClwLR54A9GZqGUJryDkltFCrwzXp8o4age9TsJCaAj/dIkyMW2gRqemlppYY
ngnmF7XKPi4o6cCnSA95imHhHaB9/B89O2sqfauqYV7iFt2EQtnUiZDFuu1SiAR9P0RX0mQpgRew
z6bka28iEZvsiP+JZ9dV1IqSWRSW1jbNsxX7hnjKwtJoMIbvhBKSw4UvX29awvr2eugCdU8FqMBD
NVaoOfrIY64s+BHJWVgYes6JkwKTpX4jR5BSEVeVBk9oWW8aK94kfaBv0fgC6ftnmPi/KcD/sNRe
RRuzq8dfHhyzGcj//c959ONZLJKA83/xF5jIwv0C1A9JO3IVpPXmzMH/gImUP0jRACrlC5wtzgz0
+6v6bv+BjOOspgHdjMcHKjmvqu/kV3hE83o2OFyomP+bLKCmv33hoP0wi8vJs+kEaELSlYu40x5T
vVVwIxXUDoqNJZlO7SWpbUqUq6OBS0uVyaqrRD2WK1F3CVyUuNBbMhzkAfSQ8tYG4r7YZKbvZxu/
neRuPoGAwEAT5phMAKoOuL8m8jlUIyuhtm+1t0Cf8T4a8xqjZqcNKH1KWiS2HT4R4aYuIzL2qZQU
zqqzqR25fmBLz6iBWQ7hTJAdMOPkOdVCqDiT+3aQCUOsJuEPFIDuVj1T2TJVcg5gwrWHVGukB3Yp
PsB6GcT3XK7ZM3gAa29LOdXCTJLXWV/GO5yV2TpOrtsetJwJG3cEcO4EImj3fVTWkJEUu3/CgUo9
65Iy8l1Ki5C5Ct/qvgVYnQaePvDC3voRoOg1lVYBUaEunBe/1rovgyUZxqGoevCQvaB4WVAjN72o
UGsBaGjkdGzk2r6zanTnUbbFq20lZZq4HRNZ+46nU7mvyZ7IZwaoh+8J4mETXI5UOs/7sSTNgXTE
w5C2Ub6NAHVRFogUW7gaSFHLbWOtOwSVsCusoNT2KVaD/pBUgnI3cYQNS6ezymvyPmnuFtk0u/da
bbyNS4s6VolDsBajguBPjX0IABE8VYpWVl7c2dyAUH0inJntxq6oe09m7mrIZF4YSaBcVk5kaSiY
OMQwOgSiKxOhKWPVx1pz0BIKMBbUnxSLqsYqzjp+3F2jZwNUtEaD3diOZUAyJkwVKEI6sLcVQLDh
CjEnw3Rto9afzcH5no/gB9wAUFXuwUKlSBRzeF/1JUm7FfZ39f1gO9OvTh6HG7+19XaLSL2THaKg
bMotmiHB2rQBqWmliBRXJ9On3fpGlD/n9Vj8CqWm9/cd2ia4MhOmrqg7x1eSWQTtWowq3u81t4O6
S8Fx7XykaCim1r55oU1lm+/HUsI+Hr9TVApG9CMenKgzStAS0Zh7MlzQh9EOICurlaQ2GzVUgy81
V4jYBIpq3WfNYBeb0hgAu5WDND4pU9HOvsGIuuJwLcpLTS2inhkrmG8ZUNuVkfmzy28OpWRthJP9
bZRrYmTWedKvE0wKu4tR6bTUyyNLqG6bKMABu6qtbNgBSRpurKnPz/K+b7uNHdPw2qqcKfUIinGp
nSsJiRepKN5Dbpt8WFytBWSsSmoo2vhQ+PeDJmcvCsAPbUNGYaxclOSlRyq9yKD30D5T8giNpUAQ
MdRiM0q981hg5Q7idcxbEipKr7AOq/q2EKNyIXLHeoKsQ20tdxzKZHIiJMJcvxxeREAdfJVNQOVd
Q82k67qSeZD4CvzARp8BOWWeE45jhKKYq2ZSiJiURpK+x4QScODUpqc56jTeBGbmwq7sIVz5PlIQ
uxK4dO6NITgSt9LbHTS6KVsJHIXLDba2xb0z4oOwHvW6rM80QUXdJJdI9MzD28sqSCVwE1HwuXXU
IPxu+yqnj4suEwFdaMs8C0zKEalbdklU33YNsLsN4sJle90gunhZES9bN7aZQDhChwvRKItzxV53
eu1vmmlOr+NXV8lujRNw7lV2LR4zACZnZt2P7J0ix5O3reTLSOSC4FnC5tydHDv64bdl89Qh78h+
bZl+Zg0MQWIOBpvN7OWfdjdK1uzv7lS3cAkTsYpDefoKfkN+zKDV4Knut05xVylJFTVsNNj3V33f
aOMV/ti4x6R9BVYqUK2sXcHbU6ZNnU6Z7Q1odF8JX7JivJaLAMYeeZU8utGkIsBoeKyxasNil/A9
rTuUQibDHxOSaqK8KOvctL2ATfYN9GDSrqSGyOmM2L78Wo5hXhHnGWUH70+rGZmiAgLjabzRgYdN
OBd6qiFl0iqrcUsDSD1Y8h70QatvCpFiPWCNTbIvnaR4Ek4o3/gpAhCHPBpyBcvMSLBZfVu9H+PO
zHYx59bFOPJEuM4nuxdbp+gSNKeDnPp9mXPnyVkigo0okuEWOCeIDkCvKqidMKdieyDNpA5XVtP4
8l62eJF0XluD1TWmSfSbMM0xB2jtpL6WmMjUMzuOtLGMY+zQo7ptt5JSdH+mRv43bvsP9IiP4rZd
kQcJf/+fu/93+xoI/vs/+ws5qeh/oCfAXxS0ZloHYd2fsRuZ9T+gAsHNwTwDssOMafwrdFPVP+bC
KnjKWYpjTp3+N3TjXyFUMGtXOyo6nPx3/yZ0e5s/k1RUrihGoc+6SGUFIa6gopMP8xGXTGfon3mq
tHo1Fidrr383Ttz5OqcMgTbjZOzlA2ReuBr1V/BVe+o264+bn7OMf6fj/m5+EWxC+BstOHCYds8J
ZVBEAKQ+bnnu4HstLxJ8NkAOtQ1b+VAF0zpVSb2x+eKp2I7DBQeAF3XPH3/o2E+Yp+VV1j3XlEr1
Jz4k7AtFnFOPOPELjs3r/MFXDReQpeHn6vKhVSV3UHUm1fEKezpBYzvW70WhJtLsTuqreYCGlVl+
scrvH4/HvBneHfn5z1/1W4ojf5TLUjkoyG3rWnDmcKJ3GcUga0aEdlctCEADQr82BDtJra65uzy7
IdljlOdg9K4CxV+TkTnYVXMRg5lR5TMTTyl36Ms/D7ujAmdv3zp/LztAFa+7WJQG5KNClg+DET+O
PjmwmOsmeXH07Ewxuu3HI3FshBdlRyXtSOcUjLCSf9MoTA/xiV1zZGUstT/JF4qaa1E+WPJXmFyu
OWwy+0Sd48i+WZbUgqEYGlOm01mrrUttbQEoipWfVngFlHbnFyd+wm/owTv7U1ns/ACzD6tIJ/lg
aETt9YEwwZPqaD2mve8afobYmn2GDNQKe6qzQjaIgNsvWZKvR4BvgV2v+1FeBVJPjcfftjlxmDVd
oWKyElGyCo2A2oG0jvT8IgabYs+KQX4vdgOxL+jtdYdvKIhB0vnSVqCpqHXpKhRfh/GhbJtNOBgH
v7zIx8CV1MQzuvBylPOrFm0Ku5o2s7UrmL/LnhxRYGNpaJwVBaomVbImR7m2ErHl4FlFqrmv5cKr
k/5Sar91TkdI/auggN9F8JbnV6z1a5jI1vjw+1GMsfXbeEK1UhP/CoXx32W+LHLkPWIm9hTLhzG/
q8Q3PT5XilPisL8N3d6bwHlxvtrmcdyJrE3ZQ2YFu4Vkmt5ANsowxZpqns7jfmzqdaBfRxDHWzXc
kARda2Tx+yg8AKShbgd9NZXuNYF6TNOeJU5+RjYtW0nIHUDlObHQ5lvwvW4uTtG8Dqq2FKznroO0
qj4mFJjE+E2JRq8Qj9NkIwJzSq/zt4LXex9bnKlsy2FSpEY+aLb/MCJCVdvXvAQ8X9YIuKX9mD4r
scXWMq5AAWe875VVYFoHLaKIEwRuh6RH2soPQZoSIhYhr9h8LRTjUJqVa2tiNj3ZQa3h4QWLP5q8
QrW9GFEorXIt/QlUjBu20rlSozBTvig0IrreQwzEjZPKTRJEgLJiqw6T18whtHzXK1+L4gKJCNf0
7+3kuQDymfEO+tQBuFQU9SW7RcaQsVdby41lJFxOaekuqG9/L+3lCa6kGM9ICtMaGF4YpkBfcQAc
1qHgdyrrgTqXIrj351c1Vjs78k0eie2V2sIJ4bVqTg+DFfFH2NPJuHJFN7kJXwn/2FxtwhM3+JEL
YIk7MUHOk6l2xkPUjLtA5zaTfn48skcusKXiuBPFrV/mKldLeA6Wcy3pXqT9yqqdkikn4oMjl4y8
iPwoVMYRtlDyoZG4sb92/XdNev6490fGZQnVSsoM3P3IupiFNbvdaJy4cI+NyiLmo8CRx3BXOJI4
Rvy2nV93biX2dhPudHH3ceePjcv856/OPTPN606p+UjvXxfmZVz9NON/Bb/676Ke3yuvmy7M3pyK
YJQPIZUpbdecdJecd8U759ISs1E5FVadaIodSgqUVNm2ud+skW5EFMVBLM/eW9ETVVlXFV+ieF8r
PqUk/R5+88oqAy+S6pWiA/knw4l+zq7roo1TG2e4c60MldyUr22AU2+lrIcySClcmPuova6j4aaz
LlVyCXX2vdbhSo77xvDIslFZWjvypgwe0EQ5EdMdW1TLsBM9tAwFFoIiISGhggrYKdTAsZYXZ41Z
jrWIUPjhkXJLKkJDJenjpXRsvS4CxDIk8UwRazrMei99n2zkLlyH5s3g24idyauPv/J+9/+heVs1
FGap0nFUhlsJQSH9xEZ4v/fUOd+u1jaLYnYcAUBCuncKzqf4YRpR7IFucxJueazv87dfbTZKu40R
xf50SIOfrXLwq/xTVxNi1G8bprSIphxungcRrjtKGKfEKt8/HaiivG0XnQHKnb46Hcy63JhKvxrz
8EoKTpzJx4Zj/vNXw0EhiKpMxHBkTUSKfgNy48R4HOu39rblADG1Qk6c6VD4dzWVDd0nCu9POage
WyqLvYm4JRiPURDsO6lrJfeDfB3qEVQWlULSr4+X+bFfsNilEOyy1hrmb4hdo3+xZmZXc8pK6NjA
L3ZqVKSiHVt2apGvKvboqTf+kXaXTrzh1GV49tBu+z2NPf1UeHSs2cXWLBtbiirHmA69vINq7k+r
j8f4WLuL7YjeVIDTHd1tYEP1yl1tnrj5jkzeLL7wemFDF0Icbm44CK46+UbhDaadwMAf6/NiR6bt
GPVdz1jkJdSFVVjcfm4s5u+92ouqU8dSPE+dw7tm2qEl97l2lzsxm5ygKef+hlvrtmjXn2t2sQXx
Nq5FBemM0/oiArhwykDj2PAuth1pf7QHa9rNgptB+1b1z5/r72LHoXwZ+dxlnPzW9yG5CONT+shH
OrxUEUajpdLTgjMUhQs9QIR2+6kOL9HcaYA4WorMwkE379Tprjn1gD1ydi41dJArG3OrYSDiErWM
5qYFojj0wUoW9n7Irc+tOmuxAYMmBLsLDvAQyuCTpbOCGsXnxmWx/8qurrqpLuXDhPTluB9OyXAd
m8fF/ssQauR/GgsadKzhxc7nNoq12H8tqidtBRP5MPJooHIYfCo+xfjl7XmhoTwoYWDLmZyd5ToK
dCeOzmPjsNiAfZMp7VQ5wyGD/ZvvxlOG4O8nThCDeNtfO8xRXi8Yh8n53osXHYeasa09za9XjrjX
g2oTNdefWiLmooKRKELxO2FNvJNJJbX3Sv7j44bnNfbPdw/6aW9/Q1b1gEMxZD3IiDpAUNqqI9eA
sfm49SMjv1TUSzLfQcqEWA89ZE9JdS/89rmGF5sRCKNW5hZD3wnM33Z++8kOL7Zik5tV7g82wall
o099FX22w4u9OALgBz1Mw3p5rWX7tj2hI3ZshBd7UWhtFlsh85eHeNPhGzTGJ867YytjsRuFHtSa
M58eji4wbfDdVr3Og1On6e9s+XsLb7EpZUvtA6RXpoMSf6vH8Dp0gEy0mxFFTyr9a8f4UiigY6Bi
B1Lujhbwe+U2VbajTtm69JRR3kWwej9eTgus///kFfDdebsNojYqJE3Qm7qzPIR5XB180KCctQ2K
fuyMJoY6bt0Onf25M99YbOiuAILdZul48NPwuiqLq39nD/HfX7KUhhk6YYRlyi+x2m2szAIRVyHK
DB+P05E1seRiNjWlq3ZebY2meFWabGz5LpLUE7Pw28runTVhLHZ1apno6gp1OCBW6kkgWNoq2OQm
8Pjim19HK+T33ECVztSxPeDOhHJLvCq1aAXi2oWeD6YFG3oluixyCbYaHCdLPmvG7kT3jmy1pUH5
ZCq1iVvSHAAATYn3w3jq8Xes5cXhMExIVROscOqMnoIitHXiNDs2XdrbVa1PBQT3hHYj5WwoKlc3
R9RRTllo/zbyfm+6FidEFYsxN+czra8RnInTDTwueUCfFX8JrJcAlGsvTvwgd8467n7k1r2ubo2e
acrNVV79Snv90OmbsXzQp2xd18kKHe1tqQLmn0CDp9q+rL8a0u3HS3deQ+91dnHeCDmunbrPxkMJ
LQeB4LovURxrPCCeJzbHsVlcnCGUe9qq1uTxUOjQBFIsxD93xkNif/OOSg3EwyM8dQ5YMc0iOZ98
Wi9VICelSIKxJGvXUyeRMijIpvhcqL+EyEZpOShDzGiPyNckXt6dmMUjY7zklkEPn4RoFQ4g8O0Q
fJC1P8VbPtb04uqv0gxCc1WMB5OiJ0jZh4/X3bFm5z9/9QiGRCvVZmqMh6leqdeBWH+u2cXWBtYE
C8HWx0Ofr4zLTze72NJOjDp6UvnDobufou5HmdY/P+7vkaNolk17PQylUQaNaCi0dmIXS0+DHa19
Lf3cw2Hpj9YiaWSEQPAOCBFRMxSfCzK1xb7rRkLjIqdZqCgkcKvP9XZJjB/8JmD6aFY7N27j4XOn
z1JruZelCKI2CyIPrw3L+pZKiBSdmLv5BHvn7FwaJQkgyH/uOr8uPKV7criajQaFc39jTnu8U9yg
Dm7kGIcFgS06Wu1j46xDG9fd3GtQKk78O0kq8bI/OPYNCxeI3j5S7xPxYFY8ppvOrePRHRG3jKZq
P8TDOo9/9kLaG8qIccrOaG+b/sy0d6Wz92Mb44HWXCNbgziR7o2V5srmOmtqCFZotsh4fISKJ4Vf
hPz48Qgc2cRL4mVjwM+xu3486JZXmx48v4/bVebt+t7ILk4Hy4miagzk4RCAqzGtuyBE4kKRN1n/
6EvIif1K02cpu6v6BwPAPOHPx9899nsWp0c4yI2fV7y0bWmd5zv93/nM/Tf4XLoXJVEv57ojkXH4
3hW78ZO3ydJq2XKGJPCNudkXYKzgrD8ehSMhgba4sLnxlDGdZ9WPH0yCuXS6Nc2fPkT1j9s/MspL
2KGWTYFpa3S78L/CfI/0E/mMI/muJcPe1EsUBsU0UNpGDVZGqQnwhB7fIsDfZaeC8WOdnz/++t5K
G40InCSg0m0DXJjK1ceDcuQiUOfJeNVuZcl1J/R5LrMtUpoAoh1PRzPt49aP9XpxiSej3cKSodcF
AI5i35f7j9v9Lc7wzkb9jbJ41W0/LcGUNS3BnX+uBNrN/+fsPHsjx7Vu/YsEKFHhq2LlKufwRXC7
bQUqMUii9Ovvqr64Fz31dtl4fYAZnJnTR5YpcnNzc+31mPMmn+wom+/14qGAGGuxpwhszKTuqlNp
GEAmHQxfS8oC5hVon4Yb44rY86bFxaWV05j1Q6R37o2hkUjTcErpg679GPoVL+9hmhK16FSbcAF0
ZrPVVH0zI4Fg+3fA+aNV+uv3sEd4TZgWTvWNcKIln2LQLuAMSMKJ/a7gcgW5eJDn6ERgTVjoXtwQ
YJqg8qdqPdYAwAzuWiHbF/yARm1I0tA9Zw+J5tQrio2dO7GpLxDz5FCp2ZEF6RZo4jun3Slihx2a
c31ax77xoOzfFpwGK7Sz9NqdbYwJ+hGOHf2ly0d3MGOhoPvPwVbXnMRqedyOQOTY7325KwoNihYH
6v9TUTzVVeLZbG+ArAJLPHS4rFsYGY/LzVjjJWHd2floqSQGIMsPVo+GBPVWo9lh1F/q1gyFDgcc
Dstlk8O0EfaHroD1phbkzcNCTm5nwoDRTQm6Mlsvi6Y6XvSHbPbCJrdjqpOD4z161g49V/C98yMf
6BJ3SjU0UxaVfvIqJ1SOFnPTQLvJp+6QuKheLUlPAk5vFhP/K7bn/4+5l9SIxc7yjpHzLYsV4oYM
XoZfT3njnJr9Y8r/mUJ/TRVcKnu1OyHX7vv7ztt5v7sdz8GmCMsl6Y1VTtdZ983yujIrL2UdJckL
KApxkszqzThkaNNIHfbtzeSVeHmp7RgNbehg6Isap2YEDn9zkWbMn7W16+v7ulv7wzqzbmSdh777
LvK7rp82tbiDB1NDpoAVcLt0eEgYC3x7j0PTCpixO30YVoWB0oNbhF7fo5nrlufdY8GTukYbgnCS
xjTgiHC2ioibnqbQoE2Q1w2xifYLEyQj29wU1WPp3rR5Kt1UQ4PS1x/uSgy8ZHtI21XZrOmYEDqF
6SRuwW9+9uCLHD6r4Y85aRjHxg/L+cTH+6+fe+Xr/5FJ/zXRFpiVgW2Gr++JXcU3qlpp6hut7jlV
/8cc/lNp+vvRZsnI3GCrHGEDmdPfLJdoszeCtoDJFyL27LDN5JXf7G1XEgrzIqHIAB1BE/ystjQ7
EXHP6d52RCDHb36ZK4+/FDWjg7xfxg57UAb+D4f9eT+/Cr8Mnek73uuVlXIpbRbDqNPhnLHo7dZu
G8BM1pnYYOo69Jvf4crkvBQ1m63Uhlpig8ZRzRrQ/BR/PYeuPfcirTBgUmCBIom0giSqSBr5TRS8
9tzznP1rAk2WOYAEj4onLKKVHubkm0PgtW95/nl/PRed7xwAp3zeoqAaubyFfLoJhX0aUEf7Jg5c
mft/zhx//Qh0/Y02fK1QnmOPNXu1tQOnU2DpAvc8aD2cz4Lj7xKLa8Nk/vfXAQZ9gFsMSlQK/Vcm
8GcQmv0s6vzZnv76NeBADoBjIeYtuvryclt9d9t4ba5fLFYD3adzcb4VLKXYG/Dt6boyZIOB0ak3
umZHX0/MP2eff4SgSyGq05VyrE1EN9fatRr6VKyd77Jw0U9LJ0M4lqS9/0vOJw1aeq9cWTBO0MWR
jFMwsSWovDaQc5JxA85ZLJq0MuWlH6p+ue/ZQ2vLdAHRwWs/aLPXPBpoJU8Yh++tl3z9/teqvJcq
V+WoFjbWWFmtfD6TMJgagZTEGbsZ47b4VTUUaQ7MtHDJwPqbPjvWDixnfnE0lDNsdVUD1fFCI5Oy
LXr2sB2iQ71KZE6xy98Y9LGZIxC5vxntK1vJpW5WKc3jPqCEWxs4cRmNqVX9rAh7acTnFUalDedN
Kue/BjXASec7X7h/rx0Cd4L/hIJMoi+uYOcJ4r23HRoZX77+cpf0k/+XGsIW9L9PXqReDIuPAy7H
ZYnJYR3Ib+n02hhH3qJONuevIOcEdf96QwI+kMi1N3X/aOSvFpvRkVCFDMUOFzbetgmf9Plzgn2T
Xj2jYxVIAVA26IsxwRewjgVLq7wNbK0C4QJGUJLEo2vDvwW+TTkaS9T8kWm7mm+Laqc3t0a/J822
b/f6sq/JVs4fkoOfmRjaiwPb7uWkCfgz1/JewAgr0LV5D+LIrcsBO/C48URtivPdhjsv83REF3tE
vFfJd9yJ8vEJmMQSvi0+eCAibpZPV97aksNIaL84U1DYOKAA22eQkFluBGpdAFOTfSF1SOHu3fm+
7E/mdM+m22UYoiE/6e3d0u5Ytta1A21XebPr2XFmd5W9dawN2ENRAWcot9hW8A71pyOF28PCH6i9
7a3fAkb8jrEp5ywtqzHyxO9aTjHgb0ePiacZTU+F83TmjQrtBq9uD7+//vLXZtTF2X3MLViW6UjU
0FhSSYBQfrQGyKUk1G4cv+kUnjuZaEbZL9+F4j+Vi/8ZI8GC/u9EhR9dVoBMjAfrGWxb6kAb/KjI
bvJGCwryUMNNgT5XTy9ZQpad5r5o5D2jS7B4a997csoPoprbntc3RFuRka4K986oeEJwOu1yNNj9
TBgFo/j/vmamS7g5GVBhZH0TEHer598s1fOC/Nfvb/33wWwprapCZ8x2qeGfXUYFS0f1YKnNqEcK
8f1n0+Jiky6ZRQcuJPJ3hvvzCOeTnz334lzgwazJBo0IBw66q9wIBI2vn0v+XXdGi/B/h4XW4E3/
EdigITzgQAn57lsxJia2lFaj0WDcqvzdct/ZvOlhUrXAA2vqNk07J5yvXLjbM9BPXZh5wV0+MJZf
fD6gpFF7MO1jOrqaIrs9aAK+peggikHZCfSsjkvz0wTauG0+NK9fD217gL86PNI3VMHgxVuSvBxB
sngQ/AiKErB4bn4k1oGQBAjEn32pS9Gr72iz0WQ40zN2S42diwLG10N6JTJcWjZXozJAz8QMNszY
eYeJws8eexFwLIDsteZcg9A1DluV5wyVq589+SKvn7261wYtw2XJuwZ3FOXyb0Sv/84U4FX637nV
AgyiT2KG4sMDZQQn5cK5HwFd+vq1/5xn/rGiL22di7aw9ILYOApqLOCFu7UnNFPVOhwkpExy68PD
BWbWKhGCfQWnTOCtpd4EJasOEnyZOYeZfVt++Jr+s9jtXYSYBdL1Bk0O87Zx5G/rCYYev7/+Va9N
qYuokk8ZhePjtEC5Dou+yPwulbv23IuoAvht2Vsczx2QzhZR8fGz172IKaWG66qKQh9jOk8czkA/
EyXDTPi/86mzGgesCrwu7DCVlwzf3n1cCYKXqtlRh2NSMeCFZQZZBbzxfOfBa6ygb3fUHYN8/Gxn
HCxkBFYG0A03KGSGFYBQnrptvfeiImjrndHvax67Cl0o9XM/j3cT2ihlnUXYZbIGHX1Gqjwj0GW3
EhC9jc+LeVi6U87Sul4NRrqASWTJ4ySerVxf/+hDXKp2gRzSLdZjwOxXq9+w6Weh6FKmK2ZVLeWC
4dLoMR9TXXyzfv59XCTuRbwoRlgmScPCPb59hC0RhW0K6iOwRy1t2GbL4meryT2vhr9Ou2C8zAOa
8RCWzDYaXZkI9/5n430RADqQn3WYU2E9qRV4HO7PbrnIpWoXJJR86QDv3hr6bnievut3uDbeF8tf
WRY8ztwR6nZ+76C3t+1wR/ow5HEn7n42IBeRwOrM3oHVEmqDstkPAiXY4Zt07srecqnWJWwGDtnE
uzvWC2sX+FXuuPed7fOVuHip2LUIzNbE+eELiUH6Fvo3W9a1l77Yw83eziXs6xDHqxfH/6xxnQIT
5/hHY+1cbONl1hE1mZgkDN3YgKB/99LXBuNiVcKAuoK3KlQPMrHVqu3Tn73uxSpUPhhMzoDXdbO3
3NjZ+Y/uapAV/Xd1w/6V+8wcEPNqFOJiYNl/9r4Xe7C3KFSCdIqgZ8AKNSD1j7rpiHOxCGcXjZ0W
IIHbLM1O48PPXvZi3ZUD4fri4KHjjsffGX5cmQiXetoJ6Jeltv/vm6Ls8/Wb/snW/pHFXYppMwGr
aFj/Krgi9mFFPShMGgf2uEPY2WJTA7faZlu4miYVkKQUJjRlg9vPNsct4qmHGVIgnC7tcMKobjSI
1dp2z9rHpn+u7XwFD+2oJEsEmus7xHIxg0mEW8N6IRtCIsUC9oC5EbA8IOWDV54qdJzwNRlhYIcS
yhHEvXToSejyp3pka/DOIZt5gUIkbPXFWtOz3x91agMedzB/VjqcKPN+ndFmPXZiU4BTQdTc74U8
TGa78WQqs1ulUFDZFvlK1GZqCticG8qE1JXkEQqXUZ+V8JnrtqUWz860MrGjgAk3wf9vWcPef+37
bWrnRuqhb7md/Hu/hCstvO+dVQf3vK+/yJXPfKmd6vKldOFYj6siCk/voLd/Fvwu1VNMxyxXLk4D
pdwJ89mB6abUfyZKwHXBf1e9nw/l2ekMF6nk92Dezc3914NxJWJfqpJET/VK1gu6K+YEvpKxPTxz
TKqvH35tpM///q9ERDR8momZY5tBH2MVlfY3Fx/XXvoiBPJm5v1oYKQLwI/nKmia5JxFff3Sf3xb
/rFgLwVIvKy5hIES9hmlBYtlRLL1EWkfzyjJBRgkPoBjCFhR05iwjfvUnOceulcqstQexxv7W5+T
a6N3ETgrLzdk5SDQ696z1j02P8xZLiVLpV4afg61w9bsH4V3tIaffe1LYb8xCNVUE8KnleQP86+v
v8aVQbiU83dnNEbhl7gUSvL9/M38OS+af3xhcrHjwz/SZ8NYzFt38cHRxGeVUMhoDrR/30R998pP
uJj5BEAHBk9GjEXmJC1skHSiohrZfinu6/n5Z2NzsQxKyEptBerOtl6z/c/uKAi5SAOokTk2PWtA
YfTwwPBXfvezt72YzprQQUFCHX5b2TJurNsezRVfP/lKOPhT+vsrzDD4+iodHchbydcDsDsMWooG
VOKvn35lBl4q56HvM5Ux4L1bAVHOnY4utK8ffOW1L6XzprvMgLogOlbuK9OWG68eApheNd+MyrX3
Pk/Nv0alyZiY2hKzgy1HMR8AIvr6tc/FiH8snkv5vDZ3imoZ7lIzLwt7qNRwKRRSdNE04LNquh5x
s4z5d/3fV9StxL5Yq/kAv+ZR4FbYKtKl9yPZvSpU2oiu0qkWKcALIawk454zFGVxKzOcaBZ9/Zte
G8Hzv/9rBC2nmyZRIvbQW1zZfBMZ/uzY/xo/679P5QBdN36P4NN6+bYYYkmByPbIsUVFPYOLK5v5
qrVJ3CN3muEErOsaKtXr3obqpG3T2fPQc/KCJ4RTm1LvsdGPS7ehsGxW42PlDescXSkZFISZMf6a
xjcq7qhY6ct6YGOiXC/k/m/N/c5a8uya/s/pcBEvqsaaWwsU5a1loNazsaEY70Cjn2CBpg/tFioc
m65nekT3QiOMUBg3pXn79fe5EmQv+wGqgqDlucJpsyn2A3y8s2UtzKca/uPeD+9VL7sCZuI5EvMA
kpDH5Zb+rLx02RPAeSXq2vLUtqb4lm48zt+teRP/+ff3uBQM2xM0N3XXIrsFzlkOodn9cqZdrj97
4n2CurCxVvl4pL0ftu7bWOS4dN9AQwJPUB4O1A3GcVXkO69X8Cp7mtwnz9lMxjNmLEx2tdQzugj8
j0DCbs3XT4bYudbawv9lOLUZFPUkHCyewi871SDw65wV/F1XAmZostj4+Kt2bpWdbXq/3xr8HQz3
oOxpCEx9kCl4rdgf3Rlv7N5r3Dt0EipK+4ASe+wRLwU0NjVLuEB0ZTR28+2izIj2G5mdJqNF6dGJ
sjaLdC0LubbKXBytnB79314wWO2+81kEBFGMK+cQrfIRr24bFCaapQ8V3MvGfLotej0h2mPbf/Su
gQtt/JOfTr4b1l4dm9ldm2+y2twCAJwoC7DvHYTN8LOOYNcKMu6+g5O6bYTFBMDy+DlrO7Moww7e
9xWMie0GownH8K6LWfahT2+T8gKwRoMZJtY9hgiQ8TAfplgDMrJZ6VN1JlOvqAEyxwwQVK/D23PW
12oR6azD0lD7ALjkNCPqsvaT6RsqxcryXoEVAtqvQwk3IbhLq8ynpt/600epr0X5aHZVqDc9Co1F
NGsH5Y2pqMijyG4pNPycN7ekQfMvFrCPq+x8SuCHEE3UicjwOXV91EoQWioz1cnJr4agtA6sXgIN
YSmY5sTI/aQG0om4PLQQjTSAvqUv8d7vtNrbvZGaHgzV0f1gqD7yyiWy3TtUzVAxCoTy0gyM56Gs
gXBRgWluOafBSD9cVh7OqBeCbs7JOixwQPQECaHFBNTkrVYp9MfALjnpUhiBOzQxNlKoQUBAYH5s
x5V9R8yT8O9zdT9Wu7E+jXOi8I/y/N+JdraTBIwQzpIPPT3g7y3+Pt776RAvLMHNKffjkBZRhbp5
M0nUzlNh8sDEOXscDyN0KAXu75xDw7fMfJYzg6oGgbj99MwXQd8t8ep5wCu8zNmLMXzW+N9cI6Ww
vivdJqxrbV9XcVXvs+U1M1cVgU64CfPxpOpjXx/Meo10OtQwoIYPqJABNWaUTfum2fMynuBzXgJT
iU4Wph3AUgdWqI/1+Yg6TpJrbMW8PBLN8wg+++ChUwrZBX9tqnU78H1Wg4JIVaKbbSIZxBVoegGg
dOW1atXYRwiCQ6kdyLifHBlKGU8NWqqbN4/ct3MXuaKOZj7cK1iXmahJwCVvjzwplsaxyfHCYsOB
lmjo09KtiVTJmG+HzoycnAUl2fB2DGxMUo36gULU0YwsABQ89lliIhC56PWr3EDYFJJsDPlUgTAh
fJRGIDBZVOiZImJeamU0KLGminrY++WJ2EdXPwHGFILCFQ+4EzOGAt4Jby6/MUy1y23zFtbwqW3Z
gUYfK9RVFyidWtzt4pzutXdUliufaxHsI2IYpLYa7oehwq2H26b/zRU9OYArVqAxZVaVWmAVeE1Q
Uw6fe5iE4IJECXDptSkwG4Lz6BD5073vg4oubHj5v8DlH52t0J/3eSRz9VCjmDJ08Hk37uDLGxAQ
9rj/MMAh/rz2vNyO/EKFrnegGAG/eSsJhDfMDau+WeGOP9Tg9DGgmdkiOwdK/44/2AZ0eaJcqXpN
0HfujhH6DSC0ohG3Hn3nLjMfh5IfTFhP5uh39CHrMK0+gbQ+7sUr+E+p3YpnrqtfBhR9rq/tlcAm
0C712Tsz7IDTyviwqgClzy25BiA7Gil6EPT+pYMEvlYs0CGSGGoS9d7Zu4kmtrifWQuKXZaoeYg4
0B5uS5JqXotabvs6AYVEaigRO2mr7pYRbalV3A7bWjxP9nFgj46JBv4brQV4/k3rNwQJD/6E8pvA
0l7b4mbCDGIAfS8Q6XusCSpI6ql1NDBjzOEu73Anb+aJM6YF/Pi7YzWhUPVYlXdA8MIaXuKqfpOZ
/haXY2HrV5FDX1XXbxCsffScaVaBCh3gjsqIe/12NMy0ws43Wg+We7sIiC3rqJ7QecaeAG0LBp/i
J62nfN+1XWwzG2W1IgaS/b60Xlu+MTSUa4s+akBoI2gvg0oLDrTa9Cr638RcWwJJX7/uyE2fvxuL
wIrYwURnVbGVrH8ZclPhlbp8A7HUGgb1yAi3IwFPoLqf5hSs6GjOHqEgMjoj8sGt6/tEB1uLle8K
TXb+dENElIs7nz1zL2nUURs3g1mupbxFsQdbaD1P74ttBCOvYlPT0nrBLHpx2jeBs1RhcBTp3M2I
EFv1MFSo1maFrup92xpwVeiQfPFV3s1B0yX1fOgG4KRaRK8iEsbJoF3awg2WiSXJ3Cow8jwuyQnN
gOs6PyyoYNfgO2ofDjwMIdrRO6x+A4VPDuD9+WRE4NCXo8Gvbeewb/zgHG+WToSZkPcDNnlx09Bk
zo+2FSm6A8kP2pdUt1JsxtCOhbTsA6AydONN11fK3BL7YRmOhv1o1CerHnA9dsM0CLjQwDzYQWYe
R89LDNxBwQejwnY4FU8yj3i7wlUSTB1uy/FBw97HPTipyx7+xwtH8RY/A60ffpsf8xxa6krbcvmW
jxoWph1MI1+bQxZVEJZ1ejz6SMjGldsNe68WAZdNaHvICxZ2NHkGUEd2qBvcQyBraSiNYC8c5nKN
8Hxw++2A6NSBeFXmeVj4ItUmEpruhFQLtqrtGJtojR/6O1/LEzruq0mkfqvBIW8I/DJBH9kJ5Lmg
ECjP4tq3LD71eU/NbdN9wCpSM051sZHDXdYMAWEv4CDGuTiVDDFY7fvycQGvzlx45FmxRNnaLl9E
81SZCZ1gNzckA/prPIoIlmN7H6rEhVdLN+kI4J+8WqFRKSzbEpPIjQTOMAsigHry/fvaXS3ywEgX
sZKk9bDt/OZg9NOB5tBpwRhIaeWOwVNMQm+vldhfHOXiZPSBzuVUdeK2B/W1z7KoXOoUUL53qdhK
DbGLXzrzedhlbNdMgL/pN0gOEQq8BGobp34zmy4oS+CGpBaJTiSGeQ/1D1CVNFy83Uh+mca6yc7j
ap1EZgYj1pCQdCsxBA5OGKWWOtUIP+m01fukpe8L9rcG2cuCnN7yUIPAJLaQYTOrSCZKInP+pWGD
c+AGPPDDnL91SKZB/xzcYrVglIFNCQuyHAeix61tnxeAD3x4Lvy9RKOTRX67XCTU9eJcQ1dY1q7l
DAYTB4wR86bqOwA2X1XbR04tkQiExt6QVpARM+ayTIzSiUex4pxFqkYzoXb2wtjQYU+d4a5yPh37
lDm3tDkhAZVCpLyb4oVu/RzyEoOFXbWCSUzoDMAeLAPiO7pRmn1tkMgGfKdxyN7uAL5jyA07c9X0
cyCWJu0A++OsTgVDOxgxsDRA3UF4ljZGDfhcTux0JL8nH15/My4ewEN6styDpR76+Rk5w2rUp1fA
IPDjrW1u0BB9KQhuE/Rb73Of6jmJK5RiF+egAMoyTKTzAyYj0vKejaeyAVjQvGknEXng/wDDEmpI
qAZHQaQ94UCgUsN9KhorWYZ2N7YkmAHNIi274XCrBFPuZBNsOdMQCEa3ptXiLODGebUtGUB/6Naq
/VCMXsgamIQ5NirCgKosyG64F4rSDcE8YRzZIvDPosGgcBERmiyugqt0f5qHI+vbpKdiX7pt2HjF
CjLyUIP7hYeHutBnVD2Mop0Fl3zeyurpboTht4VhXrRl57fQj9nkpUZA5bDXMZAULeanRKOfk7mB
3zVrMa2JqkOGDiLlI8OHEY1J6thq1C1dprTF4vS6ESYsQzAik1e0OHmG2i8S5hsW0UPZ/nbc7miW
W969CSsDscnE5jVFzixWroBKvziIDj1O3ranWgAT6hhOejjbos+tS2FtHGSfYwYclHwcHH8FwnAC
+/Kt5W/we9TGU0GKtJgTX8WWpUDuQueZlc6N91GNsMrx25i6KiryqD93TO+GSSbdnEj3CGZy4KGr
rwUAjQ3DgYF/6Ey3pjmnEjWgTge4yncSVZo3vG92TEIQySFh9XBw7CPTKXA59iBxRMydx7zoQgZx
PDLHKs9iL+/icnHRrjqtR499uvAGDyaJ0OYOYt/3d3BvCRzzZujKX41dnGZEGnRBtiwtlzKEfKFp
4Iusdq0BUCpwPYGBqF0K1a4bGMtIqzv43pagTwwGO8HktOjZ6qBO9lZZfyv4fsodRMfn0v8FY74+
6GHkSUuwrUqcgEoJCT+iODyBrcE4TB7qPAsHXYmpxNC7iHJrP8FjAID7CGsr7ZeHFt2SOTZeMt3B
RjHuPViVZ939RNS9Dv/uoaYhLn3Q2JgKI61t/MAFiCs173xtisfJTcCKgFAgHKYsZsUA8tq9kdcR
6CjhPOM8gYPkVC3hhCWosjYelkdXICVogGNynJV/JnXqvpa2EEE2CJVUwnufq5MP+CgcmmTESPa4
cBo2pDgsth+ZAPRQevLZp8fswEYDp7BUtKA9eYHWXCk7lDgszJ442PP9Yh2B99ku0ozNM3iTbP3s
ZsGhvChkmvk4BecsMqUdgjOTtoUL/MS46zv704YrPVz6WXeSVuK2h9zYwBM68I0Xs3wci5vRL4BE
3SFuQc3Oyz0DPWlgA5TQiQNrfUef77WiCrPMDGlXn3DNhfyhD3DNmzqzf2NVxSqb/bWk+d5upoTk
5m+KDNUZi93kPs4jw20VMoYzrRVSrJJbCZhpYYvW2JYieDhaavnFRocUS4wzDuQoMMC3DebQZmBZ
cOBp8qDHWQKXvImTadvMOVg4aQgXl8nT/eAu4NPg2O8uVppb+9FBA+7Zy75TQQ2oq+l3AfFAR0a0
M23jWGrFHjjgYNIjG61gGjKdBtBMAgqeCdDA7Lwq79Oviy0TNDDKX7ItH3Arc0RVBOYNxqYtsMPV
IDB7Nr8XMksht8Np4eR13bEvbip1ez6Yhg2S4VJaYTXt6xYXzK65d6Y59GyJ9GzBuWibO/zQZ9gG
ljfYIoZuawVmq8WAqVWoKU5YRagbQY9bF7giH5egxg1x+9rVaFs/V3KKW8nfKpRrAOFGZgY6Wv4J
+gXqWnkosNYEjOpn601BGGni1tfx3zO3uPNGzOA5JYO3cgYcVZi1K6gV9Q6ANudWGh4XDUkbP+Z4
M3f67Fwn0IS7Iv0BFcfQwKeHlXiae6uidQOnHkNfKxMHpTd7tHHAx5oAFkB66NFW58CztnKxglsR
kU+ZA0wg+VwQOMGeS6osPzTauMqRtNYWzhMGhQIZeNyy/lQ9qGoc+5p9cy6LGNjHJlveVebKYwdc
uqELBtZm7UfJ3nyRbUtdpgbDvmPMJ1Y0sVt/aktKGpKY2br2rFQVflgsPNUxaysL+aciK4LsAWdj
w1riYl4Q83RrzVxQd0UXVU2+aurx1PqvwCUfOlSjCLGCYUSunuuHBa8m0d4qgGIo3edm2eju0wiJ
Tq59dPMJZY3ZuyMRjafyNze9nY+qEHUPs/ATipyqnSi6vF9N8tZkmwmVdr6aZJsKGxAz0ObpniKT
G8Vz1a47FDHsISb6PgMHTUIWOxW/gNfGDHOCHouJl3ayLJ8KCcuC06WCGbcldtSYYoYCcQVTJYJ2
J9TXINuejs2kPQG/txpoe6gQp1kNeEJTrwuGjhZ/CYwKcrT+ph1VREsr6HAuXVTU4KQN7fcuH72d
W1irBilc4+SBr14bOWz17NiXJTrxj13uRRoDkc1/swWgfUW5r3B1oeN9c4ANdX1cS5seNcKQGX8C
NBvKbIxHhuyvEwAaj9GYl+D6ZChXPmRLtvK91MMdFxBnYenW24Y/9m0W+gtyq45sBw8tNToqufJ8
jiR7VswbUEXRFxByF9p0B7TpGtIS0YQzdOo+tXe9QhD3eeAUIu46hVKTgeaHKQTmO1Rnvq4HISqA
K2zEBGQG+l7QqYzMiXcfYmgf3fxsTV8d89mNdYKo4fgRYVnU9BP+6BAVFQsLc9pNwBeix2uXzwdl
1rcVU6czw9ojCGKVlthGmY5dhjoAevvbaUURqrj76gJVyqB/sTFdTB1piFbiaYgbzpNEX5ahGTfM
9h8JXF1QnXhAl24Ir/c9W/wH2k5rWxh7aY/7OVMgjWOyo7Jtauumhu0+CpDnP17ZGrLxNnZVFYCY
vcZ2aM68wBkT6Vg+7uX8S9160tpKKV/MCVIUE6fQIZuS3MxQ0u0I+oG1uwI4+IBDj2agOEIK86Rz
D9kvX7DBw5PBHcvVNPN33e/TxlwipqNlr7E3jaHFsiNaOjWvgDpuCeQGMwG6hMZmSXN0QKH5X8+j
uXtRAqJoNh/MzABMe9fBpEO9WK4CQvme5M859zdDT7fwtnspFkRuf0r5MoekwgJxnrwRuBvjk41P
DHwOu3DjRQNER2ZxQfu4Maej4LUKXKe4xaEE6gDAqHFQ958L6W2mon1TE6S7TrefGVkblMNRQtdo
ULkSV1K4h8JBaEIgohV08BPm1xxPtha6bKcZ087iGOP5Lp93nnZUFT7ZShRNAZzmQ+XGnYM035fA
FHjwqjA7J7IJB8xl0UPGb8BuDAetypFEkXDJDrcAnX72dtrzHigVDdU3gXOGz2UC3HNQ+A86v3Wr
7kZjLPapuQFKFPVrlgjY+uQW1FDqzke6Kpi/4b2JsxlmmDf6MAzqA6d8ncRdg8JF5v8fzs4rOXJs
y7JTKcvvxitoUVbvfbjDtSCdThHkD4wqoLW4AKbUw+iJ9UJ0dlemV5Bs41dmhAdBOMQV5+y9trqV
G4vKZpnPmspgzTTmrqQfo3jj2zpwIp0HoMrXqnrSx2OAFt8Wws0JaVhoSZkgp74xfGwsXfZsT87G
mERyR6UJ1i6nPxMWs9ToVZX8t6FJMP158op6+bgYWQwKclcLbGpNSKB5zoZJ4cBpq7BETGBK6pMe
e0OC8Uwr9w0LhnoMTpbaziQjoJZq/Oy9HLoQKJqaBEizwdNiXmNndGPaOvFOpBRhKpbSvVad69xa
9aKaCbrOXi8v/Zb6k3Plh5orI3pp5XLeDO2ZKJfnwsF/UGXzNn3yaLn2P43q1vJex5ZpUrKWjVGs
Sp1yMKyPrnizitvS2qZOx5xbLypx6INsWbfhQmuvTFtaWvzzYnxnd7wgmXXb1u2qdnQX2OuUqDtj
AbBrWnKkDmUVrfzhKRs2gbFL1XSWZnvHvCeDdFEI8mdH2ZWoGkTywpbxairqPDQtrPnPNc9+QYlX
ocemOqzDcwrGA14KBdWXEqxCqfoRdup9IYyE11GsKH3dpPZWKtax5S9EsxmM8Vlm2Vn1DaApDJD+
xhNrryzXrQTYM5OXAVGhoiUYVTGWMi/CwMVug7c+zp7DOuUNS1zJFEy1b/bQz/Pevg81MJOOFZ/t
SJkrMWJ6Cf3ZGKkHgDBLP1ZYW287sWPa2PCAr5pK3lQK40Dc/TQZpfK6WI/KrU90icn5l1z9IWwp
MXqWO9j6c9N0KOXCk+ObM61jjjYyaFo5BaRxzNZZZ6euJetuP54IClLIOaWcOuWWa+EeasuJzJi9
qOO9bY7rIFQ3niSv5cxmV6fvgzA7KQi5mqZeeewJulRflnG31juSR2hbKMnB1+7i4SGPXp3oNRLP
PlOAAtsk3jfac066sdVc+cZRmKeOPVsGK9inEknBRJKSRTy+RvWDMzzE7U8SoWfZcNS7NTV8ZIKy
vaSCqgXGwoyxKRym9nVFtLtMxcq8Uch7lqRrXz3ZVGUceSM1216c4urgF0c9OSjBIVQO8vDaqxPP
+8xj6HZFvGwl6QQUNGNoGuVonngYk2Mx/AgwdtbWsTOukmkGvC2D+GYw2ZCW6SIpuzkX4y3PXytj
WWjIG2tm3H7Re86iD+eMRDYEl+Bsst41KMJnAYxP3y21Yj4iTQEQuLV0NmB4ZbWtlhyn7eXgXMfS
VdVSPcoOkqfdjFq1N5jSfJ1W4BosOa23VW1gG2b1P14bYuOlP4GUIrfYt/KrIvlrTeOFEocoWtTS
fR/eVcQGK1tKBRnUqFhMnJp6pxqrQnPcNB+2bP8Te7rfu9bSjlJ4rJsrQwddQreXZppP9XIn4m3W
2tpjNKor3EW7JH9Se2evtTd63cNizmRoNM5zm7dXBkmDrtM9G/J9EyhLdlpL3wlJPCTuqllkzQtj
/mn0nbUuaYcJj5O0Jzt4SFuE7e2dFN6TU5w2Z7two8Le6sHWZmm+1q03SZyNxyzaSFW9qAd9VctH
Jb3Cyk9bY16v7A65qb/wPYA9tXY7pMo8YTwWXslze9SS7hTGR6sOFgDSV4nqPZrBKWBEkA0AP6wR
aRiw8bPDWWatqg3bmZQo4dY+t1KyIRodEBy/qCCZ6Ral5EJuqUpK58J/S/301Snzxdg5e1nzd6Y6
7tWC1nNda/PSQtsLgDVhHe6E9sJg+A7LpUnzkSQUQoe1c8yWVM+ipWiI0GlsQq0DdEuB5qrdHbmA
cIJres47uXlViahFNzVTKX0kFDKMVHYbRTr3xRv2q7KmllHwSRbdtSI/2+1ZkaXF5/qKD6Qdl4ww
PfDrqhUIBQnslTL691+wxz467oUyKerTnPmP49r1snQOhfU9ZfwlFkwOQzk3Bo4b0chs1/I3BZNT
6uxfdUAZEWZqYaMAGypg0tyiL5RUHxn8LoFgflpqfZNKTEqauYnCp07qFoqpMMfSkVX1VR+Tspyo
y9R5t73+nAT1rKD+6juV62N5z17MOP7iXD66JxeqJFz+RhJN37E0aE258Tdv9YU6qIuFacc5t0RO
jwOtLBrg33s2L9SE9mg6XZimOIYUt40WJJB/ftwPpKGX+J1Qq+yY5HOkxcYiM9KVZh/Zts+8ZPxC
/PMBoNq4JPCEst9IXSgJKKaU68p5OzYrv2CNTXO8UzZWJM96iQxCTduwY9yFhrHQ1QdvSFiGXmUO
vZWOcZjKiOLlR7nqrpr0C6fGh6c2Wctfn2/CzK//+YfyP5IuHuXAR3GcUvUmLhav+hr2gF8U+7h9
owe9Kdt11tyh9tHNQwFC3YRiIZUWGId4lrCHYCdEKuDeS29V45v23UvcD7cjp5jggKlNXWrOJKV+
fqs/eOSV6RH4y7ct7bStaxmla0NrdlDf2+9x2Q3lYrwQeZVb1ciB9ZXUzMjw+d75Tt/jL+driVjR
JccE2ajOZY1tqPu94168+lalx6UIK053UF0f9aFBGeR7h754/UnEU7OxxYmYNTs5WYb990b6S55P
QJxA5nfDsFNex4f87fOT1T7QE/4C+//lAiuhKlnGYDEc66izkHl0xkSjpXzSjyGN6+QqTDWWgN7J
kaaeNWCQiv6iSPaF/kgLQpL2erQNWU0UEbFYqr6hE7GMScotx7esAysr+uPUnQ9lZ9UpP2TvuStv
HFVemdJt4HcIorbKaIIf5mVKlZvPv9b08v5Gb3rJDrLUKFBUKv67RJwHWCWi6shiqMWjVpTPYcFX
DLz+e4/oJedniI3UTEoeJSu6GqulZd9//h0+eFUvkTxapreZooeM9v4+j6a9wufH/WC0v+Qemnpb
wNrk2nRSzkBMCqPkUViySQD/ChD7y4v8u+t/MRp0kazJpcE7EKnBfMxOWb6X9du8e2oShyqjRwN5
02n7Ot9byVNWXzGt59lDKUkI3eIZVUxK18k8L1/T7smRzp71EKqPxKubAwVbEjVIQq+nrqUEZsen
tJMny7x81+iTkoRtqgXT+V0Y3xuhi5Z5ZtOyiZyVAnzJKoN5Yx3UdmWJa5k6ovwSRidDeXXGR6rP
8y64Uvrr0Zyy2K7TyjlK1a6PjmGO7CAvaTI+FdR3zLK69jMNXSQKHv8GnKFdjWTs5udel90ive+8
bYk+29n67Reu74804ZeoRxNTWBO1MIkmNgebQYRPtGpgaw49hX4T8aMzN3yFxI3cLdgJ6xTfHT/4
Fn7OkC/Gy7p3cklg9Nr15cH31uIrKfVHD/nFYKnmvh5I6Ad27U/7tvhiTv9oUJMvFkpDKOV2VyLX
z7oHg3hRpKCUx+ZQt3Qf529NOa6tlr2vuMpgzmR5JGGajoRvuUW9CeINu33RrIxkoGjIxaarYRnq
wc/HH3JYXzl6htrAPNlZ4EIWXCkUl/vQ3PjjOvW1eZCG+4F6cqztU7JZQu0rZ/dH1+rC/9noicjG
WGFNsIVAIL5HodEvMVpdTTe7CjhseKQbF35FTJle9f8+BOiXDK0pbCBOU54Yz6At94ZxYm1W35sL
dediNxXWoq1K2HO7cITBsEijLxaqH530xfJIkVIc1wXHDfx07nRUOhCTiO9lJ+qXtCaZuI5UboGW
K690R7+129Av2Uq1pGZ10uMVsX54t+bL53PE7x813bl43WPTr6UOmc7EJqkjt/7ejkt3Ll53U9S5
J6YrMP4Yj1+RPn4/oenOxduetrbj6F7KWs4pV5WDHh0NkiUjk7Ab93vX4+LV0yMGFJFo/S5/at3s
/VsHvYQVRdCY5dDmYat+lNaCKs73DnuxoUmr0HLknHUiKkbaXM4XbIYPrrJ98cqphl9JQlXZwmnt
2kIAnPrF3Kq1lZZ8BeD96FdcvH2xClvTRokLV56mxHtnniKC6p34C3LR75e6un2xKGnlKNAkpWH8
HMS+97uZk4idTTlzUK8x83xrma5fAoyiRBdmH0POVVNk5mun8Zffu68X76Ra6l071Aqe+nv/Vvre
g21fvpB6TsNWpkVgKN6Goj6e9s/P9oOR1L54KU3PB7057VbCeB0jcmJ9lQfZ4vODfzA82Revo+oQ
KZzidpyqtaLbDNr3rsYli6gYIoPKOJe4rpfDpBeffX6+Hzx5lygiEAalCj9sIBIOUXADuD5GM3cq
h2jh6eMXv+SDt+eSC6Sase03Eb+Esuik66C/oKP60urvTTSXgCDNIC/Er2E6mGUdzkxdcXPkhp9f
oA9uqHXxavqGrcStzQ01PGhwkB++WDV/dNzp7/+yu7XhiafDwDmrhitepWj1+en++s6/WdxcJnnq
jTCc2BH9TsYTNsAEjNCk9f4+gs4q9W+j36F4xFdU49UYSlfqZSxcGxPNpazOTNpZSY6a68pUbQTA
2DzKYBUVGk3PdCXGOz0bpk7/LrDVOWLJiQ6qFcGdk+oLezBX+UhVVlspZudSMJvrIDS87GVyR0ix
jFThaWSTRZrD3gTY14/JTpcbpJrnGml3aNI/hyabWs+06BcKuyyfUp9JyyVIstWY9Bu1qRYNfD87
c6XR3Cf+sHEiPm7fDZqpzd2o+MsAZ1KXXtfw/D39xlZRJqQqftQ7AHaoC14+v8yGNY0Wv7vOF8MT
VmFFYW0qIHc3eG3vvf7OQG8kIaDM7XM+cH28JxFJK9XRNoPTLJu42g61SQ9jazUDfXmxTq1D5kEu
R5+qQy7vHVrlxayz36aqRJxvKwszkZqvJgRJry1iZAC+vEUquPJ1DDt8OoxXZfwWqc9YH3A43GY0
DjN9PdJ77ttlr6NjGX3whq4oUzdE5x2K1xzfFwijuV7XswSxsNX3+IDWuhItY7obI6KkhEa98UZq
tCl2WvvYJc4qtcXKCCiSoNAeXnL1JSKppBebCF2GctUkS8lBd0PPtlTmVbHp1Z+U6efCbO/iOrsq
pGY3xDSVOjqVmJRrLZ9XSMo8NCaxBgNW3A81SunuekAy76dcieho0ZPDoIZGCgpaCHZfam/qoEQD
pq+TQJ/3g3STN2g+nxVlmLVsNosgX8ZjfN+T/52E9/nYL/Jqp5nLXKZXD8+xVSrX4kOR3o9EIQtD
nCQc5KXOD6thh0JWkl0NwXg7qDNeg8I8wsGa9cXaLJpZVZ8I0JhnYbvQ9Nek3BuD4UZmNteE8pDV
JTZFNOmcVRdqLyYYd6Km1qEDdV107VIeSbbGk5IG9U1fFpP6SzPqm6FrXBsnRatKLrqNVR9eo5u2
0myRACi3JGUuwm7TocL3rWROrORYEDsRjBsJg5V+JGDPTZCjO0ZMUIY9VzgFg19domTpfKRYU4Nx
oeqeq3vVRvHqZSdMSKfOVsHq6Xg9nqp0EVjNuqXX1oTBIkGsEFf9qjR/Np23DENnncHWVAPtNfOR
TmPQ8mnQ2qm8MEPVzZLzUGkTImZuSqB9q+SYqG+hdT1gZaBIOqccgjTVIT8vndtWu2kCYz5MvsPR
Q0z0I3GKkz3CZKKDYswk/AiSdHCi5lDQ+C37Rar/GIjfHcO9Bf6uXbMRuqZedmWPYq84N0rw3vu4
NRUkCQXKdiOf9/qtLMTWiVdUlOiLeisDvQW/etb7S7p0lmPOHTToyIKcmgiHg1Bk5GIZIsxyIZLx
trUxBJXIRmV9lnHH9Oyh6h9knkSkUT1NAq/z5qmXI5VKZ7UvzasBBgmxL6NjzTTxAPe4DoN53GMx
SVGmjulSaFsZmYPZBMjZ6FoWqH0TTADPeaxhK9yUkTYLLI2cRDB/Kc7Gah8O/RIKFOjBRRSf49RG
OPDeafaMhBql3koZ5nTqRH3HDe/MuQYvSJNvDFzXGHfAh6vgs2rjqc7TZUA3w45u0+GmlhGY+86c
m4HGaqfiGHYy9PYOzzHFyCZ+kNIKMpGGF0NdJ8I++YZz7qwd8q0U2XMRbgVE86JfmpV5aBmgrfqH
lOAJjPGKhrUrF8CaI5ZWELdom6CeTYJ4kTQ/eoP3s0WmQ+JIp71DbJyrMgasQXcL47lE3dr0902f
reTQovd6im2wmfYacZDSxPM2IDtyMj928TYfrxSmMCV8qFtU8dGzY+rrojCRG1Zrx5KpznWzHCtn
YnQzSealw/BzZaanPOYx7o2Zja5fdtaDc/As4tpqC2J0Pu+aO1tBvYnG3s3j4F2Okq0fnFP667xL
04QoDARQ1oMuMobIbDE2/oNHt6tBFpw66cH0n2wfKTwPXIN+TpAPMxsQDRW8orJ9H6H0yIjQyePx
2izluxRN/JBiL+4zxuXIeUolRsSgj6tV0puu2fTzyqD2bFT5Y9WZm07eI0oNoMXAeMA6DIHUzJZa
uGu6F6U6hMlBlR9t0S+jnFm5pylZT8hcsVN1pv23oSk3daGt4ugGreFi8LIDO4C5zn0jDaaKz0YB
kxkbYOOgr21oHnnpWrGcQ6UeuuqlpCPvi3kDvN5s4Bj6xWKwN0bVz0rrrrGfqC25Udi5pXlvpD81
89xFj+SGuTpWEp9FR5u9WPgYRpJ31No6VdF1UROX4p+j6j4Nl7xRK+FxNCMJD348XAsywUJpGwsL
LR0jMBpc2KpzOi4Y8VA1xVGNJ9je1pk8FynigbSOFm104+XNrsvwaaDFMZF5l2g3TVYmbKZMx3n0
hhs5ztDhImDxg1t/PHMarozoSLa7F63z9pV8kvQ7Ea4aasJYqfpQbBJpa3nUhJ1DTAupQMQ+4VLS
wXptc2ac7j3HmxcOyTJt+31jYXVzeH/LH56jbPqALmuNslPiYU1kGb+MNzNo0k2RtlLYsxQWLNRu
jPYrgt4HTAv9kvEWEJ7oYYgRO2c4NrXihozNdYUzvPypi2iVsbRqELqEVUYIFHZ2/AOk/y58U5qL
AO9b+HNU05vYY3LzzlWauqnhs85T3ZzXM8qpO9qbpu0QXWF4D5t5FUjrqs1RhTt4Nc9OgjI0y5dm
g6gKYfDnSy7d+GjJfLFxy5ugjYugo9LboVdMcL0DrylPgdqua6l0QwZjnMZroa3KYtzbymNlv6GB
namJ6Vp5NwtGvJcYsQpUHn1k4Mi+ImFkNmKLECMGUmlR6u0OWWHYn6IiWRQg5834us0wrUbqrp60
hAULVFp9jY4r3irmSXYbK6cG8MHYCNfOtYXsDS571bcUE6oTj8vQh0pF02A4EZi+zDFyhhuBTyxs
rg1UTNpABpF814FmtDCTRN4hCV6R0hpFtxXmTcQ8FYls4bOXtFvrEMUo0qjme6ysMLDRZ8hjYhIF
1ul6CylImaVliKV8WWG5F3SnK0RBDAdj9TSWO5g/rISwK1v5gyyBvqaUOGFoW2lvlP5Nw8A14ATo
66VTHhzjWFVuE57UfFzL0Wbgvte4uTwfVbGUrzXVnyNOY12w9YqVl2xUUc9NM3BHhjPDQs+J2cLW
EWcrxUK3rzIGZblsZ2qTM4oj+cRIpD3r7Y1IbwL8Z1Rh86lUHZ4KhHIQM5zKWYYxC1B7JZn41DR5
HybHUXpiykCRKVyNlVPR3QwRfVJ/KXuHkcmzKs/2aLu+upL6mbix6kPZjzNv6rXIO388qdmtpVwb
cbUg7Him0yQP20Nr/ajxZSabnmHNZLmMTmD2SxcPTyDmvo/hkw1sIsb2X589cS/Lp8B/6apdGD14
eKtDnoWU508zjoX/4lR4qThwdJtX4ZR4zVqDAdfGuk9Li3wFz7evA1w4vYVumSC0RYsRsUrl2z45
5fTVLZIHENou7FTdOKqytE3vhlDuRezsCMKw42pZFMjvVXXf5MEmY/fjIRHPExPlFLfHGWgXlPd5
/ZR65zq8U1Jni0kIIKB26/XtD0kudgmvdG69jmZ/6sj+JHmBmDc3I/ispv7U5rd6wwghY2QI8q2H
+lMLuQC4pUPJPyPwmtfYRDuZSWA45alHVFk/67zjQHpngdKtfPaUm07NZxVGDMeCX6DfGQBq0xC3
rBzv9eKuS1Zt/yOKBzdvt+DKpqBQlq2osHQGRkU7ZLyKWnEidXjGS4YHHh8z0Q287M9KdNOyvJC5
+84d/i5yRxrxXHk7ja6wek25hOX+QkVI3IwHQ9+HXb+ybceFANLIu4H5I9WfIpwOvXOv2+8KkX5m
mC/8Lr+xdP8uw6wdghmBgdKAgXdbD2l8wAwUs//0YXuv+EslAeowBKtUefWaYWH3LANQhc8rfa0H
q0GUONl3Ck3MxGTvWz/EUY4hOkY312JqB8PQ1Xe2VO/knNCYMmjYM5veemR5nbf1jwBAtum0eLCC
le4AMqBLZOJB7Bp0nmmz8HEd1Hp5a7bOBqb+UeDqtwZUrYmbmuDTFIx3ijMXROxE01ZcsBTC/d+a
1wbm/8A7Ti4a4CmevWx6h94cw7iPWxmwQDoGSwxNJXsAMS3miNVzpH4ZIPfN/N61MU1Y9TaU92p+
31NA05IBo8g4jz1W5Hg5FNO+KUZyQqb76QyrrFvX3WaahNSk/BnqyTrytDmW87ldYYjQzwMlhJRq
k4Qla0x8F8MHyIpN2CKDNtd9v60j+8rSU4y14UHTgOQmiArLZhH4qwjoil2nN56irxqcMH7VHj1d
28JNWw0B0ilB2FvVr0fd3litvKsTnkdGJBsQszAeJWw/XsYAVd/4CPyr6qmrvKWVom++JbOnGLz9
kFnnJBZrxUZ5CAjni+nsg/rBRaEQ5xIXA8/0bsBYiC86qN4/P/Av5dJvKhOXqGKhdKbQ1bLf2W1z
x2B29MD09CbrUA0wBBlRA+t/O0X0ab+Da2ANYs4xl+1GSbmKe3sj1+N9YP+MHP/oeD8/P6kPaq6X
hONqdEr08ybYsESfxSyCJomyKHL388P/0vL87jtftAD02O66MqGlV8ia24zynfC3mUpUkfgZSme/
VWjMbxSB0rjZCubEdoiOiXUsv4zf/ZWn9rszuOgQACjPTZ5BviF1lBGHvTqk+EHKBUqyrSccXBek
TOZXPTkKIU7nmrkqVZllsn1T7JC69lAVbFX+Xq3fvChbBhjBwpjG+C6QVoq4G8Mv6ovMrr9/cM2L
wqVlZvg3mK92mO9nJRm7VOPwJa6RRpzZPGMOyXYsgIjySOYZXf8sfC0TQPWKK4/1OWdGGQPdLTGp
MRcsdKzSPb6FJGP7e+qKR83Xl4bZLvVR3wZFtwikRx2FeK7ZV07+QxTdfPDDRZrel6M1FzFuuGJT
13tvuM+a0oVu5OCIVZqrKormKVCRikJz6V1r9tZmNGVMmxfmHudfWT7Eckt5DbZNwzlgKGN0r3MM
QfE4t4pHUCGJh5tt23QQuWUXFUibWiwesclLzUPAQNnjOOrzdKokzD2pnk2UgbItWFU8xwGLxRih
LgCNpMEZGtiHxuw3ko6ifyJ1LOxk78gLTKz6iF2xPAb5ph68uUGJUKUO0WvpOgLEFbMtyBvM9MpG
L+IZQDc8qvlwFzW5W7XBxnJsSFuPlsayPdzE5bagxEbUUug/j/3PLPd3BUafMkA/jYsRQouqrQyx
d8BV5+Qa0CLbj2N4rMKQ2Zh1O7OqUCLeldT1exzgAjujv/KWvqFAm7K41Vhf+8dIVw9Z/lPLy3Vi
D27STu7+bRHchtX4GAsWPya+QVNZsOWcFyEzDja9Orvt4oMaHxCKAnfyoqUzvGipshjk6MZq3p3g
VVcDtxDA41KLwkfEXiueVao877O1VNw0VuGOWvFT1Nm6kUb2bI+WvkNIjt212aeatoBnwkZen0NV
mnVmej1iJhf4jaquX4rco4CU7DG8/UoY94Pk0UZYECQ5mbk/YgrE7WSvBKRojRFlJGuXKsdgPDSs
HqvBvzOkhyGqdk72bgW4ao3U7bVyMeAraIVz1ANt2/jaS6hRgUC44cjvUqfhPSZWqzbA1hYErT9E
+Lagi7XF0oGvkaX6dWTJX/RBPmjmmBdzShlHHY+MJ1h1dFQNz70fuJKNhCTAHTd+pXD4YCy/5HJD
a81UIEJi18R3KTHDRr13sLV+PpJ/sMe7xHM7Y8YmhZXULpfXkU9gXj98tX/8/bhlXEwRlq+EOpVd
sevrQ9udmQG+OPAH3a1LJq7paLnILCrlLXiIzhshgwGRI+w4k7+a3j5oNhgXo7lhZUkdjwY3FidH
ETdkCJqUy7YRyJIwugvk1ZDZjDPh3NHtL5r1H93mi3E+GxXZGqavVQXPmjWtDPH0gQD4/D5/dNEu
WsZ2HATp2HKffUMmiXzXqw0GVCB04u3zX/DLZvCbCdlQeQ7+0mCLvAYlraExA5rDNFJvwio8xoX+
ovgU6YnmDRlZG+XV6nq2t8kx9X7YFVuSKQkPwx2UJbctAIf5wzou2NHK+YtjppsGvyXNu2XVKYso
SnYZq+kvzviDu2xeXBPZHHzZK3pajTgMzYC2gpnvRXKOg0dR/PD7Bsqa/ziC5NKBfjgxTB9LAmnW
zCSBqqvA2lljRrJzmZbScya9RkDgPz+36ab/5mKaFxez9iIFupxNLRHdIZPIQH3w8yMb07f7zaGN
i6pOyT5YaXWehCaLrlNjWJWpv3AasVHNYZVjS5OUYlbniQu4HsoPNI4sv3cwCCkUtf1sbUdiHplP
SoSSMte2dJtmXoAmNZrn1osfMXLH53IClVDWVBSWGWSCyjiEBSwovwanBS7N8eJ1bTcLLXiMvefY
KBb449bFEN/nQ7+OkRsn4bVGMz8jZrV1njxPn9fOKgtBP4z9i97rN6RGUyXQvrgqH70eFyP5EDuB
X4Lk3ylJThEkmfcAgwl7o5P7p37931/7//Df8+v/c4nrf/0nf37Ni6EK/aC5+OO/DuFrldf5z+Y/
px/7f//s7z/0r+Nzh/E9v/w3f/sRjvznb3afm+e//QFfWdgMp/a9Gm7woyfNr8NzjtO//P/98N/e
fx3ldije//nHa95mzXQ0IJrZH39+tHnDHDHRm//9r8f/88Pjc8rP7cOX8H/9z//2A+/PdfPPP1Tj
HwolU81RdN12rF/VU/E+feL8g7+ULceRVZOP1GlyyvKqCf75h6b9QzFNG/w5S3RNmTxJdd5OnyjO
PxAuOrZtGKTdTZ/+8X/P62/35r/u1b9lbXqdh1mDy+Pvz4OlaqqtkE2sabKtmyb/9/dBrR60tA4q
fLR9l1I4bKgrL+xMoiOm+BXsQrO//suF+fME/voL/z76W6opK6pMzCi1cVszdO1y5qkzI4aUwqvS
J5FbYXlwa1V66TJ2yZ//JvXXRPlfI4ClKbqM8lCTLY0v5zCn/P3LybqN56lp2CAUg+ori6QwvUA+
F44maUM618oOVElgqapCrdrp5WgM6JzKcZUoy7QySbQKgag1cajMPYVQ4cFsNMBNiqjftFrH8ZtK
5FuaUN+sfWJqxdGSYMZ4kqDgV+dGfG4be2KQ2r2GEKY1iZN3+jApN0HiYLkPlKJ1FrmUKjnpHlXW
L41cWP7KtMYJXqnKPYvhLKwNf5lFChJoeHFe4ya6PVA5TW2atR5I1Po6N+mbLhqJ8eUQFX7/2hZh
jRNxLKznNOpz/WCPvnXtG6F3KAYrfE36BAJTZiipmBkqJvve9Sxn1M15HPk1LsTRiZP8Ctu1d6Dn
HWt46K24ZmXbNFxL1/QqQ6MJrQy5vTdSCw+FVGuJcJVAMgMxG3uz5MLweL/SqlGSRwiBwGFIhk+j
kiiKNgFSJpuamtMwxtS5s4Oyx+pv9LlNWBFl59Fku6OatTFA30Q4pC1Gxc70fgVkP46owoV2HNIs
aItc/CiDSJQHw5ey7NYW5KubiOINA+d/VMqdfG+JPq4p06taXydzK/Q0hm6bXv3YLB3ZyLFjmb2U
VcgfPLCQ2rLOS+Ggj0Dywq4xSqWgsK6apjTT+hRKaWkltBgNGWSgLLzUxvmh6wPUljwwrPHaakol
i92wiTQrvRpbqkQ3xMSU6YMfOdFYLyhPYVWGxSTq5yRDbM+uvbGHARQmK2HFxV7SGnSPU73GpWUg
QkjaeYmFz2G3pSBOurG0tk6v01DSr7zGkOplrYQduwd9rB5KcB3+CqTHkC6LSs0ll/uIyl8LW8eY
RWEVdK45RaG7Y2NG6bqLKyoJvWJ5/lJYafU6giUbF03RRsRvyIXm37dVmlcEtbBx6roZAoPWv0Lo
E7I1ApSB/oprnbsq6d5oviy7JXczJ8B6ZmaCjpku+bYDscmgzyugxrly6cNfy1Jbu7Lijimz0SIu
WGaGrfYmFEMUW1GnRn5UTHA2+6Try2QXDl2gdaCSB8maoy8O+nOkAbKbHPvTP016ZB8qb4V6xFkv
Q5XoA5AedAoMD5I0Vko2AEPRAQX0rf/N3pns1o1s2/ZXHm6fiWAwWHV3ra3SKizLHUK2ZdZ1Gfz6
O+jMe561rWfB2XvABbKRyHPs2CSjWLHWXGM61YsoM5WCxel1eN46LqXIVprNl7bvqSundjydxR3+
PMfKwBm0WmU2jugYCtecQyDBmrTFbtsLfGLOXTB1hpPv8K+y6e5Jh3zY25bnLuTNCC4yXWgah+4e
K3UQoboik9M6aqWdKs035NK4z0UysnsAdkYBIMIGxbTLB6p7Y4NK7+CZngO7oSuo6VTxyCXfMrqU
pnK/8ttD1UOFSs1QhpcBC9nb27hHmXfhpJi+WyPD8ehjWQaTc7C6CcDS2lKFXSdPE349mbGufHPo
Lh1qzMlKTLMRHzTQaGPTK1nyW5xYoARIIqO6KJJEcOuXXob0eAyib4WlHGhcs43XqpOlZHYlUQbg
wwZC3MSN9S42s4FuDacCnFt7RX2OWBSh1jiPNiCcvLcHrKhow9ykZtxPd8zKEc4B2DjqpYADuPXD
WAhjshSTz2b9JF2P2ve+qXyVzE/aB3B1G0Qm5ZnC8CZdfo6KQUv5ZBpULZiXY8JqbtHvVnHRoL8x
BQiSbdnNQG6+hXWBxMZbDyoIyvbLAKwstkIKaIPBpWGSUZvXDz+OpH8ClFfH739inn8XGl1XL8Vd
17y8dJfP1f8XARL+Ef/vAOny+dtz+Nymz83rIIk/9HeQZIu/lGtKx3WFwPiOiOe//s/fQZIiEvJc
S7nKlKbgFCdi+CdIMkzzL/6/hEOurwTnxRKl/RMmGYRdjrBN1pmLk71jyz+Kk17fU4iRiNLk8hNA
IBLDnLZ4eFXQexR1lq4pdIMz9LMVXnjFOze113kWz+Tv52EUP9qR/vLMrwMWohhhTm0CJ9OuzyNR
Pwz98NjbiM58YM+N4hD76Su8EY2dPhZDEYj5ivdt2rZ5KnQlJ6iDJJzAwGAwf83eFOx9d3xP5P7L
KNKUxGCOkDZfV5wKpBPMK0ad6GY5w9qNFq3cq9ZS70SWi9j//0Z7vDyJeMQSlu35jmsL8+S2mxip
lxFFLXQ8QIJUg1ZdDiZXxRex195jpPMVRV/zR/epZVCJdpKZ6ypJNKuWR/8pKaDnMOzG1oCWS8Sz
MXun27mVNra2IfUFcWH1zgx5HT4v41mWj4KBgF0S/C+L4efxXK1F4Dk1oFPL/eQGpbthuAWFmP5Z
/8ePkZQA8+Yp07Mc4Z48WaCbUibJBALKjqajnhXyKugE7zzP8re8/mgWL86UHBW+tMwf1Y+f3h8A
gcSJqSutoxqk+DHRdWAwGet2emegX5aWtGzJGhYOH8uWpzM9Uf4QzpHfAe0jbOvHNN37QwmKlU1/
Vxml/N52XX74/fJ642tx1YFFSjDIZnR62REu/txlT/DWSVVsHUWI3yhl7IoaYcvvhzp9kVwFWWCe
Z9qScMA/nf3Cp8Yx1hRmE7is+xJNLjQjxAC/H+X1ddFj8rFDMdcFO6AQ7mljdl1nIvQllDFsH2l2
CNHqyOwif8wD872enjeGUixoV7lcSz3rtO/NnkVRTVOFjgrnJzzCbL6XDwOzkmAKqIa886neGk46
Nl5CfDAXiOTrhYWZkvLqpcQkHcdut8IryBQNEYHnADoOZofK3OKdt3nyzXib0jGZGKb0pLLIDLwe
0yqcpOUaA/V4dBYHIP8ure32jx9M8gJdUhDct/1fPllkhnVr0/cIWnlsz0KRqzNC2GQbBQD/ptFq
3llobz3UsjE5LnuU4Gh+/VDKW7b73IBsaZnxrnfRPWV+aPyLp/KWQYTvWEx6Aomf98HCymJdmR5F
FRCtFNyNDBa7RK6wkMtFB/z29xP/jafiBGMq8r3sJeB4PZ6rjH5mMYMODxDgsmkiQTWrP+MoLMuL
T0R4wT9LHHDaeObrMhts7WBZUsXOphvaZpNSQdr9/llOdqVlFFcRanC1NU3fPU2LdI7fxt6sM9QS
dJ9L/nXbhjNAOst6r/3zraHwwaYlgV5F5vrJa+ukGbrziMyc3gxnHfVqumtNxCe+1Mnznz8Vb871
ltVkidMF3M9Dn1UzXciBE95XfUDTfww1r9Jj/8dzwXLJ5wkydoK5dxqlBcLs4j6MwPvaIeKawekN
mqJL9188ELu6zflhW8tjvZ5yKIhdCo1o3PEbaC9nQ8zmlexrJLuw+97rH/91fhPhLsc8B71SLKzX
g41JUXuNi4ZCZCRgWF3DpaBd7o96k37Mb88xHcu32GhNwujXo+SGGG3NEuViW+Hr285PSmfuO9P7
jUfxHBYS8TMzXZ3m/4HsJFFgMojRF9mWi5+6Drt6fIcO8MbMfjXKydeRVZjGRd7ka0xqooNXwSme
uxo6OhYNd386sxXhg5QeCUtmnDrJ3dujMel6IFdvjxy9cDDtdINbTvKYeb3xzhf69bHIT7PBSWE6
XLdOvcv8NE3lqES69uxEnaeui5qEdOYztwj1Z3cPtiHlqOVskgQnjHXyBsdAGqUuGapkXwWipkGT
S7N9Z5Rl4v4UYP4YBTtdy7QkPSi+dVINKhK4EV7hpusorEC+SvTVn7Iw9RB1eyHUvlQamffODPx1
TK4fDndFm8CPu+PJBxu5VsmxDNHBm9aiAhHNxkgR+GUtCU9lkTj6/QQ5UWYt6wpMhWeaDuIMk5vI
yYAlX8eMypoGt94P2rVrVT5pZL/CB6fztffRGJ2leYX9sFmydxBcdVKJJzK/7afO9Gj2CJI+XDrw
ZLDI2qP+WvU+ii7TSadsr0gnG7teGc75rKzw8+9//a9TzuaeQTWAS6+gHnLy45sEA2vT4jga57wq
VtlMRpDrwBx8MbIgs9+ZD2+N5nC7Nt3lVsMre70FQcKtpqYizhvh2+pdntryoVF116wbz6fL7ffP
9sZMMIUSnksdwqPSc3L+ySBOEB1y/ikrxaRBRQ4OSEMG/RdrJ1o6Imt6bydf/srXE942BYPZbBYu
c956/YAidObIwNabeqLYxb3zomeRr1MBwKNe9D5qvPvzZ2T1UiYhYBHc4l4P2Av6/gw45IsKDZOI
0HqkyHFZZ3GwTjMQ0L8f7Y3vx8skR+R6sDDYDV+PBvLRco0G6WbILYVabtdW94au07NExdY7spe3
xlqOQ/LqP4pkJ2N5wJPon8+Kte210zZySuM8H8IEDj/58d8/1htfzfXkcgeWHj2hpy60RVSEjkeR
YD37VbXB5919kJRCtqXCtJvLI71HWofvnGG/zk6PfJpDyoQFuKy91++y9GQ/A1VkLThte0lmPtji
/mGe+XFCRzjlzN2fPqTnL7EFT0oHlXe6LxrSwOnJI0Trx2mE7VnGyQrTsv4ii0aBA1Y63Riytje/
H/XXr0jVVUhlUyDkX051Oq3SqnR7RsW5INvPNQdZndbY83WU934/lMcLe7322L8sXyhCHKqGpy/U
wp8gG4oqXyeyoJ1l1iq/qf1GFCurmIuP2ZwivmhrKLux7vv3QHe/ziESDcxXwcMu+aGTzSaLOXGx
2yzo2226yzLLaXdU5Czpvx+TKwMA5H2AS8B7Mf4v8ZYiFYU7HutfcMU8JRSkQ611USacdn7un01e
iA7Rirx3Xu1bo7CHKov7nhTu6bYGTlRqUcfcz3O72rgpYm8/9Pp3Zugvc4WUFwtheYO+bXKWvl4R
XTchw7GJHc1GRyCnAcWZerFzjMb3AJFvDkU25UdtWsjTgyibe6zB7B7njnx0DpLuvI0SOt+KxJj2
v5+Wb7w7AiybU0gptpcf/U8/JdlyM/bonZ5AN1WGS784u80maLLyD7PJJPF4e5L0ENOfbNdpGDLK
tk/yYuZi1I5ViP1elH2GBt7rd1b0LxP9xziOSeCDdIEo6/VXCo2poShugy2iyxMtjxcMxtqrEL2n
k2mcTaUh210ndfXOaf7me2Tfc7AFRslwKoSnr9ymORvlQGP79bEJjOTZTi35ZyBMHmp5POKh5dIH
5OiUnRQ2c9Kgk6O52bF6mwRvPNCcTzrsnWnxI1v3artiIEuYLCbXo0zyy/O4aVn2WK6u0UyHnkYi
Ft5nEd3auZ3BNrQOFT0rWTFK3Bc9MHLoNN9Zb2+90Z9+gXsS+/kZvbK9Y3Ih7A1nAOjgIIpWs337
5wvg52FODjqnjSdNETZfD9Y0Xea+92BhgfFOSurtZ1m2D1otluj/9ayUw0BBP1hiLR3SUOWJsFob
ueGLdz7bW7Of5IOjiO3IU54eMkUTD2lfy3yxf3BWo5rM21ZJbAQtIj5FD1YdXJgR1o3/4h2i3WFT
JNoj1/z68XRvY11aMqyaY2xVozmZH7Owtz78fpi3tkXLIr1Cup44yJKvh3EGbZCxJL4LUBGtqlKr
nXY70ixqtII/k+4uK21RZrGQl9w5y+4kdJUxOsHR5pmMauxWcxlVNFDGDYK+3z/Ur1ODcQgiucRb
5M9/ucFbFYpE5N1ra/boV24HFe7tCeup3w/z67vj5u6YvmBPRGR1epNyy0lVUoUDMwH3LpQmeoMd
o7/C1Tt/54mWyfx66yCkksw+aodkEdXJm8v0NBgOV0kMsfOABnGj3leNhtzumPhaF3n7DlvpB5z1
1YAut3ckaiYR3JLiO0kdJXZla2n00zpJZJpgn5zZ5XPGzbjhboVFyIfIrsRj4XZ+uU0rN5Mf3UT3
7hkxg1Hd/eF7dj1BnE4pk1QJZZCTpdAUMFercpjWqVtj1OiKfC9IZnyILPe9iJJpcvKmPZYbVuHs
0TbnqjoNmgNUCkEX4DaI67vBTqkLY/CvXa1U+6mwKpTGmxToUu+sZmWoYFxz853n62aIEOsqjg6s
D0jD3tfplMbPiW5p0o7zsGwxFintq4yb1q1NTdE+ppPASbCpRnPa6sa1Pqkk7RwwmLlP23tjYaso
m6kOcUht3B/VkXgxJB9mwj1rixPb0IUoNUoJUiJ3CsGn8ScJUz8uSffdBv6kumTd9VMQfMxF5h/a
PFIT8I8kjYMvys/oFdxySnkjZvSzG3s49ZTaShJIjW5lfQnogKIjUSNaKj7oKDVcbCtDw8Rl1fSa
nAyc37htfl6mIZOg70yHhtwxCy3rso2TwChxSmmjfltbSIgu8iENwmzr+02OuUxi28Ucrr1k7pNv
k20E09G1vcVLqLD09NXywhwt7hzVIxKqYhpgR4btiKd9IeY8ebQmKwLUOsUaj013KH3/rAmawr4p
aeRwdyhvrfas4wNLDFdK39w6ldK0PYaqsHAoK/2k3iuNieJVOmeaLst2mKqLIK1rfT3iv2U8GGEu
2/Ng6Jrh3tOlRbtobIrjEEYL5GTC/uOlloF+oZvekHg44Oi99iLMUo61a2XzJb3cCT61TTH2Z2GI
o/G2Hf3C+ZQ4EVgUtkEHZWMYhN8gC0oQx3OYKoF+ThXhuTVOIW3nJAOj+NFQUSBXaMxQdg10W+mv
BR4wWIvRKBIln1ltabAJarsI7oIg85yjaVeeu2tTOcmnfDLjZGsVReM8T00k6NIaqjiPEgTgsg4h
ErUeXW5RM4lbZMc9QBecIZzrIpX1uIXKIHiesfC/N9KXL02ZQZ0SroN/mdWLCGAIVpHRdkzdAI/0
UhjXuM5wdlTtGE/3Vt8E+Ee0CsGR1MCfX+o4EE+WFQHsyBx+22qWVcdBUMcFvg24TF0IDQ+HvrpR
zI+NMdQLSCXGAFkEo9vhD0fwsjKbNP4kGwkBxUT2qVatHfT1pifJ2K+nKCzDbaYKwdyeU4gskZis
r+aQo0+y/dko1j7lMQyQ/SnxmIdlct12iflVyDalTW3Q+PyNqTHdY1rtNWeoDsd2G0lXTMAf21Kt
EajbzibPqtreFZWQLyG6OHpYQ+mi3+MibkMYnqdxF4xp9+QmuaUuQ+0xsJ5pr18jAXGwJgwNXW6b
tDTvq1EhESxV6Y9Ht7K5czUYSaVHL9BC74CVhF/HkmvKVuaLZ2phOt1n+pvw3IwJhnvafo2RGy+S
u2ZHAri+a1HI6ks3DSV9yWM0ReRe5w4xYjPUbnpVlQKKELpgG1s2bFLFBqOEPLiMqgCyVBh0XntM
sMJR6zBOrHsc9ebocY4dmvHcJEloe4wLKutJZ6oHNv7osfKn4Ja9W6bbonWc5MEoqoLtxqvFDM2h
Et8bobone8gbaICOnzzBP43zcy3GPl0Fbe1gSpkQ329En+YvAluuh2igUL2iggUbwQ7lYNBEzYxd
j9gxOZ+HcojFB1r3zPYxr7S4FbT0XZuQIIr1aPhqPmcfKq6H2e4xHskrvzzYQUNfILmg+q4CQgMC
Oje874PG2fKMboi+3vtJL+OLKjLFkxHhv7anCz0DwtQP4QuAKLoYeq/1x7Pcr21c6IqEHpSIiBGD
67hOkouwGH3zqEZhPzqRoA3QQNT3KRFc2D3i/cioWeyTFx9pE/HOTa3z+aLqo6LYAD1KDRSyIRQb
JNMjtoeBjhy6p8rWuskDIzI3ad3mABhS+qC3sLzG/ktAOb++bPPS7VY4gA7Wlr3EHVeBm2OP1BrJ
/CGbSal9bkQrPoMgCNMHxE6piQGJAXFHK3rUV3VoW+3a781Ors0+NdI9e8mASYbXVhI7pGB2zE1o
xBoXH2vKw0+ZOaVfqqGWj05WegEMJSNHBmFlNAiKmDOg2U79ONTkY6ywvg0MjLPusxRf5ccwreJw
72YsVzp6uIpgcW7JW0vOQuFjHKjk3Ax8Cw5X1OTNWqD2TWAp2E20wUcCbEfRlElxHRZDlT06RWbJ
fepn3nzhhgjGHqKuWrA91dJzmEZDhs6RMqHHREwayCFRg718NySG2DeaWf5kZH3krJNuoJ/fCGGh
qZmPt8W/BiUnghxoEb5f6vRQ5NNcfm+o9mOx2Q/58xi57kvtO17zdUpH/NyZUbW9BQ4NwQOhMVan
eAE59ke2jR/uk0Em/A/sVuhny9wKp2PFGrXWse4ShKD91GF6KMOsCR5l7dTxneH1AnDY5Dl6E4vJ
a/ZLnX+4xbOgAmlUBR3t0CUEsHmde73Kt97gFvm9J+YSt9U28npmyZzE5WUTjaAs26rxs0MYKh9J
3UzbegAyLqmbx8KAHABHrJtxF4PfZ5lQc3yq+s92F7bhbTxUefvVQkbKEoqDyL6ivcd7UWUA9n4U
fmcfY2QbcCsSU89n2hmMeBuUbMv7wOnSFMWA4/GG10UJeOsjkVHNNEZ4O7iHyYFycK9SLczrJieX
+Oj0aRveTbzpfo+x65hdN2quzR3lxWjYJ6G2MEy0+uxxdKTSt3qwYPDw+En9hWorcA4/1aoH0SJr
rG9pnRxBuPUY+5natY52G+v2U4WCNsDNKcFs1KYaf56IefQOICNInk+mX9B13g6wQNgkxHBo9CCt
jenFZnXd6mZkC6pGvjnwho6FSftRX4A0yVNj3JtRHY47QzDChZIxhr/cKzMTx80Y9NHUTTTs1oPA
431R0xerPJzldBO2Rio/Do5lXNVQeNyLgXJu97XyxTBeQRUvyba4qTLbO8wfaQLO21GCIzTcyrxx
UQl7e9Ep/9nohGg/usE4FqjjKl+CPsJZDUdvqyMjahhJiY1gGjgaykI3Rp54rkI9Gp/qMow5SnWu
H37E7f8rv/0vc+l++538lqp69/JKe7v8ib+1t8r+C2UcGoMlr0V6a7FJ+Ed7a/8lliybIEv54+bK
bfw/2lv5F7XbH5o6Cj9o2/jf/kd7a8q/aO/BtgpxE9ddilH/vkdpGRgtERVpn5utyZMuCZGf0pdG
bTLjAUmsSnyT4XPgOQcnLt2RewOU4r0n2vvlsk5yg0GspaCKyu2UdKDgcxG/IdDr2sUBGpn+KrDj
Zv3TB7j5++b6cx/UrxfaZRgbeQI1W/YCtVzmf3qqKDPm2sg6f2Wyb2/doQ6PaUBQJ4w4PqJRxIqw
beGOmdoyr0yNSzjXe7n5/a/4McqrazW/AkHTj2o1j3uameA6J/qpgiaRV035JUHe92FO9zOHwPeS
TfNb2w9qZRBn45wmC9BW0bBLaJVptkWTVjfFMM+PpKFI18xwMiGBmen31JXVbT3k9i2nUIKhT5de
UECuyQiXmXluGhTPwWnjzRn50GL6qVFnIcwgGoQMbqt1JAAnJIILTN5l4pvXBKmiY8VlfApVuzKU
PUL/Yvw8N/pG+VVw5VSZufYyYJ2+RzeECyh+bRpNsslxRJy5EY/NP5Xd/91L2EtY/7/bS7LnMX69
lfAH/t5KLPsv3/So8C2FKLRES0bt763EYrsgZ45mz0J25toLGPp/thL6IJHVk97x0AJzcVvK5P/Z
Sty/UKohDyDzgxp50S/+QbsjZZXXSTL7x2ynNEwmhe2JWutSw/tp3eUBV4ZZzhOATg8qE+F2PV+0
UogdNK7yI03247jiGcZthOX5bso8+ywioXUT+72zKTyZn7eyye4dWtB2U2o0x9pcQFdhZV60vlmv
bIdeonBuyaUoLoxHGh3LM2JA2ub8ZF2AcWrow7WdXL5IXz/lA7r4Objt5gIj96Ral+WACf3IcSmm
6qPqhOaXTDXAJnXMGL3qzXU3jtdWM9kbXRX1Gb7AdMvRl7Qy0srfjXo4F00KosE0vhvSf+wxxQ1n
upaI2880nYRwdttVXykDMy+nOlZE76uI4Gw7+wtMs/U2Om2C+7p+1tpapRM0314m0y5UDuPXdBfl
6Q5MwVVHygnQc35P6ITLWbGJpvmAy/uBIG7jN/pQoiBZ9yL1t8MIHriOouuCZqAmaOdNJPFijJ1L
ZaQPgbFt23yl8sy/NrP4MUIXhHveeszibcnyD53qM5FCt8o7EKGJJV9E20ZPqB2KjehsfdC2adDn
Y874eGbWGT1eeJsH/nryva07hvlB5ykM0gKzz6KJzlVJB7Ow8vPU94yt0eOzWNSKHgv8Nq1ORZsO
XHHlHCNhfKjye5tmcDvfkXiHcVly2R6Bg9ljT5+XCm89s7mq0/ZYdY9Fegy0n26SFo0HhXda0sby
bOxwg7KJg7QHItXvbgtZXFQj+WxrkHJP4utmLvRL4/rJxmqLM3+YBlrTpi/hCCygS+uNG4B/x2lr
3cz5tzjuv4bKvp4d5hIXEUp6PxipBhBZPX63mVt4Xxdn1Hp3QPP0qhV4iJeqTw5ThmetayfbJgGE
kQ5UQldV0STXiQiBeYVDdsxavC4LV+2LEZwXWffbxsl2LQWFLOEqFASwWEXVXpFTwa09q78Gvfm1
KNWm1/rMSvtjAtJnFQBtXDUgrRe/8nxdhclNn6YvbWx/MJv5uxyDfuWGHa0tZvyiGmvnYxQrZnJf
duXrVdHGD57qHqByXoWVuMNXdOfT3LdCtGNupORCQ1ft1g2is3Kuj5FTfMH3dSbFEjrPg2q+qGH4
NPgWBopTQjQPqanwm3u/tDYW2S3TyOyVGck1VIdvIT7XEvCBJZy7uJmAeZJnWFkWRe2VwJc5CeXX
NLKAixoNnWaTD0WmrJxNYmTHOrWfCYK3TY45fU8CCYL4jEVyfDOH53YYc861myL2Vhp/ZzgHjW9+
c7R9lAHX+f5I8+BswrmbbKiOtNax+DPAcfSj5vlZ0ezRuqzzuUHbHOz01Hw2lxrI6JnQSVkLYzYA
jBEXRfZoQUKa3E2Tm6tE5aCn+e0seXDrzyOuqhltr9Xj4DnfoixDBVQOLuTamJxxVdM8gtm0T6Bf
fR67cZHnNkVpQAoKSIetyOIkITfg0u6REnDh0bcePZj6ODQzTUmWpWP7q50Myo93il0nSVf0j2N6
BQpaRJ8hI/woZWo3LT4Ip1XFtWtWef1UkvczcSFWQXz0cbjJS0jQeeXCt5EaF/bOCtJzkqEYuHK/
CGGqEmrijztEET9q4eI0Ve5dCx+X5o1pGMMHcJ5cKGjTgYOYlPhbW3M+2PB8ycGB6E28aB/VynrM
0mySK5iZVbNva8v5GgrgVuDDE9qM22QY2J2Tue6sldOEtb8mkFAOddCshkcZWsmwaalS5dsOF1nQ
XERXNj3sPdzTugoDf1V0loAEaWXlzYxAaxu0jbePMhU+5bgJ4PTIgvfsNfjmEKSsGorLoGkxp683
tu7ST+RIsucWsW+RZNfI6Y3Lsi2s+zKgOZF8Ap7SytF3llmpla3c7qlsAGYtOXXLR5oejz20d1Xh
xTnl12Y3sHQW5JFdrT1/OhSyORp55B/reafha3ZTet7Z4yWFgpVPP2/uYPrYs4kO7WHAbThMB158
eTOCux18f59afHfaIYwqyLfstPpAU6w5Fh3sz13hGvnlQB6TZEN3H8dxSgtF8NRa8dYPsIEdB/5D
377MEPtcGu0J56JDHruHsVnAWba3mZIYJZ6LeTOcjdoCSp8ZY7cd0XMfjShDtTDurX6wP7uIN0Ev
Y+FLz223m1lFZ07Yf3QiOPBUYuG7H9u5WuzhMUrDC5jjM7p1aID3qnBHZ/8d9UXQuagE70Md5ReT
Jv6UAjP7cPqQ0ZR/prLsPG/SbhWrKVg7djCshjHAG7vZY4lcoSxvX4Is+05Fz1wh6owPoGSrjUnr
/MEKNQI81902GdxOWtu31cTam/Ew84IovxlzvSMF/L2BlEofIamJdpM24sqLniylW3LX8XneVjcQ
zOFwQ/62eozAkz1910Xm0Dvr+R8jY7qoqvmWrFcAAxjcY9PkHDrU0bsq3SOGP7ii+S50d+NaeXZd
MPDSIb5vzcbbmth4DnZ/5TbUZJrU1zZAnjK+99X0HIzXQZpG4LkMfz/mJkboaC3mi8bJN30xbAbC
JY5Sb/hW2t1HlSTxuqIz7aybzGhr5CQDosnaucTo20rXD507HedomK8CIz84ogkvHEvvyIncdDb0
kcInAWNMtLPbNGUNKrmfo+di6DBV7nfDPJ6RQjDpGuzB+lTHYEqe8lmsNSQGoyw4XmqAlWaXnHul
0luXN1C58W1rF+zHoBTYlyeRk3Irw3VcOT7GEdF315pJyRtfINMfYOyuZGVuR0CXlJvXNJ8h8KiZ
AL3u030a64+VrHe6DDehMA+hmz/h93JZldGhDlggwl1po3jB4ghsNA7iA7GYYtS4TB8tuzs4Nmsx
KK5TiEurRoTezrOnAlL/tLfqkm5rOGKR/6VL3Y2Kb9oAI3bmVl2vDJ2y1bMZ+/ctxaB5EsQ3D3Qr
bwPh7LvxsbbaA/WJ7GNfCU7Ba3/GdzLvaI8KjIOUBj6zPtDcliSz8yjq5yE3vvppxNF/QbZMvMR5
eS5TiW8D/OgJsETg7/vYeIA7G2zDxJX7IvXyj9wOH81RZHesSfLGLqdciZK6tMU+zJzvTgKjuCOk
qf2R3Zd7KkflhAFdcxtHba1JJkflyq4eDToM1nYAqE6Pxd4uFR5edNCGDVuhp8lbkd5sjasccH3j
f3bCrUzP2/hDDmwyGYDLtvEcrct4Dm/gPD7aXnzVJyLd2J3aM9UweYjAusVBfz50HBmifKYafl51
3pWfIgqqY0jLU9IcUtqF53WIIjJaaXYw7AnaXU4vwidsEQpO2s9VBswgrE2oQeOw7d09ecd4PYgr
nPMQ11HePASyDh6SMTj48YG2/k9z7nzITJoWjVI9+fWXAcBFL6PDUOoOUK/7ARHPuBGWYGdoyZqr
gMwvrT27xAncDRnRNRiAtUqYP5pm+tK5Ik+zD/253cS2WBgQefNQFgWsUeGo+WvllZAmWXTDhTUN
yaaHSbzzOgmBQxrpZVuM2aau1H3TcMSYFXVIUvBPs2zn7zFM/bgnNW5a0WXCHNo2/Q14pIdZA4xM
APvO9VlmB/UqkYiiMYrUNSR2HV5YtGoMlbOjhrixgaViN0gfau4aH2bIKCuflOjHLJrv86V+uFhN
0xm7LYIGt3RKc0FsPhqBc964wcHKh7OmAyrrYc2bu/6FN0UXCW4AkY9QsfAAI05fqza5iooPfm9/
gba8HC6f6sncRLm3Dfp+m3gcTxDenXvbLIzD7JAtbRXVlbA5wGmHbDZfygRe5DSMPAepnLgvtoMt
7pBpXOcjyO6g2MxoGlcTF1dwK3VzqJBKrFrud+swAT9uuzeVZ+yhSYNA7r4OeekcuD1E67ar1rUT
Hto2WVeqHNdDxctrbQde7JBq0K7TgyV6LnO5p1b0o937HLLRwi5YXDrG/oFA8NiXebkLWpWsqPMe
Y5AwwnxEaeXD4rflddGqrzbI+pH9KyjyLzCqIki1wX7W8bazP3Cs3Nv8oUb14xYdGmzKRpGtsYfV
OAT9sZr6x9Qy1k7cX82Vmaztxvw+NvFLOIldHyYfe7+/6CNysYUZf1LtdKk0PgchRgZ8FtDBXQY0
pfwcuDsgjBdSEd6WCUxbKM0dmoJ1wuVui3HBY132/kfkFt0FLfoHlbvTus5Abprieo45kWO31pjm
cicMcbNwKuszvgXmxvXxYeyM53qOt02RP0T1BFw494G8m9/6zl9nVu0e2+G6prMvcJtD3dSCBFm9
GSt147lRc0d9epc0GcgZSXRaudUHILi7cXbrlRWP38MZdXGPwzRbBK0z1JjrlfDZsfz/Zu9MmhtH
znX9X+4eDgAJIIEtZ4qkZpWGTYakqsI8JGbkr78Pbd9z2h2+7jj70x3RXrhKIkEw8X3vOIxbPbuf
QE2QPov4qRKCe2ufKpF2Lg9WPle7Fp+NUP2OgJ+RKE6WDyHH8oRDnynR+/QknTdxFLLh+wsZ4eIr
butn1nvHKwHIkYeoaNcPw64saJXvcrnz6vhxIqiRQJLHiTTu0ZVbf8q2NbEnFd0KdC08Bap5axjc
C0Lkh44dqSrWOjxFhbdr++JF1eeqKx9k5MNk+XKTjjACXn8dcSir+RpQOKfT6zAoeWnJRVn1Jsg+
8py4cM9RhO1ZiX6Mg3FgU7gfJPmYcZLS4OGmRfIrFoO5ZF6mrkBd5Ry5o6x6SxMrHzADCUFnkzgm
o4q2Sxq6z53jNve2Y+wzniF6hZT2qCNIh9eywvGMPcE+FhK6qF1YnpUxF10y4nqNDNbwi/WOeT5h
o+YGTgln2gRy6vbGDB3PCntHysmX8pIlobI0do55SfS09vV80DIt9u2oPiw3qV4A+SwWutj9ItJI
v3bSkXuounEXxTLdV4qcPfjQ7ujlQ33PCus8KGGBrKrAJzdmTLj2pRa7JAnFi0BJMdG3ZGuKreLF
pflEZfTPAFo2ZMYF/rPiUQZRhqIK2t5DVx27HPPFSJi3grzmoRHk9ZlHS673MjPFZrrCHF3eD3DZ
iXNXBWq6KaswLXf2lC8/A8QJ63bRM7ntuJrjLlmOI4oWsv8pxWhJHa27NgYwSN3dYkfDloqO+TWP
THn0kVO8dY2c45VB4rMZeJmPwTxPvxXzFAUNvtxXtE8cbFwZdzOVkT9zP2LptUvMP3VVNOuuIpZn
LTO2oJp3Vp/Jfkq2Tk3Na5/EMyryONxb3A+f8dAF+8hf8i8O8htoqGSrzWgfQjtEtcyTav7l+WHz
1o+jH63dPBDPU0Al1TxU3lmI2W5WtfLUYQzr9GBrUOySVb3LWnos/KuxzVQN+6+GL+R5SJcYap3d
wMW/lBWWCDumiX5wBhsQSY6+u7riiw1HSSCeAGFUvibK8jZwe/k1u2X2bJc51wsZebaP7MbaNa6t
nkeKKE41zWPnEv3kpnTsU26luUYTZFcE6nj8mMmu+wfpNfZH7CfDO8lgRPm1RF49SAh1Av+nsviK
ERsQJduRq+Qy3R6k7oN8lS3ioL2ZJbb0U/9nZReEt6da0KKlVJ8fNQzCidCg/Iaqg+xMUFL71ufT
cswG4Z+A/GMKm1UUWGtC+NWN4LeuTNhrb1eQvMS4Xmvxyv5UQ1XykFF0B6Vpte0V/Q9R8OAgG4GM
jh7nof50VbvXrbqZ8jbeJ447rgJEnT0DB+KaY6/IOVgt3QACUMs6JOaTkMRTk+YcI2rk6U83SpIR
7FNF+zCdxg2L/Pgc0IgJ6S3w3Ej2emqBe+mze1S02PWWvUbO1Oy9K69C8Y9Uj0SYJnubq7L4y7gh
YnTYE15GlPKQDyw78WSpPVlb2a4lrnFDCB0qrlBOn2Ffv45j5Nxb9uwxB1SnQkwXdOvVys2LfpNH
UfbgGCMvlkf9lVciDEANNnfjvheGWoFa6zEmoGiQl5kkrnLTFt3wFFfNR14512/qlPTHMs06by2Q
iMuV1bTpSZNdUmz7nCMV/r7dN7P35ZPCP4EShfMl9pHnrJaiDM5MyM62WizQ1lK4Vb5Kx17TfVVr
Sg56tQ/aaM7Xoqman4VrwDyNDGI+UcR166FqHyabUdt12aUYRobxPWlK0qHMUBhOP1JmVgQfaUX5
CBIEo6v2xeo00WiSn3uj4jaD1JfF2UhvPGRufOwxeKOZsIfL5DbhFrrcfRaeuY4eJhyPk+cQsyek
Wm6QnyEXyPKmu8zK63aD4/lnt1FuyxHiRDsxsSHy3TIOoErfHwFltmnJGlgN9naMB1QKchy+HE16
djexDWcB1Fiv620UjDsrEftBT+d6cKdHt6f9dzUIe/6WBemhPnILgkWX3Dfs12GyzniIH1mv9C8/
7ZKdCbuMTowxbtdF6ieXuUzozcWUlK5cNxn1mp6n+CZY6ns/9BuGnzJuH4pIuB8xO1i00gMqSXZI
j29bhl7N4cTO8na8c2X8wxv0S153AIt9/OCMDokmVLRttKnXBO3ygQ3G4/Jm06p2aNeQ4ql396ZV
03uEZvBcCJC2QhY3Lmctq036IRwrOUxF+x6U2T0xps+jcn5zjKwnLiVjKXu4dTu2smGwqEFraOLT
dvcWLjRJTYt665VTbEk2m5CYZNxLdbixayLzPQRhjGx+EdMvQnbHWct3t/aeQJKcvWq1R4uruJ9o
ZVjZU70vfbnuiGQ/wFf+oEsm2cTG6x/Ame5h93cp2GpmPwvjyDNZhF8z559TtOC9lu/pMyIB/WCR
1scRjELC0OYEC89wMvJNCi2snxK8LlkmahqU+6EW6ml5GAS4NEf5krbBNuxg7wf7eQGfX81heDd3
TA5+VH4Xnntre3WzZsIeaKvB9Opny64h8vbb515pOJU3qCbubNLftolW9JKIzSSnpyLwejLnquaR
+LMQ49t81rn7Whnx3fXBZ5+9dIr0N1VvUzOKfSFf6wIGAkkpmFNfYoDNiSd0/E90b9eSFvmCJOSy
zOQcWgAAaCfWoIhmpW0HMCXrVg0tOzXYmB/X9yMoH97Tw9w0W97qzudEULAvZW/v2Jt/zIvkuV56
41rp7CaaqOFLMzLZMs97lLpSwKbt8zQMdyoaElStAF5o91KbfSEtXHtLn9OvpEOmEvbycbR1dkBC
JM/gDYc6jFNUGQx5YSh2wqoImHfYC5yo/YXutjyYuq4wx4WPRKIsqwDtKreI/wTDfLMQb05rkoy2
vU0RYjod4HS8t6Ee2QqaH0WQ7NiL9Aam/NeUZhP9aU2/4cmU2XeIPqwXpM7VcYpUUO5FYL2DHJyG
CqzaCacfoTusDYWOB3vsKHGtfzbDkBKCMTGi1eXvLs6At+zfc+W8Ep+SEauP59jzspGUPT/dtyE8
PYgK9Veg5nasH2IbJSHws7lYqdK7coq7nVeUFBQGkjj9TpxJyP0IiuIYxQRu8VzpVlNZP4PGk0ZM
16UK0n7fzh6BuUsHeQSZcfSxdtReRweWq/z6Ug+BIM442JgOLYpQ9sZ2NFdOrevRTeh+KXywnPlt
8fN4U43ROR+Me7E6m14YCmwf5sEhhMhmi02iZbeY2tuyGRD6PPQ579BQUwYa1ujiQTVpuJ1j91m6
GqsY2vSPwU+mg01X262o4jhFsbVkd0Q4ZKsRQ/IqhFlDeQOr3flHY+Xd02LG/J0HOY3bdfJlLJW+
eyYOb1WnDrgIseZYAeuJvtIjWbyOG42k94aSILVNVZgikiso08oF34mwW844va0dyTMbr6jPaqj2
g2m2Thh9zhrADtjDApKCGIvEcul9Z4UV85fLuayL/C2Bh6mhh9bjnB+QAl1PNIV8vKb0KRn8i0th
zKaZCeH38p+I4HcVSkKHMW8lqYshUvJFt31Aq2Gzpv3TXTm52E6WxYfkMlOzxynxklr0KA1ECoNH
97+zTr8ZwonPkcw2Syzpm2p5qDBhrASZJHsXoXXvZTcURh47xwfV5ohO2HBTx4wfvrba7UjzKQkw
4YuZxPco05OVZTdOJg9ZQcZTzlyF9TqouwNWhZVPg8aZxiF9O9kOBuUohsxxOarpWTYbKI2FmPW4
XttpxKGW8SbBrurmrAdzdLuwYGod/IMTnStUxAevKXJUGxYtRo3nrwl0fF5U+WqJ+TcsFm/X0Htb
Yd7yrhNC8hYBMA1DMW9E2TLqT/YT/vCXubWoNKiSo6cRrM3qpCrn4rfBPoPEWsH6nVJvuuHBSH13
6mT2ldfc9b5oNqRaMV7AbmS5AHG0o1PhoJF0jf9KmxJ3zjSFq3D26U+qomcrwgBFpvxaW/pdwW5v
RnTSl5x3sqvJaKRXMKA51WduEz/q7L2bfusOsoMK2hUhi+jDTOr/6uPgoyWtu5XeVTroQGBVAL6Y
MF5qX5Q3PqH18DW3YjTPdUofpd2+2zO0QqnoqCTBbopv9VjwsepgWRl6V3dZHIabiA0zcizqJAZr
pRjPGBvI7EVfufI752HUGUVCXIcsRckcDwRyKvLk7FMfe+Wh6TkdTAjUkNc2C4TlUWxhb31nNwV6
3WXmEBEbu+qQGq+Rl/Qb1v7bci6dTeE7MF3pfDPjnt3TBBu+yBx8eULqQmqD7O5wZXxTXcijwdpf
Kc7RIgYwcFWy0YmDVrYxH35WPyC4nfJ5WxKssDGFxwJT1M+aq3A2ucMB7gTPTs7rW+gZTAyRELlD
3iwXmvvOH+3fgf2dje301cMf7nyZ88vv7QC/Zler6JaQw4fWj9cIyO+yv2vcm/JH7iqx8iLDxD0+
Id92DwYpXRQNn6hVl2xFyvAPASCb6RCQug8ebDc+mF6u+GN7MFVIjWvrbcSjfeYct51H8j4J8eTL
SuHMizYxYamT+B2YHTpqFzG+rolpTWLU7rRqFSHMootgqIRsnGfnRsfmUTGCeHYC7wxFEpe/Y5II
QLSpSkbVuPcxXB141NxpDnnZVHsR+hs9uKs6muN1lalTPJUnoUvWTxMM+HwpLanEMSISl5qfrvjm
gULqbOQ1u8rq9nUKut7VdbuJXA0+A41nE0h7x1frmkFrHtmF1kEAKadq421I8KeKsyhGuvamZxBg
4K6hOaAipQ7lJ4P/oUysS9Ww22ey+Bl30yUo2lePUA0+qojwx3sYoTV5sNvc4UBGDb2JF32uGArL
1wJrhaMgUkQIphYM6Y/SKXbCLDFZwI56DPPmexLFY0cFCroz++gFPeBjeooaBANO/JaTH71unOZ3
WSNHWKx4TzlYvHbs9EqVUYcNX0Il2JheysT5GvKgJs+kVbgOvJMdD8OmEGgZxmQbVdPyEdhl+5qa
ftxPFuCfBBSid1Ee+sV6Jxx2WyUaiM6fNuhApnWbGfjXnCKxn0WmbvsKzfeS8HScnxOPvjl7eqod
DAJu/xusEz7TVnyx1PIyhVn6MYzV/cKyOrUA1M24zUeLdSjUJ+K3T8QG3lfmPaYosEGtZzdYJgr5
AGy3xzWzpwtte1XGuNyLSrT72QG8qyXVNeyrO1Klj0XPmSSWDjlXetuPuIuoOtuUYX/bNTyayeJE
rnAHPXBsMmc31+Lb0pz7MS74ipLTljM+0kRTdA+j2zFnIumgePhOVPT7iB/XYs8Y4i/ynipZ3/SL
fZMk11HAmxSG0YAN0N6EFU/E0HqzMEPhdBlPnZxQ/yx7R8xMSt05q9WOp+wmHIfu6Lju2hoPdlgy
RHLvpeG+X5LvpVtWfY25iZaNgstHcsiqiOVzB5af14quCM/fEbayhkN8dDv9SqE6ecLxNsEZMvqJ
3vCATH6LmFP2Ks2f6XNmx6foL9gag6Qp7uNjGywX0qD5ZrmE7ubxq22NN7kDtFI+MG5OuwyWeMZI
QLn2p99WeJCs574k8m6Mtw0GGcuwNwh2i9aBNnBPA/K8JjD9xlgCFJcuYRw0u9Jty03d2cnaH9ND
ZVACzN4q7MyeSuibkrIkhPorVZSffuG9jnK5A3OjcwFsP6hOY0uyOWnWxqeY1+oqhXPBXuattOk5
T7Nm+eUqVie1eL9neisKw4Xym0c7yp+MfxNV/WYp3Ke0Gm8nSBMO9paNqum2c5T2lBtTwyfqPVQj
zn3SfNcm5M5eeD5uK53fikKbl47xlAMyAXAFTvFi78Zfqm1IiTIiR/PdMTilbU71qHkKaVZPhxCe
vIwumQn1WdtDdoskydzV40zViGHUUT//oKr7a4Ho34VqrkNEPl7DyCVs7E9CtSYajcorbg1SPv27
BaE0HrFqyH9Wsi1e9TwBpKbVIs/z2BCnjTCjd2mbhurd/sUrudqj/1skiprvqryLQjA8Av0Q4f5J
qpqiUg/KnqoL5HvdZ1QoPmkHTLDArlPlj7q0rJ/A9uFzMdTdU9iLaQdx2ZF5b4L8199fzP/qLtFd
Inv8j7rLP6ku+eP/FHD/zQ0CeY3kBGDDEO7yAf5DdWmhxMZufPWqIosOpBP+t+ySgGSbf8hGDmiq
twkb+C/VpWNTWYHJFRE3+bb83P+RfhsR+b/cQMDAAa+MmotA8L/ksl3dxH/QXIaO1cc4KXZwTLZ/
qLOsqzYF+fH9m5h4ZS0doIhYQJsiE67TaHYmpp9Y61MUWUO09wPdjI9EJbnyUma9zI42rrDxd6Ld
ujuxeozbqJTNcOwKN++OLphqtYt1QFKzF8ZNsoKkSBT4Q1ENP2QOoLaehZmcgzZt7WxYYJLoDWKh
Bv9SS1pNT6F2/PwnfAypvhxsMgk2dlWW3c8sydO7UnRtsyGVf0p/zp17FVAEbRsds8WbvDv0SOAp
Se5UCB8zTz6kiZmZsCoDEgeD4KhnW07R31Uk8yZdOH2n6Buz3YVxvNyINn9QnnVuRUoco0Bi1DCT
e324L7G0ugnplj0QHgRwSGts+zFEjRMfZ0/REuYGwHXGli9emrwSahXdGB11qDD82XBJObtKHrcD
FZ6mEfQNVbHsoIRI2Pzh1R0Fw7AjM5AzapL4NEWUv8kQEv+HZ2WW2WOepV0zhU/9YXLEXzTX1ENb
HXOeuHesjeo8kDKBQBu34hEJDdNjhdTr2LlB0ZHo1TrPXYfjbJ0kY0XC3KBCdTS1FdUAKp7zKEos
h3B/lEBka6dO5q8snNN5VyuUZPt5IXrsHiuTEusijrovt3PUrVCZofx7oiyQSKiW07vMF/fd1cPy
yfgA3JoG3iorksukcEl24JAhnT86eIys8cVUvXtkpxK/is5JzD5DodOxEM5Bwm47kx/w7c0DY7eX
dHm2971lHi5NNrOKWH00vqVBSEOfvXTlnkTatvjI0lkve5JVWTGyvmU6WfpJq8ekpHB07h07w7oz
xrn8lVIz4PzKAYfnpxzwbToubRe1t8VMPguNzAQK0odsO6Ba1DQZKbRg3HRMLg6dhMcwK+lmuX1s
7Dl1v0HcJWZECwdjtrWHvsQE2ftGvvNAtVOGVhwNv9i8M6QRoaDwZTW2Y12N+y6MMEfR/aVDRmO3
EPEFLASudWe3fCm3C4UU2Rb4tKOtSk1DfPRpY5BPzUxv1Qtihs6eQMEoNaFs0tRs4r2r++6+syO6
lfsQ4FTjeLUL5I/IjpytZOIXKz8dnGh01kKy+1nM1RSpucegnupTngXhPvfHdu/SyncbarZWYKEL
S79hTBqy5amnzeSjyXV8okbK3cXSHwH3A1yDkcy/ELzOUC95SPjdlYKHLMB1hdt5Z/KE1r88L/cZ
ZlrYdlsGDPZwg9U6sxqqW6bZnNwxpMRZLlX+HELLSbidgds3H4YfhDa1J864DIWBCW6qjHVIRdPv
LPPi27lRz0XrhI91buIbu5Bc95rwXV5zFPCJTnwf2iAK7spmFs9h4UrwQ9Ip9zYn4c0U+jSoQ3pN
u8Ual13szMGL7bfmIUJodlNYfX9ul5a2yq4NNtDO1r4vRDKDoojx1Ss9pu5RCzxzacRhCgXe2nvt
0nzYdyI82eEAJonzk771PBwPhtTwd7dqWGbc1MOtx0IlgQTGlZeiHGqECjcO9AdSMvZpvMjW0S1S
i6K77t7pGcmyoaOToppqSAoDYKTyIFjNLS5yF9T2GYKOqrOsH05zO0fbAocac1Vpr4NxAY+15i9/
hIj1fd0+9t2cHiw7Ddek1toMzu68c71cAZtYzslLYdiXZEre4iWXaL6oiEAA1e7kPKhjWuqnXKKO
DQKEp1MYxHvjz8z+BRNaSofIObNalEhWkx7HNEBu37L+r/C2Wc86ab5cP2p36TwNb3Eohwfdt4BT
MZIwRy8FV2Tau7mXnOwqcwGp7Yh2H7QrQVZ8xmZMa8YgPlVueecSm5I/EgIu++TNbOZ5wLPagHd4
LZXqViSiQ+IG03GA673MIBRvbuYGJy8cm+PYps1Nr8iadttuYwLIPx5Z/rZuh+rgdXS2a3+cLgPq
05t59NUlrhO1F5bvAlbX7eeC+XHrdEIfgyZTiFHL4RCZ/kvyEW4R2rmPehp3ZVkk5zzOqoMTLOLk
GRW+FzagFaQwIQUefCjpLoo69esQeN9UBIZdfY3vbprOzHqhZiFNfXrCZS/unYTceStW0PxoMRGF
LfFU/fAK/6EGgMPKY7uPFiFwG6tL9C6wweUttyweRmk/jS17qChpWWtxfNHhPYkdHlekRjm9qhOh
CK9UjvsbFEjLKvbnb5yxHC2paLE+Wr3K0GNGFqtZsYDGNyoTT3YOuOpSAtLyX3t47PnmbpOpbZHz
1CHiXofgBxVrbqDGuvREhxFpgSyeLbHub2FJeYp7tl8laytTRbuDcpAPOg702c3n7PdkYtGdyRjI
Uj/nJhBD6owrWQ/Mxi1K2sYhrWAPpl4IdLlByGMnfhvCuHVgYyAjR4pcu04FFhXTVkaz8Io6nLwl
tWfEZFsYBMpYeNVgAA+yRNjXD7ylq4rgMLez5+M0BGpYj8Q4DrdhYHXlL8+Rgfp0g2HJQZVjv//o
OwftHxkJ3LxVhHOFGvC87D8KXS5rGU3ZIev89B7eJgETSYrn3K8KKP7UCHtnS4GYJxpbZLzVlJXr
ISzrR0yd/qbKlXPJoqDftq3fBKyAM/LNvjMU2VEIMImr9FE2JHPIHO3j2A3Jug9Fe6TUZTxa1pKe
TeKXP6phJkuhaGT9PbmKwcqvAfhJTqa/Hk59J3TxQpQBXVOeJW9ESmgNEpzsYsk4+2x0KV6soZms
bd/7A+kMU39TTGDHa0SwIV/9aHntOoz1ZZ2Xu3ky/q9sWbx14KbWPjbyc1Jo9m026IdwLKKbsAz6
RznUHBv8QG6bbJDDMcrSxFoRdAluXrtEOeTBU9MBT/pZRp+Uv1jhtzunHYVNk3zRfvmm1NI/IdWK
aLJPMvnQuaPY6euhZRNmOK2QLhe7op/8/tQg54g2c9y6T5OnSny9VlFleyMqcRlIBfyY5+jJKZPw
vmH63QXJALSwJNm9zixyR+axU80GGLVA3FRBtgSQyB/z6JWXNAsA/yCyLmKJh7X0dQrNI4tDnYyu
S2ZFODyHaTCf8cWQ2WOhS8cD4Y/HMBuws/g64IFhvqwIJKwfHSQWlVe99XLBwKDGiOU+r2dqwdx6
nihgdjDc9ISI49aHhX0ITGi/DUKjQeqchuBDfCTB6xRq79uUdvfCk3GskJqbggs45Kj6Es7wWTjH
LMic52QJ3YtPa9qPEnn7V04z7ryJh3p+GRHlHeRcXh/l5ZRcaXf3ssRFd0mC2b5chao3OT8iWntW
Y59NaYLnyun1yVtEWqyiLke55xjmGNKDkhcZOfHFIwzM7AwVSk+jM7lgauCqGM3nOVwza6juA31U
qklYrr3p14xc55FXSvgHOAEgz5RjU2xSx/0Kte59VFZdu9wtyp7jV52zj91lgzOG4HpBCCJDVtM0
PGNuSJuLZdUkp3giFN0mQVNTcaKxwYDhFzVNuzdRqXmeD+1s+RdntCkKi0uBD4poD8BVL55ktZNj
lIMFuWEeH0J/BPVAYoQ6CYPH3KXq0DrlMRSaBzJ7Ab5x/cr7arbxNHa8bL5ReFhsvPaFbo6lmPTZ
mlBqTmgsc+I3L4vxo4dOk3tQ5l2yKssInH6aMFwMPsmBktI7hGnMFI4Vb/wmOyU+EgmZFGicEYkf
6dEKjr5fviMSehjcUdNWx0Mfneq7cpnQG77VmzknxcLz4+gYoJH9yRdUPMUc3Wuvn9z3fpqTFzyx
OQyro/ZIB4MLhynt2BbahJ0FxvvZBfQyzGoUn3aDBQIup56/547ivIPXWkvCqjSTYzourIMbpwja
7JYpPvgA67fNzTQ6CPS8rOg1BokhK17LdJl/xY7Hoy+d7bA4lE4wXmv6FK+saqR70OMkPwZ86WiF
PBWRMoE6HUu/KOZks0SefyTxkOthpcgu1qZ0yDe3MeIRvpRnFloIFVDmZ4uwEdtQ1unA7pVwC8uS
yew4kGnlITDwp+5uCRGEfQJIKXebgNl+U3wtEPjpesLIJXj0rMJGliEM/iKTT9mXnnWBzZHlgyVH
Ll0Yx4RL5IPgOPcDulsMoRH4Ghx7Rj/dpAiOvbnByeWLIZYPhUKOQGtI16CO8AupLt7YNjhaRoXd
rDSoC7YWb+rXGPhVfRuy+gXrkAwWfzeMBo4yzyACAAdJx8FalnjnhBgUUFNc3SyrnYusVjsES6xK
BPUHKxt+oPkobpTnRVuxDGqXZpF9R8ldusMH6R1clbXftukTUGWRrCTNAa+EQphtA9O0V5Zq9llV
8cCUVJGttCuByJJyLr6WUYH0VkIUB88u3FM4V9FW28Fb0fojd74ty5uk7aybeHLnrZ8j0s9heDZZ
xV+LK11/jW5JC2bBWPCNSizANOIW0bZcyqIGoC3ag+W3/c+lMPUNSfbqqwFB4Qz0GxFtctsQVeeg
+1mBrOhlXfUmMdvYYwnMbNHsCfBfdnhUcgsivHb2eJr6B4pT1Glx4nEvrci9X+zKbKfaODsZ9z9k
vSw7WVB6jky1PY01ehhsou4ZEtm9xHkmr5RWG75FKfitQa32JWprOBUAn7vZJfS8zEP3p9X07SkB
o3lE1eggR9YhFNoiYdYcnjarwR8KIOGESAjXE+zvfOF3/pULjA3qaGKlHsTSslnPQp0m4nQ3rNf5
USai67d4s6Nz3y/ZRvnKf6rJPnzp4zg/0rsN41Iy0xwRky8QLS7m00VnmwK5ximZ6gkZlJMfevL6
ofr6ZtuMaX+xizBUKDR1844Z6BrYYY3VEN1B/lT9TW9ZBKlT/kVkiQUFKu8QXtMNkzstRNgKtVHU
/yMF+n8Rx//jXoG4/z/i+NIO8fC5/NHq/fe/8Q/Qkav7NxtgGF0GIOE1654AiH+ijn5IRy2FElLY
bHv0PJCx8P/M3sL+m82KH7HzSlKDsaj9F+xoCe9v/J0wZO/+xw8N/idm7391egNq0gpHHLPPyQZw
7QZ/AtDroCefjB7BrSkr+70rfDRvJtbPZNskfxXncP1Z/w2R//N3OeRk8I6JqPtzZuti26kAc8CR
WkmsXIhU7lF3Q1/l3oBryxqecpLZUOAnZvWHz+Tf8AT/Glfxz9/M73TIRARuumK//4KtzrCl7PC0
lcYouAiZTBjQ/6o2+t9eSrpvPHJibdwQfwJwS2/omQD5JakfPnVUOFZqvOTmL9Io/hRI+8/38odf
86dPzOGEW5qIXzO1MH0DAuXVpFvrGYYS52CjumGPy9VDjgDTcFUVwm8uD8mMLe4/X1T3336e1LmF
/OvBgHBv//GqToRHJSGz3nZa22ux6db1xVqn+3Ht7x3+67Traees3RWCxXW/CR+mdbguv7J1dyNW
8hj+RVjIv/2M//Bqrv//H/DzqiLHyrMKgYk+rlkN/bM1w8H85/f8589Y2nxVI0mptPx7FgPfyz/+
Es9bJkzZldgGbuPvLLcobul9ENeOgvrwn3/Vn9+PDKh6Iw6VhTr0Hdv509XlIUOa4fWRbqcokFD4
8Yn2vfyL2wnkkJf8x28lv+cabkxmqLzSH9GVl/jDdbMHyzSAEWabt3N2zRJcEnNwqXwlmiFJVLX3
xiFJ9k0qvC/hTjxA3ECJ5qOPqWnKVxJ9+3gkLVzNK3+a0CTNYcL4gcRgzh8IPtexh2/I9u78Ar5i
nYrGwUcc0UKKxQu50nohLZsm5iKl1fHaOR+QS9UE9cMgsp7URdr8ilWdXdPfpFW44aVcuDJHNLr+
mqiwBT+ofCgj/5y5hhml0HaKsyrXkLNRPCNuqeTobaZwWF7k1KMhJVDPw0WL5bc4sEX3xb7J0w7k
qZ2b7Am5crOu2kn3MLVa19HGIhfvBw5Kpe4GpkH8fxGxeatkAZ1buVZqZd8EekNTDyAc76YkYYrv
XmPn21j56FeIsrN+hBTS1Zskwv7WxlWX7XvPIy+Hfl+0fcb42OyRIqAVsWRdoTRJrnIpB1spdczX
FTJR4m1OHFSMWPP7/8vemSzXjWxZ9lee1RxhgAMOOMosB3VbXvadREoTGClR6AFH3/xSfUb9WC1Q
8d4jKSVpGuQgzXISg2AwQHQOP+fsvfZhzDPaVyEbyrNs9gguS8tWfXfKUVsXPsThCjhY2ArK4QCz
fJTRZdjKzjTOYsdS1X5QTT9tB/S1330zGW0Ft3pUJwve0N/43tQE1BCQALfp2GYPdmLLDvd+z96s
iEdBIEwGoH+l6wocBw1oVFFBaF2KWsTBynUndVnhSbhsB9pDmOPcRzazjOIz0gSu/T6iKYSbs5Wr
OLUZ5AcTKeIb25iaH1hi624jJRiRVT3mOVm+TkRyr3RwCE8u/YpVHsHpRmrFpIQBgMi+8f1kyDpY
ffUldoo2XzcEBd/moaGKFV9R55sRhPF5iN8oQDaehdUKn8nkbbUXhhltjTD74sAGsZBijwZNGkPp
H6lbT2dVEAdEc+vmMspnFP/gMdFeC6/rLwaQIndTZrLAkpgTXsS2DVXMwwp61QAfpkFVND1yzdjo
b0ak79+pHGJ9mOidY51DkOfA0jQANFaLKJfyH/MUNgJG8Y5VMxLQbOqoZlR72tk9bMnebfor0dlE
c5b2NJzboT3Ga6ePu5tapG28CQUtBJWlIFU7F8uIwFUUgnozJd8F00D3NuWEUxLTbF7h5O5oUyS1
DtZxWNDynlEtWOuUB/1CGESi07HwjCPTyGpYAl2Mr7pJLfs7KOrePCn93MRXoOavggLJ2vOYqYuB
5GHC0dp2aNedl5lfXYx49Ey7GNlgiVjo2g963ssAI+CPEqDKQztPGA182IDmiqufYL3W0yceqex7
FEYWLTM4ZyNvWaJxWbJQnuNT5DIlTgDLmzXEWjkzt4F+xMRLzVjFPQtk7mRrLC/t/QTU6AyeTCs3
MU/MdV6Mul9Tl+VP0GQZSNWJnfLcTsrpuDim5rtVVMI9ctDQnUjLmeu1ovyVR6ng5V70jRjULFHY
+dZJvZmhVT00dAAFWsVV3DLboYnCmASJDnZARrbAMqDG9pf4vZ0Rw4SqnkzT6Dr66iKG0WhY46kk
fUuexinTIPCJQ0wlEwNA3TVV6DvbQfqxua3cQDqrAk8PzjTNi3ClE71YKrpyQq+Za4wQjHilOg6o
c/ApMC7oVwG9H2cPhw9TolUb3mcMUZ1Yz2Hc30ToBqN90dgIU4K4t6t1hcYi20ZlUs9nUEh6RogR
LTFrsgAGi6K5kGGXaKSCjTce5UFQs1/UjazWAipkgsF6qoa1XRMvfuSAyOCGmS2q9tB1UFLOrH08
zX7k3yBQtBbAI1rPdWEWWLRd2rssg7WLmp6SeOz3wqcRuXJAW0AImkood0MoonY7EpmOW6Ca+QI1
njbN1VQDUF70+LneKWK4kHLHZlcBg1EDhEKaMROWmeHapReFpDEg/vhkFlznjQubm14POcXqqHA6
Nmn2PMrLUQy1XmtvtOUWq3U+YLqKq2pjwWf0dwxKUH1bnZDg/JKynzeVx4qaWLX+xAYzZEIU9f25
aZmGCxOCin+LssDRG3JGySPPGLS16KpjP1qHbQuexDXpSJ7KtMR5WIYM3telGdnZVpeJaG/d1DKx
Q7OdvpNjNXpHzjiM/rXhUvqvjaKoRlwHZj0yGNQBaYFBL8s1bw5gCs13uz90cYzUrSvpBq1kZy2Y
NL9N8I3kuEFUrd2DM4kSqVk431h4r6OV31OdZslicsILXLBpnKp6IzvtM/wcI4m41hIZ1nil+uGH
xq6Z4ZFMKnSrfM+Jep+Lpt17ce0wjLP8yGFyz9CNtPasqFZT4Ym7iPNEpyPc+7Yt9HRqREaD9aE3
ELwFiWOfYraOWAZjr013C9TsZ5DWf0Wh2j/VbVc//YNw8eYfu674/tDGZfHfIGecneJ/XrD+n6KN
qVj/8VT8Y/VQP3bfH17Vrv+UyxiuBYsMJ5orvZ+FK/vGvytXfrRElyBScU0eXTb//6pcLe8vOkpL
VABZ5NS0NjXD35Qyy114h7ZYCP9krC6JJH8CKVv48f/ethIZhyLH9viHRSXsk6zzetvaCV0ondTT
Jutz7yYeuwZVItDvtVfO5qMNSrNbSSwgOzTs3VmBqgNd4YD+EqBT5B3E6FdXDEEDpA2zc4ejBPMT
SGFMpXFrzo/IhrN9MBOPiJWvUOcvLvlv6lF7qQVf/fXUoGiRmLI5wNys5yLvxaabNhemmRJdKY6B
6YEwPHGTunJCtu7PJY4Kv/5s9RGS3wyS1GrKBWy/Dn/rIJIVxYlzYHfks81FsFSuBxIcIJMYqf2J
93+b5qZ3jsppuqQgHe7t2kJuW9HMv+zHeN55iKm3rpeBk0lyo7ifsXeYF2GGZ39lFmq6cpMkOuX1
Tw8+Ha0YYge4x1U7Ydht8EGLPyqpuJFcCmvJ9+UuCke+1T0R+tDnmVuS7GOhVtdt5K260TTWvjbd
D0rEpTp7e9WJuPYWhuNzjt7rZ4ZhmQOUNh3xUU81sCJtHjcGWdrCRy/r4Zrah11x9Xyr/2fBYQVp
43Y6fP8PVHkUjf/5knP2wPQ+LV+uM8+/8XePzFokdi7SNzjnwoWxSnfmn8o8wIamWJJ3eE2spc3w
r5XmmaJI74Hw62Wd8Vie/l5ohPmX57Gz5dPIs6Us8UfCPPI2Xz81FPquRRHOSkgKECLANwWymv3Q
KKbwoYacNZ/kfLzyc+0kE53joquqA2ZncvXQFfOp27TsHWy5qKP8xhDYLRKZMWaMRYH3sbPZbk+4
E1E9BaepMN0KjEVtQ9Z2qP5+MDOeU7QV9HTa22SwGTWudGlDgTnQ2hqJi8rtwuuYnVeNX92Fgn67
7WwCi/T5ekPO00iBTc6ISc24EcTwdeoWSHaJYiXyI7ZkZ5CLRNvT4pMZpUOUdNkls9BO3tuOzAQ7
DzTBl64XYzCHRmn6D8gN8+TYkRGhEigDRxcV4Vh6eCzCNNuRkWGaxyHKlwUg1ZrVFgVa/SPgo450
zxF9fSPt2tfXfjeY7YV28+yLUSGDO3iDAOZg5r1Zwot0w4ckH6haAwy6NNFdIkkh36mRncsMA55/
X2PWao2q2ciG3AGYKJPHrkYV/a4QQpUXBEqYFWu7Tryd70ypcdTWuZ1dlYldsJXvK8CUUd1KvY9l
JY8akiH9dYv+T6+YM7pgtLPUiNBey/SewPHpzA4sk3IQscsPzQCx++YwlijONTo7+KxxE94aje1i
VlF28I0WKzU9RZkePmHhjH1oUyE5Iuk2NtUcP+Rs7JxjHE2Zeqo04+p7H8pUfeFpVHon+AZtF99P
SSRHhH3fPs75UF31Q6bVzlH1+JgzdAm3bRGA2kpsx7w2SgnoxLF6B69q1gp8bvOS4KqZmC0kM2Za
67iyMD7MtIS+yiIubua8Ce1NPYb9bcurlkL06RUa/jr0Lj3xLFh23CX3VKWjveFHhDWEZSl+MEoF
/5eafX8T2/iV8FMV0lynkVlf1N7AnJVqpBgITEfc0Gim8gX+yXUAP56mFU2UYl/EE8h9M0ZUgBII
JUFqxgJGCJ7c+awtFOPnGYkuCpnRsNh9x4WfnjMl1umutzIKw87UZ5EH/PM4l3qcV3CW4vDCa+Bi
bEJVoDZotWt9Je6XwKcZ5MYPs9fK3puNwwtjVihhzjLHFs5mas3sOifBRR2GgUnJvsd4iowwdCYC
YenK7OIsTpa6scyuM2/wEAIGDJ5WYQx7FxGVM8PLQk044xdKAxCk/kiLSjZtDSVCon0n9Fp7GKHQ
j6mjLqArFNc4PrhRJTEH0PeCyj40teflG/IXem6bgB/QYHvrkoCRaG/UcCSzCFfE6FTxYcBZSUxE
PQ+fAENEOcQJkV5FESqdDQP0igKOa4IsrcNtvYpAS4ZIIEZ0bVmeGackAGGJoQBF81WlMUBXi8Fq
tkrV1Kj1OGpm8FXpWbcst+EN8nnY64HqAKCJIBic2xR7+rBHjDlk57Fhdpiog2UwONMKFWsBJgJG
kxHJ6L6HyckgbqChxvNopGoz4x974CoPw+VYus5V0jJZWA2DMIwbvwLMwolTpBSFerCGqtQHh+2G
ywXPKbcTIuS9dVyTTLENYwEvrS8QcGP3K9gVJdpKZwCPzVjURwhi+2ZH1YCbSLT0L2iF03UUmzlX
Qn8VeVmckIfu2JdCD6TFN6DT5cphv4czfjTih7mW8irvPVZyMboArcpZDzjH4Dr+8MgOO6LB4ei7
vBvgtynCI9Q+rhxpnaZtQciGTdZEuO864d9PQVDeOviisvNkMPR46njIK9ly9b23zvtCwXNgis0D
z0bNX8d9gtpp5SNSis6HXjviDOOJR9Jzo13xudOe96CcJu3u6A3KdmdzaTTKkChNb2Qw+pDADNOO
jwYXycnBGd2x3xH8Z5TnxViaCP9s5JWyQEVyHDktCF+CDsUjalIUHX46eOWWbJbUvjDzaODeGbop
N7Wd5tHGmYBEsyzNM2DJrgU42RCQ5DxVU+QA8QB6N8Pl7a00HCeGk77CdW1GaTVdRgkcVW8dwHLs
8AHOEMd4P+fJgylJj5Ax56qOOjw3aF9DQLMpEast3Rl4GaeSXWn9yIA+CG0iNeqa1tyU1YO9NmQe
6u+iHWknTGZTOt9AyZifUDBPOFBpxybBuPaNPGBh6TEbexd12E04MIcMlKBHl8XcDPhFo6NkKpoQ
Ky0L+jrpk7y77EmGnPZYRfg+bpy675JwhU8U+hU7k6Sf1sJOxXXuqq5da4Gkajvi5ltCNkY5nydN
BFvRSWJrWk2e04X7suN7tgagLq4cFXt0stKcHgGifGO29hKsKiovbI4S9ouKuv0chiq9T+kqsMNP
wiTuxRrEGgYl8lQiYj3WfpJH7VO89GhPmpQIV29bBnrMil0gDdU+KCZ4I+w53rAC/XTs0P9sqkkU
n5OMFi88mVm5ERFE3Fx9yBLLNmk1BNMQjFtQFtF0VoyBR7ptFOX9idN0jWJ3PA3u3hE5XV+CnWrT
QSSXj924dfjKNSQyBIFyttSJSyZ2aSJsSuHqkK6QrTzbGmW3wvhs9XtiycYJBVGHbuDAoxuyNonJ
96KzLLcN9ysqoak56y1TdxcD3XdkBTbe9/pOC1vL0xYAv1h8fKRrRwi000vVpmWx8avB88Bw1eXc
X2q3MKbbKqjN/ktbIjXATl1XM9xakg3jwyTCCjUx8pS6vpaBhxUKS1xo/yhrcE4npCQZxdaRdRZ8
CXxZVls0Zt4tPhL/jAvnzZvZc4pH7XULw4nGbdJ/HWSTgTKNgnBa/ImucxyzG0hvp6iO+oe0b/PH
qmgDfZSVfdafji6v8SEwkyHeFmQODZdprnGYAqr0XDgHZRGdTKHt5McBDvviCBrs3N4v3WGeQhP6
zd2YJ/KmzrviiytsS3xyc4tMWYo2Jgd6pol5FMJY6skgKfqKJUVk5kb0kEMPcApi4zbLsnK4Hnwm
oAbvbxXD03JoOa36NrL4o5DYX2NaDIbtf1kRpJ+Km7Z+emppu/w36LVQub5f+nR13MZd86r4WX7n
Z/Hj2n9Rp+D4wO7KDO5ZBPCz9pHuX8z9hDBtZnLUH4ty4J/yAKxHBJ8uYX8+v/qaBU/1IwVJ1QsM
3pFkgP9R9fNm2sxb5UuWEoooh/pcPJdtL6eDMzLcIk1h1RWpZx0blTd+cquEbJ9FqLqe26HbsYeD
81y1EJPack4eBnPwflQVnK4XV+43TZPX4+bnPwWD1nJWjCkdh7Lu1aCy8KfGIKOXpbgMmyMp3Hnj
GXF35Gk+Iuvcidor/AzBt4qd9Qc9itftGtoSzAw8PovLjfAYyULsf3kVMDgZQ2PP5cY3os+qZcAT
FONTMqod8OOPdASv683ng0lfcuMIx3Kwqr05mKatLdk66Q3UlmkzRd2DrUl4ev9i/v4g1MekDfCM
qTcHwVxUh5k0NGVibB3AbfWsb7Z98/5RltL43w0XTgUZhOJOEdArHLqCb0pn3fQtkLwOIlVfXklj
hkSMtsT3ZoSE85d01gfV55dZ7f9cb76N/zt8Kn/zqDhL9+/NgXHmAWWh02ORGL/8/EV/rXT92ghb
zPEkYAJ47Qirm3Ypatu7QNHe3gWEGwBCLc0He6HujUbpY+GmYCHqp8RgRkbzItYiS3tlV4P6NE2Y
E2A/+ONdbPcYixxhMOo2covZWl4JJszAdNq1akb7tsUwdMsnIGaj2kNQqkl5Cw5VMc3n00i79UCk
fMZGSDSMdMraEN6q7+DMHXxqAmaHtdPJtZ/HxucisT9Tr1XhEXNRCGooMT1rKxOJFt7WDXvXyZVw
Jt6/a788G9xolIdksaJyQO75Ri2DQro0UpoHG8hy6ZlhBgx/Y9/74Ci/vFOezWNOcg3ZqCid3r5T
LeP+3GqtdkNnoNr4bc0OAxHB2hl7E6Qx6STvn9Xr5t/yLJKYu3SXJJIEj+3R60fCZQwvOzoAG7I/
uXOIOOAFVKQmaCaQVVoSFjnBp3n/oL85SZcUDVZvSadcyDcpqCgfPQcLQgukobvEEImSL2qoWWz/
spgY7L5/tN/cOGyopkenlBWb9tHrU8Q+MpdhqbpNwJ+0plHRI60c5e79ozwrT169XD4dN+4dazAt
eMt9s3a0liYmi4VrQyk5fXaTOWfroDQ0pKqM1S1mndOaqDA8Cn7gWxv6UYAShCe8W9Jw5QVaAIB6
z3/Tf0WX9b/dBoO1673e6rLBeCji//d/X28x+K2/+6vOX8Sk23Qx6V7CMCQr92V/FW+z6SneP4/O
5vJS/L3JEN5f0LNwXLFu+3COXX70z0mOw5CH6QXLKp9ElnbxJ5Oc1w8tQySL159OLQhGXlBmTa8f
WuG2ftl38ddYDciKvTGg/c/a/OKi/OaDsOwN/v3I/n0QtJaK3hi9ZmfZW7z4Hjh57oW4D77Sq4qO
iqn1YYAZxrGpB/eDN/63p+NjUSSRi3GXerN4hnL2M3/yv1hTxrjaGvz+up0KPJDvn9Cvh6EfbktF
2rNwuXNvDjP7xZi4FX3bqof1THBqd1tOcGc/uG6v91zLdeMwVB+IRCUyVuvtzaHJRt/Ivp8x564S
Gdh3oUIkRt8HyDSN6TNvqNSxPWX6g/P73YGlTUC3jTeTj/ibzR7xWCZMDfMeA1ywsa28ZdgFKZNq
nFazmzIQ02Qcn09GXH0ga3y9Z/l5yrTomSxQ1Xm8Lq8flTIuDVFb830lQlB6IzilYD24DVJ+2haG
edTaBXBWl1o525USoOq2VBr3x/v399cHdollWoo4Hlq+kW/+CneKdTZrcd8lkbNl/3lbacRJKYzf
Pz6Q70KusEz6li7fqjd3GPIYYqjIvicAo9oFnay2sLnJZBzD8IP9Ozvmt28h+VSKf00vhcktKtnX
l7ZA5DGYVXQ+T3aYrScM+ECmgpH3RJU6J1dmIImTHF2fYFGMCseeH2KJMN0cylyDSswGp7nA6ZqW
gNxNsRih6FjATepq137IaUBDarHaukC3AWtw485jWm4RuGC66qdZqJWoY1JFDBMoPwSlglwC9Wzd
qmeaKytQxNY3RkoOVMh+pv3q4JoUK5sOFzI+QuPzVVERN7M3XNsmaNq25jMl5+40nudpRCCSKsKA
qk4/qJyd/VljYKG+UhQNdxgHZ+LJIZyWRxDXfSY+z2Y5dFU98ny3q+jvDoiGZ9h0POvKcm7cngzT
xSq8yP7pKrbr/NnLZ2Z5+Z1tTiK3GdHm/SFwRH079WAcV66u4ZJnaW54R+S2Ngcd6MhczwBx4Y0/
WxPlDGE4JFZ0aaQGAGV6OU79rUdMLfqYwgWKladx/zUyiuh7bRZSrYI6FjgoGZBhp8SiboaPHcSo
67mXRnveP/sux7Gmv7S23NHgwu5NI4mA8LXCxqFJQsvi12QKbBtXkAcbfBOgtosGLQ8++mpOL4kP
fLZ65kaW+Vg/gYpjoNpOWtf4Qh09FOQeYKjBqfxF6zJO7CsxO3phJQ0yb64Tswa3srTNAejfkBZe
tuMePGtNWoXdoZE7yelzVuYOZGSPUnSVykhLBbT854Asn7y5Vbc5AkFCtQH8mMx/sM3H3Pw1I4ll
wmYAJ1sGbq4IPSqJvrcZLcSO1zGZy0jkZE7Xa1cxtUMkJNvb7Oc8z15me/PzmC9h08bMr/85Aex/
zgOlwJrIOMXWdp3s3WSSC4QvNxH5fGqiOikJvWEjxVixrDREO8fmUDGJzqGuDn7VgNLt2srMzyPf
TM2Tvg9cc0+gTP1jmMoBr7VdqzM/ckN9KK1c3dl1H2pmX272lGSlCH/okdnmeYNnJ1rVFSk0FyLs
jQvIBHGwx6NN0TupSFRrSxWm2HuID+bLoJT9FZ8FGV4wmaQMwlCbfBnLNvH2fY29AcyBM6MCIt1r
LO8iQXNwH82usk9b8pLdo3jwEaoNcinXsRdZ5AiD27p3mYtWq3xuinhrkWMMZZJ8V7E3htHTj2GE
JBWHkD3OzOpwNfAiQQ3GREjBEt6TPdzXu9YHlvRpGtrevqVHjXA3bjsGA2ois+6eya20b8ksN6Pv
fg5h71sDhBoFAF1iy6JX3uWivKtKy6ctP/K6+2eJWblkLAVt4reE9wBRtde92Q4Bzp+m7pNPNLBr
gO5xHcFMm+ySoO5VWYYw6glyFEjRmxCcUhSRz11YiXs5KZ1BUnKNjlTxoc+uGuni/rcAoforpH54
gSyjd+ChJo2ryeDQ4pRpIOEeGoHolcV477KrCQsAJ9CE/qbNdIyCAncRJDsZWz+6igu6a+IkUmu0
qIssUi+gedOywDnkQx+d5awszXoiPzpG3d3whY2h/aV7xh/BVYhp73MDqMNcj8VSbhKTHACYyl0+
Q0R9AMsrIC/eBqEnP5XEdNKiDHMgaH4518OuT9zY3QkDngj6wS4u1gG2Diz5XvylmZhss8wn46Xl
RJImP+VmDMgsALEWF2GPVbuQ+QUlBks7qZ7ycwEs8atCraWBUxrBFxPk5Dd6yf3tKAfAel4kkqeI
JGhrHTVx89U1TPNMV5gfNlYbM57sutaMtgMZKl8wP+UMy2Xi6TXuLEOuPPR9X6XPTGlTOHVxAoyu
dddwG5q7ZiBAb1Iyf4zEoAe+H0X12OalMZIYQWidHosy3keuGJi2WDDnU8Mxu53CjttvEnuOH6WX
yyuYEhkc/s5mzG2MLh1fyBlrhMHxjcXE9Gs0Ws4n5NnDN1YoIjuwzPtqw2cOqXziIfFda3LJdsRx
zeQXzpH3YwxHxQSOw9Birwig22izZuLAgLUwmEt25vUsHNxqPVNJZmHsFel3yDkjUXQILGPHSUPy
yWc/bYnashj1am9BeSdFjtYZrSgWNtoPlQVjNB3OcdoO0KaFO11O0hE/ujhtTxujB0fMHUBRyYeV
jIy0E9kZr05wXhIgWW1cRwXzuvDnkbA4uof5RikmP4wOSSRC1a/Gbzbe0RQF4MhceZzT8NuUeMBd
Wj+ycc1OBmuhcJ2FHzTJ8jxDpYNxYB70Y037fdHY9tyXtp7yB5K9K8pNl23Gzp4KAKjMgApMfybE
Y8DPGpA1/3UNbBH9e4pQquxOIzAqLnSFpkh2lRGk97wyhbUfggKMEFMNpoQ1zvSUTBstr+1mMUY/
b/X+p3b9X9ZiJ3undi3nh/wxrrqn16Urv/SzdHVMSleygqhREQHBjGEX/LM7jkFOUJpQZtFitFwq
u38VrgbdcYcWD7ZSJDvgh15oEGGW/6UA+Qv64qSsWI7zR93x15t0/jc04U0UbLZLGWxzrNf7WZMd
mBFK1m0kIQYI4lKe5p1Kriq34WV4cWl+U8Eu+/B/V7A/j2XRTqWXiq7JtN4UBKgE/L7JeNQVKl3o
2rXqrVVICsE32Kf9iY0I46Ma5HWN+XxIRXOOgGfaRdyBZTv/omhmNwuicMEzGO7Qbnp7Mgg0juIP
yoLfnJiigBVUe8KzkUW+Pkrm2U4VLA75KPTh+3qMANboTsFXRKJQkg1CUXzUC/zNjaOpQROLDhbT
d/HmmEu+I6N0DyRyN/nAHaccgnM0Q+RuPYa3f3znOBhVHO1HLuLyEL+8jEnAIipSQsr6ptAAr32J
UWeojiqj18ddXIN4fP+Ar8ssxUbQ813seIxuLCS84k3XnQfS7EtYFCvyPE7MZgJrH+gTVF6fm0T6
p3nBELVqtu8f9O3DshyUio4j0mill/TmXYhaknPchZBLlCgygNwd101WZh88LL8eBZcqDU7pMo8S
sEJfX8u+0jk7c9BTlaX7c8wl8VnVeI/vn8rbp4O2CtZaimHkuYif3zaLxqlQs64RM2hp1Z98Umgu
EayXsLW7j3LUf3MoWuy80L7wUDi+PZ/GCZMoGeTEyJ+BNSkjJQyTGIsP0L+omz+4R8uT9nIN4cQU
xb4yBcnTLCJvrt4Ql1VOTuZMfRg7+wyiGskafXcH1ci9mLvUQvWXfNh7e/uCPx/Vp9lP5UyT4W2H
gb1UVWmFpzez3PYqXiDuifKLU5vSbj1NhSk/eP5/85DQ0CQlm2USTY9cfv5i3RoTVSkzLzE9BZXa
YpUNjhB3jB+81r8/ytK1ZH2kJ/Dmtc5si61IyiioW7i5LWzizdAI64MG3G8u3tJ9pdeHH5xvnXh9
LlCPCOUywZcggKz2ZSqN84Acg2MB8+NH1BXV5fvP/q9rh4KNifF86WASU/7m2sHXc3OsTkvROB9x
lfGlzTQryra717l1kSgGKG1tHb9/1N+8Bsusk66bhXCX9+71WbrQOfO6QNWnWpx5dSfLXUlT8igw
5u7T+4f65bYta5SQRJyjKhbmoht++XBUrjY64kpIM0HyfwayKtnjpUn+9BFUDiRPy6bRtbS8/DeX
EQIjVEsLi3k6YYFhTmiMG01D4+YPT2ZZpczFDL58oX9x1MMsp05omVpOri5X7kCOd1GL5k9Pxmfj
sUz/lw80DNXlGX3xPvmoP73U0QJAdEKgE8yTNZKUj5zIvzwDy3iMyZJcVkIMUW+OMklL9OTHcWMc
ZRzX6TxfqoWlk7hNsvvDy/Z8qGXowIYKfsab5jmDgHgaksJBJxuRCTDlHY6KScee2L5/oGVBfbXg
EiHGhmXhE8NsYCv6+srVvSLuSGBn65AQW6zpU+vhOc5JhRHeNMzrVkzptHYrL1sajCM5e2qgKPrj
86Uw481CPgF5AdfM6z+D99VOwpgMpGTsx/B4CrRv7oWd6/KD8/31HgKssJbVg40qx3nzHhtBQugQ
5p9VNpbFLvIrMPrdjFHZ1uL2/Uv7y3vM+uRBQ8AeYLHLEW+WX3e28DnmCN6aftYXHsFAR2Wqog+W
398cxfGxBCDQsRC/uMsJv3j0pyJ0odET4JGoItyWqY1mrAOy9f654A9/86AoahjEP5yRycfkGTP8
8jgyxoDfewPqfZqP4zbj+wVsfIiq755qg/qLQScH4L5XsT/dtLEOUMFWNUhuclcBdt64dePlO4EU
mOXTAKK1qgVC6o0I8tTEYJrP3wGAErgFqDOtn4IgK0H5BU5DylncmPUN5L7eA3hTmOhSk2okt8cK
rbQ+NscA4NCqiSDPERft914bENTeT9grhzKCbENXtgsndahE4sdXSTQ6/W5oVEi+DN+zqr+SY0Bm
ZsKPne1cFJ115XmLwdnSSQcfkMExuYWJnLz9ZCMtOiFzSH8mENfc22WfQjbl7PRF4PiG9yWqhyk7
M5scoQRxGksMS+8GBF5OZesfpbFvFZcz8r3pMDaYKa6MwImrndXAgjhlvz1hKcdBAaYNfp/28fwO
+QizG6Un39RUwkNsRxHL67IZg2jHrF45a5uus3OV5rKOIZ4F1VVC/hfDgZgBzYooD1qsacPmatWh
2oH4JBtR3Av0q+Zx2UpcWcI1o5nM5bGOswfCPNxoqxUMphXARMyOlknLcYMIvmqPaqdHpFhZJUzV
2h3Cr2kyKKgJ9SgI5But+JMZxcZ8UL42cERMCXFetajL+NKbIvcTXVrixiFRkQjQ1579Y256MpEB
LuJiYbpa1ty1fqrrTRPnSPTHoIuukMF65Tr3IqI+3DLFh0rWkCGuImOxbBu5O9C8yWVG3F3mjgOc
szxrz1H/u/5xgQX/sqs6272dCJGcDtCLC4nT3skHP9/SaQb7SjB1FrbdZhibyHhUCd1mew1QcWzO
68TJ6xO0idLegqHo6+9xPs2H2p4UYGedNdmqQNSOtp21ugSuF6N83NFea+sb3RKz9jgx1LDtNfwP
hY4I3FFL5HMK+hJjQBOUpqAtlVehhxYCEB9gVFGFZv/dt0uzPXVUlTVPHYo2nOS0wvw53MHFs85N
EvOiY3hfEfOR2rWqI/6I5ltq0prcBz7cWpWb1Q+jcRtrRSxLa5DK4Xtjt2KDnZeXlWVYECQwdtj9
tzkJEu4q8lXfOPjj7PaP5pCLAruZT1yf8KF7gKwAJ7UqyoS0LT+pE/pOJhFHUDldUNGwXjJvPUdx
FV6NmY283QKu7J+NbaSbPWDn8jvaOHIsIqbN5re8ITVirZjEnAACNqfTbAyMbDco+ogHG+62uUV9
i/8wi2R/DqghDE/GTsFnUBky/R2uXgFazagqsbVski43qH8RWUN1U7Smg7Qn3SNxoZNVSMVJukgC
4qlYSfmCjR2huitjWpyMbhm4F2M6WJ8nTAQAvPhfOlunMXjsGy+K0i3Dtr48aoHzhAxqICqsnQZL
+1olIKBXAXEbT6SxwCQYoozRn85LxzqS3VAMX2TqVM0houLxj+Aw5/aJbvLQuez8cHDvypIUrmtm
YoU+uIrckr0oB2IsZoHwbUc8gn9XyTY+M7VvkKOdJeUTTtEmJIa0mng1W4cBRBroUm+H0FHZTVWr
DIygWUJe95NueHCYBAD8S8vothySzMfG7pHRkfL6n5ONO9TrzlLxdOTBysVzgYlAMsCk4D8aUtAA
m6KJmChisqzvS88gx9YgPPGqARfOMGjMjPMUzyXpR5QFTA4VUSc23Ex7VeCyrsG5kaQE4FmD2AnV
WO/DMYDeNCuVaFiLgn53ZLRuwxCgljncFUOprZYJxI22YFa3cyxd1etyTOrgPmRXQ+lektZzapNV
WZ+jXIgPhMYsCUYWYE/ApSIuvrRhRyBs0c3+Fzfjw7kWSg0ucs8pom1vEXN04jGzAkAAjlgQW6Ny
49SFyVITD5Jl7jE9+kYSumSS4MxHHMsrvrSq2zoCh8EOi5E1b6Kg9UDWNrZBCgp4BygbZtnOxxFv
i7WrjcQkGKsrxvaYGEu62yQnyZzI9MZODhUkmv/P3pksx41k2/ZXntX4ogx9M3gTBKJhkAz2EqUJ
LElJ6BuHO9qvfwvKqrpiJK9o+cZ3VlaVlUF07sfP2XttVN5lmZtPit43li7PToKjzlZOOtkIqiWc
aApRo7hzIHZWTeNmW5it98KyJvRrt/ESkp8dEAV8LMTsQgMEZ5t6je19HRi3BptJq3SyMvokISgt
NZrV9kBiVYj+iisZwXI2UWvPGWnSA4agbdDZCbYQg1baPI0F0ixjQAC/tJ5VbrRxbGAxT7TWN4vR
UhRit+++N1oXE0hMHt644YVyqfEDazzANwXvMcxM48JmLJxkB1bO/ppBo3jIjcxmRqy5fIpl2Wk3
rRYTFma2+TCGJSJZ1J4AWvNjWZhaB5FRy5ibNTY5RV46CDMaxFTYaDW9/Ie5ZpdsVGCMcHT6an7x
WyGHDQ790YcUJHrWdlIqUZHrBmZD+Pqy35oQBUtMfe06FjUHzqsDIkUYGWNpkiY/BGCX48H97Ks6
rcFS11q/xTlRQTWpx9jFup1BqjLrud64ssVT1ZkaDrgGlPSlQq3qg+SV9idvGRgQVNLgYCoTRuCR
NfQMqqoiHtEEtwTUpstSePw9qWMwMWIiFgrPBaybk9mHhaFEshZKoqgW2ARu84ynyuCTh2dch4Po
PJOuo7C+pV5XswGOFm0tOSCGDJk4ChMrxyC0TQf4r446P4eSni1F/Qcq/AZqj9UYj0j6id9qSlMc
O73LGYtr+QiIFF/j1ksG6Z0sOPWgzwJ/8imQSixcok3IYOodU8eIKbwi3xG9GovbJNZFcjODFMKw
mPiVwvGTD8N4ybx1sbYa6zsEWr1u0uuiKDFqlGLMpwdzqfAWNDhr85Od28uwR/iaT4dFt3l3qnR2
jUtSd4PisqWWUI91HuCSwh9hx9nRBXS0xr6CCvH8sMFnpC+7Sst8+6IhFFQlV6bFYO61w1rTsr+a
wmP017GR4t1aXftMrCDZtV8pW0z8RAsi8TAXYxxHtga5KGNDlPsBZKlzWC0t5AmUFQKHhMNhiwG2
h+Lowt5HDspJ8FloeHWOmCcRadRVZ9AVJvzozu8zgQoRHhMcWy3NVmIENqpoISkSrTYo7Dai6LKw
v4rc5PYLbsGWJ+MclbSkxKKqyjtdw3WDh8RZPjcpGZfU4KInRoig+PuOSenRIRGByC9WqKsktuwc
LEnnqo2VuBo7FLzibjuqmKiDPjGt55mzLa+bGfTGDow6OcgBYctqN4D3xMIZB4u58SBs4AZyv9Hr
BwnfTDP0/Fm3xG2KAD1eJ/YtIBLJ1rgqVbWT3oED5JWvY/68ZqZFPtBTSLaEGOXPsZ6ygmgaAdZh
b1EkhoypEE1gDiHljE19RACt4SsC3amKDQ6X8bPAW7ewDJtjHZKm5T6S/1aWW9K/e5w5ZUEGQtlU
KzZlSbphO5t+NxxmsrogbDHsfXQ0kyHuPGg40ij7vFtXT1w9tMqSjDLy1PJn08y6fOMThQCM1S/r
g1vjNuLXGc6Eop/8e2PMtSqyq5z4A2Z0KMzSVAzfcbPCLkrmls8wF7nsUGP3Hv+N5alPEpfca1N0
tEzhygQ6smtn/IEDpv3soqI42HFMLaUXBqclzgKN3CTkR17N0J3ryOk0HMW6Uhghq1zLgQT3XkvT
k+PQH6OmPOQv9lRtzSQv3e1UOuntxErXPgVZJ1zon57kVQIm7kUCxRyCHwAwuy5FG7BDPVPVG3yx
I1yFpjbVZjDx10Rk2S13fZ2jIArYTK88bUiSY7pmigo38fSn1jfBt3RdMdwsAn/iJHvd2viprd0D
fU21rasP7i4Ac3sl9AFaEVYpdMpO0TYvNjGMt+DZSBif9aLkMGy6YtnYfRrPPP4amQLbQRzvTfx4
EyRpDhp39DzG7wlhwD/KdgAUWmmS3RNku0lCnDHVf0y279psuXYHJAeI4byGQCYOeI2QxIcF32Db
1SzTvD5NvmbL5FPwRZuXqrsrdA3RQ6hIglhZRr5ePFl1BZULN+acoOkOLNLRbtIaUB9+2FaXmFcp
gPhfPD32PlXdtDyNHp/XtiyZ4O761iqJI1OO85zIfHi0OQqudm5PERKyEAvMq5TPaoPax/dJhSB1
bFoo2onGWziG8LVmvHR676YInUxbpd87oUkbW72/kPYp+284V9Jh0wTsOrynxG2HrSZQEllVsmZi
iqK+dNCrpDvCm3y1ievKjbdlJ6mASTOwPkF81D8NQHASFttSr/aBV/YE8tWwhQUBPqeabOKK59CS
I0wOZfUt6eMm2KNCL56J27HSCMdeuStaO7MgsS/BszP1WntLRjxylhBritO+9BkHuceyYkj2lXs7
g/nQRjFv04nSOyym3n1K2y4genVgCBoyaocKFluEwO0S/Mr2ZeX1zqPtmv20nygFMegNdBOCO412
Rn5Ze1hrwGIgX9iag0S+ZVbiFXCIzdpG7DORz6qPMcwaxTRsaTZRkDfKRkbUiZaTwiAn5+CMYIgR
xGQdgTnGtDzCFeshhQeSWJZCN0h3dtzreuZfshGZYqvIRnf4NGKOhhXf6cLZ8sZRO9A+RT/jI3oh
qdGjhxbSHiaPV3R5Uu6FRDAQuuVQv1bkf7HyMaWdQtfJkX/0ygMvWTdYFOc0QOJBAYpmciSF5w9t
TLvsanQaoHz57HvdnvFnHIeUGv19J6usYZv2p1NtyCrYmo3AOdLh9LtfFCqw/VIPBRS4QdOyPW0/
khWobr2W13B0D543OgO9CBrPoYPmR5zwyZPKkvml610NFcmFdec3ZJa7batCz6nMR61xq5o1lGI3
lJgDqd3KvLvMAHNPkbdo+SdKvpkCNGUP3XRgwMhjGD30aJ1dVzjOlUGCeOEHvbcZert79ZpkBNFE
wAl9Hg9lyX5ir14BVCXLYTORFrzVkipIojLJgaYXfVZ+FeQdI4eebcrsRV/KJ034yw0R4dP3DtoW
X/mUdeo4tsPwjfcysbB7ctT8scxFLcA8Isg5xgbhjWEPzJn59NAZ5cHvelXvfS9g5xSG31s7Tr26
/rWqbHyZtZUXYtvpanmZRMa60xPWeAvrBkkN1OzuCzrVjqJpyDq/C62lmLX4Wpv9yawe0rm3+b5E
P+f7saUk6U96689mVIgFVXKzcFJ9pXGQV1/ha5Gfk3QGVCqZtLSpQpFzVn8sKOMEG99outpzibcy
fWCo6BEmHbe4kFPSc/VS3pdW6RCJ7k4MXEQxgqf3Y3f8MU6FRpADaYes02bMadkrOK9knptdFYsf
f3cQZf+guO2/tEOQmp/JwuzLH/lE9b1zPUro0HCblfQs27x5QBXWir1Z+ip9dBXDaroAIv8Mv/G+
Lma/4xChDOjPvBpoZSh2cw0odeCkUdwSbsJ9/oqT5krU3U3d2D847xZR2nrf6tKcvuSBL7dAJoO9
641HuZacoLb2fjUBdDBG035NfHtOL/+r/U+UXtppRLYOCORvNbe25BYDdM8mCbovJ41Bqi+0JVD3
zR4t2L0pR+fmv/xmwqnN8Y8Dep0QsgjWb2BQlPc3QW8ZD5zMjIwvOqU8naFP3rZBM7HHwMh++n0v
9S+dVCTbTEQw6sGptzDDvO3Y1sHg8Ga6GgeQHJkELcoN0QpBJHU0W7//qfPmMAdD5i7MkBjvo/U/
1+A7kzWpVVQUGlpWXCdsgyBK5ulvjrz5FUYiOiPvVQ5OEt3bC5K4GVST5kRz2l535BBUXyFssT74
lZ8yi19HFfxMEHBApzhn0GgaZ7NhmajONhWCqmDUypjoEHadMB7sWmw9WcynTNn+afR0zhRAlLUn
nw3vh+5alD6/v6vvPUDU6DTc14Gn7Z39IST32Iam8QAplPvNqEAkaLoEEim0f40r/ld59Q8mIr/c
9egPtQLfVlzT6Y/q+//9xylLvndvRFfrP/+n6Mpw4LS5zH89fJOYhVaVwJ+iK/2fvH5YW6hzVjeu
5ekMzv5tF8LIbDDrZKi2KpG91ZH5b7sQJDmkWEh8LJDljCn9v2MXgrj0ZlbCe4ExQ0fHoMM5c/jC
1//9l5kMpficgfHexklpDpdVvjSkjeD2LzcjAvdvSHDoVsk+1r2D1s6DINdMKP1oEZyi7S1m7fSx
i2FGcq4FAxkL1Ff2t9SfM3E7+hZnLRLuin0MZHOJbILpPkPhQb0DWKN+dei3vkgUBteBqg2f03rZ
EhQkhXXs9a5JXkZkzsmVZhrL0TdVs2c1J/SdItq7JLdAL3cxe/ZEA7HC6ulsEWznAal2dttdz6ob
5AFUrnrqAGIOIaFHK8o1r8WyXWTKJMRJ6nT5MRNM5l251OWhCfu/Pfi56+WMFAIv2U4uOTikXTNm
0PczMheYL44z6N9rut+i3tFxHmxEx31DxAY6zDqwD2jflbVV4DNiVLbm3BAkO1vWyW1YuzcxMAyY
zJWbIoFeho4OpKc58beemoo4l5nIDTHHK+ARdTh5FwMxKqPrD/ezl6Cb1MXMBECnzLwteunUkUVx
e9U0gHaiyRSiC9s+oy8AmoQgOo7TRtTlrXnfIunckZJgXyJnj2lazuXzbGiWF+LozU8kNPtQx5Fx
vzaDXRDCNtXpQyBbiwyGIiAMujOHqKL78bWy8HiGYxn0GSjPrIpDve26i5iI94p0e5PTQjrrLptq
E9unokxlC8QCj2xk5/0XYxyV3AzURNJMQYwCCdxnDUOILjXd+6y121fbJEUn7KikiEk36ueZ/fpA
amFQM7Lxlk9LWTnfkIQHxqZOR7fZcjCiG2/ZidFvjDymCw4Q5KGy+kFHbdc0S3xA8cy94gSgigjh
RNI8loNC/I9/2KOoFt1UXFVJM/pXta38iaaJ485WDEjEldYfTLfXWBpkkHI5IRsv5l2nFEeULnN5
sJq5kGfCd1E0O13azeMyO/mlLUhecgr3amim6yVQP/qGgWHQUn/PsVgx0tlFMpSkdmige7vM6SNd
BD/JrFfgM3Q03WX9kjt4UTp6IiBc9Kgn/iMJJ89/HbtWRNZkQp2hCAsNauVDMVKQdM60T8yWjnZa
DgfqzhVgqn1Spf6pILFz39iKtvZYrMCUttzror+a2iAyRvo9ims+zGVLGeJ9inVr29TZQfqwd03T
CVBfGDkd+27aElf/DVDQ8zK7L4SeXmYNcdCTy7RntP3vZNF/02ju5358y0HWfKjpt2zscZFh1qz6
TqLtY845kTXT4J/ztIzK0ftG440TIo3dEHV4gidMjwqHWs7vDc7yUw5zVoOKP0mmDmrMXgaeN5E8
1GJVchVIwUszOubnukk+qyY5BkHy1Rbew7gO9UZK88BRcSTsyo8GrT+15EB+adPqDt7ZBVpF65Ab
oGDLvjsuXomho9VukjQ+EM0GZhXvQpUskGACfW0g6/ET8i73Xrbtk9OOX7RK3WAmYlihLnVOVQen
6a+nuKmeWNUF3XXV/CA0SiPopEkgqDgsFpM3zZwD3Pt85IxfDgO0smRyQxgIa3+5H2ju2OaWxiNq
76x2ZEhA06o9HxbMyABturbMdnDQ2czNvj0QLvTVyrphlzvuN6aCxbVA23eqg+42qYcRiA0tJiN2
gys8FtwRzyyh/Ej/pNdut2l7h0ObQaK8vssbGLfwZos7FagDolXaa41zQcDmNp/iL6lrv9SBKDct
KTqkLU2f1UTAYQX+c0d8i7N1gc5eo//fiEJBwAHMe0gGOmhMJaMeD9GRKS+jjsy6trKgu0wYdR97
j+4fxoN26xbDpV/IB6+nrtVylhBgulHvLa+4G+8rquSjS4LdfvTG57JMqoeusciIGicRjTq9r0yZ
5oE01INpDNPJ70qLDHMQ0a2uR5klrtRkbxW92a0stPxLNlp75gkv8IXsx4Es3bKSEfosjm9M+7e5
MIJDlWZ+lKqh5UzePcmp/1a5Dd3h7BLmbs5y3RMjZn2RPi11FhvtNKG7AnBOQpbS2rsyA7cOb+sJ
Vte0022DJJ/les1WEmO5h4BjMs1iWlGgQkj5ohgsE0Jl2/uiN5qDm8qdaoZhg08JHloQlbPG2yng
j/bDt0avjnMiTpYhLuSiaxdDbd+xvlUnb+GalY8PJc9oYThO+40z1pOj1z9MOR9dO93OFJ3R1DRX
NFODfYfHdrfU2h1GkCT0go5vfdIuKmEf20Gql3QYARxhoUNVmWwQhSF5YAxCS1O8Ns18W5U+xORW
vXoJoA0f5tyl3WUaEhxCQpQ0d4We3C99gI5BulE1BN+0ablRqrShCjpHd/SuF8PP6UD4sV/VhLfi
mxNhbJYsd8galfihK714VCAcIbAmTECJ2R10nkCAuWVnQUsh2oAeYvM6GZPiIJl6FgmtqVqMT3YK
tAp7DYgETA4m79RONkpMr55FOx20mzKNrt4uRoUG0Uo8q28joqGzdR8bmXd6jwCzi/FKVSK/gGxS
aQ5xS72TuXcmsYWMvnSNHaf5YRq911QXME5IUNj25L1jRotpthmbLOVUE0GitCWVE0c98zIzxmT5
autCTd42RrTnG/tJL4LS3Fs1CXz5PrYac6r3kjarxmRa1gfmX4P5xMMzm+E0J5p+1GnO3EKXnu4k
TNkXofMdRS17hUkPZcBs99B5gLGdg6dhrgmras0LxCeYOJ+LsS5dmu8FYHU8SLxDd8TEpqa2hXQN
SwIMF3wYJhyT59A8XSB5tJGm221CDuGM2SDym+ZJN6qx1G4yEnylcdH7hf5lqstxUFGaK8LJ2Pgc
wO+qiWg32GK6ytFhVBsrzkRq32NJoJOTORVYr0JLRL5vS2ZxKc9hlHvSgEnR3SCvLAGQxFY347XS
e4Ewzyidiry3qvWQ7yMsqcn5jTmsG1u/oVFKV7eynI38MxK4WNhoTikHa3krY71jke2oru/map69
jSVFtZ8UreoN6DWZfamN7qtiI8iejEQ23sNk5Cq5AIxBo3iNfci3lFC3ndbn7Cd/5hfHnWLeLTWL
fEPMeMz6xmwZ03VQRkjCGn2MRwkdLbEJDATqnwnJ2Ezn7HYs/Ek9qwbH2EU8IBKKUtplJGRN3HSi
LfBSaU1JD5DUTdvdDVIb85vFX7VU26zrfG+nsMYTk4iacF+MFc7d3Bvy6TOzJHkfV07ihYl0jY6h
TQssJRsCYZ/SYUIEkpVzNu7rqdRbbEK5ouFXau4hDkrh7VP4Wjqft41BnZK52moQTOEQGgG9tiEO
is2YUtFEfOlVFbVWgPEZgwPUeRmSWqEEYwg6hOl8Q8QigZsxw5vygsgy0/6UjjRBUQ6Bu41aHIrB
ltTzBgBzNoCkS6w1JKIBGSPmBV4msLLu2fCtFSiYkmziF+WxUiYBS86s9h3Yxc9mbLVfCBZjgsWG
BQcn207SMfdjkcd1GGuJZH5V9REZxorYTelsOB1oV1PgNReuW9hXxdCPhwUy/IUmPXHflKx25G+S
7yDlGClu99FdFu9qmXzz4DHQOOo+yxZXqW2DlMEtrXbA700si4Mr8JH4S1Jc+mVfkWlZyp2Vuc2j
JFh5I4n822DTtq+RUZV/4PLsj6SU5J/yydOvtD7pftSzoEr0qPG/l6QP/+ha/NchEns0Pz3D9dDk
Kz9NbplvjQotRJsB3qe/zqnBgFpC3ZOZOxif+Q6dnf4yO1mphRXLCLw+RmqVUKcgJpWKfeWlxeYT
yr4kALkR5I0YbvHCmRVhVacpOCRFfpimBg2MZK+86DJ92jnp/IJFZ7zoimo+OB0xphukVLh7+ynf
ZgkLo5YU7gUNMX03i8FncF0/s+2UhNBM7bM9D8k2oO2+qdo4/dTq1RT5pboMeqkiizF0qIqW44nX
u8YuwBOM1GwgdzogND7q5syLUo5QG3927cMk1HdJVvCOrPvmbhzFbVUP1VVC9ChnMgu+rs9eXixk
zhmVV3AgqwIzMkdhP01Z/wSVM73IdVvbktC6sxOvjppkIHWg1Y2jkQT4CUSWvVbdepD1qua6qg30
dr2RR0UukbLQEw3N0YbEaQ/tZ66EEnUO+mHfVATDtBwoL7zYWE5jJduLPu48LnyY0J/MTJqylc3/
s/3wv52YfxgBDbv/2QO3x/v6/TvdSCn/6N90ZNb/358dGc2w/gkbBQ4cbjOgpSvT7V8tGQ2qPl0X
BIQ0WPgPjB3+05IxzH+SfeMb8OVWwry1qur/3ZLR//kfeIvho4H/GyT+taH6341DeBkAZEy4/qiQ
UKOznbxtx0wCcacR5zeJrqFgcaWiaGeep+9j/k/bdtK6J53Id+0DUfpZw/LP3/XxKJi0RNd8rLM2
EN9LI4Y2u0mTrW001wPHjbQC39+NV25G9DM4axmvAbdW8fzLE7r989r+T91Xt01WKwnefLWHnV0y
XSSk43gSkaz/RRUce6Kk13QzoDCgAdWKYZsH9bJjRTHUhiNcmlxDfW52S4KpNwS9MeJsZvKZfNAr
NXi6538JbBRiFrDPwfhZn/6vvTC0VIlL+/4G23RqhpQlZhlJBhppiLPBQE0uF6OLSrc2XlAZSRTg
lYjx8QfAaTYJ5NFLM9cUWe/obcQHT+idF4M+ss37aqHAg+Ly9m8D4Ky50xKcoIwbY2iXft1FxKZW
T/OkJtKn4qUVl4kpmo/YMeu/+Ozx2DaCap7RatE0zlTozuzbVdokNzrvwEvj9M3L1ARuFJNJTSxJ
ZXweGNzfaoFoPulunmx+/3as791ffh1SznrF+EPPkV+VbtOylwFxRV36KXMn9WJaZrpLlPmRsfDt
/OHnF4CLCxMD34D5JwXy14fv+ogIm0Q7icYpPzOhTu+IZ/vAD/Te1ThE2UMaWucq514q5GtJg+jl
lMTA7Us7mZ6mRNe3Ctzj0+/v23tXg2ELdCXdZf1nA/nXqykHEzWmVdz0hts/CumKG8SU4uL3P/Le
5cAEZLUyPEax5xC4vkDlIMvspkZWKGiMptWFbgv7Pm/UfPn7n3rvegImNzTDV2/O+adJQCyxtVlx
A7a738JXJTusArX/94ZQf74EtOrhFDmIFkl+f/uVqWCkeVtk3Kxiecwrms8yqz8yH59hQH/+Cr5b
k+ROwwIKdj6E4kjUDWjmbgxmrx0siJKQOuER+rWz/Sp9JBVLPYzm4ugRqkz0ADL3K6TLrWkAAxmI
pf1gbXnn5jr4xTwwUGw/9vlVozMAYVv6J6nq7qKgh3MYtGLa/v4JsuGef8ksrYwbfBO7JFS9t7e2
hfLRxcI4mSatoLyP+xBE7+e0LF6moPvAAffOBbkmm6eDA4TpiX62ZnnKqbB3TacxLpILOiyQOqzk
Q3Lf+m85W5sY7PCe2MjKcAOdDUfzOmWoUpqnYB7MYyVpFaCrSNF90AgRNqpaEZsIQCCJ5TSTcufZ
cRdtCx/Zulp6Lb4wszJ+JNI9f4BhNACLobW6sUiPvHf6oN7//va/s3+whvNGYz1nvnoe2mr3ZitM
0zy5JlLWBSnpi5s4BLfNhMFXc6ID/tGd+9//5jtbx5vfNN8+cpXqU58r+4T6HYJiqzQTPntKBveY
gpqwcHERVreKk0kBn6/gGGl3v/8D3nsPPAt/rr76BrFRvf0D+lYGGavKyYuxAZEDIK+nNM0+eNmM
937F1zEdgS8mFvdn5MkvIzTZGAKltn5SzmJz9FcmOQ2Jq+gMpYZNH3FBzAhUKf3SFqXzpbLAjODX
qKElda4PJTtH5hWRrsGUtkeHWHzwdb/79/HlkdzoMurDhvr2LiyGiTmH8z4vsx/FXZPeg3EpXxiD
EzxXdNknYY20tiWpkiGb+fQMo8YgNGLI+E9BcJvFk/GjrNT4wd7+s6g8/4ACqhmd7ZCvyD97P4bF
CUYZ6Kc+y40jZ39zza4fhqMcJDp5Z8oe+k42X1zQ+5ddN2afif9GupgJORv4nzEYuklnXkwE+B1r
JGGPf//tATpoQfaGu8s29/a+uW0vyXjWT1rn0ICjkR7mhd9f//5H3lkW8W0B4wA+yDM630MTkthB
6gynqjWGIiInNX2qUNqE2RLTwqxzOkK//8H3dh88oXisqeoAUfjrrv7L69ouw2jYhjxNeq8uDVWY
G1kgescfZd6OtCCDkF4gw0nysYxrOzOmA77B4SFemPZ+8Gq+8+XwXZp8O/7q7/XOyBFFw6gh9btT
mRDyt2T9D92cyg8qh/eqejQlHG0YMgKCPj9fqNq04iKVp6oznc1IDssm7QjUiekURqVYvAubIJio
Q9bFIX7G+VslcQMFb8a5sVlmleIC7vQPnsI7ewd/FMc9x2KTsM53w051Hs3x7jSmHB0q0/iCnur7
6OsviBlxcix76VkfHW/eu9usdhb7IcN+89yoW9DlkU4DNGNEmqW1Hc313CYTmCDDkA4f9wEgSj+b
V1O5fNbWZdPq7+iubZXRfEUq/y/M7P/MleZFO/v8V7TG+vX7SPzOfeoLmbh4fuoTNrHughedBAJ8
kB9c9V8vGsy4zTb0syCAy/r2bdfqpKPDKE7VZKZPGSPGRyMl4fT339Q7PwL0EZkP68SarnV2cGwY
nVTCGU/Vqhu0Rrc4LiiKP7iSv1bb8JaBx/DtAphlqXh7JbUG2ctxx5PSR/OhVYu6ALZdY3IdHHyY
v7+gn7XL22fDIcXywLpwOaxKZ9XazNCOrlh38kpY3yFZYgn5lU72yZLTtGzHyQel2ObWE/ag/mLi
JPPHbJjp0daLK8PEuBNpHgaVTdu200VJSUKmMJl3xVZash2jD/7Y8w4C95zAdEzh9ExYsP+yjDhO
zLDehJI1xVaoxh7Xkx4M2aXjuMDSfOlkDBuCAIKAO9KfD13iVw609Z2/x4ym1OQv4fDgAXSmj0Ou
49tnVFgTrgoxn1xCbTeUpgVS/Ez/4OGcvwjrKRU5HrG5LGl0sc4OKbPvJxrOsRPRHvgPxny8dlHs
2nOdfxCseMam/nk5yP6BplLVuJwNzn6pxwU4Kt4C9I3dHdTL3NnQzvWOwAatXYaLOtRn19t3Y3oH
ozq9Ra+vfVeBCI6tJ5bHDx7z+hX9+k7+vO7//muCs90iI2LaNRt1ymwpr9lT6lthjv2tro/XQrPd
rUjm9InAc4b483Jsk2bYIXI1DoQ3m+gzTA04wO//pPX6f/cXnX0lACkz/H7daRk10ImsuN9o85d0
oKECxoVHD9uwnW1RIOTFHvh3l7b1fkCUh+lrQpOgb/H2ZSO2CcuOI09eZYwb7M5U13gPPlh13Hcu
cV1vUK8RofAXkEQ8aKIrC14BptF3Zi897MJ4vEERbuGmF19+f0P/Upys14Quk/XaW7sK/tkzLjVc
WIESJyl9HRzjaJpXFdbzBz8AAMkdVn29MfUGsaTpZ/c5HnAjynROgnBlYUx+8KW9+wE4oAqcgKOx
R4Xy9hZbea0co5ScYJLgchkYnzA7s12UVbn2zAJnhFBYvYugtiE7Bi5RB4iRdhwU6tumasUfH9yd
80PcencoYazAoWACIX22vKih8hvXUic1zBrskCaVX8jO85iwUmDmm74OxutGzJLkQHpDICgbdHWR
LYbxAfIj4xKtzYJms9j+4ITaADzUivUm22ilbgxHm5Sw7x/8xesXcP6FsDSzKLIcUu2crSBsHnoz
NdVp8Opk2VoFbv2Nr2M2irLRC7CNFgrVRJfIVGwCqavbnlnld2sBqRnyPCv3g73ifKde7yA9jhWQ
7ug+S/XbBwpWdErcoT0ZmlgyVC/6uHcZLA//Py9OAMPLYGOi+nDXz+qXIrv0rTo3s/W6sU+ERPEZ
WJkDq6S2KmqfML+quahFAy9lcPtF4EVHUBS1wiIULk5Q0sU19uoPlqt3No7AJsjDMHHCrSfVt38U
Lv/EXPzgWvpzcJXUdnk3GGn6FfLC+PD75/7ObSaAFP4rrVSOT+dLtZfGNll+2nUzeyR5VRX+r0Jo
V7//kXeWJpqPJPrYrH900tb94pd77FGbg073r1sICAfI131U00S+K4qW8F1cG+Xh97/3l0nFSjEn
JQh2CSMCatazH6yXeKi6cbgmJlE+63hoiK6qx7oNR7+3yQdLiUHZySVAJhfkQ0naiTHO3+ohVtkH
T5LVh4t782FRmjGFWrHq/FlMTt5ePMepdOr79hoyARzbYhxEssXLoJ6nbvU8WWp8Ih2WGUValGp6
tW2UBhuNbpO8xZphWyFa0NS5zsmfh2AbeChOlzgN+gsMLcw5TaNZtM86c/DlOItSP4JbXeXsveLe
9p3TAyBbqoQkCldNJ2NpiwegI+KVKQHOG1B6uKbxR3Rd6OECxJc4aemwdSpPe8GPWtzhRSkESpxW
vCqpJ6dmnOZXx5XkvjdAJPAYQWg4TDPK2YuEkGF5rdxhGneid6rXmVE8IGNapHnUWFV/L22yOTdB
udpriZSP+53uJT2aKtMsvsE/FQlOI0O7F8vQ1FgJZQ31lPLlosib8UtbWzNBa6ZGugzRu2jIPMAA
Xw0LHWWIJ5OxV7Is/g0J8A3+OmVBkG10ve6PUx70fRhMVn9QNTMspIt5SlTHLNyKzs+EYFTfB21g
QD0gTbvJMHEQAvCqCh2YLOBfkm7SzmZX4eQ51zur8PHCNEHnV/sK6mCAwGmAqYo81PfKJKw5Rmsb
T7N6H7YJMSnXMZRwmEvBlE3w5rVgug3qwd9bseQfD2wy2Q+S7NUfdZ7pq4RhnJJwwF69hCpOiIjQ
1+U5BLlfJaRUdsupstAQbEyFVY8AKsP0o84tJx4guZVOGBu8pE8K93Uf5YSePpqD0/URMM0M423c
1GXENF3HR7i4wO8tlSDPGiRPJwKZ0t2hkWLzNN3SvHOxsRsnWyLpRUkyuJj6HGmUaLP7vjtgpiHS
KJcgO5SZSs6raVXHG7SIDCW1sk8lErXM+C41Orwki09fyRMol2OtN7O2hx3evTZugVxXZHNdbYzF
UyVWC9U8qDJpZDQDUbdDhZHGgD1sOLezMov7ZBG8QfpcChn2AqoMiI4Jy0TTBU0SMSDlrQ7iViKV
lv5IaKODmX3XzLVBmPD/Y++8dvTGsiz9KoO+Z4LeANNzQfJ34RROoQzdEOFE783h4RsN5jH6xeaj
pKxU/FJFlPqugUJVJSohRdAfs/da38IZTbxgQ4EVIrksqCAITXqb2IvKbpOUimmc6QXm27Cps/jB
HJIBIrpROTe1LedbQ+p2uTXh5U5b2mBzAvpxzm/X8GHmRzVPk4DN63Q5RWK60mradf7IAgCr6ezp
z3Y+N7AcJk/flEs6nTqQW3ZGAbUPFVa/ryHjGIfI4tcErRfZvhBN9pHcbq0E2tklt2lbaWewQ5VT
bLQJKe346eEZu81oH2qlGm6H0Us/zEPUk+gONkX4LdWjuwHPvhEgyPGKzbgIkzEkbsmCbAAQj9+m
1H+LGhA1UB3656KG6//6vyzl6+q1noEf+aZnsKw/aJ6z56S7stYF1lLS99A7C6wvvVObqYIsiq/z
/XeDiaIDA0bhwHQGKBbzx1p3/C5nwE7xB3sKLCEGDVHcyYbxO4qGr2vkv2cqujAameImuFYKTzTw
jiUNursMdraqdkhUTpQLR+SiDlziCpQQmpLtbEHh8v2wSsgiyNXeNCD6hFR9qnWmidq9shdGkggZ
4E5BS4+Paqm8/qDNOuKhifZJceJoCqUrxoaIL9MTyzWum8IJezohMM6xFlwCk1GqcEw8rLqmJhk+
UAJ1z7GZkURWQly6jvolwxxAwlMHa9VDo5qKsd+bsTDGANjXn/1o10+xkjoYxbv6+esj/ffb/R/U
tt98u8VD9cw+6Juh6vD8n99+4Nu7bfCWsuckM8f6prphxfXt3dZd0NNIEtZQAoiQFLP/odRRtD9A
wJpsVlnprhRMk03HP95tGNj8Nrpga0WD1fnvpS199c/9/XJbfHdQ8yhfs6KBtAB28/UyrJ5gAwye
czPkCZKZ1IMaoAIeObSN6O50fTA3vWcjO7Xd+qpapHsuNGt+VNlWBgTsooVGHhrGrK0uumGa7/U5
EjcSZsmtVRvNdhQwwCzoO3eL1G75SpaPCIbxYCZ9fBUV43JqDgjuE6nMRG9MsdwCB7I2VZYPBwOH
Y+BMQ3EGQMJFK4mw1B8KyFDES3ejGjYkZ29adO1/5i6uIkSqSGfDtHIIOC81VtNY3XU7KJDzf4CJ
5p5mrdUR2wDF/cQehQdQprVBNs1Ng++kBDBYBGrh5Z1vUmQjD1hJ96qpNqAjLAOqjzWYzVVpVHZy
GNRxvEOPmgJnM6V5VYrc2XEq/XkZUZFu60i7NLFlBYMJHqqWFtCpGaqZn1eDhgVLnVMfCEQ4NNpJ
TxsZlXR6wdZSPYUTGpZqM18K50/PGC8HalQyUzC0t+2X1vhsJYq4ioU4mXr3scvlmQHSPipPSXE5
EdPw0SnVwMpHfPqzw+Kou1GT6FkBR3LSduLPhjTDw9hM+ofOdAOT8czvjB4IWmY/6ursnqF4PeFW
fQA4cTN7bbMxJ8jbrSAGPkrixyyzCtzE7hMm4C5ILGd+UMvhGb0QhBcsRvez1d9DYTkIXTkpO5Bd
SRwV16wjsp3VzvVzpdo3dtV9IQrkI77VG6b0PYIxGELdtieMETMR/w9ttEklwjABvaX86iWqu23W
uA3MkUjfdIp5bTflbVdq7VmmiwfLkJK2WrRvJ8k9HWHLwYnZTcTu6KfGmOWwrFKYJgKuON3W2EYT
D1YnEp36BcRy0OqKzyY4o74AQUGHJgD5BzfUzoJIkk7joTWG7E6YkTyZHZukewLZpz/ZINnjM5mj
N13shHF1D0CMqMaB5p/fl5L9v3R7fdM2hG7Migl7Crkqi0XL6iKIHYqBPxocxXhSQacDlGa05XSm
gTh5UFSnuuyn2N64kHcOFmkpGMoaTbKknWEQpVlFHn1f3iE2p2yHHgHpCjpXaqpgePg3x7t0stbz
hez3wuw/6fTxO6O8BjkalrF+ky0sgAoyHQa9uRpjfDjWjKnW8vL+dDRmIyjM9B5nwpYlOrIxlmk+
PfmTvuB6xmY8g1WW7DHqnZGlU4LpXSSJq+5ZTg/D7ydBehEq3qSntlfmnXqysC8Icj2uQ1Rr5NZM
iop9aOEf5uL4Zt44O3TeH1oNWJqPhPCsUme0umVxptAm8MsK+FSvlNOGOdALk3JE0VrHN6uv5bBm
dN8qKMSvUMZRsM+5lYgU5dZzRME2ehifizT+VKbdQSm+UMPXbqG/kefc2iRq2iYTcevtobx9akjy
2hJpwvBkaPu8dMKRgO+dmLkfdBMsZCwNCRp2J8KodxcfbN2aeaviLujd0aYlbu7NOXK3WiW0ndGb
zqOGY2M7JgIvVLPo93L2ruMcawgZiL7VZPukmh/ZHV7ViTCpxNnYDcIsqYebfpJeIMt8oovpxsT/
RBl4ophWQPYUcetCkJeowSPrKZnyg2xz0H3JXdz0T6Yc88e86vdZx3K2E3oAtIbsdTNlD5sH3P8P
qTlCtbCuFYUgcVWZWAGb4352VWoCfI6qV+9TyH21zjNIxQwCLKqR+xf7qoqsiwxTwSWX0wVzvaQX
pWWMG6xn0V4xR0H6mXESDzLe2JEAdac5ezNJEdYtmJJ0/d5LdcETp75yO1RLfAKqAJRKqtOztUFm
TmzqPhY41rLW3JHRYoSGfQ+5ufQFcOpq32C6ijYMtuanhPnz0jAa42MjRkZ1N37UUp1vF7cclghc
SG3W+vXiTDszjS1gGpP5RJUhZOhxSSEaLOXQeGwyjTlRTg11UscHinnlqUlC7WM924S0z7plPVW6
UpmhE5kCxkyKBdnHHtKSn946u1RLJ9AeXe6e63WtfQSd2QazmSnKrlStiwIw4EVJuG4CUCoyLucO
QegAGSFk5Pa2kK66g+jwWjpaRPRPa+AZqb2+uOgqkWwFqMtAyUXBh9mrYabEsO0mz/KpjKb7hWjv
3Uxr8lMTo3ktywsTz1hHXkFT7ut5KvbIJqq9sRRkwkwMgdQmpsNUiz1CjS/04tpTY8ZSFs8F5uJ+
dsdt2prK3h1Etq3VPNo6XAuE1+UU8Id2CTM1AH/LLeAaptm+G2YBCGZOm+ult1TYjA/TkqXbaGqc
j8ooo+3sYEUb1GFAjd6LfWb20SZyW/suVvP6QTGK5TYGHbKZqUqds2vP7pRUJAdAIsrONNL4RGR1
cpLrHklfRSevgHs096m0Y7Q3LEWYPaGCHnKz1JmwB/t66JTqDEhVdUe/t3pMNHu5SWeycFR77sny
idQtPeDoks5XEdqVGoHwl8vTv9fBg1yXtdrKtP/nu7yzcX4pH8cu/nEp/PVnvi2FCTBHsmGrKmom
FxmkQXH3+zbvDzbma28GSj+9TxRv/1gKW0AGYKeDfbCRfHg08v6xEja9P2iL87uoUtPc0dzf4ggY
1ut6JAKrNRrAQlcP5YDe23E9UjZWEjPZmr6OVc03RjTJQxljeMaI89Q20PZmikz7JCu1K0kNJbBa
xdhkalaGMAuzYIL4hcQc/iSUGp2ivOfeeXrxaPXLsFs0IUKjiQ3fi4eHtLQfGie6qzvzfiE3PSFF
cOta6RdDt29VWcHUxTrtawloIL0zcEtWZ0NieSeOjK9BMz3jqBr93iTvbWYU8pskgdbkkiSl64Vy
SjQ6S8wkemxnT9yz3pTBDCr2ZhakpTdxRt5SrOL60eg127aswipWgUiW+riphjrnOnsyxqp+2bqx
poZJXZof1EiFv8+YeOZ1AooaFS0CqaqdY8iPbhV9jstp4FPNr5LIYExVOcvAs2A+AnLOT6jrkbAH
EScoR+0zjUCUZdkMbrl9cpK5OPEGQHJlX29mLTp1E3hsEWr0bVWXj9ZqcE0HD/QYxuJtpnuRL3p7
2aqLMZAVVqDbxd4ZEHU8BnXJQIQr4YHhQCfvJB3CzE6Gk3ku49N+cD83fRcHs9MhBFcRbCAmc6y9
qcMcTjLc3YVa62DMnI+gGXCjKaU8JxZDCRpdhXWzlk01lqc+yXiH0lXOBGbBbYER8UIA4QsHF/V4
KiU4B726TtiI+9TSmaUZx3091c8Lq884UaqsXZrAi5p7GA5Nd0fpzPGjFqBa1A4jm7D2o5FJ9vmx
XGFl1p091rfqFLnw8wi6K5LpDmrUsM01eW6JXgtEM48XOmZEv2NMDLjTjV8kaMxSRQJXjClORNRH
E236NIjaDUE+3vRaC7m7n84Hc0Q+U1X1Ru3gYKaN3FJQ3lrrGWRu8RA1EbVW7cxC2+VnWkkFbg3t
nCK8BZH+qEqWqZAeuXtNvW1M9X606QrBFKVCkZQhI8FpMeTQBdf0zsrTHoEXx35RLR+UuPq4EGSW
1zCWAJQPfm99Kojd2g6RPW+l5babgWJ3UDdzF+AioThojN2taNS9ayQgsSPzORaIIACGfrJ704SG
iIc4QePhF27Wg1od7zsjvm2SObqxlHYCL5mBrEqSHdtsmyqqfqL37p4eNVXZqKFY2Dr6zJmn2nZt
Pm6oyXd+38z9QUUl7rtpd987hUnHxNV82TkY7EcCUtn8nqjTOO+nwTiomevuPWnsGqvKdhPv1yd1
6B4HWyWADhhZiIveDePEEFtbaeUWv+BndYyf3Kn9OBlMZ5AIcCAXahX0nBPdjcXbaSOqn8ThPIup
uGi8OaENyo2ue+eU1rZ3mPRmOZuhR530lb6EFeiWMLNqb13gTPQi08+MCUkA2gR2w6yrISa5TwC1
im1q5hqmZnFjWBjKU7GBY7SErj4ZO8XoqIgn7IEnNEIHxkZ9Z2InDWrLXUilb5MppFvsbl2SP61u
2UjqacEAcpPUvsaAXzKmWyybMHgdlYh1NzcBgfTWrVNVbpjHogjHpdAmOMw42jRNnpbGcOgzatCa
YqcbwCULWJO+2oxTeqXqxqlOn2KXKSnwjAeQDPM1TuoDxkmdJrDThVFJOqG3EOUqdAyCsXzsIpHv
2EfYbgDe7TmJU4Mhg/+lzkePBVoAr4DXLwYBkI7Lx7FyHqeoPCsmJISkeNIWyFpjG0UtbAGIeqzM
9mBjYzYQ6uMS85QLx2ahVGTRNsr4OrthhkkyytMMLkooxOTx+XA+2jDH+yh1XnKKF75a0D5yjel8
1udnSv4zNnf6baKvD0acgoWNxPf0+d8q0d3WJf/93+vPPNWN7NI4Gb66vf7+t/P0qav7+svw5t/a
vdQrPKg//kuvfnP/f77+cfxSr8yhV//CVAJ/6Gp86eT1C87Mb2fx/W/+q3/4veh2KxsoRk/1WBHs
d/0CzfVVrRl55lsLl5sX+ZS8FMXLzz/0vUBt/0Hr312NBTqpyJTm/lq5mPyJyoIBASTTOchXFCx/
FagNnHjsiVnvoKynw7lqt/8q4pFJR1WRaAxcC2j8+enfKVC/7oq7LH0o3mnIt5EgIl46TuWu5Njp
kaeTlF6YylbWMPLiiM0K8DHvnbbtWg38u1r4/VAOqy5vlevYX5XaP3SsK1NA7NPdCMSBTEKyUBu/
cYjn/eH+X377fT866n4+imOoDmDcNQeL9Iuj1nCLAmRKW9y+mWuUZEn25qZSYnf320chAAugFQru
1WlxpOwYVa4hKlgPcJ+WfRnBNuqHPt2+fZSv4vTXt2wVnyEfIaqP8Bfj6GJoKawgzArViCOfgdUA
5qMlYPo00ugGAr1bnJOGybmWxZk1RrAP1RCXVVirna+2DIz1pd6o586S3Lx9Ziydj54lzRa0pQA7
kB06FJJfqQ8GyjMlohf0lyVE13Yob2qorr7nJiLkTZIUOch7ePuYR1L+9QVCVsGKnWYKbDn9JwNZ
UsFGziISxavMPcy1UlNLZYaXMwBoyy2bUNit2LjkXBzopKhBp9kXVWLPO9sgDjCx2dPHVuxu3j6v
r0aK10/Jw9ZEXV3Hncj3evSUKJOgliZjOCgqRcqw9uTW7DRdgUe8SBqveilDY+6ND17TpJd9ZlDP
BUe6oEb65Gb0vFXTEGduFnU7IrrWVrTDWOfQ/g1b1e1YMzmRfT8ulnLqmvpyPenTXIUKm2Wfuczc
RL2il0FnpPp7StifPyaujBLJV8kM2VBHVyZsZxD9rFIUcRbcOUYKMjU235Owvt49fX2ubMV03ASq
BiHtmBe45KC3rNRIAsVSlw2hEURExIifmtpoAz3PnHcGop/HPOS9SOToq/Af9IOvX142QG3jzBZf
VQLCRbQTvlqKPiGr79/MvVxfWZTEOKrR6SC++irP/2HM6wqZq02rJYFjgz8FNDnx7erVe2/gOtwc
vYE2+1w+CuiOJHgdDUfa2AxJpnIHF9OrLlKhzh8cBE+bHMr6bmgcdatqqbEdR+JxC3guMFk1HYwq
axdxPkWbZHLEARULctfGT+RQXialN6OoVKw9gKLPrHdTCjHKSNJDtGxwn/WnVjWrmyKDvTzFLbKG
wrWJkomKd8ZAptufLs1epyZc6bwga6vrR52TOpE+CeszCYbCyAGjun2gA+gLHTAxwYi9MKR0CI+o
f09l9It3n+bxaslWKSybxvrW/vDo2DtT9MJ/DdDNSPZeSzQPvJM6fHvw+MVAytRr4U2DyknDbv3z
H45Co6XoKp2l9YROnDmLbMFlLTtVk2cHrpDJNmJQe+egv7qn1D5UFRcuWupj715jDerEFJkEZWJS
hZ6z/Ezx3PwG42y7R1SafhoNeEiuU72X0PqLm8rczDIDUT2fg7We2Q+Xm/ONLEKmaSBHSaB5xdK1
dwi6ePum/uID95gaUW8zUbCQOvrA3cEsVuQkAzJQV8Zffd47rSrDhjLoO6/n1wXSj58eazhtBUhS
huIdoSP6+op0ybZKGxrTzzvtc5PS4Rrn0FYUiMJsOkke6G8AL/VbxWXsl111m5QFYdTQD3ZImIsd
qkc8BDqRL7VbZYe3b8Tx7f52crirLAhBWACP3i4vMlsEx5zcMlrJlViW8jzqibd4+yhf+7w/34O/
D3P0VInJdm16GaZfJZ7caHIkO31qrEBZ5PKYq1Fy6K2oP1PrSd62xVqnRshG2EIyXqWo3NCFRU8z
DW0/TaHRdp42bhVZ3jNluBvHFfEVSSMoHJysxD2Zp9syA8ajjd7LO9exPqvX12GyFtbXsZpPH0bG
62fJwCwLyFBIo8i3cb20fYYw493x4abg05zxcYiqlDWPnqs1sC0MARRQiJ0ZQbz4TZ8U99g8Y23V
cdgkKmswNHNaQbDOasDFBaIP1Ze1pbXB6A3kEeapIGddM9eaRkwqkxnq1Ll9a4ynOGiX/L0oySM3
GPcL5StibgqiNNNWKcDrC2yXqBROLyGIjZru1yn6Py6r2Mxp4p2w6iDpwsCfiSqh27AzEtfpqqP2
KpsusRKUvWW+MxL94o7jy0UdjYlYX0U8r0+oR5zo5SbAuMit57vCMr7AaycMAjzXxjYL+c7hjhT2
X28AilEDITBKewIvj75WMivMvuJjRgM2B/Ok0XW0x2CEwh2AFep2OYtKf+kJkOncNieljxBJw5vf
+Sz1dd30+kXjk2DQZw3L6Isw6PVlSzfv1l2FS0O5RB2p5jEaM3JAWHKPZyMNinDWFutcL/r6VFkQ
7wmPfKWhrIldovDnAyHVHhq9ZPhoyvwEju3gF4rp3U45TarBMl8Qz74jOD4eVNmKop4m5VrTbMaV
Vbb149ANH4Lkt2hQ6EZJQiQq5amIgXHkFQSrt7/DXx6JoEs2typMXu9oNTMQX9NNrVDIIam+lGXZ
rrUwActOVd450nqfXz0HNDDrdhGNNtAZUz/6HmRjSg16E5XXVrP2nw+4GKxtXVJvn1Ma7G9f1k/v
Okydrx45cK9Mvd7RwdAUjq23QsSHfqEQlsChpEC4IxQM9NN7m6Wfrwx1kKNZWOV4XrBLXj8tr2ln
F8x8HET2QqnenepuA5O2pXZkdVc58WOn+Fyzd2aCI5E43xcjDMUJ9sTAlVn3Hr0ktORp2SkVfYCq
D111vJ3K+Ryorp913mmWihO6r7ssEWes6975qH56a/icoErYrLkpasA+eH3FhbQwrQrk4EYyUaWl
8hxkgNJYeZNL8/aT/OnmcigUVBY9Hy4YINLrQ2VRM1DpZRVTxBVRV2RlUBRtnE3VIP0hIgoWVtMO
27cPemTHWe8tYeX4Zdn1s7gxV6jTjx/gpHelFY2k7qRsynYtrLcw06r4pBUiJs5ZR47vBU5mNB+a
eDDPyPQcPmjEAh6Q0nx851xeO1u+nwuuUl2lZrRCBl6fi5tOLXL/iecMmTHUnX4mdqOlNIk2isSw
yGl2DZKrD429JZoL9W41++ie3rGP/zyfkarhMRyZmJN4zY/dzaowIU2AQAwUVteXDCXNua3TSejY
boWGFz/nyGV2Ce55VEqz9sFGvrwbUBRB/lSsp7k0dl9vzG+VSf+1GuiH5qW6GbqXl+H8ofmfUAhd
b/4/7+DepC9d9/C/zl7q6uXHJq6+/ti3UqiyVi6xtq1+Ohb/oIrMv2qhK5bMWF9rQpsZIpkTebm/
F0M9GPJswzwICdi2V8LYX6VQG/IYWwgPVxhmXSb134KPra/s33MBdk9a98w3aIWBMnB+R59XJ4eq
jBb3ALVUe5A4GKSfD6g5NDOp3xmquM7jQ1G+NVh6U3TFBH/09fT4odq2JYnTMuGbY3AhOm74XrH/
lw3mXA8HwfoNHJwi73EINgExyZCl88FxGrG1dDozDWiYd0bCX9w0MpqtVWGtERtmHt20mQ340pbi
wMmg5LMKdQ/OXFzNZhu9Y8c9vmcsBMASsTqnRkTV8Xj5geRCJERwHDJKOiSZxQXZNU2OmeGHt/by
2/P+5+VjDvH1MDipdaS1iGuPLmiwhdeQbnhIo8G4HROMNXhdhv3bB1l/yY+vGvcL8SDFYwI3uBZn
nV9+2AVn3oJCQJh7qxRyN4qBGorR20NBJLCmHqTRtO9QWn6+eeSnMoFQOrU1pMNHKyq997pudIy9
bUckMWJLxAvZvVcH/dVV8WmzyFnrGdYxrcwZaoGs0NhPtAQD3aJDzPgsfFNR09Dt8vee1NuHY8v2
+iYWECmnRdH2QFmtrZqBtxgaSOTJMppbxpH26u1ndrTJXd8MnhZ9CzYNjEIwj14fb7F7OulztS+k
qD7XxJA+NuMSw4HOgeOyldMk4Vmlm1/ONmGExGV3HuFZ8wizMHbjhXaxNdFcqQrnvik1yo0GaUhM
oDKJLk1iUSI8ZUP6qS/bsl83k/1+JOlqeshBaCtXhDbrHLvvW23z9oUdf8KUQBjxKHGxA7P5io9W
ioOH6jhtx30ie2vneKKDMOyae5gC6Ts7iJ+fGG5QlDiMRwxKdDZe38HIdju1QFRaxYO6UeBMB2Mn
pxesYejBaRvPvzk4rVfGYWiiQaaw2PG8Pl7RSo3U5W5fpcgdMdXKnevOYl+oWIvevoc/f18cifIr
TQB2sQjjXx9pzvrMjsd2D7tkCfqqVsICHPE7i+tfHGQdxpkBmTaYFI4e1JhXtsyiem/MDho3h41q
Kkpt+/aV/OJtoCRI9QnjCzXJ46FJN1JFG50SKULdkBzcEFcfx8JH/d6+g6b55ZE4AP1H6v7uMTjK
gjRtKHO9z+hwnGXaQD5AXTWbQiTGh7ev6Vc3Dg/piqjiRWfUff10WglYR1PKvdQVWmboYikjJ+M7
c/qvLgcnM94y9avzeT2JH8Z0Mg9blYTpvahQWQjMnMRna8wj1Whe/jcuh/XJWjdZ7a9Hl4NZUQJK
LfaKl8pdLYw07MzyvR7J6y3OOtqtV0IpbOUrrFiL15djq0ttolvf1473YDWFPG8c/Lai1O3rSp/k
s9bMzee3r+uXh6QewiqCKB5Mxq8PmaixpQuZ7fOlTQhOTaotDKZyT7mh2ks5NGQoKGX9zkfFeotf
+3oyZkFKLYhFKdPWTztlxxmH2OyKHY4MWoOTLdSnvk4RFfV8bKi1c4yN2YBDEv9vM9wbZPA+khBr
EbdnENi6YTmrXjSIiD5IkS/Sj+y6O7Fnu/uTGlQGgIUhSPUTzp/gGMp726kgrneT5D3xwTmc7i5o
Gyg0V32imxdW7nTjZTbVU7rViirvr4G4AGcaWnZiYbF0AzmGEeGrLYD3KXmw2AKq13pq0kZMeWnM
wG71CMuKln1JLa/tTyLJ7d50kVLfEmnQNFtEUSrV11zs1WVYBe9zop6r+qg6m77lZgSOVooTQ1+c
1iduryQatoymjeblc3qYCkIzahTb97YhiZQstUk/EF8XfWlNqzd3cz7IPwvcN6jnipxaot1m8Qtg
i4qW8KjiFLVSJ9/G8Qr8ShPi5N0apy3F3WhapVjzaIdxObftnhIGCvaGIJkOyaDT80Cc3CWDryX4
et9mE1o5IvIsC7+BI5HYkZmnU0S3RLKJnMX8c1IT/DN5T4Be0sv8omM4K4LIGKKblpQhNYjTqNli
/shbOhGz9mxSdlX8orenezXWmmUDg2Y+74sBYlTlVfJZkQ36u6jss8wfkzKib0jg7OkgNRIQpahJ
tYzaarD3scSXQyN4gEVfKRYZL3Tx5fVo2uO9J/LhkRyihagNM1bRCS3ddJtJp75OmoiO3CBmdPH7
dlYklmldaCiw2tRyzyYnS7O97NH8w9qrjXMyEoklSDSt3nXuXGjBgpZg1zXtrQ0xP9q7kjmPSgTJ
4wCabOEjdhzB2s9QB6HHyGtqR7BEjaEyTgY3z+9QzS2fiRXRzt15jj+x9J/zjalkeb9hmU9QbjdW
5W1sD2CELNSjf5bSRZIG3gKT/ygHtjON0ynlVs+oIfNCDv2jxMYwhXOiFSl5g3b6QOq79dwPqdSw
E8eSjNmmbsrTrMz5xEurowKuibn4giGBYa0viGQIs6FMHpY5rrUDjYUo/dgoPXd7sWyEj2KAWhqa
RZfdWAIJWKCwoRzYvRlOHYwMKT0JtKJS6feimgfVqi7nMQkwRDiWZOw1cdXO4RhpRGViGld2rIdi
JRwnkoMMp4y1MBodG9f73JIeEKOSRNyK3u9zMnkpH5I6yl3CmNZvEppRhe8WqapdLZGmoH917e6T
rbU1WSZzjRFcysK9K9oSJ2eVyMXceuYyJht7yr07OapzExqkWJKwSWYuMmE1zomRMIryI1KZtiSj
QMMODjDfnHGvJeVTPsv0pkgXq99IwYdOtI9T0h3Fgv+lkHWVU80mxdFfSkKwfCOyWmr8PIvYt5Gz
03Y0coaS1KqiJ7tPYzuA15nCBxjqotg2dk9TkiD2rKRjlZBoYZLH8YSyZpjJsncI4+mkLlMCRWMa
x21iFeJunhqTpJYGC7+FF2giC+wMQpUz+hKwNBE/1NMSyjT98G0G/nft5T9YwP4wlf4UwXdTlw9F
+l//73XdhR/5LkHT/qA+ZlEooZROfWUtyn4Tz5uw27GWgp9kuqUC8oMETdP4I2ZherXsU6F9sN75
hwLtD7YKyNOovNG8oQLj/I4C7fXqzKEY7iCZofe9Fl0Q+R9N+3YNBpOKrk4AkuweUWz3AHLVMnln
M/B6mv9+mLU8zDod6Zx6dBg9xYUdLebqz8v6M8XtiXIQgxZOatzw4Urn5odH8ItCAhKFVwsLhk4q
XQ7EOo2yNAXx41p4lA+LiDol8VuvztSB+U9SM/XVqiTHIymlQi/FUdsxJuqjbJhS3L5J2pPUdlYv
ozngskkCIqKHqzWj1z0xtdn0trBMUOntcjdh4RYMXpVjppoGJVJY1qaZGKwwdTEKpOgiEkONwtkh
Uc8A/1B0AlNfo4xTtyOFODOJwGKzrOEvM0bHIZe5YW4Wp91EEN+TpjXTFPkzr4ggTZiiv0cosWoQ
vhUWHmibZa1cYXy976qSEJWwTVXSIwJsQQrJJhYucrv1HTYAnRboXuqW3p5YnJg8rySvjOhPS4ph
uXNareiMYO7pJuzhg/D30EMDRdmpZmsbQMSmxfGIv8iNmqS4SWDZQ+PmKLOL/Sxi2xX5de3k82qN
JGbdd1VijQ/FwoIvVNFwoPvGJeDQA4BIZCGr51yIBnIhUrB8gfI3mmGetwC1AP0VSnfFdkRNTspx
UjwATVx45BPn3JWnJTCsT2ZZtOR6ZF6OvrhZNIjzEOC1+HOPD6I/4L2WeuY7XanXX2Q2dLcaQQL6
QWHiS/12Xggolq2RaD6UWeEFVVu6+q3JPpWg2yqucMOxjMme6zgjl8xWFYf8bGNWNHAqptttm6jx
kieR0919qWpWASnT3KLBI8wAZ58OraEp4cJW2KBvWZmT+5ij4MsZrEF5bhGTSxzKtOzorgV2QYzz
WWoKB8SKk0fR6WzOU3ndLIpSn9gObtrcL9WpqTTcoa2Cl3quxvFmXc/a50UzVu21zMhRDHOlyNUL
0tOEcVprLBQDoIPKTH8EV0flL4vSGJvS7Q0bWosuJgA8mC0INUh7eByn9hC39oc5ThqEA31ZNTQ9
sxr/C/OSNQwHrKtqR4mgKGtzM2PYa7qNCT6mJDku0xsA00VbOPU2JvJ7ufcmQ1dgO+fmqF6Xec/M
PXSuSSJcyWO7hGKjexddPDT0F2s3L2+U1EjHCwsUhHZrdr1dUr1yK+WgRAt7RgievmXj4Emgxcab
amJxUENSjAqEVpNbpucEiMU2N301arf41uL2fEIkNyK16tS1b+uIVC2oPZC1eWAVZdgnmY3r9YLp
PyH302lsLRT9OI2Yb2HtrKvFthWZtiP9PHX2jdbY3T1L+R7z9qRGZLotHsTBGxa0Ji5VVWlrfDnJ
WOSfaysrh1NlynP3YxZThmH0WciDQxpqqEjpfWmjXhiDZDQJ5L4WE57rBTcqYLB6ujFLU+maG9SM
ZNNdMGaxYgmQN8bFeBUpHovzU5RzsnMfl6EF+HyodCKlbsemZvtx0xLDDDIoNQwEMHXXsN7MJifO
Nq29qOBmIfu0/cbJbLQcvZNNiO0EMTZ2MGmNMEq/Zij1PqDqSdlxSV4+D/ANcKYeRK9KEHSpYILa
Ll2LTtLpB0f94DmZkp0syIiUDXRkNwo714qUPVFWcIw6xJGSu6OOGOgZOLSPSo66YFcVqVP4o4sr
8yQfmu4UCxM97NzkcRBHyt6GHYWpSzeU0TLQvFqI8CLatDYAleOI6Pp5jdap2TVm97EySVqbOG6n
uLjyKrcT0Xk8lVGigF0qqDO8s2F9PY99n1UctEZM5tRaf6K7Z6mLHJS8MoWQLPtAQOJpq5J/11nd
mZmYk759ex5bS1d/b485HttX4K6UtwyaCTRbXu/Ko9ohRdPWySNboNos1DNKlt11DdBE69mqxf+f
vTPZkhNLu+yr/CvnxAIuXGBQE7De3LyTe7hLE5aro7v0cGneqJ6jXqy2haL+kiuzIlfUOHOQE0lh
ZhjG/Zpz9jHB5y7mWxE3/w6R/X6k8sdLc4jys7sau9nu/bLRrc1Fy7jgSxncWG3zqVC7oa3RMpq4
qP/6U/6rl7KhxNioNDnRfl2XX1fapXZ5qRU/0d1kFekNCUdU+0n/b6Yc/3w9rx/GZlt1VcHRnr6/
niMNAHRj+ELXSFD8ZzPNGRxZ99VxBoYFV4NXRSroQVP0/5uv8n2ldb2egpCDq/INhKJElvr+paWd
jYPwCXQRcAa7bVmO7LiUXLOXv76Y//J1EPcxTjbh67CWezcK4+ObBBtyi9ZFA3ysUY3+kEOR+lHR
/afep95nVP0Xu9b629e394aT6z/4Ue0L/zcekbgsHDapEsEJf/InNcb6jS+FZR0cwOv8/Sq+/HPH
atu/2TbLDQaKaHepx/mjP6t9nLKU5UwZ0d7jZKPi/zvFPiNKvvz/+zxBKgCqEBMI9gFekMylX25C
B1kVWAb52pNlIp/SVrcQPIk9zM3uxq9K+Jf06l2ebrD49033yRkmw162SUyVyVIis5D1r3W8k+Yc
FM2mLUsfebVyghSfW++sKoviRojBvhVzu1T2LgYUm8J3cSl4oxImTg+eoR3XqM6INkZGP8g+v4zM
YiSexFnYt/mcSf7To5FVU4Fgz6S+3AG1s9J9ApFMfk7iNF+KnQ/7rB92EyKFwjt4RSf0pu1J7ORH
JVK5BbAROFE1r3grM0B4Zr2HYFpPACHID0qu4X2K8cuazNdEYgOh+6mQRoIebyBdkqA3AB19tsEi
5rkngyGh+zWvULZfardzRyZXS2YBhEqdKtt5dl9i7gc6aCLum/OGWRoeBPxnVYMPxBmZnHo8XIZN
wx0yRInfDBccaitGMndaWuI7+rxovou6LiFtrC6xRyG5IV77OR/XtL2VSVJ3gCdct6qideng8rUz
eIAuhAYhKBRbn/BQz5l9/ziQ2VJ8X2qnQgGbQY8dz2ZfjsXWmAhTogQk6AD/mlW/xBjb0tDvDH1M
YzIyQyKBGI10SrX3Y6t9Gc6BM37g63LH597LBnGGdlwUMDyqUVzmEggwuX8rAEe7neNzPia9jNqx
MnC4JuvE2wOMpwn67s2126uqsr+6A9rxqAHPqLYFNzAg/DEFZjNoJACn0uwTwogt/iJhRZVHjkkt
/IgJI4gJupBkPMEhN198oA9+6FBNpZSpVjPAhF5LDxoHe3fQGQEhhRUUvllH5uBzMSsgjzjCh5UP
bDHDbEJPV2vwYqnS8TYGBQ1CsELAplWrYbszzmorHWvijluqxFIBRkVH6igNObKxR/9ONkVGDq3t
GxRcIFWzr1Ms0mnvyYrwnaO23Fm8JVPRilezqZPaC3VrYOGOgpUy4VjV/SpwmBZTjNxt6HAvj2qF
TjYnjbA3I1bHuyoAqLLtVp/gZitPeFNEkTFErR23CmiosEDBywiahX7UcPGeQoC8Hy23/+qMHTOm
FUH7ELLpiVW0iMYcw2mR2RBaTFrv+cXOv3PXchkns69g8Cw501zDn4a7DnBnF9kpIlSKSFapW7TD
fUAWIimXgZgoJEEexvvJgNOzSfJu+ESnbH7waPE/rbSAvzM4LrtQz6K6wadVW4crQ3JCXJmOHp5c
OwM2g9pqQq8tZwTSTs7NphrFxtrtbE+GQTkIMiXxmWUnD9ZfRpivrI+OS9uElmnWj7S03atyG3hq
zZJOFrNP9MMRgQrcKl7KGLl1eMTQ5C9qOjSms9Q33WqsOw/bsf+JsTtTNqz4Ip7vMDL5A1T5JAUz
ZE94Y0M1+311GmQmoWtM+SI2eW27w4eaYYm6MHK9KlSmtS4Dkocr19ChLXNi5sOiLnN89i6Tl/Vl
KFhWPBqEWdOPGe0U04Azs7sWcx0yDeeSCH6mVtjbBBRtAMm3WaTXxk32JNEz0OQuLUxTb5zJtLrj
zOUoN5OuRbbNICjJs5EYznAkX7ftL8uY+saZ323qnSanrnxSqYMW+7Xh1aaM4PJ1GH8HX1eCjyd1
nXwBo5vqT3NAMkvoTvEIODWoLeOFgJgcbf1GNV2mZWgbCCZI5XO8xvrMkt5fi2OFmt8uJWGpHSHb
wcQs4Hk1exA1Sdn14ZB4zvNkak/dJJBVxd6WuutI1x3h7pWvNolTVRRoA/4pFAVrXVLzg0w4J3zn
bI9ZvEbFWAwveU8s740e7WZ8rDLJSi9N+3hBBVvbKRQhLXCXM90vN7PI5jYUdTAySklhRu5UQlzb
1h6wgD4mZY8XAYPM8OBbtMdRRwoUoRulAcwgWJqYePZ8Km9jzSwC4Ihpv4EaSbtdGY8zwwszLW/R
X0vyO+VVGZ7ggMxCM3NrO6JHanERT7JSF5fOEfMjeuuBFkEUJcQpVdxqYa0cpj3BaGMIG9e+G3oV
L3va+nLa91cRArkfaRzmAeHcx9rpzDoy5dB+66VsXmW1rlCRgty76HZpLgln0/XWMM1TmZQuAQeZ
GeRwZWIirNOpX81jJntOz5pz194wW0+aHStrmezoU6VCRN9ozC1QjPWbAS38axIgWL0Ynd3KXT5W
zTWfI5CYfRDQWCFrOTYjKunRstqxY56mpc67TVZzANTILnqUrb1AeBq2bR34zMlLmUFjAIyxQddu
nQk/X7IQ5cr0CTmZBM/TBanaxVVDXcrxzRA81SoxsbiTJRstdlycHMK8Z2ZkrD5Cl9v1UICSmHZJ
3rif5oZdAoOHwmvaLbDJoYFoZHTrAT3isD7KtqexZYcv9nok+PbEDQVUrg1mycy8m+QHn3acERLm
uq8yVq1PdOywnGwVY21vOtuvd6JpdHc7VnF3SkT8SFoLJv6ArOnbIND+EkLLrd7KsW+eJqOX/nam
W4JbS5lfiUvrJtxjWVJZy/MiUyPdNH1Gaxz3tn2HTxm9Zt9CXrpTabGiqhpYX0UUH+kDTxLxUdRj
kR2gnmTfXL5lLmgJwuJVD8CeniuwheOeQARwwp0RpPbJ144295Wn2dtVg7fyDApKHoue0xKmNMiy
bYyH2W3E8DWr0HNOEew8Ao8mM1gvYE/sz2k7Jx9a4QBtNVLLhFOVIlXK1Dhy2tRtOW4XrvUjWAGW
GbDXAL7bfto9yckyv3bOOJInlSYe36sp1i9q5nbf0dPBVvF7ZRN77lXeWzGzdWZlmdKbXLOPzubg
FnzD/QIS2aCKmbYY7OyjW3IhQlk5IPryzNGXNLH6lO+tMZ87IHz4d+qAoiLJiendGGtjZeFEAMN1
PNRnPI4HxZvPrbX9DMfOA+lppsNbYNXDSXYifTF0VT9aqVzsrbcUTs5TrtaXrEYQH3IrUmY5QSKr
bTYwZtlUnLBQDczyu3bd9Kb3hvh7P2vzdaT0a/aLFu5eKpN5U0fidhvWftLZx8HQ5rdp1JLRIVqs
381s6r+nblDHL22XC9KWzKact4EuUvvjrOxSP+HjKbyKZSsYg72ddfBbDEWvIP7WCOPaAnjEaWKw
8R0kxIyp3/eHgW6ZDvKhwrS165JvolFqW1tm/8BqeCi5MTUz4586pH8xjn8/NuE16eDpOhCdIlHD
RSjevyYbFleTbE6kslWA6RKNv18LY4ZMSKJLoXS//evXo8t63+bweuiqgJRfXxC53/vXc40551Cw
AEAsyYPkvI24xuPWIuBhS4AJNOrZ0hub0AJyAWb9txQvf3xa0mtY93EXU0f/aoJfi5ZxrwWDYq6l
uQ0kEeKzXX3964/4fmZyfRFMb0RvEMuKmYWm8/1HzIemgsKuELkRChE1i2xBF6Ip2SaFrt/+f15L
Mg3CwcRS6vr1/qSuia28T7qsloztymAzJEb50k6BeTN2+dj/mCv8P4Wzv1j6fnwwYFOYwALGbM6v
OTaGhddTzVd2CiL7SC5eRd1amuuhgyAflYNCSkvVvWnnvD15pfA/GwgGt6loKTiba9r85DsvM8Hc
bw1rfwaU193rX1+Q9zOWP98jEjp8RHwF/KLeXxCdJKKG7iZhGfr1Fr6JOrCnj39MjP4zYvkHD4Kf
Lvg/rVSf6IferVOvf/3HgMX6jaEKgwu0tOi9TPOa6vFjwGKYv1kIKFFF8D/fpAx1+U38OWJhocqK
k9EXnhzGjIxU/3vEIn+zGAhK1OesQU2m3PLvjFhQ6vHd/zRiAZHAgwf4NTfwNV7t+gZ//rE05rq4
Xv7dywgc2VeTMm68vHKWyzjWFFSdF3TrW+PVy62owK7eQDwiFm7KgvTWsK3yu5facxEC+ovvUeLE
v+fU6J/SqWieCblOza1tjwJKl9vCOU0TEze7BFv9Vht2K0JjMiRDdzulWw2slmFj4erxDl8kBXUf
pINHheWBsYgdp74XAJLGg912ZrNdqFY/WlPvLF+qeOmsF2vM43Tf9Tpg7pJn6XyRfpEdA8oxc8N6
RLbPFUR+3Ft4LuWzMGwithrL8HfOUkztRquaHFftQfPPo6puLLH1pmYJOLxTYzzKxdLNHtBpbe1m
Uq3zx95pOvhDCQ06aQKOvDGTpLzgtSsAyHr1wKJQL9eRRNp3nynb13bny4GGKynq4q6G17KfmFFk
99py8jSJlthixEDjJcp1N2WdXu66kVI7dJmQYedrVx1sUH/QigLhdOObJWvA/BP6PT4pywVXDwvM
D3YrCkbQ85yVuv8KhNegGTdk8+z2s3ubVXM2urs+zVi3svlLxofrMvxrgLqJ0YMzVd8ZLCdnXXrU
fHnnTNt2aHwVtQ4o8l3DmAAIa5l8deI4oK3x3L6gKnBMmotSWT5MmBrG11Tl3Qe/sAN3j3ITUm4H
p1iw7SliwLd2sKbHIHZXc7/keXszrDRGWFqbArCsyXowcpEBfR/jPmlCuirugm5RMRtO2lbwxHmA
Rqdu1/Zrzymd7icalDzs8S84dM8p2hEaOzrpvu2D51x1EOfqJTNCPy+XlSlDMqEaa9r4tWfWnMEi
yJ035p/nLJirZs8vEhhwFY/Fh1bXfLC+cNB8TUAk6R1cj4LaNcwXam7sltdaAFkM++s5xMrgPUsx
TkVENLJNrNWASCESXVJ+la3sOcBXjvYNW8wZAoLfJYzuZCNvmfhl39bMB10BF6R+YPWciS0Dl/qz
8pPpnKRpUGxjOnMYZ6U7IN5pVfU6u/bwOU/YREVQc71vts6y/risQf45CZisQLeEoMaOPjeithDX
9jE1DGB1jYTa54EQS8K8cTIRFqlMjrpIMpaoZpXn5ylDbBdaULaMiP27cWdXrkN2xZxD9c3FMB3z
1dZ0rB2jqtJMmWGNxjwjGcsWEVG4m0Y4jP1VijZI9UkERvGRtPeawiIrqK8F27DPahH4ZZ3SR/zH
0JQtnlcCOfNrW5fbIAFmH/ngWtlQWzlvdTBs+UHksDUJfWyGz8yZgnbrOTq3disTgX0w69SN+Aye
u/cns7OjJTCtPopjMrDDGafh80AGvRFNOou/KYS57W5hS9fdrGRCMX+zxNCE7C3Lh3U00oujGjj4
FGb5tzl1iudUBWTxNtz3XYh5oHxMmDEBR6SW2a+5jSBRo1h/G8e0/cQdA+/CZLFaHyqeKCwCk7g5
eT1MIySUiXy2yRif2AteWYrMx+S106iMs6Nj99v0h66FsZe8qa2RebCjVGOHWZ9WyZYioesPHikd
V1e51iMP1M7ZVzSoeuPGhbtPszIwDrLGBvWjjvjPCc8Jz7n4F0uUt/q/oJn9r/8JB+y/7rus+pI1
394f+fz7H0e+9xuyJOQ8rCAxtyBg4Oz+ceRL/gSwAuc9+hQK4uu64/8c+L9dy0eKgT8cZRgl+aOe
R2X6P/5BoYBr9I8NLongV4g+bu+/c+b/gcj56cjHaRtcgaYE2jL8w+P/y1ZFIVRdqhbscuZE6HUa
gINrP0eTIw6myrpLEdtGFk1DvjJ2VmN89EoS79jppuKEzlGrTVl45bM5J+29GzMw4Rhc1k9wDYwN
49v6yZEJCuifLvi/6MkcLtvPhYq4jm4ooa7+Tf4fL/b7QqXAY6c676N2AW+Hsbas+zRLkPIORZ8/
JIIpV8qs8IEBKSueEpHhHZCZ9jv2VHERSjgn0dvz7waK7Ds1S4+tRutb55mhKBM4Q08fddlUT9co
emdL/Q6U1cwkEZ2+xdGRKeNLF7vTNzPTzeNUzfPOHYX+nINjuBhJ7G11SmMTdl2V3yw1dG/NTCRk
jWBUkbcSrxNi6+m/uwVszYbm/YZcJjca8QD/O5H6e2W8jz/9D2gKm1Qmcz7N1vvrNBCEpbzrdUJV
TaLuLUbyDOk4ahjbG5bQsro/v5r/PBb+wSDgp7v0nwr/u2/r529F1g+/LFiv/+rPh4EgWIY8GYps
aMOOhB3858OAMJqrVNLltr4uWf/gzvz5MHDc30j6Zh3L3h1cMAae/34YCA9MMXtZkCOMA1Hx/y0W
8ftbBWcVisOAqp/eX/AOfwVqDIwdffTCKUw6Thki0dr9zNR/nzBo2lYM/56mRIz3P12if/FDfj/s
uL4oBBz0DLygT6bnr8ICMWiUOI6XHeRYYrxuNZX/hiUvbojaKmInxFKrLgXFKcMClfYy1Kmarc1f
v4v3yoof74I2im0junx0hb88A0n3mtpasQpo0/KY1YIgHbMBkce0kQnkp9Jen4BIf/nrF2VsxVf3
01Ps+rrX/tsm6NGnubN+HRdk3WIshtvXe8MdpufR7W8WfxHLI3qS9g824PwghzFW51h27lf2Z+RT
tFTV+CxGmoEiJ/wN7ufkfNJdY78kuddMhyxfhXye0yp3tyhzxmbDBKvqDtdxuvrgFnK0byxA7Xu6
iGojmrK61QBrs73C9o4/dpT3cLRv256NJcFl5mxvWB7V0znOCgTyyyhe2DGgMG9Q8IeWCroN312b
H2kJhYryefKJw05Wp9lUde4wyDcHTgWyy4pnGaTVt6IpgM2uhhOxcT0CSHWP1Tgl31Agx2jLBf6k
qXA3eZMEe4Bd900w3gdT+lLgEth4ajAeFjhXnEbx8KFjVnIkQrm5M4HBAWGuzO/KwAa56OoDiir5
IXEUs+vGZkVmWuNGx7xI7uUwzNaq2HsttKp+Xu9ku07uhu7uo9V2n9s4fjUU5peplDZJdIJ5ppew
EV4KNjGD8V1hxSDezjforrRdsheUfnVyaX0/D4t/Ssos2LQpH1GuVvWNBHEXzG7TbJyB8esjIr+X
0su7bWCIM8PtMd/R/AZym7Uz4XUsi7LDSBhISeNd1XdsE8jPK8FaW62xfFvbZuiPE6PDGemetorN
EjSJuh9ng9ASsxjsu3zU7vdauWSUSgXi/sxfnu4mQSprFENp40tZpPM6p4svOClH9AOBN07eXeqW
XcApWrDkw5lkOB+72UJiQGJk2T7aTIm7Dy5f1HxgEZ98HgMDlHPbej05NVVgnyRIniwCJaeJP79q
0MB5LOUcrfPUjAe3sr0Lzj2A1RB60QTCmBie4qAeHyGKQKO0DOwIkRGP6dGqxZBsWeMGgCvpglLe
J5ilvZdyYGLuqRjp06uIA+11UB1nnSfGruha6wvRc+OzWvEq75ISVuhVGoX7p5m0a0aWHtWUbIHr
WtUlbi155xAxmFPQOBnOD79MV3dDQt+iP3MfT14TWl1CDEpl6n4X28XQhfnkTmq7pHXzWAxO425Y
nlafkE5B60Y+oYxtbEDZIf8hxbgjAd8cVc284UkPrHPPzbxITS5E0aEtGAdyVVqd2OgEOtQgke6N
BZ60n8pqNw/EjUCrkn19IpExfZoCgkhopth1RWXJQ2WjqK7so5NnbBZqERTtB0jT5BmJphO7Opdt
HaUoqqZQlcofTwNjCfNoDqLkc6nEuPPqBMRKq/sSqQfzyHjrIzEZtpqdMlsBXGHLx3xMZX/D5jZ4
nmUh1Id5DQK1yXLbf2qrePp9IFz3A9qQub1FWzGrjSAFkWucZq69IW07Kz7ygx5yxruk4LxowZR+
ly0G8tu+S/3gUBaiuuSVIh09YXereMjnvfwwNkYrvxS2udA+4bfxTpyOAgUv8/DyzKy+hz7tsYJP
vGoiQ3hZbRIWGEzpp7izly/sLZr03HUOU4SSLhmRCbFucciIuyNZOg3WXa6m6Sz6Kn1053Jyd4Yk
03HjGAEbRhjp1ZdVgTvfkNrAsjZlA5qFQ7eMz+gNcMGXuT1+6KvCH0I3bpR5rAYBj58rmVdnfrQi
BtbexcXWZeTz6MzDpFiku6SwDNUc1Lf2XC4tO1V7OkF6JJUT7Wj3LTCxMm3aLrXu4tZ19d5wlIsL
nAfQF1M7Y7HXmWyels6xyq+N7Uqsf7o1o1YN1+W1ZPRAK+zpN3vOO//UEcasQ+knNQxTYTZnyvV8
ORRTCSzKggctcZJ75RdPqOChtry+JxImSOeoqVrch5KwJaUIbWXZpdKtUWQsPDWFZwj+03hyrdW+
NwjOqVmxp+m58MsyjRC8ErMj3MVDeZJlclPPU3/gJwS5t0xofMiRArCy75J8Hh9UxzPhYjVU35cu
JnQpdFAzZIe+zVCG2riL7jys82pvtAiRomox2LP2SPyRWA2549wWXcOgyc2r5b5wVXNnDHXZhnXT
CHVkSh9wMJiyQB0xc+NsrkvmfGOAm6j3YzaC8xrcGforJ298Bwyzu+lgHiX3w8Iqf1sD/dx3vJFP
PDeTO1splPNGptTJZdjhgL7vX9k9ot8ucRLUCecXQL+hem18XINkGw3tGfmAlJGrs/opT0SzcFrk
5q4ee/tjxeThjWUB2SCDsrDor16P3CgZLf9xoCNgWMGjXQnzxrat7rY0u0a/BKjACBvtGiPdDdjo
nosqMe6b2RxFiD5d3o9TXFjc4alv7ienTKsNMyfT2RtY2uyNDWtWRWIZidrN3GW85Ty9Fj4a0Nq5
EKYX77A5Gs52Sswq2DvF3PUb3cRIT3EPf3UVJ8VGkWNb7V2eMEZUOX6SHTvs2t3Z9ElpOs2Nu/CH
g8bqUdibwlSGf9tay/wI6yfrzj5YB6Jm9CCGnVM4JJDWzlDv68W5OniV1XWXmhhONt5V58dnmmjV
H/vZjqkLGP9+RYmh4d4ay3wYUUxp5kKte+HEnoJt24/eG/NDhONLv8JVsrDNmrd6YNIz+tosz2NW
z/4GIILb72Q3mu2uyAO86hTh07d80Ul+o8xEJQetfWNk10YBGy4pATgcPImqQ1y/SVTI6Vul2fBj
jdRfBs+9S5khn+vRB4HHmvBT0NuRvVgvgyO2gWsMJxOLI6q2kQiDoENmJhFEgYA8TXGZHqyhJwC5
bVkrS0/NZoTpgSPRNCpXE6vQ5DcrDto3f8TlOJHR9t1Og/hUTGl1bKbaOWgCI0/V0JDt2yKQN4zB
YkxfDN+kV2Id0W38bASq+MjEWzPsay1xZu5pE3YHjQkBuLK+DmnZngwh51MTtJzU19A7ZlPZJ/w9
5nPu0ux2iEBDgoUN1CXUCJOlHwmbuKUgrXa4BG5iEoCRgORbEq34xbG/Ypg49JtxDOxDviR1lDv9
ELXZkOyVvZzaXpuHMSHJDL8E5b4elgPqpuzsDVa+NaRRRl5g5NvMN9St8ss7yqB6g0yw20Hqe+yG
ggqgJ/hKJlnk28GlDbx5gw3q5FrVviCXALVj6xJrUB3G0jtoxz07UPs2ozO9+sKJyVGaCIioiVZx
Bh7vDmrGrUDjcQGxMu4s7ekDj4fvY1AXe9frsOtc14gETzHx+d1sWUYDV9iyk63vCjL+ttacnvg7
8Wnpu+ZLYhevdcLTmQ2IvS+W9Azd79Cl/a4PygcK5JrsOfMh7jRVE8zcq9gnC6XDMZVaOBQWpoo2
Ei+EWowQ3KXcDryJCKWQPMX12EVZmd83Fm6NdKiNC98gUG3JSiIl/Yw0OdtNeVzhLDDMNT5UYiLh
QDHfMSzH2aHzRB/WNPcU7oi7Bj0R+WsPI7Wf4b4NVjqd7baST8Ke5Fu+VumtLtpP7qrde5Gq4Wb0
zXjb1J46GY5xbwv4peA6nywX6xrRxOw0Ay8yF+/VS81L1/nlgS6I1ablVCgl5B6gaRfWbu2ehOGl
BIf662cCbYg0VFjf0o/2ePW35PFGdjZZCsYWa3LzOlSEoWR49S5js0IL6wqSxOzhAo32SLp39lLp
9BFpIwnKzXyMwSjvhRMUl8D86tuM8Jkm4QghSM4an5pOctDx3zr1qQHxzSlvpSTwsfetFyqXBVP3
xN1XlbN8HTrv93zyre18jcbCT7WXVTJvR6jqHEP400du82U4C3JFotRWgk1YKR7JyKrPgBIeltV7
FKk77kvyIW8luIfP7mRTIbEn3vl+e+YeHZ9kV9x4prhhn1PdpJmBOzy/VMJhDF40XVSYJRnkhHAd
+6GQZPS1EOt08qgMvRvRoW66ddqZgVVyHhfsLADNTScn6PaO4zwih94Xma4OvTMmZ1O03pdlKdNX
f9LJE2I4Sd0YqNel8uzb1JsVgMnFc24RPsZRRjo8Wl1pPSjDQ48bz1Y0xmKNshwOAcK0ag+0VXwl
UjL7vcyopcwk829GYtw3RmAWu3idfle6XLdN0DQnd1UnwnC4Q0U8PjQwhk5Tuj6ZgeEfTNJQPs4W
S0Liy5yQhSOAPLZxu7hcTk57nfgpIztVhS0OzZomWw/pVFRP18SZeknLt7UxPyzt5DyNguNu8hke
kCUfk3Ennzosd486n/DmsbAJV9sjacQc5qgSWb1ZiuvWssMYk2W7pcwxuMFncJH0OIwFYEnIj4kt
48vKA/ws/JLmqyEaF9NTdinHLtuR984qj9rZnBB71vgot54kesVa2g0xvh2Hcm1i+aqsO8sJeNTX
Q85+zoj3WUBajTGSPBnFlhhDQsKqk7UQEEASoaHfPKyZDzkK2zuZjTnWmSEOHWEkZ2fJ290w52ca
zmzjLrPxFK85gjYxVu5nz5sfApKM3hyXa0VzOSZ+fjuljd9C6a4IUhnb8WhJ81Tz46EgVwMwS9OM
zK51Xzy+5ov2jDyqvaG6pEYzllEFSjucRVLurMUY962PUQ7V2PBU5eoGtxSmzEIh8LIKZ7OyEzut
a1w8dqOsThI4u6xb/6VrGFuEmsnBnRBaHkrzmjzo0hKURlyd0zR7Gdp5+N6PlA/4zsxtusYMZ9Nh
uhG1sMOizYg9zeSXUfKsZDl39AbnUJlivzb5blY0hUALkP/GwdqcrmLHk6q4Xfu5Zu9mYp+cGSaI
AY65LovgQ+rquW9IZfXFfO8IAF89Pj7k+rSfpujlYzboJMi2DaFWDrZ94kSXfgMEQRpbs+vtBPWR
7RWtEWat2490zIHbJtEEHr7MwzXOKJ+3k7IxcALnbtrPCDrRWGFXU66TbOZ5QPfvGKts/B2beWly
mPdwscQuH3CZLV+syUqCe6dvn4ep6vU2szN3zsJ85W+Rj2uaI8xjE1LU+BA0FrWoIo05XeiTslp7
r9hn7bJ7K0aMANVhbjywYcdAjR1yFCvrqqzcNZJFNBTx1bV0vNdSMOkP21Eset3Z5JNn6jTLpRdk
sZerNlkI0CXOwtilcdD5l9yeUGDWlqo/JT3pTXFLsKVITWSWvur83Vrn1gYZsRv1TgLu4bqmK+0v
HLokaimWxB1ojiysQXNvHWReOywBEyr+Eg1lUH+vG93s8NAmUe+1zxbAHxAeZMnLmt24ccpb09jm
V60A0mQa2DV3NkGNKLDlGRDGfIcfZ9/qtlgPKsoPeAzoEMZDJxQpQbmlMTOPqMPpxszX0iWrl59i
t0vSwnvIRGlc8FzRM4LOPNQTiuQykUgbaxMuyeQa7SYY5LlbnWw4rES8YzxdS3RbnCQDLuxs7AUf
p5+bF3/N6zWKh45Qtn52wCPDW63x6Br5HaCQ4qNlxKwxYolvxPHqdtu1hhQtgYdZtTFti/s16dNc
bbBuqhWAvsNEYmlT+t/16m1m8+xRS1hBYx+nFP2Di4tCb5rFEy9pZsX5JnGL9GTz1YLGQGjv+FlA
Az2pZ7POPVLqu/mmRRAMMWa5nXunOA5j961FLZ0vJGa4nd5h9hw2poJEMy/tkSRgkjPiPI3itV4f
HKzrB+g2yR3y0+HZSCHGdYpaQ63pbWHRdYSUq98tA3pK2E92f9MN0JQNw3jMMIDuDdCEm57H0I4c
1cvkl8aus8QGSWF1UqlSe4TXRHbVHUHlyBcYZRn15D2a7uSGJtl4UWL2OErFLN8MbDTYVpU49lqy
XZ4Sa19JYzz1mf3SiKA5Wv+bvfNorhtJs+h/mfWgAy5hFrN5AJ6jNyJFbhCSKMG7BBLu189BVc8E
xaqRovazqK6IVlHgw4PJvN+95zKg3yHDfnKq9WoRFLztFEHrg553d9a0VdOq1brU1/HHUKs6GIaE
4hCsqVHRe/3JtpdjXhvzXTMlXgBSa7lJMzLeWeGbh9ZplyHSGjopjtgqtCvVY9sOJ4SM23hyBwL6
XBXPSDRxBPW3g0ZX4yaHpxRqOcEmIofxI2vF/OQ4GRe9qTW33WjeO7Y+RiVWxDtyzi4Lnng+l7Fm
aHuryUQoHMpMtMSp9mSTAfJoOKy9vBy4njWsXyicqXvlpNSJsNZe47PZ2t6BDBRVy5gR3QNG+uwy
KXotIvMsHloyMCrAQcHnwwMPk6aZwIpIODfCbZ/Wgh8RGL8T3JEbSURMxVWjueKWFDz3JYbNB4iM
cjctmh/4WVrskTUMeoxR5EIKp3NoxoLdyGQY+8rsotbp9tIfhq+KzMNuQqyl6Kxhc6BVayho+Q4M
tohvOVuMLbFDNb0u0sOgswXBXwVPfaBGQqO4rN4Vi3pmxy4KD2RCIpw8AH4Vp1Sh1b1+LAoDzlI2
p7jCEZPh/rT99cIW+9Ln939E25gjwQ7/dXAQJQORzE9i69/aFWpgjwSLfp/Q7xfUadpF2pDORwMl
epwMeY7pt4gDn8LQp4VhKmfXbaK+1Dpmf6t96EEUnY2YVNVgY4nGTL+eLSCAb+YqfyQ9i2TU4lqE
2HVGEvPiftGJeg1rsYCAcdVV3KzWaRo0Hv0OS4l6ipH1loQ6NYuoa25/ZuCAOWXtGEAuLPINZAHW
cbyBvSymLrwZzcuqH9ZjTOAqNOvBDIe1bk4Sut2+coUiT285O8srjQNCHXCZJMuuXSm+qzmub63M
LgkKGSxDWGt/a8cB74elyeuxhIKT6/0auTVMApoikqPJJPpuiofPKFEHswSN47OqE15yJr+O2UuN
YLJqifQg63uMM/VJKaEZkSFYwBCFWuAWFBn0BtFye9fe0N0P2qzvZOfWoOe79NgXFbyedXipTDmf
/MpLL9FIPXzRqXVaRNHe6gqf0dr5YsU1TBxPI/zvLy7OHJGyCqTVF1+4p6T1FW4aBbrSwMENI6kp
SEo0/RtS1PqtKIRz9nxEFa/itWAsJnGTtFdR7DjaTd6QQtNKrbjWka8wRU1D+ogMUO9pHoCunLbi
JKW6rIyqukBnbDDF28dsqL3rLJ2upGP4NHakRzfVltPQ9fNtHmf0veF8evZYb+QR5ehlGkCNIJI3
E968W8BFsSAteZw21FYd5q4/VTxHu9l8QLaugziXnwCEuHuY8MPLZM7Xi9LVsVDdQdaAv9gI3836
xBWdwmOyAiSo/io14vZrZ9a03xWOgYPGqs2+2Duun+/5cf0VBaEfX5fJXcsDi5D2iMbvnjo91ojq
+OCUF1brxoWOInx2SBDSIo4lwPxcEJdaXdEgf7bJGwuL5YsS5IFWfZsy4dmqItKUEQmb5zGv2InP
l4gg5Pfp/knorG8vG0uUEc6DnrihYCEMQg1Jci5L/SZtWAbvXT8NyQy4bHHMDhqEFpes7vWvZpLV
+9gf3O94jDCKg+IMETXr605PzMdY+fbZVTG7p9yi9H7qNHEX07MdFHVm7DqUNtqPx4YlHGuBoKxG
eSo8bkzCW8ShKcx8qFuz5bJZjbtGzEPUuxov4AyP26Eiis0vaQ/5vQ12pAyTbGLXOuTDsRjXydhh
uLAB9qOSljqmxlkrm2eD99vORE2GW0DJZ0DZBQgMatmjwbBVgMScPqK/qH3JGi6YNCu+yBa2YD25
y2fiAu4VAyX/vJSmeb/UurjfFKM79B1xNvO+Oy+iJOBT1o46upnlH0q6s+5G3mqPDZ873VUyLygM
XNoQni2FnlM+32PFf+2dungB/0gZ+YTXroTwtp2WSi7G6+oA6tmlWc1rhd+IzcogltdhlOuzUeB7
xC9J5L9aZfWNFB+zt9HzuD7YnnrYq1DfeuvIHttDocaHcsYlql0abdmdc8MeL4vcip/juVQB+yY9
1BudtIaTF+PjoNzmgAMwJ+tI1Q7XIhGKasLiVWjYC3GRrcvSR7BmluSLyJqrpiEuQ//1HNVZ57PP
IDbrUOzM64mP3lh2O6B3Nmo9ZJoqpmeduF7OsEZPwFmwVf6hwJYXZcBqGu0NDPBwQbDNHvcV6RIA
YaupGRfg3cZdrjr9YvGlz/CBeZpTX3AhVhRKGrJ9WFS/HktfxShBwgY/YrmU3iOkXC9TV79arekw
XURwK9hndeZNV1D6SHSF1kuvsfb+LM1r11Qs/2k/QmLfEsQvXVemT5MmGQwwezEpis8NGeJtG88J
a5ohbjQ9Gtp5+O5hENPvCxTHEP1yfZSFyTKWoH1Qm9R3TrZ+ACH0MOoELktiADhPr/Nx20/5961i
bEnAKkzX+jGT7qsvv6y+1V4NU3f00lhBsuMKD4fZvuDZGKBsF+eBeJggz9rWNGduc96Dhx6Kspef
JxrKdkmJhTXf6CiJYM+rLvjABKdMEdKrfidN2kpzfWn2zgpRSDV94BErw41r7/y8vhUa9sA5piFl
SK8TIO5qXnlMqhmisDLv55n5VyfhMmpkt3HgOjty2y+V79dh4fCqyMTGpGP6iFZx9ND8kyq90MZW
7Se/5M/5x2+RuRkln0xp7WwNwErqs/fQiLJVWTyRxEjdB5ddYJSn842Ozzb2fEKC3CMhzRpkINtr
cG/XI3xBXjb9D7+ub1d2EoHJav5OY1IsR3UyRX5VjgJ+SIbL1EvhO87FUS66e0sy4MIo1RjGZvsC
LO4r1ZE3YjFRKJ3ruKy60EvcH1aOcUHRJXlfZFVyVy36FVkd+jbkFLQ8SRFJnF1ruYcKBHHUEccK
PazZ55JXU0QFGAkp7Lq7wXCyi0zYcAHjImHtTtMzI+H0KvGJW7GlYoRRTxDn4q7cV8h+yaouUasz
DBOJ9W0VSO+FdlXU+V1lob5IyQo2Zh69g9LEiYR4FJiAXnZV1T9zfo7LmF4Y0nq2/LRNAxsj84Xk
EXJgxRfzTmH6lM9zduVNcnrmRvBxiNcUl/YjV+hq02mHt3SaKRIQdgAwcOZWxC7LrbxYN+xfDYns
vDD1Qab1zV2LayoJ3cLQr20WNmi+dOy2VZPjpqiJExsq/qK1lRlt+sSOEferspX1Y3t+BQDGim8x
Exh5LlrNZz+1sg67Jb4shyuKC9wZYXFyppO0JzZ2U2c69o0LUI/lG/3LD3ah+zT9xcqh9RgOWN5T
nNtkySUzoqwKEjHqPxTP091/DpU+QyBQ2ZHUdlO+gHEe92D4hvbzr50oH2oI8aEAeENTFCiff3De
NmvQu4xMXnS+bPQ0OVqDn96VdjncTwbgJrbIDjLJ7NVbkaxBVGSXKYUG3eEA2PIsfvxSq8a8watg
a0GslaV7mGFGT/c1k3ESAxM6BnlaKEYRjIM5j0ZqhAz283WmcCLM3SWcLf6SxUZXwkOHOySJpRG1
fPv/70wbsmE5vf3Xf5gWIZ//27D6qOrv/UfK3/Yj/46lGDjM6MiC7LURc/A//Y8tzf2XACgClBje
LC8SF1vrv11pWM+4+2HKb86tzczGz/zbomrR1YCNlMQcJWoOV9U/wn78bBBzAYdYHj07mNsAwnA7
fLBm5fTCzPpSsWkw9Oq1zCfURJwaIS+a8WHiguOuWudbF8j/BS3p/eHdifobf9qHpBqHZ9bNVpaq
SQjQ+sfWOXuxBrQim2cqQ5Xrpl7V16yP5wfc/PLPxNT/GR77y6HIxOIThp+8EZMsfbO8vrsJkT2J
1rJyh76Wl494P5ygwW8bgrnzf/Op/nJS8R7yqYj3gSyiIvaDK9SS9Szl7GPwFz2GBkMjEFH4IxgQ
3C8NqRGjfHQglBl7wJv+937qF+v06xO7lXm8877xxfIpda45DJGM2f7IO73/uH2mEnz5BWaJeMyb
44TDC3WpLpUIO28Gt82+YXzo4SK8iMQ29R280faJ2M+Q7/EBrG8OKAczqifZ/rPu0u1Xc7fLFxck
j0XMedvpe/dNZAtbX3RYTD/u2l+1Wj6eNdj6v2lWMP/6hRP01LluSeTjzv14bXUqZ8pKlRJr1TrD
+eZRaLezxpXljZCm/uLOSXZTqc3UBcVxWg8A9diuTW5lv01VLNO7TJrpXdfVtOl0zHq0iDE8xemq
yvWHnLr0KVD81bi3m9LF75b010DRBmvnIh9gvigW09ovqTUydib88Rt/42bBfmcsN+F8YlgSuCo3
ZiDZy5/PImbzCj0FOpupCraQhe7tO+40pKBqivohnX5jJf0YvtwO6GNdxS3LAS2Kxn4+YEKp+uQ1
2G+MVD8A2yhQdhwMfwzw4+LVi+UDiGdiW/QNNfYLIu6ZLuYQUQFRsIa8xkns2cf/+jrnOfjxLPic
Awa2W12mh0X3p2vJJR5EUGmpdqkU2UPLQyyqYjx8feEBTRzNoIT7E/z6mB8SnmyJcdWyrOAU8OQm
1/LzMdcxrefEhoHnEzk5YaErWMHh0/vnR8HAx4GgoJvkFX4+isqE1+cmJMyubOvAmgaLxjAMnf/8
KLwAsAaT/CYF+eH5vyCRx2O9HQXGwskQA14in33SPz4KrzfUA1p3za0x9ufPwk6w0maJ4lNk3ZfK
tqZXXKD2228OsgU1f74YXJ2iBwLsBox84HjbF/fuwTIbOPmMUXyTvuI5r6eTKI5Otvrtd8co8f61
evLcJ4yXj4lta9BSCzSTiOcgUGk8HeV0DYatMa8FbZdwxPXCba7/CIEdMRQtSTCvQ9OdBntAjs5n
CVnbnHsyglnvluKuGsFQX7Cz9KzLxEz4WVtB5DinsWh56yy6sWI/jHN1ZMRTF2EtUzJQblrbN2sH
dme3li34d8yZ+TEBP+8fOlZxDbM3HwFjqQRc9s3Q9RWXaZGHkjEVBE/kBBop+3ZKbtoxsY4zm+/y
GWTC4gZD42r9ZZlWar1XVrfqn+ImTUzAF3JYo8k3JGZOVPy9lNXqBfrg5BWiBXW+YZFJRpd4PJki
dq7J9mdozFYL5dgvFU4UNMbDYq/yWW8B/SATx8mAZaUVN3UnCz0CRYkfMl7bcQ2LWjQG9ivgLFes
Wrs0RC5jvS4ym/oPmwjJIy2lilmOSH1jry3wCXaGvaBGow953QHLRO2GGNdstWOqrvHmBtRiRBMb
NsZVo0GWxuh1xklr2VgnnPCcn6IHg+kVrsbPgIB9bZaqIYWa2TBw24KZEsotdg7SidsZFBg4h2hx
RHI3zDOvPCCmAsE6k+BfOaVbfG9gLEu6UYPZna/jy7y0xXc5WRAKYGkWgJD47T/JUXIRlLgBDOjz
2g1/mUyDIjacKpLFWM0HFJ52iYhnrs+FmbGDxLCbDvhaqL/c+8tc7xe7quOT2fMQPptwmiY4XFZR
3mpj3yGOgm5lDp3jP2BtobTPhvSbJdLaDlNeSwTzxbPG6isK58jkHPN/drXA8AB8lDtzfm00a/cC
JIldd+VlfXaUpCHNkOaB7m20OlXsfDMbj5lRUPKZQAht0KNwhzUrlndOPOp7wLW0GFHMRn2rRyZK
GNBaXOJbtCo5sGKk1Caos9n6Co7S06J0ALSzmzGFqD2+BwOTrlGM+MHyCYECIehrh09iCpo1MYZd
69AEupvdjil/Qusnz7265yWdAbz8guMR4KfTEU+OADWbX725mNEx9QY7gKxY2IRsfofrqptr99Ra
SS3Pedwt460ofcGdAm4e11hhxlh+Otj8IN9K5l8uVhoKIJbUyaIExXEKhChgpJlrqw3XwvLs+VAv
anVv1dibLw46a3sLNzqJPyHziOxMA0F8SirTKAgajcgLSIp1CiB1Nh1mV6lD4KHX5hf4T1ofFOM8
NiG4f2PEqNTXr4ufTXeYflKUIjOmIjzypk4MBGJjke+xdDlOxIDWAKHWLFh40qK1MSehzJcHMy1E
E2aJ0Xc7qY+0SXm1WgdUeI+ak6Qv6ktmlzNLIJ6ZKOFe2ttYoxOmEFiNXRVZtfTgx/bQXc2yQldZ
1Vhfl/hRm1DaDW6hears9db0lIeWb3b2m45miAUbxn26d/I5BZbWNDpD56J9y6zBvTIBUTWR1eq8
h9Xs55FR+z1WxtxrLxzwVI/8SvFVnPeEHOqGom24wGVvhXMJqSYr5chtm0u8HyOBzYfMkvZJ8yQy
t6OX9lXRYknedbFbTdBg2iIJszIHeq9nrX8207KRVw6rGRe6oCWtE3GT+MF2CW7sRgQTItjKuNbs
1e1OldcsUwBgutdDYoQok0WJoyG0GIl0t2M8rLiAnNZOghrzoxM4DvFofDp990UKb7nQUXZw5DeF
awQj4ZknY678Jmp5Wh1gshp47urU6vaZ7/UqAAKMBmEhEsHiMW5Wxs6kTDXRT0G68l7bJSb9y6my
jTP3ZmVdOr6mXdTdZDKLpkTxDiFqg0bXkkw5SiyG55W+BKy3uZFkYe7lA2rQbGo/uBf6z4ttOF8a
tDUmhAwhxM6t4PoGIwFdIscp7Lmd68XduJvmZCmIHzMk5f6DYBXoPn4r7BquePUp0jKDNCUAvicF
i6FG9ClIVA37/+0yas3mxtE0PQB523+z64kqlQ4AtrHTVsIPQZ9VUo+mvJ3MaLCs5HPOy6k+2wlm
jUBoTQflumHMk8RohmGlluYhRsUGDWlkzGZ4yGePxTB7n/y5jX9UCk2HOUdn6pdspGaqeoslqw9M
gZIfvTem9kkUVvW0sIKDhJf0QoUpKYl852Sx5e46LfG8XRxjgVXE3i8RLXm9ZoypbgmIT6wY49H8
VMIKhH6pV94LROX2Tmhl/akpeiS7AvidCCB2tl0gGoILJIGdhfmublvendvmJcNKNdvFYWHARiEU
JwSnqNtM57Tv8NKmngQJJOCBfatGu+abcPSu4O2JJsZ30CnEslysoLiBH8XO4ICAHKvR45g+jxHT
ULp2tFj185pSXL7kqbCMqWCA0PW4+tn2rY4YcK5twjFZ6PjFXIMQzCSBlhLPHVSFVneTWyux6/kB
pyK5/cBw3ME9N/x/mDQXI1nA+9Xuwl1mlk6ylNDqZ+Wdur4RiAKYu2OesphVfqjUNkCsdQmM0Kgv
Msepwj8Wdv8fefwP2jHfrXH/Enm8+LJ++ZZ+TDz+8UN/Skue+y8LUdFEY6DfipUvCbg/4882+WfC
FshHW2MYRQ5ssv+tLQnxL7aLOj+EtCRsoCT/qy1RO0FFGkFIrlQiS55t/5Ps84e92ZacNAWDKXZl
7FAh2P68HK9Tu1IDLQH7BnaBs/PmuPhutIIJdcvq+2IQrLDsDP7Bb9LLHzb+fx53++U3QjUD0g/h
ZUa+HbK2vu579jY7vbXjvbTX9mhC5fmNyPBhE/7HoQh1guilIIOQ4YdNWsXseFWDvuzHdnLPpaWe
wIgOe3NlQFKb2m+24D/nKN0/j8bDgPUvqC4O+/MJnTr0u3yYl73mjt6eN04SjnrpAK8bsn07TRPF
SYxmK6d5eHfZ3f6pKrzv3vybj+kgISETQuCmjeuDoJVNhoWTGj5m47kYX3sHDd2pWMTmq4H1om+O
//x4jKlM9tdw3xA6f/6gsgSMFxdq3VdpWbEABybvhgm1kneO9EaqNlis/0NVipNLRJi0P/tTzq7x
sZMQu56Te5OQe/z0+SF3CI55AD0Pv/5kH7QDvjx9C+SavAvwYtt/BO/fbVE1nsGOLV16X73SiUD9
phRmIUX++igf7wCO4pp8IHjRkBHomPn5/KV2r9U1A5v9GJNCCnCfZ89529IkMtED/hsJ4e8OBvgL
/w9WI8CsH65KcGYtC5pkBpbeZgdcK58SGsr2Vma+/PpT/c25c3mJmhQUU6DuGR+uwpZdM4WR1YwB
yb0pWvJNXerPv7n0/vYgjFB4bglusj+6Y959QVzRruf1tCjFlv3NIptzkayx95vHxt+dMpuCQEQK
sIXOX2LZacw71eOT0L44Htp1vQe+0lyWSebsf33OtjvlvUq43bBcdDbXgcv/bnOE95KIYy4T/N+y
vNAjFJHfPGg//OWWAA3hEqtmQ827h+X0z3/5lI5sA6uqYFO3sqVYMz2W95aTG8NdU5VsLefBbN2g
XuNc7EZIiu1TU+Jsv//1Z9wO8+4zbr8GMPtN5EYH5TL88BDWtN7yVmK0+0Gn5+8z/codnrTM7Jsg
mwsPEw0r8Nd5bNPfqWcfvsc/jsxjH+4dJ2JrDv75BAgM+SW0dGilmVceWIWK/ZJ7SyC5uB7/+Yfk
scFb3qVgEu/6z4eyU9C89ebzx4XuftKSXn7jhaFOY2yvh9Ws1H3Reeo3ut3fndntlqYpEcWXN9zP
B41zU6dLDK8oi/kab4U7DM8jOYlT7QyzDOfEVJSLwRz+/g8/LM9fxhf4STy+TxYRH45r6vSjQcHc
J5jyHzSHfZpK6/qlL6cO+79qbmskludfH/TDnc8gbSPFMHJlJmYQWtz+/N2db0+gC2rfQN1aDO9u
GryJpO2UUQH96+P85aLZjsMqi+0Hdz5LrZ+Pk2axP/U9VXy6SuIrsqX2LQNzcZcmODB+faiP3x96
PUo1ujiaK6NEZ3uvv/9IaenMBXvdUzoEw2v2G5YlZL5NHn5/6/msH3myANdjNwWHZ/us7w5gsVHN
HHiUh3FIhRvpW6ZiTAt6pYHbbcbvYsRb4MvK70K3AclO/a43AXICskkZq5HgGil7jSUhErX2yW0X
3NJznvif7UEw8h7TnlCCdKGH7UZPYLAlu5vwqNkiLCDX1bks4HgGFq2I343V6o2QKXf21NZoEEGr
1dUxn2oXkRAHz1mtsifFaK6adwegugs2Ipd3qDRnenYTl/hh1prpPT5U5zPyofYSz4t9TYm0+OYu
wn3TR70mnpMr9KJ+cF+yglQG1jKr82nxWoXcybX1Zzww4BmCtuM3CR1g4MchbXoRxonNnL5yDeeB
mzi+VjQt9CS6PCyeWV3Ud9JZrSoYaTLyg57U0Qn+mBDYl4cMndSIixk5m+g7jQS++wgOTZkRpi6o
VsJIOP3sEWYyGtyg5pbqW75a6WJ+TkuSx7ulNuDe+1WRLQE778365RpLBOZfDIEDgLDda1tZJMOr
pP4Moo6oXazp5V3nOu0QsK60LhK2rAnNToKoG3ZCLPadN61DILsebm8CrAgDpOhweLDOaWQ4Tm7/
GBclt2vmIbKR+t5yExJTYgAoI5+PMX9AGswf8MlZ4ANZn1TlyU201CRSO2gFLnWvfaOFZb0R2aoT
eFikNZy0oi2v2kyLrdtCJtPtUtYTWVhwf8OlylYkyow6KsEwDDPm0faU8bYCe+6RuuoS5da0Xk1j
CyZ6qUcoL+EadMMBwa4HEaxJ2ivixKhwvZFeuCpElcFEc8cJzQVtFZ9UOlj3VDkRSGJ+Xv/wx7z1
dmXsAS5PWT++xG7WmCfS/21+K3N9vujs0tcOFn5Vhwb2uXph0WdYh8bI8n5fNbzDjmVidxNxtBQN
xnZ6fsOZOCGxaZUupHZWzMWVNXjrKVGkYKxhTUXUFPAnQtl0WM80cABzkFed+mZpgEWCCdmzDmZr
NC9aeoLcfWuowsAXr/Q7fp0cpUjv4brHsbIgtZHXJazqrEi1EnUzCRKii0QnXGe6WWujIBGNz+/V
T/C0o6sALYzsuB76yyKmA/igZR1EFIps6UUzF4T9ivhvE8Hkrqq9VSYDaCtCjQP6xdond5pqYhuy
hm3SuWWQ8IR8MF/EBEMpVmiU0dEJKspPBjGflBLYnnhCbCxccqti9B4QdiGv6FKBxyPFSt3lEHcZ
s8kUQCzEaOVLgywTcgsD3TqJ2UMAlK0iu3eTMVjIv7fBCjflq5QjXBLoBdgEyftQ3NeV1pQeCCQO
9aNvkzYmml0MXmSvsE1CffCork0ZmODHpLzuM7V3FO4JK1XPRrdK8WkSrfuErKcn+wJl6k3zN6vN
auuDferXZaWSwJubHiJk1p/nzqVYgVmy8xJD9BxOiU4nAmEwRz6XPN+KcNT66S3D826Fm7MUI0EG
YoYn16JpgdspG5+eop1275Xr+myz8r+EKyCXCBhI6hEGrFH+WfQn9p5sBFRAEHnlQS7gISLBNINS
C0ezk73fpurHNFJoFxhZVlzHCJHtHs/4+h0YCP+ZbSrx1BqVoQB+1FwCLVj3IXSJWnwBBNrcjy4S
NOlXwko7AJ+ZeYErs6l3TeXS9lXbDlCIoW3mmexGOopTAmVxjGaMdOyV15VnlGPEEqAkttjq3JdL
d6y82Ygjjd10uYspySkR35z6hBVyu9T6qts3NjO5U1Ioyg/NPLbNwJibWoUMvWIzMlM7vmWcUH4b
izm9GhaX/6zT8xFK44rcHGRUJFi8pQbc97qjuZeJEFz5GbYMPwIl4dA0iHQwgiko4YZmS52lgSdH
ywlK6u6YFWQUtUFvhApwNDofIiA9boa+q5oJNx4RFKnt1oXnUTVsHlDoIxSC5DGtyrOIdzW1J59b
KWREkSvXuVCDFlIOXV9pxOm/Mil9s1LGYJkb6zcVIi3smom4LdQM3LSsMCIn6e6thsdPCGApVSFL
F+yLm8gS1MRWYmYsHuWSTtH7Vz1LBX6nZe4uygW0GvGwXq3MZcZzbOXGpWI5xoMBaLHwv9SaedOL
yiebW73VGkqk1yAs8pW/Cdy1D5NZ/DA97O+6ebQy76HsVLMvFv3zIknB6MVnuPRHuzXvRQJQSacj
b7d4eX5luRTbYIP5hOTOIM1csGFr3WWXyuViKSzt2GTcWgtvuYDh/hZSGM72AK0WAvrBd0wSt2O1
ISRc+WQNQxraRXXLdCOJvByXR9HLJmD+ooKFSCJIXcKBWlL353zhe1J1stfadTkZskpvAHmOl2QF
1z6iTwP8P6n3Woa64J6vvab7bnVG++bQjzNHuSebR4Yr3blykUZhS3p+sC2VDj0BlnCi3ekbEFFz
5bNzrW21jObDmsUD+WSLdWzmL4+ZIYlarC2CV84HOZDO0A+GX+c3dpesT3ZvvPpF7JK/jMebmTuI
LobVyD4nbTLhD6Rs/KbzYoqwfTkxc5iGwX6j/AiBxKhUrD9K8ogg6+3C8T9N4/IlFtYpXsS9owby
BuPwaWXQsEtT82Hw6JAo4D3cMzsR8y6LCZo5o+Xeu+Awf6ixh9pqJUuk9ynLj4xE7cxbqaY+RQXY
njIjklKXXwHTTjkhAia7ATgO2ovWEakf/R1abs2/NCysk/lq9ZZ+2ZgaHCBoLNWx26y8mGX7W88x
zNBdhu5aY/HzNY+1dXoaqmWyaDGJZRLFqinzoNU7TB1mP5+Xef0Ojl9FzaRhCEUBCMemEs9jomdv
ZbaI75jnh7BrcI9TBd484Qqw77BYOtN2i3C55bozncdEMZTvpGW+tDrOYH+y9R/Ye15nv7buTIzw
DwuoBJZHZWRohvZDKyp12fgxpKjC+Jx6nXy2hT4GIIbO0JShWxQTBVG7OFnl9VTUJ/jFWzlR3911
w5RtrmS7ZoXikz+yvB/j3FAHtcQV0cncjArGQRHVi33YKloLdmoyl8fCh/FFI2sS0dw1HbJuyAPd
SJfvObS3W0qdtB3BNqK6k1HfO9l09PX1xtOAqO6oY3fPnQDMFCZEaL4TVGUYqTUafOdWK9UXWjLL
EV5uM0WsSnWS4NWwB5zkR9MEKyXDuUSS1OWpn5kU/FUAmWIcNlR20O+is5hLg1nMLRP+ilvWaOc9
QVbkSIW/vVCxkEHb6+ZX245pxkjnJ/y4xUPb9HQkJa0Pl2IzFvixnkTzFNcvVqGMx8H3DKAjcKCX
YnZu6RqxHms3zu5BJjFkZysf0+g00E+/rW5vsrXPIcJAqNlV3gRig3ca/a6tOre9CZ7ashkWrsAW
ZoIp2N0HbrklN8RR0+KLQlNV5I3jEvCZ0/28lvYuK/ue9QpjZ793ITXImmISVan6rCd9f8MiUAYU
V5Afb4XDF1c52gWLa8a5oF7EbW5X4xP+hhkwAT6XDrtOmR62/OlLBnt2t3W+t1FV8kLHLGYmN6i5
q0/P9wLfzM9HjNJms/DUYI13nviW9vgJUg3rj8R4wchsP4yIszuGori+ppUxZyAcErkRU9CUfciU
mHe5YEF+zElufquMZswuqir2rJPl8Dol2sYTM9mN3ThdkhECCAgeqGHFYtRWhPxLd5PXgebhXuaV
lzUataupVh8qj4UtNpA0gcpiAymDR6Cv1R6YMl6YXSXMhWDK2jWYsHYqd/LhRvHUZ+1aAYwDpUYC
HkBOwaXgyfTRoStS3XXUqN94vfa9bXVB9A42j9UzeOxJqO0tq6n4NZLhE94X9b2juqc6UPLu3ies
6qIm6/Wbyc5fFP7HUM7FDXGSLnCy1OAlzbIscBNPuqDTHTab0mvnA88hctU59G/iuIoFF6Xn/vyy
FmoL2/ZWfZgnmuNmXrI0Ym1RzNFreY8Dg+Olq2nhSICGSR2CB50j7qlOjat6zZ8TLbHPKfEV8mJ5
5LD4IUbbuleu3uE512r14GipVx/slaBnVQKiobzMQmSWNKPBmcqCoYQlfduWS3uZKRv4NO7EW1kB
B4sYSHb2Xuok5mJGf1QC99CoZoMIqpDHUWNpB2JbXwOVJcktOypMBg2QKuQZAq8zX8tOn8r8Jq+0
Z9kCQrTcxfjWGdXyRKdKyq7EZHckNFz+VdUuFxbPJzdEB2qxBNVPzBp0mqcSfHe7mgkH1lW/gCM9
YUyEkkGslQ1kK+oTS0P3YMkO1xS4keTg5OmlzL1v5pr4p8H0r2wodZSQlSOhZNz4Iy4jmqSWdviU
Gdp47cWefptWfR31DZjB8r/ZO5PluI1ta7/LneMGkECimVahqkgWKZIiKVKcIChKRN8kmgQST/9/
sM7Alv1bceY3ToQjjmWxWGgyd+691rfW5Zu/qPq2A4F+C898+c6T9YVOW8+aCeGBQOwgu9bM469q
5Z5IztSfmY5ckucLTNe0Kdd2079eOk1q9nnTfs3Seds37eXkoM9ihuE4632yMR9QMa72mUje6III
OQDRLIr7pqnFM8VD/jhWRNbt4Ethf8iskUjyok+q+RSRNfsY1j78GF7s9FOV4uTYb5X9KztjxoeO
XRyyllJJ1RQYgcbr5aS3i420J2R8/zJ3QPjRkY3NE7404DyzGMV+asbkIU2wZQ2hnzCGR12D9MPJ
l+vMlQCodWk9OQizll1pJyGRYDX4oXmyX3A+JA9V6/cYyCr9ZgbniQ4T7ieURjuT4CWTrtRxDpWm
JBVq7o4Er13nmoCmttYJtWUbEJOF8Zz9x6/tRxCl848c0jnUnO6ZOTrR1CFx5gUzNc1GWuLy2EGj
8n50Uc/C7malGW4QHnTLk02G3/cMisuRPnDzNQ1673lMIzePXSKMD9DXwm/BYpIDSoaeH7OO9ib9
6aU5ptpW3OGmtm+BnVQDDpr2h1+kwKGc1LrxAyusr2AsWfeq2s4OWkzmKzrKmmqcIuITKoJEn+ir
MY+GMSSf8swCGMFu0b/aYerFoOmrH2JQ5Y1KQvNlxhLy4DpdsAOI18yHVo5It/02r9I4FK0+2ZZD
nAeO2fC2N0WT7TrCDpPMnZJjlq2YZQK4iw2jeNIsu2K1QJYQtE6YXxZsOclLBx9hGE2/s5ZBRIc6
4+7v6xxlDHh3sRw9Zv0wvLRu5M5M/vhlClNK/aXt/KthCPxnD0pCTjK08jUrNl7aw4Avm/sJuL2J
NfqFmwA5YnrkAanmOKrq+kagCIagLsYGzmA75W8TjlsQ9V3f3iVkJSDiqvAfUDw5ToF10Bgdz3C8
3vOBRR38fEdMlzPTRtlV+VQ/FpFdUYR2tphilGrzGvuYztMDq0fqHAIVDp9n0iqIBhzGGgxzB7YT
qVHgfFghgiwu/+ikCEcCfNPkQWIhDEuQsLsGsiSwCsoBO1aoRk60FMqOraDAGAdbuftImBNjY9Z1
1RGOCcOuZRh7XRjDMbgANTrFoTYaxtJaOnHCY49OLipwSEcTUPyZTCVnTy23jNfRki79RcPhCIpF
0HAqFAWHkyzR3qOuSo4oS6JWF6tYwbqHZ2Z9oWGjx3iYhxEdJcAXnEUY7Y5BmUmuq5bprWIDX08t
Loqek8ySUbn3EcKjYl5hEKxT49BeCiqmiSgap703GB4TXi2XVcUzaXM515MzHNaCNgzVoyOv23mD
hKZjMN2nbFX4ubiysE1Zahc080FFClpZBdZZVSYoDkE/dgRzZm3/WFUDAWr+YtGpgi8UfdMOrVsM
a5vHm9YfNHHXxY8HucMH6VrYbJptV7Ai+W6EsVrldCviUoZeRoml69fcRcJKLw35yX7Rk/wg6Fu+
IMFLMYd1UWGhzpE62PlWO+Fmdm0UnlHfOTtvcNUt4HwwHaUzpd/4if4HrklKzUQP6VcpxvBjcAmw
JsyiWY4uDgC4nIDbzclEZcbBzwxAJRqmjqQV5EJ1h9af6dmmJHa5+yEpo5zQycB9MXmZEoTgW7ZE
GIiqdgf70i9iAJb0HUp7MtdyVM64NcHobiTdmuoDnS19mxqz4FcNo6WOc4RWIVTIdqBfLfHKgsRo
0IutDSSQ0zQ4kQKjq1JJx6/y7jG25u4lwnQgISmC8JNMCvik66I60EKtVQZ3gSyAWlo0t+AGIBwO
sc/lvAm04nx7V7m+eQ2CXD7xnaOHPCRCYqcEbj5yG6K+v2om5LyUQMawceKh985qBgx3WZWj92JD
JIFUyjGW5DeqjMOa+MKPxTL5D6g5iTNVKdKKfaJRod6mTaHVvorE9CW3e6tGEjQ23jcTIqD4FFrA
KW6oejG6FjUo/sWZnBwvvCakdraj0LsmgQHNreA8ES47l9YXmOQhs4dT0ipxNo52+YjWEZd1sS6e
+0GVag3oifNCDuve32SO6i4t/bTKz9HgjBACQDdHc3uwEUTjetOSMeJ4kZdcVn+PMrC10osWpRF2
ZN1VrdnPZZu1dyGbMYIk2u6cpruSI7uANFTF1WYROJhoLe1LNIqoPhqX2h6uqNutcdfbLlSVdqjr
ZxutI3STzX13Skulg/0ULVUSMzIcgCjT1+sIh7exlZYIsai4Waz55qND0l5fkE9/hdw4R+oHEnJr
ha9BkZzrkvL1gFczXV50p5z1UoxliNm94aiJ+CygQy2sucgOtHHxPO76pOuj2PM0jDZ3dtvn0Stm
6o+cozWPf9GIS8hWbfa1l1C7zrYHGOegOjJ13thHJvcsyrb9rh3Smemq5JzTzGwxdKEljIDBRe5M
WGxHVXsq/SEkrg6GW/pM76BPPpUEdVHstibCpO2CdIkl5x5rt5TM8WkT6FT9KL2hs04QcxsJkKl2
o68FbMTuolTOQH0lvSaLS75RduU3xfRcFLRH9pYXeED+2Bbz2LKKsT7DwVxJMagTLyJxcDtt3a7Z
lsoRpgkKV8zI3iM6S7I0yrJafowAhD93Xg9eQ+dmsq6TKlmeQbaO3nnWk52fSKtsomuvoHHDokaW
KTr3JTjkGoogOnDsX3dT2aaf6fvmLMfZMljWEe2nIMI0DdOIZ2qam0OawXbZaQfJzEsCHjC99qT2
pjuPnkJ58oPEIkrG8mS56xrfvLly2AI90bL6tMxQCBw8UOAfxTw5dJzpbUT2kUICcfoCccqLNc+J
fTWR2hrcKx9mFds/WFfGXT7TcBs8AU1Rt0EYTT87bxAcpkt90fFKgmBbCEa4mAO1fFB2kxnRY7CJ
7vN5cZfXvEm75JDicllidB1NeyAoD17BTpUc5/d2HbjVd5EmlaHQMW50oJdpDSywmTZkwTEJw/rr
ZA/hSvkUh0CUDAeJuQe966ou+4G+yIVm2LrDQwTGGqSPCZyHFcN+gBm8tR7W1DhQRBtfb1DXNBgA
iNekO6gAP13stHYKx0GqIr/057EEPSIidR4csCw7Up7du9rrvIfK94Jyj1NnQoeLiOm8MjlDc1go
GKuuntl/69p/8DgMv0mRtcWNydb0w7UbbREImnbW5yQM/c9kipLuaMYhir4a102WO9qp84OJkEFe
gQRX6zkilRbKKKLx6XqyMq88VqPdRifXDbDVgvdYZ9gfVRFKEAA55OU00M5xwKsxUlb22Zdoawlt
GCTJCT2ZvtMj4wS+9tkanhYyKoJjwmrZfEqyKeUoz5OmsRKsXr1hQfBKDzzdt+uQ9J+ow6CN1gPU
kpPqmrA85bbxiT3uCnZ4tELyK0Qhq+PkylH24CSK0yfhEjPvpCqSd0qX6Vy3bK67NaxScxX2ODSO
GJGyh1RF7MwRMApwZ2NNl1xZXhsPK9XpoVFp+aQGYrpOCwgcihTko3R9m6yim+OQNFmibQPDsgyG
hEk7yfcSCRiwPqxBVnNmTS3FJ07FTEVsWrUw6hEcHeW41B82SuEsDscIdkjarY177IWNHWRg9utc
lqaoqqOcOrglvlMyUtrxn9caqGDFr+oTyLeSzQFIH/zAqIPltrRsTWOpVUV2xLeg2odmcgj165N1
ZP4BrG/at9Hcr3sgKulL3YRg+KKaIfWGnHH0uW1qjtkBHQhvVwoJSULRg68g8cniNVrWziEeq4le
63qidoHlDnJ57JmXUJ5lbl3x0iX5/Cl1fEMNHEFXO4/lSI9Neqv/gxQtSXw7/7+AadhP4005TktA
WIurQGhnQX01GmamsWu7yzevXoszg7ySGdpQ2ue68Dpe+XnBfgGLggM0sSELZeGcPTk2L+cnzPmM
eUq2kxO3hOkNYWdQ6xw6h0EMCn6FaQNcBHxZK80+U2tkHaa6DlIYX4wnON95A1ROo3tFUwan/5Va
pFuf1hbqAHwxxx9Pi05hV9BXpus/2x0n6IE9kUQBq01fxVwzAWb2QZudbg99FEacFt5Q8sef8AEo
+yoqvBDiZcIB9HIN4fvj0Ri7/pBKawoPAE66Aplzuok+C9qjxCLT7VvsQG8BvHW1YgaxO0ZP3jwQ
Htzk9sVczc0PexCoGTPknCtlUlboHRRLME9CbeZVibfh0HdmuU44P2955LAgadCEpr2Q+eLRSpUU
2ceW2S32Q1qvAaAFj2ANIH2RtWeRs18S8uJXFpBmTa9qRt3fDMFX5aGNCF8gi3bc6i+6MPUh71Di
3+RsjgDx6J1Ti7L3fhYbUnRHyi+uR8vAbT1hrIP4mEcs5uz+nTvfVbrjibR1oZyvA5XbYz+xHbnw
e6ILf5UhXO00g2Cfa4zA8VhAV/rcU+EwNyM97sdqiLa9KPmVLqtGiS8UJSQ1QHbDFLAUMnnyWiIS
QMxZ24F0LVkcjJNDrRndxDMHUNAmuZgW7RmoG4tTQ0WyW5qFIUL6ASaODJ4Dpu9mVww0kQ6IOsh4
G+0K0wCJcln5kJOowYjfb8Scx7kv1/64zr6s3uYR0P69hNt5neScRK4nN6TXtrroaZDUi3w500CS
r025OGO8FZPJpcI1YQ6KGlIfhddK/0EWfXQ7CannQyW84XNYFgCWgq7qJG2wDowE88bOZXLtz4/g
I8x8yuxRyqve8sLkwkIdGF1MauZXpLwhooPqaQUtxAHaXEJIm7tbuJWwi9eUkzzILKj2cVTOFmVe
YrvFPidnoTuQnwZwOjIybPdr2gTXBYl3wQlM0aBeO9goWHbqho7EofBo6LwgCRhel0wH057ryMCe
zEFfHdZJBeQ3Fd57qtLiceXuLcDJjbC8a+nzzh6cIQg+mSolzS7yTUtHlywIxDIyqadTrukEXuIp
CACYTpIO0ME1M2HPFNjBNxViYmNeWpFaCghNNJRpRftGpjtq2wbFDzjPimSLk2YnVcRTW7TFV4Us
8gqSkme/Yqsb4P4BxJWQ3kKsD3uvM2r4EqyCJvE1AmOAYl6X1OmXAIIbO380pwuxG0WoB28/BzXn
L4doiPmcrQYOs16qejpOgQ8Lq1uIjrtaSo55h2Bas/nCZ0/TNUIbT/xIsPp38ZxhKd9JXTkFNF3a
cXsRhsW7W80MSLs+JSyDMXvvE4Fn+u8lqQ/khpMjAI5b9TK4n9Z8lQ/BgMtlZ3zgHjvGAuUPjUTC
ZRzBOeyq3D5t7C33OwNOejD9rMDkoFKZuhPNrH7a+5ToGLBgZlz1YH2mz7PQy1dGfxm4K89N2t2g
taKFD2z+Y0uUtz7xSlVPW47zUyb9+TUYc3k3cvairNVT9w0xU0GsOhzIeT/DsLvXLvUAJB0F/FkG
a5fFmECMwWPC6AweubN8+H2RpCfucTBcFqkU86FZmIvfEMMASyWBu8weBX/qlTKMfkMrmbpe0+qk
cEJuo3IAlnX9IkjipD7j1If0mjgLZlE5iD1GEb2a7H1ZiSI/OFxw/9rAlA1x69hOf4M8Mus51LqE
UTlcJTp1S67FEUH0gCMOnw/rnyoJzUTPV5AfTmBmdejo+r+oxRVIlJya0V44u2mx9y3hNtTUAcuw
ydgjLsjihCbEEYyNLgdfE12j2gYsnZZN5VxQNCcvNBoGqoLSctaDj6Dwu0+QN/NS4KIcjfvEBvBT
DzmIJhW8DbWjzF1mDIWzRfQBYRzJLJXZgE5iPQ9ZW44HHHKUE5bftwxJja7TayMEISbAAGdxXiu8
iciPuvac0mKvY9vT3ufIws29r0lPOXP3i2hvZSn7dpnMhJ+XQ9PjbqSm3S2qWbt9lUcdbli61bjW
ctqDEBqpwvdrpWp+a6o5Wlgr9+lceA51byPyBCn+xN++zFZdyJPVMMzcE6bR3fqjvfp7QBwi5MeX
lRM7xQwXwJtLFQDwDJnnR3aormGKQju1odG9hwBNwTfIqXwOAERkux4H7ciQmqnmvugLcZNmynpP
uWhPaCPg7yVeWX04HmqZ46hCGnXzIrllgzQGyDT5MbdIcOlD82vlp3wsAyz8dguiQkjLv1s0FWDc
QKB8nWhHiD0cperz2M0VkOYghDBkAAMTTMS4FWMpB547nTb+p5HZ5RceY3QxczEDubJS3ECQ9jMO
WbSy3EfP61uIccx/Q5b2EXo+Nx7UIQGsNK5IjqOkqRAN7pRv65eE0z85SWTugF9Lo+E209O4oA8r
ecDEWOGlIzbl3ZZC3gduCZhLVoxrYNNS/ET0WG/Ldem8Q5o2b3Q0g8tynhbzrLNQvs2+l/4I6IEC
PCE29jqZ7MmOSTkXn+0lqLLbplMWrcOJlysuaLi9Wx7pKXEfrjlHzrT232VtWuuuj9zR2ZUOaqgL
r0j8j7Au/HpvgcAjqlN0iKBWTSIIjIb8xoczlO8HloaIA6TlJFfkYkB69we3p5meFE3NVLQ0M5nR
A5PzGtD9vHPUaBger5Yd3C5lwjaeDvyOu0QmUY3ABA3BNYOTgJSRErBC3JWEVcaDpxW+WZCIN2Ep
PRuFymaVRFVMkdGvY/4heIU1zM7AHWJUMmN3RNcVWpd9K3zuMW69iRART4exVxn7ouD4DVmsprN1
IxdmQBrRXrQXRSCus6KI5qOJMnHX1o79ETnlGLGgmoI7lQ7tjfTwoIFwWtYPWZflk4WIGXYbXf3v
bGcTagoLC8Nu9OZ5PYwSvxpyg7HoHycMB222G2Tqfu+9iuTadetAf+R5YefvKlR5eSAJpYTc6bXL
Bg6M8m+MR4EZTzMIwkuSQsCKB9C+BAXtYm62Hs0Y19Nc3BC+AQh7IQk1fxKTn1EdDFAaT0GHO/4d
dQFBnzn9ufWZn2j8I/ErHHMS/MfMBWqb9NF1Jphnj7m5Rq8yjfWxyaElx/ByRlPvx3ow3gXfg16g
lh2QCLggC53/IaGlX8uUo8ZO5L1yMSFH/G83eEmRHqw+44Wgv8f8jalNhl/UpnePTCHxnzs/qeVX
zCUqBMFZMYrFNEgluSDC2AnRy3VfO6YuL0WKjPExZIx4s2Rj38bL0AK3rAYWQjJfqpAKSvfiSFhR
1MahGyBJKOn0wCtw2mqME5m7I4X7StOj6JKMREbRoMgS2uTqOesFzvL9bGhPd3R86aQluyql3ntV
FQDWCx2ldv9F2x3cKgocbFgFG1n9XqyebK/Af/J7WdUyZ9jSKzLX8r1Tthg7t9ziEAhtqlPGmyUh
rIeQI3t4XSsCrS7Q6bXNNd5NoE2MEUybgB4hiObGgUm7bCmxIV6azrctIqghLqX4Qqn7JpSwJLmy
R5J2zbJ3ZExXeHs9ziaXFBEW8dNQ6rhj75mnivGqc9dh6HbDMhOvkfZL804pQp5Sv8jiK7ny2AyI
RWCMAKp7faw1SpF4ZAJFwx7ExZu9NuTJONyT4AAw3yJHySIjFkHcPNP8J1MsvTft3M8vee7Y041p
RAso0u+rHNYOGHMq27y1xcmUtnwp0tT9AC5BXYV7N4ED14pqm0lqAmm5ZwMjHpvtsGetgpn7ueNN
LPYCUe0cL6sr5bXNnv3M07v0p4QZy48KLFpydoZRI800Q0Pnt+K8d5kUfo8MQhZ+yBuFomZfzB7h
cjAeIuutXtIQ1ryLN2afoX/ObPYQm5m/VXdsH7k2Mv3kuQEckRTL9DM6NnRvBAgxDYfckqcXCURs
urIWd5eto6inbxKMToZyae1ID8CWDFFYFY2+ahh6h+keY1swXKyikxYFsM4bOOHCrelKrJ77ntD2
LQ42WTU27R3g6vCRweMdkowkRTz9TSlRkFaIujqYuUi8jl4ApD3DRy7pcqMFOKqyJ9qKFninr2AD
NObop23QHom2zuqr1GEscpF4fJ24I8mAvd4qizl2FoKI6c9NRQ6/djHRQPSMgdIfjPgFzqgKOxsr
9wiKtfZNgz5ITEwux7Sfo1OCyd/9ajkLBQzHH9NfCEPI0RltdiPizCh4oN6Qr+mB8VK4HhA71pRG
hobnrs44p99OMDpcmDadbaPzIo/qxhMSWSS32i7Oi5hHD2XjtM3FsXnOD7wNpfNoi2WbT1ZWv8HC
V+s+EV1H3KqV2N4tEFG1vpUhe9mlsvrJ2fls6CSMrCFGKHlGsqF5b7KmdpuXxO9TdW45nNK/UbVV
3nciMTkHuQ0f24rOqp+HYaVNj/w9Hd6sgiHhXYkbfvjSQ+FzriNRGLyLERCMau+0Xh5+z2G7TgA2
MvrhDuUYebKfxOwR3J2COGnuh7l1pmd4BYFocH94FrIc1NAgTAB9lMNXn64iNR4z+9DdY4qtYBuv
1Dg8/XCvg5cZ0QmmZFakZIiFSLrpkeffJo48sauI8K4yWgRuacwL1UkboqePkCpMimaI7qOOo9zq
+8sCu3UK9jVAzAExsadFwRg//N7mYZs/B05lW5eTzzHsfh1BmVJYJyURY+sMBB2ByLBOX9sRI/1N
Z+eAoQlbCBS4TF0ikqeETRkBV2Wxjubcpn5almevTYdG3OoIkHiIMN5K+rhZGZGcOq+2qk802fr2
momlzJ/9ABXNOW+zwdzOQ4tgj7TINtp2PmjUUIDJZRmG6DL3G8Y8Pj1S1vaoKNx9HnbBBedf5oY5
RRxCkB6tIqYGxII7m0PRezV2yAZ1ycGYxG5fn6PJ4ww8av7gPNmcr6zggsowJcxDSJQByWlcshRg
RjJTrHYPJBzRebosfkYjMAcRBCWEP2MTgC1sIQph5+AMWKXup3tt/xG1gPi0CsYvmlYLkV9kSBSd
ea9/RjawtPkEOHikkKvwOMNx8Q/AfbegB9dZIWgf9R9JEOZnLIT+GRLRkSdOFZspiRxgGMJUsXoK
xoFsxmlPzkRVZDWhE+1/Iih+BlLM9pZOkfyMqmDCGRJcgT5MLqSGCZutQvO7RQ8udIH5omeussZp
oFLaolVTw12Yh/A0Etj2RZUTU+DcTu372V3rjxxTzLSTxSx/sK1pj4qU4I5gbZJXKDD8UbdlfhRT
GJ0W2EH9RS2s8tXZYkMaS0Yv2R/pIrUkUKkF+x6xXetRLtUBI5GDiSVv1Z5MoUT/NJf+nx3/f/Dx
/clf9Tc7/uNbs741+dtfs8j5Kz/N+JjnQQxunkDPjwLhS9xWP834Ivpf3HPSwV/sOHBHInyC/zHj
EzhOvrDDv4sAMW4m2pAf+B/Uo+U4/wvqHewIHWxMr/yQ/8aP/1eDW8hS5/sicP0Id5sdeb+yvnQO
hni0UIcm9lKSdxSp9pgrWGanP12Vu5/2rz+7xf9qcNs+J9jsezLCcRr5MvjFvQe+yag6IUMnLzoy
BAt3nt6Rv7XPAitJ/O+f9ffvFMBD2IhsGNBg0/1ipisFfhHVzuSRG0GKUacYjyRTdf3vn7L55H5+
zw3/+fMbAciEtBdIfPcbZuHPNreMEV+N8ZlvBHLoXg4MFTZKUnZbhmBHdiHwpN98r79dQ2y7EQ/M
9rB4jtwi6v/8iSXlQah6GImFB2sFCU6+xJlbeCwgRfo7z/PvPuyXi6iw7c3GHcqdckLDSRt2zxOa
CgbKcKPUbzyJf7tjkdj4pQAZ0Q5InpO/fjPa/3YzwTLbuRy17wsaSXG62e7//Y79w1fCruiAnggx
Wcpw+/M/GRNROPqjyIBZhZ0pziUnGniMGHXwQHg/18P/L1j0n74Q7lis2rhVJYDRXz4KXtpkOC7g
N+qcS8mXIWpOzr95qf7pU8Dn2SwWuEe94BdQH51XWRl6Yru+85wTQ3yqJ9BQvzGmu9ut/suTzt3B
1SIAmAYbLfWXuyMs5Ia2XdLGTrOwi/thgWfHReyy8QSBbhp3wTpqqJ1aqre0twpzXU6Nck60B7Zw
KXh0/aNYeNv3zRApkgGWKQk5ITQVZx1w3TuHrGMmP23ICXZcRl+efB/29Z7ViLFVEtgtwiicoR/z
kLtJPLpri85ZF9GbXzFuQpDj5ivmgnr4HCHTUpd5vq4YNogx+Zp60pl+Y9fdvvGvV4QHlewfVO2E
RG8e2z89SawGBAJZHIUiw6B0Jw3inShoq/uWcMTPvg7IsBsnpsYLxpEdWtroNzbbf7jzLvRogAR4
YLcH7K+/wDhoH88ZYoTFtsKdmCHS2Rxtf/MU/8ML4+Lltx1eTtfBf/3XT0nX1dL4sUtIvJPZCy3k
2R1hG9Fk8N///d3822q6MSAlfmS+loiwzf/1owpf0lGXUMU8RNDfgwXD5A5RHrYHpKD5QyPxnv3G
yP4P19AjJwDuHAIH1/2VVGB1HKrzkI9E7MhXpHA85vQ4f7NN/Pop2PM90DqBF0oXaKf9y53K0Rbl
LjZd3lGL5LpJ5gNQumCmlfbvV/DvHwTqh11h25DE9lj89Qr2qHpazuFbsJafXZEM5OwCb1ge/vtP
+VkwAETh0dvu45+e/HZpVJZZmHIRyLm7CaVC7Iacmv7rTwFFtCFsN6gNT+BfP6WeHW9sBKIoM/v1
uW2h6GP3+x06Z7v0f36LkbK623aDjiKkEvuVYFNEOdo9OqG7aFi7+5xpSmxNwnwn4llMtPybTBz+
/Xsx0fv1M6nZYAKx1W0fC6Xpr9+sWRA4zYDitiY4+jksrLhvcPdaE+AXJ2+QqkWIe7VOEhC6qqYZ
+AdXDUu/Oq0kCDB+sytRXdC2GKeDhnGJQhFwiLUrGPgwqMYWxMx9Rjyx76fafBsI2A32Dlk9yC7b
vvxY1VwhSPLHXsThlht79N0VbSzd66EHpUez6kqWHlG+bldAZHTcNXTojAqLJOa16RCwBt64R14z
P8ho8Uie4wYdJ5MJMlVAyde7JXI594jGd/Hi9FAcG6tPMDTOavhhkFite2sWvmGGw2wAY1/gVvvI
oaXAWHMubYIlHDXvuqTKXqoQ3OTBibqigMinujaulNNPm6oA70WROa3ZGebTzEp61ymvVjT+0Z6o
FT94rfB5lft2M20cIbFK3CBrlh2nPOntm3D1gm9MPy0mJfaEm6EYZy+Fm9aCZWPg6jSFR3oMmS3r
FfEBbYuewG6DZ5FtuLyF/uLCvtfkHQ5QR3anDCJfiwFimcEY1gOBOrU/51iJDL6q3YBOgEbDFBL9
h9DPJjE40ktwkQ5uRmYFGo93l4eAjLlQ+99gkGbzF6utk7eg1WAbR4tXm3Dv0HyO8OZ+R5iHTASd
h3rUTI+tbzQ510ePkgTvyKC2FrTvzA9pKCEGdExg6p3HQXY99FakrCcVNjgfQyt3XkZ/yF4BVaIO
7CLRfVUpYGwNjCEY0riYZ9KbPFESEKGagIOtJeqZdpJD8w/GY1ZlGXKMSblXJRIToJSTpV/Hhk7v
a4COwTtY2ksyIt85GpwmxvhwqvzKQ502aEIMrSGFp1kPa4IWDfCnIJqMwDXGXlbwagF0nbCtFHCz
6B3wnEel637G0pr7MCN9NX73cuJVz0OduNZlyEhU75SNq5xYJHusjiXzyzuuu1M8ozF27Peeker4
ZNDzDvS7HTyENKcaJzaJ2cIaG2Z1qe6Kh5puknuJFYUL20SV0pc1WV4eTUIchUcJUcbdK1MyWiyG
vAs+6MjVJdfM9Yp3OrOL9YlsTIL9RA7wkggrTHrXappwQqN41t03aJ814bVNP5GRtdN+tl5I3vju
u6J/yhQqnXs/Biy6EJDiO3l3byIipw8JxGRoTb4RkHMkQ/y4xIRQ4yj2Nmc7vu8hVqZWT44AG4A2
oKubc7ToELhttAbpQRIkhmQVn2NJlimt/xufc9Rwk2HuJiYHZdycEpbm1sg74oEDrbWQodwC0NxH
RI0xYGYK3MRc6bK8iryo3pINA2fjI6ztK46XTe0bLNMdSw5py0L3OBN3DXMn8uvDgunD1yFwp3H8
0ecTBxmH3lAhSZpd/CgNy4uMSMy1/FLQdwSsPC/5rdYIHHAYFN6KNzJwaH5HB0QuyD3+EOOh4F7J
QCEvqlqrt4TLGiId6THndp2IHpnEodFN802QxXRCfVlCzRhypnct4YW4VXNs50o7dNLIAEZk4ZGp
5XFMiAiccaGReLKnUo2yHgnS4Fg2Q3EgIOLCQt7Wx1NV+dP3ee23aHetpgFh2MaobKhS7ZNBVpXc
eKSLFAcS1Yzcd5h7UJWvtcp2IX4Cj4EBEt1N8Vx8spaWLVu6s5yZf6cSTGs4ECrGBAQEpJjd6K7y
UnrXCI/57QuqlgW/fVE/jIsM58+2n3KMUYCOlpMvE5Drk/BG1umuVMvepxd4b9HBS6464usg9Nhd
elf4VX3LidxqqKaT/IGfQc+P0agNobnPh5K2bsja7JihTXah688Ma4swcy7XwQZKjPg4fOBKCSSv
1ly/gF0JEjq4fvVjVAq0WDMLyUl1pcu9Z9Fp8iu3DZNvVhiYCQ32H77IIiCyqNNW980SE+6YEYrx
owthZToiSVD25eg4mH8SmO43pGoT6T0OeUqHNg2T7WWpo+oYsKp8GQNkZDGEWPG4QPpt4s7RuD16
hUySqC5gNQdYC/5bx9ZJDI4tctrylmhfQSA4uOaYW10ix2dCKxCOYOFBvWbFAa6wL1ZANX4UY5Zh
vPfH+czLIdHG20134xXIEnf9NjU+rCIZ5D7D5+fv2i50y/3S1wPmT5SxT1MBuQUR0UzCmL20XvYD
IIjun/g1JVmAtQ4qHiCrkC9rZvzuTBhNMJ1zvDMdY7xAVYepn6CJTFAcklePvzbF8H2D7tIZnDnd
90ykcfr4kwfXPAO+sy+ULdKHafEklu0aGuc+6AVqIpkwWr9BewGSI9dMevdtCEiaB7QU7RVNyhZN
cqcmlHBCMcggUqu1jyuYovXSFFGkr5uS9uU5ZOHJD4sgDvnQJoinXqXIS6R3yMrK+RLLSu8SEqdM
/mViSJkc1Cj456xqmXxifLwZkYhM7+1ruqdqYQ9vliG8l6nqMJJn+NY+iCKfSAtwAa5coGslCall
Yc4v1sHBcz+DtRE7i7XFuaB3lT31ZNko7ipGpP06hEn7/9g7kxzJrTRbb6VQc+qRl80lgcIbGEnr
zbxvJ4SHRzj7vueWahm1sfcxlS9LCiWU0DwHSiAheZiHGe02/znnO34WJzRboI9TChaHM2KaNUbM
tJe5Q2CoDQsEjhI3JjgA9MViI8kmQt4lPUl/Fi0FbKicnfTHWNV7Ss/JOfEFZ8yr7QvDcJBxFPQ+
NxdmLw7JqGIfM5V0HDzSGOOO5jDWUAxMnNUKgAu2xyW55AwDkBWJyaGhfhNPHMrmSEGsxY8xUv/L
/O/axKRHqO4Z0DGnhX1rh4s9ickGyvJrZpm1XTuOwiepKXiOYlaK4IRuS584331cYopalY7HTudQ
s2AJpAcGRRRcaTjvPQ0gxVOkaqOOgNcyycdqQVSumvv1/c1q5TnPF74jdoYDcJOYGZhH9oalwQGj
mDuj6SgRCpWAgWE0D7pfYoLp3cHU5+e+HZSbtq5tkidOgweCDw3RpIbC7neWha1nCFCLqSpmaDB9
aRRAvsEUsobHKZomZacGnD9x4diYpYbQbBp/5Oj3osO8/oxNtSrOKQ43e7OoBaBuS9en+aiPBZqu
UWDUJw+EOJ6bcdG6jqlhrjSzyKSUo2qdp6TJCBGh5dC90k6x+pr0ko5UyVbK+RMnWL4lnCuZOJCK
fqBEXm8OMGIkykCj5dLLGsmlXuYZ4cQWt6a56VqafDYlDeS8UBmZj5mVlN+okR2THSL4woSJFVV1
S6DcCItYaqQvHHuCCVww10FeHFp5NYuEPVBLmdPrPYEXMB3AmBZsXDRN6qX2CDAKZ1O0pMXH0BFS
c5UOJsG6ETcK+JMaE1c7GQzrmqYBNMGdAFIl0xj9e183UhBWzowCuHOu0YAM1um1GVO0FYJKFGKB
mXLIc2FCT8kyLxCvNDViK+L6nzI+lXZ7BwsIZr8Y+ll1bVLOiZet4Sc8wCmWedNqjeeqx/gNSCbJ
TgN3GxtMTKVmuDiGqXAJTs53f36V0n+eGHCR0gReAtWyLFWa9k93RLKOI06eLl9zc3N+NPhyRAQp
gmA+w5YNrG0cdYqDLIcp0ANhgUuuT5f5dtE6OsJQest0O8csJl5ET7K5s6fcoJoZsFV5ixVdK+6N
AWyEG3FjW7Z2qCTiEA6JeOsgJgz+MrEa3nHVDmM3R23uNjrwlTdLtSP5iMNIB9RVWASn+yp8NkQy
PSeLHjg3+Bs0dZdAqLJ2dJ0r6HGKYaVIbGM/vP35e/THt8gUFNfC/HQYq5jqT0OVqI6qICzMYmMX
mvZEDhZEFy1q6cakreYpM+b+8c9f8OeBEXNC7Jo6w35btQSC2+9vt3h8JE5iZHv6NLLPRWngljP+
g0uzdNq/mBH8k9cymBmhkBiSFzR+Gk6llj50mRGT4mlwydLIY2+hHYWHxUqLf3Ft/+OlHWwxzFnQ
yBrj1p+hxU4RkBXIw2oT2NWrE6fzhYBV8y/euz++CHBbzB6cHFbVR67//jeTFfzpeY31moNJ1Cdf
eSIiAv/VePjzT+ifvYoUEkGK74wlf57f5HbD1YZLDipwNuy1mPgvLd/57s9f5W/Y1d+NVsT65zNS
kZS7mKr86UFAiU0dsyWXsn5INDEzQCYlqGhW6VptY5IZ7+eCQ1mW4MEgnGoJ2pO4yy0+d3Z8LGKe
DXFma6Lae+61WR6gOKTSBe4/Od6f/7L/7C2xNctmCIimRhnb7994OskJr8j1jZfdvV5pyqFVSvmX
ELJM5nhDbAEUkUEqo/Sfx4Da4Ayiq2AvWC33EA62FRgWLAP2/C9G03/4WugMpHlMUdlQ3JyfB0xp
IYea2Dc2WavrtsTxaGuPa1txF2Osy7/6HWRCZ65a26pBqOJnRSpaeiZXBAI2TJAafwFj4ma9/dwI
SrL//EP6w6yOBQxEMsARAxM6E+/ff0gCPnKMJtVveHr7jYFd6sB2ltzEURleaAYg+AoD7q9+79dV
k4orxuyrhvNzWxi4kF60NupBnONFw09Sklngcf7bX+3f2vl/Iur95lP+g3b+QPnm//z375Tz9Qf+
rpyLXyiDW1dDU6q2qq4tXr8q57r5i2SQpXLlEpbOU446878ViZCmUPj4ST40zo7/0M11/jxUaDZD
Yy035A/+K7I5k+J1f/nfJY5H0TYsfgWkeNrPeLlVI/rNeg2SppngDQo31hWcPYueLhs6d1X9R5HN
45o2zvHdVXEr8g8tx5bnEsTqt7odYs3ITI3txKw6KtEDTPIYEzvYz35eTn3npjlLsluG/AKnkfzb
6les7E9qbYpgy21hRBbp+85Wjk4PpyVxI3OIzQORouAJYG3qeNPQAHnZdItdke6LsbOyB0OzI9Tu
kHuvY3/Wurr4tPKCEwTBCzty8q3WkQEvrhx1jZ7YD3XCCSATBDlfcHQH9RB2WGi/dM4qA64q0HZ+
3evdtMeV07f32I5IiuDgM3VC843Aqe506UQMUesH7HuCYFx6IVvdqLc2judvnBaw5CGfwdxmmjkV
Sfdco2oWB6uYavyOmM44jXK5o4HDGRq7drmSg94GqjAn7yFeu8cssdobRl8bOpw0xiRTiD9fiz5b
xXqmD/zaMSkYwsk8C65Qs6pukkn/0ccRoJARgEaLa5YBGvMFBMu1zdiBUJGUl3XO+bRQXLwhb9Wc
HUeDhlRSHJg7yplf64V5IO9pXNVco43jkISnsOs+pvE6V5T3FtEpzS0PI3/v0ng3H0C0YtYnnnxv
debZCTkTC/uMmdrnYrCXnEXrFhcfVsHneakvFe+wuCh5WR/Hpr1ZZnxwZB05UMsxuoPGmmzDbEnW
8Xp/nKb2uqCPbVvJKT8w+943pjl9XXBBXy3Krq/9oJ1VFsiCByOQ855yoAdsdFgt+/DZiiJ930T4
9nIx6GtUUGxCJ9gzhWxgXs6hP9k2b61hPK0YVHeAr7HJGUHshoreq7oLjllCgfEwt+LCHcZy9pSq
qGcZFg8oqB7CwzO0zJDsZI2hs0ECAy47VdA8ycU8YTsuj5YFMkWbawrBsUmdVOcHwnroFThJmFzH
C/HVsTnT/eyGi3R1VRE4aY+lPV8Z0MN9LBH5HsvQAT5CoVvaeNqapHB4EDZ2Xu1js7mPaSbD8h4U
26GZrrFMLXQfuoSSpbwOxPrggVBxSgKkBJuxN635fqjLvazizhuXrtiBZHgid7rNQwVDXJCPt8xb
KjA5muFqSAKbOIbuqJCooWsGx9umzuf+QpABX6w5H6OsX04Bisi27fkfiVssWHGNt70SJMpBrTX6
YJhnOTN1bi5D329a0XmiqONvsKwI0TtR8l1WfVrhxV0+2tbUz6QmJg8Mv36MnTQ+YVs1LjDfVETU
aV8Feg3ctyfHZKeLiFzSURhhqrHZtkUfUcyjXxJTo5iblMSl7QmPiXw2Pf5Wzq2IMfv7DlJiuUVE
/GDQ/H1kILqtuly7GrbIYESVCletodJ2SVZMIAAifrouKumNo6r4tP+E4ihD0YW7xYpiV8kN4LsF
pj/RkXXqCXduhU4NvTcW9W7OB1jJmGh6VgJb1La3ODOcbZGGQ38e9STJb/Ja+dKU/qaNqi8LuEXr
ko629Nu57B7JZtleFE2PKbZHV4NhGXXdE9SgDDBZWJ1VMziGjfE6c31WvuU0vIOPZBiOER8257iB
OQwQTgsQYkAPlzCyCvs6KY1zEbZ2jUuWwjTmzIw+pNwaKKxNXF2ZMhgn1vNNX2XGTTYkK2WPcjlz
XoteB678isqnGVo9O4GufRUJMxnMExhdhvpHQ6PoVxOhU5HZ1TkhIsGt5axqZW/nKXgJhvmiQew5
TF2+PImCi5uKW/GQDPq11IB1uVFplHBPMCN/lNjWIW6MoQcfK/Yao9hTBX7Lxf06pyEDAuCH3RZn
AmV6PXFM0Ze4utPG3lSxGW6EAzuI+gQSI5T6JsuFzIju833iXzHAeNHqmkYrfJnKHYQJ80TJzJo6
CfmbJ+WD7ALPXmArViRKKUlzHYX4os2wdGzVnW5U5jVlszxUQdd6lgVfeV/VLBnWqHytshxrjukt
a7QphMiBoCYfAj16M4PxVaIPnGfnuSvqfWlzch6wc1Evcl4CWsqT5YBe2r+CT0UecPpD0Zyp+Jso
ih+ymuDnzG4KxRgzNM9+WT+HjdqdYP/aLjcCx49EdSKIPQFL+2Sl6xEUQ/MyYVa41ycj/K4PP7KK
qczfcnJK26a3HDj3kHbunG7cmNq064L0TEA28piXgh802k2WW+o7frD72SlWQNC9ZX9UnTmcQ1S/
qW32zRLc1HV7Ucu+3StzHjAfodMdCkP5zQn7m0qaxzHSLnmnHYnL36XioCrTdsIpWgdHDX1rIm5H
dyZc0fGixP0Zc2fvFpryNM/m1aqUmxoF0aXn7pCL8AeL7xgeZGBBazajG4oss23jJGdb+aq0O1ia
G1jqWw4HL4OzoCOvyDhGFb5TpQzB43Rn5HEGvb1OPyvWybJ6FPo3G3/dEBkAUL73EKHDqbzhbLBV
p9FVm0sQ6+5EiKcqwscYua9BQXYwCiUK2HWgKuQf9lZ3bRS0tuYFFGAskn3PVu20AdGgHzaSQIMZ
3JKKR3puSwn1Pi/6Kygvw35fAI70rCjSYm+3AFTbVwwYF76yt5wnyf1w5GnsfQ1VduxHtgEW43ht
f6x2YTwcWzHtO60G6vGZNeaNHetw5uBm1DZjXKAkDldB5c1UzrluLK5WqxpHgt5bBueS9+uq+AJp
ybNyzcscXxjfG5XslBAxNYCki+LwCKUrIVdlwSgAaq5AUIRm62TVBMtpHAY2bae8W6iiMCLjiO1m
GwEjKSbnprIDwrL5vrdugelQkBGWcNkiYn0FLKVNPTo8K9iT7xJwSGtQjykwPrmRRKvdeDZ+0r0a
5IdF35ngfqZB30Ww0rSKpyWbP6l2I9/fA5CWAcw7ABcjYSA8+1rQ8WFXbMPh0t4ttSIOpjEWx1Ix
4bzNnEvtfot2314gbPPdL7pXwkz6IalKNB4LFTzdWEHc3JEQv8+bGxkR0B+IbHp9vdwIuz1pzXAS
nd+QEPSELFXUm5zYGjmVe2AE1fOkO8MebrHtppLGZYSL3CuNLzmnt44zHShOVdHoHG/M8wdkLgPe
jNnvB2CcbjRr2zxtTo2jWpuxms+2Gj1gD1c9k/2O798hy3YQQdf80lj5/OOS93+lgS06YsTm6TYC
0hiNxbEHKrvh2iL6iIR1kDJ5KUMQCsWoPwRz5EcxlBDGiIDMD4aZPQpeGXcPDDeLiZ6wn424h2ff
EZMQV6O7q8X6xOsZ/FYdmD+JshoCOjDCsZzPAHQBaIe8MRvm+oeIbC47hptX9j6Oy5m0egeIn47X
2HSdkYc1nvaZpXpRBodk4og35gWN7Pm2UtRXPeasOa2ks+ohN8prMpEbVKT+RAHqy/pTZImeMfg+
oIW8O2Z6kUN3rxDOQ7x4AsWZABCFQAYjz+1qhG6ofAopheKhmqnty5ItSb+LmmlHsoxHCepojtRw
o07iQTPaJ/ALnl5+o49hF0qDtyPJT1RQ8QRY71o7vTn9+AZ58xIikFlY9VA8nK0iwh3miaepDK5G
b+5hIljbpCfFWDUQhsJO1Z9GiSZigTP1MXPO/CymEJNBkjKoAEmiNDuI2PBlRMej0kcrRdaavZwo
NYc6XHlLiB8BdEkNXtxwnPduiJtTJKZ6HzQa4qDu1+Psg732+672Oz27C4OjU+hvdjCdUp6VDoJ0
HkQckSKVX1b4VtY426S0jyHpTHJOaMmUDZk916kkeltsa0Yymtt9UakfeLS8iUhFGc0eCMibBFcF
5Fsvar+izjgSK/KU2vmQrfLoBPIxzIadVWqbIl9bia3pm5meAkUgRNMVCx8/8orIubGSAcyPQyOw
vpwIPzKkh4SgjGlyAo656tXVnrQLq5DOSXnP8AdPjm6+qqO6c2iYJQ+NkFPJY1SOWynn+1jGqIfG
lSLXc0BiFou2yyrj0+n3nqVAJtnZRzXxBUqhHAbXNrNzFZjHaLkpVZqKjVeVPKnefdHK6vdLcRfP
A0BBdIuy4fDXrSWAG6O4geyzAZ9QeiYn42DkVBWqd4uw9qY57A12N9TcjZKCXc2T9zIjDmgpz213
I4vpoTajC4iMjRZ+jJwnPRJW29CyLiltxJh2nsuB1HuUsXssqZI+VrPN/qATIAKscU1aGO1BrHxZ
+uQLGxMU4aZt0IbzydImE04YqXJoJnOdfaahY/TnQJoc81TgYsEuaFpQayHptBfZp5KF0Jg4i/fQ
Uz4zZKSM8od+Wu6j0skmCKGVY+ykHnDrWfJZ/SFp6/7Uxi68b6h05i9OM8pHVDX5u6O2uQFuscu/
mqBgWafxi+0FrNb8YBAo0jcqlLf6AtItOSBXz42nhDNy6eCYSPtCVRIymHmq3Qzc4ZTNbGqtBStv
BZVyyiJ0yB2RU15kZ7oraRmhJCAIQHqV2QBMmdYE6NQ8DdF7Zpc5lxKjUY+6OQ+Wq/Y9paNOJlCS
7KSlw5P6CECSODdocymDaUs0US3c1CyQlenrvFrWVL7oFB9dehGp71SfhDTe5oA1SbovGlWxUL8a
v54KP4KjiGUwMmDK2LkJcjfuKQbgv1AmOgCJefmFQnvrCb5uxulqwMDhKSgNT6SlJEu32Yd0cQ92
4fXYKgO2v7l5NfLeQiPH3xN5Qu9ba5sOcXhebGJAYNyS+MovNj5CUarOo1B0LPT1Ih9ySfPD6kNO
H5OpSh9TmElPixOMX4qpjZW3qI2D+SEiN+PiH6JXFtmLm8UI2BHnQWYmxbY2Mg5wgs4BTu4Gkh/E
SllHLiCfvPckCwaMjYHrJhflhswQWJNHG0sTKwuGKcynlTkq56R1QDR1EzP7bWsVI/RWYMqpr1Nb
YnumFZvEtRE7bwyjytY+8F7e2HU2MWaqyv7EydIW7qJBsHJTBGJmTfYMvRrABvaLMNaSB60zHYMj
gQMToIrLBT+LPYQfGH+UZ41yvXCXyTRWH8bRpH4WkVh9G6dFM4noJ83sjcryWcYmmMkBpZjmB1QD
hWKSGT7Lv8eh3bxmRlCr/mwcevMj/Ci+/z5JtP7Er/NQpp6qivSEY5k4Efsd88Z/JIlMqdPOaWE0
xnrOoPTv41DjFwZnKgq0LiXgcCkQAP8RI/qFW7quOWgFqikNndbB//tfv8s3tD/9/9/GexAxfjcO
he3N6dJQNZPfA8+uJn4K+IzZnLQEO+55+pfi0MRMJzfM66MRNPakXOaweQDgg3tUAWwCcL4yxcUs
dYelKwNqqIwSPyWOSfCvjWbF8a4TPTshpzsZuop0ONBkCS4XahbCxWKkUrbcf5JlfFUzyFeHEUi8
BCLIerHpnDh4HLpuYMWvbcwCCNr5x/w3o1gYGgvVEga0zGAHy6vDSZZq9LjcOcvCsDlz5Vi02lYX
UcEgIbVEY+yioKqE5pKEr+eHcQbXRO9RiwlwsHIml+Y486uOGOrgeZACfmiM0Gp2agOYyR048YN9
bEUZgatfSFaFcccCoQ64BlEWtPx17DmrkZIu1N4NhaYgOosg+VIxcL3WVlxzec4LNnRitREYxLCY
MXn2wqKJnPmSS895U28RTiZnM0Olhktn0T7PJjEmhZ+jw++dmd7gXWAl6ScGvUbxGiKOeAmDLtO2
w6jq73oi6qeqB/4S2fDCt4xZa+mXoRCrO65Kdplq8H4wDa2cE+FNKXZQOrT4rRdB+olXJYuAUtVL
+xJTOuq8sUNVb8mUpamXkGMV3kz1PD5KzRh95hnkFeNu+ZBQMJSNEhWgRbI81mZXNcZpchXwT6k3
mjDVIGAnngRtSJFHrqfnhlQ3URSczBpOmXoBsC1gwfuQz1r476svr+GpB0YJ9qPc5ER4z5BhBHxS
fH/pHseIMXkD8Fe6ViLgkUhyrc7yip1M4TIDB2fjUKzBAAkiWr8FvVaatA0pFqlvZ9CpTAf85mz0
eh3H0iBCSXheWNhA0qkcHR9CLA0OydxGPxj7KwRXQkzTG8SJOnPHYLAS12Y15eQY4pHCGDza14bb
I/ggR3Eo0MP5Fl0Ax6ffuLhpt5hAsnyHqTT+DpBshFHpFFHsU8cxPMa5FPdjh91E9xgdNaLyMSCq
NiO/PtBh5URZWgdvDIAcMHZro5GyEaO19IcwDnk6NhGaAryr3iTiX/INT8EwpPYnh5oR9DW3oXYX
8bgB+tEAdVLHpVt+uMyNecEBaWCfK/vhFeqQdQEVrFUATqqR8TcV0yYNBMpAtRA3AnULzSk+Evef
vuM8ktiuegqQnkMZJ9rOAbGRga8yNPOwzO28w3befQs6fBTRQh8XPq48u2PMiRcdm1/n+JjVsCZ2
+PM4ePfKtBcVx0kseE68sianqz3FFuXZaUXdTJY2I20F4fLIbc+Aioox9AvzY3qluGOZL6DDuZZR
+mE9dCIe36ANwilQa6ef/Qaz9/OopjLwIiE5sEmj9vu2BmijRUmXuZUaVeeySOr6voTZCsfAIspC
M0xRvZlmyLW+rQf9LWJI/VLnuopRLJv02E1Ti9JcO1Ct29ESPHc4efAXTcR7vZYL2hMDeCO4kpXk
UI+LLjuSlLerHWcsfdpmtmwMN1NwIrhaFeXpTuu6+auCOTe1Z7OX/WBxXEvx+IK8G/N7MIQx9Htm
ex8EIcsbCZmJiB03J+nSGTbT4dH1+SXpDY7ZE6qHsdOLGkgwoENIUr061lsaiHQD52DTBm5g2gnQ
5iJG4S+MKGnvDDUiLN3EeEqABAQtODmyU62njHhy96i6/Dk548bhfWowJmOfsieWegOy4jfHTqCc
Wl00fdas8686KdJvKGDavVVENuhazCQ+qtHS3pZmZcBkavUGFrACwtC1YDJ9YskuTK+kh2Q82t3q
AJvDNit4/BM4N3owcCHJanPZa87AYMsMKt6OaUqaED1isCzQTf3y3tGZkTD+iQTlCWFWFp6wFqA7
xDHplqExRGFg3RpR6AVZXzNbMp2A1JmmYEKmRI3rRqmOzxUEI3ujmq191Ne3YAN+F8YgCdxW+1Xr
/7dyzFEJ5fb//P8DyB+U403fpHHx8R/bj7b8nX68/tiv5yXxC+Euh2VXAiYl57M2fv96XlLMX/As
CJKmgM1WY9Saa/v7iUnjlGWT06KFU8e6goL8jxOT8wtnWoOgo0pYSKVjQf6VAxPz8PVE9BsBGQ0a
H6fOP46+dlqbP/lOqOvKtb5G2x3RKLRuqJernjv6j05BWByylnEBUX24i461y4dUvBUhhJIh2iuO
BTYPI4zYQNHxo3V6B3KaMzp+QWfVH7TKkacFXC95lJRVbDa28B3ifYXhb4NJm5sBERivgxLgFsZT
03THeazhmwl2FlaXet+3jnUq2+QhUpbdOLVDRVVlcBOXE3Qlx9qqMDWbOQgvlSJq3ybTcwOuYCWx
suNpSsyXr2+6+wY+kscQ6Y6Y6ktQcF8Hu9jVkhJv6unodgtfOKsVriaLMyUelpenC6yexRKv+dRG
1CDjfRa1Aca61Sek8hoBRm2fclhqN2MnGO7pnKKklX+hQTsQN8f2ViUy8kXo8l1wCfLWC6hHhUjC
sEhv/ZwXvUnAVZwoHU3vLA7UhzwCyl447fBElXQJ9zSYtKMZhCrBI9M0740wpxwuNO+qeMS0Y72T
htC+02wgu02bTPnoFRr2+nkqQCjXcJvOtpjAyrbcCi91t+gXYvGQmccwsbYh5TtfdaSZProrDmuz
kzYkPkAib6W9VmDpk2ghowv5ktWBbm/orpxvEQjyq863glk6UE1s7zgMqQkd69uWtslL3Mgvh9YY
A25OugwI9uN8mFlId9MMrxrUR4ftdWeFcMd1l9oKy8WpGycunFfL1ftEo+oBK/2rgOU6fWvbMPCU
tlZvqlwH/AjYQ2iPVFqp16GRdwX1gH5ODxmJqgz4PCM/AN0dB33euzo9lzF2oDLRiw6U25QfJ5FZ
QEv4NKI0rhjuxctN0FRXQ8Ch3tRsW1dyBvqGYOEMqlI+cwYX6TEWRrErNWM/gIQCrBfM27AQ7zlH
zZK6c+7LS/wSByL0lrJwGLWGm0o1d/WCASEQ8mCzPt9wIo6O8yL8kP9ED+8qlUEMHoNrMBpn+lHO
SSo5VEMg6+ZXWSeXcMn90I5PKJS2R/EyaPDQ7wn4YB/HxFYoey4lXD2qTWVLd4mo6lu9thcp0xt9
kLuMXgQ7Dbwpbx9lErrEiLPdpIoGV/wENBlDuXXo9PuhZLLV7JCKOdl/pvrCFkP1VKa+4m1t7/u0
vwmGYDMZ9Y7lqN824P7UQJyyxuBmFVxCKFNTmRECAWteURjWFTnqxLIOkJNgnzEjXZqaT1VxTnZc
YaqAvEyM54QQ4RJcF7shBbfZQ+lzR4tpPhzT40DxyK0Z8bpRwvwHZ4v0a5lVD3xtzlpyO4eQ2tX3
OLXxjxeujnEWL6Rb985Bz8H0cvebu4SZP2Mo/Hpzs5y4tXpR/GWwqshJiw6tHk9PY0OPgkbzQZ7U
O6OUHK0ICAaRfJIZI9u0zU3WufY9wEEAUo6hIqWQX2WW3WZJRVHm6n/v1fq1qsfvSrAOLPk2HoTR
nwCjIhll16JuP0Ak7DRlWvadrn1jejaFF7IoCM5x29P7VQQktmnI4aoAdGijElBnGL6TKh5JAGfV
FeuLWyYwig5tsRBlAH2meMlAS1KbRzSL5RlHCM5q2CYwkm9DKHtdlHqKOvtzmz2EKREPRf1GMw9L
XGTjsAD+uAypXwXDQiCAqVwie+WeFpD2Oxa6e1VRg/smD2KGjkK5JhE92n6A9wWvNcjcixmA+hWV
0uzhWEqLms/sEIaV9gyfosWL0JavSglhCr8cHZnF4twXSQKNixvuR9qQBTD0GNyZ6FxiDqQBK84k
dmkltFViHcCEGTEEds3Yfs0UG3Z9lkxUdQ2cngb13MRJfIz0yjnaXBBcTM3VORAzveroYEllr0L0
IxaJWxJzHuADAlVLl51rQNM3NLiw9kdPKDqBV6odp2GcBekHCTkm+eGDjJmzMrj6YcfWPrSCYwHS
FjoJJ1t6G0vdmk4hyq+vpPWnBjDJTvvPfIrpXWsNZl5letdotFgpDUVdYc/mo8X7fNKosJXCr6zU
d+Av0avHpRHyfOXbMpn8gAsIUmRB69wMxhmIc85SKEh/YAOAW1B9Upm78uELaNVO8n2geBhga/Hd
acrjmHKvkQw6c5Ne53xAgFUjPwny65zH6LvERBicSaqbIz+VZF3rCnGdgZ3xrE3Py/KGg8OFME8r
vf3acExdH7pWli/OMJ7pQ87xzic+lqk9pdMxjWt6ysXJEsuLBBSfKG9Ws6YYx4s0JiabY0OesC48
nhLqcElxmHLXq/RHZ2vNBVzu0OLrAMTYkMNt2FU3+ChPcTUswEOKbxL4KRaI9iIW9dC3zWEsKOKF
z+DUxhOFiq+wU4/D0B9hgt3RuoETLDlx6SWLpFEZGIIWbqKrlVcHrtsuENtF9i+AUY4MWx8VxyCL
3ihX6RQ/luGhbmW01QYy8YxMqJ6bDdwcVFqDRw3Eh9Gnnp0oGgNwBveT+cA87HVuv9ALUZTCi0Vx
pdMUrMRqci1XmmzQMAmxY8oB6SDuo1vUe1S8CEaFORPDS7gyy7bb2nZ0ifTTqJOrybNPsNWHsDJ9
0YKDY7LRQ9blLR+3DqUKtr3O5rlATCZYYaFd1voo2GbETNX2sBo4cO1wxZk3KjPcqH2JpvCkzy9g
iHd2Hm6naXYVweQ7UcfqqAoSB0TWcBQ5+2GZ7oilFe7iFH4fON/50iIK6bsga9HUJGYxghuqG4/K
d6uqDpHjYOyKXB4N6M7RocxntkJ7V9DnmwyKp1qPptJ8NEhUeqJ4C8sGtZc1X8DmGqj9Ri26eyxY
7pqxprfmwNTZlbnjBkREtZq7aIm+LZL0sqYNN0uWv6XtDzuzrlPRvgpt3tL2szdSc2tSmwLUOSNc
XXpqthu7BGEW1022qKSdo8ZhIqTz8aoWSd3eA+fAUmWcse6fZ9UpNqoW3nE3feKmrHj5+LYwIM+t
rNzrQy6xYSgJf1HI8F3+nY/ykArekxLIOTfTNXQ1tYk34LWz2oAJ15Bem3qtrh3lnUX7K4M3ehv0
3rxUEigZJDW/jcQ95RhMk0R7X3PQGLrhFucBjTyaZ0bjoVmIJqHEeGJsd4hBnjX2m1FvHyZdcJ3s
RsJZ2Me8tqh7zwAQQerMeCX+VjwOhQGW1GwdWI48fhaAsk05KebjrMevWvnoLNO1q/SHspyQvMS2
V7q7yK5PlhBniXWEeSAnThRto2mP3QxgL6zvjEbc2/GwRzZ8J0l2y518qzhnMSpetKg7YMK01RIe
M9pzPtrEvY1hS2P193VB3+bkzVlBh11m4mFsuqeaxhh1oVuPs+k2rQg0quzaThT4jU2xHPQ7VOCt
nF9Ihm+kiimEqU2/497K1XcDTXU/9FHkq+i9PnI7j3qFFJHkvuKIz7D5VjA32HFUj3iUDN3PRf9c
6Pkbsbx3kU3B0ZTQtB3BEkC4MhTJCz3rfuxYB5hUfG4pewbrwrAUDlUXgp0jTs0NvMgPvDJuP2RX
ndQ6pxNXksGDoesH+rilMJJy4kuuoxqH1yB+Lwgg2Xiv0nY3FMoB381bi5KfZ2RhARMrFXpUSBac
YUNHVSghNj9VS7ycGJ/ocSIH22zL3Pa6AHsVa8xHbek79HPfjvlATOVRjsthTfnTfbbj2ron6eaF
wuHhwUmQV2JXFEqwi0t2jYQcCpMVn24UeHcMX2ojuJf1e5Lbs0svhdwu+IrsHCtpDbZlTO3t/2Pv
PHYkR9os+yqD3rNAmlEC07NwLcLDQ2WI3BChklqZUT/9HJaYqfqBbnTvG7XKyhDp7qTxE/eeGzL4
bcgjRL9rHVPT79eed0ODt1u0VUnWZWsikZ8b+N+Iog4szm8dVJJrI/9gnrC2rXft2XeT7X1Y0WeO
hGfvxg1z0fTUWS+yEu8OquQlM5W0n3hXMO4BVRIiw1nkITYYiqps5M84tMI30Hc8SEs/hYA3iGk/
KxrJRCzcA6Ue1eiFz3EVpsv/i6aLZlS1a5OaGgJz2hErJQ9MjQ5E2NRXEsvUwmA4Szv7QBL5OnA+
r6IoxFVmLJek2291lNyJSX4Uo5dsxqR5tEbCGqphPgWDfhFN/DA4tnpJzewrXZ6l6KwMAyqfNezV
nNw7U2tuRZ3cMp360o2BHq+Qa7d0SXPwQJ+qr8YeoFOjQR79i3DFbW7bW51nBkmuZNeYZgWywd6S
GXjDsF7fsU2ftwzfs0vZN+kt8YXBYcLrTXXKEo+BK2ziwCLDrVC3dLrGri8DeewGpLR5K/QuwBgH
TcHLfpJXDHS8RLSa2ELfuDCa1m1tzD+NqMWB2ffGFnqPf+lnEiAAlECbsETd65UOB3fX5rNxA/WN
0D5pdKaFjgPjwQYoqv2rr+O6X3kMtW6zVHbXyFEGxkOonNxQFaAMcNAd3g9kJXGysbqQOC2diNq6
qahzUZGUZNxWwSFFZg5uss0i55kthKvY6/eR2hvgMHBTRJDAR5QYUbmgF5JlYDtTgt/VA8u/1cSR
iz82TG6DRA4030Z7bFWH4VD3RMJmeWydfKEYzLc5NPKVmpego7qyrQ1vltUj3/Ciatsz/lgUEbbx
0nGOJnxujKbXdm64hxmmDPj9KBzGdU5IY0bUaYk92IrsCb9ebru7IaPYIDRAbyhS24ObJrV96xHW
QTJa6iYY1PGQrljzR4dJeeocdHnwVKHvetDSJRwt8ypy6ExCGjr2CjZ4UOj73i0CRQOHN4BecJdN
dOioflc92/tLF828+I4Y3HtGSPnkbwcNt/LqWwZLW5XpeX5ybEgKG3YCBh1kEMSrKbCSY4FxBfuI
EU7PTVnFcufa3EuKyA3KzmhCgGvW+hzNDOS3CJQBRa6x9BnWp89jGfu7V6U1ocaeQ2LXISV7p5FI
DxurJhFelpG1SXzeqCMygjK/SVlOj1S7rLTWcDhxwLMlGT11m+M7Go45yQfjYwo4zPqmgYu976TE
/dkPuiSy1gH5+VoQ5nvTIjI+mJZbdNRgaPpG5ScHMUMVeWjsTjECTjvrHGKp4mRKxmbaly3E0L3T
+qSwDHbOoKLhNOE8I9jokro+WmmXnZ6z6Rm8DitQ5T4lQRCRgJQCli5gs6T64uoeQX6QGXiN+yxz
PipH2tG6xJnQncIRM+POnKfwqBwZh2vZjL2zL0i38pHuO6m1mBy8az36RE0wcTUeXJ1jyKiD7gM/
qbifrFF/Vy0VSh6QotKqOt6PKHZOtdlXb7XF4oLQM0fMx8Gc8F10SHNIScwnsS2dusSILubmIQaZ
gOQ/jO4JaERy4DczwZjuGKkdMi0BOSTXa6eJk9ckT/WZjIzpvkOKtbXNwZtYiLaMsXBj0j9kkfVN
jEpwhH4XPCIT9R8a4LEXvBLOPRlvuHGzcrBOStdEfLqFE7y0Q+rcN5AVlrY7zUgTcDT5dW5DuAxs
+XQ6kf9eL5/+AGQEdW9wR//krEcjJXPDgmzaxF61WOIzz96NbJxfRiduf5kIv8nGDE3MwEBpHksP
vQEjfgMs8iTOuGPpF6ybhKxF+pSMGoKNT3F0YSrkXB9EqSCJiMRjxnH5CvayPqVWFT0iRqEesQfN
hqzrmbY5FOO3RSKCV91NPL2BT6cBDJaR9XhJOjae93mbohL9zLwclXHbW8Vzmk0OY8bIkKu0jqtb
YA3q24rKK9cRwQNtnf4iScDiQiX8pdqLlvUYc6bG3bl+cmvmJkNSAmzodNOo7h7QF1osBnRkv8mK
KK5V7sJGJtTQd1+ssaaaiQh9mGrZW4x+LNq32ca/x+UFSxMQ0AhooWzj4Qcz12Fip2ZipgyWdUIF
Ezu2r9IlvcHKpb2vTRl6K9l1+a4bAc8whsMbDIDkTllLKuEsq6Ocf8bqYVAEM5DMbd4w+Zw8b3z0
evgxDXfhSbozGkKvrQjTRmqFjNBKvi10/fV6tMKJrBcV3UUQuR8HidzVt2dEQmWin+B80/gygta7
qHPGS77E/3pR/TBn9nRrOU3IzSX9M4md+YH3u70nM9Wk7FDldhifZMaEQDBiIGmDyCsb8zNBAo4G
y8ZIks/CRCqHEGfbgITe5TJFySQJ4GXVbwIECJmotrfdEKMe5HHqpHtuq3xjquy1mZxHTEqrodob
Y3Aei+irtPO9RrZiUNogSYaQPx26AMyeCCk75nBrhjNeAF/jnGBzuK6JPuLiZLtKajH+9kr1F/L6
wpOt0EGHZia/3KI1XlhAx0iTq8F9zhBRD9La9uIubNrk1dXpeYKq+TFiU74QDSR/DRQORCjaZn9u
apG9EjU5fee2zN+gktmncDLQ88Vqq8qQ/S0TGU8dCJKoSbXGAJlSE2bluOf6LOJjjxf0NffK9AsC
CGjQbJZgT10El41nJFsvs/MfpiutNyKx6lsJzjsCsKINMIqNh3zIGI9xnHUYysFRAWwK+uskovl+
QHHP2N1s3Y9U2dkJlIna8UX7zhnMA3tb96u2cu8mpkKytoPI+nfV2ownhra5yjIvDn7jmPtkNjx6
Lm/ek3i4MmR5P47Mh7rwjP92XuVtLCCJjPHrpAprP8TgyGBlleuiukY8AiFZgWKC3RMhbE6Coxki
JOMwbUzW2zzIWYMHyy05Ju0uxtXUDwVY65LUU5DvZ8ZarMIJN93aOcszEP8gvFHzPw/zuB1LeaiF
EX+1RKauyOk8tyPxDgif2kMVEqiYEaW3GQ3vxguY2EdOgJIc2V/V6v4ARR3bGKvMjIGo55AEl1fh
D1fY6R7/dXpTkV2zGuuWMHXQzHeert7GRH0v2sq00PQqDYADuyxPHaN4uIdjBWkpOvVt8WwQ1CXD
Rr4DsGGwFKfGzoVTByBxD14lPNY+tgZG6j8slwufoEbv2hGHeU6MQu2YabGvbinpEISvGfCqq1s7
j/1A0AfTR2T02gs/hF+eWUagfmjnPeTLt6ZmglmN48ouuIyDuidOhe1Q20lv6/dfKXiLkkbrUJd4
J6a2vw8jt0F0yftC2pW37fz+ZcQUxX3s3DK0SZ8pP0FlOH1PZJCxx92OAC/SGT9mevBlulno0VEe
k+vRB9WWCIgJmHfvHBcSKYicjlu5VP3bJPIlVFoxrIAGcpc7r6Rn7XWnQOUX7XZamhvpTvdWFmA9
idJzN8no0M6jnFd4kuaVqVpvPRZZtMlyn/rXFlepXMbEibUiwCRFkwByxCk3LoM6f/iEb+Mw8DB3
tNdQb4Tdr5YoXCBl1kMet9vW9IqtiND9GFazZRvzc/IJiiUBi4qpa19stM1s9psdqhJ2abYz3Bk+
3picOmzdGsDizBC50WCNRz22B/ACxEnHCNuHgSuGPNJbVgotZ52b7vAp5jeFympyMc0LsUnWsTOK
J7A0NyIav8bROzV1c/Zn74Y1/nPw+6hvaB+p4E2SWpA01LjOv3DZrUQaq1s24sZPEgS8K+Z50kRG
1R04d7utk+f52S/KlOJjSb3tqvneFdlH+zuphDstZruIuQ7sDtFwEXud6LZQ8Q+bIb6ZVgXze0Fl
3x1BGKGlyO5ZER4K3zvEcZqv2cPzdBoovySRH5oYcQxWpdNu6zF9bfvZu5+aDjXtVN6nunHeK3xW
D04ACZBNE5ftmJn5OSA3BOqfsJ9GOoF1nvd6O5BTRWxruZNg0bYFW5Y9LID2ZsCuJhjirXtzuNWh
7p6RncTX0NA7R7TJg1XOjNxa4C5dPUI77CeUOIH/3jSsFeFbTeIC+IOpju7Do1nZDMSsTZubP/FN
wuSxSGVIAsEgcNgPMrJ2VSefOo6SzRiN6tSVRfsxLlIxl0hxLoryQSbEppTzDYyAB0NbH+Qto4Wc
90QdrPlET5I0ABE8ZiVbmygZVmhwjoSEnKPMPoqS+jyoftYTDJ6yPw9G0VKIq3Zj11W21TPjxLrO
Ga1zsCMRJuuvNj9lD5sK+QZR5c0XaNKHWkHaksk1j9VmSpNxxYjf3dMtTQek5/GuF/nzxPCxj4X8
0RXBqWOQV2Y4fLvi97EgN8IYC/08osJ7GQsDMwtbFz/W9VoNk9hZ8eycPdW8pbgrQaWwLGDDTWRm
O3Y7QtGiLc9lRK4mhivtveiieqSdzX/wcoqVdoZmXfvHoUZ3ZTMxHklj6dLoRi4+pZqsqzS+Gzoz
gQHpXNPkS+RDSpaAZi7TTASjw6waaQjfkl6MH4rUlGuPrucriYbO3epUjptx7JZJetKghDa4BW2Y
Ogu7C+VicF+UIWrhzB+D54gWxDizITeucvLLtypynHdzmbnl/Ctdvmi5n+A9wsWhblMa2o5oSOsw
UM0KhEyUMGUOVrA3rb0jBqbOoe6voI/9jV/H5sUCPDxvlMdCyoaW9unFlBjMY4pvilGiHuYUi4SH
lxM2khVh+pUsLxkGf5sT0kTqoKSthr2gMFvHrZu+yW6Yhktoy4nhpk5RFvH11jqv2ul/dLPJn7rZ
RRrxH4tBbt+L5ONfQQLLt/wpBHF+E66F5d/iBAwsLwAt8YcQZCHpww8QKDocC+nsAh3+UwcCieQ3
KMSmZYJrhaxtu6g3dNW18b//myF8/i5A6Oo4EPxdEBj/HSUICpW/yUB8fJrLf5gNLSYCJnIV/v5v
HIEaoYo1iZbVDrjEex47P7XlVFs388Xub2/L3R/Skr+LdNnX/evvgliA4FdI6aL+BTbzz9+lG2VN
KkL7ZOYYP40OWddg8qvTvBiNdVuybqGHG/SaHt+9JdQqZnc2Do9eEZZ4GGV5i8JpUe/FxRH1fnbo
oQ2sUnzDGK3Ed2C49qGux5ekCuRJd9q4SzrBWUgVfJeRv/cmp8h/rPzqNrYgHzmjE2y1039Pqq+w
BkfyMyH/YE0o+WsYzKQSuDU7fZe4tWjVJuFEVWOwICTC3u2vumjvetG036EMKW4sx/vwnVjvkwAT
ZgJjc2WP6Qm7g1yHVdMjc1zWHqpTNiTNrvyafAbmgOLR5PWqXqKEGUJSdk/ppobsFm87ChganaKN
vucI5e5GsrzHq8e+JpNOawrUu9Q9qqX0DIzMQvEYgVh8DGJXxpZ/qIqEUnXDTsLOGxiyhpgpg8Zq
8oaTN/rG8EoBRdhbTJ+O85EHo3NVAZzHPrO6z5zg6Y7PqLCTdW6W8l2PYFe3kclqxPQ5ctc2hwiY
Qd0ab0E4ufdzEVZfHaytB4vsKR8fSNID+rU0Msx0AM7Xzo0bHMGCOgFMS8F7bg1VEJ2cWHqvExIK
Et/bBbdaDubIM0aB9bWUGx7msNc/iFnBjDgoN3FPtJdNxvrITKcVmx94FFPQ+shhLTN5EeiG2hMS
TXw12Jq43KKm8IJThfSCFYUfZIDK8q7D5VVk7N0DfnG1KZWDpq4tpFPtaiAAJ7LEDEDBUxqi0J5V
+exQrbc7XgMJKKYzYI0KJm2uErMDMzdS6G3mHNcvu0noZmvLjyV+JrsY9Mpi6hWubAKF7RVB3jiC
qsyTLzrtiU1kROelPEhL47sPNfRileTiy6+ZQaFN1QxcpGfQ2YsgLsmvIowREw64RJxdKjiRH8Za
ofBsWlTJFB8CjrFcuYTfVJ9pYeVX2wwbwri0j4/VI0GViehAeNGCRmq+5syFUdB7YVaxr/calxlp
3imgCXbTQyrAThjda8Q8nAscSlOtv/Fs29iNmT680WNBLAQLO55qkWfzVrpxAGpVu6IEgpgvRbDR
lWQ+45IBZtC2xbubyox+LlZYn6Q1trvJ6nlzUJ6ZdJSZjgJ0qQyL0dqSI7dRPI3vpZP6n1wTiX2s
dWjy5uY96mLTS30SpiHDfsCPiO1tKzKR71IkmsmWOAJOEy4fFoqzaTyKlJnRZrApCmbLRpGUaJn7
azsdZ7EPKq4ZEK3RcF/0iesBUyCUDCwhpGRacdk+p1XX/dBliaynJd3MWXGCMYbQnjFR+2BaOZSg
/6CcjKb+Ll2LZpIgVKiLJULeQ1v0tESoPJxmK81epHdmPw5fntRqRMS80Objin4eGJth3EUAUl7N
MeyiV5kG8mu0nO7Tytv8QYVxITfVYM8sUY0+wUvDxpbQRzbT9q5hKInofMUyfRZFum0mV9+F4K7d
FeO7mAR3rPm0cl2kHizQTTjurYBjhOSr6FcGoDPZpoVh1yd0O5AduhCpyVa1uWQLV4xVd0W6BBAl
AJyJZAlcMVEWMuniHdN+VW3F0MRIssPeE6egmiHINhCxZybtiQSPSf4YG980Fa9d7gsClUXQ76PR
hulnNPBpWOzYZnQzQetkXR8Mk7udS7MdcbOajfEk0Nx+tgSjihXVErN1dwx6UjSKNsQmIIdXFmYi
P1gIaskzRayVrROx8AOGgoT7F0KrJ+btjNkQKFecA9DpTHzaZt4/lyrKAZ2b1tRe8gDS2s+K+Vj7
7QPhLn41fTmPH1Uo0mKDnbHB3sm8YFBEPYy2f68rx5gdnO1gd5it9r4kwy+vzeExMIYouYXNZy0G
DC+kVSoL7EwtQ5u47GtEUHLBgOB1NOS+U1M64FNENHIsfKNigG26fU1zxM8P4a0bGUareLJ5SaNN
i0OcuCDM8FdqkAKGwojKEVBk2xssYxjWT2yzGqi4pJBOgG/XBdiFudmQthNyIpleo38MgUm0JtAX
s/CfvYnancM5SpuHmhGU3PiTEPOhnJzK3odask4dZNNzlLCr5PBrMGKd8HbVmChJzvbuDCbwDYgN
UfEM5UELFoH87mpvlsJmlc6s2FpHJHVzRzWeGUAdSDvm3QBpG/shA3pmH0rwLN6RYjlgZ1tMmcXg
arCa4GXSLvu2UgWgYzc1fpP0c+5b0T7VHcbpy1R4bGUdp8bzDUdxAjpELKgX39SaD3SPALsIf5iZ
mElOM+0+3gu4zyTqJVqxjzWK4TqQNuNusSsm8YXzdxi+W2QFy8Y/Kpx7oPDyZow5X88DLuCe3OCY
cDR/csfyISPOvT3Fceh+1hbx4hujClLSOlGAe5t21nF3x+BBfODpi7pfamrC+B2gU9Fd7C5vohv0
T544ZijOEbVXZtASZckxauIVKKfG3XOpjGm/rdUyVlzHQJjtE0uIr9EpcNRhHFyRZlbcuoZBuUCV
UoiNmuoASE4wY2zO65gpQsFgc1NNKC4FgnaUSCkVB0veg4N8JxVu+TZkDV5ZAj3rLcCbZBuFcX5L
zTD+IiM6pyXm2CLzmT7ZLuEzWynsuIIwyquCRL4TSIlZUvcOZ65B0m3fD83RhtqE9FAC4SYSbuO1
U33s+2p+LjPI+YikkDn4ixlJaDBxExkc5Yq8FONSWqO/V8BuV6DVYAr7zq3vm5gNPe8gazncWJYe
dr32vuop6/EZtzifaCHX4HfrXUOuwi5tx68Z2cPeFezkOoLvcLhU3UuTjuVdMLK3SL3YOijXTl/x
4odv5E8p0JQVToIN/s6ADzkXgVqFs+AhRyoijPgcH2TkeQ3seedgs23YIrJup40uOsEFzax9sYFE
7ia0oUKbZBZ+BqH7wWWi70YbOZhswbsyMu0uitaMthRtCKdVrrax7GZIMtAROPnqU+M2zt5yWsKU
bfvGjzGSNkZWbIpZGlfYMzGw5CY7pd6kHnsX9/o6QclncoqpdO/r+FdX2tAAJFFUSHBsSOlB4iAo
pDGFIfec4VXFR7qoAPRgPqAr7DdAzbxjo6IKCklZPKJcmS6h5TeXlvTbY5k7FD8FqyuCAc1dbEIp
JhSIh2QV1ifkhglPNltJqK5mcmO14nFsg2hrVUuQAyP7dWjU5bbRqsGoVEav3Lxq40Vd+2YyxVgn
xigueDPqX2WFXjuctLeqJaNTtPR3cVD+EHVpIgo1jEPehr/sCR7zECT9isp4w08Gg+CriszLxJye
83AkOTwO7J+wvQjq69zxWJaSzbRt5u0AK4abetMavvu+bNju5Mhj3Qu0c3F5cO5ra3jGpVa8gYXh
+ZF18pSPuFNXxL5+NYFAcabb6oT7LT8ypXgMGoxj8cA/HBlHrFZzMZTbFDG9t9aJbQxrIdwfQcK8
Hzd9XH1bFX4c9GbgpYUWybGyBWkbnQOch/mBWa50FiyHvEw2wCHbbuMLMyMHAUf191z43aYstbFt
espTBqKvaeZ49Dg5Wb9sLOG+BiNiEzmgT2in7lfaxH30P83+X82++5+aZLd6eOcUSv7h+li+5U+X
rPgNgGdAghCBVXS4C0/wj2Zfmr/hBKGbJ5DLC0wcIf+/2RcQBS1fBESrOR7XgoNX5P81+x7cQM8R
Jv4zF38rjpC/bCl/ttz/mU8Wfwct9h+t+WIBhiC7WEdcyb8BmSqRZ0uL/rd2X0a9FPWI4ysyo31T
10/2aKAALxEvTXsCmxksOb63hRBnrzrSMa+1LpPzkDYsooCq/hwxNXwasVqS2UifQ6CeNeKIPv7a
d4a7mio0sVnZInxN4xffTQCOJx8+88edk9qnsjUT/FD+lpaXOsJ54nc5ewxsRzGpXeeGYJtK/J2i
e+1Uc4eqx11Pfhxv7FFgpu2LJ9mF5lqOyn4uDLfZxnSApKTQWJjbkFK821PUt/FTWojwSyWs2xHB
gIB9HKEsMxOzFswKkfRMAZDxM9uewZ4YDgqoYjAbaG5esWYX094ZDp4XTv2xEHvkDahjWPU30bPA
5MY+zNAIEZNGAe9oh9jqv+ym6fSKvQhSKZVEhKpImnJj1ZMlQ04Wq/1Yb6Z2sC5VbDU37NwXRFXu
Zv1Lx3Qu2FIEuHviEPscc3JklluhFnwHE/joPmZTcImpOcj69hEPMS4YODEYQRbb2gijpxkadncr
x7LbixCpK6JKP1p2keOzCHsci0wQL0Nu7fnd9xw0M0o95PzRZMoVsDR9gMof3XDpbIcs5FPE90e3
ooKjYWLkJI8gPDTI7IcBz2qabKIuPtgJrp7YW2yyjWefcbxuazLaaMnPrcqesMYuwGJFFUyae9LP
871nZSw4jORldoL4grUx3ZPrSjubFvSLm5aVJwbfKVbWi09OTIHCv4CYQU8OZJVHRcCD1ihticr9
98HUf8vHdq2/y8dWfX+3l/f6fy/f+llhXOCTav/PP//I/fbnT158Yf/4w7Yk6RstxbeaHr51l/Ot
f1jal6/8r/7l//r+/ac8TfX3v//bZ9WV7fLTIlDg/zx0mBb+x0PJn+/Fx7+kgrp8w5+nlPwNVQX3
sc3IjwZvQQ7/cUoJsbj85WKmxx7GWJKT6K+RpP8bECu68N+/wOFMwuj/1yll+b+ZnissEztE4P1+
gv310v8rpxQE0385puiSyJVbpqO43jgA/+WYahGCdQZS7JXKwoWLWBRkdwSC4UUudAI2ETsDgJ2l
v49+QccfX+BAFgG60sSK0Ksmgzd8jTKd2j1m2Kg5EZZpMviGweN/OyTWJO5KFVER3+b4V+lA8cNW
z0kQ+jrfYFdGsJ6mrvVTUCnmd4VjtOy3UxJYSD2YIMeEmYyOgVEiqA9D4DWXKDGk2tAUzd226IZX
uy6J756NjmRpP8qLZl5NRVZMayVSC+hS2Y6SuJ86MNWZNSYbZaqOhUBXRERC3YeLmBEFJuOAYmsu
AVvbrqo6dpOxV2Z7dzaps2VDpzovjB/IB5ek7eOn2bD6c+yYaIiVD3GqTsbXBjLSCRgcp26nu0dF
2tguCas3u178L0wic4+qU0zWcB54c1fciO0GJEDz7i2LdGDe8zGED3JImkHtnbFKL8QhX40E2mcu
umnlofdZW0GsyQgfaeL6oTvDqis3iSnfpjbp12Ft+meaX+9OFGaI8BZTipt3m9BsukMJdmQ7xfKF
jVB/hrXSn2LbLH8hfm9P2Bbknp7eJB6KnrTRbKkrnsD071776hRLuFALySqtwqEhXt1G9czeZqjs
9tpyvDKIStu6WTj9PpOnH6OL4WmXeZoPinPUrNS9gXQueBvwx+hzkGm+ZVWWqaD0oxkNgBrw4pXt
rQUD6HTZRUb9Ne0Twqigri4UYLLGMsztSGOru7Ixw2jru10NScbNUJFVHVtfB1O1WLEiAH8CVJN6
UNTM7Ri3P2Wui4AkNWH+cOwhk7In9ND0pWmBhidUzNDw30DyioiyYn1ko99E7OIHD0mCr23nGkF3
0SkF/BiK4X5GOIDxqfcb+RjHSqB6crr+rSdIyKZ3Yox9mtNYpiCNmgpTvGble4NW44NFn2kfDRl2
2clZjOUIVdRPUIfdY+WWjreLSBRlNRkhrTqEuFMOuV/eC2ZFKxXXVKZO6xwz9hXPmY36h2hs644I
RTTjUwkUCi/BGiBqcWa44a+FqSA6AeAom02OO38HRIhR/swjTH9qNEiUCVnMBh4l994avJRJbO8t
QL18UovEMWOSDNi2FncubOJ2lVhA8LgP5hu7jx6ocW6bbs73NiWz1DUyEkSTK8FE5MXgx1Wv2p+b
6lzrLPU2kMiyE4igsPyIGnbhxNLb9bDxJjt3N0CPneace3DjN4mXG0D0WmdIP3vQEgGwIu/WqCpU
sBBzHfz2XTeURIEQAr6G0/BzSh2UsIzcP8naOWa9rm84oCwPd4/mM0WSj4mljppEH7EROy82bkWb
11kiMO3Mj34qpYsnoFeJwX0pxy/OAmZCavZyNoY8OZblie0vts4xQTHbiwGB/Cx7DZM1QUcyhnre
0JvE6qPPyVhahTgIG9rzMBWbADG0w37DdKoNT4wwOBgYfNOtUgaGryXsL6LSvWmJb7jn5h23zNCq
i+d63b6OEgQBQIDfJsYS4FJgaa69HhgFGqIvO83x5iA6W2tQJ8eYNQJGm2H+gfrqSmHBnELWmj2l
Ne+mLkch6ZExz6G/A0bgnf20lcQPQSe0m8T49LvE4eCMKmykjksik2V3U7NDY2pDsm20Q8ZP951F
gKctgq5+Nm35oo3e2cGnmE55U1XQjXEkW2QdTnPF684cyBDS+aIDTi7IAshzAQKLamOwXwZUISvI
fvPJTZBZDb9H4PRMBJm+2312Q7LfvHFC2Jl5aX4HBNw/cN6GNwE44XWDdRe3wYSTS/l4QT23cI8O
AU+rtnbnnwRrVTuDucBPG0lJjk48TG/A1+YA/dzs3ld2ecLQe8WQ8GtsCsbCnh/6J5cgoZuibebT
AJ97V4WOeMhmBmyNy7aXk9Y/Jlkfnfy+Dn/IMY9w9dayQWhpw6mf9HBNeMSobT1YbKNK4bxnvROw
DSuhbAKduOvBf91POD1tH6Sfhy/nAO4ThCuT1xsoyxSw8WJfHVzeRKSdmn+J596MfXtOkty79Qb9
VIaF4WyAb2l7a8/OL2YWD45T2kdEev1epeENWT0MlXvei6o6VLV4r8GGWsyoDfhZC7luVzSl+SiQ
/uHZuwf6d4588GGeHnfQeIczDuoZE2RdrWPZHlLVgYVgQUEeEkZJM8ERIGBgQNdWO2VPD+Q5QGLI
XGi0aEhi0zva1qy3vP/2c2AP/KihhbsMtGUfJ150GUPf3PHUX0RneXiCVt6uI9uIPmyr607zzKLA
mQDKxL1XXSysX15VEKgVDMkqd6ZPRGXDvY9dQyXxk4JQuSoNcXVqFOB1NTx1yA8wuf0eDRXF8z6U
3a+qr+6zmjpZ45Rq5U+t1CZK45Ou6lUWY6NLwW+Nc/wSNcOm78xroqyTJ1A3tC5kiiSJLilbFCwS
6UPsAflMh1Psz+nWVJGF6LN6RmNwiIm9cLSBos7BmeF62TkFdHEcs1qwQ9TltBfV/CNFXYsZcyp2
jmfeuYPPaxl3QSUhWU4uT16l3lypEdWNvbtxWuBbq3mi7AfvnnEu2eZDnIXBUxY0DibTZMLDScPk
N6DU1tLW07yz6ojJcdkTIL6pEYVL1ClJGx/npDdQcwLLzNdKu/m7kPO1RvG8deOCvaermEb3Gut/
N3MblqmKP8nczI9k0WHmhFIsO7bCyGxWvczzdczoeJfQAXNYZ+Y5nsPixR9gf+KxCGEU4fxazY1X
JO6eO6jeWVMhj5DmkX6mXXHVcxfjZrXr7iRYZLypUhC7qIAq09ppDz9jYNwbJacLkothtpCl0sLs
fdMf3/uJpmxxsBgUknNqiWbN/J3BKi4EiWda9N5Ljz4OUE/bg0dKeh3dmaJtr7MGR4jCR1475WCJ
wpaDmGiYCDtexXWfYoRdnFJ27lV4mK35Lkgn+7YmkowhtcxIBMogGUcsAcaOD10UVoCDAiKlDnNW
Y0OCmR6sJY2XLVd5kcJ4s/vumQiw/H6YMLAiUrpmQAeIVuXanan2972oJ6S5jrpMTvfAjO6tcXwu
DEpw1r/ZlRJwvLG7huRvGSFoHzEt7ljwPkY65YJuLZYcqXo23VEBCsdKZs4I3u242MImMDc4OaIr
VYuJ76q8HbQ5YCmB9lNViEgTdFoY6L8j13jPPSs+xR7UOkgyGCrISHHT4R0MDDmTTMv+L3vnsWO5
kl3RL2KDNoKcXm/S+8oJkaaSngwyaIL8eq1b3VL3gwQBPRSgyZsU6mXlNYw4++y99nayl/5omhZP
qMvBibQ51U+8reMv6mz0lZVEX8ZHEyTDWxwaHbwqS3c3jEDecWIeZtlYP7I75gibJajVQuFE8xue
riS4wBqA1stI5adLekXpFYGZMYDtA//Ou+vacnmcgqU4eamHpu6G16UzB/sAP/5x9DhLgmyenyoE
iFcnVvF+EmgMfu6ozaiyaIcZLNhGo8XhGvXf0+DdA7lQb9XFhCcr0mO9E67FZFf3tDWprUN35FeU
u9FVA/H6DeM8hKSGu59omzdax1GA6yR8gMnwaGd19UZ8+dsyNplRNvZRl8+/bD3u6NXNDmVS+Z9N
oZtTgD3voR+cjg1LnHyqXsrPxguG2y6Fuh+R3IZhFksg4kkcPNYTX7FENP3jYC/l2cJfi0V2jIaf
YLbmXWBV475wbL23esmZ5moLDb6V77ObDbdly0YqETZdtU3WYmb1y6c54J8dlo15tEciIng29rby
HQJl5Dfc0LVYNJv6XRdtum3m0NnSzZ7fjoodEhv16rYMZ/tXVlUuEOmS3XVYv46ecfbGG0n7YAlt
ppSFJe17W5pguyOs+WGtpIuCEy/xGm7Pcipt2ewX7WT7dsxAcAE/AxBcRl18RsEZ94ow5H009Juw
I3uObwLIs2js5a7AFcCKeMhOFiu65wUqKKAGKuT5oj6kqtCn2WZRTA/YfYrcsmnS3tmYnFzbJNPg
bLjIbxoSB2OGp86WxTYfcvWWdbZz33fNE3iR9my85DoBTrcqBJjckFnzQF9HccveMGAvBE/B8pLo
IwBMvw7D4ReU0PSuchJxVosDJJeS3yufo2Nd+GytRJZAx4jn57iJTpj4JvJYqfcAA5I7vmUDsnBM
uRE1cCVTdiBgcDdnpLHj+QmUHGv2YsDTQawPAciBR3qYOWi+8xrDIVfb7K6hX/SBMZ3pMkZUvxFk
5oE5kGbJPUBIQZgm57YhWFpTvHfKWo1uFmFijgjG87yzFE8Qf7nLoLKfrWDKrganfRg94jDIZ8w+
SYAMYFUw3dsyuQ5z1KyEIYvz0blkQenSwJAXHdoZ92FIqGGTub3e5YUKHurL/SebiEP7rvpidc43
tCXAVETEIGObejoicPI4TZyprmrtndfpl5x4EQjehDm0nxSztwLBjjeXg4iY2jow/m9ai99ICbpU
dnR0BmNfAnkwm0/er+Bk9X8G5exNM/S/8XE+xg0UDrmUNBNXPj1s46hafn1RHSHdldsKoQB5lCoG
wzgYYwbvItyRng1PLkhp6Yti4538AkA3xmdgT3jKkzEM93FA4atrP7gu3I8cqe1mSMPnJhs3jt1E
RxWF1x4a6dq0BEKnouCVqqP7KA6IwA5jvF3a7AOdBJM3qMG9mAv/TIDrgIN8uRBLj3ZSvo/VJZ7Q
9lrfjnaEIT27kD9TSbNcXZ5BYSigYAvxwfIrdevkkAb9cMl2iwN7uOGd2kWsqiWGG1Mte2uOzgSL
1KNFgO5zvJzOPZzcwVLFI9m5q1JIGA+EIneJLytExeIJ4Ui/6CGabgfOgc08jLQMZsFHqCxaCeqv
Wqf1B8Sg7qqcC9jyHqWYhwY08xpkaLCyrEJvPHcJT1KBcyBp94oPINvL0BUfuSOCNzP59h6q0FVJ
9GDNQ4YMkLvgn4WGA/eCONCBIfydXsRhNfj9m/DNNx+RmK+F1yCXu9bexJN9ldUN2XMv2VKhmO+C
vvR/SBtOTwJRh40t1X5DxBIfHBIboyHG959Rm9Fb3tdYlfRghpXONm5rB9B9xurZYBLhuZ12d7lW
/ZGRTWw4eK0NdZQXnqUbEMdNCE+johCRnjEWBSVYswrGit3YFjhylvMLVakrFTntczsijcAm8YmK
Tsu96/vlSRUuE7D9sxgICZFjJzv8dpQIqtzSj2pevvPYZc82k73Std1d11bFWRm2eK8bt952VmBW
pLb0vrGxHIXzaM7uEtn7BLaUQ75pmuUr1yMu5X6lb1RDfAuLjX8FfKdZN5feIupPY/leZwzAkUp/
zMxZfgFCbfQo6qs+N2or40heNfxy6xCiNFWRL2UaQ5cjTb9SFXp+NESSQ9er9oWuzUfZO+YGZl55
CAhebNpqeaP3etl58yCvsiWv+NGu/9tKYmttY3+5B65m+PZ48Yaugwq9XmOiY/xle5G5j1ltNzvt
2j2SwmWu8xZCokPITNgqq9uTnvOZq3nGS+aMLWVQ962aAAZB6V9Jl2b0OV7aY4vd6+j0kbPuMvcH
BQr8R5A/apy7q5LgMTEBN8bIUwNrKKCFo27+uGMenevRE4fKlf3BdbALtB3e6Srq7gT+JpQW115P
Igs4A3V1wmET30SwJ4F7QIJeVQK5Axu1M21YsjMxkcYh6e4B2WVzcE/+gGaoKqqR67oIeRR2f0mU
ke5jkNw0tc5yM9JzsgZQ/cwB3awti8Y83NGSHK2i8FSwyMWJ9c6JZ21dNdnnkKjtMXEnb1dBzJrr
6qjSMD87iVH7DjQ56qnk7sjz4YKICvPNDPgfGxhpz9ygLAFZc4Dea4P1RjlbUkd6WwX6uUnMy0yZ
AnmTzH1Pyu6zbMStW8UdG/Jgeun7SF8+W/roOtmwRwS/NQvIsUL4vyn7gpNDmdIWM2EBwB6M1lDO
Zt2JqQVCzS+RaqvYeOTFKlIXOdJrMu51YiYwJgABxn5GQvTTD9qMYu/E0N7HZ3cGNLsa6U1o9oUA
13Tl9kRd27QOgh1B+mG5ixOkeIhDMcB6OboJvBXXCeZb7S35VebZvLSC5qJ5XeStjhHOojF9aSXB
RtjZFAHMUZ7XbwYGASO0bTzQS6IK3yaqHDDIo+K+ls6knrKRD9yKJhzSW9BR+fJ0iYJJmEeGoTBM
HRuPmPb0yGlZWgmDZThdbPKV4pmn7ZIxZZrzR2VrwqFWj153L8U0Wae8a1yLU8+7oJb48b173482
E3feYl7YOFE8qGtv6lz31GLaYW6Meic9qznwxm3gdEUDp5866xO4LvfC+5rL7kQyk/v/korKXNFc
MnirxYrd2x5nww9oRBin02gDljH6wk/I0JbvkP6jg9QZ6QT6PaplyHfjLLinVdfxIJ9LByyiLlHg
kqnsHuokOLW+8xnjv+fddPrtWBU4oIz8HntneeGTMD0j4BLOsg1pHsE69dXRM2GDHK0Db63ZaUyC
/tYtqoBKkVBdR7kGcE45/VJf7uVh228s6ndeqCDr+ntXDzWfB5gFh4jcjEuqZ6wfMhSkfJuMpN8e
625SZxtFCNIUuqXukuoVw2IyrapJDdeTWthL4E6BXdGudQr7C5C5teXsbF7MOL6WTfVUtbAqurDw
HwZKkR+UM9Ovks5XBgYNaVwcPQB8uFz0wSOBCeYCnpIpTyUMDu2g6ruqT9WxiCyJ3olm/rLoWB49
FQY7gOXdmwuX88eLqUaSbobN1lP0twRN/EbcfSbaShzeGxMHyFsaEISHFxx1g4UPgkdGyNKg0c51
aCA8YbOeoNW5ApPDsqhg/qgEHqVDlQF123IXb4ODN4C13POhj/KXLANGviLHYPQxSwlRgCZWbeed
DaatbCsCh4ZtuqQ7JgiXzQ8zMk4yual9l3/uaozybZTxRCBQP+pmBwyjwg47sGh7KvyAMqueJiWO
VRhZRQXfYwNUeVnaQ5LSkse9KJHTdBW2oEoJegJ84L3Z9UuUrkmALttlWF5N2tyhTZ9Yn5K9xby8
knPTHZwFqbYChY4ppMLKqQiGLtNsn1hSZP4KzhLXzqCe9lAigp2XoGMHPO5I7xYX4Gd4HY0ghVh4
rCbmlV9J192WpAehPJtq705+sitKLQ52Y6zbDhMjq/XGUIcWgqfg8Q4rXThje4QVHeqV0pV7xqel
3gmWyreEJOBV6/jZ1lm86T2l6exk0Eiha6TIsrDZkXmrhdjdEIWEM01yGlKvonZFEVLn/ck0IA94
/WQOk8LalHxk1kXnexX9FzZFg3h4nEuk+wF/9fsCaeORzcBV5TjHaU7VsAtMOv0shG/2pGIU3whQ
7tzB6+3oinhd6l5L8jdgmDlA1S2+G8JFS0hzukKq2kGK8RDkse0i4qP5vC5QahUwD3Rcw/32F+nz
37pBZC67XlwpD/gXnyaShDWXmFy5zTWwvv5zVOFtPzFx5UPW77iiR0BPjDlRZU64KKnc+7TxbkRE
KrHr5304ZjdtoQ+dEtHZwZ3QcSDl7W0Euv7aZz2wJlY+rbsC3sGqTBSI7lGz9+mxF1uc0U+WjG9Y
d3AqMk3fA7LrKFlxywciadeizXaUeJ/ov953jsdnHtL/r9bCsFXP8iNQCNW+z5opjfLkwZlTcUAG
SO9LmTfbaPTdvTAu8m3KPzoiJjm7UfGpFjL20fhRK2yi0B8OJFCASyMHxBi5K2WbL5631SsUxYlv
YxvvhD3f+pYOwPH2YbW2kAigERfISERapsOguuCRylffAf5X4dOYHO/g5QYQ5VK4T8iyvyeRPFeB
zf6L791VQIj5AOVx2czh0mMWjm4EHu67RPEeYk/kslAGQ0eWrAqPrWHZ1BGA35RwKlfxiMmu6T3r
ZnDgaDuOqs7Gaqdt6vN85gsdWo/0RbSP41g8gC5vGWFhEIUsN1epUzgYwUAnJCVERAeS5pEy9dc6
x5NnzyEsHlKU15XlMgXG3R7Lqv5Mup6hlUoHynaabed0cssEl9MC4s2bjOscya23DvfKYYwH7m95
85IWhIiL0Lngt6aPKXcwYVlc3QGMQ3oXPELOtVdX1zDOxAYO+1ctA7Y0BISegNu4a68Yr0UABWkB
qXL0knjHL4geLfI/WtlNbReIxzV1M2ay3mlUtFaKh9YJ+0kFUmWhdqct0vRpJJWiqYkZx+5m1tyT
cMLrWJwr5P74vSP6G2z7kmDbuY1LuuxHx+fc9SDWTVNiyLx7Z9hgzB6R4rqL4VecRFy52TObjzRf
F9RQiEMxT02/YSRM28+YMtIzxeb4Q1p6adXp3zdhXGdfHdz8n/6vjos/VoJ/2jH+71k1/tf82HtW
fX58Tr//6u74r/yY5/0NV/rFsOXh1sLph43jH2aNgH4FSagsiBwhfdZJ/zRrABIWNoEMWHORS3fw
pb72P80amDz8i60CjHDAH+P/+HcsZeF/s5RJKnDxazs82Sn/Ci8FEP9qKWtDYttAA2kvbAStWHMz
xH39mKiaZ+G1WZbc2qewG53rPKYZpXW85gwbpXsydROtNPUoqL/C2bGtbNagJ6fmGBlcEZkC1lL3
ygzrzHYeZhm+skU/S+rT9hoS7r4N4bDJGOUoDFu4BxawzzpNRtiUKEJDFHwxp7PYVPpJNlO4Gwbz
QsJUrrvYpkcwzCn7WxFipsVE+XP95dnQLDEhXUzBg4IoB0w0559/4AsyPio/TAYc8E14dhvSsW7M
I7GOGzhqCSOSgGcPsoeeJPYGb77Tfw5BeoboiAAKm20cMDLB7Yu5ieDWD/14PPND7wDf7qDw3Msu
vGkpmaRRMh3OkhJOSSCs4Pa10MWQ/Xh/Kl8qULDFSjexAxUKURf9Ufenzi7EVcYT86OFo3NZGTVr
Y/uPNYllTt9i2veg4LkMUzhYV3W5S0v7QObIgRsQDJI96lzvuol9/PRHMHWzbGeW8asCZX6v3FmR
ok0A+VU5j3KeExuy88PWJqC7KnT8jIEJbKxSAGnBg1CNQXHRukz13RL16oieYY70X+hbQi2Y6PTY
nC2IRXBfWVc4Xp8c84vFtQUk9DSGcd2s1Fj3X93EahhOqvO2VKN/nkXqvSODWXsWF9Uh5fU7Xpjx
vIEZwQCRudjZVF+rTU/J1Qp6vbuxZXA1oNiteGQvBrJMx4mfXtKH0zQfcN6odNXnyu942DHOB8Ao
n6YMlF/YN6i2uQzuqzC1DlJ1EMKI0XH3UcU5vIS+7D7w90k58BoKF5NhoEv51dCz9RbmFUH2kLDJ
omDx+JiQnvJRGuhnnOyFIAtC7Kw5pYnbnTGHO0eOfq5h/NY3IeBHeJjU+ICmpAp4a5zC2g2p419N
SDhnAc+CCrdEEzUu58ChH6psPuZpGvdzYNnc6xduxe7Ck9trQ+rcvJzjdooutP4oJjDd9cvRTeEw
UVBG5FtDaOZeysFLJmLlgXP6Skfrk2vRXtYzE2iuJ+slKp0aGmFkyHA00UdT6/bZ8lP/kQ/OwidF
FhsdFOYeTkOwo/MCm7bs9RcxBetkEy186IrFWgdd9lpXvtxT20Q9l01JhI2WuYKXk15NRAvX3LY9
pvHF2VIk2O2ChBZXg2bTr2xbp0ziXip/Wlw++yiq/bPM53voTRSEEm+5rwOzHy8X4yGFA1k1B42D
88Z04qT6qrsim3vop7Z+lIur2E6kN1QdPeZR/cEMgRuhRdkTFH10OBF4wUaWFZF1vTTJgz/6n0uQ
wL3J/W6fttTFrOlJfSRASoWClzk3Yee8SZAngAScfOfRonIgPncYZfVRsNvauXXj3JiSIqycFiOv
s8bPaSxvL7vSpmn2+GSqDSHgDbHT23RZnqtIk7cp7qth/pjc5G0e5XOMIKyR23Zhj4gpGzgJQm+F
tNkzdT9EhJNzYwdv5OK+pBuzEW+neIsRgKm3vQ3Zur1nAbzeZqFFe3FN+jsW6iFK5Q2XZtwtxnpt
Mme3aBsgO3hrLbIzhpKjSK03a5ywbfnWvM2ylt0l2yimGeXpdN2o9I6188lT0qJ02j4R9lM7H2Sy
CIM9PDaNnKt2VpZcwmgejwspuZcr/1H0rt6X+cyjUTpL9mTaIPhRPjWklkwePT9mPSLmc1jy+qUT
Y52qo5ukB1g816ZGO8dHRY41AA5iBIpEZJjMwm1YffteoXbUJHZrnhnX4TwgX1lReZpF454q372J
EpZBysI4NqpoOXRlcAXnBvbqUn4hkfwGSrMPLBfJ308Z9NtThuqCG9+ibi5IvyDPnpY2eQrH+iBs
htPUN1sIaNdeg+aZTpwpfSd/xzEiTVmL+3SanqoygguNeo/qQ/zN4vs0ZPltBRf2YFL8BpJL/OR6
W0IVd6Ujop8iIR8TFL3YpX1UrBrotXnG6ZkLCBuS/wE51MoAzWhIPPzp4etRx3yCsD7tZCsyazbk
eXlmVz8iyS3PdiUVZamIxRAA4OjUvX5MW2AZM/CnQTvjNs7DEvCqLh8iizfN6/i7a7cBL0Cctt87
mC+/wi4ydJvCxWB+674XPS4bMsb9PnKtdt/QZSI3yTil+XmSbR+BWxV8wJelR1Lz+2jauRJJEugN
6kFMmspZtywKPgdsmY+q5b+bzq7LAXruMDJ7zAjnrRT3QxoTTx0oRk16kiQDksEKImkNdoo2kIiO
EwzlOU5vt8AmkyFHLoCyi4josgiQknmzg5s8bPcuXq29VbfUqrptQSkBF36nN+ajhUKY4Uj3bKwT
JPEAGbaK9BEGM3OCXU8P7Jjp0TxVgmPwlDVJ0W7dSvRgeIVhX3Fn8gz3AXFHZDSFU9qpdnntEQOL
6TDFSp4NzUcwpFsCNhtcBcAxWDar4pfdYrlMRztZs255NfnQH3lh7mwdrCXY16ihlCklNjr9wQ/B
HPWLTQT3m+c2J8BaGayRfubQeDl/qnG+Eohum9jY9ypnB5Aqcec42YQhnJO1p/8Va0bL70iPaBMX
1U9og1+XTUaDqlObDW+hTch6iYh/zpPZtGX5kQvsAENMRQ8oSuZxs0Wazdj/uU9wo/luCs/iqdKU
u2CyPufG5Lei0XS3R95bg0NmNegoWROQpEgL0gsZAfGctfM1Hpv+ELUeOo6EtVxaiM6xXSmA43xK
fVy4q6mYl00czOMRRdhDMrJHubZhXm0KP5muCytJzw49CtDBumKP94I/1fUv70Lep9hCQJWKmyzD
+NTHVw3mphu/K8tNGFj5y8Qm4AxgqH8cZfAu07bdtXVoXc1j/4P1ate2/FNsPpLEA8cj1zDxnmuH
aARtMRDgO5i9TRoRUAc5xMrF6UNCOOa1mGP6gqci2XYJybZs7kH0ireAjceWTsX8qar4wncN2Pcw
hQKLYZJDMKBnfWjj7DRXLaVdQqKRtNheP6ip3vQ4rrncMKpysKnLaMhmDc/aCFoTigHD9trqqevb
j83FIlwkvB9bklJYh93JFPiIwTxa7b3TcpuuVt4fuzFNfkt3bvqLDdmDS4gnOaOEEvEZ9QK3MvU9
JtxNBi/Nzk2Gt2TO5mFrpRY25yoNreo6/GN/HrFvJ0f46fa9/ccgzUZTd7vKXrLyjs5Iz3nXSNvH
NogIHmKgwUL4QmVPToyjx+F64yjbxo1NEFj+pq95wqWNk4JMWVTKqd+jv0zfTZ9IWNNE+fKI3Qgw
zlf74vw2TuJhUSaxYVHKlY7EFgjlldmJmIiONh6vykWEYXCt/8ywqg+HaQMnmUDy8mfOZRG9ZM/q
Mv4qMZh1YfEkQ9yGnniIL+PyYmv/RPFavmI/Hjtn/WeyhtnIlA0KWpwzbD8M3+WfSXz6M5UDu02f
dKb0htVAttXsNAaQZhgLTkNWOjiQvLA7uCktcseEOlV+VxzpHPhNDfhz4Ud8hJDqW9TnmSzjRc0t
yDwuKkfYG6vYvQnEPDKTuFY3Hj2EmScsjcFnlFeJzbnnhLDeF5EPWw/7EChReq3qy7ZyuXA+fIxs
d/kIiocwZn7xAZmLYtintX6vZ0uAnhYhVhiWbXRfzEOm3Lcp0RYLsE6QuZlqjBwbDzMzMvoEVEYd
EtMZ66GAxDCtse2F+qHO8Di9OhJmE+PdnNk7CHykMfl22eTgxDANJVpf0wPx41AD0Opia9jUY9da
+7pp6prDv0/EtXQqnEDGcdNyi7ugp1HFwjK9KnlmdN9ADCbOnZT+Po4kE1wVXgx5tIuj5MXHt/rR
hzx4wQzH3XOYlXO14VCoJhp44we7d0gzLrPMzDUGHn3ITLM436E3hnrPKsAmNtc7DsPKqp2H+byM
eXNj9Rx/4O8tMZ0adpXsEUIr3wOhCMcXS/c2NPfcEDG12wnbcV3NDMZennEZ6BUaJ1LbZRtH/QoL
9zfIz+Ihs4vqiEEzWPeX06bTWcUcO2brbjQFPowcUnWOqKa9y2DnusMxXDz7TrZ2cYePmt3AFPG+
dirGkAYWpP0VTbFDxtX3f8Vp+szExOfTGWxcE2kdk7bla7cenKh6m6iDu3UyQNtru6dNFqxaP25C
pE68ybOxP6JS+PPGDskJaSV7XBXcwl+Z9Xo6/Foj9UmxnqUWepkRmgz448TV7Q6DQu+uBc3eMJ3j
ro9OICtqkttiLJ4wRn30hSuuwbR0uzZ2sAqHVAC747AteQPqZLhmmzkRQ83vQWSu2Riq/FRJajWY
YkFaAKr8mducSuCkKaLdjCa9njzhbNuWOsSRoDLlZl44fFg+nUD/r1P9g3MkSfv8L5GiIfu2Hpvf
3x9/DSJd/tY/ckXB36JLpIiYkAwuFaH/zBV5f/N9gGWhlCGIhQDJ6T9zRY6LiiUoyHIcD19/IP4Z
fuQvRbCJKMqyndAWggqrfyNV9NfkI7YDhDBqsHwRonj5f09G/kvyMUkxJMuu/AWm134KOCS3NUPZ
qYHKtYEaLkjbjK3/90/L31Nd/wPzSF7kuX8JXF5+LKijS7bzsqqWtF/+VR0Dhu97M5CJpiPmuB0g
hJl9MwcxCaFMsYjA8nZ5IMDjww1C2yB+RfnkXioIYa4SySww4h0DvInlASIKfYXqT3ehIS/I6Cu0
+cZqm50AzGjsSrnP/yJ32jzY6qE3yU4NAwMviQpxjUlqfCNNRW/ipQ85uKbzB+aBDgua9v60LLq5
CLDtUWVweZoW4RdcRzoZPdeW4Tr709VYdfxbaESxlAqoqxwDq/zpM/zvv+TfKx+5Bl9me8mrTR0k
eSgDGoQJnaLvhbcYrCpbQS5EKR0NF0om9EICJABNKdtUoTtEX1EDomJDsEnV927W2J9cpvNfTUqH
0N6k7CMeQmpbrv0pnJIX/sgAPzZhtFg7brW0dE0Dt5mV7+TBIx4d82IxRYJUmPUCKiEdmW2i1O+E
RsYepU0StkqGZF+lnXlQJTEZTC86ZLEigXun6WAfWj5UPGuihcGa+0mQ7QdjKQfofmVdZ7mB/jS4
xlPMewhtG2xa4raZuqkCidop52ASK43WYWOx3HZGInnbSv5xTQQXr+pa68FHaMsuudVUVp8uy2Fa
/6YgnDbQDzhjq0W8q0vlKGdlAvknYftHRohxol+nWOeGjbP0HOFUjrJWI5szN6glDpxuV1XFW+qL
8Vcv2e+taBmZw40dxaSz6t6hica2BgreZ9dDBupNrhRAZLgrZxum4U5wiD1n3Sg4SMKZNKvgdSOv
y44GNFSPZ7uJSwrqu0hXLdUE2XKMEkDN2Iz42anMfw8sXX5XQ7FIKr3TmHpXHaS/tT2DhkpwzK1l
UrPRwOgCc5JMwEE15PQptGlK+nJcPxlQjqqkW7txNV1dtrcXt2WQFqipwuBxZ776hpqCvbD14g5r
TxpA/dST+k40K9SNsDN14hhun33lcscHKQmFSWAju0ia04Tbr57qfeUzN60pWYz3Mm75vCxhjqso
nZWdbMsirvyNPyQB0Belv6soyh4mai8uNoKqu8kwybwA7OVytHC+X12WaHSWFkX30ED9gMlUTP1J
Zm1S7UeKiXZ5amtmMjzwrEP7hB9cmeUqojqNWO9S0/9eeoR316G81K5ECz8PTdOb8CdioxYr9jSM
lAVQJUojikmT4yOizBLMM8VAJ8clGonlo3sKu0zd5wUOYZIH3XLdGizRJtDBe5NEy6uHXQ9ajpsP
d4ETZo/0UNY3S0U97GbupuhnXJoIEAswUe/kJPSvrmh8a998CjjxWOPOu3GgLz3NXBVaHgZ99EBk
an7B7FJ+4AjGYhPHvYMc3KABrcKRCPmKCBB9cn7lzusw4sa0xadSWNxRnVysQqN9IJUYB50NN3ZU
1AgHoos4ERS0iAwhmbUNqIMiXJdxkNs0Xthupn58viyPBa103e/Mg8QJpWPpryMxOz3uogYInBdU
NaVgeU2DAdMZyYdu4OO+xgrYQS7Froo5MPXrbLdAYnNoVwtYsu9If4X2ddKpIPiuJJuWE7k5RvZN
oIjH0T2zgMlgsDPYKfEKQFLq1rZJ/Cyhwpg2WpoN2ov6Ow7aeuFNRn5eCO/5NDt7qdjCp5Eh3Qn9
xQ+TB04hCZXMNXVBFpqaKXbWpEPxKQY6HfYCJpUsdlCPi4lkrAprHkVAdYndLOnCTfy6oZqi3uhu
gm/qNqDXDmmN378ki4UwCpCunWt4ksrzevem8EOK5c080s3IorMKsc/iMhEFwA43ZTPsNjZ2skgW
8yG2ekPrbJQ2wj9djijaRgvWwvLQ5kMDqSmsIp5xKTkiu6NhBob/9awjwhgwYLUWT0nl+GR5PFzI
3BbToZZ7BbFI1pQKudX4FNNq5v7qbFUZ4mckNTdO33bxK9qF/pmDNn6ZiB3DjLFG+3dDvaF7ZLU/
tStZ2rSUwE5CcIxTn7MuSO03nnbxD+WpKZ5Bu/rJizg8omLh00ksi+ocjRoEGYmWqguJOR4QCgsg
KWnnsVNPQHk8iKzlopskkOQgzn8MVY+gR0ax/fRnpHlC64ZfeCSlkWzjRTlE9QHeg/1vLq5O0mfs
g1oCps88PLp0PYO7u+GJZYGYKS6OjdlK9bGTTj5tOYRc8nYjV2FWWZ53rp0UKhtNvSH5HFnLj9bE
lAsEUgGuqgzhD6SWZvnSaGgz2OJh4OtdVPa3F6bd01BjCF57HHQEKstCPiTU9A1bMbs0Brv0p7Ga
iEr7q/N8rNORKpPHCBciCHI+06tZIIRzTijDTqS1xo5Dl6qEdKdwJGExqYuZp02am/tgCsOXpWj7
noQy48tGgaCVWy4Lc7c3jUcPYafpPdqUeTLpbVnr8dfkSR5ZTT4D8Cq1TwNHic4SM2dRvYenuxh3
UaWF2l6Ahv0myvB9rMZGUh2YhA0803kKgrUXJe43ay6X3C9ZnY8EOXmkaruO3DWkaWUATAKvAEqc
A/hX4IxKQju5vPFJcxYbG4orglRYoGMai4X8ikcwExpSlH2OUgMEdugy7iA8kEdoK1GmxDXEipJT
SOVDvHItHl9ccRbBfc26/OxO4OY65qNvvRYQ8CWlKMQdNksH+gKB0IeER7SzaQ9hkrL1xKrBE110
c0m9dOGStfVKgRUJIx5VFkvGg2k3I/Xcm3mRxMpJU5dHPTWjvw2h9FAeuATDsu49gJB0k0txyujc
guUUEAMe3RhFOIuB29pJyBO3mwTTZErY8Ir9n4xWRQ/mchXP8UhljZXySR0DGQcHjP6RXlPomb9O
E3Xya8KBFXi7ytHfQ29JZ2ecZUQMn1I6ZVgl9iyuKuPf5c4Y3o/sXzBB2XQORybg+ZG0EJlsYQU3
BBDq96hKp2u/Fzy7c2CBN3w0zXvgBKm7o9tqgi8OwJ4M4yhvbSNsgjM4PH+rfjF304JfdQfqynrl
NxeSvHQyPllolSDPZokLyNHUWqDXhv5HI5uaI4oqWygGim+nHzs5akZf8bRLKxJHdW69h3nYfc1d
TucBLeJwnlowcG+G28JdHFMYMOm5eOXdGo5qvEjqMmwxfMNpgVBEziZHhsgQQNv/YO9MluNGsm37
K/cHUAaHAw5geKOPYLBvJHECI1MS+tbRf/1bUFYjslSU5R2WvRyUlVmmhEDnOH7O3mvPQoLqHVFZ
jtlI1HdJM3CPTJXhdeegHVz3pZd8oduBBT3rcsGYavAY8E2G0c/w0PA6MTcm2GZd1gUSDxPXzH2W
0PGivaiWhGk9guds0zHDw1YMkAdTlhhSPGiboEGpUQGPYEtZAYjAAEBojYQghMj80auAL6X94tQQ
SHAVqfNAisydk0V4gQJh9/QCZ3/JDqL/e0P8nvHdsULjNPcUjHR2hPu54IG/0Vli3/pt6x2ZaeFl
8ZLUFusoCom+QKSi9bH2mcXQdQnJi8VeRz6wLYPoigGG/63IQ/mcs9b0KBkNZezAUbEoOJTgKeE9
k43UO81rgTlTpmd6J8unBypYsctLmHErP569fo0AiJNomWsAKTREXqNknKhCa/BTcCNxt94JeiiA
pAKCVrdD6yz/OULHeE3brm73neg63PlGjgSOVGL2M37ZXGuVJnpNthbhmjMOlpVLxMu1Owj/c161
vb2mS0gwbIiF71iSfGLvklAr/MS5ML4VbhDmACHCLj+TD6WZm3G8GQp0lgwb3r9I3XuEEiBopkwc
oVfl87UyFVFwAbZZsjdQb5uMV3rtnGNFyg+xNjWg6yapbzJatsDnZdgG8KBUqtapleKdIvLU/yqC
LP6c8xI80qlkLMLmBk5B5cLKWQOEyV9Dzx2/4C3kcnuilK/ejBl2hWis1Rveb/O5iHzq1mpJ42IF
sB8bSwSk6hhBedMDmUbiVJb8njSJk9fUNvkRFtHld6JMYQdp0jYfslq47mZoMndva/xw1EKDwWNR
meDFNdHSiPatuVEH1ykaMn4ZtvprwIhMpNvamM8hNXK+9cGg4VhnWUVYbJD6DLWxkwhfJRi8HDv6
kpcRIcfgTXQfy6FW0IHHZZnCX7FgHG3DRKvY8TkmKH2y8g0fYybnJizcz13uTWTkUIVseaPSftvS
weUiDxUR19RU0NwoEZNplzD2imnWyQoxMzA4fNeY+fdSIKVejS7RYOuQ0gWbuNnDNnCNaPys2YoU
/z9RHSDOQp7yIWH9597SHmROob9NP2uglj/xZ1/JgKqFtEcwP6eHYkl3gVT/qYHiXylFfDn/CGHb
iKH4U38n1tg+fG2x0LN9YTsOPYp/aqD4V7RjTJQ3wqfXb/0lgrZ4m6TucAB47LZL3oNaEii8dwIo
y2WEOLuo/0UT+RfKCNIng2ikK7c0ootOQmxtmb6vg7BiS2JqfWocFvDSid3dTxftF90m8bbH9ecv
8QQ/h0sCwFVyMX6WYoHAKRLPYmSb+CkbpT5+DpSMzz5fqe9xh8mVjU707KHZvrbT5YPZSfhbjTOE
X1oEE0hgp9a5tYmZPLR9DwG3ViK+M7D+XH/8S3/xQz06e66yLZqCtOXe/tBeaRkQjzAyqUa9byQA
UJv6xHq6HnKE+yimq4uPjyjegs5/XBsPvwDNP4nYEk7R20OS7e31NBSI/oph88/RwTXL6B72h7Ey
1YTyWU1yYwTd5zhV4aZc7BmS6dhKewxHbW+qVt2QxksqQrP58dP+q/lTsJl+uv4L3+rv3Cpw+HCr
EAH8z8PLEGc/v9E//szfW8U2wCh4d0gbXetHr/gfbzR6R6H4B70jFOA/EXp/f6H/pFPxypquhGki
rX+90BYsfcthFZA8/mw7LfevtIrfvdGuJR3Wd9sB1Ef/mbbt8vj+1Cu2PWg93kwPi+hrjXWE/4Y+
3IzO+3tQyahGZcf3k6gWkaQtJncntEeUSEyIFDwXdPUpqnNapc7df/+TQkP8Py/8//s9jF7IAWvf
DhX4M38+J679N8/zPce2pQB6Iu1/jhSU+bcFQuYjPvX+8TD8/TmRHoMDk1d9mUGwgP1z2bf8v/Hx
YMVBpCr//Fd/YaAgWLB4Dv5FU1wQjzwoLLWCDw3LvLt8GX56TjpAfdoxjGAriiE5G9L7hgtMbkwS
DO04UmQHDae6BegRlOBZiBT5QpfB3Hm9szYtQv1E05SXJaCRDCEsphCjoEolYa1L3XUZmPiG0Y36
N53TAZXSPU301dBijbjB+6v7LXwXpzb5W2rLpQlNJ7q0/nDQVzVfHZwuF/NI1+lT5UNFYWbX5p/7
1u0vW9t9dSmHb7MCZTdQKkDF2MLygRAeM92GnfKPYIk2vd0GbJaN0ANAyFxYLHDzoroEFehjVx3g
AzLU9IYW9E3szYfYztddWWUb6UHOwEi0GJsyceqjliZuTTuzNeIbl+oTfA4GcnasV/kytzdqeREF
3fPUqHJD4IBVrQQj/RMblLN2ihgnCMikTQZ5bFNYjcJAQ4grYYnbSMsLEXXJPkvR0UB3WNRxvolO
cW0ssKktKvjySVOyFZO10VoQdRrSQqcSZj03Z5mfhYrpc5RL2yn3N7oOM3Wdt+gwzVx8x9B0CTp5
uA/r/KrpJqKNqnyY8hXVRvPUNIC9YH9A3wqNbqVmlYpj4KUcF8h/dA2NHoq3DWHum6bf7awh9lbD
rrEiX5CXQ7rZBtURfmx64k9G0zA2GcJwjtbSHOb1so0rLAvhctk50/A0TSK673zZXjTR8FTHA+0d
1dkMGSoz2XWmXV04XLYbM6mOXT2jw6puyqIjB0vU1iazXGsTNmonev2SlqhQHaFRD84gJelGaETB
XbPvfVK1VxnkEJJHxHXhLikJqVUO6E94ZPoT+6roJmRbTFxbKocBO2c2PbpaCLWZ4upKO+4hQCFX
YgCJyPkLmb8iOgSGhjaAbAT6yxGS3YQYxcQjmCbIjlgw0NNEwCqr2ywHsXGqIhEjiZSY93fEgdAA
cRIEE8zOEd7i6VyBl3IoTWj1Q4524702wmM3IsjwLWb2caT7dd90UGpmZ9zyWifr0Tbn+zFzoDYY
42BC3uwesAm610kHMmXFolF+HdkG7rSi59aKwr6W3ojqqSjWolJQv8Nu01bwgQqaqEQ0TM9xn38v
ZLyvRHmisjsvPYE89V9VKscl7xr6QeOfXREHTzZbitUE12FnViHjPqdoU817FFdozlQZtPuS3kn+
zeJl2vFMT+hE0gSswwxWRDlFsYvSorhHuIGxyB277pL8MZ9cKpae9FT29XjDYBIqkIGtHKsevsUZ
CAWeTzrRJgChRJ8My8zvisZ178PePCurAnMXVMZ06pr+Al1YclFKlL2rsvazchV1+DFXMfM9uRtK
4HeTlogzZ3IS9l7MNhzctBkB907m5gVIVGvv4eKS/zbrUULFjkfn1Fldeoumnlh5rZuK+WOJRI7R
T3FjEViH0HusImNPwp54xUkYpju3GdAnAbhxaTQSC2uHtrdLjDz8Tv6vYp1jVJvn+F7nIVW3xhRG
NAAYQPoDEO/M77pg38fENnVRJ4oVUxjmmIRJEMdWRPFdMPYv4Bz9U43ZAri3yJFYRenaCKV8IDZ4
OLlGj/JDW3Kfw8jYJEjLQKnWOLS2NBua45yVPuNAv3q2mfOc/Km2LtxqCkEgpqR+0F/Pkn1bBdjg
7aYmLrx24KA5ddsQqZXT5cNYbSDXgDGcIQ6Rug13XFgeszjblmW/4MnGEupF1XTNjg4oeca4qxrA
TRm2WdI/86vExV+QuHrAOo5QOO3I7CJnoDmo0nvASN1Fm9F5MFRAHAoTMHp4wdg8hkTbZRVRhkbv
HRRNBmZFINYpwj6zvjYnHbv92XeGNVOsVB/Cqbp0c+Uw1clMjCSYGc3RmFbMqgJvk9dJu2tGNdUr
Aqo3La6Pc0SfEmH/cA3btYYRQKQPCco2XoJ1bvm2OlRxrG5B7VcnCT3oSw8B/nHumNavasv6Iv36
lsCXbFVE7LjzpnrkKUfh1ruQCcjgSYV9q9CbL07h+jLwnW/JlH613MFJkcOa3iaJAvMqQ0qE+D8s
RhaKvITHZuVN56yHWhaHxLPv+ER5GO4yF0u0PV7WZpU/oIaFC2eD0pWGWZ8r4TN1moFZrOagoU+Q
dNb8UlbNhvzFDa7WjtEPlIG2IayABB59IsMGPjyKxq1CJAuxtO83VdPIem3YYYG5xJjJ+w1mG6M+
us2AAWFpyUtzrO4YjpHJM2ibyEbetiD4BADNtzcx/OIlptzfBUaxz2j5rGvCLA4Z+c5wJ2PRPc+i
Lx7a2DOOcWsV13ONKwWBuYTHqZq4iddx52fzWjXFAxnCizAumlk1/QLgz60hMESAOEjJJgprrKwR
n7GXqWUKtM5bGTV7O3YnMlNiDA5xovBZoDv6g2QPkGt27TsF5PHafEJzjdauUMUWrzyVRg+T9NS2
8ZXvsJlUWIohOmimDlTa53GRgUtGMqPnLulLEUG+SeJgcEPu2H5JUVeDqkA97u20H+Q3auokWUmZ
mV22KVLbCzrLI2rksWJDa/VfXDIlrfOorSus5UuXstzTRUo38PT+KBJzE/fAwNZBlAIMtoq6fZjj
1BzRufpnFZQ56YSUiOlW0mNfoeoN97AgE4CY0ocyPY7O2guXhCYrK3bYvfdF1Y/xuY7kXRxYXkd4
NjvVbahz/yYyuTkwVSlX0U0gaA5FS2eaXgHUhXiumhZtsg4w+AH9LBnqM1FdpZaNA1gpIat9OypY
ia1n2nSyzQhXe9gih8wKwjQTs80Z27TuBB2GymrDHSRHjillxdC5osNNb1uXDYMTz32B5mdeVt3o
5iggUOdeRbQKGiLFk7hbVRkujpXXGZhlFjiEgqEXG+Rg4iAfdpgldL1nhDF8TwSUWRZQ44nsdw/I
io/6RJvWTlGgkDfXgqHYaQedQ2/x0nqM66KRRL6pLL0T3cF2F5f9pyYCxFcJa2VMLKakUECpDpjp
gBYfedI26UgHOEPbxYuCWJFbVVafxhSAKhpGaL3YX80bQu3ORWlNu6p0ggsciv3OCDwj2hRel477
uSL1YIN3G2z+mC96iCCeQGuNTgiMupnnI8Ts+ASN3DII9qoPbWcNO8fkladf/C2L6SEmqbSuSLB1
L4OpH+r1PIVo9Y2isq5MPqWvjgsZS86ZvgTGhP0BMUjiVsltNNIN50WYwpMt7QsnFdaeu0zRLnP7
cpJOtPc7475hqBBuejeGyWmUqKeT5tEKCb2nio3+wGZ/QABYbKAy6Cd3WHLm8XTLV9ANSOC9Unzn
xiKxzBK19wfjli0HvV4Y9QXhDWXwqa0Ac6aG9J+JqDT7XTTq+BQyZBgeWbm97tRGgXWanGbYlvng
PUZ8p8lEIPOdKIc0HF57w4wfZZDlz8M8gKAoZUtiSgb/NqykcYQAmL1EOILXrUluEzBwUf0xl4VI
MF843x1JFbMt8EmkRmdDFAqRHOzn0ZmyM90lVsqkDtW88Yck+zyPff41k24/negyE7dcDN3sHz2j
MrYiAHaAbBVDF2LyLn0Qau59XB45/51nASpeVPXwB91sVHCfrNlxLiMHVca2TAvU4cxysJP7krh4
2vV2gdY7XEguE8vVCgbiwjHxNHh2ZkfyfnT9pD3aDUwN2s+YFVZDCGHYWjGPXuTPfmvBRbRVtW7z
2l8XOAd6siEHBj/eqF4TYsJvsmgidikaqPiGbcg7BmEiTONmvqdt4FTP9Mapr+26ObISDHmx8uuq
e5kR3ohDB44sPes5hhmbJ6BnOoOuc+Ok9S0BGuPXFE8IXMnapwydAtt5aHF2UFh2LljEqs748E7j
dJkjTtIPfEeg6mRm2ARbo8zuBWTg8tQCrOsZ44+COV2HfnvcosXUX0k+8nH2D9W1D8/KlVH+aDaT
/sx8vczI9o28T47Vs7InDbg2vhO6ua6Y214EQey8IqOAeIBu3v7S21nRbqOhD0GcwO5sdzmwinXe
NDcNmn68JZH/Emdsj9YUxLeEcogVhRwDY40/M4PY5SDyl0U60lBxAvC5pJv1zjbPElTL8IFipkV8
vIgyN7n3exPhBjMKm2jluE2T8FDOAQkB1twqd1cPSTKsio4RQmgMqQ20IRTqeex1DbIsq7NqY1at
/RQYOdMtlO46xTOPMggJvsLql5Z822C4xN05xma5Rs4SMl9oGMwwGcjz703gqGxHto94pIJpmrW2
+6VMClOQ17j3gjwsX0d8qvWKqFjzkzIGmCCrHnLq2bTT8oacLSfbx0lQUMXJclcIU/Y7pC0QtWGS
t8AIWoiRODwrZX720UvVq0pUxmUGUO7Ql31w1QD1wkwexeVjQRhUvJvCtr/NAvymjRJAsmcZfNcF
2W2pmAi78yOSBLBsUM1mTSWvM3PoK6a4dRnyvy4OSMBmyZXJGGm4cwaUIqFwZrmqZsfsN0Fptt4W
ZHSRXHY+tgBqUpciso50CVqz89gdBcNcJLvUc6x66wS4L3cdaulPY1WRkDUzBFv1ZNQdYIWo+XOJ
2i84FezsALKhyys3kaUxYCaOdekas31np/0pC810LyqqGoTvo3XTEzkNzCCYOr2PEL6Dj5qydLws
sDQSrSdbcyMIqfiUzC30ZB+QXnrUoOopeiPsI2k2h+EZISOboKEZJV3tgSY+aX1wWu+9bCK2ZYTI
zY6PTAMG2mJQwxGZiTse6JzQs49mNmk3Okz8ZGPAXiTGl93WHyEUF/gikRlgeYv5lCE6a7/4doCa
qe0MgDT04re4OSlrmiwxbqcoQ6OFXhwWmT/dqYbNVeeZMWlBcpH2xfaV5SbqSCdG3zRZSpKegWsn
o2//2ZVdeKYE8aDOhxLrpYyes3C0KRoyDxkcm3S+pTKAWERwLZ4Br8ROtfYsSA2plVvnvhImZU5O
tKdVaOIg6enHNvchGuOrFg0A1KqGW85ysIEWMeGQRE26YKYMMd1nFfiySI6JvMCWQH67T+zYIYxr
FxdgAFyAPVfhN5tChaq48dD/+CmqL+UgTG/dsfBfF+sPWgQK/fS5H/Lq3NS8d9duhU/zMMSG76PH
K7qDTTqIucRb0MW6T6ry3vS4tb7z1SD549MAiBvUQ/0wligVTaMBMc5fZWa3gxmSKg0x1QuSidDz
uiXBCK294TqXAZZruKWEngfhUwsQOClgAvX5K0Xri5HUt76u7piAfstFcrY602XumW9LPb7g0Yg3
ttsew2BG+5f5q1ZnL9C7EMW7zieD8Ga0E+VN45W3nsi/OI19H5vG9ZABVCmJ0KKlJhcnYnmdjxqe
Jox92Gwr2NUvTlmias3MjeeCLs4rUDkjS/Uqyp0/MHxYXzORsStofWzKTfgyWum2LNKz4Ve0aHz6
KJk7rp0uBAaMBY6mESIiz0AfmbKlXgmdBetcJoe8ih/MvKnpw1B18rR/GyRPieituwieBWzPE7GR
2CkVcEZtYmiDZqGbo1GxzzmYicmgiqcpG5xHv6hmcPTV1PETXNXY4WM6S+xkoF74QF8FU8M3TiIQ
IiD92qn9QzSrO5o6l5D50FmqrZfQ98gc1i3BngJgPuPaFIO9qY8D9mPorcnONccLQxdXkho+SBEF
zqo3iOBUa5VhFVZYj4oK1cPkltdkxFKXqPYLYql5lzYxir069o8WKV+oUCpg46NeG/QEIsg727zz
EMW07aM/uTeN8OH1SQLY2Elh9sCDBO6/fqxb5ztgfXkWk+2dhp5tLk2b+sJIf2DsxitqLWtVEkWG
85c+GubGRAXfSMyBxxjMLxgRvgiVRtshS49lbMRnXYY3BK/uh9G6Ah5m36H2Gdh+TID7zM4/FTzN
R1IAC8iCfJsU5LSN23kS1UdeXVi6jo92Mn32I2NXVfxAvv4rCtdTRLm6DmYSpkTt7lGzXzXCGXHt
JuhOtbthExnw8NXxuTQcLbdyuecBe1Q89a9YNOyVZbMRJBWO4LlsrjZ5QiyYBU37CHjkWhjJ/Zxn
tJH6arr203561bZ3VGHw1OEajcvulEvl7iUCcroJ9UqW8k5QvYMdgtLbJ/GeeeRWVsI5JMIW50jY
kFBzR65NGMs8Z/187SATPwxutaip+xWfIR4nVm+AV7m+5zDV1pt5PZYN9cFtxEudUf3CwwCGWuHV
xhNtHpQWDb1m67Kwhu7ao6MG0gqMisrvnCT40nlRhZYr/061QWPADL5ltGEw/V9CZ8dfGMMCqioc
w0nn32qvKU4lQlCqEfLQfSCxHWnyIBk2OpIOPjgTL3+dXLeR9yyD+qIUiGndHhkfCctLXUQAvR8O
K6+QX7QBTiCM5yuEvDywQp9DvE7PfkSwJmyfY50R5dfWHjpjpDLXOewp9pHQ0Qjyrm3YA7qDZnOg
z0+jtHBUCKWisOrsa+OLATRE6p+hds/3elER1VVk3TaRJx/UnMznvgD60FTmJ59t1jZy8K13SWls
0JUg/0HeNBwA+epPIzJamNyTu3Xjxt11Vjvd6SCacXUHi5pihECApWxlWo37Skwt2SUdjfWKsihK
SMol4qi+TwL8rg1DsLWXRxcQtNJjCH9i5y7e6bai+ZbEpzItH7x8vmU++xBS56/qrnYv+iafDsnU
HTIKUuaBe6q5y4KIp7XJa7WJYsRXjj8RdJFEIDak+yBSuIX0mRYAqyUuaoqUg4dZk44kWSp0gFI6
cwhl6k+NCQ8pxVB1IEWZ5A2dzFCX3XwryEGVeXtJAmu2ztP4ukvMR8IWD6auqo1N++wijar6mzFT
BYTdYg9n8wT814brqZ3VFJEo53fHwcUenOcBuJNuOodhIgi1S+UxVOwgA5nqzxU8wUM9J1foGg4J
YLBLmQ3ttrGIEoj7Vn2J6+wP25sdYkYs3PBe+ziLIXpgFIRQFlz1bvCa04jldh9G+qFxc6J1G+tE
NinKxr6mT54Xn6zYHeF+l68huPpKF5shYEefO8QG+tnwHW3oocQRIIgwLPNdbLPSzuwa2U5K+hts
SflbyZ7iVep0uMtCuwFC5tpoypqvycIhmtqbrCGznnXkGNvZVzY4fOBhTlg14aNe9Hn0grUjpscw
J4aFbvmjsiv1JZxDuePZ48d7GmKe36eXnum+zt5A+oIz7/HkPAdx8anjgnpC8Jvr2tqPBEXaqQJR
H1z2MMAtE1hhXg85Cb4xrPCNNXbhkYFYvtYdWgr4ItLexTUAy3qcEGdjUQg3TNeCU8cy9QTa5XPS
Ou3Wq70nN8BN4obf5dxdp2M872qrvaIuBOwoMVqHnVwTnRZsioiODX/nvafQLPUBt65p5hfbZgHq
ktq9AUe7q0v7spckcTCPsq2XLME8h4tZjgGCVQRk9NNDir6+BxecdzBW7Ib9bTwqtLgxQr6l3+Ze
D1HL3fTYLVg6cs4++o7t2Bp7OjAu2HG//Az2Sl363OWvjhnoF1yJn030zRpOJ6ov3uos0dcOcyiD
gaMTxBtme/4VFVchDzOYSusY2M1IXNjAJVgHaJKfxjqkh5EkOxC0w6kPiwo+LCDTR2xaOOABQyOe
H0JcRxCDM0RVfPiyvrzu6SqEXGOHwG9vZZdlm9z1cz1iaRQNag52UkN0B2gLRKvTMq6ZnN47NSwd
31Na+JdmNyTfLNXClAHoHI+PTpr1JiuCWxy8WupTio00Ix0Uq016ydm50XVU27FzyujQ7nJ6WyFM
l1YiTO4wS2d4WYgjIWEy9p6nPL9MITLkvsLlgWYZgTNOgzIBJNkQ7W0VKa7m2KTr3te6ujI855J0
eeOPmGftRuiJZhb9ncaCiImNklYziNdyNoG/6mAnQuMry81VMctt5rbORnsh1vdoYfCX0bogzsOm
geBD8e5b66tjQX7l1bE3YwmeHVw1H4FuuK6DJMKUGpYIynxvX0nAbGA4g5yoNMtH0c/IpHEQmeXf
I2XORnJu2TpbmGFzbCHUFBIWYBJkJOZU6NGoBgq9yJgNcBlrx03nXUdbFPOXjce0mtP0NSE4rceA
4WCZiQoE+52Cn2sH/wcly38pxOtDGcPqhaibl6/fdPSz3sX6p4zBR6bmStRHFokCILwEwqw/BWwe
yWkIEmwAXqZr/UhO+4d+zVJ/U9xt+F7Cs6WFefFfQgbED8jafM9zHMLTvL8UColw5ycRg4tcBp4O
R0bBpvghy2/7WcSQhxb7E8OPD3NS2qBOp4QvjXTXCiPSPpR0Un5SePxCpfZW+4VYDpWO6aCuIQsT
z+ei2Pv5eAWh4LovQINPgTeubaGDB/BD+XFCPnOJgtU8Wxll6McHfav++vOgwlQC4QeCEqTEbw9q
aW/o+tIOD23tGGedpdFGFAoXG//3N+f3VhTy41A2KrNFrWJKbvo7OSAW9mmulEUFTGPvDNXe2NBw
A5myhLhSoPNVbV29//H/Is8cHj8+03eHxyiLWXbRQgm+lz539O2ZOqRvscOCL5C2aEmGDKhSW87G
jRVpJng1FqEVTkMbnoxXv9KK0fuPj/9OaOfyAywpHFSI6BAX9eW77D6QhKQjKVEfgm65yZD/H5Gh
xM8pn+sNPat5YDIe2ReVRRx5Vnd7ttMo+EMQsfG6b7W4d1U37j3RDZ+HSWbhn4vUf/Tkvnvef/w+
C6G+b1uOtGgEvb1AcUnONObG+gAElaYpFS38qlEdvKwft21YGDe/uSBv9aE/LgisPU+gJ/MY4Tjv
HnijaakEWgKjjJnDMpfpLLHizBSdDgCWd1FZJ3cJw6DUhAuZexZqa/q8oHzLNG23H/8alHBvXne0
VBKV3LLgCAo+8IBvT58iBJoQediHntbbDFwy9MsVkz19qi1BFSmbKKFbRM0Rd9VXFRftHt7YvNXZ
RHR7F3jRnZwD89kuLSgw1Ok43tBB2E9h21XHhsoYTE/lin49tgLk7eDxwhH3EJ9z5PdH2CFEp1ph
Zu2CvgwWvoP5/PEpyuUO/kuW5f44RciHgru8vIfv38CqBRHLgISmD+WOWM1FrdHgAj95zDAdEPhR
jU+lvzgnJjAIV2ZGlY2DKTw3nc1IPXDaI/NB/doLx7ihq5jdgyw1n0d2Icu2NsMnKaovHgOpo6s7
MuoFPp5ybq2XbjZ8eCRFO5hMbHv5ZGttsjctZvoeeY9kK/Sz+49Pd3mh/+1swZUpoaRA5fxuvYHP
FaQMxLIDbGJqnm4xUIKDW398lPdvDY8NNnzks2KhvfLRePvYoIiEv8DvOqA0Cz8bEU9O0Opj38zO
N2+Zq358uHfr9XILhemg9mYhQ8RtvVPWuaOuI2B2Gbu0MrxEzHzih42Q18b+N8vBL94HPgzLF5ZH
RqEifXti+YjZVGqdHRhjhJc01sbHBOz4/WzU+tTJOLvPoQbefXx67xfp5fSQpiubZYglyHp3NWEe
+CZZSWyd7DZ8bROsdFu8hbyJTAOIIXEjJZ8mGlhfUtLp6BeiMvzNDf3VFXb4Ea50bJ+h93LDf9Iu
GoNyk95MqwOjGgJTHbPkuemKeALVlAeXH5/vL54e7iQgB8dX0BDEu4P1OJPgF4XNAdp+dm8TwcJY
YXD3JdXGKsra9o+Pj/cDOvrupZCUWbgFAC9wgd+9FKVjJnENWPFg1vU8r+0ekxjhUSVSM7stexQe
RjrfCNznm8hIgpBZhxefJ7Ln2KxFsZccS8fyL4sg1q+darrX3KrYzcGiQxAVK+Mc2G315eMf/cs7
gvQZvwIPv/n+yw1OLFVWxKx3irFtpQaVSeBmxYUf2vXDx4f61UMPiGMpHZHVshd6e/MLj9idmlOi
HGqCS8FM97LT44BKrPYYZqfFRSR7dfj4oL84P8ntsFyf5HEFlPbtQeeBeFyroMs5ysLeubIILqcB
onnhBMb540P94v1CK+w7ioMh5rbf3/4IlNWMQAIx4hDhJFNJcs7l7G17u9a3XSumI5KKNqR/Xjrn
wcvD3zzwvzpXju5TpMPJ9nz59lw7c3YHgiWKQw7CYJW3nKGYKv+adoR/9fG5Lufy/lFXmF88rCwY
Ud6XthTo6DaiOT/YfLNOY8EOWiuGWyu4j/IpRCGZbLxyRgJY//aW/uI6C5e3DLk+6n61yLN/XkRq
j+maM6jqAFG/38NtjO9AZCJ9Gt0suEzmibUrHiw4n0gHePcyBFH/h/Ub+bWDEBul4L/d6ll7zJ88
pzrYkakOoaXUEdqbuS1jfYsJTGCYtLLf1XS/uL2smI5FhQH0GHno2/MGkiwRHLN4hontXwVGT0Xn
0gqLNqi4kt3HN3i5iO9uMN4neCOUjwra8rvFs2KH5KWDVx5gB/pXEGofYT387ox+cRDsUDyr1Kue
BZT47RkB62to6ESsCCFm8xVjZx+1YKjTv/5ht0y+OxZPLGf1/spleu5RewzVYVQ1UcGxJv6rQl24
JsQQfO/HV+4Xr4a18IPY2/pso99vRZpySPtxbBFHcsYgXvyY8FeTinZWXn4RGbVxg1acOelgqJeP
D/2r62ljMgCyLTAGeO++8EZCCdCORXPIUgUrC4qskfDV+/ggv1jGJUBHHn4Q3P/+DfcRLLqj6eaH
2nB4DGeKBhJq9AkxKlLmtCaZNPbD3xUvv/iY864j2uTM+FS930DNdjRGUxbkB3Rg9hNAAOPGm8f6
gRSn5IBY8Hdv+NI3ef8CSHayC0rJtnzKwbfPZugokWezKg8J0TPqME49aJYkNqLvvAzuIwuDb6w6
3x8e58oLbvxi8FGUI0FbUDlJDVhWZPdDgrRv05CtsDeqVqJqG6JXh4CFdEcc8CCJBAKC3Hq1z6As
qvtDWVv6gcKl+vTxTfvF2kGi8qK94ttrivffJqlMTSKcWR6sCg84ojwlN24dGJ8Qf/S/8dn94ljL
wsiHweJesfd8e+XwwlTeZKUUt8oIN60g9HZuDL33l17EXz4t9JJ8gQSULyr3d1+8ycR8MVlTdvjR
8dDIJ0j5oDNNannym0Linc9x2eDZbO1oM7DiL+ywd5931NnGYI4BL9cYsqNuybigX6AqaDoZ3uYW
bRiNdqecyYCf+Ph0k6e+mlGa3WtjKGgZ85zdTF4/n1u3yh8ZggLA5ZZASSiN8vXjC2MtH4O367fN
GkSljeGURe89Aqy2J+1MiBYO+VCEF3BjqhfCmghW1mOEj4YU39fOjJqH1qmZG6YI4dZlY823IVDS
62S2gSYJs71tyhZtFdqfO3Ae/SZSrSaiGvDC4BXj3oyHbkM8Q35BAFj3m0Vb/PuOmg0mX3gKGmII
/q2cEdVsULB6xQGZDzoTOODVOkHSijDdZGPP8nOFxp4ORhsNazMUr1OWzMePryPGrredFJoW1HOW
MjHz+rgG/x9zZ7YbuZJl2V9J1DsTnAegqx+cpI9yKTQPL0QopOA8GI00Dl/fi5lZnXkvuoDKtwYu
hLhwjXTS7Ng5e68NCPmPt7PftEuXp0Z79IaezNkC/3x2NzV2j8Km6OK80MY7j9Vptw7Ti1cgVto5
fY7faM7y32ZJeFLfFoIo6GB4hOEF66cvQMKAOj36sCBCR8/cCxiKO9X0EWDQbidT56BNzueUEZ2e
qQvNm6iX6kFk6c9myZ5db7u9YNyndXDIA6adAo3UDnBDQ9THBZoxgA+otMGI7Lc7KiJM7ay564ye
UXBxkN3yDBsgVMGHiS9Kq+SxKYv7ZVIQlIP1hHcGts/03nciUsF6h0R7LmBCuie/8LxdCYrNTJcT
IIEXRJS7bnLDzvFvpJmHadCfILNhvDfjYRCAC6qTkvX3mGi441F4y4KRchY7nnq3BnSsOdUwzYsM
+0dKfs5QaLGGOgnehHZc0T/MCHX0Saax3YMkCHD568VgoYJzPkYDkky3Bk82WNuy+WFhsSo5Lq3V
DO0lk7f5YKTHZoWu62QPdg/8pKma96YAIMHEqHSST8sT98tih/S7N+R41EH+BuBfDslXXmtcxPRJ
wAHObPO284iSFjDrzIvy+/cZGYUkemlEeg3rpDxoEDMXYB+G5sdJmsTjulx6YErRqgT+OedMMtMh
Fw9kcEndeVPul70yHTE9586H/9QvX3argbmgNR26nXl2O/3bH3+vpnUetwERVrKBuKqq3+ZlzskD
tkfuyyUnX43oUf+lM1DNB7R416m/IsT0OFyWZ0MYD9U4HL0qF7Fq0ydTuHvu4o06RdYOeh5dAFPW
LaggJWAWLGN31eg+p9zOZP48j71EigpgKClP9briVDJ+DSnQZSwdkTEntx7im1W6z2TOfpnQ7HaF
JxjRpvYBZf3Ocot4ruW7Rg5hMGOQ6Bf9g2T6W2tRnH4T7WBj3+ovU0qTVgvCAB0zvuwTbZ8Q3cPN
Kq3DilZ/bNxLyoTeYgrabIwypK1n0VfmDvHZXgXPHnoYxmCPPphdJlLNNSDyJSpLItqRI+08cMyW
1b8jiPzFLOKquuzSQModKnROrllfMDlenRZRYFpP8Qz9dccy+Vys4lGf6nvcir9Wg1gMaq5wSL57
Hq6uN8Av82z/yo3yYjtlRFz2S6G/NYjQSh4TGH2HJVcvgWyOWiA/LbYNBDT4zEX2W/qSQFYkdFr7
lSn3xtwyBHsuwpxHuupj0lmJT8j8y7hgcxnVMXWTU1ui/2R20F9IxN1X1nC1XRN9lMekz3mqHMV4
cQP1bytIIPge5qGAhUXEwkPDrsgoGF1cxygP64oJE7tBV6PTk9XH7GGjpXeivMDH2eGvCDDTbOnv
SnXgj7KhPlTE9TL4nmk7UjV3yFb7pLtWmfNuAmD1CCzEpAbLtcPvUm7ZtYUfkVuwA8QSS7fDqCQB
eSc+tQdzCrAZoOQG132sPObpYmlv8d98Kn2qXnwpYk70e6EHP71G3dj9+CDwj9DNdL1BC4nmID14
SBHcK++AaGNXNsNNs6x1CFEJHe6Y3jUl5/5daX/VmvEUrOOtk/ELd+lxdY6jEFuQMMGAKyNP6uVd
3mX3evlltAVmCfUmg00DM98vAxKd2nsrNsVpgFZiaX8h/u1JdgWZZ3graCYrc16d1SOSDpxnd/Db
C6Kh6g4qMIQZMSDqqyXObat2klivpHxKVQ+h24HZeAcMmd95kR5o+B6BNuky09B+Ohm6zY1wnwPh
DtD0LHa6G9fCOydB6T0b9gAYaOTPW8mEjzUxHxPTkPEM+HZAqIwSO68YGWP7sKhSikp9e3J9WMvm
t24Q7wW6aI0zRrL5Um6R1G4KrSoZ15/6TMT5hrdDAdZ6t5WprXG7qO7JWfuvAD/PFYyXfqS3jB6e
3Dv7mUcUsaAFjPFkBlJdSYZdxwOuMf+Eere6SzNRQVVZiDmbyF1+Eu2Svy2mAKHVgt8mpnfe6D8S
uRXKbhQVJeTyGyevgqccsOJdAyGF0sVu2tgkArsLu6Fz9iCNHdJmkfKTqAYwisBnNVzbioMWjegE
v52w4PYp5WTh3E0fyIadT/B8RGYPTr289zMiKFkIDU4+x+kDCNEMO0nvOnEDz+6BBko10J9X75TR
9S9jHlCJ6EjzqrrqXoJUoQV2xuHq/k0LDCAH85g/ZT9rO3mUHg98XdVowu01sPemjYRiBztovpMT
pORiBhqPjWYd1Q5LRGBFVV61+0zXZYiGpATEaNpQO/X2hyYaeZNzmHtF5ovys0/ysz8k7UmzGhyh
te1fF5Ie7Q3k57+7toZVUG5rjwZVFnn8m9chD3ZrLTsXlvNV9MrZJ7AljrVr0Ztx/Ed7bn96w1Af
AS5pjwOZr08OGvGjXOlHjmYLh6Lta3Vb4/Mtd6luZbE0XLazXpifdK/kPQ4NscNlXJ6Z6pinVLjF
M9JdLQZE1t/oSRbjcXpaE1WQPbHRKF27By6FRj0iohIHlLFiEAHZEOcywYPclrPgIrlBnu1RdSz7
xBAoq8Bm4QvJmGySxaDGMR7wsRFe7QHrDslhHxKojmiqOM8cjEHzP2eRl3S9MHK6TUbe5Zw4Ydcg
ie5WHwvQWqU34yrQO3qZumYZZMId5HgVpWREndbVWLzdInT/YtkYeJqcZG1DOT4S4oK6HQ9Q1HTj
KEPuceNUUwRqOxZf7cVfsutAYONrj5boMM+58Q3Qr/mdpE76rOlu+7mK+0TzTI58FNEHIxhTyIp2
QU5s0t14TZ7pLBiESYQ0v9rQwe7GXjKhe0G8jAd26m49eDWfhAPNR2Kn5vNEjfwg7SqlHNLMWFVT
c1q6eT3byoV+2juciKbOoHYclPntjsCqqFeTSOrzsHca81XqFgNT4imYS/fzsKImzPTlUnr4h/HV
dFyutu1GahJBIsykja92SccvJU6SfNXFaWpkjLo6wt5efvmorqHXzxxsywk+X+x1Cl5XXbDzAC20
7hbHtzGy1/Z83ySwQEe0dEenmc1o9ka847nVQAQfxUwgULHkh0o3s7jA9fzSZeyGM9KiUPTca5Gt
1jlqoK+WITYNmPmqKYdD1uRFnFBkH23OtWcHZsCTRlgopDXHsRxuYrP74TQWORhLpgwS0+vE3qf6
ULKbS8RAO2cC/7TnaBzczFDy9/q4UkWnnfXkdMEW9Wmh9OfNMwUW+U4d0rKuv1z6Vo/KtqxP2fyG
ysm0ebWrb8ZUFgJHj8S8G+TSKiLGwbmXFovv7CVemK1aG1aV7j0Kow4uw4D71EPLDq5xUizmmSWS
n66Swd0AQxTPp8Lo2NkaIc0O4jJ3querASMydFR2cfq0OtYzEQcNTLO91bNRLyDSkOn24sBjO+7J
YR3jdbX5Wx1zhB2ntL1Ru/ZJLMO2g3Cc/JgQlJBjyaTmMUfmVr5VGmqt0jOHo2FDzeLG7+qdGJZv
R+vGK/Bf+7RUS/cOIY/5OVyEexOK6UH6XvdYmQ76Z8hVXxDX1pcOO1YsRHMYTLO6Hz37RcIfQ1E/
kQs5bfVhZs4LqxdhYzLEjc5fmtBpfbcr276OvpOi/R1dlH4lCVsz6ccnZ4FbgKDZgranYcsg4KzP
sdc2BghCApVvtmrhTixu355hWDtmzBcQVZ3O2AfmrErvV7sg5r4HXFhrLTubE5gFv5KTP5mTp+/B
y81PfasRdJ/5KvYd9ASeiYbLVhALMEIy9GzywX9cvdZdIuZbsMoqF1ZZ5s31Pbj+DrKwqWVQfAaD
RoX0rO9M79O9XVlSj5pF5PcuQMIIybowdl1GtnGyBN0JmFwbcfWrG1vXjguT50/s7sFpJnaGprbt
qINLSDb5P1Aib9Syyq8tbReKcOeka1TZxHuFcAe8mpjN3Ixn6qCwTqvmd6WNxm3nZs6zChpnQw+o
9EZVuVVRCplotIIWBKUc3c5F/e+O9yoFkrz6bXsyayStpJ+alyXwPdBNbnbbLdZ2a4/rpa/5MzWy
4kiz6JDvclzAe2xbPyUtISIrK8irmkw286ZeRpNbcXYRTv2gU8jGAJahD9idWC8sWN+ZFTTxSrVy
kU0qjm2hmp9qTrnhvTTqWk2dhiEIdrYv1E1KzcmZ06ruKLnSmJEgnN+N3NHZFq65qX/Ve/zxcDuN
t1z62pEQhRcDETO8ZGHuGChAfswgAJ3yGbPq0tZl2DRBcXTXNiM+eSLdpnG0Yz4tQQQDxLpJKBHM
aWpxvtBFpPAku0k57PsaQ/wQ11L2iKKiPhRpn13XAc8jL6uGZCFl3ZUlhl6rnNZbKFe0LohSYCbk
BQ/EKcjHHmnGgDB2BtdV66hpCBI9ce+3rxk5XtEw9cnLXAh5r01tgcu29dp9vV0iuUFzHbMYIw//
GML1KY2t8o3dj1W8MVPjyTbKlQ7QwsGVWSBNBCNt8msq3RNmpvSMQP6nn5n9DkiAvzdlqR+NBgdi
Mgk0jVqv9w8UOL8xQ7Qfam04h2T964jV/93rg0/aCkSje6yBONGOIKtyjjTGR6JjVYGmxwEhrdcH
rxxetClJ9gUsy/sMaHO+64p0OUA7mXfY4olJGt0pGnsEKSOBaHC+h/qquzKIbXcQcSLq/uIHuP+y
tgr2aUL6B3kgJ5tD3pV+1GFhgy3RQS8Gut41fe2JSj3hm34gOPipIhiYQPmhO3OuXEB0JM1NQObw
9gwMkUjszzEvt9pudqGx84FikwDDLn/PGxfzA8UjEl83wdm/tpFYMz/WCqntoXDSVnBrTJv5LElp
arZCs78uxUgodD+8BLrioGI5Iy4ovVt2upH4ISlJwCahwQT0HZIkyhGBPxdLvSLM1QQWRM/o8C23
pFVIooniBofXtaigFBprqw6q1jTArRYsKFV718Kf67u5cLpfXdO4pOnNj2ObOHujWAk0G/P6dZxS
dZhmpKrgVZ5EMJvM+zvnZbP4X/s0nWIJ5fmaYoyK9PyY281yrvROP5nVpMOiGdQhI+7naIjU3w21
n0dC6+R55ZD3C420vh9cyJap8CjORn9+tu0lCLn+XQhFODuj9xnjhlDFnMNqNFvVGlfDxB2+ZeMG
NKf7uljx5eXsijC+qZK0vLkFD9PFZe+MsTkJ+87HCXoysuqXIfPhZUiEfWRFV2dcpkyQCgOTAw7P
zwk4AFa+JkMSY5Uv9GrGn0QAtPdB7uZvqM53tnCaA7RG6zJMiYwQDfY7E0geyCSjCY55Q1u5tecu
Xsid472r4P/UmWp+k0SRE1+EdapASz4yccz1I06F7DZw4cjZGCpCXaPjpWWjOPcL1XSmEsLujVaP
eMsqeJVaTwk+GBD3/YPFNaVFZPio9TAdCjmEWl46sQO4oSh9k+ITTK9GcP2+nkooyzLoHuaySuFb
sBZOddnHHUIpoKOsPS5nGHAEdXt1yxm5ve5zZg7ystkbAyh6Da3ZXutTK9nZFPb4EotSXZdKQEly
lXuhXd/vF9dauU/d86bzbqLAmloSWzY4DxXgUaOqO/kl8IBlsJI9+KL0AXTFsOMHTBEYo36HggvX
tj/7x0rDJjbrHb0OKWCeJ+tN1eaf+qK7t5Ww1X2NTUE1FPhKW79swFWhh+jdzxt4QJNp/m4zZPij
aJb71XOqvUm39M3KF+1StcQ17JZ5xCqmu+NzoszmRrTZEmG7uh2U+mA8TDad1F+bslR32thW0Ygl
f2d2MJQlJO9jhWONs+xQ3pNrzr7NPJSYTeOnXXUwoPvEHs941nIO5iI5AH3PeNpnjC2Qfl8mwyxA
fOa/Smdab4RkdIXke/VCLC35zlbDcnDWrP5S1Fb7AYHbyTAB205F20amyZrr6RQrO9oFAzAoPNUf
tioh3NeVFidAPZ6B3CYXHzjQvkxcMuIXVP7gsQACz+mCh8n99NNuicY1B9zdZ95nKbo25NxkHIPM
tp9GhyNvU7tdZNA7p91Sg0DK3cpj+yjWD2/k3cLyuu5SyPHPbRDcGOVIU9qbcI3Jebit/LV5rpuh
YUNpE0wsVnmekEXR0FmwVVam++Sq5LC0kzwFduYeYAT3P4cxBc7dz7dthRMeM2m7c4jRu3dTPIZ6
JV5MoqlwCnkYHRYcN6s/5+egTgga9PCPleSqwoVw5XjTJ618xKQ0wU7k/BhO1Uzrspvz8mIliPDT
NPsN+tnBzK6lMcZFPVwXVZ/1hBEbvbBu3sMVMfdENaxRURdHHIEq7nxGGrBeA/J6JV22YiyPpmOv
v2cq0hst8Yx4WpOrllvDo4Wlbo/aAIUkSIsIOnH7ZSVpG1pCk1QHPHlB5jvwAZiV/yhQiiHuZHV8
Jd9pOjh2dx7LTNyCT6NtXM0fQdl/Z3nh7XGVtcfJ6Ze9vgY6jIWpPs+qxT9Qda76ZvABM1ZLW/Vc
BEv2WvkFeDXxu+g9zppOqx/NhGkBrbc69My1fk8hBkWm5Y7nXk32uSQ9+MdqLmwhk4tdHjq3JFrM
8Gl34jA/wBmzw3k7yxNj1NLKc5OHdGLxStK1OuZDUzyyu86gx5skKtLNAd+VM9Gjnt3uq3bgSSq1
dSlpH0sKxrbsPpJ6mumtDUSAQjiKhzHPuKzGcra84LOHsHLupyA5YIpnbIDo825p5qCGT6zfwMBL
CZutihDtWhvsewwwOid0nKv7jBOGsaOM1thHyaeHcrT0UHVdAasuduwF+7iR9nrKLyS6KZLmQr8N
txNLejutu54jyBMt42bfMrQ8eWX5I3M8K25TSvBsZaBjLyVTnXIVe71dyxPyUTzLwu9e1rpdZsJG
cLJDdgPYEZoAkvfu0JczJLPRWGhWZ0Y85vkDPSuGwyUtpm6hHPS8EvAKJrjIclcjTBnJ7Pkx023i
y+RgwEW5nYHMhGYGoaeqvdBAlEt2FdaTMf+pGoyKWPWGI7OnfG8EWixWF4d/otOeEMF4mQjRwLtm
/8AN3tOlwTrC2al71pXdhkKfQbUk8FXidkrmV+bkAJEcTtKt7orfkCNIoGV7vC80tdBzh5QAFSw7
GG5qXUlWNt8aFz8HGTUePNK6NotvMgkMMkrsj6Dr6ngKGnM34iE4GTqMeE8zLmnrvBJD35y8WnZR
Lsbn1qAvXtmWOga1lJEjbGIqA394V+7o+oclwZDWwZGAQoiJ9TDBgn+kbVpGlTWKg9VV43VGn3zu
YKvsM9POMD5yJ+4m3IaRkFAQzCqRsRdIpmx+nt9qSmBrMYHRu1R855G79EJl0B7bzguO0k61sB+2
JIl61alhB+uZlgItZpD+0O1ceXXU7P0IgpTZ/RRwF7Y+dfhIS3vvSh5ZjlPmPsWner8mufuD2Bai
DjI6Ok7aj1st5lzkrGyKttIaf5ZM8wi/JBCNrBOu4aM+WDnU1yV1v3IEPsQQyRwnuQnm2esZMg3U
DedkTOWVzZrhnZ94FzG4HVMrQ/OOo0lgW6MFZIh4gv6OcGTytnpZeyo8pZ/8NjVeDHpM+3ItIZiQ
Nj6ytKqVIzKix48+QWxe5EByDJ3c2pxgHmgzcsIr1njFq+5b/aPR2+I2HQm8BpADfC6cWclabNVa
vwGuSmYladHkP9N24Xv3rqpJbCFaCkdr70WwauZfQ1ZAVhJA2splG0gl7TrdrZrW3xP8aV6qpOme
CqhrVBPNwlmQSQJASVddSnfSizAthrGMvDVgfrKWhvEF7LW/Icmh/iQrtSXrw52LH2rJ6Mhvfl+X
5NWGIoCEluJG+gPCr1LgvI28OTdfbZyKv+VYQkJaAFddTOj7pDYVnq8B2jGTH82Uj2y9nLhvdJxi
4tp7jWaGxuS4RyF072vJMVOsrIu/06VN/Qt1mHs0wMovZDgYRI6PJMXgfir75tK5ZExHudTEEwmh
NgnW9fALdOUGT0rSwmcNQy4zsVR9jBLOBXZoft2xwKqdjkh/S9uzXnBxid+2besfvMnejpFq0McT
0Q+gDohJIkjQJws5wMiHbd7SUISiMwddxZGO/n1pHpPMMh87eIW3S6ZbhK3XOcDw1MQxmMka2cKk
D2S/6jZN8igbN4dIkM7PzeqjnYdIiWXD/tvvZSXKCSWW92JPgSne5TIDmspLxcduYMUDGsRfYnjB
HZ7W5OrAhKM9EmTJcZm9+blNzEo/TPUSQHRZV0Fs2FiKa9p4Ouw5OecS0MKEdi7R0/Tg1ShmYGdl
8lEVXWns7RrsPYiaJsPkZlWPzCrT8lT5SZaHAwNYeKdMw/JwrRsLTEdg09mAh8UDVJCQIyXTVjaE
DP18vRjWLvCTGoewrB6FXwyHbqxxDg7eyAWRADY5iaE8JdrMIX1yz11aGHu0E1QWtUTFA72M692l
dDfCBLrOIy2N9I02PCfoQOvs/WhM+gchDPJM/7wAilVUL/pcKIIEHHtmHtpCNyLz7ZecxuHWgKED
YbEY80uA8ueWhizfvgRPw6qNeMUfAu5TTvTJdW65MUOsWmiyg7F7B0KaXKEHpVfQOCh1hSqOfuKi
6Gkwi38aWlrcOAvhNzsFTFPFPZz9PCT5iX+XNC1V2CFDaJkxLu2jVzPXD3NZklA55FCfdim0mS+C
yPhnbyX5zUhr/IWOAEA9AEuQR9sKPkUbOOKpmJrhVwHcmtQ234JoYaLQd1pLPNHV1Djckbgb5X4J
tgezy/Tc61b/KmDRhRAG/RfODC6wjxSTc1UGZAi51AeikuRqA2djoChZr1DQUI8n5iagq7p0JMKq
QDgsHZO4I9hIu4GFlJwPDVgZASpobIqxQs5uGcC0IrNLGB6MBACmh9Gb9LeuKnMinAbE4HSwuLN6
VdgvPh16qJTC4o0gwo6hBGQP3kxYmBeV49Swll4mD4jt2HdpBtd3ZCBrkVA+Sd1VUP0Ihiap9oA9
bZzOMw/9yvtNA7QGfYSYbcnOaIWdF0vU3ASMQt8rc3C/SGIqbrIuNWlDLhPLA8S15DpoNhA1AEyQ
JOBuFgszBp2Hp2o3yWLRrTYkwMoJnrJM45YHHcEov4PEiz+eydFe2iPCW1U4pGY1po8SVwVGfaRH
NT1rfl4cQd3xwDIweExzdBxgIfUPtoXkmnlu9bg4nngqAz+DGgbL4YvDzgR/UA08G/mAG4WCYAUN
FGgtldmAsvpAHZ3i5rUBKYUrfcS3allN6qy2M+XJBOzywFYk3Mjvy6Q4AdIpjr3vpShReD7qcGLE
8QEGlvub6dUtOhTiWp223MP0ZdUtl3SLA+FyQsJfmrtJ+gtFR5auABuSdUPQomEa0SL/JjOtNWO4
MCz3bkf+1o6UKJ5vUGWjuIWTgkYL/NJ+0zUCcpVNAwoZM7oZ8kP4psEyvVZWQFt4Csz+cSD1h1FU
AnWy2Fbmhg1gD2FkvtEdaBNB03bkzTYzkyNjmGOKenag0uVlOs441MFyXV3d77kGWEB+SC9pnY+y
6qucI2Tm0kSlr751qHiTQDFDY20yDkN9XZN5vZiFW91lw6wOYhDtSde6Fiaapp+HNeO9YJPrXEC9
Pk1ur5fW3pn5SCAq2AFW+Dy5qxyXNTJfLdY5J2lZRHShWYTFSv0A/U5ETqplDz33953YDO8TTsWY
nHN11IAxhR0hx30IzZKLRKZQPVw81col8pqGTmtDtrl2XmpC1XZtyw1nKseyQ7UU6mCazFzBBQqK
bZ0u6SFjXIMCZ1z9HQlbrCSN56PyxZCF02UYxROJvzyLxHUEd6oDY8l1cI+JCKBlWCBkoqnfQgiJ
jzu3zBOY2PsoTE2jc55s7u5DCe8ipS5rnZ8VGwpVsrGKI8jbKzB0qW4YhbJlDS5+k8ZGCE7xUByD
ubCOYzE7KJQcbhXFhDaEtFuGCLvYL0iBm55JIHGpG3s2Kce3kLqTqflIoaUVO8oebt4BOBO1aUe+
QTh5FRsm1aF54Rg/3i1CDbupyxBFZFLi6Cpm4wc9qrsRyz6cDt3YuSgmQk2bccN0s0aeyCTPtCb4
axyyqCGZ4ho9zpWgBKw9xRqvWP7vRw5Hihb1LPVLAVo2uV0TAwMNacSdHc+zkWtXlAcbVA0XOmFV
YnX+Lv7/t7ID/meO68N3u7H55f/avvevtlv6PM2Gv/HP//l/T23Nf3/+lD98hfzff3s5/W436v8f
/icmzXpY7gnzWB6+JZFG/0VX3z7zf/riP3IEnpaOHIFfLYec7bulefun2FlUlv89V55S+Wfef//B
jb1Jzf8RKOL6fyX4A50qkCb+8S9+bI2X0Jb+03O95UT8gytvmH/dLEX4l00f8wwG3/9ryOYl3cTv
ijgZIbZFFfDv5A9Yf9StO3j5MA4jszRtxK38sD+531oWHSYNtRF19WC8Zi7sFmg9UPJWCriCIbov
4sBZwwBA30tAp+yxt+3kJHPXvzhABnfgrt+SyR7DXpT+GOpYCH61Uqc5NZIUyLER+jGp81a2lwp8
kMpXppGNPvyyzdJ9Hsd004n0c/BeVo1/TWvb/QY8h1wvEb44zfOWsDyXvnudFtfdo6QllXOssz0X
BgrVxFn3HSj4+vgv7+GPv0tm/wI95gdb/iD/8z/+X5fFd4h3CAzfRQv+J/lnX6WrASbQiCRZeRyc
LIZyjepi2EbEb6VNe5JoghgeOvXhbz/533rM7rrv5nHov7+H68/uz4/IH56pO/XdD2P//Rc+Uf5l
PzZfPwfu3z9/zf+Pj9V2T//3j9XHlA/yu69+Nl9/eLT+STowdLIXtggOajmsF9AF/ot0QDj0Vlxh
ZGFsjXNme+UfD5bt/dXXHYTFJo4th7IHn4NsxyH7z/+wnb/6Jm85pAPc2tjG/i3Uwd+Fyv+ixdaR
i2/BEFtINWWi7v7J5mLlMhXQMc0d5KvsrbRR6ehmAfvLsDcmhw6JLAxK5GTKBF2nMnLdDIxcP2pR
JSc6DHrcZUCkbCOVtwGzq0egeB+dHNsT3WADyFsbXHDupTfB0qgrCBjac2CH2muTo8/NVxdcDOdI
x/HMU5cGFB+NkuoMhobBYpnK2NXA+e9MZUwXx9JGJFFuybEN/Zsh2/V99gojmlHAyBPRrMsFlKlz
IQP5sSHE7Trz1QfL62moUuiTW0YE7tsAjzzeHri92XX3lQMNlZoWTlGFbyrUaqSsHmVvXEnLikp7
JG+hXwKDNnbuHJjYAGqq82q+Lzr0aN4WcIJjnEm1LTboe9GdES5NB5xd1r42PfWL1vC47y37myR7
M0ZUr4ctsvLQLIPi7FYANyetGmLN6hUHiFSdjYpcBForBlm8yoTONDHeJwPC2oJxK5m96c2ifaKB
G+iRI1ZUdUWgBBvteZa1DTXVmLX3tTfMz3osvOMwbCj81hXBewqH+Qysv3uUo0WHxFbVEXBR9XtO
zfRYNmo/Jxbzh2xc4Gs2zQm5Q+JFTWMdhl4HRwOV73nq5UogpJNeqbgZgWeOcHZ2KXGIUE5AlWKE
dmHya4Rj168nzlDarUUeY4Diqz0ErV5ES8vBcpdDaiIkRstd8KMEOCNml4QEOr9b1FpwsEakKnRp
7ldlO/dmY6Kh62r/1I5WcPCFxlwukPKiwKFxlCrds1uqag+0oDl6kJF2KW/qM1Y3ouekQXGNbe+A
cK0jEtMvIsdPnEhYaDCxSVWIdghvNjFS7FxnTWjkewcceqS6Wmtzuymc5FB6n5Pn8Vlt63DpABV6
s/camLXYT4PbooYiBUQHhHS208m+NhJlF73yTa28CTMSAu4I7fNOtb/Wp6wWw7ELtkHgFBxwwusv
FnCQJ9tNAKAHhsFgbBOpVW7l07B2VZy1hf3GYT879oOWih0yzeaSwD1EEiIX5BMtY98QFbvxlsE2
P1Dxql8pwR40zi02IZ+JVSSpnk++dAYBXDLPDikB33zACzw1Xh6bq4USNvecJAw2aaRlllY8IibC
r8h7SW2HMz0e5okpvcPMwOxX8rqHbP4kVtd5gmz6UWoGMX1GZUEhV5dqq0U339TB0pjRBUjlN3CC
dpiwRcVtl21yQS7RoFzjKmAmoW2ou6M7BxnjgR4OxY782szbdUs1vogpYNCZEKgeJ874prnD+myq
vosSlDR7CclLn+f2SG6eEZloAkLXKN9aX+rxZHvJK4/qeEPORnVfZzPYq4DWpaNZsWtud+Na99bd
bBcPyB5JZR7mfM+os8QQhybNLjFC7cppHm8FVcoYB4g+INK3onwBKDwfqfzHu8FS3reYM+Oy+CNn
YMOVVliYKH9RS01MxsmQvaltGgQxHCnzao5DTU5rOkm2azdobrNSFJcM4CUw9rI/cHRFozKun9oE
Jyrr2vVLeC2qBLt2lwOATFSktjvvkY1MkF+r4JsgRA20NNxyjVzac4Pc82KWgA0rYyGxtnwuNZto
wnxiWrNztLGezv6Yq+AubxeE9sS0la+CR/22peojJFSjqofDePXT3mYMnZontjLCO8xZJBXQPCQo
FWjEp5nxUHfS9bQ5ZCQ/dlFhznTcyPXFrHA2vXSK0JAOf1O50kNQ3RrR8qliP9deMAG4l7VEjWmO
7r5m7HyTTr0G/BlJMHIsrnubFcCtEnwDCd0T9X+oO48l2c1zy76KoscCA94MetBw6X35CaLMKXjv
0dHvflfySiKpIHUvuyfqEINBkadMZgI/PrP32jAlNooa9ftwEHXMGaq6kiuoUlY6fCo13g2L/MMN
6H/Lx3hJ6sfMFRQxwHcyoyWAImOdEzfJcgBRPXhgWFZl3sa+pRafetq8Zm2+MSxUqll2VMXopgsx
M3G4wD2aTV2/d3hS7wwh3VGXVu8Deo6DQA++16T7RaIozVqE8uz1Sof+IZxCaV0tnJTJwujT6pUX
IZBCL8zUfBuZrCuAo1UPKQEDbzGhbB5E6Ikkjh7RaI8cxFaX8lXO6hdrmI/paJ1MdJx2MzRfXVM3
fif3RIeQEMxpMfpYfKbjIqiqE/KxbjKt3XVoOkmeMC9KJoW+LIwfxSiASW+ryMXYHrthsSw8tq3C
acc4YTBmEReURr26AcWM6QH1wZVs9/CUmYrq9kNqXrIsNm3G1/s+hVjjaDyAS5uLkEYUvcitGoz0
PV/KBDArQDBniuNgM4xFvWpjbeK067PnmRySbWNKywpgfO2IbUzcpmmUL31VFsinJfJagWwj/5Er
5SOQqsqX9AL/wNIpxk7DQvYFLFY+McsWL00VGbhz+VVPKoOZjJDYrWwm83Y0gHMSJqMlu7iss/MU
BJ/SOGbbJuAhppcTpjJJuQmKbCA+WUi9azsmMEZlbKw0BnBIvs9rPce06XWlCK+pEFa4hIKp8MSC
URJiRJdz2eRvmrbiwhRdQrSnnYY+55TOIhKqMJOqC8NE472Qs/Mg6TDpKasWwGN5Wxz4iJGkdQYp
MOMyg+ZLxee25I6aAAQ68ZDdoWjYMxLIl37ZkN8L2lx5lFHTr8P6LiSHWcQkk1DS2q0bigi7soSM
UVylv1QxwU0IRJtdgJnmoMtZdYyaZLg2YTshrEprvC1I/GeCQSunVBKe3tYkfPI7Zio6rIleiV2A
cWTgyyItMgXfIhLRbsllkLVG9pQwD/bMfZRVlAkK8ykZEjW8yfyuiwgW3+ojRHdVsQYxcRjNRLJT
AxrodlDREJP/xaghmRd01FBaPKOLcEcNTOO8MejVt87UmCLJpjDZTL1TB0ej8VXIDTqAwpqPZcBi
cAnNZTs1UvOQDGbPI0SaZXuQAGmNklifB0RA3RpIsuZO3OzaOkp03PgxhPA3XN9pZ4emNLJyz81V
GYchUidTuKV3yxyyAh1wNWb+J1xx9Wuj6Ka4z8wRXKpS99ItCorpngSD+6rMEK2QjWu8NTBc0a5N
sSr7RRgLTmsgKtWwnDyqZfvdKMJ3iT3zxr7ZdM1cx5fLYx9pZ1fl75ZSAe8Ws6ReYcG1jo2K2ahV
cmLFdah3Lv9VQKkkrViWZ1QkUXljS8kAkpbBr4d0Ae/KpVKbhO52RBckfdf4hBQwwgWR16HZIw9W
1ZBXI5BCpiHozyq1pD/BUPSBrUYeQ8TkB0xSwzVJI9yQ8CW5hp7+bMTBCiFM9XoaluWxmJbOG/K3
GqaUbdzH24wWvigh0n2BNkdHOUOpqq1AQJOcQUhTHO9VbbmFDWHqVScM7+Anj4QFNuSUpOGGOuXC
is9HnXpsmuiHjH3EnIsrRpsfRbZc40n9VO4j3VI01kS9yyzmzQcyHTZZZpyDrJK8aZY20wJF2ShI
Amtr4gPQfWyaEMXeNIUAVtDeOY1GTQ9OOFOjFebc5YNYsYhjkxAz17A69MQB+9brjGXFWgcxIVyb
pGf3dCmNTjMuQhp/GlSwl3sg74MhqUpvRyjLmGjP4QU8QM0bkY0glWSMipOS34K7yWuxUHkgQDC3
aZuFaDjG5WRp88w230IUgcI/0Hfmot+3C2jd7hPQ8TKKPSt9KxPhpelNcg17/ggBMlYjAY0cK5xA
VhKvTYCGFS5Fnq65qEYbIYTuYCwls1payuWoZkP8QyT7gZarLJ1Ya8pjFISDo4DZPqty0yCFx6pS
TNIichgr+qqnypniaQUO1+D9RCflIRcjpnnom8hTUCBRLVXROh2DwsuChFDigg9Yizl/ePYq9S7p
ZNTd9wVs3qnOPMYveqnyRrTFJGxQr1FB5PqqCfrJUfocbmMzJ9IZfUJsJ7J5zRaEPUX/Qla2w8Ok
v+XxInpGD9RDR1fv37dAYagZ2yLvxu3dJLEieHm4RLW8R1x81useQBeB688g0ZVrncK/7eWkRdIs
RwcdbaSnjnXhGIjRVk1ihBtNFoJVKVqLN1OCn4zYlA+RNMkkW+vqSst6zCT4By8JIM3tgrx207dI
aqd5OgxafDG0Qdqr3ShsxmrJyE2pc1sUkel6ejTnqd/hE8DINn2BHJbWYw/ecsYUQTyIEkZU3L1Q
7DVuO1BwbasR2TbFj4Y8csuGoXWV5jF97qcsxbkaDKHqsRppHxrTimkfcku9f4PcuEuN+VsahxcS
eYoJEU2BQrCxFpcAucUWFgn5RwSBGZrzS4hg+yiRHUEUSygMe3IFzdYNK+EFcUHi5WROkMGYiVvy
shci0Je7xERZp2ZVnOuhMWgjk/C8jIHlccIBltZIbooADDu1XhlOXujTRzNIiJs61mHOLFb1FwKN
8lnryLCzu4lzCONMCTA1BhU6agHLhtqUVmWip7ehnkV3NDQsVUuTbSZjSQ9xoj5wMVD89N0sbheh
rXOvqUhZLCeh3nSkhnmGOJc8n5O7q5jMefgqAzFT+V0iHEzTKZ9RwzcoxhGqIbZ+ybkwdu1odsw7
qurQKwb+4GaeH+APIwzFEv0RECzktAVKDqnTzRddmCEoi+308NdSQ8PbkYlpIz+M7ndXi3oyUNaa
RRhZbIjvkpmMu7+y9oI/rasaXlZrWIs18VhzaE3HKtGhDvaBY+hWSLUQX2g7k6M0SfP5z4/rfn+U
/Zs53f/b4PzfcHwHvUxUselL4EyYmaFOYET6x+O8/331bt71yXP/z1+ef7QdGdx/ubEWgHTy4+dJ
/j24+3e/5d9CfBnpAapCNMaM+mes6d9nfYr2EwG6DBL4bSTGfdIvsz7yfe/zdVa0fJWiKgZIir/N
+hT5J3K0maDfgSY8S/7cEB0axG+5C7/3XvwaTsSIVmkydO84iQMNhJq2JhAm8uKSXIO4i+FwjkO0
KrXhoGXCJVGHJ7iVbh9Km1ZTky0mO87pnvy1RjvSBtgGMVe91R7Tus3eTHMKnEEAiZjPOse7HMqr
YdKflaalliJufjtLsYSXcVZPYmrFWKeWb0KVXlUBINUMAHsvZDzdiml2xCzHjG5Udp5GAXQq9JTs
+NRNJWWVY3X4Z+YRpLeFogMJftzzYCqb+kqQKGEYoCs4Dnl6zSMHdMYwzJFIZCknw2uK/tDm+Hcx
6z8TuFed1ViZHY18Dh7BzQOPqPeoiY8IU69iZMBZJypMqc2I/IvoiLj7uJTxU2fFyNOkPSCYQxTL
q0abkY+liELhOjMo1RT6Bvbhjibjd2gMa6WKvewVrYhLNf8mUSJwmjCRHHWS93nPBnIRJ1dR6/le
a99NFSJg3eydBNxjSHoVJSqqBUUVqICnRvOnbmydpDU3BBj2noS4giCUe7AnirmoRX9akdYTFNYt
BZKPg/HUy+GyyrtyYgJZfzNa5pzSIKpl6bzB9+Oi32e3aL5XwbQJUgQHslvKDoqD3OYhQS1unAhF
/O5nUKlJhSxJL1BoyUZTnTCh+GGfMQhNElIElQhPutOGgBBlmh+bXAH1WDQpQAcxAbHAW4jARm28
QJzWJZLV2yh9GMWcOH1EStdMAE0Uygu9JFMgamICWCY+475ckuc4Xh7zyKCFDHmXez3wanIizjNJ
qfuuGcfzoqWE6wijgH+ifW3biLlaxRVnZJ9DodTUvIFNxmyAm2cwtqZGPmlTT8WuleY9mYnFShim
R0bYswNQ31QRmKIO50kBK9vGerRGwn5KE8KlpMVj7+cmGGCS5rvoY58tgZNQhMDKQRkFMJ1YV29g
ORrRLpYhEpX5rZ5pfvraLYm7aefi0hXSqrEqprfVriaaoBBf2WPbVoI0o8k9gU0+XDg7KGjrEo2b
wzojMV4ZzVmMJgxb28RiZHFMMeZRNds6bM1YOxRT7AWmGNIMSyfgYMylsdqIBkzSYVg1j3/+ufKH
D41/w+cBGN5/df4f3j/f+7/c/tf11wf+z1/znwe8JCk/6aLCYoaVpqIy2//7AX//L5qiGODIGOne
N6j/WOaQ0n4/+VEO4PSjGlBZu/7tgOc//YzaFKU7Fxnu9J9a5vxMFPpllyPwU/hAFZZMv6XAhKw/
q9qqB4QQ5ENySZTK46QcSEFlzX8ONMwpwXM/+OOuK/appbz+6j36nS2kwgv4Fc/nl5/Lu/Hr54kY
qQQvtuWwG2Z/6beZdBPH8liEj1JkUubIzok7+J3mzCUFyW1JjjDKrSB6vYrld53xB8SM+MDlB6NG
uyd2gZmzQ4biSH8xqubasMqVmb72GMfhBPXAeefp41//7rL5W5LPL7/8P5OgrH4g4xKCTRpvJvFH
on1k8ZukeCrTo6R41SZEtZ+F9M08bfiUAAKE+EDPYjKzLDpa8xl3o2NkR+E1/uD/5SgZy2VNXyrJ
e6RS2zq/GUxbyWJoch9QyhCQp+cU0GKmbflWf6fq7LKViTblGsTNoXjjKZnYqi+6wCBW8zrwNLdy
mSF6k7u4COv3ix3bTA09040dkk3d1CtOgv2Bhs1uvSC1oz1ZTbPTqQiNnjVUh4bsyxlO0eMUrZN6
E0ivNNdZRu++zWmmlEfye3jYsPsmEiVG5EdCJymvs+ayTmqHk1j5ZugTQjRn2zfUbyXSfVuLT4Sk
1VdBcYx2rSMqR+pW+lqLHTU4dngQmf/ADauVSzqf6gxYBOXtOmse+IED2SeN5EotVB5cdiSa1/sx
P6rdU11sMQgq2lpi+B9h52XMcK7JrgnhxKzEYaMMXzrBZDhk+mGdEzPGXzOPiPkKgpRDE52/DY5H
9aqPyO0fgbNo6TVaDtoh03zVzpGyW652bZnHEbTsTcQYPgnqQW8Hu5tdtTlZBIY2vkTUjSvVRLFM
tR2/jrqO08ce3tVP8bMnfyhBIkQMm8laAjUxId98Ny4Y6YpUOggYbdSO/lkGJ/NDjbLXYoWYFKfp
RpjW4y1+meTOry3pmQxjWwyPyO3n9qHNyQchvCQda4LPKDX42IVD3LtSucvveUXxO1ASKXSaVaa5
vE+RNxkuLJkEvoXhwjlmHloULqg7/mZ5JEbl7qxt4vmJjEOS0I6YAzvrqR382pf9wWs3hDVss0dr
LW813/I1X/QsMDpkza7SjyL+L3Cc99r2d4+HOxHwV0DdSZfIH2WYvBNu2TnY1ltpHZ2Uo3ZQtsVx
Ohbb4iCd892/vqH/CXT7y/38T7i1ZGLDSl3Z74o9i6Jjc55u5Vt0C1ealxybY/463wqvOZjH8v/2
J96PxV+9Pnk2MvTXZr+TTuI22OpPy6ZeRaf0oO/NE+EcR2LF1/KzeVQe/ovXKP5MS/y9o/5e4v/q
Z8JQ6GkPtX6nnIiVoWxVuL5aW3qGg7mdNvo2YxWDpc/On+attKnXukcM2JpbYNv4/ZZ/5zeusmm3
WEs/FX/YN+fuVPnxrjgjf8PDBnArQutp2YAAiHpbYJe7WL9ZrzE8C2WP0lIg7Fy009kx7t4wL5Jd
SjTWhvKBaqb/wBw0XuLJhYBEhF2NCYw9kid55JYZlIHO/lj6F2BQU+r3Mw4AR3up9vIqJLBp2nfD
hZJbrP2qY2i6lqA5YLLcBe2erZehsDqy5++5cAVe9hOWlvkbWBiOFOQ3+jc7WLaG+Sq/iAc8YOwu
zPf6Wh+t3UO7QnCOn1+THMSg6aFbk0c0gHN4afB5n2fBZgAq0Mg7PT9yww84UYXigfTAo5lupa1U
sg4p2TlKMtfo1tAxIGjW+bavf1icvmX1bb2k7WdWvXbKk1x8h+KmIREtWU+f8mHc3VcHjpa4EquN
Va5v4f30MKd+iB/JAWv3NxlKauY2n+HH8oq4EyrJJNj5x3QWL09xzaG1m8gJ7GndXGZsArq/3O0R
JkAhyNYswfiHqqMstdtvg13mZ3ycvXgdrmvEvRdLvT9HFIcPCbfJDoQGOerP9DhX8ZJtogflpfdS
O/YjbsnsUK6RSXETde4XFCEX24Ybnqwz7740cjz6OMLD2rmv2mW34uyN7W4DLMZPV+DwDo232Kqz
+PJlRNjgmB6R9F56LFnxONUegYFvncTv6LwL3cTGIu7yQdkjPx5z5SZ7Qcd16p8Ac/AJSy6mQIZd
Bx56G8MLfBC+W15itbFsVlqgiyBS/cBHVj3PJ+kYvkHM6axLqHAmP7XcB+EDIBIuTXQsOhm4H+IP
a1dfq9fmlYug5i8MucmqWdymXZuWo3p3w4TXMI13wm8204UXP2Y7XRB8E1cpbIgHSBZOdJKASJWP
mmHzpXwDvXCQKkhXcSY+01cu4tm8x51dNdNXruJGuDTvyVG71C/SZT6Ze8HjhPaUvezVTurMLqnf
7mI/MJtbl1fhxfC1/f3NFJzICbZv3cbiTyd+7TAR9SMfG5ZT2a+So/v9g+4jYvXmde2/Ts4nG1d/
3qdfIBji1+49PmfH4Na/DI0z8ZJQNpzTLflk9+/Gcme7bHlmuYzeQIC/pyg8YnIgnagmTIpNoCd9
kL0I086jq1KRYyA0qWYVmQq3p6MulBe2Pl+57iaewSQeq1RztmVbfuEPO+42Fa6PXb6IkCiKnamP
DpUinfjiICbQ/fZWHVjoDvOKZNvcFVblnjuRNnWfR0iK2CHtNU84MsoUnso3w+/2DJkntlG5O36T
SV1ZoD1wNh+EYYXIGF5urPiT5csm6jcnfVO9cK1uFZ99psMO8Vl6VtaqR8CxZpurrN1Ifn9cNsy5
j/o2fxJ2y3m8DJ8sM6ZmzVodbS93JHC7iCuZ4PrBTj4T8gAvMvtmmqvSLqJVbZLXsUHO06BlGeAZ
7s10x6AY8GQ7XTRl3bS7pTvLio1KopZbtt8M0+EonYP5OM3esprwc07b6rm4pbtw16HS3pbVkyy9
VsaHlb7pwrPxEi7pK/TQdd3ZQSxGjljaoLrmb6S+hAkmj9kFZe9DW2Q00iV5HQ4LQ1m8n5SgyPCp
2RSoEf5/05tpyAcSUOzoS3gZHoaz9TxkFePTun4r5XZvWD54P1cgH5UXwwef2vWP/If5alzls3ie
TznhiCybO2SPn917+Npdh0v4Uo9nPI0rEY0KsgC4VoybqQllD5rZmiCIIH4Ls5VWsB2kzK/owfH0
ParNJsI1UwCwwdFxLYTQ6W7mj+5LxdDFBAczxrDvj91JfdVvFDn9/AKBYMOOEP6dvJGwocycERM4
pPc4PtHchsPGktcZ9JJr+ZUEu6FYs5ipbuaTOHzAAGQ/JLzkT92LehG54gb2vPTbFLdsSqwPoDP0
7iXvD7d4mTtVxObhaen9oPDZOks17yHVZxW4xjDtK0rhkNRtq/1SEBSkrlq5FTyZ1qmVTfRYZYhb
amhlz6prHDQQMjMbOEfgkNWcOl7p1jWX/CLYKd2ZVECCiHvCzUSv2VE9g5jW9+o6PdW3gG2UHT2x
5O0JLIbP1zt40zBWDznmAUo9b4Yww6qNQhQO5bATU/Q0qF28aXhccq6w2BFfebrx0oI9AolL8Bl+
RSSNNnxbJvlz/qozLIh6P0OmPW8G1dcwdmB1Jq4zXJHVinNE4YDAbPkjp8loV5p0XayLhuweRuZ4
/0yTb+Su6Vned5eZa69aR827ouCoQ+vyYWHjogHUNuSq0ttJzWMMZwsdL3yBddohS7eBOCaTE5Su
Ju2UZDdlHxKiJpbVdq+zl9KdKH0iLdbWp684eOCxaVDAdL5wmp84Gy8G+2juemGnwNLrj+lF9eJr
+q6dqhelfMtekM6Vz/GtPCmPwUJCcvfEYAtprDtdpbczZ5LXOdVj7Ja1V9V0WhEQBFi96IhSj02i
FjLvsmeS6qy1OZJrojCTua9vnvuk2IWSZIvD4IgbIAfLavHSc4PHd17PH2F5kW+a5eVDCkYXd2jx
0DPectiAms/SQXyoz0jamBMus0fXMUVEs9vTZfxUZo4JcDd2HUPN2iyMj5ze54JMP0tP2ye9oz4b
D6bfnjPNSVbY3wPahM5Ob92bGZBR6Avyyqp2hvrQVLsY+EJjoyLs3bRdk3/r1h+ArrJHUBBAHG/F
JfsB62k6cIWDzsBhzD+UH/F3sp9emfiCcdMfo336HBzLuxrERqQFvBSfBGqkZ4uajGBzfPwq5IA1
iLRMcZDSCdj+ffHKx2xiJRadv8azWSc4LYddHCSwaDiMxF5Z62ZyEV50B2KfafMESH/oiQv7TxKP
SXsQ9MgOtg3tUts+yZOLLqryR2FwYF2AF3RFcVxVSIVU4VWq3/ss88Y+P2Tq7NFOW9LLyHJzKr9/
Lr//lPb5D4dev9mnHN+HuPgu/z/QOSs0Z3+8F+H+795/Yze4//n/nIkR5SahXVaBacOhljQEyb9E
ucG9FmW2L4qo6qQR/DITM39SZHYkovy3aRlf9PeZGClvbEP4n46eQxX/nMBZ+aPuk93JbzqlMCgC
deo0ea3B9NuWmIDcWLFS2YkFEjojM2628t1H2xSYZByI4UhNVIwI94M6l7rHODPTJ0HUniOVGEkb
WDFNUdZN2LSMNjLpaTQjYoibD5lj4YHhsaoL0sUEisIDUMys10mqordRbvSrKZA4YmCbB0mOnbOX
UPCVFVyusdVYheKhDvew+rRtO0zhNSQsiizvbO4kuxBgiqWJ2CHjAfZncERO1VYb5PCpNuWAkQkp
uKB+9SigsZDRg0lq9XOU+hyfBZk8WEdQ6qyBkGRYFWTKmRIPRAZRjX3WptTfqlk8pOR8X7QqXc7w
LMetYtEFBkpGI3ZXxSqLXtx34dkbPtR5C4vc2oM/iVFp9qODsYlKtWib0pFiMIJB37LOqWosu80y
rlIpKg9tlE+7kC2s16HBrYhTQnalRYfayBWCQjvIXbZC/OhKI99+PeKhgoGKo1jQnhqVm7++75ZS
sqvWs6bNnF16rL9mMQqoNAzVPZ7eepfXeXsh6PtW14QpBEHIKUnqyMrSZ6xrjCFAiTAe15XpExoL
gkh5no931fIWVOPsAXVmu2waxWnRatgMowkEUdEFy83NoX4mH03b1hmmf5qgztjMpRASVl0ZxSYn
XpPd6yABSw7lRzj3IDSWHuZ1maJdViyN53mKHFAF3Da5s5i012qp7iqlAcJS3cIDdoUJxS74Plwk
QqZy/Yj1rk66NfAQAA81mKMqMTvsjqm6i0KR81+Bko+b71kIxWE3S6l6z9MKn4Ohp2ZnLV0BnK4V
B1A2eBaMhg5ArGhNnjYHeBqZTpTrz0mJ9NoaI3VtwCBi/FhiE6ANNxjgwZzmYaflAuIMQRsVyG+1
GaB2K3gxMF9L9auL7prsMSScVhhBr8wx63urUVGRVbo6Hwievz+UU/QJS9/zWEznJm8hMIyivIZW
gJE0TPL+DIs/uMaLBs1g0aSA3zfIYIAQI0pdNE9hQ+RrBl20g4Fj2pqW0PdV2TzuiiiXDiCNlidD
EwxGO1k+VLTmobRnRyk+xJYuUAIV5ujpXYXSUjNEVbo2mIRZ7s0EYFFF1IkE1KgdZIGvrENU5Clw
0jzSyu1YTRMqLhOYgCKpwkUODcAmMlpBUfn5thtr8TALWvccWkl1iGWEuLzIskcSKUFPMky9WykB
qnUEoGnhSaOaHIQeJbAhjsWOlFfVYh+UE1Om8hHRM6p15Odo2igWQBt7SLyER7YHtOVIb5jmd+JV
1UqZQ6mGWxkVKo2nUljjRtcGbaMEFQPr2QouoRTkjTtXnfzQQUyjTMs6fEKRhG0Z7bRAczwHQXOq
CS6gQ0aPqtl6VMm0nagePntSqTa6CSjSbjshO0dJN297EPb0QfFIwTi1LWMGWdHK0yJLqKN02fAR
CwPD16KwXYkjDhD8gjrSfPKSc4rUDL807spp5BwOJcR9Scn8yBqL7TyPIJ0Us8nsDsgd05zRVM9c
XPNero2arV25VAy89UaobbFJLHT7slzYWTxEa0KPo51SKvK5yxKuOb0G+pIVJWLEoB/k/Qy4CDK2
mQJ5q0xzXFltbmxIgw5Uux3T7KgFkrEXEZzkToZie9Nas+rmoVZ61sSa1JbrPocy2HZUrGInbCRh
aACqEBm1g7jY7nNTaNBMTwNVuTow4o6D+Vq28qMBufumW/n0Wpl6/WEOI50O7728HoJp/PHni5L/
hsLjj0yP/467OvVfWq9uWTm+p3HC+/SLOAO93d/rEnZreKcMSRTZyVGd3C1ZI6KO//k/JP0ntmRU
HqqmGpKEO+sfdYlq/aQjt+Tf3cM0VKQj/6hL8GQZCpYbVKFYEVno6X/G0cgX8q1+NRY3+IXuihSN
n0FthL7jnwqUtp3TJsvgYAZNLkevQVQaYIRg8YkelLclhczZSCz/Lf2OOABn/WWSy8ZJiiJz6CE0
gfRpwKjeeaQEHZurJVCSt5mKdBOMcv1ajh1jiVyyXpB7TE95ghcBeRasWLTauTbfhxRV/gBBBcLN
YE3OrBjpjwyc6w5qcvQyGsNCCmfiFiYITkwrAju9dPKMZig+ZZVUcTAbw1M1MCgxsQNfAnSd+yox
yEwwjbb2NVw4a1mcGdXVOruervhoxKeB15CGb1lk+Ai6PsekOFtwj9SnKghgkhJJ4GlKPmyWkLCB
flS/qhAVpdrG0wlBJGsRXAHd0agk7SOcB/lKfOdyMbCtvxSAvwpXN+V8JYfWvM6TUb8kWahvrEFn
XS5yvmhoPbaVYjoGIi20JgI0mz4x18SO8igmesZvQhG8Yl/W1CFagOheVo+BWkvOwF4mh5w1qCah
2zOiAFRAC9HXyWNvVIwihDqk7dfZzu8VcE+7XCZdhid25/ZqGO17qDirgJhpvdU+pRQgSzdK07kw
NCSEOKH2UGgkJ1CBDJdqfDaVSnI7RZx8sQqSy5haT3IcYPhogD/3ectLyBgA62HbbsugmdyKYbme
00uLjfolmLzsuNHIuNaLB4GY+oMVVQ3Tm24i/kAv9pNcwWZUkvB5JNcYFJfWoNwjLiGJtddaDLWz
0NFWCrWh7MswqlZBHE+URUAZeU616mou6s8gIRUB6Sy6QG3B5xHlgac0Svne50860E0SNJLmogs9
I3AFVtpgdd+VJTOQyKq7OxATgFvoZQdMBFAB7pOWLI9F3C2TNiy8DV12NcOCuPVhyAnaxF0yLEAr
5znk8+im7kkajfFpGnjjhnQWn5V2edTAo+8gy4YMgNqabAs237KGTh8fvlNVLF3zmobUHJnPQAPu
yHec5HEbjKXsQ75Q3yplxKgQscqMmko83NPMPaWLl9VAAhL7YeShCfylQ2XBa7E7ZDKsC5LpFV4S
jFMp609wi3hyDvMkuaD2nkW+BPI08vJNrnSsa2mX1sHcGessZq831JpxagBylU6XWuUTePbZSRvG
54WZz3iy5MglDNjY9hbSEYHa0WswVDzmVcgVnbTzTh5APqeC1XwSpMR8DnosVoBQelRDpdkEjA0l
sMxmsW0QSsOoaBQ/TFL2DJ1og9BLnDzDyJmFyXXCCA7svhqtL66edythZNUuU7+NRtCASmtSAMxw
tMURmFdbLdh91Il/EiFQTIv+tphR0nviLJA4MgqMRmTiIPKhpj43QmszaqlIEQZuxF4WnQASkCIP
S8oyc4yW9lSMVYPUNx62osEIjqFJ4smgd3aapOa7QFYThpqS9aAnxK8oIY0/kgv4IqaA6F8PZGHT
AyTCoFfJ62Ls1feouJPblWJhaQ80AqRiBcAgq3c0afJNwPd6t+HsURwdNFOPX2XdvLZl+irE0ECr
MpWPhipU+ygK0VWn4Q06/uxVun6KCvJUzHvCSMYtzY4YIP00QiamqWLWXlOrN/O9chZGKoiS8U5Y
jun+bl0jDkg1PtR0nh8n1sMiu2njVrQtVDNQcbsgQLCR9ONI16Po+wZ5L/dEF2JPnzl9ywqi1qyL
51BKPmJ5raqIs2dW/QKGiVBY6zqZe3rJmFpJDX+qmPWoMmC8PBr3cwROMKrzlMmxEAtX2JLLScH5
AQxC2aTC6Gn3JhFQYg/yJexcsDyVFzVS4A/V2GyajBm21Y7PQqolnijmiMlZiIM0REu2mHdR21lX
VJZsAC2wDg5Mx+Ri0+vErfRdIa+tpb2pZnyCFhk76Axlr1XS/NinwnAe+zh8FgOmmr0svLUoa+0J
tsUZsr7iNzqrmCF4KbBP1sii1w3F+3ZkIoctfitqcnczIK5IUdqvgE0wJUbuFQriDkl/7QdAVPBH
haRWhHONYA2J2KRY30qSnDU5Tb2mhuZNo/EuWiFNsjRK6HLraqvqce0audbbTWMun91Qk07Qcp8m
etXZcnSfAWvp/j+oO48ky5E0SZ8IKQDMDGT7OHVOYwNxD/cA59RwpT7GXGy+F1nTFRFZHSm5GJGZ
XpR0dWf6Y4DBTH/VT43URJW2Aza7OVqpqnX1rbHT16gaEGWN3H4wCoh+JspYSnbyM5bhREOAFe0G
yfRutg31CvnVOxHJcteG4+oFWeLjUIXeBRrDEbxnrZriAcwIj/J94rn1hrFAffIqSHS60QcXum8j
rFtuMmJS0QhFMmaw4s5XFjvf655Eo+/UnbUu7UHQLE/p1yIIgX96A56yaeCojPaPbk/lQ/TNBwn7
qCxR7TI5jlt3FgQCxwt5yBYMakN377Sj2DtR822IsmzjRX4D9Nwvvfu0CuSy8BSx0DoOj4bXGtu2
c1u5MN0wXQVGoO6gfsirEGbUjSdpAgi7Qm/pucdD3qUXLhcO+36G25VT/7ipa1q0Z52Vx4ij4d6I
sdFMY0vYoUk4Gw2RvVTlOG60TnjadTPYtIUZy/mRnj+mwp5XtZ/S03O88HVtr5p6ZHDNc+KdWmt3
4RqdPADM8TkyGAjDnFNviDNQE9jp8aOoBLotcbrwmJhZeM5B3hJIZ/45DicSHgIWmLOjCtvcgMqv
92anq43LJIHs/D1ASPmRjpIvlkf2PgN5dhpEN6wxQE4YIJmHNHz5CKaZ46xNYQQAkrWC7pZOpLJs
bzcQnvvSGjNbPW9ve/4RrPwRlD1ZL2MDnGiDFXkpKsUY0QwOadzv66TYNX5y7D3bXtZU+hIth2kR
JdmZ6u9lTM/BoRwquTCcCaxwBoaHnOGp9HI6bdpiC2P1MPtBdasHx70lap9vpnwsN+g+Xw3T2AfV
RKUSWPyJmXl3jEEC0CwOETFZuUn4OqWtWKupPJuwkQl/zMvW0MdOGdhzuJC3vWqewXyfBzw0ssw5
cpqoAnqEBggZKci7Nz/VKFbpYGztNudvf4/ToILIPeymYgVza1X7/tcI6sgqSriIuUc2cc6+z2h6
fxt54bpPx/fa+MJ5n4oyG90KYG+jYAAy1218fae1uvPIkDjIRpxjLbHJEomofnFrWdkm8od87bns
uJi5ezqjGau4hnPaUGiutm2oIeyUZCiSlkk0OQTw5eHwQdh+XImxq6ArFxW9M/gUqFQMXfbfHNDz
vWEDHBn8J+UctN2fc7bdi4JmgLVh5gxRHd4/U9M6WQwd3zFwIkA/LotMRGUbcJJwUUGLJdkXENaT
8VZCTE9BL1ogtekKavV1EHUf0Tgdp6gbVmDTnPXoRk+dFGCW+y+iKO/LLvsYmvBbkNZriIa7CBLS
ohqabROzW9GpFitBlCUIxh5Of56fQDZWG0HPEqHP/qR1B2DezEm325uodxCKAHev25G9dcYPj8hF
cYvPb81pAJibQ9NDOACGp4KEBrD6ada4yaL4isYRHpY0srml5/B0xpFWEpdBM3wKXfuQTKthYj3V
Ku9upzBZIU4Q7pAlTrBkujbmcHy2L8smYwC/egeWSe68QGIg5HIyuJOp5TtULT/T1O+apn6oFNgF
q/MKsA1qOSVZcgXIrTkYVqF2OgolABkeJy9VXVCclhv2t2xO1JdsYrRdom3q/MBunx+17Kirxzci
HJuxVXWVchlytpgiwpaSCFQUMq5AWmo+gZrN+KJr8LM1V7kt5UbUdBsh/gG+iwvjagRat+oci2Rr
eMgM45xDMiNqd/HdkbB97Dxn4M1MJjVmKrjkn7x1bThMRfmzq8ZrKMTO+/bZSrC0EVa+zq0eMOCc
lduhq42joYi/Q6vMz7UfOo800qPBOE61tUuXKXF1pwXjFMiw9EMgKjfLNiHHYjNuTLq3ocsWme+t
Rn7C2XT0yRvp7dIYv2mbKyn7qeKaKTOK9KH14q0eklfddOV1gt6+KNPhkBaXlQnpZZPiPu5G7wqa
l3ls5VCTEaqtM3sShyaREYVbTBt4Pmft9l9Sc3A2cprPrY86M5lS7AeQ8rT+jMm+r70bHgE2OaYA
LHpXrrOynp5lYHGuqMfPAmYWpx18RICoD6SN2eg35OLhymOHqptpS00Yhv32rkPI3XCKdLid4VKN
bvySDS7PjpzSrdxpguvB7JyXC32Rw7nP2mZIEnBGh0U0dpZA+/hcmXA3vhNu8Jk8yCx/KkzqyTLf
+Ub3xr1dpnc8DVek4uSC+3TvYZRfNLZjPtJHQhYtx0ChM5JFwZjz0JV+sJhH3mflNwKVb77Nx5GA
RZG92SHpPjvSxiolurpMySqszXi2vyqO/AWn+C5OSOIXamsWwYHqsAyfEktY6BEVDlWVP1MbidtT
WodWqZVKe3AJhsfCmrg4DfCmZ746pKXH1M4/RTbVOr0vJrIWVcn+gUV1joy7QRMUmRVuSvRDFjBa
egzCFjpTMZE09zXg6uNZ42TnpnQ0kXr7K8H0JzZG131uBuQR51tbxUdVyFc7qSWcInY/gH/JmQYB
u5LE2kaWSYEPCm8mQbuFjDfWdTMWHIXKp5KCEDpRIiIUDowONrzZli1n9enFuT60oh75EnvNgS6D
Oq1UT9DOAsjNbUogtvUzb68LIwEG4XVn5bb91q0zjBzDjH0oqTTh7HwmyuHIoeA0lGYHO8mDF2Me
xPOs8YEoJzaOgPTwj0bM85MQH0QpyFXoKPf3TTNXj3bPPRbkrcBH60y0apguG0w9WBGPKh0vQUqr
59zIRqCcfvyCpoooMLNKLxCLGHSTXdNXTi00u+2ieHSgrvcAXfZhUuaHurQVIxDPxjLD1rhAhFyC
YwjBNLvlyYil3Bd952JNK91bG2IzAInS3LPqUTlD/HjDCc+48mfNU9ftKEFQgWyvOmEX8O5M420M
0o6kDRCATnbqm5Fz5ktnbUH09KeHug2LnQknBAypogGi5ialNCSpn+NhMnedCZyam3G45oaiJMx0
ArZ1s1eMJMXz4B5IFXPjit7DtVMV9R3YvATSrGNy8mrUTkV2wlXWGnelT8OKx1Fgabec6ZuqUGuR
w6lz0sDbhGZAQDVpKRop42zjWhTaMIOZo1v/O9C1cdKlP2GbzYwWC5Nonfemwhxr9a1/4FuMk2Xk
ugWMlIEXnVtuxEGIDJ/KzGN8KmQeQ2DXgVgYXjXxG9vTZvRFs6n70TvS2MgoOx8I37SGS54yohdq
2amUwU9UUWHpeoaxKIIW6kmsnFcHCCHFFQD09aDwDNZpfUhDn+7r3CIeU+BcyeM02EAISx4dGb7V
aHe3k6vflIH6V0rXIE8SNXuYjtjrfEFIJ2K5Smsm8vyEcq2YJqZmibu+RxHPzzAR1So2kegCmlLL
AolkXto5x3sHE2g+8GajB0mfHa0y0aqaeutD9a53YJPvrwxXkQIzam+nqqqirao393SIi9ei7jHE
Q/swC8LVRsiUaoGWZtwUbdRhmpvyCFN/G+/I+vhfqYerdn7fGO8V7uMNNqB+6zRRxejPl/ZjmuTO
vdUyTUoMn+UKL82iKEJxN5soSQPyzHKcmvDGCC6w8GQyVlbuNdgKsINP1ljfSrtyn1le8KyTu30I
o8C9Ms2J2JrdijsY1SwCmWWgXFLdi3XCyp7oD7uyQWzzFqZinFf5GIz3KQFw7iCmOj77K3sqlipO
crKXlXgWKrLOIOUIPMfhZQJaBom5l0VtXU9Cju5ahjo9pWXfuJT+GsnWdXV5E5pTeUcDW44mQF74
dSwvia04VuHLyHMrXEjWhPsICEFK4swwLTQmgaNWOGF3zARu7n8+Efgtou3/Qc3/Ukj/P9sQlm/5
O86ttx8V/8u/8a9wjun+QSzHZgXylC8uboN/6f0mnEIhSN78d4zy/4DWLInZgJGfz3nBBJLwbxuC
/wdN7oD1oLAJIaVru/9I7v85ZcKcj4ubKQRjAMcB0GDzQj/6tv26zefeZkNaKJAsU531KyoCm3U8
2Zd4iGiuwoHqBiBKzSZ1yC1qL4uefviy/kNOx7q8yL9N49/fhHAZfUhkHBu+3C9vovCquEOoJHpD
3H8U2oTDmScNgZGI3deyijPzbgQl/07TUaY3uhvNHYnEnOKOrogf81Rli9+/Je87ovDH98TA1VTE
cz1MJIoM9C+Gdl+FE6GpdNxBws9MSgu80WFNny49hEhVL9PYhzd9UbqEXjLAoWkfeWyY5sCH6gC8
oNprf8IPOli2O6KBGm0MbqBQ8m2kPfwbRB7GjpdneYbSGbrV1mWKGC1lN83ggEuKPOyw/zpWcYPc
KpmXLjohCm/XhV58N9kluT+rK9v6LODVDEtOG/6Lbg3vlLHNl8KOvgnHw1h+uZDUrWRtCdfA4US0
milxmdba8wznsi2zL5VZUZ3sYqv2rkx/YEpOThzs5JR6U3i0wtGBQwRKp7gMUrGRtvC8aGGegSgf
0sy2PlyQZcix7gW4Zze6jdcUu+btuoNcVWOaAiy7iAI6LjfD5Bf41lV36adoOV0tydCOH0SuMHgN
bv2KR5rJsZ31c4Bqls+4DHOqYhb0R/SnPMjLF6NyhmDltz7tdaqd4y8dfxTMDB0riLCNnfg8CyLe
jwp7ULdWX+WYtXOz2tu1g080lzYNFS7WjTfwk5hrkrLg+Q9bFyo6WTA6VUEAMoYPJ0nXc849Pa0b
1tT3uR0kgAmra+JdStSmOiXCyqt1W4FsJrbcUAoo6ci8aZlex0s/aKIcNsFoX7tBrz8DylHkFjAD
3TogXwkBBKMhVxRfsx1q6EA7jTqUryM4swaPxNCcpGxSsEcFp7fBsa0nyG1RR/GIkVCnMIivjczl
lTayJGN0PVKzGaVRumz9hsGy4sCRrvTkGldYZnOaS5LApmRLYiPZFDCs12VsJXz/k+0cbdmZVMTz
HrLjEMB5R1Poa6ILToUmk3S5jVUFDMd7X4+jt+xn2iJxsfCiZB/sfulH7vhQwQvmU5sUiipn0M0W
9Z/W5NFpKZSSc1I8sJrBVvSZKHIgmi7UEx7DQ4jWUMhOPsxVFtqnWBek7posFUQ8GkcHRL6Y6R/h
O4ySepKEssPOqPB3J1CYr/qc4Djt73N3XzkTpfZ+5iC9RZmnv/WymU9z6pD20l6Xu6CRSvr4HNUN
7goquY8/G+z4gAjfo9HVhm5OnSaBfDvZjG14MOYF7eSVpp2Jajz17EVsULWJQzVnm5eMnyziLnWq
U7TuVdW9RcZwn/RElF1zrzz/vdKKhNg8m2eGOF8vYyvmjX0g7XPqNhxoJiIrFD49hnr65jpGze7S
JEXl5M2mYQxolsWKzg/CUop7Kk4x0/r5h1lhiXRp4uEL0io+zAAji8Y9V5Ze1qy7Kyef8J4Op8Tt
DnFgPZTMI7QRsoyYS94HYTFJ12VIdquMSVSYODireBXFD6bf3tEguSrB7k1Rmp9cSjNKANHcEgHu
UInPamWNpfWNUP704uEFsknVgASNdrhSyh5xo8EBHNJmOw4r2bkTfyc5+c54aFy6hwXKEtWmSj54
IaE0X+UbRtpL0Go0WzNw5Oji8i2bvYtt36+QOMjE1M2RwgjAUU10Gw3GnVkyBmCmuaJ49bb0xnZd
xBrQM7UJdAVPX9jGfsaJV91aJfJUpNVzSzlWbWbXbh4Q/Bm7lGZuwptTWwXLskjnYyHldWG/qBFH
SWzt5lJvmtQyP+bwW81RFGWL0RLAq0M9iQkCpp1Aw3P79txnXHzpmMdPll89BpWCNZptKNWkvDcp
ewasF+euP3e0FDsIhwQI8M7k414J8ocN/btp3ta3+NAeg0bcqrY4YOV5Q2c6hGZSfQsgGK2tIJ5f
CaYzd5YoRniLqG8Y+3nRUhe7FSr313ST3eU9dhrhwB4e9H0b0paWBd6DASpG5xXyeKzKewHp3y4h
NpnjGuwBzPjY7pamqL6FPSq4K/WdrKyNz0RnWVkBF1hR18yfRb/3J33dGoyTDJeEj+/fVvH8PCb0
arNd8FhWTngbniznQhbCPCi4kL1ppl4dy8oSolf3Ns/xlVMl17akTi2i+bb5sCIffbfBrt4hFVR6
2wZ+efICJK3dmLCLb/22fjFG65iUdsXXJ3d+FVy3NuwSUjbz8K7pG1m6DSZ2pzUfgaRu26G46kGu
fsHnyPCwMsUJ0H+zLsyheQrgGsr+bHUkljISC6VFewGODL2Ys2zc+IVJz4lhPQ9h/cpo7uR6nOF4
vHTSOVUiPEF1WkGVkPTQxlQDNQdm4+Dg5CsDcVIS9PXMReJBbSgmOqsBOPkFjuMYgr+BY6pOsxPk
t2vdh8lhlv6LNYl6G9uoCQuAN/DXQBRuDO3Xt2YM4birJHaihG6pUxIQZoWiuGQJ204lvcJ2Gp2V
6ZxsURJBM6vHCEzashP5YsantgzjWW6reKCIDVyhlyXTXU2JGDEhJN5lF7YPRUXuo+B3pbPaC7IH
Q6COJuHLbPj7gvZG3B/7AfDDOqTkbq1Ki0KSht4uFajEWDpOb99OZnvjDXlqXM7qldixsIptTw2d
aJ58J1lS1siEd8a031hw+e0CqTv2tzxRFpEZ7s2EBMgYPDE31Oho7Q5rij4ORvuISIUZZPbxgoDA
LJBdM8Oqbhoaj5CmZuY3NKTFAfdAxd6U9AK1Ws50TgKzTI85hsMFjekPHMSzTevEByiRkAcTN/7Q
Lonthg5SgQnUnDElkugOyb4cSjeVMfEKF5sGJUEMpszW6JdxAQ+TI3OCLEhQqMnnEbU1iDeydayv
fMBrhwKCrS/smWe5eiwEpRsEzb8BgsXMJnpm+qGYULKCLeVn8TZ1iqOuzAMKqXWcHOOa7Zj7bKf6
0x6bY1P3wbYYjHMQut7NVFIuh+3zxPJLElJV9VeG+81iyojyZgpIQ1NsXOUuvbZ5ag17M0eTvEB8
/BOqyFawD13SS7vj4QUAxFdLGxbsptUe08DiW9tmq8l9MeVwwvHMpiijC68kfTnhK0xJYvTVQ1yM
e4szoLxYWHJbvyVGmd6oML+pYqTZVVONXGv438fE/NDWyBn0q4OAhPNlPeb9wSmbp4LH11LIYYfJ
9wP5XG87S25RMC54j/nQ5tZ11fjRSyEwFJnsZtyqaI8mvVRLwEiozVH41ksPpc2gIKFTmpKnGVNy
6h21Ga7p/yACn6ePbuSpe922km1o2VZP2US1Gj65qQ1Ys+vkk5pdUXPCBw0GdSNmltLoCO5ubmBg
ycOk4xkNJnMraXEmqVTWVK+ogVM0ND2jfnDK3HtN3Cl+pW0DG5Cm9uW6Aa71Lam1DUGp5Y63/RhH
Xi/6kSmebaRMHdtETfucHSPbHgCV1TY13Zj9Fsw1jDJlO794RZW/IM5xDBDG+BrCiNyYSZm9O52Z
XUBz0yNcU0JDFe7oC8xwPokRN9LS1Y08m4hJEhEurhgITwnJFzHAveW79KJ05SPJvKHvsHP3MjAq
gA0cpuqdobCUz63PFjP1db/VAqYcE8cG06cRiYjWlxEdy2i6aO3y1VZnIubkohAGbUy30MloWKra
+p72dafZQFsdwk0dTPUbIpz5FW+4wT4S9N6zFUpvXDpeQ1SvzHNzX2DfuNaD31wnPoWFy97KMuOK
prMq23QeJ+bt3HfTfVWZ/iN2mrBbxoFJwXsIag+ELYNINN2cjssB0QeFZI74OqcQMCA72HhiFtEZ
fPsp41BgMqHprr0e2QTl3utwdemKXbIBCIiGWMO7hXQ1sYUKyhEHT3Ch8humZs1gi1SsFKIXqJUI
P/CBYsT5WZbBWG3NwDI+raJqED+LqL/VVFWkRPMqfnvHpVF9NWMeJ5mKUzdbznB8wSNEk3HfZEBD
I0aulPb5K3xk+8nLDWdduUZPbKaOPrjTqQkV7AOCZW7W4bw0Gy9573PWxSXUt3Hb6TD/nD1ssAsX
8i+BQRBgrFR5js0JvzKJXt8aU9jRqWUku7orxpwZSjomS+wcxAX7UOor0eM3xys3as6naUPDOWXe
zXvtq56gItw747qiHvqJ1q+YFGk9gDMCaxfYeJZbkgcUJ0Jc8DqcpLvAcoLXfESzmmG1EmeePUTs
VLLFXo50FjSbOKrj9xQsUbzyygCJKytS4Szw63BoKANPvYyEBfAAJ36p1qndD+c2G8AHYHFxaPjs
zNzYtIHlxWuR9P38osxU3VNWO8BMLELOI/Ug8Iv5kZd3O2OAk7DK2S49mNT03deJk71jklN4H6wm
IjeJMX4PGxPL8NgQla5jLzZXRpsHXxoxaO5tyly+Ze4YRghw5fCF7rWKOZipsldWqIS2To43/pIW
bDJLUYRrDd3Zq7/CRQ0+Qauy1jZiZN0DGI3GVufSKlaN0VDQPdh1RM/zGIYNoLm4fkO10w8+9Rrm
Ik5q/5KJTVVx44QJh+CZZMfCoLD0tvEGrGoctfBdum3b0hzdOfWTSpxm3DAZTt/CRqX+sq4H/6ii
WRMWy4aRwrTZMV95/ZnZ49ixgf29WIKA9ZN8gxjpQzylLsCCqknhxs8akrANJoNd3+5UZgf70rlY
8pG2tqxN4er3L3Xxnv6oynx/Kd8xHcvDI4s79eeXovXA6+3SIS7GP8J4kFZSbA3J33ygv74Kvi3a
KxClXJsRxy+vgi/csnMmJ7sQLOqGh+i0cj1WmN9/lstf+fmzKKQldo8oXwxSvMvX+gMywRCpqhp6
nncw94Ez+T38fqtU/c0sY/mIR6R/oGdhuv79q/6HzyY4erq8pu2zI7+4f3941YzNQt6BGdvNDsc6
s+FS46KjofCfv4xz4REpxE3hil8aQErt+f2UQuaPI4YXLtOcc6+m9PT7V/kPXyGmVi6Hix9HOdZF
3fzhwxAIjjx3sNsd/YXjpvBz/eAE1rDXic9eMcA2RKd0evj9i/71cleSBBhMJQDTJnmWn1/UpziR
B6tud7bhckuzdSZ9Cs1+HmW3/v1L/dyj4iI+KqVc26b/QpAg+7UEQyXYsCrzchaiHu3TSRP0J8C6
5CBb6Ru3g9NHbGSLqN1oO/emf36zXVzgF56UBzvwO9bph2/Xivuhg07Z7kwK56F6TWghMUD/33/G
v16QeM090xPc0JIhzy83Wz1Ppl3XbbsDB2xtPO28hn6a//OP4vA/DO95Ccv79aOEnJP6JC5YN6aC
oztS6rPXJv/8ymDVQJanCIhuFMv/5cro2qnWLlzBXeBIVI+8UwyZEzIwfZzufv+t/UUzZyV0hem5
ruASYeX95T6OKcs1izpqdxSkN3gy4xJlKBk1XDk8gPeGZFK1sOGUP0ZacHKb0KI+RKIvEWPOG1iz
KMKz/mZJ++v1ym/oAiYnVcNRzfrlt5yTjsJWN76gWsJ3T/frbIA75HhftRN+Wsx0F7lR/81K8wtY
53KT8KIe1w7PFByc7i8vavc5vWa92+wqbteNDKv5LPNpONiYRg5T0tq3Teula7vs/HUa4b3yq2w+
VlFkXzNkBbgnOQLEbj1eZW6JYm/nwrxsscYNRtf0b+7oyyXwy6JPEtUUjF343JTp/Lx4TBlalWq5
o31bUrobhMV1PjIfXoguqM6+L7Gk/v5K+ety5fNz2PYlCYuX5fug44e7WLHTweAwDTsM1fa2qOmK
tpRZ7TT/9J+38v+FAPL/b/M/y2L+8z8PAPfFR1l8tvH/+q8fR4Df/6V/zQCl9Qff52VpYNNCcTfP
wz+HgL76wzYlQjhHtO+cVe6pf7UtqT8AtwufyDFxIHm5z/879GNY5h++qSR8Vos0oMvC9k/GgMK9
jLP+fV2yMtrYZvlDnis8COq/bqxyYVEbwC75LBPBCdqnCK/paezEPmVQ0QOdmXmNgeDQVlQEL8i7
UMdj1SOmCpfSMazeyIrOwQ4G9N+4K7WGt+aFNaKzBmdEfuPS4uGFDHc6KU1MaJEM3vHWt9Eqtdvw
PQn6kok3kGnimOWUy8U40GSIQ4ljadJCtsSOb3xB2DOrd3cglLemMo5+qJFjFbMUBP6URY7Q6H02
9wHmBs8WOa9MXpaOdD4/LgKr77OHy+dgoOekXWtDSDEK7z70guSJiUpivVcjtBKcoF1q5cdwKrP5
KaJ20bhP/NR0tvloFbc9ocogWUtX2fwztGERUgxMuxGkFsbBzI+2YH9KVzS1rQD+7Sp30rOV81r3
Cj3IXcTTFDUryhYu/0oa48g4NhnaI6oMBZfONjAiaRODSMbylrfJ/4UZRiKPqayh4MkUE/e5ISXe
vIydV3nHpnRDeR90kf/at+x4lqlTDXGzQLlUYC7cPsFznQbp2H8KCtrLcxcXhDfx6Ha0ZbHRQTRU
jLXMtWkkKCqcG9PpVkAYr98jehHLa6FlWp2DMbPSLSV0gfXcs3V8riX55JvIpHdh10WjaDdVMql2
E5jKpH0QvY95I//lWCvbSfAIh3rcQ/PlW81znY24Juck+fTL0ZTn2WqLFl66KCcaKvnqXmtc1cY9
iUinfmd0aqXXKskKf8sIou+Po0sWC6hNleSbXMB8pwc5qJ+isIzyfTYIq1mXaWWkmyhN7TRexmWs
ihdh9YjbDEUR65VZ6/4ziyt+64J8VfohMP6KU9RLmbzxPUcz2rxD2okftjV9Tq1EseVT77XpSAd5
nWftayNDoK9YUbAbLlM0xAnoiGNW5XUObNe+tjPHj3acoiFTBJrRPlJ8Rw+2ioKZC9TiLs+PhPr5
xqsgopK0tOlJugnbjC9vKOg4xQ/JvQCa3PWv8f5Ry41fJxgWl6n+KTbtPHs2B6zd/N5F5u/6zIHP
qo0UMADVFka3d2qGoXu8enzawUt4vYFfu7urmNy0CzLyg7UygNQ95wHukW0hBx4SpNGis1kyMdq6
ONygp6hxsE5jGuVyayHA0VP2/T/juMrnJypZOvmBHlddTY1UKazmy5suWuju2574BYAoGMjOFlVu
Np84x0UuDpdU30inMqrbwDL5FUxGtDQhBxOeKMJxECI54M/9p/X9igztnnjyHLgBMcImTaZbXWRx
QDIjTo1d4VJyeHASAj4Qt6L4o8ymCDYCuZbkrgizgCltr2KD8YlT6EIdQ2PgT/BSlO9qun/idWMa
hCeiSszBuhLITMKKcb13na1T3pUW2dazEJTWFDOUxCrGBEQCR944mZnOXj5pOrH5uO1lKup3BgaX
69+xOvNQ6s5cIzG25peBGgx4nITXx23ZY7s5S5Hz2YOU6AqDjg6+nS5kILZ+KPmTnmY8+zJ1Q/vY
kOeGC2067RGMhJ0e3RjD4sItC1YijJVRv49DOsfO5LnK6cCgovMfyhCWBGcwzKP7OhSQ7IKY3EOb
O1W67pTiwqP/9TLDbhlAj5ueNuNyE0+G7aDDsSBvjGC2uANj+qT3vUGUght/SLdB4FvlIulRyG7i
sf8AHlBGd1hwk/nQDwgkywato93RJubSpNbXYjvadAYw3+eGPFv+bNR3WoZx9NbPIsJ4RNYl4DVt
6y2Mq2wEp0ZN/HSbJXyqPVRlrmXqollHcYZpbp6cagKojbEA4+3YVYSxzx6RMC/eLQscAFqzxUJs
6dqIniZkWKBxUVSATnWD5GKz5AjnkV2VZPNvkmbo6RvwpmQeF2lnx7ywENNwLBIKcfJlHUCOJEKR
Goo2A00fRdxn/D4DoYVm7Uw2rGuwBIzIaLJzapYmZtjldex2/CflFzHruxbaJsTXXkakXJI4YGXU
to8oVRJaDNmAzZ//eK1H2W7+vMvI0XB1WGOQZffxNFNK9ed917EA6p1Lky1DHT1l/m1R1W7ISF51
82MC2AtUa1Z1/ZWemtS8hWSb8bQVQU1yso35e6wgWM9I3ASIrMOq8mPu0pB+9dpY9eY0MPzq/bB/
pfoVxjRxTP7f5ojx5toCdeEBfBMyDnaRHDwXAdal22T/580/pNXAo6/8/hfrueLC/PN/h2M9GPea
pzqP1JR9MoDzEldoXDppdbK03116MC7LVfb9wYfdO52f/rxNwiHgETw5wElwAdXF5Yae0sQLiW22
bk2suAwHhg5/c3j8fmz59+aIE4YnTYjUQqA8QWLwL0fYH7bQkoBk2dG1s+sCMSV3o0GN9gmPvIqJ
+tf9cKwqx4dYV7ei+xK0fjwuqd6qsiskdQfwZWPr5K1u+kuHFsu3y/yGfCGyQVOXT0YYTCyQeZ/V
fyNUWD9v/eHUIPHgOrNcZdLvydPg5/dt4ZuojLEoDr6jxbayBPZhnnvJAwWzI5wlyaImx3LEQe3j
CN+xQobWFbPunnYjAqnF3RQMY7CpAILYd+wfx2vp90r+zVnWxrP20+4TB5ySglC8UgiJJON/UYuK
y8CShrDsGLW4ZLbA2qv0MQslX7Z0zYbZHB6tkAlH7qcbthzcelFEcEmRgUrlU2w2FHeHnkzjdZa3
A7s7Zv8YtAWBAdLDqcOTeeAWxtUzu2XXrKvEx2zQjNRjzDqgTIABYde/4xFmKGswnsSe30MQzjkr
xgfuzvleYnTeJ4P7QXwK563KrsD25Gvtl0yUZHpHM+gLZSsGtnOLhAMl6ItppjawU1dWWT5nMwk8
7cDzVBbI0mhT5vENK9VyclMbS1XmEVbvrrLauO0r9l6pPowtonKHIYXRlH9rTol3Fr3iKeLbPZkJ
OSznQKcHS/mbce4nj1057aFIo1Y7kdsy76jIJJhc9vIQ8PBYqgJaTWGPqOReOtwOHT5UVPCicL44
1fjUljkBnwn+nxdad5YczobyKOOzsXUbDsS61nEx2+LUIdHitJ9cd721HcP/zdmZ7caNZNH2iwhw
DvJVOWdKqcmSJb8QHjkPwTEYX38XMwvosnxRxr1odHXD7ZaYTDLixDl7r+2l/nqydfxQRNXYf8ch
62XnxE+g+V9LQitG3P5cNsBvq3zrz763r1Rxp4R4EJW7R7h7h9LqPjYDA1iiIXdNM38b2vzkK4sR
VRj8zFT4tav89pHRu9p5rZuunWzC0DmEWB2dgbCqOUuWXwcQb+xfTDktnFdzPTpY+Mf22dBAJ5P6
hzMHqIqkAHlYOJ/aBBiQxQHHn5IT08gj3msUviF+9WI42haKCzVm3xNm9EoyMy+yauuELejlTp7Z
+M8po0cMSuIhVjNQRP9Z6bQ7NWRC7Gpk5iuKfec1H7qfwZQfSVoBdRhX0AgL7zUIu19mB31HJ8MP
JgEv5LcOq8FBIKXU9MuO9CN+y8VxFTw6ujzmQ7hJmC08NykFtzG/ib4ifbIZ0C3l+jh52l5ndP7J
aw0JOkUFQWWwmqRlgFjszlYU7MyMUFTP/EG7YLylxsODn2XuMua7iwe9LWHAEOWIAprlDb0+PpwS
SeuuE+Jr5lo/ddE8ytx59vLobSZeh8Ixj2pzk1piM9lLRGtJrqihMqTSmPcSBuvLyCeSOKqUaGvm
EISWdjtJPC6Vk+tTNEekQ0W3tTRUeGRGPYt7cj+h1mJCJ5crNLrqjGjVU2t0TNbecdgKNwY+4R8I
Io0eLpvXL7Mpr5paYIV9/0VkZXZXxhoccBD15H3861j/cF3z/x1svRz7/3VORi6Lfjcg/9il94tQ
+2PbzTRmLR2DmIa8xau3sTKAN99KZ6KcSfwag6jnKMN7Q/XEkS9BL1W/xEaWEiZRhGX2qyoV/6//
vibb/u2a2J5MVtSQ7YbTuyVIS/59meels5qh79UWW7Rw95kFwuyILbad7lCOzskeaoLjIyXz4TFs
QtOw5Tdc7lGMJRmnOTyJYYy2QKE8d9WhoRNPhkvGVTdjer5xR8OJcDNnbr8z4orSctSqzV4sSh/m
0WHjT+e41nNw+Mun+qOXaArT4VjuCrIJHHaH3z+V2aZtL4KlC1dp6lScb8G0LlsU72tkMOTeTYlB
aZrOqUqecGNlYuXFaJa+Zrjk8DGPOYqRZAUFLvT35ZxacJ59RYHdi4kyJrkcr4TonJ9zWJhDdSNG
gFq3c9pSCQUZClLeBrMKn8Ypt+Te0lq3d5ExWPHnpuvq7p4Kd5x2nmtQ9Pz3Z7/MLX4rOEj/ZCLk
wGEhzoHx2u+fvddBbVmjobbarTj+5bkZiqOeZnPaux4usZshpnzbRkzI3L0lck40E6AosoXnml7p
Xx76P74JGpWuY/JgIYkWYfhhyoLOLZRx09ocRAazfnXQIaMCK9wh2poex+5tUvRZciAoFecj0fYM
9P92P8zfKwRKGddxEM+bvu2QKQ+r7Pc70vVq7ofBIJAPJwNIUFla9WidhDKZ76/cZWt/8nsrAppL
mUKFhX1RRdspE1xfeLlPcdZwGuucorPvJ9tJ1AtVTTS9EL4z2PdGDFLmV6Nb3uHSK9tvBJamzTkI
weG5NNDlIVbSeSeI3Aj4fTkvQq6dMT/YjjHQC7rURXlkWtGzysa2P9c5/Lj72mUksQ8RDn9JqdD8
DZaTfFhfryXxQwOGWJ3Q3uDf/EXtGbzBkn6T9+aHyj13po4FWLblstIg9Men3O5hqTQMlNNNkHCW
XGsPN87NNJlO/2hENdnk3eURBzvvjk+R8njrTZ1wNQKJZfVTRD5pj5nWs7dx+Wf6PCDyFKvr5UAZ
m6MXv4+5cQXmHB4z9JvcUY1Iv92MYVnBJBgSbgDmKd3ucpcADR27ILNYt02vfvWbTuVPwlCcncyK
ZqDYeD5dvF+urZa15/JQC4kwftNqPvC2QytivZlD4Fa/csQRCSaE5dHWrcs+guYMnBr6eOIGyBTp
w2OIScc/jqMRTZ9KqaIXicyy3QAP4q9XnFLt+0RaxLd3syZ+EUG38sVrjtVCAywjA/eL2SOt+NYi
SyYCLk5/NjHilgerj31As6bxxhk4DA/Xx1u6yDZfzDDhVyzLb3/yyKucto7TsUgEds6fQy6goPeS
hoeuS10T/RY5o4tZIEUQfD9YAx9qwiHaoorqh+SU6Nj6AVZgXKRj0whwtKJddBN4CFMqsLgS25FT
jMGB+rKT33rE6+4TTa6FH+QkgmNaL5pl2jNXfFFlhRt4r/PeHF9Rk/BmopjN5+1UK8TtNwQJxuBw
K8AVW5EOQfoct30wbxOTU9eddGVtwCZr2LTebKbfwNov64uTEe1LF3NO50MR9UuPCEENg1H7M2JY
6NVV1mx8bdvPReBKqh0EKUo0Npw8V2wz4CJFT8pibkfkA1MUwwxxfsY2NocO1/hmapb4qAAEoG4c
b1PlRnIqyYDHfIdDv7fxncy5S9exoaPWkwVOjd/n6oEQQRSWrtfFB1/NMQEabXT2UvFTUw9ssWWR
AGqpp3yc3G/kuc+3hexgWsaL7XoK1VF6fgSsUJl3RhrECMZNSLJZG2+os/QZLkGCJlUMj01HSq6J
+ZFzJVGBwyqYHXHHqa9dD1G9py8NvJ4fdmSoM677cDA56+sBOH9cJF+6rARknrbEGlgFKVuz295Z
CZG0N/S73Dd7TM1vLtQ5ND4iXJkSmkhlGMldM0l338neOeGEdneZxW51M4Llex3cmVwCKT/lnBtg
WbVJtY4agrkH5JOn2vBQ7kVdRDqra0JBiso1Tx3EZQNfPLIwBN8pjnvoWylcnDl4jCTGU1cn44Fh
FVJpp8FRF83BdEK9Bs/AqlH8tga07S6coh3i32NukQKFmTvZ+AgDYfmgUNi2jm/uzYXGosMZdAOi
A3ttVo77nUXYgyZBNXc0bFKqORR3j0aPrhQnr78zC2WCjrQ/y7KOF7OivQ0d7NEst7e1kT6UemiA
EVZQKbKZ05gAn/E8Y6rfmrPGBJLUKA0h8MbDph1QPlmp82LmmCGJ1U63jmUQWgBJb4V+uHgZiBkz
o4JAs8zdow+vvjLgNmfkbBHZi83c4hqYI+9zLsZ4T24isP6wYrXhPncupsQSDE43PeiMYWpMoxXA
TmWvwxj85SZRjt4Nc937G2RaGYBDVUqWHR0Uq5Zo+U9WaXNasXMdbmtijw8D/xPtszRcJV6ptkOP
4X1KWd9053OawlZyGnXS7ikCxBfP6Ey0LmW4D2vjJyOD+Iii0F9FQs53lSHx4jDu/VLnbvbiRj2d
y1H2tzWZsZ/RnQlE3IVdnVySsleGGr6WfeWgSK1xaWeZWHP8Csh57pEHVoJFCkLhgFDdTtG+6joy
kb60Ao5i6E7rBLHZUzaoeEXiPXe+sMMNMlUU8lUTVj+tYYp/TKn7mOVW9KPMhHrwGsJVa7JB3oYx
royV40/hBtH11HwezNz+HOkw2IRTOPg3PF8ZybVjeFtTT5/c3ngikY7vPmkxhSIwuhkScW+gJan3
9oDBiOaLYa6MFm8mhnrpbWO69rvZ8OtDUBj52UGzueuFod8Ysnkr5myAzMnpfPGGjPSEIiRZxvTb
/SyUiz7ZKG4bH85AbjThXvgkiK4zD5QBmmgPtXlVFPyPou/lLxKJ43tso/4afER7LGP/1U2l8+BQ
kUAHRMtNDwWAUwvIesg14e7RjBF2fqZsi94x9SFfTJEoz7nVPdccAh8Ad4/05+f4IZnNB1cCwB2K
oT1kU9Mfyq63GElUyy0iHrerdDiuCjvvdmNQQxydx+c5L5JHp/d/BsC9WI/GEHeuN++dWYX7aMhT
go9cFto8K9SXXFTbjsbuLUIy0uRqZX31paUxhgzTuKpITl9V/hh/gnzLau/VEO37qbRfpacJs5Dm
+EJ+bPsSslM/lU5cYK9yyNfitAOp2K66721RVTvGhPhWeA04DYqc7lPIccTnlB54tYOmbpw/qxyj
AI8k7DnUCcEnO4FbAGcqXmmWE6qsOPsSxr3+rJsq3jpuPxWbUFoeT1QYpm8VTDGykmD0Bj2zhFob
9cHtJnOLmnZ6HvwAwIozHxxoaw+hyvt7b7KyXa/NaM3D7dx7CqSnGkHIjTbHiBvdCkwzqRe+5imn
27Dt7NchaxOUuJ7zfSiC6jDiH/oxdENwErLFyGzYCquOqADHm0N6di1uKEmswZbaBIQ8MkRcCskI
VQzO6Sp2y69la5a3RBiCmgui0Lg1EPDi9iJ4uOjKbGcnU7kzQ8VpWjXjGWZxSVsnCe+qOIk/u30b
bpXJHcH/YL7nsZYrrNh6x9swf8mzMYdAXuUCL7Y5mXAABrCvZSG+4yQ+I3Ot3mEROoeymax27bc1
iSmUly74/iFZw4QMC0SzI7yqrLS+enFMXRehTcXCZhDAjqWE1nYwdOZNZhV4vzxhLA2gZLjPnaJ/
kzCsHjFIhDNUEyBLu2bO+22u4uB50Q9v6gabaVS7u4hq5rOZdhuAK+OmmEuxmvCK3HKODVeVBTfI
XhT/bJPNI7tjt2eKMaM+72tS4vwJcXUc3TANLLdsOoTPO8U2LH1MZgmHQOVpCkcE5numJFigM/Ns
1JX7ycobWnJRZndno0kZ6Gn4e4ZhSoGRrFQ77DPvXjcMu0G42OAtEW6qMHFAF9IezJPmnSxfWBbT
rNe46BEe+r3XHa1SffGU8O+oKc7zxdsBxWsrffsAtWqC7yEonSk/VwpEy76nPf2Vk0xI3ZadI4qz
lVtMNcMZk0TtjpSESQUEDEsk7fivu3dZR4Sl0DNlhA3Eoh4748xz2VL59Gq46X19blW8gIIBX2MV
qafuF3PhaheIWTNIjwlUzb1RvSEC+u7FmfnZL41X386/DDWU+0HRLyFetW1eoOjC1xHjmGyYbFVf
83yo9tSuwaOb1/6nPKTbbXl5u60AVNzE4uJvqaf70oUkI1WQfo+a2NuB/RzWUeoxu8nwCm8Dq0IT
2vvVGUmx2pftkqrhlOxPyXCmDWjC1yn9k+fk3bnw3OQULLi/sB+trS8Gsppy1YbPY9i18z4bx/TO
dGP3gZ+VH50Mcqif+u+Qi6tVxRCDYsL3jkY/keQgTVw/N5g3KS+VZR1ad7R2mIUiIHZu+gQTXJ4b
tyOIWsr31BWs0JJ+YO+VhMDJ0Hyw/dl87GofRrlsy3sMYeORpFnJK8Iy4iSV88Jio/Gc9KzMY/xu
jYEJuMlL125Qf/ED7FNdz+mUnmPBEw0KsOMY2ckIZ/W4RCZ5I6RH5PSoqJl0byGcLlxjjYAxBf0x
rbJAP2d1XX63/NZ4r0qs+XNVhqcIRxjaUEnCNBZZKAgWJ4RqjKb9wJj0LWrmdIehsfoSKpnf4Tce
b3VqG2t6+bhF0CruZFGVOBmZ2KoV3mBzg00JXKAZxC2cMxqHTRrdNWVD7cdJ+UXCNborVcGzkitA
SkZQdmcv9+adH2Uw9tLpOLp0Fg2yi5CGpfeTNzdfVIUuAsxp+YYZwaPYpm7I5URHNp1oAzr4oEQw
gx+Zie+FZ3ryMWMcte7ZwfoFDKaiV+bX3dE0nGpNlS6+SSPACVRE3nkEU7JnUtp9Df2geDdcAlR5
HbA6VokZ0lWNsXR5XDCWPcAQTYmakVGweJp9Ozh3VF27CtzMwZ+C4LYdwGaAao6gUbT6ZOOmucF1
LiClOO3JLhjv2Ut4g5FZ/mkOq3A9d9V3M3KcJx9XJbS6hTzjxd28Dqc6Zsatg+TFKoMCuqthraNW
e9tAi3ETG03OgN901pPO39pUEFuFVeUUs4hBHW+qft2DP3yLnDF8Ke2RuWJKb8rg9euPVp5ZWDFM
JqioJpsHPQTZp9wWxnPIEGzF1K4BUjMk7lZlw3w/evV4ayatuwuivBneNfa0dWRLNlF8UZuyp9pr
HLM/ukktk6d8KL2tjke5jsvudU7NYOenAodAn/xoZNy/FKrMvvrDiCkrJg8wKwN7JXI/PYipNDYG
x26ib6IGVJgYQM2JhuGGLqDuaJ+kgwTYXU5MW1F98vImVC/XdiTMUfY+O0VIjKefp/Yp7ATD5mFM
2qV9UrjhidG835+R5NDfikcE4CAtMy7eS/M02uEqCaszPgIO4GbcWuXDlGsgdA3etXJbJwGZ9kMi
43EDk6OuN5POnHCf01jDptYUVrru3dTpSLIBwfVpoJNDX0sH/Hw9qQi4jmN31P55lgVb1D/LA98l
s2V+MmKrfrHsLkNlZLRG9SKVhxFVpa70NxVek+a1nGbjthtdjtQyzIPxqQ1rOiqtjmL1QvOEdoCD
L5MkyUGHB41QJN5hE0/8e0MmoXMEfmO0B3A9xQ+be7RpuxH6bt16qXnCVMY9w0/P9cY8KfbORnFR
nfsyEEuzKPe7dQ47DMUnucF0jsyqoMXUZ1bUH2GP+vVuSvChP5MdkQb3Rjcs3eFLt+japhax8jlg
JNBO7oeuJ1TwRjlxxQCqxmpBunZVwWu1Ztof7N79e6iDNjqlkHz4Ki9NmCLoxmClAkvCFHOrQr21
NeX6L3VpH+lL81AVSEH+aZAoL6GQA/ys/NuRXdXd++XMY8AsGkAgyuvRv3cI3M7vQvxX9j3cgIHO
RSkug5E+842TPzGqfm60KdrbAPfNRkU0uYmSpHVbvXgS1+ohw2Cakfuapuql5QzkH/vLV3T91rGx
c4duGjOBMojygU4T4JblM4VYnjg6mjMGXVVn5yzOK3UipnzQHQv/wN+0R59ekZHOHQlV0GUwWzie
6m4VtaCxd+KQyCRmJJrdPkv4aXVqLr13FFXemzUPU5bdAHzkj/7SQV06xv/rKC/9U+FxDBc+Q1Er
dMMPcuEWaJYx0DQ8sOzyZIPKzEkoKIp23IVjA7oSDVDUrGSgy+B2dOk3AJpJu+/oYqXe51mKe77j
VzTHqIKV291QMpsIMELajkyviwmJA1CDyIS20wTJbkK01f3tQ/w+fGHQgaTYRZ2ItwNMCEXP701g
Gl44bCPH29FRjP03YL4Mm27Athn4881kZM4UyeZd2zSnbihny/7uusikWWKSvh3PVj39pTn+YSLE
RYFgsQMG7Cj1wYh8nFNkJeo/QerX7irYKmZ4bAfWRj5+ktVLg9DD/4icquzj71FF+PsNDFktfznL
unJro/jjdv7l616+zv993ctFoTa96LDtEHHnR010b8xpZlmYTds8TPrvvCRV+0Mm06LfKcMi3sUt
SpKV4wH+fWCvEdk+crVT3ZYV++wOUy22z9AduPA2r6v6LyaUPwccwl6MQrgLaJja9scxmjVa5pSp
ON+ZYIS7T72odIdkrwb5zFzVa6iPQ9/uPnmz46UWXd8+EI8S8f18Aksu0Cf85Yb9MV9YpnqWSWfM
pyP/x3xhQB9UosMcKVXrPNmbQxs8KfyY3YlVbgl4KgYyUFBolQewJOqnobBm3LS9kj24M5MA3Jqa
dJ0P0KpgrTU9eVZYQIet1ixO69lwjNr4y0UvAd3/+pZ5G1B1M/lDBIxvwkZV/Pv7oDSG4ZgX8Ti5
pJY8gp43FvPzRGqaBEcZPHqpaz/aLI/eGXHEoDYSL416M0saGneWL6D7qeWx7ddps7iVbWmj7UOK
ZcobnZNu/3j9ySzgfnkXTxJd2ADtuz/Enlfw2Hq22UN8b5U/Fq96CY5Z6bwmvhIWqA27ayYSLh49
+72xQSWunAJ1zhacKcenovJacXDN0bkzhyK27uzQkLpbhbEjjWeZGgpSfZnSDI9jA5VVFzLQPThF
DTPcGJS3+8sT8DsJabmZrIqLzYU2UEDf58PMDdlPsFgpqDYvjX5DppZHtvRlinNdRbIhtsx13jdT
tHLwZbbVzVXhB9aXiev/0/UsrzAOLeGFITEMpNt8fIXT3AXNmqOyq53Ah/dtimQ69NNQ1Peggu1y
45pcxNerKEvyV3wQmrT/Dg5f6P/PiuLgU7vI1Gnw8+L+/qy1NYplu+bgkwYO49g5ZpC1babKuUPT
05Izhzq0a5gBFJEQK86/DHp8zbHuTnJc6Q8DdtrhcFVw6cBl7PDf9+vjBofQySU4g8p5eYNt+8PX
NyUebcJmrrH6O7U+57bS2YEs9EWtIq0fYczEiJDafOLQy7QB2UnTU4/990XYv5uZeIj4l4lPy0N5
FSKO+HAVGU3v2a294hQnijeySGw2gKtaz4+rMF/05lZK0GXDVs0BpEE9MIaNNfy8vmi1DnkNXc7f
3yesvtZOdRS0p2p0kdLmvYXMdMysRbh+nWKb9jKIdBtcr5uwac3oNKQgclZlkuhFhr4MqP77I/4+
DOYTstGxYJuMgU2sNx/tWglCY58ncjz1lZUYHGXc4jEZs7TbpaDZ/be4SlprL8rBAfx4GX7+9++/
bA3/29qWC/Bs9m68kyGacfHxFvNSlhE3WZ1qcBbRVgCWos+oIqr/hmZgRAB6OXibZkioDNUMX5Vy
3QvvG20k+SOlMa8qMgEEG0Nj/f21/eM5xEAZhsxLeEvMBWb2+3tCdhEDJEYPx/HyRYyEZ6DMzZmR
7ADWxvUz7KL4QIWXTWvyzghxLD0zO1+VUgkhB4wFtFsey4q5xy1pTkSxwjjR1j4wq4xuD94N8zhf
Ftnrd/3f99f5Yx0US3W1eOSY0wjxsZ6BTxVMhs2E0om9olh3NkFeN91FyV8W6Aa3bVMI59xMdDgP
nuXOPUQVd2ICHdRF96NEccoxr8iBWDleER3LnOPKgwGplz/2CUC6NwxOqs/XkWjaD4X+FJU9kqzU
CPp25/YZD3COMKI8GbXjnTo4L+6qL3Wa3eMIMcT2+rk1YnUq906Jb/99Cz7WAjzafhAC2fPCxU9m
fthW7TINBheQ8SljN5TfzKopiMiyE2B5N1dB5DAapfsYN8rq/rIN/fH4kPDjojPlzvOf/sfHZ0Bx
J+lDG8jAa3eCs9QW/X0RxiaFrsODDeMzV5yL0jh18cYX/BPgD/I27y/W2j+eA3YMi/wfLN2W71F3
f7gLbSjmEmWK/8/KrU3ULp9dv7W3JWe4Ael07FV3aYLg4JTpIguOCTTM6W40wwEeiUSxRd1WaG8z
1N4nCEJeFd+EMsqNraBvXd+7sjf0a8Hxg/7JpUYGIcOcTtC5+wIoXK3sRNNAn9De1iekjThKTBv3
PpGvYS6c70StOc3PGPLMeHAvZoP/fg4+eCxZakw2YVxzPrqXAEnOBz/n0MBFdvxIHq9ikkUEVd72
DfrjGzn7KtjWhoz6LX17kOu1Yn56Q/RQn2yDdKr6HQibsF9fNQx/ubI/TkKswgu2ETsfJqc/Dh02
8nHb4zwPGL8HqGczDaXTQTvyvmIpxqsVTEF3DIYJPcRVSh6Ovv1QeiQoPFm1y+bw31f0QcK7lCuY
GTkFWbTP/i8PLoS7BCZVIndzK0S+oSFFfZy7nX6Uswk5IpJawtDqUxhKGBo4w13cBA5fXLFzobOS
zhR5YNWKMpgT7JBYj3dZ23FYXTbtFciJ1NiooLfEQVV9c6jnzDR3VWPJdBUHyjH3jat8ufQ6BFMP
k6d01/VRQnBS0VZ/0dw5vx+wAt4I5EimxRiAr4BP/kES3jAgK8OSk4K0YqRHk8W+tTLrIHY2qVPD
IAe/R3glsGEE+LSlDLyXSZezHWdN4IxPQY2bAKT8IABd12kr8IFdmgxeZy39HGb7jDg86chvcRbS
IRMeu8ftwA4BJht6E+ztoWC3a/2Rv+/2M5EHASpLZCmTU0SbawunrUC4H0TexZDyLhqUwCHncTPY
fm8/xyoYvb+I5Z1gkWL9e4PGhm+aDiQIhJkspTgTf1PL604YLn3yaDf3TaJf7aZwoh0KReOz2bXU
gDIoKGbk5Cbu3m7SLD6jgOZPzHlgi/Bzn/bOMNGoRx1MC+ahkg6dLFTL/R1zTQjvbDQyLleuShBN
p6i3mcOpQBf/9Da8yJm8PUwXlH2dHXffiGYibaD2ouDxah4htY/T+XXJSCeL36dTsKZwO2dvfooA
6s0b/itCKg/3/XttptgX3Cng8vIB3OajrSz+e22EpX5lmMNGmHOfYMj0DV8Yphf+xI2aUn2zOyQz
IBTpFC2DD1ItCLSAi1giXZNI+1LV42bhzVlOThnylnernKB6Wr7iZzRTRzVxA6gFsZJkteJXJBMF
IUSXVL9GwYBYA4x5F5wLS+C+U3iokvWMpoLqcp4oPa6/pk+Ry2xR6bG1Zswe6SCXUcdfItwNC5up
dN299yxg9T1sGb+jKV1xiwKn5Avz/Xj5bFRUkLaiiyUpZDPMN1dlJsuzGn7iWOW6WOpl9x7ZPf+3
qeGg/JhdLDIFEJT+QAc/RBKFOqOsTtffrCErM5lI3BlOzg1gZX7T1cd0fVwHI+RjCQSf3bFkoiLz
1Wy4qZki9uxtazf2GNF3E3tGebqeMVnyuDTLGaEiNHk699viYskKC1mBbob9nTyie2YiSY9h6njN
pjLPA9h6PZzwIu5l8zjCq5DrCrSNu2mmWUCR4lSxPMx2g1xo7XkO8NVFjKbtX9jPi/mloF1I9IfA
C3jwo5THQ1xPP17A1wmrhru6VqIuxOfGiyJMtUlNblliGCN+z6YqxkXcNPi3juH4jIFgawTdhkK7
ANAq4pKWeJ1L7k4uo5pkIC9enGEI97r3650a3Yo/iZJclytEKIsNEGvre2o4Tv8tCYT35sJnHBit
WA4GCa35QqQ987MqBhD55nq+9q10cdXoitbDLixhxrz2U5egsA+U7egn6Yu285n4lNOm8hkL3YQc
hWCwl0NM28voO3yJ9Tx2coOcg7eaGpcXRjBLeo8VAbgUPmbycH1aIljjwRkdbfPdLMq0ve9lj9Ao
s+dofIZRWnbvrhGoxedVZJSDNgOX/qSVTTLhyjUE1z7CqzZ+VNkEh8lu8/SV8C1o97JBMHUTGpEf
7afIz8hLmCagnBZizeooRr/T63gqW84JATydHYQtXsB/VsjRxvZPYbzQuZI66QlJJWDV/qQi9rNt
c3HsqarNeRtAcXCfzMvqIeC98kfXZxibLR8+JixBPSbEI3IgH2SWuq+l5XXY4iLrgRYccwWB1Hj+
BJePvxgXMfYCINzO7K+ZHBYvvp7H+NGaptFHR5bzwH4TdHDmFU+J5/6yhoDLxrwFfy2oZkTffhGw
VaJRZMi/FOLtZbHFy1143FdAcVXQ0rC93jw3pSO4SpPYUqwNQO12tduhmQ7xKC3WqlIk2AOIWdgT
9pTOd4JwQAhWc+NEZzR6SjxOCqPjKfHd1qH3ym7JWAjGpPqCllzUw01H77D9TMYXawN5IcxSrRHP
CXjICe7Zu8/YUZ8dfq7Dvmg3+vXaUMkvjtx0GKzgDgte/Z2gRpv0HtPFTQO1hwlzZIE0oCGxPK2T
3Q5k0LiIPIYVY1qZ7H1eB+84JQbQaVJe8s7tbqyuI+0gLHpWVhLqvHJHz2Awb0XeoulV4yDVDvOm
3+18HwrtCapaWe/DuSe8ZCVFIgm1T2tIv5Lx7VYJ12nX1zWnGLplCfQcvo2rOzsSfmTeealsG+CY
Yq53HlvBF5ABhBLXxRDqH6lA1srhFKen2g+BIPMuYI0t6GDoUu6JUiGTTvWMZ3f5aGX2DrWgbtd1
YNbuytJoANeoWmegiyFd+xOtPgYHN3lD8vctMSYW8Ucu78JpJlEB7+0M6HdnQS4dDrYrM3aJVGYF
3kgiZJgyGmo2dyYd9QT8G99KiYWtdarPI4hlbCtAV99LBu7J2vI4+O1x36TJ4k8cObAafaZWwxx7
PPHZ2Iw3Ce5NIGB+vLy02cyQfZQm4AGqlWU1QDvINslzfNkm+UfgWla9iRhu298CMo14jZY1Xj1i
x3Lqz2lqeMNOG87S15rE4NnxGmmsIR6LDiFYdaYgxEtulomuH7CFSvEE9nr5LiK97GW5FbDhybrC
pgNhhreLVmcp8uCXMKdJFyunL+T8nF1W1sSySCaA7loSbDFbnQYuLnkSnK26bKvU3qw71zLlWkJ4
l+X+6lCeTMAiSC6QZJ4jzdn4MUaAk21L6eXu08i26e5k0LZ/6crASvlQdcFucDy6MqHLEAKl/ofO
k+/ZxHgExXQc5FzfwlYM3IdGSwhFszHNiPBsUrvQTydzNewZlfQD8yawsUguMT3bz6K0G3t/NdzD
gOBT3JRZ+B4SUDm+unbi+i+Mil21HXmwyW0jxgZdxaRhdoZ8dAz+ku8LUTP9yWs5QTe4HchA90Oq
t6liTIKATy5f4bU+cScZOSvZRkV4GnhW3nqhcFajf0a4jKY6g5s5Z3L8XheVL49+YJBhXAeLI6MU
oVyzTC8nQT+It0HtxdVLVDfpwA+fSTpIE7Oaf/SNqWwE19FskM9Njnyy4sU3nMN1FWQT5MUR0qPE
uPbTOnIUuq1s/aXhXEb1L4OYkexrkIqZKRfedirAyWQR9EFx6o1reW16VG5KHhi5aapc+/T7Z0Iq
gMt2jOLxZa9m0qfrveF6abXJY2nZ25HrMvETZKiqQtvIjwF0HmN7rSQnjhbhKRVCoxC8erSNhKV4
Rx43lMp/xm8O7UvkKB2j5lf25SkmSYIEmpVn+aDwAnz28OhMNL+niOPqIgxCwLDBXEEKXhAjk18Z
tU90zthZ0r1NPaDJuKTTucVFbhT7MXO7loWl0TAIRdWTYglBloxDzzchHbDvb3PBiPrAVMWo19dV
G8F9pdcaS/ojXqey36WAJutjQ0m19DTT+ZFuXJUROd5X5b6euyS+jTIDDFPe9aGzA6pFwWozesd3
gcTF3Rdmmr3Mk6VBgvoTL/TkDRpUQDspZIVRN1V3NREZxRegh0P6nDUerPeq5Px1T4ja+Jeplf1H
7xNLDkZVVqoFi8Xb9vvJpgdTSQM6HI9gexziScDvP3qMUj8ZF9yF0bhTukdoWBj/h7Lz2o0cS7P1
qxzUPfvQbpKDrr4IHyEvpTKlvCHSKOm95yvNY8yLzUduzelUJCDNARqNqpJjkJvb/P9a33om36bM
SQjrgfBxZAMtIOAsGuuowAi+YULTWvRNqESuOLgxOLM0rYtNBvA9vaXZnd+K2Y50lJNNoavduHYK
z9p4USbuzF6xdrWj53D5+XOPWA3Y8lZOzsB8/1g/p1a8OcxRytQgWlHrBUKGJ+msChQVWoZfVvEv
FbTM1XUW2Jl/iVYdcjQmXaDxwJ6d7qtFPNFw10UMVFREYRgpP8usVBBJ0/bOV4GoYutOwUlFl2p5
ueh+cxYmZroA16kHUTin3aIEOmQcLsEyZxQIRZ5bz17DJknVLSjKIqVLvi47U7eJMjBNZZ92RaCf
uklDyJnbih3T2ifKfVeb+fik4ur2d7gpFDQsVXvbadhijo2lqITyEaoTE5QbcMcsqLR0xBl2wQdn
4T8LSC6d4Zm55FiMFmqKbwdM4bDPFGDKL0TpznX6MGnTS9bBKj5qgwhhOrTufU0ZTtvorD6fygZ6
0Drjbc8vu9TMkCZrFLxX7z/UP3zhPFTKRrgADSGWvtbby4pHy6IHYnsXhmKjxqhVPLszVxqkz8g+
XOOxRW3zXUdV7N9lBC6AkIgK45PRkqmzMX27zX0czrHdXPFkiGhs+4l6ulNaDWLH9y9WnFda6KNw
dORANRcTNLpzby+2C4duVvuVl703tNFnhMudDbigy4KcuEv0R5dFMWfLStyIPIdP7lA8J8uZQSws
gf+pfczH2ZizFrmPS/nJH7E+7DW5pC++coXsw3GPy8yu9sYYxMk1PJ0KeDJaIO/QIl0jT9H1y2kW
bnrlOjXpMe19OI/KOq+1k1wkgjJvu6PF1RWXNRtYNMRzW3Z223fjS09eOckJrm68ZPjbW1ixDltf
1au8S2odHD3pXXBdnts0PYFJPlriNrPC5jjGkxj30+CqyJWnqmA9U0lCxdrTc3wGSEj+gxemMOiF
YsVibbhZQBnbTMJ1ByYUfbYfKOqVXkW4BVe6WtbtpdWj7F3LCgg0CO5NiN5ZfFDY1t+WhZYCIZ8F
m6oOHg9G3Dy5/gZRQHfbD4R55fss7tL6xKaVA2iqR2zQgjwf8mNEVuLwWnigQ0/7TB54oVF3bHvL
Ngf2VNQzOtWN9HarqYAT1jlh5od6KAWrkD1ytHHT3I2PWSqQjCtKJrBILd0Xv2zsKFsF1F6mYxHT
KvqZM413/399WzQNdMgculMCezAEvHPogsf63XYpAp9gcfThWCWbluSOKrxv6WFq6yRs5/24CDoO
V1Gl1RedSMJjYZP0EX7w9py3E7gYQzdJ2DHo5s994rc3XXi86D5Gwh0FaWRatGM7nXxV1o6dXhva
tZImWNCxkBnjIdSFlt1DgGk5TL3/Ev/RF7WoCNKh5rHr9GeRfLy9jrZwJpH6WDT6NFN+qZ49KNvS
KtIbnTRT5vRRadGStlaQ3cwyf3p2ekAsC3JzdwDW1yzVDk+tGTKgICjV2UrPO28PBU88wl8NPaee
jOtWFGN75bGDr6+r0Wqzh9TWjdLYYNS2xmuXjMPiOzidrPhgb/DnQomShSduAHdDd+OIs4Wy0nuj
tWNPOwFBZpIh8aHI96WtuBPkmzz+MpAlpFokmA98BpLpSR3B/TxdVUU/g1/zqXKYEpbiJzs/sm46
kGyrwMjidleT3nGiBuZM28Iil3BNVyD86nqzURLhFTNFt9R2MUjSda+hbcJHsTjzOPuJDd6TLBNk
HRqQK5cHTL1TpSJ4I/AqfeKkaBC86Y1FDjyhgYqzRbZGHoOP4farkgSj95P9mT1h+u+b+oYcccJH
3x8ffx5fZje9qwkqgJDubMLRzwZI5/mK3yTBKQo7Ngbq3GzjzN1SKxqNlMgXzgacx4pM79StKeym
vA5yk9IMIqpkIKCjNG6Ij6GdmgfaxB41RJmzFfANoGRoqWcddLewtA03rc+xAU43ZgKC7hT5hIPv
8ftCEsvKQc2/wJFzr5HOUqLrVc5/1xZLsEe92lUp0VVa9QVltWBTI8I+IEnETJLHsVZFetIzoo4u
Db17xCrsP1uYy0lMiBjAX7Dc9xhajNTuAccE44XZpcAJXMx32rpTg7rBgJTYQBpdDlXA9ovooekd
10XfXlbOhmYPHyeAZe1TtOACo6YS6YbDYNPuHMTBcNrRCmXbXse5ui5NBDweUkfk1wpkXEDXtkFz
yqyF9dlntfZQ03oUMrWIV+8YaDSbr9nKONm6bVNV3/n5kGy8OJyabe+zWb2oSqxfu75U2dXq5D3Y
xzwkr2+c8jzaJEQQWeugCdRq1SplEz0wy84V4L4LgCyNCq6fpOzI8c0HJ/jhEP13nY3emNxWbjLp
KFkSXpMJ6MZRhF5yp7lBwdM3KpPyxJQ6qMEob/+MRTXbe0fciAeF/zptVJXKw52G5Q9C3lKlpoYE
IdydgyUOgCrs6pgaAwnZsvRN4t5UXgqDMDN5dJcN6VEAXv/OXNrSeKaXtlI9t/hFULyvbJNW62ry
mSLlAP1INDe1ndbrzG5Fv8trzyQ+T8ny8YgAqr9VIhbWddiJCfh56nT9zgPm3h+8kZTsq3wIZ78r
8T5IQMvxsckUv1qxlBG3+tH7xOvyew/GNfHLc0rh3TUJMTsXM9FgQSMCcQ5siIE0gvTJunNvE06N
dzkU8Tmtgb3TyS/yb4HuxMWazZLOuQZtk/W97woYIuvYhSG4hywI/PD9y1sg028vDyiiOr/z6HVo
rs57vt/2An2jJX3MTv1kpKGxTZ1GzUjX1G2SZZW6rnZj7rFdbnQbXW2NjO66go5Hiq0QpOuOlWe5
l77pu/plGpbFcESj5QXHOrM1cO7YnAyxxXTJ4dAlVoFfmiytDuq8E3FQukHOqc/otz+NsYdt9P3P
9scZ0eJ4iC4FzSdqQuMcpGmIlDOrbfQXUjMsNwEDkjE6DOj1lRuQIPTvEwJirG0+9kr7QeNem2/e
v28uu0bqHhDguA6TJjFkiLc3169KNq+p3pIsOgMPaDHW4s71fY5VKKEwxXeLJV0qj10tjQuO9Zp1
D3LOeEZNCAc/bvC2k3xisVS8f3v0twfKeU9rG+yLLM2wDDYE5zsBCH2TZkHjOEm5bKyoPOlUpRZP
9vIAexL1Vhme8C029aqo2pZWqpdozrFoqn7Osp5LyZMOBOaaIiOGm0xDqVHgtbe4wVWFN5D8XJfq
B6fh/BfEuBjzBnISDqbvfxT0b2/uNKJqlywK+t70vLnhPPK3d7rmT3RDFuJvWjook6ZF2WWZJ1F0
Cfyc7gXxvilGKMlNkQzECv7W9HkorZluZ2C8Ag1HCHp+NYy62n4uUVdDffT1ELW9iBwOzJntsHVa
mdBLRuLOkGUk0DcMjBO4dCcaetPCh7PsuhDHpPc189pYKKL1otyVRx+F3AhsIkvzDlDwREMnRM8c
mkSFJH73QrKSFt7DGDXa57wz2+6UdmkZwY1AVrDquoTOk6zP5HVP8db3/B6kpkhTyrcWxwaQcMZE
chERLZi1jjg+GHtJkc5X2wKZMG81cEHlj8oM1PZKhTFGC8wzkgpHYcEwEzRXWOYZGk39NXZsBYGI
yEO6emwaoFhUlel8jWEEMXVPCJ73sh8r+5SyZ0lAnJipq1lLDa8NWW0vmNa48NeG66IxCWyHxoPv
znIkBw4rZXsnV4pPlisaZZMyCChB4ZFQjsA7A2M9JaRvfQ4w4AQbSlCgPqRWZfTwqW1iWgrR3Gbg
rygdW9+9HKCy021KJaY86kgBpLzqaEEC5jGniBwn4FyZZ+tr6td6YSvNVrYo5MMi83Vml8qqiW9h
WDvWiIzJFBk7fTgAkkMw81onjEVEOxBKYpKOq1FLWY6opAx83jgE/rSPevAHkM0WOtMQ4XO4DZmm
HEIm5uLHK3IRDwqvJNMwzW3sgG4w0C0MlfDFKDwkOBnhy6wojqFjkE7sKcmGlWr1E3WcrIpg9fF1
LWZAtX0NbmpuU0oheWrb3MnY9rjzrhFhIVq1Kobam8YkOfLGCHqX7frCQRUVCrETAWhevi2Y6cQe
tG1MpzO0WsYTInVMaisIsQUvAY2H+d9GHbzKXi7roOQp7Mp9QbF020v6VXzTq5wSXIy5rpK+do6+
n3oDWT9Y/HBRTlbQZIQDI1EhkS6oXTq0tRLXxFD6M2FIgisnCwgUPVRavjH1O5Gnzw52e/1OqtwC
ia5UIn3+LlKEeADtLCbKV00xcId0fwzU08AO37qC4mCmF2ZCPmqwUtvRjq/obzJFYFyaf2JMPOF0
bNR0ktkrjjLRySxbXNWBUmCUToWulLuUJrq911rQMAfSchxlRf5NmVBfm4e/hBkR02LPAFuU3v5P
PW3N6Z4Xpkn2om5Ge2VSEHG3daiM9V3PKQoncKTins61JqmJVw78Pv+e+2kV7efIRHybut7OPU7U
eVztGBczzBZap1k9uBQ77mPDD9OrgN0Rpq1ZUiDlBXHdasSvK6FNDE7JIb9PC02/D/rMxvLrm9jB
98iKByIL6SEZF2XM+7keDTL1iIO0x27Lwbvx19zccDq0S+sLRh6Z9pwN2hBh+mxa6D3EyhdlEI/t
HWE3mETyQcVq2JF3v02NMYp2ti5ofsh3oXatbPZExtQiDEFVoSWAF36DUeLxZzaYJ9m5pCQWQZVs
nuKW4OrpU7Tl2q048Vy/NlXjmc5sRxpZX/jtQ81/qJ2WDK4gAp1dEOpu6ek6M1xluoViDX2TLf8A
qzT2RfEkLCfSPsnqqPx9uV2xCAAS9Zznyhi74KJQwIfeQWDRpj3cAFp88kwsVcJp0rH+zkOlGY4B
mC8U4Q4bvWMUwTVcx16ik8E5YTh+Rt4HWtdtCFt9dMmbbSir+f5VyYZsIyjiAojWSEvaSERxIQyU
LHUCPAH3qymUjdSezx90+oxIys1JEbZ17aSGJAZxcqn05hL6N88jT6qYTLHJi3LGyNh9YYpw3OPr
O7t08uU/yzZlAP5Z3zmNPqSPPJvS27GZHcKtX/SucpITbdLE06+Btk2xUXLypbYYOJT2oq5qzIev
Nb4Y8soFoV2ky8oTcqJSSVxR7ajaga6ez6znEATMewZWam4lR0t3J+lI2PrsoOxipssXpavsP0y5
PiOUfc7cuMs6r7uwitqYX9OFitrZ5Ka+2JHNT0fmxKJIxWdeINmK03NWp4goQQ2FNOfcZeMjnB6Y
6sjNTy8MNayUBycDQ30lO1DQi/kV8iVu8l5xgH7bjTiMxcS6SdCppZ66ojQGUCV6XiF+mw1d3heM
iSzREnsJLWPiQ7RqiiQDYJMXXlm55bS3zQL+RexkJlcipVXbbK2l6pY6oeBOWMlIcbwovFjdR4Uy
lAXp88uqibebV7106oZla+l9vjZnEOohL7JVLk5KuvoxDptPnQeMc05dY5l7fwumnevtOQGb+K4A
4KHHw2F8VnVpcgz8Gjlpp3HefEDf9ZggzDROie8ztYr53YDS0t7gIB3aX2xD0MqVQxawuaL6xNPH
sNPlyMSdGo/eAjuVtsr3r9M+v056ACqFFAobGEss89ydoFZ5TDHeqE6Sqjwg7kAIh9yD2DWSPFAC
0km8y32D6ibUztY4TiPW4z3IeYTfbUTfX24KaHij0Yqp0lQbRRAxtrNjd4o2CiTrYKssBOlhQNex
bxSVrGx/0hv9kFdVrSEpaoxsT7Hd25HqrsZ7aNQjFaTcV51TrmbkkUndDxYDDtq5UIk6W/l1m5c7
tc7icZ21grUjGSJsqzG12McoLTyGdJmYkbsBkNHt68Jps/vIZ+cMis2kyBHSQx+2SRe7jKoxzGb1
EkrJAv2czQm1FRRIPktXyVyfQJgnwehyWztaLsNQziJF482TqsR8DWnLvkCCgTPNIUm51SDvIlXw
p3oDnbks97pas9wCDGLLMSx04lczis00v5cy8nLZXzjs/DCpLBqqhAIDRXACaIc17ZB2/KAtZPxx
RqRnA7BWoJalH0vV8O25IUg0zjiF6ZxUNJxs8Bdd17TsX6Qqz1tetL5JMxQVljcrGeLBNb/mTZan
32kFfJe6Hh8IATsQD/vRuvVmIGngjZeRadreGvxPaGyGsYsvw7COH6KW9tmakpU2kMmcz58fAddN
QIFK2zopK+maDFsEWzWmq7XUQtR2zQqfgiQQe7gr6hFtQTFeF55tfdUsZOmXSedrwYkKjwaRC/+W
+8G9+vNWkXDDG+OCtsR95JyJSVM+lEcahHIavBYmnsTbUUgZyUD2+ui6Eg0i2LGIWgTyYISof77/
6p4JmymdzKEp+ME4ADjYFc/9EHpVjMD86+Si9PV0OI5ID55q36H7ZIwKhKzIT+jrag5imz0AQmTr
VDfj7mBEHU3ZVo60RTmQ2KFKPG1qDwCMXltOpuZhZCl0bdNoFeWnV59EMmntlT7CnV41VRv7h6nE
/4cMzuo/U5vRkn2yyLtk4/39T+yeNw0wLlmccyzKB7oFHvOsU1MS+NjgASwv+rFKf7KBj4aHEGxA
tAGCWT5BEQfL6zilKPdi6ZmxjZzIoYUB3F0NC/O8VxWTxouXlNFRRWUM02q5BXJ4I0CfdyUsg1Dz
nZxnRq0N6+JA4CPJuhkVnmMTsige0ZSWyaPCz+5Jx9PHa6/rcHFF6tNUWD1F2EIh6+Po9U1ERqTv
ZcPaaQwmr6pECPhA3LhZ1CsinOOGwHKcRelFXbSZe+EYQ6utdWP0jZ1GXS5ma+4PCOc7w8pOJmef
Y+j5pbO34jERJNAOfdBv5GpXRwOHRLQpvBuB57GKNA1S7e8hAiZ3jaLBqq+caTReyKsP3a1htBk4
/QQVyBYpN71meQhUvRhZMcsrG7h+0e2yhPOi5Us70ygYbhcVyQvZMyGZbMElfh/5NsuonmJB2nMO
mTP9NFoH7QXWTTQfrdsF02FWLH+xO7NyV5QiCfk2RpWyAm7pbvzOvqwqwPtXIvjScpR6QkDe5zu5
zSCQLlDWvl2Q7S38xiU23OkjNd6azdQG9/I6vbpgEp8MkUT7QVHsBOLYWA+HcIjmE089UpDOgM8N
eXsjqpHY+fdH6Dnxdva9kvqEWA5xKW+mcVY/tCajoALa6SdnUYUUoevbxzgKaHiKsCm2Jeu9dYgW
EzZFeGZzuRFG7xrGJ82xwntrLOvxYJYDZNVUURrryJtgwzpH8oIfKRj6zWAZTXXokYbGdxw3ivgh
SQC7ZIT/+h90DY2zDQK2U/rbTHXA5bF6IrZ4uyTUYZBBklf0C9nGjvJWRCcf4Uh7YzqdT/KkAu2C
LK1ZUufDmEFX4/bJ1wlEJ9lWKHWdtRqB7HltbJPsESXXIiSR9A6bUvUgi+dg/1kw7FgFJLmK3Lof
V7Rli+9Gy5g4yTppuvSJjDr0CYWhTDmQ6WKp32RpRMa7iN7PppspHdgZVGz29YcmEZ64IDmrGz/o
rC0f/d/1TGcOnkNCzGOmCInt5fxhA9XACxIH9gXgZSXdo4w39tNYO9QlOJMa2kELu1i7kZr8tPc0
+7q2g87fREwZ2k5WwYD+FfYG32hBWdFwFETvtBwdcUmHjnV4MODqEBBNGexZ0U1cR2M3lNz7zJm0
TZWgKV1lXU6TOfU0TqW0Ezr/crRL/aRqagOtzif9lJtpIeRcvz/az+IHKDM6muqyaGBQ5+RGVf/t
2PANINMWJDyogbh+viH+8QqukrPsCdlEgPha5Moxbbm87RhMqrOrG+Ba+Ah669gFaU6EsjtG+4C8
BeBird5tkMJTos7JPzOvFC/TPuJkny8hpFwtFliQE+CA/xjONknROP1in1COkbgHN2uZzCLhlu3W
sQMV5aiapZsyaaCWpMSD34YoJeoPbhw5WtyZ34YOdw4L9Vxzdtg8WX/cudhGHmcMmnq0IsC0F5rw
2eMGY9PU2IfQ2d1XFIvFU51ldPqIuHUgeFBRm62kU0OVXsKCI3CkCF6kfYdEdbd/BBm5YDtmeIdC
DDkaHbTs1GGp5s081jzLSg5amRO4NFXm7420mZMCcY7VDiebKHdzI9TdElAJf0QWaXkHMSZXSA77
RzB8Qj3i9s5WLZJYYza9NMUtZQOhP8wfXNlHVAbzH8ha+1tuQqvfQt+tvK28TsyJ/FXfaQDNaCgo
wNIa6eA/kMWCAN0wCvXLYApOwS3IjPwi1UOzfRwHS6m38iPAVwGPgsgii34BEmY7iXrXTK0TbQen
h1Svxh4yWOai28oclORb0gPUXEdtUAdXSo3UQkJkfXQo3X0hKCBRfxGmd0sfTSOZvgJEtUb3Zuc7
Ne6mueSYDMraSnjp1JVHkEO+b4TF8irt9zqEBf2maKF9bKPOgzzsxlag4XOggHfLsNIroqkglt1U
IuRT+344kQfTVzn1GCnv1AbFtZ7krhkTKo1XTomWc4k5Lhr2iM66kY4j0EA+bGiRmIy5fc67GOue
0aAQM2xte5HG4onQvpIT1WyjupF03QZGg/UkcTwSlQx1CWuy0rl8j9P60HUa1QrHXV0DjFhLTyHp
y7zGMFP4HvmzOmLW7l5SbsgPgHKjqxaPL2ksBop8lAZJvOZBnlcROjJcqIN51ZOb03DbUciE87A1
PL/Jj3HiacUBAid3TZKBiVBG9NUPra/sY2cK9K1WC9j0jV+oEWOTT7+RFKSyZANaryeCkBIir3uz
vFeDJAm3tonC+4qSaOZtHV+P3P3kpqa9D0mAiC+gCWXtib18Wz9oqa2On+h5ZsNzX0yxBfdh3j6m
pUkzR40848FL6kE5zt34I6RG9w5SLa7nlXzQ/kDuzQ7emGIfDGI105nKSkf2sqpY2K+MyK6Mz2TV
x7az5YG1wVXg0jE8xk3nUrGfirGMfgnMqNYT+ly9P8ZTJ7KrgDxQyo02mSN8Uxbx3s9BLvYNecwe
jpgMqflGswu32eoZscbzCBiqg4ciodwTTgPSfxVm7riHR5ZxnuXIXR1w5/rdgyQcId/khgul7lHE
5UEM4dtKSIA4qMu7KBk/FJhVZo4A1k13P3FNabOy3BJZ4kpSpQPKokzeJkPoC5JlXgXDdKLmw7zj
P6drm5UVoy8aAbzHi3brt34sVKICy6pJ1SGJ3O+4n2kcODQpDkgCbSRuMN1XhkD5jeHFKslvtyEK
RkZWJVvVyLp2h8Gl1/bEzIW30I3hLOY+w+sxwys6bIZyINpvDudKqdPw3txnSuPF90qtxSXs53pI
9iVHqe7GmFNwNhSRgdrZneb+MMussfcG3ezgGaQbYtEV+WCQUPO+6VA3lKkVbUQmzHGjtq7mrZU4
IeRkrvYLY9VZaa1eE/mJ0LnwSie+T2C5lGuf4ZwdC/x5sKEHfRCnYvSGYq3rFgr5yg/LNS4QlBnk
YInrpIqKjwpX1vm51uFYaXGj8UnOffBzXa2jT1E8Iig6ypvLG1jqmIq9H7Rru2EFhKaggJeEITha
23mkkevfewZkR9Cb6F0hbOON3RZGoaBSrNGW5F3Oup7P/6EJkcbc5t1kt9uGqk6IcjYRG55wkK0q
QkSiS2MIDKQyY2qEp9qEDxOuWywB2jrtCQy/8oMu6O8jhcabyG2jWdl4tKoNI7R58MGqgQCDoTuu
bfg8V4SMtXedV7rfmrhWw6PejdZuqABAr4dMB16t4I5JQGjmuLYitfeaLW9t+klkAbxF9nwTPcCx
TdlwB1Z51XtMHyc0CcicNKL1jjQ+w2rtTVQANgC+zRwcV9x9dxK3PdpVUX19f7s1N23f7BloTqPG
oFCHltukRPN2t5X6s6FUdNYxH5ThOVSnuMcQpcERKaCGTYhF2X8BrBua+tv7f/lPqSsPHG2ug6kc
hIh73k9uwWmn6ZAaJ1ie0JZHt3cU8uPndpxbgbxb+/g9nUNr2C2p9C4n3SsATsU3KYCVVlLZ9DIa
vdDmsEqz/Gyy8XB2qpop1JLm5siwqCvS3hpdFCB0n3n28JNv8zD0Yfl2BXMiEFd1uEAfrY1fSAqA
ZBzDS6CAV8SR6B50Rwk/eXjWjJW0dhLpyG+O7I7ZsNOgrO1JlvTTy1iFcU+v2aPMdNfXM8wkRDgb
oaCZ2xpkLPD/NW5+417gAPwZ1MSvwXTO1ORGybXpAXWM+1yKVms2NYTL06gb5rXmZln+S8Nii0WC
d/0HZqDJ36blxBQZLPGSAhfuiM4Ti9eeiMDq0orbkVltxCl6yHvLHb/SVp+e3n+EaDzOhg97dBBr
lKRVqgmzBOft8GmMsqgR5pLIQ/GhfsbjRf1fdsOlXTauZk87qoQp+8G2rfB3Wst2/CbKa1oBUpAM
gTZLjxZZVb+UuPMtgp5cb9pSn87H2zDyIAmiJCyICir0pP6SROlgEY8njGhnhtDhLzlOZfY2Kmw4
5Upq1d0KoxRhUJK/kyuR1W+jns+xAqBrejeUOg36VK2rYslAoAJMEi2ivmajWueHbsgzZxUs4B/Z
cKKUQo+dabwqvtMLTccT0rvpoFJtNwj1yWOYIMnUdNvKmiLzWk3osWDbj2YVhizfyhpI2JVaSAoV
8QmfpKe5zQID9BgZdDfAGkdCR+LGBZnpsL1bSY1XD3I8WKfonH8yvGDpWkt8IgixgXqZpeDy8QIT
vZuCiBTfX1W1Yiub8AA0p2+MJuxvJkACslQdUaVYiaC6f7fJimhfQpy+NKgXcaVf9/yzPxfXX8XI
deWVvyKjh6glukEcbU+hsZUgS76zK7PN9vIMjcmTjSsX5k/5iizKfuAoXVKysclG9C56W637tdIN
cGtVXKjaDh3wRtMT9amz/dID6+rq9U5QEDoqU6VHewe+EcJHjc7xpTfCK757f+D+6W1B6I4mS9eY
8ihBnE97Rh+Y9QBZB6ruXLesTarP30d7dIJTyArNZjuKPLTkBCWEd7LfKLX2Umsi03GLxVivDqy/
l4WZN7eROjT+PS7M2r/ImzEwPvkogXMC8PK03baeGNsd1Le6eDYHrbQf8zSaOu5BbOSsNj2+E5IZ
qS/1do9UjpVxyD9oIc3v4+/TvUszhoSh+X1153SbMw0PcT+sQFSAT5yQ3e7eblixribqa/2jTCt5
/z6f4QIBR9CrQpVHahV/lV99VrpqC4Ce3RDBACWSKbwvSsYWYcuaXz8WnWqVOxlKI08BcocfJzVd
tKguqvKmasQ4fLDinZXTuCaNi3IsB3QVphgaQG/nrE5xuhYZQ4SfJiK/RGKUMCQp/RbGRXWHaz2D
bkGb+kXEhtD19VAQLrPLCfDUnygWGv4vt46b9Eq6aPwFdDHazOvocKCVrXMjZkpoS1orr2oouDNz
FgpaZXbAHTY7WnIf3OrzR2txs4Ew8QsIQcS6dfZoG5pehoKbaC/LD8JWimcpSCkXyVHTFUV9yu04
1F8l0hFyRdbHZZliJ+rcROT/jKcxILtwPw4UATmMY3I/fnCl5/tvrlQnw0unxkPdHc3+2wdQkR+h
YlXP92k+pem2QW4EFcQh2vJZQVMc4MhApbFhPcztPcerLtkqaafWdx5oEH9VdKZ2URN8ZHN5BNvt
64QoCTtO9BxfNxHCN0QKI7SJWnjQiOGsD7skfw5rAibnwwPaMWpU/KW3nyBNkako6Mr2Us+SiYS/
FJb0EY+gB8rw6+uKIUbUHEgDTfu+MXNl2qmBWfobG/bBR7up85UYfTXJYZbFLnF+vc+32FXJChnU
EQ+un2HB0gGh5o3t33p4muLHHJ51DK24ZzBvOxJpLESJGNm9MIm2LX1x44DquaP0k1MwxOq2FHIA
8M6Ft66EHierRAA1ZxZgCf94eJSRQQNROwxoeYrzB8UASb8kBMn4pGU3R+F+IbjYS8VIgnfNcbbF
yT8kyxSktXBqrEgVJc16SY+TRA/hY309NQvrtycSjOq+PjbumqRv8g3k9MFEM/J2YRGgHGItPyBP
vF3divjWIizGuIS120b3uR45SO0j+hlkedRlcTWRrhGu5AuteDCSDtbQUaWQc1KgUCJ/HFt/zmaz
AnjGF1WbR95lQZygtxMGCYG7xA2A3Lz/riyP7fcJmzIeFud5iaIrN9Pa3o40+COVCRZLIV2AaJhP
eTFMxoMZqzSRhTqyVVaW5VHiD6SERpRG6GqcXVnht03Z800TPE82nhzS0dNQKkjWcnOaVkxLuyH2
zW4Td7D4YX7HcfUpiG3aNJWHHP0DctIfJ0H2to6Br40ZgFng3CNI3zHV6VjRdNKyGWcrK05aVLnh
NtSNMF0bQZKNN01VUkf7X2lyZ/fN77fU4fSv2iqMK4dViVTDt7e0ijS1Uqg0Hkm74LBJyGHWUPSf
Rp7wMmqJpmBtxDLZcYEyayskPtQ8BBPirZ/zueFzvYCUE3BMzhNykt4s1lGvEZN9YfXYYFelG07q
PuY21xwZUTes+6XSKlU4Ja/faH5QAJ6HwtvPRfcAObamm0xMODDffq4s1lFdEJdxLFHLU8sLG4Ib
BaU7caor9uSP3lKbe3+AGvPd+v2v0nnTBWQYpnEXoM35XzV8tdMNxatPMhDcxQSE9ic2S7CYUVDP
yQR94W2gQ9XjSSlGbhQZcYW4sLo2ULY0M4YE3B1nFJIbTAQhxpBqBo6R+Vwmx2HehtrsbumacCeP
VhrxOhyVw6bct2U7sn+t6Hdk6aTluylHVbe3Wp04BskjlLyccZa0+YtCTB5Qlhvxf38M/+G/5Lfy
I9f/+if//oOuP3TnoDn71399ylP+98/5Z/7f97z9iX9dhT+qvM5/Ne9+1/4lv/6WvtTn3/TmN/PX
X69u86359uZftlkTNuNd+1KN9y91mzTLVfA55u/8337x/7wsv+XTWLz8/dePvCX2mt/mh3n21+uX
jj///gudwm8jZv79r1+cP8Dff10QIBlO4X/95x8/8/Ktbv7+y1H/wSxALVfT2AyA9mVd61/mrwj3
Hzr2QpOTPR5h1LmMZ/ApTfD3X6bBl9CjU7YgrVp+qc4pYf79l+H+Q6MLMtvTKGWzgdH++p/P/uYZ
/vuZ/h6AanAVb8a3YK+M6J22Dn+PN8tR59nkt2LhqGQxBQczONQV2eyEck3TFteOsvdaXT8YxYwb
EImpXA+0jA+xUfVHlL/WNspL5dCPWXHRox/9mRS6cpP4dXirefGDwLVVrQskJFtINNqxSTDUrTrR
NldRFFe/ymHSZnmpRswCMeQvKNLB3FldqgAkTs1PcTbaxXqoacutU8J69+lgfC6dsSAFp/DCW3vI
iD2mb0pt0vUy88k3Xe+HViInjDqnKlZhbcYlv1DxbrJUY7EQ1hSsOgpuZJMdVK12dm2SXNt5AEok
byz9C+gy80Vj7tvXFNZ2qp7mRyAcw7GkE5SsRaBGW2Bo4i4NbGPlhvq0rVK7/hKEGIoA+DtPdK9/
QTSr2lXYJcVBxVXakM/uY1Bvcb59suwsOam5gXOj6csfdZqKTWWzE6F8d0Onz1675qiHG3/KDmbT
fA85Ka78pADCUDdoIIwo3Nk5JZ1aRDsSgy6p7aPcSEhCCNMOKJn40ig/6jK9cRwEt3gSZsOfq2wg
HQNQh1i+bnv/KwJo6zqcrojU8Svx0jeNykym3ZP18LWwoydkWTZJSJx3RVqvRKBPK7ZC2krP7Aj4
v9hOWemvMmugeGtX33u3WAetYEFAuF4g3ntGn2STvuQoHHPpmhUGTtUpX8cZK67Imwc7LsfPZkNV
3yUmUB+BkE0HkRrcxR7z2HhIRKytVSc8ESBlnrKMFLK+2XSRiwK3hRmQll+1KNoGY8zW2FEAGKAg
BoJWwHeasnXivFAKXYVGdUfDJT/gwv/WEkUEGgP3CQLU/ybpPJYbR7Yg+kWIgDdbGHpSJOW1QXRL
LXiPKpivf4fzluN6KAqouibzpK9WlcnSLPZ8US27Yko/PEd9Sy0blm+H46Hy08rdxaoR2WmsgVir
pr1pDwWROZoudhj8FBZHi+PPvbMuQbHm+jfmFcJMiJtmG2KrPAIk49lKUEwGpKZB7BnchqqpD74p
xixEQSvCatHYfTEmQK9aLekWYKL7MqhsZFapOz7kvPuqp9VGGyRfGLqH75KZrU/a2vhIGFSOaGrE
hvmlA2yxz4wjPI07as/Ep3JyoY15ckN705K6U6Uyqg3rPPXmsz3pywfDonk7T/M+Y6ZkLc2wiS27
2yOJGS+uziu2Akx5w+VQvY/W3cI2unX6Md8mpe09y3IVIEQsUnaQl/bXln8StcXU7Q0AUiYzKpeg
HEX2r7hc/FyKKjTVug60Sis3o92KA0WK9uvEMtnnaoyc1RG7xh2SJzVV57AZ0zbQWHqT613kN8Qr
7UE3mzVwAeH8UfB9h0o7H2ddO+lwSHfFUN0xypQ4TL1lHw+dffbUONmwWN8RngbcYO6RySJw8/NR
fa2hNvt51Q1kYhGjWbLEKkZIk54T6gYpecK79Ooy7izp7JQ4DjsvuRR4dnlL6iZilO35c/lE5M7v
oKSNb0AP4Om3OG3c0Wdz8povsxq0XciRs+z5pPN58sAejWU4Z27+9Eg7JrBvDXANH4Ype9YEX2Qi
SfxuSYKr50O6uPta1FFZnlYnvjErvpQEwQ3CiYwkfVvKBjAZ2ojLos00k+kXWTweYkCXiPuyfcty
GaLmORDT9E9JOwLW2JkwdJ7XdVcu3RbxUh94suBTq5+23UF8FVl+N9BUSegspEGNSqD1eTiqBJ9W
uXaSXq0fQcoPIXvRqMT2H6/CCCsVwjtvK098RfRaUp3H9SEEzcKFcWmAKb7aohwLJ7dwQHKUk6+7
9Q7ZWx2Maks3MsPmV1+Ucch2mlBXToPsYPTrR4ujEmBfIbZdRS82LNaHmol3uy4Q2JZtSPY6MSjk
m7mA+kLFLLIja6TVZ2f3WYAsXJSxI1lPX8LSSi65q4MoQwISGJk57KYpuTPjXHbCZASzOsyyiiJK
U1KmEs91X9pseKeVbE8OIt5Z/VCax4EYC/ijwLCwTR1m1dnGjYw01z0rOSV9r3DNePYTuCzIdQWU
e9NKwoX/yaalH7uYUoyHquMV8oovvZzI9rK6qEdnFRZxO35Byil909V+DSC4XzOAfF9t0DCBmQrU
QX6wC6vpBS2G3GnkKrHqj6JWP6gye3NQnvCgLjzAaXu3SHDz6oM9/mJ2Gd54OzgIM3u5zI7ehH0+
1dsiH/YOg5OtNUzbRCU20U67i2mY15VVcY0E+LXxjFfHK/L90BLWDvR8CHNpOO+xOh3XoVhYqifv
6UQ8y1xHMXGBvlw6GcbsXLGottNmaDs9GJrMeq362bwao1ld117buiZxOzHVNAI04mwXHYR6QdQc
4jnd584zt4T67KVtR6lZjo9f3jmJnSJoPKZODxOdGQDqx19fDLusc7RdVqTjtiSzoGB/Gz62vT78
bRFosOHB1Tlbt23fS0+fTnVe3o0pQ/awGEdbH8btsDR/i7b7Eh7RpxK3GtmBhT+DXNykCXAcuCSG
bjwR9pCHoI+XDbbUbe4MZtBY2i/xRXujgW0Lpj6FLyjJZWrdMLdF6Y9xRUpUod26rsEcogFy6/Lu
tdXynYYP32cx7pyb1kH60ev6ppmhxqZ9KYgCkupJ47QN7FwDg1rr90Tt6lM8zZmfjCMxN7Fd79ZZ
bd86o1u3aSoi7D0++c6k4aXO7oFebVZ9QcMnvKAdcgCyJqHU2KhtTHRha6/eU2EnYUPkMTGf8sAW
Hoc1scKeUqA11KqtrvyXEkh8VGoT3yMav5wAiNkdCXiFJG9sgC049/WmSAhgwQI1hOaoAsIUaEp1
dNoAc4vF0DYA7RJe+fZimuyXHnnClHBnxQOVwUaZiGHTQucGejpkkANVzsbrzlkdDNAsd/WqBCNy
qsBWx1uGyhpNJ8hPrStDs+hdCInlJiW2g/zRp9hNEOfm1A+EYOxLcqQCqBgjG2XPX1CZB+agPvfK
fLKtgkQiTbsQR5zg3ei8U8vyFfan+t5oQFfQ/cx+r6nlDltJHSXUI+fEpmoSziUjd9PNvJ0bz8ke
/3HpT2Jx/daRL3HNlVVN1Zek2t8PirT8SqZ3EgMAhwrzmFhZygbDGcG0pIlKmmDcBya75LAuB+09
STrStZr+jXdmp2lGKKtSD7V+yv/lqjVusjRzdpaZxyEjdh65TP8r2KegMuhuA7DiwCwmJ2LLdET/
m3P/cvg6ju8qzxSkU9DHGERXA013gaUxSfHRCu2mVDo3mazP4PL2a10DFIgzOAPDf2VPGajkzgC6
KXskta7c4OLaE6vyD9/zGInU2+mr+KpG3T3Gj0hy9rn6xgA4+GcicGIjpK1t6rLpWa62ttwBfMTN
3arrF0IkwnPTOd4yZxiP2agu4Kgo2MaJx2p1a+3V6+xvI9ZJlbPAKK5aRuL4CqEu79WZRwS0xDPS
KNaXAHEW3CD9p8UOZQrbotS+TKtxfAu5rw8go71mmjvvcnvdUoDtR617dpwFCf2iRKbMu+cqM2UE
3sb6YYvUBH1j1SfcoWuAEh5DKCuoaGjx6zLrXnfWoq21P3b6vzGvyAPE6TMcLLs5LFL7HVzjm4mu
CLs2OQ5lgfOj+0LZGV8bxN2R1QzOlsTsZldavwYzzICl1tV1l/cRw0awkgC/s5oGoii9CStrkmsH
1CJ82XJTmvrfdKh2XjKvZ4rELWaSyEEfClIPRh7g/GONcyYamD5FHSptX3dUGcjsYk81x01l/Et7
m6J9HLCYZv1exWBxVYTlp+VVYuQ4K23VRqNT5oT9kvGtpzz/wJNJXH0RfN0Ip8Bfeu2Xq/7xstHH
pvqjxa12LYXV+F2xvK35gIshvw+JcdG6hD2lo81XMo3htkKygJTWZ6Ht4I/rTNZk8ZLAj5/I9Tgu
mjUdDKqY6+qK9Smp5RqR3J4ercQzdshWkqB1mi7s3Uq9iEnbdFP3G3tJUGr1uVrx4BE1TRJdT6XG
fZ6IdQrNPn1kX4PvJru7OU9Ioj+MmPV7mSryhb7R5H4lrplGVvxmjkAj3CTaHRTI9GPg9ww8z52w
7+Lo4DCwy78J3J9TGhuijQACxdHSIY6jzmo/0gUNUQ4V6DuzZH8sjdnx05zyRbbKjfGpvl8zdit9
6W0SkRN22v7arYIKiFUmAFamQnr5luKgBAuKtgMG2qeprYEgqiy0YnwYTT/XwBuZMUnUawowr3Vv
JO6W9dsK7hOhRUVCJGPefDOC+MJfpMtTkbd7INSAsSB3XCSK+4052W2YdDPQOU7POhbkehAJNpor
acikfDLLXH2BOF7p8tc106YAbAAMfDFM6pkwoEvZZBCrpmHbYj8/kCcLtBzPqu4NlCYeYYhON4ZW
nw6Q2LA7lOsGCETgGdMSEa/zyUJ3YB6q2N2TFxfewbSnqJ0M8x1F+jOWkWpvisKg75u0/VQtf6uH
Sxu/Uv1TxP2z1c0bpzO4rHPHT/hPPUz1vqIU5iXLbzQG+1zsFJ3dVMF+vjxndbtnWq7/mYiaYaSt
vae9uzNSeaFFXfGB9//6ivRdQm5YEj4aSwYB9ar5cHDDxNOWaNKc5IS/2T6C7II5x1g+FDULBXyl
Udqg2Ui71TqaTM6DQa1njAlodXE0B+XSPuHt2ZR8m88t6S9+pdswYU3k3Gu1r+3qqEKa9KfVmg9x
qlgBlOP4HQGLwvoCg3fgdJUWkZZBVPw4GlcMbXhSZOIejJHEGgpn75wLOs2iMcjEjpfbAKPiZ6hz
O+wcqwnn1tOQ6doUBtOjR7ATsWSbCVchpksotRoQzWfPa2uV9T4LWaZX8sSet32pRjGeVOLT+8BI
powETSe96zERiOA2pw3dJDmDXlHv3dKcdgVuxFBIzQVYnE/ie0hhGvWmvlXb4k9Jwm78CJfk3dWc
SbJxkc9tv7pHTCj93lJHihTCfvU0baJEELOzLMW7Ycnr2HZLUIpFO1dQR587pz1JUqz8kXeYIGeN
hmMmGT5SnMljztodpECO2qrWuocp0G4VkKQB87R8g1uFfHekrG8xJtFQbxplK2xV/pg5NU3Ugpx3
ZuML5x6R2iXfN0UAnauW6u92WVJudnbRhm3pwe7N6q85TojENf3abWeKUHFw7B7KwZRptOyCVN9B
IVIL5D/MHiBPFQzEMDFLfQuB131buuUdJwJlSWk3u4lKLLQMXm4scV9zy01TtfpLs4zHUS/qregZ
zCzESdtL3Jz1lTcTdMWBxbcS/rdaIJuG90k6ymZp7ex14FBzgRlzrdblWSQ/0ja4jBJZR40g7FoF
CQ1UjSmJVuivqmjNkOe69BPXgs/lWQv2HO88DVwEqTHrgYIYhX/Xpp8fkYRq8VBQvpn1qdGaD2Cf
crOkuUrXIVTf0bqHir896Vw3CEilX5uVzmniXfAdVsGQVX8JB642NbPcSE0opHKnOCiDZ0B4IRF1
tbJzOynfeH5usTL8EyVEyiJ5AWiYvvWeVYRap2iBxbjfj0m/vSG8vJaort5wI3HdTyWO4ayqoBPp
hLfNqfLTaApCC9d6dZxZ85vKITRAdTZJ7h6Nyt7ANfBCKvolXExi1koPrE6WU+skybMm9aeqmc8Z
aqhIDNqdOhWtlGapx9Z237qBOeWc0RYbD+QpBLvEzELwJQi37Y9umO/5vOy5+S9iHKJ5sDcWnKVW
R4Fu8yJDaYcTrgfmWuyw2r7ESBIRr9ozInJdvTsgDvmBmIDZdQ6sg4uCVzylnzUo0ZI5OXldkv6J
zZnRIQSCHDNSlnwmKc5G2O6Lz2glQR4+UJOxUAxWm6jncr1rQ6L8gbyfntflkTWTp4duUoHcx8ob
gkXrX8tCOhhFdbBG/gtohOw2DCPdxMVPNdd72kAtTIaFDkxubBDtERjyN5HLHQOZ+p8JasGfMFkF
ACuSTVmb5Cco9QvzcxnMuQuTgHDZKPNw9S+6MV5mkv+CLjMQtjnzS1sxo6yHXr7zIzb7xjA/mPHy
6eqEOcODkKFMTb2NHc/e6L2b/iMP4Y6w1Aig9udoSZTN4xsJOwYGiMgYKACzfkGjzFuDp4Xz3UFP
KeBlZJLRZouRfwM8+cng982Earnrhs1gMB3k1tC8bUHAIpOYNNLYbYWGhfbJo7UJrFpjDDwV8qvj
OCQ+uXmxenNvD5hknfZWyqXd4fXtblCP6agW871a5qsSM6uRmSAZYSI9o58fGbaTWd0F5sx7Nj2O
zzqDgRJ/Nm1yFjy/fmkodxGn+tEZVtRI63gYSTjylXzZT2st4eUiJlyaPsiT2V8gPTDzquooJda6
l5i/ea1flSR1/sKAwiOTlMz5DIatpvBOtjr1T1NN1b7W/a5V2r8wA0CGiq3WCGezEg9N3t8Br9T6
iFr+Yn78WhvzL0c8TCcv7i5NLUMXFhPLdrR4DlkJYHHxvuql52Pc64KUpRS3V6t0QcYcJepzbwbh
JcadwiwYN+BIDv0yXbuqOcohH8MZ7AedxDTuvQq8wTQRNZUdrNRCe9bgxUHMBiPEWamKOOz9JGbY
VMQnZGxF6Fh5gNVhDdEqfimgahG0zntKWgVmeG0e+AnlJaZ7tgam1eyEH63Q5Pr8gAmdSnMvx3Uk
hbiGQet106sSt+LoNesBgV1xbFAWXigUB8bLxStck8RPLdS5njc7L2weLfKclVNRjP1mWN0djpKv
dSqTq060adxZl86DWqd063Ep9D+pM171Zfn1qHLnbCWVvooPHRsaP60ZY9iMn3/rWLsNvXaEqxV4
EMgDa8TnXiWGbwy/pnC8MFb4XunXH/BHFekF0crrpG4Wjw0iHvMyygtqMamTVYPE7Qg/rnxyLIX8
r86ofyqXLYa+3MckCWx7IuU616jYCXiB0QSPLsxU82xPsbpdEr2LVuxRvLy1GzVdf+qd1sRGOXLA
TQonxPAAPsb6DiIVENlmfSpqvnYu1WzTTGowOp+j07SnuiNmMW+mIMaBVjrMzska77G+KO01QVEW
dTENDB5+8VT22VE128egi04mrx9TL9LAk0o8l7pziSk154YhOXWUYAdTEpPeNNv2saJ18HxCkSQD
gJNJFTfHfkqxCWGJgB1cO13ne00+g001ro8U+KMHuX9jZ0xAOgSWGXWxrgxzpE/6ygKfQoythr1R
+PPDscfKbojz4Cl7elSmLNbyrzbyf0ZvE9OtFzfuy5KchmTbNn2YlU63g80WTMYbYkf1l7kaOYuo
1iOav+yfK5RPZBhopTvN3PcpIO4h1kQwkMedkPQ6lcpNsTDKGnm3Hws8Fu1KtJJsyUvK8ajgnxDN
ybUHO3zYK8bxkaOZODQQWlZv2zRPwlHLzj1AnydO8YRtm5rudKwnJ8SMyU6rk0zdeks/MHT6qHM9
OQiGODyGs/Ha0sEDq8yPdmOvsP7WTe527CHGsTvRXnzbpfHMVjT1+Vqfpe2GFGlwMMICyx1M+nG8
p9oIOY9Ys4h8iTAGkR+kaQo5nsImbYB8kLsR/6nGxY6WVpJk6vGgobIbd7j+OeWwZ7yJGXMKB4nZ
PRMmJF7Yk55whj/pY+b8o728d+zDz2IkXOhidcRkkKqU5n8yHbE3pROiHZ+khuRUJ3Z8h4dpR1Sa
4Opja+WQmmvDXyGkb+PHqqCrSuUuk+7qDOq3WS5lRNxJxbBf4juFdy4787mN+yPjyZXjU2wtb+RA
bRzrj2KqFydGXKudoH2EZuUq+7kr6U56wJKBLFSPPmn+26YLmt95/dDXetmOfXVnOMtZIJjhZpJZ
WNrdNR3BWltVV69sdkbBrHQySF8bEa4UrbHzitcshyu+KnfORCUYukUGQ5K81Drvzgyb8pGXISPd
HX8ygLz0ekbxZuHSihaZb6QoQtyND5F1daPtC+Jem1nxgvLvlPxa5JYIW0U+S9QNviEgh8bVZpbQ
7lvNC1RPPi30QLS+etCU6OjXPGbrkazfLmXbISm/tbFPNpyDFgTCeWJ5oraXZSiULU5P5bKM1kau
2bmrZ28HOpmpodIg8WVYJvxcSHdfkLYY2vF6yVTZA0M3+fspeMMs9jwfqCPrDU65yuousTu8qyqD
Ow36daAM7oto2D8upv0gHcGmzwa72JI6NWGW7K1Dus5Bjx/zTSVlNUq50ILCkJvGubaiP2C2uI1s
fH2uHD0aGO8BqiTqfBGORv9fnYvYu7Su/lQI5trkY4YrDVGLKdUkZj2cDK/A9rPutMkYQxfIui+R
eAXACcnegU5y0QkM9lmdYI9SdTucR++QJgsvu1MFjBizsDC1M92938eNvbPpYThvhPBh+2snozZ+
q0FnZDFToZSgjSrb28Siic0Qo1i6x5hSUgKJbtjISaRb9GGJ6WfOpG96tzB36NO0fR1T6LB+ih8s
MXaEIeLt4jrCggndLtdfWcAek0LfkFAZDE5+5crcDa7j8pBU86kRyVIwLkE76mdYsp6TRSFghKsI
7WUdVbXafupoUp7RpX3Idp2uljpnbViZxB4VTU9kz5ho1jbzSIvBzu0CXgM8hmnZJMYrz55S9JQ0
DfoY5rOJ93Fql6/epn8fwJQdXaUCs8W3QomqBKniZEcjS8GQ2hN4vTW9F+ach7Md/9EV/AQUJ1P9
wW828HJqFKtOkcfLio/AhjYTrzlX26SDw3MWJjKVtaPSPK3dYyUgDoptsQfCmRYPNfPRaX5q4/KO
Ib69d0JloFHRLo34CwuGEKWF4GD1czX/tLmX1FJey3V+8paiKAJBnnSwTMm3MP5gEWWtnCH/9w0v
Z7v5bZmXmXJKWs6mW9ab2zIdyHPjUPXeuvO0IfPTTp5dO6NYPWRob1NjOFt5e5xFFVWkWIUQCpJ7
1ug/rtZNZ2XOi/C/j1wsPx4ZC9IcwrKnP12bnhNJTNc4LlOOchmg7Ealm363U/Oe2Lt6kRhhYm5/
OtdK0z9jr0tDHOlwa5qGkk+bvE3J18D6oabP05gAehiqFBWUOcnGe69oum1tcIzhbmE7W3qflTLd
+66NlM68lPP8VZkmc+xh/NO3xSEbYduuzT0HpHkwY0T/xJUfrJbvY1pi40hUzW5tOlJeWTX+N2qt
sMD7qWddzc5i3STyKqpVSwkdQh1DTyW9I/YyAkQI+3xDgemF9uSZ/HVcv01qNgaxpaQBit1jZo3n
WdQ71y6/J8u4tWO+wkeplWNtueymCpfOfuj5nyG3DCY7O4wrw0Sn63vMMTUFJ1FjOaiNQMmTHQuG
MXLxHZ9F1zhnR6v0SFUHV/OdOmNYp5TrT12kfUhWXr8xECm8rFNKoondN95+6BqiXID4ufus74x3
JOooKRZbkuiu6cqZFAa2EaVV2nnQOwu/NPTK1Sd0If19FlBpkxRHW28i8thmCO65xpQ36PDObYmd
+pwPjBQ3uU1rPRsGT22jj5faGtNTImzl6kl9+ASDZz2BU/N+4NK0rg+vuDgxbFA3MXEWnKidKAjG
Lho+V5dWe5aPcWSBQcEXGrvEc8yx+TIAWN5qcnYeECDCtpb2kYNbrixJCFpZENH+mPY6BXCLmeJ0
+lBvm9xwaUu9dNqKTE4XYZTzVuWx22hGZj/h6DM+Ev2xt0Ved8GfQmXj9NY31szTbGjym6Et4XEE
Qpashyq1RdyrXaymy098W+0JtI7xpWqLel0lUOXxQcVuMohnaQltLlEIRJI6aVlFsW4XLOS+1S3W
3XCF9lMhRI8Iysh9fIQLxd6wde2KaT/N7Sku7XfPGt9QDOisUclqzKZu05nS/ItFYu+oZ9Wbz4sZ
s89wtPwrtxaqCOdqzdVzrczvstJ1f7ZSZzu3FP2e2T4WrPYdKOoSwXTjvBrB8f3WyZSQ/knAaiDn
+OT1srgsqhs5JRHjAWsQp9vEJYDqWn0F0pQQPzwr+Au7jFz2dhiCSZFD8AjcYUuSsnXoiK80K5tO
pKzmI/71o6q7BKmJwbs2yRBaDVeXoaQRQceP12pg54t268cEFRPQ+6OP0REacBGEObvKr0ynnZWz
nOjj4F3rRW7c3IV5Q0beVZCN+U5kCUA1qbSPpSEsU40OAqmDRukPHuglbUrpL33Lh+Y8ZhugZ0PO
Ns7N/qXdMD4tg6aNO9TOTLlBUTK4+X9ZbYVDCddBol9GFdKyO7DMb1k5gVNZ1c59jFoImoVV4Ch1
yHKNfhgQ2mEaWYQ5PTPdinTmA9I0ZS+LxX3veimi2upYUzuLcigKp7qhQl3HwKyU5dKDro3YBtSP
mfHirwheUWjZSwC0iDZSjH29+LbQ6++kaKsIYLY8OtOwblo9g+tDhPhRg7wcucOivq+r9cO19OUY
3r7LJuvE9IFrHhSG/WfJEvfYl3XNhbbUZ4Z7NvvNMjspc2Kdhezm54ZxNL9eT2HSYGqvyqR3iMPj
Tp6kaJuffFmGnQZf1qAfsEdu5f6YrILTplby5twaTuXLOBY/+ZgWz5YtxMesdxbmqVYsK4lvCfN6
AhhiyOhAoV4AmU67TPTZjnFV/lD130F19jfU4yRE8eLvZ21p9sA8rWPtTP3Jy0zERpYVFxtjqOZz
gUsRDyBarb4QyV+C9VRyCdqJnZ46G1y/Y1bA2ovne53qXTiB+ZQR/vH4KTVrkokV9Px14ZJBMw5c
Y8hFaLTKJwghB31szzrFc0Rz7bxJDVedMjjZfioY0ABjb29926FgsdG7mE6nPQNQTUHbViMrKvob
f7bX9gn6eAZxYFnRhcnJ8HUj+VO2GjMLrUYtBxQN1oRZvqO/6wJz7AE8ONbPoOBgtVpU9aqm9UeN
UM9XsxSTE7oJInvsnE8Is6ARoP9p2HU6idzXyUjYn6jbFw2Z5Rkv3BQkzRnRGr9vTVVwxBrldfUy
+Zk0ffOrtsTDB7NVwsTvdHE2EO8waFBT+ZENbr0G+DOKQNNSRsq1+E2tRVziclUjhrhzlPcI5sio
zO+6aRBNUFaIRGaZ3/B10kqORZXvcqHR78P9jW86DjZ6OV5tNa+1E+/XEK6u6vjFysxr8WxzbwiA
nzCZSn5jw+zyE3jJpzI6y7n2HGRhzEj83u6zvZr26yYbjT5Y51psICYKYOC9QkGYInjG9Bkk5ZCH
neLMtzaL5ZvSZdWNP6mA1JvZfy176lX2RBmczxKM6ysqAczJSWVaT6lrX1NneDfzsQxS1LZhaadk
pzSut8Pc6t5VpmX9VlH14ildPXmu8mX9GivBypckzU9P5hgAC8O7kPhW7xxtxYc6IPPp7VzdAB6o
Lm3T2IzC+gSQP0ZzzRmbU0Vf4Tekp0ZZ3sQo5UCcGG6J3dJr090a6w5DBFHdCAKdtxNAK/ggNRsE
/D0XDbvXsbRGLyIgDa/0gI+a6yEQAu/foLk8V7MkipBEiYNWsmPzvcJMnrqsnb4Sa2YquHSd9Pth
9P7KeI6fq0TvX6dEloSodN53klnWb1GW8jYbS/w0WHMHNc+yyx0bBcDZPO3ejtn/oxhy3fLW85Gz
0CUF/adaZfZGIiujc+WhJvT64qKkw1uOCv5hvXf+5ECfSKrSUPn0nZuQgNWQYq91FSPvlQmpVbZP
CwbLYKjwXXIL25tJ4az3CLR+WS2ZqT4GQ5McgdnWdFS4KK3oaVv3nCFj3zW6MYWJIcffGtvPhlhC
TpOGGR1HIB/BARGwq+osewLMbYc1SThhrIP/FxrCPVzu6hPNa5rtFKZQZFHqwrknGqfXUOnjJh9x
CkbQxyw/a5goSiJI2oO0R85rczA02v9m/Bld2Rm+jcnv2JrsPCVT8P2q2CL0EuR5c6L0AZuE1Tdq
yzrYxD9vxrlP9gus1ZMp4xzlq7Aky7rRjJSpVT/i1gNdSZFI0urN6BMG+bSwCk8PSOb51rnP2mIk
T1aRry8LgMTTkBJyG4yW+dDh1dVtKU10m7LWjjmbhmjEYxiYCrP5TCuVTZNMw1GTU3qtM8N4JGDM
viTvi3la3e2KsiegWput5AhLQe5YJyshYrgkrEUzvWfQEfx28tTHcg/FU6bWP8Aj3duyONU3wLbW
DpzycdSaDFKGSv3BWqwzsCPFGy9Y02+Uuv5dJlEDqc7rkWzI0mu+dQk+1mI9G5q2gUbFkuXHkHX1
dbFE95fmH6UMcsKkBQGXfTcTOT8GmqhlLvJfknersAHVcl5A0A1+A1bo5iANfDxTU+FrpbQveXwF
YDUxjzVasOcxkkO2w+przlKZX82oeC9s9dDWtmoVLRMiGpuwHEK4nTj7Vxn6QO2uWetzhmIzeITR
/7QGogQNKPJfZr/pndUPg+EVPA+UFeU9Exy2ZbykiEtKidJ0oNZ0DftSVAnrAH3p/6mTrr+CiRKb
pCvd01IJigq7WY8W6oKdOgxs0JoeJY/KUocgeY4Q1uAZA5W8KW4KP+EBXYbuG4UyXqF2r/dEce2N
wOHykHpJzoG+akNdSawQ/KaIymWiEgJvHU0o1mwWbyMPrpxNrhUFoKia3+bZCBVD7e5LRhGMTCjn
R0ZaF65ZZwQg1/lZcN4SsVo67TWm/fX7sdSGsCYLjM1AM6U+o0DxTGyACT1vGqybq7A4GyA6vCr6
aL/iSSm2EhBLUALXZpYwt+XqL/W8Q8k+HMy2r7+FSelpL2NFzziIba2vBddC5732lbB/lJgqOO6A
rZDtEpX8gWEi5uFIfYe8H4pI4tsKYyG6hPRO0rISJZCO/NTJ+LLIu0Gi6FofaJeSE81Ic9fKtWL0
mT8KzrlawdrO3i1xC+XW9FmG1xh5XlI25V0duy93QGq7rJR1TqKUES+/FzT/o+7MtttWsi37Q4kq
AIH2lT2pDrJ6v2BItoy+R6D7+prwuTdT5jWlKr7VyzkjfZxBEkAEIvZeay6QlLRS2ugynjT7rjDm
1matzo38prSQaaGB5ywVmxsB6uA5aOD29EV9xTklvjRLxXrBeRqvOqCE7wi8BtASbJX242CPdxjB
iVc1W02n804F1ItzNE8IBZTLNPVTCuWiiXdR1BbXBTFTEX6xKUNsYAURJn/KYeyYG/3FIGXmR+jH
XIHIDt4UzKte0nKMCoEhbBwHkZHBVKsPhk5Jk1JvHzyLCkUUzKrsyimcGv5hpTLlSALemZBqmx1J
jyCcOO4t+iwjDAaMwFbh46lbRtV4E9DTWvmFLDcSB8etoP54SVxjdq3nulzBgkyQc40AHqfQUZG9
RbwhsZo89NNQfleo9X2z3bC+sMgvWmeJOaJ41TVn0eZszYahcu61klKUEmm0FPivmAmw7d3E4INo
rwPYfXAobt+n9HoGmjia3R0kaVM6NbZWrJp+yNbxaCDqA2qUb0XUUvtE1EAjBpta+iCD4MWeOFRv
JtccXpDOUvopYo7oE0ZTXvB65qySYtR2JIrU4bKwQvOSCeE+ms0gvQGKOReI8+hCKTLOKk6rUdkm
wQHVsi+ddavXxqEjeHo2nUUXmGbkwgCA9kzBOUEBJhEjw/ofV6QQUaLF03InogSemIOQd5D1QEHB
jrZVn905egtXWvEvZE96yuD404WNO/GpnEzIAW3BP2yKiQ1M+FUfcDTlQJsgdcvLV+6MLJbtSIIy
ONN4V6tms4Z/GUMsQ8GVUBu6TzGdLaVpTivfCsvVoPjmjdYq0T5HWHwxRgw9hqO+kROK7bABNTvZ
IefHCaFrRulJGe4DNtsXpaYosGOF/gBJl6gzSnJe4FT+pSzd4m6sTALYOhxLi0ztoivD1GgHE8cu
14aTW3ObykAXNQXqd4GM6YYctREZCG8V0CnmbawZktCaSP0eNz15x0bGi3KU6o0DiGLJPMhuhNvm
XlUP8RNhA+2mQYBz6eZZdNOz/zjQ4qcyrdepshCc6ni/0HkPHBXIuK476zwx7Ru3t4dVPOrBfcXm
66ksqXIDFvYvu6AcN3FlOT/TyIxfDHTJ730OlCNApUMMicg5ZBnZxk3xJZHBlFnXUHrs7wQYjQsi
sxMMNGPkxmhginAHaSl8gLY4KVRzqR0rPSre0cQpSGdC7Kka+y+qG6e3gXCGbVnH0fNkJdkqL+zp
LajEzE8z2otY6e1dA6KZB2sKRsrPHeEICsVGNeKLK6YS/8iQtN6bTiovsTHXhxFe0CHKJ3YKgjem
Mij4cGzNWOH1GJDT53g4qXW89+EQX/SGjH/AVgnWQ1IjFDJM012yqYlY9xs3nIGgMYdyiW7vLauF
yd/QNbwDLlXFkvfeq5a60c86Sr6xSRx2wAnbBdbp4gfC9eYiAR619yPbapD/MU95EzuEWLXwTF+d
qui24bzQuI1TbCjjtQeHktOSJZcuto/poMEas8xbpI+JNYg90Vndd7b74buL8vEBOqAIt0rmmgfV
CXiJuQQwLmffErzWMQvug5i4kkWrKe5O2IOxGm0+kaw3h+ZhP2w5yBPQomPIGeqp52ArLcw3ll1w
ZDL3ygiYjjcaYVkcVuw7rYrp82FHC0SvvTaY5h9LzWp3EGfFMrCi8F6LCkoEQ2NSykwo4FRFiCqt
DDouqDQGb5aDM+G7MUES0cHoi6CHLHKe3m0/jD1nDB9YZ0rmOX3OmwiB5C/FqaiktFo4x0D2mJGq
KuLZ1oapHZdEUYU/IzM3dqLonI2OXJqejZvvtDgolyZTiA25aw2HignKTklmyb6ez2EUX8aDWVfd
D9/V/YcgNHOiuV26eoPtVD9rY7I3gEkYcqi5GFAUv03pQD1Fn2vG9VDf/Kvo6MGOkKG3rcjim97u
RL/E7zKtKiqu92RupYQytsOO+vpPPdREtrRZyKjB6Gw6fR9mla9GbrielC7b6bGq8AuRrqARrPzq
wEtKvxVOyH8ztch4sCoJ0XYwHGy2Tr36F31tty7UMNhJ34XRVor2Vzyh0EH7PHNWCgOxXakgR9F6
udZVDTGXhLUjwcQvqbwoJLoEzb5Byr0qG72g/jW910gArgmvR9LZZz0tH1Da7BgdTdB6NbL0XtIr
TdcJHQuchDld5Kw15kgzWkP6AqKifqmaMt2NiWJc1v181k6S/pAGY76LWxFxHCduZOGAR3qabPC2
C55CulpsnWCvBFdOG8k3bez1b2abJI9Ri2Z5XRL+uRoEasdYVAQIVmjxAXuoqy5nbjRtEN1lg/Js
pWw02zrVD3iXw0MBh/FhmMIBQ0dm3JIP7hzy2ihWttoOmzgew9t/ibbjyG7Y0Q4SeLIUleJuStKD
NiDt4eCVSIBj7YFXE836dnZBtH6Exgv2D4cRpWp/BCBzV1C7MFOIkmzMRZDzcNm2Xn9nYSAWG8TU
Bo+xWMmRHPLFvyLUNkOh9oQ7st2BdBmi/mg4Cf8LEpzlhCINdwMaPC/2ERwrpMqvNSPutxEnl63E
SvQPS+S/3MJ/+GD/7VM+9jL/3xmVb8r3/K6t39/bq9fy/wu3Mv71//3fjuD/4Va+Lor6p3JR1O/g
N/6xP//jceb/9Y9fGbvz/7JcC8qqRdgvCCFc+P/4lbHdz9ZjctxssMb0Vfgv//ErqySTYSgEfafB
zGI4XsC//cr2/7IwPzuAeRjR5p//L37lPyEgym+ckSPM34GkH0zKfRdRDqGr+c21qVyx5dO2oTOp
1x+uxX89FR/d0KdGP+K12JZPy8avlNs8Nl8yHklieqbNeWMf2asbTWK55uz/jWXiBmWTs2pM2zxz
cC77R++2oDRQZXrn3+Zp/L2E5EOZEVvaed98No5/uOaia6iw+HzzpmdXRwX4Alua+Gcm/gEV+HjJ
/4T6/PuGzt73j4O75mRQ1kiDbxQ2/LWE/f6a5irSF/oj+7O+/3FCcc8nKNPER2ijHC6KPtnYqep/
EYB34pE5Djh1ShdrSOz4t1OKl8o3jMehVZlz/56af3kcT10b5tnHa9PQiJvGKHJvyTJh41SzveRd
GC6dUP3iufkTVvKfqz9/8odb2xbDMEHZdG4Du5yu0r4sd7XZaJSbo5Z31yxw1uSbotrJF3iuU5dr
/vMPH5g6tB9biki3sZTXE1pEiivG+MWzdGrwo+lruiLPc9Oyb9XAwvDepcuiNp8+vxe/H8j/YED+
c6mO5m8CTEDajexum0pbE1I1t61JQtjr7aMzPRQ11l921clNQroeFlSElrtU/vD9vd1u+Gfh/kBf
9MUP1ecn4G9f5mi+V4XWgM9sulsoz0gv+80UXCh4n+Mri1OnKd4oIi8GipWdvu+cZ5uzfc6UTSs2
VuplBnjvv/5Vdeb8d4CW0Oa2abSMa9IVZ0P8F5ft1Dc9WjzYqxGdEXbdLR3FvRBvI3Vuiysihgt8
gzNAJsOgCckSJc1GkcBaDbCkRP+SW0MLrvoCHXPERPv37Tumt6DqjpVaH+noZbMXwkWhXC2crIU7
zxXC5aVzuKBke4sGjNo2e9PLAhCqBk4ByZpv+IuhRZNm7ZNkg8dnwT7o8ytkn5jl6jw3P0wJBBwJ
guAyuq3AtC302t73eI2dykCYhIquTdXlzLrGXlreaUoqF2nToY0340cAF5eNWv0i4e0yKrNnV0Tf
9FG5km70PDTBg9LATcFyj/Hj0LM7rAkodjTlypZoQYaQ+FtfPNBkeUugIvdUBXCoDt+Rp6xDcL1u
GF5Ihfam7+9qJ0Y5NV1b7XDHvuCA4morpX1BfBwiHPUwX7EIhgcFhOumk9vJ0G5jpfke5dVVXhJ4
LfRq5yLlCqP0NrJcOp3EE5op/vA0feyVfpMO4JZNAoUhYmyIIjqYUXnAqrxtuuqCcuW10PJvaVpu
gi7J0WP5HlXi81ZB9QhypvVzhHmbVJ7e8YILB4AWs7tyK1Md9F2TG7SQRLPwcW19fs9PLFTz1urj
LW8Gak/myMmcrvdGj2pqDtn6vKGPVvS4x1QJear0jJ4HAto9rsvy5byxjxZvo8gSxypF5VUYhBah
5V87TvTt87FPzYKjtbtTGpxttll5kHDAPUCsD29j/BA3lGPc7Mzrrv953dHPjbYRjI039u6tNNID
CSje59//1C09WpFtgrhczNwVcmJFLqa0+CaRtK0+H/zUxTlaRBVzcJRYBA0WTRD9iplQAGjIb0vQ
Kp713Bi/w4M+rEKDCRGxsrTaw+vrTYqCSMgiperz7//3i0Po05/XXbpY3zr6hB5VAnPhmkG96+sk
PGtPAZ/rz9HpQceNY6SNlw7pXOtdgJN9P++LH03UzA3HSA1l7WnI9CkpTZ6h0v0+b/D5bn+45Dbw
wbbrWXZA+RuAeSe8m5l91lyFLvXn4LEgvXwu6HgEjP2A+ecuCIb+Yi906nYezdVUr8eYXNHWyxpn
m9eIuBs6wV8sxqcG/x9zdGyqxGFw3QVZCgUag0vzVVTbqcGPZqlvDqRuCYdVpqrDHb44cxX7QJ0+
v6HzmeV/7spAZv55zbOO9kaPstGj2CcBAxebLk3uqiS+oDX1qzeiQ96iCzUpp34RpnPi9zjzN/nw
CDWWNU4qWYyeXia/eJ6WIke8+fmvOTX20aR1SYhPeqQunl5DpA5dMAIFaMDPBz+xH4Pk+ec3x2nr
BFGJ56Nr7fw1z0zlZZpj4dPOd9ZTNaibhMcMCE6lX0MDhB4ARR92lKl9Y8tQ3eSd6W8mm27kMFni
OlVRWhIHaJOeqJkLlDz9Ja3KnwltJ3qjmrX6/HufuihHCwJ6GXsYFLX1Ssd5Dwa8FrJrvxh7vrB/
eXyco/XAl5lfu+iSPN1OlF1m1mBfhf1ITPba6tP6UuKJWael2uzP+y3zb/zw8Extn7k5ZTwPQ+ZC
q1Va7C10j/MGP1ojbB2/VS0VXrWjRXxDbZN34bA2fz76fEn+dqmOFglN4KLCFtx62DEjVHgmUct9
m60IIdbOeqGD3Pnz6sjYpGFpJbUXEmGxaAfLgO2C3OrzH3DqOTpaKvxKlG00OI1ntyPZFGbz0xpx
TH4++BG9978PO8Aq//zuQN/GLKLn6ZFWYezVtsBC1kc/5jiuhajKaR0PHeYlJyRkkj4GLUVRrdOQ
rsnnX+DEr7OPlo7ChsIqrLr2pqz5VpT1BdF8v84b+mjdoDdt1HXWtl5hGz+IFfxJ8/Ln50Nb89Pz
l6fKPprcyA+F9GeMWVwMcq9Vo0XJneg/EuQx8RAg0q3ISTNWSWw/WWForPpKqxYJi9VBgYkIPglP
hjth78KOLu/sLFeu0KH7G4J1C043owI9itBeAHy8jv2k3k66la7zUnW3aWjeV8QSk8XYVyu4afq6
U2gOhRDikRyBV+g0UsBbquUrdOJi4wDvAhxTVYhtzXIfYlVatJB9rhWX1gfdzGaV6ZPznNDe5+SH
PlpgO7wrxqF99pN+PGiVWa6o7Y/r0VF/yLGJl2pvx6sxacrF1GsZfQoLe4TlPttdhtgEMxE0vw6m
4tC9ka1YLassOvNtYx9NiKZX0nEkd85DN5Gs8P+j32izL1a6+bn/y421juYD7W7H6JKu9OArZUs6
tPYseHrHrUrNAXwQxt/SD2FocPKYijDYfv5AnVilfp/4PyywHRHwREJZpcdSHu5xTGBxcrNqP+jd
F59waqLNf/7hE4iZTRPLUZHw1P6lkiGrKPRa+2KRnR/7v1w1+2gJT/S+8Dv8lx79UonIkrAQ+kUK
lQNl3Gujknxxd079iKPFfJiSrFRtrfGasrqRtf9dzYv78+7A0SJOCgl6taqvPKwW4sWpRfYtVydI
Plairj7/iBPf3jpa68apSnI7GksPYuElZqWfceI8fT70iefHOlrr6nLU4z5gj1SnkX7RSiTVI+q2
K5PD8Rf3+NRHHC15koBWgrxay9MjFQIWvCoa5XW5LEeUvZ//ilMXaP7oD8+oVKQ9EhZqeRbdclQS
4wM5eJfnjT1/5oexJ5sIsK5kbCWFtgrm+qpszqvso1f8c+wEcWNg0f3y4nRZm9vwzMPw77fPh+9s
J44ymiAQvLRr9+RRvAbCPW/PYh097vowWFXdqJZnRy6KMoJ8FnEPreO8i320RNeuMvkjYXheFWpY
rXBlLkdCos8a3DxaokU/dHBqM8szlSImmbO99olh/uKbzxPmLyvZ79SuD5e8HqpWl0j4PJRv5XVP
Ni/GPtwMRItBt3ENnIg2XpfPf8mJKXWc9oRjpLabTpieM1TICWOE3I5TK3OuTL75/CNOTCnzaNYq
rpsgp9dMry8jnGnVo6K77+cNfTRbgwjNU1mP3OSK8ORAbYD3mUiqzhv9aL46Fn4TKLB88dHvFpqT
33Whdt5rxDyeryHmP5SYtZfHhD1q6K7D0nj+/Hvr8zP+tyfo6B1loYoIY5JWvCG+nKPrVCfB2bzR
83s/BG1UXg2RuVK17ZC96+ItFU+qMV0IC2MY+nT+V3WIpgSexhfr3u/e5d++z9FMN8KhGJM4sz0H
Y7M1EI8N8kRD4zO6SKv9SxoVhryxielOuus8R7rusz5Wxha2TFzNTYzKyr+YXaeexqN1oY/jYrKs
tPDYHGyK1BSYuWJ53uDG0bqQkwlRcpQsPN8xr6C/zflbX63EJ9pohnH07g7h5eEJdTLPAR7wA2aA
nLENrxTno005zUbJChoS9uW30O/uDa18BJTlfBvGSSxLE1IUrBrgbQl0g86ib1V0Glj/Uu9vOs0I
bouGv9e0jr0rivIlapDdZoP+nWbDlaiq9MwrdLRLGGj+m9Kvcw9P0C9dx6rpOogDP3/wT+wBjaOV
ZsoKq8LblHnVkF5BpEIRwcEOnk32qgf9eTP3OFutp4OE87NPPTsYXiX+MKt//Pzrn3g0Z+b+n/uD
Bi4a+jLPH9x15sboisqvrvvvFM2/zEHjaMGJ2nCqwAmknqRnuQ8h2d+VooivdAWGTAmKCYBNU5ak
TVb1qg2U4RrJd/oNVBFg075MNz1C8RXQO+stjIru0hG5ugkiSoctJ0G0ENq9qQ/6xm/796EWEBd6
HBOrDH/FJovO68gbhv7nJQpSEKsy77j4LYgDPdxyolidd/WPFim00LlI6yDxmEVbkI+PZpt+sSCf
urFHa47tmJxc0zbxEid/d0v3WbO+WFpPjCyOFhy1HzRbJfLGC2ozWBuNVWOKarZnXRFxtOCYdu0Y
9tRHHiaRbK0FlbaCGvnVZP0d7PKXJ1IcLQUiV8xyQvbtZfamgwjCrobi2G0u97Tcs9kGE4MmKF7F
/GqP0NCC3DLwo2FgpjSXaBM0MHOFK5b6waNjhBsTxEFAbK3fo4zX7pinqPzvEzzNTvmEsIE98iIR
+p3fVeuG6iSf1DrPPX8Kq/afj9WCr4LTT92Zo7WoVxUdeXiaesOkvgE8XDazZvS8G3O07aEbrcUi
KRKv7gp65cOmiPQz7/n8cz5sPiOXxG8lyRPPr4LLQm9uSnneuimOFiCcWzGM6mxeNyn5OLCaScB9
OO+CHC0LKQtMiHkw80xr7xtedeb7nNSSP65GkaW51ltD4gn0w5jWsmCPGtfenPetj5aFxCdbggMn
oxcVwHD5TF3u6ayh9aN1IS+qLMlq8OUkx8IFkQl0SWwAq/NGP1oYQrNwrKHTE4y/CK6bIrk2fN09
c/CjZaEsdAvYqoy9MQ2eNCvEQzIDR8775kez0p96R2D1yb2xzJMNaY6OIPn9vLGPZmViqOjf2NV6
Wuw2666HvZi5IMbOG/1oYk5UnQJLizJIIgac//wNcu5XrUDtd/3nL2uxfjQ5/aBMEhKHI0/VlS0L
8SXT3rQeWWvNytmrab2Isn1DqgxrNGL+ddg+QWBb66O+HIMJFiVH7Ey5DcDDCSm2NUjLvvkpkntG
SCkMi9S81BnFwnspLLmj9rsgPGQvtEs8J8TN8JAWTwWnT4u1XSRAU1sgY5PHAl7m5q6Q+07dzEt1
Y/cLIuK3/MnEY6H06p73RyVCALXfh6Kwl3V7xX/UE4MNAkgBZ3xz/J+q86D52sIwbjjsXvIyEJPz
sx72hD2sWP1JUF8Qs01WRji/Fgo55xIYWz69slvoQNVi4IdE5bc4I7wdH0v47o8l9/dHI8Ef8TkM
qVELxqe06OIr/pqjGmu+hwm31sko4Wb/XMYGLEAttq3B/gXYH5alrIN0vIn9d9mVGy4IbzOCrg9E
4q5kpEKR9HGWVYdW3bh+wP/czO+4Eb1/1qU3hQaIa6iefBelZfmkm/ukDy4lxxotm11E1hPfIaC+
EmDJ17XnusFym5svGCUv/BzYQpVDqsfXEOARaK9069KmgRQCXbKooMomXQYA7oZJn4n6u/kSaqSE
cCiT6kbWFj7RTdu+QLtbqP14gTlrRdgiBu5VUmJCIH5HPjuJBTzfBf+rrqoziwq/O7Uf3lNhT7vX
BaDoNXFAvo1vfsfguPx8qs0rzd8mw9GqH0DTxBPOMcJu+3swy6QUD8DjBZDdRVSHLQwNrO+ff9Y8
ff/2WUfvAIdw3bpDE+IlYXAJj+bBCKwvsv1ODH0sVq6SCredbBLPkqGxx2wJy3Sw+/O++LFOuZSD
a8FP4xytFM9ZDzWD5NXPr4k2rzp/uSjHMuWKprVp9iLycp79cAiXRAocmGChNLGob+YdT5PcwlRr
u5D0P+1aax8//+gTt147ej+kQ5un5OLGniPSX/S8FM93m/I+s5zkl4hM99rBG/LFu+jkzzx6YdSj
b1glufKeY7jVRe/iKMwJwwRyDh1fSmW4yp04WgbYJfGSwnxkTmruviQjAtSDJveYarUvXi+nfvjR
68W2RJrWaZZ7Kn7mK/wQ6TVowvQ5ImmVVXMMyKlImzOfnfm+f5i8mJzhKo1xDl6of8WG/pyNwevn
N3Degvzt0TneCbZiympELJ4WwCHMXDsATIGjbTY07dWkdneKm44rmI3FeUew323tDz8GC+foO0OS
enoed0sELnQb0zMbjdrx8mCbOkSqMfWSvnjJ8c5mqv5F8PKJ5eFYYyzCulEcQ6benIOgWd136p1f
PEynhp5vzodLMkolaWNDj73WVh/9JgZWZH5VBjs19tH2sIibulULLYUDpj4B5N+kVfvFBu73bucv
D8+x0lXznUKmrhF5ta1nh2FUsU2b5Po1cCbWYaxHwULBmT7AC6v0GQR8ayNnAIVmZvEqJG1uWxSh
TtSBkq2UserWUPFhRwdutaKooO1qiNsLowusTcKPWPW6lieArCv/ix9w6kitHq8ozUgSVumGnoTP
npgYN1lJYAAA/3cWQ37LfmZEUMG/VIILk45+Alut3noiInwdm968o5owEvFWbyZPT+BbH2JC+dIY
eoK64VDdWtk6sTOieUgmMNbz1qFz/OW824rE9yz5JhtSvAx68o2xa7ufqnzu5BfvhVO3fv7zD4+V
ldlqacb8Oja+0bjVvppkuv1bgva3O3+0ItVuUfdUR2Mv1crwboxKuaF4Oj0YVu/sOrAUa2Iv63Wi
ZTDWoCRvcwXExczyEVvNUbEcAoZlh0MYlwv2WF8is8geEz2kXqE0BhkmjZatoqavr/s6ouhdWASO
2zH+XhkSAOb23fVQmAmUGqRhVWkSJNTpBU52q9U2MMCSi77Nm2UdZPpBrUt2IoBMuk2I5pA7ZCgP
TuF+U1N1ZQ7aTdgS0yAGMJ7QLsxFO40pfJSS7PqwnPmpuV0s8rwDyRpF4lIJXcFOfsTBLTPxYPTG
tBn1HOJvqkS/FNnHrw7kjveu6Mr3sIybmwnvOlBIN1m7ML03SLhBsUpNPhHnF6yZIfaC+Mmc4jK8
+Cge1EsfEf/GKod0L2LFWRUC6ppmvsWhGNc+Fv0l5J8a12k4HNDZ2RWkg5i4GzfYJlX1Gjl1B/+l
M64cI3s3hB48hlP44pJQ80QAjXlBQKG/7Q2j2ZhqmS3VjIiTRS767iZX03bbt4PcjZa0VikCleWc
zHMwMHKu0FawU+2Bc2ZF9JhGdXkdK0AxCNquHjkT2aQcOKX1akA7vonb+pbX9bJVQmM3VkawZux8
oalkgiWj1PgLdKUBxPbExhTJOrXt4MZPmugmIjCCQ3ir4KGOv/cDwLUxYRkZM5iZXTbqq1rRumUC
fuVOiW3maWn8QjhENpce5DcMi9KjVh5kiqA6CQZUgh3wkUPUReN+nCIfi31sKW+wg/SVyCWBKU3U
7oRWKYtgEnITZba+aoKw2wVJru1jQ+PuYJaGXteOwV7NU3triWx4UWFLrtzKIJckH9Rt66LBItsN
ABu5M2sVarinODJ/m/n22HkRBG1gbcQH34qDBfpudmX2ON6neQpmWVVC6vvATzD+p5bTLGrWVuRj
0Hpk66JAAg4F5EHDyL4AD9inS4Cw06XLO/S2bo3gvSWNHjd7Kt4MArczzoU+2WdQNDeuApyd7D11
W/i6sxpdBbi7M4AYnFTxlJmNwEuu+O1rnAp7n/dlsG7GdFzGoUpIgC675pdqmDyhhZocHPx2r1C0
u6UxcrqUM4lh1JRkKysIE50VxJAJwK5QwcXMbJYE+HVyaHcToJV9DX/+1TeB9Za9DXmgSMuBGdEa
h96G3lR3HHglRypRkQSmP5sQbVw93Nc1CNhsgFRXRfaEVcZ1ISgRwJ27k3hp1EhcaZOc4wJHNzpI
JiZbzxSAE4yS27Ap3XXA22Sr9k5TrePWzh61Lgd1ohgQiAFG0jEjAmDh2ql4NxMns5axUOUGgUlD
RjrlGgqnkXYdhm7i7zptzlwp1SG5mIQJAQIvj7YHmZ3fOJWauGvd1dGOmmb22OdmvM1w1Dy0zUxq
NUVVYAwPnYGkgSyBVlJFOGimAgPVFOqczQCWT3dwp6zlUPXTz8accKw4aTlaq9Yc1HED3wQTguNk
GuJXR+H1oxsFDCqrDCQ68KH9ESsAkRjIlI/STShqJXX/qwQzA3tSzsknnS7krTM11rrT9Wxap27a
rKRR9eCLK4jZA3GQBE1OWAd9WV5XetZtp7YQa7OUuKsMu8lWU6Dnh5iAXHoW/Jo8JOq3bgRZIuRA
rmtyiy4zEm0vqkZT1llRU8QsHMJgJpjWREQNwdrNe3mrUiBcDbGlrpsWVVvS9e4yygUJfxCMYNzY
xXvcttNrgzZuYY6TDxw6WsqqWvoFPvYpvywJvClI2UFUlvPAD+RNKfYubqS+shWImaPlAgCIzN5Y
+B0hVcCW1PDN6SqcTL1qeiLQrGnBUmGs8BbgpStbIs5MWFAQ/SCE66RwSVPC/bLIGEq1cFoS0sP+
tYGjWIYt8ZSQDuqVETetda01hT7DGdrvbd/Kp56cqssAKe6usuVA+JbvJHfgiPzbsI06qiY1MHaT
gJqV1N0Q9IqPK2th5OpAGBQ9G5IV4AG6KbSvyNJexWi2byPYsSVw+uq6hczCVj3IDsZAdocIByoI
Wk7gRsE8asyqBL4hrBtrjJphkVgF25uRvnzuA4IP646YSL0z1qqb5Q+Q8vNdaJjRdQlE8VccWtj0
huHGaXz2LVEjbvhVAvjC0L/7/jjedobjLluyBd+y2HBIWumUJwMax76XpXiRhMDydAEbhJ/J2gZh
fxHE6nctin+omX0TxoTzxo0mbtPCmBbG2BG7ocmemBP/rtd5AWQG5FCnycl7cM14RbB1yZM3SGKW
zdfJGI2FDqhm6ehDSg4JPQwnVCaiD4CxIJNrb5qsbxbNxLay6wSQQ0EwYaSBe0+FDj8G68SiDEPy
TQR7uypRYNqkSDQhkZtLaZMFyq51MWb8eSBeyzwGMZEtiY/NlqStlbfsZ36oOTFNsTlTczNXucI5
X+8z1LGrtDQdNq0DWhd941bpfgzraJvV8y8K2mBThxoxmQEpYKrq5ARmtvZ1rfjdxk1K9Vtvpdqa
xl2yTgxfoOpVE7GNwLHx+TVovRwO9z2pjkJsikZL2WdJBXqnsPVwRTinuvcnNUfIOdYbKa1+SVSP
tRmF81J38kdB0hssXN1fp4BGtxZ797XIImWVgsXl4R+yAyx7ZgRz1F/r+tBu7ERC1PcLo10Xuulu
ujx4J3EQWqMdpQYEs7yLllEGchbnZFTfW6MD2ZyTwCrUCB6FF5hsG7cYtyxG1PBIadzWOQGb8ezN
jMDuHYTWwSAve1yjZR24+y6txCXatW9GRHaTEZnVYjIUMrQxMKN0qN7nne01Rl25AMoPaZTAjcAk
CpCTRKEH4B7DmoBEley8yCzNrSLAmJZ5CBsWtMk6kzEAEd4kh6zQQYBD8L9IFfc5nGJrn0eGcpmV
/UOgdvD+Ufvuu0oTL5ZL2kJsJL/qkcjgpC0e7ZIQZoONHKXTBH1IPZnKgwFk8ZUKqLqsSzPf5Gzn
SIcB1mTWLkzdcROajnxp+ILLxtDy60gxtZ1TVP6DJYGrTrw+V7O/k8zDOxaTftUqQ/dQTWr4w4Fj
TNzZMO31Kqg2sCmbFTO2WMB1GZgcjRttRdq42xyo3xKTvQIIfRD6Zd53xabKbShAosMp7NYtiW3a
HTwrNoou3tiysa1L0pOCizK2EuqPuTjE7E3IQaxzBw5RPby7pFXay74ZiUP2c6ABC8UAcKKxQCxK
I+1tdjQuZyjFGZeyN9PrioSeS6sa2P0GWidJ/huc+6KupVwEeiR+EJihbayuDi5Azd2wZ9Tv4657
JCjGX/bI/kG4BeqKrKfsW5wU7DTQi4B4F+5N7dfyXSUO8xC40S/LLdW1KCOdIGoYgwus7QRvBbq2
C8G/ouyP7au0gPdK+giVd5hS46VfcaRY5mlYze/salHIblywVvpcGIjCal+pCnhoO39JcjKGlhao
d5K9o4S1EF5tGLtky0fN9VgF9gX89Og7WEDQarK0FlOWpSs7Csfd4GS/qOFzvpFNeJGw7l5IHCab
oYVn7vv5e2raLVgy8vq4YOH1KIh48DV2fKXe1ahOtXFTx+ZEQJlwMUAk9cIgqHCnCcGyaIQGXdue
KFopJ8Bx0wgSy4mH/0PZmSxHjmRX9F+0RxtmBxbSIhBzBKfgzA2MQxJwzI7BMXy9TrRKbVL3RjKr
TVZlZZJBwP29++67J5oNGcpNDs+IAzu0223Ymm4fpS4sGgbeRDilzVtpxsGZIFiqQ4oYVnPz71pp
Eo3nGkgH0FeeKJOU4JV2FzbLK5Pqog3t05gm5SoLAIgl193eWszTxpD5H5fklwfHaefNgEC7nQCx
9GAFjfKJJLGSFYgSZZ2v+2doSk1QXQKe287Edmobf0dSRHlQhQipd4dqSzQpNvd+bN6VT8J3IyHI
OmKBY4c6TuCWJHkoV93a0OOwg7nSnUfCZ/aE9Fc3w2TV+7bX5ObGM2QtPPFR5oP7HrTjPrcgaM9e
3xLXhhVgFfY8UgkLFeAlOd4IDyxoBuCB1TXXTWbMkJd0DRmc5HLu+TiImDqIg+801UsAd4q6wTfP
Jl8CUTfSx35ORezPZM1NVdHeWmnS08EyO1Mu8dnuVKdrgnqg0Ikhf8xmvgKUc3FghSaV/OyMkBBi
suhWAFvfy653nU1QJ8GL6kWfraaZPO/AM/ubNh6Xu4LiIyoa4f4u6AoLAUtkDtPHxt2TnkEYBObk
/yQAiklgFW2U+8T4BZMg7TZJp630/Ld6GINIm+RPuKHx6zqmuSUQxiEYKibMi60wEufYmn4KE249
ItXLU+IO/mmuTWvd1CHxYgUR/nx7y5Y83OuQqPePZmVha2kq+6smxq2tWPlq6RhobzLrblwg66w8
tyIuUXbXjNFPL/d0TT50kW4InPoZ41RuSijXq8K2hn3XcWP3DZmR5tCZt3TCCzZ4VirzVnnbOeeE
CoZuvtMDp9vcEGQ7Zsl8oZUKL7NtQJbJ0mkzGKNcVyY/ILYeyJglDZQp1AI5IxZsYLhBfVNdexLP
HsINJE7zYJiBv3GIgD7WgVhWoCK9xyKgpecUosmbDV1FAU/fpenqdBOz4IDjRwveBN95rBxFjBst
J2FYbc3Gml0aUYApb9tbJOBqKIURIE71kk0Tvg0OcqjU8jdJ5j7SPXjqdAysNVtKxdYK7WqXVYPe
1dq3NmPGZnBlT7CM9dTcaruVhMB3zW9ax/INJHJy4qIUz7Xq84Ph2dd2XbnEq0I8W5I4JmK2pXtc
hvpA3Nd8W4cFEOVicXcObMDbmD91N5kaQnQu1NoKsEHG1zCyZgB0xqrR+MCMlg+/To19p+3lZ1aO
vyZCkeFtEy73cmb8o6vyuyyk8eAX2tg0be0/B0sZ7xvK75NC/V0FC83EVBINGUxkKlZOILduxo4U
y7LeU9mQ/rsUbvyg26pda4/9h5LyhCq/SCXgNMu5ABEilR9/0yFRS8s6oKef2Wmmq6DTOGhXtxtf
jW+j67NWR0IhU0QRMKgU3b7nggLmJYdTzEhhJWchIOgyYR1UFdx05lCd+wn8RO+HM5zDMtH72cJy
UJVux3NRVTsLTiy0TS3f7JKPqRIehJlcuGQbDB+xJAORa6B8Bwrabau2vLTavbP1HO6mOS3WBIFl
tx3reCtRj/Y9XPZ74GOmTxr25B7NOh06gh5NQDeTMNJtr4IXvxYWWY3yLSAJ0jazHsLP8ocO7K1I
4/e8K8pforll1A5iLcVkrodpgALnk1EHPWX6MGM48wFr4JucDMPIIRcT7ivcPqbRIKQQcradbPJN
nU6apSAtz7NnsIZk8Confq82vOyfs53mKzQLj3cq/BOTBIZUBpHR6uljB6eTR4SuhxwX3jVxr9pA
M4GfRZwscAuqos2QEmVRDIX31NqtfawrTiu3GvfzpIaLtUzGtpBfRPsunHngPXN3vqc9Ensabx2J
azzRUNSvWZrcuaXmSW67ke7Mn177zhQ/cJRt3oqhCS45k+eTnRn2JXUl+5XOUL5ASHHv476FYklk
6kqTyLiB/47LPQe3iXBiAX+jQa5NsjE7M3zrhuXWSd1T7DLHJwi1BhNtwz2q/fkUp7lcj8S0PJfI
DTcmpelPNsBsgjiR7XU/h6seQG5eZ898ZqSouc1P0VsKOSkcNmMJ9nmu+5e5Dx4pyO7JEqBttuxP
GRZPfVllB8y8IoKtUoFT9SBoLDFXzTSiQszOLb1Kv+JluQGPGsVjVoEqXIoD2eE1QBJTZDeDNLqz
wU4PekNFMmERzB+w2q5FRmtFPeQkAG3tWtUerJbwHA6Zu8orQ0C5iQf+H2Igl2EGTOATNU/0NmJ3
OKQvVpgSHR+c+8J2Nn3vv/me9+y63vTi8LjupVW3Z79M/SekfkmGdNrv/J4837aMA36c3joehl3d
BeXPkAwwj1sxkmvqmPUx9Qsyxave3Lu140c0A/BcZ59A4LHCfrLySizZY+M8XAlLZhUEG6eSJMAT
kHI0nI7EAfr5dV1KkJSEOK7NNHT3JWwAqEiltyWcFACwKtNNQR209g1DEJTpzpGlpvJVpaF/HGzm
vUMKdiKrstvF7uaVID7vgI3kaDZXfFqXco9a45bM1flM8KXxQGx+9uxkfOr8pMNTYIMkHMKeKsCw
70Rg0Sl6Hq9XQAptV9FBUg18ez1J2LJ2u+hKNefcAubL5XmjFvc0xPVZWNKCj6EwV1S6heJE0GDs
zJ/kSqZR2VCkeALqdz2Vxc5wc00FsHz7VxUKt9+jaIcwAnYjViIglpq5kiRuo/22WvVmpFdboilv
9YTVj3HHgkpqPUxFebKdmHyCxHlZSkFsSxOCbxFnNbIsZHfDuW1b0DQ8JisCr89dTWY/KGiQT9r6
drja1NSQbF6CHjG1QW8wfGjUFIca1JriB9cLadqXct6bZStfIXYYVxRPetfQUBzGubZPhMp5QAQD
P/LD8BrPnh7FYh/9jpmube0UjEUL1VNY6jlVdnAPraXmaDGDI2Qewh9t+rwJTi5TBs21HJjr3PcH
IInhQab1tEmhmqxEfgUneOS1YzDNvq0BvlFjPvNEcAUaUkIP6sXKss392JOSRWYNtd7e18V5MZPP
zoHgWNS3YLmyVWlMpAE/dItP5OK0k6lUjCdG3B6ekawDz2+3mHH3ygaSIoxwtajqWve9YQ8mIbgK
13rmpJ/Li17iYxAYIGJTUvwVZeZDkS8b5YSnnguu74PtjDc4qRZNVGsFLaps7zJCmlujIgyyHJ4Z
nt6TrXOy4umh6/jpVy4EJyv33KgslnGv9XifYIUiF1kO69mT1X2eh/V2nBb9GCQ+irhc3pLKbrbS
+Gyb7HNx0PVd0g4in2RcvijCU5noyW0gWsAN5XKsZ633KUnVK5nxqKSUaVDbwqJ5GYbsqWDm1fbi
uXCrterI8J+M6l3k6k/SFTipuSziqrCuW5lnyUUP5su6MarkwoglWsrlwW7N8mDboAZ6m2Haooiw
D8r0ZTKG30w7e8fH/dqEEw1Qe0EuyHeZPwbrYKnSVTLpMz3duRjNHoKetZ/wwUZ5HqeR6ML8Jp1M
41akfPnWuGzczDwpnMwcPWUO9TUNH5feTPER8ZkRn4wQSm7H0rtFpJS3Idro0RvmKhpkTGxUWK7D
FiVpTJu9zBPcsXYJ3TavilVVDP2rAgazcdOYdIMuPefK3BMH/8ZWlbkZLcokaryBQMwujHQRoz7N
003TYN61pq/W7fcUkgbx6CVEmuzbb0N9XPp0QAdr98FU7apGvmdKnunPT97M3R/3afMUW85JiR/P
s19rsz06ZrJupztKg3UuEUP8MJenLOtxBSPN09eM5ghkpOrka+VX3x3MSkrdfNs68m2Me3Fyp0Af
gx7Nz06Uc1Pa9QUt11thWX/KUdhX7bgcu77tcaiyBm1YoxHZYnyXNqeLcvqbvGEc6vX37lwfuzp5
R/usYct9hlWNAEYWNbZ5tSJi9WwqWupWWtYhbe0rURMeX5ustWS5RQ/2HQGhpPO2Vns9m7KDGtjV
CJfXMjQhAozNbsbYUpFrFQ3M0iLhNornzHaPC/RXaM+EmsBwuSfTvVlNwQfH/U3s/Bk76NfYqqn2
hqW/mQRZz24x/UnccABhyRExu8Zv7hh7y/bVgR2VAy1PdcDplTFqGYqvMa4L46itOfB2rMdkCNlL
Ito1vrCCiTa0cQp5Z1jRpj83RjhzrwROwpEpphAvm2g/Ohuou8Foiimn85Da+hnaND9oYpYZIgja
N6txKVYMjbOnCRFoNbyDnAV2Qw23c0uLXioqCNr9/Al9/49RGM3eYKtUkWm/LvIGjjbtL/zAVS5Z
00xN09s42n9HGvfXdmP9dkV48bEPWhXhcEla9BGipto4cV3uVPwliTOejaFeG1PbIT/mr7Mlg8gt
SrgwZ/zjZmQCpMw73lmAVMlKQNkCnLbSRfNnoP4zbTLORGwpKtkKj9xsMvkx3a2BZR28DJg6zz8V
oNXrhOYKdlrBik550nxEegbLZkqypk2IS/xWtnvBdRbm4/U6s9V0Gsy2upv86cKqzCZ1+p1wh1cR
SrGqRB/+kPS5M30uvJhGiJn4d1JaZKyP858s71YmAI1vMwBu0nYsrM1EoRnFfdAmF1PRcjdOJRhK
gtLy460O6mwzx9me7GFAymWV3njSznah3b+MXSui2a9umHFCW58YkziaYJOYghp15qsuMMMN3K3L
FSeVwKCVVvaO1IU25qc5yXgM2oZBrTsD3kMNzt3305mzp3w0pvzJ9Bw+n+7W8TBIxM1Hz/MZdap/
CiAWbNJqWNg2XT6UFX7B7vmww+6LGeOyMQK7iaxqqtZcMD4wu/pxWOxzZv5YbiuQSb1s7+KqPg9j
XqyWpAewVIXu80SxvnG69GiRjreuAoYameGoCwnw3rrp630pe1qnFBZgZaOLxxAPVoalih85tV7U
FOZro41+bWSIDmouy8hbMKcphwtK2FVzGVIap4Qwb3rJuX2lC7zEpEjtABBg8RRTzqk0u/sgNtpI
Ct1Epmvle3/QL15tdLdmLOPNElhYUb0K4uCUT4+Fq/IXsJ0Iw27aPQYCKS5Nk/GGyZ+/MabAfxSD
Fg9NPbyr1J2pPwLy/ikQlvup7uMbWhv3sTSk+cRN4FxEAho4hF8EXnUi8aclMdseKFH8VLyZi1Y7
UXYVnzVneWyOzkU11bj5e6lKVDlAczZ9hnPDFXiG1oubsJvrJ2eu3Y3nZZc6gMJoEEi7oiup1os1
hA+jvwQnW1WcJCRRraQrP1llrXYlRTIJ9SNRBhZjLBwI9o7JAkhnBeR3UeUTuNaek9vRD0XrAWef
qnwVDuT1pTXiN1xgoze6G01pcPIbIeH+AISsjThf59YA6wjC/H4Z6+1i8fTOaWZs/NZJ3jixIVkO
3Qcwcg/0A7Ab1sMMUsO9GgSin6iTlTfuwZhsewMbaY4IYjgVpd1F5GWHt0US2iiB8cDSCatzT6nl
VmfbXiT5JKRSinx+AOeDCyA3WbhzrIyURi/joozJzCsy5w5jwvSQKuPqvjF/nZ6fV155zpPrVMXa
M3oGj+2wrKfSeFUTs4GxL1q6CYb0Yxg/Ct9FttMcnE3E6+EoXsFsXqMvGM+kZiAsTew48wCBvhad
B2PaHtTe0mgGqIu+t5ZBsJymlA9Rz157SGIgGhE2mcRegwK7UqVc+VTl3XysPaNZF6M33o/iKjm4
owD1XFQUUoZ8GQeSMZe5C4FwjU+oCwRtM0Z3Oc/jYQ+gKbydliA52z04lXgq8BOMY7vTUoEMhVMN
9cAjJ6txZHwz9VN28CfpfCrpLuuFkPezhOzcgp5lkgXvgEvBS9NdL2lFcmZsO6a+Dj+zpnRP0o0l
MmwcrNTolz9x5xINpEuLAhEfiY1DfDHjLyBW+cEPPfvQq245jPbgnomTBpeT+ln5PfJa3fGbGzdK
lbm8+LonvanoIZ35nXkRdV98uLntHIGt052mcfPqBqPzxZDMxwMDbzhjkhdh7+KuQDF113KZ0xuU
zySaksS+rYI2XHmOWaIg+4ipkg3Ys11NcLcGMK+NFKzP5V13aIcCOW/WwY4ptPPalqZ1r/mhHOy+
6k8t1c1TTiV/CVXW/iTangEIkj6+Nkuzvw7b8ONbWFxkj3XGGpWxXowhvZ8QzX5dIy131oLcCjOv
HnUEJR7hu4jDal1neUFcjDJQ8nvYwBJe0w32apBgA7aElQWn+LjoPLuF/7j8OEvV8460pHnqZvhs
TUV/UVfhPp9NTkYIHjvS1t0/PPVAHhIgFPgXg8ui+y4KQK0S308+1Iwe7XnvCXzrm7YNqm2uF1p8
qyZud8WE1mVNq+6ndDeLlK9hTP1uDfmuPY/OlN73VWKdRZcY61KKepPBaYVny8gOMTTYKb5PvDmO
wP+mpuBzcP1yb3UI13IYrnEDQLgNBGrb/vD9CfhUUNXzn7jAG8q0kGFpUiWf2hDjwTQd8SRUkXVE
zLjj2ra7iXkNBy8DaTQ+1ADfhHzlhsiAdaB+M55cK6u620zww8QW5wafHrPWB4ai1act/fG3DnWw
yrIYgc0OvPu+FRz0akp+J9/NL7IvxVoMDmO/OB6PwEZFBPuBSY7lZNvSpcxNuO7PhduxgTOPp8J3
2kPhu1gnptxXr0vN5RMWX2kiku6q3BR7w1ZjNKqWeNbQjfc5vNMRlztk77lGVTLYG6jHgE33IL1l
LvaSN9ycIN14Ssz4sQiz5nlpZ3CFCapGvSm70v92kxFpyeBPT8apOIY253AGR3trW7l1hthqRiD6
eqxn2Hhi1O5P0wiT20Zoxkw5MELGvuJucFwiTlQLlq9VLVDNRXImpov3B4aBZr0NnSXL4IGGAYRY
KDnlDZDRPl81TE3ua2x5W1hD6WPXNVgEpIFZAFwHCl3FUX81bm87+EpbR/PlGENSHxr2Vddp4Nkb
I1e06qJ2TlUQp59ZzhDSTIvXpK6MVcVJYESEgnlyraxKfYjEr19HPpON8CZuB/aLCVbDAjRrbDUr
aVT5TqXd55hD4evc9kMGYtqxO93d52rsIGaH9t4mufK2cH3nReR9t3flXDKFc5CmpoZKv/Nm+pvW
2po11D2hC5weXjFG5dLgVgPFxJdCMavq+cP25iukdoy3THECWudAbEQGvaDKrBw3PvPiBWDDNgwM
5sVj2N90S+4zMGE2lMREMFuj068Ug5sfEPEaKRqo1IDxZyULdloWuCU7J54Quswkv0mEBwi6d5xk
ZzsuD6WsvLXfAR6SAW8C93Pxnjpte1dPwbffm+3ZHhMOhe7Klod++cyZrzepj+bZP5mEQD26c4NU
0NbOIR6gNbipyE8zGtm5spma95U2AHS0v2XplwRR9eV5HDNFeZuRyTmO/eOIP5O5uje+eFOcMeA0
mW8QEc5Cco5Q41R1d7PY+by2Yiin5BnlW78ghs8mmerOc9t3Hn9xAAk2renYyv1UduZ7HsT6OKcj
42SBdwlehfmctQZOzry5UI41gLEBridxatyNXgcEVwRijUPNovErcsaMmGFl3MsVgZb01UnHt59h
6QRS8jEk44IhyHd4LdpqI9K63vRBS7/WNOEtpv9s2wuqaYPpdhT7xU8aNMFOh4hWaWpC1ARRtOcy
7k4+11DNpG20T7oewc8CH79IewZtWk/xzjHitzju7d2UQpaa0sH+jFXLL1U/n3OhvUPKmvYOgnt6
yMHj7ZpaJ5d8QhdY6dEzbqXSY+RqR3/3oChrvjf3MQS6St6wXvDXpLLZiXhhjN/qbyhvmIjp9u/B
hcwNk+XAOnuJyKLZYyKlHMs9uph9wKp3Q/uZ1/HEj3CgjwAK/J0PVnWCnuXfk9OJMT833oC2F+de
MZa0XbvcqBjByRC6B5vjjDtUv/l2yYxhnZRVFfVLv7w5SSrWaSmcyHHn7hEWefukxrLdjq3jHojk
hE3G3fAux2qL4w3Ofa2RTtLIlbgsDHO4IKQjg3eOu4JKp+7iyco30vbtZMVAmz8bQkXUlynHoWUD
nmYOybxu42qpt02qcAKXBwbh6zGYU8BHXXWEVc6nNZr6SRez2hh6lk9ywTQmEnv4DtCoEN2W9qjm
xtuIOeaXiWQCQQ1Rr7zJfeF/7Y4edy6kV/s7xUXJ59nrnR/L4nMhF+95dPN+y8EQn9tBp6cK+yeB
E0648RfWHmYr7z8tfBUfhtsFPm9OF69Lbb4MfFc7Pl33EsNsfQz9QKWrph3kRtWLWscTpODJUJsZ
Ns3J0kSN2b09P7IoOZMh5zprMRfVQ2s1WKHyBk+8rYLsLgkDb08cGrV3aw1HjAvTZblSjbNp7tfa
VuFNx1DqlVaZDjOF8/JtTHDAo7ihD2oygbQ92P05s/R8Rwf9LJxy3hGmCo7cSgZ1TqzxuVnoa221
qEg7waeWnn1qycO+EpJXM4PHnFEkrki2DS9k6Hx4Wf0dxEmGFCDRVwlrQLbwm/HXtBdGPzmAVQ7V
ql/Tq0IbTukxSOszv2wRO7uy9rKD24QNq22MDOOVnSQOiN3Onlpi4PnXYE+N/ewl+T5wfAGDtPow
xhkP6EJG3d4PJQhWOeOLCth0FA3EvLZqKuavHlw6X95bcc2ES8j2Ye6W6UkKQuoapnWs3DExT8t8
3OWZ8VFMQRbhxPL2XsPoJL9mR+5ITUxORQAFmaGos3YSDgdCR7W6xb/8PBuQzVu3KQ4VuZmRhjcJ
lN5797CunGSpnTcvwI6SpTrdhlP84hfTlyS8b52XpbvBEMEyYM0j1cZOfKnzYG96tyNo6dSXUPL8
Ut6qoK0uXutzUQI4wrxiLdJgbzBdyKjH9Z4wu1j5hXG3FA0MdNf5ajiQI2733wxeZO/tEvVgOl1/
a4NOvfXZTlwGP9nEkLI2QZKGN2Yxf8HSrtZWoxF7uyzg7hoqblt0u6IUtDiQKIPvUJHEBrUcN1W6
QKucHbPbTlKRy4dOsek9TKBdiBuPTas33dUA9+yB0B0zFsYa06//CNS+vYOVmd4rHBDvmayXX3uu
qyfbxIgh+sG6YOzIOYiGCr3dEHAbdfbqGR1rn/j+4Fticlxjuseladj7eDCaoxHSAQLotouHvpjw
EqHZKsZ+sVBfoc1+LHadZtNgwtpbjGDxaUvCsuEqYQ8urAgfLNfHWLu7md1URlxGc58izR2m0Jb7
Gfgjwx2rO5MLTkkJkCDuxvJUFKMNknCIGbsnyfg4YLzbYfbixhqLGOj0rJ+UWRdrqvp538RZEllo
7edUmkmEbQLFR9Pg+MxTVn8PqY0NZIkkzEMkWucr6GOENmEZyIj5YoR340QhPiZZuAsx2/0oZqy0
4wtGJ1vnm07L6kX5bo3/sEULiQYAcmvPV/aOLQIzOKVBzviuoLe4yecOAAQLlxK3je89SNFzV5Lx
0NNN/HbI+LeDm0lorL4OfkUVYFEb8O3ETER3cbn4t1AQkX6krB7HK6yefTlUyT6bv0KcqcfaYJ2w
yZEPtcc6Tpzp7FljnEKQ0uOpbxuMEHFY+1sIiePKAg7EN4ID2JjD9qbDuYoUn2E3SApxEWaJpcTQ
9iqbcPNRqZi7xlZviI8A2WqouEuChXxJ9Q+ZIuVXaE79LT14/Fyia+1CtdTHeskn7jNJU9LwgLbS
n/d0RHZkOWV7DIdKrgcao5dFLuAbOt1zD0E8DVMfRHydd0fdjiwDiAwvx2R7ehfAeL2t4ir81BpV
r/W7eCPKqd2nOdVMresJeAUTjuMyanvPyoamePWpZ0JatHTGQznlyZIhDwfqvfXcZTNxFq78TE5n
IVlUpCLygXBSPgBMYLrpWGBKYbH1f3rbmGTkdnX9hlxdXqYO20ctYUMq4o82wmHWu1iQv/pqGM/T
gJmSUFF2Zkp6kivWixlY4V+ElT6mpop3ZpUxjyutd4w0QxblXIaB08Z7HLP1rhpj69A3AgeXmzjZ
qk5899GBGHeecczx7Ld5pHiP0HYgA44A+tiw8lHyDRjCIxHCr7zk2W3sYj6lSS5f+pDEgZU9+jP6
TdClm3BwxjsQ9clHwn+PskDTFWdcnnUTE+Mxy+FolUG26YgI3jRhAu12pM8vPFSNhGQ2Eq04c9Hr
Hz2s7WvyM5kjJlJ9dSAz6AeycZ9g3I4sYx5O2gJep+SYH6ow6LZyCadf4cW8CyE36I7rp4ngfeYM
V0doGkan2UnpsiXZsI7DudzJAqkmmV9hEooIffh7MYdhox2claaTzGlEbruxd331AauesSUGow3G
HZAImFJGdkTgb6CTsuIh1PQzegvA0Jzx5yB0us5Gme4Ub+CtmS1sGw1m/8bIuNjUORuhC83qwZwD
/1g0QYaTIK4+8rx415aJ0JlyhriCpY64nt8No15YjXE9vOGdETX4eS85Gwys0Be8yrMnvBz3CLAa
Pxl4HVw4gn9fCP1/wdOe6pJ//pmHBvXpH7i1/9j9qW8/yz/dP/+m69/zj98FlO2vv/eKKvtfv9hU
qFDzA6iS+fKnG4r+f0LN/q//8S/G2dPc/Pn3f8PAXPXXPy2RdfW/8WfsVf6DzPQv0LTzZ939y2//
i5ZmgjdzHMd2fD90HeeaX/gXLc00/2YGBJwLExyab14XoP+ipdn23zy0jgCrYmjZFjC1f9DSLOdv
IT4vM3TAYXqWILLwv7/t+//arvsvjF3yp/7r1/8TrmX5fwej/fManh/8S8QZO/DV2A5GcVALpb3v
pEm9DjC6flQuhQXl8wLsxJ2MgxyN4Qbbu8tVVmGJPyz9VE7RFT0Rr8Zkzn4JxMapUbIMfINRCTgE
3qoSw0Fceg/Tsngo+WzFMz5lJUknbf/WzIX17EvJrk5eQajEUa+wHCXlVFTs3dXF7WS34tVs2EU3
8ww4bAjoRWUK3TlG7V6V3gAxnHinocVbTlWNuX6xXhrk/W3hLWVFnOiUfceqSti0mxtkE2u0f00E
53zNUVjtx4X1/LSmVS/IVL4sk+eHqBnZeGObYmIFtRqrBwMHP5sjQ0NLlpMgcyIGgho5s3vB9Cev
urOVpS2Om0TskFdVug4yl3K0nMKz6UzB6xyMrAqkATErqzGLjXs/s4bHAr/Ti5pi9eGOOZISZdVJ
z0qcMncZXqdAWfVKO2Va4/ujkF4ZPrBolWIgjLRRo4IW1PgrlJb0RtZD/UWFiyV/9Nt+545mWERZ
2flbT82kYuSU+Bo7yYUektKBnb1tsaDhrBDwfGjwhDPdMnaxL1UYI+WIpKmZzJcZ9hmTOcQFmbMn
huR6oAt5aqTOIt9KQ2x3yjwZlTG0W6118xjkdhisrNzJPxR+jZshKYxdGkv/o6obbMJpnz11Peux
aVYBqy+KDxL8x8iMQ4I4aAzOsqQ7XWMvT2IESdYaJwJdIjNlddLTubygjYo8CnoLsruXTvRCfWBZ
28HU065DI6+2g/sUiPDGTrnQ56bPwdbO4X2JPLwmxgNGeoVPj2l/R8inz/jLqZc5CooxPPtGHOz9
mMsPrnVyH+Ad+cwg+9yErP7f2+N1hYGq/wgKKDsHXculGAQnH+/qjaIWeOnaLPuGA2+zp9RAO3I6
VZ7rIjZ+xDLRkLoAgxnMlXWxBXPm3yeIc8e5rzj1lQy+ijSrWU1oK3nXpKXcJT0YYli/WMcznA6R
NbElMAqMPv6gMHUsjCSYn/LjskODneiyZQyzKC89EB1v/LKxEf4gmNSHQbhYXjX7SNgfydV47Vke
DV/T7uxgbahWzZAtD1moWe8ljGYsdrWPqyoPMTDyfuHcoFD+oH1O3swBx0Vq5uadGYTGIwE0Dq4d
6ryk8Jj1Dk3+in1APS25EF2UyoGurErolqY6rC4t/uiHhUry0Zgb8/Nqhe3pvEwSTFqVb4umCI9x
4KtzWdJSjiXup7I2/TuOP2844d3o9yXZ5nS6YxUtXZA+12Pjr/O58W97ovAY8mPNURHnB0q3Fc4p
eddWNa5lP4obe+7GG1phB16wo+4wCPkPc1DUjFHHsPm0WNgso6B26ztYWCGPWJdDhkbJPPC3u7d9
4dqflq79/yTvPJYlN5ft/CoKjaQBGPBmoAmAAspXbW8miG3hvcfT60PzSJe3g82Oc2cKxWE0ebrJ
XQ71I3PlWl8+Mv8JfIsFa7cYo4WNVluhi49ooeEv8SyaFktnpSHFrhtKzbUOjGFDTTE9NUauvYjW
MPL+mk3GIG7J97gpBm8koe4OjAIPcSiad6am1t6Yd8gKMc7NtmpJjk3olAImdkb2DOkPC+jnL7a7
B/kdFgVjp+TKcm/2ufnApuOH2jA2VtIdlvyIHx8nLNbVyo3GSXCWgkfppo4MQ4BzGKq/adkmh921
6+b5zByEbloXPonDXIN8ju7qRGM9HCtwI6wOUcT+3kxGIAxkZsOpMUq3RtdmX3KhaHyr1ANrq+Wz
3HeqS/im9oaQ9HIiCe1NIbfDvq0MAxtyHH9FYz1ctUyvTjnjmu0kyfNzwgJZO9YHubpvRAXPk5rj
5Aa8VmC7qleRdpaXHwMN5toRCceSjHItvVoTrbtD7jCCGNQUu7jhfmtXRV3RJC8vy2QY9z2hPNK9
YjHsEslk8psFYoJBshbvqQCb3WAwCWa2UW4i9g6jAKHjNXTEV5XlkFTlyyQxnA/p/4pxuhezIEb+
CXtShVXlFdyxzmA+Q9wELV/ykd7rWEiSeIuNGwl1nvbZgI4jx+U5VrL4rjIK9pEkSXNR8Iv76FAd
lodyXL4LYhvHxJw5eVm/Vm1qBnrEM4X6VBNhihW5ElgWrRXbRUykNxID1q5ApPHlalBfojmzHiis
2z2rEwd8tVyX9xE7hq8ROvmuJTl2qLNe8Dl5Ra/pUvFMsoq5FTb+ya6ZaK3JzRalurQ0f2Aet+0r
bd6qdYgXJ5zWGIgZPxGzsTZD3dR32SxqHyp9MbReK5bvc2Z2cGYFsqdl2BZHZSFCLtb58jWoLdGM
2LDKc16Xndtj4kNCDoaXclIEvx+ZCxmY6p2mHmPVxgilPvOv5JjCiiQmn5Jq86UUJ3WbplEC/b/M
WrpyVfXoRbN9p2pOuaB4ik3Wb6jW0y2p7+iKBSv76koLK3TQGPQFFaN3Nn4zJHBwdnOzSiwYCtg3
rANWS55xghFinFlGJYGx3ptjI+8UocnuxmpSTrTW6l4xJcPR8plspIp300+tbiZqrESSX5GiYBN8
VGu3Ytmb7+1AnamMBlfqnPQlxqNBkG5CNdI0u4rN6DFhgc2e0WrzJg7B4pMHMxZnUtlRLcVzU7lG
IYelw45BJXGzOpD3QkTwOqkN7dAn5oQiG6wWyUzhfYFFeWUeUQ+2oZXBRSu6aJ8A73gn5rrssp4i
Ztbz7KtQRUYgCBxPYTuqzsRM/1z3aeMumhXfRhivvvGpgehtpoCuWm6EHnMrujUSxfIJrcclImB3
lAj4Mgx1Ew8WjOMloMFirvUY5onxEdUSd5uGXOhb03ICGsIsbVrMQLumILhPbEXYd6S7b1gUoRKx
z9Nip4ZmdazVQN9GmYBI3+N0kTaQ78SD1NfWLqN68/gyVmdBjwbfCE1lMxB9IPsiR+9tRWYJNkDe
ush/4qHK5+Ql4v4GWCvPlccoakM/QUHclOEcnrLMCLZGpnKqTq1ymljPtusidtnSOSKkA/1mOTpp
+5ILB4zCPtM0wZXbshhp6pP5vg+Kej9blnlUGgnjEFH1TcXN2A34yA9aE8kXpZ0nzBQ1Chp3nJtI
NTlbA9E0ZpRzdhklKPH7VlvS2S/UZvSrxmSLPMbSx9zKUo98IBf1WAktGrMpxJsJWJJmEwfP3AAX
L+GK2SRH1nAvUdL2NcqCwe2WNNxD70MKl4uB20hbmjuVhCStT2+8RnAI7pey6+7aWsm2il50H0S6
KBOxrO2qORH4imfKGzpy5pkaSaTaHDfLuv0iTTnTBbBvmpMgVNypXTtuxYDdkZEREs1lkDJ5nSWs
AUlR3k1tOp4mxk61Iy8KZkne/42Ky2aT5iqTzikSk89sloablKUnL/h7LHKXqslCRaxoiF1pcCy5
G14EoZNclUDeFXi3uPpFY8I+EWtjoGvIZnAH84MzZ2G7k0OJqPjhrEbEcRdDKzBuxCgbtOGGrxrr
4hIM0bEXh5K4ARFBad3VfbAj4DOeo6Evr9XAmJi2QnQnvZZOVpgYDPWIRg/8Gsz0D7p8HhgoeLVI
OeaYLKwlL50ywC9HlBPUjmIbkuY4SiT2MUQXCmbqMF1hCHH8LKQje1bwxV8DGEYIFdmwXeYeC5SO
Tow7lNuCkyvK/Dgg+xwEiyPC1sps3Bf9bLl6kgH7aJLyoCRhtsG/w2mfDWT2qjlPH5l/1F6UauWm
0DvuJx01qrCJUkkicjNqF7MnrFCUubxNutS4ERs0EqeC/nErmWGxDxT05wyF+7WbxNJRlzjZWJae
IP3mltdKWCL6XMafALTnEnOJ7spC5CfES1xuB0Pjm173eFLjUuCxJWH61FI92HCVt6NtDEuykTEC
HImcir4pdKhqzWKpTqnqJxz/SLGLNr1rTRX4NDLdfRWI2zIah+vQaUj92IpI2AWoZGCmdI89bRz2
sZCne3Fs9XclZ8841wPzAY0v133XJePnxJ44Frlqxg00gMzJcAx8GUQu/Y5Q8+NUKlTAKC/Y65vi
g6xbehuo+XIRezzAtqhmRzyz0wZnfMYQiVu+lwdS+JAJYfc1hGUIUMWwfOiW7YmwXfuuwoLY863Q
vrNJTmmjjeWmlsz6I5tE43HUEkyDIkvEM1sXVePRagWAfyEpRNtYA5pyl9WtrSB8e7iAijPGbsLB
oYCrX2hbwBDpQHczCnz/cLkUTrtYoUfCazVUjQ2x/bjRPwbmKi+aEjYb3nxtM7QyWYLcFE6z1A3n
JMRJZLQZOMWRcKstqQTPmU6B0xF7voDgdDTsB2upQK96rc2SH140Ez5QazBcJH9YlQTT8QgBdX8A
KgaRJi7SkdBFFX2aGhe4zYcGC6dIrCeDK7K0FaHsvKzs8gcByXzXW4H1EJAnZCtgQi4M8wlOx8qc
dUIzQ0Tb12n9N23rxKw8U/qLmsbFJ/8u6FCCCqQAjTY4BIY0T4ypSvEoL2BFMku7JrOAP9GUWt3O
YqwAJMPy7pFkuvmOxJU0B7Rz8IraPB0w7MFPSqtEYQ6ntAU+2HC8zfKecU8jChVkCQNpIUSWZ1Yd
yWfWjkq4++itS1EwvmdCjCfILtPeMCzz0LEMYV9FyPB0Q+M1y1TjrUYhhcsE87QyG+IJCVPceq45
N3UcRBOnrKstLbp0pQ6XLs7rbY8/+E3WevYsU5BpBCQ47dPC2ixLqb3y2HiAowL/URHLwYNVkt/R
F9U49UJJHceyOa9Fz7jImNo6wo2WepmVPnTmhqzKUorSw2IWDSsIEn0zkXi80xNBPFpBRPxJLZPa
EeLJOo14AfaykW95WracUfpnQgJzhqslS3Yaja2tNRPfI71NX2eQCDngKfzRDcCFe9B97U4M8/TO
HMnu1xpJzUaTBm8Ry/RREarlG9c937/QIKk8Yt7W14jvyGjsdVQ1EpsMNFA62io/6BKIL3N1z+ds
9DsC8k4u+bheW9ZiaQdxyBfIPJbxNomLOTh9NVvsYQNCd5B5Kr46AV+xYkt5pPXHHhSHwnYSp/tx
FpY7s6jVLXgEsnXDuoI4Bdyka2PvkVJhULR2S7vBWuYNnqplQxkyOKEkx2e2D+FDFLHlvJtJ88I+
Wk3fqI3cv0SitNhxLYjPctY2QMs6rcMkDmsCRad47tvgjuQgdVAtzSz9Kk2645a0WbQU5ZYvG6Z3
oTAghugdZgjC7sLybhjpQyumKOkKJkOv03vhRupT4VSWbfU0KFL7lQiF+snODJ50PbREQksx8MRi
XdpVCYUDGoJ0frVA4q5m5t3szJ4kzMxLmZN6TX68bpJw1SHX5wI/hpVt2ccnnDSjwCQaIgZxI5ZL
Z5ZL/bVZpICl7xMbxSOWxuRDk/slljSP2XV57sDf+Ak+shOie3YerLrH5jGKa9KfvhhhgvwyktKo
rLHiurpiQFDr9WxqObF1aT9oChAWPYvyu05Jw5coLbs9/onB5RvBbufBsD4NXdITR46q6KjL0YAT
rIridyNOlclpBsK15BVlyoJgMC4KYAY/zWkwuZXWG0LST6GIV4A5RPZuyuNWFqSAN6Fsp9Cb5gHQ
ahOJyrGaOQ+2YkHdjz1pGZ1pPeY8KlRz1+GbGTfypNSffZTjUsBgMua0ZwBLXESGZLsAXnAFidkL
sfZGYDFmIFrbnIbwORGF6TbGDInqFit81IGQiruElQCwH4jcMzMxG0dNqB03Ri8x/0Ih4U7bhM2z
wfsCC77qM1cM+khBAVRIiphV3CMmFZOe75cpl76rOM2eRgatTpmokgkJLyXp18RB+7UCc0ybdrU+
4R0zr3hyY8nFWtofrApI+zPS4HyNdPbR4QuRR15FqoMVQ77lCU6Rck6kGtRcXMfioZMXg9RPwxB/
4XylfqmD4Tq3OhdCM0j3Cg2t1xaD/hAGCUglQzAOmpTm+4oCkqR3ROFacU85V3XETrxYhbnQLbE2
eMViZrKtluX4JCM3L9CsJGBqZWfEflEHGjetUSEhhCV4cXUUt2HT623h03jKRzmUMgHLbRhs8iUd
b9JBnhz4Je0ng2uErMQEq5tkxBVMk1NwKCT9ftQs0WHda39hTsmNHvuFybROlwgiwley527o70el
1X2ZjW3nfLSyt8HSyQbUKTAtVl0sN5WkDjdTVA980iV8X1OGQJAMbdw79TB1N1246JnNwH7BemYZ
im3FzeQnVgJKQujbZa+Zy2jHHdpli5EALS8cQio/kzuwmxdl6GG3bTiDAFdFVdt5zRRHOO4KQWBS
W1oXsevFbyK6hBdlsfvMU/TnQBHmlFXofNN5OigzYmWeC/JjuzHqSo8cs5jBktaWV3OKqmsO+4uo
ci98sjVo2BBijmKa2mri0B+z22iZ9RccB/UXU6foRSlzwoxKGn8mShScFD6jF/A/MVArC4QQo8jO
ciTMjYewqlAP60y69qoUSlzaubJfsqh/TIxO8fkMBjeIcuz58TRCdlRoORNUbOrwDgMDqzXn9VZY
aVsAmiwOiKr5naYPOSaqMjZ36HL6QaAG4l/DttvXRTFobgNoxTamaNVTe1KG85hOD7qKgBLG0ngJ
NSPbhCqqTKrE3/BqvEXv7vujifuwtGirdF8ZpH0o0ODkyavcxfGnRaJm14eBeSLHEaILiPQiaV/n
DIsDwjoJDe46q06e2nm122Y0XQthYlYVcqGk2mPd6BoaT1cVD608TPj5DA20t1Dnfq7kqorXta13
c1jzVkjNpIPa4T2m5M3EC7fKhAG7rlpsebVWjAtipl2YAPWWMBmxKDTsf5XMaEcHJ6c+CmYPUS2s
sU4n/ARHZRbuaDg9LEcQ8YbYKNJZtcnJDx+EMKPKC8Sw8ypVzp6TSItfGyNc7gwsuXf9TMAA0Id0
nGtdwBVdVt7ci8q+T7BT26I1dRT6cuxQ3egWHokpIgaiG/29iEV7oy6EQ9s1YST1DeN9IpTzXjab
7rFZTEBEWtdtggp/FFwkeaNXeXhNg0q4EksothbIw89EyqqzEhO2o5wrd2OoKl7eSAoplqHfIxyU
Z4g8+qNkppbk4Eq2tlrL9Nxga8kjSJfiIQo08TJVC3fEoqssT+/LCaW9F6Q3Ih7ZVlXYJc36LfEZ
/1yy6eSk3TDXwc3KNoIIUzMuyguxkDudu4KrGSqGtyrpz7QEozsCaUCuUvWzNuYajRC+lWiR51NB
d/KWaSL+igU5y5abBHCDkuf7gVQ90KqOmGiUhkfdjOlgW4MU8BLUyy2BYQn1HCZZvq0rNcS5X2Vc
RcDDzqGigbFbBHEYXdNqizfqhZyzcySx5WbSYN5nYrFoW4wG6KeNIBCpIV68DTF+iYw5tLjGAGC1
jyALxiPzRYYV4DIzhjFaO6vPbTHCuWhGtcz8lCYc45jEgQtyKeUlYH2DXENonJs4G0QHYBQRca4m
UaS3mHjX44Q04CqToRyivig/FgwfEA0CnLFdnxNIFuI6qxxNHSgvDMVs0VSjxDC9juXUERyFpqPL
BbvlLLJGGRSBeOldEfv9ndU1oeGoUhfwOsuCfHwMbvBNm3TSB3W3iDRqtToCSJr1hiqm4ew1CJDB
+6BXdEykUJIeKVYuEIEt20EErUrvS7UJJIgW2CK7YIa4wSLfFBcWriVtixliruhkOMAcFQ9hDjOx
RPqe9HVyFoDDehoSrBbQIepi2jJHDfwyS63wMJPb0p6tLuJQrhbTulMSmJWQSBAB7ATIGNj9Pqmt
dqB7TkV8VWqDPxVCyCJsisTMv9ImipJbZh7lpWvybPxQ9SnTtroYFgyBsmT6EqeyyVzC4m21ycDz
YeSOzTJmLtvwrKNSMj5Iqo45PmekdggNZq5gYyZplAok6NwlGo1bQehFPzepajedAaHCr1QDx2Rj
hg1oXYYMTNYUnTRWbqpb3l5Gl+xccAsQ3eFuioQg8Wq9l49LHUcfYze3qgspSmYzQN3sG1JbN/RM
aOh6To1AmV4+FYaZLAemG9VtU2XJ59L0pQ+EsrmaCyuucWVtqREa0oIN3aENvazbjfAjPDQJbmcm
07zYxkLcnxWIUc+quCTdtsWmmrvgPpn7ZEEIrRNEAJucuK/EiyfkVjXZlozXHfbPgIiu0EYyzERT
a9s2Id2gt2ASekohLInJLX197UawN3dFkwaGB7zRIH2kKm8IFYrbZ9O8AQHRn9n5qx0MMemflg5U
WtPoCOH1JAx7tUqt76JPaJrDKT51ZLhazC4YMXNUvqcQeYITITWz717M85cukjCQjknP72bqpGz6
1Grx2GEAPomlSf+clQkLfEtlSBH7Mm6USBV4kcdSuWVUbNyt8y+CQ1JBEB3/iS2xyffJzGP1POkw
0gSGqzfIb8me9KrsB5Hc7+MskreauaaOkDAfZuTY48wyzj1LP5naGqybUnVUjylMqboUrGPY8OTs
YoUFuTGWlwHBmIjcb2pttu5mfUiZ4dYIMgX2QYhNnDQNRAsIfY5qhMLFElKFmHMxPtLusiw4Htg/
p3et7IAo7B5MkEj0fmnd7dCIJHYvtCPu+Qh2nVfL1rhPBREfcyZmvcekC3LHosCB7RT9IVi0GbqG
2OXnbDSDhx7yH9SSgR6/E6aE3VncRVd230rhVKtgx3Iy9URsVXCJbStcEibjrqiblNk1pl77sESz
veQgkmQ0htbcSzWkDzvJe1ah5/lUVBcIVaq2AZUoYaMJV0rN/+/uGU0EDf9r98w5/srfEHIyfvlv
/+P9K2zi6n/+1U7z47//006jaH9IokZyA/DDmtdZTTN/2mkU9Q+o/QoCmgRH0NC1/7DTKNIfBMxM
cEdcq7ohmZh5EAW76H/9d/4I+LGpm4ph6Kamqca/Y6cxfloDaciaqPGcmIHrmmjg7vlpGVA2jL0g
aykYNanfJfGxbpQzlop3vnqLHcmZx8KBa8yFyz7xfaVkoCr6U8UqSDU9SMrKfxPFFwOslyOwQDBS
SJMvijfn4VElyawvbkmXJsVvbSe/CkjJuOohCw+qyqho6LBpg4sT7XblCCxtSzCIFi40DSLCCEyq
L6MA31nJpU19RkzciufKg7Gll065Z5FI0/oaWAzzeun0DobJScZtH5FqsHu/VjfcRkZsw52DJDRi
kENcSGy7NTZzssmKnQjzoNqIqlv1Vyu9IYYel7dBcogrry4dLXDBT5op3ZMvp+fG8thAn91ld4nL
gOsShN/1gyLe1ifyjXno8KuS8p1fjhA6Pe1JCNBT7PzVnP3qroHAmNr3goSR1iER0DJVlm6LO1qH
+zo7l8KjnOLiNCnDQ4eTRSkdaGtydaoTX2xMHzB3K0x+8EMFp9jIF3eXTcfGqkkJ35Qcgb3H5OAA
lAO8stNiYZb8FuyLzPTC6Z/nD+FVeJ0/xB9/F3/8ff01euu+//w1epM/um/54//8b/hO3jRf89WP
4Vv90Hzq5VGQV9zbeWi9YPYsv06PsAmgqaW2rMkkZxVbwe2Xv2bnpPVEpFK5fCEWshhEC2z5OXtT
UQPAKKT3oxvdTuIuZVmQ7NuSA6BrrZmpUH2rQQe/pNA/NY/6cUCCLi9N7UzLhXCMIt/ws9ZtbwO8
bDsvLxAiDKW0F/wqds7+Gup0LxI20+i+TNBRLHudOWG43QNXXv+e3k0OJv0eMPErUOeL3Wz498w3
ksoFuIJX7nrbpPqQzQtVlx1x+xT9kALNYPDhKZk7X3mdUeDQO6eEA+5BNar3qBHvATt4Wtw7B6PY
T/K2OASKW22jdfTCLVvPbkPhI+So1o9sC+o96OU4GwB9TLeT8qoVe+oVLxGwUNqhWrsGTCSJkJ9M
FlNEcjFBsGPrdwmzkOsX3H7YwWgkfhOrh0ZrIOFdIZMogy8uDqmjmuKMFwzziBFyfWKEhdyc2gx4
fI0eODhVR/CswKj3ZXc0b141hEeL4RUqwaXp9jABQwgSCnIabf61HXpSZvCSaR7Fa0Ie7Du6j88n
13PNbG9+eyAdS+E8vp3A3aF60gRDZnFgjcTRTdXCLnFIsW+iltnrxoLnMtjZvXAZog0/UZ43rCeE
HjJRqnbBPpOPaf4dxE9mJNspUBHhSFHbvU1CsGmV3FFFxZc1BtoChlE5dyvkpzrGhsc+JGMRthaj
oS5hKP0emj100X2THNPuWIS9XaVHi2ltIIjrc7O6TXUV3+id1pzKI1bX+javv1M8p+EMT2baELkp
b2m46d+p7Rekfw6YC5gNHOrb4jMuDzIxIaeDC0DAoVx1BC4ppzM/Lx47ldyKTxQizE6CN2vnoiMZ
r2mAH8T4skbhqWN6om0zMoLKIbc2QPjh5ZIaJz6s8Up9ipq0eCzERzHbVMNhPptvMsiSFm+XAXhk
2Y/Zga3ntmiiK9Fje+zrEOf7RHbUCjfLsT8ZTyPnoWSXN/kNqIkV5Ueg/sc/FBfkz9OP3+b3/vwT
6g7+mbMK/TVEX/jXXxpb1r7KUzyx63PHwbgclqd5BE9ip9hyllxyTRx3tnmt1bOGG2B+57JXYqbV
77Da2G5w1pDFZvlJgK9F+rlfS1KmsCIOeljFmfguwT0OhVtUSCcMd2El2CrPwih2mOtZoGHYSJd8
A/aB7EVQ1bWHfBOsSBkMVYadLH3MYa0/Y5NroS/r1S3vKtPJgpR9PdpayHvzbtoEl3vXojO0kHV7
PJyN5SPaYJyecPdXz9moe5m7Bo0NEB1ESt/0Y/Lej06dto5an6LyrIePJbfHgL0xxdZMXMOwl8hb
gEiTYgH64EzyM+QjRtsrkVaAOzZtYpPvDo2fKSPPp/KVKpT/D72pfmska1PsNb60cfekatOmYoWl
1WmebCybpAwYrlXfoZY5FeAMWSWP3eMx6UY3lR8CKX3nxv6SZOzgmQTgcibzTfgrTS8ikDVkanUw
ErO9LDdiqbjwl9kUrthmLzmoW7u2gBKRgS+AzarNpksp7gK72YzjNzvCzPYpFUZf1ykZYzHyEusq
AJbbgDRYDeEcFHN8E2sFbi8we4BWLYel6qAX2+EgW5d8upNCZl6kTlOZYVJRu1QfiHtVyO43sKsr
P1+YXpm3nNNEOk5adjGy6THP9E+5UI+heomKP5f+/Fse70v1Vdx1zddXd3qr/h9wcSuSvq4M+nUl
elc1b102C1/E+orPr/9kAf/Xf/wvV7ek/6EiU4iirlnMevX/cHVLFJuSJuuiIqmWirP7/7q6+ROV
iSr/kSiZCmUsK2P+VYbqfyiyofNzFBWzt6yYyr9Thv5YVfSzp9tYzeb/eWtLE40KcLAeU2CDvaT4
CGS2AjMxxJDmCw2T/Yoyb7z0oeX+5W36Gx85tXX1dw/405qYvERpk0np7RZRAfdq+XIv1hA648d4
rt7/+TGkdTHM3z3ITwtj0MRg+ojhvEv723FRXZUU4Qj6LgxJZkzvAU4J6t5Dg9V1IenesSgEK9Fv
XqG0brP6u0f/ecsVs4A5BsSxExP8m3nqYut1yoYgGosMDO54NJy8YJLQ5D+m/Fjkv9nstF6if/vI
6+//ZQePYkFiLmqh3Qkm/sXSJ/S202iww3A+YHu+jjjGDXYyN2QZA6iuv3m7131Xf/eCf9qDlWL5
q5k/lDvYzNalP2eX7gkyVvFI4CD6zYOs26n+5jHkn9okQYrkrl3KYFcMVHUqyrs1+nNDsnVyVyE+
StXffX6/uHrk9Sn85V2MZxzxNeE5tCQK/1U9ZDKqwEzTwvi67qRn0uwf8+HQF/ea0rrEGP5s6Emp
/CJk8YsPUP5pf5a+kLoFD9bt1DUaKF6ZE/paE27jlr0NqWxXLe+oeqhNclMwVP7581vfwr97a9ev
6l9er2kxkxWNpdulsohJ1nIVIIPCoOL9112Y636AtBGPqv/PD/erq1T+6cwZNFJJdWeau+q5uou/
GOKPEwqMHTw1p4Dy4LfX5a/ezZ/OGoBuCTwTpd5ZpEJL5T7HwK7gjVovn4UTLUTkFHqPdc0P4m8P
OEn5xRH3Y4HZX95PbQyEeQyactd52DfiR+m5OJXRKbrDoe1F12In78eeyOniDO7wEeh7pnPn4jS0
WzCPgf1BAywBeZb3wzE9a4C3HpOrJrwNRwR6m7MyVE71G4OMW9yrQDc3ta9pJ2FjOa3X8Ns3SbLr
TiYz7KzOnOlJ2Az2BwAembC3ywS9U/ZsQwD0bMcv3e1w25onaUMHeDSBgfjtLtnMW20ngCveTd7k
qo4SeLPf7MEhIPK5825lcHtB+wEX5txu43zfbZszRDd+YlaRo7nPbwWvv9TXGiZafKMG78mTcgx9
c/Bh0h7KbUIhvqHAqj+zG+pFEejyu0rnU5yFPROFyW/8wjeSA6DH/+LJKP90JktjbhEvmeXditOG
04aSAa2hY1ylD8nVKE1AFApdsrxSYtxYnH/z3ZLWi/rvvlw/HcmCMtY1Vbq869evrwiXTrLchm49
kF8Ju9glbOEWGokk2QHHCjxuOljZn9lU2/32G2786pvw8wmtTxye8hDsTPUg0qyLOTQRis7RSva4
cRfsUja8zCdAlgeCn8qG1OJ+wb6Jm8zVVNCbbYUPEuixPQ0jUSnoCS0WdVG0p3nEkh0O1q6O69uE
gRCJZJhz8rAHORlDxIk3ddwwKaX6r5GEBRZlIGWIaNqddMzHnrwUUrbW4rhuTAff4pMxx1xs80MS
SrsJX6OnKbTCQz+/xIBcWxSVpMuYuAFZniTtNEM7MZOMHRWEgMx6cVfDimHk+DQLkmQ5DKLoroxa
LJkteHQp34oAQpGi1N4WY+1clPKFBKfTVXSsr1J3+c1B94sbifTTPSthVgglDgk5IHteP1sWViAB
u2jcXw1MtyguHb3SbJ5MxBOmQBjVxd/cxH5xpv+8ALaPQhFbaBHspKB+jxTJLUwQNQolQACzmyUS
+G5RE5Tfnem/eqk/3bjUxsQZLObBri5IW9t0g3a1SlLcNe0ShtG67iK+jWraoSTcGobxm9f5qwJ2
VXf/evNisCDnUygEO+z21yJdd8qYsB8UN6pM10qqg7ocBu2mKG//ix/qT3cv0BhDq2hNsi92lWXt
cXA9CF20XT/UpAwZmJ2GJrtqEndq+PNLuLd2//zIv6iApJ/uZrNQ9LiS9WQ/mNahVmVXjIcD+w2o
BOYD0/gfZdA/P9Qv39WfCuhSHDOzy1iFWM7iFVvS3tTu1QT/Z9gyeymojBissdVAjrLflT7rSfw3
B+WPavovd81paZtCwcCzG4LuIABgCcZb0wKfF6WbTpIOMGqYo4LHpLTVeCooD787pGXzVw/+0ykN
K1EnakPJNw2HdLS2QVZ5JjeHBCsqhFy8beyie2RFFD6OVcqK0kOe0WZjFqwbjDLTATT9jtDFS6WU
RybebZT6EKlBULLJqdvKukd+PFX2deuV5WFeOIr8tPEEPj3JE0BCR+zGmeXtTEsiUxmYAqesOHHK
bpn397ANmCE6hY48KBdOtGCsu1WYjVbvanatKBIjfxj8hoCPuQ3F7WRsF2TZyWOQDT3TsIXY1yno
WNEzB4c5fVbkM0SKQH3W1NtevremJ5YadupjXtxJg48zfjC+h25rtLsBl6bmiQi+KQ4XX5rWJ91G
2Ip8adgKwzZCMNJ2WrQVKi9h8I+HqwpWOEMlHwdzphEZkE+NQtgminJJmx6BrDliZeNlLefVhGlV
bCy3lK0OiifEhaWQc0t7a0fSLYKZMs3pbkkUSCCd388g35azaj4xERnKwo9BZWQh91C+7l2lHpIM
9ZnNRJE5fUrhCg2Y7ywYzWzbMb+FQrqdW/NB7c7Q43dKpt9bSnECA/HBssODEU+3EoAJscUcw7q6
KGsIzah2BDFVsljQM7cfo2B6FlVO3jZulRRvi2iBp0NljZkzzMy7rUR9IAnpA+FmuyZvBqwQAnwm
e1ui9D6p8cIltpZ9rRBvqAx2W/9v6s4suXElzdIrQhrgcDiAV84URYmUqCleYIoJ8+CYgS31Mnpj
/eF2lVlW9I0bVvXWT2k53JREAu7/cM53vjTBzzg81N0u8zdI9PNVbQ/nqPMIfa33ZumgGsBKUg7q
oEOaOjC141xsCA68QyF5DJEg52K+TIRALYPuvmLTEk57R93pODtBqbqivDgU0Ct1t+RHxltgZvOC
VmKni3rhGYEc6Mt+k1goLSwCvXxm6u4+GJG72vkjPeWtTd8QW2H3s+gJ3M6jVEqe0nz4BjhmHTIo
9efqCAn3mFXNWWUmCx4mpWAXH6bY+yHF+NyxS8G9U0JlX5VoENZurjB/H4QZ36HTAXAlz7gdnofQ
/erhJJ+ZzqemwN+T7SbHuQdqoibikA3qRufam8O9WDRBszoOZrd3mFfYuXUwgLA4UqwDF3tudMkn
c+s4zslr9Skh4SwSHwa21CIC8xkiA6PcBjaCjyeNP6Xf7CDksAXryEB7X5JjsKYyWL5YKv7TPfm7
g+aXQoy8yFqWeBuOejrOzXjwkFtgYNrC94G9Qrv5MyeOCuHKvlPzHbq+fz7Q/9om/s3p+muetBsQ
uuI2dn/0GOAHYXDGMfyzz3vyHc0HuyOMG7U7oUFEiTw0ZHyVeEWHAAO0WJnqWU88WoxN3VBvqoyx
ZgWCue1wnLXbPgcAGxwS1kohwbd4S8lxhQvipsRt3JriwzSpdr7Hg9j6ARslS3JHsgf3DGgs0I8o
0cau2S4BIoN/DQGfAJ9wO4CCeu3ecoDh//wRiN+0ZeYvbT3Alznt+zA92si0BNuhjE3HrTA/uGHg
7SYrFNhbbAkAB1hQTZfGh7FIzWoqQiCASowksa4X2WGhwHO08cYX9j2VGx5Ftb0izvpDSeP/7hf9
tZaywClIJyXcb7KPWOyOLmhjMxz2Rf3eyifTf6hn4iLjap2Kay2se6/Ij+SG3Yug3eWDyyKm4Hu8
xOKMS2fgIROnjOgKXfExEwSXpetuCZHL3u2Wx+1rp6u1zoJ9AyY71e6Sj7lufL3Gs7BRAUw2XvEG
txrQTgJEw3VhbMEurhSL4uXE0OUtD7exP+NGwhVufyMeZmkBHERkcRttG+jKaUjUAerGlhm6B+YS
PRgf4acxfLHggw3ivnKctTCma4uqQgCsE/U1bY9ZdBTJI0JDPLWQ6tkveMYIYDq+L9/AguI08Hbg
cTcxjgRNlOfE2rPg/74WMOMDdJskq/rtB0kfrOxuckG9jF/dBTY21394rJzlW/m7N+uXAtQgVhZH
nUXffO8lCKHwH+9xPV+mFswqyO8mPTrtc5e8hkOJ3udDR1cnZxUAhpbQ4+3ceeusbW6yC3dediL0
r0nhjiV/NVl3gzs9O+z2Rh0Bo6/ZGxITkRro4TrYQME+SetHPy3uoWJtOPpWuRLH3EGb6/WbyJs2
NjhzzO+AilNSxsMtDm8Muuk6UTAkM7IXfbIFIeMkMNBMBwWohtWKNRkn5EYRLCQoR/759XN/0yGY
v9bNgOcq0j3ro5N9gPxbp1qdubwxZ8zYKNtD5o0POgZZ3MnvlRHfEJtFrnkWfHFpmD3YtT6ihbxa
9VHymOPfeYRiRyJA+tJE8k3kzRHmxbZrxcZA2oDZiISFpYnuQ3qSD9UApg3Hk2eUB1vIlZl9dj5x
4Nyl+H8342TsPWD68LvXU2E8Gpl+rAbFJoxFua4J1OsO1vSF5NtNzqK2H8utaglQcDuU7eQxtME+
z42tyb9qSJd9rfZm1G2SVz0kW7V0zOVzkLDVWjxT7PDdeEuO8j51PMKL2IwFfzo8/up7/u5x/KVL
KEPB0sBOortYK1Sf+HCr5toxwISdeZrax9HgP868fRU6G934L3lgE484rjKrvWgyo/48Vvxrh/B3
v8ovTQQRrYFkBGAcvcRvOLzskzk9QiW3GGdOiBDm7quNWydzhxvl99Gen9tjmHonpwRNOhkrX7dX
DBpky81CmutpepuylxlMPqA7zrn8a77YrylzhL9aBxk1qNc+zWWZ3IFxAnRxGJxjmz788/P7u53C
IlD690bTrSSsySFTRx0Q0zRFYC33pI9vCG+RctMn6lS04asw7VM5npQN27nt9B9ent/+8F/6k3TW
JCDUPWsaBsKTJTZkh53Kyv/MZXeKkHgApT7ZUJ+Wr9FPsoUNSF6m86ef/5sJv/lL2cIyVxkCUe0x
IUwX2+XJ1ku+UnoJEmb8SyTdMrsanMtcJq///IH//QRD+L8MT+oURp+Fnv8IX4AwPRaoHmY5+JaM
FzJKE2IgiPr4n327gGf+67drxmaLd9y3jyBuXhRnsxMQCuF8F5F/crxbHleb0nGRZ9QXw5lObjSf
HPqgf/5T/76zF/4vF36vC8u3M+EcQc1syOvazzDV4cEn/JlNGuyF/uPsfTkG/t93UvxVc/xbly36
eYpQ/TKsmx7Ram/QD7+Y/I3LJ2sAe6h/NsC9RgvVhMQxUMSKe4DSFPPjP/+tv5n+C/+Xe6AAp9Ui
qvWO7J33uZCIsO01NNSd4vPUfMZta+1F5q0HSo+UX+t/+HN/ORizrLeQqk/esfEhWLvvy7urg9dG
uBQ4M7xlbwMvczNW6UUDdvzDT/3dV/vLGejHlpQOG9zj2CHnYA7YFK8eKW7AlMTKQFihrEOWUHIi
Ru/CO8iJ1zFcwnC+AHu+hMyjbeQM0Nr/8DH87q365RQj6DjuHKzVxyoDO9wj+5HOKTadPbIYin7z
VBsT4U7On/7+vz84hP/LwaXtnC1yX/nHQSRfUVRvcgVVFz0I55VnR1sRO5uyfItphv/wif/9qFv4
vxxVjROGjuHxhDu8OTEBvEiVMBe+B6G3iUQDRJ1hcfWu3b1phP+zs8r75azKo84ZB8M3qNj7Uzg7
p4RtWccbvByLXuGeTJaVFrfuH/7G33yqizr13++iDm5pVqfSOIaM/pYDo+Q9ReLM7T2dBKmDAbYd
2Vgbxwn+78/8b6k4bn8m9Z3jb3XZlD/b/w9EHpbDWfB7ice5LODHxf/7f/27wPivf+Y/lR3+v/C+
CETGyDR8VhH/KTD23H+hqUDsYQsLAbKpeNv+g9fniH9Z0kd1bC0aDs/lFPwPYYe0/uUg+ECpzLTT
/u/qi4X1y+YJT7ltKt+WyJsdfgtYdP/1YQnIuQAY6ObnSEaCEHXZeiYCTJETM2amgK6aNMdkulGV
ZhnzOpIwM27mOCXJbtV45GC9JKU/mD9UhEz6UVWqJ3BbTcNXoQFhfaZ+UJoHbMVSfaZVgwC21DYK
oyRsZsK6CoyolyxhF7FLfVlvGlHj+TJa+k1TJ+bAQDJq8xDncW1ZF0zicL5wiqsG1gxdQNY49jpx
9JDfmqathotqRZGTNimzp77tlXnkKs5AnRKLcm3zTL4iZE4MaCtOUr5JxoY5CXkMGA6GERAIwewh
x8GGM861oSoNTR6frRB6s1IpGRXBuISw6ox8JzJTxi4Jn+cGQ8LSQWnvu6oM714AwR7XZBEjQ8VV
1p+yYMmGCnoLJVvN/VacUd115WnsHQxF+K3MKSXuxoZam8MJmrdQOfL2PR9S4T4AU4bzLmqnXNZT
lWi+pz7ehmPE3gq7VTdkX8K5aokZj43h0QLPQxNcRm78Mrvwu3M0Q6QmetX0Tcmh2XdQ3PYW/Fao
Z4mQN4LpXL0jrRWAEiCnI94EB1Rz6Cxo8GhMC5KWgsGALe3gn/oRxxWbmqyQxbgp0hZfepg3M5vi
eRAMPVXsOfiCvVr7uxnO6UNIHAlaRZvK6Z42J+lj5M5WbG4rshJGcNi0uMyu40klAVkvdV/vaJBL
cCYNv+k1txUxA7Lts34Dz9FgYp0QtjmU7hNPsjFz/4dg9wQBTcSNTAVs4+eccM5p33luzIxBkedY
XxyvCjETO7lcHpa2r4jBjOwcld0KRuwcMmT1mqF9yLzcSt+0LQsHTmLgtxsP+ZUHDRUoNiZY2Xne
954Ma3lkMUrtufP6FGlhP0w22ciJFXRUKTk1Su9P7fCUt157P1v9ID8sngT7bajMNMIqXOedwCS4
2NiIGUKmty16Ampe8H6b6V3ZtLna+IFrwpLviyA/4oofootrMTzj6U9rY9iWfe4AjSJGZfwibejf
GOrGoXvGG2eWh6nwsKr6CiUkECFJ8PRggi47+EGM6a4Y5ZRtR0fEWGLNIo6BXjcY03rsLXhdbbx+
1nvtdQVWTrQzBCFb/OXTZsyaimk2vh2ZnE23xiYOTC70SMEQyiIlU6FogkvZVonMog2FzUiqV1hU
yVwyVeoasGV4zzgK8JQ1jv/m91x8I1GyaTz9cKOxdL62rhxqzojSSU1SGXGzM4g2de+02zgpK+e1
8mbb99agnT1C/SRYGPcc4bIymJPAdyx35AplbXsXdyIty7vOcCGek9U75s6zmonuIfaYYIEvlU1A
xcH2m5a5pdnY6hbkFiNybbWK/Pnc77OXHrYaaQeF3cTbDHBRiy6rDZ7gaGN/lwLb1CH2TBr+wJZ5
efKJ7GL5QqplipjdcP1LWBJ5Qwa4V30Px8ZjADBJY0FkGjmUicRAdl3MKVmxgZS33CBKdtUUcVLs
YmoufGtuE9vvyiOTbMNIrdbsN+DrvQ++IvWKDCrJnieopncVG12812Ns6psuicfEGWFjetRdKd9z
LK0bPVrjUaaRX58IDurum7FJzuAJUsi+Dl9qneiBpEi4c1gJyp4U5ZW0TEMjOo/7pxlO0rsOQ0KI
S4aHlq9pezJgI41f1iQoYjx8lPjjEDNDiVzHRTyqNTFP7iqqKnK84El/hLPREg6t7WMcWxD5yqx2
7cOAiOq7macTU3/+WSapyHYZtRd3arAYR1eEDnvkUj1qMk2cFUCIkALZDTdpk1nqEEyN3sbjnJIt
M2B1RHr1HlixvQBdJVYUeCajc2ScN2Iz4SG2HxstoDLLaAwRUyPlQuzb1c5ZJlH5lcGz+Z6OYAoI
c9HhWcCYmp4F8T9nhXdrZbYEPhynArslPBNpTueg6VI80ZAXPaxmQA2Lu7QKDHVGwo7fksDh7rnE
RgTgaGhM/q8c+2mydbQLBGCNLkrrcesVVV7sJ2BKydY0MnUx5+yWph0fyWS4N8zUlrdKA4h6ONhC
fNKJIxxQs7XRvIQwuvFU6Dhp3yY9pK+h09fkhY0BQ1Q/i1302pLNSmVNH3kx6eOAsuExBOy4CcKB
sX5oYfRoyYzM4i68x9PJ+SP7kgVyUQfPUvYGuS4zb6QCa3MOiWBFbw2Vg1wOSzT7xkhgDmFSnxne
2MYHVmfc4530oVJ16q4hzek8DNF0V6fwEEDmAF6xeCa91kXKBfeuPnkNwn2Fp/GFcEUIwfVkIHgw
orUYSIhQEr4YWBQeMpH2m3wiin7KGvAcmkuMlLfa5FnGUDeIPP6uiJqMoe2zpAnTa+02yTN5scCf
qgTNnA0ECygqWVCgTbx3zNbZh8CJvsV2xbPTlPFdMFXhhzk39sQMeHgQY0awyAAml/jrDNUdFwjY
1PjOAyeI+dOSM1tZE5KGCwh/A8ViYNnXu09qnvGVaMX6BmKfWjV1Z+4Ct+PcSOEIfxIrQ0amLBlE
sfAiIiWuOp7QzPSfIZwkj+aIhUuPtncakhmcTzHh9gTI9hIbS7xMHqhd6iY+SfEZj2UnrE+YAhwG
OFOfA1+ZwyrtU/9dAB1bcadbDy4ZCEdNMBROjZktX2kTWqMj75MW4UeaZcSYBa0LXULSmVi4V6tc
WAcmrP61Nn1oVrHDUlA6eAJ6YdiPPdSGhywGUFwV2UXHCNmXweJmsoJ4E1BMrSqrL+66wvUPfRoV
Jw5jg6SLiUV0Kc3dNIXVqgmi6ZRYxIKzFdbeyS+jmN10794aC3h7ajbqHoChezWAk76JNCjugEHD
RyPwlo8pvcjCIoYhd+adAt/4Fs5tsXygeLSaTuu1KaxbWc4P0wiSDh8C7qCy8Iqz8ilJiVjdJ1aV
bWwtP8hm+RYFE04ihZzNzZLk0Fiw43Tdkadtht/aHtywV8MfirlWD0meZJy3k9g2YBbXYaTvsjY2
7ysCtFhV55dpHuJj4xLqVcXJg2vn7UFjptjMXlDtG6LG72VXLJifaCENao10lGfCLndOjCqIfB5L
2ReC3eoH2QXhD+n6yRcbNPOTm0OgIVkNTpqKpvskGHFjYCIcRw47D9xgXkb5d8KG61ctM703Henz
4ZsXsG8kWiZj8+yJ2GBLQ1ZdW8gdlt4I+F7M1CPPCubXbIig++Rf7NkeFLYhHN0saiTjBnK2EHi1
sr0SexDd24FyTuXcTTsu63CX1DOoME3k49qIot5bV1Htn+wsmsHjs9wYCvVC3Ztc2gYnUIrRLDrY
Y0AZ2Gg5nfKqE1vR9uVZTjPyZ+BlKQZkRR1O9ob90LZjwGSdlWxYEqkbDtFPw1DtfrYt7p2Qvv25
TRpAxk5vGJ+dNC1WeE33UNuli6dvrrod9+u8dlVafosmjPzSI+8u07V+4bH21vUIERdLeMv0ARFe
3mIiC91mRn7qiodGQXKYR4JL2jEsz6VD7eZQDu2h44Q/REQPAGFiSZQTigRvupY9EiO+ftVTFTr5
uCTZ8t9GHdCaKPZOTZXGb30zDFTYMCNI2y3OI+8ciDSAt4VEpY0pfueHU4NGwEYpYEK12zTtQHJp
RmOxMoRyvoS9DnaDSLsTOn1zN/a9+AB70x/NpuDuUEW+CYVb/IxaEyuHnCBWTPU5J2dvE7ngJYXs
8p2nm/FkzfqxlZa1JNcSxpGl7pGYSu9dRc0LeWqs0ojlwHOaRWzfPTPAw1bcl5ReJDgW2c40/WJf
EhC6Bn4tn6OZCDIfM/yzJfV7l+ZslASVfQfaemfkxKtUY5HwPhI32kSjvaLXqp/CMMkOjmYLWSx7
rpHgvgetc8IyGHaSruY75RoAOhpZ1odbEZJDDeAL41uQj+/d0H7RfpSdyDxANct2j5e8+GgB3FAV
sncjwxh2jgdmb1jIEuamtWdEKar37iHQW6cojp/antiaVVUG6milPMQiEc+p71W3IoZmEAKveOf4
/VIA7IK1C7ZeKmobw/I2WqNaUK1n76AIffKATQesG/NWTbJ8msrK3ZQZn3VtM7gcVZBeLB+mfdcX
+RnsrUSiXtcI/qtn6bL3CQnDunNaVoFmvfS/uZQ/MzvEz2WNEcRuoNjmBMABuZm1Aj8SPbmj8d5T
D69sjwNsheY+ORVZZhzaxJ4P0wxpoCGvipZDQMVIqzx4GAbsFmvoaMHOmx2iMTLYiqt6rvD/TYwm
Vp1bQ7lrw0/THStEw0vURaOGrQ1i/pkuH04NZcbyWA85rRHS0TGarnZShdew9IxnKANyT9gMAfIm
CoIwsAtsvpyla0geLw3ZsZ9+N1TXGAo/4QBLSoY/52DqSY76aEEy7pIMmkFjthGg4yBdj3nWPaPH
+tZIH9+YqFLSG0MNsJEZV77BSwaktarN9JHQxfTK/2h8yubKPXC4Jsc5yosXmt3+Y/JQrgWBdk6p
rOxtYYT5Y0Oc6N1UUoRk5DduOB3yfVPAZnCHYuFkjm+SvuDNL+PoiyfAqFij5WIETNx1zxWzDVWT
3c32LK9l2d1Kq2UbmYLYQN90IkZGf0KMmO+4ZlgWmpX8iDvierLYrx5DEl5eK16Wt6q3fVqOmqou
irruRHHwqkvL2sZOk53zhGO3po/+VBEFgTfBz83gOfeu7PflpMKTmsfyUJA1ty68KL3DpA6/jdSE
fIQYM/ptuhtzMe1C9mG7xi7VOx3KCHPSUtAVG7vet5zDd5XpTec2qm+z34br2RGcnSHrdaAPJRvz
6ATwQt63JKKjW66YdgAoJkgv6DYVaa4bv7AeQMAH28idXwit1tsWdDunFOOEuG4fObCHH3Ot8NVY
YYVIK7S9IwEw3RrpPWob6VhHdySmPeusvStk/0q2c761quVSUTg6kqBtFuOeJj2oKG+lr66JzaYt
AnF8FBM1MiwZb40rKt/FFYTpKg1AsFq1RiZFX2+YZnepXVenBHk6MS0aSToYMWsFKCPU9ZEw+Ww/
+faDWzrLKwuZRVnmpzaD8BCCTEIWhFZOJL06JHVcH2Y3tYEqS+8AtKg4cp937Pma6Tr7bnwN4F2c
IFnTe1p2TaEROXf88cVdjixt5dgVeTiTuDlVY29JnrqLLUztTWl2N5/87rU3xMYN833+ZJpQAL0U
sqUTavllSKd5XVSZ3sRFYJwMKRoEzsSLH7QXho8NFN99jbgG3F50Coxi2lpOxdaedvdH6tr2JrDK
FEomA8K7LK8HOBoUbQQFRCEuYOHvRt5FFLLNQLXZyXfhzdVnNmvX33lMGjfMbZr9xErsUi8ZTxy7
fU/MeWowY4glOt4wRWTB4PMr/hFnnY2GQ6hWoShvYPEpAv1gDU51f2dSRK/bCM2fCfhpTeta3GVm
073lCfmJNnXIpQEDvc8sqJMmETuvXMkBMEOVfiZ20GyDGYl4STAKtXyZnEyYXoee5LeNEUMH0R6B
kpTJEejhqqVhdIpsic3qT3JQ5p5plrWeuxl3gZWcq0n22wKC2aNfQ1IrRFxUKzPM5h+OSk08nAGf
L5FvMCm78INZSrhrZtBxmcXEDtWKn1/ikTh18FWdswWaPW2U7XzWUYUSZ/BjvNgVPXQ5297W8nlv
UacU71MCzNGsuvTAfN5Y94luL85YxOcJ9fquGZGfz8VU7GQVQaQJnP4LaGK8R1bpegjlvelxdGfx
1gK32hUiKm8ypk1cgZ2vz5nrdyzAY+dRT/a05wIBRdL1+XeV2SJYtSCt2fXP6UeBfOaJrLbvgSvm
+3ych6OIGMvgqxbd3s1DbxdnU7UVXrzo5G33rGrtbUBX9zujAKOiQlYrzHMGvTjmChSKtmFcmZky
BxNquDrJFD9HPTMfps7O3mzl/NBGhSJ6NjfnTaXQk0A9NK9DPaPyxfr4FHXzeO+nQLgyqNArLGrc
zn4PUdQIU5eoUW5DQlbAf9K378aq99e5KoOVnyRwJpd0giZxSbUFQLXuAm1z8wm7BuQNbYX+lDRZ
pvPdPvXa4cWCKAMm17YN/BckouPVjYIrRM1pi4YbiVHpL2POFAcnd5JteN9B7qXVMttlNsFARxEf
1cloAyiYcK6u7Oq1bdomsWWWQzAbVxdj+FEfGuTw44bXN9siK8n2IqStnUWOwCGJQpqjqN7CzwM4
NLl981XlpGhQhnbWp9G00U1NqYQlbc/DS9TQzkpRens1jdlJWyaVn7NErsh6pIrWiuEPmZ1Yx3NA
Y+tQT59DmImHbqDeFJOkojS88dnrMLHnENZ+lIRCfDdZTPJruNaXMIYAxFvTX6Wq/Puel9iicYfp
5KnIeQ1LOnXCeOxHU7v9GWhXeFTKYDzeSQbGlklgVBqwekqQlu1CuPKEqzZXwjJgIfF00qc648pW
GAEVlpecgEw40hQdfWgWb00/jsC5WI3m5ECvWz3fgyOkP7HB+LeV/T1NkuFAafvDi7t7I2mqNVOj
b15NBA1fOMgSt7YuM3inVaIsjXR6mHdRgoCMnW4KBBsXVarmeqd4HuEj9wROT/iyAz4MEkde5ciB
PnK5UrNUMI/KuypeLorMuIqK3FuK11uvCjK/x69haHwAA6NyIqDoI8e9FBKXwLDCs6hAkmonpMgf
J6saVoPkE6eMQOHLMDNeTXb7bDTgc1d+6RFxGKTiPAAc24E7puVVKX2VyqufbWZlb3MSH4TDoYkk
HRVXx1CnJ9uC+ME4pu0v7Nolksv6nDTHBY25s+fYfh4l8wgbyCWJjMF5bjV1oNmYxgJXv8Y9ETgp
AD+eZPO9LsLxVUd2u6lNpZaBebRWNZOO2pjjSz1E1X3I4vAMAkdttSWfmKG/6JDonMowXhzEuA+B
B3WFOMYN7xNCyHj0LkaCIkWZ4wNjG48njV507PpzCkL6WysXRaJbAXRImCiA66MNgqF1rEI6UjFB
RJDj0G/bMcufvCTFhGONFFbCp3KDYHsc07H5YvcCQkMgBK02CbZH2KvPdlqr0zyliNRrPewkzd4h
mEuc//kkdqxM/IsC9HlSbh7A5kvdx8LxAfEB3Hwync5YBVUyPJWSl3KYPWsVIUV7DRK4M7RC4FHT
5ZCVKXz/nMB21EY5RqQAVGq8ig1eYk3g+MGcciATVTDsk6qBnYsbCmlxJL8gfqIgmWA3DmTCrLRV
GF8bRgJX5Ro1Sg8e4M5njFaaVXMJ4Ynvm3BKzl7gDLcQxfl+Iao9NIEdM0VDI7UzZv3XeR4dQpKn
LoMXdVvwaABTaI9vLKJKwhtTfdfabnxofTWsWKA5x9xiGByU6f2gCDYYPSbSsgSRYOHYua+zYb4j
oja9K/izfsye+5PlDeDZLHABCrk49DwrBDJgGMnTWEaca0mndkY8EJlIoOomTUijQldC9LU118PN
JfdeA8pz/FOT2S29RM+b0E8W/Iq/so4C6ZyJxZrADgUDIql8Tgh2Hy1zTYWs2FwnlaK2M+qVYFlz
ZgnG0CUvvIcsdUS4reJGrcOy+XBbu7xykeDjHD0MpB63yhbDanFn9iNj7qZzL6btcTgQZ1asgpCA
y6KozkXdMIszuwcp0ueA/IuL0wTWiYEE5igfywe5IWX8wFw3Wru6i29tNcFRzVxwvMqI062NbBs4
KdN1kH8kB/cIPIMsfyxjv33gD6E+aqyAWjsbe7SvDtNNwNQlt/5U7vsY8a3fZuW5ryCVwkqkg2dP
dfb6vLj4rSc/RWQw8WTkMT4lEitM33qA36HlHQwAovdsXaA9ep3NZNaPvpJU+FmkOiX7BezpK4Mp
kkN9W0UwmWKQyIIwnariKgS0hm43LeE3pzMyfPomjLAmmUsIZgFxMPxFBzgkVxCcZQr/NFAI1MUV
kPfwTefFQOSPbzA9q999QTOyMh2tl+z4r3PkDjiwiLPREUWS62dXrdj7Vk55FvCvjqQ89Rce9axb
06ziEyfjdxiuPT+I4U1d5zWKyGSYQToWuUAfPttBVV1ZKudPiQ6p//1U2jcaeyUxzJfqbUrcoI5h
OfWLPJlr01rreHTitRBz237L227xXoiBHYznJC5ccReyx3uhO+LmIPBJfSArpqLBkrXVbJ0uFt9g
+PosaVsBoFj2FnVhFIinWnqi3nS5O4S7sbSGajc6/ZgjDncQFrPKGBLAlUBTw0HYT02rs3LXGG35
UhLbPDOpLPVmHKfiwiau2JUjIaEGa7DwGOsiBm0zNmraTFHkfekk/EEITwP/njROHhhFMb180W9d
Gzrneja8O6Zj3ZUjk/mC5Qm1MnKhx7Wps2djaqJvruNf+2p2v04sh7YiGqx1XXgXgKLMIYvYyzYN
u46nOFf2wEsQTPdWOVfswq3GvhlCFM1uDlh2VFktu3snC8ofZSGHq9k7vPU9HdtwNALXudZpKN9j
ABLmsUuq5JrQwJJrMg6oclXmRd529sv+QQ59NMP5i7R/SyXib34nzoZPWxppux66oCHrw4c1vAZ7
7184f2lfs9HmQyQjjMmOamWKKSFqAXppsHrPrp4dtUtcafYvkd/UxjFrZRh9aw2JvyUzeHocoOW0
KAhURB/K5KAkn+tsi/6xn8IYsROlGcFbuBPQYo07laa4nvPWyfZOSYQQwoAuLlm5xz2TU6O/xcpw
dnxg4tQa2JXTCP67ysR3OXCgL0eiU/vDjr5PHzwAhQ8OrcJxbIfuKyVvup7tetkyN9mG+D6QUtwN
NN34vxq2e7AzB2BGWs7nMk4k4nWZr83enn76XATPufBrQThIq14IWZHXlKL6G1w3eZuHwXsjkrXc
wn1widtL2eQGhDHekw4APpt99bfSQSY/JQU4HdWRzz4Rb7tm9e7kKxZs+h7No8fUSzP5RSHMCMjt
B/t73+j80GuWU+nQvMm+4zC19Z1TaijDTd7oWztW1Qos8PiTqae5aZqlvCKX6aMsx8+wasrFr2f9
NBKnPUapB+87IPoFzhPVLie0uU4jik2RtIyE60HdmUHv7XXBKwudZnjJeYrWCF7L6zSNeIAMVZ7J
lOIRNsbJAnPdYk2wkC0IKgPASKV1zF0M72MkvsC+tb4mpPHsgJdGt7Gf1AOuG/9Q+exSdAHoo5cT
gT5zkt7ctJ+P7GaeKbuJkycxEOhOFfAVx7N3BvbKFqvrQVPbse0dePrd5w47wYsKWUl6Zafe4Mty
zcaEUm5IloZMS/o0MHUNtp8jynxANWMTXF72b17VpLewjsazKcZ+g+yhPNvKfuFEEreWRLK7jpR5
QhhaelaBE4OdoU3quZ/4gqVMC3ZuGU/PyilfUr+7MwfXfTayziEXmoA5bX4fp3AgTyVm6ABrpL4r
zJmAKxJGWS/G1tYpCZIhnMxe8+4WqEIYxGm2bivTMk9/pXmnuHwOjamiYwqNmI4bTtRu5vBajxy6
r+kQzLvWBdYbAsRcDsdwRUa3eIpbC829ZFQzubYL5b+fu6W0WV66NHvQJWIApUBHmaQCx3RgFPvh
YCv2LxEYAUuLLYOlr7UdKspQIMTrzKvHddj2LHcnckTL3Pk/7J3JctxIlq5fpaz2SMPkDmDRdxGB
GBgMzqREagOjKAnzPOPp7wdmVSUjyGSYatdmbdWWXYNJHgB8OP6ff6i3LC99S6taEPNAEZ8wEa9a
fbKRUHvOCrNz0rKkcRMbbfsF2Vj4q8kHzV5CR6p+ON2gz9aq+fehnIy7ni0A8ytHu++ypvsFT2H4
VTq5tU2VCA8AWuKm0ZbnheoNe0VnmTm+fuvr2nVkteIhdLwVpwJBc7qRnMWe893PA39p62VBLJ+J
XCwjlOqKVlTpKgL+iaEYMYLWSb+NorG6Jp3pZYyD584yAN2I5iGiLYnvpSnzdWfU5TW4Zdevi4ri
wqu1vW9jfbsyC+mdO8PQEn1h5sZ6RmEXikWLNeT83FZ6RlJEZ9V0gwd6AcOAxk41yaOIjTw4j/3o
0Q6CQFtCEWm+xHkC8mzG4p6pMXJumzHZflJuY58dgyQ6flI3WXvSyhVAP6Gv7WzCbSoVzgoFJvFk
XWqQAlk6yEoIlHMuHNMxrss02hCHWLmjofbPzHp48FRod1FO5HjjwDgJev6sHXj9loAQbFzaxnwe
6BlspTHHHXSDhkcCLfM7X4mDO1pF/b0Aoz8La2+8rZqOCqGMsVcU5JD02Phk+tecVsI2SpxHtcZN
w/IcHPnyDqO12A9+gn6AxwapEmNIFrD8ESz1IviRm2lC3kSYTtneJtZs06C4yjXWLA7FZoxQwp/q
PSwcuSb7d4zXdYifbhaHCHrps7rMMtpV9VTeMVu8p6YhSXYRNIFxVbWyAc4zyTmXihGgmqZ5vHUm
ohe1ORwvVky5VSSWkoURNXspwzb8kpLlsVMnP3Etu4KOW/j1qnZ0cWE0TXWB8T1Mzop2y0iogppp
O/R1gRlSUPc+MuXY7DwQJ/o/bqeryrCb0Hbkazok2VZKC0tMPULdRdBShRH3JI3wKVJBswP2rCHs
N00WamjB7FZiw6LBblr0Y1JGN5KExuZC1qW4t3JYeRDgpxa7v45LDXpo/HMRl1qjb+wVvLC5qdPc
7cKVg98aD6o3zjjscn8QCqkIBFJetDGso3MzNYgfw/BMt1dVHKTN92bUTeUKLlni39DK7bGYLk2z
eRlNp4uhgYWKkj5OSulFKK5tkrOwkAeXV4lgmH3qgmenULX4V0A2CilSGq0Y1tO0FVSwu1aUU4pt
KbCG2ZWpK5V6usz0YVqqNsLkEHD5DjyG6FQNauF5UmXjpcqa3wZ2XSEE9lIi6RtytReDUyCNKlNr
7bUYvXWh6ritanp3ja5vM9mDKcLDIbtiH9Eq/wWWVH2z5Gg8C0UkFuCZLmM3i8bhJwjF+GMqem3X
qI587jSjsXZ9mhfJNXnivrPOlC4yd0NeMufGWug/ijAgmTt31JUFM4qWjYe1KFQ1BU9u0Y+/ZMB1
aTBNYl2HMa0Msik6R2Dp2WF5MWCLu25s7kSp3xZbwVkyrDCbQ8vbtbQbbhvV03/Zg+zOKpI3tvFA
mDQe4dXoAVFAxMTe0wRmuxHFNDTnvsSarF3SlCBnUYRF7rtNGkW6vsc/PNQf21IjEhMVQTwQhmBW
AWgaoUZV290rMaKtq5QQch9SnDFabXmN2f6oRBh/kFDLBYQEY+uSWFor3tmOEzuEIvUhJbZtN+2t
qReqEUEvVEUyLuGJ+ED+QYsbOC8mCPPN6A/JV6vS61kO3g41FoFefwmk3dfI5rK0GG8Do2qwpPe/
0UjonrJ8siJ8Tz2YBYYDijS6muXRaF7lo5n6X9kck/hrXXP5UlWzTrbOMFZzeFPu5du+czRwhUwh
2BRNGSF03DkMAyFaZ+dVdxX18LTv4RAZyJaiwuuU63/OVOTfomP/Ldcav6mXvMC+3g+a//e/zXpP
k3CiP2FlPyc/f4TdoePe65/5k5VtGX9IYUGsVunbGMCv6DL/tH229D8kWXRQrOeYCPDYv1jZ1h8Q
VQ3T4R/EnqOU4w/9i5atqH9YqiqIV5fC5A9KBwuy38hRPxSEYB5rOSajOLbqWPZsTn3Iyg7HYQxl
3agupYYjb3MKMiTVJckvSHGWVlWF55qzf/OGrv+U97zNbp8lLn+JfhjT1gwo4ODdNtd/NHOHY3pk
32bQPWmLl1nsagldgzHTm9Xno1gfDmMKoWoWpbZ8FbG90RhpXkFISR9gawnfQreMleFtazYn1MeY
9IdPefw1TrYF3MhkV06r0lkiZVZjmnaLEbHmAybNirWTyWWhuB6xi82yITJVo0eztE36NcupYJvl
Xu1ySaCETagWtRUkAXuvXQ4EpuWrvjufebvVAtMQA+lsuoye4x/Gs5NvMAlVUGoSogFHPXXHl/EF
PQqensCxZoBPsO6G07nl4Fd7N+FNNvQUXm4Rr6wO1MT1TuiG380Dvgm7pYoGQLJfvqrV37ysvuI4
1zrmQanTjFLjaRX0pEKQVXQbiyTC0xQ1+jjJm88/0kffyMRqCmqiJaX56l32ZtgkK3DB9xmW0C1c
QjjUF3NQwwk5nXEoM/pzxlm6zoMZUs7qg8MZ19X6OJDSOkFFIUrDRVxuZpugvugdLAY6gioWBcFm
snpOsy91cqmJqzSfAwPXNtMfr+hoOSwq80yD9Eqcw3XlfCVGepmpVxZJuBZ171XY0TOavLOhfxqN
B5mCk3VPfns5xN+77MT6+fBxbNWWJq9On1fR4eNUY2ANqUUSk28vNXkF3WMJE2Md+Pseh4Q8JAk9
ajDeSJZWh2g7d3C2uo7wj8Uveo6otDdtcZWq66A8T6ZnEf5SgrOuNN3EIpOs5lK5T6p6VfRncblC
PmxFlw5KRINMo2ruJt3IFnYax1h79vlsmCUgxxsDNvcqeyGTULOPNgaUGh4cbbziEyQLC6PENpo8
Ohe2LdkRbcdqKc0T8/5I//fn1HBomzmCTZrIm6N3aYgppZsv8B029QsnfE7C2LsMhAldueAQLSFZ
hXG7zQk/hEptBBsbG/PPH5vd/PixTcuUUgpBXKp5vFHlQIxWlUkMJKFjITLeG3W1IrHhpR8b9YRW
66OxbAu4HhUQy/1YzmoqVqtCeZpcO4TnRP482b4WjCu0s0WvduvPn+yDdccpxtGHwEjn9j4v/zfL
e8SFiFQcBtIbY09eI+RrqGHYs4sSjKP6MhubRGTW25F9Ysl/sLEwsmU6nMUcsrNj7duRh2EoSeUQ
PGKEzUZvNtFm7KR/4oz5YBQOdgcLAk1TSWM4mrAQ4XAp5hndoAEob7MSPN/EOuLzt3hkf/U6R7FF
dkiJwJvXUl9PujevMQ6NPDNaGteIBVY2XSaIQ8HKaDWHXabBZyy6ypQYOuRAw1lp+hOb9Adng0CZ
ZZpsnCblypHMb3J6gE0oRS6X1LmP/Fw2cGPUsYNTXo/jzhehyww+MeoHmwG+1TrbgKky6nFlAkgG
Py3xCY7IhngT6BoQtgNzPXyW9MFBab3ihFbzwxHZVZHyv5odI6B7O2dirYx9EtgnN8ppjZg02rjS
edbCw9p8WSj02qYIl4/PP+4HCxKFHakfszyOf80/6s23LbwUHU43YDCmXYmK0HVfogztnPzXSFb4
fzEWFN553bMY5fxb3oyFDUKgxDFj0dNY92OorPKhIYAymgokANqJJfjRkzGS6ghqXHabo9fpNWHi
J0wQN24fulEnHgF9xlIfaUpO2ikh8UcrkXdIpSf5PzbSw0czVH+g3celSQ9huuoImZYigcLyuy8Q
4wRLMwT7tQox6UhG3fpT76uEO7pe3JkrkXzruvj7SF64qRvhiZPp3d7pQNcxceK2hSlNTqfDJwpL
x2j7GvKoM/teou3pt23rB8s+Vr+MtYNdqTad1TEUdBnsPn/MI8toNhzGRk+v6mTLzBv30e4ZjKgl
6TLMBUb4MlXE/0XINAd4k26dw2xRSxQSOroSsro6H5itmuoHOACnFse7FcnvcFRBOg2RxFSmR1/V
G+AV132luv3U/NBZHatCNTElxbJEh1MXKrRr/otHpxylEJDchoR59Imj0p7SoSNN3SAhfTGTc/rS
uZGoQMAYzWBhhToBMRiTOaK0wZbNX1nnABMR9HXil8wjHVRDnCu8em5/JHeSk3h0uKjEQmuWBYUd
ikm7CtNmlsQpOzUqoWra4mqGGIApDIzg1OQemBWHXdXeCSe4VMwuOFF0vjsEuHBySaRLaqgm+/HR
IaDCVwknLcLUFPSJtkkw78aEn4xu2VcSdUqwS4vg1+fvwHy3rB2gYUc3+fa4lLJLHi4C3ZeDnmBp
56oabknpr44Lgu8/5sVP1gwZ4gJrz7WXrRT8nSTmb19SeWnGl2r9Lem+YG+mK98C5zJEwYgM5ia8
Eruk3/o9rHucq7IN5PZY/IQHP7CE7TMrufMCpCWrAsdJ/0s0PnUBaORNH18M9Sk31iMT3HmRUenO
hR+ibYpncTTTJkVqEfIbjptqa6o7hdunJX6M9nVKg7eqn8oMvq+88sb7PDkn66gd7+0Yq8V1GnCF
EZdV/wXXKppmNybkhbB5lO2mmQ0lthnX2nyDbnd01iW2zGepvag6LNOW6AELsjVWpbz2+1XVnOX1
WvRrLzpLjD0zO2tvFP+Hnlx0+rlRPOfZhdmvn4Z4a4BrSbeVN3i4DoFrPA5Pib5um69dcJckl3Bh
RLt3uEOJRf5dBI9D+NhNMPTpy91N5pkRrUGJnVkuh5JwNd7OjO5pofZwiBtoRNcNeePkbZYPOVGY
tIOy+/4lQmQS3mYekcCbOFl6kas/WDRFsQKdLinHERPRFpqTZAoXqijXbGGcwwi3BXLHdQbFTusf
LO+ubHGN21vdhvJFIRGZUhSGAR70cAhtdds9oe0bkGRAi2pcP8cMW9uTXyLbK1Vfp/EZWSgFEjZl
hxAqQuCsYUUar8PmbOq+p8H3IVuRPgKfQ522ZrW20gLyb7TQJI0M41mVF+VZDHcS+We38obzstlq
ODKYOArDnT5xwr/fMJlTFmseaElVufIerheb0ynNyEF1g9yg+aZF55SE0cpXUnIfE/JO2NdPnIkf
LVGiyah+gXRMssoOh4TwnFfVMNf4/Jtl2tHwsBMEL5/vBNorKnS4HVL5qhRmusrJpB0bd82kihKd
4uj23RX8KwSVUr8xPHIoF9NLDetG/VZU92N7O5g/DPNnjeQNK3MbfZuunuESjdoio/uMZq9z8bRE
wdeEK+Fs+pn6HSy12pX2Y4RgOmtXXfcY3MytslvlPK3xEV3kK/zS4NHpc9rUdN7s/Z11QcxUINfB
eXPRCBcla85fXi6dDQyJy/KOAEb4hXLEuhG7EbJ3gBRyB+Hvxr/skn3RblNjTQ7NmUE2Dp7lL11z
b4d3mWMsxl/T2ldJbnL11kWCy6IHc1+MJX3pMFmq4msxvSDNEt55LZakEdvjZYiQp0bG81hVl0Ww
1TWo1e7Q3b16JhLyAKtt005u118QKz1lLJFFUK5Ne1fXT7Rumxtv+ponD6lJhAyrrNO+2Qiom7Tf
NaQCdyVOe8ozxHOzuDJq4DDoiFV53aW7vN1adDvHH59/8XflI3dGkGwwDrbI+f8fzqsmbxKrRLDl
9jIiNibsXkRFGrEizPPJo4H8+6NpGmcM/hg2d47jg0ZmZldDHCILFO2+CYrXYxK+sCBk4VkdnRjt
/Y0OyBcsynbwwWDFHvvRVHE9w/PjiE7PptOewob3DejDkEkR6TDzZIxrro1FHn3XO2gD4sTxM7+9
o9VEmUwtKwjfMeFAHL7dyCryoI153mFyOM6TEEqa7tQnVu0H3xAbKUOXcOXnl3p0xOmJ0xkmXEI3
tcQ6mSprliEhfdBITrIINj/xWt/XKPNY4DjoQwWYw1HFFJW5k7ZdiX4rl9CqlJ2jgnBxEVk0InO9
DLK0ZQfFiT33+CFtjfqEywDlGkAm/+7wVdqFN5UCPZxrZP1TkfdoRokHm76XdXjKmev4TsBQDIOZ
EPUCrbtj06qIwGcfijaIs+YQ2zWhN4HVIUvnYe7v6t6uw+HeMsJx/fnqOD5WZsDe5tGA7Q1Kv2NT
bE2BswSxtEYQwyZYpi2JylosaWQhELd6ItEU68SQ75aIrXGQEe0BYmtJbuVHM9QIVNwgOgvMWxR0
T5XqArWRa/WEhLdKvJro4cf0+jZtW54N6qT95tRleOc1WVPF/8biDnb4VcNEgXIeO7nrIHuxohHe
fU5FU43AAM3k3H7+gt/PIUG3h/MTHIky9/jc1g0hIXtHBZu9365UWKJ2SX87wi9nRT/3pPvl0eq3
+QtZI5bBp9RpJh09HFrRBl9oK3MRsOAqqZcsRwiobon8YFkV7a84zcMTi/MVsHm75TAoBQlQAKU5
fkPiaJ0gLFO0vPVSkkCvp3BNS3Wlenu7erBK46qtcLctqOMgDhHrgeP6soCmk+75D3Qrp/5bHK8J
9Qsqgka/Bd0D3XV6wusQOoEo9m1+wT/HPFr1DhdRkiGrFm0WTNPrVnvg70DNwV8gUNNT8Sbx/EeV
FE91bz/lD7/5LXlOywYeoAybAeWj5yQx2iRIDdPasahwLybLrixMJGcDUXNCFsaJifpuTwBZYdLM
zQ3HAS84wgmGvhjlQGg03AAuZ1C3ONYd2JiFvkqS5NdkBPBS1fC6y8zrzx/0w5E1hqfkNGYQ63CJ
TBrcuiYvQ3eM4p/BoPUrq8c/t+wCZeOo1DY1BvLwLCfnxMDvVsv8yMB04Ngc2aZ+tDW0ehjXeGuG
9A7Vzaj6aNVCiyvQSPBigQnw54/5rkVg8255r1jkgYiAhB6tlkT0EIibiWjLBB/6qnYJzZbbtB7O
RE8Mal4P68zpskvaV9jVJnVOyN4pJOQVsD5cPdwY6VKCAfNbaJEcvmyjsMSQVsPgGrAYUhyUCK31
uweto0bUFVQw4UqFsLhVNf+exMEaNqQIz8wAx9PkjAk/EWvvqTHEUdIHYUThXTUnSaE4gTHGAsnu
AvpFxHar8topcbtccDtEF9tqHnwPmCfR2iufaYnopE5iXA3JaB4d0jSwA0ZRU/KlD9cNCi3qkIVB
Oq+69/ircdXC6ePEnP/ok4j567OP0DoE4T98G12k2X6KOg1w+DLUBuh/Im3OE64HyHW0ZZ9hEd3m
ghAYcZM3NYocEQQnNrTjamO+71BD0dpXsTXDdOzwN6ieCBEKUaBrXaIQ4KauBltZFN0Xa7B89Kfj
avKV9edz8f3M5xAWtiAP+rVherTkEhs2VFOVLa6uk9vi5QgkDVXTNwErTHXx+WC0FniEg0lnAEAB
4UJcYFgOqMNH7LMWaaLSY/t9Y7zkt+wt6hesSeS4iv0bRAoeka3GUnnJ0HDQZKzcvN0T5lrXC8y2
SSQl1V59mM79syFzNfJvsNcRP/hnO3xtnSuYM1G5sQme0MlsrhDrGc+zCpopRKypAPg8K3A7IEu5
WmX6bT4+DeY2DsYFKpCcTqVCfuaS6wr/hAWKhAhVbdQuCHEn4C4KiBgAJgETWAl9aZWunblWu52F
eg6suS1RFDUAQ7BGuV6KjRct0THMtbCHVGKRXRtX03WDGpKI63vrq9bMeakEMIzKVsu2ZrRxzI3p
/8hstIAbEOHp0sERrVvSlQBq0u+k7+Zyi6o0cS4Lsa6qdRUtGwLZ1bOiXuMtmqlo5S8LPKBgPToo
bjb8l/gm4G4w6ZuRGLRsLfyl7NfRtzq6Mvyd9lSECzVYBnv9cnjsf6Xn8pu+UfbZT3zQulisfHGF
8Us/7nMDB33CK4wHb3zBd6KIX8L0JkXvSTTnNewxX9tBGlNCF3N050dwMZ3Yod8dDfPEme38HJWK
ld7Y4cRREg3SkjcxcWrs1rE6RSRtAbUYNcySwQh2Ex55y9DSfRfzJ3l2YuJ+OG/pOTB5Zwz7GDoN
RT6gJNUaV6jZKq+iBTJ8tx+7jYLqlK8l6LB0qPNg39K279L0xJHxbpny+GSpE91uWKYNhH74+BoP
HMmK1GYEIbs0CBrIou0dimawimw4Mdi7fYiSHPhFcDYR6mmJoz2B0A+rIVOhcSOTiL569C7AzdcF
2ryFMSbPfsNkiMayO7E7vObHHW0OjAuFx+ZctAHoDx8yjcOygjPfuGkEKVTr9JlVAdkU40Nzw66d
nocCf3gLXgxd/eGqSaRYKV2oLelcTm5KmbbKk+B86kFnslb/CQXW3lG36SmqhC5YN6EC6oepOUEU
Wf+7u7dBCcHknIt7U4X6dPjrkRvpneL0pdsp5XklWrRWkDB7asa2TmZtcf61j05cuucvcfjGGFPH
NWsmOAjHPjq1kFbaNUZwJWVaOW1wWdlI2e66Uj+nvaKwraanSFDvJyLMBhBmR9csnQvq0VOSYeQA
bEBUAo5odonyPcG0yu5bMrrH8v7zVfd+Hs4dGshd8zTUHPVoHoZ53tVWWJEAwFm0KVUwMqxC2GeI
SrFaN/OJqaIsztafD/v+pTL3VI0TWLclAKQ4/JBOOOsLsxz9pt4Rr4OGChIM2QceeeKJhs9a1KYn
pv778sNgwsxIJA1qGoL2Ea6RiVrDPCbOXW3oCPRuwP76DqRRTi3JoDq04EYmPRZtpNM3rV7iCNQH
y06Lf3ubxZp15k7Z8yVOP77HIUzCmQBzY1cl1W9o0IimToJbYUi4StljycUUHmTgDmK6+fytv59Y
hyMfvXUkcq2FBQ0jW6412N6qc0IH3aSwVqQdfT7W+8PkcKyjZVOACltsZ6lbl8q30eaqH7QG5ER/
YTSXU7M39ahc45R7MqXm3XJlXLZVtgLavfAwD2dWGqLRLdoAaA5HVHIKa0SDSuafqGU/epOU9Vwx
OCjgKh4tUX8SkU8CEkFK5IIuQ1WiWegxcvNDBIPBKQrAB1PXMeH+MHEN69WK9/ChIljczpQjd46G
5CWU8S/0Agh3NO+i5+TIvXKVU1MHiWWRY6D6WxqUZ59/Tv396Tz/BMEGaOA9DN/w8Cf4FS1EDkcM
QLpvRTCD3JkV0E2Psj0yaAw0qi48zzHCWzSm9myOCvJo4HkMvrxFDAN+j6GjvWSIatW2ArPbiJrT
DtJiGSiwpzFH/O0Tlh+M/wsTjasXr+3wB7cGvvMaZFU3iJSrosOn1DeLtayIVJbjGqSKcPmw0k6c
UO8mhknXFzQIiixAuJBHNZSteAij6ih2Z/nsGmvBb0o/LB3T+mqksf3fDIZHBObR3OTBaA4fMSfO
rulIi0NEX/mc3jGdhlh7agtc5Oimfj4D3j8ZrEVcp7m84QX9jgAMm0jtq4A2BIaK36uyzraF7WxQ
trqZhk3i7w8288CoRY0Zbz96Mq9ukWyiA3WBLrcoizbCw2cBR4p0QVbkr88He3cYoaahrzvXY5y3
5nHhNyoDVDPkrS7elYBOkcR4xrGfZ92jllrdWRr08sTuqJ0a8+gwUnDssroQNISkQHuBxcImLyQx
ZVmrPra1tgK5oLlcautYk6QWkcHmB7pD5g6JJhk+DxOXMzko5rnlEb+aGdYJNsm7uoB3QgsfnIY2
jiRB/nBqDSNaceBI/BkKW3HbxEiu9OZ7mXsYwLYE1cXBtZ30xYldZv6sB7UWlBtzhuQZdr7DHo2a
DhIVn57g/MZCOkuU6Tsy+lPQ/2tz869RbNAgQ2JgNFP854l8zHGyYQT5uo4VZZwExVoNc+i2Aci0
mvY3yJqK7+hlb5CmadtRwUSrdbQfddw+jqSBBgGmSkpPXh3eN89svMVZr84eOJpxV1eISz6fmYeH
6J+/FBk2RQJwHdP8aDfBoLciEDqIQCXlheGkl03pYYZR+9FZwR3XMZ6C0N+HcjRPfP7XQNCDd6SD
ngOmz07y6DaPkfQg882WThBrImy2EbLzBaKDbVXOgXp5pW9UuMq1gOfraX64GodgFeLSmJ9loqq+
+f305fMXcdRY4E1QJzrgJ/OxDqNRHB24Q6T0lorhs4tniXSN0oD64Sq+Va2cGrTdz/PN1DiP8GGI
68Jw8sR6PVyu/xoe0MhEc0GVfMxrDL1W7bqI4bsargG64nsFr8xJUa/RyiFr7pThxIiHC/DfI3JL
E7RSjXcXtWLAQI+WQoTeQveXReYMV6GxnHIbH7tgNLblHOiDlP7PGfd/mqB/6pZ4M+fc5+b5Hz+z
JmzGy+f05//88y7Mmn+s2rp5xna5fhvX8PoH/xQGKVL/A4IZ1yRB/W4Z5gyu/akMwmv0DzBFakEu
i3OPdo5J/Fdgg2b9Md8fSQaSGh0cTtH/SIP4n0hXUNUZeYEuaNNU/g1h0FE+oZj3CNNGkMdFlRs+
5eLhtp2GyhhHGe5rRelZy9HygNqe/YGItMxpu2UtWEC70ahC0roxsk4UeadjeI9rgOpGEb4UZW8+
EmcDbowLhJ/46aZK6mutV7kS4dFrW/md7hnqxoj6m5x8xQZN8p+19W9NwU8FZ4fStO5n1bTVz39c
PBf1P9Zt9oMPmGf/G6JDZvD570Vq18/V88vP5GeYPGc/jqRq85/8d4AIMxISMu1lCjM2yP9MSE3T
/oASyaSaq985W+TtfIQgSr1NMc8V6zU06l9SNU0gcIOx/srCn3VY9u/Mx6MyR9Fp+Mz/et3O35CW
FQ/Zc+x19U5U0WUUp0vdIzBwdpnNTVwEEPQYymNsZZcDVwG9MmBxgSqGBlcXT7aL3ihessFbKoWx
ffMOr/88wd7K2ATv402J8Z9fdBxiOohGz3trrHdRQSI1fuWwrQr8DqBeneOEtG7zOUuvIrTAGJs9
ri82svaaw2Rqf5SRDnkTzexgTjut43pj0XzVcFR2rVoXyzC10rWWATk7jbVOmjEnZBeDYplHt7rl
57eaCc6ASfsuacMn05h205TfT2l0yQN9GfEjX+hDBa0uqf0tpp5iNdl5Q1YtP7A18Ra0vTM/zd1o
8q/VPL8PoI7Sz7+0UqwgAwxyF72IHo0er8pS0V7g3n7R2kHSRFLvRpH7yKX4R9vIq2mqT9xBXtVe
f1UKf73Q+UW/+cRaU0ilKYduR2Qcuackf7Uaz+wHNhruXsOHj1iYWSQeakTl0uctoqc8s+BoYntq
Dj5Hab3JRa+D+hAz7cufFQZDafettdCTKcN1Ewk2HFI8cA/o07PeL7hV6WO0dCK9W1UjjY1+6loX
z/RkOZWkAiamvLe0TFt0VndTkpb8+dzR2aY/nDtHd185NGpHpFy3G72eHLngvMqQt1fGBS9523T0
rToTq9xAeNZXz2D+jlb/ZIZJtOomv1mIptzCh8Js1L9D1LvhbHlpbeIepxoPDMsnSzWHR8lkz26C
0b9u/fIUd+AI9/3rK823ujdfKc6dbowUAlwrzEnxQ0DwvQsRMDqUbvByNijQb20oTFgLzs5LT6Ti
fJF46+A+7BK0jEQEZ94kZvriQ55A6catLHW0vWPUS8fKb/2hv/v8Lf9N+iTd0sOfGmRFIGIrqHa0
yJZaiHEeLaMYD8axa3EjH/yXSjB97Pw+MaK7qarp2wS+ujU7uazyYk9mCwaR1amb0N999KMrqIxY
6EJghGITGNGG+AK1rKxTZd4rSeSj5XN0UmeBIyNfraodSRT7Ejeduhlhq0vaL6LTHQTyGfZOKt57
lUnf6ZUiEOBvnujpHbk6RKWrwZXnN+dtXWP3lRAZLwIiy5PwSU3iOw1ruTyyfn7+bQ7L4L9mkX74
aSxiZYYxz6vdkGFD5P90MACjzlgIel2ATie2lKNi/69hjq47GK/WYRq25U7LMRfFdFiWKe/H33Q6
kSpa7lpVcdmaDTT+fxUdlAr+T1Ikk9HPs7fnwiv94KPvMONebxaIh3VxNiRZueudCccQ+xwHQczO
TIKm6l7+ijHPdatxUB5ivyWLKNpGUqwH8oVcpWpo2IWI84eOsKPEVx+jEpJVXXXfCUFnL7PHaskl
9BStVv/4M8AWPvytUoyK9Ea72DV9R1tx1Bc6BtGcU+20sM1JJzEg2UjfedD1eh2IaUDznH6t9EBb
zKlNWB74q1FtHtMWSanvXwLLuamDWMIUiAPkeT+EL2Wo3/ZjgeE2sIxbaOQ1p+rF59Pob3YjBOyH
DzDZddljB1ruprCOCLvA3T2DAmfIexV/WkHPusRLNjVjHD6xgSnkGnXlohUAeE59MSbhkmv9DVcv
7OLb2z5XIfpaL2y0Wy8lk8rwy1PtdGNeh+/nBRLPw5+aEYEwpp5T7qIaFzil1e391BQ90fJhd+n0
k1z5IxVKMKBL7xCgEWAe3+ayUK+E5kvIHvaEzg9LYJzOFk6qFwvhNcGCxCZj1cR1vU1070Hpoy+G
pz3g1fTN0SAG9HGyaevwWa21gEqEG184qHQsrPHcTunH4C9wP7ukf/49/iYaFsnK4UN6+P7ZuakV
Oz3CxjMLz6X0dql0fuJJu82z9jKuHvlc52Iy1mbVnKuZXGcJSZefj/+KY3z0ko+2/MxuqlZnZu5w
FMLLaBrJdE8peqRWB9cFJYWDfSYkcKR8itp/jw3zpVDKZhm2Vs5xhSM5IixY5aPvJqNg2bY/hnQo
F/iotIumxsrQTLWW63MFsTwYMHApJvIpitjcDv7SIknLKKrzNMHrmR4BmfNB72aBLVYEyOOj0up7
G1f7jaP4W1pTz5OuYEwHV2xZplhjw7CsXfyMHiY7OcMfneSDilY5Zlq3QCT9uguqb8Ij/bQUuESO
CNuMXLnEM+ohTqyvgRE/dWziCzPJ96lvbAuMtYdeVusyMJ8+f8FH6P2/d1TEUYcfmOyq3padjt/X
QEFb++V93ZmlW3TQHVpDxYYt0Ju1QQwGcXGNsUj6TF+R244xpxXEa6CyctnE5jMoHOV5Yab41Pkk
9pKhVfUDyVADhfDnv9X8uEIndvDwt3Y55uqd0XY7zwwuqw43uUujyK5NIzmfGysLsxU70Vu6O1ja
qqIusDVUwk7VIVEhqdxPNkNqEBQ1/Yqy6ioenjBEurAUrOGKblnY5bbA36EPyduxzG2F63Bi+jyr
t/OcOddeulB0VnH+zbMdSP66xvW5uo2ldY5v70Z26XL0tJWi3yRyz967UJR92v0YiID1Jc71QbL6
/D387Tc7Omy9iX0u6LtqJ0gq3DRtSOBTFltQBavwTLPhY3t2aBNThAtRLkk289iolQksXhPTc6jA
JzDJBVqE5HisapyXgctsDPL1Ll0YZmDCNhimUz92/lEfreCjI1shckn1/bTZRSn+qsvcwYUjlBHh
V1ngUSvbV35S9m4+L0DVaK0lzlvN0neIuJmdJAk0Q6oRiCC8tsOovetTW1lOk1ldwM1D+ZLlzTKb
VNyLClwWZX2inpF/t7sfnfojKS0hHrP5rhZq404m+pC4iTEwq0Nt3Tk4+htB0axAdHuXhI7exV7V
xgVRxKRilftoCm+t0rsq2nErCLdbFoKauUiiYAVuZy5xlxeLEH7i0kijBkqnlaylpasLXY+wrbBS
dVGiFVjWWvjUOv51k6f+Uvd1c4skHN2WXuqLUul01FL8D6WGZiVUMVormiZdVGN0KzyKvrlq9Ook
Jxyk3nZj8mRXwXWINKbADOni/3N3ZkuS20i6fiKMkeB+G0suwazK2qtVNzSppOK+73z6+ZDdc04G
IxSc1OWYtVmbtdSJAAg4HO7/winCbjx874riiDYtct9OTy09NLRiD4+0fQzmNOUcqaxeK6Z71HO/
d2lHUu2UIRJEfCacYhU8FNOSja39N7tljd+Aq233PF6rUyBQZqkqHhOII1Xce3kw7YcOYmwYwp9w
yv6vyZRorQqwVvrUVkcPTdNjabTWEceL73prndLF+DgkxpOxRDWvE8N6nuTwZBYFwjQQ3m7/5L95
ldhrwGA5VoXpJFV2SlP3ezR0P1CNz3eWNgIVk/guevZ3Stbfcxk9Y4HY3WdlQ6S0RQFoCDB4LeMP
bY7gdhJ/+oe/aJWZGIRcpNIKKhm1Hj/rc0JLKEbi8TP+KUrtcvxGJZL+LN33Y6SbODEkxfiQ1eLU
mGXk3BNgLDhP1IzehcES3zfKQ2rjt/1NhroGy8hhRsyq06pTGClFGgNQs2WAkjNeYES9nADIGTtH
2M9dyLMZBxENDKAFTzHXBxx9JvM56kvtToy9pJ6glQTupNtt/LrzXvb/uw3XqBN9QcK26vXhVJjp
o1z0+xH1MSi77xy3fLQ56m6/3FFkRa87+rgxpkqlrgRId3UD5zLXdJnN4wkRTWQCca7NLfCReDxF
AbYopnbfet6hxhc0nQacQ4KvbYtrezzXVFBC+4CQ/wc36vyNn/M3l+waBMNHt8YagfSTMwxfjSRD
K7vDtbVMpw9BMvGqa6mjYLj7Vy4cX/lMgUT/bPLqh1+1WEejE4jd6uHPMjbx6mmS321XbEgQSLUk
15ZKRY3XT7Fl1iokBftTH9nIBDpD+CMgZ/6lz7p3Qs+1fZBhre+Q4MQCc/BTqmFZ2/7QrPKpiakG
oIQHWtEdqjsqBjF+6N2IZ50dg77OPlmDcVzs5DfH4UFXaDM8vW4DKfZ3N7a7ugSDDDN2r3OxSKqH
r1bnucc2wbm0E+6uavLf9LT7MYZcECZ9OtPsfneIz7hFIZtr9dH73Bbv2hihT7N3jLtwYb+zCHIf
1fFfYUFWu/Hp1Svx2vKu7jy7Egsahxg5Sdwwd56WvNNrEL+xVvxp4FZCcho+k0FGWDzVT65Zou3M
defgmbJDyw5PRcP6srhcWHWASB7JWT8eRCW7+5ff96by/5f/WybhQM5efaOL1hO+KDFGf8V5kf/l
//SfIr+0/wvgDR1QAwAQVH7C7b+7Trpu05CiuA86EdyJrUqW/2k6Scr/QBog8FHGh62uqgj/YxP+
X2gTwEqDdAc/jNay9ZYi//lxpWVlwIoEyweEwlAcX3UXvDq2pH3t3FAEfWqiVNxJZ+jBNHvNRvH1
chSkbOhrgdFAnMRbE3T0JK/MasqXJ28AHD7HODi2UT7+e/P9bRno2ig0LEDq07UA37UqUMxD50J/
9OanAnWl/dIJyDCtNe1ffd4P/z5rr4tN5ydQrZjJn7YdC+AvK/cSAF+tmOsJt7RxtHjCrbold8c5
0cD+Et3unee24e+4lS08goPQtQ4Iguk07QTaGRuB4MpcLcV2ojOE1hK37Pl36+F4WpPEJhJHMN6x
0VhT3zbK4+25rrFrarIKwEDT3kW/6kK8ihLeBFulGp/wikmzA/WTnnRtafscK6cF3gdazhgNwZJU
osKtm3/DHpWCr1GnZXQoUeH/cPsXqXn9//inVh9kCYdIw29c6Zat4mDh1g3s0nZ4ipfyD8S70ju9
Kf8csMfYSHPPr/yXgcAG2oYCMYFrX0smRpXRVbGsh6c5jMqfYYi4bbbY+bFGwvo9dWxvY7wrS21x
3k0mRcpELFi9oMOsb5NYY2bcndW+jBRgMB2n3yxsUL6LIsD4T+SD8yuw5/ZPnXfLryy2nb3w5vGN
MExEKVU7UoNsI2k/euu0py2nYq6myvETosYhD7t533HwNg7SxRZWJxUIPTIzCib20rB5dZD0pPJi
bKstX4Aavw8r+5deavbD7f1yZRDYu675b3kZJHXPzwn2YDrbsqJKb6GV0Dl6/TV2eIPcHkVFybNd
aQJsYZdoDtIiLnKb56M0fQ9hqwyyJ6hiWDvhRZjURxwWBypOdQJH2W1bRAwCy93SR3rBt62HZntC
fwTwA2hydSC0APexZWjLJ8rrZbUXYQIPEu8uw0fjCqNwa3HaT0tWNfLBihwXxLRNGrFr0J9H3Syd
o4/C7UT36c0LAoEYUUscMiC7v5SJXn3bbMgbORRO85S4Cx5PRl3NBumUVvzCgBfDUZkv5i+IVTin
3x744tiaFHeAPbGFdaQxnNX3jmiL1WMWZ094Lpn3sQMLPe/d4NBqoOPrFEu32+Nd7i81HoZIGowG
BAVXaW9uU92qJaZzOSYIGJjK8UhnzTjcHuU84ScYMSvuNObDaWGTrD6y6XVJhdZd9gQ61ZDvU0z3
6PgtZjfdZUFYuv7g1dMX1CuTv1oHR8a3XjamEsvh5obWoP6jrsRXX7MssinDyKBExcXjTk0F8usV
ejK3J7mCrb3MkpsMLI3BgQf9sJqlZuNDV9Zu8SQXxRQeBXU9JMwK8aNIXXt5pr0ZQ8Fsy/rr4Dn5
dw89+H4fzk6LCFHlIuGAGcVEcSbArjVNsEv+B7+QkpiuqW3NSTdXX1sHdx+LQi+eeiwDfo4ot9+j
kZXDoY7ie8crhm8V8LmvlQAFGUXWX0aypI8gNuLvWlcED3jScuaQKPp9Y+XUypwFAQeVAMTLLCBu
4CPXijAzRqSjh764j3BG/E6O6JHClsbFxqv0+JSzeH5I70g1su0HcxntYzTH6Z+3f8XFUXj5EUoG
h4yWnGG1S+omHHVZe5MfRk7/BSvHHOUsqEi3R7kMeAyjQKAqAzNQaFztkilytVRvxwn39pheTQYY
BdUQw4AmMJqj9yXBAOI3JDeNz1U6mwFNg9hp9lJL3LsyXWAr9tOEr+3tX3WRloBrBPQLpwdUDpnS
Kux0Dd5KEglMX0zQMyM4R4+zRRfBqIW2sQBXhvJI+2lfc0vjkb3agzI3qrHv6t5PLAOeiZx1P8YC
2B/cTWz1lS+K3Dv3s0nepZQLzs+9xZ6qEDLqfa9fjJNhNebBaxHNur12FyGbRxGcD+B4jAHpY7Vv
tCXRcsNEXb5Pu/4hGxwOciXmu340q481psob8Nir4xn0GgH5Qyh+aRq+imYaxshyMRhPk6I7TBMK
z6CGMHcITOsATy7deJZcJAeK9WEDOCRjJXius6lutIOxDp3aDxHNOOBK9rFf9G+d4X5GM/FDUEj7
zQuqlM+JUgqTiFrAakGxJi68jHSHEzKYUFKT9uMStMFv2E4i3zClxafbH/DlC52HHwD4Bqk5FxRo
8zWVAXpJGARWsfh01VFlNmO8Syk7lKl+GJtam/flOC/ZDsn8JH508DHBH6PW3XpPPoIUE1DE7ouc
u1FAM0rQJm9LXLUQRS+K6A5st4AibAVIeFVZ1iGWjs+s/tTgI9Dsq7amiUKCuhQ7tFpECl/IXTDR
Gia0nyxL6TfFvZzRFS70ERlxrdpqz10eEiYPDY7HETK/IO7PDwnIgwkTJE/DRa6tgEIt2X1btm/O
M9QDHTA/Z57/plpwPooZuSPyaqbue2U9wdvE8zFCsubr7S95GVsYBSYF4VVBDNfZkzmXhajMRadn
l4/vMnTjD2GfI6KWdVvP6GvLxkua3B+aO9jH1YSWEJ8mrBo1H3fTaG/EMYaqNhCZ2xNaoVHIKdS6
8YpTRRRey+sQRmsWzyldaH5sdAhl4FBa7DqwGOZuXiKL/gidF35K/57aqLnvqgCcStsXG1XRa5OF
FwE2zOWQUAs5/3p6Y6dkAqXuO+mIO9WCmGVauuPGub9yNYL8NBFs4/2I1NRagllGy4IVRaH7htvB
bXAnUMOJ287PAfagtJw6EPqIAZrFV2SAdLk3wcDjjZLgW7e38661PxpZQjHx9je4OnkK7wgKo2QM
i/N88rLiLh87bBarCBE0b/RsFOeD+R+MQtgz8VbARRz5yvNRZqsxqqyTuo8xSAsy1Amex8UwNkrv
V+ZCRKXyAveTy2PNsg/o9/Xm5Ha+Y6fFd0GV4ESPaetsXNxQqJ6QCJNgku1rlLPO52KL3G2x95h9
s8QrSkMs/QfcPm+fst0/dWNfvvWGQjsH1g6JIywxrDOM8/GSeBgHai2jLzIEXg9e4DRf4iUr/hX3
RoO0wQwfHLuCjUNxuV2VnCpFLKhIVAIAvZ8PqzmzS5ug0/08Xka/qIoa6d2m1T422dzfgaKBOY1L
QPxReuF0anSj/0YfvDOACuXVg7YY+ePtnXoZLcieSUB4x7FPVYZ//ouwmQWTjQ2H7414Iu+KwWwP
eV6bH50WaGKt2fk7pPHCdx3Z9ONSN3gLjtqmENfFa0/9CpNEgRSXxVknRK1y1NHd0vBFHqGq4gS0
opeKzkgQBghw6nJBQsaw/tBEkL61XKKG9rgATMTjeN+smiGGV6ReEA6G7xR2+iOYpuiPXGw1Py8O
kcufVy9aDzUZ6DirasnkufFc2J30F0AOwB8DDQsFo7T+uP01rwxDIc0lFHI3o8+5ijslb4SFMpn0
hyDJfsvADDxyGYnjm0dBAIL9wsVJ7rPWgpicto2UF5lvt0n2LWnq/E7jhVW+NbypWoZGOkeJnlLb
emdijFoVWV2hWxCkJqZFiF+7gEsOb58MLBdVzlAqZdbq88cuXqBtkUgfW8hhb2syPoqsXDbuqSsf
BsE1ZVNAXQP+g/rnrxLw1KlL2TloMNQJYpi8FvGjXlxt4zBfpN2sGHoBSEuqOhTUnvNR7IJWf573
ht+jW/8psbz5Rw4V96DBRtsBpwnfoVYef7y9gJeRm/gBg4cVhL9OIDkftHFwZpciy309imu/71P7
G8FKPHRFO9+HjkDg8vaAV4IoXkLUHR0qtkgivYBkXi2mkVpROGRR4TttMu4Tuy7fAY3C/hl5kAfP
Ra5w182xdeoW0/RBxrXPcBSGh0RP68c89PLN/vzluvODqINSBIBmRUHnfAmA40Yz9oe5XwO7ypC+
qMpPNmYbTyU0vL9cOdrPbp9nxdEGupDRObHxU0gHrf29ERUqXiKe6vjYumB47jG7rPK9St0+j+2U
6DsBQiTdWkIVCM6eL+oOAhCr20Q/JQlw/oubIIDFEdg4wE11ex/jHfckmyH8TN/G8sMK9z/0labx
l6vPHvbig9AP/dhFW3mSepatfoayn+JUUMBBcXe1cKmSnyrTvPKtMcB6W8tdB3WvqngMbIxFdwmu
8AUYLa1BM2DBVzvqF0zAb2+niwcAYdKizyMhtblKMOV8KfpQ1/qaHt2ptvGaCWJ0uz1Sg10/a8HG
+byMAiqecVoINjhtrCPaNHsZl00lTyIL2kcZZPquJCX6B6PQvHpRLCPXuOhvtrmI2ioyTux3576O
hvoxSHCFevuyqRsAgQcKcS/GYq8jGpZXcZnMmnGKG+c9FMKfYkBQUg/q6e7NA0muTqoWSgBarhdN
GiSEepMHJ7MI+9NYdNauc0V+iofw1+2RrnwexN6wx2E3EEO1VXKGBmeE9mGGgIyIm3sYSShlRCjn
/pNRXrjBUPi5pc/320xyAYWRWyAa7ObBaj1IXTm9k9ujXNnVSvdCqoIZUWmdT5cW7BfkFN1T3Opg
8+q4eogLT+x1XCw3JnR9KFqTKgJyk66Wjb5G0wh8Gk9lAA0urts/lNkARQhz2mJaXBuKjJ370+E7
kbWdr10HFrOFXu6eerr2P83adO6ABiZPepptKY5fxvQXfALmB8j9oPerQterSwYbkbAdxcy2S9G4
aqc8fV8aosoPuK9jwt03/SE3rHALt6egEauQyLjIgCC/x53CLM/HFaWRulZUBqexjoEXEn/LFHae
9H4H6zgCqM1j4M0AMH/MFRYK0FxT8VdZetVjnLhaso/JAb/VlGf+5cJ7egDy3Qc+wnuQdZI2rf+w
GxlPe5MJjUC7Quhe+lw0T50jkbbXEikSigXGwv8cyvFPnNT1YUduF0AvcTkXO/6q97Vb8sU6zEDL
n+KydwGgDSK6T9PeicCykwvC5/XaTzVCGdV+CJzwPf9+1MOBJ0gc667SPmGqjXYSMFnrd36t8T2J
2jr1y1AsDRLkVeBtXHnX1pVnJWkrJWtedqutUyMGky9V4J6M0vuaVeUXL56Vm5L4kCfBBxH9Bxb0
v0dmKDVhdJRVP11totV3NCYavVq2uCcctoF6ze54yoMm3ijsXglZ6iFJ/V0pUVNmOd8tELVnJ1PH
fExj7FYDXAmSJnc2bDmuHDueypiGkTDQf1hbQ8nJKsJuYC4BSjuPwjTGD2bB3jPlPzp2hHuKRi9L
99Iwe3Xsqqap7HEY3VPewSyzzal4T41D63E6aOMHaqLWXdlW/2gZyZxBvypM0IXCRhI2gcgIYUHq
lvdpHLW7JoYqejsmX2Y7Clii7mXFYfYctcyv5rYkS2QsPe4prlNH+7T1+jvlgfNYjc3wIVxKxYI3
xpMMXfnQ9f/DU//bHXnlqU87lCe+MrvhKbJ+hDToaJfNVHgnKKDtYaC0fA/LUu517HP39jJXp9KD
4pSM+bGC1PPsGYFbbBzDaxsWSQF+B3cFzxV1TF+tAaR8bHi01DuR9pX6TrYNosvWGL09aUDqSrXM
6FQrlYHzYbKuxMoPQ+VTuSid4qHKsaJ2YuPJEaa3USC79lnhq788RRDCW/NALYhRRbwY3kmWIvgt
00FxDjSN/+qndHowjC54V/X9H1GVyWdstu2ftzfVlQWlC0qxl6eHaoOuIkCVFGFmjkKcpqHN5K6s
OnkMp8Ta6rBcHcclCyOgKTmt1S2PzE1tGakDKLtq8IzukWQjh7I+vX02dMIRALCUdOL61o1lx5/3
vACCV1X5dpf12Adaby/5AD4EvEISRlCjKXa+OxDPyb1xcINTr+fuoZdLcyiG6T/SJH973tQeO3/c
8CQGTgQSBzEcWiXno5hzCnS6t51TEZOML06h/xU3rvehLtroS2tUm13FK2GapiUVAObG5NaiL4UG
4w7YLpnlpDoyVLZOY18lh9DGZfbN3wmEBgcMxQTKZmu5JZTcoiiRtXsajM58oKviPvKc3SrSXpkQ
BjMUmVSX+fJkRaGcZT5b7qmwFvexriv7fd1Fno8KZPr19oSufCwUiAEUWcoP8KJjCQA77HvEBk/u
gjOQjLLqs0amcD83dNnxf+rrh9sDGlcn5wKpVGL8vATk+fbIBrr0VDudkzebBURlKd4p9NKvspX6
U+rWzvg4dE762el1R+yttB08lMvw9tHo6Bgw2aT9L7r7wCwhNUlHEVOW33DaS+klW3ag77s+074Z
6M0hxln1HZTDFB7cgUIOOsNVZ4Geb+zQQnYBfOeTN+sITFYA0e2dnhb2b8ZUVCD5i+mbQP/xX5IQ
itDygMKKZZY1JNIp1LZMKNWRWB0ZrkfaqnTeeYddWMIpGa/GmN1TJ/r83nWhOfSmzB+LqBH3MvX0
E56zICAwDrA2OL5X4htDk6ehIaUERdTnenUxlfmU1TB13NMMf2tXO6l7mrKxe/u9BEpE6d3Q5KC6
uYrWqcOVmtZM0LBQEpQ9KubJhLZ2Z45bD5hr+0uFNxpwHpr9xjrI1WVRpUVF+Omn5QG2b3/UKwi6
VuNYG/nhtbVDdQufbYcnp7cWgO3zUnOLoHdObhY4z0jNWrupdqr72yfm2iiYNwOEJXsi313dQKYo
iyTlkXMK+6l5aJrEO5rulmrgtVUDZM4GoNOFy+L6A7Ve7IxJ6JxKJzKPgZ5Yj1Yt8/t0kvrH2/O5
hL8CkAfsjnQ17WDqQasIQGgmHZwmIkAXYeDUsgUAtSGPFiIyObVyF87IoDRm8ZAjAL8ssz9V5bd/
8CPwhyfx1QEK8pQ43/c4GbSiGkm4AcXzgqiT5GhioHHQ7CA7OHbX+xSB5B7hFLgqtRSPVhCm94E7
oDVz+6dcW3pAwHQUlK0YTaDzX+KaYJnEEvO4n5v43hqG7KGH/7HHvGU53B7qWrQnA9DhKJA2yYtJ
64G3VKCBTwYbdk9zNfyMy6T3oJEK+GZmx28vySmjKTJe1fpn0POpFd2Q23HB1oXF1t158PMOng6e
8fasrh0QDCToLQJcJN9Qs34VwiytcboktJwTL0/noYITf5K5bDZC2LVRVIwky+Cw07Q9HwW57SEq
aXadWjFoe1ozMQ8Ia6vHdOW5zgzIaGkLq/fKKnkSiZzDWBPmycGj5h71Q3Pfmm6Cnx/vosYal2OR
F1t2iZc7ECwPD2mOIr0g7qDzqYES1uNyjuyT0+o9iiZNdECyqN1xdrai80uGdH7VMRah7EXImixg
tdsxUIbqLVPrFFVDGeDcF3rybgkaB9nQjOLBDi+29EuTIrW502HCjrvcCNonqw80ZyfDjLq81KL8
PjRHDXcmlB3rI8LXZokhXdEtGNiIweLir/WN587l2cETg/BLTguwg77m+SIJwxURoH3zZMmQfmk+
V+9GM18e8FRX3u2W2GoSXG44BlSScy+AdvxYzgfM4r4Cm1+bp1lBALvewOkhtNyNbX3ldYwLKI9F
3HTwvrgwSEdsenQLYt2pc0OA42Ft4exj9/Jgzw2PYplGj5MtvKOFsMUpC9PxFyq22cavuDZXKqgU
P0BUwoZaLa4XJEXgJYZ5MnJXu59q6+fc4p/21jih6l+4BtBSRxhwHY0GTau9nifiacgcd19a7nLo
zGXLueTaPiGZ4rIm+6TrvYp5AZAfMYS6fQrHkASnRYaGCFnBVbXlHW/JrXbxtcProksoKSpyfNdt
j0jv9NYwA+sESTegYJsikZML9xnYQ7aRu1/5SjSllWGsg5ffhWOwWdv9FFYkCXSWesTX67H2O+he
+psDunJdUg97AgwPutXdHMimjuYhsE85PZh3rQkkJBHpp9u74TLS8sehD9AHpCiFbun58SrmrGDj
d/bJqFrniIgKTYlAs5+6LDAOnYXl7rw05kYud1kzYUPw4KLVwnmDxHE+qFPhiqBhKXcCbrFA/Rm0
/tuCnsUf0TRg8Cr5x89ibOfoYDaR9yObpWw+3J73tY9IHwIgHlmPS8Ps/CfYbhA3mEd5Jyw7zM91
pHvPFso9x9ujXNmVKqiQE5Mc03FVq//qTk6SpkQoB1OCcjQ/u0Iaz1o9hUcNzb23n2pYehw2bPRI
X9esGNowVpubRXCqySv3EDP1Q1g4YuPDXVk1RmHZFEOMG2y1JStZdnmdRAEyQ4P3IYcjtqPDlG+k
xtdGAdYHIhN/WaKg2j6vVi2LTSRqAraH7ZXBe2PGwLTNknLj2aK+8OoKpoRB34okHHzJGlZfi3So
x9l2UWaY7bvctbJ7om3q215C4W6opye7QCpQ78dyf3tXXJsfQGUs+MjSqIaudsW4uAsFw5QyV+Xq
73tEfeJdMyKKvhFA1N9ZzZAAjFKHYkvx6FQx+tU6xnSb8yxbKt+N49I3ogBrWS+tMU3SAAcfUoQ4
jnXQYyP05vmxEzW8R9HMAtG3GtdK7SIww6D0s0KXx0hogDKhqW6E4RdNq/X0eAoCBHnZKWu5advs
ZjFMQeKjxLSI+6aIBTuf+n6EZble3eMra2i7IjTkr0a45idtMpJh14/j4lcWlFYsCYosPkRiLt0d
zS2J65RW439ETtalD2G2oFU/J/PyQ5hph91WXeE4N/QZEvlpartfwEjgWa3DLAn2k9truDYaQaff
dW5eJXtazDI6jn0kvy3BMmm7ILJLY9cTDn8JYCrZQXluiF0eY8DOF4nS8UNNt9s4JFlYpo88lbQD
vTKqd4kQC9J1pdYhn9Zkffi9nUztQUs049nMpPdBWJ2gIityrX/QRJWWj8jzlfG+54oCgW+jBHIE
0507x6qDerBHlaOfj87Uos8tlzj+EVq9nqFj3tUd8pfh9GPuKmdgmuag7x2caj4Hg1V26L87SIZV
Frow2dQaD/jGA0SP7ZaAjeyktwsLPfnexs2Y7RNK01TEc5kNR25me3w2MfP8V+Lkg4mWR4hmHdRX
LX4yszbF4qvIq1+R7n50wJa5hQGLLvWEPnOZx1n2UNoZuqudXnn2vuOh5t252oB4TNhgqIVJ+eAg
WYYZoZHnwl8aK8BLL1jyANZYHHy/vcFfErHV1lNYLnAPrgJ0rKt37hjmfZTYvT8MTfGprKLofVXY
4nPStxpaCVHfPdpLMj44Qgx3CN+3d0Yv7PdG12DfZmVhsDOqxPusa9mmONqV4EIb7sVPjfICtbTz
Q48sW8fqF5Pf5lb6YV566Wv1sIi9KKFsgn3ug/ZXA0JgftTwrSFXytOufA6yPmUvO1nxR4nW0Z9B
jtX2zvCGVrw5+inShLr3edwB7FATeBWVjJE7rIRA6qd5oDX7ngL/e8vCK3gj+l3evYyDmC+EbkIt
j+/zcbS+Cr0xMXq/x4b0sS2E/lGvpLyjimR/u70fXrD75/uBsWyqbIgXWBQM1G95NafKjdqS09j6
TqSnxkHHTeOLN4QZyn9lVmVHb/aa+DhEHYIAUtIKH9vBejLYu1+lW2I3R7OqxRYVsYS/pqIvUf0q
+gBlOF7BmHy6GCllg+VNx7l1MTYLkcjZAduOnw290jFDz3MPGqCeF+Z+4puleyS4ph9jbyMGQKMt
RBa0XQZvn2VDY22s8+UtQwNAod8wQeMpvM5x7GXqE3vKevQYW+Mg87T4VcVdfD8uc3E3QlfZO8W4
ZUh27eO+6EEjSUCQWBM0DdnECclD789pIU+OlcdPIHqmO5wKxcaL9/JAUSWC5MfDkO4XT97zb2sW
MdFSj1qfLd3s20UGj9UghzfXiBgFPBVS+ghcwK07H2WBogexXW+gu6AcOlZ6hdpOskWrvbJskJSV
QYLKB0h8z0fpUSWNEz1u/CokKM/Au1FARq6wjKOtZ+bVoSDQMh3pOuyQ86EyhIJt/GwaX5TYMWip
pu0mDV5iXYhmI6JcKaXyklUCIaRTVNjWbWUkK+rYVomOMpfeTVniHq0pNPaVGKJPE8aqH+lptE/w
NeNkByBlWHaIeSXHsCqqu9uh4PJpQ5cUviZZD+hoKDjn0+a6FV3i1Q3QSlGfrMRy3wt4qRH1mwyO
WDjXzV2Vzyg0Ei+OWt+Jjbvp2g+AgK5qucS8i+KmHEooBp6O4dyoj3dF69jToU3ljDl5XvS/C+Ew
eb1FL5JzdRcB+N/AOVyeF1UcUm0UEkAaTKsLSFT2tCAQt/guwm67Iu+X4yiMfGOdr4yimpzouBiw
xMCEna9zgsVG20iA29LrdTAbVvNQ2Fr35lOpEL10H2k2EdjXmAnP9QY58/z0S60XR5uq917zNiPo
lbmAU6MLAHibdue6VQzzIo2S2Tb8xOxKhUHtj9wjYiNfvjoKkYxWKk3pC8FKmpCUvaPU9FFq6h6X
WB8/JWR2W9futWGUJA0dGo6+sy7dZp3XWY0XoMZQpO1zM0Thu2VKnA3xqmuj0L9nh/PxsfWU55/f
KSsn7UNh+DNqVoDOsuIZLS798+3D/HJ3nd/rmDcqGDKzuQKmzWqv5iUYm36lFUl/xFNKfMTm1zvE
Tqfthd16H+Ypxxt6zKdjOw/Vn6YYvXKH8WR5DNMsv+v7XD8aSTXwnsCJKE4T59gURXEkvRR7cxjL
Y2aa0d3YBNWROtwImb0ed5XCA+laHd3nXR7iarvEG0HzMj7T7OYFj1kLaSJmMecrODgGWbqTSp9e
wgx31fH2bey2mBlYb791KARS8SFBgCxOs+t8qL6MB8KQDuNp9NwfXmJj90wY/yrDeEub9zIZYSpU
pqneUwy8IAQuADXbibcPuw+LNlJe/bmCr/YlradoZxeu/deS18tGlLiylLyv6baqcAf3QoXkV9lf
kOHUUMYug1Zz9rAMtfXOgsKW7/C80zaqFi+A57MtSfMTrJoi+LxoAq12vlFJkWeNPfp5VNl4A9vL
8tingWxZ06LQ9l1XG/auLGqvOwb2SCxJXeEc43rBHmsYl8UHHGb8kJ1uJ37rIeThNYuuDHSp7e8M
bllfS03YNsBJgl9dlNb6gQSw9r00xZ64ssq2Po5appRBCwkrLJl51u162SMDj1s1JrF50+EsWIxt
4+0FSnbybmjG+dPts3kRAXjiUBoCKcDOotiw2r+dRrXcScXkG04QfwASspDdblbkLz4tvAToxxBq
bTimF1lMILQEzW80fa3a1O+Q9Qrf1ZAW7krb3OTiqURy9WWp3FETBVdDnF6X8CJH6zxPmLFvFhoy
IJpsMZ/X4/u4NmW8t/tq/KA14/CY5IlxFFZf7CIUcPYlygkbV/glx4YrHOg4rV2lKnbRm47ipSnk
FCd+rTntR573Ut85QH/93NFTtKmFGxb3ZdFaPxtXn76iyu0hKS8HCOdJ7ZofRIVe11sDFr/pBT1B
9kqDZP3O6CJcDSLXSf1Gn8Nj1g3yLpuK5JhS5Hhryq+GUsERthbdi7WaejzMCLlnLkMNy4Df9xyj
J2nEhzfvYOAMEOlZafUeVjv8VdiA3+aQkVkpMgmZQ50xS/etk29pHV8mx5TIkJviIgN3qWzkz4cB
2MKrtZ4Tn4s5iY9yMPp3qJ4i9N27fOJdgJ2rg/S+F/6GULyVIAHvip9zOlef4Q3M5lsTN34OeDg6
rEDcDRTgz39Omo9c60Kk/lwD4ajGLr+funqrw3AlOvAWpZdLI5dU2Fw92rQ8b4UbVKkfLPVw5I09
PtYjzvG3v6BautWJ5cmB+xAYOKzW1ihvylOBOcmg9gHV4z3Ie/4IeL9VdkHFvrBKubFjrkQjyMoA
vYHUkeOvC8dzbGjNYiOsoUWz/hggPXFspqV4bwpZvTVbhGKnHth0ExSRfV2lGRfRu+OiQemTiNc3
AeLTGaoVG0H82uaEFKsQn6alvBRXUVyOE08gJPZ8IoYH5as1869has+AT2Yv/FN6JQY0YdPDbJCt
975rKEjtem+qmr2JeWi8u/1BL9IHqnpsTPq/wEK41VY3eVniqVxnU+53IHBQlTYidz+nZXdf614e
4240pgAfDHPrBXttXG4YpZYAvhY+2vmhcN0OULQnMl9rK+fRNcL0gKawtq/6BRZIrCNxquPos7Wf
Xo7BagPD6ycyKPkw1ZM7HzdY0hYLi6zwQ9lo6Y6XMajsLNB1bNPqCNcWt+0+DFQ1xbewjrKfqEVU
2Q5TDPunyGsE29HeLXy9sBcIPw0ww72RRtkPmeXii0Xv4VvaL9V9IFGA3nc0nYExoFnpoHQV67+B
7o9/b1qMrnY0+LKDKLU0f0CBEfZQV5VLfizllMy4mxTjciDJSn+2uUtNDcJw8Q5uJYJUequdhlpY
X4eiCDR+L6yZnTvP7jNYo+BRq0aEmm/vkSuhhact1qsAU3murUtPmR7OshnHAq0CK9g7VFiPpWNu
7US18udfBokQ7h+g3XQP8TQ9/zLZMNGkl0Xixylcpxhi0FcgI/HntszN+q6btCzaiTpd/kxz095B
zqy/3Z6mKlSsfwBbQ9GReGTjSnz+A5AlaPRCuAkqLyFXvrTR8d558Vj8SaesO+UIGZ4iXIDC3WKL
rehzeR4IOyR2OMpzZV1wzHWjhPO0ZInStshwfUgeTNnqdwuszF00QGbKUaF783dl/zMWdULEYMDB
nk8402tuX4t7Mk07+4ORlNCd8iiIvt9e10voDw8gZKzo6COoQXxdXYClbS9Vn0aNX3exd3STxisQ
MRz6PytKNcuhnuw+v7OEFlR7d1AHS2tnI98ny+CG96KcA5IfhATD3YAg6U838rCD47LAZiXqbdQF
Bi6J3wcTlNSbbx+E/+BcgxkBKYBax/kCBR5PW1nR9IjZEneB1/7pxcYn8iK5kSJcXnMMRJrgcsjU
w2r1JYzuvzk7j964kXUN/yICzGFLdpDUlmVbsmV5QzgNM1kshmLx19+HvhurJajhAwzOYuZA1VWs
8IU3LFQ/IklxFy7+FLdmIHboWqanRoThvxYSiET4EAgmsNcIcrYn/q8gzBPCzRs0Nk75HJonVefm
tVWYaOa//dVfRgrQ/4nrAQEAACS6fD6MkkUaOUPUnLD3nqCqQ5OLU2Mp96IBaFmUhnMJo//KIm7d
H/AtEDFA651dILKsJyEXrzlVJQonc+TNdCEWe7965nJhci9vRCb311BnwRa2dp7QHXRy0+sl9hTC
iPX078KTYA7/HsV+voQ6H1vLyYPm1JCIJuYaTrvAuKh4+OqH4s7z0VJg/52XRdDUMcdUs2yWGpxD
X1nurshaJ4Hm+t/QXdRWfnXpqMcjrQz2EOrL80mBpiXYcxnOxn3gOjAauYc0GV44uS/vcpbur1HO
PpCrp3qigt6cgikwD2XU+Xi94ynZU2P4WNlRuQNaMlzDJvpnKAfh1IZxAB+OOScl6efzK0ooX80c
dacgwgujtmp/Z+v86e3D9cpW53OhSEsoviXqZ9PLG1k5FJiY3hyZia5liWlM1ew6075kcf3K90Kq
iDANNUnkkMKzTdh40lgEgI2TsrPhR03Ef1IhRYi3J/TaKAFfnNI2ewJewvNVU303pDJjFN1OvELA
OLYgqwse/n0YbiNO7ibSB6Dt+TBBAxMQgyRQlWZoxcoL1A6xw/r67VFe+ToAuilto6gNA/dcyA3/
iFCELv3BWk75F2uO1n0TaX2PpPS/Z9RIGRFFb1x0akPnebvTe8bgGWQTXRrax2kM5T5F8OPCaXoZ
nPAs8fWpD1BNh+L1fNkE4VAOu16cVNd6j1M4iUMzjNVutZuOPqtqboNmGr+9vYqvbAkyTMISFzYV
oLWzjTfLUJg68sVpzib3nd/YOgmarryQ0L46Cpvu/1seaOI8n1reGuVY21qcDMcWh3wAphmaavof
FpBniesVZC8k0G3H/PXm1n7IbboQAYVDU3ys1EqLO590UtbBeDewtsfZuKhI90qqubFugZVxn27U
+rNRtZctnb9GoKHYQDe+rcoek1uMwqzJm+8yP8uuLTDtt9Zs9seMftBtoPrhoezTSwiIV94YogDC
e2/j+nOXPJ9/gDOXYQ6pOA2pBcOrc/NjX07FNyxB5QHcRXgp+nilnse3BK3CmMieUT9+PiKsty30
XboTbkanwBi9vR3oYqcXX+wrow4lFrehgZlNGO2bCms4R4nyaIaLPSVLk+3f3stnBn6AU8ho3JCQ
i19Fa/28BuRbvYGDcOadegR04yVw0yG2O5BPmBdm7/q1HpMAqbH7Mlvce185za7qUfbLi3B5AHjm
x/kaGf8WCP75TbzBNKu3fUmd7PkSlban+Pyzd8IhLI+rAvLXYE/G4e2pn12Gf0ZBZQ3BYNDD20I8
H0U0OGrJwPJPNUXGTb0hPNToJO7S0bEu3Lt/CJ9/ZXDbWDRHuQyBhNIROUfON6VpjatO3RP89vxO
Ta1NrkYILPFqcYuHYhzImNFpDH/MzgAAvHcxEEN1Z+6zZJnW4qDCMS8Sw1hCFcug6X92rdniABi4
+Aa6Rh580LONJmmbjhHOybgU3BierH9r2zAfMml5daLHHAB7pVusV8Hi6uAwBF1Dl4KnTyW9sKPr
MFgQfVOOjbuLjXL5GkMMblTiIkeBL/PU0EBrB8fCZ8sNu2/NGkqcKNJlvVH12qpdVSHf6eFe+NF2
p8Hfj6NDA60AIHIpQzwnCVAV5s6nzueySizsuURM04Slqxs0ydx26UBRNnV0K2s7K2OyCLXHBDe7
9oXuk0VzujZVqO6w1tEluNEWND37sPwMsEb0pGlybb2g55uIame2qU9Yp1bawM2EW+BIoaxOGAdE
mTmyGaaYIx0EHzCj5w7WDzj+zj+iPP8sBhgHyoO86QAOzrYyMgV5VwCBOOVauR8qJ+8/TKg3XGhF
bH/lfK6kmsBvKEPAZTyLUUBpjCOO0HTgl1AcAhsmKBaj5fHtY3l+Qf6ZDN+TXcf/YNhy9jjg3l7O
TmPbJ0PppThGpbK846yc4Se4EvkYhoP1WfNZZJxqmX+H8ShBV2pVPHJxtvekxjgGvv2baLacz51r
krb8Ju1BO4YG9PPvnKNMGII2XU/DPA/fDD7CL7jL5b0C/BBR60oHpIejdNn7yEU2cd2FWRM3hte2
x7Rtmjk2/azI9mkeiJWS2+DMh8qgoU1FIQeJWmdUHRO7mo0uNvvVpM9nuOkS+26/ckc4wRIcLVmr
cmd6C3hUHaxf1qlBsna2x/oqqBb1EYM8oIWyQrk68WB83InGxBGvsE347RW7dEqCYlFVovKoyPdS
lel7YFZ4p0hnGO5yma/ffLlk2Bi6ZQF2Z+jRIYPOZED9X9ep3GlMPVGw7XrjXq/82biqXVpfyunD
36lHxWYvZQayZhis8GcXKQSimrSxP0qm7e4dhDy6GHBFWuLJEAm1k1sDbseXLB+xbPC+NkvGDWV2
fosu8yKUhk3lll/DsJ82xF4wGiTq4XDbmKD8QLL4VLyEF00PRkvtNCbzGA8NmAuRRLnROvtikvWQ
FGnT3DsqwKG1sSQL3I+unBKH61DGsALmbtehxTMlYTFSyfJMrDSiOrLeD/aSfre67rcabPtznhf0
WVUHvtR01HDAc6w/NAvdhrjAB+feLYP2fV/J+QEDy/ax98fQOSJual2DO8D92/XT4kr6w/Qf1j1O
d/C9dcTfN6rzFXDtKO+ybMK7oS0dtKnrMCRzco1qsG7CpeyQOfLs8tg2ObVGpXq9HHPPnn+G2pUy
Wfq1fzTnNbrKg0H+8rN1sWMJrR1s69jK716oBbsxndr7Ws7jdWo7w69clhiL+VEdAlf0VvNnu1rG
rQSNhhnnIvXtZvD7NFplf6RFyt1GBb7zdht6PMdevO9+0FGnvGAUfXCirKzGI0hg80PtGAgdNl40
PpldX/7oM73elZNYvysEBD5pzEzWeChd0M0rCxxjb9uiw9kU874o/PZauJX10BfDiLEsjJvPIedg
jcfBHGu2g+2dbK1VmCg117dN5nf30ehg+5w3/VzGvesJkYzLKu5UVZqYRE5ucF9DdJr2hlGkBjF0
l7lXY+3lXyKrVQ99Y6bf0WkL7xsFxQYLz6Bad2VoG4/jOJk6boXsVGIbs9MlbGRbfdS0eD41nh9k
SZcWlUhWplQdw8GZltssB7i4azs13TaVdB/Xzgbquwwt9miwHIrfCzbbXSzgXQ1XWSWt5r52G2u8
VXZn/8BWYH7wwKgVO0v3KAoEVmZmsdXkufwwj655j8LzuIFcjOjrQBfNS+jahVZiz4vE46FQa57o
oIva91UzWIL3W9W4rZeL7m/xER4/5GXD75vmhltqqcaAG6XtDByyzRbVcwQIiDJU0fjx6Am4Jbyr
MoEkpPamV0Yrooj12iNDtcrP6ORQFpSVd699w/+JoHBl8tY7wUM1Z92vqnfZB8UyYZth1ZgnxsTw
Y3EzdkXxq5pTlX3KBmE9mEvoFnsvg1kVVxaaDzfWsOBl3Ix9c4tAUU+IKUtzjvUYVnlCp3EsEoV+
yw8b/LKOufrs7+Aa1+xj4VlNtU/xA45ibbgD2K2iqd8tFtjCD5uSsHm0miGdEjkMQRGLMqv+a9sh
SuO88ZYcC98y/M0zr3p25ayvhonUMjH9dk2TjIvsP2tW03II5skASARpqvu5pB4ixV6qnirLKIvd
VHp9F0dMjIzGTsX3Eb45UFUYgDvI+dHvaqhogzRO0XRJKhal4nT0Bi+O+hxew4hadxMHeoh8HPLa
fI7F0vEOOIWBMpCDkMCVG/SjjNmU7MdmMp0rx5NiBMnehl/zdVgSG76HTJSZGTd12M5fIfAGnwdT
rV9Aphjhe21HxpNp1lV5WBZ7zA9gVdoxMco+WuPWlljC45bIRZ8tVfqIpW4EEmlquJnHtALPrGHm
fsY5OPxW9uN6W2crb8qgSh6IHClAcsdlTMWDr3VTX/W5strbtgCNsrPLank/yQVSyNQZ5VfYLukX
bKTMk5t5A/yXDJX8eFOofLKLJroR0uAZMiSWubi+GNm+AMRDMbA3HaDq4+Lu0N1DvjmZ+1YUpynP
hboyYCnLW8439jSzlS/eu2qYdBRD5C3xYEJnI4qxUQmf1noOl6Rz1554eU3DKyw+s49j60h5t6Lg
3+39CjgL/H+R4Q8+NH6ejAaOzbGAvsMJzmQb7gAUtOzsiijvGE7l5ulQ8DztjaEdivf4TIOFyXCg
Lfcjc7L5kKJaklCX66fMgzRBMD+4ZZJjxYoMejHqd3XuNIDGgdCWu03mp4yb0ir/wwEVG9/SaAvY
ZP1qEbGHox9xNlPxuAaV7I9apUZ7AG/KS99IXB8SjEnWqyils/u+hdxVx11YWs69m7ZGT7RR98V1
JHrzqqEwfehDP893/NsUAdeRjv1xWILeBHw0zL86qy9vs3FKq9jL4LAkE8HwSIKasV/nSlVDgukj
GnYY+HkqMaRrP0p36SMqf2K9xakcYJIzRqt/ROK0e98Ms+w+5QPFKASFbeTxrVQaeHfymYY4XWcQ
UvQDqrs8UhimBLNjPOh5Lr71eVbewQl2/MREKgZ3hib362TOXXnfuo40d/RbcsxjM2s1AOvNVggn
xp6vkPh2+4TOtvMfnNXR3U8Bpg3HpdMijLPA7a4Gr9uckolQ3rXW1D5GVM/xcWjdlfOWBf5tVLkl
f1mQEO9k2Oc/HMN3/3MDg4YPN5phfpr5VAvrURh67xCJEWyt2HElQldpFqdcTFHczdsqdmkXOQlE
nvk3Ttbzf6nnyiEWW4c+BiaIz2bph8uuMOXwccFYB/voaK2/CdfIln1TlAEU7y5a9FWD894XTZK4
JGpKvfxb6g+tug00fd14iWpOG5o5guIJWWCchZX7sKZFiq6ECvCQRwZbyL0b4ZC4o4uVf1RVVP3Q
oH/gROTzuw6g5fcqg8OFrKjEV3ktyk/p6mFd3RbKoXWSLlMXp7PwvuZuBc4i9UbDjo16tN5NxZTJ
2BgQV9sNY7EZAFR6uqYsImfUzYrOOaz5pnzYE7IMsdvOVR+PppV5Ox/bsC/1EFXjtW5b/ZPYCB/v
GWe/m7bMLJLjDZiBx9BY3qG0MI3xImqniuHpKgsyU6d/rwgXFLFBU7fbFRPe6Fhho6MRt4Of3eMK
mZe7ssyM4+QvTrinkOidvHbgSUWBahHJUo7LdW1KLERMv8LdY+pzuZ+xMWoTSEey25lpqt5XWaSr
PX9NfVEQSvuPUdkQ2HUjClCJKg22szs2CMyG3YJvq6rnDN1Uw+sAo4fpU+5GdoGsESJ7cVpk7sdh
iuZ32SKKIYatRzWGJ3Vw47yzKnrxc1P+hpjfyF0pbesmn8At7dLaSTkueiRgMAyBTiS84fkb8JXR
JY832w+2O/P3aaMIFHXaioPWFjg13TsNDc0Egw1lxCBDJEon2aKaK1GHOT5tURF+853CC2I00zVK
D0oX3y3f6AbwAH2EDYiLH1LsSnTpk8CZm+HkNe78oVo0iXjFU0JhJZPRfd2vqzzUpH1yj5xf+6td
aHfvHFVE3TXKR/JRW2UndnWOxdAPPa6de3SGnEc068NaJDJHgSyOlrBRcWv4mEuhSEEDul1IzGOe
XM/m+h0wH3ba6SOySDrd17nIHzziH3Fs6tlY7kerir63Y5T9Jh2vniyv4cTpRaN1n2XB57xU6U9f
ztGxjGAO7fM8xE+mWfggt8tcaXyrcvShd0Pvuzqu84J7DsBTaiZLNazQi1oWGdflWXn7DK4WWATK
fP1eIAmR7eZa++JusqlhJuSD8y3lzk0ocvL1Zxc/LHGdohmu3q1qnu9mFWxIn97hCPu8dB+8cAhU
vGjDyoAayDz97YYVMy/NdXmfGVU/ktWhixc7JYIkGBd4+WducDrWnAaccGardsbYXyz/15RazZGo
P1W7TGvjS6CcsHyHRiFGC3U/THd2qrgGDepVn+x8CKLjALI8vxJuZ3/GC85978jIG34HQLrsXWUM
6M+1ZdF+bo2B3ZVDEXT2KsePmhApFb+NtqOmqWQHIaoDkcxPArjr7w3Uj+Q1wgd+txslKskf6qDx
n2Dw6zkRRMNpTPoTPuqaZY8zqphfgm4IHrwyK804akP9mGfhaiV5RVtBRUs1sSlWYn6jT2WDVIfZ
fwdKY74ToTkWu1Vb5vdgaPufQlUSgWRbe+896UM1jWy9EbWJ59KkD/z2R0jq8B6oD0EiFJ4ZR9W2
T7OrFfLG1TDa4ZB09jr+t2zeZ9jHNGl5bYyUdfYOxhXmzkOUY4Q62o7OhXLtWfdwq40AAEPjEIzi
hsjYytl/lesN/AzSSQrntPL/u2nFLLbCuaYco5q1WvaRW/ce0doYFWycAh/3twshL2qmtA+p6iIa
SQ3bAoD8fHwKMAjpdQCXfV+KpERmOGkyc/ylVlH/o4zENldqQMAG/wCLkcd4PlY2NC1mcZ15MqXn
fEIvwUNnxfOvOFOXRCrPugDbUEieMyuwvng3vgAPblWZGozzaRTOB2kv7TtqF8UeDKf1bYraC+Xt
V0eDDrm16T0qhGc1QxcE9iAyzzqlwr6rl82KSlMgFdRejlLox7c/mfVyOLSBQEWalJ9p+537/4z9
6PfLWCwn7HTtaudNTWYcln6uDjCnzXJnjFlGE9oYaoKJwJ9kYnDnPua163y1CGNVPKV+bd7KMM8A
4/Wr+mr5+DTFeZull0gDLzcYGJBtj22Wv2BGz9amCfWCKdm88tHhyWuStmRJF2rPs2H/W4ONj45c
OvV9ynlgC2g0nO2v0HDyrRN1QtvP2i/G0u28cHI+vL38Zx3KP6PgAOGzi5kScLjno+RpUHbakPrk
wz690X3o3M1u18WeYcsHbJis3TioSxLLLyu1qLNj4AI9AXATaIPng0InsIZGCH0atGklqTVPSUTZ
Y/f21F4bBVAcRVGPNh68rOejhGkbrpSa9WkOwo4QMnKvmnx9enuQVzYEtwBqP9utBwDjbCrTJtrm
FoM+8RiYJ7Qa8v0MgeIRm4np8D8MhQYJXDYIU/TCns+n1+ZQNmRZJwRD8yuvW9VD6OOyMzm0BS9U
lF+b1iYvxB6k24/A2fOx1qkPCuSF1tNIxrnDC5ASl1jbPUOVF6b1ZyM/r9tDHaAFxV6g5woN9PlY
MiwCp8kn66Tm9GBO5btFdk9jKG6z2tjJtNovqUGRxZ93xpofpsB+54/Nh5lE0Zvtj8IpPmiv/Eix
ln7TgBZTINW9KaMLH/rlQeE0msDj+c4gLc89tJbZK6FlFvpEfSL6YK5D/ZCBNv0CjtR9yk3TfxDh
TL7x9jd/dVSaGthBII3EY/98bay1zbFPD9SpRtsOwfXVHL5MyO9882TbfCsD0V6tugSJ+/awL48O
aFWg6nR6mTCQnOfD4qKVe4OaJ+5kXIitUcD4auSlhs3Lm5/OFA/jBrvfEORbU+OvaEGFCu3pdIQK
D3B635MBklOQKz1QcHI/qTT9R9GsPy1VWqkAWGBqsqBnT7ZdpUQeGV4vVtEMx3qkGBnJ3rpwpb5Y
vK0XA7MX/D0gDKi9z6c1uEsOUjqimVo3+cFq5j4hPK/+DYP6Zy7oZYH3xZYF4eCzUfDQabtqG0Xl
2OfklpBxI8vpfxnFDcED8O6B6Nz251+fKMzCMRCd554Ga+n3dS1M7F387voftxuFMNjYeBgAuwD7
czYXjyi9clYrOBVAt3d+VTXJXEf1hbmcwzq2JQMqDLII9KYJmuDsRXWbcIloCQWnufXsT45scM0U
a0To7XZHL0QsPl+hZLTKtfdRXYTHHvuboy7Bnr8935enGrQ0hVVQy7DQMcd+vqqS+L8NWgT3CNs1
LmkLQrLwBdL3wixp0XG3oACzzBdusBf7kpP296hnu98My4B6X4PRIpJ1D63dP0RD1v94e2qvPRw0
eHkJN9/KF+AjOu7pSB0BL85Qqyvb65tjOhjpN72s039vD/XqfDbNuAg7npe2X3oonJayrnWyDWsm
V/e8JE3n9UIY9vKSYtVwe9nkF+E+nH8ruCVVqwOMhOVsNvt19LLrkvZbkWzePXPc2xrHi/9hYsQT
ngV+gKb52T5VTSnHAdnRk+XjWt+P8xc7GNLd/zDIlicR+f0hsDzfg1XadH2GxeWpx7QhoRZuxHlQ
tRdGeXU7sO/QGWUurOLzUXTb1fTALOtk9CblE7pKO1KObO8XXnchjnjtQ/FCsiGwmCYWOxuqwk3a
dlYO1WwE9b2ZOvqmggh5xyTDPM6KAF/Tt5dwO6bngQsQj63fzhRJXp5Pzu44bYPC2jesLB8tPKmO
VMUjUmtZp1PsqaL+0tprayetRWp8YfRXLhHQ2gS4kYOYP8HB89ExhMyLFErvycrK4VuG1rd7sJcp
O5jAZopEysasE+H6/YVx/8SZZ9PGHILLlKNnw8w7255CWlhvWMN8wlO1fihkjopiIdKi2C+W05vH
dhr6pwbZmoUMPK8gn0RT99H1WnS0DL0xnks/g5GZR21zhcSkB2LDcQWiTF6kv6K5g4jbHFpjvhtc
d7ivASF/Kwvb/4FYBj1U3equjGU5Z+lt3+VIlGUhbeWdO5k1Ek691l9so69vppLy1m6Fx6wTp0nd
H2amPHULGkag0469no6d2ZSPlO6NYlebs3qCPEFhgr6A7e5kpimHrlmOymBagUZOTKnHd0236AVI
eZA/oW9FSdALc7Sy29lBDdHtKSHX1CWWHb3M7Cmw6rE+pNgeoRA6lM7nfO4mOhtM149npRDtdNzh
2zC7+VXYbHwpJPLaG1ssabBbAT/c1mwc46TDya5u+9mIfi5G6twKhIKCZEiN+TNiJdI/FCvZEyxG
T9yQCOEFp9FDLm7FJNyvUV9QA7Snynp07KYZr22as2miWkt8bKqwKWMTE50f1eAEzdHqXIqXoYkj
TSyEpT4Tw4SfcMQZy9tQt8KijdKoO6UrYe0nA6mDPcgIx4lHWsP6woP9ygXPM+JRiYDHi1/UWWJQ
jDXtcQeyfMmWOBSDkg9KD2yBt4/xaweJtYw2Ownuj3OgXZgZCNtNjT6JZaYsC//jiFBY/aHpZnlr
tgEgFkT3Lzwrr5U92M8BJEIQfmDuz46vU1t01fN5OdXQs6+1iuqDKGX/01G22A/TUCVQqsx9KB19
S5c7PKCDmV1FTut9bIdGIaomUIoITUsgbr52O9efjV9vL8wf5dWzk87tQvgPxYoO8LkuVmBmonar
fjkBxxNPpqHt91pn2Q/DHmWyzsXP0lmMJKXZdWLrZftFudP7qEmj6wkHKtp7oU9v1WyTLOvs49s/
7pXrHnYRlUZiKMLtc1WXoQgI5woKF4CGrLtKCftTZtqbHIY5fs2dSHz95/E2CBs2TYTCaNac3Xpq
AapoCJvoSdRYztpt5IDXUek7kBNzB+Awyy5A+195OymiEkshGLaJipyNyI3iDRRJrJObjr+qKmzB
K9b9rgna8p8rfjYbEV7ERuDbKPPPnxLTbgY+s+We7MkKYYhVaex2y3LTrN0YB6CjLoz3EtVL+kXB
b6tqUskAnvh8QG/KKGbQNjp5NvAWgebPdyFMKv4G1T6yeMM6CCtzA9p/ZfAOU8L6xkSz4kfeL/IR
lGRHR8q4qKrgMOrZdgcAC40RxWMq/eecaWUCFfLmwCWCsFnsfKz2Pm5g/0XlsDxFU+h8MmarPwyZ
Cq8xPhvxZhg8YEKd016HypHv+3Qtq3+PoPj6YEk301AgKWdL1c29xKIv907VTJYgW9ongVUsMdCB
S/z/VzbcpvSMBBckQJzut/v4r2SPmTsTb5x76lPnp+nV/tUUeY/usAwX8r1Xzi5Ko1t5k6lRYTib
U7RkYVmhQXtai9X+Wgrd3tp2tS+AU+/X2kovHN1X5vWHhbGVbLfU/GxeAq12Z4Y3eQoX6rV5Q9cV
qZyVDrb5j8oTWzmVCYHC5M40Cc3OgtAsdRtoxa06TRqsRTMsHr3KOd8PVnqpbrb96ue71SHQJUtA
PMndyB7Pv1YxbeuWYfOCyKd3krShdkU/yQvX7Mu1c9CEZf9RmuN7nYv4Z7OluYSW+RSAujp24xJd
QSsZDtHSdBfy09eG4gNR7Mbx5OVOHwuAP4w3npoVGVi3QrLTw8YmScGDXoAKv9yAG9qdscDv/jHz
fr52SwfEUrbVelrzwfrkuUt0QJKkOJYu/rXrKgC3v/16vDK3P/JJG4eDCsS5WoDu4LCUXahP+Crn
MqaqYh4bp9FPIgdF8fZYr2wMDJaprZMVb/9s19xfxxi9KcsokKo9iUZlD1Y565u5EOGFM/wKwn2b
EaNAy6BCec48WzpvomnsaJpSygab0ZcfzQn2WZS3VrLQNyIZMr3DZqV7k9lwxQYz/Ufz0q0QuwHK
yZTpv2EyfnaRzGhJ+rWxrKeZCuq1DgJzpxukrHOA7v++qsSaEX54AOoBmZ+dbCfKrECBZD2lY2d8
auf5nqBGXrip/hiKnR1q6C6bkhgxL8yjs5c4UkVGmO/rUzbM3VGborivAVzcDGFYffAkQL91QU8g
CBcDhHTq7ZZO2Ciy1NPVQsd6jnO0Pm8EaFw0dZ3oqy0qdaUcU35MBd1/XdaItmy+13VnZxd4Z6+8
6uhyQEEkTkJmGVbs843XiGJFC7hS8GIWOv7416OHDdC4/AXxHF46hCMQHF2ZmupuluDWjnDIrP8s
mWXhNZWCdDgJVQI3sUPlz/dvn4pXjrznU7wnoiIoRm7u+Y+bfdxDytXV0Gd91K38oj86M0CpIkBm
sUwD+0L09krwvDVpNjFANidDng2IKjFsRqemXTN2AtUr3we4VsK/uYKEMTXJNIX4aK2yivoPmh5I
BnNJdUcnrVT3bshT64cBPuU3fXtAmHpR0dcxUCSS/74svMVQ6LkNUUg9uywAYLkU+iON8m8Rxfac
FbG16Ac9VXJv59YlPfNXvsJWggxxMqJ2gQja86+AV5Hp5+ClTvbq9kjdI8bdZ2lx60Sl+clqbZW8
Pb1X7l14l+gnYMGwiaFt//2vuzBTcgJUVeqTtSxNYgeL3rVZ0YGiny9Z97wy1MZShHFJrZBQ6Wxq
QWm4y5Br94SzoiCMCXpg1nK+NlqVX5jVKzc8QACudnhQ8GTPWZHKTG0hU9s9hX31fVjRWKBfG9k/
3l67V0f5w5Wmco681dkGhvLlp7lLkG4Je7pySIRvRymdh7dHebls/Olwaz9vyFn3zzH66wtBJGhK
wLPOCRehCpBLBmVrQzg7aR1eyLlfTgi3IRAqUGT+SBmeTcgUozfhoWaf2q6A+0DrFkVz2b9/e0Jb
Gf35FU4Pczv6mwLGxt17vuV8bc7utITWqSnFY5jntxBw3+N1M1BZQh2s1oGIR/sSsf2VuRFWUFri
vd+admfPk9euxlKj8Hxq67TbyWXQOzX75u7tuW2//WxuPprbpG4br4138PncXDBcRWvR6E4XtyQT
FTeF7yikueyaeoC1L8PwX4vh9M+4PYGj8ChydZ/DbFRJ2GBXVXQtikjdUjPEThtBwgsn6vyjbaNE
ZL9AUUBb8OGeTywD2F5aNt6RzVKtoDT9Un634THetbY9UJk0Vv+us8v22gW0SclrvETBfPF48gvY
/iiDw+Da3qizX4CHt9u2Rp1eB51fTiC6HGismW7cayTcwcsO2XIMYVvdjpNqHyyMOysKcJb/BYSw
gm4yBXcSltCFD05QfPbJ//wu4rtNB9YnXz+LSDrfKNCstNLrVEzGvQdLbIxnGuVpXFrr5CQBEizy
Jmhc1JtqTPdggwwVduvhNPUQzVoLRmg9ZLhKAhh28904ugUiWcskKt750RuTzLAbf9cifPK9ivLo
3ijVEh1XtHxvrNqjezqBKhdxmVNXhtEUGbf5hplJPECafQwnxITRMfnfa8/yawTOi9BPEBSe0isi
CvMaOosbHcwsKG0orMAdrlInMG6XIUsB5QYEUGBwdfcZH4LIjqdyTYEOmznUmBlJq525GFYOJLJc
66RKw2BnOeXQ7Rwj8mCzmVpY103p1VdF7+SfZD9ZH4Urpvd27cMoWtwqTIZOVL+FRb2Dmu8qy7io
EQzap8Ko3V0dIRVCxUN60DKKKaIRKIrqXrgpgMi1H7sobuyC2xG+zbRVCEd1E6BhXOFAYiHJD3Uk
MB/8pizmd+FaIMZpD676nBe9VyWNcG0dF5konoyhmIo4qG3re+gN7a2TwY+BGGBjzTaHjbRo8Pf+
As9er7+9rHZu27wS6M3gpvJfD90ApHnnzbe9vVp10vmiPQ210VaAc7FfScZyxNgLl7IwiVpdfgVw
KT6vnk6/iXTKIfxlRn2woWmkh1qQkSTp4LQ5HhFZ6MRVCF1OuJk1IXpN73CHGrR+ClbH+4XblOa6
TOfFTfxagWkuAns5RHObzjG0DBgGlOLrj3UOZLIanejDUGGmvl882/jRmWk0x7BjHOgjc15/Hka4
4bEzjXpIli6zhjgESFftLChTd3IU5a+F/uVXN5pg+Dmpkt6uW0w8vsfImNLDuLqoL4bT2M/J/3F2
HktOM2sYviJVKYet5DDWROIAGxXwg3LOuvrz9Kyw7LJqzgYWVNHuVocvvEHp5eUHujkob4IKb34p
ECoR863i6UsOfAyBNNE/2QWTtfyY0bRLXCdrs5wIi+AZtzWHOlcdDep4INvUMpAdUvhCtLjQIFNw
sNw3ZZ5FXq+l5WNvp+XnSZ8MGJLBvECtCKR48KSoaH+G/QRlsE2H7KWemwWuZ6NE/xllrxh7MOVa
4GnN2PyXIbmi7KxR1/6ATi+no6JIxX2Ee16xj522+ZPmefi3DVPhIYDjcOkqiaS8JnpQ/jAqJ/9U
8DpHXltk6tOUF+M3+GXd526gdQDnMUkFyQ/kEjdDmlSE+MYEXa7hTHByprxx43IcP3W6rT4kADMa
15hbWLDVbEnL3uJLDJ6dh4l2UNpaWlxtKoFrSnALvupxnP0dU33q9wDC5afayefCa229/BYGdVG7
lFfs5oQXtf3Lri37Sdez4BM9JKg6FE002KLT1Lc7TatT2M7VNCZYX9dpSMEccNgDZovYVoTgl59k
eZyknVw56jMOL1xzcdRY361Amod9Linpc98owbIvB21I8cCKqmnH14SRLzmF+RjQYfi+DNrvEdx5
xZIV7pIaQgKPffUToM6UeLNahK3b4hHwEst5+IUEfQCYLpeq5OKNUIYHCdB98WDUYfwCTyGEp9AH
ee0CcabmWaPh+q3JZPXPMDhJs2+CMvw0x4Ih1Gl5H8KImsNXKA1kNHMZKfDGdEnS3b532C65YifP
UiShhBibXfjFqGKjgpQaI79aZk34GupR+6KkbJpdETtYKOZOn33rg9g5dVzA3X7IudRcxYSsWZqT
BX1FiqvSzYys/nI7zlgHheLRAalhsGUIoDgR589xHkAVmeQEVT7Mc0CRW44bDRC/5CTZykjWgdN6
qFW4Rk8jz1OASCezXOZdJvrSipZtWZZeYE/EMIhqCHY2uRZ9hPMZhVWq5DEmOiczoyfrygBdHqd0
jnuXTyLk46iVxF45kzm7md6we+fWaEHQKx0ES7CvVb4R8lyZuAWEVUVyieAHtML5L+LukUvbCZ1T
DB/1ZM+28iErC2kjv3xLc/8NGZk4zRK648IJEoyf+NT/xPeUM5RKsjrr5CwdXdoAlfz4kM0xbjd6
k8q7omj0j01XALM3chPBaF437VmTQcWQr6XhrxLYSuDJuoH1Laa7GnIPNdxq2utg+09Kpk8bAfw6
RxWfimI7OtG0RKi5i4X75xdHESqRQo3kZDbGfBylqP/RxXnxu6Ze/NREafL39mZfB9ViPKFOzd+Q
UGn2nI835noP41pB3gKq66/c6tojzIjy0YDJo7lz16AYOQJ03pjmle/PAQOWIapaqESo58M66rgg
3Nk5JyPh+tGkZPoRsSHfmUQyKWHOSmT9VtV6Cy//WUz4p1qEuY19kupc3ynjbO3mDnLY7SW8nAtd
K2J3JCZIS7g0zucSU/Xihq2M01LGo4eZWezFlRpsnJjLjUHtAsTiWwWDZsLqDDdQVvNomqG828vD
7GTm19aMykOkqf2pUCLr7vakLvcFA4HYYj5Yz10g/KZ+VLUwgGGvwF54xso+eMgaPficUjncoWSt
uxZ57FZJ9XIpGRVdA0dIl7AvV+c1UeaRSqGm+NaidH4NXfXQI1rw7g9G148tQcIqcot1q2mqy7KV
pUzxpSpAKiEpeKWUNNtI+C+fEUYBqyIKfyiUv0l5/LP5kky3kaGZ+GBQNe4jR108ojyw4B0Iv9sf
66IcziPFBcefaCgqYAtX+RvqBYFhN6nqZ3C9nzRZiu8hAutf0soiN47D0A8dA74WwfedGg71bkAx
d6OvemW+9FRBMqBOAipoDdtNEQVtRAXU7wuIN4kzB/+1cR56oyHlG5XqK/kqjXB2Jdmy6Das1Q9T
OUHLdZ5l30hlXivsaOcn3JZ1d7QCwDfdENxJVZwcVMXK/RTl8IfJVAsPeZTi2anT8snSSvvP7Y9w
5YDSDHMU1gB2wUWuWmBRgtRQI/tq3U8nuc7AqFiNs3OCinK0Cq319nhX1ht2JkU/ohQuOmP1hJpI
FvYSBHDUbXMU+J1cd7t5SfaEFFt12ivvKKUBAQGnVmawp1evRNGPqaTgwuJXhlz9cuoa0bVAdY7q
xE4Doht785zke/r786OJhs9jgFs7ahXt+DnEa2LXLAZJ9Rgmn8u+1RETcTQyy3FLTf1KoENdkoSG
kg09QyrL51dxl0RSBpek88k64blO+n6osk9Sr/yV0BqxMXoxmulLGcGXlDrlUcJkcOMoXrnBCDY0
eqN0v4Q87/kvKCKgZl1kjH6VIQpgWbAFpwBU3u1vf2WvvVUskYSlNHqB4QUqOSWLVk/+ogf9i64t
1QdiZMVrpjI+pPMybdxl12Yl6kPYiukiaFt9f8BZIVg5bfLLJJU+q7AWYemm75U2E/cXzycAadoh
FKHEjv/nxlyUpKqMSafGYC79qTPq4dBUbf/p9tpdmQvyrLSTSYFBP62/UI/6kDo5y+QbTmHs4GVa
Xglv+f37gFFEhxyUvCgfns9F1vB+TAK+UF6avWemXXVolfK9+AykvanX0Q+0xMEEEnk+SomKZIJz
Ue/XKPPs0O+Rj1asF15P5WTjurlcNuApgmMkumv8sdrYeVYmQnJC9YM+LPwZ5qqb90a0sdEuLzVA
QEIQjqcEMNAadoTyzBinVq/5FUHjI4CX8DjpdX+sses6vncfMBTW4tRe6QFAkT1fO8xfWwdpE81X
h8jcDWpZeIiHb5FZLk8qo6gq5XgBY0BR73wUTZ8Ce5gZJWsUc0J4aIqfY0spPIzgardvyvjx9rQu
JMLYExxVZLvRCBTtxtXO09V6boOZD2VRi3uuxza7t7u+fsG0cXpEGkbCVSONn2tEyv8M+UzJEK2A
H/LYp/fGmCUfb/+cC4KV+Dk8+7TAAGJflnCTmctwnlvVb4vIeClo7T1EctPhliDqY1Zlm/umrqcd
zwFeb0pnUYCpjRMGQJWnF2oS7TJNQ1xK7pTxqZKa6ls4ROpTXGjpJ02bLBfF3nbXyNkWnVeE7ee5
Iz8cfJghWuIs5yqst6TUmSbEHv3UCMNd32nNd949+wWCpnlUE8P0WkmAnKVyC3t3bc8ATKAPD9WL
6Hu1M1vdGMsOZVOflNSyXeK+xE8ytXGR9NAfs3ooP9z+SNcHFO7iNEbpGK+2TGUvoJdjW/XHcJRP
mSRJrqwG/WtKEe2goTn35fZ41+4SekXkFURKGBSsJljPON732qD6M9qLz0PgKAfdibdOwpW7hKuK
SJSkjAd5Xcdp9AK9JTPX/CTivcq7JjrAJaOqPDrvflLEfQXuQPwF2GMVfpvYYuTo/Ko+IkaZn0nU
0PNk2AIuXlk1QQVhGJjYsAxWG9Ko8qoLZIQtjNrMD1FcJr6DVNXd7W9zZS+Q7gMcoJvMLXKB7HfK
KChop/nkePo9ZaMM0ZLKvCuQr0N6re420FBXvtLZeKsnbKyLJTQ68toy77p9Euqzp0gIIfQ9Vhu3
p3ZtAQWNBlsMqk5oPZ/fxWikJ/jdRYpPrXHyIlsdPFDlW54Q1yZEoCwjBAlbFluq81Em6qfElbni
T3keA0geBgK0bjgWSfXevit3K54oMMEppRForMPyBG2POYb84o9d1+xklE/cpESq7PayveEUVjch
Z0iwwEVFgJrN+YwaSPKp3cqyL+Ozbe5k5Ox/kl23rceVXx/MDq9vr0Eb5XteV6lBMm1KSHdhIap6
1LnlJ9JsqLFSO4azqyrZjDol0PLJQ8PPPvVhVte7Lrbz3/qSS78Fvwa9kqASWNNR4z/CnVTakdrQ
GMCke+nfH9mI0IlQCnIeGdzqNhqrPoJjbdh+qvf2rpsHCDu4km+McuVccWLEthPpCcXY80XU9Upb
5FRzfEmakYWkJcX17tTeXBkIM1ZBshEHXNmGkA1JxbkR6GqsIWNmKekVKGLLn7hUDnIrDcfRjGRv
bE1t48q4NpQAjhG8gz4lpD6fWkyrfzT02PajBi+Ckc6Gq9PwOwRG/vf2VrwyEt9JFxIIPBxUO85H
Anw+DWPnaD5CXnBQeuR8eZOlh0Wx+9P7h0LzW3TEKVOSY62GCpO5cmgD+vJYdD+KVnbcAIbNj6SM
rY2tcW1WQskDPLoQQ1ij+2tTlRojyiy/Qb1jH7VFcpoK2i/zpL3TXJXqBAhkYgsiX4JSssfzWWGF
tFS1Wcs+xMHO61uUBw0gjBs3xpUJCYkKS8S7tO3XIh5dO5qLLmN5lALx8nVFSvdZXOnHsFq6/bs/
E67pNDZEDcQGk3k+ISeDXQUdWva7LE/vHHqM+8HJnYMezN9vjyQeovNb0CaVEwYYXBGcqlUk36m5
KpVWW1JbKIYD8IP0NKpyuC8lmT4wl/SErhc1kdujXi4lDAwQNSCugNdAADmfXyo8IxJajX6hm+U+
kPX6awF299VC62xjqMvnUTiXkHsxS5qh6yTfGdWWDmGV+x2ZKwFvRV+0Ran39oQuRiGAQdpB6EHz
OrIJzydkqIvR9rO5+FWw9PCKsu7eaJut4tjlKIR8lHcR32BO9vr0Tmld0OmsAz+wYMxB0S2QUZv1
jc0n7oCzLSHkcMCOEVziecCkzueiqQmmt0nj+HUJFy125iZ27cQ0dpB2s32DSGjmanKRP5qxZm5k
yhfvCWODwCNZBk5GlrKK2QMheWiUeeDPMYJveeg0rqk0r6pqfJ465ePtj3axC98GggFiIZbBRFcf
bZ7aup+1yfYtZKieZZTJXtBpTw5IMDYb79aVL4fEHUEGwh/UdlX1fE2xjcVFFBKUHwCjdptY6jwd
btXGl7s2IQJBqvL04YXIyPkoKEdzFQeG46dpMJ0abvoHNDmb3WgUw0aA+/ayr3YJNAkdWJD4YBet
lHFJzHFAvt5X5mi6q0OURPtZyR461Qz/ItVu3iEGkSHYoJoPaJsJnVjH+WhFmAnaapo/B51jnAoj
RdxPmGvAMq3DPwEK2RFYh6I5vPtT03Wk0iOqyvQFV/sK+FCB47Nl+ZItzXeGUle+xu/5Zjfj8n8M
RWvEYAebokG3emKntkHur6n5CFDBd2E+Wnfgd/BNtKMtWgJWmhdnVfhniToEFWzNXu8rPEki4BJ6
4HfyaJUvKVJNyFDKAoDQ6WnyCwddQzvxdsJJHaumsdD8K9XfU9qMr+Y0ZJpbmXORHJMgiAqvw/HQ
cRcpNj4GSZvTLYYMPLoS2KHXCIG5B5jZWkEwOQeBr0RSCq48iIJuh2i3sXhGxxONLG1kfZkgVX0w
Jxy9BO2tfOZCm5EGn+r8k9rZ1M+LMordCRj9kxSFCkAmuTKBTal5Q5yKpMhfwHjVt6Bq4mZH6ccA
6DWF6pMSDcWzvkjdg5476feuV5TUVdApQHC5qI1wJ8Xh8NUcyf1RROzGV1pI1QdTsoofld3oOddZ
aP2Nw7xO9iOtHfVz5ShlsYOdKpdelszdHZ219k/h2J0DrtmRMAkD3JIRu8x654tWyPNYGq21yxAC
CN0c94zKa+uqZ0B9KGQX5kAU3k1gYxCXwZDhrxVrEgSCLJkAyJYx9bEZ6oNbjoM9HEx5bu50M21V
hJVbTfPieJI+LCqofVfVJWMHtjUeD1rdG6+anPWfIzpVYEVD7VVDiy0G5dR0+cFMYqXehY2BxrOd
qN0M+dmRH3PALyAwCqdTXQevhNZ1unKxd2FiIFRqFmH6EdHYoN3rPScRGT2tRfBcbjGQ7mt8Yjzs
aILlwaq19LvZLWABpXQpP5uJHn9JiMr+jDoiNqDGCvU/C4GwehdJeApCpDWtg6XV3VOJk6DALNam
7XdaVQMEHDSn3oeFWTl7kLua/EEyMiGVMEby70mV2HCOESBUnhIcaMe6QE7bswodWqCRaVAztEgp
ho2bkyT24iQJ7he6LxBReQ3WjwEAFZDZMxrEjZ0a5q6nGzfv+sA2f5WOmZaePcnSvdRnsGDm1JSC
E0VPS37QQ6QHUQxXtMFV86GY9rTISAutNkMDQuZ5SQ6aHas/4wkXYJj2RfSzwWKlOaqR3X8FU9n/
SrNRg/M7l2m0V+Mm+1UPXYKoYdiGLyhxokSF5nxqfyxKBMTbBR1oXpBFyf0BZOVrTaoV3GdhICfk
Dkb9J9edGtAmMB/pGMulluxR3pTT/TDaIGHSJoemX0tpaftakiYvFt5+g0sZzTzmQ9smuywInd8y
lZ7Q7Rer/FabSt5DyURkeJcaVv0SK0X9I4tmdJM0KNRHeY6Hn6o5j0AAE5WF4MHNnP2iodLqzlnW
pq5WyFJwNO2UxRoTp5nu0PzX4ZzWaG66ip3bD7OBQ5Wr9gYAHpRbgXlFZZCgiZkSanvEVV1yQv22
+Fr1E2bNhCFopPZRFmtugVWyBei17UsPtXpEmql8Si+NkpvhrrLHctqVc2lH2GPH+u+BClqIPvsE
qZ9ZSMVdOHG/uq2RNY5bB0ldPpKJYXOdNxLoSzNxpvTooMbwMgkTKG9S7AIyq1ZLX6YJ28ed00n2
a8f3/IE7QBR5oRkvLR8/aT6Hs8UNRprQ+1QO+/oxDJuBNm4Y1vgbaPKv1BnG2XfiIOyOhV1UvWAZ
dcVpUKQFQGhKXXYjsb18M95g3wKSY4pu8ypbwmculiZSmHvFKmzcIrQFeGhMHrKRL729dOchAtVD
h6BbRHPgBVZFMCXF7VDClfxe6yvtpzJ04XKnB3U/eqFiROHOSONE/zSaavgtGNtQc22EPdA8XZr+
a2lkw2uI/QUS4/24PCKi29hePIaT7hZIKsx3joJZMJ/erj532Rw4SJtTTHT7wcQ3A9lYt5dzAatb
puk3KmN95GGpbH9HyFT7lvA2DJ4a6eMn6pLJowmN4U+pWATUPUoAnzFHw4pUoXo8uV0qdUCjHHz7
XCWtxuohjNql2xVdmPxYwsFsdwZv1cD+mZz8KayMeNyVdY/au17YZuiZAcmON1lhl+2SMh1+lX2+
mDuUodWnRq3tT3NUt/ZOnvv58ySncBkmdiJCx5MS5p4OTw3h+iDF+UMD7dvta1BWxS6naOA89lad
xZxbR/lQhlL8Ohq58iLDPjIPaCYnd7JexA9pFVbOnYMyvOV2XWzE7iD3mbYvnGLBM9gpmU2vK9lv
ucXIFyisbTT38Yyljcs5LEYMf/rwmXey/NXPpQSK04lVxUUiGnvYWc9MzVWLeIlcs2z6XkAj5hdz
ysInY+r0J35Si61H5UBVlM2x/tPVIYIY/YgO+deIDzF7ZlfJr7cDPrG3zvYeOZjouQKbRyH1QmWr
0rpQ7u0q9PO4U49jZqtCPxhSj5Wj75853ccwS6yNHX8xKHV5hiV7QRwRW4ZV5tTFaUMsUpb3bRfq
oLLD9iupgH7XABrnakwpifFH8e7ck1HxrbZxV6Mht279Tl1bDaljlLjnxMOh4Or9iNR1tfFCXnkf
GUVUCIgzLVBh57kFLS4tKIy2hMkvlEyoUsnPU2z1B2COw0MPpnJjWpfJDE0O1BIp84EDstZdYAO9
cZl/KO4xoUB33iQSzdy0sjG/5Y2ZN0a7BFmAFKQCx+dAFoW6i5j/P236CXS/bDl5c790lfpZI5/P
9twNPVre6BJ85zamfK8uZKQ7eyEIchOC1WRvDKlEFl7mKOzc3sFX5o9xLEkLVS1NNvTVD8qKfqpN
OarvkRib7wHc5/ehtjjPbdrLGy/C1aGEXBwFJ/EiqOdz1+QJdQ+OI3KRhkVxG/+OJZEBenQYAP8f
swII4TiiXGwYq6GavEJ5x1zqexizWJUZpbfIJdbWM2ib2yNdeeaA9HAJ0DGma6ytXp9Fg/meTXF1
XxvGcMrNxcKyzJTeW1Bl24h2n6igEdmu8WFobE8WnFSORYIadUNfwFUwStqlEOI3lu7ahES7GR0J
zYRUs0osFVVugiGwq/u5VyR/inX7sZTNb7dX7e1bn12cJJlk8+K9Ji2kNne+F+RMRQYqbaN7eUnV
DwUcH8ND6mf5ZEYYmECloUDKE20k93XaBohqa030OdU6paIXXozy3eQ4Bdo5pT7Ie7wN4SqpuFaB
QR6rzK/xrUeOHwc3Mk+rsU9wy8v7LDDHHzUclnyDMXzl0jIAhoueH/CBC0WbBumRVh3n6B73qO63
Jkeaay1Z/lGDNXCaY6DRt1fvyidCYU7YsiEdTWNptbunxWkXczAiVDiSzu3GXvlG2db5+f5R0N51
qDhSIaPIcP6JbAwEBesqvi8SKdrPY4bPnYxu/O1RrjxmqCnBYObax9tv3dpRuk4e0qhjFAx9/EUh
31DNVEf1fh6qgwrc4ytdui11u8sVpDchEAJCHENDKOl8bku02EtShck9UsP9IRnq5YHbeovte3nh
UY1DGFOg9dGMXJdrY4N2hFLWqu9UTrhvA8yHukAfSSosc2MZL7cglzjiL5wm+J2XwixJGKIn1mp+
G4X679ya5afOIFqE+5tjsW6OX29/tjeYwfkBRtScHYhQBbJD1rofnJQYVUhoTfsaD/YdRXZKI9Bb
T3LFyTNypzyorVIfa+w1nqTYnD86RhHsckxQnpVAJ1dL8/Jz0pebcEsR/Zz/MNFmBVPOhQyCbP2g
BWTvgl6Y3E9Q9r8uQWAqbF4iFTfTdC3z+hHxuH28JLhcJmav7y1rsEt3UqT+ZWONxAlZ/RTCCuBl
3KJAma3VLssp5C9WXZCZZLHJjKNg/kpT2v5rdFP+O8919RWORPGI3aA+wNsa8TuyZMw0XEvutV+t
NhLSOoD874LBWn5nCRJuu9RJTM0ru0znhpOVzkbnaRms37d/++UBASUhU1gU8CNkQVfPGl6DC5Ww
JfDTImEXyWa9A/Wtvfvx5BongBU9GpLEdUyJOH7OzVwEvh3kCLjlwW85NN/pxEvZGGQkLTUwBVzS
zvoU2jBWYoxTbN+OMPCrtOCZ1l3sLrHzmhXlxlNwiSAD/0E7kmFIB6j5r57PlJ8jJy10oTkvMwoC
QZN4ZZPnz0nYJ3/Rq81cGozBvqRucuogtu/a3pCfVWcuQzfDuSY9vPNL0uDjlmOhIbWzxKuXFj50
MDlzb5yibIKcqC/WfTMWwcb9c7FfmC8tS54LwRVCbOX8Qu2lKDCdHvx4oGbycYlUeA+DtCUEfG0U
YNtCu1IoX6yj57GuwqVjNX0tsGfUxYLQC0al3+gOve2Is3MrsjrCE1Gm4zqVV5OZIsqDhtqEfgxW
W+2mL9HkePpYvUBx9TtHP1I3fSiT8ZhN1X8DQvhWiDO41j5F/fLUGLq3aOmp640D6l+nBtWxfZni
Z1hZG3HAxfsifqcFohhZbNqB69439vFi77OPiO2dQ7XE6V6XqLg2pRp8uL2LLt4XhnK4xFT6Gyp5
wuo+aA14cEsfhP4Qoeho4RIFPyDJQZnq8ddYxytvY24XcYEYkKiD15nACqT++YYKApXGUkDfpkc1
DsiL7rjyLB+gEqcuZiF+Xgfvlel/6+r/M+Tqs5slCrAjsqd+HOffmlxR93MKFSm1w63X+nIfo1aJ
PiOFKwI4sOHnk5udXpPrYmI1F2U5ZUHwY2irfoNTcplrotQGPlCotXDJ8gCdj9LXzSjbRp36yciV
49Z6RPNhjOya20bp/wSKk417dSJ69mwrsBqo74N2GslBvsoZmJvd7S10ZbeiKy2gydRKeAxXy9sp
BP1hMiQ+paGQGo3lPFKgo8PTmdmf20NdWV+CVvFsgc8RgN7zmc86JJ5MWxK/KHJkwSB/77s62Sod
XB3FhLVC258AaP160RHTpimzEt9o03mnj1OBw3ynvJfth9weCiqkYjrZJcXU87mMlakEuVEkPvU1
vG6tFoW1cDQ2XuIr55s2K+RI3gieY3ldU9JjzB9TO/XDWOdxlKdQupv1tiatKpvqNAqH4Nvf6NqI
Iii2Afoz8JriRd8Pipec5j5gK6RtB9nghkTWDxx0D242GQ63x7vytai40JrlVYa8tu68tIhWOnGp
Rn7ZxYkXL6i3zUmqv38dgUwIZgTHRDR6zr9WVbZ1PseiIDgq8UFq1VOqq9E+KOsPQ0IL8/ac3tCD
q5fKEPgJsPgmV8maKREN0mBqKP36UaVm0V3YjPUzxnXB1zBaBn/pBVcfnI3y22ikjIZH047/4ZmO
roNThGXkSU5WqAdROs7vi2VG9wPv0la5Y6T2g7BDg5remnLs0fKtMWAf6toL0qqnfWcI8liJCw34
7rmbjr08ydl9r8ey4dE+ncwdHJt6p+HdaO7bWbF6N0qC/MeAwuhHQ82yeePFuLKhRA4ObsVEmZ/k
5Hzpa/Z1MppT4ku6kxzjSKvcsVC594o5OA7ZFj/2kjcIbfUNUAxpShUUr/PxorIu5Rb1bN9OiKn0
ymleAewPv4MaGYtcy9S91pQp9nmBJKUudfHwJxiofAMhIeLJ1Q7gVwBiJUwhXFmztJ0cszOj4VZF
KDOO6IANxo9qMrNfXE3KgWcm+9FRdMcBEpvsDbjJ5YqLrgsYEFDvyCGvL0D61XGXWIHij2lveZLV
gjotQICSiCLAjbT3xhG+7J7yVSmPEspTCwKBsrrXlzjqMNt0Fj8upUr3usHMf8R1UJdeFWrj5KrW
WBluK5WDsos1vdLxIE5V7dB3vRMCuI0s0WFV6xe1SrTgkMoYs1pqQrs7jWji3D6clxcOP1ZkUMBX
KHaZq/pJnPYVGTE/tkFS8aG3k8e2CKaNz391EOIkijQCXLfO01S16xCEkRafLliyMzUM4ZXemjZu
tcunW0B7BYmN08UbsTpagVoiWVMbqp8mvb7DGLW6Qwp2eBYAnPdaTAkSBe8PLRUqGoT6q0gzVkq0
ReZe90eMjNzYMPOdimDQ+2fExYkiOILt1IfXW7fvk5zqVtX6jTOa+zRMM5fqtIGuTbJlNnBJuIVp
S1EQTh5cM7Cqq9WLYADq4CRQzcujl7pNcJkuYjL9cMKLYggeWgsZHr28T8zsK2LsipdoebxHLhIb
cLSQ3r0rYVeK14KcUJTHz28tspRUmXu1gZtu2q8Ncac3hcm7SSpMmSuBh5DmCng09XwUBL5ns0nN
xk/mSb4zcySmSLXy/2MukAQchyTIRGhsdR3QzYkaTQpqP4fn6U4Jbea2bbfsKa5c9GioUw8Hiwuo
jrN8PhlHjTojl4rG70IjOKGiXz7ibm0eIwAlT1Lexkdl6s3ERW4nPCzk4o/SOG19tytH0KJgCYSC
d4yQfrWJrKGZa/wOah+HAcMz1Sg/SQhTPijqkGw0G64kDgbhOfR+UjC2rbV62WpNLVU7smo/NGZk
tIp8R/9M97QgecLFVYIynoDQlBQa+rWeQZ+eKpDQY/fl9la9MmU0ALhvYJvCmnTWF2hm98jWyI3f
ToC5gf/Ehmd3Y7DnodtUq7t8RzkWQjJfMJ6I6VeDLZo9GDqAWl+Og+EFgISCTwwi8WZZ574xdNrn
KqjBfzmNbb7cnueVOxz4Om+3kLAzL0iHQWEhLxTVPbn1oGHBXOYf8sI0jrdHubaaQrUBaC+Hn3v8
fBePPJ5xmZm973RO91hN+rLT7Rk6haXXW9nEG9v4PCoxCMR03ml6InB4VzuIykqmG0M+gE6s1F2G
38R9n9KmQ71Wth6FtPiJqqWN0NIAGgeNNmS7AIFLX0LkOP4U6YTDsZFypjpKZ8VBxynt/Q/AG6AU
Gy5eT7LS8+WAHsBipcPgN91E31NP8+NgAnfGdCb7eHvlr3xfWFPABAA5EwesSxl62ZeTOsm9j1Bh
sa8Wu3ItEKH726NcBmNvTRoExTVarFR8zifU44C1qKHW+AhpfgiwBE6KNnCXRjtkOWpetwe7NiXK
qYTZ3BDciKvB9MrubRRUGh8HLv25kwL7WEV58/+MgtA84H3xnqzFYXCRR79QVRrfXub542KWmEXp
fbcRVV45GMD2OfUWMoNUPsTN8E9LPtaXpQNywCi1M3mpNb2ipJfsGmv+dHvRLgcyucs0cCJQLQil
VgNBeMM2G4kvH2BydkrmZTgi7Csf8PbeYsVcbga2NGENIsZwp9H9PJ+TRN9LAIEbP5zC4oCG3+Sa
WgpCTFmyvdNHW+CQa1P7d7zVe49aWjMtaCH6GI82X3XkDty+ToLPg2luNVvfYofzu8UUdDNK62Kn
03o6n1uyzPKsTkkLN6aUmx8p6KknU8tq54TKm1OArMW3GgRqy6uURtnyXwH1VEfIbgnSY0oGG+Gr
nWAd3euSvFB0CKIONJKSJg9WiZrxvkMzTgj26c2LAT7x2I2FE3lRp89fQ0oZwvq6dz4oqFiBYs6N
+ZtaF5GfQfLL3MU0x+9BXMgxDtxV8YorsDoJZ6FIeffhIO8T2HjRN7FAAp0vA6yCOi9nzntja+Ex
a/p6JynS1hG8fBbftE0FMIY+PXfl+ShWHed4C1BgMJpQAl1mYmeDTu5jZ0cv/djjYD/0wylc2njj
VF7eMMTlwk2ABi3DrgnIWjxKcjiMoE+jmLVEvWs3Dbq1u30kr4xCNoNDh1BNghsp/v2fsw/Ghc6Q
JOV+n2eBZy8VyqAdyOLbo1w5HSorI+JhIRC7rkwo+JrlSqYWPjif4jleYnWfmFhoRziabxR9r00I
ZLEKQZyqEKoT5xOqozZb6DPmPteCfSyyaNxFPGsby3ZZnIdpR92JqifdnguGUD2qYVZEVeHnyqx9
mimCvghT8NANBlM+9rac/a5AfX+9vYxXLjW4x5hMQmOkF7GWW8OGodWWWCp8Wt0YtQ+IQy5AtwfC
Vbctna1OnrgjV/cMlwws0DdBQw7Z+VKGmVo5dWkWJL1h9kAmidcxgNYXw5GyY58NJVwTFEGlBNpc
10W9n+L8TnOizIqNo3514uQ4iGBbJCFr5ibRQ9GR5xe0SWs0BVM91j6mgCj3fRaVFgBmSd7YRuJY
r+cuXl0aegLZtH7fpQGPDSPQUgotLG6cFt+zbvrQFAYI6f57i/iHqzr6YdSW9xdQBd6EoyI654Iu
eL7qgYybiLFEmW8aQ3QsFgzPkE8qdj2iensEYsONs3nlghNWjSIuFlCGtZUt2RqtJdwVUPxQisRr
aDehHDibPwKq+qWnFGmE+jCWNx8nZc42dvSV0yoqQ3TVMC8Sj/X5ZKcpCaBBapmvIdbyGkIAeFDy
7N2SbeQVBvUH0nDyflLh81EKyVoivUlyXxrUeNc0ZfXY6OO80TW9NhfuHR2bDchCF2CXyi4ze4Tr
47fg+PddoGgPcaTXd++/A+BNQI4lVwL7tFqx0BzsaWiT1AfmYh1lfcpPShMph4T67J3Tpc7GTXfl
6mZjCLwrJSkV5YPzteu0dolw8KKo/CY5Yw5Z5eYWOOo5CM3P758biFCauULCidHOxxrLgGAHKpBf
1xLQ5QrUyiHMg2LidjPmE1puiLjeHvLKRxO8RB4n6pMEm6vldChodAvsXB/Qn7OztdbZRejjvn8U
EhIKNbSoxVZc1ZyGOIJpAhDB1/tCehn+x9l5LEmNtGv4ihQhb7ZSVXWZhqYbz0YBDMh7KVPS1Z9H
nA2lqmgF/4ZZDDNZSvuZ1xixdTbr/Pvrn3LnTfoTv1OL5zsgP17PXuTMqkxbUhLV6Iqn2NCU06D2
05sZv+23eqMmjyrSH6fXB72zPdgbS9PBZINRprgeFNdjXkFRNWdQH+JIakcFcazbXRmaWy/7vaEg
dgLjYEMiTrDKHsqOPm2UWdU581oaKmb5065lt0uSegukfHckPmsx+uDtW99KKS1hNN2j+ow2ebEX
6AY85NDNHoq03yJE3R0K0UrCeZqbuB9czx96oq50e6Pm7WzCbw5KVbCQsiqLfFH36sYNdW+HwCTF
OIpZ5H1ZDaZ5kQ6Prq/Oy0HfKW0eBYnTvutlqgAnVaeDqlX/zAtH8I3nhe9jZHSElwn4K8CsRpSd
1WyqzpWePedoJwfxMLkbl9Sd+IAXDBAyNdfF32F1cVhTj15eZtZnRbbFqU0m+nCuoj7i/JX/ypI+
3mhJ36mI0mRbXI4oZiOM7K4ONHxuAl36wmdbljmkWq7qZyMR6hMUpyjfKfWkJMeshalVcovpJ+Em
Y+Vng7cF2bhzf/2BdEFFpvt1AwiCG2eNibTr89AY2iPy784juvP/TIhfhEgXE79FLWGBX18vol6l
kyLw6OCUd96xMYbyaLd9tX/9Lrm3Pf8eZfnWv7bKVNVG4tV6fXamyJ58WDnd3lZTCmNlbp7iCUqz
hPa8leHdO4IEWlD9Yfgu19j1sAL0RagD5jxHSz6B1BNkpFKAMqjNMd7qid3bqQ7F5cUwhmLrOhRR
EcxWE5XuQ5JCvB/hP5Ciy9qPGzwkG6L5jcj5zv7gONAfAx/FvblOh1p4kxgWVvJcjp7Jt03NzlWS
rTb8na+igEtqwiyiP22sXgHdaJ02FrU4Ex21xzQGWZrYRb5PuwRl8HkT0XhnyeisLIJjFOfBwq2O
n9WbZZ/WrQBkQHQusBA4dmZSHNzetg6vb8qbCVyeN4wEF7f7BU272vquK9LeKBTzlCP5l3PSDesQ
q/Cq/zVEWI2z2vw57fFual32edNkF7sAmBGmfbhxxJYb/iqtYZSFV0RqTL/8RiSzNEpcOYkcT6pT
FtZjndnqc2+PHcbJWtk9CrM3AC9Hbftxsrp0Yy/eG3xR1F5EfpAIWNfE4T8WYhaZeXIjtfxiDSPe
jE1r59puSIXnHUWqa8dRjN5wLNpiqN//+0qyY1C8WvQUSAeuz7mKUrtAQ8k4xUOM3KU6Kb5lRP/L
OkLpoFFFskGrYbU1Gxf6OteocSLJiwMzyaw9YqXGxm65uSo5ZzCWFlwgHGrAQ+tvsULHq53wZNVq
/DBFqfNkuCOk76L9418TByJPh5fXJ/Dm1C2DQohYrOFgS62RFnqkGyHdgfDkWfH4XqmUIqCCFZ8g
a2/1am7R9VzHBCpUVgCwEzCvPrBrjbw1xtI5CRtOK+aC4gGsVPZRKy0FHcqoeBu2WfwGVfrqIa9b
5SGNbfsh94r6kHmq8kkILRkeZGJ3Gyfo9j7gh7GD+H1ULhGTup75cJgSRySYAtR4luMEn9bv5sne
Er68M9UgmhYAwIIopmp+PYrUzW5wReKcYspAX+NZ6x8HekK/5mzQN2KZW22LPy8fGl/oWS9EhtWO
NYTjLlw8xoqxoya9hG2KBbvsA1lj0upLpdR7XwVx8q2K1PbJwit7DBDNCq2ADovu8DfS6A0GMI3Y
YXgcf2KY4gkeZQ0TfPKSn5iMdE3Q6w7qcrPSosTmlfqI2k0VxsPzPDneXukpZk0RZaTDaBlZ6rOT
zTAoeTwsBBr08DOVnsjw46IYWh+DEGpBKUQHvwftsdU8uA3vmJIFPwmuidQQ0MJq+i2PjZMZ9mlW
BtSeHeojH4d+qlN/sIz+4HpZceSRM99osRx/zJrezDup69Hu9QN3b6+RFQBwXsgBBF7XPyM1Bjjk
BQZiMSZBi85GCoFcxhuj3CL2+dqlzoxWlI54081r2nQDFRLTOznSm/ZVi1IAZSlj8KuiaTFfScpD
nHfjhxA+PpCj2ntCPzqbKBQL+WtCqvrzv3/2ooiEWvByja7rjnmeqprMsX3VEwD0wC/1fSv/vWPD
V7uLIjFPNvIxa4y7yPM48awJ+06AyIExN+jqNW4fpIO3FT7f3U88emjH0BCmt7uq6U3WDOWnxCq0
zWHK+UUFvWuSk3XuhYrNVxdZgSamErKQ6/lD5qIc4QxOd3x9Xu9cKouEPtEn/AwqfatfobSKXTdh
SZvIacwvuE6IF2fykH4AJ5ZsrOFNRLhwjxa5Z0bE2GI91pSHGIbRCSRsanv0zlxtj2aymflxb1iB
Oedi3HgS733d4pYAIQspN0A314fF0GXUeYhEnmsXNZzIaoZjn4VfsDD6Z8VCvg22HiAiRC1Bo6xG
QlEjcrE3U05y7CvNRxpDgVkrDAXzoVn7HxZtKXzToyFh53hefxZxkTPNua6cUHcznvqwlPvSEOZz
hoTLxtN2bwaXt4YnHsqBvoabmIUdK43pRecRH8iLo5jJgySd3Ydh323cOXeGIgzkaqUOwSO/rvT1
CyCiKPLonC4U81FBsklHJXTXVkPz7/tiqZTidAAWkQrV8lP+yioNKSFSenN8VietPk7ubD668ey9
cQHzbgS4ywG6jq6XQvMSHKHiz4W62hiJa9V6akfJeRAYO7tt7Dwgu9Lofq0q8n2vVtV3gKKxCMJx
EB/j2NsqttxG2PwAyEcWne9FmHyVrAyLmcIc2sl5mvvw4CzaGLGJYBiiXLtJYThijYDQxt7YOct7
uP5wIuqFC8leRS3geo7JGiKoZdBXtc6dvZ1p9F5znD2vQEEnN/QPldfOA7Yhc/b19Svtz0t8MzKg
NITYltBl7fQat70TSmK982hn+k6C8d7P2oBwXiXCXZ7qP/MhfOaWQ1tpeoJevXdcZY/QIuAmLS4P
s5WUGFZG4hDpqBZ7pZdshFf39gQlRG1RyWBB/jwNf20/0q3KNKTBteS12jmPYvN7KY38sz0I9SES
XuO76ORc0MwIn+sEAaDXJ+jOPQxujB4OIJ+lW7AKJAs2i6E2VXjqOrUO2Dv5C3Z13SN6N9nnyiri
T/88nkOTgFNAYQyd1dUbU7gYQpEchadCxYmsRDx7j9RM9pS6snx4fajl5lst/d9DrQGBHYaqGfTw
EG4GjlxuPaG9hQrev99UjELaSiZC5XkNjvGqkWsqZRRH66PnsVDd3awo1btpxDT29Q+6BY1Rw8S6
AqoSa8YzvRyzv/ZK2TlJ2etleEpnpcabE+yXTzztnfh9OWlW6f1KLAoeatI2x6pw5weM3HusQAcn
PiWZrl/COjP9FPWnT07Ues+v/747twuwE9QTKbgsD8RqL6mxLVtVGcNTPqQHswIHIqvq2RnlWcUQ
iH5o+FT18Qa++85LARCaV4kgGNnedSAxME1RY5DpTjHunYNR2i8JYJJHJ23N/2UoShMAgwm2WYnr
6e+oKHnwbpQTPcmPtpXhYAYU8tDr4dY9fS8g5LZaUGpIYlIeX73qs1RFj2NeeEL0dd4nspjfaCWQ
ztIpYC+aUf+kulV/DONmPLgynY6dhHD4+nLeOz+LiMJCecKUY80lHb2orhuUwk6Ngwoc71a4gyy/
ZYJ85wKCgAaFayHhgV5YPUlqlcPPyFzvlDsTcCG6wfWxowm4rwyO0A7FzGpjGe+OyKzimPHnWVg9
RlZJdWlQuPLqvEu/p1FrPmoikh+nOVYeQjdrP7w+j/d2KPQ0MCfY9oArW33hoIlBCftBYS2Nb3rS
JNhn9zGlkVT5H248VMZBQSzRIINdb9AhFCnA8ga6K2joHf5gWEPFyhb79978oQq7pL8oXEEUux4F
9lQ5zeC9TzKEi02/OXtUHZGdxqJJ3qe22FKVvjd/QJx4c3mhqJqt5g9dyzGtgQyeUDaUX6KMUk9V
zvqzRNpkYwLvDQVrepGMAtLBPF5/WtJUravYjnJqzKl6tOus/OLgL7LDRGJrqHuniycQoifPIdnl
6qs6hEtRA80i9AMS+zzESXe28nILh3R3FGILAlvYdiSy1x+EB1FtlEhRnCVGPpAljPg7FJtsY4cv
787qpYXjyRAqQTtyK6u4Vi2RJ8Qrwj6ZpTM/dorn7R1EBBHXr0z5jBCDHhDkFFtXx81qkajy6MLf
Xca+YVeFTR9nZjGikQYIcTc2kXFMldrdl9ApNjbGzTwuOTH7gusHGgW38vU8kqGkYRUr7cXNR+eN
4SEL19RSbvRfb2LBxQGBlgVZMQBYcH3Xo9gSPeJMRO0lzDWNIhuqdnUwxXqT4CRV5COdjNp4W2up
mh8IZVMNoqvSblWob1aTX0EsujCzeIBuasc9pXkPJ2V+hW3JYUdUP2JipWXOUzq18fhgpI4H1jCx
UVh8/aa88/0If5H3sapEOWuKgVfV+hjOancB94cWZpKqOoKXjtT27qTrx87twoOlFvZvM+sU59AV
rrmBabtdZ5qXHlhRHiJi8XXRp06GNmzNqrxoZe39BIJovs9gdGzk7LeBHOW0pXRF7RbRCbRYrhc6
IWKpo2YsL0bVt++8KjT2rSqbz+BsDN8u4tQjcpsEMRM1/O+T7ZISehpGUtPg9Ad7qEBKZkr7CDmg
OCVN7mxMwy3BhR8IsWWJ07mh0Ou4/oGGzLVOtaLqEsNGRb4BF/kdVPzsfR3zKzJjsi6iNpWdoJf5
dlQc+3HSY/kAhOufo3iHh3oBPyxqWMQHy2v0V8ybudjKu3FdXfqun5+sbHDPQ5tYGyfvzrozyh+3
uz8swfWbhqR6NfU9FDPFaXZtpxRv2tjYYnTfm1aiDoseOdf+Ijhy/THJgBKVjGV1ySxtenHjNA4m
kSjnupLuwZgr8ZCLLnqyPAiyjWnKD0U0yKMgdf7n+2wRXiIV5wmHGmavbpq+1vRiElZ2oYJvo5iM
6tw3zar7z68f6DvTisQCyA6QaMCbbolhpE2oq+QXJ+8p7duNh0jOpnnt7TtA/PgHiQkqkg7y6vlJ
idlqNynzS1Zix+vDxNSe8nGyYF+X+fjt9U+6NxgSfezKxYORW+J6CfNM7a1pRhannHTnI4hW5Q3R
mHeU9Sw2TuG92eN6oBtCbAx/fXUIQ1D8spZedfGQ4DamvgkUt92yuLiJ5hZtFNoHsEiWEska3inc
MnMqu6gvHYXhn2Zka4d+LMff6TxHO9VkS27M3+0lj9gT9S+4nhxoRr6ewClyHZxj4vwSYkSmwPLw
tBEKOlFKkE1GVvrov6LeZyal81iHuoenez7jBlRI2SGhFcedg7FSoV0iEy00f55oBMJ6QwQ8aGVm
/TelYgAv0Tfel4Zi+7lppXUUreyTnaY1rQluJHQy32zG8EwDpVH9uJPp0+AO9Efz2KRiO1Wz8T2t
BDwkfL5CqoK52iD+QYcRrYzMc3wQ8Um0a9G6S/1MWKm5i/qhOjWy6Rsw3kkN86+fh2lXyWZ8b3eG
Hj0YUnTfjEVo1Y+BlbW+Okg3w6M8VuUJGVZgrTlSkzWy260cfFeoteaPTZxACgtlE3EBF+WPQooQ
+hvG4Xun0Ot9ZtI8O2ysEUtwFc85nFhK17A6F8vftXye2SLxHicoHNbcmajFo2PgOFlBW63Ywlfe
OU5/JHOArMOQBEJ0vRsU0oxYQkq/qEPq7L0aYorVq3BIzS2+xJ884ear6LKgLE7cfYMPbFAbk3PH
UBap966DFnsUY27vw3bAscao3XOjzNFPd4i1F8sL271emeZLhFrBt9rttKCohN4hC5FGRwQtsyeU
xYqgTAvHHxAbI8yd40doLcN5RrRzbzqZ8R/KE+a719fmzqVAP5/aLZbgNJrt5d//9R6GVeKacejV
FzexwyCKtGwH9nWLNX9vWUD2syK01h22wfUoba5oEJRVbjkdybXRyIVfNa56UMJqi85+W6J1QKYh
6gaLlSsIIvj1WAZp62y1bYdCBAGA70bOlO26vvReonnWur1b1X11crkIB7/2RvdB9eJJ+qSn6k5v
qph6Vx5mTtA7Q/jioX/0s0NlvD7ps9buByttht3rS3DnykTQFP79ogTDe756AqqwcABftu0lrdzx
Nw07w/Z1gYYgV5c6v4lKZzNw+HMrrjYvdzPUBriidETWiRyiiG1Z2rl6ieMca4amT0AYcQPq82OU
x0azq23cWh8yZuXBKeOQRYtcK0TQ1cC8rWh6XvkZKDMbuBul5QtQXh5UDCv5D0247FSUzTT6ph2H
bxU7HdMHtbSnz7OOJZofjpTSGhtDCWoKKA34k1qUz9xv80uUFcML2uoDdLYOkrxhJTX9BEzVmBLp
KIJr2+0+mFYxgcMal5+e61I828IT/9VGNGtBDo3pvRVTWPSbuZJfcj1PvzlpGM8v0lbSjCs4zN6X
wLO/TNKM3yLO435oOr3/YUdmnQZ1JtM3pRalyr4dQu/HnNV2EhgiilBHLkfxq42cTvoFOi4vU1YA
TLHN8D2s+A53AGs2f0QQk3hvVE25qGkSfo/VoRx8EU8AN7UwKpDzT6Uo/DGnJOXTArY+1l5SF7u6
jcQHIx4Q0QezkPtDEjM5gPPBAbQJxB9fa5gqpM9bfB9mzelQKC48N/JdWsp6kLTt/NQXzvCLrM9p
/LIt+ydHVaJwb1uVHB4yGcbdYShHdwjarOhYtqrzpC8g9vU7Jw61Bx4ZdDmK0UFeMk0NOsZNJ+cg
5QdJNHwkTgNhJ+R/SiHo6nCTF+0bKyqy8QlDgqp9CAd8AYJBTXNeotB054BMU9V54AavfIgFIEvf
xhKGXYXubRFALcy/uRL1YN/INOdtnkm0bkBj8f3aaHco9s9usk+tTPvGW11Mu9JM7T7gSeurYGjq
pA40t860fSHctNmNhrCKAAJh8djlhl3tQvwaEHvXe+V3nwo+tktCxYZYV+lJEIej+RMCZVH4Sqir
4WM8S8UNBP8Y/LKzux8LHyb26yHVhz1YoFz3wyQtbZ8ClfLGGbMpOSBeJsJDqmjRD0vv7X4hKE1q
wOIhVq8aIf9zZFP69GFypybBTM8Un1JkwmQwEPqxYTWBpURSofbth/UUpieQIP0LIrD5t8x1sv/E
LC3hE2UM+f71m+fO5U9uTGUA9UQoEOv+XbPAflRtUC8tRK+g8eL0Maw2b5s7lz9MBIzmCTkp9K1l
0ZC7BOchzPlCJaTakwnOuxwRyl3taP9DpLEw1cDVEsDTK189/5VhzFM3F+rF5R5/U1QIQHlZNx0j
D/X21+duiStXNyhFDRIRmm1oe6wl5ZARjTvC2fmi60VzzukU7EJXFfuwzMUPJ3OhMk1W8/31Qe9M
JRgS6pZ0uuwFK3T9ttUVZfyZy+2Sqmr9XCqAYH0KOtXnaKJ38/pYdwJr4ItEa3wkrfM1iXIm9uim
plQv0dhqe+QBcZKRYhK/tBFk1K6ALfOYQzI5JZMjz5odds1G3HhvimlwkxrxltNjXj2MIdoNohh4
pKze2RlGpx7cuHuXmtlvq8yzA2CxrVrVH3zyalUpF6FKQYWAp3Et2uDwLvZFp04XPH9CNOJ5JbnW
cSBx/Hku2ikAr6Y8zZqV4DvhztHsJxCxfiu2rk2+YL7e91x7v828K5WN2bg9rOAhF+gQ8MQ/Th/X
ay8aDGHhQM+XApTaD5Kw8Ih/DDfD68t+G43A5Vk+nlO0gCFXtaTJdfIoitzh0uEIH5gm/fWqKkpk
vTN3V8c8XK+Pd+ezGI/wGX2ppeu5WmQ1g//bUpi7qCHPahMb8R45ni0gMpX9m/PKd6FFR5UMtRF2
1PX04bQRT3SK20tNd3wKdF0qZ2rxOGppSppX+4lAhj6+9NLuTabH0bl3ELiBXx5aw85qw6QIgArn
9c6z+nE8WKOmX0xrFOkBeKrzoTQL/WOHVKqzU/O6m30rTUPgCF2vd7sIjGjrG8KOXzAdaTk8dUJz
asy0Ud1FahPWQeKZ1U87amrVF3Jws31TKfGPMBTU6jrDrT/ozhTqgaLW3nRoHEfR/LofxjqwMfvs
gmxU3HHfY4z9bcgiNSZ8KnS6uYkNfHEsBRLvvWa1L06uyZeSHJc8cxoM41C2Y5fylZnxtiC8GPEG
Ap6907FE+u5GSfct1+Mu2w8zRg2+SE0XhyTTy/JdT6dmCnois9K3Rtd+aXC4yoK+AMl5iSaFMl+Y
J27mC35ZAqMTf9KnzJtb/T2TDt1Byez+vzH2dOWhi+Pm51T0yfeobofKt9uoBagwFj1xZ9igNQTu
Aj1pZ0ncoZBHcpc1RlUFENTLZ1mD7gnoiQx5kGFmAa98qJVLrJnTRwUUzA+pWfJo1lMU+bzAw9eR
GFE/xAPugEPZK/nBSyyWIG5nFNQUqaoDqtoeqoza3HvqPmZDOQ+JFD06QJGizZcxy5bkoUcleidB
Lf4Mcz3pEJGeU0m9Ne+OqjEM7Q7MZvVfabWJ8HO7JxkZEjN/IZYY2r0qqulDndjGd3ZVo+9QcFH0
AGpxVga2MZMja8h482cmPBR4FEEU+PrJu+mvL2Z21E6gUCz1Q3P1WA7mqPWaF8tLGyfjLqZuciKb
Shs/ElG1i/NwfifDNsH78n+owgLSA2OqwYNhYdYKXa2TSw0/JnmRZaP5IF2jQG36LQLAnasMuQfy
m+Uquy14iayYvUx3+0tphMkjBIX22ViKIGkx5TvQzv1GSHDnKqOEB5SCKAe0/LpwONjKNJvErpdZ
SgXViqzXjkKpt1QA7wxDoRD3YtLXpfK1SqaVLBKiNlKGwRf3MhsLIsNEavr13fFHye76KaRwwbbQ
UcylNrnGaTeu06LtFQ8X9IswcizCXvuEvxgeXagbOq0P2Xi8uMrQflOrsiXSHnWCHk5AEfmKk9tf
u9wJv9AeNwffVJoWjsAUm5+0gjA+mC00h/yZLKwMTLVyEkj1c/pTD9u4O5nYLH4r9SZN9nhZzflO
9grZcBdO5GCFoiKSOpRTOgZhB8ab+tjQDvvckZgy9WmDbrsioqfILNwnqWb9zyGfw9/m0GQHNmLT
+RCLk+kQC4wr/ChJvHznqmj1+vowY1nCEzd4GDNRDggImwd8qeCibTF0b0ObBd0DFOMPg4lI7vo1
ajAg6/JY7S9x4yE/7w5Kh7dGkp66WNf3CGcUv0uzdd+/vqa34SOjAu4mvlmgYWvxwhZH5Ua0BgfC
zMIP8eR0j3jKW2/gU44b0crdD1y4x3RTaQmse284smS2N4/9hdTaTg86UduziWcTpUbLo8bpVUsm
t1WUu/eBsOrAGzOvYCRWJe40M2QWhkp/qSnTjH6o1uGbWTfyj0pk6Q+vT+a9iILgmMof3GdyenN9
DqM2p4/La+catTUGoxuavqDQHwx2oQS4YU21rxhD56dq1Bx4PtR3/TRmbwayhkBPVe8QNqI5ZkOi
fqOcpVB/yYsnGZX599DLgRNHXvO2wbDw2bHj4pGzoZ2b2iw2VurOnBHeL5KZiNugI7AKwAxbJO4w
9+JiYsh2IRfPjqShI/7eUXx8fcrubIoFgbsAiwmwqQde73q1xSRS6oO4dLpGQ9ZSk8L1yYEpiagU
7OwsVHaFqSHu/u/jgjFmP4DHhVC0PBR/FTmthoJ56DGupnEv91PlHKyWIogbdsXFrlTxsVLKbGN/
/EGAry5Qz/P+/5IGY7eu6/U0IRI3N8Ulqjr1h55aMzeeUtlpoFXSfGxB/n9PzL57yet5RqIyfRBT
5v5cSi2UdyoExvyMisJ/sTS6hzYZk+lNa4v6LT7vWFA3AH8/FXE41PsxtJuznLXqqU8U5UPbd+Hb
Xov7T4WR5T8T22l1X2uVT3ZCeYQ0Xyuqw1RCqwxen+bbh4lLcWmdgVcnU1kribrOGOfmnMlLpXgO
lqxlTJtZ37KSuX3VFyg3uKcFMg6yZrWYkT30qlG42SUvxIEWfw2rQXafot7STxXth42Put2zaJTR
YgLRDWgI4YbrvcNprC3A9ullCOOR92U8pGpYA/jNcz8NtY/gB7aAKLcMGYc4AvH/pTgL2WjdMIky
/Hgq28kvNSrdeYCqfPmrHOcZT/VSFcNRDiJR8QiP6GCZCEB/gVGF1LxeSlhUmH8qw57+yPDPTlVQ
g8DOw/2mDb9oMV9PhZuBI6R43uNIJ6jhQMtaSqz/flivR1k1tbUc30J14lrlAXcfhkKZUvKvKLvo
5AqA3gZxkN5QbJzWO5k/rxSNdGABrDfXxPXHFfNU1M2Q9pdOGJ+zRmvxZRyAmNtmXGLwm8qT0Tva
sXGT6bM6aHYghNo/dOpgXXIv895NOd7Dr5+n25t5+Ulk4mCg/hBArn+Sx1eOjhP3lwxoEvB63UJr
WB32Xt5uGSTcHQrIEyAZEn8chq6Hig3XTsu86i9JDc2yIh6i2F33MLhbdeNA3dndfBat4T+g3uVY
XY9VlobeRSVhuUm+uaPwGn4u6XDiXzJWCESkCOSGXr+nGaLTRxPpXunk+LHt7AxNW7vZWPh7X64v
gmf8kqU+sPz7v96GLlKQSik1ctZ4Vi6Qz8Q7nN/aw4hY9cZLe3s/0hkHzgxWFD8VQqProdqWpD+a
cs5PZ/Q+f6sLnGrc2jW3Fxa0CCCwtCWXMG9dt9PdtC1Cjfc8Fmr+0DftXtrC9OeeNLprYnFournb
SCVv7+TrMVdndhEiSrOGBxZpjP4H/JoB4cjiCe/T9E02JtrGe34H+ML2gWVASYe3gNb/9UwKLJW7
2vGGCywcFFNwna18J9aLY93V8aew7EaqHvHoPHTSLh+H0SkvyJK3gdoPwxbb7s4GAihOnRSY1yK0
sNpATttCR5mt4TK2GKAr+fyIxm65t6d42vrsOxtowaRbyGdSokP76fqz+9YTVe+G/SVUGudDBp0+
Cbquxa/daXub8uwwyvedPZppoAxT8UlxXPEJeRLkSDODglIw1kpV7CeyHXxtaW1smYHd1oxZF64r
imyU/GEVXP/AsnBGY5gpHtqRBdwiMdWz7BLnqZZomRdGI8gdtfZB07w2sIQ2v3/9wrw3P8uw3GCU
EtEzvB6esKDEE6kWJOCW2EVhYTxMNUTf10e5t+ALtRI6J91ayIarUWbwZaLwxMWesWGos1riCJxr
/gBlY+Nc3RkKRDRF+AUkCXVmteA4KeRlSLp/sXJkWI0o/WpOrbOz6Hht3Mp3po6RyGJQjYIntxZm
DJ1IkyZ9w4ucMVcoZS12PS7eG6Pc3hMulQsSUP4AsLa+bBtMb7CM55GNy7nel4US7tvR1OjS9cnZ
KJV2Y6lu70K+aBHtQL4MPsC6ztRToE/rlCxUAfx06IYpBm5a1btknOTZkIX90maKukEIuF00mEho
XgAM4Wq6kfAEY9ek0LNweFXG932NQlujV19w6Eg2Bro5bdx/DIKOJl+HqP7qFqzqaZryQrewg2jF
17CvDXSjgPL4et4pH5K8CbNDXeTO2xS5lMe4U5qN6b35Umi9SxkBBCKwhZteQaNQPoU13ly6JnP9
NjPmXat3RpASTW/snJv9yVD6ApIwABIx5upbQ1XxYI1HzaX3ZB5Eo6MFs8S5/h+PNi1K+qF4bPAH
clyrUSQtWukpZXJx1N4+QJd7cfCZ3/dx9OH1gW5RKozEmlE7WPqvaC1fXyKiwJopNNPoomdAhfAs
j50aH7ER6YNqnKoywKw7p3g+T1l0cNske26nyvqQRab53oukaS/4gdQBd1Y4BQ4cQ/SfVYlpIV9W
jgmLHZGMf83el21NjxZYDccXXtb1T87wnEzMyFXOExiM7+hQdQrW4HZyic1ePmGtl9hBrTZiw/Tk
dpNRngZNy/llaLrU18PankSapIqSS25YJUpJ7RDUSYnpeBXnG2AoXgn+Z3/n7EurE5YURR2uXbgo
q2UZw2iMpTkbiPym+fcEpsXzXI5k4npk4b3t5VqeHqd5is4hhCkRAK+diy+dmJsXrWt15dlAV8d8
NyRRcsoSpah9VZ/scmeZhSVRwVEag0Kpp3hBitBnj56q6vR+mKndLyQvwydppeAf1AKyoZ8q0wRC
sUBUDHBEh2GvojqRGyRZkaq7uRa1/dh7lbYgNVpyMQSU6+zcW1H2HLWOUwaZqEL8V+zUaA8dcsvo
FVez2I2RbKyLN3XTJ4+gWtspjR3+7oQ+vZgdKOVA60l5un7C2c4LtRHZI1wMv5W1UNRTXCCBwoFI
zTZwksjKfaENyRDEup1bASbW1VGGaoiBUdTsODfGj8JMi0XbI2sf8SqM9CDKizoMYARZI5qLeJQd
BNQsXGzmBNRKMQr3jGVo9INGjGcdIlvWCUktxLUg7yYrPGazAjoloU70tnQSWm3EHE23a6zZfrLC
Zu6PHt7ec2CZYCj2djKkn90K65EjMGxbPUxaXmNL2Q19+WIOad3tFXR5PinqACSxRX2ZT8rUQd2p
Bp0w5rztEg5bbP0IPRlywGBboZeQm6nmu11VNbzLevwzh02A9xNeKmh6KTP+omHRy695UXTxTngd
Dj3TaCmfjSJzD/rcaV8a9ETkYcrh2autUiiHPCny9xjUdYcpsdxDNhVqvJMo0L5jps1vWtLp52Zo
nJPuSW8vBq199qQsP5InmwevS4vnsh8B1jsO5LO65OehHPNpsnXRBYjvsXVg1SD5P5m/EDziolHn
/quD9Ni32gGB3GJblB2weaYUWenl8LXU7Xg+KCgGSsriSfy5iPv0J2Xz0fP1lAtuV9ZOC/F6qPPA
Rl4dWFTsGmMw6W1sYqRaANBuEKiodnrZuQX2jYbd+ZnU21/NUp+CI9z/rjngw466UfV1duP4Mw3Y
iv84g2u0N6owTHwFE+53ndeK/djNzVc6qvp3E6/Cr0xYlNGYn633Rpq45T7TKwkcNi+MYgcqKbWD
uNHMi5jTyAuSUNcftCnSKrRN2rFkseQU+mbn0dTGrqFPn2sJa89vMlPt/dqFrtV0U320nVrN9wWe
Bd8Lr16WvaqyERZDO7i+nSoNa12BwA9y1y2nUwhJDpTT/1F3Xtt1W9mafpUadQ8fpIVwxqm6QNiB
cTNIonSDQYok8kKOT98fJLvKpN1mV191l8salra4kRbmmuEPg9o+KlZTfGlXt68C6j6KlEWh27k3
4F6eSHmK1msWMEN+00YdA901K2c/0+btfs/9kB0lUAvdd6QTf0/zVOvDFSfl2CffGT9pBJMSp9ho
vIoVU34VQ9PKHbSo+C5NV+n4MVhF96oGHHzlxs1yrpeGNnkJCC0d2yp3tjzp4gTtOQLTmFAkpXFO
RYlQRhfF+eVEZrTCcJ6Yio9mBYqpMcf8czKjTOmXaLrlZxSzXZp5wKIRVRCLYYY1L+Hg91oxHHO9
szIIVLN+2zpI0/t9offfcWIUA6pmCTI+cUtOtOu4JHfvKn0zh9RNRR9otZ3c8SIO6mFlUH3VWWlJ
TIyRMvCqoRxO5hItU1ByUa7XdUtn+s0SOfjRJNO4q6mQEk80mdOEcyZQaq8hnngVPuVzaPfG2ng9
1SoqzpET654DTtsKF6IjOtp955jeLBJtBOyV1bwGA9HXc9wW6CME7Ph+qrNc97IBQJC/zgRYX11L
pwrj0gBqnGQIqpVJrpm+q1jiKTYz565hF4guxzEbv08soRtzVVbUjwUTUD8ysvYqrxdNMvRK5yu1
tSueaW9Yd3k99k2A9EdOn9pSimWvt2BmA3uxo+GyLpCbueyzBUy5EmnsvGDg6ytXavJh0urVCrK0
rr/2ig4KnXYAcggtWMHO6zEJgVwD4Rv+RNQVAT3MpfSNMqt7pvktxmq5ESVhT3wOYn2NE3/QXSDx
Nq53D6Ojgd9VZjHAZtzmZ1YJX31fFql6axFWzw0symTQ0yq9Al5vlhgg0HI5qxZdzYk3ZvNgRWt1
THnbGa9j4FF4SlIt+I4UKG35wOR43wc9jq5NJ9FVT6VrsVcX0g4/mRaNF62bjJtKVjyWpKiTPsA2
trA80IX9bVPnxrAjz9Y7j7dPvLB91ycauKt50Ig9rcetmZ4BWGXtboholl6bg1ubnuVmfRy4RcT7
3Dr2WgWt2nWvjN4tPlRmp97cZgEEpMNaTGy3IJ4unMFmVi5EnysBWPzK2WeZje+bvczKqx0t/LGe
8c+OnojWBHJth4GhaZEmpyRDQ3M3RXgJ7ReprdnmcjO8IImnZrtmcCvho33YiwP8MbajeGxUO8R3
ULZhS27/rRVqfpsO5vSqKR3DjBVcxuIbqQIewe5RC2jiuX4c9KL6Du8iw3dboiHg9Y2e70qd7Y57
FxtWqIlkkaFeVlkaZFpNuec2pmJ4KgpcYH3reb421ThdQnoRkXYwKK4pPoum3ePcsRAimVE03kj/
w/TqqkZMW1vza8UyhiIQRml/79bMfcgQ2PpWTWtjBRpDKLnrYSXcN6kLZKqskcZImOjChET1PXSx
tdjVxkhLI1di8LFFtmBAO6xlpPg4Rxh9wOC2PMHOzHR/TUEW612zmP6AM1XnT2AkE9+qDVS0CtEa
Atmj2n4wdGlegdDJspsWdEweNGSBqHuayjoHpWgi4ABWVoNHRtDgCkYIWxu2T4TCutYakB4Jg1x/
jRo0CNKGuC4mZ5QQPRr3pCIi+tD3rvJJFJ1ovFrptBlMkKlnnqJZ9euADtIXtXMKAxCwNV2kQuPm
zl2vXDWDir564S7Ko5br6rVmlNoUGPOwRL6hAzSx2jW/0xcd2Y5uMEAAu3296gEDyfg1H1vtfh3U
/ElRU8cNjRYrP6932urVorNqeBUFYeG1ds70HkAzVgsJfrMvKRAdzNfGdEk9GQ1N7OO3W2OG1i9l
iLGMYwRSUJn402CwwI1K25K8glAcdGUazegFFDTRxkXPH+SoVXfK0g6xbxebXmVcacpTGRdAcYox
sg5dZHdPZWbZXxc2GdZ/NzAlNdNONv7QCi3ijVja2kOtyoKkSPeLxqgzTC/J2FblYWJ09gpzpGDx
Rv2oH9rUxUJELG7fehqg3julnJYQ6wO+Y1VTWft2GYMDcCdZwW8tDQTYtboySXaKNr12IRwwO5uw
n6vCbB7XM9gvSLIg+FdejImhPTjKosekFKM4qkvT274oeuVeqnOD50E/Fd/LaMJbulLdstq3VEK3
ou9Uw68LySYY9TYgoSnD3OJQoHN2Yw76YPhDlycPoq+m3sNloW69HAnBM+ak2Xc5rIkdpMiVfM0S
ZzxvRZbTG1tp7Xk2hFRxkuOEwcEc1SL3YsRcvzmdUd7MQJcVb54ZIPqdHjeK39mk59myKLiHYRao
HWi+Kn4m9NkMTKfL9L2FtdhTZaNcEg6wJL7lQ0FaxPYbnZdjZeU3TWQSA5Ju7TtfhSb4bab/cL8k
5eB8K6y0e62k7FNfixBmBL4LvMZfCjTGPJvVmSI7lIrP7ejaX/XeLppDEk2UojAGxBqaRd5ddZmz
OGjssnOCpFq7JwgRCFDYvZvA1gJbdrIXRwHoNdaiwkw0T+71OM0UcNFZdlsM+Ml65pjVI89a1e7p
tRvPA+Im9a7R7ViEdrLACqcv7n4ky/IHgcitMETSRtu0xRhyvteyzhU69Sr7y1maTMlejeL+M51Q
7dJs2+I0lfjYeJNpNzhNpfG6WdHMB5pa9aNtZuPm9ixuWkamjAylWD6AHf3AUrwvWgE7gNOlRqbP
9a5orcpxXFNrNM5oJcR+PIoBW9mZHT7qc3J5ocVi10YOdum52eybHlpAUWvxLl8X11fnTLsZhnG4
bex+OsvMtN3HKlqijkqZ661NO+8augLhjwbIf32f/zt+qU4/T6/75//w++80oto0Tvp3v/3ndf0i
7/r25aW/fKz/Z/vRf/3Vf779LT/56zcHj/3jm9+ErLh+uRle2uX2pRuK/scxOYftb/6ffvi3lx/f
cr/UL//4+/eKttX2bXFayb//+tHx+R9/R7jkd12e7ft//fDqseTn7lIcZeuqffnDz7w8dv0//k7X
6hf0DKCi06HWWUY8p+nl5yfGLwwxkLRyQdhhtETfSVZtn/BDv2wzYIALmx3iZv1CY6yrhp8fIXC+
2bJuv26Ad+3vv137m/v/7+fxNzmUpwpRn+4ffzfeD1VoWSJLyMFdFi79rx9zu99Nwso8FU3aKnI/
uMb3qjtNeeN4TSZXj8o/rOy88A0lUy6GFDdCc6FDUXbxJ10t/Whtkue4tQ5WVbxKZcYbEos7NZl0
35ytXbbN9EaruKAzdVi1IkRVUmWrkL502i5g1uEbQ+l3ArtBxFSCyi62gsw+KkoRTqIzUQdwYWso
4pCUkvGcdbUoDqQcJz6Pc3X0czgfhoxX327xakR14SYr7J1uowHGUa2sPBWREq6ivxxN6XeO8BtR
kmu4dESsE4lDjc99BSlohZ0UU4yixQOw4sQEaacMwre74pvlmIe8tOnhcOFxNF5ay1PflCH95JPi
mPvYuO2VPkiz+jQjbqpajFETcZjN2yruRk9Pons1N9BcbJFiUEazOLYoXIBwAFqtyJOkTeGVU+zu
hVqZO4Ss3H03PFXqU86lKBqGOPkYJMYtG49vlZbP8TDzvqQKPJiKeRCcRlyoV83a7i2TthN/u++L
fQEkb4330PIQU1/uVnZSRjcFjZ3uYargNCfpepcz8xVNf5lAAlOypvZLbuiqRqGT6V6vILZkKl9U
HgZnRN3yGXEfn4y/GG5ldavyQBNn+txoN5Ean20HBk+7t1pxrov6tqD2tddnBo/fCkpMz4ioPltx
yGE78kLserd7wDHCn5b2TtElwpRFONtkgqyKXuNJ97h8Wb0Slrk4gB2kas3Gy2aQ3/LMLGhUlGe0
0o5gZnz268AdXRJuC//seFdNPAN7/ozqUAid7AldtvukVz//WDeFybfxd2wwf0ulnDWpuJHC2g1a
rbLeNvxVLvYCjtJ2tZlUPzN+uy+qeZ9HVdjo9NpTa990Srjo46W0yWCrL3pa75mqnY1zOPIGjI59
LNNkrzQRLfIVGLNs9tki9nlV+E67hpAQPdC1d2MWe6KMw6mtLxOrCJ0hfSYlcr3KVEIKxedat3b5
cGssQwBI8Vxmne63rXPMzGYXLal5DsqnCqrFmnw62Gsw5BiRl5n9rUxM2noCOpbllhcl3aO7VTb2
heQzt40tYOCVfY4UowzIn0RQgDvaYXWU7JAT1H2XVnQwol4bdEMT7Ror+VpjCxrUGkXXjw9bMxdB
KvNTYuZsjG6bAE+vu54tek54FIv0y3p4iGf3pR8NqgXbPEleHHj1c0cOFi+3fdZ24XZCi2rh92pt
q6C0pD+N8tWScA9Khkrnisu7azilDGxtkiQ2sKYS0yrOnb6Xe7N002MPNeJgoayySwxg5alUQNf1
9MdREQscpJ8OtInECZ6jfUe7qAlRFMU/xN3VDS7L6JupdAbJE3dqXn2z3O4cAJW/yuihLuLQruwz
Ol/QpJk/tOO5on9EXv7zCLzJzIPBoPf8XvFMSRknxeZU7SPkSBTndnR1L7Ge6An4jjtzG/LbYpGe
qqyfFVf7YNZILvO2+f1jA4Bu41JaYLoAr+ltp90ordEmta/2gET2dLpAfk+jP9TOLoEVG1WIdSX7
tDPCLbrOnb1LVi09tFu2qNQV8mVzcwb01PbpXdHmVfPXPB+ygLHc/TiEQmnubSsfvXK1ryhe99u3
UCD7anmvRMWZiKcba04fauiCwEelN0ZFCB0/pBLYKtLCU2t5Z6vVTsbL2RaW+8I59hu2HgsMzJeP
gn1JGa1HAPgX9qjD3in97cUB+nCkAAJNFZ9H4xJC+MXGheKEeTT07O+T/QmWRUxV5BTVMUcdN5tv
WWPw9nAWaIen2DD32oqUANurRVMRV9cABDMJuu7R4PCQFN8P3fy5nqo714GelJlXuiGu4tm6MmL7
wo3GMyQpU89dRzVo6NbQ7nW8SQ1X1zj0ferhAfOJsHUcG8SewWok0WttOUdmPJ6CJwy2QaGDJPFU
PAFTutsuSLCx2uZZO2Mf0ZXlRd/Jr3YlD8INoYhd6XhD1sbN7/KZX3OG3+cIWyL5u0TzxwIBuoPM
2aa1y0p5u0C6ohT075Zqnw0t1RVR202c1q8sd6dW2tNfH+w9TujH0WzErDgQkzJ0VN4eTe3ScYhX
p9pblX01pB1RL6dZMCU3nRrzDqJi0jTWTjHVUM6x35i7Ofroin9c0vtLtoHZM+jXITE673Jrt4tN
CTW+2k8k1Y1MD8aC0kKDT3G25wPCUPXjgW7bWTN/RuaZTpkRFgoE1t6anmoaPbVgs1D0ILInNtLM
wwTHa/kzI7L2E/MHCMSethCvLOWYKOpV5KwnRCQOW4LQwLDx7Kl61I2HcY58iAe+pTiBPsrJS437
SD9TWuSc50uzr7DCeDbNJzdVT6qY9nahB5kSfzCPe49r/fFccMPY2BsI5/3B40Nqug60qKr2A6MO
KOpHI1b92RrY2VZ8ANpwNeJdXJx3yZdOa3dYhvn6erKNJZhmdsv0fLYikjFJw9Y82A1MXQ2BDorc
fRUT6KbnXplujdOqJefmrF4hhHK79OMHk179z9YyykzkzmJz3HiP3p5c4hOIZ66CSQBclIt5Mfe6
WX5VEtyeivGA7PGTNjnnhbifxHKlWgq8bHLYXn+Ui0cUyOZiXyU6mCP7Tm/7q3kk59TGo97Yl1vu
KVG76pL4o2pvG7O+X5FMYOGZEKk15BTevhZGraRyEnO1R37taVGSc6HYTNwZUWqQhiq6BR68kJDx
3SFx1UCjy9k0gC0WGieT1Bi/rT+CGxMwzyHJ+GAb+WEh9cfzQ0p9k3ZHynSb5/6ujMAY1oC/1VX7
mWp9S4k1k2DuZvW3ZJY+NMILQ5PEYJuOnHmEN72P2UDwyYUdRTxfjSsGQp8s2J71ANlTelp3y2gu
NPWBNKy5UdbIgyYCkcTc58xl2MyOVjx6i9XuE3sMJNOkqjJugNd5WhYFU5d/H43kIJLn/4sAtYFy
VED9SFG9RwvglR7lzFuqvciMmy0b0/Ek06OLsVB36NEGS2YdxnS63HaUZdEPa9zefXAKf7qKqflB
Q2/Ww+8lGplJU8kCmd3X8zZ8d45EU7+dn7YsW0uTc60rQkqR504RgTHEnj5XDyITu8EsX7cs26Ln
+sEpbVnC2+cPKA/AKpoWApS/+i6LWPVJjtHK+hTqxWo3t1FmnuzW2pl1dbKr9Lmhh+7l/ZVd2KjN
fOCj+SebBkfnacCQ5SQAT79dfVOjR/QjBauPxNNWvlbdJyHJIG0lVDPzhjrV0RlZci5WEwNktj7Q
Xza2A/zh8n93AhvC4HfLv9FjhCs1Nox8bf217HxQjPua2oWnYqKhvmUz0mLwVJHRZ90xHzua+l9L
i/JrXQ6DmANpXa+8z7wy+7b9vkX9mMbztq4ZSXpN3dHDQemrszElKcOKfMnJKHUn4ZMEuz+BN/9R
o+a+Kvn/25bM29bOPy/T723VVa/9+7/1pq3z/0YfZwPb/NdvrZI/tHH2w+PzC2VO/aaPs/3MzzaO
Ymm/sMSgF4HIQ5wSetxvfZztIxwXMXJFGQBQMdjtfzdyrF+EuvFeTOiiMOs206rfGjniF4cJClos
myLLD9On387u9HNp/eyc/Xkj521IwLad5B3HQt4AnQO57y3+rBpEGrDpIZhL7UvUUqXQ/k7Ze7vZ
S2gH/u7e/Hr036eE78L9z8MhEwArHWWxDTvzdr1vglZVmet90EaAkuDxO32IDtD0LS4XtIuYApKn
OAy18Xmyk+dqWGp5qFtDO6o5QH8a4il05RR0+1dmW8UhlZFyi8MjvcdMW8wbgAg6Ewkmhbmfccl7
Bs3tnm6vuiuixiEBb9IzOpXyjLm2fp+Ikhpu7hn3uyNgKhS0j8sCp9m3kMoagkXYDZiSJYmpQ5ba
Za8c85sJ3fzcM9wx+yBj/sH5/Hc4+Hl7aM2ySOji8VDexSMlimYNdVluj1s032Rb1p+syRJaaClM
DfTGwXjUInMAGiCVb/yXGe90s4iQEZG0Rrw8S5icrhm3wJ5VSo4coH7gdlX8KatLx3fzNO2ohNJ2
8Va5ap4lmhx0TIaUI+gxRMO1ytKeO+bP2W4YXOtsarLlCFmBWVUvrcPMnBHLOytzztW0qw/TYigX
yK8Ou9Ve+SZ70guJ7boW36C6nz9AE0D5J1U/gmq+62L/uFPAXGnebaIamw7S24W0ri1NaYruQJ1X
xxvx//OEE/cU7zGuaB64ifoCJpey1yYLMvsgvHWIQSKVqq8j0X0utRm45aSKPbgp/Cw74AJqrn5W
8jLel5D7/7ON7scJo95KEuYAOQah9q4aKmJ0xnIdwIKUIH846eiAQsBDikKhZ5uio/E+pp4xA+LB
qKPfMS4R+yJvPwLIbW/YuyWGZoW+Ua4wWuO1f3vj+kKs2H7FgMn63qDMjgxfat1Hzu3vdtZfLxdm
AWEPA0qMXd4eJsuaxinyrA9QMEUKSbQzrZNWC4oYDYWuN+YDiC4r5IvQ8lnj6AzImu4L3EsAfdMy
++u480Mu/O1VIyW7aThTk5G+v08zBD69tl5VXVCYS3MB3rE+xkalT34iJpSCk6m8QXxH6KCMGcNk
+nq2oApxPuStvLb1fm+MziqxMXY23DxiH5fT0NIP+OuzfIs/3u4Zmmeb8Q8ycRtn6t2anvvG1ttI
xTd9svSgcNPLVZNn1IXq2eBc9zgB/7wt/9Fu/ZdjlTdDlmvUqvqhffkb85fubyg/PT/2zDz+P9jC
9e1W/u/38PvkMS0eJQn9z8HOj+nN9iO/TWLEL2BYN04fozzgo9RYPycxrv0LEARrQ4trSCZjEf6v
DVxXfyGtBDLCiAQpfbiy/9rA+TayTaaKNgQyhLExjP8PNvB3bxoREA4D3PCfnMNNM/Htm6bWQw11
WukPeZYuJ6GPw6UicgcgzzCrRlDXhhLvwXkaIINgbgs4gKhe7XGpV1Iv7hcm+MjYOB9F6Hdwc04L
YsMm1EJ7lOTGfreYRQ41XhYJp1UOUXSup7T/AmtIFMx0ljK5qHtZXypJlJLQNkZ+kro6NR+89uJN
rOPGw5qi3IJus2HOnfeK6uiCD/Y40ISPldKwGLrEne0Jq8gXb6lVLv93q+ZPspv3xgkcD56NgyqN
2MiBxJq3jyJ33UWXDcY65hx1QzjaxkOuz1oSFKmmfgM1MF0XEZqitQQB5Lsip+2ILEtbHD44ka1s
+He42y5cEEGIRng2Q7B572CEwpkjFgxX9kXcV0OQ2bN+MtUlfo5wfr9y8YtmBJbF29bPeP2bqtAr
LQjDSjj0ulb6ijtiuGBljZ0Gf31qb7cfzgwU9bYHbhKs5IDvA3HcEAArJx8h54GP3ZmMaMxDm7Uy
+uBhvF9/HEjozCU3CTH6Nu+fveZKg8lWM+y1ggOGcQNLYNfXjv5lbSbxquczsjdZP8RBpZglTYJe
orr51xf7NrneLnbzKbBBhtM0chE2eLse9MZN8Q+QWAasQBmAaOsZA4F5wQuoaY34Qp1S/YP7u71W
b578FnSgeKjopIB+f9+Vn0TS6gMignTei/prNhVlGsCzykF2V6Y451+EFJ3EaD+SJv7jtRLJwKOo
jJ8Jke/f9yUt13pdhnZv9KU6ekqNqI2fY+rGSiuiCL3INFo/kp/649XycOmNi014BFTVu6Yv5IXV
nFB53jfOlBwA/aLJm4359Czdtn7WrarxmxwD3g826u09fnuTcdfepvI2/6Oue5dDAT7StKHP+j3g
6N7wI1wfX21kDTE7zWKcPe2NbugvQ+zInWvjCr3/63VFoff2PUIgAELUpo1OnxmJDlK5t0srmZqI
iIdA8iJTDWRW/4CNSHtmjJV6mfTivp6aHdDEOgBwZhzmrInPnCQCuRcvYj5v27hBwxQVOj2baX61
TXeMkfc5gNQr7nMwqdftotcQIvPvpZ3FoSGN9JCs+LvpVs8IP0ojD8pJHyh5Ul3HywI5EDiNOMPa
pM4Cp18B9NBuZCqi1uDRyiRVHleUxf2xmXgZ1+YV9VQdiOV6LmfDPnYaYxrbHTsvzuP0UM45Q1CH
1nXVy/IhqefkqM/GKwxy7cI2wEAmOW9UnwGZzVVr3VmNSNDd5sLVODnFhrgeeB+PqRO7Z2m3KVqp
SiO/aTnwu7k0gy629Iu8lq0vIX02gQ4327OM8bxqBigB0SAdBjYKcLdJBS1pk7ovlHzZ3QgauPH0
VB0DfUAxdF5T5JkIo0EhhnQ32+wAO2UdZXone3T2fdR7zdRf7VHUJc5/8Phb5BvI9ZJdpU0ZVpWu
rAhAozlp7vnYO6u7W5xmADJYOHkxuYg60cX14ow3K8PDFPpz5qdyzlczHNrOdE+O0i7Ih0xo1fcO
59GDWbDsZuV0hN4KD1Ws+mvON9YXqjnpSPM5feYol4WNDnHjqW4s11NVzgRATNrG/MsCE9Y8wFQv
k6Ayl/nUlaNm7esq4dfJrrP0xhTM2/e6pIP1qcDZzgLrZGLJklozG72OQWyWcUOrkfEFGK4+3Q66
cL8pYqlPf+7IszaUkrH5pJqvfazxtfTCzPE2QjdLC1Z3rr/GCwqHnjHY5qB6WimcCHqjShAr4o44
k0X4cQaAvTjrmBo3CTpd8murZjGLpMmpdxXWUB5EIK8hLMhJ5cQaVzZA1bsYMMHVKse49p1xMdE5
s9LM8SMLEvDZrDWj+dWwSrB0kW50S5COVXWoHLaNC6iVDcK3rSKcK7Ma+OpJyRk3Nq2KOG8Xl3N3
hvwCa1ktW2e5KNqu/tpgn0krwzTQ8zR437hRpAtVkCfyQkp12FkIPE++PS8gXUBgtMtRaFlxq5Wo
IAeuq8CTLRVriHYTSEP9WsPHQbmLXbTTblJzMPvdglSr/J4q2suaZgsSR+5qPlNZzu7lnIv6urYE
nXHAZ6w4OtK9GzgVg0dvEYv6XTF69WIEFhY0cHte+4575Vn1gtq4qMwakM7QruK2yJCgPygxcHIf
fspo4/llRA+lXkFppeEAN6TUR99COS1slrXtPJD+WzxKLLV7HOK0Vs+1qrWXA6LmM2NepBq82XIR
Rm1VgQhs0zsaOAIYa6e8AD8grDKOr+dqTEvwr9qaHuxsIJZ1CLExVCsH1FGzoh52onDbzq+ddaZv
2uTWNO8z1HGSAOZTMtHUSRFo7GsYsYeoHM2TocoGT2YYQYjYueryba3iVR7AQyhxkOcTW1gNRZll
hrWZX5soWiARnixEdITC0YeFr+zuZVmSygy5sKPzGL0V4bttBOaRdxNzWBAAzb5y7E4E2pyiFIuu
NKK5XX4pe1seRjXt5UVJubDTFCe63QyiAQRX8hr5GQtsSDFlfi80JJ6KLvEb182v9c6cLlYXmLDH
m5s8j7QZtU9VHblZwE3DmTgG3Q0oU+P2pH3fHSqrjq+jTaw56LLUjfzBSdwQzxeAGUuRVi0iXJFr
+RWA+V0DgPlpmeT2LjUl8OS1XEINKO71zCDsvJCt6ZUiPdq13l6pmeHu53oF0akrsXKozXmIUBiM
7LA0E+PTYKDo5Al9vWEf7Q6OOTEKhawAjQskNW29RBzL2onhpqzZwbWkclYASvPhHVe7sZimY5c3
yxPAX2Nn4oB4njkyvqy09Yuq5QBDXOS8/NSQNpiYbl32a1lPdyM9Ri9aqJv8REYobzhjP3g9ksSA
ozIyv47EaCY0N9ro98ooj8S+HEbQZNUzcUo1X9BTXj2ls+xH3AhBZFvjlVmvzTERqxOINXaPczM4
IdSIvAm61uyVx0KJCFHgfs+7UqsSfGPc2NyBnXejq9RUnDupNOKUxysh3czr0Bkjsw371LaQJog1
dtAiL06Li5aSD/rcfWjLqkvO1qqIwaHh4w0Ezo2zi2mqjP5ydjr3+9KJ4aUm7QqdKEZUsOxtJ9xA
5ahFyfwoUKtweOJ1w95VLMey0joLXN4IIQJD0ASYhlLfTEPWHNgjtAuE6M8i7OeInGj7XaXz2F+7
WZF6KjLSIGwyceIeZrClrBiQVMFGnaXyzkW+IVzVwTpbrFp9MsSGVHITrp4u46QELkKSJ0P21ctU
60u4jE2Se7oBNDzMU1nqfuFOCBlneXkHYBZ7obROLvGp6Y+6meWob+YueURfZGiGdxduDt0hJEw5
L1ZuGseu6TRCdgeKv52L7jpvB6aa7qApfs3YBnX0Csh/OiT1p7wwlEPcu7wbmZWfWt1d0zDqzOSz
OqnWAfHnNhRNFu9FR54AszPA8eF5WuspWHk7r1UUfa5HR78RVpX6FX63+7mcRUgA1gO1jNaAbGdF
ziHL5VW6aMrRhuwfWFOpficZ7C4AhuvBoBLx/AhfRK9dRuNac9qzBH3uM6wDeST4dQPMH+pNjN4R
8Ht43H6D4PNncxGoeEvwz1e2nufXUzVJ3atQAu/JLLppJ5fEzcPFRCLSc8j8XVS6j7M0FJwqypHI
l1KVSjRxepBoSlEmdE7zayTOtS8mJnyh0sz3elF/KorpvnfQ6gTpDYAxWzPhdUnUXa2Qgc6Atxtn
Qo0+U76/ZqMbtlr8bIO+31Q1LofBzg8tgTFMneUSquajiNEissuspPUQf0onBSnxteZ9ddZPVjNc
O1lUBmqj8kK29VUmTf2ymxGrSNr5MGJHc6lbw71Zp8kuBtzrw6QFuwYSUpuxRtWnoXgdcnwtyMxC
+JxJWCpJ50c2TBa71WVoAo9aEqs/ukmt8ufS8s2sXa/Szpp2mduofgLl7zMCQq/94KTYYBdfFSGU
s14ylreQYAeCwQIcky+FKh8hvTBGAIsOFn7qAoBy0+e5Kp4IwZdE9RPCFWqQOZAeBkjoDBaWhSUo
xW41ipdkGb+kBTKwQk5LwC5/CeGmgYmYQzGz4ATgzjfsEmHuJBNB2jPxvm1hKxCH0gMElu91hJK5
RZsBzhLuC+7SZ6GDYD0YWgqRBQlro1ttuLTQ5CySIJCxXXw1U6IcKlVbgFdFd+VQgylK3cNUaVfQ
dFdP4rHtm0pdHqKhWzwYePmLmyqNR1pJd902mEKq5vqQd6qAJ9rZl4C25gNdiJt5iepzgicY2IIu
9lqO6j0x8VO2mFGYwKTcOTkCmqqLVZ9H2AS5hD01Cq9F76OtvmFUiswvLcTcFo3u/Nzbjw0UumDF
63LOUbgFrDl7bWV/13P9JKRyJ3646zj4fOpTo/luFn0GYoKQQZ4j5FIJ62RP88Go1Z1a29NhrAmt
qeyM/aq09c5Z5tibIbgcUc08W0hKDhBv8qPCtArShvWpW9TDGLPp603zv6g7sx5ZkXY7/yKOmIdb
yLmy5nH3Dao9EQRTAAEE/Ho/+X2W7GNLto585cve3dpdmQUR77DWs8RpFcxd0yS3IRtPCCorp0vO
Ww5YbbHztBtXKtrNbnyUVy68+0atc9q2Yj15W/RYNOPrvHr5g7vhHlG9xnpEMXqVG6AiM3nqMITB
h6Pk+nv2luFsDbYHdbeqXxaMYhfWOc6BaUqFvM8UbwJG3GuLR2tf1DeBj5LDrxJpDYkwQJrYmM3b
J1Ro+zjeXP6N3/4EIDj0XB1B8d204UfDzfJo7I0YGhdRsN1gISHZrbiXYxjjTXTdw9TB0yumrm9w
nPU67Yfiiy1Ycxsi+JkaFsYYq9XtwrCJbuoq+1Q56L0Ld/hyl9p7IBtHvYyocHeB6I9+i9W66Rr5
Gc1ECyA9c2Hao5t5YATUPrbOhL3L8h6gBRQZCLI43tnCDs9mkQsG2QlEqCQgJbVZ+922Ss/51O38
OpkeE8BFO41ocKCJDbG6LaKiBPCiqH68RYohg3LtfmTf5zADuNnXaM9hF/espTJdVAJgF2vAkblP
6ZANME5sA8vx3l+a/jCqbr3oqS0zPcT0LU4y3OFODx8MO9w7wJvja7GMXEeojUb4peHaXETVFT/9
EmmonhLkXczOzJRZbTvu822IzrJgDJp1wbbiCF67MNM42HfJMqOqpaLExrKVZZH5lezROnVoKmv8
hOyITPNP3TdkZ9TcJ/ku6Z0o3w0WXwJzW2vUF/YvQX9oe9u9t2udX6xqWHgQS698noMlouz1S3df
ial7m+1GtsechS/JDAL7amNERAscj0twdJUJnixyMXY4bqsT1SMUVtFBH0yRk7SPOQDpp8o2CGtX
EST0DzzVexop3+wWGEO7CZn/cFjn8GOpK2pMqYrxYg9h/wXQv98yM0O2TKjVELgxqAgwtCowU7pB
kQ3oP16OKEFchV5HLfzf4vUwBP2MRSepousq7OI7dubhO5nMdDGER+/hfzNocvs15fzaUGuG8TUf
repMWcdXUKEDKinT/+qVjKQcZnfa4iQ90wjSs60r7jkwBJt1HsoBey2vmJR8Ens5KGuO/wR+VV5c
UzY/4mL4jW5r/OZjoaIOY4MUtGiSzMHFcHtUecjj0T5ZwsXPJSr7UTtO8NRYOrqWnhd9YVfsudm5
eh4pXsSZ1ty/Jy/K5Se1rGPEHP15gLVTpZVhOppWLVikA+Bhzb53Qo6TDo01noTlaG9n6rz+KAvY
gp1r5A+U9wblq4vxptj8IGXg4z5JN97uUUUh8ULH+u40Hoyraa2Dr06OzrXJFc5/qaYX7KrLb+De
6psu8tFnrvXcjy16tlC7O9aqA9+wo1Dj9/5b1XXyFT3BdoknL3ivymh9sw1G+mWqCIzUBWav2jWZ
osbej7bbvBJQbV+koOGeWtKbpD0ivPcImVgwsde62gfuSGLG1g3bUc0uFIw+CS6zIMdaDHY47CwW
vVmYCxoUen6sqNHWKnZjphA7tZCF5c4Nq90h+LXM8UvpAkeJiEVLa2tV9C3Jk6pXYrq8jsmnj6FK
D2HJ/HNmBVuU0atZTM4RZ/c/VT7Q5PalDO+cZF6eAyuMLw1nCPY/+V3qYUs9QkOymMY1HYd8bY64
VmjYEyUm5HLQJMRGlRC1sCmKULd+WpJy9dZj+d01G7vCZIosfUy8Mf8diXF8zBWC3Ciyf+rBiaKd
GyKA95rG2yfSXg9VMZanWeKYvkvQHxwcb3D5Ila85nH8oVi96ymYiQNpj6gt6hPR3DglhE4+A6fa
F3J5WjhwH4zxjrY/XWdUf52pnwaKn6WYfGTE+h+SxqbMM617x+R2IeDNh7dgQNGnknTijFjAApm/
365ZLIPpXcTOSfZ2/nOMV47jRTpvs/D3silNxgIYsFUXI7U9gnYv8aWOAIMfhsIGT+DbDL1OTjvj
1KnDUWta0TFnE1XDU8qWAdloVm08CbtuY2L+VJIio1K300lyWYu+yXdObWusGoWHa6CzF3STWIXG
+lF09khek1dFzd0m1ESOjCfjv4XG93vpJsRQG+EpqZP3GBAqNqvDQB/YRncop8Z0KavPpfXLXYlZ
qMHWmRn/lgTl/aycDdaBKXv8QrvJa66CmdUKYtAYa6dKcyiD6IN8oDOUy69xm8M7f/P9rJqC8cr+
fhkzWAzAY2dULqXTPI5coyw86lSRf3GVOi8yz9Zilye0xLHEJyDWP6tO7kHP3vHof7SiPs6LuA4d
5mbLavNDDj2EdXVDAW1eMBcjWEM5SNLGq9eMQ8pm4xvUS0+jEj41Hb803/ivYNvOjpDt3lOJRRFU
R5Q4eYg7OQzoAAF4jWX9IJrwZ6ewpBtZg3b3CWDq5UvfW286mDix4DvEIIVHOGI5nObPXqznqCry
bHTKSzO2v1FTIvPOxXTt4uRAg8SaTToE7+r6ltoztakeudH6prsbOXD29oBErZ+Ggh6BQt4uECBi
Rv2y4iJO/T5UhyJmPncgdWpcLolafpUObknJvNfel45RXMpxfo1AW15kwPwPzVKalAx6WJ+fYldX
ZMZRRyvnc5TJa6EK90hQuvtRgH+4EajvSf3SL1NnybvZs6nwG84WDD3VtyJtASOjIIp5hzIfnkJN
/gVKPOKVNmIuSvnJcLtb8fvbffJOAk/+q/NKiAAUq6MAZECvkVaTA8p3YEo70TsnfONQ68f14GA4
/i2hvG/I8bsOOkVbRvq7JgsQ7A/0cutuVT7TihTln9FHa5B8AUXgCAuaLF1R2jc28gibiluhBjTv
w0hEg7CenHj6YIyfdYN0Tn49VGh5hdhxy/GzB/GbUHOISSKKDjYYmy+Kn/hQ2MsHJWJ1GAcmjXMX
vUSWxcwO9v19bY1XMRfBU7istXcsYD7bhAP22GsbrrlUF1PzPBQU4QYmW7Kf3MX+ZITLGwdwxsf2
KyB6FE0+XGWAf60nEH1gUFPIlyJqb59PuP8UfJUK2gakwiysI/0SzGOXc0L5ycW1R+ACblVMZ1vI
Gt0F4qbTWDOTSIHs9Ce/CT+1u4YrMo1cuJdEN/67XeZ/GDrPD3lkokuu0B3jLbfd/uAUxdTuiZCl
N1yjglmuvXzFuHRTw2H4EnnTdCg8rc7KDAG/o7o4MJ6RD1sdzS9RO0wvEhLSYUTAkVXuQAKFnM7E
MIgfOec9W0ULL3KFYkSno7IZTdtVEB9twCP4Z/Wlr4eV8W7PWF/qscIWUnfNA+QnL13Q2PIizM1p
wvv9g9XydowmB3jBtrQ7RLndrp67H5yP5mLRI50abqzUIqFC8rbrAtg3+VoZFuwmndiSPbYFTm1C
wJxLIhxGCvWAD6qZV6Rv0HcOGN2Dcw4tk4lTseRZs0bhO4Z0/wOjnDyoOO/3g6DwdeqGoiMe26x3
GGJiceMC7PCXS7cryURwt2onkzHmARUQ8rjhdq7X+gcRobeC9sNSyCL6DAekW+h2L0vjpIWnFnql
ObwG+dz8MOU2vfa9+e5Np/ekjwXPk5esVEBr8WYWgnN4xF7IJq+vHmytF7giIHUShXF+QGVxHE3j
/V6MqS8eDjSeKh7d7Za9YZdMdheTzJcap/8Bxlbxdww3cafaTn1b3H2ECMzmSlrPr5kB6HPeWPcV
6E8cIlRgia4oBrtkEi8+h/TBZhmyqzWr+rihVyKNxMbC1LkEjTjUyM7OOPKjcPptYWiKpUPqYD3W
3KUPbrFFHyTm8cj3lYLIIoiVbonubGIm8Xzq8stADCCLV9iMLhI0eHX1pxGNsy+DUJz9cXlDkmif
VDiEz6WVwHbRW/J7ybv+003ILrGCNj92dZCg6A09JhIMTZWK8I6AJzB30eCFP62wMM9RtdhZkVvl
O5uF4CBm4kaLrtNZLNDP6dIN062chpckj3uOQO3/HdAc4iXq10yOgb/DJ7ecKY/iHcyk5iPYAIxP
AV4noAsmE0nnk9o2lzutwtuSQVfvfUhQmdMO85eYve04JyCnvMZfsliJ5j7C6HmtnKF6Wev+1SXy
BqwOyPMgkuENYbKmFgXePy3AmUd+28sLRF/vbRmhVvNv4vl9ZpHjZ3bnWtHDEAflvgd+tyc5ogMx
MtOgNyTO11zrG52H5xKaUxHOxBgAlWI/B6XehXCV6P9olHe+FDQbHbC3tFnJId1Jbx5/2SyO7Mwa
8vBhUb1hTqMs9dN4Vv3Zukn5wBUFurwXza+1d90bNSZxX9Tc+TBiGuU0u1YahNhToOR5mhmZss4r
9gHM6kNe9R3rtzl/rJkPk5pFrRQ4o3VOqrCbsiguyx+zqxLvzuqLxUoXdifNbqn96nALa31WlVl5
oaKeKWTk3pd87uZMWGsIUdUiwW/rCLyo2ng6tqtTvHNNWbtyQZLZoH1j5dP3H2w01hdn9FuykRPu
qibW77JbKizJk3UfeL48yHAKiEcsp/jguTe/XjNG3Kbrz9Vd6ZAjLXnXk+2q1GKIRFq9Y1AP28GL
xzVz1LqkLow8KB5bl7p5h2Wupo6Kt4B2I2dj2qrJeR350rOqsaJHZsn+PpKzPrD6LE9og73UDwSL
axtXNm9wtJuG5tPEsvyFATMqs7VjQCYW5XNKRtVuCbbt3OR18eR2SXcIZ8g1vZxPLOkYMLa5R4lY
TCemNeHOUBBldNVMReeEcD6rjiFqyflLDe10H96ItPXWmCMDBStzaZ92iVVVpzKhh9vaih6uiBhw
zXkMys/ZMj+aSxzvQtxjh4t2Nf7Bz1HY+AvikADFUcTdVzSH6IiD6Rd1lZONuMVg3owAvepYP8Zq
cx5oL4O/Uqw6a8sw2MVOqU/oLngIwyn+npxu5ciePuQSRfs2FiHwC56EYw3vhpcufqtjm1Fs3PwA
quMc1tU0x3INf7PIand4xpkVJqG6mXX9lO4IWZgl3iDt3NZMfXwc4m76msaCfpLF8F3tUhYjve4x
b2n5JjxDgJRVMzVraq/560gchV1NEzuWQX0epU3REZilozVx2gP6D2jCcedmlDvDdAZLL99rxiTb
rneagjYz7E8QbtandULZQjydnns+hBz3vmJAvXdEwPJjU0OdZ3PVtucpbyCN6LFhjIMAp9xH2r6f
y2GTlK/NInCPzRvWZcTNrVkW3jRHfDX+NJ71OJIck0zgosqmpw8dpvU5YPBzttWoP1Q18SHdbdHb
noas1CkLgDBt+sK1IWvR5P+VsoiLUzLFgMKWWDlcsl0++7eJlp/pmYQiQrLEnY4L87texoTBU195
55jnqMuWcAO0UUwrt5KJ/9p2sb7j+QdMMAXY7XNCRAmOxuRUWvxS0t6S9pdGFJfvdV8X313VMEQH
8PbYwj19Fh6pZ4NOqu5uDatipwu1kT+7bDpFGWZIqFWCNGcaTTdtkjrigB3ZxHslpvEUOpU4GR7R
r3DIxa/KX9SeOB6YW8H8LSLxa40cZtFrIeRTFEhI4F7I1e0Wk8WZiDEIyoq5LEOsadLKoD+66+IC
V6iSd2JaoEhGlhf8aB0VPwkC8pY7JZR/mbvNv8trsnlK0UQ/wS8zpG0KqAeWXGnn50nfL5wwVUoQ
9nTn9oN7sgtWrbouWFJ4vbD49XThZ9SPdkYxsRQYCMf81YFF8uZ5lfVkV7jsBreoNAL5RuMA19FG
Ss5N7sx3J8BEtROu0NsoiCQz7+R01sxwNQaetkX892RRTOeiRhXAGK9O7oYYtslA/tSQ+ZRanyV5
77CD1qh5bMcCm8C6Cug01ToUJ+N0bcmbnSx3jmo3DJzxDiMyU08ml8cY1bl/9H2vcVPFVtfbb5Xl
+WnvjtVHJG9VFfgicaGviU5Dze+xD90ZA2lhgdfBhsQkaA1d6qF56nCAhltcZZClwdxP8tEWcLfq
Np53eRHD28ghRTEjUa9xnFDhWjHcMHjuTfy8JcVUPDABs+7GyBlmBq6B9zotRXl0m2agvC/tKQOc
17yBqGRMiqhdHBhDml030rFx1hQqSrmRk+0RfQAveqnDNUXPtzGliPr+oEobv6a1avNObpY309jg
7GdNgfeCRBngdCSWSTbjLT4MnbNlTJtmdYGT18nrPLNZE73LkHpwOKJ28calBpjYQ+s/dh579p6l
SOF25671w+HgEZ3qvMygk35a7VA+SxNG647OELgHu/XoRvXyyseupB4aq27bW2wNUC+BP8uzISdj
+oaCuIEcZ0Wa4IagS4IlPhrwkS8WVoBTmFhGpwE00lsqVUu0bWu7R4wR4dmlcVoOtRfCeesIQkYr
xFtWS0tXjA30DXQ1lQ/jLUrW7sv8OFaaz4URERSH/qyWJfjRwFYEKhEttGGWKE6UKtudSBpssn4t
bmy+ycBNJCBF8yYwNSm8zf3anFXuN9e7jy0Gazz2AFyXoHwgJ1vRiXKXMPSYo37PKgVrAxKXNRtD
7yWEMAqxqy4+ojysoYYGtDmJRHPSOetzY2/isC3e76YkNld0WrBXQjWvzCgOE0+nJ+JXeM2ESa4z
8xtwX1eFWaHXwy8MJ3QDqnkNwrV8VxS7z9JjJWc73vTi+jG7elGFEdVg01vlcSvqZb3Q8LKqsLop
NJemYIu0pw9gwgdCTBtEg2QRoMEYWoqCU2IAce5rQWABd+VMTkDZR/nysjglfxLEfeSf4Rlby7tZ
hrX6/PefNGJl3OWMld2+FyR6zU/Egfv4rQ3lJvPDvkY/5NoVf7U1j8hQrbq8KRcrk+BNbubwj+Pn
ijODdEU0TBvMUv+sbpoop+xld1kD3kfCGTEfgB7kVCZM0e/NP7zbXv/TEgZlUBhZ6kfsVtawB/Yp
zLvFyzI+WKyHTLYQnRHcqXnkpNs8FeZ3/9aT1ImM/NM4URHsItOjxiChAS5q5gSyxSrCQivksqho
HF8c8hSoPNs81pn3LzGSbcK5PTaFEojXbvK8feuQun2zNoI0cwDyTWeLxXL/2HAnuY8wJAS7NKKL
1Y8JJt857jVfA/Ikmxl03BgeW8yaTMaLFqX5GNppzm7ouuggAP8jK2YejklOhWdxihaJjvjn6MFb
VMOaROlpP2wQAQjZ8tyHfBrsF+h2pFqGnljONAnwZ1XUF7+cWi9vdJP3mq0Ki6Cpkst+GEIXmRzM
qKM3tvaXKt3kZVx0+VBK7r6csuWtK7vq7AdUuFg1xIMzmjIDFtnTmpT1H2X8ihSk0tFzunSU402B
Fb2c1XpADeB/L1NQ/eyobN+npqRFH93o1noCc47Yi23+zwX2xFMOZOLRjzBdIRaTd5V0l4dwblbW
9dp8Fkt7IP3QmbDQ8XrA9+Sr6ifrRXTV02aFrPsjcgzP9Dsbk9tCqw/Xcb50w3C49E1/nTUTYYzl
3qPOLc7H1WEyJIcvvAf5MZqb+G3xZn9nESf9ti5L+MGy293TdPooUiJ1Kqkq/5kwQ+wxG+N6Ug64
AU7O8epqPFHSDctLWVpEHRsa97JLXioRQZVYUaDFRg8/mNB+19PU3PUE910hYeofohHPMZXdFYnq
F6jXrdj71HjZuLlgNCobCZRBHheWXbTbNoo0QKxMrxN1F9bS2QHr9g/BXLtX6TZDJkgftXdWZ5nr
vxSx/yUny/+L7/Q/GV2Of7obo2v8/8LZgvD3/+Bs+f69SY6AUX//ZzbZDcf+b3dLFPwHzusbrC52
Qh87KiaKf7tbQtwtHk7TfyVX4Mz/n+ypPqZWBkkxki2yeaDJ8df9d3uqF/4HXm4HEToYMpzucMv+
C+4W9yal/h9Sa6j3Pj9BQp+Jm4bF0P8aMNzx6ERrvyXHNRTjbjJ+nK15VH/VrBTfI6bDSBZiy30e
+ry/5MFgwI9K4FPUuBAhYV0m3OkKRHnKQsrOuO3ziyNAZ3JIQSFzNRITjUNNhUvyttYkVaHx6f9v
SYNsdv63DxLhiHFIPXBRc9swSv6zYBtVjx1t0jhHd0EfA51bvfMFRgTBRHmOXMtGNpRjF1p3YR7q
+VCrnMq+bfcGqs2vcYghnU229zzF23KEQhR9JMCdX7EAQGZo2sVjmBeI+OC7ZfEMD8w9La43P8dV
AhJpCgK8d3QXAmHJZmamxSYkLxgpF+ouBc7G5Fdkk8wPc/LqHZC4THmHn6Fv9Mk0hXegeI2/TX3T
Jll6cZzD3IOtRr3Aemui75KXhJ2aZRgnp3Fl0H2PGEXF6Jevs869O35x5V/dofo466Ih1WVdCmJA
R5cpMiwSECdwxq5qyYt7x7qZ3jU4nRQZn3r0qOh0Wk+q/5WwF3qtOhLWd5PTi1+c5MkXeq12H9Wr
3iG1Tliha+j76KF8DJ8mr2Znp8gxeSeGbPzy68WVh6reFFZ7S44osnMbNKyJ0JlB4mw+VpbBGeL3
G0GJmmwfrU18H3emPUfUw/sZG/epmPD0EEGgEUSsUKO6Sj6tMSiknAENMAdb/o3VYu3bSeQPcS5Z
ovqFO12DiSmNqz1rhzHG3DtJrt7qqLQOy2YPpyqvqqelq8tdBVLr0Hezh3xnMT90UNY2vKS5+W2o
9L62vHDu2Kr4cKJRQK3S6z/8qXEOXsCuV+fytqLawFWvdhylDCbtQ+kHt7XyoPrfNInBI5Pt23i5
mFnWFqpk2NcVu9qamJtJe7hYXuQ+qAksx1rnODcnVx9KVY7fOk52ahoeSKjeE4ywZW2zdMBPzHjG
19w/a+V6yDp6QLlFAQ1VETTB9uRSR12FTgaMpGjJMW2thikxzrQzBmHngyQJ/K+IGo9diSBT1nbz
T+Xr6HmkdPl7UzLUCCPW8lVtRMEwM1kp0GCZ7pSzzlc2fPF0aTt7/RFVekvtDeFcWtIboxsP6OY9
L28OTVuoMwLR8+a7v7Q359ehYAnOi/Gz50BKw2aVmYcgIfNnYVLHwksXWvEfLwa1IIcMtXa3D2am
IgFzqGAs+sdirvZq4yvLiYJ7WmL0WKFpg7veMMMtboARkV+Qtb+o0Sezu9l+I24/s5REZa+mK5Pz
5gCwLMN3xXIS+7mz9vPn4jpoMN1fQy3dnWcXfyzntVfWw4ays6lVmzIofjZ1+dHp9W0Ih0sO2Mcq
xGtVNi+u6E+S4XsC0j6WyzGcynsvRL6es+6kIBEoRHmZqjbae8XwRl79tyWXj4ECM41499PbXrAq
HIZJ72uC8rqafwrPfxOV+8/KROo+tMLu0RpQd5SB9p6Ydf/GHc/GjJjzB6Wta7UiWmYT4oysoRYK
5uFPwxQxrX3rorBLsRNFXr6NrPXr8c1O2j0HVObltM7bhEjCV/EV1j11uBze/BWEToL+xDZ7xHZp
sQUnG0QAu42UL1WU2SBwMeeb96sOmRtbCjDG5AlxZrlSndq4fSO7NoB7FbAwF7L/5Qmr3UmCAA7G
CZB4r4+O7r4saLp/rARxKCDCi1yWN3opf28Hunt1gnnvtnXxibyLDnJOMo9Ve1+Ly0zn5cvPpdP6
GDrTvgvjLas4P+sK/rP6J5hbdgQekNVK/iGh+EU2nkKRz2mvQRUuN/hRyZaYnS45Xm8ifiA24U16
PmV61f7OSaSm/XKhRLv5vY4IRtZoWuW0vESIHlAmHm+t+q38w9lZXuoZaamw0bDbj8bY95Ea0jWe
KdFr634Olxmaknrml7szQ3xiHK8OtokEK7HxRYO2ljYV6tiNWHzEvrM0+/F8O1t+ed8PwT7onCwo
454oDoNzrt8eXE6qRXbPLloVWjjUV9BUdozkvooy/HKVuveTG85h8D6ljm8Jn8+TaJDnOs/OhFLd
juVlCFHtMnm+Sgtxe5PPyPYV25+CEHhblo/Ssx55qV+tUUF94G8rwnBEU3l2cMakXYsVJ4YTRDXa
7PUcoM0FKw3L/nGZ56uyph9qaSFkQX/Li2/tlYAjDUnQgoj21S7vtni08IKMR7yS985KuMo2hC/F
NN3VKPwQ4dAQWR+B114dxu9SMMcWzfyMUjkLnQ5VY7TuRwGXoui881IsSGwRd9soVJwIpniuYY2Z
kw7eXU1bRK/LBtRMyT4YepOijcxP2hmupgnujQIR5qs/vF+CzJUSdalnojsgFG0WFLLaE0DvXJ2i
7jO53jrW1rDSXQAR2iNs9c61oYJ22rxtcWhd2tB/QdlUpEnjI7DC63KDQqwsJOp/+Rp4eqwm4fm2
uQYjHtZCxye5sbQkSTTPDIXGpbTb9Tgb4aQkYe219w2cTO5Wf6bXJq8gw+waZcw0qrsSK1FUrBYP
DiNEQh7aw8yQ5tVi0H6zY5jte46mF8gfH46GVuM13gc4IRNfCWJ4j7uRCXF9mBdEA2F0gTLFbjTY
j4k8NNBTkMSa+9i76v6DILMSnxS/ptEqnxr79k676dStDz5QP3BVH5EVvePwz7a5gnbhyx9uI/D3
56I6gPpAFGja5lHXUDyJyf0nCoenzSBAInw5W9ESFIjB5OacIgdgc58TPY34B88Lp5YbI5pWv3uH
UjKKABOySOkBs6Gki5T/e26j926tIdsHhKGNqv55Iz8m+gZ5RZUB8sCckZ8WPFC0ezARXqfCPSsr
PJGT9DRW6lVI8V6PJWl9ULAjwTC4fTJRUD+0w+uEqqE2EkhLQsFiGJC2b2s/IWxhxcGTkhyRYl4q
JJfcY/1FApBJuzx45yf+kZBEMOcdoyr7UC2ggKAKfhF3uKtKpheV/itzdZ/o/oJr5wjl9oeR5Yuy
LD5WvHcAZx7BV7+QYKvQe/Z+JlT5j4iJLsCodcs7iC5FtN456NXHBtGdAuZNcEnDRtK2T71A+jBs
TqbgWmzMEIubKr1rggyD1XXEdbHDg7Zligc19ZdzaVBD97K/SrDu6cwJFvbItkK5bEzEhycXUevA
RCJbEU4cCzVMOxC0IclAxttr84qfy82o8YnsgRaLiP7upjAqpxDpR8B+WE7lC7ul+cZQVyfA3PzU
LCfmEV2ru8y4cfA+sDr2Dz4aGpIEbJ2h4SmOnSPfTdCjNa1Jg5gcSMPT3hnJzIy7HLWnCz8M9Qpp
CKPjnkpUsJlL7b1vVvGlHXUUdX2x6vbZF5RkCydKCmoUpirTkcGIXbgC3y8U3GKL8gIQcdkf8Jrz
JZfFzwqaOzn0nJSO4+6THsU6aI8P8NbP+bbdO36wQEHuEzC9pAtjq/ljVLCzmvW5Y9yfqiGyIApK
3AEuX7DhTCQjl7OJOIevZizLy+JRgPNs3TnBOn40lG4n8n/OeVna2TwMyKiRirLlzsDP/3USeZuM
DB+VNT2pyP3w/fhU5G2WFwMnh1tl+vZQhhVjBLgaqUyiR8NeretEdV4tzY4lsEEUhKwTWeW4htqW
1gy2OEM7Vkkw5mQdNmnH0oaROM6gLh+eMRB+SC1ONgc1JO4sCHucTWw7i+gTK2zP0TZ7R+EatvQd
MhFTvUcgajOPHJcKqxe1lf4I6/Xedxcm69sJVccnVPmsaYInd0pOZW/eF4P6SFrHTgdImu5ITJaH
eVwJaifrfJvNXenZf/qRKXvBQpLa7M7N9Q9vpMzBI3W3eYhtxwChQN8zuR+D8VtN+T4a+BnmHoXG
NKz/YDhjZiK3b37W73gpvvwRDnMJ09Dp/CZ1PYvpZjv/jJv62VsRgI0wviyOzJ0Mg5tYBXYLulNm
c0XklheL6SDRNGftO9fStsEd98i/zZVwkDbz++KtRT14VEFpSFIic2YY+nTx13tZzCpViA0KZrgU
01MWgvQmVB4x3Qt618sQEcARolOa5ITKj7R1k6Ll5aCXb16loesREbYF3l/Hxs5ETAy2qj1juje0
6OuejczR68qPwRte6gr/W8mRO92G4iP5R76lD0tl5uMkO/FWQ4RsdyMyK7bxYUIkWMJ7nSJYpmFs
4q8kakZEbFNFXqFeDt3sJuc2mMPnnrJ7P5hoqLO8c8zZXvMWrVDUHFyk1EcE1t4fhCIugV6CNbSz
RNup7YpTJFCTEo1B0olhreUYO3+Uow8Nwep69ixmtK2LIDPqV0Dc1pcdEIx1KzNYnCuVl090VE6R
tYZkk3VEI5XV7UoeXxMH3hvjQNo51lI404zj/anoNDgzSjDeVA3D3yVky8VRz1abdt05g2zu94tS
pIAE/WA9mmGuf3f/jbnzWJLcyrbsF6EMWkyhXIvQmTGBpYTWGl/fC2T1q6R3RrrVG/WAnNAYcIfj
Xtxzzt5ro+04MAcRtoJkql46kCfNWLLfYm8RzkavwzmcipQZFuKGRxonio/ciWNjWRf6pxhhhKOl
Onp7AkKQ6iOn9QsLAu9smPV3jb3+WIpEC9iCJQcvOiCbb/ISzHuzS6tPuqzrSAwWtMhiNk94ksQh
dSLDYKo3SsVWBrn1lHSl6ceWoGx77Nbf5WnBl4NLhqwLRRhzcxuLa2xIaNWmg+hv+tmlkXBhKC/b
ZMMgopxHD2NRvhlibeEFas247sizhxPcIYUJenW6crLo1wFrpJJYBbPIpoTR9lMas3Eh4n3uUh1b
lKR3244M5dexFqQvpcLvgGL7x1JYK7p6gS7WroqsegrPnaLssih9NWOxsusuFjdT25JzUjOeJjss
Kk+ChWG0wdZHsYW1PmmByfeSgFFGY+LNQUMXnrowwdsf1OnoSNSZ6C8KJMtB1cvRJjCU5mUVB/wY
l2F4T/RJ2TUawfNNPnN6VmvhtBBRfhKDnrdiMHb7yJJKP8SFZlvU+xvcUtGXjM0deb4+c3RbhszY
AgZPr2lrJDup1NoDE+zJn0d8k82ooSqSSI8YzSCwWULlWx3m4xc0tm/txBJgJB1SVm2KRtFmuw/1
+KtIMlBI9WRFKYVTj6VWFQNoBWnDFG8aYFdPTBS/qVGZHNRSBY9UKZwfRUNS3UQ2DDtRkuCqi/2y
Kjur/dAO9alW9dQ1qf352NNzohf6ppEweRohxN9W1861QllXtsiGc3k646zSWeHCaGxbzGuHUh9L
f2nb5augCpkrqczsy0Ga0DYn2UMNjORzImsK5E4O+/wjP7aBlMN1H2ZK58SIXix2km0zxxg/Or1O
RId+IUNJsIeUYYZ2ntKRPr0SqLkP16FwI63BwCcLg10asfwjJ7P9M9WE+b0PmQnMwRgcy0qt7TqM
5reUlJdn4kkYgaaacVG70fQwSMZepXQIFQY8/IvcZAKbBNlNIdXlPijy+CIaKRv4pLV+00zJm2p1
xZXknvwCkC6k55+IF7U0xoe0HYdjZCzLeyrx0tOjXnuIJBOhVyrNB3VY/S7lvLzzqlA5JJuF7qal
2q+el45gOi2LTxUaTxlHd1l879uK0yTH1yPkheKqWZXqMCySX1avAVC/rjqszvJn0Wh54VD0tS0I
glBwhoUUEPjKso8KGyWp2A4HCpd4ZxmVfrH0CJN0JixurqmRYy6i/FwhUya4pSSHStRAE09Wsu1n
E7xkUvel04kSUjvWNdIqQfTaVeceGvzpruyCNfIncMglz99mM1gOWGYVMqaE4GDI3aUa8ycd/MwG
GjbheSbnCzmmodP0ufq0GO3gyLhm0LppGkXyalpSkah+ipalt6H6x4emLLqXahJVpBX4dAUtYXAf
m5zF6FrO0nMgiHApsmiSttJo9leBqIbXEOknuZME4JK4OUvbpWxNd1BlU3eKpDROKzkNTpylTZ+L
qWgxMYchKps45+wv5cJxkfC6OUVRRgWSG1V8Ym6fe+KIa6Mb80LeKoFkDPu0D8eJ807RPWPJSl/i
IGtVe7as7FJrczExg1/LQoUFOU7MtiLSth7AQZp0Fvjv9gz7wtOtqDkYo6Y9DstUvWd0AJkn1Tuy
Fin2sIwo/Ihb3pOinWfpSbOGwjUtieyAXoA1bGVVzqtEkI/0u6UHC8Slr/KSc5HWzpel70XKBvTR
G9h0vW/hR7NNoRydTm7UdpvXuuBlqItgEVA1WqXZ7DLIAydGnyOdBM41mhwDvx6ibBC2gy6QdKes
JYIYXKWoCvx0WIqNMZsJK6ID+a40P1KdeE5yqOJvkYx8rczHTakaCb3T9GvTCIqng9WguybQwWD8
BKxoon7ZV2Ys7HUG1mgbrQUJnylY2Px1er9E/WTx9GpYDPVQRrDF009pWDKjZJ56tadejeuR6frM
jP/dzMLyS4sI8Gsg0Sr1kiBrtoMVlkhh4i6gjlwVaVGakexAaKffTUYbX9FuWrStDIAibmMg1fGG
uacqzBjH7lQrZ88Tw7aiYIjD3qO+VngqpnEzCrNGtptsPhu0NnlFIUA+Fn0s+6PBoZRhuZVh45Ka
ZNsMofWq16nhdZki+Qu9eOwMfT2xA1XVsAePTeJiqUbAPFrUIbI30AwinNtstlOPMpMcgHGDqEF9
X0N+PqvC0G+yHLicirMXsAF+GLqY+px/DyWUUlMhES5bJeqrwOHnogFnkeyYv+/kJdTllgS4HIFR
pby0Nb1p38LP9FxlTMDHKK5LJ19W7P36DDIDdGrEiBupkNQdVjHeH3OlNU91lg0eEykcqpgl50uz
VMIpLvTpW6hEMj2xpXyKp6oEZzKF8rkHmXUN51yGk220qUNcZ0mKVoYphnzcwrIVqCbPtWAJO1HM
+hd57oTdPLHFkboa1p9A3n4Phxlbel9adKYRT+Dp1o+CIDvo/XAEFdcgDCuoFuLiWeVCqSKt6Nx+
G04qMw2EQint/UA8p3pF7OEkoiAF9tMciWiRD9hmRX5RCf0nzwQ5jzU5WmJCd4kt8XvYV7S7S0k5
KdrUPLdVXb2UOGM0UmrGZb90tPrQTMWCJ6V0ysx+jeXuehWBjREYNPCiQfaLsVzQNuHcJ9qCBk6j
sVaXFFkAjecXCsbgMOhDeaB4bXwZ9swT4dTSfsILLtE0UbQHWnPlXqmUGSWdCgTIwjqTdXA9XEA9
aDXbnKdCoe8ZVbXxFJZBSD0hxP0zcQ36G9q3diOkRfnSWEK0RqOH0ZdgiQThVI44RE8aqq4FtE3y
Cal74UVW3bhRxpAL23dsrQcVVMVD06aa18S9vFFook+vfV/rF6oWqTjNsga8NVjmJfWWKpj8fGzK
+qLGTXlB1oJwV0mLlJOiUDaf21JLvtVAJukOFFF0iFcNn5wI5kOfoaTL2qr4tiRV8TPHt+JzpOlf
xrxiKWSW+nkgnpEcMoJVnlr0k9sJpeSuDiWau0gphBNUm+zSMgo/B2op7FpylpE5qdGl1GrlWKOE
sRsReFuaidWFxhUPVGfJXyDXysUm62YOi7KqdV4aDsMLnbY2RV0dtl5YpIqD+1P1KDlzH5FutIvZ
jA4pZ6cXHovvbaFzwKBhtQkSq3sUOqt7XtqBfg4JbtVDzg4TudKi8ARg3y8eTKgphP1koysVnMGH
ktxb5grFdwYT9WYsZjAXWibNntALLJm27i3RVpsxP2ZY/LAk9g9NT0NN0sbsucMg7wHZkPcMHvGB
d6aSeYAJypcI2bTPHtdsiDyr3VidMVNpXRiS8GPKYNXjsnalofZ6nUZUueqB+F0Vqryq+2EAhXW7
ThCvujUt5040ZF+KZBktvN6fAPJQj6lGi45YzDTOfITncSpqrkGApC8Rl2c41c9NEkyPuVHlHta8
DjhxJZJHROYygF5ctS/IeHRyTY1xJDdQyxvO6GhhGwyCprBbFmauUDEwkpVm9diYDf2IxmjczAyL
9zw223f2lvGokkt8EhPmlRGl0jEu1OUllHlvdYZevadRI/NaE7HQMVb8miWl9FwE7XcsHjR+yyjw
K7o0R1llLGeLtZINDr/E4vSkqB5QEeWXAdrWF7hg20Uxp73c8FmztOwx+g9tvaPJPV31wiSkD7Hm
emqrY4yVUZPkx4CibYGoc000uL6JmleHXDTw3KGJ7TgLCNU3odCHFzYf+idUvRuqNU5p8nKYJSKV
RSUkgrJQvqfZnGHpz+WIgUuqEHrCzHwNqog7X4cZlNpFmZWvAvnOP3QUe6ioGf5NQTb7VMzjqVkw
/SYr7wtlJ4ykRj5kRtLwmOhvitoYW0EZFH9OpeAaj3XFCTpWg02tCELnGJqYn3ugMshGhXMW1/q3
UBe/AKuMXq2SVlqDvE3L4bUAbG1cSjf9WKWWcWLBvZVpD/zCBLmGShNxnq3zY9NOx9+ZLBzlzEoR
UYSZrzAGIJSky5oskzjG0O8UsWyQxxWnMZMQsAogo9tGOQwpLT4q6pF037Ul0EsXjJXzW5EwoplM
kh0Nk69tMId1cahzq3tY0s2oP01yuKvgzJIFqywUtwvpXYkrG/lLGDQvdbasWUuzuONssZ8VxGBD
t352wiEfwsS8ZEl1HjHl0QY+KqX4HhTFwazJQZOz3SRZj8lUPCQjRpZkybkVCqYTK3gI+8Z4lZQl
g2kzQHk3hQkng75LOM+SeDxO4huGA2y+ArruonscdbxVgyaIfiNMzxQtdApg/+sjJ/PM0PNvuIvq
/ZLMKG5lvRmQMBK39BVd7WrZDC2D6N643LSqRkximUAP82mvzftJUBpsBG31NrL1bZZIIx04NpU3
K047J4wWREBWsXavqvEREgDpYPgiGazihKY/3qYKktg5eW5nHJF094PkOOnk51jTmO+6UmOybJr5
O3NzavOsbfxa0Zgr9TpD/Uk9i9SoCCFJ2rao/3pI9/LPpJr4EmIZGHa5cHQcFYFdso2yh5RX3ZnS
lv5xY82YZUkUPg/shZvJyDH4LsNb0uMFwt0duEvaMR2gwt8RhBy8irXOAXck6RcpuErxAWkOFo4M
I4HYUXP0pZZI6hzZYPUQlsi/t6LMFKypm5SbVDKvGxH+JmayeJNi4dfX15GvI4VjR8da7JoXkmQW
hONLepjxyx6pOknFnmm0FpTca9jx2H+yGEl+T8uIlttch927OGvlI1r/iTGUhH8XONOB7nIhuppW
wlJaIGaxLKLiJAoC8IMOSyqv6vEFR19zbJHxfNGFvqVtyOHCcjSpa7/XVTftp0SP3gD+tocJRRgz
ZHLldxbz6w3sj0HB9axTtQ4xiv4qI+iXjaInawo3EO/bJc6y3hE5bNComUfpiXbe8NIXQ7JGE+S6
4rWqVRznSRLIv+4mOdhDZRAwHS9qk/tIAwpsx8x3n5B2JthDDPVkmGOKjiAVdsKMD1M1JumRcWRN
W6JYNhxFscrqMnryUQ3zfSDGBMsPlmCesoCyLUZSHHspQaGvWmRQNTHnLFkxRVS+Zoue+kPJRjzU
dfEgTZKkYWCHqiIvlnTinKju6IULka2EJWZHqxQ5l0Xi3Fh+no26R0O49NSRcHNoFHLj6ngR9mJl
PGeZSc9Li8Lk3FDfHlDHxz44O0ZbVMnx3Km8YPGt6UFq/JSbNL4umTYyNm4q5aL0LEBnUISe51HP
DkYhkWwcdvUlwVr6xhxvWD0qgqunMbDsMeP7MatEUcDXi0d1eBjQM8u4+moBufU4PxdaX77owMi2
M0INmzTHzl9g259FKYCBFj1EcvmuFPGbVut0N8zIxOMpDk+5tJRbkSPrJ3Up5Wsmp5C8i3R4byNB
xgiYCMeqaAFrgrwjSqSysitixPhpRq/6gADzqxzTCPToIFY0sVJNVGF44CPF+ZcwQMtHDQihvCTp
oShS/VqrKVnUuDIMwisM69u4ekmSuRyYqYNtLWY2MaEWhZ+4GlDDa0n0muvT7LMfKLuwUUUnJVMd
o6OyRIxcJf0E8z5C1oD9r+pzSpaqkb5WAoHUTIm1o8gcYo9LtDjPeW3uGD+SQWQUX6OgesoCscSo
QZ1Ix5Zr1KmW0AUsuQFQD9i/QCurjZl7jWT9bNNleU7kSAaoFv9Qqro9CEZGHiG0rRMEpuRCJ9p8
ZhyP4NXs+4eZSdEpzlJaqsHSMS9h2mYD7beeFMGoVbs3EusLniPKpjoWqfK6XH+Y5ILmFSiExpHl
hILSMOdiG42piY/M1H7w/K8emU59bcMi3PaLEtGzEiyfOnRrJfGy7bUcug0pIoY/CGi8FYvQWRuE
PviDiBGT1jVI/U3AzOfC6gKAhL3+IA7rXJSCDjtqHhtOnCrJaGdgD4C09zJdxIyw2B3dMOmaF2Z5
7ZOoP2MXLk/JGCkjixHhAIBsaRdnOVOLMaXrRdLxz1yMo7de0AiV5g4CarJGwfTKLH9ZaKG90daj
B1eX6jGklISYV9VeOSI5ysK8gqwyGGA1su6SjLg3KpzQjtlhqApqtXIb9ND2IqfFcVjKYJdZGVNO
uWGbtQwc35gVz8oMO7AmSA0CTkFKfApbDYlJzvBD5iQ3LjWIltp6UCIV5KOVKY9llc4nIMmGM1Zm
/WqMXo3ewQmq7qoHuN56FBBiBV2qQi/llb2hwjTTB4veHNr69XyCqntRsa7N4gSAQDHiQ6YO2UEf
uhmjQJwgj1hLZYBPUFHUad9A4XijSYnsBpcvuZOsFBo+F8mo4g0VbfqyLEp3mTXogNMs5p8lqrtN
WC71pwCb2ZseC/p3NW/WAwU+L1RvmN8mrPJFJGUvTVW+jG1OG0UpLubc1nsxH4hNExe6OmGtnmS1
m/w+7uvD3JbChjE/NiJMyFfmCHxXSYHc6RpIB3Y0qAP8KyJJl6lIKDrHMIHXc11d+oXtsZEUWrTa
WPSXtjasL1EYGVtJqTtYPfSOAHqkyRNsCyTZjM/0EzOScWt1Ut7zkDfjUQ5l0trwJmQwnKxY+S6i
63MZIJysIVfpuKihgcCCbk0lr1N5AUfDvh84Z3btanUatQquK0O0Z0lCikC4lDfg5fya5tO6t4rx
9L1EEnTFeQ10BMwEVB+cmvWagGUjuvwBc5Uo9GV+HsQZ4Yw07LmOckhp2XlBhP8cZGhZv7dIYwhi
JKYa2YEcPaZt51iUzZ7EMPo0wTQzXXB+2nctjlAJaBztzsSaJOcBTZkHx7v2lLrZ1ZlB3hERFjnz
d1VFR5mGKloAwZRgXAqa0N7BZN8wyxHYGjTuRUW3VEUkdUS+YVQDa55iNqZ42wcRKe5CU5S7OMHX
wrlEtnx0L42nol4gOciQjyYJiDQQG8R+d5LK/gk0BnBjaByYdfDgmkYkjrYizX9JQopjKZwgewDW
jCYsg1HUebHSJn+Tk/8rnfiH4UP/EIH/MRfh/8OYIpy3f1aCx+ONBnz9H/6dcCDLhBQZomZIf4u2
ESf/rQHn3PMvi8ASng4uQBwR/8+/s6Zl/V9IXC2eGkTjHHdXSfm/NeCy+C8NvbguwoUiZXxVjv8X
GnBplUb/RwMuyJJqqLopiTeS6SHEsSJOIhajo3SZjuY138p0i2390L0I/i934/r3X/s1mYjv8dtr
3BDE1bAheBZN3FF/6M/Rqw0g9POf//LNCvu/H58Evn8+0dCcYkFY+NPK0Xgk5+2tPJa++DX8qd5J
EZPEf/L+/3MJfoJfF81I361b5FY8NtGQXjtjRm0QUownfQNY1EC+6OZWM+2zUdjOctvu+jkOtmMr
Tn4GJh49TE12az9hiQfn46TZWq9rpMHUQRpTfysmuopc2851o3OorSUapVXmA482vVGV4enISeX1
qz0yBFu0sUjxdg1dNTwdJwz7RAsVLKJZKLFjvJlSpvlYUXD5iF35c8Tl7hiVpiKB6nNXiNno2bhz
oIb05WfS+6C8ZBUJ1TQXC3TDVE6P1NFbHDuVt3oaUApjZC3M1LTTQah3ukieaTjl2VXMxG9QsImZ
5UiSPMkx5A4TLhsCIdJZB1r/dleP3Xex7NnGaadsAK6G1K1yiZ7cVA4t1MUNBKLCI0sjPQctp+7S
yCmHUzg708g7rjNhYHStdBoiHTlWM6vwK+LxAIO4OqaM720hCBUnnFuLS9Cy6vLc/GakIOw0NROd
HBQ6tDAh3KWiwbxI0eoDwd+jIwfjjIIXRlCe0HgvFd5uWSApO4Ten3MpHk6JzHGpwEi3ufOs/tOl
8J8HaU3S+GX3TYR+CJqphq0uHQX1FBuHZtmu44SJSkowDrr+MMY709qFqMn+fM31Gf1/V/df4We/
XtIKCi0qhUw55so40jYYZKeb08RpetCgulzLtNunwRMiqb0Ty/DRFdc94Jcvibjd6PuZBckX3Oou
3iVlIyOgvPOF/krX+N03unmVGlBlwF3z9yES05XiMNN70xV/nS30e2twk8eoOMAFs9FZo4IJXQnP
RrwvoLMOj3++qfJHO8LNaxRXTo06ExqDWceeFbbPowGat7XcqE5O9OEJOLLORakwlEpSNzWMz5oK
rS1qlnLfLKpDwynWUKhJb9FaGyBYRDmGZtAoP49CdWBHuXO3/pnT8Z8nTv7nj2F0nZ6pRbscqQdg
0zwwHrNV1wBJG7cH7Xsvb+/ckd+/RUTr5i2iI8rTIyAsx2SApfpMm4tkapkx8SdjtFvdVxD1UkiR
k27sx8yJAT0gQn4xhGvXb5v8qUqvf/4kHz1+N6+atuMkvczCfFTBgbv9SEzdUa++ogDxrHH352uo
H3xb8+alI0lrNgUBN0fFpmA9XHC3H4G3uNo5PQ078EV27OQ7Mk8dqnMvtKnL/ck5o5/bWA+1/0Ry
5G72nhrHPO9p69v94d6bVlr3kt8sj9v0URMMWJ+0fDQJLJJIiWxTp+fom6Holj9BzC5M2cc9sxuQ
aXb99c935INTBI6Xfz5oE5n0wL6S5RjG2NptmKAtuexlrsALP5cvTNOXg24m/1206P881+bNJtD2
Qt6tpt2juQm3kSPZCO8ci31G2Yf+vXv50VZj3uzXcLmyCGf/ctQ3waZ/LXZ09hwmotvgCQbDdtib
fuXA3z0FHopm586tXL/D737B9Qz/ywaKTQ9rm94tRwDc9qJ9ob0B6qgxfZjdHegzalFDe4ZtrcS0
obGD40ShGlflO0+39dEjdLO7AUEuCzwCy7EwwH/02Svg+zNlhW+Sew2x3EmM3QC1oXxvQ3i9dQbw
EwK7ZmzqCFlbQn5tzO+ijTsxwVvbKESIaIDq00NafLZoa5vWjCkClg1RAOR1c/QlF4Do+mbwlaHz
6nZn4ptOjm35iLdENgaMIId6UcD67oXqtRUfezDXhfIQa2/J3GNYeaVvYYvmg8wnJO8D4LkI6Cd8
lOaLMlLYoZua428GspE22AXLp97cZKl8IKX3mpThHr7zIRLIezA6CsRNt5iuSaNLIeNE7XZTO7px
YfhSvAvbU7cGNGqDPY2PHHfG6YTY0KkCcaeVq5NCnVHNPgHyeOus/n0aeJPDWfSUTsOmHX2LpP5U
V8udPCL5g43IuFl2lhlnXb+w7Zqb+KDJtnjKDtI2PfSxU1ylbectX8xv4nF60d/AfjzJx/bOhv/R
PnObuhT389DnEVcOhatM32e0QTzazY6Ya/21lEOnDTH279c7NdcnUXmf5Ic/LxDtgy3euFmWMB1o
sObNcpyy/oQs3wGf6VkrZ72PRsg6wxW9xc6iE6sOrwUKBEugPW7SyzXBeDyHbf2ptR6X6VA07XtE
TBm9O28ynuns230S+KJU+zje7UWcEXpsatHLcrR8DQ8kMtNJHTZVnSIzxvOB3ccMiZgZkxN77j6p
U7tB3iXRMzbS8xIepWAfNo0dpJ+b6SjqAHeRsz2B37fzcjurtYcM7djLHFgBlmCe//MtUj44oGg3
+6M+yIgc81AmndOt6M98muHv5v686X/KlaNIHs+vN2l2/YSK1fr8hY9oXpoXkK5QwuFCvDJrOFeY
hhoH3+J0VA2nNXFYPf/5863V6+/2OO3mJ8yXPjI0SZCOU7+JgCf1Tu4NrZ8YWOwPwPFUBwSi/rSY
L+lmhW5Pb2zxlTP+CKElbMddiT6gfSj1i4CQ71zc2/o+eqrNm/OSyLTPHDr23r4tkb2iFcXQi+Nw
LMDz5Ccp/9yB3We3JbTVpPFlaPijUB0L+d9We5ofv08M/mjvvTlHBWMeN9AXlyNyTicnd3okmv1e
QPBf7abfvVpuDkcp5xYkqbV8jJtafJ+SaNk2eB+8jrBNO2msgTFsoJGYhKa/SQCIGZEi7TPynPi2
iKlTdSEoAniEbS5p7EuBjrQ06AfI0OQtVSGTdkyUudMO8DgWS0c82Unto8wcnqUHbeRbCm51vPOU
f/CiNG5OYQsZPWYXcq846M0DyEDU3gtEjOnbn5/Sm1zT/zll3MZ/TWbWF2rDRjPvx7Pl44fwBEdw
GvZVyfspfI/9aF/ce+3/s0X3n4vdvPZxDUoquPP5GIWbXgreTVX3xPyBmjWgSwh+1CLQoXNpd6vN
oUwu2J3//DU/uo03r3uyQKQqQ+x4rIsNycf4k+1SuDTTvRpEWRfPb54642ZRQV9fs1VIZ8q9+l30
zM/f2t3o7shFfvXz/brekfyzH5nbwr7SD3Zk95vkdBsa+V/Tr5x2vv/5i8rrg/G7D3KzuPSh6iwx
MGZgiCDov82lL5VbhPHxe/7aPgyxr28QnSHkMu1mI+yRlMfPyUkQNw39G4ga+G1/5p+HcNsy/dv3
d3qz8ke//M2qHMImFAY1mY8YHhjjvqfma4crbxk2y0/CFgC1To6FqfZcjxut2i+9G0fAwGYb65wQ
7NrJ1do9I7kZ6SwDBO3eIXu9/m9ul36zvuoQEXuf8LstPvuB8KX3By935Ted0+6dX+SDr66v74df
zroEui8r/YeH/th63XF8bE/oqRhGHRK32Fon/VN9TbYAZZ3eljewMF3FDn3peufy6zHpd9/w5vhE
41UssF+wwLM3K9p0RGCUpFtAs8XJo8ubpRB4l7sKrGEwY1H1LdsSg4GLF9mAujMxA6AYjj/TaHcb
3W6/mjWssmN/54ylfHR3bt7iGiDVfCJj9BgEIoKsU3fptI50mAN+z2F4QWGEmFtpiIgga2bYhxud
YJ0Z0dZGjM+gKmCdk2oxFa8EiWnKvtVdAa80IoZdNpyweYx5ir3r2hbniLApcuXu7GUfrXj95vVe
GAWulfWDNz5cAw/UqA2fzGb6bC8ue5iLrsgBguZ2du6EO8SFO93dgBV3MCnuqalsxFmb/+WPvN7d
X56xQWq1GYI7x8U4OjT6tDHMzzmWa+MhFrfzKDq9cm5Kyy6gpVVIgmfUpm0MP5jTEPAGe+r8MHlf
et4uzIM1/EkMsFEaUIkN7qI8jFDfRcZdd7Zj6aOH8mY/TgVj1eWty46zBwBJX6K9ACP+a31mRE7E
ouLSii3OovGCJKS2CDzb//lWrVnLv10PNzt1XmU1jhOOZWXu9lsZebez7OXcRcFlMXSEBbdBGOsE
r+1bela3CaRZG21QTp/rQnzlvM0XP/kkHcLOm55mT3/KH/KfwVkXrlXyprSSZ955wj46qOk3W3mu
oHMFSSNR+Cju4mI38xk0Osqez3xJ3WIfeZr757vyUbdPv9mfVTraSdFzrfjc7dS95mbP1ZHcAo4C
gpM/IwrZqDYG3Wu6C58rRzhY7r2k9w/eWNrNFgziIQMqx6X1vXakg+JOXrJdTsad0+ZHbZu/Sqxf
1gZyZkjCeLqOFlLo5+kJG9Sb8AN0qnRKBbpTf76DH/1a2s0+GzPHMpCqSGt3CNNpbhCq8oqV9zQh
o/DkHY6V7sBZlKO+7t255gebp3az7PHkTW0sc81o2BArpE4PMqv3ScMC3Gv0Iy8xOWEHyFwtgTDp
1ztX/WAF3Q5YSeEWYdIF0nHcz4AsStlvgQuG4aex9xhEs2F/64drrBW7Uj8QvYMh4drvQIqPuV/e
OVCso8bfLWPtZhlHCLiFSeerl2AVsaXVe3DvkuUzOqrcCo4B1a43Cz/lq+hrqSNg1A7d3ja1jSp5
zSkZfGv4KcpXhGG6imbiAfpsne+rCi8x5Q5hHTYm4RC7Jqkfn+/cuQ9OG9rNiu6EAGrQusqwt71U
bv9F2s6fASgX5+TOI/HRYrpZx/Io4lBHrX80HyT3ebLVCybgu1vSR91C9WatGug/w2Zdq8lOBXx4
LA/ZZvKHHWGQpxixqN/ZNO3YJ3bzVfLwi+R3Hjrlg6LxNhE9aNB+WylXnlE1nONXwiUfK5dk1M28
RauzW/z8S3aVDgAWXoWTfi038cvkDK/WPrCjM0+/O/rhifbdrny6u0N/sP7Wmfavr92usGYL8CRb
y5MAKJnWyll3aNKyQX8S3XLHdnm5d1L6aAqs3pyUCOouxXLdxwCTCAgFHeuxeoXOI3nJKb73Hvhg
bas3pxpTUgWSYrjI4KZevrd82Ss3mV/5WL42i6u7uh09zrvuoLr1EbDnqduIB+06b94zr3r53y0T
9WZbk8NGHxo8MEfFJz3K+2FssCJshN29t91Hxw/15vgxymKftWtrBuCovX6vdqO75nPsVLboQujk
FCf436M7a1L66Kbe7FVhBtDUWn+5KPhamdhTT7QiYqd15c7hzKoQQbzvhKdog54HWXB0EpaNdecX
/ajA/2u+88vrL8JoM1breSd8Lb+Mj8tu/Dkdja3+JH4rn4Ft+8tr/5T9+PNP91H3Rb3Zf8IALXaj
cjXZMTf6/vkRsBeDi0eVfy2u5F/g3VzIwrZlN3db7xXmpmPeuc8fvBKUm80psWRzsRqundqqlzvs
BN69t7vyQQPhr9PkL3exm9vE1NdHsvNhyqmbxTcp4UW79ppd7uWPmds6oY9x1dG2MO5slBMsmatu
N19kt/QDDo+geQ6MyCi/XPHOj/vXV/tNcffX2/GXj6Uq8dIlfy9X0Sv86di/Dvawl2wGDzsyVe3E
Uzc9xACvfcW7ZU8/y2NwIRDsOHndZkslvcM8s5H9mbfEuI12oW/s7jwK69P9u892s18tWdqk6rrI
Gh919LH3+s2yrbx0IzIvJH7u1Jzjq/qpcbJTtNE3pnOPlfhXB/h3V9b+uS1XWRwR6kdnWLTOa3pm
4gSmWycgm+xJsAu8jvmpKvHF+TJv/4vVnITyOpKIQ7vhVR6JwfYYqCPAL17xssoPk+TQiUA6atT+
KAhuSzj5/+HsvJYjVZqufUVE4M0pHpq2arXMCSFpRkDhvbn6b6H4D3rzNuKPOd0xW9VQVUlV5spn
pSZP3tBfFAAmTUCHO02oUCn2UNvDjAVR0fFGk7+tD159DF0L0E962p6CBqKQY3DJS0PmgLNRf3/X
zMpn/+d2fbcOAAsGx0LAu241wUTvr8WYKBAZ7XNgvCDbZA0Wb9Im49a7rZ2+dv/9ScvfDTmrKaSY
xpDoIHRyNbRuDOYZ/gc6q4X4CIYm5ALqXwbVYGCfDVktrNJo9OfBKCy4FTih+rTx8Cvh9ecX3v2S
Al5r+TifvJnj5PWGaMFe8lhq6O1VWafWoUV0pHN5KvZkvzHiWjRYnONiagCWaB6xCEAJlI6Ecif1
xPlWWEOCowf1B4OVh44GLTZkHiqdjf3OzF/ARyt7EV5prkAT+zzPcGow0kPs5pojnA342BlPWxt3
LSXzk1q8e59hG00iU2AQ1qJQQNpPQCp+JS2MK40JMwyDw/5EHTpnIIDV6BVc8+zu0ml8qsHMjb0x
8OV440ALiXX6BB/rGuZbOE4f5P7U4lzebK35lWn/qbvc/UypCwBDGWTGm76o1+mKwhayGdUfVFY+
0DXHH4sUXEp1dLin3uE/y5eNuV8bdnHmYxS6aKp57is9vYzfk14gqIVzqIfqWm/xWSNI5MGzfWux
zVHrwZwvdbUkbZC5gvbWm/DV/utzT215Rs8DovpZaHXsLaTN1QamM6GuXDcecm3MRQRlgZ0hCYxI
vPGsHFFfS2sz/NOhy0Bt0T/aqNx7hYgYwwxC3EfRRjJ2bdB50d9NaI9usJnMAlXV8M4INyVC6zuM
ezYead6bj17j4szXwGNPqjq8RoFRU1Fl98GlMOM9/0S/wtmWuf0+zNrqmD+Gd88wDGg0FhMRG3RM
JFzIKbDCQ3DGG/DxFBn0r8LHl2QgG8Otnbd+iuZ34/kSGvbhQM546CVAu+oBfca3ck+OQBBBGXSt
7NqbXDhRq9F3bbN24bImSi968xzi3P77I6+dMH8ui3e/AT0HE1rlsFj6b0H397gYcq/kRKDDtwZA
w745t7hUh/AsXv5twJ+v4N2AwPcnIuA4ONIelC/FvwLwhoFE+J8pqvCXfWGfolYPiSb+CfxCZ95+
H3YtR/ZzvL8bNswkOOvKWEHH7im/NPM7rp+TY6+nzvStuMFTZsEZj93lRjypIm6m5RHd+fbvo69s
jp+rzN3gjQ+ei5+AzSWBmd53l7C8tbWwsTnW7vU/U3v318teKZshxzISLdZtnMhAg7c6J7AnJK/D
j48P2p6MyZjPiMXGt+znSvBgQ/4k0u7GRNd4MHZw/PPwLuGK6fHQicJmC3d70NBO6XvJq0g2av2R
fvFfJLeRtay4RY5w6XsbYH0obiYUZSP8yGg/fHM3gAQLV/4EhKB/QUM6uwvP6cYSX3v5i8iUkylA
JyN+KgQoRnyNNr4lK6c2ZhGSqLZFL2eNPysKr35hJhLsiC7BG+3rcGRhRuv3lbNWEmQWMQntaCmQ
1XPk+4ou7IFxOJMVVOKgX8w3siuIAOJV2MtHXg2eRT1R8UlBGucAYSkuCfvcpFAnJBvp97Wr90+W
9m7WJxAf+LLGShsNSGexvkKN1hITbEhV1P9yWn0MjcgsN3bNmnjoJ5lyNxw1RrUMIiq2jRoZES4e
kxma6PM0Rf0E+yINHeiqogM0rONV7IONtb12hKLnGb8bNhlrnpJGzGzrzhcNVmVpO4q0+BAC97lT
Lt2utZgd+8ZewSo5UTp/rr7qXfgOLoMDY/NQNAXBhGuTm+6r42D4Oz7Y2OrzMeXBrqPnD9fdL+Pr
DpbCUYPF0LwmgL80kP2wkNsRmkaFJ9wYRVwbZv7vd8O06NcLCM0wXiJCIhfGHexzqT1gq0Ysffni
pEpE3tODI0C53gBcR6BklhvkRvK3qntqWCBgIbEEbgA2ezYdYbFCQNzEn1IKKyo4eaMDXmOaA2z3
GvJcoIoD8sKZgpiJA651Cj952kzRY5zh+ucPWauXcCkEmcImsjlTO2Kjz4ClpNmPBMVEAGQEzibB
TZFUESJeSA+H8b0i1woAbREWuj1jwXFGndquUMG0AJLAIslLXB5jdDqBCWD6s8M03yHNDBuu37ft
TxR4NFOL+3MB2h7T9vDYZr54dLsXOvUJxHP11Lhsa6VwE9QmsO9eNkZbm7DFiS9tE/hygAHpVdTn
AJwFNRiQa4C/ChOi2hiykzjY9T4RYeKNJg6nhTECBFUJ9AKENX//DfODPXrgRZSlm0oSch8/oZ1h
PDG+CabEoievzDYGWLsm04uACzM5eJiMeKWV2emjEdsg+O8bu/ukDN75Ipf5VppY7A52xVsCnrW6
0I+dw91O4OEkV2Xg/EOsDcTzYdgxO/IUuKAKuKLZWOgVGXeZ9fsbXAt39OJimoQJfA0kdF/07HgV
Rt/hggGen5HZj3AcJHMCghzKkLcYGaiFkTMGP0IP5p9Rhit5w9lF32oRLm5N9c5DHBqJSJejfWXj
1618RunF7TXN+JJvRw4JOhwu9tybZHNP3ZFAB6dz6buYexIEcmBqezmk9YLRPkGSywCLoE3PPuTm
UKSB8rCx4OdF9T+LTVKWPVVl1pC49TEt8vhRydcWwNzfn/LhRx1/eBFgIxne9gN8njxYnfqMW0G9
x2S3TnBq5VmIciOtjN8Hmv/goyeYd/LdwkoJEmzNgCeooZEOgX0Fq8Ig0g7QICsJ9/Xw/fs4jwMR
nmjer3cDgWsiwooPiwpVjmP+Ubr9c3CGNdCH/Drduvd4Y0bY+Tzy6IEWIQgKbPjKCXhzvAW/dy9x
Qi3RZX3SFHymRegpcKXoVABKdsVzYiO78LL1vX68SfGIi9DToZSYAiaHwHDiwE2AyBjZ1OBdumQ2
6Dpf3Adc0Hx+W/++NneLQMRU0UCE+VF7jTriimhM+mCHZoKUFeg4VqS/gV+gDcZWXWdtvMUREOTu
sfdHjAdvckdRr4DEeVvdSo8LU3h5i6DDy1QrAF+F3DhUCuMBzfwqsQeDxcHq9xU4r+hHC2MRN0IA
PNHKhQWYJO9c/0c4l05P62G3kXd4HDUlZdnqEvF508PTG0UvM3cHuzqmLtDnOjGR5dp1u8bI9f4I
rL0RuuBc9jtSbhyTuPkJHjzZspNFAC68IRwiImblFeR6WhVYdfKtWABHy55AkWNA91QTG7xNAYme
xKjBrnkLYF/QGuMOLJQS/AGUQMfZQkCT9OjInX5/6Y+v9Xgri/gi9aQs/B5vvYTY2xQ1nJf+AJ5L
XdD2tVPOrN7tOyvVYf+yMeDKNC8bXgBMruQSzbtefpu8+B2kywgVZWk/Wf4TdNqKg9qYeGis6C3d
OhCsvf9FyBlxUI+ZecjS8M+xPc82SN8uGh7+MajJi8hSxiAd+SxGSBxk7Ppz46Qu9wJNiB576Ky1
C3vUK01wk48Ml2vakq5bedy1fSkvgowUAWFWzucpgQOI8JpbM2kH3JHdQNxwF27c6OYHebSEF6GF
jkefUkrcLuOB1UYgfZLe/n1BPM4QYAUuAguZKLYhEW5RMMggb0CsxxeO0aqjz72lowWyN8n1tgN7
WBPgsVs9BfxFYc444kvPXX9lbaAykkN7RHtiCyvOM9NYE2/AvP0vmOuwDYl8E3p7F8ajoJvOTPKn
33/36otfxCs+8INxnKMtHAiQRQksYrIOBJ+WfPm3EZay8JRwRQHD8jkb9OWnOs8VIOGU4CjpHWB7
dQsVxm27p3dlYy414knZJ3Be7jEPaAA1ulfpiDvQpXEyM3amc3jzn5oD1ITFR76xL1c+V8uWHzhh
wvyHJnOSoHSZTIVpDNQmfzcTiA9zwZKybOwBtRSup/iqoFcfS+olRH222NM6gpr6Z2OG1t7ZIrIQ
P+IznkJkn13DsNWJUXepmogWHGxhbeFEisc+AWPJ9i6+ziZ/gmcB6ot2tbEt18ZfxB2g1nm6BG3V
Q6qn/06eOtcH02qrJjEf/R5semkRWpiAHoH2pGhvOg5H/6NzZpvuk/jcXwK3ByDfAugUza9k0sTP
31/oyrF6KbD3AeymZVhweF0LHAqcaFDmzh2QdwAL+pcsH1bFMtyAKhBSBV4Z7rufyS7kN77yay9r
EQ7kUYDRbIW/64Md13S12lGHsIRRl/77q1n7Ui9F7AWtFEoxyIA3wO/pkF3lc4C0h6ecO833GJey
MiM9Uld/S+q4EvKXivYahjPRGCu0B0y8Xg/nkit1oMxgRQWrUxb0O9TBGTRLHvJrKFyz9vz7c64s
6Z9c0909hGEnQP7n9whZ0DM2zL7cvDg/FonCh3Keu7u/TckCmw4+XmFwGG/klN841PXAt50+4uPW
/fdx7hODLGJCUgGaDW01dEAOb6AxfCe9Dk7ssjDkLpF3hbdZuCuP+H7KARxrNlbfSiwVF4EAFI+p
hUU8TucOChb5MxzZ7PZT2vrza5OyiASjDxIp3eN8IynITdGChoYN/rOVNn792uVTZP87MTWYiIMY
j3MlcqxUYAq7HoxIFQJkYMwuPrDcZsvobbMRAx5X2DFHiyAAAGwJRwZ8eiRqz3wK+x6d60QNnPDs
pyhlI33oQdO3Mdo88Q/C6FJ1PTaZ1IGNj9Iurn/QYm0cnFbmZKmolumhrhjKR3QWa7UZbxT8qoSb
IMBpa0NUza18QZei6jztKqWPJXxe3AJCDwFNTpHbXLOTtIP4xBXOmV4cgagUc7XQaLQ7iGakh1Bm
Qdp9k3e1ASqXsyX8elwFhcnr/CLudi/KM3KvkDndDgFWZtIua8XI6PnXYtd6qGVooxGa8Mg4iHZv
tzal4/yn85AcCW+/h6aVEL/sRY18AX4APW6Q1QhDCw2tyX0HUjL2xO9/f2UTL3tJ4bNURyUFj3Tw
yT3qAICKSp38y+9//KcQ9GAZLmXkbd41+IDgr0/Je+SFzW6AS/R7V958Vof3RQKNC5zft+pRa8mW
pX58pETYPlIDrkRo9JgM+UwIrBQYZwo1FO8iHC9jWafRRKMlt3CrxLkWSIRFIKEakY7rudxY9p8f
XGX2rNmJZukQeFGALGC31Yv/juv97+/0sT4dS3IRR0S2gWdphuGI7EyKI7DfbKZFmcHHRi5oNECx
Ce5iPQCwAAKrJe+yk03HThGqSH5WsPiCdDDV48qLoCYWYvAuGTfvQ1BaVZ9IWszqJZoY2xIrm/LQ
n0WaN577SJFihiS/LF5/f4zHfXt4jMXZpaEkn8uBS/WIN0H7OChqfpFMYIj0atebg1pcURRFgk48
Dd/B2/ARHWuAd2716ffxH2fsJWUpOB8C+OkGwEJ5g0nf2lt7CFzugFKlLhi5R1wkjr9ECMqyC60n
/3i4XUrNxRopUGlOB82CNmGXu5IZn4tdhBJlo1Fv9K45N5Zv/P6Ej1UFeMJF7GJhtyYXHb4BjHnr
TFxJ9s21tMgl2gufg+c7uRfauQO5IWo/VqCRw/9Hh9E8iw82/lJSrtQ9N/ERDiToNLIZIJBbZ4I9
caJOuRaORgqwUDn+24VkqSxnwJNVmASHxpCDsZLRPfnJ26Dc2Jff3+PKN2+pGS/K1pfqGgvF7+Gb
AwsUUD0u6B0btwqnax+ZpWgc9CUQ0ioBE6Xzz5PDPtOxmlr+iXuZD9lIhEGhPkI9jp4x7AuXzJNl
vWe4AbUbQWXl3M0vQxis6joYZvEAw5NOBTZ1n9fdxhd9Ldmy1ImnvkB4QcDjweMM3Hcnu9Ksiasd
73CK3ihmJz/75Uksb32mT+gKK4zyIo8gy7/k8NOE4XeWwhzDGSS39WGb2QMd3QG46nZI2+BSKHid
oEa8M1g9nCcpm0UNUUp3RQUfZ1hWdRurbOVD+fN0dyeBXMwiXONwXJyOTfDMNZcZDBuZ8L+myMYs
rN0VljpzsaB6jgFm0qNv4ZWzG+TyBtzu1WSP4432+3JeuyssBed5LbZS3Ta4K7TSueX4LyZ8ZlGu
F+xUAaf1m1digOhhr1sybzX8msGjhQ0WbJTRnivkx0LZOh38HKIeBImlxrzNZAF0Upzw6XgnjGil
ogG8vpbtBe4+ImiuVAhbpRf+yKLDKyKAkFnVOJn5QSwsDgKGEBisqdazZAbVNNiZkJDSNjmm/N+C
JCZQfQR2yzC+BUpQgTF1TsPs3Zuol1aBO4EVMZA6NrqCx0q0APaB7F8avZgMrHb4ZE8kpP/6SOV4
N4v2VTnobaCj28Fg0awpNx7Nv/8+Hyvph5++gLt1ldSTIhQFKse0Vj2J7t/OzVz4ulm///WVjc0t
LoYjD9cgxq8Qh4Uvunnzg41NvXIs/ZGn3P1qkASDMg0wdVN6RD0BxmZw/1KDTUTVyvdjqQGfRHip
ZTxuzT1xBF9PnzuXcxkDFw/g0beOAPNN8tH6W0S9doD/j9Qh19mZYHeosVo4jJ06xPRNJB2VU7Kx
5VYuYz9XnbuXJcIHjakA5/cmDk0qyRu8u1RYPvw+w2vFzZ8K0N1fV/KgprGKsIBwiz0yoEaCUodj
VGpXDlRJO1QBDKz4ys5u0C27za2y4uum6molLC4l3axcNSGfh8jgwuxFwymOv8EowovQjz7XVxQt
siYjNCArVt6kjTvRWlpqKdDOYwDaZQGrOnE607dqC9ae12iXGrIuWLIJpIz8NXrSP64TdnGQGkca
yaEMW7R3h6PsxntIivgTdYHZrQZDi9N4+X0qVzbrz/ngbibDKu9IKmPR8wnQ05BMEeH6+19eC/rs
Ig4MTd1wcoCgz7TtPuZqJIRD6F/8o8SBJiYMBldLWu4/D7RolBMq4T6nCxQ6S9IaN+3GK3gOJoLf
G79mZeP93AnuHtQHcxV0aVwLG7036ku7T/d/4e+DvifZ7vbhxnF7bWnOo9+NEodlkdcspq1iYo9m
4XQz5EZXwsYPDrxwknayetjYhGsX3Z/NeTdWzwNcDZXB3FHPu2hScaH7UT3Y9KJFS9gY5GeyHsSr
nyrz3SBwuWEUaVbYZQ5r1NY8SGDEe5il6VAcWugWqnZoB7eCp8Qiz9KJckJFHXGlUDZ+wVr9aSnI
hgIIeo35MSE9QV8a/I2hm0A3qrYVk5XHIfnntnb3iKNMOrqCd60Xw1MlxafbhgFYbTJo82ncNtz4
Kq7l4paC62oCMVca8CYpu1b9nylDT42LdjYwNEY9Pm7pptaeZxE6JmpKFI5FcIYJJ+QnBcBgkROd
qvOW2mj+Qw/WxE+IvHthgu/DfUTCAKJbqzgdn4f9ljB87U8vYkbTwRKH5PjTnPTM8bfON7kYHeXH
ItxIu69s0J/ZufvtJSe1EjVggJGx2osPNoiCLEWJDjZN9De+vWv3/J+szd0gw5QRCvcrvPzUAFiv
zT/CRJOR6nU5kOvHA4MLRg1sTgCXXPATym9W0UFDjsCV3yo6ruU6ljpp2MJyU8/gN8CFCXgcOPhI
iQfZowTeXaz29E3Wc+oGJ3SdDFbbvMqjLYIokO5ls4NqAHefYk95gCj92QjA8wnn0apZ5JBGP4JL
RY8fND11OrXLD6wRnS3GEgQV/RTGxihri38+3N29+ioUqYjucWVqxhchd6pxR8PdpgFPcBLfS3lU
+daOwhz3O52gDBuybi7bI7WThiv9kfVqFG9pJR+3IUjKUjZNZZIUsApyBELPntqgMqO3CH6CKODa
nWBGXL8n3D7i4H0CF3unIzdQ6lLGoRtcJfYpjQ7MnZ+FG2tyZWMtldJtkYeKX+LHUGOmtQ3anVhg
ziX0dQLFGW5oj1ZO6PQi8uC2CruMECGukOxpQtVOuJQhcj0bn4KVMy09D3s3t+0UA/dd4BmyFt1I
DHzJQccNha1C4MoJgV7EHrgIwVZw/tCg8dkqvEntdtyh09DlbECtg/TH70t0ZYXS80ns7ikoBdnU
VMYwndl+gCytzu0JtLdVl1s7my9lwcindjw8OlHMAFjqFDyNWnKMXVGXXtOP7oV9lUCOBKYo2DNa
Al9H2PnoAQgrWzWutTWwuOBETJFkbTc/HtQt8eAAy66EqV6QjSrTSgD/H1EwfOrgpjo/HjryywOO
A5qMCvrGNlk7tC5VvfUUwEaRwjFfjhEc1P6WmfIToOiG3KutPrlw67uOSGEK58T+fT08BipIcJr4
74Jop3DK8/m+zPa6jMBgM3ZOqQm6T4k6oNTE2hXRRRioWfEJ3rHVYdwYeUUqCJer/44MN1Q6ylmM
PHyh3y6pdHi/iCh6G4HFHxOT0sgNVAw8qbKPrzFwTTh6GVvHlMedPHjuRbRQokAZY5ArUHUL3mHA
504mr/kIkE+B7evjW2yN+3YPjayO5p3sQp2nSgUFe092opnbLQyP1PDvxhw8rgDKS1VwECp8yHKI
XL2W6ZnZ7aZzbcLQzardLejL6jwv4kvF8HB0FCBBTA/KawZ/pUjrPGzFm6+XGnDJnm8KBm+iyViA
iGtjuzyOmfJSC8xmU00T+Bl5csR+Uw20h/II1DBcYH9/c4+3u6zMwfQumo3I+Ie5iBenHEM0Y9be
lmJz5QAjK4tAEvfgmRIeF7bMYz+QBMfOeGm+OBP5ssLrTuU+esYSNSIrP+UeW9lJpCWu8MZ648ar
W7lgwQT8v88mlaAE/+iaKzAOPkALhm0Fug/gXvwR9drwV4aj3FZCfiW/ICuLg8tYT2VYCaicdNAC
w3JSK9A88Ic+waoZVsjIc32BlF2/9G7vipt52ce3f3mpFR4kivbHeUk2r+mtRBsHjqNfog63Yacx
6F1sbrbVzo/xv6c/eakN7gqOmcoBwo32QgGSokoWnN7NbF8izG3cvdceZhFPWnnsmClqUFKW09aW
WdgH1nFZbXy2V+6h8lLQK5cwjSIM1mPwAUYUZXQacMyB9sxsiU/WwrG8CBBwexnDti1pDy7TF1SR
ybX/5m9QJMGmIIrQeo1eQuY0ujBs1eHvPOrwld86/Dw+nctLZW/Mk/8n65pwCXArc5KOqaUYGUAE
sSkRo9LLjW21EjGWQt6aGUgy8S30VkiGT3QNk/mD3DJwoNyCKTw+YcGCabFviVQFIzsrAHwT0O6K
0scQnNYUiiQq0yrgDcnGbXJ1USxCxAgzoamREP6k/mmIdL/6gMmdJgGA3wZv1Cs1vEZbjM7HBx+k
5P77VLyvCAkfQIebRTqHTtPCadI/rWIOkjnUif5P4XwpxeVTRhZoH2bePhMyHyIpUi0ZCFhAVR+2
apEqnfr7QGvxbinD7ULWD5iinbxQIz1kxTGBw8lr4ustJJGpDoS1zgFImZdqnjn8pHfdW1aFOre1
29Y+x0tZriTLdSKRbvI63+3zHSwI1Qxcl8yg0SgIeC2snCew5N1ocFLfGb8Q9tvgb5p4RUpvLJ+f
cuSDqLiU7vqNlCrg8gO7Wl3RJ6gyBdH76Y2WjJDzyGBMPghs8nRoi0PcvI+lj0MDrzH5awr31DLX
uqR87odM42l0bsKKuRilC0lsDoRhZQiMqi2NlCu11LeR6QCENMGVzBIBzWXSHVsURko+elSiMhaI
QBpu5dda+jO25j9O8SKeRTQXlUOMN0ztfJf9zq5QV7iSNprJobKZc37NYvWJPG+MtrLrpcW9KlL6
jMk6eH+0WmDTgHr2Buq+ZjDDs0CvCz+Q6wWqGnRmdWOzPKYGSfJSOJwzvszAgAq4X3R/s9e6RiYp
y45sAExh8lyLaDUJTrwAsNZ0zYhgwZZXFbPYSKLME6XpWJZXYElgVIAtALCuKBoBB7VCCPfnQQMr
vx31gs/VjsngiDCoUmjw7WFsxI09+COhe7T8FoFSluJmkrgeHkB+A9wEyikTb06CHRMJmYirjA6e
usa+RIqmZUeLDf/E1KHIqz+AXKtB8jXFH23OWGPwV05eMgYJLafnKbXi7Ya8UOTYgnIN9rHy5MdW
jKx+BJKFQPpdil0uglFdQwDmJ3rJvIgo5NBCduRzqygolaLhMvoXlBMNxrY6G1Jqmr0OVbLvKCtR
jBpGGSP+HIg4Cpft0WyhSZUhooW3zzdKpCsKK4Aw/htuqUgq40YA1JdGLoDRqQtjZzoStrfSCaG7
ozaKmitRXVpEdQKP8rYU+NGTIajnAVRWA9hgBDlas8er0r39vjlWBFzyUlQdYUElvQC+c6f3e/im
KGb8XVnQoAo2a+HbW6uoD06MrLUW8aTXjjHgaCVIKqvlfaGyXozkpXmhZuuj2u5Cra2RzARHozs0
IIbIGwty7aOw1GK3DMPD4wAbCgE5zj6BFN/xx8mgZxRR/CppTYNGePTKaAzRty4aK21r8lKJLfhi
QwcDoZESLqD3r8/8hOICWhbFY/RSyHpQHCfm2hdfbW3S59LXRlkd5FeeGdS6yV9YtFiig+2r9Sed
Q9WKjsyu34+jFiZ6iqSfsCehuHFjX7uSLJXdhEU/NMXhiMjUMAqfTIXgnYBOCMwCY9TBm4KufQi+
qze63EqJrKzQpc4b/snFENMYEjy+S2IGjmjXp63r6dotbynoJmNWx9ncptChwcLC7Zs9CAXesNN9
8lekyQFzB0FyN+6Eq3LOvrtLlWjTiQFC28p3W1WulYS9LC5vsSKn5Ek9b/az6JI3eA1ZZM84jB67
3S45pntkPiiw39I/PH7K73tSYH+UaQ/i7//IwWUesg545XphSq48rZzp8bWg4s+sa88wyW0kqEJC
RmViqIomMAqY9pVjLpEQuFVU61Wd7fMy0FlEwew8+ic5MvPq3OVPRIBVYBZrJcoOsE6EW7uiB8Nw
8gtw8tPxT+i3bhOMh0pIbTlHdZ4UcP8hAC+zAEnHNQ5AFS6biq+lJWwoo2o3+Q2yML0RJIHRg/CZ
hAbno9WXbi4Uo4xqpYjAj+SmwjJ6OfA6OPiqzDpZ6iVtue+VpxLNnhztQNNmNJkconXvyPhGM8ga
xX7gk6c3fm+2cv7RRg4tdBqDxxXkN0J4SHLgnUCrfvuZ5nAzSZK3USm0TPoOasWWh1qLJ7bU8bmJ
G7MYXujUpBrk1HO5IloSAIsQd5HKjqeQT1KVY4pDkMJFVx576JyivjCnJjaadnBxWJIrB3ZZLi+I
736Q7ODb+dKRRFfi7Bn+u1bB82+hkmhDnX6GQ39shtBhFKstwD1tMtpuGkVFwwNbE6+IKoCUeOzC
kSUZCEp8lMG+PodpOgf742yCLwEQV+xbHFsp65LgT163Og8CEC3zakhkRN9MlTq06vIdOlLagm7O
ZS++1zJ3UCqFWJXUiqkhpSL56lK2/GzzMgWWpYTTQaYMeIOgacHUiRoyPYCBpEMFcKZIy1pS8RZH
task/MuOFY2R71SBQ/BCo7+RKUBcU9VrKFbBq5BnLyR9b5Km84RYsJhB0PMulu2EH9+ZekzsnBPq
1zAEk1rhs+8pL62pr8GXNEjz5IfHvn2uxGMIc3oYTINGPTbASXY2mPg40UtZeAorLfYVgwusmNGI
745ZCquDFBaLstKiQuNUIQxbz3E5otXsj8+rbHTi0E4c7kjgpMRuCneojjWOwmHsa1xb6D5wT4MK
Zl7Yq3Sjg02LpRsiDot6SlkDONVN5PEtvO61lj8DLJ7wNi6iAMDJ1KUbvLCGpAV2y5WGBLZkwMmX
0/z4Rk97eEWkPVSSFa1XjOpT4y6hy70PaEiKOgpQaCd5Ci8KDBtHNKTkxaGPnwqsW+l1pGExVsLf
8kmQWy+v/qbl3wF7jq9gjsF+FAMWCddd6ia05Jh/QbkOHWISriTUoEc8gdyPDoH5bDXc0rUQe5wp
rhl/mvxr3rO5I2X0EbCRY1Ix+4qtjBIuX87YBC8tI5uBiHzidImZQ4rGtqF/n+J8h8cYe9QmKYB7
6ptfTlqnNLuRDqC/Vtye8xWnydgnbuQv8LTlrrLf13YKK1wq1CluSHYCQVICm7dIMxgPZQBZYWnw
KGBVYD0RtchpjU9euDLUh5FcASntR8x5CGvaUjLz8tBNU6nJ8EmXOCPtUmOAWX1bmekwvXQlGtRh
9dYpFM6i6hAc2rcETvSjlB67Hh66FHhSYYdUeQR5OSxOqACFrMagsFSEJDJxPUPTKAxh+uvAELOS
Jj0XOC2XakwSXTpMqWesQc+9XqC+5F5GZQH4pXtK0jtkVWggow24H+nz3+HhCjl4mQDaPatYJBIU
s6Tr3OZCKNoVsXgrC/5UsKPvpcFT3x/b8m9DKhXOw81oxeVVxqyLEbJFjY6+A+yOVMw1qaW1mtuJ
lB3Jma9n7WECwlWOSo8KEydFsj+g41SrIuXqw1xY7/A15CjxiW1qWH9RsYsX3FtlskfmSQmMtlEr
T0JkO9JIXUunrgHDFJ1LYXKmYfyevEOZLytPcA6hu09R8QWVglzjPVEserThoCE0KhG1JtGYT/yf
5eSQRitgrCGr8FZnIGVEQYBTOxD5xejQw4cn9+hJDdJLzpwiMK8yo8EFJihNmdk1/pmavsMULXrZ
F5MC3wHvCwmw2rgNnrsqtCmSOGKYPDekBJA2zlmrTt0QhY6yTi25CyWTQxeeoMABeBCtGt+rlmMB
u4+1uq0GLQaBF4hSAZ80AVFwRjnuAu6KSB6NsAUagSx6F1BKCISdgvsVn/VAUEiFJgh2SE+NluUF
RgiaZl9mUvTJPFWROQiGn6DXT9TYuTwLvWVqcZJkoRkMAO1B0hgxUrF4jKDmNSqHAiVCH1Jw6gVW
n6QGHvSwUpT2NYx25ABBdHLS72QC2wVtH5cCngwxjNCcRoy1JodHHcn6N75uj0MDlzc4KyD1MRpZ
4sFKLmaBK4OTXWe0jFtwBhUaJYeaMag2DcaVFS3sowYtFnhrH1F8qIGjjXEt6tGDuc8mh4txl+T/
cjRIA7w+5gdCP6cTpebIBDSuJBpMjRJL9Qx0lCXUXsDrQYi+wLI9C/mh6IwayC4eiQAYo6awd2qe
pnMHgQ9pLmjFzPwKznmZAXMRWTLaCO4C/PM4Ih5lgymi9bxmW60ZBxhW6y39LpM/EhwqGlxjzOhv
KyNIoJM2R5yC4AWiWRjbMU6ucBrLmgxjKNW1Cp6F3OXmUKGK3T7PdqhG/R9J57XcOLIE0S9CBEzD
vRKOnpQo/4KgRhK89/j6e7j3aSNmx4gguqsqMyszKs7G4rWYbYNQi01lOnXNPfcpzbdifakYWsTg
juFOZadtCMp+a5P8Ccb3sUYH+EfB4VjjOylSvqXaR9toTnR55PZOIPmm0ntDU3APpctzvei7iG+0
juSLYArN66Q/psT2lG0LHQU954hm9ex13qeYj3iR3FFiluxiWOBGSuylhnG3vuLWS8qVlzZ1NEPd
Rl1+wIpqPz4ePoiuNWX+QEJos5KKV/kjF33NdwFy08/zHt8OR2kGt1zOOSz92JjXtnfsfp/HvavO
TbAMY+k0bXPUwQEMkrSF1lya/qhKt1DLD516J1q5XEK28/vxqiXSlZUTp8EgFJfJl8EEU5L2hkT8
aYPF5DwpGzE7qZWeprnRuJ5Kg4zOqj0Mqlk59rrQWSlbNfoYTCCjQZg0VXJHs0dTFqumvxRz8b2O
FPzU1Ny08BEvY4ZsV4GIDH8RAy5MnTus2mYA/Qe0lE9mzfnNdhQBU7BEXq17sVi+WjJWqkYQN9Nl
nj7gizeN6BwZ78C2mFyVDMalEk6sH+1cR5ddLgd7bYgnxlKEwpYYt3rqfBYryY8kTRYswJYK4pPl
+KMMzUAK7zKQAWjbZrX3tvlEymlgRyrBp4+XmUWgsBQb66ltA70I97Vt/S1apLljKl2LchfW8l1J
yWFK+Kr1sQnUeuKJgcy/9tBOa2DdEJLrurWxzQOC74YuZG2/lmUO7Babp/GtsL9U+a1f38RCW+fV
+dNKdKLS+wvBHfi7h7sYz0paAUc10udJ1X5H9rscmSAUfN8GVGnFpUnqUzXa6kYrpZ1R88ZK7dYc
fbUK5CL9J8zGi+0eC90HrVithMcTztqWhjflRrphe34mLyk6NGUxHSejIxSv7ONdvMz7EcPtDcu8
z2OlnIx+ibeaPH5W1PAtu5d2ULV3ZU29MrV/55mM1Sp1RuMtNWjfkeyDsydXot0J5VSK7yxlMBkL
wu8mHF/Gxu1y5FvLsKeb3TWhdCiVdBvXYUDM6Bv2fQchpGCZaHHGMvnTbCyVI7LmdELtTetLXkya
NF47g3xybktUElV5pjgfNNTFXXtc06/E/pR1roqzmdnxJuPAlyOhnkQUZF4NyNTpnSc1XCXjjM0O
dPehW2finVnF2iT2EB/n3tq2oXapzfaoQ7pFdXFYZ5sVNoaBNvTzKHUrpeTx1fJW9BVE+boc56jw
kzVx9OVdFsZXPTOmKeWhUDhQIK6p/pt2nzEdUl/UJMazCeA1uu6tQ3dRk96RNT9Wvzu4Xksrb5Ly
XGOe0k6vZKIeC5Ff5z5i08DibyLw5zzwL6jdgtt7vtC0ae9dW30umr2tuuytjKc3FXxmVq/NcJzL
+JfcC7IvST4jI2tcQuoi/E0hsUy3CeuXiGRMhTfw1pMlwlnIvKw+c8NWlad2hwwSWvEXOyjym804
QK/xOLui3ve2ulVKssuo/s3EW0KC+Is5NLsm4dptdHeRUIYq90l+MRZ3SNkcEsqvmg8f+vTDS+gy
j3F/OGFReG2cumE2u2HzzzCJG9d+q9Fbzea40Mh1U3JUNHkj9b+GJW0UUqnLV816KhK3MHEkB+qu
sKGYwVK18lPT06sdKmQTSdluYZ2kMRbuOCjUqXJV42ON8/1iVa9NgnqgK7aq7BQyhtYs0eS6a9p7
kz5R+5dGLndrn30Jk4fkJKxhpDy5YVsnnkheQrZry49Ycy0MPGTpaMnb4huCsdWdCMvw8nPSPnRr
R5ewzkHWgWQo+2QiB7WL96bt6w2VmjHloM/DdZ2sU4RhBvtGcle6EnRv39PSYpg6Gs6Im1Wf4ZlK
T9T/zCvZTqR0aR/hEqSENbSsiydF5KnpWTR3g/Ula0wJRmS0G33ZOGUgt5hgkjfWZ35j7o3qzO3Z
UmHG9Kixqyk/qRhLzpyfunctmdBWsgqF5drWV4SlTksytrrT4SDD+/IaI0xoHv7Dheqb69vMSl+X
Oz2gEykjyq7mQDXnUPP18GTZBBQ5TDo1HV8vuYN57rWCu+iQ97jdrvbZogsWWeMp+EEBCA9t5irZ
QHIRVzZddldEu4iJS7MzL2JaUDOOtQyn9ryUgL69Wy/RCaO7oOuZKOZ+L/Wxbyt4ZiYPICEhJKrx
ov43JFU0yRe/GSvuuGqTtMEYBa2e4wT52go8doJC8cw85EO0hzSP3CrV6I0T15Dny1SZOz2Cbxfa
jxxhRlW0W0r7VZqEL+V+iMPi/BGyv9GW+W6RPc3YV8WfydUzl4wdngJcGqY7FWXlxmJtGyZnNzRf
ptiNiOur5d7VV8HWR7mBX+pJ+uEGyDd039no5cum/CXpYdNUxlvR7dT43EsfpHsH0kRumYVJAGZy
PH2rd8lxteyTktMZhQebUjtWLKmldQVOVunJz8MakmnZNIenuJqmT72R508RNh1QpTWIvSRVvjbN
QVr2HvhE48Rx5hukQ4c9k6/Kynda/VmctahsMWSfxD5v5/0UJYFqEx1hrNdVUdmYyvx+GXel0v6s
hpGcaIFfbDkqt0hNHBybXnqtfm6K6S+KGNzgMDdhGJtBH5fPtcX+VGjZz/JiG5vZiJlelpAUW+mp
UhenI46az+XKy/Bt5WMcRKHyJ1mKVw3hzzI9Z8157Zz6S2v+wREOrH4w8wyuljv5PwODsXRsvWV4
NHBmf6jeJZUcHNzosKizggfZYjGRiVOdsODnmRJpWa4ybZbSU2a/r+5Vwk+/EcqL6DZ57cTisZ6w
48SKykvyvaX4ehc5YesTjgbEsBQf+FPSCJZIft1ePiggdnVDGPyOvAHbvhYV69J/xrdyEW/ap7T4
hHsrgTK4iuHWnZ8ntyE9DXrnwBzr155irUcuYAWbrPhix3GQVeeWX835eDNo26bLT0O6K7HeHJ0y
DRocL+2LlgYG4dmIikvTa4hkZgqO9hKNTvVqYCoVPo+N6g3FZsz+JYYfojpXduKkoUSsVtwWv800
2+QhlOdbw9Zat021Q1HUu9QICIFn1XXqv+PBVZNdmP5K8T1cX6L+35itu1rxW9yoapfRrwQmjFpM
gjck0naNZ9eXyly5TpGzRWBg2Z5Gbq0rP7Xu9piecx1PYYPfxvHQCTqoycsVpTOnvBrZLrtpdcQE
+tykHrVkSV21xAIrjU+oiYOmi4/COhoXvT6yRW5hpINspnbtf9LYMGV7kflWgEyUl27cKSuJ8BlU
PbZhjcEcfmjTPW2CxNq+TM4BS5X2a2Hvav0jVlhAzKdnQ/wzMehNAZgIqZ+4zMoP0ZLtKBmeaI5F
6cbyT6di91t+2+jnir96vOqw/xq75ZWH0aeiA3Cc1OITnKmPL2G9a/RbmZ1a/VixPY8EvGB7HnGT
LHkUvaXdKeqOhmCtfsrQy8ktzwvXBLTrPexQNypYVTr3jzVEHOHj0XDjP0pSSNTgLF7LTnDN+oME
0EIG8XCiHanZMvtHj+c29VbBku29qDbWN0Wle6t+9caPmpfc2Al28sm5J1anZ7MDS+Nes8dLWFRP
JJhutJqHSVC9/GyHAQGWsfXKZzGrp/Im4rdovuA1LK2vrUZnEydOmpTnumeOZ6g24gIp0xAYMh9u
PYXvpbSyMk1ikr4TeMVlNcjNIbfzwCxTTjwWgbarxFdpL/CQLnEOPxZN9WZQJXOaMDVmmM3f9Ooa
LZuqeAp7XvmTwThTCr4BJIGywP6Z3M3Fiazrkt3sdaXtO8Gsj+0FudrGNI9LdS211yY86zS0FSxY
7muhO6rbIj8k7FkPGuBh5oNbpeWue664BzFn7lReWeaaW136pvE1rPtCAuMNmq8u204s/pp3jYgc
maLJ2uD8xecy42CSiWdX/pViC7i5yau9nviYsBBBYpv+8Mspk2yvF1sY0IkOZL0m5mtd/g753Wi6
J/B2VAhad6x7R2R8dx/8rGX6OWvtpmmhDM1nxKI2X19ny9sYLKKunubic0nOKw4h0UdXRptCe0rD
oGQejzam/SpmF9jNPqctOJgWaOUOdZZjclONDGKAQDn5J+a70hwMZEdZfBhpZblHDKfteN+PKXV/
MBjnFe6UVXKBhmgp2nJHB8SwnHAeCR/iXQhnNqo3OLODetksstl+SK2L7qL6N+UfXesIdoowobEv
ZVU6WPQaYCXKoavAUYwLIoaxJNQoMNMrs1OpUjaNfGNqbxZtRehUqyOjiO2eGrwkC4rHX6Zftepa
5I4RBZH2o9u5qxsvWeTk6S5ug0FsITkow6PpTMQ51K/4Bqc5tmXSaSlvHVna9XlIr3H3rpcAuIdO
mryRnYE0/5rtnSb/0dE1UuQYdCkqfUx8yFZW2DJXmtHgOE1DKsam5J2ne5HpRzZxa+2mUNz6KoI/
4fNh1EIsq77pfqZqy0mpYzdtAyvdti3Ny0vXSJsu+g2NgxHuV0SwsWvmwfjTpLRqODixpq978dtM
Du/sqt2FvWF6wY4BT32xQdyPGjHIFiMK4JLMWU4ogYEBSiKluybK3bx9ywzS0AsIj0M60DSaO6m7
r5bpGMm+wO+wqxzZ3JZInEnaUCmngXnOZk+ob+uvlryrRKpLDL/vIWvy3MtG6cgF3z75UW5UuiY3
VnFCSiLpPx1w68siLLDtTfEIs+EezQnG7X2JhUlSnGAE5p9ZeP0BN/JFQQIEvPhCBTJDHOzUrWr8
y+aP9lpRWOJtgm8LbVr4a+TvE0pgoKycq1Y4Wh+6aHRGg/Yc2BH8YzN1uwW1pG5+RtqpEzjmZP4U
85DmV3U68CbkDRiho7GO17h2d5Z7pJ2Ava4q3hPAB/M6zi7uTxpzpPImwXcLkGSpMdxxBhJDjGFu
zOa3Cs8TttL2Tnwa4DkxbfN2sS4VuVrDxrDwHXibpMpF97hZl58HHviJ7NeUj/L8NCMpYvSvq2Dp
vDr15cmpJDfsvK7fYVstJ1/WuMvS0p0nmDB5eNLGcLOaVhBF+Mx3T+XMCWP81Ek2QKV3SevnaPTa
ettM+/a1IQQUh/k/Zs8QKaR4j1ArWl54GxCUf5p/Q+bGilPJONRvVXvDlo81bcd9D38weCo1+ldL
98pvIXDux0wwCoU3RF9W/zErT+JFw4ZAHZ+6D20JKn4izVuXFajyuYyULT0IiWUOU3yYfK2a7GhI
tjBP0EtzR0kGl2Fa4DkE2QOy4+q9RPpdSbgpvb44ANbb6m8cuXn3neQBSCsJ2db8qkiHrnWzeRvK
AQOf8Scy02k/U/FTD3dAXiKjN+mXSkt9y0qLl6x+aBq0KihA3vNzODe71jjBY2/y5SioutIACuvX
GvjgTMTsfcABwHqS/6rqmVEiN7YiqjbNfNAryvTM3Lozs3+N8qPpzw/8HyMobja1uP4HLD1eObFJ
j0m8xTrGdvRqCz+AiksGGIrXbyPdySQxy685X/nEH15ZkM5u4M0buFYzvMk3eJOObGZjDpr5Vc9v
Ke9UXGMmjlXt9Cx2fX2utcBc3HD2QUsQhBEGgAl3gbqRWYbThb9R0Mq7RvF538z5a6AsRMde98zQ
GaIgrEuXSNhquq0xlgcHu7kBFU//hqhxqg8hbnztcufmOJUbwdj6QNUTKw/fq3FIQ2INiBjGrLCh
qZEavrXlTYeeSd466XdtHZUXx1zgPQ6PIALx0LE5dlQ4Wu3ZSuUOxQ9uD2bkpde1fdcE+IpCJcR6
/wOvOCnb0kXXizeil5Io/0ErkACQ3dx+E19r64dcD9JsmyuOTe9KRI6Fu1gfWBZ3tJ8z+nILEZsu
FdtsCDiaRuGDcEvk8wEn5b5sv8X3pWdSL+CmVGeMt7p5VpD5qae+2drqv4lfXHejuauzTSm9h/Vr
fS/VcB+mrzAnj6HHHhDpt9h8dR/dSQDpt7PmaPlTaxyUkWKusLb8aofvc4wopHL4EujVFBrtVXdT
KDFu4o7O2YAhHzfy+DBAStysQtvNf+2Vjqp+EXNxmA2GNuFPvFsZa6gb6cVg2aH4FZryWSns3uZg
eTNEBttVrapROQ5L6fZGfTL/X95JbKhIgFqmyYlJaaqquyD/gM0V48ls1A8JAGIj6cODw64Kp2th
7SlDFsizXmSgRKTVRN1LqzX7bol3alk5xlBv2zr8k9P6yx6tb0lNggZqeZMZiSO6rZFlfjEJz7Q8
1RgpLJsy8gXT7BUhEwLSjaW4Vfyjxt8qagT1EFoBIzhhg622U+rDA4aLXdn4g7Ivfkih3yYaptvs
7FWX5jY0kTcsf8OouShQOgoXmPNW8DfLmqes2hDMfRM72Lf5o+61ir9afgnVog/J32zsVaiT2Ro+
S+ExjDedI6zplDV4MPfjYek5xAWYmMp6DSC1mpyrZ7v7jHTZTyds3ZrMj8zsCQjAz4ZHfJf6PI6P
wR6gdiYit24ffbKMvT8laG5nL2q4Xuv1BKYWruOnYt0SLX2qwl3K79Z16VlIN7xF24wygdH9NY5P
1M1p8VebHuuo/0XT74TSOgIB2NDgY0Fhuoo4TEgXNdyyIhy1HK7aR9MLM9w/0IcF4Lu/TtG2HPcL
SCxkFVSCFj3ZJfwFPM9OVw6rAeSuenXGLbjuqwWYaLeusHEnqnAyOJbhi/lW4rfdbkLDq1jQDEkx
CUa521XLufox0Vxl5ngFXAalGMerNOyl57U/EmfBDuVofupWxNN1czUozK1dR2gbfg2sUqqLepu1
XZHh3bcj5G6TEdvIrTcOPgO3aF+E/YzaBTtp5ASSelN59emT+Y4m4c7RIaXLkGkQ8GuxsFKDMIow
kiKDb+Q3Al5337n5OUxbU90tOBUR1zX/jGgCCwi8y8hdLga6tcLLoInDGb9xLd5246VI32zjtEzn
DJYVoFffix69HeBu8wgBnBs/HxLQ/g+scWBPbjR5tCgK/oyv43JplFv/Z//kibEZEs8I/9UzAFaS
3GZj+FSoDAt/eIjfq/qeowSzp8NIkp9wpsSHFNV6V2K9qx8d69iMCq3EZ0b3SBuZ++B32ryxtzZJ
VeElz4K8vNnjsR09Kb/IcMtDdiCB3dKs9+WjAfX8lZm1wT2D+qcKf3XLyWyGfrTKmezw3GX9vM6u
zvOeHZxzDWcRNK5O+ZZMpCUphRcnn3Vzkr8tfs+QeXPxE1ZvA46uIrsyAkJCwh4JcVqr1O0F9ZON
wU7ZR1V3EC0cII5EUIyFvFtHJgmQY6A+n7Pc0zudjPwtW6HTkbMMiAPyzhc83vwd65tZLIeGPk41
XLs/rsolb5x5wvQ5wGjDF4fQfEScCm9pPmcZnt8R2u/ykFOgqLE9pg8N2UpDs/GYbzKVxgIVSe5U
IH60DCh9bBZ908/uRWE0qZ1e286rpz3b17F9a95T2+F9AAQFrFAiyC3pLy+/cCWrC9/+LGk0lY8W
mCVKt3Jpu0u5iVDIFq5mbupYdtVrUkKHu4/e7XNZ/DDcsgkkW98NeasX0HNWrGGKLjbloFJ46FMg
+n09MNHYZH+oh2b4ZiX3aOL5LVZfgsZcv8MRtUT5Mn1KDyeY/iih0mhrUmx7P+HSkHczo1K1YvR3
ijRUsY86A6ug1l44nNbonC2fTfIRxZ4tf8lQdIl4NzI70I+z7M0G3OMhB4G3oX8I7pAT49VW5O+h
kA5RQ6UJMXp8s8D2pfrDSLlm3ZhEd0zQxzuW+XHmMmuUqAyt46JjcWXw5SDUF79zuC9SKZDhr+Nw
J088oPQ2jI1vF1nQmHA4EHfrpUZLF0GAIsQej3XIPRG5Bke7rv6l8TkBmY4ip0VEErVbqy2chXQ2
Boa4/dalF62YEAdNaPJZ9+SERCbNO9LHMvbTtaSHANc2qFKN4ZnZ5C06epw8AnjQskufT5taMU8D
jD7+zpKjqU9DdCNiEq47shFIbei3R7NlvM+e4xpHgDHXWzRQICZqvc0Mwm0spvAi92NmRZhnEJP+
3arvlhLwXjKMAylK06mt7rnNO5EAuNCdWnF1VizVKa0nqXMfj3p8Ev2l4B+M8jt/m5kiY7SecvET
1rhlv6cy8nyFAVx9kYjZjXV/Xntsjhh26ZNDVOFcFcVW+VMB7e3YBxlplhU5ZKgKtzTepZqHcqi5
Ctd7ZX93UfT4Iwfe/xRVjBExJpyESd+dOKp4nuYY5VfxScm2FOBE09iMSLQLM/vqDCDUfMbT5h0c
hDUdBGQQAx9ydyzjvw4efmHaHf9W0bn/CVUuq34eoNYjZrSGO1G2rI+KlihpP8Y822sWmqw43av8
4JFlHojFPBSzchvwJJj2pXgJs6tAyxiFb3I3de5qK5ehH0OvVR/dZvUZ52lQHKT501bArxG6OQMf
ZXhL7GdVHf0533crPFX4VEYgStpTH+0rFebwWZG2uuWtduga429beTHsimHuCHel29XLXSK9JupI
p/3PqL4FEFPS73QB3bJJWxInS5D3DEfY4rmf+nNaqM+5AKsmviwu9jo2isU/0SKX6BcZ1rmA6Vzv
U0chje0bNtacubn9NubkVbLh2utV90tlhH9C+ai11a4ZOOH9oHOvmf+GHqSECqxMkrUdMusexsue
nL6XaNjP6quJrLhihSBp3nUpeuoAtVsGjMSUxlMCuw+cZslOmUDsZjQtvq7JsV+r+rNpRMlNEwiE
moievlyrnbCjW2US3iMQjlb/1CjzVF3bSQ1qxmJ9X+UHBMSVE8k2uv9zHsPkIoQS4UMZyNwo7Pa9
sInSk6xxL6aRXQB81TaiVLeDHYdOk5qZM8jNGMS9+I5aM/JhQlEtLPHJChGQCG0kO1Shuy8voeT3
+VYoNvttLnsHkza9SdT3UL8u4wvjZ5sebIvdiSZxSxRJ5bduCNckCGHd6C3jVIaZvsUmjNNGf4n0
rBFSxBDKqoytTU9ENEHCKQgbMoUds7nXiAlsqufckg6NIk2OJWmeji+HykG1Xau/DXriKuV20e66
Bf+lBnnP26De25kRv0BNUZdwJXCW1oOgw4W40hwTI6O1bs5tXL8bhkLk9ggTpXqI2cU+VfTLiPEm
MMFCF2sBYRF6TBu8TQy4Au1TxHhUxvG4a7viOE6DgNUKYbswGI6toGlkvkwW5hzTKkInlDqxaRuh
eHHE8zZtaJJBTRcXgufUle21UG3H4haR5vqsdV92au0LjEaacahIcNLd2UaHqmv1jy4dzarYJdHA
btyQgO8XgRxe9NFPSUGxWcvSyIFfpItmYWiLU0B5TjUaZ4cu0lS2hFBoVIs5OrGnlNB1LsXrYuyl
1lftfaUH0XwbrYMgzZT1AE5bX/dPvNaR3xPYAZ0lVrD6VAKP1NCAKUizFC+dNXB/xXwlIZgyX2LS
lKxf3dzuwVeYRqveKdqXmtSMiOnmAr0tmQcRPxu612E10bl2As4E0ZtQWQYmi3zdMgHYLEix0mpZ
3sBGg+Yhf/ArDGyHxXS1iI9b76LG2g1L7A8oEAaVwbJ5iyevGYZtk2u7RvQC7o2WKUVziOiZ+/et
ea6AUwfrn8m9TfPbj/e8tzGs0T7r9gfgLGzLcx8lZ6Xa5up0XO1fYQF2F0worbpf9M5fDJ5DLe2s
+FsThLZILutnuEXtc6WrHbuU77IdEPnotjXyF7sN723ZEKCThohIUOPNinClyrgnprLS+RAM2A3v
vSJv1TS+LWHmhI1F2p1w9DBBCVFJ6HDHbgm61sTuc64G+2dsa9kb5MVyJSVKPEUPf5UKPSqHWhs6
AiXrHtlwKpO3UOhaxf+APohrKvlayEg6OxLBzMg+IMHWXBhATkc3FH6WptuhsQ/xPMPkEX6DimmC
kK/mCGys1mcn7iofqK2qBJKzEfjGGsv0kM4NuFR8bVhqa4BHhqw8SZBx2qhsV5SI81B9TortJ1Z2
QZ57zpL0KXwsKGrgTgPt/creSoHqxjAM2ZOHcvCN+qEQO8/6QRap9bwi7awmw/bLh2gXnbszxdjk
h/HOGDerVWxtpP46DZVgOknZTapQKWi3niPfQC+FRUvL1sueMd7H9Us0W5W5U0NO1qK0iWlP2NGT
3Mh47tTzbNr0OrVLsnWo6hu150f862qs/0LjmKFAaGmUS5Mu3bhnUsMEIxnuXLyXdfaqWItxWaC5
wRJyRvOHelvJNDcfL2Z9NeI3qQWl3stl9ThwZYLvZGF81wYvmvaBpsUfMtbRZBTEsdb81Uj5M2e0
PpIoCrQEsqIBhctkYTtLb+2IDSJ56a/DE6ab6XHsGxKOdryM5U8WfscjcCdH2Fp+ERlMdNhFyj5+
D0qxyIrXGv46+B3bEfJ1FIEZPoXKWQv7+JqxuamhQrzp8/qT1OO0T7s3Kw/63PjVi4SYlTHQkYuR
5eejlK+0izGRGzDmECtuXztZ/5IYqmPgD2tOTo4aN9P6bf9Q3uF3jTZkttH8Wl7S50AM16o5LTGC
J9SrllrA8heuEbdbI0aJ7WFvZy4kOfB2bSbMpR5NbQk/IcPsSVs7l1ie/KD4IjtBwtWiApGZuuuv
BGe/QuF6FV5bTud12iXhQbUunZ46EVdMNr6N7TOkE9TyVECk+nYJ8obo1GYt15EU3R9lyhoMTTxm
X6MUXzK6cdEeZulrmGyfS/spEY0vTa9CE1ivTuwmaG6ZSfqTTq9X5MgZxo6bNn+KDEvf9u2KBwjt
v1eFA7yp8sTfP6qxg4iJBplDW2X9MWESK4r1FCk4dYNTaIBA/ZhCqy4XKzceKiYlKORtXt3XBceP
WTjtqjqK8tmH1d6ecz4HW7DZ3TTRTvEHuwccCA+p/BUDAli125hg8j27GpWWJy5g+LoYrJyCdOTr
3ia/Wl3doo4hSDDyLqxoQlfA2JtKv4VloCBF3YjQPkmDOPJr/GEqAOws2Y71YjHf7RprvM7ywnbL
2CU1pqoQ2mUOcS16xs8GQxSjW8AcNH8c/+LGtJ5RBjSbMS6H6xCD6HPtz/BaUawsriyz52EDVKVH
eUgbZ6zFm4kMhQWPytCvdakFCXsu+5atZBZXpHJrFcQ5SjTew2JxYFdElLMaxu7D0emjrvH9Xdb3
bB0lxBtbpZdLCiDoSJv0gRqdZpKcalNYm0ZNL6Xk5QhEhgqDOU1jXDQlmAXZYusxb7fqKCFpncEA
acSeBim6RWPuLrNmHft5uc8SuKGmy61rqaiHK9N+bhSi0+z5GcQ1a9/bx6TcqdFfZeMynyhXjUZU
1FPmVLZ5VTtY5fyihi+o1HMvS78aAkfm96GlaNbNLbSeNAys0RMOMkkC1tuc/QsZvtrmPZ4+FS63
2HrpjfdZB9VVXmVAw/ShCHpPBWSxxr/j8tqc7YndgTBumqO5QDKFeq5szSRW7yHbqgXEabTCyVVh
6No0V/Loa4/hboA4D9fGBkk1d1ObiXu/Nt6kNiw0hy9zMm610HSLbFZeZOsnHCSHsqA3SfKGRIpc
BgNBRqvVJorgSfpu5YgNlPTedcVvtMagZO/12u2aNHyTgBfk4SWZgWRjA8FNp+fZNjZnleODqreS
3YLXb8M9ZOmmwiJAdBTGNpf/LTEhg5aGrlj7H2dntty2lp3hV0mde3QwYyOV7gvOg0iRmuUblCTL
mOcZT58P7k7ig5hi6lR11WlbFkEAe1h7/dNH7IsDzYt6EDJwMrUJshyob6zjRsqCaa2T5IeWmACM
FZZEnVLv5c5TMAv+SNtns0YnRE9e1232u3Bd9vHGpIvn1m8pLum194ASC7o7LMSGx83y0D7WLdRQ
XU44rQQLg46KOoAOWbq/qSij6aDTm2rHuwmKVZKfgWUjTvK2eC0t+c5N7G9xFlNA0780+1iCWzCa
O0B6XMdx8VSZlHc03AKzOWBIHEgreONu1a0tBFEwmHUAEbEoCk47RTDS1InImHkS8AaAdqzBejFM
6N9ZYDgvNH5ZwPJPU83eG94sPA7FgzqK2V54wsiYNol0J9VHQSzNvOR8sejzZ3wdYbNo7jxu6XLi
llwj61Jq1kkOc3FqnGP+q4TDsmqqbS1DAhnEnpTTGbLiToHUUoh5VPlr3+nJMaY9Iz33Lm8sVw6Z
dUML8lA0NL6FeVLcdAN9Onbb4qUjRzapU/RDsNVweLYq/n8C+sFhuR/WugWLr2BiGVgbZj9ah0Ze
2tkvdVgAPXucuiUUzrGp05fRsxXihA6P0yO09nxbRrbYDHZO+9XTb5KAbh+1kLxwUzs/aDVMM6EU
kI3lnaNSDAflIggMTnUuo7CUG+pSlCilATfds0ELdedstiYNJMs4Spa4t8J8rjjHtC9uTCp6TXir
UtAsFnOWsX1oU68AgLnlcx5CTmm7Taprt4QCAt09gkP2aCzWbfup5tY+DuylLnjD4F9c74HubhG3
G7fJtz5fSynh8DePqdKujOAbC/+mT+O9b1sbp1xzOPbqg/HowNnJMrK9Ya2UqTJ36O0OVjOHhr3z
nFenYHVkoECu8fzhJnONVQW6rXcdrVjxmGERl7ak0pgnE6o3cmugZ3meD586TK3Kqbd58s0miwn7
h7FyauHGJd/t+lnS72vrOzwwz39zZYAUeGz1wpfeWny6ddPmVuloFERHhP2izRpEZAHscTA3Wvyh
ftKCV6c9UZ6mFT2sjFkM6UKyVnIl3atpsbE9bVVgHz/vRyxG69wtp/S1JmDA9+mmkZ7bPFybONna
/l7tnjLESGpDrpsuz4VfjjCHqUTFPGokmpHjpG9Z2AMMW+oP22i9ja4629Cwvnnk2zZ5tO4snVhx
BG8JwpsYQp4amrDMICaYyt6nDtIRbzqleyib+7b111mP9M/MdhoSAkSBSwwVRx18rfOkpAawE9qV
pc84IzfI51O6ZRyTXKPbhbA9DLp0sXdfmO+Sfy+bC/RF0Ndee/VdzT4scHklx9W1fk2TAQ1o0H70
XYq2PktelTQ4ZT4mtqVWnZTOevQGGf+CeJhndr+Xon1mYzFXkm4ntgpdsYBT5fgcXI+vaSFBLHhP
CFpk1/sOKYn9eE/vmLnF6pla4dpNoZ+HQJmHOjt5zj2HGS8FFN7H7iibXOV1sKyM4MOgcdre99Ij
9b6fO6fGALrqMACQ3RaytVNx3qAlz/l/V4XwwI22PctQUgeYtnbfbCoOJ0L40UwVyVHN+8VgxLve
M9Q78rLgxGoVmkm/6paihoGrKC5rd6SsM6P/UIX1nqhvVnQaRD2PCgmCi1pCyYpt9yiM7g0Gexra
y8aBRO50Ml3ldKyOUid+VAq6+RyBF25Q1YyLZETCR3cHKpsu6znrYruhJUBZPWfizLU2slgpBSGL
PuzS5EhezqpSi7nFbMYbXxfaPowBlyvh7LpQu9cDbxUa2sK1O4QY6yxYKxLMUqjttb5Qi3USHCXh
3CGGqPyPtrXObv9iuN+R+gLlcwo1DWmheneKcQ4k7VTSZy+s7Ch18tzUxSo1ZfPO6kKYUJ6lrTjE
YeAUtyukiN/8FtVVi0NbLAL9zXJC3GabnDDQqP1nuS5FkEqVkOOJyCWAsxwpcF3znoxuNXhwjhBM
dsmzEG8w/wbtIwMs0KA8NItOooZhQcmehDk8cGbamuw6iQI2YrvysUEEJVXv3RAerWjf5yAdbrrw
kwhphQVpqN+EXb/2hHuU4BrkXXAwgmynugYamc5Y1ZmqLtD/LCMjp+sk73KHroGfeU9FKC91GG0o
bImNhzGclqsqbo9u6cxd4JV06OHlD8FCE9YiSls4dGWuvGWDbXq0VrB4lZ5Lq5jXNivqhgQHGtdb
FXJbSxqAiVptEbk0aW+19pWFt1aeRb/VHV7aHJklxf7d4GHfAmv9jgI7c+8ZH7p9hs8tyq3NkdkR
D1ligsbcD+aqS28qKgklp2mgV+tWOPfMr0TGTk/6TCHJa104L/SaWRJlEBPtDKpUkEkLRRPV3HdL
HrCSxLuobPGio8kbBIuCk7vrL3Lwmrxtd1Zm3hG+lS1KIz2X5X3vrTVtofvaPqNDrGiPVZ5SQrsc
BJZp5GizPEeSlq5kUFdNdPNodF/itKIlt0FXIxx/RtK2teVk7Sqhuh6U4aMz71pqs2w42dL3uHsG
DueIPipCCcXBmNcQw9xJgxVwbdQb8DbFLof5IMqN7CnvTZlBMo53HY0YNdmJ5rurDdDP/Q9LjeiF
S+x9Nr5gT1XqHzpMwAmkE+/ewGHN0Ya9DoI/UEvU3S16F7oo/bJnI+9vJSZ2IxtIEZSZX3cvSIYq
+7uv/VDMzVCWp9i4BckEJu7RG0v50SuShYYiPzCKQzScCj1ak/m6LMCOtPhcJK9W8NQX7INozcU+
auGyF9DFtWOBN1VYCJqUI16xSi2kU/4iGlmI4LMGRSsstHKwDoX0Q8MyN0I3bBbIYEaSUu1naPPF
EgWRhy9dWW3IGZrHvrcE4u1JTFRR3K4gP6ummLtNs0iHo24m/GMQOQdAxGdvlXJaixBRkSQm0abP
bmL1RqW+kdfVsMMzlsb+bMAHyeoQtA5PI/DlLtNsi0LXpytpbGkY6fq6am7zeh7T5nLvdXeZJxTZ
sLP1z3zMxqIxIsJHCXYHPAmYSt4NZPJZqL0Lzs+gCfCrpAbgtUChKx1rDyoK8bchZDybQ7mq8Y5A
B/xbEE3JYHuFWZE78dwvk1XbtzdZCbhx8Ot92b/2+iIwjbka7qvgXHYHE8Ko6t9mssTQ9MLXLNa3
lhA8vQ87OxVSsjMtUN7ChpWJNFJ6p+zYciyn3YdQmz7Ssoy8xVCJXWrbxAIi3OKIm1bg2p3xJOs/
jDiB12XufHd4DPI3W6ljdCtIHfJWWaBOXfRqBf0hXEsBBFmxd8c7qt85pvPm4UvRnUb6V+vOMqmy
R7mpb3zgmNrCOLrYS42LTExaeoX74AbjqPDPhu3vcp606igrUJe5VtTbSjsIuTdwRKWEDdyStL9w
I1flEbExxd2DcNMXhBoQAAAEVsSwLQN164QYJTcGpJJ+SBZ9824YGu2imvaAm63xxaKfWnDyb2uc
yq25avdbRe77Rd7qWHImN2kQ4cziUYUlTUV3xWzcbuWIiqy1nGNv3tXrgYQwLSxQd9J5qrvy0S9S
ZnvpyiTcGXis6JWqnlxJMR9H3z55YXK+X7iNUW9thcaBa9NL0G14m6KDJooECkmK1D/nwy3UzlB5
CYt0PpQ4FcCHz8GeXy229s69zwGBDIQTdrFyguJNr06FiViiRw/WdvFnUiJ27kuHGrWG2a/kTxaR
w0VcU3611YenqTdFruzE6AWRxacM7yIzFf4mbc4FjWMwtUEJZy5NMAFwbClsi0hmOsNY5eZ3wo3w
OQq6rdN+ukiUbY8DnOec7YYyKRF9dpsUkNTQ1zecPMmfNdD2tcqtM54eM6AQTX6NFOMF6yMprbdx
FLxqLnrcJO7vLLIE7umabig9K52eV3NqI4hPCqqGZclcK+o7gV0PtH3f++irrepLS1ldCqvegq6s
M4yesii+9/DLom4aoKrhLUiJTjID7L5e/+aGt3G8cKFnwwr1e9gN/cnH1XxGnY1/ANRfT7JO8TDM
tdaZB+XSK8sPtcrWzKVFU3r7mpOTFkpzA/TRioCuc2et0hnyunu9pzAz7wVd10Xp9MPciiNKbNyx
pLj5EY8Dzl8RW7bWzBsIO7lz3+qEMop8nY3lBV23PPuG5LduV8JHzUY+lUmPnHtFepCrK0hEIgWl
xs8otW5lOHwB5wslxMzZRH/sFF1HKYHkDf2i50eLIUnYx4fyaLXSqIk8091Jg4c8XyG8RYt/8gFD
e05vj/BF8Q+QuevOVdGN0WRYufGDqJdOf6fgySJtmZZIWjN7VUjf2gpiTbCqjXlXfIP37ZLvK9+V
zs5rH3pl2zib0JUWnX9ygpsI7qm96NT7KF/17fckXtrJmw8qb37zDcCppwoU1X/1WCvaJzlaWoRQ
tQeVBqeUYE+TcJ4dSs738amL6ZgLZSR5+jeuRWFzG7Jo2M3ZNBZJd1Sbp0S/F415K7nGt4y9MxJH
auCF3ByBJku5fsy9XW0/axTLGX3wqHHSZWmbzq2o27la8tJ8NB61igiMwwqRf3pbW7d2jtlhCcs+
jSx9r42i2jwXWH4Ci88LPM5jpaQSLY+2AbVnCFiihpgeY6zdVgVsLC3tN7UkQKLScudYKctC3avr
BgLWPEd2pcTPufwRBf06R0vSZ6T0FsOAAU7j84+Mfa85WyUotkWWbyIJtVQkrRVEAAJHmPjGG/Ng
uqU3fPfEXDjBrZxWNi1mc5cpMicPBfY0Xc2tDehf0tbL2lcvJMg+USlgTLANZa3Z1n2TUsVDB94X
BgVRjxwvj7/hO3fjyRyiUzTBgXdurITlt18LPHK6eF2Zt5p6q2pbQUsIBFK2biKO6mV/EIYyM/K8
2OmW5ywCz3gBm8BwBJi78LCQAlj0eOONon+4qtgEaLzCAUQ7hIEPyuE1GlNcm5kqmiwMsuTgPRaw
Xj2gmV7V17RvM52iVgy7QgsPsVbe+zqUXyl6lFx/78DNMCT3aJS+NhMZIrQq2NjC26gDgggc1rq0
X2C10QAAJme8f2Za8ZQF6BnaZSrdODWW0X1szLNRfhSCEp9rhmrD4qqNSmUzZKHLcxN2t6lp3Gd1
R3cbaD6dOZwWPbVDLOCX8azO5Rcpd16lAFgYZMo0cTvwjO8mm3URLRWI+Xa57fyV6VOueP0PNwj2
iQ2DHaECFZSR0qTrR2Znsq7temlBY/OUZOmYZ8/1DxXcHEOmSzHW5xEK3MS0d0qBqdODamEjZ8EF
CmnsgqxV+SJAE0+GuYG6sJSeXLVY2CADVeRB2Di7fCNo3YGRL4YBbDfpv+c2NBAJSAbTl6ZHECXi
G4uuYQHBtPahFMEKnGnggXGULEs9v3PS5NaMvBPxz9suFqesPgQtpkp1/QmRJpA2Qrp1Q2OB5caL
4nh7JzbleeghTqDKB4a0Z/SwDqEDxynoIBR/bUeljF5XvzOjmhjehW4yxJbdIreZyfP34RnB82y0
TDy3MzSDVywTL9hRTzOCszBoDFk1YPDpK096yKq7ynm6cgPjF/3NDRgTH/Vc9+Q+0lRlL8ttNhJE
1eLQq14AFdEAHVL6LH+twxZprFEYVPQemOtn7QpgJX3wYB9c+R4XDG6nacJhpSZFY8POGbrjaJ8b
oWcHAlwNC/hd6JTUZR7NyUsH83SkQ0C/Qb5yaevSI5hYIBeVZg6mxc7Q6Rjr4t1luo6MIK9b0suD
LX0fEs8JdoO8Nq6jfaNtW2Vr1m9dhdFByQCT8nVlo1VEDeJXL3mkLgPJ/s4uVnob5i+NuYSnac5y
eg96eVaNfq72VGo2N5Xfef1zwjJcvmm5svHhf8g2IvPANd+89pE9FPETksy5QGHmZB3RE/UmMKRd
pJfQ63F+H2oqWoTzDGwNLX48M90HEkmsAoeznJn9JjfIKpNNXhcbJax2iSfBRdIJaaUq/B5xPlDz
ncrfdRHKOw0U9+tXqo3P73dDa3zVv7icN1kYpXEiDwQxeje3i3jnnNK1P3tfPJWbsJrJa6gl8uxZ
miOtgys727Wz+3ohZjSn5+76hzv/QIN0kOFCL7/+Rqp5aZRNzFU9IamlZLnajas2GzyqZDgeUv6C
xfxLYamzzNZoT7pLWncjCAarFdaoH7QolDTqcuwbQS+iiupsVwNXNZSemxzD+/egfPapzWMcTY1T
7p1sJdpYML1rF9f1HpSpxcBUNtQjNNdT+yFnj5Gx734Y/XgBC8OuYRMnd4H2JOGSmC1hs7i3sodr
1UgPOKqtQOD03MDPS8wdele9XkJ3PJM4vbTu6UoP3mNvrGTsMULsQg8SBU29sCgBQaAZUjv3tVJg
hEMHQpy4HHQ016ukpeW9xqDwbpRT0qf90VpwXZAezkl2kQ/aBxZ02amt3zTWZfYuBkcc7iMAnyG7
BXPtMnT+0g5CZiG6WYuJWTNz8IJK6H/QVWqfrGfgW0O70djGqBfrZgN0geCtbLcmvkF1eBxdumLt
ocNMFxqZ+r3MmAScgR3oBOSODfAl2ndDh4/s1Ss/Ho5IFNlhPE+dybLJQHdPUeGiCdKfIlU/+cHB
TeHE2Lcx9EMMCQJaROWy6relqsPjvBfqsXY+CbOpuluty5dG/j4keyRFINVPBRosk2CPjAmKkRKq
GIVOlnofMqWU/L7Q/RrnbXGvZs2pqJN3NbQWNmcehS0/Tjjj4VOHN0S/Dw17zknCL5YdTgEcNqng
ZiJ4Vx0S0bts5YGxknWduZvYeSvlY0IhzbE90wXetVhfqbiZQGvahBGrjnZkDxvozmtQbxO+Vdiu
YZdCyxsCfEwyikSNkDTtuUcMgGIrKB+LflcnexWGQQHXGQ5dHiD79gPWT6P+ITBtc2Tkjno7J5La
HOgGEJSHhsHqTrV+iOMzLjCKu7VNLHL8JaViS6J7iQ4tRBnnvpaq/yI87ylMNok8t7PHsDpnibpQ
GvdOou6LmwbJM1FgiZh7NcqSUvPWXRrOID9nUCDrOL3/ej5bFzZGY2LFyxBphN1nUDpxY0GmgnOj
1Lz5JXUubMUGIqsJ4udRsA2Rcpb021hB9Y1zJDh46xUzSC6dhvIwpOcROYc2t35IOvzmuBrFGG8Z
LS6ZYyV1fIPduneGeIxBwt6D0Iy2IqwhMJrFHB5nblHNMD3CrVKWwDWHVtpV0UESuybe2aYCveIh
AnGLIMdE5TnrN31QnhoaQpFNqz6rq3VE43ZmeN7Z8O2P1DHmqfheOnsHuo8MvT+u7ukJL7OqO4dd
+645zUbv+rmGfr6LsAtW3aM+fOuSrVYdrGG4Vt9c2BvlicdnYraOUetKfOjPAbgUloyfcbZSqedG
gsWcJjg9hK/f5oWXKU9epuV4WZ1IXCoNPGUrkgJxPH5C3Qgq/rUrTIq1PslE5rXoN4wxnHT4KEH0
qyu73QUjbXliSZxIRRtQD4WHQF3AUJThDCL2GRvJixwF1DUDdv23e6o1jb3Ro6xPhDWEhxRFjaTe
atH262fz+50R8+c/b9YU/nph+nUIChzT5Sy1maXbq4HjvZGoT19f48IbNsab+qUgqHFLjUhaUm+c
kJnlS+y4LPIwblJM+L6+hPj9AxLGdMDKNqzsSOpugF9QAWGwV2C8BuUUG1jDDWYCJmjsRitYJIcE
bkQW3kj+h4PruOQM0LS6RdwcBxjA0meY01/2w61bAuoU0kokOy9kSVbo+mZwy0u6eXGzMGJ7oUGK
9UcWf56sHaA9zlf454WluPOiD0W594JmQT9szgZcKIcSGzCtpAka+q91ckyhZuOTYUfsL8q3gvzL
ulvZ0lPmfSihfC4GIL0gXjQe3DsFl2U7oBUv1WTUPeX6uSFJu4qPECm6jICD7lvmY0lO1kENLNLb
O4m3SPOSkJ7koxse1QI4xouPRYc4hRMeCGgAGOVHmXVlHisX1gxjMs3kioO2YZZAB9XakzCuQ2v7
Iunuo+4iUNk5MT6yiNybvzbzjOnMS5K2hzIh7ys3M++tIixvwZ+QCcRpauOuniRYg0TWAlJViC2a
sIzT12PtkvG2Pjk7ydIga1nSa3upLMDuBidZhb15L9XUOAlcsMRiDaB/bsgVna/POJeXjVTC4mw5
LNf0NlNaZrbsiyuD/0I+vdAnk7j14rJxvVzbe20pob2MKkfDQz6RXv1UxsPJB+v73qrws/XGAtgx
VRl2g4HxpV5FWHpYevdRhNFIl4myrYnPOq6YSZnsqxYhXB6qxbmzqHLU1CkfWtsM4Ly2Cqj5OOkQ
//tQ8KIBR5dalM6VRVsb3+NvjhH65HhWK2oQyPiNHszaxIPPos+SrlKsFBFHzWvHAnQDmpGzbxKM
VkOkh97Huae/dTV/xGDgapT+Z1LH91nUr3VoyDGEN4+ESUFOoAuXtCjqTVsA0aA+bYuMhjyGjZa/
jF3zWiT9pXuYHIU63XZkNbRTDJ9aoCl4NHP5zXnDZTqg9Y/1idBQ/ImNodEsWkCFzOBnfxr32dlv
3tpHifMGGN57e2RaYdKzHvYSFCVuHz45N0TUCOY472aB1cbGCt7oUWIqq87s5+pHGN1AKmccfkYE
stNMYd94Loju0JfSB/WpBMsC78hPaERSuQx3JcYBKJrJoFvDHK8SjNFm+TeEzIU8i094Uwp9GZZn
zEkGz4UXuKeFnlzJD/jprP+7dz05n6m9kqcDZk43mLSvtE24A5a4gUk580iPlmYPgugvfW7uyFCd
eysbEuRMInssW5nEMJmcHcOFM6N63dBXG39rEc8RPS6wR5nrdGbetCWitnU0R114i4zhGK0pqG9w
O4YcuwYM3EbrelPvvaVYIaX6qyN4su+ZwnUKM+WuSFGeI7lfq2v5jBQVv2fSvtsFtklLc8tjnnUz
fYFX6fzz9dFdhCu6nXtU3vk1I/wLJ3J9sjn6Qx12rPoqgW2gjgvUI/PxEZkzirk5wv6Zv/IeryyO
Y9n2u1c5/v0vm33B8hCG47Wcg3SfbIklOPUfGGzPk+Vf7Ivpk43GriCCFGpv3Tg2JPE8PAoVNl7S
UXZ9fRO/L4qEPtlaKrnJRRe21o0ijdLHmqSbPEjxR5dWdpRfjXy5sDpok30k0ewCu/WBRgloZ9bW
C71/5CwB7cBatSapBeVeDO+Rfa1IulCrapNtok7bJnciSO9NjYU8zpRSvotpvGIqh3lKu8hUEkeS
KwPhQtH3szv0yzjQQFb1KAIxY+NYD/Kbhs7bvPboLlR72mRddXUz60NdIyzHtc5NjiQPc8Sv3/2l
9pU2WYssKxap6dV0JIsUx6KwAFEPPdus5ugnsLnuzMFYyhZy2Qx2za3SgfT6BiZTmPd7y9jwqDnJ
c8XkWsMzoM4ruiOp7c66Qa7hB6uYgvSQIcmqwRpdlvy9WaryNhKevK9xjFh0FfKVBiU3ZlOJeNVV
PBpJ2nUgmfmDbd2IWMHf03GwwIpk+3uNyew8yjqo+5Ge4luAFd3XT+JCk9uaZk5qCtNMBH54aN0A
fzYzafpbRUpqAFV2fcVjCxmIpdxgYhssgTfapT0k2kZSuvewEtJGcZv2Sv7DhRmpTZZSkNhigOtI
5kSJHQ8+36xncxwNZqpxZQ+6cLdCmy6ShWEi8uESnhb66wK23izhZS4bC/KboVjysu2s8qA2mXPr
e0W9i2JUbpi8BsirsmERsMheqRsuzZ3JGur1MdC3ZXaMoZyOgb8TkKp6P79SqV96mJP1UzI1M5A7
t7+R8gOJCmq3EjbuMVde1aUvP1k8y8bR004jHMCPCrrW+MGWh0aVl18PygvfXZ2smXLlx1EOL/bG
FLjI6LL9rcQiVS3b96gJrg38CwuzOlkokZt6gzrIXKSnBVMHsMbjtNkFsU516e2FPdwOWm/NcD1f
qDqElK/v7cKqpk4q3hx3mTx31A7122Mdv6bBlaTp8Wv/Zkv+eWz4ZSkWFuhrkfO5rrILk9FGD1a2
gsrSW5rD4q9998mqafpVnSfp+N0lsGmx8sPkymZ86alMpn6BF4VVxHzy6JNWhfetfCVN6tJQmkz4
mvzQ2GGxuoHbj8VwryxgFuOa9/UDuTAN1MkcLsrWdSWVTzcsb0bchaNiDL/++rMvvdDJBIaU07nB
+M1tNJ4ySqFRlZ7cCTwz5Ctf/9LDmcxiL3bcoYmgsugqQm8N2NjEauGDnufXt3ChFvkZLvTLmPST
dnCxvE0PJtRwVx6cmWJZ6lZvsNMjC08wUFl77Qg0PVXx/fz6qhcK4Z/xhr9c1YsgWg16kh5qv35P
Q82gk6/F6zDCTiENazQOeOh+falLaZfKZDabdZ2yJQ7BAd1NeJQfhxgp8lw6d4/arL8yEC68pZ8d
il/uJ/N9kZE6GhwqLeXAkOQ+nrG5eA8suJ8ZavlribsXRpwymd5R59uK5pTYrkJiR1cT+U9Wt5d6
RGjlS+NlV3o6F+a6MpnreSxFug6/89DIwn/MefF7x06dzdev5MKU/Lnz//K0PDdwbTcrgoPurhr/
IWhu5WtB8pc+ejLbQY4rydGj4CDhyRlbHf64y7y4sqNemiuT6d5aVJdKw1OJn3BFT1BQ4WymYCE4
HzBmvbbOXrrKZMYbWtBAxxyfPbBcsy6+g9kEpDM4sw5Tjc+vX8GlWSFP9u9eKFXTR1wlwNOqWAQN
EQi4JcxQvtXSzkEqkF9ZwS7cjzwO5V/eduhXITHEXAkiL0x4mqeoZUW5xOO9IJLhyg1dePHyZJbb
pMw6YYqPY28/N9FrFJXYXXx8/bAuffY463+5gyo2bKfz4xirglODuhUfbK/yrzyeCzNaHi/6y4cj
uCo1FRr5QT9gyl4jKKPrfZLzpZ5eWQEvTGZ5Mpn1qm6aJuEKdfWE7xh6vCtf/fcfbE3z523D8erE
zKJD2d1K+g0pMlc++EIL27InD6X0+kjkURwdMoT6NrAd3GvkybP6w3kpUSkS/XSNlHDpJiZPJxuU
2hNxHh0CaL259VSVV0bN7/cEHCH+/GJrJRkGz7TDgxiktY4JR0Hb2cdG3bq2jv5+F7VsdXKFSC+k
LOEKtYQne4W7xcmRflQFfpZasPh67F+6i8ma17s+HWbD5/EgcK31+9AB1gaRT4drwdeXXsBkvQvN
tDeVzgOtVeOnqKzgaEqvX3/5Cw9omhTvBZpkF0MYHYaP5kF5z344LwgOv/7sC197mg1faVUToaKN
DlVvGrhsqc+FLl05d1763pPFrMKEw7V8Hnr9Q18Suvdkrrzz11/70kdP1rJOhuiVBy4zi9AA8Cko
ZaqOF8gQmIRq4S/rRPZffEKTSWxlsVm7FU8IfQORSDWS/K/v4fdLpvUTe/x1ycxJu8JnjBFTQfrY
Jyv5ZCf77O0alnzp8ycz165LIxEuj5/UROWBnK8xxrhA0zmDbfD1LfyspP7vWdASk7nbZKnvyT9f
sTGLj+VbdpLuwBa0b9rcfRWbubOEhPn1tX6/AVtiMoUr6b9Hk8xoko4mlo3ZAXu49dcff2kiTOav
jg+OqyBgA/dR8Wd4j8qnrz/4QifImua6O3aZmlGZRgdDnaVHKMgwwckkqCH2/ugfdKjHxsJ5dq+c
zi88pmm2u5SSM+j33EdI2/+peJDu0IoC1qzTv3iByazuRNEC8nMBvEgGnHuO5qv6gEPe8GZcWe8u
PrHJ7A5zSRFawCXct+4j+Qh/6D/Ks3QHv7lS1uKjOijXrjSO09+M35+UoF/mIEQeSwV8jQ7tj3CY
Q+VDWIyb2Z2qExQ+L3beZ735ehhcGF/W+Pe/XCmQZFMWjhwepATmnbW0NenKxLg0Ca3JRPdaR+2j
kc3hSTjgpC5JbaXBQRRnOTDZUka77ZNNkcR0mlu0cwupsrKlMMv6WJWpvk6jKt2xzzvLr2/1wsJj
TRYF3SzTSsuU8JCTIwvp7sV9NEZG3AydwddXuFD3Wz9JuL88zVJuUa4TZnhIPtB6Q6GMxCx6Vj+s
s/PCKebrq1x6ZZMlwc5TSyZSITpYHp1h2uZpUVy5gQsfPc0E9zK5hfPO95fp6scWkaaBc+Vbj/vS
b4b0NMdbjrW+QP/Dsj8wzBIJZb/WZB1OkW2++PrBXLrEZAlIZQt7iKEJDw1uXujksfQwgRCuHR0v
ffxk+sd10pOnS9kcx+Bx+95ft96VPtGFumEaqB3LWkWkJB/dnrHsJlCnWHRv8f3Xj+VSvW9O5niX
+4YkWihBZDZ2D80Jbs6YBn1bfStvm2/l+5XLjOPvd294Mt+j3Mf+IuQmyHcjO6YfsyNm2Jgpax/0
jdBm7coovTCRTfXPa1bnO7bjQ8Y9wELBg8uoMBtct87M/8iu1Z+XZrI52dbH8GodtzuKW494WwJX
UPxQqSytYgX5A49/cQ2vvDTnJtM5r+OS2GUeW04YoSNt6tq48pwuDNip+iGQlW5wcjCKRsLKjVhl
6TXFKOvr133ha08lDVor1YONAvqmwvlNpoBzlLufn/zvH91/uJ/p6Z9DpvzHf/LnjxRbNd/1qskf
//GQxvzvP8ff+Z9/8+ff+MfB/yjSMv1RTf/Vn36JD/7XhRdv1duf/oB61q/6c/1Z9HefZR1VPy/A
Vxz/5f/3h//2+fNTHvrs8+9/fKR1gjzt7tP10+SPf/1o+/3vf6BH/uXpjp//rx8e32J+74GAMxSm
flm9/d9f+3wrq7//YZp/M4VtqsKUFdnS1bGl3H6OPzHUv+mGbCmcVE30MprNkE3SovL+/oeu/g0y
pWlamiE0W+jjtyjTevyRZvxNUW1Z2Jph6Cb0sD/+++7/9IL+94X9G2SiU+onVcmX+dPM59M1S2i6
rSk6tmS0SscJ+8v21ziulkQGfhdqVpSrVseh0lNsZbSeN9Zt7tVXMI0/j71/Xk8YMndmKvhbTPcU
1SztxMbldBmHOW0vAsaGhZBc5xpDYrIK/OtCQhH/Rd15LVduZIn2i9CDRCKRwCuPp2eRZV8QZeF9
wn79LJT63ike1pDRjyMpFB0KqQ+QANJss1ZgS0IN+jyM5KSNX1m+45OLnoA0pU3f5YfGTRDaRZAW
CfNZlKp7UA8r8EReKC7zLJA1HRWkCd/44J5/zVyLKzzy5wyvSwGoOK/Lc93Ed1yFahN9cXb0GxE9
eamPZ3JemNj/eP3+/YD/fKDPZ9jfv+XzIAk+aU1z1PmufQJ30QA7C3b9NFlM5419bxRAXDMExUdh
2viqjJfk3nKGt+I6Z5vsf36aN9bmDiXULncdhj/epdSOMyW8IYCZJsZrukfjB9bI9sYbK9YSmLnk
sHzhgXsPh+4uZpwPOS2cT92kKCe1ay+EE18V718fEOGcv+Ku8PH30jAlpbCd89i9qMt0sFwV7FTV
1Hs/i/WxlDPdo7MDggTEC31HSI1kCyzDgu4NK8Eqr5BledvZDXEpvX49L744LgcSgss4+QHvwtma
W+KCHZVZ+/eXmW1smjUetbppS93xWIzjqYqiJX/jN198detv8q0j3uKDt/2zJ2OKYvacBUNVNSEa
znPK2L0SktXrd/bi1fN8aet1qrO1o3kHnz9/YMKdbyWYuHVct/K2F4OJwZllfUkbrFV8n6wiC06D
U+r6WGUFIs3Xf58989mjZlIJIDbw+gWu1PI8G5Ra9I23aET39WR7Er9eBrv7QmrHdvA1dP3XwfHt
L9NCcUaDzeO9m9mivQ7moEEg0dXVV4pn8595tLYN5XGhkBvZSb/sMXIJ+E1JB3Io9CS77CKxYueu
dLz8bkxhYED2dOenPCrs5v3sG+/BAXuPxdONnF9uGUzmzuqK3qYpliaC9ym96zUivakhru2X/axg
RcwtRxxtcnqvrDjrWmAcjk9LczMQ4XVb4dQbcNzBdUJFvNlZfQaHzlMLwC7HII9IsyRhiGeo/I2n
0CWVji3HQ+V0MbQ1q2qgjneN8ry7hqr9D7LSCZi/ae3UnbqiCb4VMBRh4eK4Qd65aWtLU6gclwjx
KjsbKWXqACRua+HAkaR/T7i/OIS68+PQgp04LnaXd/dxI5ZfxVw7FWyPIv7e2NFk7WWsXBtHWE42
2B8T6sAx2RlxwVdJVmqcjfNldDW7zzKMly+JYzqLdqseHxcTCVXw7Vibz5kbBIZZo+AINU12+nlc
rMndVq690nwdLakVE2vDsgP50Ud6xnH1YqybyKD0YjK8KBqZBFd2IluDHiVIqTK0AkAu6eKA+Vks
u3O3HZjV4uCFg2sda+VYUMOdfr4xenSx/3Wo3WtOXACDQ61oFA/r/Jhr6bELhEBF/05nILxL2SCO
RAQASn+uOqLcYeUNv9oqiMEGMC16l3ahqklTzJMDKtJZKz87Er0Rd+2N8X2s7Aopad4WeIpEmFIU
Fw+x/W0J2oBD6thW5eNcJ6G4UroTwU2lnSDRBx7PlIIApD32Y8/oTYdImZz+TXvsfHipFXMDHvmk
ITi4jNgHBKg3JiFST9JV9Y5Y8+AySxZm3DRTyFtnXMOBwE817VOVGkmB9ZkbIlO0kuwyyycoObAz
V+YAqz0uDCsgAjV1A3UpRPhqbnyZA6CHASXTu6qrTXxYVO5RZdrlGE+7SaL6Ba0NI6V10+RJ6LXh
a56rcdsHrsq2jZIR6NEk8MDn+l56CJsJEw34bUP/Ii0VLaahKcu3wuTNLaAuco9JGfcnplKLe3GD
BhhKk7sGzNOSf01k580HrNJtul8mMGu0P8TUuzkiRSntwYS88Gwz/0z529cslPTbskUQzideV89c
z3FZiiuD/LCi2ypAWrGMesmxmubd8CWRpcMLPugx+jaVEUZ1lU4hBm0BKuwwoI3/HGiR5Tt2QZN1
CKYlTolq1h5ORbfu6M+OKiwPixztiVpnaCPrPIbpgX7rEGWYlMvWLkbyhJOOJudIZTzgPpUjicx0
idY47U3tQb9f8dJlo5EUdTR6UGHc0ym9y0NGdlNmwJogdQA89wYfy0GTj6ixwGugysoT2/+0REly
mzs9XSB1nSDGyeEWDVvwsyHtZoAZf+Sh65zGhPYili9XXFdL3H6J00zKQ774SF+UNNYvqxoimn/b
GT9LE6WBueisNgLAFQmaQ8dUDtd5xv6ANhjd2MelQSq7TYpIeSmZ/EjR4j0n8Mg2PDRolI5qssfS
i6yvXeH5d4BekaFYiwBrnFWVA1o8CVKzbSs3+eCLBWF46PjrRBZmdfWYg4cijBmHIZCxxTfQCYVI
Z9wduaEjDqr104IwQl07i1yVEsYawi0cF2J3dVLT+CjDus73HcWS08Evh6C/HlzlTwcLs29/EWSw
EnZdmecfyyF35m0xtwMnj2jUh3yW1k+m5QBMehhZVFjGjvwRZGyPN2yVCXyIxGAqjWw5oCwNGgBx
pSvLHdOwMFdJCaXz2E4LRHxKRDp5WnQRV5e0j7SKliuH6eZCL7GbHUZLtZqG2xJVitM7loPdqS4X
BB+VjK9ljYsbyk1Zv1skDRQrL0E/tF5Am04JZqu/9rrGu6n90Yeh4IbUsrf87RGkRI8PCDS9gdBZ
pr8sVdNzDM0QNYqulX/F6b71b+zE1YsFn6ppBdCEITf11YTpGlVcMg3QZmpIfoWpaZ/rhhkQq73Q
NNDnPVSshNmPOvM8hJSZ+lAlh7FOJI4YmjsvUq/kFrMwDU7lYkNJMRR0XVfsN4AodFViY8aNu/lO
67q2r+awUclHY+Vtdd24FG7cVksWwybMA6vdjlTuLLADENSXzh19WeOqRWeepHUyEUWGG16OASav
1qQDGhUZw5czhduCmAgnWlUYzSjVPg26phefWCnMgAkh0N4VMb2aWprczs102Y5J3H+SylG02GeD
NERUJsc/ZJkoToBHW+QsY2Pm77PudHknvIimB1NbPcoe3VQjXSB9aQNDE3XS39Vpbofbkdf2Y1uz
7m2aUZZQ/3WS48yZ0vGxbZdofm9iVU43Q9aE1n3pJN29huJEy20j6D2pCkvdWG2YIwwm0YItOS6S
6DGwrAgY9FI0123lYeh2ppZ202Wo8/SSltKo+x46Y4NfOZ/i7lNb00oEq9Etx3uvcbv7UKO7/9yL
JPyYuFaeHnNIsd02pB5X0V/m0Q0sYz75jxU4DEA1mR0lex9cHFvDxHtnxMQ4Tz0A5L2diQhKGO6/
u7kNsK50Sx0xfdVBRGquMVCYRTvnn+I6xB2jRMecEoYh9EWFFgMUOHsiOrE9P8Qcvdh0hVZDAMls
1nXw3U3S4f2UDaW366zAv+fLd77BWokRGFldjJHZm3/QS708BHWKqsoKZfuYNjGlJkuyNLdp6On6
KprSKf/pDlX0zgTeEmH+yOmpH/tVnmAPLEiUE8TWN5AV7Pn6TOfsQrhz8XksjUeleVKY9rFTsX2T
ej4Ns8ZySdmJ1mkNgC4DKS92cgyjucxCNhR2XDwk9rDCFJTmbB5H+qMND94CzehjsNMyIxnUuIGi
H8e32+akZtb23TBrqBVpEQCwbBPmAmrqWyrAqdzA/aEjG5MufhrL3w5MdSNaU6YZTOOIg3HdhEl+
zFKYxduISASuO4eSD+Z6GX/Is5KnS93V+GT1El0aXc7ZL+FHApHRXNDONfjLp7T3oBErljxYCiam
To4nxAVFdmq/9xLdfq2qWQI4MI74BO4ZRbCOl/gbR7Xa3EQLu7MBi9Oo24dAVfCohjLMELw1k2c+
8j50/o/MpXr0s203Tn9i7wiqY9eGQ8RGNYXqlG6Lzk3VyZvCYEQkQEnFfExyFVdf2RpVt2VKrprW
Sgm7snBzGTzCk/PiK4ndQgBUmAObDvKiDMPD4lM5zISWO6qlmJ59dsAaWUb2T+XUfg45SocMtckh
KiuSJ9dxP4xfrCVLYASMff/eSpqxuA3YrgJsdVoo+YVEtxfPE1jh1pqz97hSJ0nTmsSBImc39zeK
/Wu18whhxDstco+G69mgS7EFfC0vBN6+V3CFG/71oqbP03InuM51G/60FdlsJJtdcD0zgAHMv8nu
L1qlQQzZZVgcZ5Wl2QGoDVy7vigkep9E6e3SuvJL1HbWZxYb14DXDHM4UTHHkE1WJ8MX7aYDfWJq
RUj7XRLMK2oAElcRTawm0i1jaAi5bs1ee3MXb8sqBYHY+LjcosaiHjSqVlRyAPTioTQUpR3mPO1c
6LHzgPEnzFmVM1ScAspBYKJtbTf6u817Alm45isHFWtICTtBPrFARYv2LhxWsx8qqYJrN9RBuClb
JZGKVUvPvrJOHOBOdacfYNxn9XEOjA8xTgvzUc6R1vtqXJHCKku0t5EFb1M1JsOyi/pK/DRVSWlK
VdoYVyos5unRAdk/U25qFvvSWJb7mWifdI8h3/FtbGL9SzkpdwB8d4YNmAbivlf1SmvLEt6Pxa29
696vs5WXGqXxaaZr4ZfoViteh/CXn42aIDlId3I+mkBPIx4bq0dWMq8SgKVI9PVSCQyZeHkKsOmB
7DnFj2L0bhITg14vjD/xADK3cyDF2B0gAZ/pYdgNblNzZjLLgEJljFdjm033xxQ4MCkXilpd8K3a
wsvBjx+EFlayd0CGWruEg7F9EeFI/kgoJPZ31qQ4xOZVxBvVtMngbkPi019lKlai9wKC4mDKfvg8
pBme33Iclm/llA7BllcV5uo8p7Azms5Z/BW/FsvDbGwigLIt++7olE6T/yiUF5Xf7dyf8pOnWlsd
Y6BA1jFOPQcxccTuel8q2Nx3zE/esFH8AzCqJhv+3fj/H0Wz/9dQ9bPw9l39s3w07c+f5uZr/X8h
qO0QOfmv/xc2fhHUfqwT03372UY/n8e01//qn5i2lP9SQrgOUSVpE/NZg27/xLSFTUw7sDXtu8QA
fRw//z+m7dv/0kq7IADVGtkO1lzlv2Pa2v2XhL4tBLOHWiOIzn8S1Ob/5490lkc03VWaKIxDKIqY
1O/O3T8CkZY19UvWwXNkczXeicqflwtNzTuoz6kI/GvRwFvf0/4PUpbtY46lbyiE/vjHmP0lEvs7
3vU/WbV/LoMQH4IIdACur9fA5B+XUXrrDmUuuIw2idH4TLTdniqaNEKc3mP4JVkWujhSXeef+sYD
Td63QTLvUvAfIPRqgH8uY++eiNFruXHjqLv0MircLuy5IQSTareM7t+45ueRQi+QBKKlEMLxuW7m
kLMYXgr+AM8WCGA/Zltmy3KGzK/NLUft+mqIMEmYLIzfdQYirtWn3qmw2YWkqKyuInK4SAbCBs9M
HPpvJbjPcqH/XBrXZoPDtW2SB+ul/zGcvc3QCUtg+qI69ErPHBWCOUp3UyyHfWeWh3RJ5KnsIBsu
lgBdtSikuaKnduD1QXoe5/z3hXhEU22SQ0qos6xyNjYNfcGxu3OXAEaKW4Tlz7m18nvVWOOeMvc1
SrjAPJmX+a1c/Dr+f75T6/NRWnkBgXLbdvyz6HGLAkr4oeb5eJLG9mmYIhyRfWrvs4HpH/6fQqVW
NX3/RnD3b8PvKe5WuESTiKevsdc/hr9jh26Pfi13JZGIXYFCAsUQCZYjDjVYnmYs2pNd+rD+kJ+9
G3tEq3M/FQ86o1J+8/oTOMvurI9AacdZI9mua/ORn72mBGpatRDVJW1lcXRDoJdSsy2ANSH5Jhy2
jTgjppdt6uC3XLwp/1qLhaIcj3jg1zeu5eUj8Vx+im9GOlzYeW57hMK8hFkX7PzGnXGADh2cZhrs
b6I+IwAyenn4OXG9AOJnnd8mbji/J37WPA0YinOvtDHgDnP9uXUn63pKE6wagRUfm8WEH1+/0pfv
7e95UQRa2dILXnQPJ6mKiOcEO2uOewnrTKtN4031tWmjG3hD+S2ePfdxJmxxfP2XX748kvWApBDj
5Hpkw85e26pZwqFtuvXgZ9t7QtlzvEFcZqX4Pmr7M5Bk56Po8+VXhmz1iK4gvprAbO0zX5s3qs2c
9beefUJcAcTy9R3yBX+d1Qn0aUST4QzdGAVNPlxknCn4VCumtWsj8+VdWQTlfOkwQ98ts+s7p2Bo
OtR3yeQHW0No6aHLCSVflRSXDR9FGG2rMsKj3rULkOmlAukJcXsW1xbBy3lX4Rs0h66s8AO6Os+h
lc4TsNU3Rnj9/J7flXZZY/g6BTkeoc8mpTSXnkqA4+5dZcxx6Mf+KMqSYHE8JtuhqeReZhJiYOmk
36dhgE/JwfutOfp5bovP0tWupuWUP1mZ+B/P5wim5CjxqqknCFRT/N6BlEfEaqfiJjD6fVnk7uH1
2/7Lw2RxlXRgsdX22G+c/aLs26kWc9DvMRGPn21ZVfvM5O6TY+elv20gDGzqrp6um6WqsckoG2Xf
El8qx+iHsip+sFfOPwwL56t5dtIPdQUNWiN6RDdVgccpuuKo7JUxF6uC9mdUBeGFJy39/fX7+N1W
9vzxcR8eOyPWXuE45z0J0pLu7GfhsDeda7vbFi4Ip7++++SS07qqxKCOYYDdBnhzfayJ9Wy7otKP
Y1c/zG5b74MYbFeOzeWdy7K3U4nCdJdJ/y4kMkkDvaffWA9+N32eXbHHFkuuc5/nKef8MwpMZs2m
Bd7MQeCXdHLIIdXY3ylkNQ9xGDtHhw/m1CunAF40fkdSGlw7VZduCRx6cNzS2br2w4VqEt8zd04F
DdxYkhqwiazBx6XikIdecsI2YN7ryMrIh4FukClM7ZHAF1a8YUCeuGRv7IFevsTrZySYIlhnHR7I
85fYMX7jpyhe9yFGxesus/rdIIfqjp3cfAqpMXrjHX75e4G97uPoCZakSeTZNpH6SqnSEI+GM03l
JyLnP9h0JN22acdvxMrQOL3+rv3l91zfDwLFOuCvz+/5/bX1UBiVQd1OOuW+h9Cb/bSWSV8pnFyk
5xr1xoT7O8H+/E0JlEexikddqg3y4mxAdZZSPW5H875uK7XpJdGni6YqHscka2xclPrWill3mh6q
oMvxnI1wXyoUWJXNGVqb6EkaxDzGTN4b69L5QYGSF+UpT/giYCvHh/V8KEYiSXArQ+hWhNsO4RyI
D1FI7i5ArXeLfjHYFaScfxozFBfSKbvd60/ibz9PmQQ7OXazfPtnkxeliW6MAXDeE9We3ttWLb4o
OMSWWwDSNJ0BNmeZH36n6ss4tfQbN/87G37+XJiyGQPqETx2L8/v3vdNSfWRGvddxZ4FRGegnlq3
bmh1m5d+my7dUzCU+t5E+pTEgXtqbT3cyVlhS0p9SUdZXxNp9UihHJK+jN4o3HgxOooTpJBU7VG1
4fPH88vz8j4ZSafLvcdW4Eh+0LkjRxUD3W6aT6OS3/2xgFbLV7Uv885+fP3ZvNyyUJnFn6ypNuVK
fKLPfz7pIP9IQnL7NGkdvGdVX70fbRmMt2nHV7Ulv+DhJZy82mCp6vC+JBHmKSFiMhRTSib4je92
fRuePS4uCA7eWkXkSe7q7IKicOntIitd5onffk1jFSs409wAahw/E9W67q3SPb0+DH95CIRGPTb8
DidzX51VjhSLG05r9dg+izp0h2kwiF9GqeUwF5D93WEsvuugFEfjp/yzynLeAguukYTz2w7W2IAT
aIosXoAAp3j0iEF63h52GHyRzCxLCvFkTMrT7NjNZVvZaXGaEyAnWzK2YDKsoRrvKc8dOhw5Tbm+
vGFRvfHtrrGPF9flsY/nTLQ+FnX2OBIQDEY4vd6HpFuQpuXNgEda9+W4gdODudD3yfFvZgamJBTq
Fcgph66DrJ4Y7zSV9iCwDTv+fAxEtWCyzWZOD3KwbNBwS6wek2RMabeg/iQ8dKNDpRik5OnNctn1
CT5/rbDyEfvwmVp8W50z2lB45KIW/6hm0/C4RksQ8KQNIQeKDmZ5EZZgbTax7AxqowCPcVVh3d3o
jAT9jhKmGV8RBqI7+KpzvqkJitZb/JjACv/TV5HaLTJpDiuXop7pbLLWlWfypGDALYI/2wyD0Mn0
9sfGyYMbJ5nztbBu/qbq6kCxU7J//cdfLJpscNigUcKpiHpRO8Qo/nH6haURh2TN9D4YpfUuK6Ph
3osD+5oENmGSNmzeKCv/vX16/lgcDie0crjKcfBUnb1eBBg6TwB23ce67L/VlpwOOWferUVa5jqU
FqKT0FXjkTWVUrYosHfZlFUnJ2ci0hYAxmrRYISjuLtaQ9uHAkyLtStzoiFFtPifYk2ae5zpVCXA
bN6Yqs5KATkIKAqpqEO0Eamy8J8vrHFs06bSJ/a+5A2/lW0QPIlSdthhRfShmDjzgpeNi02YzIb6
KwUsN5rNFhqxJnpEx/e+8WDZv7Fn/Y1ReD6okiWfP7RmvfPc9Sn/8RRbQiZVvchlH7YREqKRdQ+p
lBPW7xPPDauPE/T56jTOoo43rjN41a5AsXptFqkvjQrh4llkS5OLrk/bm2B2onA/YrAZr8YmgIYt
iYir69pBA/D62/fXCw/YbAvWaYeLP7tw3gSHWLc174U/ge1ogmIsdxlJtvtSe+Hn0pBKBpadl4QP
ZY9XMRVi/NJ3ZRKtSzU8ImUNArF1R98zvnXUdH04gQieaBuh60L06iHWrvUWw/4vszerleMx4kwu
vnPeFkXhlo5nIZZ90thueRFJYb5S2XEnUIY+lGIy+yLyrS8uaaeHyIm7J7/KkXnbE556w4f9xji+
XEwIC9vUTlP0LCVD+fwFMHLg1MGef+/pcd5HocSl5kzkxj3V3YSdh1atizVYozG4rCwz3eZiKWir
nE4aQv4b9YovN2BKMuN6NrJhRgjF5vOrmfMqpahsYoeTUAorQ3D8dlGP7yw3DtcwhHMlEYbvjWns
a0xhPenrCW65ixx66aF8Y4xd7vGDAtKmQuaNbftfZiBOQL5gsCiTYhI6uzqnpOe2tRvK70LqZ28q
wtcX2GMSOjOnNoY6J5NYf7RmqKpUyo323rdmOX1JgogNUF4UOD1j6JzihnA9seRQeTVERASNqAaz
JS4uF6eU1bbWjUF9Ru98tc+XhG0m1dLyraH+y4MnsbDuJgmOMAGc3YyPSVnCtBP7sgxA/ca063R4
uPdY5y24C6pbbqTDPmIcoieLMbmXbeodZYAqNctZ2F9/D52Xiy4LmS3YxFFzx+2cvYceTy/uORns
Y69YTuBEy9vS8DS2QtmIIY0UUOLJe5YB/YPhNBsiSp2NA2cq93Ez2EeDtx0MPHMFJ5MocHdVLFsb
CRlGtSUpMMvmsreetBqci66IEUY7zb7CW/ktIZv5OS+09+H1e/rLnM8RloJz1i0+L3F+nAAZOFsZ
5UR7hw/sLkZzf+O1UYuBPM++DhoIepQ1mM7sZCaxEQY/k2j8xoOot0s3x++M/SYm8a+XxAGLFgo+
e+LWZyfPlIYKKKdLuI8IFF232A8xqsOBIqy8bJ1BzAewy/2ngFXplnkB2RibuAurFR5ynta7W2zs
R68P08tdPGE66tF5kMTxeUDPv/mhk6TjhQ731ay8j3NaJFsSRdUNe/phF1uV9d7tqNR9/Uf/8r4R
8uVdIy9G5oAtxfNfzVQ69IXP2SFuIvdA4NM5mjLXBywdZHzjorgKuIhPSYuSp+5s79cos6+xGnA3
e3B8Dplv2hsrpzTnwpHllXI679Za6wCyRbjYZ4OgO1TFIHZWauWnpazDp2pw0icWmuvOWlr9xiiK
30GDP5dyl8e6fsiazJrkhHJ+R3nrrEsiZcVJ0+IenxaQYYa0wVMaODNqwaFGOGLISCBstlVNFVLv
BKh61hICd+bIiT/AoDxaCjnWH0qHuvst1W3zsqOA1XZuZxuINlqHAenXJPIJ3p7tH5ZybjsoiI4L
D7X0nlQWz5+oE/VIvZTZB+o3KXLp42HT1AqNgtUIgz4jyNm9p7JBgRTymWQXhv0xtorWHe+zHjv2
xRxrTKte7E5f6LXvUCxkiSCqiSDoUnZdNO6GagD07RVZsfG9xqJsTUxWsKXiAVtf48G0PIWuPd4i
y7TazYz974Gho4guTdvsZ9snMt1b2YRJNh+iaLga2OWEeOu7sd0WlFx33CClw5CiRfZAIKf9lTgO
POiZm9tSdbrkiLxcNHONgPufVF1z68ZDSjVA3VFMWk0rSbofg2S4aLRqxCadrJyzgsTe0Yem+RRS
ReNtbLK3nJassUIZHNqoJ+BRsdhTMAkiqvSQwnSqGdBwL6bdSz/NLpYw0u7OHlp5F3SzZV+Kihzb
LltWo1cc+Y29jZvCDg+jMTV+r6zL3zF4TIctDeDLNswie8PXmJktlbj6R9GUBaKP1z+xFykpXkim
c7q42K7T4KTO5hraRdoyZkrHrpGIy9TOyr2lW74X0SQ3cqHi9mJG3roXLOKXFGRmJ86P4o3j+otY
Gz/grMG2NfHNsfm8B8d226XzOTHu5rSGhpWF0WWZKnuX+8lt1I/oGCKUfZ2VEE2N2qtiatVx1oF1
ICkS7CLYHcSBku7n64Nzfnr656rY4/ieR27iHK5UN8z+zRKFu5aSpJ95NuEO7XV7P/RRTvlvXu1f
/70XexdmOE5qLLBO4Nj86tlZsc6QiHntoHd+MAXX6Rhml60d55/9YXCAojZ8G5Fb3i59EZ06amsw
o8bDeswSCdztTFDVNKTx8sGb2+LdWr7+qAoqtDe19hAA4ciZmmzRAGqBTSNpEm/R7ZiS10t8NsGx
MaSYi72Gw1LBmvl8yg7cScG9zcNdLfrF21Wubv1Tkzfe6hI1PXLwOY4v8YeZ7mDD139seP+iC90v
drAflRhvEDx34yEbQZIiQ+FQu/HypPqMjmTUF0IXJ7o7MrkRZWd/jbKMffdQJjTXN35bomC2a/Oh
Ld0rK1RRcQj1qOLLputaKuyzKp4eYni0CRC83qO6qdblp9hbRiY+09XlgeAdzR4RJZ7pEeKg6XYV
tfD5buiHajlFfl6a+yAM53aTFr66XM/XGNbtVsARa6NqOGXLUHyr6zSp9xRqZguORh1/08Ac8+PU
pVSVekHLxhHmT99hsxWryG0JnfZC4I2/XjJCY9ss4nkRtGt/MEHk5okgTPsNvy8dV3UfxRyn4kIU
lyXqyJlcOmm9rV9IdZv7kkJ6304oyqAMePzq2qBP9+6U0qhWEfcbD723JpiodCmjE2mxaNp4pG2B
PdC52m2yZrUn1I4N/5nxV0jl8sQfj1Tz5uWlzgN3vkkxlEpqzJf6MNpjeINWttjMEFvXscZkXgVs
iOZOttnFEObudyYg/16pVfFj0qTYyqmEAk3xpLMv6NU/EhdrHl1Jd8IxrBbOEjJVVPgpArV3o1XQ
jSExQMQXfWBjfYkz2/nsJ1Zw36WRBhUrKoTZLEUBfcFltzyV1gg4l6L4/N6qDAV6VjYMN1M5Gnou
JPeI47DsjvmUqhQjjbbaXdhb3kR1rV0iKx6ZDvDHEBgGVOouOSaEIrlln6/jy8mPhoMWbVQ+JpaD
vZtejK7B4yf67l7rCswbpcVju5ur2PqRpZxdT5FizdzNS4co1QvLBvehWQW+TVli7Coc2leJlufT
RTy4RMlMkrRXVV3P1S6fXU9zns9iCiSqLkjsi8QLxuZeDkkuVnNy+Z6CUwOY3mcQtujP6StRdtof
Cg76a12u6xvM3uk4XA9DRl+2yrLVb0w8OtynVuKn+2qp83cly+ywlWUyY+EYsvK+ExT9UtHe07Zj
T8Ipt7yNWArHXkc3peviEw+XKXlHB2/iXqQ9Hoprp5NL/WgttUfrBd/meEpaet2oKx5n6zCVyh9Q
x/ea9NiUFen1MuvQ7PjAC+5a1lN+oA4vjw+0Yg7bkYB+8TOjYp/y5NGO3cuipkp5Q3TUb44ByKZp
IxIqeTdO0gjgFEQ6geJQp0hDBQHZ5Y5Xj1a1YnQxysKZaPeR1cx67/kthVSd8OtjYYUNkzqnFg55
Y/BldCBqbAoRTqhLdXvNg+zIs2f9dOozi5r/0E+Cx7YkjXzPhDLM25Iq8Gg70Hs77UeyoE/56LSs
Xj6lxhhKdYaOknXzphYqKy7ciK3sXrgtlYPLDBV5Q3fF6AKY7LBf5g66Xbhic/BYdL0rLjHtqkfT
JeMP1fYV01s10HUUSF92iIMoXkd75ZJls4g+ottrlxa2dZ0jxBzystkNXS1K3OG44+hBiCw8XHYg
xpPtpH2/G8c2+ZCNvf9zpKztg5u1JXXPljJYkhRlAVdNXkIR7IvRV7toLku2zD3q4A3i9QA/uC7S
b2Flj4a2n6r74JHubRHmBuNCPM9ali06Fdc/5BU9HzuRRya7j3ljzKZ3y9o86Jgb3VPswo5xcrKk
26V6mq6aIMu/p8K3YFIHlUopdVCL+2Cb2lyObsiOL3cXSJAuT8a7id00/kJvJlU8DhryaVOpmN0K
ifXW7OgYzI9tF+nuIsp7PnUi2WOA1dkgEVFwSx/spjfvl64NgU8NuEdvgibt6p0hXuC8D2Tn/mJ0
Fd3OHLCc/6bsPHYkx6Es+kUC5CltQ1LY9OVrI5RrkfKeEr9+TvRqunrQhVn0poGsjFRQ5ON7956L
R0b6H63dJ6ocrRO5xXqafnneONFuNhjHMk/Ms32xLIPpxsCzDt+KICY8JAgC7Z62jVf/tFERr1lZ
b8WHBfhacIiY2nkXaJfbxSrLerlUIMvfTfQBnIMXzs3+uClrItMcNVd1rC0HTXgR475OBzFTpEX2
3dtHHqIB+jXMczKukuw1ekgQHhry5GTqBV2QVpU1EHc62y7sXPj7duq3EQtYToV/9Ua3aa8W1Sky
+2bk2bemn0/YjH1sZEiB31eim9S73FIc5Uut4/HayQVQXUttSsU2L+/7uO5vjJ+L173iHc32sHRe
KtmEn9dZdNupsu19ecRVuL0T3iRlNjWuZ57nyugQvLuAOVRNxNBepW8Iw+JvwRII50OLdCahnNqv
7EYkUYONMqN0ZkKMQ9FozmjlfpLLgufAAxLh3VgHU551QT2/6VXkJsFvTuwfKrx6ZNPfHJE5m9dH
r8wOtu6ITyX+JcuI5xK5Ay1K+sP9dLC0bxBDS4d/JZhJmt/WYLuZdSVUgCSDBpuLKTgFZyoCnBv7
SC64bhTNN/i3ggRlJHVppYednO4qyrvjzP/yzvXqr/c48NK5juDbOsIxZf1x7726vGn63vtljEQN
3tZtdJNqJtMEYdbUOlHtkwifhwb1hwUZPomX1p8Pgsf6VCEujBLReJhXFSXWbRcdV7UVETuZ8bUJ
7GRsQufWhZZh9FlMwL57Eryu0tSI+nsV7TTINhrM17zaOAhbJiFUBYqGlzeZ8A3Z0bwmZFfb8fum
ltp+QrKN/2QplvA72rUY5krnIiGX49iW9CKKkbgQd5i/ydkn9zhYPH4bt3zzRVgN4KV1jclciToz
Balv9DQnWATxEa3bsL+Ve2jmrMZ18HPZhP0NF8FrwdvC5xoWZ0/YXWgwLR4G0bCHMXzAc+q9kuON
le7e5UbSxwTKebRKG19yWFTWo9ta9MtFvK2QBbbYbs7VWjUr2pvOGg4qItSoGVb8ifkeRddZLJZ1
Br7Fs7Gdpvig6L4SP6gr4m38SRaPUwEYmJXSbE3i9B0hi+WMquVCT2a7dGR1zG9ma3t8c2bwf2Fx
3JwjNZ9lvxprFF3C+x7mx8aT86sfM4jK1ooUeEQ6LtVRazDLYFrGNsZNnaAhzEgz8VOmxwyKTLVp
UzI1nZXQwFasR3aNcMrGeg33BDKHchOx0pI753qPgAAunv86DJ7GkqMrAq4Cja8IZ3ZL7ILWtNfr
3u/TPOgj/yLa3CGumYguBoKI+M/LGJn5G41P+7ELJ8s67Awt60MRmal7KaAC5ifoB/D6K8erSDgO
nIYozx7nX0L9Ex9VZ23mFNVqpgExTTI45b0fNpnFWLS88AeG+Vu3lO4FAVpuHge9a/nsR2swIutz
LPtU7a7zF00nT1+3vratxLd7K1trv3EzMW8MKBu4HB99Zc/AEZQTNryjyvtWcetYkslCQ5DOW23G
J20R6ph05FEPZ3+qxijNB0d0KS97JzLiJJKmWO6mFOh0EqzWt8JpxIc6jlqirghMsg+uXw8ufMJ7
IBRzNOg2obWJL9iNCPnugTWMxz6/e5+ivpQraaFLWHy2GZUV50C38nleGne4sYPThxHS3Z501MTV
1dM+ccEtI0KC6LdBl8fKFA7x8YVZ9EPp86I+eIY2x7PufVVfMJqqPHOZNGBaH6gwMM/ACli2sWOu
rSKpH2S8+LjDlNQlcmj0TaduWkIKjElZ6dDt7KnK85o3ljyKFuhVlJ146wWXMDX43dHp9vrmuFw0
0zXYQ5H5otcPLobuJuUMdpzHQtvYTNnBo2+z7LqA/Hm7+1nmNV7cMmr6S946eKzrkhb62bar4G3w
Brc7Sx/BWMaFJXfOspUE5DFeKcyhqzevIDtL80k2EVY62ZvSfLdVZXEPUbK4ojeFzQ58gEdIWPec
6GaJ5sRG4UQqtddamD4YAWfawXvLsL0YfhX+yuBrqy3tPZVkNJxz1zTfPZyTYbbpPkIoRWYLvAGr
GX5tI/XbpVP10p0CCekh2YaNtCdNPmCfWVZeNETJrS09Q39fumMEtuPgT8NEtEiVT9Zb084ECFfm
rosN8F2+v78N+NGbYJmTUhfEdjPJfOewolUaGJyRh77ctMfeHIHywB9CdiyQ7nI6VI4P6K+cMF/O
3aZUhk3Gf68dp/hLV6OqbgMZPRPjRs8jHFM0YWb7OJ6vVokf+DiImoB7P0IBErJzuWktuFo93E05
L4Vuo+g4N3b7zSknUjl65dvljb13ftVcJcJsLpvg54CB2Cpwunj2u3j1m5uai/ZMn7tNqE+cjgEk
QI1vcWDsJ7VReR+aetyO2KR09D6e0fqlkemZV0zwRNyMjj5QpXDbJ1Kz4AKMJ2X1RZ0tkW/er8XS
rxcmSvkDjvIxTErXGf1UIoPFYOwM3GcBnNRRFpaLgJwfG1EeVcF6SHOCx74toh+CJHLGMU43l5/x
Kpc/uhERgZ85/JqfarHUx8Vv1pAJcr+9o28n38ahs3+wKqoqk1RIEBeCvDcXSvlZPhXED6p0DNb6
5+TI6ezvooYxH1rUB2KXxNL7Qk/bK85KgQff7WZE0o0EaRk4g0MoHKJGorcp4MSDNK0bPYh24ON0
+7TGiXJjegajYCaShK4u7uoUytRnr8HSnHAcwPAuGT5CJKBt9+aj6dpSg/uXfUIN+WARR+/mzQtV
UPXQ+hEJhlJY4TmmjnMfvX0RC9VzEwPL0e7spt1qrRvxea5+G2xFw8Dzi2k/dRwt4gNTnnbMYtSI
GDMKK54zr9gG77mv9uC0lUuP987KY3XmjYm/eOhAsxw5OYcARYu5xC6porA6rBjmci7H4oMsBsoB
F3MpJWYjrhJUxZ7aQ1f4ybhPdp5RXjvd1ZejErjeTcz2xCDvHIkNd1U70gXyanv1n6bOdF1SKpRJ
SVd6Rh/9KZY3e5f2Nz2LyEoWKp0ryiNbX/etAy5N00E93NtSxcHRCmflEGFKfYt3Ovy1E2rUKr3L
rh8IiBe3wM7X7mR6L3ymxhqtzJeOJlkxNCPQ7sUB+dbW964vKkpQGatasQuawge2gNxPjRyHVbQk
ZU3rGTdmuQ/VhRiluL4FfWzTJo/bhYazyvPXccqt6JhLTUQ15tA5LfN8/SoN/YXjwMCf/GomAcOz
7OK6ex8PixU/ebWA9ESrWtBrR3/NKRnpLyMcqoLNCYX22jLzTaFGFNxrinqdD0sv8vYlsiiYL2PZ
5i4OU7/Ghri3HCmDM8nhvJn7lmnVQ9dSfXBfvkTVEozE5zWT/RHi3bZns6byyVan780RUzE0iamv
8m9lGbENbg3XKUYOCO9TCw7SO86YMDwzenaXM6vKXnCv0DUjWk959jMPWXyXVhvmSZjn5Z6MQ79h
iN4wfKSNMc6PxqEpn9T2btbXHMOkzNqg3dpzib3zJKrOKy8GpCt3xGmur6XfVs4B3lwIfMM422el
Yz0mW7dNHIN1gXIglizWpHckaKKW5kG6EBfopUr44ycTSkV+sMefjAl/YGvogp6764KwVh5HNHIc
TcG2zE/zYhC9o6shbc7tLPW4iRWXLkdsNFzEyG34ua3t6iORzOU3b60wJbpDKYuzi7NyTWphh8Nl
nZRLJt6k5WdGU+QAeuHKr4+j/b2BZMRcgUv3duWiszDA65Y8a7fO81IaVfKq4h6enlokGertMPTE
kBeOlHc3cvmIUwfuFMlR/YPdYMCmjbD2/jXg3PgyMzBVIF+0/z2m4VdkTZm3/aPv0RQ5ur0qdiKW
uOETJ1QZmnV0J7dbHG++ee2rGFW6aLGpELZl8s+6EeV4Y2Fq9mMrXMUXbxqbz84uGUi2vKL+s7JK
EyT5vC/64hRd91iBTYo+jhjfEXqEcrzWbdU7FIXDDLpqnWgFhmGxYu5EI1qfprXH+gISof61ilBg
jfKj8i/u9V176vvK5E/BtjOCbTvtfV/bzR6RtTu4V2P+2QMfDUCBo0Y+D+A/ALBuHVivKAD98UTn
SGUMqHOKtq3W9qND9Pie8qVQh4OV8V5bej0O1XER/0ILt7hZoZvSPpd9yWxwXUX9IvsAxs9Gw7jm
YqgX6l18ulyf2vU2Nsal3SWk5Dzb43w+Yuge9MHiL9qTpauA/OQDQ/UDk2/INLUSzS+ENuYS1Yvz
nd4gMpY6B0XLd+GkFvet/VB2U/t5NxBPuDXtKn8xsne/lOMWEs6InrFPt2WyKqIkmnnjgo+3g1rL
mqartCdfpX04/UWrW4vXGIfuSJintsY3j8MpzMhgm9vjaARZ80CKvDqlJxH7V3sxbn0vdaMtia2o
kY9eS3h7qgmGh+mouOEc+K71Jcg5v1LRRT368tlQvW1c1t9NO/2MazQPWwPiY7DvCSrqnfZ6LmRT
tJdcdzqc1zDK3NPojndAlIqoMPfgHjLs9uuWp35RcYvkViNfCmBR2OynyIwH2hji0Y9iNVwZT8Md
kZ7d6qc+HsX4ZIs9CA71sgP82Zyhmr8tViUZTEZ6PHUSpXjd29ZX0BXVAcGlLk5UiO1MR6TvH9Gm
7vElR5aKp15Y4F3itay7dKpromWcYF79e89CRAnNPROcBuTW4tluK1w4s+l2Qh/Ftoef6GH2TTZ4
XUOrRTXDcOYvLsH9omCE54LPar0OtRVY78rcs811dp1FYeuvwvgiypVQ4yKyITBFChLZg5rWsToG
WmsS5tnRzG1tKVG9PliptHGqDlQSzeKerL1zc5oVcVO7z/0gQVD35Uw31bjjs6Zqcs7w7AUCdiem
Bo9pfU5fhwnlzJOuPV1ft6DrP/tVKb6jBnZlIttZ2qewHpz3UCSK1zXHj5HYoz1xZRircr9h8pzb
01R4QTKOnOmHwSa5N9uHTtoJ3AFi/gKqvU/GDjmbdOER4z0FHeHvBRwe6DUTwBfAI+P0JTZD9Em0
210in9OBShsuhDsdy2nPKqph8oQa+d3uluJrvpbTfo4snaPBCRv1kxbfcvH14ojjaOc7SzMeDCCB
uFzeYRcqnAMFX6gSoA4NLV/pRmgnCkhXdEJt6NNDMF7c0hGfhso2PysAFuNl6oMOllHV2OWR97kP
TwCFojJ11tnbzkNVaXHr4nv3k8awlo/O5q5dJvmrolO7jvYvmqx+/vkeGBh+ZXa75w/cHv3mQM70
4hyrFj7IW48myeOiJ7b1V+juMXlnqog94m18hKslK9F7MYNpQCN5ij44xdzkH8tQEM5RkTb5yni4
+gaRC7lRANYJooUPqkfpqKUP6Y3e4W4NOfEw+DWDk3PFB/9AK2HsYwwKZb5P46Hly6mfpABweDTM
pL+uG86KF5xCSiaWWCtxo5RcwFaw6Y5+q6zjQJ9NBwcP2FF4DuTa/OxdaCCp5fft/HPv5gWBj25I
ASZ2drUT5FLc6/e2maoDbYAqfpQ0rl7zFrIPMzL0HknMGOSTPwxkYuUaU915o9ZKOaI4ETSdNv97
w4L9OOXO0mc2CQ3nuPRj96qWmfG+pwrXo7XrL25alaNd/7UFpqwSjTyzhy7VhuZWqlhKoOYgRHPE
SqM+q45hWaqRvf/kNl3u6e641l+cxtyngNhMdapQK9rvWsPqeTKY/Epe4rg/KyBB4UM7gipkhkrD
PhF11cWJX1eWm8p2H96me4D2oWkVfVQl+yjKurl047RUuVsmi9x6MivHiiWcR16znCzFAzg4+apx
xaKWFpkN6u1qNQUIEmWHpBezYY9psJcAqkjKRHdqo5oUYIMYfyc5ftbysx6NhN9BOGb+gflb94xa
ZA4Ochnn6rasvWcnd2abOkEei5+xjZHJZooQsIqei3HJ+B/TocQ1/CPCyhQfpNn8c+UM1ifYOa0B
ZmJI+2aPznOuXS6bGr1lG38eio63QjJzBh+Texer1kGXYBwF37BMXvGk5gZY2bpPsz7xlDhu9txp
YRuSyBDygkV057yw6KdLvm4rOUX+TqNzCit0LmBpFqS//h6GKb1Dq2RMhCQ+7ZgDL6kJR3pzq7MN
TQJ7UHHTGJvuFbej0xw9y6zi2+aE03vgevvn0akWleEgHFwGRrP3KN2gmxIwDebjLofIuaIHlhUj
hdWDez96xIB6vZDTJVp62aRzD1jlHCjT/aDNwLPq5Xx/neA2NGntql6fAHVHp0kymUvseqzj04yO
metUp8D/FFO+fZwa0f3Ip0AzT2VoCXQkJzxGoy8ek5ZLXsHsWoxl6oGwuq1Db5jEwvYJDvBHNIWc
mGR44m1f/BvVKj67aQ3CX9yEhi2Zo70LuHHUOrpiwEJCkncl8zaxjh09aSK60G84C9ymCYEtbVHX
ea57lnyCepONUoUSkcH9AvRoo922s147haRE7fejrKEBElcVytemccixEl1dyYvuavlAYusqHwIV
j7+2yicebV1rq75SudW0LbDjHyt24uXYNjIqz81K/4bOGmPUVBqt22cpbHRKHX9neBJIWP1jVDMD
ZIagxgfGh/QJ2z13/yqLyuPzQHEK3tWjl6tjHs7IFzy/MWdHLUzTwV3Rv05A0uR2GnJn9Q5qj2jE
OGHtcaeCWpCBUuSJN1uQX6cNFGI2DaH9VbVrT+jLrrf1T9K1u27mNx0E4oi7+yNC7Ag94p86iKKy
ubM5C+zSnJ7SRE8lnddguZJQu+If7IqfhQ2ZKzOOmI40Ppzj1oXcthfjXXdQUAepjXtdjAnPVTfe
I8Rm+aHnnaWAL4ovjl0HGQimuCGHvZ4+/LcQ5f7h/vHhwVAEmO3cwEUSb/9Oia+bvQ5XpiXHDvvn
oXZddZFCxIx1Vu9STzVDlFZAa4kZ3v1BkPR3WMM/f7d/V1qC0GQ6LPzfBSQMqUzkV505roE7PS9g
9Q757Dvuoa1juz6GnFgb6nCm3+VpyiOdp2MY7uGpEdrzjpgbQDgotwmn89i3NsS+JqK1zy0biZye
Kp9thyJb3TjoitcJ4OL7UrjaPDmqjACEFqWuKOJ7BMwbdJiceUbYFBR6tOgyCKTreJRrHkXQS4uI
AQtDmgCC09b0T7DQ5CcV+HeP9mDUZbNW5OEAwPQHhTkbsIyZf3rImeAETu0nRLDLC4OOMbMj2E/I
WtYA7ck0i7A9IC2dIYPZPGq+pFC9UqKY4ZsE5wWDBnqXPuBiKL8ZqLDdDjpIWe1nms44wyc/sEQi
g6762ZgWfbqze/bLsubIXhjfluubLMbVnBwf2RU7dN59DbYIx/HUaesryhXU5XYh/YVWtq87mqy1
RUMbsJdzbNZh+FKGMC3+ZBX4l26IrxrxF2LXEOMareN/vi8+vV667wJ7Z23NR/ZYQuixI11cHn/m
zbWTgqxcv49x9WUNB/XLzxtxbAvzGILvS9fGX5+14jP/94vwLykuznA38JmB4zD62x7+z48l6Zm4
tA63IyKU/onDzP4Yy3I++cBZ3nWM7k8Dq+FAh2EsDuuSex+DUOeJh2g3cV25VgdXN94f5HK/i3H5
ULwaPCNXIMUBLfLPDzW7/bDYmPSPVt0X1zHulvtNYSgvkk3xoLl0XgIUN39yIfyu/sYjj5UPVjEo
Wk7F3x3GoZgpnHyGWVNPU1uNE5UnOLMntPTISfA7M0Hj9vzOGmp1Hfz1E/9M+1xHrTkX8LePo+XE
LwGorMyMFbXSf39V/9enA+/BXgvJmC/stwVEeBFcyMZzjuywz/qOeyPluxkee7de1j8I4f/lsqTa
80NkbngMWBkoPv75DUiGzNJbCjZta/a/L9PgF7hvQdLOq61+uju12qA6N1N+v5MTZNMRr3vBdDo3
2f/3zxZgi7B7opq0BZiKf36SuZx77dtyO+ZKz2+Q8RraTSqOE4Cm5c///l3/PhYiFyGkYyPTxHz8
+9ZMc3JBXSHN0RM9F3OBPPTQrh4zwQ5jFRtPJT8vETf+hWLgD7/7X1pMFPrx/YkjjMS5/zsgftqi
nKkTa35RvnzTDQOAyF0b7xABcM6cOwjsDwvKdXl0/ziJ8NLT0XaxXOF6sH9/zXouLlakoHdh0EO6
EgE4gvS22l02ew01PezR9bIUob0i/quGLplbpzvRwOKKz5XIvrSRT0WiTess322rqqbEsQwNyopC
gPXCDMDLcqrEFHA3lz3lz+N0Dcw6AFEwHXOV//76nN+fYQBInZlEFNwRNCya39yAc7WxikAmUo6I
4Dv3HdOSyY59mu2/vUE61F+GaEBl2ezsaY0Ab0jGAt2M8W6Q5fgFvOetdIOHwn5cFsv7CtG3/EPU
wv/1Ie+FB35F/kPr/duCRh/eNIy5T0vXCee412rZP9idJVRiz5szXTG/LfO3Pzya38s1Hg1L1CV4
ARJOhK/9n78V+ZI9+hB/Tn23DBc6Pz2VmR+8UaPlmWFg/ugBTT2PO8OTg27vF0YNu/vMMPpPdr+/
zcn/e92Fd5BYxP5yt41i/7nvdP/L7kfMtepsxk+n3AFOe+hQB966aXIfg6ow4qEP3UbdAHcXxCCv
Re6ccOCV4jJyd8JLLJhiHGJc8V6KkzFeHxC8MsRAQzY6t7V3aN3s9XTHfo4T27hVTcET85XaHEMv
moaLdtnOYH9KW57dqc8fYoWA4xCaibZxv7lqfGwQOYhr5bPPXUuncvMHAOD0dSZNfwdkoIaPoOjM
ucwZPKsAW4uWl4KWO9YD4vvpcwBKZv9SmNIun7uxpaG7Tbu59SvE7JvnQ3R8cmeETCogzfOhYKnV
ib9I/HidtXAxRo4bfhB4vKHLxk2gX5C2yS2hfYkzYsQIe/rD8vh9Kwg5bu27YQNLPyXx77vsXs8t
/cbNPmE8AGkLbqwHCDhv2MwKW0C08ga8f8kQ2NGK8Ul6FoLAOtIENailvtlbpNH8DPa4/qEU+P3U
Yx92PQGG6Y6CQD7/m0EMm6cNfK3YTwYMZTrPRY8xteJtLe5O1T/Y0ThIf9sSgW/gRQEwwtWG+kP8
du51e2k1UzgXJ5RrYrgLwJzuOe+G6q/Gs/o98zBFIOUqUYe9LvGkP8ZLpKLrQoOweN5XDCmnaikC
+2sRLdy3twCx0Sv9N/kUN8jqEgKlV/9WoUlyvnRWW2/vB6mGOoN1C7O176fRzoKIGUcaaJtyf9ph
IT3mHf12jCx/P/AOCNiTsfNiTRaefpmJTRf1Ka+05Rb8WFA5HxdVbPt5mvzafBAO8m9Yw77HXA+g
iXOOq7g9+RaWtvQ+Hv0cO3kEWDOni1I4ApBdQVeOwq6ddyuD09Z8dZvCOdlOmIfX2tlR4WLSyu1k
qPAtYbSHaELt703PSLjHgPE5tdWJiVgjUyJyF4j+3AqmbPGgd3+YGNqfQvruNTjXpvuxefbaHtEg
jfCfZT+8j0cXQ8owWMtfxI4AUTWxrn9wdtDxacBrNp8Z05DyOkvlvN83RbAa5ZA3fuqroLgUXJ+a
i78E65vX9SGFSZ53+cUT+fbTY2dli++wyCdetSzvI6+N9UUzPYTSHhdglDmy4sOAwlRCidcOaZq+
BJsfRrX3l1O7Nq1YBYi+RUX5zqurUfysqgg5uiWHsIXDn8PDxdmti+KgJqdkCMFiedhpSFZJO+kt
hMCPtzRDblMPCLDy5eiLpmW+Om70FRn+cItB+rNYiRspG3pa1VQat083dHyKwPY4THni+FeisjiF
XFhNYjtL+yXa6AMfRLO69LPCPv/KAWm6e9kmrfJErEGQuSXSmzOs5N39iHkWx7Fr5vXqO6O6EB5g
ogxdHyxWRLkM+OVS9tG5hnbUpIGMpl8QQ5k7EqPJPXKA5mARL+0zd0C4NuvbwAEkj1sBdetgcf/t
zvQlRHuTS19AGQ/24UqPXWDIUkJuB9Dn6vtctmWP1VjDgHMc1TRJNTod04vVCJOwZ/M1yDbwkRKv
e+umjC+LFxdecE1fJ6ir1PJ0OWVWE+x94oVT885G6hwcnHZTt2itfOwDpG78MqVLox9nStQnusv3
54YfLwnQgL3wTI8cIUxhrJetg4DM7T+M752pnRXQTN/9ygTukTKKu47AcZ70vr/VyU5CgGBALGHg
w4yIE5cIGVSSMneLrBwBe4dO5VSkYq3I7aymfR+H5X5pkRH8RFMyXMIqUoyF3aryj70HL+XSenyD
AExqNJf4ZKI+tbjHmqT0uz06MCn0HpQbxJzSa4sQeA6IRjlG+GMpvmErXFdrkB9pxy7jYzH325vt
1AKmZdM7D0g6oazvsxjaBxqX8CKFESJ/01Cx41u5TgREoGxhkUajcb+0jk1HbVIYCA801HjcLbJF
PGVOYW/pSBm7ZWG1bQyvINWNzLzz6sWqa7mf943WFkK20gVLX9DpwMKDT+FQBznZEMxdFUKjuGAX
iu9yHpH700Pbk96cQb1UHp1oq31FtT989mmSCfLvguBNrRuRtl5UdDdzd88fbEoELxUV2pHDsBGs
oZEDdNcoAn3bYgX43CydaZN9t1qTtn1ZbJe1jOrPkPjsLaH74heJYSjTJNi2SphOsYTo69IS0L0L
W8Zp1Ze6wvByjptBfcHEiIUmjws9nNza9B+LEl0g0DaxsfMxTWxZFTVrm38++qCVUgUDobz81I1g
huCdBVudGZQ/R1NuzZAJYrZw2AHxzo/gmZVBbemW++vsN2Oc5XXov7R9wYij9WX3NuVh4Kaj3d7l
IQatdHKf5cyHBiiNon/v+j/6iro9Wxsj+ovjz+azDoHCB97ESlXQvMJPNYJ85CZIlsqUFj6uRHe2
eMlXzQC/2/u9SLrKc497Tis0cbY4yCz+R5eIXiDIlXYw/AhlQI20dQrQB6J58UpEBdtPK+f8a9Mw
q08WEEVsP1GM0HHWAR6TvTQfDGSv5rD5o/uOuq0tk3CFBnCBFHbXs8f4lRITjF26SaaItK/uEQmb
7VuEHrq2qG/MmraP5ca0lH182+RbUEzVz1Eb57W2u0GewxYCJxuWtTSHYsud4JPDXKU/RCOUoCv8
BQtfZVhwHDFd++RULS79FT1flzHqDFN7Z9RT1M7WfxpJgVjTMWpRpbNNMW32YRLC99hj37wMrV0c
rRjhUmIMscjnfaZUOiDkdggq6L2GyylTAPdUr9j8NNxwErH9WYbHEkb0kMjJ7X7heJsQxNQ9z1kO
aCKQ29RhhCRRZFiYrvsIfwF35YIzzLhqu/ewu+FHxBDWpuXrejoJ9y0Q5zX0cv99P0HyRm+9rM7L
BsE5/JCHLL0E7y+HGignelvxmhNGESDASMsyL97cEjMPDvB1O41UDxMbOVatQ4yojScy0/oU/WKK
l5q531M8IQBKebTLV2+vrLw+VIW1iqNil+BntBPDwCusOhvFhjfU3lx74jQdxvyyKqtWN9n4zgdH
73FzoW2P/4t2/fyjQqfV4r0Ycvs1shs/EwvhaSliJDkiAXPK9uD0w6c5UJWfyRYx29ERErfHHgHC
Qt9a3R0eccPwrC6Kt4pd+Qfa71LxED0/POkJDwfy3VYdd7UtH4W08x+BY+LtnPOVZrJq+m8VF0Vz
HFTT/RJFhMhv5M1skr5Af4VloWuWdMBb3LI5VfTCtFbCRu3B2YUPI5hNsmLsXA5aD9tNcOVhGuyY
VZ8ti6CKZOYKzJ0YoNeTW4Pr+QCuN2d2a22DOM5LF76bq7IpjqFfso/VoTfx83ZcfyD+5++Ymtg8
rF0FnxMYUHupXa4EvHhkoY0zQTZYZoLwoc9hSSZ2hOHhmBsfz+SmIqx+0eYifbbKuQTN28+7ecXM
1wMdnEa/Tle1+U1KiOLOnD2My5Lpduf/3MZiuOe79K5/KrdKEMDE33e1jS3Qds5k/LB39++cpnQL
5GjL9GHt95qQFBH4SePeO0SS90wlxd4zDm/KmUgEn9ZZezDxsA1HVgpvUOFx5Wsqs68PjHOGbwCu
cB44m70GzxZDZZ1EaneeDII6th7j9FtKwo+SDy0Y8/EQ1ib/SqhQ8GtgOwkOqy4D8tX31X3BDMeA
B/PzXIU3i/CELS37YSuvkQL1mVYNm/UDXIy+vyNOyz7jPFB+5v4PZ+fRHEfOpeu/MjH7/CK9Wcws
ypGZJCWKkiizyVDLpPdI++vvU7pxZ1SQqLofInrT0dEgCglzcPCe550NO37Fot98dHPTcgwEm9aD
xhv8g9GutXM3tgTzb+wm0Sj4SYF5Rn7NRzqcr9LISFJ/qvaWjrLsZOa9c0+UvK2HoNBtdDh543/U
kiWF2b4ggdjVgGH82zQpUiqA12zTCDeAAR1XDXVvvfN4rglepTH3iINhGpu/X+ai214Xjrvg22DF
o38kqhbbLQF6PIyHtBmp+wf9YBxyE3XDEb1kqx2mBe9E1FQUq3zELAb5Rzk1ncGxpWnWYTBt8QBS
WquiioTml00fTdLAY5d9jV2+9Z7qmlHcNwYy2TusEUr3NcgjDLMGJ56mY4GMfwrrfLPfaHlmOzdE
VAO7Pgq3ZdytaD+qI6FN8MlI7fp2SbEw2tGKTY3TAPTmMRtSnycIbOf049mIszrmmkZ1m+3kIrnP
7CTIn0pct/STy+41hbNfJuk7j2LMczlkayXHrMj16nWGk830UHWLW56oDknmj8aUtFzHh9VPazTQ
oH+8Mo2nGx7xsAcpwWNTHtBNljHy6OMO68l1qzhHYrjgMT1zC6fsEimmQdTfoVJByK/Nj/BZexJb
Zd68ScSAjN2DdzfvrZm3q/tkJl/6wU7t5g3qR2rdtxRpAOFlVn3U1yQLhiuZrt9zSET66FgM33Ot
AIrGZQalTjIHeQBevUjVmldAID63FPDNO96MsYLLsDj5e37gnDj7NWMDOYR3AjgiPsAOiFtSEX3A
5buc13W8yddiesYXIdtzEuRPcyrGE68V8bgP6vkjnJnxgXj3Wt34n/48CQDgYqSOyFRKP3f0XTLM
Pa8SejYjXxobDcTFYNv9+9lOh+fAGJIfWJyjnGqy4V6ztB//3s8/v9iQH0HMzUCQnz1nT35JWJE+
XfueYqkb0jWNv6OCiywM8ViI/EkcoXh0x81vcHRLbTT1xJbXfLjltMQ5C8L7DMGOQVbatKUBaIkm
dCDvK7gw1ORIrpNIy1r9Q8BPv/ddnB0czuIrmfff0Annv0oqCFyYy3MlYf7lz04ozcO2MQU1rxXP
vNhk0YRbzt5Eq5od9JwihyT3/bvcAK5RIvt+Ai1RXcn/yJ+e1xg2f340TD9ehILzf/9l6H1/pliY
L3OTEoY2kYOTT3ynz+M0Y3ZkddtdBzmqfsKLov9WBYn+GqQKrnh///4/E8e/zn+CKqAmoAt4h3VJ
kkkjQSbEosoLE6V27V3u2z1uT996p5unJwQrprfvSaQ45+o48cMkBs9OJZgm8SDywcDF255N7bGo
g2b4MYu2pPw3w77uLrG9Yrvl8F+n3RQI2C9Tu5XHOG69hW07RYmEKSFbrdav47HoEMTsNWGU+t22
+Ehply5t5lNr6258m4Oxqt5TeGE3H1GI++YrPx8puXBwmUxuyf62IC9cwFS3pTfO9r5wyX+cRhxg
Mf+uqTXcLZpd4yoXO07zgSf31TiOo1l9o2gUg7G5Rzi4b0GGvSPxbnDRgZdS3plVUIpTv2TbevP3
If/tYdIzeFgGIONYsHEcz5KGXEdEu3rFTGUZWOfDgjLmFDf+dnA6M3vOEYLcO2WzRGNTNbuG6Po1
NHnnpmjPb+cjTi+N3ja3V/r02zzgIYwHOB/Kp0eWDfLb5WwUW1snGhy6UzD4cJ5mKs20SNS5oT2L
tYIL4McTlZHoKLt9YgVbfRw9IqNXPfky1kgNK/R5waGiD5G1rfoN6h0DZ7GJpMc3aquHZ5+y+eR2
jUkYHeda6z552Dyg9lwW52M7Or5L7Op1H7ShxwVsyVEAl4ByO8yO9C2+tU1KC3Zjhz/pfjFrxBlw
MlC8VPFKbJiQ9juWWdyiGxyLybujXGOuI7Ifjv1mtvKlPZU2dNm3vnCTLiTsFDqPOE1qnyh0n7Wd
0HL/voB/aB94SXU+4LrWlwh9u6UnWT7G9afW8LDHWIU9ctMF4NGfmpz0yQ5L7ZgrMq5nxJlCOGgu
DFPkjyuBqhdx/eHBG/D0lh/XJe/H167Z12QQ665/snO0+jfceqc1dAEBuc+jATcr0XIL8RT6DPd9
wod6nqfG+jJoztjeDQvpl2OawmtDAmvG6aneeF5BIT2gy03NZttOJfKy7NUs+pkL8rD57+zJXh0M
lZLtaWB51fsGiIh7yIkN0lMVa2TVPKeaM+5zY0ANcU6dAmIGHsN4JwymV86UB80BTAMZc/iQ/ZGv
sMUHagzX4jQ4/vilLRMbnw6QK9jHJYhixzQfTuOy5i6ufSM/IR1TFwXTDK8TgYA97IK4MrTjAFY+
ez3llmlGjV4xzR0ERRN2YW0zf4V3inp/xwSAzQxtVYDm4SFMs+6TPjjfX41B428lbnmDftVfH9ti
0NtdpnnDR65kBMJIX1DCDQXeaK+TIejcJ2Nsyggxk4FyHFPPlLKdbLxB9NQYp9gokvSm1hbDuaMS
kB+dAYnLXgE0iD9S6g4DPSh8uwfJAI2q6o34u50K6qHKdUYwNkNtjIZy8YZo1XqkTJpbz88VLsDe
jkywPl45xeRQCcAhca9zNr85m6dYkpYA4jlmbdmWQNcCjpcsQf9m63F5IZzZwpqJ9m++457/HnHC
GerF98Dw+3KLIBgdx8nk71mVZr2FX4yVYIDuFMXJP6nTz//8fU/67RGXvwcqG3fnAHEoTEDp73la
0JZAYqiG8xwKZ7x+eZ0mwamnDvJTXkGWAWo1lXdjMDW7IJttYycCc7nhrd3/ZLrJl8LTay7Irs07
rgdiFnZ07u/reM7iQ4BSbk881NwX7VTfp5RFU2+a2R/+/hvkZ/fzT+AXmKbP04vh69Kuyv0sxiIQ
6l6ygH2h2sA4edRFHVxvI+eamADRdNKA9yNlCVeOGfP87vnryY4eB2MGXI94+Q9gsUmvsU0zoosc
Y/dU4/XlIl8sAOQOc00FWaw7Y/CKO5f5NnPxxjoNOGBhAj3n28dFdM54MAUQ8D0xI2CngSs2dXrW
aN5yx6S0AfrW9tUt3fgz57wr3qJmpfqa6p4gPfnOiJQ56Qztoc28AGgO2adp9/dh/W3m8wTw02Id
tC90ajlo0eopTupmaqlNXvHoI9vzI8mhuRoGZabo0LX88Pc/aJ0f4y4HE84gCHs0aMSLRMyXcz+B
NAh8KOlu5lUn5x0nmM34I86KBEIVx4Ddz9mdRzKiujGTHse8vMY6+0D9jzUedZEV695udMpLYHPg
Gje7ffVcD7gEoz/IKBngNkYVspdalBhtPFU/a9W4vE/MLktChESk6rMGx0juxPottXwVN1Y7F2GB
guNry93wOJ/fjtl7h+efv/zfsiT7q9nYhS3Zi+Zl57/3tSGGpI5HDP/907Es+d6cjcAu/oVHAx6Z
3ozf+/Xp+zCW4lfLsP/f//gf33+2gtvt9//6z6/NWItza0nWXJqLnYFpL1uSPWffRf2lwn/sZ2Ph
t//6T7SN/8+OzNCDf9k83Z5FRBjP80D4v3Zk5r/O4GYbhjlxlBdwo6mbXqT8/9a/cIHRDf4xAZTx
MP0/dmT+v4i/AQUzt4gJbWCA/44d2eXS17jG8q7MgSBtN66FWno7x45g7Q6r9wU86pVA8aWWpWsy
QmKjR94/R6mYv+Il+RUqyedfhvfx/y6m/wAr9NhQpTP813++1LS0tKil1ngFrpdI5MSDMIGeCqu6
Jvt6oXFTOkOIzvBuLPM58hwk4UtTUTAaWyelnpvSDhu0WuHPZjpHjjfek1Up9tQdXtvrXuo50+ji
eugOJdwUeu43ICesQqsR7QbXFCsvtX7eYX+5fC5c+/TOHKYIYoBH5T91wfpqXoNmvtS6dMNJMnSW
VEpQOpV009HFJPQuKNb5oDbs57/6S9+5QmQu7z5jVAAn8QH4pIF35Ytentv/s4BMKaRCf0k1W7FO
UWk2unkLnW4YgFvlRfdF8F4JbhJhe45T76Td2bVtKn7sn1fGX36SuYreFPCMIspDzN1kouMlq6k2
XvLVDjcwo1wBTkXulGWPVYWysnfsKwKTFz61rCylCplyEC5kUeUFD3GvN1HBw9MVNv1LjUtbgw+4
ZnRHXVBas5CDKdPxnaZdQ9W+0PjP8POXMUc4ly/1uoxRnc3fsbEG1Tl8U5uh0m5pmlVbDpU1ns20
g/iNQ8FwmBE5z1eSly90/SeT85eu++PU51WQjhHaJXETiKa7Mca0uRJlvdC6HOsETEQPbSoDI7SH
ATLxsEzvlAbmpynVLx2nmm48Q9jGqPOwU9xVU18/2gg1FMdF2pC5I+ve2HVjNCZt/oSjq327Gt41
MeYL4yIrh6lYo8aSh8ao41F9N9QocMp4e6M2MtKGTL0+ZZYJXe8pVOwOVFy1/2CDUnz5e/PnZv43
jv2fjU1OeKbeHLhIckRkJryQIO6b42jkUfep24IV73Qn08O//6UXRkkmry6wR7zBGdht8jS/M/xa
P1FceK3W5KXWpS+c+WJzk9kSEcDnLLvp8ix7vWQePCG13kunLuileB50dpx66M3jmAMuEd34Va1x
6RuXWuBhb1+JCHBF8EnTjPVjuxnmlbPrpaGRDl1KEqmsKfjELVS1Pai3eZ/V3ePfu37+/X+YP7K9
Bk9vK4X2ZDZ4AZx/dKVj3tXt5j1qa4ecuhpxEuDR3XKURgop8eURrwNpX0Ej9FGnBQ/gRAFk9OX7
v/+UP48TBpqXbdtJkqTkA0Ab5N3JBRm5dovS7EHwftk0OXHTLvAqiLZ6+GBRdaWJIVLrtXSk8FQA
QiGj1yI1HipR3uS9favWtHTKokwsVsSTIrJa89tcrPd4Kyj12pJ1+LPbdoNvc5Sgdg7TJf2xbHmg
dkzJuZUeEkQtZsIatKN3VkCe02zfqoyIJfvHzeOc94D2RBRQKJnrU7hWyY1a09JgY/wFb6xNCF7d
ZttVo/bJ6ddrFksvTW3ptpN6AUkRnd0Rm6LiYTOK5aaZzfaDStfhsl7O7tGIy0XkyRAF/c0aJzuz
uWYU+FK/pV3XMRFk6MLsAWHZ0CTnQwxhSK3T0p5bkzc1KWDvI8wHXo9L9r7xDaVPSUHR5XiQJba1
vN3o9VluVunuuxQ3B6XZTfrzsvGNii1wkWeJVwFbljJamE9qQyLb3GVI8zYDXVkESeVLACgTjYRa
jGTK7qhtvy5ak7R9tKS2d5yborsZyYAelT6mL33MljJECqcZFMvp9rZRHUAQqm2CvvQxJ3yl+6ou
+sjh3Yb8rPYt8LYfat0+T/tfol5ytKWwyMdHhmV9TtfmDURUpUP/N3fuZo4b1LZJHzE2lPB9pxpK
cQJKZ1mLfdvgn8c6RRLQWF9JFih+Reko8wcvqZOWw92rk288DAGnmId/1IZa2l4pB+/z0Wr6CGvT
cieq8Xts2HultuX3D99OoCyW+RBRHnMjPOOIT4/aViKXyLlDiw+XXULnnfXHqXc/xlU2Xun2eXH8
HrqRX7ycfa2vof7ErDFaxqY7v6Gi/t3jD9J9ryrTqQ527vdK93VUNZd/yi+q0csTp48CD270QS+D
4CTSeHGv/JRzO3/6KdL6X2u7wsqG9qd1eXAG8zMlL09qH1da/1hIre0y8HGHFpRN0FJeoGk8Kam1
Lg1MMjQUwAmDoyKoQ9cfKKgZlNKn5s+i/F82l3kL7DyoOOA2VGE7kOzohyowXWodl3YBYHBbtcRa
F60w+ZIUfjiWCmpNS9tAhaFJsmUcQ61HGeoS2D0YNfNZrXFpHyAQGgd3ZF/0fX8Pupog66DUsisd
zEOwwcTBySTqWzg9MCga70q19guz25Xiq0SfNB9wAWPturi/u967ptySKzPwPI//sHRcaRcAt6on
7jIPUXxGbe28FvrzU322WnqOR8d7rzQ4tnW5ASAZnONFDOC+KsTjVcb+7k7XDK1eGh9p9Qd9Jzw3
Z+RBLtwWrth3fqz4UaXVb6YlEb4XdFE+dYhL61tMihSbPv+aX9ZnMbDpCtPvIn34huZ3l+dqU9yV
xloHo8jbMX22h+q+s4vbDJTsldny0lBLy94e88lBVMxQ1ynChinG6C1XjD9daeHX9jwDpSdG9HD7
usXaYTiseIqoHaWutPLHIAtimyokRMzevhwtDMMKtU8pCxI0c1pmmIWIXLDfGFFDZUuslDUzHWnt
M7gCgANrX9TOjSite4N7ltKalD2/i8Fy56V1GRDqQfIB4YarOB7SgjTmZPQAMXXRMJsHsFknShnU
zp2fhda/rBqOucTSkX9FVrXi9BXsSOwqNi0tSH1ku2u5QEQjVXYLtVygORWblpZkZ2M8KFYmiMXZ
MJrl/TqlihNEWpFZPncoxKwOnHxuPtkW3JAeRJ9i69KSNHic86hrZy+x8Ckzeu/dEFzLAZ1PmD+c
PI60IL1lSHFcIOvpTaXbneyRhyK4Vla7sxcv+DZt67rsqYmqrknJX9i8ZFZCD9evGOEuRsIFPWMP
/8SGKNU2RhlxUMQd9dDrjCqwR9K3xX4ANi9XzCjIYuhuBNPaUzsZzcsaVVRSlr3i4flbGTxSZs+y
aboZlzfYJb0NMvcK/uGl8ZYOz6rPoGWh9ozE1kWYVO3iSjsp7V22POt7W3e0oOgiY8vtfZAVw4Ey
Zkdt/5K1//1Z0mlVbQe4I/YQmDkroFG1RJ9pS9PeHrcF42RmYTP4kRMw3V3oGGrTUDYH57IPK33j
CIXrAih80/veuAFA3SyKf0A6j0aKp2xKhLuIqws8HGvXNpZi01IkioQJTnfOTARXuefF4lFgvqg0
XSzpQIpHymHXABVqUHZ3OQxcHgSPak1Lk3zAd3zOBTMRs7FD4CanpK7eqDUtHUiLZvRmAgk6mp2h
3CdtCS6+Lc36q1rz0qGUI8Zw4nJFKlFlxtMCIvsWVbDzXa11aYX6Zhxg9tsRE+Xm97xPP2pUKivO
FOlUWjfhmqNRdhEmK19crX81gO1RbFtanllaas3sMAvLPvhuFN0e68NWrW1ZdKRPGBTilkI2R9Nj
84ghZIvRb+v4k9qMkYVHnfDn2gzYuIosMHfGVN1Q5q42XWS74EyzKJBoWEPuML/aqji0O1dJK0Ky
9vIq1FgdhW5GQpShmR96B7jIdC00D/4cZMh8KyrAXS1ue27lFGo6b4xOdDkAAY35Uo1wgHddujnP
FNDAKPeRaeJTgcntpPjDpBWM2sAq/bIBAzF3Pwok5wDKOzUxFeyWy1HDXawXE+VKPDPgKlC3Roj7
gOJdTBbB+IEG/L8XHYWS6zOUhmfCs49KO4MprV40/Us1taSOgmbTf5yJGYcNhvm1hMYLUYesUpmQ
/loDfioRKce90IkeK4GmWqnvsk4lBp7UFZSyRrimP05x+ynVLcWz25COVh0ZU1q3TBZqAm8pLXm/
CVMtgyQrVFxkfZ3giSRarPq4pMkdKu4ntRGR1q6AfgbPv2a4rfzsRAcbZBoVcySyOqWeMmBTQDIj
V6+JNJZdNfSKX1JamgN2NXnhcdvLdOejSW1/UY5qq14W7WHkBgLUmInWE/t2cma8VOFFKPbbvFz1
GGUtiLA8wke4MH0VAxH31bL0smSvtIcBsC4rZ6smuI9j5+6APPyjNk+kc5U4xq5B87Pqg+ZzGXTV
uDcQTa17peZldZG9rI6HFRJ3jSV+k8XuLp6vOVq/sKHI9RJZB8TEOMelNpCFHfaQ5Q4On9rnlOt8
bSN27cnixB6sOd5RG/i9cuG2qg2KtDY7fGlHq9e7yPSKp9haHuq2UJsrcqUFMDCjTjyaXvoswiXt
UQzJk1qvpZVZ+j00WD9uo0DEz+aSP5mTpdi0fGTOqzWLmEXvj/l9PA7PtQ93Wq3b5uXCXIaymKyR
Ve9M/Tf2gPuuqtViaVl2MgBMMuBqnCd3duNqyV3ltye1XkvLkuJxXJoESUB3K45eWb0a5+atStMU
E0sDsg0iByWIT2QuoGx4r5IN6wS1tqWzUvgLmPKNbtvBFG2J9gpVuWLT8jVUiJSUJSvSqKc3Xps+
BYF2q9ZraT367WqZG7iJyBr196mt32+u2no0ZM1JE0y6hU95G3md/r7TMc5JzFYt6jFk1Z1YzPls
GcU+Yjun9ezKI2ZT7UnBkGV31F53VV703FkaH/beZgQfNbzYlIJNiIqXk9CIQf3aPeeCY8c3yxy8
TnkRVfuaUhxbUYovJrzRokVLPk0+FhNaqaRXpi7ostc4006UUnPkmM6AFSmVp7tkWlOlNQ8f9bJ1
u11cMaUm8YkWlPuRomlseVy1OS6LiIgfDCvLnTZyx5qy6uCdSJdPSgMua4hStqY0G7j2zxMo7tzH
asjtY7VlL0uIvNHECm1mGrb4je7sABtatxJKSSJDFhF5GhSa+py/1RZ8kgvMDH1D8WNKp2VOHRNF
xSTknAH+Nu9zya7QUUGpDbl0YM6xmMVPjmFclMPOWYJHnFLUUi2QNy7nIeghZ8C6mqvDaFF5gl9h
lulqohzKQi8bdzOzBe/D91wGfCzt/H2fDGoHmy+vzqKopyAjinDttN2ZnvvWSCYl1QZVgpfdToBx
uM7IjSfHA29XztV2tHXRqU1yWU4Ehx8qUDO0YCnj3aynX52Z6mOlqSLLiWY9zsstRRfGCQejry3S
BK+VJG6vpXL+HIcDALgcGowpbCrb7TaK4+7GW6d3uXENVP1S01ISd66AwVXnrDY4yWon8F88ACyz
1BaRJy3RtHS8Lea4iNLOuXd0K4RwpNi0tD5RPlgwKCl3w2IQQmmbfsumKlXbtc5Vqb8qFOLFhgvs
LcQUfXmEqPC4UmWvNlmk1VnbeWcLG43P1JswVfUSavXqKGU74Jdc9nvzJqH5uNlFepnfYzf3qkzz
UKnfssiHhLbm1B23WN/PqchuhrvGVKyONH7T+bjriLp8ZT8UY37wyu5xc3BhVeu5FNb2sDLKVc+p
bvAsknrNk6lrX9SalhYmlkCa1cHpjmybFI2nZcZ+4NlYsePS2iyDGiQCxOhIs6CyFOL95Dnv1Tou
LUyu3JRKu1qLWWfwdmq9sJu7Z7Wm5YVpmmaNjLWPYgsgv4GP1uSrLUtXWpY5yI9us3lxwtNnefBn
3TjVMwBJtY5LKzPQ2mDWy7mNRlO7QXz/XWjeB7WmpXW59JXbYE3eRrkwKJPL9lq+qI2JrMApBcjK
EovwCN5vswe9h+uO6NSmiazBgfVVLMJkfk96+Qmft3s7sdWOe1mD06+6H68aOd/Aqg5BWz1NW6x2
PXGkVYlxbQfZnksbr83lP1ZaAcNuskKxdedyjzXiYQ4o7+Uq6294CHndq7UXjtrp4EjrkhJ0E3Nv
Av3EfBOY6Y09lIotS8vSA2Rk5BP7d9G18y2W0fPOxejkoDTBHWllgnhei75logTuiIHkdrcY3Y1a
09KyjMu5y3uPibI5+Ql/rzcQ7dWuyLIOB9ari8QZmUaQNz+WpTiBeXpS6rWsuKkax3esiQ3Wy9sW
f9Vhuyn66pox23k6/C4gMmTNTeKYbRPUvGr0C/TRVovATb1T67h0WuIyiUKwQ6SBP8POtbOb1VWr
qkO+f7lyYh3772Rg5fQpTLCArFtaqh2VtrQoOYNrc1uYJInr3pJdv4t1tS1QFvBTD5DU8DbbaM3E
pwovtUMJr1Sx29KiBILZiLZmuW84zjZWeW/r1+ST5+/1pykirUiyhICwe55/ty5w7c8VytLPmWMO
MJux995uA3/QH1fdtvorv8X/8x+UH2UHnIE8UhRF1PAj0j1U9OR+gUp2t81mh6wF/PcTNRZndLcL
cExptsqPtWZXmVgg98Qx+JN+tN1thT0M1UktpSPLoXg4iP044+P7gf3YJeZDYzRqPZfFUGngoi6M
gzaqG7/ao2D8XDrtoLYdy2Ko2C6FuRk8JGCxeizr8pXlrUrPH8ZvzmTA6+JmoN/D0B/wUu52gVWr
yUQMGXXrAZ4rnZ7xFmP2AzOu9wKQ25Xw7rwV/GFByEqoJMXUdIbaG4GI25d4lzwBA3M/xOusdlDJ
EEuKWSozWLyWcL22drZovpzdsK/0/oXlbJ1Pgl/Vv66bratB2r/yTKa4VYrvWHqZ9T6JfZHuIZlp
j3HTKO56Mkgvi/s+byYUUlY+fDBW88Ebr2GGXzi7ZCIT5sptEoykSbEdoqKo6vGbyCa1siLDkqKF
JuuzeGBWRvXsWj9SXR+RM2HBe+UzvNR5KZA3rJ7nHHL20eqcjbziJf9k9TjfqO1mUgrMKrFI9oya
oZndJjSBtu2aKp8f1Vo/b9y/TKFFa5dym3i4dHAA4zEtqPaTOcxq+QFZJLUVVKIJm9tTOi3UdDmP
mjWpbTmySAqj1HwGWtxFvGxjFCDsbgILn25XTvifiqg/7AyyUqp2rASj3qCJ5lEYBS0X6yuB3iI7
LAtcy53vjc078svdE1xo/X195twTGlXeN9+uirtUWF5+qgsR3PV2or33saWDxUvc8CYTRfOp8Mu+
33WZvnwTmqO1Jw76Ib43CMfvcHGhramd4rO8fFGTNoNRu/zUNZ7edmVsNRnJ7q7v2oe8uWag+cIK
kDVM2TJPIFynICQu/J4G7b5ptK9qE1RaXGXQ1Dii0rRtPqBT7ze1o1aWLoGsElPW0y7Q9z2c+J0o
sytBzwujISuXptiAFsmFMNTz1H9zPq3ecr2qPisNiCxeqrFCDRKX1vsuPyxrAu39m1rLUiiOu2hf
Qs5nqDG5WuI7v1Irdwe3eTn14nxu4f82GBxh1YS3ujeqlV8bMuLJTF3dXDCJDh0L94TBv59Ro6kN
hxSHz1btdDg0BqER5Cdr2DC1adUeNGXUWNpmNuU1TL4am8x9kvB67G/VfFTruHTcOeuAj73ZBSFm
isYBb7XHqfYVU+w/kfG/HBh5PG7Awmnc1vBHdfBmqNWOUVmzlKQlZkXUjYVejfmd3+3m/J3SgMiS
JWfD7gr7FL5kke9BXWBZ80mtZelinOfL7E9D44ae7ZRn02vo1nWsKDTQpQVpi1grvQrjS7vDUMcf
U6wn06VUO5xlzRIa8TjRgt4Nc8c5Q1md9FhvXXblAH1hE5RJSLgTaW7ptW4YCKt4MJsyftd1uMGr
jbu0NoNOM+1hcZ3Qn6vdBDi4y03Fps3LvSrvy3nZpskJDX06mM3nDGK+WqeldZkFeBkMhnBD0be7
Jv6Gg7ri0pEOSTseMVzFNCwUImgPiW085UbrKyUJdVm4BOULl8PYdsJ8nl7H2/IwzGpPx7qMylmt
Le+MxHFCvUsTCGIxRP3GVQv7MfC4/JJJ7eJKs81OWDnWW3y6HvvBeVL5lNCILps2fCpD9IKmiU3C
3sCi3FaKa3VZuTRPWC6ijnDYvNfs1hjG8TYuUzVVni5Ll3rTw9huDJyQfSU9eZouDqKprrmo/nnN
45FwOSpApq1hqlg6U0B1pOdEjlATdP1mwDLPaBWdenTCdg4OsRbsM1tpowJFfNnpxO5yY8tWJ1wN
vzrimaEfAwz0lFYmxt6XrbfQ2eMC4yU2Kuydyiaz9jpRllrrsnRJI3k6mDPTkHKl+2bEbXCzlU4H
XRYuCbyM0qFi1Q+jn3/heuXN+3nItavOKgzA7/crXbaAXtPWoU58W8Kg0W9xxduLslIK3DA5vRzz
LdYKu4+XJXQ72GG4zr2jpFBpD6cW9LLteusNPzHGJVycNj22RdKdROw1StkiXZZ0FWLugIgafM+2
TW8sboq3vTDUJros6dpSTLL1VHPCDJZVHuPjY9eu4sYiS7r8Ekt3y6Rx4O/2zkDltp/tyVWc59IX
xZCiyQ10ZOGM31C6s7tYQ5eSJblalQwmV5eflSJUj3fB3g6rrT1MG/bGZrBXOipkWVd5tn3Um1IP
hzjG4hYj4tlUm+iyqGtFcD5Tb6KH2UT1Kc4qqRkoRUG6LOpqYeKV9ZDoYad1b1uzfNdVmlIdtC5r
uqoaJ+Q2nbbQrMxnqB8g54pZbaLIii7XwifL2/w1hNI97bYs+DB7yxulDykruooKK96uSrcwpk4U
ox8vm94NRaXGFtBlPVdd5IuJyT271ug+uHV1HAJd6Zaiy8olyiAD6GT5Eo66txtFeazTWC049KTT
08X8c+DgnMO6JSnGy2Oxw5bho9qIS4dn4/JcpGf4c1MHjQrIeWhGtYp5XVYuxWYr0m3QxpCk9sEb
0rDwbLVNXNYtjRgtDtmUTmE2rDsc5fDCflQaDxlO1MCaWzwjHsPcXY65H5+m+Ltay1I8m9tri4Wk
PTJD5vnJdTzn1m/xQVdr3bncXcvGqhb8rcdwMjrvkAIpOFqzGkBAd6WzgcJ+y8zyaQzL2TlUjvGA
l7haDCSjg9zcxki1weSytcZXw4jvoBjVNkFZtTRZHVZQXTOFXTWUO5wiQq30f6gNt7Qmu3npStxB
Mbd0vHDutQNOK2p7oEwN8oPJByjNDFxsQAclvrinVBea2njLsiVnyQ3RY2WP8MyajloQOLskEMZB
aVhk3VLV5ZCB9WUMs1p72vL5lBXuP2pNSzdND9jB4uj5GBpaga12/cbfyme1pqWVudqUO2WOGEMI
U4+xGTxjRah2xsvwIAie08gVYgzborzB3fPWU2Sd6LJkacjTdZk1el2aerKrPfMuKb2vaiMixWpG
mccUgLVjaLofE30+4tSuOCDm5T5Vi1JgsBfQMpXwWzXedM41us/5c/3huuNIa9KsSxsrjnkMPdx/
Auzfey87TnFvfkp4FHZ33oDxntodRVYwLWLWdYwo2cyt7M6ElilaTW0nlxVM+WgHKbADEQZFi2Xd
ctJ7U7Fp/3Lw481qV7OxRbjmc/weg7rsPq6wwVSaNDIyyHU7j0NIE6FVYcIMMti7s5bmmmfl+az5
w9eVRUxeOuVj7mTsuPWZmxAciiRT23FlEZOl2/5sge8OZ+HeWMFwD7DxpDYm0snZ8E4JhF0bwm0I
dl4f37aFp3bpkQGHW8EjmIU3cOh+9qej1Sg2Ky1Qz11yzO4yERqTtne8PFzG+L3aYEgLNPBydj/S
G+GoeUBa8lvQPtdUJi9NDymOtexl0tOS0cg8Ed/NrKJbzc0HtVNT1vVUi9viF+kNYZ87763Vr3Z1
gCO90rDIyh68rDodpbwIEw191thn79u0F2r3V1nZg87ACtbcGEI/qE65593mi6MEHdBlYU+a4h84
JZUIN6N8m5v9wSkXxWSBrOnRFguHB6ybwmoyfxi58bkZDcV8oSzpcYXf+3kphtBsvjtLcSiCTC38
kdU7TokrbCwY7LjZ9sgZTiBN1M5NWb2DkabZ9ucJnVTDfOuORX90fDFcuU+dg6g/bK6yeifQamP0
gDFwdOZWNKNY/tK1lYPNdpF19lFoQ2LsrA7qsdqcl0WL87DMeQu8Nqw0rT/0Ta8f3FKN6o3f5OUx
p684DUxDO4Rpom94q47dHuMppVIfWFuXjVeiszV/Koew1rb21Lp5e/Dqqla7s8g4pUITS+X2zE1M
lPT70vAIAXpFYLAua4VSisxTlKh9GBi48qVV9dERpRqWTJfVQk5tAmk3uz5sAu9Vnb/JEvet0gYp
64SSpRM2xT59aBXTbg6sb0XaqKU/ZMGOSLOlr3Oa7hvqn9iJd+48qtUn6rJI9v8w923LkeNIlr/S
Vu+sAUjwtjbVDyQjgrpLqbxVvsCUmRJAgiR4Awjy6/eoq7d7itNrvcOnNassS6UiEAgQDne4Hz9n
aaiuoBU+XlEK/puG3M6TPuaQ9migIAmSxRo9XiVrUpCYQ8zzWEWc7NmMlpSAKom141Wl+XnrX33C
j51hezwQgZ46NNLBJUn9oABhQJ7MB+9ZezxQtFW+9EDBdDWqLjOpy6B5fSwg2oOB1lYrtCdtw1Wr
hfiaLK563Ijwvx/a2+/inf8VHJhqmXDoYQ1XAhwsYcOz1h0MifaIoGReZWcUhl4SORdqNXUe9707
tgP3qCBttAceWIw+0PqitCkBoz52udqzGYG6T4hUNC18nT8XEEnqSmkAuT224rsAt3/vNwu2TlxR
oIEQyj0l/cGC3p7OqFrasOLE1YCqUCBreddAdBsK7ceoiMkeGITjhPNJYnw7L7QYNvXNeM3BDOIe
G8RkEoAC3wtLO6XX8xpkMQgDDy35Hhwkq3YbLaviUnumWHwHVYMGnEbHBt8lhlZwkBivZ1HJpiDb
gDyK6DHb3GODoJXMhqGqbDlUlp0TKbbLvCb2WLC4xwYBHDnGIhS2VF5060l5Sm1/LIm9BwbpZKLh
jCR2CaXHJSNjeufz6mChcC+k1SzL5APaactqXD+OUCHJei89GPfvlbRSr0VWYnpfFCOgHBcnVyD1
Pjrz3f0zgNoVW1xqylSAkDXxlyjH/I8lEcgu6Gy5tF7jYgzO+TOoa77w5UhMGEH4+88uYmx7CKV3
gS29ps9pLYvYxkcME0PvEkJUDqsnF9/gVigL6yfAB70csEqMvLNKM9LWsmi1JQnr3xuvPS9qPLge
O5cJJ7mOUi+2DAd309vqnG6H2P8w6/DPS92jjOdLOdjS1i0/p8KjmWXaP3Jhxui7ZBBkRWiNEoct
RxcXA6k/8W34dGy5gz9P3LYKeZXB2HKe6Z0vBMh7fXqovI557zwmwmPbdMZiA4bDPR61RrZ5PHJU
YeydTcYdqfQglS2XacvxQZcgtgf3yc4ip5GosFJ4mFtLvCz29ckLt0Op1Cj9b7AgW/N+II0t9YQy
x6q26AQi+Z+HnuYeGAR1Bxsa9COX2g2XrY0yLNIRr4N57+ySJLNGnhxDx6HKm6nKe3FIuQRD7+yS
j3QdYoWhndvOqX0n2UiPPco99GU0AwGxOCwHQq5zprv6U0LG+kgAgXnvzHJAW1Q4us6WXU3yMDCn
LjoUU2HonVnWIRGW4k+ZLvwNxatcDtHrsT2yM8qKpfXWzTCcYGNnTbTNEmTbDy7Jziq7dp3Gupa2
bHX97Kvv2ouPwPKxIjujHDqd+pPGYgfEwSeEFzHMRwL7KN2DXgjoYHW9YLGrCYQ3jbygr+fIZQdD
7/ykZiABoyglQ4a9yyIoakTg1zj0HPeQl5HCUlRb21JUW6Hiq7nXx5z7Hu3S+Fb71vNM6SQUxY3M
IFR8pKyB9dj5STKM60A6nH7iXbG2StDtvB2TLsHgO3tMRR0pKjDvNB2/N1v4bJu1PrjaO4OMG+IB
J4+xZXBraJKTbTs48s4eGyq3iOCiUJp+zVb+2idfjm2QnS3OQkbh7LBBgKcpgOTOlmY45gz2tEWk
j+Q4dYkpBxdGIAMBIG9Wk3ds9D3+RyYqEuY93J4oNQXAKV+Ybdyx5d4jgN4v2PEyYupTsF56t14W
fYiBLkr3ECAa+76LoXtWosI7ZPqdOiYVB40y2jnJqYo5khuBKUem0ty02/Dk0mX6N9HU37Iv/y2R
j7nvDDOdN1yXNJlKgqQpKckqR+9e9qnheUhtw5+bmtYJqpDjIi/gbBihdxMudryMqdP1pSFtxTKy
pk7dy80NSwVBzIYdSi1G6Z57Jmzgr+zSTGVPOajmKH2DHNn3Q2ayJ5+xygt5C/HBcuvb31koamSK
D6lLYd67VbU6YDL21VQmU1VWTVJldDgEC8PYu9Nu29pBJcCBl872fjYMds1AZpkcM5Nwd95pIiq3
0ep9xZXK4jh4b5DdDrF/YO67M8/YQU/zgDU3sMVMUK7zOQnfjj3Q3blnam5BUI2p81B+JfNyFYze
5djQuyDE+tUmLeOYty8K5oIyjQ91fEXpHr0xt3O7RBO2ik81y6HpQ/MNIoeH5r3H4XEbRghA3FTS
JrgJa1eAGe5YsLDH4SWWJGOdThg6XfxsCb0rBaqGg55gt0+qVoS28papVMScXI0PAFHzIZo5HHm7
fRKJwMiWj1Mpuq4tQru2pyUdg2Px6h6Nx3lMWmDm3i+R8YCrR8sWgZ7ymR+72ezxeHXdSkVJh9nj
yV5V9SBv03mJDt5t9oA8ky4CWrswosF+Ag/anTL1sWTGngqJLH0TVtgiJZ/179qJRzyDf3OUvx+r
/8KJ7YFEdol8kSQNslIp627ALtRdmzRYCfpKp/jbIVPaw4koGuHITEIc6V2cZEs3/eC2P5SSxiGw
8xdBBb3Xpvex38P64k+/uy45Zkl7ViR4dw8NpBiZpKvI64DkBMomx5zFHlEk5p723YbBZTzc8aFB
6WU4UjXHiuxOgMgprUN0TZcR672ijdSDJ/jBxMOeLaiNmD+SJZjK5h1DgL7vb22lDkaxe76gOVi2
serZVK51dcfGNh/n5pgJ7VFFfAC3TBxQ7EFRVUiUSp6Dyu2Q9mCU7mFFcgz0pilWJennspNBgTv9
kQIdht4lkSLt1a0HUFGZVs2FR12etNERvBKG3sXHRLsqWkHbBmEwD30UNpPVodoCht5ZZeimpAE5
B7aJoxkQG0n0cugs2QOK/Ggc1OhhYAvlpztPpFU21dEheiNMexfC1alJSOCbqYx5u4hi7odOZL3s
0Xd3bPo72/TB7pmAl/D9afZ5H5pPQXCohxdz3/nmNOyHtRoQsDSu9QtfunIxqTx2XO1hPsMY95Be
RsjSNuyyzGkmU3Jsg+9BPh5t0OLUYOigia+RQilkf0iiMkr3CB8OcpHNBhYb3EvlneIt1rxBafTQ
s9wjfN5h26D3JF3JAkGvpWfkuU3m5Jhx7iE+W8vSkQ4DRq9kRTLdTLrNXSuGQ/wUWJy9iXprV4dN
35W8a5tswH2iX8Uxj7+H+rSzPw5cDVNpxi0DdutGVfLTsVXfmaisp3QaaDuUEL8050WGW+4RCAYc
G31nnyvyg/PYpK6sUiTAQ/0Y1fMxt7yHEW2BF46q31xpnVcVYKYaT06Tg2H/HkkErO8ko3F1pW6S
zwJp36wL3THfuccScQU9A+oPawkhvwkkUNa/TKk6xMASgQ7yz+W00WcjKq7clW28zm0GTEfQ5umw
Lq+HHukeUyQ7DVpGh0fqYcpmqU/R8O8wIu8++F8Ez3tAkVbUVM7ikaLwat9SPF52Et0y/tADa8Cs
BULx+rO3xe10OvZddja7OdKvcUpcGc0fvMkD0dPRp7BPjXStYIByujKENMZsmmwOD8kS4AHvLNZb
GdjJE6ySXKaHOqYXekwXB0PvzDVeN6+dK+pKXDFAeKi3JqvGg0mRPcJIMA7292l0JWeV+oTckWey
dfSDf5dhoH+wD/yrDbRLjtTtgMZ+lfZlhz5f9hHSxPLaRtYLb+WMvvwPoDaj/cdJqApavOumJv3i
oiVYQT3K+8a2WYWqVzdkyCTq7RpqNaDUcZuQ4zNto3C4oWNjquvRDut8P62iSk+KoN33agaV11h0
jR+aq3WOluSOQaWMnjoeQNbBhgIsDxkPU/GVeaGf5M2GI6Bo+KDHYgojyGsGqdcs5VwhGfXIfOOF
ZzUTJi6RA27qcekTlm/h6twJlcpr2/rsM4Io850RPd+Fn/un7iQ/IN0kJ5GcJ6Cdfxh82pqHEAuJ
SnDggd0oSEjy5qEeCUocxiKB/v4qFudg1Uw/09q3b5sDnRqoVtshgCwK5COutAvC9iftNlS9Qq9p
dSnruN4+171s3HlOIm89x2g7Ha/QwtQkN96U2uEubMMu+AZa9NWUAaQWqjyJ5vrTJNZQ5DwEJDE3
VPfNVSsWMd63YNhcP0ZQHK0KpdHglyuRdlEOZYKQn2e68en6XY1cFqRTK3tAhblaspT7Xvp9xaKP
V+CoNZDEbNKg/lLVjpMrbwmTuHCRnNtzErW+yNMA9YFTFDvvYQk3yU6gIliTnDHDo4e1qroPi1/X
+iSk6diTBrsCZjN33TsdmU5IPoipSTI31506EzDeBA9K+mOTD+CVR31qs2A0lV2L9ptYLQD8L8wI
L0+7WM/F5oBCz8kyUzCtDzwCZRNlWl+SFAC7bGDp9nmZANfK6iDpvXwhSrBsW02sziCcJumpnYyo
88SN5otpGgoOTEkWcwnCyItfNzBYBWXAeyouAYX0eWb6AHo/HuibTM4Hb7mOCY9B3g3IjMi3ofdf
8DETCHbjxl7jot9HGbgS++mrqZNJZUjrxmlZhROxICLykUl3DFaUzV0QmUeTspXLbPKF3bK61cFa
hI573dmoZK3ySYBHGOI328Zz3Wn0TS9BnEynsfcBm2UN4VXuJ1KJc8Mn5goKMP3LUgtnM49oDV2O
rja8SIhK7cfBsPgLEgdcFv0SpmPW8oUvlwn/3JQmCeYtq5qBJQ8oHURTBlrkRV94m+Dvg3RxKDMv
Ghro1isQ/LhiNEauX+maSuD4wH1f69e4Sse0IFVrgtsGtJGv/lY5cvESz/0YIaHybRXK/0iTTkXI
WVTe+IELtREQzETLdhPKBRzFec3Gnp5m7kfscWnXkJyNaJvuajXc1xe5xGrIptDYh8GapjvDtgKT
63Dsfy4VQ+aPg0LblNAP8uqLt1rxJY3Qwt0bwgbQPY5t/GkJtXetLP4lq8DqEn+Z+6Rt+hN4JRut
TstkWfNURbzp3lDNo9EJtDJ+YoAl5kF07eYArMpZZ0Uou1yhLNQHWUSCas3xZdfxvo8Is5fBY35y
2y/9+x7wYoFjSfQCjwv3Qv6MNraKPivjVR1ESydOh6wfBLJoUd32nzpKSPUzGYJW/JygQjEUZOQI
sauqidqbCvTd7qqL6NY8bGMdfW6c8oJcEbuE51FLM93jNPVcziqjozMqp7GfgX5RtZ/QPhKkn4Sm
/DrpUddHSzSfxHUfueitMX4L9C6Lu+Wu6zqEC35rpy9RmBqorklTv82NnR+1dDzO2h4W5eXT5qv2
uTabxwu6IcbIwNC2BEWFeGm4kB57gniRTO5dygW5KM8M4lQjVPPyIYlFcIrRZSaKKak8ncl4Cr1T
7XnLS9Ql3XCl1VYEG86ObEG98315P/ipha9JEEBKzjLJV1Dxjg+bmE59NT0pb0y3E46EGDMUiuN0
7hLOyHluOKFXHktiTYsAHS6fhzVEvoxGU/oyggf5Jgn0cheNXq2v07hqg0sIjQv/zGAE8x0c4HW7
9vkAKkjjqrt0iSp0ldRsu0uibrhFWgvePQBuxM/XuOP1Wat4kdnKkDHOYKDpNzB2rvepZE2cgwb5
d78e0p9hOojvfk/67qmPqw07oaKS5hGpksINVMEhgiwT1GsrB2ehDxUs1VTfmU3Olilz3XVkOCGB
Lgvw2HQnPfNL5VzJSK2LUKJ0NMXBZQwoyVK6PvDWjVnAtzZLQQ6XSVA8YV/WTwgjTNagEzc3zluy
DZwEKo23gseRybiO9W3t+3eOqiKMx6988ezZJ3VVGAgiFVApv93icUUqTyVeMUPVreCtTXOpPZtm
FDx6FyfAf4XTuYnv0qT5aNbR4Dx332PO5zP4ylkRWbV8jK3QxVCD3hrMAuOQp9D+M9i2icDxEzp3
DUY7P4MI00fFcIPwcMLDtXWf1sTDeSiGNGN4uDkwFDRjdL2jK7/Q2t2ldiQn0N476Ke2Mp9jVeXr
RO6byPyOZYxOA5gbSySyvkvGt1MQLAVgrbxo1/oNeiTVyTOoKCcQOkMA4JqzdPKytnzIRUrmnPQG
bsXQR9ImD2aNr4MeWMEqBMQnjJMui4W5tGxIb3vW3AnpliKK1qemG3t1rpz3O3NwCEqom9lud1Rw
nXE6fdKLSq6nKBlPYoneVGXvuUK5OO+whmGjZ1iCdvlAkltcObd3DwAKc2c1jqDOmyGB5fMR0VYQ
BtNZBpHKEidt7jfSy1k/fBAxj0t/5uAP1+SJoYkE7EpNHki/z5QZs7oneE/coQvBhgE9NSFTV0hW
RCKjC3pMFJLO2dg14SP06mN4GlHgC/Gu2KDpKbM+3qZHn9PobYnELIrUVv7HSgdmLQbboOhI/VrV
tzSkIXIH1tD1HmpDcbGQjssLTxqpcnw/6ueh1wp6jpGZctdEB/QuIp7UGePoRc3cqJMfeg27oq8D
L7lKGhF96ds2dFmwzu4rdCIjck7HQXxZmmaZEPOhL/Q69VnisDNHcBjzvto+IW0fbqcExKB5u3b+
F8jD6DEb62r8EvcDfxs5Kj83bWuwOkbBpmBOQwzB6are4ECQKLuPPNesH8Yu5d11zEnin0efEyCu
W29mp56OLSuSpuNAO3WLuJ9CMZlLEzD1rd1m9Y5Yl6wDEFliW/n9tC6oL62pKfjcYK4M7TLNU5BW
9McUQ1zuk9SkMZnfI9mKHOkyfCVNOxgEVUnVlJXou896Xln/u57j5W2OgFrKxigAkn9ERIza1dJR
VoBA208erWy1PvmmAU+d6tZGlTEUmp4JZUKdei2xIQeToJ2TVzMkVKWJx4d5WfiG0GScFXSonOke
+6Hndd6aLqA4WGoyZ8iwhtM5nbqNZqPi65Cj6Zk+DKDFV88D6Camh3EiZDj3xEzyXFOB2BAJ5ghc
Vs5HNzC+RTefbR/UBdOElAia/XQtcBW8Bc3bBPwzpdeg9ZjiG7CZ+4jHwm0bTw3OmS/EDzb3M1wF
4J7aDt58GXtwWBfoC675k4I6aXA1BAkTWIo6CjJrqZQ5uHxanCsRd9mC59mUITipwVXsFJrvQl7X
/ZPXua5+oDTqqiJEyEuzWYMB6RH3FqiEs2ljyQmx9SO4Fit0NZEErnSz67oVJpbRTe1YKK8Tymfg
a6LYSMAAp0Rktt6GZ2eS8YUNIMW7NMDRe3lUQzY9Z0oub9pLpJ9J9AZ/6lYPNJzdEDW8BN89opLI
oYmisDNi98zTyXgz19o7KTjyF2aC8OM0eOo6ilNcKOrOXeMopPI+DGZmM6WsY9ep5DXDFcCCPptt
25uy4fQZt7okzpp+FEE++qT0BZcnTy3tXFgvGdglYJ5zubaMuqeZ1vOaB7qxBc665OtmlACrNlSJ
O9hY3331SJy4U9sgFrgdcPJuDwrhamYgungWUafJdzJPwZbjslN3l9lblT5tKeUfWMLS6rR5nqXX
sWMsveG9WT9CeVK+AedheT4NuqsuA8KtGvWkZaDFxprb2baL/9Co98CoMwKKO+BK1D9Tv2bRY8zZ
durXbopzVP9KB0pPl03Q3NSZ8NhdOG4pbogQjukgZSLWCYk2FrDCRIyTXFZKIR6Lg/BpqHrvgxqt
hCeaVfyULLE0D1s49ePjQtf2e7d0zkdfsZZetkof7mmaghGMu/3m34edtI/VpHrovy/VV1mvbvgq
aKRtHgi0mQVp4nkFDABMAbyZ3k/4dRhTnPbJPOZuW8bqsqjNv7bJXNUgatuYyyeNuzABd1PzFUFd
E2Ud82uIqWMiz1ua1q+hlMsT0uXBpyoOF32S2yyvJgjgIkiao7WBQUYeua6A/ClqR+1JxLMsJSp1
mXSbX59JZ5y4UXZy/L4aCf802PABWtks0z6ad305y1MMDfogXypA+E5R4Cp1M/XBApKwJphBKcdX
dLnwPpWn2TFe35s62LwLZFHIrZ+MyxexBN5d58VsLoKo0UghoCUpLrcR94oTHYJgvBOTL7+7upMq
I4hkl9MYUpPcRLSNyzVVDdBUvh2AuaCR7E99OHifV0VZhiRCnHdJ2FxM0A7vMJsfvSX3zPTQvPCS
aENM0cRe0cU04BcuhqnOLN/Sp3Rpthcdan5NF27vlcRNMEtdS+u7BD58/Q712dWethU+8DJ3ti8d
3cS3vjOrPg1L3MHbSNfbcyco6R+Qk8Ol3PoID6E+yn/iDt08q2kG0rbaonJIrH0ecVhe+Wsgohvi
5ko9Io3fvvKkTYe8l+tc+INrr4NQIL5R43g/pxy8jiADxjHWpyz4OgC3xTIfBIHbaXCbvp/7euYn
ES7xA4Wq6lwKPuNa2q4k/AHLfk/WkHj1PoyDawwutGl/2zWuL0PfsK8T8Jgt4qvULqeW6hG7Ck6x
ztRUpVcRaFRZttax9nKXDta/4SrkaTHE3btLaKpnWul7ZVlQKLVd19s6ZHXYkw+QY9xue+KsufOD
xH3c4CuGU8MXtJiPIEI4DVTH0VVvnPOvO27ij3KCbBkWXbYqh7IO/YZVY8F1FahuI4D2D3434dSZ
VleIZbCPEYtxjlbUm56kTAQUh2Wb3uhmeQXoM9peJvS3v3a+BZsvY0RlSq5r7jwQwV4Wvq4kWwm6
D7t4viGbO4WsodWpbaW7E35dOtE+ru3EFiQn/PgKzh+QM5DhkS7MPfRD/Vx5Qku7btNzRX2jcnQc
QXCDNnQarlibgFc+mdj2wds6QzPTMP8F2Hn1u/VNwErSwiflNgjdcK5XNEKpBvoIfPWXu8nYEeGX
0t7FhMh35Mu4bPKagFva3KwTirI5G32/v/UUSbD4iyQflSB2ugf0LI3PPkuT4RkwaT3l7bK25uNc
6eoNRYZZF3DBFmkYLXqMsqF7B2yHJqxvPYf19wMXPYa61c1ZDxv0fpkZ17AMgSD1M56CtTxbKsoe
6sTXYW5xsN8RzZcXWTVtfIlVDwAaTqEaLNvgJqRFLSrdn8FbNP3OpEOVF6J3OG1m8GyoXDMKzwd9
N9hyb6QflX3cWXVVrbDxK/Si9M+xSml4049Vg03NdFXYjnV11sKhyQyhfJ9er4HxdYY6j0GAS1oj
vyTvarQFfAYkUMIV8mNnplo2FePYps05DrqputdCc9x6fBv1JzNL+30GHRfJqfVRZ7QyMUlOhyp5
BhlazfPBi8LqlgTIaHzEJSBdrwITrPSjL6Bb/DOWQOnfL4mazXUIMI5/GaxoxsekbfvgdROdkhcQ
/PE3O0PC9obitr7BctUYPtAKCYJCjlXlPQp/A0VIRiUKEbD0KRnhRCnaewuztrhOOwl5hc8QM4rB
BDP74X2A7KbfZh5OHfbohx25Jl0d22KJhzbIDMFi3NRojgkutZ8O6sxarODnpVWTf3LCraywMbQ5
crXMbffVzCtON5S4BvdAkQ98QSVkWDOeKCJykKfPvADhqX1uAyhdFZp3ERA7C67TGZyI/BKZGvJX
hnvIHJjZ9Ah2o4n29wqyb37Blziunl1HvD6f14QseT9ubn6MTT2c2s7g2ogrSKvOPKlo+oYsUric
urgJB1StEGhnE/JR/QegW20Pxki84apJSOSrTGgj7ZnHyGN+HaiQjGZIX6C5A0YWeA+D9nDQtpNM
wKHjdWm1ZjFrJ3urEGRJl0XW9/mLCNJUZilhasxm6Ea9SIW/I0KqwyVr2w3fA7T64wuS3hGk6lEL
nXNRj3hAbRdvY7ngA5pCO4KmvRqxdPRCNHRgyqYPp/BDurQLP0UCezzz11g/kobM6kcyeiB96pta
1EW9EhkDUeCj5WMqWtY59m0KNy/9EVjdI/FgB1OfgPz1cH1q1czyWE8kzRxC8fUYCm7fGzwHUtUV
1305QU+z7NIxeUCujB2sxuz7g0faU03asS+Tmbii6ZTOtk7+XRnjP364/yVe9eMftYvpr/+Jn3+A
4WushJx3P/71o27x33++v+cfr/nzO/56edX3L+3rtH/Rn96Dcf/+ucXL/PKnH07dXM3rk3kd1w+v
k2nmv42PGb6/8v/1l395/dsoH9f+9bdffmjTze+j4UTsfvn7r65+/vYLjQGo+I//Ov7ff/n+BX77
5b4yqEf+MdI/Xv76Ms2//eLRKP01jsOEgSkiiWL63mO2vP7jVwCuxqGfgCIVn4GG006Ps3x/W/Ir
YL4hSVI/ClIK5Y9f/jJpnILvv0t/pWHIfBCuBAFjMcAH/2dqf3o4/3xYf+lM+6irbp5+++Vvted/
1p9ClAwxMz+Jwwh5OxbskZG4tceiQbP+JxwMILewkozy5ILgugEKrs/4BgXQueJwPq2/vrM+WKAm
u9GnoPCK0Pa8Vq6G/283cbuMKfKwPu4GP1fF4iiTNW7TYPYd8xHQl7t+IvI7kNjqj7L6/2jH3VU/
Rj3pt3m/n/60BR/61+55Hl9f57uXfv/K/x93XugTVJz/73vvYZrRj/eXq1m/jvq1/9M2/OO9f2xE
aGj+is0U05CFjBL6jtv/Yx9Cp/JX8LgxqM+HfhwgHfWPbcjCX8MwjFEUIwGDYv17a8nfdyFjvzJU
CGLgpNIwTSMcVf+DTRj9jd/5n7sQw4RIPuCzCEGFlPl7JFC/tt2ovSb6hIvGz842EKAiSAmOtVR3
ekv9kx/Vb3Lo+JVK4vuNttuZy/Z2Rtoqq6i9g29iPxc2iC6rtrTJIev7tHB/eJqg2Xjfrom7it04
f+C1311Y0IQPpG7DB4gEIbG5tbcTlKizuHFTsZlVnESarjdm4z8aEjzFSOUXbTd8bSVVZz+eWRET
8XOllUAgy5MsTfrndhVXU538Tm3w1PesKuF7+9PS2TZvQeOchW3wJJr6u9HNN94iCbImVY0yW/Jx
1PGUUep1GRo3how3G9J2BAlvEIp9Q5zy2R/EJ1+237QA4UrcJ2Cb9l4kRWHONG9QK0SoT9h9tYmz
7wVg79EzMtH+9GUde3g7VHu+okj2vaLJx2llJWInLyPgmc3dFN1z5l0TE3sniBwGGS58N6hvvEdu
flLwAXRRaGMJEd1v3YXMtj8bidnVFGSGzpHPXGCa0Lz8aCLchakH8oMuwGINXfMGXmJSzCn5DI+z
XlY7Iam00hm5YvxvYfXPGJ3UGRrFugz9XP0D90WUo/KXFGPYPU7AO2TrTBok+bT8KQJCMld1pmR2
4t+WPuRfRR3LswHp52NjG/loGyTMhf7f1J3XcuRGlvdfZV4AWiDhb2GqiuXoq9m8QdA04b1NPP33
q5ZGI8232lhdbMTuzYSmSRZBIJF5zt8dWnqtKb16KebAHSmw+y4GgxlW0phaA8qvzZuQXdv0s5Tf
b69q826ZtfYyNqwASOaVkrxoNu3a9QFUwadSGPeurdCX8kfbZGz4Sp18VUrylerxV9rMgg6iOtZy
cYK84RbF8B9IEcboRl2ksksnZQlZJqk/uLG6i+fmwc6xN/aNZu4kbKg34ghg1RrMuGYGT8C7kHgY
eE6M8ZLQtJURYDBsvVjIy+Qk1MbgVd6kTd0NsFC+dyqVyb59qn8rJCQGVdJrFEf9dlXnC1N3pG/3
UxKYmn3fGxExtJGpb2PVOiv9ZJ6R3LYflUJr2mBMABY07uGUm1C1tfu8zj7nbLlkLdedw+GfGpC7
53JsM4/pLIoXQzb4ZLw8WdRw4Vgo6c62+BQmN95VnX5PqNnSewscumfoQx+4GNO8Ko6eojZ7Rxr2
WI08/TrjHuRN7/o/73nV9JPHBnavaNXktc6Qeaj1D3Pe3KnzdJqs4qilWh2sa0VoV8abZNe26ecV
i70fWJ3mYm4NUSdeVrN0zWuSA5xXfHRL58atVBZ3Xd21up3er5l1FjxNr5PNi7KIwlMmC3i7Nnf1
AEoLGLijr39t+/US27K4tqqXaGCdyLkame3oDEE6VMeiq4xNGo/ptkkrlp0BJAQvyRuROv1Tr+Z2
6MBqPzUD+0t27QwMxwwLpUNEzd/eqeMpdorj2nC9NjMeetHc1RPriUEw53blb1KJRfSSBBFjP6vr
TouHObDFMEHMZl9KM57aou4DXcQl4fli8jM1ggLvFDB3q41ef+5/dY/D3YDjCFGDEMmhsoqKaL0o
lhS+OkR1CGrZ+1abQNxpPOMW6ZRvMNfFt+DFemHcqwrov3Cs+pYoNsN3VnuBjobpSh1dCVVF7Umv
Iz0DQtb0605bWFETgLDnRNySWuPrcT0UN+sAd1O6bB52271UWvdyDSTx7JEtX7ot9JysHu2uaT19
MfoH4DPTL01rY6qLCJW0dAL21EtON+FVvfNEr6l7KhcDqdK9jAknRRO9GVbyVZozQWkFKJPdTEP4
87MrXeQBsqSbiW47ytc47EaVeMI1f5dToQaILfugj3F64wBtNslcJd4w69sqkRdIiS/Rp7a/Qnju
gWpOrabU/hzzyhaVmfp1UhxbmR/bkp/n2Du7/XzSo2gJ145jyTGy18roXrqxFPvBSTRPVdZL01sE
BEwsRGE6AL3z2CZ+ZVlux8RuJQOcsJVK+n22did3zFlrKrjJjL8KVso5641+P828d2rcPLpl9doq
2XPWAhTECWshb6GAmW8K1hAhlgFfS31zhRfMC+uskWGxK3C4P+p5Y4diyBoodJ6l4DhYxv4Fgjbf
M5fys8EMBVkxCH8eFeljHqFExG+0i4WxhAyE0p6wdIJIzLrpD6txP+u5C82rMAXNcUN8Nz1TVxqe
bWQ9MUSCuXxFwz2+pq30Q/KFKOVxNeo7cvdfFy7LlzHfTBTtewyUTM5GdcxaeVEG6zzVbUtDPdm7
lGkdnm7wQIe4eynXgmk6GXdicJQfNL15UMT2TeUWr6yDl2phUduG/eSW7kekJJ+qYy+hECu7dzqr
0Fpr9BAt1V2RywvGkpeoB5pplqw76VULktgTpuRayg9Omt7LgXMU0tU2bck43KIsXzUl2svGKvw5
iT+V+Hrra4sdiDx6L62E4s1L/7LMTealMdeocZsnGbk3ii0vSz1H+5xxSWG9lNm9ksccpcTZWYw5
eUJWkIed0XEJZv5J+ueXXGLw5PgzH9ll4JHGndIU9U42kQnPyNU5M2fdnCYIKeDjtsjwRNiCXfJ+
8mA5sBJWy2wEJRhXUChwsSlvW6fw7LSZM5Cxj1zhmL5PurIvCdH33VJ5Gk228nF0HQ9giqtBKeWN
WKs8rUnB3srZi2d2g0o6jqci1/fm7noHE7CgaYgt1jeqmc43zEieukkzLlrC3YgHNl1zBnOFi0rf
TZ2Td1CKu6aCFVBVze90/nQ3gy3SlQXqZGxBdfn9TSXYjvLoKTHU+wENkOeuXUNqMS/GSkrytitW
YAOSQr2uSJLbwoWgue6U/tgvlxTtwls3WfwxRf9yre/6tOz9NJ+rbbYiD1CprXynoqhpBFuOSFt3
Y6e1GtQ9+2ykRpWnUAiGoiiOfam91TI3g2yqX8s6HTfUzdthHkQ4VfFnmvcsP7arPGf3V9GrwItT
Oero1HemtDowPFvfQECIMAF/2CqIorxs4n9Ew9K0jaXwMtQNoTJ103lumwHuWL1XM3ujx0I7pjZv
DfizZ1WRROra3E0z1yfVIkEkV+dgphOHQc8emSbcbvQ0713JtlOUHLzLYELlSX7SGdjOYEl6r7CT
x0kR40Z2LNSc4F8myfB3W3r8WTf5azy70p+uJXZSlNZp0HE1sGXlQQLE40dLOQdJ5DwhU6WchoNC
nKjdxF3T+ea0Xd/JC5+QkEnlPcZ0GhgNdEGv8KIXEeqbn5thSlZaGEdiXybmF5j/HGa1IX2KnsvU
RMMOGLXfupGehykKh8A1C3czDaxggUDhEFecb9eNhSEKSByWmDQ0aT+tPfXysiaQE6llBKlYkEV0
nEQMQOQ25pa+V5Nk+NUB+z/Qof5lH/u/sDt1bQvynqbwr/vTh3rof1T/mN6qfxzTtwqIpRv+2KT+
/hG/tam69ouDF4vQJubDu8CHv7ep169ANwhSwuk5nasl7ze0RLd/EYZum+DQv3ewv7Wp1y/RWBoO
IX7C1PnAv9OmaldN8R+6VEeneXaEYQLYCB105t80u0J111pBIXIfl1+Z8byoCBnyPrBt22fGUFh3
MQVA49tF5yUxCH/UeX+4eb+hN39Ea34Kpv+rK/g3p09C9am7HVeAJMArVnjVKg5qJwvmk7zBZBA4
7X2KMc8aoMAJVFA+f17A31rI/w1w7y9X8Z/QmG9pnjY/PtO3/wtIjG1czdp/vdJ/Q2IO9Y/qrUe9
8sdVrv36w/+EYqxfTBdoz7JUyzDMq1vrn1CM+Qswt6oLE6gGLOZfaxy8hQ5N122br5OMcQ20+CcU
o/9i8SGao2EYg6In//ZvQDEAPn9e5K5wAe6YeGhQ/tgCrIiv/2Esbls7llC0rHs2p+whH2DsW81S
QsvM3mtYBc6nFDhkbJv3IRvcTY5qOKAoZdKTaJq3XO1lOLTVuqE2M8+IeFdEU/SXFbzWyQB6Qdq7
XgydSp4Q2XHDhkH1knTU9GUst9Oip7sV3iA01cg4SHeuj5pc0i1wtbtdGasQxL1xL/vV2sxa/qbb
lYRcSPktcHybcqKALa0mCWoG/QW2khWYS2iQ137ug7mj4sxBCiAPmfrQNJx4a50c6PacQHORQ8sr
7hJTQvfU7+6apmcnNzsq2OJdk/q9U5XHtMs+yzV9T216t+s/uJF6MRLqEaVHwF2v3/uCUqTP28fR
LY6K6tAVZWuKPp5OblLq18QBYppqXJer2TSbGXghXA0rJxmZ8hq650s40R4GItrbg7Kibs7fEzm6
fp/Uj7E9nZbmCl2koEXpBCYEdHYtabJ3+1ojJkzb3DoJ1990avbUUrjfpGWa3DrDOiC4qVd5iMxB
biEeafwouX9iNtCttASL7WxLl4eEnlg7Lo11HvMW+MZaUCG9qgO/rS8q5JY038Z8LfNm7sL1n2qr
eJ1l91jJ+BCtQxOKim82zYpBqG1GWTopHz8bd4dptFjMh1MiObW7MrFDDCiF5yTW01gBuFgUmX1X
vKJIbDZ2IZd9XyDGWMWimmBCSCXrcRnCqaMN6aOW4zxVKaB4PMKlC1jUhIoNQa7f5dnXFeDK5fUa
x+LVdRHmu7FWQMTXdz876zRLxg3z4ZrXJnPp+zW6sHbVtaNe4SCYHdM4y+vSWfT+RJCh4rlI6o5o
WsajbcVGi8WNOt3r7VI8FDQN75qmsgWv4wsi8K1IRydYXX1Xt+l7o1Frmkv9mFjDcm6W6rWPusfI
yEpfz6rHnqvNWupEtbzT+gGae16STd8peZiJ8t0e80+ZMbnJMIokSA2drD2mTO+rujA2xhW9cxPK
szJR9klHHyhZCuJqRBiq/BOqmO5Mu6fwrrYmUcsbwgrQFuTUcL3MIWNVmt6a2dI+FKB5GdOMdiuy
x8WLcirCTBZ3ojN3w6LEgR5Xj53kPUOb/mVK7X66yujmsWDZpdWX2ViKhxay8KFGWYSWWm1TxZCb
qASP6DOUL245n7I0eV0tMEIlpgYuMm7t0thT5cMfkhQyzDXDUWV8tFYToVpkWuEQr6fZZM0sJs9T
TSmYC2J+uBeDdmyWdLlNRV9t174HasqjApNtH4e12wk/iykLZ8Yu+mrOB5h6OwdowdbNugKsVEn7
gg6t8UdpMYReBTxr6zj5HGrIP8Jp95GSfkWOsf3Zymk2ElqDriCeWvPOZlvU4WpumHNnBEUPUMpM
ezzVTtEH5CuYfuuC4F3bfO6kFRqueirAa3c1rG4wGRKIzxSrp/bJ55TOJ6jFL2cppkuRUc0LiFKf
GZGOl6ZcWu8mpT9nQ7UdYwGiXWSoUEX3kjvxOyqyN0edikDR23QLNUyrE6Ge1QBkPSMHVIO9F74j
qc4d4ju2E5K/sE4dxcscmppGmu1+JDxvl4MF3zqOvu6cJWpfRjCNkEj76lhOVffe1AiXpxQkIUJU
8nPdmANFDy8bFY/DFud2q0DI0smdqrHIqLzTneKAWBhpCiJgjP9j9M9fliX/G4trF2bmmnf51yXH
AcJrqv9YaBDs+esP/VpqCO0XsBXOc8dRdVtTr1Gov5YaQv0FkSnMI7W20HSoyd/LaUP/BR5I11UL
JgZS5lqD/7PUoAY3bRhJXRO2ge9H+zulhsac5D/XGgJSyTBVkzrIpKSBSfpzrcH8q6xcrbzyBVl3
D5h71r0y9vFN22UR1GPPVl/QUI7ghrJWN5Poi4ttNp8xLMok9b0Yh7dMrdzQlOVVc0hbbNeT7tWY
jejybP1+mZaWpHp3CgrRvxHTNG+k3YFFShk4C4HKSjvfxtmwbvQqusxoN2I2LGDFEgCaUoSzGpNT
C/9PfqWvxtqtGJe7UsU9NE31DCKhnZwuFY/dvEccyLydjhHaSvK8pMMPkQGqKOk8nishcUNXUxRE
Y3/Nzma6pAJJ4FlJ9E4W0C6x2nO1mMfFzl+g8fbGVMYHzhc9GEqGsTUlFYObHyNse/5oNQ9CFeW2
yooRaG8pdvNanNe+FTcg/gcbVwH2poNtqMYpTc37URqP1couokqrZtuu602bZ7eZIotw0scopIC4
KxWgHsAiH73RLsOIuGUjZjfLGCWd91tQds0XLftIEwMNCusyANmCagLPYHHIUPFm7jJ7i64/xvFy
bpvJd436ATF72I7NDi4g7GBh8FD4nFY3jhofJ1UPnXQ8zg3qy9bxohLrWcl5yEp4KvKI72ztZ7cv
K0yP+gX/a+1rCuWBsLQtLupnsYgN9g1lN6yiOkmOxjBTlVDpuzSMdC5mjj9ywtcSe902crCDvErE
TdJekcV+ZRBd9Fh2GlMdzJU9ctX9OMmDqtdHzzS6kBTU0C7t0pdjERQOgw3HeCeqdtea1ol8Msbu
ZdvKbmvm1OdpEOf9AZfRYcbH5CsZMyexQyWkgdUvmtbYUBTDAMPQ+p1mbURv/0idqPeMJgrXCedt
3eolkl17G2Xjx2Rox8zNcQQwitzLhe1Dzm+NFkFyrRVbJHM4CNZkl7UTLKIu3wpVviJ82kqn7Tdy
rI5rUV7wzd2V1nhLAR9wAjxFpeFFRkGZV4WawJAmmAyBmG2bNhnutKxZgtlw3tui3C4OOLMFaumr
WlX52Xx1/I31frbVXcTU5WUSN8wqOuo1Y14RLnuT1BTsDaqOiUTPNqyfS1TZZ4jMNnBG6wFBEX8I
1bySYlKqunaXLzoMjlqFuFtjPxVA3OboBuVg+kisyrAx4scGB2NMVKcto2+zXGNuxfDewos1a/Jh
CGSnVdXu9RjB/WR8rLb91vXDIRbJh82J6iuL+SQ6u/gYrfTR7KIbho4edVMe9RJfiGzRXY+2L2Ub
zGa6zSzttqsaRHTLvauYyOyle6yL5Tlps/u4FWFa64+tiO8bTXlIK1YLLj/M8VehZPUkMuT5Ua5t
nILaWl0zDITuN71u8fLoZ6OP3taW5Y2v975z6gAE6zQ0zW4F1PLUzMWNoe60bJq8ijo0aupPG6Yk
cz4FxgvKg/px1pR9H+WqN8RGjJRunDZOxSaRj4NvDtawK+auon4zPhy7mxiOYJebZrnoKgU55p++
LLnBHWtKVOKJ/5P7+QgZ1BMAv4rvLNHIL3JxLlFnYSJrTU9jw2kVqE9r3ES6KG6ZL1/dWJ25serx
qV37ZzGXt5MWc/ovPdMptNYf1AGPoKaa29nVqWGb5NlRsOVgJ2pzF8erjhGjPk02QmoH9qCE2Qtc
6+JWz4nzXDrL6ku93jQaaLAyQ2ykA5v/Op3UCCXtIi5IcbdIcTG1SewpnT8YOJhc2cKK9G626/E1
hVph+QMSeXNJz2qGMSsyqtEnL+qgW/apxDhcjyktCa+ul81rIBzxbNoVxRwv27gitoa9huWLBssT
pNxiTf6OnvvBKGgzRbnTdOtOGOO30cROFelm50dXz2LZsa2VxjmReuY36/TZ13qzxVatwylm9+My
AQ3H1nbuYWS6znnu5urebcj0kxFaTsss3+YEt7dRdvdMk96Uq9JACbHl2nL6Bu3SeL0R155KrsEO
M9g7YDt4PFpFvD13bAXMY1Hmb8S6ro/Tklx6o3q3YuvoVu2HNMQdPs8XtvMbLDc3GOZWrxhzyPzx
onbjjugb1Y9Q9dl1xduccrszHHoFxmgcw+RImlalei1iOF+lJbNoaBRLSTjAJs1b7TloiuEkhfNR
TEsVTPPIpIVOv1RWyZxcqxjCKGtul9ngZCo6X4vdL+pxayNFObLLa6O3VCnmRduajnUbv8IavzA+
bL8a5barU9fjcENq6Nof6zId6rG5TRkoiH5NYTrUtDSey86AH6z6VmkwZlac3qW6vBBJ/gP7ifDc
ebgxpPYwSOtq17F3kWvfY3Y9GfVwVxbtW71yqF7nWjjOdDY0OCw9HYOhXw6Og4nMyRmrMWvW9Tjv
w3Jxd4NthcnYDNAsWgOULT7tTNzxOJ/ZuLpjnjdU0koCRu5coYbxwZ5BHxyFWVlqxpYhrdmnkf2x
xNrjEGVkOirTYXCbM0fHVfg4OCwLNSQg2i+H3vJaUW9SBXdbl9Ft9U67Mer8TnOMfdk492mdmyxd
VM7uVBQeaoLUT+f4vV+cwptc5RY71EcvnH2CVdST1ZqdqGhyNhuNZ+ja32bDzODt+tJrZxnWCGKv
PP5D2pQvmk54dOYWu2mqMl9hYGa4Wl3oaNMZZWbYMEoYDuQZYuVLufa6awtZXelfZb2ESuccUC0g
AG1K3q1Z3RrGNNFDarU3ilE7pc13Cz/8uBJsYLWBzKebwVTP+eBuE8xXAdINeF1tZXvoNxiWN4UE
bk3c4caM9dzX8vU1tZx3qZWDjx0QQ7mp3ko727rN+r2OeE6WlvHR9eI1c8Yjyd+gspODLpcDKunE
x/P6oItm9Yas3OqNI1j3Pcu50o9pXxq+oVx763FscM2V07Zq8aO4pfmm62sRDLRsxVUYP1kmHZbe
b6+Gbt+YrvGFa/ZsOuWNbKuPdrLgsdz01MaL5jMSZyDgLN1ZGNY22pAYEJ35k5Li0MAKtWUjG8No
MhwvXtI2jOs69dHlTUGDhGjTGS5oSYEofTANmOaSbIqeXSPT9nLqIj+JsOQt7bjBBaBvdXMQQSsm
JNuDGm8SGFnPjPF61sj2cwA5/m68rFV9RiP+RjJd43WcBZue3Aj2uQMhSkd2cmTIIj3huXyzCx4X
DT0MtEMOSSqpt4YsGNU48pRhUDZljuuaGfBm2PbFrSV1A4uj8zwI+WCN6fd5lSdRpse+z97s0R68
zh64GjOfQpG0iNexKgV0qS1ShIZSIELColZ2Fmqx/aPRRytkX0yDLJe3Myeu0Wa70WhPAOKq10/z
rcLs+WBu9fsBnMDXKvU8oxIeUKAcnGWww1FRHst52cplOJSQ2HEtsYWO+mdD2vHBXuZHhBjPPV6z
TnG+5tVwfWsxTR9R0MCorsRq8mAFQ9loV5xsUuyQrAnD050aT06VL/5U20XQqzWbjpy/yyH2iQCI
iM2ajxJHj8dmisa5mYLUktFNVkQPM8IDiuSsZ8vM3vJlPGogQJ6uOXOwivls2VxEn2UG5G6/bkom
NV3V0VD7I2bXleCPSHwObf0cRdVNJscgK/GcTjoZBnJ9chwn8rKifar6uAlzqR96IV8UG2ucoueZ
1y3yCUfrccn0p5KACSdfH/pqPLCGSx7rTKKAaP1MM99JzDiRHzL7sbLsdaBVac4HI9FvYrIBvQmv
tI/yI5QZBZVRj2iyMHJ2pfJD1O2prCiG16aQGPLc29gcSg/H+2Gu6twXKwtS9kWgjqsZKIU5+Hke
EePh3onGvRn6+CvSk3Fr2npYcKpkiIO8qK/NfVvO34A/yFSOy9cRrMzsYNSNyjkyg6HclgNO7jyx
zuT4FyF3D5hx3cR5dmpac0fZFepN8lLbC7uOyiBmrJ7DDh/7tMGmRWB34+LKVRPzJjHZrl2I3Z0c
B6pxttW9TAaVJIVi3utdtV/N5Tlqgaz13oBcdN+mkcK1LwYKXBTlqIT3zahgLix6ZZNiIaNMUaVn
pkgYBkYjoIJw94sOVu0Yahog+XnpSbekNTbvEmP0RmwnoQp8D4bVf9OH8ijwEjhtdUgjLMZRrdth
Y4GIN7yNRm07vj3Hm6VzZ36qowycTK/Tq26TKVYT4Mj2oJuLuwlHlZ8mUQXx36b3XZK9ayJZD8Zo
QvzrsT+1bImLrmyNOu62AESRH1m0o3asnvWkvEsS8224InKpnZ2hCwgU6+oNRiHMofzG2by37dbL
V+dsUMV62cCHGCwLpQ1Vp34RGhEcURk3Xom3FdeSW1E9y1dr0v2yTJ95XT+QL98mWIy8vCsFVXn3
6TbQzcqaPFrVh9SLb5belZtOLzcGtTUdbLt6cslnRmoW5QZLlPaaaDUBikmThJYmyDVosC7KvCmO
wtXe0CFQw2n8VImrGdwleRzI0mGPTlbkAU5g5SiDLKnQQLh4pjLNBwIMSKvDH/+SJfclheBQaAez
0kyvT6undSjRrCSpZ3U20RS2p5Hr0qfTp4P1kpz9CPVKpN9ExnDXTERYDI2nRbGxS6b8wdJvXaYl
+i34jSfsDrN8f9M0cm/U7d5SGT+hOOYmjfo1IPnr4Kp45TRgwCpOQE2EyaY4WjK0FHQQVyXOoCI7
aaMb0RibiiZ3La9wJbEThtN+W0ioIXhlvbS2dSXkTxG7dzTLc42XEleHfitKxFyuvXWr8map5/sq
R2UihvS81vUh7dWTauqngRIssarnvu6eysZ8dPP6os3ark+SwTPJsBxXI0wS+QSMYOCf6+/sJmXs
jyuogsRchIX4HtVkwI/92tHsji9Zdi779rkrTTWIkz5HUSs/u9XYtz2tqUEFFqGW5AQvUQ+Oo0ew
p+ZHq4WvvVn8optTGuNqP7kZsQvEfHgx7zGKi3Q/4GdWog9dfJvZEKcVvH6SyRbH0MuhtNxT3ZSn
adL26lLQXE/RbcJknhsTTqbi93Sl1H3TSn70dou1ziFQotwqDd20arZHeyx9A50NZebLWr61453Z
vOECQGORV/BR02ZoqEnUTIWxwY2VatFNSUJTN9qeGdUPyziuXoX1j6Ca5FHqtnJQ53EIBlPmm3aa
qPVt9Sxt46nOnWe9Fwjp+AbSqTptl6/XkjIs9PqTETwxcrj13F3VamKctyPGD9XSzlelpYZX3ur6
pzSp0ZjJNzMz3+zWtm/y5SsrlhuMa9uyUm/bZlzP5mp7jCH81Liib8RfeGi4X6p2rXfjkH/WEX+F
M8npLIlM8khr8oWVIE9sTeZcpZkIiaohtcCNiBrIyyCWCWhd5niKZRn+jJd2q4Hz6UvFtde8KG6V
iq8umRFXDxQ6BkkKW2HU2WkyHWVv9nZ2sAZiExYNGGAWeR4YkYJhfjQf/z7X/ZeI8Z+I7P9rtgIG
QEEv/5fY8m909iN+63pAvfEf//j9P2/64q1CN/Avx8vvn/cvhtsVKoz0rygxqovfGW64bwf3imrz
mjt/MhvovziOC+msaZr5/zHctoq4AjzawqFiklT9Nxhumvc/o86YDQwD/wxRFCapUyDjf0adLREV
dVyRTaG02jdDin2XVPdZp30UZVFSiesHzYk3qDcPiMtsjvD6BzzNY+TUFxz/J+3KY2W9OE7KiYT7
h2idNoQ6U/zN6B3TS16vlt+iG9xYUbaDRV8ge6/sbR3fjK58lF2O37m6tI51Y7fy1anNA1q0Jwnp
5pXElEE864HhXvVsdf1jIoYFdVJTUBm7T3qmPZYcnaml7KYYarluATCH2vrSZiJSBv24YJQla5aN
VnlChUAyDQ28k+7a8RpDpTAVrfxeltk7I4Iqf9FrKlPGFvpljsUENbTXjBA8w0zFYVTIFM2U01tF
hUV61EBtK18JBOBnlvy7otNpdiQq8VIj09SWR+N61HeaOfkmRfw80XXEen1x5usOMDq3zI4kRI6O
k2b9gRTDHUZamjr70mtLTFPHEGwlIRbIiHZuw0f1HY3NbMyPxOBd00TF3pXRl5jrB4LFkN8xasNz
Xe7tcs2jLwUjqOGyNo5L9aF2qBPznDappbPeMmruHu+GiSn9p9X/ws+WnuZgaLdsPraGTXSgq8yB
f4YYOcOgl2GUooF2QMN8zMQ/MsbPoKlpC59gD8TLBgLehVPeKzqeBPj7JYvXb7MehVJVbq1CPcBw
EMe5tg/KrH6YNZSes0Aaa1Q9cAzdgzZaT6o7nhXzyZjlD/Sxd2mcfq+0/BpmUP3A3YogwdnATV+N
oOWPteziQHWM2rMQAHhFkV2TZxrIzj5zd0smv7mZfpTZ8mqOMaYw+4zf3vVMXfkak35LTuJjbJi1
18u+ga5UUjZjd2coVeQ1LYWOGaG8yNoHdM07bVK/TUV7yTXzxrTrC57J+2gdQXmqB612EJjW5SVa
5aNwixiR/fpIgBYhD7VOVM1Q+MwTotvRoQgAiSYGH5ovk4M9W0TRTs35PYlxdKk1qeSrhnCi7keu
8YQ7cVCS/H5yo9CR2Cz1ZBfx5JlM/WNy8l3uaKGTlSctvT6CyLlfjKniBOpCu49ChoabXtYN28lu
t1arkaY4T/44Rrc6cxd83rHvSjZsuTxvMeWX0PrtJBQ6gWKnUmzDin+PGvV1RujCkMLjOBf3yE/Q
9M7In5XRfWpn48NttA9K9ptmKH9eGgF+Txhrv/LE2NuFfdMo3Bxj1o6Gm7zj/n/SdO0gYXSCdTb2
hZrvXL156PPlUW2VnZmVO+lcpQRG8p4ozYMqltd6dr6mivy/FkGiEIdMrq9Zbd3kpnydq/LH0ojD
bCJo/gOB+J8JzP7TvREdHSYsTghb+7e9EVVQCjqwrM/VlZ+O2uYl09DLAN4HZfP/qDuvHbuxbMt+
ERP05pWex4dTKPRCyNJ7f77+DkaWUaorK7uA20AXhERKEceQm3svO+dcyddlBRdg6P49rk/JOHzM
q9ltFt3/i6v4FYO0W2hoZZoF6Emjb7hf5U8YJCQYlq7re5GrqFpPSWAztIUWdrPgJXJ5ssrmKW+r
TxUI6XaLD00P9iPJAIlWv6ut/kd4t/+7GOBPX/X/YW/ZEE1dUfHKf95bdtLPX5rqc/azm//H2/7p
5vHXGlBIHpRBK/mfbl57B2sy1GmHsYHN/Lm7rNPxlQ10EN55iDzav3eXld8UtPuAnZmypZn7hMD/
wM3vreOfkJLkwToRBoGOLqNwjaLfH7cQKiV9Kddi/6LHXaB14rFSdRemhduIk8ub/aJqg7z5K+q2
9CtE8/2L6cODXwWMp0Ct/eMX71K13Tgq4wuAdq+nADKq6ktmFZ6w81BEqfIEBCWQ2ZspBoIay2bK
SM1ATagCpILbD6giuYM6HNSVPiHEP+Q8vDRDKVaeH3Pk1sp8chOxjYCB35bmi1RpSKbR+Um0h6os
npv2y14r1bvqhDSsB+3nOd/ms6VjLSy0uIq1If3TXQqrgZLrb8ZIYQbVimcmdZCrdqBa4yVHr60N
xKG8WNSXNjX7rCQoxs69+UwbwQPI/Qbq5QV+ckR12C2z7FuKDynS5EHv18dZp7WATIvl5L15WUrj
mTHGj/tHQmiNZhBhoL2XqIDhvlhzbNdynPowTl0hVl1SJbSQBn/SNXedhEMuq+4IG9XT78WpFuOv
Wwv5DfWfsBbybynaiaT4ixpQYP/IWGCvVe6f1g1XP6RC6our4Mt3iou68rKj3VYVNKLBlCNaR8Db
unkBQFe4EmIUWETU5TrdNcrh0La6W6vVSTIBP6IOqWabh7aS+9Op+hcG933W7S/7FI6vCPl1R1sA
vvzjdumGrppWSehfwAm64qod013Zq6NpTuN+i1GAUfTlKufZ86wnx9QqPZUuX1EalwyfCvLmCflE
v9tWXG02fEzK9UMJQ3Vs2iBlyrgcj25+j71Uml0tU0Nwag+g84IM4gnl4cpGaORS692tiVeGqBPY
pTz2nMau1n9ktrXLcCh7StZjRxdYWMD47E8HAq6H/qkLyg6urTQ9itq+wSlDZaikgf6anbLUAgpv
rgof0UC2rii1Uzfgi2eh+rTstNhJI/4CTDVt7VupMdtwLi4wiMJJSR4svbpVsnEiGb0mynptu+7J
YoRqWQpHNA1f0qwJFUt+mfuE+nnpbHF1Mzgma6peCrn3IUyc5+SraiB/WFW3pOVakRMt4Sd0EjtE
Gn2lrCKzng5s0FN6j/9Cu18Sf/Vh2BCQNYiqaQrwdCC6f3ywM43KqmZI1UsvWs+tbj3nIjgqUAPb
BAFMBEC5SEDWKJNTsDuPSwtosXmM56BRa5SH1ytV1KDv8lMGfUpsEh+5T9gg8rlFomSp25seC88q
xd6sNE4tilbIJ7tieQdYIq3HvuuidyYkcNFqRd6VmBy9Om9ox9cYSzjElZMqalBz3nJjO2YFRB0d
QdqyP8Rr7ip9/iWGzLbMOu3pNIfTu3zoAZq3iM9mqI01WeXpVL2KcfSJnmlzYqwI4uFI+vM0E3TD
lF33pW9v9I0oFU/n1podMKWc4cIzsELNWDsjwgCJMl8rhbI1rc7KWI9yfycPGNCtW86VJQdwO+/O
KEFuRK6DI+E2jXVJuw+qPl/jpQ2b4hsjeEHTkhKsBpJVX3uZW5CBfvb9YRoQ1EDPP98xsWRKUUtX
No+F278/ye8zU349ydKOxMbdEDnJO9jpp6CFsAjh7awdXljrM6WRfYpkgI60Qx827Lrtai1aaMbJ
A6jFW0sdUchbxNgmF90ft2BztHXzBhrUs9SMYhp8rhaQM/EzHR81jKmWDEtxMavJXZvpdTDrSFaU
ly7Ovu6nRObckg/6vT478bZLRpmX3vqrCbvECL96VVkheUeAW5UVHRf9h3tUS5kyYXEfX9DW7uhG
tAFjzd2tXwp6EPlf2EbpF3jY7kplOBcauHd0CwCl/fHbZqFXhHbBldKkPewtF8M2XIVU20iOY6e9
QBcnrNZOfd84K+NaxAnAqTTHgG7i+vdIkDrOvxbKeB/N9vPjJSbdb9iU4JmIVC5+waopWpEYyjIv
Lws5zj3vIsGSUXbFk3W1fppNnSYvUQbiRb2hhjPQjgUkS6tpPpPNXLGYXL3RL/moXEZIWdjrQzoZ
J7pwH9ea7j1Ijg6LiqJS1Fiodc3NTZOtW6b1r+o9OYI1dSiMvVTC/KiP3Ga9Ta/og10UKHF9qZz6
TveTPPlWVR2VTM01t+kslpqrFNn3Aa8t6+t1yPkSQqDKrJ8ARUOvTjbAB0Y3OIwz+SDxGqaBtG8g
Fh5UXmBTPfcaWXgeRP20KumxLaF1/ftjs++YPy6rLkPpgfQg7oUfad9xP50aRlTCJ0hZVl1Qwh4v
rpTx74/u/0EQ/9/ESDFkkJ271/nzIP7aDKPwnFVN/4cw/u9v/FsYLxu/Ie9BlmVqtAL1Pdn6Gx9F
Vn8TgTroqgXWEzIW5/PvCjXmb8pu5VCpkQ0AnMB1/hHHC9ZvsLc0RaQ9LInmTtb6TwJ5Pu8PW0Tf
GVccPVnDnSK/rv06ejBf9FZTEWo4iqIKSAwhBAsFKMQpVgH6RN5S/8laKIttbhZeDAkiujd9+irG
dwWnMA2WXyPASA8kTr8t6jg8gxVBCgwZTNU2dEB+dL3LGuG6csbNVGl6G/M+PmTIXXaUkWQo5KiE
n+sJoSto60N6awzjHqq1oX/V87i6TMIk0xBSC4+suvTlqXeWMUX3WVX7B01hGq+4ol+zTODptQlG
b20pzWdt4SpiCGO8urVA2XdKQ3sLoDc/2eY47j1aDfcruDf9W0bK/v39WobYKGI6eRrsSHEhNy9T
8f6wMc/HWdc5e2iMTnjuhlWMCM4KPtVE686Lkwmhsr4CCKZRSzsbSMqjLU3jkzuc4UJPEjcH3Jgb
abTko0Ir0RVxIu5QCOIuCD3QHaOSdc7RdEfomP67n68dTTiDTkNdZvLjvej1UzKM1fNYye1bhpzj
m7RKKyxaKOOrgxxgrSFd3KLrrcJ3tnJEiO9qooJN0OrJS5IEHHrCQwS9atl626yHPJuq3mZoY/cq
yU3sCIMcP4+rgVAq6tFiuPUJdUJpJgeIxa541OalUGyIB+qHeK7S21LIZQVMVUGbjqBwQMLY1D4h
wWyEAyMzbuk6D8+SFAuvc1wkIdrKVlTMSe3FjJmPRKuCgzOsdGEp1LWjfv9EH1j9lm25BiQ4U4Yr
+uG+iNzfG3pN62VdaC9vk7pcjRp2jIZ0e2Z3ZnVTRWRMzGLTIklc5DdVlIrbis7y2zIVCjDgDeZP
QtrhkjVDXo3pdUvS7N9TLb2sWW6eUehtPq4JvbyONtpLllT6TZyRoe5NXqIWavFhvlNfnGIAsKax
F72ogHpglsBnpJUMC8s0A7Xc+qjL77OzCXrhWWs/v+B+rmA/ByCUcw3GcVU+pzvzuIRtmKI4DxFg
GDgPtaXDZO8KdLkl5mm9oU9APlsK21lrpeRWFVPy6Q4ALXhnfcuAG32UggsP7ZXiTFBfnBV4PA8l
QzIOG1BKW7qPWaCmgOFGTSEw1yftmCCoEQzVYJ5LC1lXMa9Fdylhkc+IfD7piKMBGZvEG76zv6Uy
ivZVRmt2F1WwdmoD6j/bWZG36sfO9r7o45aeYwKabzFTAAO9gMYMkEIMoSYW5xJBK8BQivqh3DLE
3+6CXvpLOTK/AvVAdO7SpJ86txJ7hokkA6DmXe2B5tmaOsUyqXY5D4Ch0TFEUNGU4/OQDAaMKbRy
MY7LOaPueRBWyUTrYSqe4lhtjrKmgTdpp7V4FtGs/ZhsEK1TtBcfGGk7HHsdtfJNqZNDUxXtS9PH
OdzkeBkPzNOaojYzhHOhiMNZy7LpAy1L6dStY7dQKlfvqIbI3W26l9MJlfD6sStmKQTkp6NE2qRR
hWiFv7YKHVKx0z9rkJgOeprEL8rWSk6CDLlbt9US/uRy/kWG+z7x658e/t1846ksCUIBOBXz17gY
TYJBqpFOOqpSUn5o1ARSDHUIHRDThJDDKMVHJpgj16orELBqaf7IhHQzYCTU9FHLswX20DgHcVvK
r4XaXeDDgzcVdPkJScT8ozjkxVEhfPbzur1HqwYgIjZa0huraqzfedx/GgSq71PJ/3kzJkg4uAoa
Z4+KF9SFXyeDqsA+q1lp2yNozu3VrFWsZgbZ5gdDRKZP6b6G/YBwrK2/r+6+ztu+4vW+9uh9p1Hb
D3qYCTJP5i7Uj3IJn0xd0/5WrLl4W3FL51mBlgY8QxIhE2kZ9PX9sSNcOEUCdKiDus1FaYMIb1/u
+1YZ9k0z7dsn2zdSum8pQI/Nx27fZpTv2HEUVprjtG/DZGNDYsCmwyCNy1ku7jnyGWzcNkuF8ybC
WhbApg3ZaNwoBectDKtC/WYBwPRMucUgNuhJ1qskuhpA4H2qzFm/A4WJkVBya+RQBmBNQ82wjCTS
YFVxopM8iybRuDLp3aiPNXafRo5b6+UxFT8V2TG/fxY0cGn4ldbu8sdc+djDzBrbH6AThPUTk25s
ur4OPEqnOlfpY91/rteXTqm9tYrk5pqvX5DhspXyotAbaZEiZngKdMfJktxkPGavFshqQPMrTrUF
XXmq88xjcApDlfw+Kei59f5oPOtL743ZFeV8uvr4zmn+kqIvEDsIkURF5aMxWcsQLIbH5EuL/gjZ
dvGRmQZm5c/3N6F8BS2rirei1uzWYE6HH1tfTTncvhhsmSW7TpZvbudNKtEpqcDfgjzrMl9hjUvF
8uh8mOkrombunIMWKRdHA2sAyBuYkAiLU22Jz0X5pa5BXoL2zRftMHfKEdvlFaAi0Tl1dBSBZfwg
UJAUemCqS2gd9PBwIl0VANqphcwkiWURw9ZMx1dFj1sP/UCWzpROwlzR2hQ2ISA4kQgHahI7DbiE
vEMa7uql6u/+WFiTK24baPd6/Whp82kqQaIQa40JoOuGjW5m6tlKJT/XKl/L9krbGwr5vZ3Jyg9G
YHwUa/lruYkuUc83+W4xEw/o2YoObF+/IAYWrt1wXHoRWAyMg3YCSdDGH6UpXIEplmqPtcvEK/hf
kAey9tSpU2jIdbhWT4ig3eujqn4BCQvOZjmgiOaUeg64CWKLFCt2ege0H6/9dtLuS31YMhl0sCFv
vXevMg1bTv1K6/rQMKtMtONc8UbGxl9EM771QGZic7uIzRrkSXLK79aXArrzUtMRnBCLWiR0nXNY
1YyCM57K6U5a9SWvDqvxeWh4LKqzmV8U45nRfzLVZ1M5NYs/518bAL8C3VhjB52jtl3nZ1kG2wyg
GVn4HVYxVMkV3eWKflixA4Iqd6kA0LdBKbzewa7W3eaOUw058KFtfHaZ2GaR3L/Rw45Rv6nVV23U
fAGIpJBfBvEtAcoN4aayqqMRP2kIya+71rTsVsMhszIGDu0FDPAm1ynp7U4VnVYAfq1EZJCZ8pZu
t94K5NeUAWHJbERl0vtiFiWAQ6YNXzhxSjgpOXWP8fVueauuICvEnBvpaq65N3VMzOq/GUmklmfl
ZZNuQPjs/nOPioyWf4Npef9OMQz9XwdckVPPp4GxpvKtlNEggyclHzXUtRsLebyjnF1n1EWU5amf
aptwM5TzR7MqTopYutO6MAmpg3KOvj+CPP1yLlLQy5pLIKICA9PEnRfQ+8oSGoYXb2ukIFM/G/DC
ZX+zJL8n+oS34RnKa1teVK0KxOnHeG/4JdOwmk8Jxfs7LdkGwO/SLw7TPrjewTPHB4Ny9sw2SQQD
bg3zjbqDmVwI1D05K7+kybPW36xkO+bSx76HowldQqh+tHAM0pK4N49kNCXGeULqrPig9Mj3M3UZ
io5UpjC6gAB0h+5boo/IPB2pbAmDhGTshWkUTfkMFMyu2rBP9nAFiXCzfRWpoAIFGDMqtoTkwhwu
+t1WjJOxvknAvmHgRptohpQ/gNqGC3PL1OWHWki2MSJbH411B0D3c5dDA/fGRvuL+grJ4R/SvHfX
Sp6nMm/ENCADmr9Ue4AFwCyTmpJR5DEbKe+X0lXRLi3dzOrol6PaurV0Csb62qtbJWJhxflTl9Ff
RhiMzEOpQKcK26EdM4KLJi6RLVokFi/eIwHhPSiA5VofEYu7R4Y8lr446PlRrDbO3V0wadlLzXWc
sj4c60E9pIu4uMpk0Kzo8y3o5xzzZgFabWG3ukWSP2CjP7RVxh7Zo2KQ4f0y+ii7HztGUtjpdtjE
x7YEJZdFJnP7bPIWWym+G82XpvUaxSvm7mWfw9QYtcEUC2TygVGc0N0XOVdxGEPLtteBwSYA32c5
DUvwi8ZwH4NKr3et1em+XJjwVvn39tmwNvDi10Q8C9V01htPB1uifMz7B2Exoyrt4ZpBKFMkVzLP
Y/WYbNWR5PY7VCtL+VDKCU15SsxaO3kFWaIF/Th9nugVdcdiMS5yn6ASOdvqMLsTEpP6XRFCobxH
ukXvZq5fRp6OAUnbG7eDGdNlGL7dM9yxcNvUz1U6Ro0WP9TGCxlP6uiSJ9/1XU02qKo+rETLnbrx
eDeNJwnMR3lHpQq0rp4/N2DC53v8KW3ao7I+St0P/f7B2AansJAvMAj5LWCS/z5m/UXphb0IQoaq
hgJBlcrH/9E9RAa8L3s0ro65sRA63EVAhSV1xukTsdD9XDCZKbjXa8Y0M5CrwJ1UV256Ea4aAeD7
tfxH1av/NcmV/yLVZcsABmb82/rW0/e6+MwUt+/Zjkj7/gfR5n+8/e9VLhRUaMhQZ/wH8uzvVS7l
t/fiMhh1jTrWT1UuWfuNGrSIRrLGb3TKT/8ocvErFJvZWTL1LfRs9f+oxkVn+A/Gj2ifVpQJuoLi
28/lT2IQ1WBKnnLOo+zYHYaLcBVCOJTuDhU6y4f9n+rFvOiewfQ3f3DAKx2kJ+DW0jV+yC4Ir3sw
X1+3MPZWH+LelXzpIDsM6zzkp+JzGe3OES12KJORGiBH7yXu6uuO5MdO4cqu7umHOSq8OVSdib+v
rhy0bvEYH1CMC+DIOJsD4/U4eKqDYN1RcdNICPGPrhRmYR+h9uJD6jl0QRHk7uYJfhPqh/YpOSiu
5BaXgalp9nSW3DaCqeVTDb8kKPjZkg+1OVRd4bxQVIBgdSrORthd5INx1YPusp1TV49U934oL1k0
h61fheCXfBBi4XQwD81DfBMuTPU4WJfmXIXdYQwR1HQQn49SJ/GEsxYw2SUyFxi4dnVG/g2CMYOM
CHNe4hslGnv9Uh1ghXkIbPCxij/Y3yNvcGP/ObPByAa6m3myF//QHdbVb0P9/TJUD6DtS+x2ATCn
kLks0eB74i0+rYcsaALaoA76deEU1G7qL34XMfUs6I+TKwXMH3zrj6jL+4qju8qhOBne4htBEUnB
cqvDmXctj9VD6t8D62FCjT4y/fQBMK1TBNWBgkMRAK1z6mBzZwfYtp0f0kN+MH3lh3Qobgh9fLU+
ERlxHQxbsKdnJ3EWlzDSmT3tMJwWX782keozecwrAvDAfuWmIVImD/F1OzFAzBV90SWCsTtXv+aP
4qn6dv9A8ER8kewCcHZHEHUR3d5j+MHFOg9R8dS+1F4XrT8YceNokeFWfEh2S49zIId5oEW5N3qS
V/j5meE/bhkAe08nlxQtezJuRtTzbRRwA0Ys+vfiVh8Y/uTmAQyIV9SKD8CcXoWocjdX5mJNb/ya
8ffNFUP1sToq0RTiqDbJgV7wKN3YiUHsZT50Gs4Jk2cev03H8kW6ZWRgaAja+YMRbQEptX5QA3gY
1+IpP+cn+VCe9HNzNB/zs8EJ6E95lB7qg3oc/mKSNpJNf3LUfxFWAuosN3rTSWfUMz0keRlK67Yu
I5bCyTbslmvo3R8/wKb5BqeyjNro7qqe6G3O6ArPSoSGjVd9pqTplA5xvDv6i4cHdAr7Q+ZmPnNB
HOqUSHHaWSi5fcQJ84tQCqFY5V8zz/DYRQ7izA4zGn3DJ5nneSvs8vGoJocqYK4Bf0YbfRAXAnjY
PGhHRvd5upsESZAF2Xc0+koDCLYzfL9/qV7mcDwWQfFiIvIRZsF2bUOamqheOvPxUXAMR/iguj0/
G8P4LfX1qDyqUeHEbvNiviVnOZKYpHky2Utn/cqGjJJIfr4/ao9gbv35AFPXCJNoPiSn8ni/xP7g
q1ctUJobYxG82E4cJCrPa4BkJdt73c+DPzumLfHzHxTfnc9vpf21xiogM2QT67uDJx4YemR/+5Hz
/sXlTPLa2DGd3NlsIPeO5A2RdlhOeTgHOYbVvHTh6K+u5s9RCUXDXTwyPCfzmZ+zhRb7UTgmr+w4
t3U+Q9OOUJ50dHu/uG/Y8JMa8FDOwhE+vk/Y5IFx96ajdSsdjX8VF7Jp3/TMR5VhYIHFdpADOdBc
Sgcuupxe6dUOQNFIuG6H/XvL8/YluUJJAvyKUo2Te42fehyBqAsbTw0I4bzVLWxEXF0mFjmZi6CP
17uLozrSEUlLB5qOX/iLvdi9vwUTrmbwBBvhAftHgkeYXay+vbp1pLkWtAvbinJe1YXiYxfmjvFs
vEFdZvtlH3s+nfZiJOCBBLZxzq3BOXLjRyOabGrwgRC2fEh6aF8Sd3L+IkJDq+JPztEvyC4GnhQ0
vk3x3Hn6+Y4raxwEM+3R7cIKAADPpHfvfu+aDnfAUk6OcUp5EoAgWBxYXK7gPhU4oMmDa8bJWewP
KIr6m1fZ32qndtBYsFMnDmZW0nDJsQ9bOB0njiFKRP5+ZEmj3NX9ZAZ6AFPMM2xEdPzEYwgie6z3
y8Xet83uJPmFiwiRg0CXN/NuPSCnjMxDjKHqfRNTHnslR1j8NB3KaP/AIdTZY6JTXVa/428pRrPz
Bv5MXg8bOZg8dMec/UfsoM/7fh5CzYVqxuPto+IRhGnUeU1osSVkviaPFmflZvcP7zwpytksjJl7
v5GcQAFgEMYgdU23dBml55F4BurZdBbHsLsPE3cns310boatdWHRcOKKj/XizjkbfvM5f+bzWVdG
CTmMWfHEYPRpg3iSW3kZf3SHqOLA57Hc7CnhVr6A7fU6Lmn7wWNxWpcD+AWN9+QJdnL6Mhw79g5l
AFdn5dA0cvSo4jlnNpQR4pyax8noFdeCz4o5UzF8ZkBHiFiFje5Cx3XROrA3R+DJ7L/b12yyOWBB
4oOfDkGw4RiRg+IgFBhOja2MUjAuaN/KjYd2B4e94Utq7qGqbO0k2QxfdeNov509VBp9JkGFWAKe
3sZuYYF4hWDvWw/lMBavju4fzfNy2FiOgas2efbEE0EctCemwh26faO6eiBc9ydtuFuI3AobFtVT
vw9Kr3eeKq6eyhsbrnZ+UCSyLS43xSpAGXtfC8DOXDT45PdFHrn4gv9E/IBIRNNSReI5czmhfBwD
PdTDEa+cubFnhcIRG3QUbks4hMhB+ft3qUR5+xlJ3NxL3zcmrB38TM8DaoNed4QIFWu+TfYMTt6+
JeoTtiks952MdRHZYinGA02ZAGq8S9zh0KJ0Bu/+8f4xjfas1E0DzFU4UPLB1eWBwf5WgxHcGDuP
edZ+98WKtKj3Qf7wkzRYQoFTvO9U9PgCRvL50Bj8MHaWoxUNIeNvOQ4jL0E9zIbfhjvYCENSQl1M
tCOEaTR+VTHD1mm3VUynY0lltvR+q5OduTUrCtGArzDYVTJrSVXP4yx64oP5sjyoF2waz7pypXPl
7uvdcjHU4kLCX5dPswuXMUVYvdghRvJ7rqMOmPlqM32b16CyxoHE1AeQMb3lIvHu3fArvKeNJk5C
jC1SuKoZR8G5IIwWA/OsfdU5vuLDFpi4GLrCbvtZCNCb4bhjG7zmw8JxrAgDVgwPtS6ejcgh3L/Z
sg0fsW4CCeJXh7AtpODutr7FfSZ8txSZnuU2LsGcU7LIo8/CuuIBQjhPFXra++GWsFi759lP6+ZI
uxkSedScVEch/my5ddrKp0FjkwhYTZgvzmwzrtpGhsNnWOHC2969Hpcyn1Jii9lmQKxdPKbfmsu+
1N1B40JLlgHrye9bzyIkN4P8OSbEbq9V0BGopK6CfSLrPt71c32tHrbva7gHCoyU8DLClT7EcnDU
40DiZdbFquz5SFbiMRYqKM7JgRZ/7tN1cZtD7VeH4kCPLSi3E3T29ArA8Tych+/o5dmbbwW6XTgE
QZSgX2gJBlnItfhUfxzQcD4bzE7dJeic1c7OZEU2MhxESU3Q+qhXEkER3BLn5KQUmV05PVHRHnYJ
5Cedw1xSJ/VHW/wmOAk5g+VAQiRuaT0ekL+dp8t6YoC7b7qjd/esYCRQW6nW2wMfL3uM//biSIkd
69KGSsDsQUL2whGj9qhd4meKxSN/EZ+Ml05/oaytnwjEvBQUkl0FJqmEFlCNJQuwM5bFdC1Pf54x
JtF4jKPmhfVlo1DOuCIgENRH+bYIjGa3sxc1konglE/qN/NZvWUBy8Nr86eEy9Hfsu/WpT/qtypI
vBINADujXkxL30keaEB7lHgCXCRh5h6HSndb85JA8OCV+xWRYsKPY/KlyoFS7yCqYn8dQ5oZthbw
A7tzBvtGbPoZ7dXGHjevOGUnlFAMB6HtYPFpYfD84a2pXcgoyCyyPmmajcDB8FF+iulTsU/4S/PM
i4n59sfLKHRfJQzriRfpsbCGTbTnYdb7c7P4QPCHn9X1KHwiPGUDCsMpDpmqZyfPVGrlKANmEqR+
49Ru/kaJ1f268hDjr4u7+Kv3mYoiRqG3TdvkJHKNhmN4qq3bOrtrcFv27si/NncPQ8Fm2ojOcKgA
UPIVwB0rs7DJuUgvaZMEsi9JAT/d9iL6jwGzOnYOXT2USZJn+WsVZVHvpQx69tcfm997MV+3R7dx
Zq+kXx3fUPL5Mt9g8k1chW0BFwyFB9nX/c7fL4OxLCAw7eRb+VhetiRQ/Qbntod1BEGYtZg9jaZJ
UJ0Nj92OWU/83KtcMIp8l+gjD0bgWQf4HB4ce9f5PDoKjpaLd/ZD0/LtLWH3HnRn/h5s75v7frg7
Lz/yYI9n9+XaUxCmzXE5AAtx0a0jvgrYKN2eD4jH2j0ue78oZItsZo1wT5udY5CIzkkEUO/g/6iB
430KvIvlbnZDJL1HdcIxd3BqJKPMPpZdxljhRs39Plh00tCAcjsXS8GdC0GaCiO/h4MWQTR6E57p
d88Nxt+KymANkJbgdArB/krcr7NeNW5ADa0D++i5i1gvnBKA2w93vyD26B0T35t7c2CGSGfaONJg
r7+MQbqbYW9fZVIAjDJhwWmmiv9jIGIUfKZxeLmH0hwRP3Rwd+SCCaT8NGKO7CWP9hgb8GvmyzYZ
iOqu3AzdDq/9TqqNh9nTRYGo4t/H36A9/2X4jV7xHytW9Eyzamta6UyQSqRZIYlEYQm/7n0jTvF0
Ckb4ENSxSAB4AAaR1UJeQdLJ+WZGDhZQdSxcHXo1BCp3NwnL2x5vrZG0+4UAdVO8gkQticjUvl/j
l/gcn/uTde0j5PSjJZCocFhErINDjYmgejlo1IyGD+Xz5iXhGMXEe4ujY7EhS+yFmrA6DOfSZwRz
WPMfAP/daZzHox7tFnHyzad5T9u4wvl1fV3tm4ETqoLhhdbadTjnT8P33Q1Iz7t/QwTfRWgilOwG
FzA8GMfV/jpzuCEWvpsqy6aXjevHzuPtVLZz6mohPIo7v4bxgQlGgtZhZDbwZ+LM3a8w9+goYA3p
6h0gcxL4Uj9yETTc7WbN4lFYoki3u5Q7ieVCiMr3O1ROHDRx+IrcHfag1d+dEoAzf3ExE7xmj9Hi
h9XfoxuNQgNRsy1/uLt7bLCX72QPsRcM2b4Q+NJACHSf8Trvt4OeB0Fhh5niiQy4ERXv3ET3Q608
DDrH3W4oZc1Y9NFeiKSx5KvDiOmJAhEMlCduHTMAM8GbPwgPdw4aQzQ9psmS6mt47TnEMQcb9pI2
a5CTZ2V+TqxkBivxT+/vcaTl1kSIe4xNtsA90BxA7uxq3dqz+Jo/0OXKREK9/LxwvHcjIttC4jjI
QXBQ0DLI2IK9u+/Jhb/3pFpHAFb+C8QKZ4pQasdMb3b5sOpOeuh3AxLuqS3JNWcW2StSQAyMt1z3
EHEi/tlDPMVDnwsVi/ZQeiIXtAeGKws3RbhWbEmL1dhDupawjEoOQV2rnPakxOA85u+WCzt2YsDY
JbmhaItN2ksOsI+xVCXx7L8/rcDQ/+S0/sJGAiKiFWVqGuf4u3RlEBbNTeJk4r0X8fH+pBe2fAZl
5u6BrIlp3ENLya9vEA+pMo9vWpQ9abfmSFXt4f4VNevr8gOWhq+E+HjPPJiEJOmVqWzeHj3Et+RQ
P9EeO0qBcrj/aKhvJsQ8d0+myrn5WaQTGI4nEmjCGFLjCAm7gCTO78PtWhJr6Lf+aLzcD9T33CHC
aXrFoWGLZCdmtJFint9wjph+F4UoDN7d8xgfFsk3+W08VCe8EAGtjC+LfSTrCMTJRsMhsh7MxF2+
zpvdRchmHbujdS0j7DtWnPI5lTdULi7D0YhIvb09wUc+6ncY1P92G+e/CYEMf0/UQY78tBf34Zt/
Ewb4fTjm8TPd0qz4GX/8z7f93poxTFRqkb8BJfkPmPHvrRl+o0LQV0EYm0gGqvsAwr8PfZAZ+qAr
hgX/UGaMpkzj5G88wvcZEojJ7vK1zIOGSPifwI9/7Uv/3prRNfVXIl9s0Pv7H/LOtDdua+nWv4gH
3JwJ3E89auyWLFlS9IXwyHme+evvQyUn7mb3acInuHhf4AKBY8SxinuqXbtq1Vpp2TtbN0IQGoQT
wi0lWs1N9BUO+a2rkPyB9ihv0PL2zWsfSqLaiG/S8CmXiBBd8di6PZu8MYjHZCRulZRkbKTw3LRC
eJd0AVl1VC4gUVRuuwjkLb9Zq2XyFhrKxrYfqwbhGs+6M0WxDQH1Dlr9Gb4z2IWih6HKeUVZMC6Z
4b5FHmrttbx+NOSjrE+K7n3vDPRfdLPmv5WfwyD5hu7YtWuLYNV5AfywurIzRHkH0hn0rVXkcEYF
PMi9fOOq5m1QS90C3UUZ/WgDNCMcbMLuLZAJERq4Y/eeW/6QiuyTHbVbpyLIzcJ8mWb+bdtWr43L
rd2js+59N8FkSolMOkI2nwZnZFl7c7yfdRlTP7XeWk9Xlmbnv/pin6t6ttbqBmBiRcCYfi405bse
ANyhw+pRyMO6B9Blp2XwHMaWcl/ooXxDE/ceLLi0Lt2I2zChrGD11TuqzuRiq1Sse6V9gZBmBxlw
e4MIZvZm9mCRUVlqtlVcFO9NAJWv0lHPr4qCuMBPy2wBLTJNWNBakdq2lHXgFN5WMXONCGUorYeh
Ffmuhp8MJt/yOQ5bmjUDGChpW0Y2EtKG3vEzejUU/7ORDsGVSOW7iC7IVQpRCsz1zubjTP2Wc/mP
DchHVCXnK8mjoW8HYr5/GR5P8/+Y6O6fzgWQyH/ub3j4IkW+9M3zv0hlWZ/xMfztv3yM/S/6gMd2
YLqzxqbcv3uVTRsmbNmCMfivXgXc2b99DA3JdP2YtqkaKn9Fof/h3z5G+Rc9zKADTIG2DJXq3/Mx
VIsPu2D+Xf5FqOY4mLaVPgsyuliv0lTzt45Bg1wCw+SyV4biHTVdZ9Ep6GLrUhtfyakvtpDbeeCU
fIIYJVKya4pKwyK0LP+L2RTpTSF37ouuQYyGNOdb0JbvXZ2XYGbhEUKK4dkoGo6TVaC+Rliw0L24
h44hy5YAt3loeEG0jUL7xvMi85OndhI5UBs9xbS09pJTt3eRXYUvehhqbzQ3auAUex82eD7+Hs1P
dCcRbbcGtVyUTuZsNEXS4NrXn4T+BRR+sWwEhK2eX5JGzTWYVNtyJaABvKc9KL1PHK+/SjNIn0XR
54sURVgoyvi/r3Rahb/pfuI8ebC0SGhfgqpqe8N4d2lauXHDAeaz3Mxp7QZS0pc9wrBRijBOokY+
DVBO+kMNtPQqQLvqKpXM4jaDNvjbAA/FphgM99mhOebFrISBVIXsA58MixvJFuCpXF99zNNeXRPt
Dpsogk3OE0B1hNnj4m14CVeh45ZgJA2xNMzEfjIKa2gXTkW3hAKGaEFzjbtrR2RmIrTm2tEdgnkw
jd9KOrcseLN1E7ZMS84Xily0NzmTCfRbNta6XaqQZSawuVUQUd03UDPeg9pPHkKnSK4cfxRji8JK
hpIwrLdqkSb3WmUoV1kgBzvDKprX2m+yZSo55icj8Ow9PBbSXeKmzec+jaKbItWpLnj5CCeMo/2Q
peHO7nLSeoaW3mmOkqyMTDQGKEzHAdtJma9NPe++zvDpVQDNOmQ11YqeZsS9dNQzNWsQ+Pl8QC/M
Q0+dzhK5hEq2WlqdijekoaW0rf6lbdTgq4tKBSD25hGGBwpQBdcfwENrbxa075UBpE9OxXKpik88
1pc/9Nih+KDRxGt6yl8Y9f+f/ecoTvWfPefHZZH8KP0vh15z/Dt/wWUM9V8ywHAgKR9iQCODw19w
GTS1SAbgEj9YmsDU/O0vhfwvaJpUUgKGbvGbEVX1l78U/Ak+1EbYiz4/lI9+S6TouIKOwzUQT6Ig
CPEJcgcffWmHoBlfDdLYhhr8Xi4BfFjV2g3xCtD2R/RPufbzwcycaWA49s1/WYMt2xBjsIkuwrGP
HnyYzfugQYgazGRRq2tNvvtNC6YiBBgkA7kFRBpGJfjD8XRNDtEa+iEohcrK0otbmhf8yJl5BJ7M
Gs3zcF/pAlIVW6NCemwltmCf0y1Ymmkgz6Bq17V1XsQgTmpAhdC5wfKSC213eWhiRDUcNExwOSoG
v9g07mEZ9NWx1cpP/Cy1bHLrZi3dCSf5mSGluwpT27oukpbEm9BIBnj0zPRDBkY889AgSCCQWFz+
ko94/eRL2H40TdLHK08TV8QFrWRXanFfJb61SQcQ2Y5aiDcpNF24BCt3bUeKttF81UGzB9CuG5vU
nhDlXOVyI667LgzXfaSGt6bumPg1RV0nfZ5duV3zlo63YZ1yoyV5TaEvRhqVxhCtuTVEgayo5NHR
oXlptUTNxbiTndR4vDy+j11yOj5eSXC7cDBgSTvaRZEVoLaVDOV97tHMoOrtK1JeKrzdCnGnW5Gs
pffnsU57cN+O6e10dgT0hrmzB+Wur4QCwQVA+GenhpazyLX+wYlD/HtHSi9Pm+r68veOx+b4czU8
hQBZByWKBUHE8efGSd+jgqsY94RXcKJDBbzpoNRFTqJFz6MAtX3Z3skxhnJOQe4E1wRfHbL2x/Z0
+sHQ+NX8e9knI5GQOO+q1WUTYjxCx2M6tjE5YmpltH2mq/49SJ3dgEIqgL2I+v8ICQOcTvZLuStu
qLmREL5s+nQ2x8gWv0qHFf+Y4+gP26hlyXC7Qffv/WqDMMSdn8AnafW3vTanQajixU8GaRMR486h
LaGr69iUUnlhEfawQQMA2Pqfgmd7n9wBIvQX4i24iykBJ3fwEWzNDYnFz+4P+95+3GW79FrZVz3U
pEv9Z0uJcO/PzP64YaaTf/hdkw0V5lri5+Hg36uwAqDfmiUG9OPV1mmHTeCbCy8G5+P9KT70nzvC
pkZ5S8DtYdPurIIS1SdgFG2QcsWp/e4ezTvA8v0WEk/vd9f2wwacCzYNzqP4zvGECwgsZELZ7n4k
GxAWCqqQhTbaQxf+uLyJTp31xNK49Ae7KEDxxDEKLKmkjdMb/SpYfdOXUBPvs5nL6GSxsDSSOuoG
N7liflQXDiyBPZcjw8FSoMEj4bSbNqe83H9phle/bKA4Qmza3F8e3snp/LAJkxGhCPmkDyqeA5uo
N6hOk2TdvT2WgpVw4ZjW2vTuLfupjMQS9tZ/Zm8aOEiVajcCex7xsxyhejEkG1f8NCqHTExG592M
wRMXNw5QNTTQyIRb/Ot4+WQksbscpvt70XrddQtvN1qk1jCzHU+WzkYBiq0IKlpA52pPHCl5ljpq
9TLfmU0OXVC5yn2qyNApp1DxujUVRrocaaue2TEnq/dhlsiPmA8c95QTbogSVetgYtxJto8Sfbip
YK0czHKdK+k7ne7oSCu/P1JNluWRwQBmsg812sPjkJuS0OhezXd5ItZp7FzrqrYpdXMzyCSOlfix
1pMbGsYvb5sTVz7SpnEpW8RMHAzSl0eHkG4S1O8yo9/5mrPqtX7tFFsTxmkSBd8uW/rYEIcuU5EV
HWVcqBzGHMbJnWilUaF56qCCzJWoDrS78MaA2/mZ1KHwQEBTV18DTazBDeozyznuklPTo1EBpxkZ
3ONRdqnaK3YJc/RA4YVrc6UHFAV9jVY3bVFg8fJQz5rj8ifXA/gej3Nszm5aX+1cSb13LRk1owf6
BrdRC+8RPThKzivp77fUw5+jOJTpnZ7Dj2k9MDZZQcOnw8mHYBxjt5b0LpxPv/vzIbCFWo9tQsac
3PnxYBR0QlVfNqT7vHXqdQ3f7KLvkbu+bIUn3mSFNAhylZG/ihT7hxbd4e7XRCF8BcGaXZLbzSbJ
y/c0CqOrANqDzWVLp/OlYYUAnMcjfuWDAOTAMaeaJseDR7NQhbLuvQd7/6rx1HZmC0zPFV5/5Fcb
O8zGB6iYzJor+sHXpT7Ze5JqbCmKqc9Dk4mvvtfZ21yO3i8PauqvMAebDQQphLaaUKYRGVKsgTdE
dkFrsr0SyM+3o/R7T127VJ7aDKbzZuY4nxkgz9SP5SI/TYR2vC2y3BvyIG/KvapGoGREe627Awgm
17zNG3NmD57sjo/iC8160EBBRTPNXJYpCbbOKcp9hTvW1JYaqWbexLY+g5c/2RtcNqqAp5mwHV5I
ZRz0wd5wQrhZ4Nko93UE23x9S6fY9vJCzVmY7Iu+CoOwc7CQo5kwyHuLXN1lC2fmyobfiG0Mr6/N
bB2PIUsbU2mgS92bBG+SfKOU1xJprctGJsSTdCKNM/XLijoJRWNRDo4dYkX7nO1NtPleQeJLkEg/
whCGotCPFuR9MDO0cXKO3PjE6CQ2NbuoT2NE4Pf0QILglAS6eytaDRFMuTy8M8eJs0sjnSVUfpne
iiW0y6U17re0y3iTpg+wvgMACj248MDXVSJftM33yzankc44o3CdQTzOfazRo3W8bh5KwU5pD8Xe
Ai4Kc8FORWCM5izkirxlWc94wZMH/GgOXjUIQkkXw4+qHJszBqcPbV0vWED9Kntwh4W9UW+H2xEj
MdAkpN7YN8O79L0FK/gjfb081nOn4ND4xHloRdwWQ4NxGa4YeizGNvPLFs6toKWSUsQLc+ef5J+c
FELwGAvcJytPT9YhirmwiiIsqNHe0aMhnfgzTvjMoYAYiYoP4ulIjZ68nUjoWUqjSu2+E2IVDc0D
ZLF3paDwkGqU/VpSh9qmCN87KAmNFGxsq0NrMBPRnZ5/XYUfVxs1TukV/OhkOPBhUpE0vVn4w14I
0teFQ0L/WrdnNuu5oY4ir3CjICuvkRY93j55YXU+U9/vBdgzWMPFUqML45v11u3oR/javBSfE2km
Rji9chjZgc3Jrinpg02clnKvSNxlAawWqHxMk7CuP1zePNOOXLybTt2O9AqRKptHm5zFfPDJaGZi
2NOQXzV09FO1XinfzfcGAed4Vd6pnykDXTZ6eiaObY7rerBujm4rbij3w95TaSroXjMIRC5bmKDo
Rqd9bGJyvakUqr1Ik4c97YdLFRByBzIVBkdQStI1zSnXIIy3PcilFFRrsY1/elv72UpmjubcQCdX
YFlmLo+EbtjbHs2j4KqNbOZp+hFgH18UDHRMkUB/QcQqTy6KQTHDWu3KgU4m6lbGNn1B8Lq4hlHK
Agm1jZ6sp51YS4/yNwek5qP0GOyKF4CUIz554dzWM2HFSarjY+KRgICLmuqtOtZ2D9cWNVwDiZJY
3ocvZB1IzWXoMS3qp1FX/Y+5J93Zs2kdWJssc5jFSmXKo7WfzXcdRUkQ6lRJ0wUUJtzNiJ9T+/Q3
zsxDRJzzPId2JwurepZWqy1245/+Jx2glbYKr40H89Z78u+82yFfyK/dzFE99fOstG0rLDTLfZLY
lcma966ETfmnZt6FzVV8HalPXNbqjKGPiH26p8ZOfRYR/JA15U6ucz3l1jL6ffcG68IX83n4Zt+m
n5A49W9lsO9oni7RGzAAwbzVV5dP7rkjQz1IULIhDfLBpn64f3TJsW2/d/r9oBiLTkLCbC5qPBMP
8Cg6MDFZPFOLYLiAz2wv3+g0jHSb/ie8RXfKtrxB5g3QbXiFYIa6S+gdzwDT/rMBjst84Pz6FtK4
uPCGfTQgGZjBoo2CiPHfGLHZoQTHZD30yRChQ7ZEUtTDXtI4Dm24LPPXy8M4dwLo0//bwmQYUtzk
Uhbhd8riZfDDW+Qjr/JYntkNZ+5BMkWg0IhuSMJpE+8GF9tQ9aMbr2k86Td1+1ogsZzN3BbjbEz2
u8Fm5xrkOQRXyuS2Haw8SIPeGXauq4HQ39TB58SrHvvhzpa09eV5O419x2jJtGA/0GDSn767rCHo
RWAn+k5Bm1g0CJrb17J/C786BcpuUVTJamjmUg5n/KQh0J0nTOE0U8qarBZaylUR5HW9y2sB/fFw
3dvmxrEQL4GcxqzWcUVndJJsmuJro1jQwyi8dJrN5aGfLiYlNBN2XYrYBm/3ydVgeGpmFSFsjgjr
9bfQrm3I/edLPy+fSwvpycvWTiMbMERU09FLUtWxHDbZO5kXgm/pFBfIHPFFV2nrVHKvqyi5tiJn
CzQEdnNIdxTv2nI/NQUAVWTrL3/DySGheCQsyvZ4bGr7H4pJB2fdaQLKoa5m7/zc4gxqGZUTPXc3
Wuj6MwXhs6YgrrXG2Ifn8GSF1STvWp9gfefog75Gv6ZF3NoBCJOW4e9uYV7aZJSAaVFUB741OS5R
V8l+7crohA6Is1EJ6rwffvd50IM7OaYhTuy9aqbEcHJqRpPjO5/lHCtkE3+m5apSACTo92VeLcgO
X3Xwz/ma+kAGBVBXdd2Xw3Zo51QExkk7cgxj1l+DlXDMbJmkyI99depnZtTZbbGH/xFeUqlpbu3I
GaDDh9wMusud3xniujH6dOaonNm8WCbtgN4F7ytIgo8tU/HKXSvKSyyHW+SGrnSo7yTBs9zVva8U
dtZuIG8aWld0ZYsUslgYIIou794zo2dOuT4A6o10PdN1LlEw9cy82IeDJNOLF0PEG5U2fLjCLr8b
Mi1xRZWJh0YUc1kJZTyck5knN8DxxW3xtBv5ag5vSb3x5DqM6mJf6JJPu7whRdvUDO09gknJvaiV
/ta0kdPsiz5eZjVg27Ya6IWxBUkL0+6Wbe+99kg+r4YCrj8J1d+lKoxh46dQAA5F3SGSYaCAnMHr
fXnaTiIYUzW5rGRwOeQ22LXHn+4MKMcWkVPs/damXyYOfAiVDXvmRIgx7TSdIRJ3PHspMmBlMkNa
ng1dYpMhCgKbMKkS2drQ6zcQ0OK2sVp/pQ3Do5sgCt4GqrUOwCL/Zo0WFiHQJxDW62CZ+Ndkjw4g
Bz24T8u90SDxOhRRsulaK5qZztOjDxp9PARgRsdE5XScqJ3nlqOW+7I0oO2wUH9snQTtq75vn0KQ
gwDXav/KaqJ2l+Za9Onyap47BJxDNPRwO2NR4Hg1C63Nqzo2yn0baNrWSHJ1FaSNus0oxgmUrzdG
AxWxpEn98rLh8QdP1nfkIUcwCtPySZ7bkpzOc8LWQLKbCk5tq/lWKdt66bDvl1Igw+oe2t9+06aF
QSbZFFyYBufveLAxVS3hma7KqfsqocLXOks4vGDGe2nddsa7nFxYE1uTY9KhtiXVmaPsbT9ehpZ2
aw/lbQq7238zpLHSCEeVqhqTTZoOriVgDlb2mr4w0H1bmD3sJvXrZSvnB/PLymSXgC+u0B4lampy
CF5Sc+k3N547zDyuT/YiU4Z0lwE+RKWAOa1P8TYKHXkIlX1bbIzhqldvOhqrYAFKH6puZvuN83K0
/UhaQqbMk1MQpnL7HW8FqeojOTI7RvQWG0vIFbsXaCovz9rJ0R5taB8FWRCMQCKPbYiwtcuKidt7
Ghx7Thl+DpF7tcCUDFqJbnCK8nivXCfwQF42fHq9HluewktIDtVisHOZ91FN1jn1r4iT4Fz/VsT+
p1Q2t+VQrhRDgmT73a7lVR+oM0I2J8d7/AJI90HWCLBz04iG290K3S4Textme1Ny15792rdweMaP
FdzXM+MdD+7Jao5eGqgg8f/0PVgQnJqen4t91MG1YxrbDNnu0qOlqwpetO7NiZQ3L33S22zVQkg6
1HQwptHm8lec21IEcAbDRWwANOvxciexSMPAU8ReH6RVWb6rsb8wy+8ytPeXDZ3bV+A0iKBwWDqP
lWNDQ2hbQVEUYq8+Bc2mLiCzvE2/Iwifa3sgPpeNnRsVUFnBe4Zb+ERow5dFX4ahUPdJY30yB/m2
7cL7qojfitCcOS9nvAwYjV+mJmeyC/zOtztFpVajfHJpZqqr7rbr2pnTcW5rjo8WQMpEMszh8fTl
cVFrgRjwzIEWLt3AfnMaSNMqrX5Rw/YqN9AMvTyHpykZ3qZEeTLTx+7kFX5sMouT2g9FXu1lP7be
ol5Ui6aIhxtV8RCmgMnyGnf4A4VHGolCLYUaGNofr7nTMzQ3Yea/9x0/Xg2pn9/30eDdZ2H5LRUR
5Fp62bzOfOzpMoyPLBXhXJYb6ONkH+thqwiniipuyUZdalbyR25X9O9Wjb50C1yyRih62ygw2Xoy
/N2RmUGckg81vAOJt6y9Foh/HdOdHNnK5vLHna4d7Xm8zmzZFkQNxhg1Hrw4C66HNosjoqUGeSul
Cu6CwtNWjd5Bl2dIt5YTZOvLJj8AsMfOhWwatbyxZQddrum5tj2lav0R79o6vfnuWjVyIGEVPfVt
DQcImfj2vYtVO10OQxz/kda+Co1BIEG1XlO/eepyC/oZSYOHOQVNCqWY5wSfwyiQ3rMcXT+ePSa4
YKm3/XfVFwNUB2wSe+E6ivIYeJUMNNJThps2qPRHLVOkclm4UWktbCXyEBq3Q+fZ0kKJH9wpA8Rf
hl7uEikjnSmEH/5B9ryHvNCSzHctUNrHUPSj7kBWt1/70qCy28RB/EzHZg5eNzKaF8Aj8de2rRH6
SXIIpLuWcsbMiZh6FUqyACq4gOnPRLoAqZejdZQztwQ5YuR7XPfK7Wi3cxeqBxduu728etPNPDU0
OeytJLelmmOotuQVgr5LK9rbTjcznPFzD7fI1MrkyCTkedIGOTwY4MHQ5t46LdMZrzWdMRIE5O64
4wyg8YTLk3SPZknw0oug2UdxsHO9+Lrx4SVESwOanpDs2uVpmw6IUitIR06ZZeq2IMN6vD5BAoQt
i+Dx9j0yO72cQd5ngfe/bOXkIiO9OvbHgVwDX41i0LGVxjC6Rkg+IA2vWRdli2xIZX6q8naTmrAa
NcMoYpwgmBL+5q7gnYVhNLwVUOSgHsd44sCNWK3RVWke87jUjEVaJAsTKtHGmhneOEmHu+LDCtV5
0htMJ9fnsRXec4DY1IQkhwRBXr23BPQcIHguT+LpUjGWAyvTpfKdqhdGyjM1gPg7tp1Xag/t5rKR
D8zCyVjGJyKWeEJNc8g1jLOyZwW8EyvkFANzn6c05VY/qOMuwyFbBwasmzYEgUibc2P1C1XtOv6k
vcqkuaNwum2IfageU36jbE256Hhe+xgBhE5zvIdOgj/MNm7CNFsNIRAppUICUdvk1WOp2DNH4uTq
ofnFGpttSLeSsacV6WjPaL2NamKu+w+wH+j2xu9udJgptOv49fJUn64nVxuphxEVPiZ4J+upxUUp
FLo5HyJRQec1GJTGddTyLls5ya/wwuL5o3z0J31gDo+H4xqR6Ueuwk2q2t0o70DPZtBCFy6gqmpN
ecm9pZHeKb+UiNxQSM7mgHXTgfIFH4UPIj6ZDJg2GWjS+nmdJKLaN0Cvl2kft4uhitOZoHLOysTH
CCkE35zK1b6z3b0eA/A36ciZ2RvnjOia+JhTcsYjq8ChP+naOIo6crh75Cy5NkNkOj9Lg5BnTuH4
rYeHcJwxLkudugFSzARpx2ZMgh4r9T8OoZls8tanB9OTUIXoLH+D0la+vrxJToZFiIUiGyGPiqOi
qnNsT820QE9Uke9do8E1/0Q78bKBcYmPBvRhALQyGwF/PD3JxOZGKjd6vo9M2mJ94hhKRN7LPzMy
uTm7Ah6BRmDETyBRyV/b4Sk3i9/dAZORTJYmCfXClX0iAJG+t8Ao/aFfXB7G1OsRY7AYv+ZqcmfF
uWdknafm+xSqnmsI/jUOakCVmq7hdTtXzJpbmXFrHNyQyPpaESCrHIHVZxFC2NPeksCYmbSpS50O
afyIAyMiU/skGJc/+8Z4hutcW3QmL/QZM+e38a+Zm7gAK27qipakfN83X1HtWPhzT4S5yRrHeTAO
1ad/Veq0fG+Ry5eQFNafhfXz8vLP2ZicRRSMYz+IsOH24IGtL2r8gjTuP7MxbsGDcfipMZhDwxYL
kMmoBdCs6DWaLUfPLMcUcNoOZVBmNiNpLBgPYUPKNX9mxU8c5fFZmbY+RSWDyHIl35siuMrNlraE
fatkazX7ennGzu5g2gMUa2z4IJN4PGNy5XiAHzn2PC2QH4yXevtu0vdv2p8cfaYkcnYHHNianBbL
p/0yScenDNIlaMCK5rMRe6vLA5ozMjkrhST7UauMfqxB70q9ki1pKf6b5x+9Ab+mbXJgqja0i/LD
iuKhdQsbmgT9luwv6+T3tzQASsobJCIpln+oxxxsaUNSCruUZJy/Ac1eVi94Ly+SbsbKGd9MMgk0
EQ9ajefSJCLN6zJwMgTc9kgmyAANEeWGFlcsWpWqKjQGM1fBmUXCHG+YUfRGppvqeNc5uepQj2/Z
3vkfA6mrUIUq0Nxc3gknoIqPR+2Blel+63TE2EOs5PF6fLnssofwMegXcrYo4db8Ntx7j8rcw/Ps
0HQgFESnVDSm3chh5SuS4tWslw1vstP+MGoYc6NkJj191sxB/mFyXZsWGXIqEQQewZcOrFck7cL6
++UJPOOEjnIckwtb0URY6RI2AgfFIO2xEJ9LlCuHOJrZDudX6mA0k+OklkHbVCXuroXYQKGctxis
7r5olbc0cldqalHFq7cUpD/pJrSTdnDTmOq2Udzfd7tHI57cUWYaklZtRw8VQKtuKSu1ontdVrZW
lsyYOnmQTlMuk7tKWGEqaFHJ96UHG+sqgWrkufxkjhob0BjHK+pgKdzfGyeeme3xcE1i1sNB2pOz
HgopCtvRsAiiVRWhidE/Xt44p2+z4+yYPY1Y64SUyZgdg+zAfquHhfga5ouwoudsZbubWJ8Z0sxO
tSenwRUi7W2gEHu101dhf69AwhuEyaaCzevy0GbO3RR66esh3tPHkq9A3u3fIDW6EeHLPzMycY9x
jPhc+bFCSXel17eqV17LwYx7PHPzH22DiXd0UBTWUpU1kmMIPhukvAx3rdTtQgp3hXC3l4d09oL5
dcKnOWiRFb6kj/PWIG7XIeRcQho9pCtb+2xWnHk6hWt97k0zty0mbqUZ/m0UHDtuZe+1n63udShn
mi1Gr3B6oKiZ0dg9dliPn3FwRds07iV1RXheJekm1NHQRJrZAORs2tmGPN2uHl4vz+Z5iyYR2xi1
gb88tphSp8vjaOD+zODbDIK7DH3wJBlAG1mfQtte5tUc2OgEOP6nv/plc3IbVK5vt4bHWzrRpGWr
vnUFjP1qsxxaf5OmEC+ga2JD43ejzjaxnqwj3Z4gEw2FeqxFamkyXC81jahUJH1XZX+oUb6q6MpN
dRgvzTno3MnETixNBmnbAQrdsWvsCpSNcvlahfhwgBxaq/zPFcqmlBdmjuFHauVo90xMTg672hut
IaDc22lbxCLKFwXBQ4ilYFEp4XUHlX/lrmHeXVQv+k1vfEKmM7hFJWXGr51U+NTxMwDw0EIjBD1D
k1shl5IBGXg+w38pv7Q/C4R0yk/Fk/tofsrW0Zf6un5CgAaNULhmZ8vfZxf4wPjkvui7dnAMBePG
fUvKHP4QsVCDpVqiqINs1EO3jT6naHX+mKMPOd3V47BH7C3AGkLOKSwzVGPVKm3P2HXILDQL21v1
1QpaRb9aOxXSOcq9sb58dk/87sTi5N6Xo75XwxSLeW8/KsmzGPx15zarwnkZvLllPbmujo1Ny42y
nXi5V477mS4wFIcs2OI6W55x7nNWJssXSUPiFCFDSsuNGyCjTOkuFd8uz9vZo/lrpaZYzxZkshob
4wb14q1SpTy17Cu16NZFDFlPDoU6DYuXTZ7dliDO2RiQvlA7PXazVj4U1MUcfRdZziKOYBAMV1J0
4801eZ2fv192Ji7AjyKlGQZL3/kubU/qLpO3Sj7zYJgby/gNB5dUm0aDKFMbH5o+R3G9Uk3kDWiw
SvQZh3Ya2H7suV+jGb/kwNLgyGpaUi/bhcVCfrS/VU8Jukl3iCh8rb+1b5BnWOguzUW1c3M4uetb
vevkgjr4LinXXgEn94Bum/T58oaYMzLu0YOhqblwg0znItIke235kHbHP8pAWV+28h+c0q8ZnLgI
CT1Sz1bYd2WybrQ9DJX2F+s7Lx/jVZJXtb8xspkTfHl3KPLE+6clCG6eAvouT7eqfRuZzyUNB+Ec
jmTOzMRRDH2meZHLIukufOUmWkT9W4LwjF3MTOFJuHm0B09qXTJtWIHas1AZEnHuAn80NoZv4SyR
paWXLi8v2NywJn4C8V05DS1mr9K+QSJ5k+Vfef0v20JdXTZ0+lAGxWQR79m6Qd/QSWd2rCVmUpad
vuvo3wuaZfypg6Ns4X+3m5WxeEL54Mtli6PrmUQngBvo36cfhEK3NjnMWg+MvKA2vLPVdQ9hpczZ
vWzhzJnCwlgn5AaWbXWy2W2w4qokYUH2coeMXVRu+hRSPjPU567eGVPTGEeKjUbzaDLaxSijI+sc
KAUq2D//0XimOAfLimQ/B8Oyk5V0EZbFyiizZWzO7fC5sUxiYiUA16Q2jMU0Ubmj8CD7X9JmrkHm
/IYD6EJJd2w0nKazDHuIkyqX9Z14infOS97BFMFrHn7bnjLEooC+FQmXOcze+cH9sjrxs+nQy6na
YTUdoUnPlf5mzNHwnYu72Xe/bEz23dgANZjpoKPsBk5NWWjr5MnceaviKUITAg2Jn8EXHXXOeKN8
lauF/Qfa1Vf/zVb5+xOmKFfNAV4h8l7f9aLmfWqveJpG6efLRs6f4F9GJj43FbkTJg7jbKWX3vsy
VH/83s/XObo0OFNixUmMTJ7Hd2KYy07lu3n9UAZDtKJZ8IfUyXN9hif9JqNzGHGHcMEBQzyBokCz
XoqoFM1DCKt6t7I6R3q34Pp9C/uh/kNTkjxYaUZdvAYQLgNc8zSfh4MTo2VYu92L3wqg5X2ktO/C
yPRuCQTDjRYZ3ayvaubnwbIjWY2mFwRbySKWygphxSavZmLYaew/jgJcsYK6NgElJP7Hc2XXala5
WlQ9eEo0PDdJ3iD3nsdkMk0PnuT4eqTxnPGv48889OAfNiEO4b6w4eybXu1qVMdpbqvVA768+SHa
oF2CgPUXSQvppJ6pwx+h3HzuVP368r6YXorYNceyhQAfN+JNJkEtJnWRy3L7UDhDeAUv8hevb5VF
W1NTgMLMm4lgzkztOKvsQJgZec1NtnkfgadsB719cBAHWHhO80PiQGmq/Fypw71TR81vXvrj+A4N
ThxwoEPCm6tm+0DtBLm3SHq2Y6NFcJpWrLJ0fvMpgjUGBb+pAUJchuzoeOcIKzMCV+7aB0TnlWXY
F8Enw2lf0sh0vpdFM8dZcmbxgO6YoLOxB4JislG5XBQjcpP2QTdhBVL7ulq5kMAt4zR0VlKaWzOr
dxLy0kIHjA6UKog2SkNTqJmr62XmSZb6EJk/fdX9pMPfGWbaVSgTtznKqtOtWwQj7oMccdlgLhl/
ckZA0FH0gkEEfIpxwpBoF5YuBXTZPah98N5ppXvdyy4yjkn1YmdqvoAp2FwE2RwD00mbA6M+sjuJ
rlrHaKO+Uxl1IF67XkPWU71tJYV+1GwxpMiBAcUtSuc6aAUQ2A6taCuZ8Q/T+0EfOVPoQAeNNvKn
TjEyRWTJkj+YxgOyEtYqVfVk0aL+MXNazlph05Cu1AhdP2bi4OUkWN1ibFF7iCQn3yaxGhHg0b9x
2eecEPuNpLpU/OgEhXNbl6cdOKaVqnVaS/5j1xn1ZyW2rGDptI68twcHQfg8TowvSVDS2BD5qdct
oqiyxDIzk+zZhSHzUS78bhv01bVbpshyu3J+MwRS8Oc18P+Adn2f/UiequLHj+r+S/Z/juQq/hSo
+N+pXoFz/ps38EQa5+lL4h6yrwOeG+V0+Dt/a1ZoEGjQeUQ7OpjhUWjnb10cXBLnE+QYbJh0N//N
wY74DduYbDjwYtpXPqC4/9asgIQdIquRDAG8tkHL92/p4nwkmn5dqL80K/jgw8d/67habFQ+OptK
99b4NWKmbpVvq8IR29D1cuic+nitGz5S7oPlLjK5SxZpIlfL2vWLLaOpl5kbRXeRpLarvA/QVozT
GMm45N2PYeVuIFK4ya3s/7L3Jct149i2/1LjSwf7ZnAnJE8jWXJKsnwse4KQO4BgAxAEQYC/9D7j
/dhblLMqreMsKzy4gxuvRlWRkgUSBDY29l5N/6goMReNR/p9kKx6Z0HSKlU+pUcLOlS1BomFW+kU
CzS5EjitNJ/HLoP9Mg3lGxAuoQzUFvoR9Xp3DYeJvnKWNHs5QvCxzFQK2Pyi/ct54H4F2L1/CV0q
UanZwIgH2+pS4pa0y0cJDhsyCjgF9nHelb7g8EUA/btcbJ7eFm08Aesk0tPYhDPOhUTiKoU82S3o
6gzzAreOgMAQrOhRvB5WC58gJNnGyPeItPqtYDEpWTi6Exgzrlwb5r6C5TzvC4WygMuBdBuglFuF
UwT4aIsaSyGGpEo7+c3zwT7xDCIkKOF4nHTOglJkBq5EHSAsfluhMw5/8IQ397SD6ndG8hnGelmD
JFvRuy5O2I5Fw/WyzhCjsWPQH2e6dEdALWxV6BVOkFr2HztOs7t8IO6QimW9TkJnak8rezU007Jv
M+Ht89xMl+A9HIc0fMhty3bBBEJMEs9TJTVwBgWJu72LY1ivrilciaEgne1nu0IpfbH3bOSH3EL7
HccqLJBjdZ221qAbTFnVEeMdO2qvesz3IcosdNmpf4+++C5dOIEqBIWF55wAZp5r6M8C7F5C7dAr
h9xSKH2Et30azWXfLOpq1kN7myqdQBZvgrGj7oqPU6ShXCvn6BIsN1LGq4iPhvjyZLJFvoVgmakZ
naGg2G5i6l2kCSyAxq7qFvCZuG3UaZ4n9OTXZdrFXtofiz7s3j/Fhf+BOPm/zd4HCci/D5BXj1Kz
x+5vYiT+2fcYmfuvIJYHLSdQj59seJDu/hkji1e4puNE3yg/+J+t0fNPXx//FVhAkIEF9w5KewiF
//KpiPxXAP+A9IdaNw5n6FX9Xozcsu3zGAnuVX52GZyAYmrNOHqHMECfN5okhD3y9nJom4tBLksJ
AOiHAcsmdsEHG4LyO/fL1WjlRWImWZK2H6s5Eh+CgL6eevshFfTBwSF0bi/z8CNzE1zd51tITYyl
CfpvpF/vvdA9sHW51wGyQlOs9epPA/p1Mq3o1ID1EbE3gtALQO1BlOBsX+jizbxMgOtm7aGTEG1j
yHFr6ab94rnHmPGSDQL+Niq9WqUqh2CGTVD3reBJSUVzRYz72GmotMRsLdfgPpzSAtIFBK69uX9M
scngEXM3KHNHA/XApvQzpE0+OL/5OhcM7kXzWDZh+J6b9TgrVHN1/qkbgVNA6klKYrODP2d/8Lyr
p9FggzLwr/AUU54CtITSeciXWsAZSnTBPaULOAOJ+jpFy10nSHCNyYIyDgwx0Vqyw1zna+tXEKq8
doXpy4ZpcNygkL+ELN270bzxAyYR4OFL3DT0iwRIEHCXtWZxcBhlE5WeB5elFXRQMsIRs9NlhL9R
quAuQdAA63hjvKT6Nl8hIdimbwqvDS7SNjp4fsbetcUKP4/igyLJsiNAk+GQejM0fr6zskWxw3Pw
lXBOH0Wqj9S1cCfz9X226mWPHM/A8JWK6DBm63RoIDV/xRLdHMepPfgGDQxXzOaPlarki81HqIlF
nxkQ/0fEX29HbeQdIdkDz2gDH1jp3xST8ioZ6qYvOwpPWjcOO551cFkk4XiM2xyuULpNv7FW7Ax3
xXf1l/+vIxmix7+PYeUjU1+b4VkMwz/4Hr0SBKIQgoaoDwAFBP2Ef0Uv/ARCUriKJRveEX23vzK8
MIUrGZTBN9MMUMlQCPlX9AoTRC9cX3yoJELsskiD34peW5D6K3iBuQKVxY1agisEhBagKvk80UN/
J8LScGOdsnzec95/ExAJeeTIMq96L8XdgXfZITJm3Q8F6b/ErIfXMbcwC2XF+jFkiu59RwwoREv8
QlXlqeB+/nAo40BZGXpbUGc9u5knclg8WBEjd5TrDAdGPheXhQLReAd9egNzj4Y8evFoYCalTV+t
shtLbGUYVPuEX/NkZh8TF8U3SPA+pU3hahIv0Vvi1nWuWrnEp6B3fuXR2PsQqWZqSqUgBlepNu78
0hYyO4UUieyUGe8AZaoGKk2Np4qSpymsYzQlxab7k711ayJ2E0G1aUpbyJsrqJPHpeTiOvE0iyuV
ZeZrl0sdl9BogT5MCDH0byAW0aQc2h4Jrilc+tEpXaAe53P/hWvvmS3O96+80ec2/SB/uzs8/8q5
XsFgZVLVYzbvAjhQhgskhGzRQalmKLVHrk3/JZDBwXQGsJaPQ58fMnY3GsBvfQqC31ui9lm2b6Qr
C24vxm4u5zkpJf5zM0EeoW3qPJgADs+PsfBeAOxua/B8GWA7QGYbgA2Irpwtg3VstaAc3QUA0Joa
GstxFbTNcPhhz958/3s/Crpvf+V8FCgrQVqlwMUrP+/+BBnycpRTFcCIQwxpLHzSgdzO/VWX9R/X
bFnLbmxe6qad1XrxZbAUIhw1CV4PRhnnVD0aqYnLVMPyGPTdnYx7/2rpHZCYpvHtYxLyCFeFmIM8
GlBxG/cIJKXiPvssRd9fJY0TVx1KaTcz5NUhA86Yd+XzkL/nY9C+Y3Ayqke1tAebugRu6DmNX1pa
SLGeTxteYKt9bkRDNM3ys2IdwsqaONqqmnXG1ipaNJADhoFfDWB1yFOxh51WWq2GZPvUn7t94yLs
OV9mlQhyaORObKkSj0HUIxVjqUM5HdfIa+t+SWAG3anLJJ1u+06jATgKXkMXJrsOBNR+l6yIDqn0
7/QKwfeW06GeE5zYv14WCNzP3y+BUAUiN6xZ4BKJMImf/1DMSQyE5P15gXeqidUxVOoCVhimomH8
DfRLuLJDd+zXIz6vR2JJYETgjTd9IRSpcv9suXetJ4jpMaJU6t6NHA6J8xLWrQfPwCl6qYr0PHv9
PhqK9FBQy7cm/DkpQrStr6YY3rAQy6g6nei99JusGuLGg11slO9H14tS3CDdy9u4buy3X7/tUxB/
tu9wj0ZYeuLfQsLxPDbNxFNujulY07Sgh0708SXK+OSiy1ZSkSmBYbsD/nQeFEwqxrGoRDQi0mzg
6Am09wq3yOzCN0VRi0zvUfyH4n/rdjFgBZUH68Q6ZDFu8+3AygjiDbgzsgV/LY3qYhqninZ+ct/b
2zjnptRL4N30A/C7DD1cELUKejdxL78HAn04dESCkMhhWbniArhLLHM9aLW5eBc0HTiYiB1sSeDB
7vH0wsKe8tSwcb4MhIQffIZPZ9vVfpfh+R9Itv63lddAKvhhJf1UWbuH98DjjynX0+9/z7kgwhC9
wpJG7wCmY5uNIPbY9ysjflS8AuTvXwWyHNvrzzsjGu+vtt/GKkR3Dx94E8L5s7DmhfErqP1tYq1I
SLKtIPdbedfzMw0ZXJyhchfncHIAvAGV8edhJWsbnrDGJu9sLoqrWAs4mPPeqweeoiHQWXMMQUy9
h1Edbm+iLcQxHkJ74ZSnKjjVKdyl1oCWLFDrCxHhefjBk4E/CkUR9Ow23Q6gFJ4/WW+lT2nj6XfE
Z6om2szlmI7BzZiadq881Hh++Gx/c+7+NBPbeJt4awBJLAx/lpswEy9mddS8oxOEVLoFm6Xn00vE
+zOY/vfXQpDJY7wRYup5tZxh78KYkJl3MoPF3+AVIgJ7Nfe2PHa5y+cVxtc811c9igm1Bnu38kY1
3/z6XZ8flngI6MpAji/dKr3AGJ8rNTQtjydS5OLkwaTkOIWh9+BGOCXmfT6/d8rXO5H38004Cv9W
xbjS/Xr4nycBVB20dlAhRt8Q0ixnJQsvTqY1EIE9DbpYKoIUoprBR76JfB28EUlmcILy8DUCrH2D
HP9hbpGs/voZfvrccN2BSiBK3pvzETokz5fXoFtvnTqqTyoEHwlxdKo15DRfGOX5tWabaIyC/ZuB
M48ddi4bZC1fxoBZfRrTSF2AIgEFUpCIDgpp8AtDncFGtrHQ+MUlHbsYpqlPttM/ZgirNAuMBpw7
uWBKatjatm9wgkcXfpsXlwY+7QxCEix4KLT3kC4KtjSDp4+NNzTvCXRj+qqJuvQFBOTzrOX7MyGv
BHzAB+IXTc3nsxxnPfKGWS2nNPI+zsisd4oMR26TW/gDl6yRUfXrz/rzhG89h03hKkF8BK3u+YBh
vsYmlZ07Ccv1bgYjpqbhshnyNdkLq/inoeBLhqsqbgLIWJAlna0gPSZuSjphTkgTJIq+cQYrT8N2
6GWGL7zV8zsBphFDASyeRxgPurnnTI5Bjlwyssyn2Rv6vc0K75LMKXzBVJLcCeDFdkGGtMQT/Ut5
2d+95Kalj4oBaouoHjyfT65nJuNW2VOPlO0Y6NkDtgoqaHHiXhJ2+Sng4yWR3KEtioQT2efZfFrK
hqZYQ3siMbnKpvYhMICL2AwlMTZFn369Tn5amBgM5yd6z+A3AG4cPn+vTIYZlGrIfGotLKZLFGqH
quXZdJSul1dr4/Wv5yF/SYTkb0aFIy5E/RB7ccacq4OqdW3dkDH/tLY9+dQuw2dQy5tDBP7i0Zun
CHc+L/r26zfdpu2vvPZp7WzwBRSngX+BfNnZjsBTxMZA1u9kKDVVsaBoCvvt7vjbo4ToD6LSjYwC
6rhnp+dgFuCANVlP6cSKHUsmXeaRJS+c0We95qeXwbxB4wTZCm6pyXaL+OEWRJyIjExMeuIyv+5n
Dn8cv/K1vOma+cqoXRB90FmC2sCRdSfr0x333dHCCjSlSB/s6dcv/TebY8sUcEtHPgZdnrPNMUZM
ergopKdcReUE/tsqAKyF8eKvh/nbtwYUBUclNAmhsXT21q7Frd84nZ4Yq8PmAnSN6HVznb9doMh/
i0kIL0CsdSX9UgwleUnC5u9e8sfBz3aKCLKugLxMehqK63i+yjIISb2g4fnzEBvGBsdEBDjKBrh5
/lVNNKDv6HH9PrJ+d+hW1e/7NgNOC1Ti316nWKTY+Mgr4eWA//d8KG/pIR7QzsVpXNIF1MjMlukI
5Ouvv9gT8un5poPPKIqm28pABn8uRBzgdtbAk7Q4oVsp2pJ1Qn9FuxO6R4RnXNREhJMqU7GOl0vX
9QepNfs2Dh2auTSwHDWJMY4/+HOP0lhAUtbWwouHL30ySKDIdLD2JYnZSCt0ehp9YAkwSSUKVN1S
5ZF2r2M5mhs1p4Mr81TXjVOwjIb0nPCPtBmxVqZYE7+MDCu+QR2mfynQ/Rx0Np9VJJlhDL0lXKyf
T3MCrx66Rkt2GqZO7GRP4LUsp2X362n+KY2F8Qdi95a34yIDzbHno0BBLVQhqEQnRxA7WxKgsUS0
yMLLsGiWCzbGTl/Ni7/ecNK2IxrFXf+CxHyKIZ5/aCAmAKPeJG8gd3N+S1m9PJts49FTsoQFbLtn
SKT6bXv0FgHTKdb+9i1lkz0D2g7ISEik/oQNF/E69oHS7clXtK2zNfartG/b+ncndoMZ4Mq6idyi
xn+2IUMbEMvDqT0xnNS0pJFM9tyN5NguJrkZqFGv6TCQi2i0YekolS8EhJ8/LMbfrqVgHuIK/BQQ
fwjzyiUw0EWH8AQJ7OaN1OaDNw7h60YgyUl7r6gXa6GKHAnvYWSQHPn1258B47ZTZhseYDxAGmGi
dU57st2Se4yl/NSxuFx874DjVb3OgEza2cjJe85oU6ZwSriaI+QN6bh2x9G96Gf/8yba5JoiiLai
c4Py5vlXIDJOpIevAJGl9WAb9BjDWUyHX7/t346C5nOAHAfx6rywuKy0GMcMK0qMut9NnbWXEqXb
FzyZ/nYUxFuQKOAciOr/863aLX02JHnbnlLtAT+yMImqXvaSb+8TwPX5dtxyOfSPULrcMryzE3km
RhNjfH5yXguvp1ZM116ignKiU1LNTX+zMglAbOHi4r1YRnbd9UUPRZTF/+wX0EEQhNhdNJBvWWbN
t8yfvbG0KPDKEnw7tEpaLzzENlqh5qaV23VNm3ycSBtUBBzrlyxY/mYX4GXgDbK9zXZdfz5noaVF
HpGZn3qAQA4z3FoqS1BsmbwAjp4ujCHhLz71Q3grjXtR621bXT9N5eZ+hsQRX+386oYab9dI3LtP
kMtPdpg7jgaNDC6UH+h9KwN+cJHNjss4+/sxWcAbMMTdWeI3e9oS9kKc/bv1A2FoIN4hwQ67wrO5
SFH5KZZ+4Kei87OLyW/EfkE99YW98HM0x/JBbvA0zgbNfD7jpsis0mZtTmsOfyDSWrZvCtpfNH2/
XqwisS+MdwZG3SINYMUBphiM8hh7/GxboNqvsFzVdCoW80FmiSoFC5NyCVJ3sdoofQi0eTAAx9ZG
LPwimAEWsL6ZXkdKvMTD/qkqgzoMYHwoLELRHw2hrer4Y3LNmj7ruAP+lsLDYSzBMZgucVHqd7SY
2AGrfnqPiRv2KUB5gNoxeoJ89ks9wjMqIy5/G9MAeSAKGLgrYSs/f4rRw3duo0xvJYO8mrtRv0d6
Si8WX8A5wgeUox+od4CJ5LB3Sdt90nPk7okXfh2K/kY4fQd0RvFCwezJW+OH3YCzYKuvwD0ano0x
8o3o+VMFYsnRjCTmIcNpf0VnyR/SadJLSRJ0tUuVQTCsnKDCOACN5xK4MXfjQzq6WJcBX1MGHkTU
wdt7Jh9ZoP0JN84uuU4zFk2lWcwUl33apQAgUxPc97F1gNs5Jv7Q6QphOKTg/kNIi9lC7XAZ7gEe
DPzSi5LuZlqm4Bbltp6jftPEgMbICMCWZATpTgk6fqRNxz4LnKigoIrN6n6dBl5aXNM2VZ6V6zJM
yHhnFm9Av1UFJ5cXNimTGYiXMo4I5IKDlLPH0Ncrr3LWwvbMpsO1Eop+Nj2kSvEHQvEpWp24FwGL
vujMiyLAJPvwUwS5Lsjxpzb+FBR0vI1XX6tSDgn1Syl9JLMr1tJVoyN0EosMjo7DguQ8SuYV0Lqi
UPfeJJxFJVYC2JKw1WOwfpf8gz/05PvV4D8tjH8kOFn+PWykclLN048tjO33v3cwovgVIG243QKf
hoX8BPH93sCIwlcwjoWXCyR4482yG0ftPzFvySswudBHBioYSsAo8v6rfbH9PdwJoESJnCXDPop/
p3tx3rXehPMRrSAjAGgGymLnFwBRxCaYSLNWPXRHVNkVqLZC37AVc2Xybn6rEmNuvVYFV4WMySfY
zCkUQeE2/snylEDnAYJix6yP5Tse2GWstJfrR5Gk8mEiWY+KwRzACGzkWqoqMw0b9kPYrvH+h+m+
+R5FftHxx1tAxASNa8wX6oioST2PLUpmi/CVF1RJADE41ai09CaeVHyNRzQT6W7C5qZ8/vD7w0LL
BGfMVlwE7Ob5sIWV0OnsYN3qqCuXmNR4tTL0+z9Wu15KY65RI57KX4/5/KafPb3qj2OepbTQ5fdA
x9rG9O1FQCQMcBfCy3EMX9CHOaMafh9pU7eASOiTSvTZyQpSQdZ4kodVg6oDevYiBLq2Me2GGR+M
d68hzfu6Z26TfJpHDh9Q3L3tOju1sw1NX3ueSI4gzy4QMW1DGAdLBrl2SBXP7UUgwuDRT3ovKXEq
zhDT7ApxI6MpBL0tMG1X/3rWnrbZD8nY09tsHl8oxKLatOFFn3+rYB5AtxN8rWCwtXYVk7CSqMCx
mGsY6wV2B3j1EMBMeM7sLusBIgLMfVwfilVmzQE+w93rdTHBNSHDuuxVMFs0jOlovrLYYce0LuUL
LKI8IutujsVcBp2EiWbw9Irh9rbQ+m0vdCuJKNe5w3TkUljctrdZWrb5Kuiyqh3BJMZD1Mxl9zS1
0zbLzTbfY+vABuyePsPiLRBy8nMS1OiC4iiIZNSx2rA+/uq4ACgRMriFuARHSgCPaWc71vksvDpY
V/sttpIuFcMgwY4tMQAxqy6ib61sVq9c+kDnQG94UNk3IYnHSkaG2NomS8yvJqYgML32dtBVPynb
1dHIU1eigIP2pqZrGOzAD2X4rg7o6xoCx5S/BerxcqTc7ngwhOZyGTgsgNLVJjuIxIYo/Y+9fT/A
hKup2jDs0fyn810Hp8k7jhvcPeOCuWsWZON049MC8FFNuv4OUBJxwaxxZp+s07J+QX1oCnahJ7zP
tANY99YCmkvLZPGacQfQu7sTOax7KpY6SB83kyb0kHZtlJRdzBUE13XcZ2Wuk8yr5lkFps7p1F3M
ST8gu6BNO5WQNV73U2NduJ8GDegASxdwiicjXIVuXdJWi5cs9yFx6jKE7UR/wL/CAoFzFyRycD9c
lxIgs+ktgGfUVhOh4TdG4AZXIhJHX0UD/9J65GEEAE1r5kc0aZaTRPIU4/KF79zRsc/LiQu/KS0a
Z7zy0NGqrTGjet3jo1mosPWd2xFc08gBPNemSnKVjpWYxfgwbeHZNKMdUfRA0E638L08RfJhC+pi
ChHf8y3Uky3oT1v4R/9bv/2v3iWAb40qrNYCOhKSwnbQQnwXHnEFQy8u9q2Xo7XhFygrpG1x3/B+
fQmkdGaRi20MpiSuUyhabb0pyCs938YLKH4LvKTwEGH2xxD1X3IOgkOfA28HC4grOyucSWH4Tc6k
JvAxq1cAomOksxWh5s6t7jhCrv3XweX5LfP7M21lhnzjpOE4PQuUf01MM6GcBEjg9vI5bnBl8jQn
ydP8dNpjQTlu0+a2CXx6hv+kXv8AhOGHz/ETeuTwuD5OWkE87Mf86+kf/ZWApfgsf8Jv0UL9J4IE
qRQKHfBZAEQQ5apnCVjwCgwu9EFBL0ihLLXhMP8iZiFTAgABtCzQtoD2/Z0E7EkF7K9rERpYm88D
LkQpat0oFaTb4vqhUDdMOs2IpMCmJp3em9nLhjcGFcMCCDkCAs2lR6Khq6gsLqZwKOmC/wQ6uzoq
AGdtHbAxotXUhtH1BFPH18lYeG4fLLhLoSCxTuWMDjrE5uElqdhA1W4BB13Usl37WszW8/6Y/Km9
IJ0HdXY3NAk/DGAGl0SmAT3qcKa6hPwtAphbpz/9KP+zaP8B88RfLdqLST3+3//znCuz/Ys/Vyyy
fzSqoF4NMxYIOmxiHH9eGbBi4SkM2MuGYEKBAVvjn1eG6BWWJJj2WyUdFJut5Prnig2LV1sVCqVg
PNbWHc5/Z8WidIUlebZki808BH8KjwLm8fMlC+D41GSZVsgrLOf1mnTrgyK9us3hhPNAxEyifUTM
9NVlkTwNoee6PV2AIbjNGFMg2Ig0YDu3waXrtU+hoc9Qo61S0kOwQxdN7bdFf294Ayoaqo6wubAd
H05+qw7ZkgIcqk2U5HUSE3jTm0hP4Y4IbxT73svHtIwzoCyhtiesf0V5tKw1HWE9VUM+wAv2DaRO
XscBUFpdxsPrFX7WwxHO8tyrl7jnrEINbiQ7Bbr413iK0IVNAKQaXus4xiHXhyouDp7WIqzBwIvF
2zAiIUoruFJ3OzcV+tqfGREXZCqG4BiEelb7KJo1/KaaApKidAhyXekB3mzoqPoeASQsDeZj5Amk
xXbmeQ68LB8/gQncQVbLDgmOEdBmLHgl+eDXJgHEpE2Nbi4KWITB6Dj20YfKZTOJigB9BNXgPmkj
ZISduR3VSFgFeP1y4GknXA3Ns2KuLFhwzZYJd5vrxBBcj2QaTpMcMjTSXOE++sMAgZYpsrgGNquP
W03eJ1eRhr/ivvCXSFyTaH7kLNPLEQh9RkrbJyovPRTGWJ3yBn6ukz8UvOIqamGjmkVdc6uHsPtS
eNl6Byb1yiHFwsmR0hH1Oh41+ZUIZMd3sQBqtpqtlgL0IpK/NrCvhpJgT0N0q0lTAD7O+LSWXpO6
sBQiIXNpW9Ovdbhg3UGiSeG9Al85h+HxqiiXIPetIKxZfF2RAsrKKYp0rOdUfDFGJPlOu9b7iIYR
BDm6TLhDpjQoVV2Wt9d9gSZfFQ2B97nQbFI7Ns2+OhYFGqFw9EvyB2liCaMoA9wp1CIoKjcZH4ab
mUr+ZuL+gpU5N5pUkceHEVXBwPvmXCzAcLSBO8QjQ31Gz1oZv3RRYdQxzmhnjuOQQZSstDDr+ByA
q7S8BsmhgFoDdOvc8ND645zXOTTXyeVYtIj1aTJAJU+uGUkPQ7vMtuYpg4p4CHsrsF3pai9N0vj8
jkdWoOtduMHDptHMXc7+0LFjGIrMTaBlxgM/wsMDaoZqySmS/xbtnoonTXHXj9HQH5chdCvU7NZQ
DldRizz5y+SvTT3oJjk2Yzg8JssoYCSsHQSJUzkGK9AhwXgvsAhAp7LN1agboONZtqhDO8tiv45R
WBWm6F8Qofg5XKHcDZIg4iaObfgjPg9XvcAFzzORrUQxTTu7oCg3FQ4e0x4J/oPhbbS7+PLf/wBH
6ZcHmnp8nn9tv/79NIvzV7B8hZgKkqkNbLuRPv48zfJXAPYDMxts/HZcjv46zLJXKOYgafvnD5EV
/XWYocYDTZ0CEhApgDK/lX7Bx+vsMAPIDXgwuEWhR7PhCc7qKZmeE5CW/QExBYISlQJO40iHRETV
OugLRpruSASieU2zMU5BBVULOyYr5exdhpaDLX3LEnabBWPf3qM+leta5IOSB/iuYD1DkQElGh+F
bvmm137B99mAdu/BXyZL98XYsPSSDUmfXaYrSJ/ppr0VjR/nsY/dHRES+3YT+egu+dB68Sl23TR1
QL5TMJB02gf5gXUs+ODbHqgk0c7+utdwE0jLTaSDXM90jpedKkKQEKiCWU4p5w4dkLmd+E2u0KAq
VTOimg12tdftKOqc7h3r8Usgda5rWvpFL/A7rtN0V0QL+QbGVDTu0GSaxcH4gNTElTGtHK8TtNfa
21FLG79D2QDnkBtHrVNgNBoBAUAkwctymVDCIFgkkeVUPBwSXs6zMzGQFRnNDoVzwT1AlDgWDfit
DQpq7fwGjUPInpG5nXGzhHl4jmdmMG3v3LuuTQS0RtqBP+bSGoiDc+NA5G+jAcLd4LBUeeaJLzFZ
vNfdFPMcJUGZiiqITJLUBFYJTT0OwvQ1SMlGVippArafRgAWMBkNlxL8cRHLA2Xx6u0WvOi7eAw6
HIhGFNemA+r1ouUtRMJl7s30W9dnc3ivpZ9P+0jnMq/c3KEjOuY96L9IikDnN2M2QNqPFCgQ0ihu
94mOlSstbbGcKJ17iI4XPYaOBxoxmKNDz7OydJL8ItEDfaeo9dZKAsqKxlIUgrYiicmzyvMmcocj
2Z+rEeBwOGMUXf6FtKid7iIuB15PAtLwV6MLhzvGQSWrMngafLU5IK+9IwqF2tnT65EXhRsr1dug
r6G1IMCVT/qQ4af5B+r73jHqlN8fyJCn6hLnOei/kDjFEgtnU6RwkLMt3w9tjgFQSVv2TWrZWg+Z
pcFFbr3RryMiV1vDLbfDEhtNofbL0OV3bkmz68hKOdYF6lwoqeAoYujUclTUhmWaWBn2rPsDpTEO
tX0yjh9mhZynDgYnQhShWlA6eNKP+mAznW9GYdSfy2khYXbtcKtztSC56i9kbyT6MRnqJ1FA9be8
mTmtkwRYxqpfJ/I+1Q54oNxG8t3KEggjkEQGXtUZvbzhXBUEZcquBV3RxeQ6DqAOedso0kL6mGl0
syTKEqR08OOFKWfoeFy2zOSPoH7NDNc6NMRLYUSzbfd0eut7neK7hSC3rDu4dMi9CUGFqniE6HG9
gPcNcytBGlCppAfbDnCx4ncFz8JpF+VE4f6nilGVgD/20V6hxtPW8+LsZxL6jNZMJQtoNjbWN0Mz
609t0BdfZDxmrvJ9s1wjmdIas9uCIyo9GogyMWv4vkVVKCxpGzoG3qR0H9JmBDCQIuvComYpRHF8
ZoCJSglcpPi62Tv6iZxQI+s4HMW5jObgAq1vDgVQxQM0/Hs2NvvOW/wY/FQ8AWpesi9Ky/T6ppkX
ZIvNRudB7b5FFTQqqB3qJGRIlV2cqv7YC2rjUiCWf4471NKqESz3oWqI6XhVjHShtZBTj4mnxTCj
etm2b7pYoJrXRaEi+8Zr+j1lafhpTHoY6Y1LHD1kAvAZyPDO4Wu3JIAhrsM43UHlzvNKwFtb1DY5
iFN1BJyDqCTqlSHohHlw14VNWjddru9whTa2ohFUKw7cthqvGmYEzH2I9R1n4NWK0vkdiPFgCEO4
J0H9l9Vd3JOHJKSClANmLSrDNgpYFUOGloK+FWPNRUvrXQCQHVVjs5pdyNkfA06qJuxLiG8jjwGv
/Z10TXSRdbJka8jfRE1mrvC56M5p/7ZN6PIHy3hNW4nCekfbO5vGr7v/x96Z7eZtbG36Xv5zbnBm
sdFooMlv1CxL8qCTguOBY3Emi+Qt9WX0jfVDJ3u3JO/fRs53EAROYotz1VrvtPK2vSOTiVCRPrtd
VLCrhHFZd+mDHHgJusy+HJbmTuoWh31vuGQETIRMbWhte+FvM7cinTSmiln/65NKnaaJgUp2umnb
e+nVF25nnhlUnmHMUgSZOv179riCE5DvgkrkT8UCqElXsjc5Cd9M44Iy/StJYUcsre+J2TkTtRZE
PcnSOpH+rSWBMkPvD01kQjAYftxNC09E2s1p8lc+Wau4XttcHoreOGZr/kftF089/FNsjMNFa/fu
t8aaD1uQ6/UQCONiprFbd6Op8o9ukqFgTKclHiYitHydPrb8BKuQXhKti0gTFIemU0ZLxfseyXFs
T2nn3GzzeqMOQ6Qy3Uu2PVY5msKJLuWWzBVxcDLlkz6yFMnenbxkJ7Fn3IdErpzQMMNTW6kRg+B+
DoIV5IUhHjnTBdoDZPOl1PUFNmgVOxMEcr/clpm6L4fiykDDCkLfecXXsfOuC0Pll2uC5y2o2FH8
dkbQVhd32sD0MWbjo5pqf4c12ji5S/6ku6y65rFPkSAC50oWqOxT1qKjqJIkMlqB99J079MqzI6T
h8/0GNJyMxQxOBlu8UR2P7NhAnZe+HCy3PPx0nblY2er8NS6xbUkNuahB4gWeAWsexJSRaw9537u
WszQQlfPns2UPqFacYfYIN2vvkn+/8BWTVt9M4iwK+MixCe186pqeJh0U333AnyxrqgJK5rS5bCM
pn/NfIz6FsnHVztneDwZ8Lt6IV82QrHEkBfP7sOYUIVvfW3d9jYW2n3luupkLkn94DdIfws0spHq
K4QG4Zjd5ck8JXxU5XRTt2mwa1JVsLsOTcLQeH1XNGGxc9L0sZvTD2YzGPckUo8xCQHdPsuaD3Kc
pqjUyRdSuZ5Np6Wk2fSsD0Zi1o8+rvyDbAvna2DJp9xU61OpGIVumi71y2oDq0GPaTeb6No17vyw
jdu0LE5J4zyXlBLRPLpfRwN0JDCjlkJ2j5zGeAjykl1vKv2dtwjIplxeNagm8SounH9AzZrVV0WL
pqhcKxXbznzdYzAjS8ML82NQOM55cMOzUcBPAvHc14xhOC9GU+/KPqBdt0kTRbZ8N/qJ/dVzyndS
rx8XO/2ejQZ8sKGXR9sr8meipCw5nkktsiBUvHZF1edXjX1sa7evztAUqCD2LKibHKZPK2gFc2nM
OwzIU3FtW+MkklgMxex9b5N6hVSzsd07Oy3bgWc0un3/rhuwYV3YqtPbXOx0Csvv5HrYZRAVstPD
PqBUWJvdXJs03TdtJ9JQHUodTHiRigL1w5dJdEOTMUp7sWa1oyZwquKGcfGjI6OihaS5qJtlnJOo
tBUTCyMhENAwBNoZ2gcnm435k6cYeqOZy0kd5Vz4yzpl+TFVaW25j50yLLu5E74y5+KKsBXAkzti
EErR300FWVT5Z9l28Da7Xk7yO/xIQJ5HHdScUt/4+tmFGYsIvO/W2J59C6Zucv35SOym/y4nDot8
zw4ZrN8IzUbuT1glb3CmGs5TXonmI0LtxtxXdmqZH5osdY2/+I3/wLR0tbSD/72u46Luvn6usv/7
f15RC9uf+QuoDcFc+Tw25B75/Y/Uon8BtWgOUcmjgTU3wuoVULtldeDeI+kIQ9ImFfn/vS3/Ae0c
gm9+g4ti8H/9zy/z/0i+1X+JIPo3//5SFPFnqsZLoHab7PLj+PQxYCBv5WjTnMGA2eMQh+lknTxb
jVf5WrMgum0XBicaxZK4yMTMz25fpOvBCNSuxM/YUVC6w2VCVsK5t5z3WtntWWdivrfb4dNYZzsH
cvummrLlyVCB82iTpVHF8An62Dj5fBiADK9m24Ll7pvhDv9ke917yu8vHI2KaV/OLMwQtb7qDkRV
KuciyIrBPggmWzRAkr6dlbHPEn/Nej8OYyz8KpORLwgs+lZ6pVd/lqJ3e7FzehfzUZjg/4wyM12o
e2Zpk8o05MrvSIZ0k3mOlsDty5gPs4kc7QaXup389rIJUrFfm4WUDgU0FW3j3arI7JSSuzpJWDs7
rc+irmw3ykLCZ61hra7Z1jvFBgN7vichyhpAZge9MuGhR3kYm2x39rEaqbPeYYhvqi7KTVHfJ3LJ
zv0wu8mFXjPLbKM1pdYXBHlkyblzmvDR6Udp6rjgPrlV7ORpe+kVEDmGZahPMORzcFW2DUtcO4td
kfTrdDv3qCxJfmREkKms/Nol02O8KcOGn6sH0tcIxgy9zw6jmbiGbG7LR9NfKgXa8GP1W608UcmB
tUfmYYQ1XjWHfp4kJjxViDzcdfYsnyyi3bxzkwvZ56CrUNcXYRH2K1l2JI/IwwTn8CXx4cbjus69
4NKcBNULWPkwgMD65bwfBWawyBJoO+KZg9LciiSvD16fj4emGjozLkt/VZ/XcbJAHS1EyJHXlovz
DWBypUBrFBmCerG6WGeoKmJdqIzckswr+YnG+mWw827ZzTM5g3ElXfPTrL2MITQYtM0HuysXuP7A
le8HMSWfS3cFAVym0FsjLytCuoo8LR4I1PMA/MUCflySE4gzygrGOk7NXHBtTT1eCn9mxzZG4q48
ZrVvwIHj3DL3qloj1/A2t8nETOCdgV/yLLVwvwcuE0Aie0OyJXUeoPYPgNutm4LSxHCDK8NogMBp
r8ITGkeA8bTQYORrYDCCgu2qiZbZDa9JOs3JLlnL6lx0TtYe7DUncLYkePyx87oULkAX4x8iawYq
/s4NvqZBP4ag2LP5sVuH5clpaqy6DWxgFadjTgoEYy8sSRJ7rYoru5rM+npckOkcvbqG7hhSWVWX
SVdAg7QbIzL+IEemH0QJAeskSzgqGSBQyIW4dqekP0NglJeWQSDSwWg22qXGPbcCIC8TdIwwB72T
XQVNYy9+Ux/WtOvsvfuDyul/0DqVHxpslQIErbDVe6PbCKA1mHjb1o0XMjeGyB+Fe+ObFbQRDUB2
yKpKO7s8o5fY+z9IJtzjY3CPemcusXvCQwVd0n8bwyp0UIsY88esU8U75CBYF7vZsU6kuwQqSutp
TnaCHxQc2iCYb70ur06TZ6bWzlowdezt0Zd5d/QkPr7DKue+ODj2FRs3Xd9YR8x18cVhwScTmVPg
JvsfG9B/9uL/Qqbyq734Kvvjc1W/juba/sRfO7EPyAx+/Nfu6/3DQoeNzRE9BpL3lzSpi7KSyRom
jDvRza+Ulc4/CO+Bc4VxhdknrOrv7L44RN8gy+gJyIclT4c8WAfClJN9yewjgxd1onA2zH42dPt8
Kojo/MElqY1WMg0KzgCP+Se1EU5GQDr2bvxBQ6HXEXuCPOuvY55ZOp6asnzKBo3hFT+Xu0Mrbd1J
GRRuXFWGXHeqUtVzsoEmdtnNdWQWRnFF5DDDBJNOrTRYvQX5uBjrzHbUTYLQQbg3ZAW+pZudGUr9
vWxD76liSuVjPlXFo6wmut1qNYKHOtBuAV7lNldKjfqRVKPsxphGZk7lU5ZcoZQa/EPZlTLdgQvL
nUWWfhdN3tJ9HFheZDyE1AfksI7JTdqv5L0Efu8/jZNNdnNnVNV8hKBqmktrmuU+RLtdsReV2P6E
Nzbgu4suPiVZ87VknlJOCG295xnSf7VgSVDAyqSLcNswKWI70eYzi7tzHfhz/cFJrZvSg0PdGy7a
s7iQxXIQzhjQk4xDcrDTetihiWptFIh2AYLFJHgrcr1l8uN+Ns0LWNQKOhvY8dkrzQTyrZyWMBKj
RSde9a1jRE7K0G7G9VaM3+S/tp+ZNdfWccIa6MepVeqHKRcwgb1n3jomhTsXt9CvlnWYF7E7NAtx
M4tlymPQa+9d1lcLUwKkCo/IXBjNLtNNY96Gld6rsnZSpOf+fJuPbKxxYAWoPx1vZS3H8jV+cOXG
kNtaO5/krMMlRrME91mTI3Aa6cm/4LcnixC4rj0soVV8VwS2fc1SMKGLFULAiovK8L9xu2hYTNIO
Vew2BeVYsKizY89GFTXhqP7olr4xDr4Jnr53ZwBjUtISGq8uI4sS3jEEC03yorvPCKroI7LzHW+X
oFh8NJ21/V47NTWOO4HmxIVX9I9us6qHEvtEuTNy2rDId5r2otvo1Rlczj0mP1jX/6ymf/F1my/3
v+9sbtXn10vp9tv/XEq98B94NWzWEWtbOgmT+ueyuln8/1KbbLGGuPq2uAzST7YG519NjMVSjP9k
m76zdUB/s4n54Td70cMgf/fx08DcQh/ignU2dveFPiobAnSEufBYVMQmi0LVVByMJDNJfZoX6w55
gjGcp0lM7bVRzfi3i3EGEmEaj6iIG6Syjgxg/O9MzdAAL0Yjb3IbpxWx6iMQ/9Z348sarRAMvJHe
F4EnZYmcZGpMFISiaLYinBwpjI7eg1FN03tzaVMvzpqaqcxBZ1fuzg0bPUa+2Zr3AzK/j9W6emMk
UrGBeqYw54ghhSTuUfPZxcmyOuTEdGIp8A4a2k9KhVa3s+fOgScIgxZBadt21sFjjnG5HwarHg82
hfWFl4pcHlVLrxfrsVnXi87pQF7cpbeKfcgn5EbIcbLi0BdZ5jyGdTFdzkMBlgrokfPrOYcoyhI0
Hpt8maVO9ON6WgnydiOX4s64CMgWLXaFTp2HyeIi43opVoDMoPtNssnWA7/UETnI1Gz8C2Tfmyiy
2SpfP9pSWqU55j7knwwbiqwRbgM1u1L65MvSv89ZIOHoqAYHOw1uzN4cfLK0M9+PLB2IEz+4unvx
FfzVQ7/smd+wwdsYVEFDT+oJngyPQM/Xp4RoO1EpQQw7BYV4Yxn+vKtbLU45CTQXdivF4W8fD4VX
QFAVgBCBiG/lrNKcSnttOd7crwckINknKdiSFDFSXyw6muOvj7ed/8uvCdBu46ARkFGPbNFQr69v
bPpCkMMidmXCpRVGoi9cbHGxzBiW/etDvfYbEk20HYplhKhHkAzq/9eHYmpfv4Xei52x5II+Z66/
ZLr5rSL4p8Ow/CAF4J/2jzDV7Ym+XB/0gKg/IZomMWyxT9K1PcA8/G60k42q89Wdc218pBRz6OgY
Y8b1vLmcQs+uzlZk2IOU/RTu/dkzkF8m2lku0KBl7dNoE0D3qXRp149VYGffKQjsZi/zthYyrqDh
2MuJcSeK00yLeb6dNdR9Fg04Rz7l0BCo3Wyk+xWppI0NiWUrLaNcm0l1guY2voW536rrMHGM6UQa
u//B1caw7Ndh5AUqWCThZSoytPuo6nplxevgjU6shV7Vp9RyKZZikl4XBcyCMZZasaK5OTiGUz5o
x2CNGCaY9F1e2swMIQxUuveVQSZrrHTgm1AfMD0Kud+UdJe+HFEDoE0YjdKOQP0n4SE/8wKrjk2V
estFIY2ZsauFDxptVCRLHhgVVEO9V/6kbshfqJDx+2NeMVaxLwJ5OdYzLh2pVGHuEyyyObhC1pQV
iKde5JWaTD/be+20ljdSm42P6RiQIBbVkHt/0KJW5R6mp2mPqSAv/tKsK/kRYsHod+FaZ+PHmRii
Lyuat3uvKLJ5jdDlZ8PdirACg3CY5t29s7Tj9EhWQpOfRFbU2fVaVA22xLJi9FIsGw0JusvRBFsH
8r+W8TSszdRercWcF++TbHHzd609tE0SO12a3axjZdiXK5jM8gcyk4pTGUQb3k70kMsOJX+XHjii
YOTa3GRit2au98dSlOW1NhLGXKZbVEsE1ts3X2VSFgjM8iER4wmQLoSp9K2eFFGhOsN4MsYyDJ4K
vrg6zrJRlIc6W0N373aOGp76dKzdh2klSut9mWdJte8TMc9HrZifG1vCWKbbsl3xhUJ6tqX8SGnm
+BckgHRDhFXBYtpDU6ZJeUoHHVgJsJU32Z/tZAyM4Qi5ptovODYDreMk2UCpShAgAbjoTEYkncyy
dwFoywNKPnhVYegi2YH0T9Vl6UgBE4zBbjkVgYHUBTI7OBIm6vjHxq0hcpt5I0wHHq449tMoTHzU
hhPsB84brKhasZW1HQzuCa6m/rTYvJO7dWRefDQOIaMakeBBJ5R9IuU+K0aGxeR6aYYY7ZkcLsQA
crEvG28N9y5jZXTkS7E8iUUmV2blliR/O14G8sKlhvtB9JaPp8TtzmseNC78+ow8yJCV28UjVEBK
sqkzk9RaLQbzkMMGdV+VpgsROo1jJleO2yL9wd83LafUbrzLfMjsCsFeGz5nmNWaA5hIkOwM286b
Q9tmgX/2VZsixF7HjQmhFUUOCT+9EXmiurYL0i1vJ6SmWGXSmSQk5smYE9G6ZnXTT+Rrsh41dbHr
lEwe3YnrjZPWYHMR7DOQXdaYO2q9XtyuKY1dv4aO4pRXEn8CzrwkRwZZKUmaGa3kzWzg64jUDEsc
nshtxmuyuiSaU6GPE+OQ2wt0fC1Y826syjI5lCJr+x2iz0a5x0xX+O/jX+80bwzP4Gf4vzGheJ5g
qyEd4U0hwRIyVFMh9S6dcxAeAlsK6d50CKmK/diQPfB+VoZezzbUVHY0jcR+HvhMwquqbqfhqmX6
Ocnx1WyKmE6WGPU0b8Pp6ddn+WbrxXCP0E2wLVrsiNg638gQCftI0owof5JFK/c2nE0FiiV15KyW
8Zut9038BrpwjuUEbIjbRk8R/mazoppsWBhQ4prdVB2AFEnRhzzauXbtvV+8MHvXOIzPyISd3Ehh
mPt6DiVp2Wlz/vVFb7vvi3pjOxF61K2JIFDCxjDxencmNKt3hh9CLncJ/BNbTfKHy3qIslmaQXgl
Oun6v3kd3lQEvA1bpvqWwUwKyZ+J6y8rglxWlmu4rt5ZrV52AxlkYLm/9fr/fBSKRKAddIMBI/7e
6gYn8P+0mTZBkWbwTNIk+XEKEUr/+v79m6MQG8edo+agJnXeVDdtTd1TqgxJWzqY913v2mdt9MGX
Xx9lqzJfPiUH/wlBTsTjkd6LQvvNU3J6W8MMlMBPTOTZe2Hrxl5TWoewDtkhNv1varjZn4/pP0jm
f+HBeHH/f3IsPXyuv33NjP/dff7jDbX44w/+1YXjAeEv9LEkD+DB3Qai/ItaxBlOcU3w6D9Jx396
QOx/bH6kgKAzCu/Nc/6yK/+Ru858sa1UJn3hDZP4K2aRT/f1G8MWA6Xp0mvjKQnwCL9ZYBLm+GC1
dA2S1EnwPsokUd8yN4TOItzZu5g9C+0mYX0m06xtEx+sMyzvV2pP6zzlBtHPpq/K752ylocE1Mg5
2O6Qn0bmhBztdO0LvMR4CrKA8VXsoEl7aiDJ454EpZoo8i756lVJexa98VQxgTzuhFldonMZzNhx
ZPchy9tgZ1eZ8VVifn8XNJV10N6cx9zoT9StOQ7WAdGrGDUFTVs5/bnpiuTzbJf+py0Dnb0uKN8J
a0EaK4eiOBeJi1zOC684b8YvMe6B3b6DtvkO/QHpU3YT07EwGd950ke4YxBt30hH35MJgKmEcZ5B
Fjuyno69O43bmIDUPS79QGg/rWXBYjWsKj83LZ7JS9nDWFwUBTN5ARG6/CFLUns6Onpeml1AWs5w
TQORHWu+3OvcwMwVZVXgfTQBS+Yn2xu76rzKvLwMqOK/ydQvj0ywRjmWihQAuLTb8mlOa2aNLlZI
n48PAvHcCZWtLL4Ubb0lx6mpGEtF+ljLEJYdHnPlt0chVhQ/0yqWxNt5yDTx8bjTNLbTd53OLGMk
6Zmi6ZEkemrE5/DNCmtji8H1YH9DHlhih3uo3LHujJ3qOtGY1zhHRKHiZKUsvckoY+s05vU2ahid
xPbHApjbtqrQuoZbwj+xTiPubHN0ZRLblTl+1UzA4YR5g67L3Ou7s26JLY0nL6/FlVh7poEFPlGV
e8Oa/Q/SExS5vS/aadeuyGojrUX4mSEIqxXVHuEcQTd5w1WDBm8V0dzhEDrIdFDmYZqZicYrb/fx
ODp2eT24pTu981018WqR6O9+8rx02XurVJspvptC8l4K8Sjaor7xmzwdD2Y6FPdg02J6Z+X0RWct
G9JrtCH893IN86+pWTnubVtPzfO8FFV2hAakGpuzMolbgFYdz7Xy7rbRmswMawwFG4b2PH3qdVAs
R8pjhJE6qPQXH51YEhdUtOxSWFm+9G2aAFkxUCa9RI626thqoNfiwTP68KLUxQpe73koQq0+uVxt
jWjQoKIuIzJb7GzfVcY67owKUaFIrWk+TQ2g1roFyx0c+Iv7Ro32k+dRgO9k1i6fqhGJwG4iqL3G
ozgWh0mrcO8VYrAuLDEtFJlgdWhrJ+exzcigiydk+k/5JmXct/WSnrt60eZOG01Cs5nodt6vSavX
z6bQHcJ2ByF+lAZL0lykedH2J/SG6RwPpWPmUZUMzS2SAbPdzatRrI9V2gC5keQCH6ut1nJvEbeP
Q2QuTvC1mysmtxmg+wnwedc8jjAww7mBC8QWMBJ0sEvh6hXEuD8daGgo7sHoQ7XHnZoyJMry089N
odxTben0NgisyT2oyig+0SrnuGqq0DX6WFs2D0Vaur9E28znnweZ+22lNbhr7Nm+CD0NzEnsTP49
ELM5HnRZIzcfQnsZ42BNzYzNmDGQF8tsNbslMTt/NyN1PClzRL611En1nm7O/oh6PyGjYBX1B0Aa
79NsjYNJn+VnySaX1m3UeLIfeVWCYoJHxw4PaJok6d6ZfYfBvhnK9KVldN9lQbG4WzFq3dKAhB/I
OzaaSIPviEOKZf5cByTAHkRr4XFSW/sYKR2GhFLk5LphYKLNU4dWDeid7awqq3iRRuIcaLsYujcx
ui67ROmcBGebWB403kbmIkzpAXSqIZoQ26b10Rm1lOhtDeXJA0BFupLdpUy6y2wTBViw9v7aaeZR
mJN/1dR+jkwlodqxVIRWQj+TBBDuM7t1/CwebROVNL7xvCbgwsOVvZDccBdo2ylcYnNQkE/oVXXL
Pe35SPTq+jdoCsrKgiKqTN4OjPCIszG8GalB926NYp85Y46CZv4hNql+CE9aYoS64px7BsOabbZF
6woF72ybe7IX+Ln7NJk2f9iCWi5i2UEdbmMGWbCeFeg6j4IUP/TMZjdKIr2TJMG5tx/TwMEL5qXI
yqLMKfy5uDPcVQrkEG6omBDf41XzAGvGqNPJ3DJ7lgcKz2Y9exo492EJDLAIT4wLvhbRVQ9ZGwZ1
7KcjFKJW3uLHplRDd59DYY5Xkogzfco9wKOTN/f9dyi1/tGYQ+b3DMC8CSfYqG/o4ej3pOX3Q4yy
v10Y8DDbz8AG6fpoaMLH4BsDArwnwy68o+oRWd+ies6aS/KyyF/IZxORRNKAUiG9BG7iEZRQuLEw
ens4tj0nn0d8g72/65WYvI+T8hp0Ckvnr8PtsI4WQ7RVAifY5Er3h8CieAYCa6vViZKc5dix08E/
k7Tkq6vUHJPzgmhbM6llNL0904smbz2aVVa6N4Bts323EpPkbAMh0uLQzpUPKo2LwSFEdrKfk94J
mqjEXccstU7k/Y2G9zoJvYjbgSsK34PV1IJFBQXwTYnPiIkYZI916DcKg2FHJFab1e1QWDAOQpve
rVkFWDrXcVADk3up4b/0lkzqmCx5/YmBawwBUwgVbxhmsjx4jZSHgJGUfdwtCP/IYLBzNViRZY/2
s5V1TElj0XHr5zoYs4+lxcTzuNl8GdGSgx+elZG02X3YpNWDtcB8vjfyOdjmKBHAYl+wcgAfla2v
B4hiK+y+uzUX9Z5g+yrc17maUmQahHhDDoyil5ddScDeMUdiux5EX6DNGGSvGeeU8UVkc1y2bsvg
RtfMv8Cq+g2RHAnmlZR3cbmb1Jwmz8xCKJ9zsFXsV7nPieYwEzzTsvKafU3Jm50XZ+o95t4aXsOM
Tc8b1IHaEAuoIuXkwIxCS16NofTXd5ZYE+xEC+qd/drWYYBQLCQnB6nk2N8R21Dd4VYKnvPS3XIp
NxP9cRwyXpUKQWe3B+MB+9PAZ+iBiX2BWHcslU3PY44Lm9WhL70DWV/jhCDcgAKewK9a4i4TxneW
uVN+BPiiwFGEJnlHJ5RresYStIDY+Q1bgb8GJDhGeEq4RKc1RmClPuyY25R4VhplBqOVqbvSa5KV
7A9ViZHfRgr2KGoMO7EnLcfbDy0AdNz7E1X4YLEFmzX1MOPkTH6+mECE29J12t1ShN0HE1Fzg4R2
HBlEp73A2JdI0YvbwmuG4pYwOQwfY1GFpzVbjG1EKLYKZc9zdphhai4kVNZn2fQVExW8Vjy3icRo
rXhp/Adj6lWxMyUesGgplhEJIAW+j4j6JEeDEIEcLe935MDzU4PC68jQziA9obdt3q18qsvBWXpe
UYarIPzjEs6JPZX7SWbmvQTZuyXcqf8apJk2MfZmo41RTzSxsRqmx1vvuENcVy7vi6HTbTZgAjWJ
2ykLQ7yeGv+Tb1RrEkDDycQ/oOd0L9fUBYMBunbSr4qcGO+AkkwSxUZ4DTutUn14bifH/1gbRX5Z
4znHGIs+b4gLPMQT+rNtrFNHQF3kBC1mjIF6MY1IyPUVdbXsgiuY9/TasCSYeN0zkCxCA2mWcVWP
wR1VevgZrLs+5Ii2vWhwZIaEHQcV3UPuMq6UKnd6TFcdjKcVi+6dP40sPEvi5ie4pJGXP5V+uMeI
P/9RmHlYnxU6pTLqwUZbencrQAji6REvwTxaaq/ROzJMemZh/w1K8QY/gCrmDsP1EDWLGNZ9i1IU
rjXbHoh+XLgh30pBKfGduCDOhaaAc8b3GMy7vhvW6Td81qaheYFcMO2IetSHQmShBPHaaOiXWE/d
UV+0FR6geS7ZWIrVSx7ySla7skw5uvKZvjtRI985GU6VlZJC/+ba3yA02xkECDlo3S2XYE13+/8v
+Ce26XYtMpboRpnypjeUe5D90n9/gRDc/XlFL3nJt4jejwt1NhOzBU5D5NgbiHMttzZIGyr25rXp
dyQhqSYeGYWH8kzXRhSSHwBDs87cBao4FhSr9Z01TsF9HpGApL8L6P75uolrp/XHisvoQ99+gxkN
OZMxSpcxamht3IPl074zdDi5//V1/7ujOEzR2l4qExjizVEKCz0eoRF17AlzPdMYMYzPldWftu1X
yumXd/cNNMvNBV0LiYUXxLFgpHhzc71Z0DbmiKJMn76dBZxINLqWdnnK8erWv3lnf76mAMja4/aB
0SC0eHM0R4AQDFJXFGQhn8gCLbg3ZTP9LinuDfbKVQnyQEgMBtUDqNx0HC/fTPQLI9sd3waZZVN+
qA2PepVcqjEynYZobUhL+Ru4d/uRrz9HwEPkblvMLLLXt9nwRN2EbK1If9Fr99+7zHfuGJoyXTKx
xX80V62+sN3MsYkOrfgN6vvTM+RSobS3WQKkAfKZvL7a2jeb0F9ccAQi3FmpoWeBinqCF6IuyX8X
jmdtL96rK4UQ9hHpE57IpA0CgV4fzmY2pcosQW0zOWw7QzizMeTlsjx5E5Y3Ije8ACtc6r0XrZDV
0esCeUMacPbx1x/ITw+Z82DxI6KIkR+BLd4sP0tP0LRjeCrOB0IoI12ttBAWVqUkNtsCLyVxIb99
s/7Nek+wN+N4rG1BIt7y9cVnEraowCMTe4PnvVc1fKDFTM/Qwz5QmVNyDBOxEiJUdET//ibG+Kfn
7JmOyXw7VBrUNz+tO1bebT1wqrDiwhmb3prWNIWi/45Dmxbmb91d5g15FtGSzN3BssUtfvNSLb0/
mrOLK7OkP70cxykoolb4n8oeGWInQAZ/c8A3a8N2QLYQFjwAX67w7QGbMB9SEsqJ0R4C8NDcm3bl
71fVNy8NsDFzaNitCcYO0Xf/tN4JDHxNSBDsUKiGdIDc2q1unzIzQdv5yTfn321fb16YPw+4HW6T
3KIbe/PC+CqZUFw1WdzhV38uaVg/kKmzBzHxdmMCDoT9kg/11w/vzZvCQSFn6DiYSUhSBFrL129p
7wWdzpeNijf0VwkEE4f1+LW0/fk3D+3fHAg/LyIX/mZlfxswki6Z1dhdnsQLn0UE57ngZcAEnNvF
8vcPRR6Zv4U8BQiH3rJO2tSM5KYJiGbZbPlgXFRJeUqGJb/69e37SZ7F/YM/ZHP3QFu3+u71/Sul
7+W946dx43BFVoPZDMBTD9N13nprfiHXILnHrSxvVnIoVrIu1wEz36xWeZzc0i+vkQWUv5tY8fPN
djdWkcxvklxgSN4svNUwiSbvMyDilbZO4ozDWzrm+3D71a/vwL871JbIRovMVv3Tzc7WMp2rNElj
q52eglE/McD7ibSCp79/GEpI9i7LIgXu7RXlWe42qIOSmGHwTBG2ypKRl8IlkqMr93//UIjSEbZt
6WG8RK8faTai5JwI64l1T7hCmq3yBjHcjF6EX/36UD9/8i4C+033vg0EZK94fSgAlrLoCP+MqXXy
E2gz3/c8jf+PuvNajhvL0vWrdMw9KuBNxJlzkUBaOpFJUuYGwZIoeO/x9OcDVdPFRHISrbo7HYqu
UpTEje3XXus34z6JOGOob3g3GmjK75dbnb0H2PME4VwOYO9ZIDDsTlsFuC64qCZ4NiecBRKJt+Zt
pzXNnYXY5+3o+93nMSibfWxSzgGKkyzEqx8sGYP1iXaNCcGPiPW0fR7LnVkIKPLBKc7lT4YYy9+y
eIoNEj3hgy739rw1ukqdGxgd7rzq/O2BzmfeABcVVkU5EfHQ/qz1+uk/OAvOG6LUZxBZAX7jFpyA
wO9DSSmkCAz9mkTn2L/tBApn/2gnwLp4067DEA7u4mz0EPzqg4kkYBf6iNQwc/Rc9E1L2Yp/+92h
04mOJ+NEunMewnSYvXqKlDN0VXiY9nYiBod/srdZCCpIDIm3IWyQ2cDFmsZbuKBOaqp+dkW+9Uei
qOlV6Nc/LvfnLHDQIbsQBxJ781riNXQ6QxriRWVYk+4IVSncqVrXOsu9+aARAzC2DrcCNcGzRmoj
GYIMFuAqxm/qiGJy9ZMdtSTm/UEr5vSW1pEzpDo6j06SLiuoBPVQs9HBvOd+SZFXaJZeludL2pjG
CxdN4kn+dfrv797txLcBTIXaXckZQk2OSt/aLXw1wmcrqojgL8/Ph82pU9hqEIqAJT1tzh2q1DUG
UqVy1g1PcdeP+2IgYRDr6E3/flNAX4gkedJiOzJbcwrmVBKlAQEqWoRuc2wF2ZUY8XzO8LteAsae
TRZJAFQl4bopKOCevfhAnVqI9ljCKnRRdRHIBK1Fn8V3uUtnrRA1qoAheC2zHrQ35+l3kyWMUdmq
NIN+AcutIuPq5IP52wNHKwwa2b/pOubOOp0jHClaQS8jF/07sel2zQTR462cGA/EkmqxkHQ4C8Jp
DRAHhxABP6HjbMf2jVKZule41DOi4FlRIJvCIyseBqml3h7q3s3vjyEIV/Ak3BTEdbP2xDA0C0rq
1uotpSzocuv0lhnufrsV+gV3ndUgook/W3woaokZgGcXwzbBHa7EpOc5aLp9MXir323J5KSDnASk
ReXNP4UC79bEUI9lrgYgpOWkaCB+9XKdrUIzscqFhrSzUIYlMUVm+O2CruH/T1uqvK5LBZ+9G09n
d2tF/U3guvKfCWiE67zC4AMIQZ7d5RbFTpBnSgwuHM2nLT7AoQnPGykleBbEqisM14QrcYCID76h
IpddJ8FaQrD0tqlb7RtiZgp8KD+ubg0pGZ9xGCF3QPpxeNJxls6vCrehEGXgp4DQuKEG95S0yfvV
HgZrsIb1wttHFZWGHfXLz4XbKeEhQcfma6XVOPHI0yvrqQf0ektOHckhijfIw2vwaJ+6MTe926pO
XBV6mqh8KjyUh5wKQMO11UtQZ0zVcyd1TkUnrwyL4HVsez1ZcZbjae+Ver8bvSEzb+ugkr6FIHkp
WxkN6d/fnnfSDjzJyaBxsc73TYWsBihPJJUajxi2ioSUwtPiOj7fnebbXUp1kXSrNn88IneSo0LA
9YD2DOkkJe7d29RqiCE7wb2VhnxcSJ3Njzg4MDy0AFXhaD1RM2av1azsYlJEmgBsJKp+9oiL4i7c
egucmw9a4SAly0mGjJz1PI0cmmgcasA9VlCeCcVRlQLPLyTHy1M0v+zoC453FhlADgJScrMo3I0D
ual8ERE/dFevAK/DYK9ilxdAoi8+ND7oEi80NiihP4HwPFyIwrwJsqwRVk0nQONPuBY8Cpe/DoHf
Qis+Zgm//s/0d74jCFOCuqrfUHR//+4m+F5mVfazvvintq/Z7UvyWs3/0MlPBpD319dNCMKT36xR
Ua2H++a1HB5eqyb+9RWohEx/8j/9j/96ffspj0P++t//9T1r0Fjgp3nBKcdaY+7+dxohcg7RaxC/
pD9eT+iE09/6hWMUMMX7g0QhCiTkodFhnRbDLyCjIOnaH6RPpxQDV5LEc/7f/ELB/AOWNjmwaQHx
EKDC9G8ooyBLf/CsnKhjwPWgIRJV/waY8fTJCKeHpUNuD9A84p+ALWeRmaH1WqOXrvJAcQhYckSJ
nVjd2NY4q5S2J8IRHLoeGchxYZecLty3htmFU8YIOz+242yXJANZjgrc/ANueRkuNb61GgH4LJwr
00/5O1FNKxLytmjSiQjBqFTLZpeXRuq/SRrAw6Og3AhG8Qoqz7cDoT9E3Q9qienBkMSFCPT08Dxv
c+r5u6s5q+Iy70NRvK8AcSY+wp4S+YZNLnrA1sqFxk5v51+NAV8GJI2ZJ8+f2TBmAiygGidDdMtA
illRo66LOBpwqlmNx0Ts/M27Fb5cintrkIMa0yaKnpO136x3LRcnrBFDvsc/9AGl0+q6dIt9CkjU
E7rHUh2EPeffoVCpfN9qNTXhhQ84PV7fPsAgMU31TeOqQCR3NrwKZ5OFAvk9TSnXjSrfBlaWb+F3
YSaYNfkq15FAE1vk6HQfITVgd3IDbRsF0M9BkO6FfV219UJ4eTbnk8LQ5BM0gY9Jhc7CS4IFE/Xu
wPg0ghhDNRC6Sx1XFmhDY9yZfbG0xqSzUaBBSg9A1xBNpBgzm/eyRULALEb9U6pZpF7N4FhKAiDg
vNjk4QAQrJbHxziFauAXgq1BcoScFNhCPuT7ifnmiEl2hOFi2Jen5+w84bsMLKHIspFl51V+Ojui
TAk2sUbjUwaopI21PT7B35KwKdaiZUpbXxcRTBjD3RBL5cKT4sMxgQFDXhRFZYpBs81exp5RNS1t
G151nRjhT2tolSfJ6zd8bf/ZsJo7aETpdtRKiGGK6u0tqd1mBirjSjsMBHqu7Fwejo/WxRQ4TzE6
yQNx9kmCzPmKwjvTBML6E9RUPMK85hUx469pZcoLq3A++Eh9sBomlyecEKbhPx38jrhc7TgFHwBI
vID12ZeIFLRC8dgDRPPH+qkPWigho7twCM0oSPSM6w0oPC8r6iqTKNi8YT/P3XqUHlTrGAC8IMnq
gAheeQd0pFrhuqjXLUjTqUJGgB0GSGi1Xy+P9NuF8f6of/sGWZ3KclyrLL3Tb8i8UlFHVCkfWrjn
N4aCuOOfqrxp9FuttFkLPw190wc7XbC91IbY7e9dAFa/adHz11C8+4zZ8RSXwRBDxpUevJ+6uim/
424g+U4JaAiRa6rRzSos7PhFLx1DOqjCwnqT5vfBfBRmS6BGcwWNQZrvYieQdp68awOIlavUuOuE
nfekSisf6D5CjCipfknxf0SE/nVhKqbT7tJUzJZDEyYpbkGi9NBABtCKr0jRrhrsdNv+eyre5yyQ
EmkOxIMXDh/5w97j88GlPyXDjfnlhGubNwSx/KAmmGfbGN7C3Sejip5gOz64wL81ZcfVsIq6m7Dq
wYd+G7PbVD0MHUjjRwO3AFXZtcrRbxAbPgQq+XpQmzeyvLs8RG9x1dkQsV9gwr3VsubLBOowDqyK
9BCVm97a4lZ5ByXdRKa/cdAjNjKnzx03WqfHtrKL7+3Paq+la2HbE5fFSIZti+a2kFaytcKivXPE
jfZcZU7j25AWVcm2mp28xMaaROzPpvWN0EYBjqNqHkzlPqosgtLKD1G67aLd8FLK1x5qYOlXA6Qk
YAAUfXaBysdjebhGEXf07sfuqRfWber0N/7Caff21p2P4fvvmc12L2V+Cr+C70EsOsGG0DZuzfbG
i9ZoYunGGoWhMLpB1Vap4EZukuIpVHZI0sLnvPO+IRYRxveJeKWJO5gmgraJxM+wX8tsLRcHw1i3
Jcq26hbOpA6i6ktk3sfuTi9XItpkC9t22hCXejI7uyyxrpEeZ2SD8Vtt7SxjEyMwbr40A6mxT5eX
3gxMxQkF040E8wRTUZCBmtdNgGyjjoDf2YNV2/q9skl22dbdWTfWN+NQLLlPTHNw0rNZY7OedVmu
GgC2OQo6J1f4tUIMKiCXmRhrA4e+ZGWlh8jfqtEVbHbFRbLYw0bxIeh22XBQQsjit7W0xgsnui6Q
5UOe+16Ecb7uu1WFwu6Ejl1Jx+AYtTbsqOqLusGuKdJvQjCJOdAwpXuslN3Y3vjhOlSdZLhWPIe/
HHzXM7gED3K6kGQ4C0N+jS/2pVN1inBkducTbULATAfpYdhi+CgWdqJtpO/Klw5NJXnjBtsqsVvD
CZCij+yyWIiPtbPDdxpxLmH+wb1MgMyMvHt+CF2MDGLOiFveFrveEP3L0ZlOYHjfLpfOeghvU22b
detw02s7P7b7HyqMENMBO51mNx0SEu6mCyAzhc8CKFPMEFy4Hvdp66jstfh6rJ5hlapHeRdEthKt
y9cid+Tki5U9eIItZRs8Ml3zcZSuxHwnOCY0h27ppD87i956SchIRpd8zjxDVeWVZZBwQ4fcx4XG
jnpHfhE5PZ+B44P2azD1Qd+qP6QI/t1OOUIdqrHdV5tQd8Rqi3/E5V31xhI9W+iEeP/zQbOL161b
Kan6XnowBzsobEF+DtXrLnL8O0j6bXxT1HdtcNfqhya8kvRDiv62sJKPOHb7gAfQ6g0RqVlBfK9c
J0UtzHd6JgXLM8hGNhDA5s/q2fgO5+XBv9de0NY2jqwud9xv9M4ZUFvHF+LB3LhfdHmlPKM37+EF
RSZtCy+ie05uiQGsO+sTEopFsumwCRJsVL15JOUH4cflsVDPruFpchCf44WGohx5itMlSOZNlESh
kx6Eo3WnfQ9/WIqt/Zmgq67uRWmjC5uG4/q6PGivqDLDYSru6HvyQiBufcF4KHsRJCe5rR+Udf6c
PBZ77Wd5y5IDsJx+aUykylfC9+AhvXav0J0U7qvrap8tvSbmofvbNoZKTfme+g5lkVknjDircaZk
G8crhLtRX3bLVXIr5E5ZbnE1kZAy0lfGK1CXIuVVATfv8jDKZ+E8wzg98iZwMW/uOTG5q5CCRM5R
fvB/QMSsnpBMDzALcix1C3OerEzcbWK4Z3DDQlv8Iq/Mq+oxfWBCm32SO7h2IuSptDf1U4er5egY
wvbyF85AMr+uEmpsULMlHly8ok7HyEqMMtdNxqjciLiBx6v+kftfu1+HgV19ohi/cE8uNjg73Mo4
aQR9WllpyVNipb+muZPjG1U6WIiMN5BAUqK6dOG0WWx2thbSCBZWMq0F92mSWl11t82r+Sjdhy/t
i/UcL8TPH87736M6r1WhC/xXa96zq+HSbpsvyJDjzTbiEPGPFtm7xqaD9t114Y217leQP3EHRb13
rzS2N9xlGYS9oVj12RffSKCwxSviqSzeBOJGFezc3ATcwO5jY+wy+ZM17pAVEzEM0MpnNb1RWW4t
Ly/tzi2OWb8ETPowgHm36iavv/ef7IcC6r0BRy00Z8V3hqc022Wl0+EIgXbYdyToMXtZWOlTnDI/
3t+3ObvUU1hAuufTJoZyrbQahrVgbdLqSIwpuGvlScBF4iHEGQK/uk9uvrTRPrruyKsAjJzyvlQX
TruMUlWqNmMiP6Cg/uINB/erJa3TP9GMVFdCfRckC7H1+Yt+Onv+bnAuXSF7bVpZWSE/wLEADg5g
GZZrMjziEj2gU9ay3YN6m8pXsFKwBdZRaFsY8o8ukfdfMFuYbWlVkyat/NA+lil1IcdHnTqAXvN4
eWrPYu8pfOAoAwYxZTTf4ql3G8D3Sojlriseu543I/zw5jAUmxbe4USXDayvl5s7z1PM2pv3K2pS
o0T/4xgN69jc4RRVt9sYjpJuIxiApHKdOHJxHxsOtHDtqb2HG4nvQbQww0vdnm2iDkyI28FDOprS
wTRtt8PQ+iB5X4PUBlH426fMrNOz7QMXfTRdn9YEE26jXSAsV21QWIW/5MUY4axb/S65MTvbRcWs
34tfUzhh3o0+WR44YBImWIK4GbAlz+xSx/mGlCZpfDuXN5en5y1JeLLRZ1+qnu40LcJMKs/4UhSv
oOF6+bWvrGHuhGQKkW/de9lV7m2HwsaCUSm3sEoB9mG+NHwv1FugjATLAS/gxFFykgnlTWcexuI2
KkmAOYMgQ6bkHL32Rxh73rbB/EXj4tLR8Ib5VTR2MzgxCkaTjhgP1cI4Ju2Pyz2UprE+66EuIcJP
spqyzyz1oAk+7igyPWzTu285jHrETXp9XxqOpnxVoj0czmH8FE9wuqV79OxtMg3uu6bn8YIZWCKV
UfHoq2vD2oYdg2A3tWNhssRWkG30uRd6e3ZyzpqcRQxpGnR/zWd8nYl70e7bQ2ttRB0+HRvuRoFD
Vi0c1/pHjYIAgQwCQ0hU55GbL4hIaIeDdCQLVxd7eKGoWvoKyZkNhqZWMz1ah2co9JEFl/YQAmrw
t5Ae/Q4pkFVbc2vuk3jrNlMWCCpBKNiugQOSo3Yr7aH7at2I5t5Vvwvfhq8ea9HjR9cOnC/ex6q8
ah9KZaO6WzyKrBsTEx1kreDFvgWqAZIb5rWVN6ta/WwW29o7mIjKY8mxqO740UKjlE99DxEXg4Lm
6VZCTLmRvVoQj6iH0V5Z2d51+1O303FjuHeWaqPJwSrAQs//Ez89DJPYPuXn/tDbJAjMR+EhQrzI
ZABuCPBUfy2aO6XaNOYu+Oo9Yk3Kvlz12hrpuLjd+sNVU216E52xFYbSfv9kCetG/dkIsI5x3UUy
dDO5rporeUuqaGQwP/s66fhXN92bvNHICocL595ZJMfiez8Cs0O2tiqrasCGHSv5vs55RmwDYafv
X9C+W0nC/vJSf0PRzTf2+9am+Xh/kwnmICAwJx5JsuzL7wZTbUJ8LIgfMzC5uW0iLvAax6tCXtXp
ViZoPvDG5F31vfwWRisuGjS2lzJAH5w2pMNNEXYkQN230PrdR4mgsYNoDKVjqWBXsWo9m3fJ5Y6f
ByvTMKP0NTERaWiecUmLKJaSspeOhr8qZUQ78A9f1T/iPz0ZZJ6N6P5YrqB/pd7O+3y57UlM/ew0
fd/27L5QegUtG7wCj/BX1Wfjs/hq5tMS1D63n7sQa41VjegIz/GvZHsqyfY+u+RUdhFjjXDAAuz8
o0v9/cfMsm2eJWZd0HfSEREUCKnZfaLZYuWArl8qNZ0/iWZjPrtFUtQQhKQcpWM1pDszIpnHbnQw
XzSl6zejPB4uG0G8gQx9ecQXW55dIlECpX1w6WSJGKUCpRdb+DXKixUvFHml5g4WXFrtGIuvwGkq
z/bXu2U2u0qSKFSxgaNh/VvzXH5ljekvaOSE6Up4Fl590S4KB9dqIpOFHn94kL5reBb9axXqpkbE
WGvKgyI5KloYxVa8JYBU7oYX9bXpMZ5hpseF5fTGTDrv8VRuxwySou7sBLdio1baTpSoh+Bk4iiK
LQyb0t1qVu0M32DYrxr/scy+pAb2H+H3wDsOT2N+KJWvhSStEukTUpgj4qUGpUB38oK0dRl16aC0
FbmiwrK+PFAfL/+/P3d23PpuLrVYcklHzBhLFKi4Z6q9Kz1TfmyKpTTvh3f8lNyaoL8qab/T03Zy
jO1yNZeOKcaheCh2eW9LKrUCoAbXPth6N9jk/mEx9fmminw2Ke8anq0GnEjMvNEyeknYHiMIhVGn
XUROLK9NlEvUFfjgBGTbZwohkbypBVtvnChy0opMMIjedSM5VbP2EcSK9kOPjd1arbcqWrj6tW7c
t+rRCzZhu2/xq21uxn6LLMDlefrwWvy7B3MQo5kGklAlBcsKQWEy0yXrg2zoEH6tgVH6xDuRc7nF
85TkdFzpYEYQMTbgyk6R6btrCJUSlJ5rIjLfQP9EW5XhdSXBBdZSR433cuNU3sZotoVol+puqJJN
zxtQUmwdM7VyE6fPWnIzCdP2K7l2tOCuH2/wxGlxgJFXZb4vuhuDV5ORfS7Fr0FzU7XrMf4Sq3u0
yGRzF6PxGo3XOQZ9eVys05B8uUxORXrw3eugOi509mwfUABQgKLgCDVpNBqzs3kINIyVewIBK7/J
CO1U3PLQFlnhl5w8l9beqO/D/I7dmiRXXrI3ws0YU5a91/CKxzsZ+docmyHHeq1RdvkpDWs/cSLZ
aYjVCMIIHm4FYY24hp/ybrtCADe2iw1KqH25qYx990W+EhFzpswGCMYx0/vL3Xur4p5sgFn3ZheA
oI0DZpV0D+q41fBCtKvCzl5QmjlY+zbaeAV602u/vCeLbMgM/NozrlSNhNRGLTek1HL6ptqTqr68
RkbN6n6GgoMRD8IgjbLNdDuU0F/a5pjwDGv43P1OTY+luFJjqGO72kA6zxZ9R7tNDBu7JoYGry3N
wzt3o0cvSbOu5RtS7FXgNLJDxRZb3kbBD3eF12bE8H3rkZ/6xvO1lDdxjr0THkTmptQ+59b15bE6
D42msdJVIKKoCIikkU/XfSkFEkgbj9BIXQ8y+mvRasQJF0hqDSRI3WaqXTWfkK0dp9i7P+j1QjJz
moyzyXr3AbOgtGzlrtYL4j9AymbxlNe3hm4b8lXnLmzx83ftrKvzSCzXFDBRBNuiu655Wg7DF0m/
l419ka+QAQEWHpVoAjpZhjbKbmGcz460WeOzyEtMFKRFpjWJ7hPlaD1Gdnuj9wdR2HbpddXuNX+j
9WvXPQTlVgpvvXKrlzZqvZiSY6+78DVn7+zZ18wOgLFUU8kNfemYpFe1sTOpTjRr9Zj9ALdXAB+o
lmKyswhl1uBsS4LoUctRpvsAHNPhR9HuExNLVuWzmDykaH1X903yhVEndMEzan+5u+cPH1Avsgiw
CUcjELNnwK9Kjvt0VKMjelgtwbeZrtSJWlBb41fXyGJnjEeVx2XzzSss/yqanl+VpnROZfAaSpFW
hqzg3nYlGl3qMPw05WxYSeg3lrX+jZhv2CrJ8N33Ni16NDfcWI9jVZYLwda0PE82Cp1QeL6hFoyC
NbTR0506leoNlMKjY5lOoAodsb+ea2t7eazOk+c8x1FRmeRQwd0CvD1tpjZ6RQg9wz9OTH60FMc1
4jAAfDMUQavIldZAla8tTjXgaVROG4rqSrvU1/Nj6e0rgI9qUFd0PEBOv6IvUVbDE9A/6j2lzKjC
dKzQQzttKn2vlk5mApvCkgyFOByGs50gXFehfDQK6anBh2Bh9U674d3Im+gNgF+jKomfiwwhbhbJ
FX1fYPXmeseeRpwiiI8+moIrsfZ+dmUpLAQ/My8FrmWOYRUKBzUzEb2DOUQSC2INA6KMvrfKNV6P
0gZ9WN8uavnJjXFhhdezq2WlXOdp8lJEyHUqYiZcVeL4JUMucJW3hrBS9bxYe3HynQKo1zQalBeF
12avKnbAwSJpXbT3dS1eiHrnGKDp46cqhMnaIeyFGnI6ccOQ4ZwD8uEBYSwMogvSh6WUqhvLjfZu
HcNqNrA99/rJMS/xHdNLBEy4qCHlRVSsDD17HrIiwqxS3stQbraKeaVDrXVCA31aqMrrVlOW5lc+
n+A3mBXyC9Rz8UWbRcz4JzSubHjiEX/ZWz8RV12BNV9nBhXuBO6jEETCvZyMHlX33tihDpGu00pG
zM3sbrUwrzGOIVkIvPR6CJJh3ygS6rbaTQCuG2tz0f/k0k9EUUeiAF1rb5HW69ByFUM7S8LRvryD
56cdUzApIMAGhIuqw9CZnbU1rhFWoIkVvlpWsQ19Rt8TKrT2+xT56jIAiBV+MXQJ15yK2AgBveFg
JMhu6hkxW4k55wELY7JRVJbTCAGDMCAF5436BjUXOyvr4r6WERMJJcwy6jY3V5lQuo7c87q+3JV5
LQSoNGBRCyrRhOGY0Mynq0nsequ1ktx6CPMyu8J74Ekm1Ex04xbzHwQ5dPQn4wDDh5FcqYKo1m3i
A2hRJDM6xHj+QHoJD0qMXqRRZ8hASKEjK1z3b5/5F7/k06+j4JcC9L+5LLPf/t//jNpyl7+mx7p8
fa1vXvL/D/gtsswt9L8TXJ5fy9c08H68/utNrrv67r/+a50E5Ut9Snh5+zF/KXdP1liTFpmBCwjU
ToUD4hfhRZP+4MZBkQlu++QAPAF0//bT4vDVyJVDEge9OV0XVdbU/n//lyz/oXP1TZBei4c9ojC/
w3Y5vWMN2nyT7WH/oHOlUfE7XW+6lSRFjCm6w7e0G/Ta0n3gpvrCsj6NBX+1Anyc+wnoN44HszPS
VLpAyUtCf1kEejwpOX/DMTXDO0QMruFyQLtvwf8ia6c8x12YfXo3R3+t1gt6XlMncQHgf4DATBLv
s+bjMUgyVx8wlqJCsRYSEXU2ySf7WrKVLzd1+tB86ylNQeCd8vvkQWZNKejMybLQqw72iRs1GR87
PdZsdGXRqTY4kloB/5JaDr5ebvaDaWR8JwYkADuW0tmbohQ0jOTpoR9CsXEtYYMY6JK63umt8atz
pAvoIKEBHgezzqGHqVO01DRHFPzgeujj9JtAuyspSNRrMYqa75d7NQvN3hqchF1QPsKFE9DRbHVa
eZFJTWdg7Va35JLQ9twLoYaIyOjK4BvIOLmNrUeJsWk4UH9ibPQtwOcHNLCUPy18y2lA/z/fMlHM
dJQVQPic7pQqGIgdfQ/AZNvmKzIrztAHd8igOx427raCmr2dudWNxjfv4QasoCHq37yww7lFbIqF
O296Pf0doZ1/zeyeMJNKDNCPVhxNkCcPpupFdD3xIEIiXuIXfbC2NNJ51oSzgM1gzjpeq1GNaHA5
7R4kMPsiOsZ5JS+Ayz7sD6MySVZoqGvNrvDYGKQmTRFesNipB6jkiOwaob/Dam4JOrLU1GxRqW5t
9jqJawfFUTwpJ56d0eQ3tVdF68tr5sORwyFskhVBSFCdRVmY+yCjxYnk5Nj6IVcrFledAlrvcivn
/YHvxO7gXIO7SDh1ujAxgarV3ABTqrmKuE+TcSDlEyd7t2mqf9AU0D9eKAr6RxTMT5vC+gf+uWrk
TtIl9TM2AcJuNBP52avccgGNcT52vPpYcVNkh+TU/KypG2QDSksE3tnhV+RnAA51vGwXZmhaVqfb
iKlBKg8sIVcDd8NphwYd3x0lQzid21t61SuFJOioT3YUlbjtsNv4M5Rbd/e7E3ba6HTSvMu8Nr1R
JIaLz67uSibi7EVr66Fo1CsptvSF1+35ME5ThVAPyxDdrim6ed9Whje8qpU6pYUOe1/gm9gxQUBb
SKqdXwwQc3nHsfosroU3dcR3PSL6jGFdapWTSoJERTo3dtAlgFp2CcMoCdpCZuCDadOkCckNpWsS
rZsdSRpe7L5SSo0zVoWc4RqQgZMx+vwKv8/hUIR6s7aI8hfu9vONxh6GfjxFbLyL56p1RuZ7ipVA
hIl4y9t6WiaHmMeBY4bSUjrggwGdjKpZmPB1RUq4p9Pm+wW248hjOaPYtHeZVjZHcaSqn+Vk4VXf
MvuFvn1w1XLLakSaxC0AE+Zv8MqLql4ugtJBOlhZyVWdIpepFyDb4k4xKN0UcrjivaS95Gg6J3ZZ
N/W9JXXFfWAVyB9f3iLnYRTBLWPMkTYla43ZyRnUaWQkcV062mQHt+rrWEIesK4jQCM4vTxU4YBS
9sDrdbTDUFokrX2wwDiXWcxgNRiQeZIYqJ+MaQPtN1btbpQUjDMqorWDyc0Lj01/XzRoeF3u89ny
Io1ACMEjFpoEqlezPuPLKI11XTUO5ibhumoBK0SZKdhDlr5ebul8smkKFDUaUfSNg3zWVF4rnqmj
hep0qVTGTmLI7tYUXWtf6rWCvUbRIVaSoe4xDpVqgEGiRmR2anMw4q4InMtf80G/IU9RSzUhUbPe
Z0dUl8Y4VsrYMtbIoq8MOOkPWiz5j2iRhAuXytm2gnsyac/xcJqW+Vsi6t05NaZ4+CGOWoOQzvx1
GYSGnQte/wQQr994Q2N+udy1s9OX9pDYQR0L8SogxbNtrAttaJQuJ0bpW9b3qB/x0KrLJZjLLHdI
MEgzVLcoZ0g8Pd68od4f8mELwm7UOrqVR+6VVFlRsMqwaXFqAXHIw6CW5Trqm2oV9oqPh4cXrg38
gg5dbtafEgHJ6hVONur1aNbB+vdHQFMJHeEf85Q1Z3edLsdoKKUKGxmpDoxRlX4zZrG/ED1O6/Xk
Gkd6l/iHXzSB6se0xN7Na9DgHxJrI/5FUZBDDmnH6DoYI8918qKRtwqJp5uKI9WRM1fYacjAL9JM
p46cfYIy2Q5ST5VRNj39BK+QIilz28rx/EhGwkd3ncJNwVhlsnbVxEUNBz4PQxgbrv+FNWp9qjqQ
ria2CI48ltIuF7Vw4Vr+cFjQIWdUpth9fqLgHisbERlkp3azAFv2XOStMHRibdhcZhEkP9G1u1aM
D0Mqjruu1yh+XZ7/s4OUmUGbB+1DTSdynMcfKPFgi2tMSzOUiruc0Vjp0RDtG+glP0fB7Fmjo7Sw
zWec32lDQDAXUR/AjhwhjzdW7Lv1oDdiL3hZ3DmuoXxWy9s0q29MV3BSFGEmRSXk5vaK7tk9ELlw
3CATucfxp8W2s5rg6h7yjN64APs6H4mphkGOBQ9OSEBzrqhvSb0vlvrgaKXSXEddJd9WuVSgj0AI
IYRjeWcMRv7n5eE/P/BYkvB2iCWQL4KRcroqhyLtGlwHRKAORng1/IyqtdrnyZqrLVmIID7oH1cm
yincm0jvzJkvSaemjTlGo6OFQXmvoHCwRhUwPUZxqe2QADKvR0WVF7Lv5yucawOFdPI70/0xV0mS
VN9NKdug7mEyir6chgdvrKpdPOSQ+yBdBzt06ERlFVvNcFvLizJN55cX7aItgNLQJD89z1B4OaK4
dRSMjoglj40XrndFfa362pWxvL88l+eXCaqeRCTI+E0jPE+i5WE+xWPj4PSx5v5IUjd4Thvl6+82
Ql2c7A7bT1PQ+51m+d3Oyd3BDLHNG5xhlKRXIfOV70EKTvZyK+fLcqq+TyV4FFpEArzTVroBj1zJ
DwdHasp4r1eAhlaCFHBcV9im+MFgmb99D02Xo4i2z3RNIAM9a9Ech6wR68FxTUncKWUh3Mhdqy2c
dudTNLXy9tIC4kw8PWtF9MpGyWP2uAD/EvlevHvCJNpcHr0PWyE0pmJGNorS02krIyZqXY+iihNL
hC1JFepXTQhH4HIrH8wR8vwGrqtIsOrGHDIT4RhMYg2cTIeU3j7LiskfyC0eVNVHUR4bj4WxO99J
EGyQqiC5iBsCumenveojRBICLKicxAwEeM4CoNVSjVODGl6/dDN+1DlYhMY0S0Ta5myZV3FNwrkS
MK9zax84NZUt0fspiuEnVk+6sNo/mC+eVDwipkNqupZOeybhqKUXg1k7RVlYPJewW679otldnq8P
xm/aSxK1o0lBUpyNH3YfZCcFrXGwjn9N3EAlzlG+1pxG23/SEO8znqbkZueLHJmGEqVcpXHapkgf
ii5FPppM17U7NguH0UddkiYV0ekKn/RUTgdOMJM2AL7SOKIl5Z+UTFPWgiHkxz4HI3K5U7My7hQy
TGntv9uST9saVV/2TIMXd5EbgPJxvgaSaYzYVHH+ufcKEkn6JhEkCU9CqxxTIqi8x4MsNYj5MCvK
LNvAB6Fa1UgojvbQyXVti40RXNV9PT70KX6Cj52Q5q+l1soyrK1kMJxkxFzTudyVuRfFW1fQ+mAL
oYgE+Hs+bKUf+q2QtY6GHeDa95Xqpunr+suA5Ntas3BcNFxXoDaujsK1XAXubjDU/B8sx2lAAbpP
Zcy5SGYz8J4d5LJ1MlUqtp5MmJuLerOdNGoXmvpgM09hHoEOVgJEVrOVP6ATjTEEIrNFXEQ3qaKo
LtIXQn5dygk+jL5SLNF2PmyRioLGi5Wi/zxtqKWspjaqof+TNdkHit7ssLaAE+phcnqjRLn/6fKc
fnCEqMQplHeIkZCFnx8hI9qwqjzgaG4B1jKtIQNOqC9xOj/oljrJ6VKvnGKAOQ+qjlV3aDucsosw
F52wg/hXRGG5G8WgvBMqvD4v9+qjlcqhj3MH2VWD0Zyt1CSUQ12GVO54Q9eu4O1ASPHkdNOGYfY4
FLHwkigdSEQyt919UFrWn2ZDDLS096cFcvp24/U4pei5Dcg6adPovwt6sPTRYzwNekfUUdYoowhN
NFLqOEXgjXYN19e/U1KzvRpkX6YEn+lABXvR7oRRJWfb5J/wLRNJQA4q5qdZsvl/7J3HcuRIlq5f
pe2uB2XQgG8RimQEVTKZZHIDYypo5RAO4Onvh6qamYxINuNm7Wbs9qJ60V30AODi+H9+Eas2Xk1D
VKHIZikG5Oj2q9k3+zNH9Bv749KOwo+Uagr/udOJz/VFzyoNHxF/SvQApct4IQpl3JWlUl/f/1Zv
zUBmPEtaYOeJp9vxOxIqIkmzKHhHsQw3cVU36AycaPsPRmExYy8AWfcXJpDShD+bdTkCJNfhRd6m
1VUtyBV8f5Q37od8cJIcKARpoaN0PX6YqYyh8JtMdKOI3G8qb8g9LeYYYW9GhNqlXkSwaE1w3ccp
LMpyxW6r3wytnl8Ky/2hK+JVHaqS7eRl0Z1DbOkQTIAcF6OhD5/e/62/Xqv4qVT71Ck2ZpSnN5wx
cewxr3jvYBzz5VQnxSGPZEo8chjuVG62QW/U9pf3B31zYnn0XRfHFhcj2uP305DbMlSiGtdEHT5J
YrhXut6oIBJzsXl/pDen1U8jLVvST0uvBeBM9YqRygEDg3JK8+t4ztUZIOTt58FTlK41BqGnJ2Lf
uVgVexKNrQ8JU0Y9vhkJ6XNBaQpkXv/gkXA3BPmgUYwv6fEjpVnYY73IppapzNhOFU49stXrM4/0
1otbYFOgjgWtP61gG2/kwHDaEQGk6jfGFPdBVo/nQl/eenE/j3Jy7mSG3jaGVTMRuMs99BX5Q91Y
TZ/sOiSi9P339gYqjRf2gtAy6YjOOW16KMOedCKWFdMAb6TI9ocUK61WXQ1R4T8pKYyr0fLl81jr
+SOJsdoh7PpkbxeT757bIZaT5/RIoHHG/F9iIQgfOP6Ig0spr9ktRjKmAcddG5NNocdPo+FJLBvL
H4OVrMs+ia6SDtmzOyYRyZ/JmSvRm98YrAgbEYpt79S9MO3DWB9noh8luW0XzmB0QUXQ35lT5EQ+
9mfpyx7DQbIUa4DiJxPWq/G09ipeOTnt3n4uouw+o3694axt/bVJOt1V0kbeJiV+/Iu2xImHeJE+
myB6r9MAInRmIrw16X7+PSdVgV1nniLwUq39kBihXvICaGeQ92q6/2St/mmNCEJvwnE4uQdmGWUJ
nRAOgski6Ti0JzRYWXRmk1tWyelkgum1QJLcOB1hHU8m2StyhFWs1ik1ex8kc5GRKri0nu5tPSvK
9SDy+qAT3mYFVphWv5siRjUKNwjrK9wclhviySqmZRthDeWodRWL4qoZUrkimFx+OLN+3/puLiwr
ain+Ayv6+DHNJs76zgf4kNYUv+amEyVrb+61j9MgnL1Rjdh8jenQ3uA5HX91MjHGAXHXfXM5d4b2
pCBnNoHjYNG5a2syZAsthwH9/o986zjlxS6sAg9g/Bdmc9boYzboClRDty6IhsakR3W41Pp+ceFW
Dmpxu3A+vj/oslmcfv+luEQTZ3NlOO0mRhHuAlnBxjZVebJJ4vau16p01bvOZ6PTzhQMb20aHq+f
VgSl9Z8m2j+fqGbVu6M+sWZoGptXVuOTZ586/T84fuAs+tCI2ZwoTI6/9WBkjlckvEdrdDdRVxZ3
czfIh/ff21vrhijRpX9Gy12cxnwk9pRTZ9MjaDp9JszBKLRNpLIcHF92L6Fmi00aWm0gdGWceb63
PhnSCTA2Ukboxp7MZbp0Q1pBFFpbkRaBSMr4qqk1A789lxDSoNCL7PH9h33zu9HJw/0cBp9xyiNv
KqJ++UXjWikhMJ7I7LU2JOn2/VHeWqM8EXQ6B+ALQPT4uyWxNH2VGOM6DAvjxmpHcUU/prvUO3I4
3x/qra+3GMjAbgUswoX2eKhc2q7mGDhvk6ykbjJh2o+h15UXo4y0TcF3xx87Uc+lGVr/4FUCvqKj
gHBLGsjycX8qKmvda2mTalQt1ph8SqraWhVFaZ9p6Lz1wUA2QKa4D8HVPtnV5zx1kyG32O5aMicx
w8LeV5mV+Ce7N8aFSxtvIR6Kk6lYcxSXbs3tdCZ3YyOUmHbuVDfr97/WWxvjogSlPiYhUTgn76yJ
mJHSHse1Y4fquk/CPN6o3gCD1YV0MRMrtHWo5+oMk+dNCGAJnWRovLFBs0++VdlFnW5QYare1vHy
KBvvLuym9pHd0b0Ih3G4bOGB7uYqHW6ViMu7fG5e3n/2NytPQaECugKeA8xy/CPs2WgrY2RV5CpE
gGiIYTcQIPuatphTTnNpf9PN2frMbaHFrqbtEiz6OucuyjEPfP+nvDWpfv4lJ0d1WrpuncUzZb1b
93ujjM1tKuS5rKE3RoE4zuEAcgDIf1oQOHVnR4lTUWTPQ4Y1WWTNONXltXHm674xDpUrNTTIPlX0
afe3LgyzLtrOWBMNVhzGtBp2BLefC/Z8Y+rS6SWJZ+G40R87OYtKvWykY8XYAPiaZNN0p68EqZc7
CUmHTmCEwYwJ6WH3/pcSzImTQ53pagPKIbVzaOoez5nUjJsyinNjrZrYvO8zL94SfDiifS3NVU+u
8tWcjs1KD+NpNWc1nnzvj//GTg5XBuwRZvvCGzp5ahnLOIujyFgLo9fvCq5DG6+U04OntB//YCSg
MQpHekFMmOMn9YUxR7k/wwtq/QkDYKzr56zRHnSrO3dmvDFhoMsg41k6uj7UxeOhEpXWKkx8Yz3B
MQtGz1Urs4rPCWOXvez003F/g2UBTwD258mn86UTSolBPaYRHnQm4bbxk97KfN7p/ZBF11GJv+GZ
0/ANkg7V0k+DLvPpp0PJzdrY7USCaDzPei7r2FjuBtvssGYW4YAuyi53Vq+Kja15LWoBfzR2InTt
T2ai7YkW3lSJj6+RHbVf3/+8b75zcF/eBmb5GOUf/7De6mF6AbuuuX83+6mY8jUX7u4MRefNUbCU
W4iTyzZ78vhtrjxaHaaBH8jCKczyCNNjwzzzlv/i2Rx/W4p6qC7cdOjJ/6Js071eCa2NemrE2VMX
3jQ3zzOWBLYxf7amcpXlvsx2zuDThSvHJv5YeXWV4QYVC2jGfVjeRFppDKuuCi3tAjuXzvnYJ1KL
btnpyuuxnyPFnXTAIHhoIl+/agoRdwHpc757GVlmWm8TKXGtdaMoqbdV1oiXcKwTnFJlWDlBp03O
PgvjcbqY534CNuhaMzoUcUxCBr9hGvG4nRB3FVKbsl0RQtlae2xicpXIEYaKnnJhR6cftZBoWgxX
kY62YmOoHFMphIe5vyElLDpMTj0/qmpG9x2VhJwGo9+INPAHW0Ubn8yvjsSXqe4wjdPgStQxUan8
larLA5NvBdDbZyoKpj4skICKrPosCQkzL0rHSsptawDcreI6dbyNHGDzBK3Z1v4ux008pudTLTKX
WFnublCpt1viv3Jstfp2ushgdGL+UNEQ27dWm2M+7akoWg127eJTgn5mbY+dIvnKF4ki+TrFa7Fq
Eyd7tKJkdB4zv53vTUdNEvR9nK2AS52GR3OfgElRcnrE9iRm8mQCZ6A2sobmumq0+tlxWisKTE9e
1RO6gkAZCakHuYqthxJwJINAPzXalTZQiwXYVGHiaYeOEaTRJKaAZrvvrZzISod9bvaRFyRD235o
ncTu1sjvAMSjjrb1Lu/dLF0VYegdUteTIrDD2Rx3bTLqT2ZUpAShOJl1gy8/xr4i5hy5BFpKrZXX
mS1+MGOcN4cGzZK5LdANFMQ6981eWCEEPqLgZgIpe490QCMcvOZi8PW6vzW9UvsU1sPwLKeM9DtP
0ZcgX7R0v0zM2FfXL9UtstR67xdzQZNbV2bALQqbymxI1UfdJo2W7AeprrzKR0ICicfoVkZUdZ2A
Z1uM+Ez6kX+jd3jwXqhEROPn3vcJRUon05oD1XWDxj/zIsV6TLd+jCW26oGmW+lu0KT2o0oAdQK0
OynBAg1Wmhu9zKcPbMS52MzlXDw5RZlrOFIBx6yAHOOXNK39S2I5i+9VK5M7ZYxDehtGnv2UJSTe
wenBJxh/0TjW175tYUZc+QVU4EJ0VrNSUZu3l4U3tThYOlPyVA5EQsPHUGF1N5qzlq3JX23y1SwS
+c3x4ooQhLws6yD06uGlI1qyvmg6v8DJKY2cpxh3m2FnmG5ormhUWbdZPAqHVipBejGEHW3T5WJu
g9ieWJRDWeB6YWei1jee9HL8prRZ3GZRjt+jFvJDEmS5aJv5aDn+XJPxTXKNIlPOGr5EUte0lamc
JAkcP7OfEuQCUeB79ayYAmmSrUeYLnIDGcvwL4WWdfo6ET7FYik0LCLbdk7uTNYy0blk8PWrIUTL
sCJ3sdQCI83LS2Enth0kdWnR8JJ9DSruml0c5GMjhsCM0hyDAs2kRT3GSW+vGz3DWFj5zpBeu6am
nFUyS0GMoRbLnt8/IKRtWivGhDh1y2dT6WT99ENRpbtJSFanqcd+Aa98CLMLqdxe4rmW9Bw1JZsC
PXbCUtYgZ+X9OPrOgxarxtw2+SyxxVauMpbUxESti77FWjqE5Dux4QB/BMgAtHvDqTK1G11JqiTN
Nne+Koa2RPtaNEpAKu6dFr1voI1aaLRf4OGVo3aPH/fszkFH8quWP+LK67sJzx+aNO/+o2wQ8qE2
ttdDm5Q3oGviwWEr+uiYUgOwa0S7cRM3v0obxLaRgdWu6WnNSjae+TjFRsr/LFr56IVlzYzKK608
U3+euHtwysEooXeFHIEWADSdk/tnBHtyKEdhr8kGfeB1FVCowinIpJ6vq4EQSrPED8wKs2+cStmq
Txf9MIxfzEXZbOq+/evW/f9Fwf/nT4rVvxcFP7wmZfevQ/81eSXm7s8UvctvCHUXYtbfqXeu/gci
Ji5CVEBUJqCw/ykC1lzjDz4eQBP47BI/YXMD/lsFbNh/wFnj49IKpf/HsfNfKmDD+oOKHF4vgBG6
d7rov6MC/hP2/O+qiR+Grg/A1iY/FRECdddxDSgnpwvrsCUhZ7K27pQmYtOOWr2FJn8l6PN+LVyn
eVCx6A6Y5ygnmDi4d9lU7dnGyu85Xcoq8Dpvui/nhlXpwC15JVI7PnQKt5cZ7088R1AjdQFiAs6r
UR6sQth3mWaKV6iMyV00hfMHLUkwBPSduLlup7gIQC9ZlC0Ro/PKKCYdBs4wlZvOaYZPMz5KSUaV
stLzsLgYu2j9Z2H8WxP6Xf36UfDj7YD5SS+//wuhe/uvbV9+e+0Asv8naN4XCte/n95P39uOL5hm
3/91Vclvr69l9Z1nPZrqy1/4a6pbzh9IyqE4L4YtzFCfOfuX3N2y/6CpD/1tUbhAo1uuAH9PdMv8
g3hqQiG5S4NaY1vzXxPdMv5YKC9geeBS6FWQn/5GuCOkseO7H16QgATQaKF4A8hDHT6e6S4h4nWc
IFgyRHY1hPanznL7uzpBst3T+blwG87YQXlG4FT5vPfn8c7MZbUtC91bjUiVJCV0RKCW7h56Xdo7
XaOlLDJrvqtce7wYk7SJA3s07R2d+7UFl3ZPj0PfJoXbkXpKwHPb0U00aayu6yyrNn2JMk+4mhfA
zNnLKe+wUGsqZ2vFnXajZu+T1sOHBQzWMJ9w0x/hVBm3ZmeUT5k2GXdVb2HWMbvyDicY/Yo7c3Fw
ho77c1US97bibI6fjCJuXxBuxsPNNG9SuWv9/jocq41Hdy8Vw/fG4l+Ie+9DRO1BUNbMqYEDnVsM
BTK+Ccs0+WImz2afPLixd4gdeWkSyeNM7aUdX2avoWFidTLeOVX5GrrNC/vAFynLK2DtTe4J3K3q
Q+WN20TVpNG5d0ZU3hWlRgSahfIgND6OE0Jpt9654UZ5d6WfPsSyfsAZnKqh9G6onDdRYgTNZGzo
U+6zfLxT/nOa4HifhCvKyJ0/ioPbjodBNQibyD10K+2lwR2EUqG479roQUxSBp6TvnQjIqOueHL9
+RBn3n4aws9ZNT+pNscesUP81D5C09uQB7i16vJ+iuQWSUe8KiMKf6/63GIjOyLydrTwdhgwRyog
1Cn9s5Ufoub7OM3rqkkPWVN9MKu0Cuoi2nuV2I5Fl6z8yNw7hsMvSfzr2Ch+NOAUAWWEq4mbWsqL
pvVvzYYREfXO3pReRH56OafOyhmydZfeiiQArbntI2fTyPAVrOsbfpNrrbvXzPQ2jbPNNO9hH6wi
48Ix7/qyXWtyO8+fB3x94/FTbOD31yHKGSaNSEzzta5MrmW3tjElK/QIOyHyHdZd2Hh63bOWa1up
zds2qh6d8GNl7Ww7/yCNENHQuOvNdEexSrjQXaJFlxpRHNJMganNG6tzbrrBvzFLf9tUn+b2KSx7
zIzky+xB9S6cC1q9m4o0sWmYMWSxXxIZ3cVhthv1/HbSKO7tipEarCGaDq9kK7/Uspd2MK6omi+c
mnuOPq3GidlpuMCY/q4xzWv6SNEN6MlVUccvjvnKDNrPst0ag/45Mz+n/gcj5js1F2UYNkExqB/U
f/d6ph7KwaLEjXcRxjz6aF165XOpNVyUXGcPtrjx6+5gKXHFDfwx6Z1129Wo1K9b1KB+1m8lCUP9
8GSk3tZW17513Tt7bF7qQHkEH03jgazuvXRR/KZXepRvrUWNQcXqldbOTLpN20YvIs9nQPDwfsrV
g7csvtgXH43houk/2M33AhMLK93KwliXDmlFHWndWEso/9KVzdbX24NVpVu3FtcVraSAUrsqVyod
gyrBT2nE0K7yuKdkqGCKW0eTz7nnXExm+Mj9cdPW9UHLCk5aTdwPtbPX3PshangN5q4S0aUJcKDm
XVnIzVQOF63Tbpz4ZbKdu7ZrET5REahR/xQ2w40l9Cegpq+Gn0arOlHc8GQVDN1mbK4dt8IPvox2
XVurwKsv7OiKEHN70D61HV6dphkBr2NbLW3xqAv9zhJylWsYhOPpU64kjAt8IvPtaHyZ/Imqf15H
5IPNctcwfbnSIm4bPpk6kIKU4Y84nFdCnzE9rrI9bB/MilIvqKNwX5flt5ryiw09LFY+llG6aV/J
edi6sXpwc1+tc98YNvRLklVW5+LJL+uWnb9+EWEsD3ac1teyy3G+9/Q9mNStpc0Hku258mPDs5+0
wb/tQ1YrvVoCvZL0W4yaNzTygyvI6fJxwt6HBelFbuIElWEwObyLgn81qF3k4J1hfs7K+aFz8te+
Gm5azEX2TSy5aXalfuFkxnDoahMp8mQXNzYnzwenaM07NVnGjak/o9902jBfW565Vqm+ipLHOHLx
FG+jnLnbGDs/8batuFYiec1zkIqsLuYrlK+YM7cX8Bnvu6Ktd+lUPWrYomV5vcvpY+/LnZb5zm2K
bKobiWnygLqCVoYOZBG1F7lOYNuob0nLIPcuSsiQww+zmB7McD33brLL9Wpvpv5zEw+PlR1qBDB6
jzJpwrXiY2UePcO+6Q9FeZcU2IuYSWivUB7hH1mMV4NZfVPD8HXurY+xHPZlip93GGV4+um3tkZ6
IzX1c+3W4WstPWzPwdK6hNVB9BV2zBkpaVFcrqrcnFcxF991LuAZdSULRPUSthvYgY53NvCQu0ER
8KS7Y3epWWl06RvjdTq/emb8rPCYx/dzlOmuwDsPlGBel6n2TUf8VwwiSLR5J8pGrbPImsD45igw
nPymrCcKjwYjQFxhhmF+1nvrhzY1MpgNAXc8RbnpWBE5PiPX6n60D9wPDlkefjTm8CVT4b2o45uh
FM/QdF+VMO+gN24tu/sWj5dkk0QVmcex0A4dh9JHTL1KhA06nqzOoF+pGOzBrPRkpypMeePaLQ5a
qgFwZX211kZlsX3nD1YejRz5TUJIV3sjh7nZ2a3TbMPljeXcZVamyMNtlRv9dRf7rOmp+1Q2GGoM
do61cRpbAZeg6JDE2TXWawUbcwT6hpXbWrOb4butdd7Wp++7Hntai3nt+Nj+J92V15Hr5KqQcmrG
eNcJV+6cZEvff7gsQyc7xK2b3RTupO8S2+i24IlZoLedj1HuYnEvL8xCYm1p8JZ9j2ppBstw8QLG
majdKbfc5RbhQXr/XI+fm8Q+RE6trQoR3lmeKlYWBiqUFw77FFb7nbglt/pyZBuxdHUhW8hXYycD
CypolH0RFehHG0f9xnSmG181+Fz6WaC0Kg903NMISIo2Vl18BDi5moAi/Jj48KEZ4m1tlQ/NGB/m
ElfVXOtwXExlfeU6vb8vu1TOq06zvJvab8drKAj5nS+X3bPJQHbSTix5flN5XwD3YkRwVevOvR9N
/qWK6+dO06KtlVy0eqp9mH1LPOL9O5HLIepU50xTPby6KMRHkS+umq7YNUXe7uLGeirrJeGx1X78
R1FxT9UGC+mD5T1oQ3c56cUI1APa15Ck1Wgu0xq2+1hP16Y0vyQtAS2D+a2n0IQZuDKTv8GO37qK
/S81HFuiMv795evqe3HiLLb8//92FrPxD4POiupw4cj8eaH666plG3/AB6cBAtLAlWu5NP3nVWu5
df3tJGaYf9DSY8Ei4zGRZpu/c7PC9PD4ZoVEZ/HEWBQR3PqgiS8doJ8aXDUWTQ4gvRtUQou1nZVS
v9/NmR1z4kSdiIYgz8elTI6aVksO0MMKZweLaL71ZgDSS9ebMpJIbVNrdqZVNhDl0rnDeMEsaBt5
RVl8nszB8lZNHE1PoNzeZ7/KZiK8w6x68jHxBOgDbTBqAoUrzVOrHvjaf+kGq5rnIJS+PaSUBFAM
InLhp4k/EofD8Gi4UYVHct7EVr1KWplqP7K8twu5sofYwPxCBwMleCPT0kVNj6YeIy89MjTSNi2a
Rwc/THtr27QlcIfea+o6V0kZ47Gqm2rr5VNaLLccv71zSEGxLwH+Y6sMplk6E62IJqte/U6HPerH
rhVJkokTP0ZCrmXk7HmZA96MmJ92YapwcTnEfdeFgKCIMhAaqt55pa/k6x8pNBxUCZm0ZmsIcLzW
ynifyrQqPpWW3wwv09iO8lFmasStUY7FVNJqCoulCZGRpCJw4LSKlTe51nQz540Z34s5FC8jrP/6
krviEF+PeFq5eaCgWS/u9442hQ7GCahEzFXKH8OaK/LnurB3qPiadh1G3Hy2kvusidtEpYCLSc9M
axkVXMbw7WBvCj2vmnXCNWe8noYfekKHLN6QptCb9LnKOo4fNYXPFhyQNO4EVv9WgeoqGJxutMCj
GvqKA3fdJsy+mkM+jNwM0tKkg9Z1dnGRur5MfjREkJoP7H2EnSeeJGRIE9ljqNfdK2IejDbjnOwV
UXZUI3qY5vsGXUd6STdMFtcecgGOodJznjE6kNYFRHi3xsi+MKKLNjancFVhtruae5Hfq3BCcG+L
5r7u+xRL85jaO2iVa9xz+HSXnTmoTeMX/aNZK/Hc6UX9JXXTW1PW3pMepdqEQt6y7ytLFl9Nei7N
yrZ64DVT7+Wz1SRoccbUzp9rfcRcOcLVoBxq8ZkOLp3riE7Q2qm5Xa4aR1S0RPqS6FLtwaqHmY5l
le+JgwaJsIH8XpQz1vd5rOwX05bpuDJjvIGChde8NvLZ2vrKN+hYcjYWykz2WalrW+6FK6usy0t6
mGhO2ibBbZ8imtX8g7tjRXiXydVo1j8Oeddu/N7ERL8jjbiwTfkh8ssPw59tuNwef1R1Kvc4qJqb
qqTGY3FkGzsF0ntoi7aqVmJ0UiKxzKYeMWFPC3eTl0SrcZXOrXiVdWGaXTVOArwAbiistS9V528H
EbbZTa4bY7qx3DounpkHqfq2eK4IQr1UiJhjKEgYK5xIcz9HaUuyVDqNXrLqq9yhMovnsFyXM5Z6
NzMu1jMpDzLxbgWVi7sxOygfQTVn8Y+Mxg/WxKFbfxjcQdyNYyK/+EaGI3qcuVik+mNndvylpCJ8
Bx3oLjXpL64K2Q1MJoG4ZCP1wdBRnnRzva4mOzXvWtXF3apKDS69eqSbz8oYJP43hkWhaKraxlFb
ppm3je0qKV+LNs7kVWarKr3Q6jkyNrnrhcUWRUtEgCiRnfHwZLmNP3KzHSpzZfVRGh+a2qeLGI6y
nbtAho2bf/dUaaZ3dt3U9bazKin1i7mR0/xAQUBqgmgaM9/Lsit4Oy0wXhRYw0Dj8KcT7u4v2Pln
u8bloPhvMNqzEDTQuRM4tGBNg8XTCT0jRm8Mu7QPiSToNCAXD4XIuq5l9/UfjIN8H+oeTFYcso4P
LIeG4uxZQxjMhdF8qWM1fTFkfM7KaKGsnD4N7SFqLYjmLr6Ax6PM2DjlLu12QtGEdYEvQsLFKC8/
UMqOQVNn7fUUsijef7RfaHXLO0Qw5MJMxNLpF0uYXJXC5wuFgVlAR+q00aohrUbdxvbmlBCoNNlB
09AyBAWi2ehQJAligFT86f3fsaCppw8PqQNSoQF3yHVPXrHIKy+1WoesujICEEijA0ctcKk/ycv3
R/p10sBMWqRSeI0YcHooc36uPnz2zaQyZi3oolJ8dObQ2M7tdI4W/OvzwPgi1xWVBARakOzjUUqv
SIe5rbifCdZDK8hsiaMyPEzd+LfHLj2D6Hv1/7QKUO9ifUdrB0Ig3aHjoebJoevslmHgwBvZ+zSI
Y2We09u98Tw0exabWaQBiyTueJDcdXSucKmgrg8pfiI7BCcJcQUys5yUpt/+RO7iV8DKdj3qxJMC
MYUANRDIJBah57OmD6ABUZacmQdvPRF1KMy4pZ/mnsZg105jaYmtRDBbaRUHet932T4bSvKuygoP
oPXvPxN+UosEa5FiWRTaP087d8J+n0UIdOK22EvLTmzQ6eWb90c5JazhTYgoyqU9gk06m9UJa9uD
9Iu9ii2C2AE7awdwRLdncUtt6K+qUv/228NxLaATIxCVOrZ/spa8zreSunU9MGkteRq52u+1XJh7
2YvqBvN/+ww37NctEhsBgDbs59iNITQev8RoBp1q2glgXcRukHfRKxwy4PvBuJlcok7NoTgz4q+z
hBExB+LAZ5tDxHAyYhJZyVAyIvaB1Xb2iMziiBCgh9k5p9Y3H27ZNLD/QWV0Ki527LIdkDF4AdX3
uM0ypbauY/YfPZ+uUmSkyaPXKhg073/Ctx6Qyc8qWPTMCE+OH1C6ecQO0nsBzNlhp9VJuzHrrNm2
Ndf994f6defFopDdnX/SW+NDHg8F+FeGFL1hYNAX2yeat9SZ7XDx/iinS2A50JDtIN7kv1gJpztv
57fZ6JFBK3PCETOZaVgJFLSCp3y4LWjDbP/BeGS16za+E8sGfPxUaRjlWOHQrRMePjWxDWmwR5Dy
TKhA1QfAW8WZ1/jrPKE2oHGK4oSD2zhlMSf9rC36D2IQVQkDpyTKKDBjL/tom6O6kkLQz5ncRp3j
Eb85LrsKyaeUXZhHHD9oNw6GnPqMI0AV9se8noxVmYvqvpRO93VC0PygVbAH33+7v84Z08VoAA8b
DjjUlSfT007E5GmtEAsyS4+jzXXriwkt7Mzu/OsqoL8Cqx+GNKb6NJePnw0gc8Aa1RR01mLrEjuM
b+xB1S4VY3jmgd4ciU8C4MJg6KaPRxpSXYLiIpeodKOlzQSgF9hziwnLYABSvv/2lp99XFVRGwOE
GCwEKp5fNOFuJHvDhWBVhfnOzAnL1Vrvq4oskDyrPmOx9eungriPCJxcDmRevxh5pF4lw1krYXPh
FLfSxxCo2KnEmUf6hc1k4RNnsinzRIiF4L4dv8A4rsc8Lj2g3HAmCal3FY2zfjKJ/3W1qhSrYfJ5
p+ngxc/0VeS8bvQWkqmlxV69nVgezuJTaRMsFZX6OU+VN1/CUlLg9uHgmXny62DHpGFr8dRe7TYr
N6SfP7nhORPWX5ciTBwMTDjtEYCx9xy/Ax/ue+z3tBPiNtMOFZZVd5EOL9Xw2/ph8rrmOYELdsYs
79dHwxwFQ0yoRIh/eb7jQZXmhT1+ieT/8Fp3sTMV61bk8Zndbdmej6Ys4hoG0S00sKyPU1G8l9da
po2tG8iplF+dZMq0IMkzkKjELEiJlKHpaDdxk+Ik72BcdC6B4Jclg68UzBLyhBDXLVKj46f05jYp
Ordm/LqQhz6agS1sacDXKCe6vXOXnHM2WP7iyRMv9lykN1BEo+o72Xt6EdZJzDYfNF5sl492WIVz
wNkR2ZezkSpx5nz85TNCrCdBRyCcR9iKt+nxA5q11SGidJ3A6JS5FiEaJWwVfvuQWkZhR6WIxx4G
fenxKLlUg4+hjgOBP2vxxa2MnZPZ7cqoTGMFg6T+1oTOcG5vWOb98atkP6CRBeESb3hqxONRy7kL
IdxHS5coguBpjM9IBz6Vwrvx4/ajUwxfbKgZtjd8jCvYHu9vtsZSfR6PjnAJySSuBIvB1ukC6bq5
U8aUO8GoOXKj2fp8GUdpv8pmZ7xzG2A0r+nSezxE1E6DBX/Rrxw6b9/e/xkn35f6EfHw8jOo6MhZ
OJVspUZVwg0mwjb1Sj+oO+yHwcJ/U3/z5yguoSLL/RZR02luWJ5F01wnolg5I7FtSRPjjD5nxplX
utwffnqjeP5xq+BLEuvwf9k7kyTLkSy7boVSc4SgbwYsEaL5rfW92QRijTsABaDo2y1xGdwYDyI8
Mz2clVmMGYVSIjGICDcz//a/QvXpe/eeq9kYfX7Z5zKp477WJ9Le1tFLdjK2vXcBtLaNXGnE06H3
6rwKY9uaxG4p4rHe2WPn/meuv18e0O1VwDHZCh+Kcm6M227807zC0pPaTVcMEIx2lTvOj1H3K8Oe
9Z3CELj/a/dS/jZOOGzZODnhzv0fjCGbRlkiZ7snXpthRM4HkNLnFUPp287k/mckp18ikbb3FJkp
HthNhgfWwfxlv5sZF7eZVo8B4V4KthNt9OTk223nTPtRFXN/GgTaYnwvrb08NB4vKLIl/fm97RVK
c2W2Hkp5oDPjaL+3KsCH0BzRDISOnmgPo12V6aZfcmpYEXKazQDN8+CEEITUt6XQWzUSuVZ7OxD3
pLr4PfVzhSBBNcX778/Ff00G/21DUvHk/PPZ4L4q3iW2hOSX8KEf3/h3PSb9Iy5PBKlsq+SHFtP6
jcOCgp/UrC0GdrP7/k2LafzGvRhNMf5pNJk0Rv8+MESmSY3A8b0FVFl/aVqobufRT3sAOkzTxXuH
HBSmEcLjX+78Wd0oFic1EdGxt/pNaZtB4QGmgIp8HN1iJ3SAsY72jErvpjVRXTNpJ2rtkmrYjKq+
O1ulfShBZRD6cq0o9qkazSsgcWd3yp+AQF+p6fo4zvbs941zKtibx7Y7aPnoe1L/WNTk1JrqXWVi
f1Vyj5TD0voq6T6UIzpIQ/tuu5vasCunfVGge6mE+HDy3P6Gx6bbZlW69jhLb9hbVoM9gEfsNLpO
j9ZKM45zyj1VLezhqc+hlRl6Mb8R0E3yqVESdc7g8DbFmZN370leV9fgnIxNjfFZq9kcpsLC/th2
5SnxpnEncaZc43dID6bo6NHW1OlbiwTFlyEKMPytfTcv+X2iWtUnJpbNtIPhVtFV86oXBLwyKpEA
yHE6AsZu4tHPpYvSSTrPTVl1+LuIbhUmQrLSLaCWWS3zAbW+wTt1NMRc+rFo8r0ztPc1LlR/xCv5
aRVx1FZ8DbvJKS+75JbIsmPfoEQrC8a27RjEVb73xjIqquU4jWzmanparOzg5Oduys+uQIlotEFb
ovnqj5VrMM+UbLyV71rrVZYRB7ukcSDi9GlJRr6gukpNEJpeSyoj+TMfVuLspD7c8NG/zvUaTXUS
aO4L49jd6pEra8rjioixIaDbQUjnBVxhyGyQvsfvZDJYEZ59oaUK2Ll5uJHNIl9rYfMOG6ODwExj
cvnZkYscCitdI82su6Omy/zJ2OY5hYyv4MQc25Uo5FmqbzNwycd4qe+7ZFEPcyzENShCQ6lOViy+
meO5S8WOh23nCHruir7m9Kkt8upyhwX82eZdcaNbtXXohuwk4NLmMS+xbIhTngYu/sa47HINaoyh
yS/WgRKszqyFvKx8p6txfS6L4rqIHWaVetwHXWNdzNAPj4a5MFZTzTVwmo5mUJ9cm+sq/SRPSQT1
phcuHE7wXztyv2yODtiqZIhtaSP/fFN+GGAgRRk789efhRv/+OYf6g3rN2ppHMHbfGS7fFHV/rE5
W9ZvFPK/FwtUJWgD2YH/kQu3XZ6Yi+Hax/S9IVF+qDl0+zeKNiCYXFARdBDF8lc26K2k/ml7xjhr
bzwEjg3u/nRkfynRNMIfvcbC+OWofZAPZudPVfoijPyjHFIEwuASdtgUf3qnbv748T8P/n73rP/6
tzIjM3/v3m9m5D+XZPyPDPNJSgx13Vd+j6XGTw08VoRMnkYzu1raqkSNa+xFWdzg63dQBJbMpdv0
UbAZhxw3a6BKYe7++pL+l06QrVz5OSnxR/kSvvfv//67A4SZz/Yf0e/uoNvhW7vcfeuGov+bl+Gv
/OEPj9HDUn/77//2yQC/335agtnkZ0/Gj/XGufvPF+v/+Bj+2+XQUXJxgGZ/WuR839/XKWjMLY0S
hhThBv8wdLBOVci7wKExZlBLb/Ssv61T6zfMSQSoYCvi0rlVC39fp/wRPwZQNicVjxOCpL+9CT+W
yB9Jk//xlOz3Kv3PSwYz1dY1wRDHheVXsLcykP2zYcpRiCcnY9G8aBFxmMYGSHYOaRTKIo8mK733
NATEqz0dRsagSFdQHFvIjq1VWw5zYh/lykrvLLf6r+3wx0qhZvwXS6v4eJfZ//qfPy8tvuGPNaXj
ecMlxC6FBWfrmLJy/tj7NO+3jXa5xUj9sMP9fU2ZVJ90/zGoMafcEsj+saYM7zdqyM1dBxqf0SJ/
9BfW1HY3+mlJ4dvjx9NHAXaxzZN/baU0Q5M1CIGSYIO3cr1B4e07o1CiqqiR0P/0rvwHe94fqKw/
/XXs5ECKqIdxJNFf2W7+P91DGwvPcoJrPujbynxZvT77UCnWgCR0Q3XpKubQ7yZX0oOvSn366Iwt
SLxIdJw8Aq3WAds0nSX8COJ6jpekiJK0GzxM4rW4NQemk2GKiQ6lB+FV587syyooZT0dx0EFbZp5
6Mj9mYbDS05kVuybSLpm6jy9XYIk1irk3boon6y0LWtfo1S9ze22ugF3NPJaGgELJ8+cMTDBB48I
fN3spY3r5DjR80NkTD6cG3SmmBB6ZXVt+WoLRifo81h/8wzCfoJlcdKnjs6wFqgkoCErlSXqf/Ju
URqtSm+UIQco5lU89iMx8UX13M1xea6mWtwlGITEQRiLOQZkRNVQB6aGJAYVtIbiK0PT3Iwjd9ZI
6xdt/CacvLGjnjvpW1J51nUap8iclrm1XlDjI70ayW2wfa/QJ5rqq2yeQIvN2UHpSH30SZRZbp0c
2hmISh12gFsrzSvNo/g586C0htx2CmxcUu2ALqgrLRSkw9ObqWbdNszR3Gd9GWcDQ31ffpTlkk27
ylxo1Q0N5o+gU12MaXPiabeTkpTGweytzoKhpw23YjJsYlLJjOnR72QuQgfHHElXm+1hCOTUumdW
bY2ZoV28B6asac16oZhGelEzUMJfZr+lGNh0dHG6+a6UnaIHxSqMJIIAlrY74DHNzTL144dogTH5
g7f2A8aRYSbA1OzGxsekqj/CzEShnK8zQqumWdN9n0yLGlTTtDz29USFbUkTObZt2uM1NmT8LN1Y
tmj008oiGAGrhrQpH/YGTYFvGUlMMjKRVIW5zpK5cNt0QmHeuvYXWjih+UuxqA8yQXO5oYfbNVrq
sVMPmtp2UaoV4/BiTpvqVF9SEsoMjjk9KiBIviUpMeZ+PNsQ4tqqZXcH95IlvslUwfJjNALlsSTf
igAKs1jSgGWifLggG9JQVxTCvlh1seVDewLvpaax6MPcXTrDn7WirvwhVZp7o7XYHIx2TuVOMyBF
o+NiXodiT3dvdKMjS8CdPKSBTZP3uV/jHs+jcTXIkG+UrNN9FRRF7g9aTnA2HsjpuzeIusTQU/A0
8zIeLGOemoMNNNCJuJqbBtnTCxlHk7p4SrCFpGk73ZuGh65vDYZ4WYMED9VwfulYqHoQrc7uVYnv
P43S1Wq+0IYOOHxibcC833jVErVO1r/XYOmyjeOPPyh1p+JtWnpKMH2o4zbEnuskkbkmxrfJID7r
UtSL0+3muu2q/ZpqmXXylDV5SIupniId1r3cWVnTfxbpSscLDIBqXML0YrZezaM7+UWbDmjHuhVV
hmkX9ttqQ/TD2dTq1z064Ccn69SHuhjlXYI4FRUcU98byyssLcJfrDchBA2nDP96lff/p8ic6v5f
nNTyCyXfn2pAvv6Pg1r7zSG7Gi7cNpWjatua4z8O6t/omXJMAtrhpAZGwNzoR/G3HdTIYTjbyQ/B
urippH5cUvgjkxHQ9oM46VCJ/6WD+ncN1M9HJ1cTAvO2oTXDCMxZvxyduoeBlM6i8OO4Uj8y0tZu
zLma/cVeq2BVaa5CdaqOce+4j6NT9IcNzfwYN/VFQzjrnk5n5PU4CPkaUS7jtWNOrm+OQAPnlgMF
V7sbMSpyd2j7ZCDm8bNUcS8mxRiOynIbs0L3jlEW0Tx4abDqVX4s7HUImEzidkuwzLZa9tbM7ms9
rSKUlXFe5vhRtVNjJ/sl3cdNe9bcUtm8eY+1rQ1XaGG+xRyCTbVi4CVuGOZe+dws4xh1zeKcdHj5
e0Pvl0grNZi8Suf6vTb3n6ai3vFSyssRdtVUTS0ezLnzJb4whl6Lfp2sbrYrtUUg2l3Zwb2Ms3ey
xzBWKgwdU3/uYWnslmSQ0era666f2iSqK+OrMtc4zOhS+7lV7gc3HR9EUd8ZSf0V58qzCV2Edzqz
viu4Lt05Sx/ivDUPbMIHr9KLAw22JqjLej2toyv/kPL8pQbwQ1Xyz69W+5/vZP+XcfX7b9XVe/mt
+/VH/b94v2Ox//OH+rrCtC9JMMx/LsA3yd2PB9v5DUA5pTKdBIIgt0CJP55rb8ukR4THpA0sO5oz
WtB/e66931SGmbhKGOX++VJnEnLPTmEitcBNiAjC+CsF+CZ8+XMNzhj695ulxthvu8j+qpoSSYYu
cZ1FoHpjfOqGMvCKJZon5yVOUhxvTnPy2m6vGnujVg+491G2zm9Oxlxu1At7qwXTB89ahsWHQ5Q/
EiofKQ0LHm/blD6Q5JD7aWrtYwOVeWnQO8wsO/DyGgSMjks9e+gWA/uB2R9HLKAt565N/ivTVeTu
NCTpmvp6/tJ3VnVheDjdh9Oiu77Eveybc5uHJvVKleShcFs6jPVptuH8cNe4JOU6sDr3tqH3Lc1n
RcP25y34wJxjU64Ch916nU4T3okVW3CsQzKaiwC5TKS0lwQk+O2qhGWOhbhYXmdt6jGP5ftGq3cN
RK5W0t3s4hec3Qck5ak/k8OWWXHYJm+VhE40nbT6bYM61Zn7YiO3ryk/jFdwFjUhXHJ+HpVBJ0dR
Nw6OV0K/0XO/s7tTO6iPDYZ/eOyPQ25+rozOmMfmjxWO0cUFP5R7OzfHj9GpviFIPlSM+ezlysEZ
6a5r3m4w8+Q06RSPHsHe5nRnzDGeRDk/OXRpO/fB8a6dBnerYrnBUGoBO/l1i5swkFo57HOZ+qtw
0lvifXdtqh7wyOH3Li/U+S0dhXcLtlN9AnDTPGhKNlyqcfXU97pPYfEG3CpSJ/dZ62u/ULeSvT71
OHqq9l6k9Fk7ykK4boVfplBE7M3bFrfVocCY4Hgfq6tc5t167ot5JMq7jrp1OpH25Ib5Yhw30s7o
NtnTxjFCQ1Uy5VeZZIr0Tq7L/WSK5mOFRPnNrZ9jTiRrXt45skiNd2/wh9y0+hQUze2mFIAL5StF
HHrGnIRlyQWjrLne+HikLnQInV1rPkCL757mQT4uRd75M66oQ1YtYtcIPEG9qhb+wFAeNEHgGUbo
SAzi8hGsRjRpl9la3Op2fbZjhXY/RySSgSAV3lWsqX5cJiHd50MprNvai5+qird0AdSWn8xC97u8
UH3iqaeKZHE8Q3ZyWdvHGOuMUeIsTM3DrFRhogw+fedHlxrYcr5EUgZVdc6d8ror08o3GCdbZ9SP
O84zvPGV73ndg55691nxuSbnZBG4Ys58KXOeHGvlaIb2+LaWH153a5viZJClOlf7wYNkoc3cPM8w
N+EQVLx+bTlPSv+hxZthq6EGT29jnf9vlPjBWhARHS7bBN+V0gWyyR6bRb1pV/G8bFiz1dyteuFr
dmAsnuankDtdxkauLC48jJaNVz80dnJbMxSZi6MTjzrmEe2AS8UOEsh6vi6aGqEqZJDamLkvKt/n
jPAnyxU3Wt5eGs3wfcqyt7IdUlJ1xUuVrM4eclnUjMaVp4MzG5SswUNsLZ/a2iQva127t1NRYVqN
ZR9yV9cjaF0PqTmOJ25f3TUtWqADjTR9pg88WtxCAgEUypdee6N31n1rVHe5O13mXrsXhZDfczSh
T4UzwdNCh+I3esz9IufrFZ8PDJHoXZ5kO6tLT4naHcZUuRxyNWyh8LdO98bhTZOitGvf0j+0oj0U
cQ+vRLmPe1cEjng1yykQicQRDCJlJ+lfBArCdSgaWOlNxQRBkERJ8x7Pg59UEhzVqF9L4/vUlBjU
7fllMM9Y9YKiHkYMfX0SjXaSfk3xhDzX0hTdX7nc0q7Ll0iN3Y6ArhZeW7mqbxN2wAvcG2QwSreK
MqZKYABUb99JlmnjOhA3O0sJu+Y6x+4TisRUEz/uMa4bzUupuw+p1pICBzuSc2JVP8fGBZ1SFWbQ
cY+PAJZGTfOsO82LcNCCxPEL8d9K67l3TfZFbCHPc+EEeSO4sN7q4jDycOBaknaoONdgWcw+4Ua9
743PqkUDwKPBJNCAt0ntWSbjmy3KlHBCQm8S45R36i5nGdYYuFbjncufj80gMrIlUKEr5VMRxtud
ezY3q6E/x9jLHS3dq8tLx34GiexVpd50mjJhhGnCu1y51xVORWa2O91BMozE1F7o0E/qUtylln1P
sy7JIClhEKtL98qpszf0yhNImPnC5dejMUJz5D7TL+hIDDYUm/Skq2u4ureumbyWWRYmkwyAt4ZD
d2Ga99gaWWBqkKrJG6PLUGf0qvT5PqnmAML5tWcDo6yOXXvRJS9x37wpHQ91c0LV4m+X6qFs/ZEK
1yuLMHXIJVeSq2bs906lXFpz8Zo589FuHsuifXFr2JnsgmcS6zAn4riPkAAC6onpXtV2sYNb5VzZ
dYJICDl5Orab4kuDBDCNF8qU3+r83Udz04KUSQL2cV6D0rmSybR3Ui/IkvSqMF2/GvmUF+/LXNpd
0uikUrWuLywge2lR7EllPM+iOQ46qQY1ZQZzGuAc43j0ZJcgdkNGXJv5a6VUD/EkP8yCuHrsnf5U
xiFJWEHJCqZBvav6arwfpLZLc/dLn3M71BPzq7e9517bYCJJfzJ58kE06CvWpdbeLbqmnMHhY90D
tMyA2w1UVNhK8TrbChsejMyImEjfnIoXjZyr49zAuGt0UuRdZSUIjl9GHR+aGcOj5yFRUbIdA6hI
OO2LZZQPcOVutYbw6qavd8yQPX/M6G3Va5HtTbaqtF93Gid8Tghevxrn2p53MWgYQwTVUAdiG4Tb
4xHCy0YdwNi7Zuvsq5CBsrWKclc7V5W8HsQRniMJyYiD9o3Du9NghZT5CbPngY7O1rI54yynOgB5
lB05xPQg7+KdKJz9WnohKSzXVav7g6p8G43Wrz0n9JbsViub+9oobxdluNbt+U5Jq2g24vLVMHMf
Wud93vSvqvq9LI39UH0nCuQ0dWcteU8s8BGGPE7qEMzKdHAamGc9GgUeG5WyTl6m9eXovsX6idwn
jSc6loxbQQPVJ2t5lp6MGhXgqTh4DHylJlHJ0CL1nowlD9zpvSvdyGrnnZ5fZXzjOCcYA20+OzOc
VYs7lhXIaj5MWspxUb6JrcDrVak/t8WG2rCCygA9wZXVcsHJ6hN9YUrts7YWgTNiUVaGezG5dkR6
AVJh8V11eZSG/JyY00XGSN132vFKpEfQ8+eZ1FJpl+oVTbMQ4uNnOzT4L1WTSqY64P7bqXQKGTUf
AKGQiFVnYWNJjUf41s51yrf5Q9bNYVoHIDMjEcuuftIz+1gkBZrodd6BfXl0wSL2bnOndXADWAYb
ODv77qh5uGo5u616wk17MlZ5gwguC9fSTf22Z/ztDE8Q6qk/+ijOYo2OWxxJa9qhVXsyx/aYUTpd
KUVWl0EXa0EHXdY3LUVl7cd5lIzlbPv2huyY8UPyWQi3cnd4tf2yOxnW5VBiZbUK47sdr4/VxK+A
GC9INhyWJ4z4YHNPDgqcmRV3eX8sb626/bBdFT3CzGdiz3DwAC4UErf0AtFZU7Dzatc9QddT9QWh
J4wtLg4lfs1TAeVe57TtLHE/rI/SxA7X8oZW3dHIvTBddfAZlXupFt1Ja9un3lwPyOWfrXR6AqB8
WWTamXMimLhzi0o908kIMz29xMhy0BV99rV1OM9dowe1OYIyg2Si2E6JWMLcpanQ2Yj1OqoFKBlb
jWpzyPzVXnzE60FZDQ+iWw8ARUMuOg8Lbznm3xAzru+JVV6MUnchxwCssMf+0S1nat1BJShArHth
1mSpJBZJ3/17R//Onwb1k9K1fbUl+z9aX8AZ6HzYPEa5zzqDJM1BM2WoJLod2uSnA+uFVuErSnN2
UM8eEn3ZN7VmHOhRWcdCJGHWx/d0WJKbYlZkMHZt/diuLTtuWpWTc60sc349w10HEFSrOxMKa+hZ
tb+uqkktvY81GuGkK4a29HbOUGwSC96MVCrPs1vFN4rOVW80dL9Ye9LdYuO4tkZ9cAbrYVaUK5eG
KQveZUXWFf3vVpm0wFJxAOtyPVSApQFvDpHrpMozQm40JtKJ3xTbuxGqgnPXomLX9Px6Ec6606e8
OxY58BLEjmwHpkOvpTrlXnzntIaKere+SsmuCAjRvmnBpgaj/MqEFRVtr4e2WRtRk+WQt0r5rtlC
3GQi6b40a+0ObuEWAXbJYMoo3RrDWIMJ4cnerZTugrGBDBC6UBlkWdBkA9C0noOMVA6M3Kpyskbz
QVeKNMTQBB6Zm5YlZejM+vuod8YOsnNzyJiuhBNwVX/t7JLpWGscqX/2tday+dUiWFSGP523unxI
u1q2mm+v132THzHf33aqd42Fn1gVTEP5+OWsIKzMdUCfmIRxs4mvigu52tfOQCDQ9rDogxOgE08Y
3Sjc/qrMDtZJptezXLt9ZXLH7Xs+tniVdlADQdotMAcCDTE7d6LurW7xULfanVHrh6VzLgBRRr0h
r0kk6s45dADTfW3V4TB5zneZiTCX+bd2tPysi98RdIKV+XS9p2TSngytu28L88Gay/QUL+knY5V3
q+3eqrJ7dZThLjP47RVTv0YgWUTtar/XCY+CmkWLl1IywxLq9Do00Epl2VfJJf6cAsQi60pL/HFE
+M7Ix0aWhTWXxubaUUiIYX1uVcIWK6yNEPAKugr1laIojFbWWx1W8sEo3mqNnnqijhXsh/66chh0
WWjXQnvoLteiS68cIQ3fWtygdPG8JcyzVPWp4wjpivIB9X9QZsNHOqMTdeRas9HYc+j2Yq+jFq2S
5LmQ6X0li6vY6q5qHVx2QTFVr19jhg2DgzdINyhcA/+76TmuwfFyQZ6ixVVpYoo9t/K7oh53fc48
ZHGWd9q6J6eNxwvHTb5nlDnAoc9FM95IdfzyeruBIy649DuMO1f54q7Ojs5pHdB0pmiXkWzdl1ZA
pkHi2/uyhm6uE9oJ7SoR2lsm+pssjQ/WavvGdpDodhMVrigivLBcVgE/6eupML1921msfO0kNeOs
TgPKveHR0kuwVKWzj2dnNxJIkGtTmAEjcjIjsCglfY+dKreXQ9vPALDoDw2G/rwK6PCZSXtD67hm
k/w39cd0sCmlnHczqw6l250GYABuXwMio6UxxwAxvCFv/MWDHUiJuoyxdmPUxhXs6aA3FAJsuMVX
CpEvjSVcFXfINB6Srh4unGpJKUXn41gsTBhT0ffPVETDhdfon3TCYTesoTZR+iGUp5c2JtbVuEwz
s5d61o6psWRXk7MVJ4qR2pO/1u58C4wdUhOIj+lWYDXduhn3RlML/sVYXgCOnSbIe9OMedTvR1Ba
g+g+GtuKvPlLgNGEEPaQZvPVmBnfKmn27JhTc5UYtVIHltkuj0lsTzkNqZJGU8PJa0bDoi4DB3Cb
IJBrqgNdbfWuieWZl90HQu3u5cInuPKQRJDhZ3825uux6qNRdoE18g7Cebgu+OQVtOtT1VymarbL
S7vaq70rQzQFdmj223u+FqELMCzBEJkW6VNsVZFr0pYZJssCmxlD11o3uDpXZEMsL3XhHumemztp
dkyd6sk82V11B3gquxiWeYkcYPhQMvR92c8nggZKH5vizAxU5A9NW7chcwUVT1+ah0qdb1lWAyuk
nD8RX0YWOqcbMSy7LToa7ovJTeQw9U6I7Hqn4dffqZDNmiibWfb9mNhXbPL5s7uRugV3Afbr12Hp
Sz/BFmj1drlvLWAj6I6Wq8Hq5selzJZ3pSDbPJc0O4erplQOWZN8MkHI9kmNh3jILQbZqLlHmiKn
om4ZGdqnsXjCKRdlVRwk9QiWZ7DuB3gWaj/T17fB+hvHbja/G4RS+PlCoJOV3c6V3Bli3Y1xwoXM
a9ZLAGvPiqGSHN/eTTzEOEPTuw7rt5/E1vceJdlWoxj2FMXqRSrOiqaGYFQD0+r2Wls8uMangTSV
gWvkmcOdJ0cC+hrjkpSHL31qOEWb6ji2+TljEnrQ1/hOmM1lo2t7daY1tUD5OIw9S7/Y3pe0yO7a
Ur0sHW/eqclo+kpjZM9F/NqJ+ULv77zyrrHloVrbYxzbyTWNKdtK6HMW+1rMFhy/Rntbu6ULOmHJ
CCF9WDfFlQmoK4s/auN+GUwtGK2rrDVeljpCVqDTlqOlN+PccEdxlc1INzmVlD5VQkXGkYlVllJk
faHncSL/+aBpdEDQzgDi5/QrNO4CWnM/boHdZma9Kmo5+DInCdGmQKdL77u5e5chrBC9DeLHYoxq
e5Hd6lmg9aVDY6U5C+uBAMfQYi/rOWJxyEUyyc5FxbjGptmT0QACGXZIwGkiDAAaMdFF0EEVcetZ
PD0gXZvYgsV9Rtra+lbsAjrDapdy2NQKygDZv3bKdUdTGp6lW+Ml4OBZrHlP/e3bnQhNZ2U7AieU
hGoyk/plat8VJ/m+PVX2WCPaa/bEEbz0BRswbv27WvL7ov2bZNjKI33QU+dYRztVfcXKAkFAk/ec
s3bmWL0dyuotR5cAUS/G5kxKb892PPX31bZVKA+V7YXVagUbxhbrw+U4mvtG3TZnby/nT+b5b50H
ryl+sWlKDONuWtxvghuOQvMzH0pi2tNgo87ZznDK536XlpEcoly/T+dvevleuC+4kP04/WLLPnvt
GGkDQQ75awdxsTmpZbavabUjww3pKcBxtHZdx5VB065MT9nlY0FLTXbnMvleg5LNtfKyxVxYJere
HTw/Xki6SBsT5KdBwWYFELj8uBbuTkmfHTvfccnlDQSjqadvqW4cZVEelfGm0Ogg51s2eWkeMnTH
jWXfWPLeNd6LwdgEExE0mLuy4ELfmgoo1xEuUJtfd1l+jrmzgTwyIs0u0K2TzbvSoQb/dmuv00dp
Jl+Vxik4d6Rfu3oomuTWGt3Tyo7XyOxIXhCDiTKVp1bVn2si8+zmGTCoZAoST0+ake3q5PvMLKHJ
g1Z/Jp5i6i3fK5+qZebN7QLTJqhiVQa4hWi5lfkuHxlFYCHc23OPwsM9mdl4obYVDeEkHI2XbO2P
WT09FPpbQRCIGB1IQyb0SglNMQ21+JxYr2bmHmS9AR8953EgAosXKS/MPNtnTXGu+uvYG6oHLUvp
NymHBlIouZXcEr3Qie8zEZ/xZpEbA95MX3bCSkhCmoh80jn03aCXNw2a1FWJOQTvJvNBDqvv6np5
aWeEJL4N+mmh2QtNcki5eyOsnUQAmJEZj9ZecI8ytXNZXyJEJHOE5XTK3WOXrUclOUmq41REOYVi
Fkn5VKzXhV3uLPVN4QgXF3V1mhPnIKgf0vkB0NnllEWFunCAxKydk4cUJMuT0MVrWbBktmuhqVSH
bP2KibDzxHxLyjSR3s8udCHUNj7wx0v6y9W0tZ1XrBVcISdjp8rkRveQ2GiocI1Diiq3hemaM8Gq
iBAUhGpndNYgbIdYwI5OY12Du0QhxfYP6ktGanO25NkqLm2KT+VQ9bSKQBZqflV/m+WT0T3rcZTp
nH+1c9eUfKlWXcYZ7RAmycVo7xTAS36pPLWaiPqMQcdYZn5j6pG77pfaOKALC1xsCFV71eqs22Tf
eNOrIW7XLlzIv6C94iNQupAS/ukQ0B7uDTaWjD1K35neSvqM9qGt7n0KpNZvy5tNksiggvGHi5HK
c84KiLow2bifusm8vYCfknrO87JMRlStwyHn+kX5FEGUPiL+9pkUYLQSiOEGH1zZwJpTnQg6j3Mg
tzkUNWE0Y+qCOzb+N3vntdw4kub7VzkvgA4gYRJ5SxI0opMpubpBSFUSvEt4PP3+2DMT2zNnTey5
PLG3Xa0SiyQyv+9ve/iamMsnJ+na9IuDM7esZ/mptoBs8/5EVlO1L4362sXhx+hVP22D9bbrX5Eq
NK/pkJd3yDUYCq2sPtO88Z5Nb4u5tCuzbX/RPnrS5PvafQbW06+Tvg78eNOZPrn6VywHqxtEruZ5
p6XBcexhwriGJv/o+aeZPybtvHaMOuibKnl2HPM6S+c0NyRNTe1uEjMVMbC2N9D3RwYV0SytGxB3
FBRE9xY1/+f8MZZBoV5m66VJL7YISfjrVovRBBXf0tnOt6E4FfZwb7W/Rts4JJU+CP8DReRjCg4r
kvsQFZcvdSCXeRe5XcCoMGbVIc4Pcx/E4ZsYj6X7BM590YXNBN4ta4HRb+WSt7xqm+6J1sZ4jabw
XVGHm6t3f6hPtWdvVA3P1oRE9TY+B0pxSPPlbM727zL6dICPN+iMAyUQlMWhTLaNLC8gBjZoVE3l
mzOcBpMX2ZoJUjx3X7htdi1peXn3lpCKnVnc84R1tJV2foBkzgeTUMY7mzYPlYQHavv3bCnXcbZs
7dx+iArUe6aXfIU0gbU5mdZDtNwlE3EXRNTTs4J1ciqJBTfqTZryfW5wCqwARDfGLPcDZUtQy0Q6
1Nr4rAgVp14HwQqOoDxT/tFPuuHHsDgfnslzXqrp0QIfmpT+7rvmgHzaWM1Z1EF8gfkrAEpcRrAi
0/SgVGp+dK7h7dul9+88zVK5dCTNfcxQ7RSLUKHYFoAs0eAVB6nmc9vbDVGGkbchD3UCFYybB8MN
H5ee/aN342clInsNFlmv47A2earaaJ8Wlv1QWNtQ2TED9nWMcWvPxjiuisT+UDGZjzMZkCydk3Nt
OJUwtszjvkKJydllJuErq6HiK6SWY4odaocGz7grmt5yA2+Osq0EfN84hd7XcnqNJj6NZnSmwNGv
4+jvjdj9wGWxzWjlWOGTfUHKyRImtm1O/Y5Yrt7QHOCIt2TzbXUbH2phnjplXmRMxmVqkIAppuku
XcxVjS7oNGXa3OSLYe4U36R76c2UIUeDv8pJkz+UmZtvzVrO9WpI8/wVyZ2TBgKcZNe2jojpvk5l
z6JkC4NTJfqRZH0tVrKNgS+zmN+7SeeUdNs8aDGB3xm2S25xjtSod/g3tfAOoLTobcN16CfuNgzr
atea5aNri/KxsqBI6QuT1zoSzc4u0y7IvEQ8y7Y+Z1SaBiybaKnkSNlWzXYzEDu4KSrAiiU2u6cG
3CUA07fux9yMI8LYvW5PmyRsdT8VC6oJkcwPzdDAktO9aW3xr8V7VOH+qrCtpyysf/U+8sdLGQpb
rfOost/HQjbfww3mjciiXtcjWFOeNfp7SYhhVNHSf/EMEmdIMdZ1qbQM7EyDrxQpdDCK3HPBz6Fl
mDFNycXgr4CPcYYVFMUUQGb+Huq5XeVxLu61J18GBUhGbO0+RbxBi1hpv0O6Q01XFGv1YjECvAyc
HuVobUyq57EMJOoNBxWjbt6NP9HafsXkH3d7sovdU0Oaz4eOoL0jFA9fzLFjsZobhnvTQnMyGnvM
+QU+tIWuMdeLe6aPpdyPplOePAPYqQr3fBYdZ+Pk3lFt+dUNVn11VczuCCHJrTvJdc0FBdpjDA7T
3WgeYoPpDNlxf7Hy2X0jIbqp1lbbKvI0J0IAHdMYiArBrWZEoxskaUWoDTvNro4NkN8wvtnDIhgt
NuF8zr+0I7OnnlKYRzqGWiiUpUIBtvwkebTYmsWSf6mUWJhNC1QEGTvU2JmLpEwf2lszmrEwwN2s
VHzIiv1u8DPGg0KQIDiKd6vsxbUxQ/HesdocakRlZzESMy20Ky4FKwRzTs1cVXHBCFShloVevKFV
JiZn6Nb20ng811Z1SlOsfjSr+7u6oVPD8W85yUpDqYRZ7e1K84xi14BLnBz/d+3iR4TTNvXGQ99y
RXisPnP6SHfpYhB9XGv3HBJhsTWZEu7AqBmluE+v7WBMr3KYZlTJwrtvrbndekhTgStr1ztqZLcX
P7PlZqg7tDCYJ1e2MsAkpoYiCs7/4TMf6e/bUbTH5hLm5lrbujTvdOtzf+KnfrS6qFgxoskqCBWE
LjvYvKkSowKbyxBhR3bXnhGFOHgAqjm674GACfGzhvvMm/j3db4BL23Jcav6Lj67FHbyM2SJ8yiz
zWWi22V25EZroyaXPwwXvW2KZNo7Re7/HLIuwidO8H+z4RYzHkWG8EdKwszDgor2dA5/F/qmGy+h
nbAZWwE9nVUJSBGqi4rATehw6zddKn0+lsQ9WK17P4VNwa1ZWkkQ0qsCuOFZLIsVll5Swu17IB6l
URbVuXXxsoyqkZRKaraE2lpnyEgCw/BTi2dWVCfQDRDw1B02hKdsfFERaD6n/oOsI/L/wzE9mjod
goo81nUkydD3K909hvmUPNRsGY2QxSVlnET2MYbfSa3ncRVS3niuq+R+onNxF6OZtEptbntpQ+VS
2LefayHWyVBHb2Mmnbt0dF9HQmavTldO90J0pFylwg74Zwne6zDcAyN1xyYLrbfbUbh1FZuUqMv5
eTQHPgS+E49RJtzdrGt+dkr4FjnaPDhONf/weg/cZSospkJkNAkIxYOpRf8AVlUbkO9YBSgeGJS3
icdUy1VqOC7RyF3xHMMlhD7demg/x2NImfedP7YNT0RkbCbf8r8oHoCncf1uW9XwvjxD0CoNO8/K
Ytj/nY7xfAaS+6x6OPPWr3fEMsAldzTNHelXLC+yUixRacuQT62Mc4h1Zu4JSuArPNq7mUTypVX+
gRxfMH8fS0dlNncN2/ZDXTr9GdrS2VrNNJ/tuZ0DAs95xlJN3C5hWI9TWHpn4Y/9dR7cCUt3k734
lD2jlqcyvEeoMPUXG54ELX9ihsw7Q3Y/dVOyjW94bCfix7nQ9nXms8X94Rp2AKEk9zlFJ0nq5w+u
p/rT4MjwFeW8CeaWvVlADevCaK3NMk0VJRnFVtGLuSVmtSZ3olueldu/kQbkB2T0Ao9Wc96/+KMd
SwIzI0zljYctAGi6q/e6wSDhTpk4p6kD9x9V5pbxByYpn+FcHKjKBYr0Kl0LYRb1izcu+Thlo31p
Gw8PdLb8BOsBoqnG6TMMbXPtYBhvp5Esk8nDwzbVehlWHVw62cn4yIN6KlAIG2YIX1wQOD8QGR3I
MS83DAwdlwaDSJm15CL1w6EAz8vRCLPE0CEgosxyOLA9ZEOqnsINPpjswyr56EKBtMAuSBNYZclN
gdFMIz6OCNVJ1xThVxlZ/olGoUODumaz2AZaHmq9TFXJtWmO5h1f0GyvsHF8FplCnAkteUXGYfOL
tNzRXOnB81jCuJgi5t9dZfuw6wl10tHkHcyRpgGA3YgFeu7CK982tvOkbXLUTmHy2CFtZMT0hypI
a5HsO+aPFb/Wf6W6ot03aOvmlZ8MfCyRb8lh07YCPz/A4HQVWd8BHKFju0gzt+71WE6HVIQpks8e
O4Qj2/S1ZkdA9dVQ0Vtb0fQ9Fk1ydW7pWpU3gE7T99iCXajpDv0rnE7M35cwHy+DdfL9urnPsE59
tpPkrSOGhvWIII3fc1ctxInn1Z1azJkuyciAK7CHGwc7RT/RYLhXg5N8K4Ch7sQwJBXyGDd+MGay
gQnz7Y5jD1A+xp21X6ahfSdAJKLxxGWatlFhK+xqZ5CsKiCjmSk6nt5z9geexMoAM+yQefzow2n5
zglQPqswHIgEWBStSoJmjNaV5ro30f4t1USvywxwQWoK6tg8psRILw061mL09RVb0n5Ks2JdcyUd
KBS17ggEUIiRpvLctHW5SdJ5vk4Vgh6dyMcQhnI7STt9j31MV2hel+7YG382TXiBNuLlZ0MxLr4V
hUArrSBd5dS9mC1fqtWUmBqYrpNHAimQKI4PthcBGrbIEcxZX/ImtXcd/v/rZIYw1Ekm1bP2+npf
eTlRDwT6BkbVtw+kwnMxEMHLLSSpsB+6hfgV7ZOr2i6zf1lKZFc8M8Ypti3nU0e8mbEtiBmKogai
vQTM8yGHViEplQ9LmrZ8dp6Jq6r20nI9EcISZG5qvXKYfPbwigeIYfpfABiCcTTmbZlM6TmcU56R
MEp5FkZ3GT88NStaG855CPkR0x1zTw8MiQ9atb+byeF2Ck9NtuxAtFc0dDECEMK2ldbtNl+MYxOB
Vjro9NV0dAd0h7pbmZaDqLY4OmXSbTqtXNbJcJl46P1bqHxngDYwoLi/YCWcd26OcIdaMcf0U0n3
lyIA9qUvynifA2fAn0PST/h0TIPBPvU2siZ8d5Pn+BpMp9FrQU1SYek93r8XExCwX/uLFd379h3F
G0dqlMH39Ah9XOnlkMscpCYCi0mgPcVcv/dERxuUfIR+/2JU/Ikd89sEWL47f/2pe/9ff8B/4/8W
/2VMweorj/7FnXv7gb+ZA7w/EPLTN+n9I+nl794AWvqcmzdXmSQcWuQD/Lvh27X+INHFIy+ApGvf
9yT+8X94ftQfZGvfrEDm35y7zv/EG3BLZfqL5edP6wFuWeUSUOPhNfgXyw8BQlNOWoyLFYXLHCEd
y2j/2ufOMRx0txXoAf7im/iPDLq8Df/3byTrDEE3BgdM8P/sz00qSnVSzPHch7gfrQw5Juiykf6A
aH0Sihmt7ql4He1X1bu/TFs/pkn9ORcNtkPD3ure/YqZkbGNrr2mfavsmU0dYWvgtP7lv36tGJ7/
5cXeejeIhqRH1MVSjMTwn18sheKhB+QruFNHgL4in5ixmwwlCeoDKoiskqkzTved34kfms3zIUuy
nY71yBa0PM9VSQBvVMIG2mFC/4XmvJtgh7BJtxdC99/dBMUtmqh5jfnX/gk/8aCp/rFxXK3sHvXW
4l+jhFagJrO3LclQCLikHQx9NDyXQDUbGj/YbcJkj7uMsxmq8HMS3WViQmPvuQlZDYvzwCppQAaT
i1qgf8GRte61TQWEgszWYopOuH/lxmRuXmtZ/SwWv98MSw721MZWDrzZ+puYg/mh6QbjIQojb6sE
p5IqgYj72/LcLJLMod4MSPW/SFRB27BgcEKCPdtf+Jqyrxb9wbaPjGnTCdgQtzcCk00LBDJ5an2N
rrQoX2O6Hg70Yb4tTv3kojGvuLPX7ZRDHTF57xBIkZ/TLMsJW5w6UD/9Yk2IL8yJY7aZeINMxQHo
+AIGRlMZb1ZNi2TNuFND8xzNhfm4DNgqi2WgAsAY8CKMufiEDk134Wzv+PzUvqmq/hqZRPywmLrn
hCG9iNPfFD8U97kKkxOe5J7OOAC1XcLyv8qKONtBce2QA5Aw2TWme3AVABFdzqFz9Gd8zAkT21Mj
0J1XYUufBPxDx96xSsjZhI1GdjibznOSFXAsmTqoRXygPMetTQ77egZXxBFXFoGV2/dAJjrou4VS
hRbhXxLritAk+KMhq0B/69tGlEFdxrRunHM80uvSD79TL45+A899tHOXQ+5RLk5HRNzta6+oHhZs
CJsisqY1CivWR9+qNg3SKVoPnXSjhzja4lL8RTNi8iF842WMc/tqw22dsKy2O1Eb9jFG5SmXKn9r
vNZ8ymawztiU4DSRG7ab2o6cM1lwRiD+FEm4aTyuS1lDaoX1RSGGxNvHtcrmHa9KP7op5WR2MKjV
Boi1MNdoCux17V1jYqF+dIlMeXNcbMca9VPdVOklDJHUZrlyPyXuDKTns0s/1aS3zhTfV26Oit0t
OW4KpUDN0ui5MadH9JQpDygVgrqbcamEe8rKQXs9PW601WEd0jUxAFG817qYAp/N6DF3UJm6fe3u
ROlUF8NUC3U6cnzvl9B5yOebcEvHMCnzEIc7gZJyxQ7alm1PKx38Y+HO4xl81ekhpny0MzLcdT0+
LhJY+8+cKdazkDHWuQ7MLq5YJuZzMspnBwzdsVvnRP6c3LWV3wdudiMksDx0D0MR2msojK1NO8/O
9NCyjqNsGnKORBu0iZNssn5qfg8TkHakHe89DNuXAss8zEmJ5DypFTNsjR4sotf9xSn7j0UU9cXK
fGcvtfeaUn79zMrWPrR2H16q1orOHEEJ3oPWCjL6SIKWFPRr2amKlQSkHtuZ/3M2yhSNou4f6oZa
xDopCWhKs2Etqxgru+fOQLQZmryktMidrT9A+VCipVX3DZZmrZJZRlfXwY/vJJTQjaKr3hr6KOdi
4r3su8duNq1d3LrOsXAHifnDvGKk/2EI53VyzRcX2tljVa+jc0Yx0T5zwJ7WIh2sx9Y2pzs3F9YB
c0m7yTkgv6ypRPfLA7yvrRCBCeMaIEFZFwrJRRpZByBVvolDnxwpWQvnjURdsbdlzXPdFkTrQI7Y
e9MuQQZohBNQIdmtk3Bu6mvduGbMLdBQT9LU/bvEJpps87B30BbG6InXlLebP6q5mnhndfnt1H2x
XzrAERMzTnqSkbXraPz0wyT/jXNVbJLGr45OPVb7CXM80JcM5adrRdWW8P5wMygV062Xgx0Vna3v
AM9uodRetwmryKVZM60fQp1nbGf5vI8mxzhErM02FXDi10J42BS4fh/+aGVPvmwfDxbFKvV4CWld
u+uWtnwgv9OCCtAHy6cSEhV5ba/INZi3hlktmz4mBDLybFbNgmTSTaEAgbvYVfdkITP8tkVOfOK4
QXLmIupFg2Er9MQDAQTnDO/Ud1M5w70GU1Fbq2QC56nZUgzFEi9SWAzhwK8g7+thefB1qVMfxt8j
gNhLpVsVUIntfHSDpCSxd9jAG+DUo4jjrL7UPQ25DOTgc5WFMWKhIfRap6HzacwobkN7XPaTMzyJ
pgzv4ln2cN62E9QgQEGt+q+4iPJLOxVVQOqkdSM07nD2ZAHBTt19C3+ybd3iVbOagzxUCHoNSqH2
c1LSHkkM3qac/PScm2YEkzp4HBPzSN5DrsyHyhAwB5OBtizzCWqz6+b2GRrTu1uBk7vmsu5ztVVF
c43bJbmQg4+1MgtPPjcQpsgRp8bkgovnA5dkn6bZJtf5+MTWVm+NLkEx5g9LewlV9tgVDvYuLcIT
LX32q83cgRmhLK+u3zj7uYeAGzI6ntJuROPQGWYMKSz9U5Pb1iFzrPC7l1hbfG6MI4WRem85tYY+
Sr8TOlMOOEGrY0MUyUvS8iXlyKYbMcYcNzf6zkzrYXpkPUWc70cmYBvFAXv6P3ryYuw4X+dlCx62
xOkGaex0dhrwWeF9g707KPSqRW3zYrqf3ba8qXtaCf0anXVsoebKhdq0HtIvo0jxrf4JitYuFj3T
cy+jdqHue6N+W5Ip3DcLeu/WGcNjPIX6FA1T+hoZCTW9OCDXGdffUQ8TmRON6qet3+j0DtlCje0k
CY8jbRVfxnQDXMciqgJRVON5jGZvZ5Pz8ugg/evGPt6UZfQ0tlZ5GADoaAY2xU7ZNzEiZkFwd9fc
2GDLe5/jJ+ijWzpoWqXHyjLsK7YEb+13tnNyPDSPpZq73eLKe2gdaJ6pQingZ1+u04Rb1wBOlHEJ
b44spMcHt4q6HApTzzyA1lxtenuc1+PQlPshTayLNeVof9zkFDswiaWWP0YYV7xHsN8OPYRlNVZ3
JN2sPLewX2pwhIdoWG6IYAU0qX9rAqDQeLHUD1SdZmbG+B6nDxI2JUjqoX+AkiLnw158/8JNmr4M
PZcnrVUVp2PTHDt5E0OO0alUqfcV2lBlNKuJlySJ1KvfwWW76azWOErR+9FF5t3HohzvR2wfCbEA
iFEWTyo8GWMPTpek9dFVAAtVkr6hh2V4FBi8qGxLQI1zfbHmiIHQyFPO7uo+tIofTouHUVilCceQ
uju7d+8E/TdPkB7nJm9RHwgddNLITzaSzVvxygr/UH5ILcRNlfbwPJvD1q0lAiZ0YoVMVOBKbrIh
Tr9r3S9As/bvrPc+irD7MVf1w8IudkZ08wuy/AM3RPyjUjHq7UhAsRQ/aobsuyKJ32j16jygdDwJ
yso2wHPJWhk502TBl28k5WabNcN4SJOwWSN/rNd57vb7JOzcbUGR86ZKBbXOzVRfl2J5or7Y30bx
LfOxnXDGRNB6iXPPJ3lDQvW5zs36EaAe1WzBDer0NbH7Vfjb8JJkVbf4uAbGTZLj+bVzjOCSgrV1
wwWGWg4ZNbg9Kt+yrX/QPBafMoyxOxd1TIRow42a4YBqojjnLnqqqCYsc+mbcmXjqGMY9cW9meTO
CszX2ZKag+J+6fbRjYRJ69HfAsK5j+NU/0aOhzJ9JlQypbywM9NhNbm4rEbPRmbZmRdqGcZVCVkK
OCgpaTfa/aST6eoUZEGOebeNUn85llg10IgaOj4RRr0pRyrh7FYTFZkb2NKkhYCHM7LyyOzDa3mq
tV3cx0lON3aHAiJN8+4OcLJHNZYRodTdetzKZDll0+Sjtq5el7z8NJtl3NgNC87KBjhdYcUaPqMM
BJw4r/xJkMJardB78UWdXI2SSvs90ovKWVeAcRu66286QWQsONGift83NAH3xn4uiZFYSbOHNKOJ
rearx4q5hN13lJluQGMQxzHVgrSPd5DxgnCNjW7N96b9HqMJeXPh+2SfJtP7OA7qOsVC/QI+WsC5
KmhCJqSVokMCtiiatlNWFbvEdR7bgvAZUMgHnalPyJ2nvIujO6e6ocILa2Q3y6cEzfReQGq9TSXN
xA0r+VR4z53yK5A6/Lp5M1/M20knqeZGgoWvTSnZB0XhIM8mNQXUmVG/OqnCOvgzRcfprYJP0VLc
9kvxlEU3A33pmjsnyq7AYR7VeiTeVtrFHFTcWs4SXlnTqzte07s3v+RzBGxoVVeWdfGo5XTj9stl
VUzzo1uh1PBT2b5XImNL9iMPtirD+Um8Faqm26o5uTd1GwS9XtiXeH3D1iQPBJEFD2yNzmVD2Tg5
tFgai0BH6V1dZMWWL1DgkZW3UxMjsDmdRpGn25Y9fC3DR0VK0Zl+R64shfCCmrPnSuY0d3d86KG3
nJKFzXUxFWpvzsVlMJwnu4qNF2ZuyBfbmw841cNfElPAGndHf0cb0Gah/exVZ/2dzJCj1VU8r6Wq
7E3Ffk7JxFjfpR5Y/9qxa/O5hYvbQZ4a5wV84wAp3m6lrm5R9EX8tdhz/WuxNd3oKbbB/4UQ/8x7
/O8gRJLx/vOIkVXV3gL+iI78P/svvXxFFcvOx1/jRm6pj3+PGyGgz6KKiFQgkkNuIX3/yBux3D+k
8CUxqDY5JIQD8TP/yBtx/xDSJYDUFo68ZYqAzP0DUwSK9GwhMfSCy4lbEcH/IPAPzc4/w2bilsh+
K4cA2nTJ/HOJQ/lrBh95CriGBif9E/EiTG+6tZKHsONny1w45EGNIF6Y8bLVQvIwfhG99B7usehm
spg6gupTU6HvdWgB+Ii60XpuYzIDsWkvJT7NQus0mJaRGC2KH60Ih3xHlKAr8sY/4FCml1kMAEIb
HEkIWyYPwOXimlNJGEQ7m98IUEYw9IHOkaAf6IEnO97IXwymSIYNT0TLunRvQrAQKPZOio5TNUEI
+KIMJ3nVUZydtOoVfHruu0/jGJMlR6H2zRe6TAQ64LhHgu/Kkf+AeGZvJQONsE2pIPVwjOtzpwrk
lYVo9dEf0OYReZF7QUQu9DFxcvVkFop8iZm2eQ8cgHWx9IfL2Ico3tH1NXhEBhAFwscKOP4erUeX
mSLg1WcEukT6mBewVbCqhIStk2ykMdBcKPSDbSXUD3dK2jzituu+25hj5Jg7vO+bJjMQP6kiUcnG
HnPtk6XQKnu/OK0ZnqiISgbyrM0wsBqTcTL0dAy6WKvk5+iYclhhtFBXO85ctIrd6CLiHPLobKSt
99PQhT+ueuIzflWZKX8ZTr3MGPAyhj+XqD8QlkTuozCF67H9AkhgyMP4WSK+0qtRlhNqEDOjq9wv
uksrWpOABX8gx0XGId+y2O/GYYWERZy8rIaU1X2Ig71MxIvQhnnI0hpBP6UTel94ki5X3vy+Wy9Z
2Xsrq3CSZ0SnXHo8F/VzKovos8S+g+QqrKRPmHqxvBa+5goo6N81Ajk7f/5q0+T8xtuGFMo03ftl
SAo245pEXvBS2LctAhMRHj2vJwqD/QJllR961hFeD61TrRMggTpNY+ANULgnJIS3mlnZixWhGekh
Z15PDxQagwelxXiR3pJ9JpMJuOt5sNTFEFmnBfASi7brhU+d0pEHd91iXcrDlL1CN3lib6wkKd5G
mKAyMArjZpWmuT0Kq+V+lnyI7Byj/NlGNyX2MrXkyThlQWvV4rfxk6EEXWp9Mvu/knQwXn24BfIW
gU0/eEnzQ0k+9rB3Z808YXiDa6x7VstjjV7IOtu0m0zAUSG+jgozktoQDGu9uA0U3Cob2u6HGONi
ILdh0f7aNYaKXBwB1btuSGgvEKnhXroQuzXZa5Jond/Y3rB2KsLx7jNC5l+TKRe/VFjoL5DwxoLI
Lnjb5gycbRzfkAmPb3RGZ4/2iDVrR8xhiU8Y78+4q4YM55cgueExHEiPRkpttQ6A/oRyaLJmtOB2
7muF5dTsgBn8fHxQicnkiT3IXsuO5hv7ZsZpu+VX3Er8eT0F0hjxLLSHeESJ76Ntl5WjMx3nrqMn
joADskV+Y/Zy3q2O0MJNiyB04e8epQuWRDhYAu5sr8c4ivOAsCPwwhZd/CasR8okNbElALxQwM1O
WXiq84R1zeQI41NBa0AhKr3ZQJ4ZiS35zIAc6Klr5hNPK/OWkvX0tRhj/kAf1Jwj4TU6wjQIzsf2
BkLKbHpbrVME+L+4JQxqj4GnZvy4JMgYCl3gmkeAUEPhpXkcGCypr23FHgZln1A33TG2Lqt6pNL6
RFMkuKvCVeaujSklaxTxZldcikiXOD/9lLdxHPuHUAE6rrVbuY9CNuZXO2U3tcZCoc/G8+2bw6Vb
BMoJtZAcn6Bwyu6kj3BgLeswNTC8klS8Ks0FhM2v0eCtFRASJ3rkGftWTnokc46GJNI+IvFCWyKW
2lgSmLsv7ch/MvJMI6lDM+VuDXrfL3yxClLtdQcg1iSE8Wxky4dEBUBkfYPQiJzElQKj+UJWQ35H
k69hPAOW87/HXFdqLY2mswIpZOcfkRRE9WasLWUEPVf2TzVKojOtEQBzlUnZya3RG+JietnyWFWt
YW2UgUWeuBFv+uzLMn/16Knu91UVymPoWDmmzKTtf3VxMl4HPr2b8l+SwMMIj3i1RCFj8Dih8cgI
ygr7OP75l3nkP6Dubrf2X7hCbnXaK+hdtGmyoFrvXzthHaTYnOMIKlSXtveFEcUHbm1JIgvRMiIt
3Q1gU3mcsYr8P0yM/39GSd7exP98JnxNOuOxb2/p9/80CPJDfxsEbfEH1wkJkHSp2YTf/3uauLD/
IIqOEczx/sy8t/k0/z4Iuh5/JLiTTE8yQ/6VXIZ3FmwbPj03JNTQmfY/ShMnsu6fvzJEVnoeBCpl
q4TrQ2bzwv86CA7oj7KELrIN1SXsVjNPrEa+tMzlFmvl8CVo8/tJ5nwfbyE540eiD9PvpjbZ47iw
MH4yJ2UmEbtTQjyVtuePRGbInqJYJR8Yp5VHH5hocI6kA7oqcO7MX6nOt5+W3jSIu18sBzUgkMpi
VT1JQd0wzEFs3FShyUB0EbIe0fyESusxiNWRZi9E5JGulF3LOmiQaHPRGnSHr5yGHiVuWsLJLtj2
ykuWmgaQcdZUPwgNHt9pWbPf4nHIfhDG0IcPuN1TDN0ovAmINXv7aCBxSciES3CL8WJcd+UOfX0V
I+GBG0KqvHfTQd+xKgTsFjLikTehd2W8c3qGt7WdZ4QRzYz2u7zhDdmloe095F2LWFEVHqbKgor2
FF7VSeDvrMI+LYR81nuPjJw2oGKoeHNRW0rwwkJ+IkCqn/I+8qCUdU+ymyRq8pfyFuNBzoUFYmF1
+WvVppgaiMBDCTzFOIepflPfXmS5F1cPLeZHWxJDE5WmHo7QtczioVOY8abSZKWsSMiqq33vSJDT
IZzJyqYjnOEptbtxOhRiNs+FimqDGB5q6a9uaJSvA3wu5q++ccnzpfCkwp2AmUwQY/YBwCPuumIA
wUpEY3qkUMX2dxrLNHqvQruZNjZ08T3BQGo41LdXvV6GWIaE+rW+j0YmL+yVo4vERAeUZK9z2I1h
kGVNaWDLmtAtt51wSdgcwDqiKiXvuSczZ161bVqjmOwq8VJ6XozJrleAtmLxtbNqGcoM+p7qLgVz
omdmkyri89ahKUd0WGRPP+MXTik/HQpYHs1I7K0mX7J3APsM18iK7Z9LNqOnHw28GnjnPH+t/426
M1uOVNmy7Q8V1+gcnNcgItQ3qSZTyhcsG4m+cRyc5utrsPc1u5lKVcpOvd16qDLb5+xCAY6zfK05
x5yd5jphcHu/yZ2fUK3ZaMuccCywDiDExtgY2t2pmWvW00rvj0HaSN/uaHt6vmZgJhZskNV8Isui
MmdltfKGeJX2slM0vzXQLV0MqCfXEh8GcFl4YGwIVUmns0meyfXLEKyBvjj55zR3NgZlT/gOxqsH
116IFYyG3kLE3LXPW4H7VNZhhWlwwss8+RZm1lQ73/pGF2lsuty5JT6AfsfAh6o6RkMy8i0N+PLj
P6UI3W2niadcBnWwyxBbDTtvUjj6EikMHqGO1s2xsbAD6GgJ6PfS6ni0U3qg+8Q1NcSowlUXltOW
Pc5n9H64pdRwN4U1B7OghO8do7hGypj3Q/MtsTLEy8hoyztnakW+1+3cbMNiT/xck665HRqFyXzO
pQOIWaGCDixS0w4rygjM00biOvI8Kj/aSjalVNlVmeQys7qXabF+tdwt3i5NBcEzI7J4/+iXQ9Ue
kyUog5M5pDbVkVpe6ROxlQ1hPXwaGIYwDvI8TnVFZlWnBMpg4B7EJ9OL4RMtT21ilBgo1gfhUg0m
rdM/uM3m/5xt+LxsJfP8GXx3O8aV9scphnHP+nKMQ0VP73f9nveLfSEUHMNdy0kDLQhCvau0pxqM
1djNnKDQsnxCi+7dpbPbqTMCLMbboWdIBvrEtTl2tts4rzBUeiv8iGjneCJ/zb0wvCDhF5ydn0m7
PlmR/c8xV85O+T4AKZrdOnf2daabZwEXHuhewCbSiiA4eGvo8tOUrmlWz7q61wMGtxjXm+jPDPCb
TSjfLpIDVA4aZTFWhNC6IzzwFDe8vE+wdV9nVpnlh5Z0XPeQodqjoVBaVPVu06sfSEJL67wHRkNp
b5T/3bfn6gU5sDQneIcrVkibFZ+nZZ7GI21Z9haN/or6TkqwT/hWsNvC7VYTaBlP2nHeuOHFEDXY
xkDNSaBdTdPmB4Ws84UJlw5ik7Ttq9tXfB8iDqv2LsCvBs6ngNN4rLMZYXgjg0oz8F0gbxhlk2zk
bi5/2PH8v1Vb+ttuIlqI2jUoByA4pCGpnRSaDwG3v75YViQ1eyIGPILjgqpwCJdbwNgzPsG2MwbK
RrcN/eMAanNgy89zjV/Aa9xXmdjuI7r65rG0Rs0x3Yn6H+yUfPVwMvBbGZiX10viB3qfBhVvzSJH
DKDpGtqE1PRRgTPKwruE8Zyl04bhOsUIoBmY1ty9gV0u6awTVa3zjyVs2fl1yaZRpL2Y4nloSD5n
Wt8eNTJ8DJycnfhJ5YjEtOttUgtKybo4t5Bk0RZOo+Y5zbqy2butC9uVTTu0D1qGjCwbd8EXiUR5
hTsrrPywSoTRO+Kz8asHQ+Rfy6jq/KNeyvkqkQWnIxQ58rlqGH3xt1rpCy69SO6V2xMS0fviM5F8
VXqsLN50qDUWzB8y9vzLBoGxt89yeKm7lQbJAEFl1DfoaWbvSA6rxhDgpR4oQHrRD1Mz5nwSZwXt
EKXyUO67KeAj3cyNe9l5zLVv9GIV1wN8tmpfepn70s3LaCEdraYHfJ2gGJts8l5HTdGBxR5XQZMb
PF4Bc0fA0ylkmkGC1dvNab9xF5lbBgdQYYxVy6QeOf+zdK87z0d/VbB3jsCnq+E2MGn6TCm5njLC
qsOYTpHqMZjS58dkNmIJmoOsf6Z3WPVnourElyiHDJwvdN9t8HguMCwLQ0M98jeej33TXwZdGE3H
zB0BXGLVw+GYO3k0xT5sKHNQ0qFH5DS5/IS0Zbzs02RSuz4k9RSIIG8nVg/+shiXSnvrldZi4jHg
7B8npnLY9xdDjgdyaYowykdgTUZn0tsZG1gD+14bsKNXC1Y8zNp0kQZAueZAaFv1o0ojqISJ5pfE
bdEwgLJQqn0OOSK7NA9SQDgJXkymsAq5EhNOiwO0bfO/ZRNiS3WZePUxhYFZb5j8bBMxUD/lcW4Z
Y5xJ28uIMpjT4c4ZBa29pR2rC0HlA3m37vPb0e3SR8rQDuzTTD4EVt4ZYoC/ij6N85Zg0ljWtnrJ
+zy6kGWV/5R2wJMMmAyv54bByniSz6z+U6QHdOKQClabfUZw0m4pWW4HB3fBfu4Hmih5JG+x2Pnl
pYdqB1DhjOEcec868RXyBqoD5fshZuPU2jgXzTJBN+k853YcF1DNmQwGeV4gqobV4/veQx1244+E
lhZZfit8vFjVav7k9bSQD56jU8pSxmspHn2du9djTWQvkZSGnBOGvKBPGBQbzT/y0Ny0x6kboY0F
ZUQlSncH2FDThv1j6Egmd5B+NOA6xBPAHT1ZPDKoQYiXr+WaAHKuUcCe54HlBhR9/mJOusS087HI
6UdgGnNQZOyMXvFqEiFR3SlpUG/7qXbPXWI0zc3qezkDuM07tTN1V13qwnfgUPQmfxUNVfyJMSb8
kURh2u7qPoRHBgkWhpix5UpTSC5IxaPcK4HwudV6Sldq8PkWOGxcMjHszmHZyTuJPOZ+saw0PZip
aB7I9U2HuClD+WnMagbXiM52Vduxv5TzZkGd+eSrZl0l2wYAtK0FV34doojWn1xr/TJIF6EK+SzR
OWosG6lRb7NTI5QRAVIhPyhOXT10nxrMMeLo1NP82BBcKvdCFZSZrDgBoE8hy1sDI9FL1aKDuGc1
owQEymg6JgrALYC2VAggloxG0aFEWlHtJ3rUpCRGXop/n0Pn3mBaiQ5bKOl67LghFqyWAZWYPXlb
TR8R6rcjr7eoz7DI66t+yEx+HJYIcHbf8yROHWCh4rTluJGRGJJ1m0Uaw+DOc+lL7pSOWuu0Lk0d
XeQBZt1dX435N78PhTr4eYM9ZmrKjG4SeuinETMN9DK2QaIn66G7KCDYBfHwz4fIMVZ5HKOcwXIN
/S49Rdyh2vNQLysvO0WgFbdZ4nzTYcFlDEvps8LUOu6zBc/EfrHH6EyF5CTuGfchHpxGyd8wFaa4
MY5NlzbIEH+gmwUlR9wgyrJhrRcOEuQsu/tRzpX8VvWh358ufiPo/PkZysfRRMNKN0bySYy6TFyG
4zjZaJ1kwM7YWb0FjrX2JvqklvvsGg/wkmVEesKhJsfWPsxyRviVL+32IZB0JD1ffZoVxNRTg9IT
rEs0U6nnvD2YgH16qTsgNCxNJiXqTjmBAREYlLRHUxG5dzTeHCsO+PZOcT2k5XRqc6LuDrzEzUUT
VuN+HdLhIuQ9aTc6rmD/r4U4LfvNrNJOQ/2wrfkEVnhPgOJMUyLHX9E5w1lnfIB2fAyd7sQq0Lzj
tUeJcDrqhlijas7UIwVv9jRPvv4J6VFu+3yUYkMXY+KddAK1xtXgFFkWJ6i97q0uN9MmAwgyBA4m
fai7ALcJDqjuG+IZ69Fa/OBe0Aa5Xnt8uDsoHCysyAqgvgQMVucdZrixicXQJd/DBUby0a4M1WFY
2YCYw84mRnLxZo7AnVcMd2hCihmUM67NXais4Rntn3UZ4cb9hjAC4mSbE+kbj6XxwBv57VOds6cE
aGB7fF1+GfB3TzB/KuAxin9SofgCRle+lDpdkcWZjE621aT2gXTRNjt3CvzHKZaaLB4ROL/k7uJi
nWtr5h04/apw35l1gSYzFD5nucJeWoIKyvA1hdkIO61mgLWbNEah/0W/7f+3gL4tc+F/7qSdvfRv
u2jbv/BvF80S/2cLXtnyGbbakjQ9pqb/5jdAyGLUKulsMWV1tj7bL300IiclYgYSH/Be0zTj3/q/
A1X6aMQGc0oItv4a//5/FMxCsNsvjVcO3WHAgYg8U3TvxAO+DWx3UtrQGp8rpyL3OYBJeYw6WPrF
WqOvaZiU/HJn3unzvgkB/Pd6/OUE1MgtmmIzn/zatSupQeYm43q6KbFuWQkmy85N3aOhZjsOwEpP
IqLMdkyB+32WBeKpEBSPBa8ETZdmOae5cwcGojzPK2TyJCAgiazYBf5dpgSNvJ9WyP19e1+E7fDI
SD52HCG2+/ZL1FsUQTdviE6JoTt8Ve2UnWeeAjC9KHX+91vy5xMIaV4GXC1EjuK5b67kjJrBte76
2ESZOmEihVizkOHBQL79Gs7oVv9+vd9tOdsTYK4fsnAwBUniOlh0v/6y3K3yuneZubjl5MZLsaJa
LJmVMF5drsaJwjn3LPnBc3/nRzJN5mqkCdFy9N40axmB1rryKXsbL7RiqyKgDnMiaEGaE6dea73+
/Te62zL6f/OEf38kS4TBIpOFyLbfOIEG3adelZNi5a9NhmQ6L80jn0yv2bV2o58Kd6srWUDWPcpq
JyLBow/uFRP3n6HdVtGOqRglZLr0TnMI+LQStWWR0ocSBx72Pin84AEDi/cjm4gUBvTFrKqjYXdf
wNtQp3//Me/dOxaIB3WCr71vb0v1l6XY5whcRdapeKZ0vGx6MkRq9HKXdVq28Lfc4PD36/259ElV
pLu/LZBNyvHmFRUFc2Y7gxwt7JzOFyOiMwRG9qFXWv2buPk/vmXbY/j9McnQRtYM/A5hbOC9eUwE
fVIT1xBlpqWgwAdacypl2nxwFed3XxirgS0WOgpiEj/y2TzfrD4hpIWol8vYAX3QYsOPOkUiv8/G
w1gAHAPLcDLvm0ysgFhJbRo72lCDmwQfuL7+ePfgT7G0fF4+pl3Ce3Nr0zDorVFsyeImAYVjWKBd
0wi8+7jZdT7jziJS8Ozvz3N7oX+7yVzUc0n+4n+YrIk3Ub3h1BuV91aLLh/Mu8fbT1FlodWiRNtp
N0hPDOjNPUju/H9x44E2sYkSdEz7Sr75vc5Sb80Tfm9GMhi+14Qas0Bsnli1e0ldBfc4ct3rAgbi
xcjxa49gjmNy4s4f7D/v3XjWGFZIbrrj+NsK+eUdcsaEQIO26OKyznVsMUgGdwVmUkNZoKtuna+2
7D94b/+87+SEBtucStg2H/ctOOmXawYNR/lGERYZ0u84WQzsuBW1z3lTpPTvw1bHsoX3nJm0+eCJ
v7PgN20UX3PBs4fV82bBD4mFiQRYcdwGYUFqUt9dDCOpEx4syc/zAP16KStCaOhtHvKg78n98Ov9
2Lvpyd/X3h97ieQPgb4AIBiFC3Pq3+/BXMgS7gFw6gkFya7nqAcEVoHbpvGy+/ul/thLuBRmSqx5
SNPoAm+P45fbXU3KuIMI4Sg2sjxVFcn3wrOXDzbHP6/CKuJ18qHHUX69nTouTpb540x8hrLtHldF
nd+BdQk+WK5/3raAHYu9Cm4GpeHbqozAi1mmuF/irgvhcmd1eZL5jIpssO4f/KA/3wy+KSIij5xh
6jZL/f22JYUy2ehxKeTK9niYOt86DkxL4MEFJo7WMSGuNdXl1d+f1p8vBx80prb0IQV7oXxT9ZB9
aenGhVelQ47WCywQcg2S5tI403LJoIyGbzvS7Rk+2g3RCfKLftsPGVrblNtUP3YYii3z8NeFsopg
8FQFGFlboT7H6g9QQyp3vM1zm6Za6ej8pB0ZJu30OKdnAZi3JxO00QU8kZFnQCeuuPYXaQC5rtvY
FZhRZ2IXJfu5VaTBcshDIIXYOZrlxauVeFIjUys4ZGl2lek6JQyqdH0N0AnRCee3wjv0i9N85v0b
iHERMptPMomOOk59Ia6asmfGGjaMJzuvTz8VSYQKQjNkJK1LZsijaF8nbJtouu7mccUHpo39TckF
sXrnwE0CWN0z5M4XHd0Nq2ANeUOzrAeXABPcmvZMHtrsD+pzlJNgjsmz5MTrtLk5Kr4nKBj7jr70
WiRKnCLct34k+Sw+U7ETrkoppZ6qbtW35UjEGiKzPCR+w/ZBMNhTQdcqtRHMYIC+pOtYPbctXGro
H7b6niAEfPT7KFyZ3yDhmjzGpLs6TAZIuqOYx/00JTZwOOVugUVWdavcDHpTtuCLIuUemHEMHkQz
xknQwO1Som3Y04N+48siYSWRAhv1dGhVwQTA6TKyXJtuyq5CtGWPPaRaXFP0AZZdy0w1J37LI64I
NqSuY8Zs8spyt9HKSqcYmEyVyvx0NJ0V7nNRYpL1i4TTcYR17RGcB4eDbM5API5D7j/ryca3zHwe
APGiOyMOCzOJr7XtMGfPU9RoeTUz7cjwjiVH7M349nKGEERTZgrzWCM1d8JtCh+HxURTNW1Wn3GD
NwyYFgbSv+CrhCRIux0+oD0TjbyOCYZoPk/5ZICHFrTN9gFGsmRXTy3BzBDymi8R9l2Mp1FvMamI
QJuywBmle9BPJ9pgpXfJhGykAWkX85e+m9AdtTIiBsZb7OkZ7AuriCHN/C2ko0LATTOo24zBUbB1
kzrgbKNc0+zo+2q9XtAtgbeDniz3BT2Ik4zJEQTCZGTSaYZWj3sIf1tix7oER0x6WscdAj6MALl2
bl3k6/mhZBxPszSB4AZ9I58wqlblq1lBJsWeY6ovVSCm22C1iR2cEb7JGINzeu1WDWbHhXU9HZEj
omQVTF9uutr1Hu2JUv6wSLc7y2qvxkCswfPVZorMMQrmqdijNg2+T41prmUvc7SaXeNseg/Nwk37
UevdIpr8Z0gmxkrQSYZRgLSy9Z6Jr8Qjjtw2PUigLIr2mwUISEu47yPppERSLDM0amBH4I4ZFNiv
3H7KrmHoBAFNy4QWjHHjhh1DhXUYALxF+zVcCQomRhcOaCTID8oG6TT7yU+wMc9I1IhAynJEsa5p
eOMzkfuXgaAjhMSjGfXe8gNkEUNd+UxZU7R5gM5xsiFDtqb00FiVIF5p6JbvhScANPaWym8HC9Xz
bhg1oYW5ru1pF+BXeXIt3Hq7oiROgIhUdzpA0FHk6BgV/RydkT82yXLroRnK5VM9cYw4MR25YPHU
1aedbZOXwbvtnwRLA2aGXco8I9eNvuiVFwqHUt46u3FpphwjQ2SIQ8IV+xIh3kEtMNrThZodaCSZ
XJh6ZJAmWYGTSwNBQ3K6z4fRoFBjjmyxXF19WVaDWOgQ2BUhDUEfbNJNdoZghrcUA4NsH0GDYWkt
GEf8FMM6fB04F7cnk9FiOEP8m+yd1KY/PHiGE8MQLrTYirId74IGtEKcIngZj5Mp8I1WMjRpPE2z
bc4yrZIbgAI+ZN6uiMgdCTPkvIHYtmoHKBhCwcRjwkJ+2Bd36uVDt0BLPRGLO36NVqKLzphcqfLg
QO6mg94Sc56VtegPqHcAsxN2o8hoJgx6R6ZG+ZKRfHXFW9kRrri0PwJUNdNeID4i4A6PU4UDvDYX
s4Fxc0F3ILuxpUKKYQdN7+7YnlEmCKvHr2917tcRpTlzGx11N8WgcAeZJl0grtHMunJGCTs74ygP
lTgQGrEqcmX5yuOcmrtpKIHnMkDwSd9mooKwhU72T4b3KFF71s0e02j4qOHtfV2zkECyzHLmkkhf
0mfOUUP7Q4ztJwIUhvHoiXNgmfA1WcUNvsGM0Q7+0vY0MTnN39xecHHxTxkMq6ifLxGtTHXsdIn4
YfAJwxBaeBl20IwSPMydaySihS0vAxduGp7JGlMPHzQLcy8aB+tMGWDWu0nNRFAopyVqNGMOTW9/
y9IpgknbB1plOePEMCMGyISEau400h7rxPXb8kaVM1Zt1eeM/GF0Jo8LPRgdzw3kAEbrXvWFD9jA
LjwJaFK0Q7C8dsn6PSgbncEADZb7erQBbM91z6d8caDZHdeg9QBPtLaPFgqbZc9/GrTbuKkkhrMk
309h7g3zszrRyDRCYsm+yzApPb4HaIG32S1bvJP1dLZ5tu4lQ00XT3S1/QT6I/1n5as22+cMyktI
Dwmmy4hB6bOVGgZVg27XJ2ghSKg8v7JJK11C77U2SY2jkbm5RS9lZWsdrap5ZuhDvBJ2NYnEN80y
1ONh99U4I4GBa7r4d4TGDLDNcq+4pM6C3oC62/kRqtB+IfmM/EubYmpna5O8Inwg/g5rQVceg35t
b3tO1UBJkbCI/VTjRM7l6P301gm6eLOCFBkXcZNkM4jJtfT626q03CurnQv4kX71HAbWfCtzBMmx
YGhAnAuiqgMbTHmsC3CkJSPXY8mcDowx+uEobIsJnXgDYz1trfGl7fL1WYjMf7Bags3cUOUp/VLd
Z4cmHPXzpJcaWVBWj3sgCSK48j34V6fFKqYvE4LjDmWdZ1+1c+gusVPI8QsY+fXbPEaaZA+1lg8J
njz2VZfPTTwRNIPQrRrUpRJh8eSLhM5FpBp9dBUA+t3QMNSF20vNy0CBAcHeLrFp9R2QxRjynLvu
5fbfwYwcLa/A1moKJMeD1lgYcmt3A2iC+7UlM2mv6mX9otoAkKGexXJdtArZY1/OnFpHllBE4xUd
w93sT1tMNp6FBzV17MwudHfmUGEm2iwG1KCjYwFbYN7TH0u+ja7X/9STLh+CCNE65unRhZJctPqx
zrYmD54Z8cSiDR9QzBPwOlagSKM6nK29M8saYGXVq2jv23mA4r1qidsMJzk4O5R8Q3ZMMF0kh8Kp
Ujj0REVkJOwSUKi0jXTRKiwPOy7ehScQy3wQA7Rc0PiBkZOp2LnZpZvZm7JFlO53mgXduHNsZuW4
cOriu5IzqYmyXzzqqUA4NICBy134C8IeMIFVdGePKohOfe1ilkdJpO+HhH8R60A2PTqrKE5H25Dc
rf2ifl5a4d5x+ol+dsBSH5xwgNSGMdombtLGPLPnoeFWweCZPCeVYZzGhwC3iFdZbkqW2NR80nlr
5/sqrJmFFXbm3ahMk1xBrlgBVG9K2d+J8Jwec8ZRm45yoWYbihGSu0shAOBRRNZtX6SUawGEmDMD
JKmABGKVP/0S0+9uHZbu0+IkLtJ+xzXnXd9tk8cREiwjZJFHyMqKrWSrp0QdSo9BIXSaboULCtmB
6iDsfqKtyTiGOC4koiQH17brUoPJMg0CJKKVPplL6R58viRwOLBAwJIfHZ7MOJrbecmo1BMDl26H
SsvHiuzq5cYKJoMpyKU588kXDqPgZM0mJr9mdV4g6jBjgYcb7jrpYvlgKEYHfa4TsAS5T17XXkxt
Bmga5t0Bf3k+bzkXjB3CUY3PfR8uXmwbe5svspm+KEnmhvERCuGagfG7l2GdW+hanTw4ghTMwn0K
FRsnfdksSH2RALCW+gTVKMUQxtCk5Jgc4ZkCsYG6to+rPguvCqVBK4XI59gHAiw5fWgDp4WaNKOv
Wrd2HJxL+5OfJwuTQzwaHt6YkWFGtQyLv5+UGq5Cb1nHGM0Jn9FSm13p8b2nQue/TfSxQMmbWJ55
YUjoobvDmdJQGW/D45m8tVNEJT1Rgj2MKHR8IenBJjDzQyHr6VICj/B2M3X/Wel0jDcNh+Yz1YCW
5QXs/LuRCf15xHwE4aytOC3waoKIHNRMkCIqLZcWlzquinqQQULngqTAsc1hjk/1obP8+VMSWihk
h6AMH5YgsPBTt6AcaHzBsjk4jFUIBarZc2KLuoChcAGxwV8adrY1953blCyQl8EZKPHBUoOT8ur6
NQKx+6PMUjlfE4HXPRPgM1IPotOlwZXkpD62qu3qT6OuvacRHmtIZFvmk5kWOZC98j5CsoPemDcH
jcNYHjK+uRAUvMIm/U936xc99P584faIXY7kzXiQmhtRxbZHazyucGKcrv3CyW5m2QdMokM/OWhq
XofvW10TMtTjjI/+Sbez5qX/bC1uZPY8fOem6h1sUsL0BkKELtZ9Z2txzugPPj5C84wf3gAij3Ta
OvusDSaqSsmGvJuctnnAAEckHpL18odCBXw1F81wOXQtFjWl+mBFj9RVz1PYz5+mNLFeCqkYjy/o
YMtzz2DGQq5hXLx6VK5Xa7rtKVNSTM6BOgkDkgbFg3NadfLEVTiXo5Bk4FMgyznBC3r+GUULZie5
INvca2nloCg7h/YCCHbY+6Nn88DaBnga1ZEXz0pWA247Z4KlCd/wwlUOKmi/UDbuTSBrKuZvSr0j
X0TcgTQRreI4REKeZrAmWgpmv/y28haLPXmg9SViZ+52hgjk2vWN/1r0i/+CTAifYx6G5pTijdPc
PEX5ZxeZ6KNLggsWxqRGxNVlTQHls1mjmAdHmmCjmuysH3Cy7wK0qa+q1MWILmWY0+elET6taNdx
/b3RvX1On0IQu0cQdL8bnZrScS6L5axVMzKFVAcIZQyh0nPc5rqoTviykqkzTCWZO9mKLPBQhr11
Mfv5wK9Ks4K9JzecmS3J55ISrvsxuFlBaFVL5kzpQZmdh2G41Pliga2qra8VXWYZ+3OLTShDAOOd
p0oh1Y34cg6xNXW9Oi9Jp0qPnBg7pNEDRi3e/4VoyaFNq3js6lRe+9Ae7qFYhMvByKmj5VD39k9k
IAQEITrlyNx6GQAqIm/SuHKqzU1EdsejGCb/SfMSo6sflP8C4ni9U3DQ0jiqYNRxmkoR8mJlQF3d
kjlEL0ZxAsHCuFgXZCZyimzLVj5iJa+jk9z3AYB5qGu3oKdRIxxzuFg8IcPCae8ZCYKqzLnjJsvO
PJRdTuz7GVaMoRm97yEBzP3ObX3dnIV0gmFNY5U/11guiWDsIaAhA6tCRtrJbKN2QHJDhORE+22n
i4LhThUFNTbXgLigHqXcNYOwzGK0Vy/iRA2r/pyEur9RuUejGuIISdVLFSC1rhXdmrip3f5njkYW
ZTzFXoHb3x4/IVqzMvLoy/KJ6Q8n03wCeHPW8zLzjWldm1bI2JXqPCs0pSRGAc6XOwHQSlEd1kjJ
+E/lcINEWnzPHUY2u25YkOHazVh8QU3dEPK7ol3aB3WCqD5NF6tlSVpteeLQ9HtlgiYvV0p7JEpR
Xn/nEzdfaqdG0r61J6Ge2RP22Yb0ebFn+iUOqS0CMMRDW0fgQ+E/QWzzk1vVV1Q2KSIbdU4vpQBU
DQx6Bw7WHWOlCfu5BF4z4Zs09BQwW3YEv2GOyynvZwNK5H7mtxG1Nlo+ivYQtuIAVWCvPDmS1IpG
dYLn5JrvfH/H4RiFbnY1l0kqzuq2CJszhCuCCihEw30gSptFWQRVCo+hmJ/+C+yQYzeDxcOlo3jb
GbXeTTIdrv8Lf/KyBjWBcX7VoH21+Wif9hU9kuPfO9d/NMxDGseexxhd4Gdyg613/8ucAYGYTtap
VUzNLZ9mwdhcWpY37nURlltoW3IPrFh/MNxw3mlaS2z3wmaijUsufNMv91WNRbsuCPr1B0iR0gaM
PhVVf9L7qjjgFkrOHFcB+6ItvM8bqFjwqZb/dCzBT2dyibvL8xkZBG8mWpaQugVO32HmJSApVyNc
NMac15WYm5u/3+U/5izbpSQDAodmPeOWN4Mjd+wDC1plxwDfkxcgX4goR5T/waDs3atEKGC8cFNf
bJTUX5+lJoPbUSFFPtae9VANrXXfYPT4QOHx51WoQSOOEmBJN+3FmxWDnafAykJ5gyI0P2m8xCVe
kQiM/3hqFDIC2+4YviiAsOLNtLXJoPUDn8YIxX8J0CQ/pE19uoPDkn+wEt55CahWPMFkE3opP+33
G7eUCQ0PtY2v7SA9X1c9xVgCigtUrLRV1yE6jGEffjBO/mNmtLkN6VM7zJIZvflvfp9XT7h1+A7Q
6Ob8NhpqcyLzgpNeNN8Vwtk9uXNVnJQwjP++GP+RPLwdGSGGCAPP5bOPXOH3n2tbydZR5O1DrD8R
dgLigRCNvhvOhoKSn8NYeGpB2b8i3heZadePFy0DGtzm+Ab2q0Xe+Ad/0Xv3Atmtw2soQoLJ3gyx
hK4Z3fTcCySW3V0JxHTvGnpqaGlfRjOZy9oitVmvBRgMazBnxociGPmaCKRsO8AZIDCNFb4i8Owu
lqgj9CVIKvoHXhN8sGH+sfwlr9f2coUuijYcoL/fPHgYdiKHsY1Dd54fKq64Xzy7PP37HXnvKiQv
84phCbUZK/5+FZGAtg46XIB+7cordOBPuMO7T/+Li4TO9isQbbnhmw0QyyT9jLHiAOOVPmnvqrol
g1R+tNy25fTbcuOOYTNB9xeAJUKx8vtvGb25N3WTNAxHR/8a1gH9VnaYS0ps0h+ZBOzw1djHQOOp
AuxZxKveYmldQWZ4VhQNqVZufiH1bD22wshvf78Jznu3OgLr7PI6ApIL3zxQ8CdwZTkLxV0tXu08
Vc9jp+6CaW0vvIhKrNIYK1cx0gUJp3C8ktKHh0sQ6HWQLmBLfEL5XKeYvvz979ou+/auRRGSC5RS
CH7sNzoXqCmLT6u9jevOqY9pm9PUMk4KdiQoz1dlXtKKRBxniX7+/brvPC1/WxKbXpM2p3yzOXAA
kVgcWRRAyWj5JxD4VULLdbLrj3b4P8sAVoQjNtknDG+fAdrvK4PmrrFWhXxalTWzVaBq+xpsxqGu
GCIPS2nHhohQ2KlNeC2itQYCtVofvM/utsrf3GgfWQ/hAsgIt2ro9z+iImJkpDgl1d13kxgF5pYx
uEChtXXPqXYpzpxljs5p6czfOmtwv3rR/NoPgYPkh46Rcq3sppS6OWRKhbfoTyE2Exke3GeAHsD1
E/Szn5wJyN1sw7l0+s1ri+vsIzHqOwtGoH2Fgy5BKHhvHxy91MXuwF3EZLKNLwIW9l1C6XwQg2ju
1jCxvjjMV65mEos/2L63x/TmDgr88f98Slg1b/U5mW8PnU0zJa658vcJ29yJjQj2DuGOfaeW6KNX
4503Fit/gJBEoCFEDPb7E2sYvLp25tZ49ZRzh65tvFka3/vgV73zIoTcT4+yANST83ZfQNORF07E
JLbhwd7bjafYsdL8RkJs+aA8dN5Zg3xPPB4e6kFE1W/W4DwInx2mr+N+cDLiNeqKM8gyXuDUYHw1
pMzrJtuhoW/zruRud9JP9WcnTy4pVYgGNeqDzefPOxw6bDlUB/9UXv729/5yKugqlZYjyCRiF53i
BLPCynyzTj949f5cN6h0EK5QRLINIBD6/Sok8C2VxzsE4nXOvzQ9RznTR9Npg2T3um1omvynWxvX
E4iqkJ8iQnffbKk+uE/0XVzP34Ds2mcGQRc+OWattv/jxcOlwghROP+Hpfrmp+W0QytYknCXxhGH
4KZIWgnhPhO5LD641DvPahOlIa3fZJHI497cxZJpVlixYkyVt0dRB/4J4GHrg6u8+6wIZmCZIqti
7Pn7VbAn2iUGJwpShos8JtFfNPSC4mH2Gc0FpfmgAPrz7ePO/XK9N58hnIV2LsEyxXA013uFBXmH
srw4ZnP9kWz3vUt5fOv40Hp4YII32wnRJwkwAX4ae7XcYQB0Yj1U/YU1pv4HJ7T3LsWHTnDujEIa
s9td/uW9SjGrzY5hmFV0g39mCEfceYRvXbdgEfZ/X+zOn08MPTzHCikA9XDM/W/2zmTHjSRb06/S
uHtL+DwsekO6c4gIxaBUhIaNI6VM+TzP/vT3M6kuSnSySKh712gUqpBIVabRzM2OHTvnH1avwdws
6BpDvNoWqqZ+ra0SZKyROM+VpenJDpEta9vnRv+KsSQt7hYNapnuP8PdCraJWdVoftaB43WAzemL
dFXtwaxQbxzJ880rfySbSgXE5pr6KtAoHXlj1RNkrSmtMBwPgl1IeXl3fS3Ol93RSKQtZPZIqvER
OV12CvaAtQcbpVQwGPsIfb1jXVuI5qVmfWOos6ekA/NFI9/lHpbv1tVmKuPeyqAioIQbL0Xq0U6x
3yaH1uOsSuE9JbNVZB6c+VYWe2GKBv057kUHWUL0tU6nGLjgjgyS6S2q1nCdMPhsqe2r3WHS0nsb
TNB7Pn57x1ZfHrXBGO7n1C73lRWgep6GCmWpsoC7TFPlg1qPy43PfP7rAD5bFr+Q4gSV5tWvCyHn
VUoH4KDRIIAKJSzfoToDLCEUt+Dx52mQy6OM/QTmnw9gr771tEjflBKF/MBuBqB6er6ru/aFS7d5
1KTozUD7evJGxbh14s73sgumn/2sEiUV6kqnnyCpaNPUFQjlsjbaV2fU5/eoNaI7en0zywmcZltk
dzquR4qklSK5djpMZQZm6aQT2HfqrXeoKIJn6yl7AjRzkAHqJLN/GJ3xKCjTbtyMHvn1H3BhntRl
SJcN21R4Bcs//yWIIZOgulquIvFKlPNdaMg+SmPhn9dHubBlqExQA5IPEecHZezXUQiUDaCEDtXk
QB/ed/PwAiECXZ6M++b6SJfm48JGUSHycFNbq0A541cYj2IA76G4wS6o8uGrrbjVh+ujXHhnAhiH
twBsn3qPZq+2R585atzbTKgB5Z4BeEGj256DBA8xN/StNsMcQdcjahaB5U3W+K0zW2ePqDru1E4A
bDCZO/AWXeJd/2GX9hM7Sj7AHEM+HlafUx3pUdC829ZTjWyM1K8vUjoaS4usHKV+Q3L8g2KHWijK
2S4+7tfHP1t+loQNQ1SG0s5HWMUGgmMT9KaO8hAGi68oTqXv7DbIb5ya8+UntSY/ogohuRsknKtp
IujXciFHWwUUA2zTLor2CdYdCHtnVPWxAnUObuIAklGBp/l5tPxlqNGAzQ2iIiLuO78Rmf2K77H6
cwF+yyjs/03NNrnH/zPTlCbymmkq/4GfTFPN+YNrTEGpCc4idWZJvfxJNNXUP2xZTSLVJWOQZeh/
67Wh9ss1zy6mpEDSI/mY/8Mztf8wFbYAsr0yC6DD+DvCvavdRK7Ca82R49M1gWzwA5X/SwxctErr
5PvQK6hY3SP19anC6mUvgMw8dDCR72I1L+7lfbGnmGLv9Wamm2sDMK1ootouzdGgv8PmIHn9ZQmf
f94D/6vo8+cS8Hr7v//rNOv78cMcSmz8MNJLXgWr04xsh0C63VA8Xh/1fdH1UnurxUEa3H2AdCig
zesDnh5fOSARzeZRhY0oxChJCP41ThvK2MTUazXalkG/VRqnuWt00b1dH+X0VicxV0wiJokzzkm8
q9Y1RINuUYhmjQN7v1cepmDRUZapYwXbKF17LTQtfA37Wnuu5jG6FTl0ZvDvC1eOzbPHgptA40bO
dDXDwNF58thTiAKTlX4J8T29a5HrAbM20RlrMr3Y552FBTKd3I1onQJyQdRr+9xQrEdii/XUoUr8
+fqCqKf3489fRcJMuYXqIJmV/NW/7EC7MkJXD8LACyZd7Ew+zQGoZ4v0pcC3qXKX6H0yjU+0tdr7
arZxAIftc7CsQfmIEi8bUHVfwCEAFWl0mw70jZ8no/Z60XhmkwxzUnhgyD//5eeheQV2vkFGGjkL
Z9elru4pidH8NSGherDnVAVCKsoYmaJS2atca1u3MaN9MFnlfdWiq3D996yPBd9Q1opcmOFALsia
Tn+OtVgAsyTE0QQrBBIMdKNfNZHj25UiPkWmO/9eSefH96EoRhBybC43Y30ugFVmcPLq2HfRzdnR
YrS1TVo2yp+NFJRAzhWqHuK73zG4BTeQtN3jXJmpD/mluhNBJED2I1t0fRVOHyc/fhNbWabHJpGB
ctPpKiC/ZNZaZuGMbVv2S9Mh6g0YdfCMMJiougzt1m6QF7k+6DpA6CqejraGgyOpIv211U7Q+krv
cYJL/NIOwr2jtwN+LFl5Y70vjGLIuKfytqbqsma4F/RX3Zg+nj+lrez+dFjsZr2ev78+mbMVhOCF
TAmtAnpA0NxXuSIeIKaZJviSptacvSu1yDgWdJpAluBZv1/62NonIreer4+KmOjqNDEs9x1To8qj
UyM8/XCdUbgmBRHDK/NFBAcRmeK7oU5RscMpK9rlI2JDW/TOkS8eRTOj7VeU4JoRNtLGreOIpvQE
dyP6227T/ZkK7LP2pQ6ASrKszG1roi+9aYy5et/AJqo3trFM75PEDB9kdv6UjIn6UlPFMv2qo12x
qeegfQgXHQ+8pDdR9gMQGryLnKCc9j3hYN8qiVY+soymuRlQ8/C7Qq928HQxd20mDcxm6LbYiliR
2r1F1WQ9KiIfC2llhRANLDaQ7OhltdvUQKlgi9cgnsxab6N6B4dF2ThqHSIePvbVcMw0NNVeJqD9
+POVmbPX1dmMt+kyZF860wSa52J9+Ta5WhxskbsTA4iRCHUj0KngYnUx2l/hRjWNJ3JUo1DMOraY
af05YhXzlhkJSBJ889qfWd9/JItf2kmEIx38A9kKwen0k2ag5ahcI/hqa9gDl3EW7GGBWr5VA+TR
l2x4jDI84q5vpLNLQ+4jSJga+b6Dcu0qDI5BEPZ6CO481xt00LTc9euiqjxNYL95fagL8yMnYDBd
5T8Ukk/nh+FOSurkMhSn4l6d6fAFWIltK70yMOw25h0Iymz7+4Oq6I/gE4uLLM3T00GzMBxwnAaK
oJZu9y6dJ3D0dubhvAWs3CY/sbpG+f01pbxmkAiSCdLMXwXV0gBuBSWAicaxsaPJDRcodoqdXof2
4fr0zm4xKgsUzHmmyPc/idDp9NDkQpChL03MuqYcl1G3OSpFHPtYQCzv1Dyfboz3YxOe3OIqvT4K
9FzhBnm1udovGdpSZQ9f0MPRhgQnd9zvDkL6X+NoiT/0aa59gi3aj3ulbFRojw34JRG16UfTjYi/
SmpiPLRUTrm3JHzQ45Apz3UId9Gj+D4f2wJi1o1zdWGL43xmSbI4FV1AjadrFMD1GUVXgpTDReKh
7yWTsAqUrVW1t2j4l4YiKQVoq1qEZn21xcG/oE5agLVW8WPdIHgUHxMhHLB36q0vceE0UQKRx1bC
NuhTn85qjrQWFTiMZyGXBQ/AjfGEInHFu62NLQwlAKvohv57RXjyBVx96czSxqAsInEIp6OWrhtD
Al1sr7fTgiKPgQY9aHZ4GpO2/92tzTMCpA8lCGnX4qyqWtG02BmkUgvgsmN4iRFg5Lv0zd5IaAqr
qMLeYGzLn366s6k6ALAAgIaMCx6Np1MLIj3NAU5aXmnV5q4Vc/fgcs3e2IznB5Z/MyAfRiLE00s7
HaVGtbwCpoIkv4Uvm6AAtNfzqH/EmosecFrfEqbhX3k+L8KDRQzke2mkvKcjZqmLS4iGDRriQ0L3
kngqENhTjYHOM+SXAjApoFhK+VF110414oT92EG3Clp1HnAmrBJYjY7boBxqKRl1KCv/AHU6KUAt
60G6HYEzbst2IpcY6k4/uBgPfCB1RycU4dXsWxyU8z6K9fF7m8flUwhNStvVds/1jTQjurHlyAUL
idREA9BO6/gRnHPzZUoUchdhGzx8q8YNsfFqs891gn7QxlCkjGeiNNhIllLeBDYZlKFR18avyMei
OOlC5el4Vyf1PS815ZvRVBN+Gpaav7Z9X7+mfO3vaIIHj2hxgBIfhiVIN07TKbCnalHk27S284jD
hIMvhg9T+dUsjS64c+3MlIsYzM+miFEDRPY5C3ZtGsMvmPOoeTREM2EJJ3obuHy64HqGZ6R9r/fg
hDfuFE7/aB1aeYg8W/lfVtXVuT9BavrAi2H4CKB4DqGZjWr40Gf6FMK2m6evGIpb8GwrB6c12hSg
sge4yR9hVxfVrlt0HnNgp/Nsl8Z1i2R6BHwXEUy0E3foyCPpyo8iIE1Nln9b5la8h/qU4CxSB5Ll
LNneG4gElrEDIsXfIS80v0nSwHdLk76EmAWG/Q4H4fB9NmdBtdVgST2BYKzeyN+6DpmrGLnveFgK
B6XFWkPXMBdtuBmREkbsEn3cCa4/fGYUBdoOy55uQqrI0gvFfkDrNuiPveV0r1kJnHcLj7oYNno9
F3edBmsBJXTHfY/bY+3ua8qg9wp0BURogcrN28p1wVe7MWYTmxiK1j1fcFK3pKBjuZkBzMOyDYWN
xWbT8X9EDCletqi/94+9A0kHPmBjf0iUAjnsuMQu9B3CHeVRmEX0t1ZqLs7UVF+PSzcie5AmdXGM
9QJg/6Ar4ctgLdoHBlKyLeYv5ds4Fct79jVmQUFUDf/UJZidfYpCNoQy7KGrjekE9ZOFYc8tBN/5
c4AsQpasHUoIDhSl00OOXIGaIU2leXWkAPIurNLjHtbe9ZYYfXKPfKMr4+jZwdhQn7jVxFyhFeS1
AMZDYmcpz7m8b1el1AKNhBrnTs2rCliIGzVfavTPJVFvBnyad2a1640qJEvBHKVqG/fJNUr7SeOD
e47Zjw+VKv4lxPcf0+nzu1hCiXnbkqqQjpmrq6oT+CaJXLU8pE2nDZD89Fk4UNTryM1erl9VZ8U/
5i/r90xe4nntdYrhpqUuhfp1SBXWeJzKYfZm2mcPsm1+P1tT+xcSWwXMOBhwagPzilcI2vyQWTnO
WJjbyITdI+lQ7K7/sPNtQV8GJBNvYCDNZ73HOIPZqyYF7vRN2T0o/eiOG9A+Ylc6FeERZf3NgA3q
FtV8dQuMcvSvj78ClsqNgb4LKE5gXVJ+ZX3dLUmlxGY0WhBHh/Cxign9VAWrY4GKBIBMq98tOreM
JVL72Y47+yjFoXNYgnH7RVRL/un676F7v74NqR+jSEifCi1kUGarhBlm2gSbTA/JJYb+zoiyxdyh
4WkRV/UApQL4a7G2bwBpPIYIGKRbrWIjwc1T4KSwm/8eZkqo6MYU9nFKIX9u84zuAA6tpqH4dUOm
uZV2ZtWRFzRRr3CD6S6sHLf3GuCU1bYKdfMt7RXloFkpAnWFWg846bRqc9CSKIRYEZRZuelBGg1Y
lxMut+NsWh8jMyxIoOdZhfuXanrAserjR2igEaA8TYXTIP0+WvChwvpWFRPhpstrrCJ0K2ss6KDN
+FoatQ4NSlQi3lbGGB5VvsMnvdJh2egjsh1eU+fOzP8ZUYRvdVgamZ/PveLcZfOEO9QmxrwIjK09
gQc0dnpsa0+mXrWv1jIu3U5d9PqpJwLr2wA4XLgzkhnMbjxZzYfWprLg9xrghsPoaALHTBMHC0AH
xTMyZeivTJOtq+jMKtlb3Yc6ciPoT+3pkVP/Qvu2LbwaQhEK/HGHOsaERau51fu6e57Kzvw7KZ1C
7Lkhs/yffJiV7kOM6Lr+uriRqR3quYxQXZ8bdN50mPb9HVd4e1ygfD5KYO3wUNuJa2xTPVgQj8IV
2DgmY1c3+K50abyDhdOoLzSL+51A66tGS8pRUAsGkYKuCvBQ2EFZGz1JpQgLZksyflDCCVKVFdF/
4GuGksveNwKiUFypNWwwpOR3ja6036IgGF+4ssNviAHgf77gd/6V9NeCiojEjgagFKVhcCpcmQW8
vs88L3H8y5ImwL8N7nCA2+cYIybUQin1DAjkexwmYnw+0lYY/lhH3Ye2teQlMM3ZvptLp/XHIrc/
lPVoI8zWZNOuiiGHo0ivI4+itEGKl4WYemW3FGxTWLApvuQRkImnZI4dbZuaCXajWARHGMZqXYu4
z9wqG5G4obMpmzifvYXTp+4a5BhfOyQQcz8YR5NETwzVP+Ms3bwro8JtAcoLzJsYF5YMycIGzked
IfabLI2LdnkcOhp0KTmOPYv2UExG1G/McqZlZxitha51hypOt8BU8diEU/UwtYGCGmLBBuQ1I75a
Y2Kjbe/mWFw3C5CIQwnh4lNoTuNB5K6De1jgTojaqighLcVsfe67fhbIgwSStZjSW/DmFg7sBusY
xEt4vwpYTbMy46YzF9OXUVBXRK08mz4tYkEHLXTZaRtay9g0N5PMcULnk8C8O95AB3MLD7wmqjND
1SqvPTISaOawqe6mxUj+Me1WvIQtJOtNlcXDV5QcG2U7orv7Oa1d8QF0MsoY5JfiBUt6BE1iqjZ/
ctSDzhutIfucJo71adDc/oOpJun3EULsuyasYP6LtkIFIjfa5VVzq/Br1tm22CAFBdwmSTt8Acwm
wg6Nc9bnPqoXJergtUoLlIJcjUeQY3ZSInlCSCEIZtvcjGjHY2VB38nXcJVNPS2QSkN6n6lPGek1
ghLwePM9IpX6lyGPUuwU0nq+w7kRsZnehIZ1FKIeMO2G0k9jCgTZN6j64eiPaZdO9zbk02G38MZ8
DqZ6/DTlhWXQfi6c17QPYZbWtap7WobpODf7Er5TsXIDP57a6ryts9HJvGpsNZhamKzUdyis6uaB
i4WeNk608MVBGirxsertWqDGk8ePOcYXqIaja00l0KFH7zdWuOQeQvjBS1WV5RsaaeAoYhdyo69p
Q/u3LgTxDAMT8QTmNg2p8Bf9sO1YWChlTQJHVUyp8jZ2wkWNiFPZ7N2Feuc21ozoTQkw1+ZKgUy3
Ladq3pexUtYAUlK6WaEDdOXJNrrC8hxQM/N+cd3wuz7XqXUYy1585Es3NW0CHdHRGu8DWNxhhrYZ
mL9Ycp5V9xOyp90GTaEEMVknoUiQoX4W+S6+2q9DUHBn4aac/R2raNZT/rTTj50S1i81xJDIA0Fc
PNRzDOUVSQ8D8f7emIItQjdR7ClGJxp/1Avc0xqnnL6Gllbi+kcG/SlQ6+VrE2EAc4jKglu0G3Tc
KPiY/cOEMgctJwgtygZa0mz7uNF4MHvRNnA6madhx6J+yhvQK4eo0K0Q2jzaHF4SxKOBwqoIKAjn
9BJ+Fgz/f+/9v2xynf/ce9/FxVnvnX/gX15p6h+kcGBcXPruYDDl++JfvXflDxo4gCUV8HqIHhuk
2f/ySrOVP0CdEckMumv80xIF/j+9dxfvNVSB5XNF12E+q7/Te19n+oq0PqAfS5NfMXRc204fP7pO
W80tzMi38AdD6zRzxrsOHvIrDs7d8ZdFef5ZD/q1my7rM79WiaCDACggo+ZBwTqs24Y0QLK066iw
kmUaXwmcrcVhwul8zFG/oJ1eQA1B0Qo1giL7PVFBCotycGo5IPoMugRrOVl0crqkAI3i14aI7wuR
Avt2a90zUC6B6svQnRPkd9x3043a/Vki/2No2WknjTf4Bau8mR6dqAWFIr/SscJKKFz5czMLnsfV
+AgM2CaJn4zivsWnYD/n6PKEqa0dtRJl9x670/rWD1on8j9+kEv3XZEAR37Z6UdHY0LBqMCJfB79
w0OGl/rdkpjdgS257AKsSb7nLsyVjaMgEYaQfLrTTGxB8QpRH65vibPXHz+FYp5soFKOBYC32n9L
oDY5+nwxBBWRvEuKwkJIO6rdo6VEPfJqWEs+l4jH4MSAA5Xjl/iFHc0ipIzTY+0abWxlxg4mAsTp
JW7qFLfWStaCV5vWRjaU8ibNZ47cqlY80YJoZ2tO/NoZ4/eGMkw+tlbz1oL37zdF1O6hNDX3KCYV
u7YWsUfm396QBl5ptv7YvACcf6h+UhonWpx+MIcWJZmugyag0UywzyuDplaTPcZ9K47AYGxvNkOS
5zls0oc0wnRiM1EI+guHpltF0fOAYaPXS/EcpjFbZ02+RVKzdwvaUT4Wa9rf1EMwp0nsbt/h6LW/
vjnkt18v/S9DmatZwzsMkAqIUx8PMMRNZlv0d7UIgi9mPs/PpEn2jSf/hbnJ1SVWI33v8sQ9Xeau
QT5ES3HT0zq1Q4gk6/fgkMqd05B2Xp+bPPOruXFcaD+BQoT/u7YqL8xcE0qnsK3GKvC6FDYzZrOk
5eRsyDeaf9mpYd8Y8wzlwmFjULqIkuBAbWG1oImYRUwRNfGtPMt3fZ7Oz0lLSMwz0X0hqY52ZjUV
O06Bu22oR2ubQmpRj3hnP6eUqPYqQAASTfxQXpdhQsTh+qKcrz9hANoY6HKQuBTjTtefaAUKiWTK
b8tO2xdojSCEF497vTaCG0Od7y3Z/Sf86VwHQHdXcYc+fTc2pZH4OCphBc0LbhPwwz6EdTagqmiH
NxAVl6ZGg4SWk0utyzbln/+C4MmnkscTdmz43SBShcShuQ96ZTpaleL6v7+KwKsM5sZ1S/pwOhQq
fcRShD18Z3CRVGmqzNOTKNtN43SLdb2iRcjA5AAjgx9HmkKp0FldbanR2rESoUeopS4xOjfEfFcO
44T2VhYguDnCu9o4VCQe1bKZH7DeU3dUdrt4m5ezfYx7w32u4xnD7Far/FJ0k+Ubea/fYNmfnzb2
vQI5kgqWphG9TpfEHjXVVQLwLAGOXztaNPZG7cNsR3wDSWV1yq4rwHb8/ndAchp4OW0/PrssMP7y
yZGPxKyimFMfCzzq+YRLNCgBj0XIuOji6//VYGukYu1oCwhPKVhE4+0+doaXLMqsg1gm58bJubST
QVIQPnj9MLfV9nIwUVID/scPp7T0MoPOkxiGeWfUdXVjqAsBSwbJf4+1WsLRrOJGReLIT4M6u4uk
U3ioh/EB7U3Vd/SkRzPWLnuqwbzlJJafRsokMfw2RYo7JUrrFzEBmyuBtjyY42w/X1/1S1EEtCAX
Ii1rkLWr2v1gx848RGXqD6S2Bx3FXCA9jvVnH7nlx3HUgsP18S6kSyyINB6xOd2QY1YbucQOyFoK
NfUXs7a/drSa/5kHu9K2A6xHazu27vipG6LiGdNs58Xp0CM/As7Bxidz04XGmRYof6HVa+ENCfrq
Fgzn0noACAfSJUOCsfYPGUOX/RYN0GT7bvxzXkYhKDfV4o0gm94X1lzeeFJcONgksbDMCKkgiNdZ
Pd1WHRr5lPtJqCY5lFnujViTb3Cbv0IfeGpQNizcG00Lue9Ob28HRqfk6IKM5r+rfZlGKlLkeZf7
KZtu44g58GtwWDsAu+WTqSJPtGhqtlX1EHvn0FZvbIMLR5DheUn8CGnIO51GFq2e6xxrjNzXnAJh
IVdBV61CtDzT5+n3gxioDwkbR9GDDbe6J82SpDjDK9Fv7VLgWDu090nX2pu8GrvwxnG/9DGBf3ON
gA1GqWHVdbIpGaJ1lma+GzTI2BSqs0szoEAL7wYPfi5ouH40f3+C2PhwNaNXAipnPeigtwsmu3Ho
R00fvW8DO/BQsJrv+1RpdtdPr/wsq10DPoK1hErFU/SMNEGXXh014mXQJ/pxUtGfDDKt98woAn/d
OqitTl1+XKL0++8PjMHUj3xHUvPPtytGnaouPAw9pk8ZOuOfikhDEY/kh4pUj6eT46SvWdXiHH59
6AsRgQyBnhEaCJIUs/qmmYGYFVV77gjDjZ5gQn9fwNjskCMrNrSHbzXNLg3HaJQ0iAbk8auAzCOb
B0qgCi/M3OhdiFPjx3RZqrc6KrL38CG1Gyt7cTygITgySCT9+olSW7g3a2IUXjV1Lf47Kj18g6wy
HBake/PuxkPwfAe50igM3BIxj+8pf84vKUVimyGODEPkLzS65NO3u+vSNvOXTOn3Imqe0wgRtwj/
wOtfUTsPeAwMJwEIogYueA3wicECIEmrRD4tUWqNVpb3T+lUWdPeTib3BS3iovCnkFMN6gULlS11
2jm9r2xrOqIQ2qBjairRvaZMYb/BTKL5OytRbvBGPXHf7ER3n6IyB/WCIp/VbspSRSY0qgtFqumZ
yvM8unTODLALwotDXfkC2BM5/UD0za4Crats1MoNjRt790L6gcgUfkcEWggT8NlOl7sxelMrlhGP
5Q6cQlZN+BXaRuVl05R4qaMG22HpBr9QwPag66rz93AgRwg422nU/rcized7lKwtX2jiFnPxQlGA
38ZOh7UDCwsm7umv0+IxiUck5PxqibRtZy7ae/CMyjbVVPOgSPVJAPVoHWT05rRx7PdzPwnYaJZ7
A/11fh25EiRAQQkIKnTd1bMyByFMOduEdqcCgg5pM2y7cgmP+VAZN26+S5+EVzMVUaas0xZeHfDW
7bJORbnFb7HkbjfqrDd3mFfiu0DnT924WockYTspYBXqcPgmRAS3ZZxGx7Osxbmz6q7eZkuu7Abk
AXcJ/JP4xq45v8Uk0d7iRgHiyWNWP/0s+A9kUdWFkZ/hZgR7VUu9IYqbh8qsHF9Dp3KD7c2tjODi
oHJVSJaBUOirQcPWGRTcmDFCmDihlM2q6AABkx5GA3H60+hwJJfcvvXlZfQ+vdFkQfvfw66iuyWg
VYgIoyAFUPsxc6T0VlPMu+vR59LkAAOT4UFPs3iqna5oaGglPWyCT1zq1tFc0gYvzHHAnBwB/iYp
TH+a6MtcH3QlpyOftjBuUGaDT88DBPub01E1dEoztTQif8jd8kWbw+pAdwyQvSmW9+4Q83qUCX5a
GMSCEnYn9YxbEOUzcNDPH0GJXpfEMHg3pz8C360S4xdKx0au1l8MYwoPJU22Y5enyxufdvhoN/gP
mkSaYxeH+RGBxPJhxEP8Tkq9vEPKIv5+fWEuXAXcPFD+yLphTK2vWNXirdnYVI3Ixiu/nZriXrj2
uIsnB8VlpBge0D3L9x2epX5PYda7PvyFajqifNBgCHnchJSvT5ekV6dwEAHjt1bd7gZe2LscRaoH
t4mw1RbadF/OeC1sQzVLvrbAmt/hhGA33hJEBhWGSr9xJ1+KfmjMkGzomIdRVD/9PaAv6qFuIEN1
YTwf1KEfd1PovDkhGujXp35x5dmUP2qTQGFXm4FnXo7XysQ5SFPzMDeG8RklkWrHHYbvCIZdwRaY
kn6gex89BsOkfb4+/oXsg0YRnHwNfj/U4vVM9biyoozsIzMo/c118A94vv7D1Iz9wa6i5Ih7ebId
8V/+6/rAl8KMCTeadyU4Od49p0ucL9FkjwtLjB3uuC8KN7u3A2rg10eRy7cOZrTjgFvJRh3M1tNR
LNSnKXlguYCni+LHSgGxrMVp1C3t8IPeFPkNKtelsAZamqwYAoKkfJ6OJ5ZWjYec8RYMeO/MpVEw
sggQQKbb7IrXIHGynZKj43ljG13asKD7LIgdeJeiF3Q6rotGncWDJ/EduzMx2piVJ2uMvxvz9H+Q
rlpcDtLOkHozde7TkSL0vaVVWewbC9ZCzhJYJKiz3XtgrqyPbmTZOGOpzgve9TcPy8VZymyZQijy
XetrOLYdjNDdNPadpMC+Li91D5WW6AAVzbgRAS5tHOuXoVa3YFFkUz70eewLh06+YzVYTIHK2nZ5
0e1aNHJubNRLGweCPx1lSk90llcfkAqLiF0VMmSQJQ60NJC3FTCIbT/hoRSnYKvyORv310/HpfVk
KLoiZJxsnVXYrVMuumYqYr9s69kL4aru2hKqfz8MtwC5l4474ZRYCosOnOFqPdM+SV2yJXqC1Nd2
aJ8tu7liv16f0BkdR96tiGpQFIZ9SPVutTuByNSdwRL6SCw3d7PWBDua1rTORFxXh8wJHwYlaT7D
6Kne20ap7ty66r53ECn2GtCZA7nf6Om4dPupUOlMYXDgGQiR+tA3qxuh99InpwNIkx5xHwrYq/zO
BowNawM13wVx/62oC9OrGhNvOHSdtgOOpHsjt/Q/b6yQTNxXERFUAGISFuUuztEqsZ8nu4TojgtK
rrnFg6b1H/UuXt7mQCxbMbPD1b7ODg0SD1tn6Y6DpY03+sMX5k2XGryAAUtHui2fRhCB6AFWSuQ/
Wlz0vqFMyAxNTXxwdWF48ETivbKU043FvvSyokKjUV4Dp2BBEzsdtdVLM4waHhm9WXUflUBqyw92
ZCNeX0hvJjQ3F9XI36ldNzwKtcAlDuHFZIdNDu2y6x/hwrnjtyBlR0mVWLZ+8PTItEw5+uR+YYXK
DnH0+Qk7Kcxgwf7e6FHJDb/+3Cj2Ul+GNMTpWB3xPsvdVuhl6FPXVmo/B6D4Wc+tXFoAKOq+CKP0
HxFlyR2K+VjV4+U899vrs730vSkA8uXI7aAgr0MbQPdu6svIp+Fk3Bd9qR9huMTHLFS/18LUN0M0
9LvrY14I39TEmDcPfHSV1vAMFNInAVqZPg2Yr72ehMMRhRLnaCtWdkB5PXq7Pt6FNAprS6kHKK9G
wOWnu8uejKAqzILxgC74aJEWO6tDYi7y2m99ZUwPKUiyG1fGhV3EZcEJoihG9uyudjRIzimZChop
3MZg+4zR3Ge6Eu/0yUxfrk/vbDl5qOCgifoYS4k8yGqomg7bwusdtJwwevkyayE0Ei4LQwhPBPho
XB/v/LSyV7mZkByieguXYJW3qQoeZpiWCS8y+vZIDQL5eh0QhJTAcZ/iVJ2PHdxav1WK4gAfKvoY
JW7u13me3ThAF6ZO+1rDtZqmEK3GVbRqgegOSkeNCvMr1MkVZEzRG8JCwymbW1LzZ5eknDX0edj5
sgS0FihNasJWCPfGgys+UP+y8tnazlWlRzcC0OWBAHrIgWBXy0n/UnNEjKMxsWET+N4M4TFQQdwX
SLreOPhSgeY0+PCgYYOyNaHiIIu4umtKRQU3TI/WM/qm2psN2tjmbGgPWCAHX+qWjq1Irf4IqDt8
AynWPRlg3D/nSmXuwnaAGlG4MFWCqPR1wMoO6hCi/GdA7/DG9j47vfJ3kgPR9qbzgz3u6XK4IaBd
yA7Cw+e0uNOEHn1t0zD4iE6rm2BS2TSfS1w7fKfJb6lGnh1iOTRUc0R5YKVoymqjY4YDcw3ei1fa
Cf4Fk2u9Tp1qHHuRth+uH6oLHx1sIUkYIG+Hft7qo0+Lm1qjIWTndA7v+gw2BlX1+O33R6F79aN3
Z8tHwulaLsFYGpDU2FqBVh7dpe7v+6q61Ye/MBeaSjRcNF3qdaz1CpeqTxaBNhh2j7V1mHn/bHqQ
Jsffnovxoz7FA/0H9fZ0LjHYfb7NGHhu2DmHosavxhmK5sZT48IW4DXFU9jlIc50VisGcL2nWtXJ
HlWMa3DU6bvBBKfdVP0tMcmzoSh8g1aUXQ20nnh4n07IqmwHh3YkB8J5avzJ0OOPabQUFNzy8Nv1
tTs7U6D5qe4ROHld0CJbDTUaGB1lIV4+YZOod42KZVKDnRE5OPT/NoIbMgfmB0wSNe/6wBfmiB4x
bxpe9hxqZKxOYlvT9aC9AEF6Y+rETxk2Xp5R9Q5uKppzY39cGAohBTxYWVaKimtsWRUqoRO2Krht
ZQIY0w0lAY7H8D0OEDgLX5/XhQWln0ejD5weauBrmMBgWXUIdcz18LXE86pOnOm+CcDqQGNo7b/6
oq0+mmGabHsjwwHo+uCXZkqFCEkMlOhIOVZfMw0gCeVqGnhN53yJA8qTeQilxQkApVwf6dI0cXqi
hse1e64KtOiJAREBZ9lk0qx+04Lw96jHRe+NHtLINp8i487I3eJjGFTJjUfCpVnyCAf0Qd2P94n8
81+uxdgc4OsMlutl+Dri92Dbvj5QT9FVBB6uT/MsgFkKr3xeq3Ty6cO7q4QxAGWqF1ngeu3oqsdJ
WYa7XljtjQmdJS+ymQTGFGE/nhrm2sDFmVQssQB3eK6bF3dWBpd6mvXiEWSWdgjxdPz9bYLmJVND
ZBlU+BqBZ4IgaChuY1kW4zZlR23i0x0XB7eszBv3zKWpga8HDUdX+BwRl44xto6idzycat27rkzy
Q0JzVpqjk6V7xtgN8eH6Nzuv3LOcLvkBn40rlL8+3R99QT1MggE9u6MChE4qYkMbGOCqX87h8B5y
7YhHfIbn41zrToPXoHDuhLuo8OhSw3fxd0XGUolfr/+uC9uWnyVFInkG0NZcHc5BNHrL/B0u9qj4
gmxrMHjovMz72ZmW598ei56/XHfKxlKr83QJIP0H81Rg3o7e0H9zdiY7chvNFn4iAhyT5LaKNXSr
JbVt2Za0ISRb5jzPfPr7pf7F7WInimgZtjYGFJXJzMgYTpwDzqBCnr0oi/AQW4V5vm9K4Ql+Ivyk
hA6fjJmIm9uIoCJiTj0Ey203Fuc4NQam5RnsPHo6spKx1Y5/ecP6W+cX1Y/7lhUbimVeLcnJJX3t
rWWUr9LaW1jkmvbGoRnD5loD7j0gst3snSm5YTcJOmU3nQicT0eK7G1XyXAaxDkRKn9+AZiysZGI
be1iumSTbTwIrynOizWGl8YGdGm66XKOfLt8+zsGDR2eSJJJQigr9+OF30tXJrjq3vCChVnGw7hO
9mNeGkbglKP9+f7Wqj4qcBlKc2R28A9tPmrExDXqRNB6mLbLdFiyeEd03p0z8ttMNEGoRTZrlgc7
zbI3I5HZaQdkGWw08ppsx2LouQEs82FIDIv6R7G60yWysExPZd2pcKnOD7E8hVWAQcBEpfN/sZ+N
7TcLvB4egQcjm6ugpThmFXOXk7/z5V57QUmgJwu4uFsAi5v0YQKIx+hx6gVpAWCwgoADIdTWPnj0
A56gBN6LiF+vDHvwKklXQ8CzRakNosoW9Dpc1A67H23o5ddxSD7OjT1f7p8TlSFKKag/0eliiGTj
aqumdJ2+duCpAvly1SN8agkmI2jcvYdEaYnc6+dl12ku3H6scvGtecrhRRDI4R44i841aor5OJWt
9guL4s0iyZfc23Aj3JpKjTpdDIbPg5ixyAfaCxlwxrE4Jr2/V3RTrYqAVD4IvMeUbW5NMYIlS6G1
CKwwjSGvt+PjrGkdsAVTnN78qRgeIBszCYbpfMkr/+K011pDpXnNReA0KeKgwxAa19osq4+odE/f
79tSnHdZZqN3L5cFBO3W1qCHDqKljH7Wo/sZqOz8cYyMAcUtJmaJ0Z0d7/w6SgMN+pMniPE12Va4
NZe7ZdSUBnQNPoTLkIiNiDK6efLWEhOOn0/1PyQWN2uzKL+wrYWqs6D8QH+yYNicz9R2D2HaV1fG
HWhf3N/FV3WZjcHNsmyoxfiOnEMjQ5/JsDXvRJGjgZhntT8kk5WcOr+sd/ZS3tjbhw63y/PCKA5v
K4OQt3sJq004o10igqEsxHtImGD9sJf86s0xMoaUTxFPm90HRo7sh6Jcpr/ur1l1chjLpO5BKKGb
W1QxaeCANq4tAm1ew+NkIDEBgVGBIrw+XsH4Gm8FULHHFgwftDiohoB4v13uVI3cPGvhAuqt8yUN
e00ctGZyHr3Cq/bqefKEvNpbSFQBa8me+rZw2JCgZlbH4uYyp40zRfND7lbLFdhk+tYON+viTri0
zSAKZ5z1dl0lsl4wfzcimPSkZ8qIgSIChi5Akb39nQc8fc6ZZH77MyfHbOTDw7tDgfTWaB9po2R3
g7tm6bIr7aE+gDmq44/WOI59+jZxGnlAWSRmkKhwKMtso1zbwzebCYus+6I+j8JtwDra2oOvV/FO
vvu61C1tyQEpSr5UZ7Y+BtWkHIJoDoqwNX9GLn3I7SOq5+GjTUcfhtBG+3NuCYx0EBrX2WjhWU+Q
sFnIMHbSN5W74/Dwc4C5wVq0iXvJV5E1Hy2WXS8pTVpnoiwZWzvRkcr7SA1DiXAkbdkKcWhNFwOM
GB1E7iMvIKPKDtCPjQe7XMazCJ0x6JLS3Xl6X8edEs1IQ5jmDMHnFrZgN14LrF+Qy9dzAWeeCSJ9
msV5TenS9Es9BVE2jg9+nO05W5XjkZkEJJGgzii4357dpeBtbBvLCRwvLj5madnAVoZIeXKgsTzC
UkKV8W2CDf87v6So9HnJ1eC62wSglb1oRWctksUUjejFrLSjm/f6zgSWyuu8tLJ5t1DgdJM2WSnx
lfpwgoxkhNHAX49JNO7heFSmKM+DHSDQMOno3W7iZDW6tyaGE+i9BexLD1eUUQD4l7WTnO4/FK9B
guwX88tknZKgydhieNY5zyOv152gFfGgB/Ocmd4hQuX6c2YlZfqwpHb+nyk14xbgfXDlZe70xZMj
jvd/iOo20vliuF6yAhAh3K45Ka2hMgwqqI7FhMTY9+77uPDWv+9bUT3LMkKkWwoemsj01krMS50x
SC+CcWKs8IBvd94zUQfb8dRPWny0keH9PpdNXh5TSDUfRw0p950KuMojEBbICX6pabWdx+ZZzOtM
ktLmPnxoZT+vZ+GOUxsAsaovnWkk/yFdDU7z/tJVNxNkEMkoqQzA480GW6lT9RGaxHziVcfltgNM
gT4i5e5oQQBkhtoebYDKIiA0AMQ6zyegj9vNLitzTgQCSEFZ6eK50zX9MFW48Qj6/lOfMOG5s0TV
GZL4YYbG4Lcn+701CJNzOLRJz9edkQ1d7Kj6MPlz+PX+RqpuJ7SkggQboDLf8NZKk0e2u1g8l8AX
LchdI+805mjjQdXif7pvSrWDFCxhFkcRBWzmJoWyzKqwxgk/LuKQwVsH5gD429IDtJxW0M7Fbg9T
xmnb0OqlwU0cB3kmtJ+Qiwd9k43vDJhYAmuwkeMaPMh8msY/2v6UnXWj8943dfbVm+CNFn4YHQV8
ZDuv2GugrCRj/alDQx8HbP7mtgoENUtfkGutTdl8TcDDtketrbXpmGhO8aOa4MU+xcjSM2GVGYXG
KU6KJzgqNOoQkDrO12XtuzfjWeSvciTXgwxBja32RNVZg+HNhPYLk4ynuacU2rfiaZkr9+0+8cbS
5gI1KQqkosWSoRl/121WXuZVEzuZiuI4Y4QIRXaDWdDmsTEWyW6Xz+RjdMmvdrsQbebhFHRRshdx
KU0BM0RYicEHsoXbm7M6ZTUOg873LNP+kNFkeayz5tNqQdv15ouDg6ezAjcHHmGbfk2pXzEgT0HA
be3+nE+me9YBul09r7RPlpOmO/YUPh38DR0O/Byd9a1A5pBqXm0BNIDDiOmapHOt42KU+jVOvSY+
5pA4/enqMRD7X1gmg2IeFRZmC7alW2Pye3eGsgz5mNV7As+yPFOdILfM1vCD3Trrzo1UPJ90G+nc
y4KOR4vs9gOmzdKWdrSSeSFwTImlWk9OO8C6w40oj1B/F5c2WqBRTezuCNPmsGNfuc0v7MsD9qL4
ko5DX684xGCy7fVqZlp26nLTe+xb4PsWqPGjs6TdziYrgmm6uoxPEJ3QddjGDB5UfqU9526QVl19
jSEAPWaVDpyg8eNrF3b5g2VkMAAOpblz/1XLJSYijMfV8ADI//9iuUtat7mLW0GYEIEGXiLkIYfE
OiZL1X5Ys6G5DoycBffPlOqSEp5QL6P9ycfePAHgNzIeaS5p6lEXJFcogj4v0ycc6ZvZSvCkVEgk
KIdSBdn87fqKBbGccaHsuQp4A9fR6Y8LZD3nkSbCzlYqXtIbUxsvt4zCGJ3chd97ZSu9JjWuuREa
h6WGU9IhEDrf38XXY14SBcBm2fI5pQi6iUXcKJbSP4LsMgy1H80k7Ec/a/2T24QUY8I1LmrUkTp3
OKbLOL6rLI0Br2xJInhipxaFMbv9O4scSXKZrn9Yk+Z+vv8L5V3dPPUcKylxKus17haj7MEhB0ev
4QZREQ5PbRH+M0VNs1PKUBwmnhWe8J9FKEr2t1/Y1puhdqfBDcKJQb7Q0dILwp6QSCTu3mzya2YB
6qQvbW3KJskCn/kQwiQkltat0A9aXSPQRLn8Y8Z+9yNpgBp91BLDLaC+S7IvsOPaEYysTaYds1ho
3sGlu+CeinmArK7WRPvml1ZyDtELokzNA7h1JK6v6UMIKCYQqdY/IswyH/M2MU7x1Hg7yerrj0t2
wYvEcBNFHWL+233XhjXTvTRHQFlzzA9TKtYHJKD6N3tGisxEDTLZl4HKJjzVBHNdq5aSpxKknb25
rh6IxijrZPm8MN9Yl5861AQhaDTEThL1+mBJ0zL8ojNLJ3FzvdqeiRQaeU4Q9rwEnWHWUBA183np
8+zNDhFT9Mpw/2RtJBe3exk2YW6leYMyi1/m77M41a9rCGcmGcxf96+kclFkFHI4yZNGby1JBPYM
1Qpfzdd64NKD5FXqCGtnY0/N/PXTwt9PfETMQMTyanRAryqA43loQwpepteoS77gz/qzO0MMD1k9
7PxNtjev8NoH39i0N9+sWTQoPDpsTg6aO7oXJUcA980xmev4nGTTnsaj6hK8WOP2eK6z30+0crAH
ed1pdc3mHFEB2LnVylXxSstCO3nnlopubd3VKkMHMD9k+cfJbxD8qEdxqLJ1vmrCiy73D4nSHqUa
qSyL57Y2QcE0we4J+5IdxHoKI8DSeWfPhK6oKShgRg782fftSRd9+07w1ehKUpMhxgR+fXsoh76A
h3a0OCmZV5x1B6r9MEZJh2Hy+Giag3fUNJFfzNZKdx4P1UrloCYxFw2wV5mJaLt06uBlhvG6j65t
OpOHan0JblRvH4xF+3J/oYpSGEOqdMx5svEoJEO3K23a0WzAlDuBCWvpA2ib6jF0+hUU9gQBlZMP
pxCCQ9jAY+27Z5WfDUpJO75GtWQwq3JERkiSs43f5iVFU9udyb9rNzs1TuoioOBpzkMH38TDomV7
KB+Vy6H0TRxGQ50EYbPmofanmIa2E6D4mkLazHB3L+rl1IbVt/vbq1waG0w1SLINbVOkJk/E0NTU
MuAPq0/6mJRMpMDnNYg5f1cZZrRzehStBqyRpyMeg+uG3uL2c1pmO08VrCn4bYnMikb9XBQC0uxo
MA+mn9QPuRaJo7FM9kd4zbpL4cf60RKIId5fuTS0vUG8VDSMmX4CnyX91Isw3gQb2tNsdIio3ZAU
NOKPXjeCsZH4nobx7SvzOlq/Y1Z9nmVtF8lBGYxuDlOeDXkWmQPftu196shtZ/4+OVb+0FMm+cca
NO1fZ4FQIXcT+9lEDusyo3u8V5RTnjDADXIYDmqF7cytSDprXqXG2Azh8LWosvgLAnl/RPlqnO/v
s9KSLC/AlIbq+XboiVlUqgEh4UjRe9bv4TKg92Rr8LxT4NjZW5Upgnp5Qyk30iy//aSNLqJF0zFl
LvZyTeANQMUhbc9Lku+91EpT0vuCESVQ3w7QR7Vmd1OCV0rJwo4xM9Sf1yxLg1CMyT/3N1AexO1B
lfgTYg9wL/D63q4qz3sEyh3DDiLfb7+ZQ8L7Ysd7w58KRwCLDmBX0KASorTZu3Y1emOgJR+kU9ye
xNC6X7y5HZ80Yf7eD9GysyjF/sH+JIG8jKBRsd2YM/NpHg3NtoN8qRkBy4TLHEjofdOqYdrrfilt
Mf8BnheTr/if7K6b7KJMOBaMgJyMynQfe8f+bvlr9uf9T6V4lXmPSd9I0CUwcfOp+pL2oesSS+VD
bdnnwbGi39BcyEBoDmtrQUjsJVJJXHtkmnfaOf0qz4JIFsktsHf+28YgkOibdbcQE0y6m54nhFzf
d0lvB5qn9Z/yLIc8wU07KepoOI9lOtbIwkNpdn8LVJstLwWnSMrObEHFcxUuXjsTLfea3evHxkzq
x9RjxgQQQt3t+BbVoZW8qv+r7lEnvb0a9KXNSQ8LUp3MJ8xK6S0cJmfqzy3jw1ngrM2bJWyI7Uit
/t+kPAIvno05XkavXxAL8+2xf+iMAtVMI/Y+hkayx4KpPE2M9EHjigQn4c+tKWuu9DhvSBfnqkQG
hXSrucyMKJ2czHO1A4Xu7M9wdtu/NDEZO2GXyjacBZ5sEMkHe7NMOhxT1eAw0DJNjCffhxYlMo3i
6IvWOlHbnE5DVHxLojrf+aSq88Ph4WmizUp1zb9d9IxS2Uh91g7K1tUvbhLnhzG37Es1L+vp7UeV
eXKmwn4OIYvN/pY29CaroBwtqv7f0s2c50Lk3YW5F2dnUapzirwcSuR0jeCH3eRYGrVtCO8qJHdw
rsHYjfbzOLeMLS66pNZxv99fmCrIAiBDn5/Jblq32wLPDHI4zSVAxmvC+BsCHvVD3KTOuzk0y+8+
xdpPC2N5AdLO8F5pk/NbsUQzbDNJtwMrU5R/GLfFHcqSv1z8xiMm/mgOoiW+9MgWDlqrLU91BXp9
bY0vdb3WlOZF8q6x2+ihDMF0+nqhc8hETY0zgxAsymmIOtYeNFER/OEiGUZgBgls3XYOLawcZwgn
nu9Mg1cFjAhyTHpkHbqImGGcmU2DcXKPblvxkN8Y3XirOoflMKTGK0d1RmRdzO6CxLOz8wyozpoE
8SALKVWttxXEIkTGeZoSESS1+dfgJs5l7f386OjpkxHq5W/3j5q8jpvgRJaYZCUcg5R3bq/ropkT
E3KGCPSwMqQyjHloCzF9SIyxuEZ6PZ+idNIPVkztbwqL5Pm+eZW3cJC0t4AMMeqxxQI7fjq6wGcA
ZSUwVoZdAnFEa0ZHJ4nLy6+YAgYBYpy4ZZsvrFB6dbbE6NZVPF8hTi9PZPzNx9Sw94Jz5SdkqISK
k/9zLPN2U50wqwsoRullTwkNnTIyPzbDZATw8uWBqNEs/IWlvbC3OZiwNdbdBBt94NcaKugMnxxJ
4daTr3l7bRvl0uicS4IlOo7b7MfzlmTuKOgFUTeF76hT5PMhbeo8OuRlM75Ha+nNTKM82BTTGMTD
DTExI4/Qiwcb9dAhjHtK/gxzu8diSMxDE6Kl6afhm2enN6bk4l+Yajo/GVgSSId1QozGGIaga8px
p4qsunIUmGCuoIpMVUS6mRdWum402pQLFVia38Ez7nsIm4eG/5ibkX5xYgLAHGXsd1Wy1t9Mf+72
BOqVP0BiIWWdF+LRzWvWITPUxdCsB1CHeNMhzQBcWOPo/yhQxUL7gfsurFE7a1qUB4aX7DEBqC49
ehs0w3hKYeHZvCmVDQ0yAZ4IyEu06QDoa4DWNfasP+Y1ScPj/cuhXK0cNGK3JURn81GZHM1LJ8Sa
2RnzAbXG4eMKk2YQ99BTiSQp4GTUoie3NsT71Zn3ejWqQIxOAaVu+lYUhDbmaQca5eDgzg0/LtKD
PpVfBj3V/jCcsD+bEx83G+v+2BZdt+PwlPmEZPWn8kXyZG5rjLPbDXo7gxTyjWH9Z7Tn/kwhvrp6
1ehfG/jSnlytag+y1HGE0MpG8Atekx3fpHo0pZYBX5pvLrZzQZbWMRe/0FymhvWxyUOIMKNwX7tE
5ZdoeULxKlksmC69vVR5CjkI4rX07PXuPzvvjHNc1+lhzu3+RKVib+ReuaqfDwnoSHo12yNc5l4S
9oAjO7tNj+tM50msy17pRXV0ZQRArY25boLB20VpUedn80Di25jRbCEm2S7v2xxCy/MC7Vly6Doz
qk9cdOhVSZGNKBjcfP4FMCPPM3B3mjSQ/sDhcfsz4ABG4sSg0hYaa/RZ56U5jNNUPmoVqu9VNLuI
igz1WfcqRHGLvLpa9RDuQOFV3/flb9g6TT1tUN4DvJksdJq1NW6fjK4wr9lgZAcdPPz1vtdQfWA8
lMtEG2NKr4aVxTDbwkVtMLCrarpWTm9effQI/rhvReUJKTVA3cuUDXY2D/cUU7Wk4eggslcn/4R9
YxcHr8jH5OCP4biHa1G5Is+WtXiGbOAx2uyhMbj9Uq7Er5qVtgyZOr75WCdTHh+92EJzqTcSpgpK
0afRoYcveq9iq1wtcQM8pDgD2Apvz5HdTmOudS2lBWfyznXRLdcVzBLTDPO0k7fIjduGtRxLOU0E
LQaIsltT2bSIcqV3E6yOXkRI1/X+0dWWMujBcp4SKFiDDGXpHV+ntPqzM2zSX3l1aJoSlqJCdm4z
kVcPlcg+VQydXXQ4Gd5piEO+KyNu6tuPEEU4CsES9YH/u11pZZOM/iyOxdU8oEmor38aY9JfGTjd
FYhSXQoZ0FJ2twzqcNsPaDLlFrlwjOVtWp2rWs/eT4ik7lw91TGVGRtYKMkiu13RmLf2AHMwFITo
7/3nlF05BS1c85clKW1EPo3ksYdtDbhQPu0MpqhOKK4WjD3/cfE2j7U9RGbsMPcWzEM8PnRxbh5C
duMxaqM99hG1KSYYiIBg1dqyS/lGA24PArEA9jh0Id3+WzeHI6qZU78TACkskU8iGScVlSU8+vaE
tNNs+HYG3tMdEvsIVUz4OE6ekx9sMViXN59GaNbpfv8Uzn6FRewiY5ytKiW0W6Ik6G1Dg47VW97H
GdnlfVOKFwFTYJw4IvTZtqO4wmYeykqpkUQINv5IEXc4WAj3fh3axgVUW+wBVBWPMe0u6T9htyWs
ksf2RdjuGlOW6AKXYkhV3I9Toemf6tDPkdCYunpC/LbOvfPstTZDi6ubI085LZ/vr1lxAX8qIFEJ
Bx1CBnb7G7w8suq6oPIz2CL9c/SH9dQxpfnjvhXVgaGwz3QnhRVaCpv3vl3JXmE9JLgxQiTx+in5
pxk0BNgJQ3ZyIZUpxoSoO5Ar48M2m5pXfofS4Gwjwxm3V8trxHMZEdkIfZfOTWmKF8GDJ5cu1raS
tehUl2fmwwJ3rNdT5IfxQ4biMCFTlOwEK4rPJPsUPtzwXATQU7efSYh2YJoUCaHRSuZznOTuBVXn
aOdeKw4kwRiunw6WJP3ZpHH24AEpka8NKXJ/murKOy0TWrTunKE9Mk7FP77WfbfDzHkYnPDtKEMg
LsgbUOFg9IFw4naNrefmYUWlFZ6Trv6IShIEvP4wnUxj2otbVNsJAYnsbKGUZWxRSbxFvWOs9JqS
1jSuXjMOpwahv53tVFuxITDwCVFIT28XFDZZX9PRtQkMqvJKhGI+eczRXd98tyS4XRLugWAkK7y1
kvk9GmsN7ZUIbbWzlowryf6ovx/d9NvbLTEHg8/ntYYUf7OeUsrTw0FDIb6z7Q86otfXeYmTYyZo
eN43pTqJEPrBUgAjOjHIxlRRouPrdgSWpZEbByuqEQsOtfiqxe5nS8tj+4Cain5thzm5jE5HeHvf
vuJq0xqkaUaazaO9RYUScjGGVRKsMxWsXxjoRJS9opIZW+vy131TqlOCDeRXmRuimLipl+phmRUF
BAKB3bSdJJlfIJpofDPfWZJqS1/aMTfnpDanhrE4LvfSDV/c3koe1sVrmHdM83Pjrv1lLGrnFGsV
iulTtyfsodxRmfoAWKYMvfUtfVqLqe94AtapzJ/QaNf+cHW0N5zQ+HR/Q1WWUM+UUSWjKK/I6+Z1
pYmSmPTjhiy7IoPr/x53JO2w5oqdPZV3a5MUsB5IQwgtJRJQftsXL/jsz0g3drT+4J/I//UHW390
ej37FoFveITrrPjgzNb4CxeeHgXtXJ9+hbPth3WgJvIUOs1gSTPU3nt6JGMZ9lcf4EFwfyuly92u
TwLaKbRA/MgR3azPMup2tZibbPqZ3CYLh/6SVFX+Lrbc8Nz2Tv0MVbz2n69ne1UeRTAmeOzoE4Gx
YhB5Y7o1zXrU4phWZ2aalwIi8WPprtmBN8I6QbDZ7sSZqqUS9VHakDNpzBrfLlVLRL8IYnUw/Kbz
MMLzczDnsA1KK+pkq9E8VH3ZnpK4H073N1nlAJh1pCkiWdsg4L21PDKe0KxcvQB7zdGf57g46H7Z
7HhvlRlCW1m6o/72iturKew0KWrZhs8K+1uFsMKlhl1zJ1BR3QgiCMnJSrOCFd0upo2ZK4lC2MlW
u3muisy51F2hXdxaKwFvO/UxDbVq50IoV8ZzxDmFuueVsFZfW0jHJ6yMJmEeTCaz6OPq/3v/K6kW
xmME+xsk75Tntl+p0mKfxhIcM6ZOB6aa+gOUnd2RcL07JDmq7kOVDDv+RbEy+fhJ8C9j+K8IfGG+
1it90ZiGcIZhPLiIwr9r52TeAWmrzUh0MRkAAMPN2pI40hotp3zvGZ32o16c/E+jdvea60orNJGB
geNOgDDcHo24sOhRZMzxu7XQriLSlvTQDIO9cwIV7xxE3lKrjyIb6LLNYuxirPR0oCvnuKn9oTS0
7yFcvvDWW485AK2PfTt+1WeEHczR2yvXKJ4eGB5pLUneeogJN0s0ajASRRhJKrbIf1d2Ddyydibm
Q2vMtrtzOJTGoOOVY168QdtGawNbdWsnsutTLP6zHvbuyXQKusf6UFfz6f7xVxpjN/l6DO4SAd5+
vLGLogXIpRtUTf0D59j8geooagdrspcGqI6JwawAwiuwBMJ3dmvJ7rQSooSQ9kbRtGcYSqb1sKz1
stfiVPDmWXhCeDRkLVzyL9wayiedUl7Dx9Jb+CvrxYyfxrrsTsnijte8YpwvyKfVChqRoLA4j5H5
PMLQf04o1UfHdsobZiMFLN7B/a1WHmCgxdRV0HihwnD7uwwo/7V1YODH5Gn9mrXx8EjGXA+HZh7C
M/vh+RDVwEx3aCw9S44iK+pmJ/5WfW4qjoBuZGGX6ffb31ClDdPvWQv6gkTgPZP+w1PaivncTuZu
rK3wrMDyYVEBpkmZbBtrG4kTDhb1DYq4sfdQ9ZV2WZyhPQqO3N9wB85HM0q6XzjPpOwSk0Yk/4p5
Q09F52oFGMOsE8tf5oR4rW/kw9eChOYX7inlaQpyHpptIKdu97IF85zDI41TMGHnPoRm6P6XmXlR
Xoam1e3z/dOjuj7Q9TLfKpVzwCbcWhvtaEmjiNMTg9XOnnOvhrfabtzlF6Y2SDihZgBPxAHZeoQB
MhiNDIqRsbX+6LaG908D2c9/91cjf+0mAEXdjLElmAhlOXqzmqgXfhuG+Did0vA7qOyN55DpwGOc
mEN5mOZkL0tSHXwbILqsP1C62bJeodwc+WAI4ULwW3G2ClB1adYP56EMs1+4YzSR+erQ68j6wO2X
qodyNJDSANMhavOhLNYyGKMoPFdevAduUrmUl6Y219lqbbdqGx+KN4txhV7QthBz/6VHSxN+59k/
TKuxnmK77Q9F6tY7rRPVkQS7BzMa8EAc7iaZr/rUMR26X4Hd2c5vGQMo52Iq+p0oUPXlyMUIlahk
8gmlm3mZi+Xk0FMK1CJbova6hAti6yAWnyAXn873T6UKwwaUjjIVLTaZ0m4+XRpVQOibSASdDsfq
0Wym8KNP83a+0hsa/tN62uTHsYnw0XNERfmDWCPkU9DXqJqDWITxBZD/fDHLZvp36m2t2vmBqh1n
zB18AKNOZFGb790x15QblmwF2EX951IB+wD3+ws4GuTlKaOBfpI5onW741Fch15mMEw/tEZ4cu3u
W6U32jUy1l9xoXJKkuARUBIV81tLROWzM5mgJWEkRs5CFC2cB7luIE2aCdPfIQlQniTKdYYB1RaZ
2cZhm2M510YmieicJv7qUyq8prlufsrCXOxUq1Vvn2RAoXoAJwFkq7cL0xm1iPtCAmcYLj2ZZL0B
yjPdb3PrPU/uND9qItb+vH965d+59amS9wlREKnzty1LGksZ24zWcB3bPn6ando94F3r8tD4nR7U
3biHk1MaJCAhd/oJGtnsZ4jagldUMyR3qKlDCWL43xuXUZ+xs1DIqKy9lpFyU39SIXMwpN3bTYUy
R/MXnZ5blPf9h9zqnT8NrRjO42rlsKA0iX7sYcHbCyiVl+6F2Y1TcJh17dFtwslOunlsk7ymNVbv
jfmpN5PnCQAMbY5tJ6CwhGbGktqhJNcg6XSMhSIapNNHhl2S8Uh6CCH6/ROjuhCSPtv4mbbhUG43
NGuzbgT3QxMztsWHbimsUzTZ7vvM85KdR1G1iaBDGRQgVqJbuzEV6WiMzDSkAmdIsvhQ6CC7DrAn
7KZqqkNCaQvhJUJYxoM2hhb6T6VRMPHejRWSH5Xo13NoTE19ms2Sbkfueyd/aPrP97dS9RK7oGKJ
aoBQkaTebuUAyifKSK+CmOGWS+r1/be1TUFnxIn1zrE0cRYgKY6QzLdMwtr+jr9RJj0uoZSkKqVk
sk3CIXUTJbk5CHdzGhyyGqN6duJVSgFOvdEGwhrEJ9BD2nqwhwko5gRYfjrUg2eXRzE6SXtALGUA
uK2bxc4LrvokPKt4JhnyoTp3uzewaPOdcxl7Vbn1BNg7OpNAZ4Hf62V6WN3GCKAMqna2RGkVYAf/
4AxBoN5aZQR/nIaeEDO1dFlfrKwfaTan7yB3XD9UCcU4Zi/3aEdVeHzcryFp8HQ59bg5B/Sl0JiC
by+IgYOdYXDrjl3Zxs9Qw7jHGGDxFx8A31PJs4dGhC6IGsLkb6+Dm+v+gVRdODmbxKEAj2VvQwXT
jcWoQwMalGMcXsgcoK/Trb18Um2FuXz4hSmubsegtDkH1zuQ1ItpTR8sc8qfROpoO35KetjtyybZ
bjhDdNMBfNx+yjnVLKuV2YI/5R01GCEu6ZzNlyk114d+cKtDFUKLL9Jav9zfRQUFluyfM2FFpgJ+
b5vEuoMBS22deVjNhmfT0/RjmBfLX3DFT8NJYxR8uGSZZdaH0fGmJwROMwje5AcvZufZbox0D5Or
OtckTiTVRDBU9TahRRU2cD50rksUEy7frVk3E5BgHuotZg3t7WMlVhflaNP8hftEQkiNlHI2Pf/N
LUYq2LCiVUoghMWQftDqLg/SqNM+ZF3a/QPJyuA+63Fk/8p6ZY5h6tRzpHrk7ccnykqcbmK9Uxj6
zvvcLtzLmJqi+92Gle1ZzB06kk5j7SQ3ivcY9D8OC0SunN6VJ/9F2gFq0q3rqPQCFAqrd2EZdoGx
FsW/Xav9zeyyuWNO8X6gdEByinaGIVmDb80tWZU1lKM4Z4MlnvOlDYOZqdOvIiyt5biMvv0OOhvj
k19KpfhV2+OeVi2XQs3PKQSO+ZbDc8nbSDNz25ON2bA+aCOcBoeMcurXtR18GV156787d0vmh5tr
TS4OOEBynzmv7lZbLLCxtL0bzF0d/9U1o3lxpyx6ZjRH/JtkQ3FYRF9Xh8TRvluL1QfQ9ps7blLh
WvgNIHUg+gX6ve19dyJFeWFeqH+65XohY4d4gGG1a7i6CHUL5vIYVXeLc9YW6Y5XU0RfJHJ0+CWx
A1O9m4M9FI4ARY3ppUiW35u+9v6id+09GKvv/bez1fK0vtpqgNX0N2T3ZoueKSwKIDHMJ8Ho1+kH
IgL/h2sWTGD4sYnibJgaZkVgkLUf3CnS6sOil7p5TiJ+36HU0646oSPuwLbYFTGurjXrvQ+h/oWc
BAoJPJzbPrLQhrgYsgSK3tBdcuRw+uKJWrK1E4uozFA8k/gQ/kXH4PaeNU5V6FXCmTPCOK6CJamA
0jX5mv9xf8dV94ndBv4F1oCEcxN9OEOV9r4FaRlYsCw6GkPafNI7Mzz05C2QvkS/37enXBdzL9A7
oG6Nv7xdl2Fl5eJ5xNeJt5SfwR7o/7pi2EO+KFclUVEgkVnTlhm7q0tbX1wonop1nT7YVUoHBHru
oNHc/je4LPauiOKtg7jA5l5S8ABEsbkilUcHME1nN6iRD8yPdk7Z+OzkIo2P8ToU0aUyQLafbD2J
/76/n0rLVK1JbV35x+a1E7XnLH5HGuFpWfppscPoE28FB9OsBe9+YVA/rLQluG9V5Y3o+kheGbqC
r0qHzVzldoL7Y/RLNPMl8uYlOVMp4O1JLa05J4kV/4jbxI+PZQjfwY4zVHkkyl/UuECSg3vbbLdY
jRL+b4rndmc0dJ30Mvril5m/HOy52Zu2UZ0lallggUDQoq2wuSGd7wzEb0RWfR5nZ4Q3s0Moluap
jMLvK2n9ztaqPiisX1SciZpoQ20eWM+aJpPursfsq/W0hlZ7LQf9o7OUzcVfALO3Q7OHA1WbJOOF
JoBUYDvQEuaaKKgSIikE7RhAp6lhSr73FtgbV/9rJdLiHcJJzg4yWWVVsgWBrWBbuaa3nsDMPdTg
Yp02k0WRotBi7aQ5Uf8Qran/XSByckQuapfsRfU1X1jdxskCqmFIzmhPaEunP/swg51bb/QgqOUE
HIl6JvMwDCbVDJGID5o52OcGPsfA6KdVQNgE+lHEuvUn29j9EaXV8gFtgf75/vVSOUk4t6QAEiqB
PPe3W2NpS9RVdCOCeI7WS+WX4QcGyurLfSuqWwSdt7zHHq/MNidql1DPHJpBAcIIIJuL0j7qmdAD
wrf+/HZTTGlQZqTPRoFcfpUXQaqhI97k92hxGf6IrLSW2oeUOtgFUqpk5/6o9g6sgoQ8QnT6SlCj
EMRnZeYB9U3z7IxKlXbOTXfcObyqvZODWT8RnEAJ5K94saA5zZDGtmStrVh+gMyLrma7fqUgvIct
URkikySgMqXW8P9xdl47chvdFn4iAszhlmx2T88ojZJl3xCWZDOHYiaf/nylHwdQc4gmxjZgX8jw
7ipW7dphrbW3w/caVRuaQgBbU1o6aFFuTIFZofOUx+Tpr/5IzC6CpUDvjrRp2+uq1jwrRol5rCGL
PiGUn4c6ePQACuN/cOCEd0Q2bCFJy1bnwNRzE247oPo1TSPk6of8XFNf/74iK//6t4Lymgs4jk4E
vYLNl4pH1AQmCL4EOE5zobqfhE6K2kGXaUd1373iFqmf5OdIEAsCObenghQo0fKscU5FptYXTRdK
kDJ1MlzGePArKs3BnDsi7Nxx8aMlhmZXauKSrHPlJ+qwXLvKKg6gNTv+js4Xw02lNDhd4M1zsrhV
0eoVy1eHVJx6KminqdYIjXU7DaxpOJKi3bWHNgjNUhvS9DZu5clmbpoAp5FMilL5UucpzFHQ+LoY
kfEQJa1+EMDuXBBoNZQZGGsOe3s7N2PoDOQQRwIgZWqmf7Ksjq8TkUA4lZ44QPb8avNsshPqR6Ys
DWsyCd5sZj4VEeg9nixFq0c7qHu29p2itR3qXDTZn7Ncsf9N9a4dTgruNPJXgmpUYNCyEvAIs3n0
F4tc8cQYFSjJU+c0HwmDNSdM1rZU/c7y1g/NBNgxaFZ9/JLBjqj8NS5gvsPjSVq/IIxPgtJUqndZ
IZVIVHXodT+OmR7ys9Zm1fLjAn2Lc0I8H0PEFSPlPCHa52Jthn/0uS0Uv29s5M2WpVJFoLZ9vQRG
IvLnaa2H5oLEnqGGWdPpysluy/ZTlunWj1XU9sekjL2PbRK166lDhuyosyBvx+3uykaeRpoKMIJ/
yoDhN59qDoiSWNoITsHVm2+dWBikk1r9RVhWdfEc9Dobj8C2zyKN51D9fN/7vTy40jqvEyGQFGDZ
PFEDk5CiJpd3t4vit7PX9J1PJmq9ta2xM4Mp0d2f/8EiECNmg6FqzAt8u9584dxoDmRmF4f8zgYO
Eiy2UX/QnKQJu6Z3Dzzhy4CLEis5isnt/AXpu7VXe1aiLyO9vp6xb2ibJP3Z0N0+qJkZQPKsLecM
PtXBtr68nhilT4TyOLRf8Bq3Rr08i0sDr3eyO7v42q+pThlytN5FQIgP3mTpybfnRw7YpuZIHRkI
6K2pOBuUaYlILRMuY1CmSvQ+zlTroLy4d05+tyJ/xW+nNF2MOa1sCucNo7YfC1ENb5B0KgLmOqNc
bKCL9F8+G50ocH0QcHg2bw1GrlYoEx6e5LXvw1pfiwCE+XwpshbgJ+zXa8aAylfHAnw2icaUKDjZ
Kbo1CqvTsKD60J3qk+6jbaaRP0Rj+WEShyyVvROCRBhkC6RKKURskrlaDH2nWFz7waxQMTFHEaAx
afuoxhypHe/dAAYoS8EUFJZ4qm9XRWYhBTFAesU9o5Sr0fICYofoC9LtzVt7nSzfdssjyvvegfnF
NqdgSmNgG1alqzDaVWcrU1CE02XW0vZ5LFw9RENA9IEwKnQK7nuW3XVKdRFeRZS63I0nVdH56DsX
ZKEQqX5lMOx4gsMo3pQL7B+DwRwX9Arqy38xSkouibuUSTfXz+zdFG0k8C9dodaQ+vu/Bo+4O1GU
PlCWfArySjta6HZvYUNLhgyhHQxw3Pbm7CA+A3Mxz9eQImx16vKYqeZRlQRN2cwnvfTWg6rc9on6
ZY+gFU4A9WBi19sDFOWdpy5juoZT3rfPst10yfJp+CuPFvEIiNC9NFmsPnuijgJdE2j/3N/jvfWy
ZF5HqcTzwps6zZBUuj2zXif5y8na+TmFbu7b5nQtjWT65761vdVS32FMJv4bVPFmdxtS0zWhrxTG
kW4y0Vkkj1lTqdW56RbxSVWaPtS0pf0zGubiTT+7+l/37e+ulk4xEwbgyBHB3+42EwGVse3GNaRA
4SJJYeUnM+mLt/agab6yDEfUzRfyIvLzIhSIThk1PJrz8gf95tsnpi+OkQmXMu8r7WGdVuenTMou
3dBrobmU00lpFD0cFqE+mVqefEoArx1EBVt3yG/g7jjAApC/BY+6eTBnGhodH3kNzcJbThNgiiCz
siLIICuF9/d31xQnifwAmBYl+9vlrlNc6jX9khDNlOGdmRTqua/U5ss4V0eExx1TXBcuKfklzeYt
rHHtU8vtOsaAgG+0P9pGCcdsyrOnMlcO9m/r+9g/KiYoVfGWgC7aTpMd40wBxBGroV7YyUlRV3QB
50X5HhPWv8uQoDT8yiy7g6hgb302STqhKX/xbN5updFAEqoYQxY6neoEEeo0fkQD9Cqyw3GEe6cU
XBH3AgwF5MTtCqOeJVqasoajJ2kfszMvFAYy+6Gk5/HnYuTFj9VdHER6Lf2srY2rIpKDUuOBL9rZ
aKmTKum6IGVekDaYCDK4ba+oYZ9PX5XYVB6tipk22VQt52Qd6c3APj1qsu7sM/GrLCIhkAgxRf75
bzd0La1CV4tYC0lPtIsWx8o5seb040zme/Ce7Xg/kilaCKAFqP1uuXVlRdFds3MtjDThhi7/uLga
YtRpqS+hMJrhjecinciAjupUD3N+kLi/XKkU3IA+yKBz6Qc2l9NQ6llVrEoLW2aenOYyTr7FXtGe
lnhdr/f9wEs/K2nPJF1y2gR1i43bS8s2a5ktooUloKTAKYvhcVD19bFpvMY32q7/ct/ey53VVAYX
6BQ4Ocg7imsttEIE1MMZQpjfqtP40Dn9D2No8g+WVjdPSudpjypf2l+bqjjdt76zsVL2kmgTjj7l
7s2rpkdFFNfmOIUoxldPSpr8W1oi/uB0uXq+b2lnnUQnqFSZJFSyhXB7WBd7WNzFxRXNrT6HNSMF
PyLKv1xjq6LgvfTdUx0z8FLRs/pkZpN3UK74RdT4PSGi94WvRbSFkwpwdQtHGQRN+a4al9DO9cS4
GHaUqz4Zn46YuR0nbzuKEV7A+C79h9to3XSW3cAsSNU+ey5Incr3LUM6Mz/RY68Jeitlzo+knSxP
PbF68zTYZU8NCxGr9Fp0WdT6QrhUunJniC5FOVXNwad76XJoTtAcpoPF2uhW3G4ojXGhxX3N7Y/c
+mK27hxqjSo3j7pJETcp3jCq7X/uf8Z9q9xAXcosvhh0VLYFWtcqVtNy0C/Q7aZLvwzzO2+p+n/b
mbS9HKvk7/tGd04pgGNXaoGisE1h4nap9qRU3sKUhdAqot5n0IZxdaxqDufOtQ+O6a4ph1aaixyh
SuXy1hQoP6O1e0cN064xLw0w6AAfrAToS5YHH3DbN5QnkuiZnAQ7YHM2phBgLqs6ydWwtN08MNJs
udiRm/qq4trvvchTQjttn6jft+Hrt5N4jugOiN1LWujEdLWlAfIXVuidBkx0Ki5a4jDsTbPig2u3
8z5z23ig5RNF/2Y7m6HBo4ObyYhAYNdcQdb9uaxeey4reh25OouHvu3bx9kAGu9XbSYCUJf9wXp3
XDo3nuwdYDx50RZmmTqxDZ+y5fiojL7OhnJ4TMcs+dGCBntTC0RfDqKBHYNSXUUK/IINAil/e4gM
N451Q4glHMy5/hzXGRXuOK6uKRPiQoUU9MDey0spKY40lIhc6JVuZ3DkNvU4mu5q6Npp/KRU7gCS
zYjQZUjs7lwX8/h56Rz98/1j9PL8EuzIIXoOcQ+dS+nxfws/zKE33KRmWwewRoEsbDGYXqm+JlVb
PcEu+V7VEnhmKQcNwZdXFF9Al4nN5XOSft7aNXKCuqXlxdStznvO+5wGbZ4Wj2leJAdXdGdjb0xt
rmg8D2aW13gDz81KsGyoVxax5b5XW2M6r1HTBJqx9gcRyO76QBip0Lal0NgGFQKJxRBJw9fUajP7
Bv66/OlYvCdTUnoHN+OlKfJJnJzUi4PUvI2ep8aOrb5b2nAg7gsWCkVvVz35aDaO8mq/CjSC4wK+
m2sIZvn2o6Gkkdpdu7a8Vm0RlCh2nuvONX0nVZSP98/ly0hDojDwNdx5qW+xeS2aFKlECGyYcvTh
2kxj7ytOW561GQRKw3n0l4qheSjowIJfXj+AFQ0i1UTLlsoPCBhoebdLnYZyrRE97UJ1TcW1r2b7
azI6hk+xSHtX630VECR1D1XRDM88ouu5h1F5GoEbFEE80/E48A57HxmEuybjWono3ngjF8HnNkI5
PSybdUK5pVS/0Byh66W5R8PaXt4XV+PdJKXFKVAy3Rxde7Sj0lijKowtowoQuPw52Y33mI19F9aj
sX5Mlv5Iae2lG5I2iSxl/Crjy9vtVgsnEgXBXZgrUSzHQ+u+rYzL2yUvhlMqJwSKZdHPXpccTZp9
6eYRxEB+n68Nx40G7q3lFXhjXFZ6HdZFYhG5atq1ydz5ogzMSFwJlJ7vH+y93SW9xNcTMkiI6629
IquiutfMOrTKyQ1T1ckDJMLS0F078yFr8z+oZh613PfWSFERlrmUysTx3trMCdoJ+dQ6jOpZDzJH
JOCMEi6TOmdBXLv2q50fN+c3exs/MVlO59WpVoez2aS+Lhrnbb301UV1G/sgNtldGkUuZjfwcJIb
3C6tVvKuibqpDk1hjj5ioBQRqkZ5n6Oa4XuN9/oKHksj/UGsl0AE0tCtvaXuioQcha2c8/jBzet/
xrxmOnGLZGU7WN7BTu7di1+oAkZEEDdvPW6n262Ru0MVIoBmfY3p+Aeek6anmplgp05ozlura/Mg
z4zy4FWRC7lNtWjSod3PYhB+o7Vwu1ATwnNRQNwJkyjp3kNSX97Y5ZgfVJleAAzws7+ZARFyayZu
GmPRFqsKaeunqDz38ckw2+6NG8XPESOLHxOnTMIEfHTQxrCzkozdNqdhesN8uZ6wfjYPuIp7J4r+
EKEfXCIk9zdfuHUbcu3eQXl+XaZQZL0I144h56pYp7Ob9Ec1y117HiECDGlZKt2c4G6wGXEKHyds
dTf/Waqj863R9UkNxqUrcz9J6/HHfRe0b5GkhRdcFhY3LsjOup40nU87i870W2p74ZBG4qyZSwwK
3T3ite+8XagNWbKshn4Iae7tN+4XE+ivbVahVrr6ieHIbuCuXnVtGtEfnKc97yrLpDwmNItQQr41
5Q71jCKJy8dzE++tOS3TSVS18ynqyukNOmD4vGUA/HZ/Q3esIsBFWwrFVanqtNnQkWKkM49GHaKe
213reVQeyrGPg5qAPxhqWwsyulUHRuUF3FxQKWiBfuGvDtVWATIDmJutXiHCXnNGKhpm9DavzJ/W
aAwnxqtMj4mlx78G2Dx1k1Yc3JKdJaPoRMGJ14SMfqty2SFLtE4GmmbaFA1BJaAMTF6MULo+5p8d
u9WC1NSPBkC+4HjxSiNHRMptSG3bFxtdVVTWbKNxT2CEGzukkwLFvxej9Z3Y2LzGvREtYclIuffl
DGT4acn66JtXx2lzmm1FOXh7tnsgf430juhMAQEE+HN72BaTdmeZ666cPblcs24YwrUVWWj1bUc/
DXXTqC6PGFlbv4xRYm8mpVK5ARKw1RFBJVaxkryITk6SVF/Z7eqPpT2kh28P1y8rAJBA7FJCfQHS
0yKPGthYRijhlMYbXVHMP0vP606REQ9XRpYV585oLL9P0/qpGt0DB7V1GNI6FU1ZIzalAIHc+N+S
UmMYLEbGm94pHpr1TVIZj0asjo/NRLH6/s3ds0RERN0GIILkwtxamtvamFCncE8NWc/kWxUlKd91
hfhTrdbqAM6xawwsjqRQ/+I3bYwJz5rWVQfZbq15F5iR3QYTndEsMPR1+Xx/ZXvnRJJw/9/Y5v3u
vHVYlAFEeds3DZBnt704wGQu/8GKzAZpjhAWbVsKlb0YWjRKxC2kmrOedtZD4vbOx/tWdjcOQAgd
at4Jzv/txjlTw9xVcPMn9A7L52iKv4CHG84Lk3oP1vOi1CWPnlTJBNtDAvqiFYXkhaNnjQF3FZQq
BVGj+EuYlRfwiAxPTZtogYhQ00aetrsY7eh+IFB6LXr912/4hecA20TNdBMRTI0oU7cDn49wZPo4
67nmq5qwrwheLyctVtZHpTeng5dzGxRglOgLrgcAdlz6lkbd25mZqGmGM7Ob4VSqbTcFWYUnjSK9
vSiktAcfdc8gIbRsLlI4Rarh9qPCaInSHPknOtARVCcBq5Tt1k/uaiuPWnY4i3TnEGENGBWKoIRa
W5GGMS6abDA9xIR7rX5wmnJ8TMzFPjtE7Qd7uWuKF4rqD66FiZy3S6uisfCqyXVPkT5VJ81oVF9Q
jj4LE4Lfq68G9VAkZMlipUT5Jn7uZpssoBhZVSama9LE3xvIAM9aRyJ039LOkwCnGXUdZKWQDdoG
OX2mjBozYdARaAv7eRn19g/6wSk8Nqv6TBprP1XRGgdqPEXUvKf4wPyOP2PSNLeSdglqdFtQlT7G
aVppIJ3EEmWfjXzpniY3P4rk9qzQY6f2wetKvXXjaRLmFTnzjD/zSmjNwlS8P/Xcaw4egr2jDwyN
+wadVyKLbs9HY1e21aLJcurbqfzUt2VyTeNsDMxucB802nbB6z8dCFDZoYBOjX7Hrb2BoaPOatF0
LbpxuJSu3fwUVqN/QAVeT3xAz/nZHt3qbWQP4o/K6eKjUSwv0jzpXaRIpqS5cvlelJnTybMp8non
mPdqfJ6sNgoiMRTfgZWrX9qkqc6ZFk/dqW9sc2bITdeHDED0PtHKLZHL9lLna+rF48Gh2ruoDmk1
wwRkLvRCHyGiuddXq4fw62qc4c4svmtE1lXQDTy4qDvBIlcHTCxT4+jzbWGjZqy6GboU3mkVSA7g
5RrveUkGV/Ot2BreNVlnhIOw5u/3P/3uzgN1AuMs2/6gOW6/PT7WcDu41qeiTtIvmdCTB5SrmvfQ
1OPHtlPzxTdmXc5Pb9TYj1Wr+pL2THAH8T+ulHbVof6uWmV0hJ/Z2Q8uGgVNsEG8PNvKRhGbxTBE
wju5rVb7Pfv2sHYYTBaKnI3W16nfMun1fH87dj44fpmpI7K4KSs4t7thNSKPczr5J8iUK5mCgSi7
ZY0MF57X031TO/6SwgnIDpvZMZx/+VN+C2InC6S6VvK+TanShozeBvNgdw2c6rwPelKEq11UX0xR
FmG5Imh53/qOI+OYwZ7Ej5GUbrtXddz1me0l3gmwovHQMtedPHFKDhzL3nYy2BOND6kvQ05wu0Zz
tFcjynlTYcz/XVlV/CXmDD4xOvWIBLXjMgFbSYigFMIlSLu1JFIRz1XJHo6g1oJaoGFTI7EaOGsn
53uL7OH+/u3Zgx/P402aCQt1866qqShb1eg8cCp9CUU9/9x1sbgooq6CpiiO2si/unu/Z/McEEbA
yu4fWv0UnTbr68Y45yO13mmoINqmSTqiy+x0gdD15nHplPUhEe7ot4yY9OXoXz9FOfdtYXBsvamz
HwbL/onKnh7MNgV05vFNBxuy96lxHw53hy9AT+b2A+gDuFTPKzwolanBcY7t57Y0Cx/QYhTe3/sj
U5u9KHg1u7LC1FSo5TXTnJKGnZF+sHTY4/dN7VwT4nzCXSiD9Hq3XiiJkyGbEPw4CTOPL+Za0e5d
lfrgmuwcJvIj5CNRHUCvayukEQP37RuGhiL1qvBdq9WNfSfutLAxJzhLvWv/e39Z27KxdDdgH34V
21RgEJvkj67rGtk2qlUR03e/aC61KCcq3ipNunxbKP29Q2Oh96s1LQ5WuvPpiNAo8f1C50Ap2pyS
2i51b7JYqRxj4CJx4Hs00t+ZsSgPKlC7a5SKSxiUQwPlpv/mX5NloWyqx9FpRGvnH8gX6K0liloJ
pKRF9m2xYv2d0yrRtRV9e76/v7vLZMiwpMWBMNkSXeTAG8NBGoQAP9O/igWM0eJaUeF79XhEItqz
hd+TwAsEkMHx3q6zzhxjsWcbz+CWus90VPcxy/NHd4Xa9PpVUXSRWSD9ZEK1W0tMZ5jJM5sIIbRU
KCGlHmCJw1jWQ5DkY7ocPFF7uTaABzksBKEfKdx0a0+1UoYTu0l0msaaUqVXWv2ftp4NTAFzVV9Z
c+g8kf117UXBgJbSDKqqaw4O7I4D4DdIuAX0dFmEv/0NSRSbkMAq1swcnT+QfxZfRNcedW93gh0q
+7SGKdz94vXdWuHhVGq7dijajaWahW6Z1LDqLKnWrZ1MNIWss6J12mtnpeIGKJhwRilnEHFuZRdV
vc7z1FSj06q11p+WOtmfsyn+/OpTc2Nk8xW9LKnWRsPIbHQRdBMum14n8bkU0/TvfVMvNKH+tyDJ
r0W+HenDjXvJuzLKHWOQfi0ufwxOX3zR9Xz9W1Ps9HFR5vwiJiP7GuvZHACsa5LHzm3r0u9VIPDj
uNRHx0cubvNsEyJQM6H8CxJ829pQpsQYzFWLTkOiZRcKt/OZkXlyDFMk/EIcaajsnSMpKUZ2Kvvz
23zFXbTRYsIA5vQ4iXK/hWg0+BTH1vFKn8z9MI/UqN4BnOiOIpQdNwRsj5Cdm0K95kUPuTJnD36G
cnIjEzgSyvefUlEIRmjli/n6WONXdxwFcYk22db7FMUppsnomd1eaHXQ5UKlCJyKcNLK9Hr/SO19
QNmI/39Tm/uvQal3625STklVGqdi9oYzyqTj2VOGPqhIzw7s7W0jMwAlugRJDFCHt55A80Q0CWtR
Tpo6zCeBxgdkl3V5V2qD/fX+0vZSP1ntokkg58q9gJaPThL3ms4nW7x6+Xs1EAf1DbX9exBIE8+6
rX+SGTuavkXio5fhXJE6MX2hAortKCBRfjTF6f5v2ttuiXOlBGfATt3OEjeiXikcRVVOnePB3IJw
OL4XDGvzK2QdrrB1h9eOapcuw5FQHhJNUv0tvmMpGqGoS61QB897gmiHcVvD2IRMw3q3elb5H7wh
hQ50h6jdUkjafN90iOgjaBl77lblQ1YOzJNxob2kchz2/b3cO0oO5B4uJeDhF71OovE8nzKcIVzx
6EuR1d/ArXhnzYn/y6EFegknguYbodbG7WpetpapPSunddadb8uYPLdmO53SVD/iLMv/09afAqoA
Qw8YCMipXPNvQd3iJHmzeJyPfNa7U5ObnR8p89HO7Z1CKsAwktg494V+PNnlSoGHS2jaS3txu2n6
A1Rg5CtFn5/jHJ70/S+1uypKwTAvwAo722RcUZ1hmaQ445DX6ml2MvE8LBk49PtmXh4IchhABCCZ
4HC9KKmoK/qElZLFoZXY9R9FC244aKqlfs6TtekOAqcdYwRM8J94jfjX9kzMvT4zhbOOw1Ur18Do
Pe+iMsEuGB19Ooj0Zdx5eygQJWP6ApgMKe2+xYg0qAxAvDC5U5PhfIe0Fl+qZlI7nzGSwzUBvvug
CWuw/NUyvdmPjGU6uNUvPyC/QHJmoK78IrPdHktGnujJJDy89jwVT3Nfao9ZhWj+/e/38lhKK5JZ
KyntNLturRhjv3RZW8RAbuIy0JS0/BMh0SILE9EonxWtSvXTfYu7H5GQFO1jCQXZ1qiipWEsU97H
VKBa75qtaYQEhDDDhNbGq990Fvebqc3ihiWeas9s47Ct8+LUW1X/ponImPTYjj7eX9Xu17KRrOfQ
6AQSm/oBIwZ0N0uGOOxmlznUWtd9UmPvSFt3b+9oKElfL+shWzrTIEyvshPEXeu09S6J1fyIy3g8
pw7zoe+vZ9cSngPwPUHmC6xFGxmrYcxRDE0zja+2FqkfqyYta19N6+k/2ALgL5m4vJq8YbdnUHPT
TJ17RTkJWx1OCVi6h27p5tAG0PfqLhmCKjLf5BuhArAVgDRLo0kWpU9kFaR8WGMjfmg1wbgpaz7C
yuydCB5ksLy/ahPbATCqPcVaPehJCBO1D/tu1qR+nTjf/067VqhoyxI/OOkt+7R2+9R1kjYJI8/u
GSM3ibd5664HVuRF2XhDCRylsExlWXJDb7/QOHvJRE8/DWnwx296BuqcDWVyQlGWxQUckv3h1auC
+kH9irYf7IstNDeLxsqOEjvhCOT2g15lw6dkqI480cvMRrKRmGYBeU5CtzblRVNRYmG0XhrWWmQE
Q2uMgQ1MGIp9pnzQszgNU0Lng4dlZytvjG4cRZyXIh4TJw3ttq6BE1Tjh6rrhmuXGiL23WbuDyiQ
OycENWWoFjxldKC3czuGSe9ou+DRy64zAj6ld0XK8Wjc0U5hRQrtybEdCNFx5DdHJKul0gSK26GC
OBOyYTk6804bhTWeJLAzRb+OVRVfkKtKn1rPhNii51N4/9jsOC343uQdDiqrcrbp7TH1/jcaL85B
UNZTgNqffXZ7Jbqg2+x9e70pUmv8MG8zCIbNZyw6um5QArIwUsv22sxK6q9aswZd67oHT7Qstm0u
nxzXRYkTYikNQ/nnv8Wn8Pj0sk4KBmaM7vLo8Gw+M4Akv/S8pO+FKusOY12kbHeJYML9Ze6cVmyD
B+Jvhh5tvypSuY4WW2UeKrFih8Y61z568lpgCB5wvZmOJED3vuDv9uSV/W2tIo7KxTKxB0e4C9xs
qgM3NtsnfTCKg6x45/ZT1JHIE9CMhHL6rSl3Knu1MLws1NdE/Xsu6evPZpE9i9R0Kr+gAPgXmV15
ub+huwskOaQbiNd5wZsduPRWhtpGKCzgkvx3xQMYEe3RE0NysMA9U/hPKVNEo5kU6naBaicTEeHx
7aZ0OkVxln7VlVZcWsSWD0zt7SVxD0RrauJAs6QP+u2z1W1ZtB1NxpAJD8iVuaI+xyqjUJJlNN+v
U15fbPgJByHX3tn83ahc/29Gnd4yFEaBcC8ctXm0+1gLmrSoH+thSB/dsX+t7g03XUJ4ZC4FZx62
/q09M0HFJ4+SIoSb97YsJ97zIbkQetmXCFpyUHvuUQyxt6+8T3TR5ZtBJndrctQX1RbelDLAO2V2
BnBInSGuVnSCem0lfo0LuqSt+/oWK7LM0H7AT8hZPdtbb+dqrHj6koZ91Q3h2DLCQfGc/k0/WD9f
fx3AXUo6oFRo3k6IVrIaKGKkpiFMeeshQ7Y6SGdjCJpa6f7DzUPQHuwXiJCXsEt9iNrREV0aFm0a
v7fiqrgCH18eltE46vi/fHLJHUGSEo9J2JK9+WxD5tIKX50sBINWfQDtWr8xe3E01vfl+WfXDEp6
4OdMCbO4PRxISozRIDlTBvNu4f8PZ9sdYKLX6nexpMbp/peSQfjtK0SfGN100g/qzqh231rrtLVC
CB/wtVMl5UWshXtuYuW9NeTCd5Jxeui8vkA2r48uhjkf9W1eXgRAYNTeEQaUvMptET4ZpnLQZshg
eRRZ6PeNyyOTJ+pPpjf0CAmLDrCk1z7fX/JLB4oMpU65C0gyYlfb/ribZ45ZuV4Xkv6MQZ533YUR
yUrAJLnXjn+nzQb/gwQIe0D6t5pac+Qlo+KNZQgPkhGx2RAjHh53lVf7uu1kByDylxEF1n7RP6QI
AP568y09HJnd5khqRoZ4nECbnVbkHALdAStUutXHMjKMK/iUh/sbumcXvLOcAQDvjblct3arFvpm
rwM+MbLSeTuqRfZ+shmCFE/Kp6TU+0uVIUyvLxzl+4Z3viSAK0l3QVeLHs7GcKq268jGFmHcttNV
G/P1qjvDkAG7LtSjWSy7q3QpqsCdRJ19q/rWG7Owh24uwg6qBK2KQet8pyvVcz4s73Mxic+VVy5B
PtpHkLe9ZdIm+d/cFB6qzXc151Gn9K7kYWOpxIPlaFxEtM7XqlXLgyO0awouBlwQ/BdX5PZTMgwQ
L5p2ckddgzYYdDFLaeP3pmiqg2u4t59giuD+go4EXrD1PCLzikypizB3oUfCHOwujTLWEIJ17eto
NPpl0a3hBAvkaEY76eZLx8OjLzmwVMmIpbYSxd04dXEezQwqYJLQaPjkHlrsTw1T5Pwu0Ur02SI1
SoLImBecEKdBnIZY1OZJmTP9FDMEa/aNfp1tX2SK+KTRi4iQbTZE7U/TZF5LAPMCfXdRNL4Deeff
VuH9DavFjL8vDrSiwPFmr/S72hMClioTSfzGdHpGkDLNcgqWdOFl0cskxU6azNMD/IWqIb7sjb/G
IhfldR4jdzrp/WD0wdDwX2IoR1Y2KQEn+1Pb5A+qlZddUDax/i0leWpPfZ8s75CRiLPLEA/KX9Zi
eQ+VHeedr81p6l5iVh3qQwpJrq/nQQ+oRCVdaErfcvKYtnlqlKyDD9m1GkghtvCqdnVc+oiboIM4
ecik+B1CYW+7NDH/zRBabYMKOeh/nGnJ8mte1v37yIwn82Sai/HZKbNMvSpAZ4B3jGR6/lJTrrxE
i1t8GmMNwcPZUdOn1U0182zqSvcDOFUua3998ThkvWM+NcJNE3/S7XEKIlMZr3ljCO2du9jqm9xW
J+Mpmdf4KwmA/jyu6fR3VabFnwhTt38DmmmA0aRFy5AWzXrLWEhLp5Zf63/WnVK+YVi1+aGqku6n
poAiCNS0qJ6WIuLhUFvyi05Tl/c8M21zGQaRfMhErsS+0ZXe9wYwpnoy+9QuglEfS3EaBeLUvooK
QuKvZav8EAolEH+MunZ58pAwaAJlUPUPvQGO6GFdo2IK+mIwnHA2nIqSPxM0mVhgzkD8OjSCXB/F
nP6rlnTRO23J+/TUNmb/LUuUWeJccycO3Hks3gqSk3/0jNDPTxvYAA8jUM7v6jAleSDq2TDe6kOc
MV0rLhDotNy8Gk5aWpd/jK0X1cHirSPwzrhvTmgP1NfRqGyTEWMRhNxmHaovxRgjoNWJaO6DqBd8
i7gQzCUDJGH+YxKRgQ+CM9z69hDPf9iRyKPHEmM/4MsYZcAICEBFJMiEAKBslu8TMk5PeSXsn8ho
8XTlXrQ2YVmiJhjmqCPloeEM9YfOMxTH71SvVf3Y7pNzR13b8bPIGv7VKXP+TFRvepysKC8uqrLq
n3unjPVAqSu7Y08ilXCUwWlnTi4qMpkZp0vgNIUXo3GvpN05Tsa5PU1lqaXnRR2rGmlhPS8DpMzq
5XlNs9UOiym2S2S9avtNW0yD61N9Uv+OJ7Wiow6U9joZes7b1+T5j1EwkNNfylJ5Sowx/o6iy/LJ
6nUKKWY2L1pQUMt/03U0/QOYuqn5Q3VSz/mw5Kj8NRTdx5PpiB7KvtnMIlij1ciq05zXTXJeQF8n
fA3y7KCKR+Auw2AzHBpQjPen2Sia+Rzps8Gkj64HEej3zjQV11HXGnT6lE4kvQ8rxfq7HHqEXxrH
Lup/gQcB420RtFDDhoD+/aBlg1oxwCOJzP9j7jySJEeyNH2VltwjG5y0dNUCMJibcxp0AwniCQWg
oKqgB5sLzMXms6isqnAy4ZO9mkVlSYi5OwzAU9VHfpLwJbL2LEfguYqLQIv5Kq+sbYpBwMwXwVAZ
LlLKLXDC2RiG8qNnuEAqFqtp5mQIjOAU/ZxhikfLVCoJWFDqYVpcZz1ph3ys4tnYvEfMPfNLlPd8
4SDibK03eUXek/SzYo2F3bzk5Kiyrr5EkMeGGN3osbzWGF6EQ9z2gbDuqpD6P9n8snjXjZYRxYFb
TBV+ftYE1gEFIXSLOmMGDKkW3e5ELh0nDlexFieRM40fPC/P/Dio8tA+LJtB2sZBH4h9vRaLtd82
VDT2K7r29sWKXk/9OG1Wnt07g2jUXZu17v0GFB0Dh8jV7ZUHTrq41CGamN+lkVnNOUIGkbgKzEXa
HxGus8PLcOoqa0dbzbjrOtFJNoTc9QFxKkcmjr/YTuKuVVmcKJD2j5EMxgtvrmZ96C32mH3QoRV7
iIK2J5cvRtEjSdW3W9L4pc9LLAyFg4U/6xNHZHO596oOpYk6C8ZHYRWmczn7df3HUrTeBpXG131S
Zc1oX5b1Jt91xqKzMz+H07zr/CK8C0bTqlOGZ/Wwx3Ww/cMfg8YHbCXWd5jsTjIZyQCLC6GLxd9H
fB9nt40RFnPuanX5melnUxgvsjeKgzRcZPXHEGUepJWUOnfcwsu/rHpqy93QeNu2c6XsutjUqrLv
VF804oYA7KvE1440+qQ2CbergPQLcfkigFIiV2lHJ35X+X1cDq6j4SfnQXAHkMEw+8RXY42fsy6M
ZTeh+IrYmKqGVe0lN9NfdioH/WoWY6XrBL2K2YmLYfTP6ZFO9SGatiDaF2a9sm0ay0jrLMNEz03D
vC/098LZ8k/a8UqV5E0fBmk7es47GZjzcFHmdlgA78Oj6R44t1/uGtfHEga54tGBqxDaYtwWZIki
tZGShIIj9HIKutqAVoDJdpQjuieW6A/LkcK8ltIypw8WKCaRlnKDe70wX/ScvY9pdbgflD/LIxDV
H1IkWBHDUDoHTbGfa2vtP5o5Qp5GLAAfVXtDGRPSXY2Lv/yJLsuqi12w9eUjmSIapxzO2/y1xzOv
P2H6POsH3zCHNVFdL9gVkQa1dnPQtCDixVZx0DnrGLHkrdbZl+EY9MDyhqGLW7BXcxxsQWd+joqw
bOOjLpWDivjSRTQHoZMn7F7NHOehs3TJgu+BShYspYLEtCt2AG1iu3Xsm+j1AsoLUjzrlInrcfLr
NRVjtopLe+na88GQstwVQy8vrKgy6kONhreZWLPMv04l7xA5t7CS4OiBQCVl0dv0RqQeoxiwp7fu
xFhHy5l22eTizc7nLVnkoj6uSJdcT80agY4egiVLxqYYzTiDr3S65MfURlWFZnObbP1hnEQ0Yhvi
505cLnq9bibtGVScpp0nK1vq+2gesGDCP0deo27OlluDiBI7i62gir3RtYubwtTUM5Zb1XVc5bqI
dtAhRq9nD9O2mwyuvdV7jd91tdPG3Nj7NZNU0BVaYXLnOOt6rZZmcBKLHloRt8JfXETNtZwSGs2+
TTBuU36VQ4sR31Vd6kUm7ZRV4NNpxTWJJ0OyYKtEQzNmQYTlXraLt150oafcU+UKxz7IZimWg6cs
3Z3kRqb57mBJ6hWLjKGO/Ie+W/2+Iu8ZVRYBSO+DPHZLr4kue7eV+rIrhTvy3TporLEdbKsbxqsb
GP1HctS++xD0XZtdZ3WUsweaJO8zNqdeNXbn02xv9K/tReuDlfn1VQ5WI98FfSX0qZuFKh92/Mco
HgeR1x7t7kZNuwnpyCb1jWrgvZQhKRmbQ+3G+WAxMUf8QxXxGmEYHi/TGLYHujGdsUNj35nvMEx2
31n8te1kA4yRx4thD0Nasw66vW2u4Rf8G7sstjRIzUOvcrwIqB8LlToRqeP57EbqIdjobaZuMAcw
Zpoch4PSU3q47rQ0zHjxgx/IfI3nTMAGIeJSeoqdyECd+3IphIH0IEfLtLOGrPjmLUG4sl5K77M9
Z16fzEGU3ypyEnsH7MI9GL6J6tgqI+kk1DRC4y5iZTZOZq66IP4ygxlO2TlxxFTiWjlRu5w0is+a
ULjVrgIf/QceKNhUdgxH7wp3Xj7puS6veunQGy4qOPIXVSdd8o8+yz2amPPYH4SpcogjLQxUOxPZ
tPOtyhEp6mOuTKNust55lQiGWLtrj+bBJJtrLDngixrSHaIEsoJ90y+wGWJYVZE+oe7qv2+brs+j
MQy7w1LL+SNqgNFluUYY54wTeHWyB4vf8KdoVYeiCvaqcozrxm1GtmDhhKcjlqPfK0xbm9twHu1r
AtMZKB1y4x6AQ4AvVy2rMzAO2Tu3NmoVV9QTd1mV5ST0xdA+cFuuOA9Ek3OZIjSvF2ONrKQxLH0Z
+Ytpk/CqLTv328X9oEyyWG4lW/WhXP3W2SnHQ5SDkm37gDMGK96JxtU9oQwYstM+7GUQLzXvZxe2
2XBdrv0QxNVY5qgjtBNP2+SsOzdn2/zWuHnFOYvu4le8t+zvRpsj/rjqqLxcdM/JFo6TWcRyYvtJ
WQrux1L2ukl7SPBY3mvPk0kRtYi7r0U5nrDo9BZbeWGdhoN9bB3NYY6wmSNVEi3mZCeOq8cgrZzJ
umgLYhR5bS+r41LJrU7oxGbNIZpdt0FTAIXs1LNL44x6wsj3fjv438RoAOzZpqEuKKI3WXHCdJwh
m9NE6opMbGzivFGetVecAHDpmTw86rVdMBOcEDw6qbwq+6q3saRWGEvHS8Hm+37c2mCTHIrbHFaP
sIc4Wg1/vXdUaJFvIqpx3tmKvw3MzZRoHDeNn1TbKk+2MZuXuClqp7wbJ8v8hu+iPyZ5H1TNvvYW
1v9A/VyyfgtfcS741rcqiGS+az2LJL/K/MaiiveAT7Q0K5dE+9LGVNUNoyq2IMrNsViayU1kC7KY
jtFEZ9WfZ8DoRuNCuemV/2US47CkHNu54mCWvRVbkdm7J23p2VXaLH05paMXoHNStDpKjGbKVl4w
vZWDKP22jK1hGMPEd3MxXC2Z7K5qdLB0jCZOFF5mlLuHSdbOB1BY2Ri3s2oVzimRc18K8My0eIpt
J+TxbHBGG6tS0xxI6+2SZliyjMF457sKeufoC7c8a3qmijEkb/cB40W1HlRXRh828seLcsitz5g9
NPJiK1AZ40zd+i6ZG+nc2g3u6Ddl43dfSteQzX4jq31cNg7jRPIV/2ghz7CTrFtwOdeMmWKyRF0c
VrsdJZXtVuukGwBeU6p5HgmEN2yXXh5sRGnhkrY0m/+5a5YpP5Oqwa7Rn0N3SiDWeYzJXK8OEHFa
FLGKzzfnmK9kdDU28xrQyKHRco1WazXGcAvUrZ3X2bafzaV9rKtlnZLQWyJSqiXz6AZZrvh6LEs4
4di25z017/Sd08AqUDdsCvTk5MhT8cOl2Hv9gon4ss7brs5bIzp3tbCvwTxb900XmSIxp3U8ZZYp
KJ2CoLxtXG+d4s5Gsyz2EYl249CT6p2VucVX2xncR73oiKl01rUni0ZwLKFuox53KYE91mHUn1Xh
NqlYNyHymUXbyYxN3VofOQDCNqmGcf7stKYheQFjzrhXV+F1fRSSBEAl6m+tO+v5xK0j1e94ptif
+Llv32Vba1vxsmxOHRstIu8njiQhiHnGw5fOLJsxLid/XGIQGe1DELb6woMh0MYN4XA9tKX8UKC7
9lgILzuQzhozcrR1SQKi/NNq3vqP8wQzJO76iE5B4/Q1nXIcT5nZBtqoyRor60wXsihOnNrO6aoN
NLdjTBwXNLOinL2unIe5OPVxKe8SJkK9SFttUg6YdWtf6TpYcfcR4zRw46514GE0OV49jtul/I3p
Hus6hm9l7fTVLl/nltCPxLCQC+juK12XwCQhyZe7kgy+wUMIKaK4nH3zu8dQO49FV8oQipJUX2so
YH7cDQOF6zIs4dUwDC3CsXVp3TuGaX2OpJitZNGD/U3LqL0tifot8Xp7OgvXvAsSQ5OGnPoj8sN0
Jb32DEO6KEyMUrt7sVLcYu5qBnNcWeHip0GXzQZZ2lyv7FBd8RG5Hvmhj6zqoypN+g/KXHNvr7Nu
/qom0d5FZUvnUkW+snde5/mfMrFIHhodp42RsmN+LdzKuZgBv82JKQw8sbZgyr+Hc0tSOFJAsRnY
nvnJd0RHMyufcvKnuVcXPlptBtV6tV3Y8GJFMkUbaCw7av0HS5XuqV1N1cfGQ4ErFcrzH8m5Vlaj
0fv3KkCGcCfMtfpA87b8aklvHaF/tdMXC1qrTW9hIxHy8Z0X8DBGsF04lrdfVwtcdqx1tLwHtsk2
gRCLT5RiGmSneddapFBZTQHXqWU6qTM8c5Ho89xDHxS5GcuqXWmMhKMhdlU2HLdtPHOve2ktOQ0z
L/y2iF49TlDBVNyEISYvjqZNngTIEt3BWg1ksqq+/2Yqtt6UsPIeV/bm94DD2/eFp2xaEIVHGpEZ
LbuolH03JEFRGXO6ORZWUW1Q8q2rQZkhnQjmdIgHRpOxWyK/P56HYXfaTTNbwTw6xXVk5AhX+oGe
d9WETGQyuQUn0UxV9GhpMilonI13Wo81/r7UOu57XQLZufIqqsOEU1sHLA9dI5euhVxQakWO8tQs
isW+adyAGNom3CUTMc/eNQNPhKecURThYaDPS4nX+q44c+g0ylSLUp51zjJN+9o0dBRbtektyehP
nZWEmGAws1hcf4pt5QdfgF0M9EKWySLv5DshGU9z+SQqrdlJciYaqOZUojqXuKEZl05Jqb+bnMjo
4lA7NG+i3HPBOVSORWo+hS3dcFX29/NkVsVubN1Fx7qORnFN1z7/rG2kuSHOVPpG156l4UY0/nXd
dDI/lRz1d20rJjgKggoghcvejrGCtqagry/krI3VukOCV4B1otVYyrRfp/p+0AH16rgEZPQZqccA
RsePLlvkrhEP1Xq+gsFHsyiCYLzF9uhzuHnSAzpVGc5WxbWa+y62aDne281siEOkyvITSRHFoJF1
AerhEZ0ZKJ21uveNrHAPg/Da92VXtqd547SfitDN3o3rMvvHTjJ68JrZRJjMJQVOsinlnQVN1U1J
nfcMxiKEstt4IV+rT5baC5fTlsbdJ+yR3NvcCKoi6Tn8ozhnF5A7c7asEQfpbLzMnSVA9IpejBUj
NULDrQk949NCtXEtNk8/9NNa3bRVR67VhG34wALjdXVhVp23c0axz0kd2ndmZBjFaWXnDvhc3TXH
MsOf+BljOlc5M5fVkqg0KO1SIrrUFOVEUrd6FJm7LJyA7eEL3JUJsyLvxM0nG2+npnJbDku/vWUf
aW7aRi4l5wMMqt2QeVbqeH3j0NaarEuyuYlFBaPKCy+GjpbpxUAJhxQgSl4Hb16mW2+21s9jM+ri
LNKKDTEflX1QtS+CZD46niRt5oWPRu9Z1zmbDou5y3WVymCJ3qGvY9GWLZrg05r1IA3nSIeEWjYG
95UamhLzCR9yXlMPXRAXETI1cYiRmjgpZnu09mZIe4Bzrs9BXTayzmjveXkVO0MwqmNWG57Ilm7e
bil762F0XfnOy0f3ChfaFUOtAcXspM2X9QRsgsssymnKDhFQI0JQKxLi46DHTB3Aw+aY4UTy21pA
ioj7DWwpHfzArPfhkEkz9ZvIu270yDIRS8kgx8/dhT4nqae5m3zR3QaMxv5w7X4qER4mJWKPp+0a
h3kNOEFuufdVurr8in8deMcNfZxDjnVjddE2I4WnzWFAJeMHyxmdOAS2hzxQxW3jHBluXjO0byBN
X4IoAAMfQRTMFgG4Pnfuzsx+6FHyZiQ9uiRhkTD3naksPCWF91Dmann360n0KzhJLuji2xAe1TWR
HHs6OFVSozeA+wb+mc165WRqSSrFJporzLQyq6K7Ro1xWks174QxRfuxLt/SVP5BZnsG5sBVCQYh
gPWj3tozgArBrqH2ixp0dzacM550/GMzyblSopynHXrqJJUiRx07njbBUaQ0B8GOssu+Rk2Fju2v
n8pLwAxTVlBV+JfRIYSb+/ShaNtqa9Hj8Qm3urmgpG8feqcu3oDevjKzhruNAuWRRIKe9PNHv7qK
OclWp2aOhByjy5kdwPfO82YTJ3/1hoD/wPB3QeiQED8PK8GEtJd51KSRnKJ4FN18ztTDfGMI/3I4
jb9sFKJNACIHy8VjcP+EgGtrXly41NyQGtgE6kA+tls/PHiZDxd1w89uMPrl/te39tpTZODhWSB9
jx4Ex89/uij96RnwVFinm+jnpA0X5+BGbbZXom3egBW+uljA3B1J6MA3XrAQDIzQNiD0TeqK/H03
ttOJM00qYbLXXGDAkR1shBL3iF2q962zDYmUdvuWkujL2CQof/oOz2Izt43cmXXE/S4IB5FZyeZC
GNL+6yiHowc7Ks2gDRBQeY7WDLBCXumNpFzLjykIxjz2Mnrkepvcr0xnSA3KahKfQNa8pZ382ibI
Ez5K9+H4jALt01cKLXJjRyqbtJHueFEEPUjKVQxgC5Dx0wYT5V+H0KvXQ4PHBz2Ntop9RHz8FEJF
BzHfkAPys6ZcU1r3gLWNyt9PHtO58ajH++vrvcJK5R16gC+AqwRsvsd3/NMF4Wjm5urJJs1q2YnT
auVKSWt72cU6++XVsDj6TinmdQ2mNhg2z4yRncrY/Nh2pzDN29o7q8fK/vDr7/VqaCFrhp4nKuT+
D/DJT19rbDynyBCYTHFWrj4bI6xyA43n+NdXefVp464Nhhv4DPX505sX46KpBm2wZRv9gCIy2uvK
mhlVU/FdYtv+Fnr0lV0Jixd2WhSe6Bg/h8YLv++9ifIgxQ01OrXHUe+Zc3q00UB+mZn2brdgaKe/
epdHwwNk/RDrQUDZfq5RuvWV5ZK3Nqlquuwx8MrqPbSo9aqzlu10daHkvnFmvdycflwRWjU2SMAD
n/NGRb1EQ7GKNg08XaLA67kProzopYVbkBQgvZNGEt7rqunjWQGYihpUzK/f7Qts1PE7IJXqg6EF
HfkceK2HyS3L1SCwzcBHx2oLzyr3yHWbaMA3Mrf3odmFSdnL8a/qyXFlmDk8ckQe+ALPooq5mqOz
UiFKjt32YdR9noJMUXG3zphCTe5b2uAvovh4PShb+NGzT73ImzhC13zd6hbTG7v8Egq/k7uAkurr
htBqn9jb8Jadxos45opH8vHRGwVU13OdhaWOmAqC9YZaNWFEF/jqehKgVQr8d87BOgRXACqCN7aE
F6fr8aKA4QNEmUDbPjfiLsapCVGCa9OxC5s4ijbYkYwyQQvKt3KU1+7veH5zlSOA4aXaumG7jE2a
tAhM2ceeUff1Ac0wK4ydzdQnlA7V54aHe/LrmP2xMJ5kn9wjWsIA6VmoaAY9C512AlkCPqhLDZhj
d5qSlv5YhBW4LGcHhTSEat/T9yvTvsvDD6CSG9oAU5ZfCOBZzChyaiABwONeCCsLY2kzAf0f7CYQ
po5JInOJF/Rfkk9nEn7WpmHXNgeDxloK+rg7CSP6QGJbp+tfP5PXopveKoh78rnjMfx0j86jXtcu
FX/azf0Kc0mK/WII9xzBugrhq/ItZuxLVRPeAafhkfcGrYH/e3rBzq8Zjda6S7PZpQVtZtsNyUW+
nGc4V10Hq7/pdFiF80kbdnBVmk1949vTkMX1sLm3nQL6/tcfORKbbN+cVLAPnh+Gk+76STVZl2J/
W6eRarsDPRiRospl7QPgD2/s36+sNAsFjghBDEzoneeqCfQrnCY3Zx556RSHcdBfvdXP0xC5nP2v
X+6LY558DmY8hRaqbhACnqV2m5sJN7cZn5Rkyyr2zcJ5RCbvLXXDl2fBMX6Q4OKVusey4OkrzWcM
WzD96tOq6cw9kB9UpR3HOAs3OceOB2CjzwLnlJLhLWmql/XkkSwCRJedBJIYmp9PL431edQGs9On
DqNJCugKkEYQiJ1GzGpKu9H1T3U7j6ktyHNcHXXXoh/VR0qkt9x2X75VXBEdYO2WZ7GSnotrVzN1
pAlAA4mAMDsYy7z8EcHbuZm1149vROyr1yKvpIyn+Y+849O7phoOQUFzrbA3dSwXB7Vdq9ziZV2r
9Nch9NqloFZS7qFDexQlfHqpZvS6dgu9PjVX5e4IMXlqZ/W7yurLN3bnl8F6XIXoHiAijFrl852I
sYkD9DXiVS7VpmI6xGBEhcq7/I2n94JQQswgJm/x+LAB4zx4ektwxvrZHUsspIb1vdL+gwEHYrdN
pUo9H+PpzaEBFRzBCL3RV28sydeeJ7dI8+Mow8OB+/TiqjWdVWzc5WzIaD8wrTkFnVQcqmHr3rjU
y2P2hx0gluWsf3KJZ/cJ98DqgMsMaVB6ei87079ZyZxSM8g6gDbUSB5jt2h4o9nx6poMmKH987rP
yAC23wuzwlsVSBl7wtxP+Wldh9bebjq1b7Ch3KFyOJzWZRRxwujhfnOH8EuDWfVbO/srIUWhx6yV
nJBuyHMezebmqA1XzYD3x+gn4NLNs7rsgjee86tXITMM0Gr2eavPnnONIYKgNh/Sldnqjk6TPm/p
bX/+ywvxKL1wZI5yIXouTwMH7VGLo7EfUny6mpNuWkWKW50dL421vHFA+fypp2kS7GKKGQo3KGTs
rk8v1aKYl4e9zQLp5ZCGEl/OXDnN48J6isMFeZw3VuSrF8T22eQebBjHx0j+qRwV4WKBDQkGhk3I
OM7QqXey8r6DLIB+4FXyjRf2yho87ptoiqEdA8T52bGIA7PA96VVCCTkTlI0nknDQ5rJykN9YzG8
Fhse1q1QDTkY0P59emdAp4NFRjhkDDztW2vG9WsX+cgMvPHKXrsOCTUlA5ItfvicLYInXCeqKkd6
V4dhGmX6CibIW15prz23H86YrKgAhuHxS/z0mkZqWSPP5iGdRYRMLJOCfR6M285rWOK/jvZX9i7s
u44+FWQV3NizPURZnp6GpcMBznWOVr9I7GWFAu8yFcslevN+MhbTX5aEJOwhFtFbPHZfg+duZdhr
iW4qZ5VaNUV7NMzD4Uiu6FZlvXHWvfIk2QfM8GifTOr0XC/AglbYzFGj0rDE6mOusLUr4Q0nc8js
7ddP8pXI4DEiCxQcxQlgFD59aerI+SZ1UqnEwOWGEVQQu9qb3ojzV1YwJ5pFTkLHNPKe+3n6DYpf
y+YS57Ja01K04tAweMNfgZkfbeT/QQYEI5RWMGqybIbPKah2phxLrqNOWwHlezSXIO4bMsCyFss/
+g3/+W35r/yxvfnHxqf+/t/8+1vbrYzFhX72z79fd4/NvR4eH/Xll+6/j7/6rx99+ot/vyy+Da1q
/9DPf+rJL/H3/7z+7ov+8uQfaaMLvd6Oj8N696joOf64AN/0+JP/rx/+x+OPv/Kwdo9/++1bOzb6
+NcYLjS//fnR6fe//QY74qdYOv79Pz+8+lLze1dfxmF88fOPX5TmV33/d4o3MF6op0ZQHInw+fFf
n5gMVawjCZmIo1po2kGLv/1mmL8fDW7Q6eY3OMsYhrDuVTv+80NQw5ilI+L3Q3DC83/7570/eUv/
fmv/0Yz1TVs0Wv3ttx/q5v8+xbDoZTjBl0BZjVETQm7PMlemPVIUkGhuINS7O1uUU6zUV5CK66Fj
/u1UNmAbEAfJALtmVz0ysXgwzG3a6WDdNboGfWIswXsrTDIobqcF2UxiZjCWxukb3YuvPx7tX4qy
/2vsPIm3X8bi/4dRFrJ3/+c/X+SLINt/eRz+9/96HH6Os+Nv/CPMDP93m+MMWXKbrkGIdcE/w8wI
fidhOJ4Q0Pfh1R4763+GmW//zlAKiQmUSzgNKSb+FWS+xUcuEUg1g0w9RfhfCbEfIfTvEKMfgco1
cwSGNEcGNbH2dG/FnQ89trFxkyIo1K0qI+sU0a8HIO9FigBrdkqflixj3MBVdIZ3AlipuCozaZ8V
JeBNC1lBTCLFfW5WsOkKcRXOiB0AU6luFyu4+em5/rlAfl4QztMz9R/flufCOcCqRaf/2YKYwy4r
W6NxkiVjbJXR3Qjglw3hQ+e0PthQF29d2mGnNvIqjJugmNwJYLAYVASldQqBCYNYxD7qfQlC+eBA
74MSIHVLs3AsRewVUGdiesKPiPHoKxMaxlXZwzntVrcSzDPK7Vb4NiTBdvPugWFAu3QjMCfw4Wrw
4NjmbWEMqF+/EwjclfDPjeoGOKiZFDLo7KQBB/A5gp75VvppPW1gHJ8M/7PJ3bEhOfK0n2UbepYb
6MveTo4oLa/U6z6CZ/QJco6hDgEwgKQMMyDTk7Cuuq7QQRwEzfLQdQFDv7wpQOF0RZBKcxVWCnzU
vi16qNag/z2IH67zlsLyD3Hqp4EHIRh1NCb2Jnvcc741Y36Fz4VnJYMDIlw3mTw1W+8I1QubIR4K
T5yZdpe9gzbi6TjI7PAQZM6DDRm04162KYsX17sIoPtDM8r7wIhnx1zfm72j32c195iMWTUD0cyU
uJtApd3CMRiXZNhWIJYkyl3C0As65Ows5ecN0aUBxoTEdwFZyDD29AwhhTgR38fNr6aEvjxeY+bc
hMm46lXu1LJ0t9usdZoZ3dijgr1WC+Qc8RA0c/ZxdKwyAdVR3+ki6L6MJrdRehvE5i3qxkOz5ALY
Yx0an4Q9DofVCtV3RXoaQwxBi31s62HdTRvAJxrRxg00zu66rVdZxJG2ittfr6zj/vRTwfQjfkjy
HZ/OBbM0bvDpPmDA9x0y07ASOlHFyRBkWLcFJY/EkWFWJEs+IBYzQy+IjcYP08bKI5yYRveOtrP0
EsPwY1/hgekO000RlAEkLce0ADDlqIHK0OmvofdFjJ/Bj3txOOflZbR2TAT6LUOBbba69XLM2kMn
mmGOB4Tvrdh0KTIWNebJbE0Xa6ZQOPHk6PJLhgZUtaInI2D0fGkaY3wvp3bT+6pCnLaFDHLZYKEL
SdavynuN4QckuGwdEsdEKAXudN5W3NQK48adjfUCHktsdW6HqkG2tqiC4HTumAqnVmXX54hXq0vY
sJ6/7yejv1orte5a2nnnY76CxCkWLavdJt3+QtRHYOwI1+ymsP1rQ4XLrgH4JA59dWuPvQk2bxN7
k4nMnmFb8MFfa0+B2/fE/RAuMImCwjg37AzL5j5Xu6G2wvd+L5cL9Pfknb1F4Vu18itbxxFBElFL
0tHxn0//pL3B37a0DcOB4CrWAUI3RcZVj/UF1BvHx/8OvG1Lc+MNDMaPEdvzTYABCq0yhueY7B33
+5/KMaCmIZC20k6U3eGwbHTLp/L4WAfPPlfhJE8hQvQnGL7ULDyR4DPd7SCgiksjQvUy6giVWZlv
+f49y7t+LAb07fGXsOiG0Ed4ViVai9suoYQsjHwQ3hluMJ2UnUI1oAjGeCuPCn6d4ydYLQ5JPw+Y
Qxi5fJe3mU5aAfvTdybzZEQHcgckzzwzCqRHkT/KL+BFLDWGEs43soI+6ZX3lo9McCyGnj1S6nDy
iR9mMqSoTx/pOrow9wU8mcxwywu/KdcFKqO9NoesAg6fUTkkZTlEH01ZGzopq+G66ro/0DOAqFR5
gnFQMI9BGWPrYfPfujav3WOvFGB+B5C9GJY9AGawgBbQ42SeUbKIswbBKqjYY7oWm7qCu97DBlgh
PfAcPwDNXBMLmeV0Ri2wBO5rduftsK7fbRP2O2A4aKlqMK7LbL7e/MEADu0HxYOtfaZbZhUN1/yc
/OKsmQuizhLBZZktxQ4gjTx1Sje787A+vqqbgsg1V1D6A2QVWBLn0FMgXhpzFJ4zyXDLhMSg2Cuc
nQ5DxU7lAo37aOtQ3MustD7WBYLwcWGLaUo2w65ONjWZcVOKjafpwKQO4HbtrFX5u+zHeUG3hc9+
vRVbL5McdI+YneECAKoFWc+nb7DcOIBWy7KS42n/AIDRhfeHWsDQyClVGpMZeHP4gEMPOMdPpjhY
Jm3HxQjXk9qdppTp1JHIFpjxtoxdqoPOgoLnuye//p7OK5GGXiFH9HEWZiL1+/R7qnxagSybHBlT
XX3oeyc8N+AQOLlr7ZvS9/dEkHMCNwBTCuHnydD3n/qpms+icC5PbBrlxJjrJNoAad2gQn4Kn7k/
Z/gAnSEv9xakuHf9unk7tekgxedwvelEaaTREHufKkjL8A18cQLftD5Q+rylCPNs1so2cBzNg+ih
j0x6DObm6Q0aRZGFNNq5Qauyb/LBrc7M0R0TE0IOZCAawC3KExdW2y+cVTvAt1P0f9g7j+W4sTbb
vkrHnaMC3kxh0ifJpJcmCJKS4L3HK/WgH+J/sbsgqfuKSf5kaNaDG1FRoSqJQiZwcMz37b32CJxS
x3FN1wFgQqd/E1nPPnvJz+rTvz4Zp0xWUMClhJec7dpLM/NzUc8kR8rV+ArmXu8JU905kgGXw5TS
TVTnlt2ajzpiSTb4u7EbrL8qQf78DIgxOZlyfgbYc55zEkU4WGHqYrErhxctUvVNb/XSCtvI/Ilc
4qem6dWcpjK6DAReLBHWclB5/SDGZoqFVASd2ARjeuVXZXM5MaftiiZSfDw4WnnVyHnztTCU4J5z
P15Uf5Qbu9c0Yc8BP2IDaaXSc1J0G2tug8iuUrXX7Xmi94SyZl7H0GNydu5KEq/R1c8ns0jjW7GK
S99Jivopxx+T2hIxUzsjsEbTU5X4kza2tgyns29JP5+uPu0wbHvnNV0OabgI80p0BrY3bj6Sm0XL
Oz8MoTkjRldVEl4wXrEABXFrN4N6WSxSIbfsBgAfCLNvmhi/FuaaPg4wSoflC0aL6Saa672IpOY2
q6Gl2mnZY3qdMrN+qtTZvGdfoK16IShaW0oTNtMa2IYBcYDkYbxR7YUp4Jp6qTtqP1H1yQxl54dh
dx8QUvuYUvnbK/S5n4dWZcNcIiU7JJWsFxiYcPLjmyrAloTJVppblBJZRVkcjs2t3nbjYwmrAv18
cce5q5fWZdgUa1WKL5VM9KGiN3L0a9D+/xrF/+Ed/GP+flOk2Dz967/a6M8Sxc8f+F2jMKR/dBrQ
6JHofv9RCRMM9R+aDGRH0z2FDvszCPJ3jUIW/2H9oXbBOqVaEjjX/6lRSOY/1M0W/CHhvBJ/Rvub
GsVyqP/jvdA0lCTQDQ0yEVEfv8kYmM0aXrIZGl7e9wMSoiIq1lihrW0xRSr+NWxPR6Pvhe9jk7SX
+gh3yf3jVl39utafdYdlOn37CdTliL0A+88l3zLAoaLGH+wFeZGs6koBEBLmkicn/ieTwOtSN10+
vqsOChg9qcx/nOsQtAomAm5H3cskqXJJwdEIOvk0ve7tHeU6lD6Vn813VrbX82kIuK2Q8Tl4Qp+I
2AYnkeC6ggxCO4aBoK7AzAE7AaR0oY+d9tCPxX+/iK8q0n/e0rNNDt+NTSrqKZ0aOHt/9WyLbRl5
ZcSxrHpTXZEfqTf6McV9545pg4kG2RInNV/YfPwc0SC9eZLo8ylz0Z2nwsBHeP3N8d0DCxNrzRPz
kkkS53AIGEtNoXuh1S8tz8J8E2wxBsKhCK0K1JEP6JIzd5kUl0ErqHflLA6T3SepdshLPQXB0evV
EywKmEZpEbC4sLtW9mS21Bgt45nAznHOZRrVIIDB+IT+rDvTlAeWzSeV2jUMUvVWNItsXEcagR12
bcSR+i0OG4grZinkmF+lwb8Lod888rDiayNV1GczqeheTYjT2g2eRzV1wJ3q18FkRV9nY9T0U6uF
aXanJiNlLkubyFzEfqd/CTT20RdKaoXdXaJizwZpPfcrmiySTE+d3BlbbLP+wRhC5LUchqzywu9S
+SbQDcDCE8f7uxltubS21FRV8VmHsPqKWtVnUlr87kmvYulFWcBc7FEAgxV0vIh5wGjHtloVWx0/
ai+Vjir1xtHs5mbyCAVYjlEx0CMb3hi0h9gEReNkDAqF3aRQFm5ZJgJ8r3bsMoBsrVzaWTFUCGWK
MgDTN5uVB1lHiSnraNkKtHtNVlc3zQNlnU67MCmB3yLFGBYD3TxbQHFm82AMGbWvWorMlywdtcRR
0aVkmJ0llToNGVFilEDOQ9M1jY7Oi9Kth7T8LmiWdDMncozJY4wHy5EboD6VFamUHKZxxLOTJ9DJ
6/65wHdKtlRcqLjcTS2EyGGO1Yvf+hmHjEZi6zr0huezlTylrREerEa3HmtA59+HOsLQiJkVZaxh
zspjqvTVusQHszZUwdxnyWT0+1iw1C8kTqRXcqUUBJYiMNvlHbgR2xgV+TiOlunb8yxZp55mee3q
oIIKUHQoXIOkQMxQyEbj+e1U6bjIRXV2elMdLkZ6fJWjZrTnXatYfOsaltT7Eq3bqUwTKmWRWlpY
kHxTj5y0IQjDJNEmvs/YxyRYKiNCpnddFxLPVs6ksu9GNfbng0VxlV2LnFnXEbY6wuoETLtO0STz
uhlroXdwZGmgAP1cSd25E+ASYZDQi426MGXYhbAryfGqlbbsl6butH2LxdAq4heqmbDD8OSImVdq
fYtrPdMF5TLGheA7E4WY1kvGpriI1bwdnQgD+vXUTcUXiAzyS0CIrWaPleCfpiI2L0MgprotaWVw
V3VsIDEiS813g2DNKysCFu8EaROfpkgCMQKIN62pTWRxs8LDp92rgph9reUx/2HlrYBnuUr7rw31
jmcpWAxlHNFDsoQHjsp2A3NG3JQkt/iXfVpPok2iVwSBxQi6zonhwEiI0KTUhBkwgmQhkoP3RII4
eqXDMm5duc+lBx/yaMKJoOP4B4KFum4T5fKF2MZKYpPzJsF5pHLJr6kRj+5SdaxgMpIWA2OpKGkw
DTJWwB6bz5dK0HEf92mbP2lBMcKlDtsiXmG4xNIMEk5WVkUvYxqF11vLbmQqYej6qJEkG/CLJeCQ
ntPgUikb6ExKkhF4rgMTy9awQ/AVC7DbKJjS36LCVFL1slvendnGZByim5LykGlAjGQml94cn8au
Fgw3KYAZeSLMocxpSeibIXqoeOuruFYGd+wHMdypQPc0pxxiJXfZmeZPOPayq5nRi3W6CjH9KnUx
X+rIvkHBmb3/YnVlrK543bovaSCIt5WgpTCi2QRwptaMhvhWUR5Ai8SlFLg0DGvTkfNJIXIcfAOZ
p02u3WZF3BqbvFDi2qU82he7oWsZmWNS63cdpabYLiGmZY6vN4n0yar2unGNMAgBCNUzg5Y1NQws
LK/XNLNgBuryVPOEqtNOaXOiyKLt4jktr9Wluv/xGvre1XCeSGij2JCxK3x9tbnADK43seaBC6cq
LWezOwyCueqVVD2Gcfv948vJZ1UGvt1ivMA/R7NLZKtydr26zueaKUT1+jnoTqEJk8wOtc4YYUNa
c0evI6cKN4RxjMhCmMT8jnqO4KPiZ+B7LeSP1K1UagcuNjz1KHaAT+wCs6bvCOClhqNicZBxq1Ro
JnyhQdR+z1n5DPvj73HmeFieEunZFHUQaLArRon/+r5J8KWjVghML+0GIXCw01kSgIu+YSGaE0vf
s1ca5W0VZyIwfYh9tT3NsqCtKmbr7teG9q+OQZf997rt6u//gR6g+Y9Vl397aumunzf9XzVu/217
939h03YRRf77pu06eq6f0vbpVdd2+ZHfJyLtHyQZP2VPDDoqD0vN4Zc6QOC36Bdgs0KShw4S5+X/
9G0V/R/Cu6nLKIgDGK7LU/4tDlh+i/MSw4BsFnr56IH+u6P8+wTyS7HxvjTgdxrgH4cSDmVLSOAi
zFrQ4kDTXw8ofw7CGGXrD0myw+28LW+za+lxaWW2AEnt0tW9b8ku24XOfAAiW9nFelgnG2Nv7afv
2qH/1m6pmlzkt+lWuEy/xd8kV9ukt3PoGS/Dfevb1VPjiU6+nZzKszayU26DDTX3/bztv4WQYWS7
cqDAuNWp2ulP4ZX6I9oUR+0gP8FVA/ItASS4r2/bQ7MTVrRdL1s3XeUuVfxtci+fysPg+ad4y0Jy
LTuyl15NXnWqAfNTbbjNvGijBo61yi+L03A30LbDSHuaD+Z6PHT37ba6Fi6VF3mnOuEKjt5BXycX
vCtrXvxN4ok7YwW94Ud8Vez4lBfK3tj499n1wjd4MX8IBUYjwpKcYNPpRPTalW6njWvuqp3PRWEY
XlorbSPeBeNltSutq+fuGO2wiu6Ci/Bq2lmX0z238MB3+CF7+crfzna00x3R0/b5Ja1Vu1ylN/6t
vKWc4YRO49xCkPHYkxzEnXIIXcC2K1rlt/4uXyVe4ahua2fr4Xvur+rOCx+1TbGTVtaKZuSmO/qn
Gh6CsPe/GptkDe8ydcfTQjvTbH8V2ULjlK0T6e6CPubPh0dSPoPnVNoruTPstW3n6E6+GvcKn2vE
tedkjvmlvZlQeqrOoNva43zINtGp3Fdr5Irxttporu7EfC+k2dyWeBtujVW2KdbBXt7lt81X4SI7
mldc4YEAQ98WvXBL4d3ktifraK27xrWyqThOfgsAKT0k+/5yWJs/pmPd2v2DdQ3M7UHZtzf1pckG
K1zPva2KG4sPqtnCRryIVpInuuWaiuaqezJ3067NHVSHXraXLoUbxmfvRGF+GWUbYyXZxZGfdyNH
tiFg7VN6Bis2v9E6dcsvVGrt6kRTsrLhryoX3LQsdwjY2YTsx0VXuh39FRHuQrYSI6c89KsBWK6d
PWsueZ9rjheU2o9XmWOrTnEdr+hmroxN+m3V3gaBrd/LuUsvczC5TV9pYYW26cEqdNBMeALhenyK
6mt2nPf5qr0sAjZmdsJf8S1mGInOuEX1pUqw0QI4goelJWnX3UrSHzt4bVb7g8IagLwfqb/XMlvX
ADRuRuXY2lcvzQp0zuile9U2HNtv3BaCyF1/mm60u4w2Zm6X2Z7/p8HOnJwidZoX8sHs8Q54iuSA
GcGT60yyw5lMTA+Ak3PKfsA9co3uqD1YuxTay7QRX0a1cSLGruj5a9ov01O1mx9yQHrWjr2XK9FN
2vkvxW13xekWuzHgCWfcVdvcS4yndBddarcV4cn6ZjJu/AuDealdTbv8oK6Jixa/a3cVIla3uexu
Sjc3HElZ4RU7LidsG/TUvbqSHE4XLjjmhOloVdBcALoV06xXOevAClcTOwYvFW6D1BlavvBRn2/V
0nBxPN/WO15hW78TOdpCgS5Ofe8aYCPT1DbBGB+LK/WbCWjLG1cwcuVdFa3CcWukx/QpuhG2+tqS
V7ktVOvxB3mGjlh5D0XhWDZtrOQkeLzUW5jAWuO1yhP3V3xsOAWoD7pr+U72vawfBC9R3WRdwjAF
OTJvVN0DQaukXv48CACyNgZkB1gQ9Z7OYPMFSYCNj/mak78bSK4e7hWJmrUHX24h+HH7enhEDzSN
qUt/Delag0QZ3NR/8aN0payUm27eZOEVJ4a238lecg9BS/qi7g35mN8BNM8euodo1mw8CeYG8zAc
qGEt4mXVna+Gvl4ArfdJuNL1e7I1LfEB6FKxGUJKAnC5PTZTYu7Oj53lavO6wFu3nawn7vV0wyHD
3Aw3w41xz5hyckb3RXst9k5T2qgD6l17StwbQms1hyZqjvt9NQ3fQvMQWFBS3OGheRBPomb3K1H2
OmEFDW7dCc5G6dz8Trgyr5vNN8sF1ZOJLvz48iioT8ZRFDqne6wuYaXazUrzh6MUXOcr5RLVwKjZ
+Veju+sgoUaVsZbxQRW94IwvxL+vc/AmtrFFp+20bnQ9eJOn+8Cpj7GLGCC85e95TJ3wFBrsF4cV
L4fkCuEOSXl5lK2j/pzZ/LVu7PWcDMMt84YdEEGsPyiclAkP0HtPqrxiAnxum8DWVJf5LQOm3LvC
fQoz4ovF8aa15ewYPYr5o3RZt1/hURmA5oND80NpR7sqX7T6zrrUkn23y6yDKq7dyutsXqrO7Ufn
rve84SUjZSOGXOrEHF5t9SGYv/VHCSB4WQJaYaL0yiMgQiZ3TP72aDCxJvzGqVu1sQzkB4xWFIlX
rFi5rb80pj2b+b0aqSs9yR5IWh6OdB+TGz92OPBZvZev4YrFu247uOCsns1r84J+ceS2R0jBDWfF
Z/7VHtPddPAvNSdzq2egQ1suxUMtHYDeBxMNBq3cTbnVWV3Ur+G2ey4rGzrxs3I1bNS9BoepB9Bp
w785mJULuUy7kja627nyiu86wJxbGeOaX3BWFGnnEqvNQCtWebhhrCL/iTo62RvN9AxixsttHO38
GeXWptUeBpD737qtX7vjjG7Hy7OdL5NhuyqM9S7cMcgYzf2RZEhObt0mcp/MTThCGlzp5mrQd357
JRY7yPFj634Ta0f83Vz9qw36bZHxz4f78fX3YhG6Nud/6H/hdpyt6kf78X1dcPz413++7lDwI7/F
utY/KskBSwA3pkN+wbH0t1hX+Qf6AhldOpp3EoIXnf3vDoWq/4PEzFzaF8ia+CV18N+7cVX+Z7Fq
cMai3bF4seW/2Y2/rtrj4+Y4jIudtBuaxW/7A52mVh14YrrY8tg7hS7ksIhr8Vfv6t+WzJXXbYhf
l1n0KNwC6nRvPHNgZpW+AKAK1kyCFik34n2li+j9IrWqr2EgRtdhqRdHOJ8pcNQ270e7hw1FS9Ac
J8ExxLJUqYL1Ji/QVFMD1OVU2Gu5nt2GADSyPeB/TJYWttcLa+jDGGpQSjpf0Y0xoii5NwebQ4nw
JfMl6WZIo/i+T5IRpOlgVLEbZi0h8wWRYkgwqP76aR7vYQsQ+6M28A/NDgTrX5Ujft4TQraw/y4G
fpyvZ32ECX6ylhYo7SD1OzS9L4zZvFHzu0B7+mM4vtMDet0zeXuhs5b7jDdFGhouVAXdwwQFvQJE
qMNptAbFoz6DqwiKdf0Z3ed1n4Th9NOKwPimXYOr6NxrHES42pVc9O1mYtvaA/z1AgqCXucb/krt
M2qgGmLOj7/rmb7g11Vl9A/YuOEc0eN7fbasMKL51jBSNVYATxVWH3kJnlhnmDJQwcSd5HZj6Mlq
SGSYplULJXNSSzflPfmk96+c3XfyetGG8dZDo7FQ/Z67N9spMVM9HQVcVKD23b4LtSMe8EWnQ1gQ
vPiC1AgbZ6d1YYIFH121SbNjFcVatAn61GJb33bigTInZ1rFr6cHQnj9a7VKupPQwZTblQiXBqdP
0G+RLDEJ01qNu6lcVbUOnJ9iUpovwY29E8KXvB8FpR9s2gws3VJlaM/LJCOuRBp2PcVFEspJTYmn
6zLo2ZrhqCIbxtAmlpZCo9Zj9Kk4epbWxF9DUUyqX4WdfztHnE0RP+8WdYnFuriUIc6rTJpuBHMx
dYKdlWYH0k+v7ieftI9ylKdP3rwznRKDhCeDw2iBSlh088SzihYG+EYnGFGwO11KnRImm+6YTdce
FOiYV3HLKjwauuA0FFEuhEQgXSSt6pMWF6iveoByaBYEohWUsNhNYh17lE9jojYgnH0ynl/XLH99
0kWBT8gqEhJSyV4PZ9NIxmRCFMrcJwxrXJvIeZtZiNwCJdo154ih8D55g5ai6/+rzvy8JDwVtDHI
/vW3Bj0qlmXVTn3gVLxf6NMM8ztIzLz/OpV1wB42FtiqVWKYbrIJkII96IlvenAsuyelVpK7NlW0
ABC5P22rOeJUPuQJwolBy/q7kBwHC6w9TYhPlpizhWx5pCh68PXD/aCh8Ka4O/VtDANXsHk7riul
4eygaDlv+8d3582khjtNwt2gLGVRpOtnI2fqi0Sn+cb0oqrTJUKQFv6JfFMJc3uV4mhk4wrQ9+Nr
nhVgfz4RXgzK4wbGPzgRZ4MAiDFtiy4TbFGcJLQ//jTHa82qtMKJi64kwAU8LHJSI1BIMBnTft0g
D2JR0ZX49uPP8s5t1tBOYdwGwCGRj/d6PKoTESamCMIVaitq0VaZV0HU+Z+NwXcvI7PtgaaGZ+k8
TC3TUhV/CYryZO7FLSjlwgPN3YVOCE6VTnSgql/7YUy3vlyqnGfBoTENZuFLWZTRRZES4md3pj/a
gRHKf5esvIw0VjO6FiaPH9nx2XI6YUVCZN0y0lL6V1onClu2N8HfX0WXYMJoZKsu/sGzGmkZ1EJR
WaR+BbHUXhnFkNlyKSsPHz/Od951XnHq8yQs0oM5F24ZZqtL88h9lpQwWwm0eNZVK2UbWJXzxagn
wUZRCfmaM8PffnzldxZH9pygAODYLTXns+aIHI09Xg8Gkho3pslaSI6JzXgTTrEKElFoSVulLSE8
GpCFInuAsX76+BOciSR/vla6Srwbnl3YYHyO12O5CSo0kegK7AyttBMJORjxmC54lOjxtcC6uSnr
Nlg3ndJD4C7rfRJL3SaRdCgFiOp2UjpMEMYnn5W2oQ748cdb3qSzaZg3bFmpYIRhOj8bZp1URGzM
TbivqAEuE13vTgEc+RIp+dwfzFQqP+N5vDcYWAyXiY2925u1ZiShQ8kViTKyScmuypp5j8OgeEbv
kTo0hxo3gqdynBpzevz4u74zqy59CVY4ugUy08vrJ2EFnUjXVwkACVfsxVBNYWmASGkRAh3ZSaP7
Xkl+2Cdz2TtXZQCarBWEb7JDpRnyp4R/lAMCJUaqLVgbIlT6VfAFPXAleTRlAZVrUtRhH+nnz8Kg
fyqEzh4tjTTc9rQ/yOX6eVr6wztQk3gyEP9HfWMiIopBVzQbFDOytNb1vNoh1fI1RMNiSRGdvdiu
JMmg3ylZJ/zAviNgF8rUOdhUvShSnvTjYJMRQSU5QZLJ5KVpQVy6kTXNzyBFZ2DDXdX4thb0JaV8
nB6px1lsHlZ05c3bpcuMN3Nk+7PBTqdNW2wjk7oETDS50yjk1e+bZGq01YTeYqME7Dvdij7RnQwD
snPkBRRkEg5grSW/QHbfIaCmfNEaPRV4tZEw44zo4O0JPdboUdBqPrNivPOmcBJGxsvLvLhXz9Yk
CNApkmXU8pklt3s/WEhkUrqkNtZFuO6CHCFClohu1KfDQdDUgjC9UbywCATZTElVbM2po8gSKtZF
1YryZa8MHDM/HuHvLGjM4YYB/JCXC2X267E2yUQ35JCWHOLH9G8xc5ozCVX/CabinUmVRGWWC+hw
Ooi6s92JatUjeOCY3VdYlm6fwXpFGoHFDEI20aCmX0wHGLWLL6bFjEP2ifjJ1vrd74m+G1IG6kry
1V9/z3ZIOjD+ukD+gyA9Yt7AsmHJwSeG9/c28ByocJcixGPC0s6+KMe4TOT0TD2hxNmkplgmJbFD
qOar2WrSCFVCJlyis8QlvdbkOlqZ1RhdyWSzkpGRyJC2pzq/Dwum7VicRQdJiwpsOkap/fGDfzup
8qaDhoAlhy6SrdPrGzIRHRy1CStslhssFDnpNnCa4oeyGIKLmVSY7RTED2Mrfkb3PGd9sU+BpQBs
ZykRyTKSyddXzhEZWHh6BFwgFf1RGWZ93lsF3a5Aoy4PstuIev0HJR8Fcn7Q7GIxHi5qoOEwJcIq
++s3gI+jcozhbrBH//lx/5j0JmnyZTGrBERhWu2ifyN4dJI/QxOcuUmXRV1l6GsaUgUsysyxr7+1
3qtjjuZQoACL2K4aMaJhOh9DTry9vM6kfL4aOPZ/mSUCKp06prMRlNnkNgiJVHwfCtRZSbSWsBpI
OuRjpCfSpox1XkXolgjxeP54fCzL+Ou1gM/78xAKwwtDxNnSNyQRiactRYJhKJ5VVoISawnuJvSU
SfvJI3i74AE8k8XlWCejSTmnDAaZWgjSxL0htcO87OY6xVubKjhVRP2OQE/2FsDQPvmC745DRMGi
SPYzOJE326yM4ls9ioxDK7wzVBLoRF9jdpYTwiLTKaFvL2ShRKTTbOJanFVK2DjoQicZ8dlEUKF2
f3/LOUtT7aTQwNtxtrOCko+nhCOVPRaNuAqqkVKUUA41tuuIjurHF3tvQCI+NxexMLZ4Cq2vB6QS
Ir2sLW66nAvKdTeMSHKVeKzYcpDvYiWbQhYUsnM5kA8bMnLRD2dZHtO/Sc2W+rysjTSyZTVaG0Ca
xkeyhcrGIfSyjS9R+VrRqp2zLHImTQ8/02e9M3mhz6AYQ5lkQQSfTbOZEEhGguiH2o80nPo4jjeF
OVl2kfY1SZxqekQ0S5NZk9Xmk7H6diljrqDg8bNmzo07u3SMBpn6hEWJxlRw51KdnsmpyGhpi0If
CafWSpdgskDTvovKMN+SGoGC7ZNnt7x8Zy8nZXmF4iwlzEX0/frZETPgj2Uv8SHUPLodqhhxATfK
twlM7B/LtMJAmEhTfFcNAN1jzWIr5pefmk3fuRdY1SDVAOykYP/TfvPH1BlNpZjqQRBgIpLmL93Q
xvqqIW7nGPVCM6+H0qoDb4yqfutbBI1uS84T5d3H9+Ltwo5JnyeyEGdxmIpnL80k+I0FRz2gWq0S
3iANRMtOwWdHkHdmw0VnhkRR0oxl0L2+4bkJNtcsmCsG8unIGq7w17GpNJZMIeDmf/2VsI6wUWEf
Ac5PPds3xgUWgi5lr1IrFDLsCG86p9Go+2zafefWUdbknqGrYj3+qez/4/ElxGhoUrC8ReR9b8O8
671ETKNPys1nPIyfKx+YSbA8FAthS58fZ4w06kkmXaY1iyAxArGGe9KMGmUbRUXzVc/IO9kaiWy5
UyohTg4kVMiBEHyTh66r7b5Nn8xOooCGdPJHFgUocUQ96hz+MiVAfiCDzp5Axt78/UOgwLHo0rDJ
4ad4/cSpJWrmpPQCIEVsW1gRSCEUS3Xz8VXeHhGglSwFQp63zpH/bBeWZhV1joCrCDksuobZcx3B
Y7hTitA4sGdtPpn1z7Sfvx4GVTIeA/0utK1nyzqpMQJEEiA37PnRs6DMfpBlmgDKjAw/qJfkoMwf
DzT/ErTYCdybZMSZHA2K7JZJNG+7AWQDMSfZRm/I2KvQKoP6CNRtISgH4tbz5kAAzmf4wPeGKk4h
mfED8uWnPvDPIzFBmaNUGr5gFxyMOILW0QZh6uR9/DTevYoBtZszsGUA0Xj9zMO2Fjot5RxbzOTR
1DPSI0wU7SdXeW8ugVFFBc2kWPtm8ZqDhKgHf2m/FLhz6lEvSXiylNhNJSK7P5lL3ruYyX6T8UVP
j7jb119pnDUxq9NJsMswCw/REOGwJUkXg0pgbf/+7vGKo+tkQmFZONtQNAoZ02TssYvTiJLJpbrZ
pmCETx9f5Z29Iugfk2QCzpJLS+b1F0pCAln6kdmkj5B1sK2vV0Aq6BM312OTu3EPAPXjK74dFXRk
eF1M2KAyp7qzUaE1UV0qHWe6gMOrnahjeam1wvjJ0fHtg1qcarCJwPAsB9Sz+UaScolqButY34np
ShQMuCDZLBke2brB+u+/EQ5C+rv44VlfziaBLiYDVliSwDiziG5lCpUdVM38ydz2zg6Tkh1ERXTm
DHbMd2ePaskjL/w8cPy+EV7qFL3ZSHLWbtarYdPFKrqoOK2vxSSILxZQ7l6Lpw7vTrGkAi7yvRjm
gVR3L8mQWzfEe+dHAoPje/AURPF+fEveuf1gOmjD6+AYKbqebesgnShRhguDaJmQCrpQ0Eox2sGi
AevLXz6+1tshTGVAhvJKHAEH4PM5mOBR6h8S1ZBGNEpbIcLpQOonUdQKcEOWvpqAbXNotU++4hka
ZJn7X1/37DtarU/0XMFAFgIKl1qtPMVlma74KLPbZrG5zgfxrm9GTYLK0OqXVp88ZYlFSPEkJMXK
xwFnz7XVP358O1jnGAivt7N8sAWvyGkEscO5RTPTif2ZrDkCzxBW5amBMCHc4dRM012N7Sa+mfNe
Th05CKQfZsP76NSRTwC5UbdxedLKPrecuhbECyhLqQaJqqs4CyiBeROhe1E3PPjUWEdBIN/HWj2h
pDLGmv50D4iQfbGlwT2JCySd4izJCLeKULEXLpbgkJoHUoh0yjrZkQiId5T+lYzijIRvAqBwgMVu
S0wZB4FBF783WqFddxZnKGcehu5EQQo5GGm7+UtfSFGzbyEno13TShSW/qiMmsOnnDSnGhjeB6K5
MkS2w9KubQuC1mw0INODosdpCKJBMqIlbq6ouU9yuadOCJwd0B3amGROhpdRBk1sm0hLan7Q0g4o
WVodiEI7sWcShvSELmX4TsoJSpKGnN3poEVi13hBnfiIYns/7jyx69hWiUUzPWhsFq59ifjZYTTg
7iuh2pLyPcMEc9pGkSd3EHvrNJC7CxIBt6viND07fglgmbbYLNMZjWM/K26Ry8oXo8rVb01TprI7
ksixC/we9W6q9f06J2BtcWiUhk09sGbrQQIJPlFS/F4qpSsf9BZBHaYkRwtLoCpdM3Lsk9mx2vWg
NJYjZYqRrTS4IrSj4hrzGiAZFVsipvvrIaTZY9djWA7rCGdo7whRGCrrsI7Sa1g54yPR3sMjdICT
UnXxtiYCVvLA6NTfq0YmN7evigffEuarGc9h4ky4KYmUHEfFSRIjri5KWgiZm4NeER1V6Itm5xP/
Q06xrGe0xYOgvZX6DoltajTSfZ7W5PTVucHYMeKS6N3CT0rp2EZDsvdxn6HtmWoztbFQBsMmyYbp
pEu+8CTW+sRxQDKFhzaazJe4rNWZFLsgvFHyDLbONDb1DI5wUCELJIPxdcqxbLqCVcxXhp6v/Qye
FoJeEgVRv0bZY1WlkUJ4ZJz3jmEGLYnAHNl0KA+6fzMNqSwTwRxIh0HXC7x6o9he9FOUPidxNlyk
qtE+JzW+vq0xSEjcScBGhTrqjE9Jam6KOMaOV9URDkBqrxMTujJK+6kosH1reiendom5EmGsNIq6
F1piHHs6+g+SSnxfGFFpd4RGY+IUQ3eoSv9JHWcsdJrVdpMTkO4cOIy/zA6zMlyPwojoEoemdqOB
XsB8nBv4XycDg6OrjmadruMu7r/lBBd+rapGgi5VwnBwCimn5EFRq7xPszgv3LRq+soW6Ew+d0aC
saiE5dY5ZaCas9NkiqqvR1o/mV0Ca4UirUdTto9Ect5xTEpzthF6LVnew0l5IBsTMF0mTcp+8mml
L/Kw/kciGfmt1HHaXNJIh84x2mbYwS8yDHeWQ6TBMR7a74VFCibMccF/1EkCOuQTsaaIo3zrq1jk
/aNamKD0jZnitk0la2G4FrDJnWgxzDii1WWXQkrkuyOEcnsLcASR8VKS6GpdauxQJfbZIfAzDd2w
ndt7sRqUnHOB1lzO0hLm68+a/MXoQ/8qYtbGVNpE3TXlgPlkTQEKnhxxCDEy1axMazQJrNi+Mqn9
rjJV4NBQryQMAlJuXeZNkb60jQRQfYjnwdPwB+puEAnDCUe39lz1aXMpDgWGlFLtxeeBCEiDYTsk
aOJFAPqLVbB0/i91Z7YkJ7J16RdqfgNnviWIOXKKlJSZusFSQzHjOKPD0/cXdaytS0OX7Fy2nZuy
UypFQID79r3X+lbQ5eVfY+eaL2QFkQJXOn36hH4rR0WLzMPb8Ba73OI2MNdIytXDf8kM5joHNi1E
S2PqI9i590+6XYcudpQz3lXjkHix60xqPifGWOsYXH/1IbVnRYRh2jofLIzRuBJUWVzNQGWE5Ho0
zJPECd4hH5WkA4/DsyMmvR5M38ZCPfu38GE0VMOLmTXJ38tPzarOQtH5RONGaWauPB+2kfxFTM/y
MqCPKJ89e61eWbzD4GI6HJWhirTy6+AlZXbwR4LTomleqiUip/tjUKm13iW8pvrRS3N3QLoy2eLB
mpqm3xliNguUMHaN59tOs2VTaCYeEfKR+kJMTndRPMuXOdVGRy2gACx2FlmQvDJjg3e/LqpmkyXe
LSMImPg7vd8GzAipyOekK/v6NBYEiKaJ4XlxEebW/UB41ox3xsZ6LRYvYamwk/KBATVyYPRDqMBC
yNNkNNKHRCgOw9+Ox9z170ajzL1oUCb27tIgMjsKa9HjqWBa9FwrlVwZfCY2F1322S7DcUu+UWdn
H+dg7cQ+6cW+K0AHVVzmKZ151xajY4DJkobNewzyVjAnNwwrljx9y4EwJOO+98Is26Rj431RmV8P
/DuhHqyWr7+1xiw7uENG0nbAE4OzXFsKok3WrWj6i0xdy8YK8h3LQE4FAXMB5ZGyJ0BFlZ98TVlg
P60c3L85pJSaBwmUihGjN4vHwROy2DjOKMWWbQl/VMMkKd9gu0ZG1w8uLm2Oa2uwr2cneBX+7WqI
bZ9GPLyL/6gti7mrNhPE70aD8TaSiW8SDqqlEbcmMVrp4oRotLU7mHuxdDNWLGsKXyeBT/JYqE7f
ET0QkHuaVTK8rxqrjmtB8mwMYA+FUO82zoOe5YKdJyS3F9f9aGD3bk2Cx8pyHQMCId2gjgjQVMlO
OUZO4GtGg3Ob9kE1XmC5hd/czp/f6FhiAVuKxH8Og7XAG9IVlRPZStXv1IFIaes57HmiJ8ecIsud
7fdFV+yVGXWesUlrjTnDo960osIIWGqTMRT478JC3Hv9GD4QKD1cW5g5996q0geSd3wMMD2vq1iQ
6rL7W/raNR0ACT0VTrkJJpSLm2Lpl88UfEEbtS6ogTgxb6w504JaHrVKLzgs3Kl/SpdKvJUEDrFK
rcvNbTJ6/n3VZ80mdMaZyXVmxiOR338VvWe8j4L5pbkuYBgdQ9n5xmLTxMLVpM1O5BRJO9terINb
dPOwzYSBmqUTuUBsH1bqCuRRF7E7iCm98n5kLRL4NJEb6bISRWVqBG/zUmYEFhdFU53hQ0yEsebj
Upz9OusQpgBy6vDzV0V5LF3TuRubWpKZ52Ne3hgUESoSyAm6O3dUiWJ/q8t6q9wqtGM1qmbYC2MZ
g70vmrw96aAo8biYRZfuDEAdxT6csAqXJT73KDRG3E6dUTzLXIR62zE7qPD5GY5L9G/TfTSljaXI
Wd3JolApcU0pIB7lVhOAtsTjFJYvSKAcESWhND+RbZ9+cKWuxUn4OjtJ7VuA48u23g1luFBa86g8
dn6ZAc1MguIAaHYuTsE04p+gTcZISiMbiJBojJjT1ynHC0f+77jtvd6/ac5UiEQmX/WhKQNKNJsQ
5zlaXMO/lNq06q0PG8W/VNIOWQMdABzkKhshdMy5D69W7c/BTlIXf5umIfV3q64wRHWVK5qDGF2U
y40Msr8mv0j4blQnd1WzmPduItbbhyNawOkRiK9sl/oTLxMR0zai8Cdpzy69kbZ+bK0sS46tSLo3
sw2bB9TYZQJublZ7Sa484EBRM4vsWwtrSko1v+3GlIk5vf/+wlqCac9tzaW+dOtopNvVTKxu2w66
PRAzXPSxM1MFRIQNinVX9Yvf7zqvxqkiEaG5vGFjyZJUpnAMinqh+m+TBl8oXThcgyXxFXhf5mz9
hDBe3bto1e0DaVNYVoawL+uncs7KdhuYVTLhrJqUihJL1dgdM5sUJ9de+O//V7qSfJ2OyHekSzUV
URXiHx2Afm6YrvTiDx3O34z1aGn4ASEu+BRcost+6jpUVbhMYmYPWNwW3fHwbcwcznZLhjIqsBLu
Q+DScJ7NL303dqfMnPpT1erku+fpPyU9/K6twHDdJ5UOdhPG+x+/zIKUq+nqLmWAKbJ9a5TALsom
IV7CASnxh3P0707RQHhQjSGEwtrx42e5NgEu0h64cI5iUTaFPSSFov+rMSDlMOIW7//+eb/Rqbn4
7xGBoYyidf1zu9RW6BVahzaS4zES5qTXsFEaazhEQaW/JVk9f4A6xBJo1epjaQTtg1pCZzu6YopU
shY1RUaIRakytN6Xq88g+9+/4e8aLUR43dq5SE+wl/94R9BkmoAVWkTKKd9STxkH0lCTNL1OgfE4
gB3ajI1c/vAE3n7Tn7oZdBUQbsHTZib1c5Cdn7I78kbxqbYcz4a25iAqhyKMCxmuu96Hpw3cY1zh
Q+nyDz23Xz+bh/8mTCWe1sYR/1MPVqRhAqKDz+7WYjnJcg4O/VT3b7D83imDk0dd0xzoDeO/NlW4
cCvRcjAfY4DNVPDHW61zI7Tl7FLIGPN44rxTn6BNkXtF0zOLmqV6ZfBd/OFO336/H+80WlfUNoxh
UaLCRfvxQ43OCqt1Ratpp4V9wrbCyWCl+JFunl34F9Uf+qa/eeJZWG4c2Bsj0v4FEGCY+ahVi/ax
N6TcyaGotqmTVBuooEwNktBLrNjXDjslw1h6lKUxsqWg3cyuoama3Yoq92Tpkdmek4fZZhYOVfG/
P/S/uSlsg6yACE3o+v8s4puLKWgzoVOKkNaLZgJ0dqa8ZIW9M5X17d8/6zcKcATX4O4RC6Ic/CX8
ZTZA3uqG+AN/kvLiaibjmz6zBUfazF2y2MbqKTYDUJmXcdVGSg/JDMsIqkMTbP/wXW6/9o9PAz8M
PXpii9HbY7H58WlATkeu7k1FIpJlqE9SrF4A4yB3nmurm6+GUtZnnUxY/Rt2HydebEF9hbEi+GYY
5h/z737TbiVHDIWTCV4ZEfPPcdi5HRjt336FqejEVkGTR5xOndGuZfBUZ5Ledp21+1SqICqIx46r
0VY7NSbToSuK6W2iDYgztk/if79Rvz4gt+/F5AndE3aWn7XVndChvQw8IEVVgz1YUTH4+YIJKg2M
Q7WqP0kMf12TkLIybsAugqyVmeqPv8tgTKbieWRg3szBy8KUipH20JcUEbeTQbpQZBclXUb4emL+
w9tw+8t/eigQ9+AI4InwmCDebsY/ZtwsPLJvwhUtrZK3HNrK384hTv3/+pby5PEq4IjBHvmLmM7z
itW6qQszZ3U+lEinHzuxWru+WfsjZqvlT/abX+sKNhbmYLwoKJPZe3+8rJL2hGFA0dqMqksf3NoM
4qbA6u8Mc/+Hx+U3H+UzasPVeTOvmX+7yf5xB6dadNbgYLtBS7vG69AXW41AJlpVov+0vt52iZ9+
LayjoFxY927JQbfv8o/PSn1MZlNmslfrrD57Y9O+ZA4Z2YwUm+Aug3w/R4kx9xfCcM3DvIq/xJTL
GB0lzNyBvvHoS3lyOnSUCsjZlk5NsvPGG4SeTu18qpC6/uE7//b2QOZE5Iu2lCnrj18ZPDFyz5S3
iZ5V8Z3B0XS25GzB/1rX478/Zb+uKMyk+a3hUtGw9ikof/oszHElWQ7wXliw6oduLPsg9ud++I5c
vIJuYaLcFWW61qdCEyKIkzHPpnclspL41LVTUEpqhF+xzeRCPLVZmIZ/KED+1kX88BOilghuUT2M
c9Aj/jzHtAezJzVthZHDVHB5SXOdQnvGtgGTga61jlNjApDoASQDMqNFuHxERdSjCi79JNa+a+oN
Wgj4ZYhjnJ1qlcTi16pxpqqU6MUZABn3aTWIbjeVaiC5AEKZiARGpDbSEO7mU+3a3d1Y5325HapU
b/vUhEBhjKR1xNoo9XLfazGKP7wof8/Sf7p0TEG30Td34BYn/OPPkyQ1p1YJ7qajutvP4LN1XJlB
+ZkWhC3jNRjrAigh3rm4vEWA79hZZxkjBFzuMPTo5aJyaUygETz/uQcYb3+uGDM8A6lcvvp+QdOw
CJ1VbryBnz6iCBs/F7UUdBomZ6m2hc6znqFinv23Whj6lrdYJ95J/uf/XFWqNKlKys5sY5ic98LO
JSKmW+Y/yB9/ra5ueTmgoQhdCSgmf46i4U4FuZUQQ1GMSXsp6jHU+75Z+iyuaqfb52tgrB+XLmlo
cecNgPKg6EeYBIAsp5bB5oZY99CIU6IjjDMNj0RsQd0Vf2Jn/7Kl3MxuaGIZVwrQyz9rdjxa3JZm
mrdhgKP36dgz5eKct/33l/13nwI9mIBxNi/epJ8eJlojbsHLSi8p81N64egGNtNa5O0fntpfllx0
+cLHEs0K5t/OLT8+tAb/P6BNaJNz22axm3sWmQyr3i710Mh9kWrvPHUWNOweas2pc/PS3f37lf5S
H/ANuJ94sdFA/Yf99c9FH27hZKuVb+AICdbKMWXk4zC7MKRNJzp5g946hhXuBePBx3//6NtN/PGN
haaMGorjEiJYRvE/Xrxm4g4TkTC6dFYEL2A2ubuFg11ZdKwnnQC+/PfP+82PejuM+jfbFFiD4Keb
nfCWo6Cl5zK0pXnUlfONwIfgD7/o34K6H6/q5tbmQHTzZN7q8h+vKuFAPFTLVACwqt0XYgSxlWfh
rcHfUTVk26Iv0zLujQyDDfNfSPcrltGlRRA202JChyHt6UHm/fjVcG7QE4c5IthxB9Y7A4bqxfY9
/SUxsvEWFdXTXO/FvF6RsYn7yvcHfyfmW6yHXqUNMZ5v+lm3Vmhsx7KcYMDyTnm8PMac4HDqa05I
ri/HB7m0cBUqVJGM+hvDeM6RAibfg8pW0wGjjJfu6lnb4ZZxbIJ7F2FwFZcG2oB4cOph3dJ/viFh
yjR1dmz0kJdQYHkvxAJ6adxBbnlymCnJD5Iu0HLWolwRlutpUFuU1ppjSq8rK2raoW6ickr71xVV
lhVnaevquMgyCSHLo32/H8o1pKJYbflgGIk/xNPSM7ACpe89peit7AjPdvs1xPGSHDLCdPVby8T5
6PrtgJSTgIvuP6vFfwU3+X+SBH/gDf7/FhRHDfGPd+xXCLts0vcuL77/SDnhv/kP5USI/+HYQagm
Sv+Aw9g/KCfQAwFH4nNjZMk/eHSP/g/lJPgf2gpseRhP4QvSWfi/lBP3f2CfILrmPabpdcMR/jfM
QfaLH5egm42YkGDy0VkNIJD8DEKXdGnH5pZc0wfGZypqS1XP8KyHAzNT92ALRnGcZs1d0DOaFMk9
cFrz4Nerigs/s3e+ZNRb0oaOi7L+mDB92/nzSpPNL9Amz7NJkIy0d+yC85YerH3X2mI4YE56t4O8
eCRWqj15a0vkgyTlya28t2V2v03+vh6T964X1Va2wXgG5LA+0hJRNN8TeyO6JjuL3DC2bd6jTk4D
HZ4oktNHDdp2Yw+u2K8FrLsWgwu6pEfXCD8XC5zRtl1RIeqLYYE2M8Rg7DMPjEEyWgaJCYZ9p4EL
b01DAdLNmlXGSZD4u6pK6n1GeNRVe6B+N2NYBB9SjtBbk4PkVnH++aQnEtZtt3Cs2O5z2vwdAmEB
mXk0P7SGqEcu0fjQBui8NrpTDdtNOr2UPVUysDDqyJyaFpx3F3A5fgrVSY0mEEg/ND6M/Inb7WyH
mVFGZm9Hc3BBA+oVvlONmvOcG5kVK/o/2cYyecn9lDVnWfK5jtPedXRkZI18JVJ83/jS2GYsdp/X
UjNjsRYg8XnhGD1kXr98dtIJBL8hV4Q5Y8BoZDGLNNwaXCiwsyQ3LuiJyQeaqhq01prnYKb56Zzc
Y1qO5IF21GitDAnbwKqZC/viZcLjiI9wqY+qVMtBt9VXe7G/y2pFdLICj5LO8hd9c3r+mQGgGuWG
upvX9Wy1T1Z6wOhdA5FwQX1BXCZ2aWgYyI3A3v1sXF4XK+vPmrL23RjNM3SOCP7wsCHEyN7DqI7q
YHGel1Q2x35yvyrV7g3DeNP+ehR+8kWW6QMx5/tGm4faqq9d6HMB1cCvSmfgcRSh9b3PPAdC89rd
6o9646WZE+NM05wILPKgqEk9NZ0FfPP9aNXhI7tBHCBH0C7x28khZDO6pK1d7wML3Hnjdl+wah3W
xjbfdWg4FJxZl9IaFphW8slsjpRMIZPFW9Z8NYrlE34w/jrbLI1dKJrqgpSx24IaeeoVRPVgboMP
i+rrJ72g4m4mRAjWNBuHwSmn+7DDJUA5YNMq9G+pPNlyLhvUTTrdo14VR0auwK5Fbm6rotIfGV9D
33NJwRlbuhWdMpOjBwn8KJIqeJ0Mad/Nk0QHU4wtoMGh/Vg03Zs/0nYnGplQoIFdJxonz48JtDE2
qiSSyileQUVLnKcKxnxhB3HtoCbD3Pxx4lx4z6gyPY6C6WB5G3FJTleRtt2cFLfp61KBk4iWju+V
FEu2GReTpaI3AaBJB5kqR7loyDtyTSozw5lmmbGopHfHLCK9rj2ATLfnuI4ZFh5jFnpvuIae0aT4
m14Wz0AnT0Zrs1CB3D7NrGpXvSRmjFWkOc528CCbcC8zLrgcligpwaYOd00NNM3WvncOxlnd1Tfd
evgsuzrcIi3pN12CZMMp/7qFA0bCwBRSTsLcuUEqHxJlXkYCIfa0M/XRXn3/mmPHim4r9Kll2efx
c9KtW9b+nRr6CqIgS2xqoFsgr28mKnEKDp4Ud6EFiTJo9hUWNSb10zFo7Ltk4FXr5694Voi0CLEn
I/yI6hG9EhaVCR5jdnHbJ4AjYxT2hJuPYblN89rf6KD0LknnxsyKv6uARiaXc5oW2PlhM6cx44v2
Y9cwzTV771q3df4UNqu7q6yS2XASrDvt2fKbq1Mf7Ug5P7p1XhxA+bQfXLPb5o2OIQjkMHfsDUqX
T4vTrFHHoLZ03VMzVdu1sd4Wy2SVCPwzZyiHWKa8i/BQhUdG8SYNOi//kNW6SqKmMSHGujXzYuwA
TRFsEZ20G5Ph1oCUzFliMfkfddPw1we5sWVQwm9QFojdxj7j/jd3op9zBHRVcnBc8hvs5RssKEQW
Y1vved/0IbfXl2kaBRuDm8bzosYXl4jxyZYTTMO5h7pKwM9j0SEqSMcUI/jQbknMzrfD6uKTnPUp
SxhB+uBLl7CtI6Sb9wuD+IF8zEcyxxaCj/Jy01rNQw3jKkiyc2lJvphZxuR7PhpJ+0aUZc5ENQNl
KFT+Crq9Yq2tuUgWno2PsEj46GzEyMNj98P04Bk9QpdFxZzUt0yu7XtawzY8L3u9CwtLf5pSNRyq
aj2S2VXu3axArjCakC5FO57oj28tOKHleFkI84yKBhZ7lAWttU+WUESZ6mXUsvumhTzcmutkE7Wv
U7+IyBja57rvglPDoQLhFVsmho7kSORBv5djnbB8ky1bFc0T/BlCW93hlNrNvpZ9dSDN0zwN2P4/
DNb9JIo5HtcJYVS1olhwCnMr8VRf+uINkCHUTiKPQX3K4QpvxD0kKHribjBeMvIkYx5C6+ArM3wc
SzyFBFu3R7YHItdYPTaScJkdUSGg3bgEb+/Nc6I2RmeSQGYQM0PQH9KooOaYMN6BgGoexs7/aBf5
HjPUVjmwFGuGzOSMPIRp/a0TfgyPnC0jS75W3AtEPwPY+ZY/W2hYnOwxO2/Nk1dlTPM1DdjzksJ0
Nx6Cyf0aZvoymC3Ty8lTnzPZkYFar12y9anBciIImJWvQX6o19TeZHOL/E7yNOl03LGiv8wK8Opg
7RcCJte2uOjyNa3ZK4vXcKjuPbdi4tlvHS33blHwsmX2lcYX9IIXLZfnpnCf0vJLWKOMCatdGoaf
686IrfIuTPLYt4+Ea72KkX116mOSFx5wUR1UPWHEgRqXKTKzzIWM3dIerhhKTCCLtNItBnw5QWpe
kb44eBLj3PSuasqGQzYz5Ag6+1HSrmwmuTUmMjmHaeq3ebu3iTOTXnVy8tdFubvRDLv9XDfvZJ08
mL2Iq1Y8c3x6bckEcJ3xvh8ccm7U48ADs845+q8ulHGPkWiLH6/bJrOcMb+7R4OKddNYSx4nEzMx
2CLpfZWlh7VF0sO4cGMGEwexuvkclMiiszz4bJSz2PY9j0swsDNMEhKL4l3TAGvR+bKJSWC2fbJF
A+oibfLEYS6bfdmYb6tqEem4FvmCOnlUvgH12iNuYzSSNVLaecbJgW7XXMatb+fq2nb8XZ5q06+5
0X3OsqnYClGxWXele3ZH2ezDcQiwyC0bL+uAQ3fZXU2ccRb6d50783Ahv7ZV923JwrsFaXioszgc
sl05UH0pm4ixvCOw4fa1fNWBEw/4Owi6aBUZDxRLhs6W18oa+B2LqX7lQSPO0mhfqnK+HwPvazOa
zzUnmHtmbd8pzNqTxCj1CtLqqTYHvhVqqjnLIs94dmrrKZh6HiUxJQ9WP19VZl1pie47FoMecCo3
0d6Nrm72Cx90MM1UvoPUKp5x75JmXnwfkYuKOtgxQmvu1oqCB9/GZnTQTZlOBqF6KgUevjZ8qKsS
WsFaqyvv1CO5kd8QAW+lgytVGrV5nIju3Xquj0BoIjAu7hioXuyknzGtOu5WmelZ9gSUAOPwn4nz
yAhZLpflI5o9/wsWmWCTybm8JFgt41uDPVILhCVPBQOY8YbFXKoxtmgI0D0gJ5BSqonCMscN6HkP
5rIu26TESJGlgGSlaC9SluKeQ9K4HWT5NibJlRZk/kZU7sVnpx/aKdxmLQW4l1XqXFt9u2NHJo0a
6RuYUrqfch6ddxTL4lDPzHoIUDaOMkC1GFkIwKPi5uPzi1mdU44MhnDY96Fu1GcRVtM5l2WBl4fw
CNG540nObfessxUwc4ICkq5r/cFYECV7PhHZMK25HcxVwyO7pTpj1E53OW0lIJNGuLUr2FbbsAw/
B22e7oZUSCCxfUO0rCM3E4Ep0CGDKUIQKWNa0uOprRh1Kke8g68Jvy28HzCP0+LaVDQuC1UUcOUG
kGlm9pYFpQ1xKbWOzN6bUy3H1QJXNXbHjvzPj5o4oxjbseQhDbuvIpnUjuzecwMZqooIPAo/djQ/
QPgaiNDNwT+BesliGdTLNgjWJfLradmMfKtPqMbQes/K9R90xpIkZgsau987IOTBSk0tovcDCesJ
kvXlZV6gBad+i7AQON74UIQtes5Sv2XEDTaxwmqB60wt6g5WQPLQlcjYuspf9gsr5XZojfWuHHuy
RtdW7Zd+tT/TCxK70Rvmk3UTBm4Ch5W4UgLqRkfmFJ6XjZi8OR5oMRH20KtTH4bGKZw4EEPs+Ohb
pfkyT8LauP04f1qptD/hPWbcsWJcZXWv91ZAnxpl3EiKLWYDE3UhkSx0i8+JGvvYahpEdH7S35K6
yljjzHpQocCu5xfdX5N9SywOS3HX2cM+t5qrDl+qJjNENNSffEZd71ZWJ0DBlcFOnoiDuIEV10Z9
DZve2c9LGrZRsiQzaGomzb6p7UuxuMnG6y3nEV3+mwoN96OcrA7pKbLJgffsZRE3rbVLTGKCEHMP
A7gj89lw78pMfSg69+a5cNwjA9eap7V+G2qer6TT8dIV/cmrxioSPZHepB4HZ3F7I+HsfCqttnwa
bVMjQyitGN3Qo50iTkLrGM923Vyk7+o7Dub6UU1WuB3G5nVy+2Q/oZS6tFNJfiNdRpajdD77zHMu
xZwURLOWbgJOdS3QHi7rfYU0nH2WWr8HnbBnB1kzHBbBJJz72eqS12CU6jC5KOnyKXF3oWTLMWff
P/icCTe+n1nR7IWA4YPhZFhcSzJ5w2liln5MwDo/2Wm4HJQ/1Xsy3sombtTqvgoVLmTEFOJKoeZ+
sYNuuNfmSMqjs9rzg2JNZyXKnG9GgznCrqdjardqqxgZPdXe10wBWGgfIZx9TbGc1eoo1DWTpE54
B3tovizs6ad6BTMXyrY+hH6vdiE9csrOuTAuoXKNp0oQQZnSYP2E9i6PDZU2X3kiIRsFnXGo0b9e
jDGPHaNYr0Vtp6/c+OKsbb/87iQO3Hqjc/dBGVYfYG2wsBZosZW5fhCgYUBgJPpTVlvhazMPnFtm
od70lJNkkdjF585BPbqGicWyMwGRggxWy8MyWrd8ISzao6q+ybDgQRiYbvYsS9ZabrpxGc2tkUkg
7Elgr9nbjQAaOV46nIfMTsXWCwzT2g8dWU4bRzvGVVPUcq7DY/TqOKlRUv9X41sKs6KJMlPLa+M1
8rHkGveVpGzcAEErL4vtzBhOGmU94Okyj7lNYma0BKrOOJdn1p3Qrf3i5UV9ryvSpWDu0CcGZ+9k
3YbY+fl51M28kuyQ0jyXyrs3c6v6ZLSWc6wtY73Wfc/J1PKr9tjZgSRxL4MJls3IAKJZSf/RWUv3
ezJmjAMpiW/JUSjB5770bnmqhX/2HTffEx+4wP5WWRBzEBVfAFyKyNSJsStVyulZCbKflWHHi7X6
HBYgxdsF/KrZl8PJbEcw8zQzVHn2yllCZCf89Esaro/E84mPsuRsUTeqP4suoVvD0Spimwt9MqVF
SpR24HVxTvx7HlvV2u9FEry7mTxOYyg35ihNVvuG8FR6AKdshEBvV7K9S9tCH4EanXTBgakwzk1G
PEBnbRyF3QCO3W7gODKmffIEXLc9ODcXrWpkvxn7jpP7iiE07Lp4CdZ959y1NabzvGKHTMQTV3EU
7vDqeD5WEmdbjAEZKJ46Bl0DXfL2GLyqedoUvrWvQwImElCpeRAN831K6XpdAr+PXdcAN04wXU4M
Xcm2LtUtzC6v2GJmkrxiDBr1tmNUYupPZeU9AayMRT3vsFd9cEg8y1UyMRc6zNX3smdDm5w58nLv
6q69/MDJcNqbOvgL3wc+JZPD7RS4eM9Gm2ws9LDr2cs87xSOpbfJi2IXmOnXOc2+29ayXJy8PLiL
e6Oue5LYCAw3uVN9ontRkjPB54ANzaKQCGpX582eYJ0zhgHOipl7Dmz3a9Dfaropz+IGmBsVvIks
gKOnw57wVGarvSka8/siKL59CGlXduCt3xK5Z2EbPPiIEhGQ0O8QNCszBzG6XT3UtwXPRUeOlaZY
IG5b8PQ96jzTDd7ttozzgoC7vN/WIV6dYC0jgsYIKhRqo9skHksO2ql7dRnJFLRQagLmk7z/JrT/
sAbWXcgxfmzDjw3iz42BLO4KYs7b8YC+A22xo9vzKLGO8XHLvUwXziYBDgxz4aloGGfZ33sIw2LZ
OWAXqV9Mqt6AwA5bbtHePjuu3AYQtkXvnnWYfvaDA0G7m1WhMvLDD6txa4sFZ4Ifo5DpP1A6ciHb
8xpMyO+z4GPSuldlWOSFdIxDB9JwhL0fpX43s/IuLbjiQWiOAt7WWfRnL68j6oadrnw29/q+SC5d
BtG+z5PTXHVXKtX70qE/LCuv2DZJ8KZyd47X5bamp9epGfEA5SHe/0Qcl0US0xMkcT5j5hHOikrf
2DcF87MSlWMUcoQhD1I5R3b9TwWEqISmYzxpaAvwdvUap5U4Wpz7OSPG0nRlxAEvZF5FzegSBs+z
ZfM01tt08k+0arBYdz7LTycfpdGUhyEdTl4o2c+AIFEtyY1tMKZ0p80SEFbhN5hJ68NiP9J0pOyf
9a6V7CYJXrVlbvCCcWvogQ2nquR8i+g2GlC6bqq50YduaSNQMXSwkHds6Ps9zkG1I1mWdw0pwUDI
dUQPgjAPdZxScGfGfF1tc0+oXpx67/MccNDrEjbz8JuPqNMukBtX5fe2S+jVO+twZ+K9fOr6hSCS
rGVpJRN9o4sg/YSbyImlI/JDm6Awg8zVRpyD3itBBIZDzIEnjTuvZsGrNAkvJJngX00QWjAWPWVK
xQiW37rukxVgzA/DB7z7G5WHO1/hgZ3Gcoea8GZzs53nJL+EeRDLCTLk7CQxeKhwtjAuvrTWd4QN
7xTnc9RbqtsaffBYNnZyTF19lhXZGOhb1rNmOOon5mM9qLvCpdvKIv+lMfUDJ5BjPc8vve4u5vIS
iv7aEEwa0WFCztZTEgBfeCnyYp9xTPFafhRynzdV0p3ycWDD1cZHQ9zlRss4A32/OZ7hWkYBQXMr
QCdhgoutL0vZHI08OJD7mZ47/tw8HrHRQL56rNOFcMK90V0c+lQUQf+bvDNZkhvHtu2vXKs5ZWzA
bnAn3rtHK0WEugktQqEk2DdgB3z9W6zMqicpsyTLO7rP3rgqknJ3EDg4Z++1xSWK8ZOWT/QdNkXy
1M23U8COEpoHxx1p8g+HLD5O9EXbAR+vJqyEJstih9ukim7WcBY5XuXdB7aiDTUHRiAmGrg8wv5d
RkW6iHmnA8zNxrsP/KdoVFvH/eTrl0I9MWnhssd1kPNAse82ZrnqSQkJ24OKPirbYrhOijv9Dnst
Fob6drDouSGYKWr2NO6THxYyQrfEkV8ZeyTAKYuXRyU0lrS0KfYug5pt6UaPEzPzQ724RP6N+qZT
PfcQF1+OGb6KJbxUsH+FO96VXPEOMabli2gZM1C/kGkSOVdNMj+2rbrtcuvcd9m6qmt+MhlXXBoH
tZVhY64FBrmVWLzLx/Akba6hTKvxa0RvcyOCfWDpueUzcL/TAUFRzvi59j207FY/hjdehatzFukp
Gnx9TTtLlG8xe3/lCKL7EVLJCDleoyPERVmsO/mgo7uEjPkj7hZE8OS7BGy/DDM+Jmk6Ef5q1FsQ
AKFV3xIxsCnxg65q3uAuM3FwbiETYoR6EAXd4YBrTddxdCzG2Zkk/TgMQhP9Su65PzCqg0LVaiJy
gxAiVHPtuvem56R1j0VW6JOal/iAJGTeO0v4iKVkF5Hva+f2Xdu+n/uJDnf1WFjhRk0kcQ7EAtS2
w2xAHOaK4Vpt/tk0dXV6yWYs0n4ZJQda4fkJ4xqMjtG0N8JegjOm3pvM9mnmtgQJyXctjVzaLMhK
4jp+W2Hn5i7jL/wtpZhFx932cM4kFT2lGAdJs1qX7YIRh8IXTQ85L2/S5Cp3/fFUTjrlHpJ0mMGa
/q0Thx/zLM3OShHb4PQZrlfEh5csLLaSb2HL7D+8gQxwrrIGv9qh8yoGpU60htmmG98ltpPoaBJV
EUgtG75j50TIqX904jnA7xf3pybIKIBYhGHWbEyKyNwLrE8+tWERW/JE8TDsrVCTbquBxy/xtBy6
iOIIz5lNYRGNw21K0fyogzrkqM6pQ8Pq3ZLHzxgOj447YfOOsiOcuw+6tG5pJTwVfnHCtXRy2uit
yVMy1eyRjlU80d33L0ZGbz3KulExpkW8TBqYR6xVNzxVXXW/5n1uPTMImr/ZsK2gw9w4anD3vpin
PX7Z3yQl9MaQdnoyTfEidUKF6HNeTQV1Fbqc5zx6Dk33NkR0RMuB18nWNyC2nyJuihbt92PmUTWl
UKcO3OUxoHf+uUJSuM1bIbd92z0kcIIRakWmvKihqI6xkl/KiCmeXAk1nISp/WAiea4NE/imohK2
Nastb2rCJ1jdSbOz0+LaClFMcxdghlBZtbwEU36hxZYc5mbSx6nDQgz2rdymwjs2hpjroOf/o1Hq
BeN8zprO2prS2E9pFTmbZQ5uIeRS3QRtvF1vKFiscd7XECUmxqzbLFqnbd1bTtpsI1sAV5Byg2NX
z1/bkRbFGOTNNilI6zEqzbd9QShSqv3+tii9uyyfhzP/NLnph6gidrutLmnnsd+0y7jmyY4bT3nh
KXCGz4k07YGGhbub+0TuLFUdFst54OW77zNaNfSxJNWV6+w7MzDWNXTCErtYPgYl5WM/65mbWt9d
zaWdvwa9gFjbyf5impTCfhrJ6Ws0SbjAuzD12eSbmjHDgCbnc7f46mwFUc6LWBXbpujX8i53gDfk
43b1EO28ZVH46xA62BnN1zGru32f2q/QFz9YFTUdIvmjMyE3cL2ZpO6e8IEhaj+mjIzuXa4bu4hm
1LtoEfWetlG+dQkk3c1wtW88I5hXNJO9q/KVwxTnD3rsH3WYfCpH2zqI3sTXlIbAWQam3hnmum2s
VtmhHdw0XICzqO+vLEgtZ5xy+RO01uhaja1/7kf62QjA6DBr+95dx8imLe+awK2PWTw0rwO2wNPi
9va126Xxi56V9aEp6uVjZtcGKtOo6XumdP+r7rNj1UQGNua2DeSdlu47C+QFTVn+AVFjmoel8wiB
CplYIC/d1EuH2dqJX4vW28l4qveh23db2tAUPxmxuh0nwaaiFsccn4vyLEqoGKE7E3CeCXdXhe1T
EFPP5G6EsEAk014tkTmldawfhwXiVgTe9gn36k3l2Nlnhij9acH0uXFwFlcB3yFpE8cpy9pzCC5y
m/c5TlRELAk8142HqZMmFKSVytujLSTkbdDOrvfm7NzI/ICkq1i7XjdNUvZ3wFOeE1+Ve1QP7GjK
uIpAWsoG/BBqF7f9JbavdWo/D3QPpOUcLFSig1evvSneHmT4C5SQ0fM2jGAflK3GY1OWzQnHvvc7
3+5vSa9+Kqr6Tn71H0Va/xvzpVa7z3/Oez1fVPlcv34nvFr/4o+4V4cUKfrItm27vAQuMqd/5UvR
+n6DQtEWMWR1dOxwof8tvQpC4l5t4QXC5q9ChKH/ll4F3hsCASBv8jcIuYBx/R3pFequb6SfPgRe
2EuYc5CFQdxCf8H//o3VQPfat5OxmfYhk8S+QYKh825hnr+wvrQpt6Xd/ood+r3cdH3mGtDh8vrz
Hka2s/6bvnnmGPiSjblVtHxV9sx8uj44s/O2jqLpnqztXwGfvpeW/f44AVIM9XYQgNf9QQc62EPS
FF6n9jVK+qMS7Ge4UogbzNvgF5rTv3wUeTUOh7oHTvwHP0oylrBUnAKUkEMQ+iaMVyv8qBn3QS8u
9t8ss/vflaz/VY+UCFk9qP/+x/eS5T8+Vwy0eaXNOYByv/8aVdU3kPIaRbpNX9xKNLzHjKPvc8d0
h0nSHOz60mVU6wZjfyN8LKc/f/5f/YyrZm+Nn/ZiPu/3z+fsToKltHo4hFF11a4CcAZFCJbNmHPf
s7xfeJj+8nlMynDZYmLipfn+eTFXfdeFZ7Q3ScK0zXTdTbB405U9R9FVXFr/o8fR5GQ2DtN1jWn+
dpV26O5nn4CDfRsSEQ9ApdvRD3CZWkf+aY6j8vT3v07wXziLYJHz5q8f/5u3Quk2q7NZI9WKloBh
VuDc23MZ31Ru2t3Nrtf+4vP9uFYxKts+eW/2ugNB5//h5yt9Go+iQMBVc8e6hyuSH9A5YjKA8/Pp
5x/th9QvsOI/POsHP27M6UqYOlf+ETDLucDRBFVTQU8uMiJQ03SkJHfvybSZ3gpYIVdxM4t1BOa5
/4MPzYIFmbiSesHgf/8lz7lGL0hW1F7HVb3ToQWZPpbZFc35+eXnH3pdH/9Xfv7Pz+ziBYWQ7K6B
Rz+6RSLfaVPfyI7k3hUPlHFz8o2zPAy6KXGHDvOXlD+s9jKFIvLzR/+4M+CN8jlyVt0utKRgDR//
dim1ThEzAEyrffU+21u3wt2OH63jqHfmF46YP33GNZzGx+bDC4K1UKxC/2/WrNdbDEO7mGRvgdLE
5Z54xzgALUYYIl+t4jQ8Q47zVlEUyoiff8i/eDZfshuvDhR8nO4P28GUBV5mNfSpRDllV9i57BNa
meU6kgiSutR5neG0nVP4V7/Y9/707TpYgPCi+KyjiIN4fbG++dCo4mqnAzOyn8q6P/EQ+jVMXS8a
TjtaBmI50CVOx25ChuKl3Ix//rn//DI5LlUB5kDOM07QH8OXmITGGAKU3CswOQc3ZYbhJZ3Yei1p
QXu3DGjqeJrWZzAM0SlhIs60M2VmLpv0F+fdn38DATEd/Tg+rxVD+sNvoMoaKNnQtftFtat0O3/N
BPi7LpD10SGJjXF0HR9mx/4ViPqvHxzZICXWgMz4h98gmUeVJ07b8nHVdPLnKtoXDH2PhoCA2zQf
xdOip3eBId7959/+n3ZNB0s59l38mRjfOeW///FtTT4lUxHwS3mkdtZCmp8dEcSH8NP+BQr1Lz5j
RNBPTFwCbROoAt8/Cm1FPkxw5fY1MQnXs0REqQJ3OrdVjEpSuQ5ELxU91LGf/WKF//nJ1J4RlSF5
qBiv/PUN+GaFe/McLsqeq71XwW5JCqv5lNrF+1YL7+Q1VnoRA6scUWH89uff7o9HvHAodR1+Tt+z
Q2z7P6wn5qlWyX8f1WnH2DKfQU7bxveuQFCjwI6t888f5/zF8wilcfhFkd4EjOq//6DYDN24y5W1
485tnrmzwS1w5QBvBlzRKVpghCVWiAiinXJ5nZo4uwlR578MTJP3XVYS5Su0OLdzqx4t0U8ncEDz
L34MdtR1v/7uKHHBVxJGutY+VHt/QmlESTekpRPs1m5mtbX9qTefHSgn5W+Ci213C1usXq4r8BP2
VTpkuYdkLzfBEZeEVx5bM7v5cYHUWD6oDP04/NIUh+POHhM3+zwmo03cjkf/6CGRYxUz30StjFar
8cFJLLVUJ6Dytf95cnVTn+gEmWKHUqS3SEtv7NTeV2GZmEskvao8jZ5jk57jtmo4WHlZVrce8uVn
Baot+JAMSqY30O36dpc0nkb5mpL7A95qGF5oVWr3Ysl0em+0Qn+CEQqaYM2yy1AwdnirvGWkkbh4
/CSVWxRiv3jlilGCIX3feZK5atVQpB3q2NH24xjN4mvRNnCP/BqFfrqgO4jo3xIUPsXpExcVm7ZY
NazzinYGkwDesr430qPnb8kutndtWQV0AExrXXe8kBgVhko9x2Ly2oP0ezIfY473c5ci2KYhO3HD
NiFKNhpUjGI6nNyb3vjJZxKFuumS9hZZ7NPSh7dLBAdiN3MnYVgIhYjk7DhpoVQuEhquFJ7VMFeq
GXoRH9pV5Ae4Ky5LE4WmYKM/rzwdZy9Ca6CliUOFrBTyHrfW0KNgy1W+PCNJnm7HJgzmw2wNyXQ3
TcuKRRxbOR7AXjpIuZ0WQzH1uwWHKfOvHQPkTfLfA0oU5eEtHebmN/AJQ310e5Jkz5j7h3HL585o
nINEIk8hyuDWJ72pr0PHltCtpN12F5na1t4Gm2sde98f0oNjLOz/tZtVYusPGigh4vTgNiRHVdC1
Grps18LLzPdxNPUTwCiXVNhOysglFnsJi0smcjRF0tLqwAHsJfuc4gqSRlUt887RkpmFrWjF4fge
iSzp8nTAMEAwJj6QDshyuTjNeI4d+scHV7fJV0RMMxg1mzRRcjv7eQ+KMI23RWimRw9jb7LJ4ALL
XTVDhkd1byXVDi5pgySRSdpe9INTI0DwRH0QDJ4evTrN+Bn6AeuzVslw8Ew2NO/cMbfKnTO4JOTZ
UFr3rl8s1RXSvKw6Vm4+RHdDw/CVIVOjbpEBe+lVB+vgARm7BUqhiZlu2UiNo4d2qPvr1tDw2sfM
TXgCzcdoN+TTyKin0jgXa5l5/bHXDgryesyb4+iL5F6UvapOnOE5erUWOPjW7lRHQVq1gOdqjiAg
REs+sNnTw3xyVJy852zB2mKkDQLaixNkzEtClwsEbYDZpyw9jxGbOzJUSXXzEqSK84JK0RKbcI51
dqjtvJvukark9ltXgvjf02wo3646C+voNXZ7gP+N7KDM+mbg67DH+F63QRffcwGhDd2qzGtvkCQt
D2gNneISV/Z4nfWO7PcuQ7ovCzOUeTss45Ts/KhJznW2oHddqJ7yLTxGfPTA7VyUN6Xt4FP0YSEA
rIRYvKvjatT7CmsZMkzkE4TfTEH6mg+ubfapidwbq+QismPgI08TIVExovnIvhvozyY5knhJv5dM
wsSXEGx9LjESI8mwtUus11v87U7/IbWygFF5q1DNgTBj4hJ14SDvxtbBrAR6vJUXoLbtcG6auUbS
3oRxeCBDG11I6pbzfPB1i4ekrGL/dozZ0J6KqRAT5QCK8WM+QCJ6J/zOn3aitAle0dqPvlb2lNCY
Dbiq7rNgZUYGhPtsllxN1XbwWvMwgKBi5lE7y8Eg5qhpxIeYC9DEY2cBD0ci3IoKSTYtQ2T7TCc6
v6t1S/oi1qjUuxttMb4P7T60T6k9zsCdU/mYRDr4WGFH0ZupVooUcJYNWYwMmFGo4JHdyKVoY0jn
o8h2pPuIbh+Ey1yQO8fUiSw0nHAA0rPWcO7MM+4mndVPRZr4ep8ldX4f9HkNzbqTmrZvRb9z33ZR
9bA0kWYD1YHzENZ1+kXFE7I9SjT6VwET96+FpqI7w79q9LngPU8P5CXq4miAxqmziIuI6YUM510A
1pXjKMrSr1VadBBxIztLj6jRwqcYpAATuNkpMP1FOgGKXoHQQXhlxnHTlvq4qKG+BGiMccE3yfAA
jjIH7C6t+cooAQ4VCmSJ0hHgjDkStYW8p25C62OvjPmtrrwFVWwOCO40miTaKjW6DEBqib6DJDSa
8zRyquzAkmJbSqG/35i4nxXCt8T66kh/eIsRRrdnIH3Io7wQdWjutDaOqzxH2C0t272gwRPI4NGL
lzsPjmB3SKihc4JpPYh8tCQ4iVYO2Kr0gba/i+ZV5CgDrya9upqscZNmFB28H9p9mSX5PrZU8Ysv
wfwe5FLD9MGN1x102wNyXJoKkUERZ+YFJp7VbklELsBeBDNuRmaawV3ndhq3WRNM/j60C+bYaaDb
YTskMyahSqqLbJrXVFBW7L2wCW8JjVa04KvieUxLeVG+rO2dmRty66lO6hd/KolQtFBK3nAKqgmz
kw5fGtEpsjk6hnfbZXSZGpNNBDBaF9XAfIZQK/s6Gzpf7XPdqxvhZOYxDZfuU6kZ823QJkf9gw7B
DR9bvKvdNkyd9NUa0yg4WmPkyKeqN8Udk4hyBovpGkao8BopDa2y+KLxFJ77IB2DfRIkeO+AfceP
mmUtsKDYvo9AZG2CmKLod30wFV+SJMfX0UJghUUaof+6NNOylpwepU8oIPBuZkq4Kx2OY3muxILQ
fTZxcbEHZ/k0t9o9tSAkVt4W+rZtyQ9e7Vpd19Z+Qr/xlC7hdHAFm8t+ZuD2NRnsGT8Ktpl5R5Mr
vl+4xsuTCSeHZhDgDrQ8FjN5+M+hLndUTNGlqa3B3preTt8iRObXUhHTD8zspnduAidQ6lCOLZYo
03txipMgYpwlSqdOj05gyXC3CM9rryxH1Rmb7ITwyUeXtq2Whd2rDPpanMjbZGQV80LbG9dMWh7c
MW31pUvL+P3ctIQJRi9Uk8K7IZNpnQVLjEHegDQwMxjw/KX9AKEie1+LzKSbtG9w+w9tqHLCdMTy
ZKHn24spix5rk68zoy6B5SGpv19nClEaM4F0H2trSh+R9qjmZIFm/WAIBmxf0anjHxSD8Q7wW5fq
pobDj3yDaTnIe9STBdVt2g3XihH9NdoTv72b/L675Akmj0Mb1i27GHa/+WywP4XgfnV1MlYVoCLD
mwoMcPJWs6E/BTUJLE2DngX6CwzruSNtnOFf2R9kMljVbT/ZkzxETH5ANwRqGk/t3OHmxQ4EMpn0
wtnDwytEdS7byFRQZWdSFGmEzfiDfID3i6z76IqSd8hOeU967QYyAYxv40bDc6zJFt4wBcNqkCFy
uwK1YKtjkfYVlU2UpKdmHDx43arVOIMW6Z2s2Ws41hF2jqRvOerF8kbnS0tUKnVRij7RZH7v7eaR
aTNJmKIigIMRyCPE6UxvAkIPrG05MLvaGBSmCI5EWi4I88fqEPoobCyk4YyP+4gFG8bdjJdGGP55
0pUx/0HbqDXrnSp36w5FNO0XnUQjbc02f5t3A3ui2zmASxUH4wljdjthwI55Zq3d6HXIRKhZnnr5
YkmB4IZfjZ0vFPOQ7WSr82UlQDdUnDLrMvRiDaDPbrJWJVkZzsNurlw72fQrtcars/x5KujLHBWZ
Joi1xri+ycokBpfehpm3aSav/JDT46gJGOp5Q7MI1jpdo9k9k7YyUHYKSl3KSUdgqQGbLfAXVSHK
iKjrYsZ90Vxv3byA91/HS1dTCNd9fo6MEx5tBroxkqzCH+6QlkYgTuEuIC4QyqIKmQnwlYBO0h3j
hVbvtbaQiHS4Qj5MnF3LTva4OUaxIMu0nLbER4x4GQhrQZ15WUpgO3uXUg9VPdXrZiL35l5WY/iY
Lra6hIxKkezOCRe9wF7mQyN8y95DNKKGdFc3OsWZNYgduop678V9eaot5U6bEVbg+4L+REgTsSXc
Om/xlB4bB43y1uVrZWGGq0wQyU0b7Fs8Pq/5TCfwIqxa2Vd51invNYoGfRLEaY77vMzqlwhRhDiM
yVJ9yVmlvCliHDkr6tBrd8XMCA5kMSfdDuJJXWyUIIh3NZSZYxgPiDUQu6YIEcmXxDVfL/mhdkfG
6O08NGdLEzl/msLK+sJ3irHBD2vMin3L3XdTl1N80c2i33GLHTnADcJ8Ijh5yxzLXfI7y8Dm7d0q
rjdOl5qrzo9wC46dZ80Q9EN4BWW+NO+KCbAXFms/hvw/8nts4DrNPQNyYe6aHgY8u689P005dQJ/
jkiHfxISAOLvkvdWUPo9QR90NDdQvtEhC6yL2xrifIscASzVrk4Npa9ckup6pHmAaZcZ11NR2RnL
JBVsf/Raxw33mMzduGXJ7Wzhte1PcemhrTPzQEkn2xpEDtZxKhYHs8FCeR5EB0Xa8KHnSjfuwtIl
1RL/unzwK8wqaD8z+6mMKmSRXdpE+1GrCQVAooA36M5SF5X5cXyOSBcg3LCygeYiBF4OQyv7wwjc
C7XSMrj+3vFgNm980tAQUnAxAsrtzWGH+KswcFMCRbpXyrAfUUDtvATjIucD+PDwIVJTfZ2JgdwL
u5JRspUyX6jwGh0vUBuiwd15Ycap59EWSe+YCwWPYjR6Rn4GSUKAqBJsbO4QbygKqhC5Go2LK6sq
dYPQDdzWJistOe8bPaDpaqehvcU2N+ozLJY5PaxNn26fKfRI+OvcCIFbJ0Mm9Y000xZrTCOOVR5I
tPhpHOz5RpPkIYIkvV5QYXxux7wS6uC3pu3vxsBS2dcyI3kRNNbIXr0b+VTMW1zCMfZjpSG1M6Es
4nOXh6ne9LiegBSTBIAvIRd2ty8hVZh/8hgrWmB4+smYHs1jNyXAnppo1O8jG2PiwXeS+Zw0NaY7
a6Gg2y7kc342bmudFnjO1SZIc84kO2vHr6JQ5jq1RsM2gsp/vs4McZio6lxEs2XRKGeXUXYs18Qm
VmiV63BEruUoBtBNxDYMVKZJrHMbudCZPZJI3ib2AvWq4fRQd7XFCb7xPQTnqBxDiaiOg4ywr9wN
0xMcWEaTXWHF3aGkNp52QROH2c5YPaDzBIIzpZlIvcM0ar/bWd5S/SZKK7xpY9e4BywY/CR2L+AU
iKkLdgFXLHTtKT1iYmvoF25YBupTSDss2kcYfNBpq3mCvxEPM9wKdLSfIxNSoS1CWsHTYqrR5+rt
OpdlNGm0zZkVvw017H6scKLXW3+E1bAjqXrAShZhU72Og8X90lQ9SAy24rxHMteA8lic1cXJ3/T4
d/0sd7ZLw2GOMwVS1oHTCkv2NJAmy7ypTZ9sKjBSVeqpRy0/KHCAJNgNDMPMHMkjRGUJgqOK4Fqk
nTX3W1PZFsJMnchwX6AMVlwtejfFZFpE5NtQep4LwrjlLs/n8YZeQojma0nmDFGxDywIdEGPEj9y
Kxf3RIZOnolb9ry4aryVFLW8qI0XrDD5ibAduhuQ9CU5bRgN8WW+d6qMu3riLMs1difMA3huw2sj
rKHY5kGb/Jax875UQxA99RZcri0ZCSR+ZmJi+GGitn/gkb6+IGpr3hMl2C9IBWXyKjUQjVMba8s9
SW6SnCjKhxdSt114R4Vo9CmYsmq5J0YGCRczQtK6cwHAg0CFumfvMRHZLWU+qNtcpRIDPtrHl9DJ
VpYEldlXS5fhiz10eJWNGulaLBEKflUHEETKkq7LVUPjRu496fvXecqs90QugsnOYEHs9z1Hzgcx
YRvYaEJNnvAR269d6CzubdvVtMgmmQ3ezhb84dmUc3ps2i4NDjhZcqSDqcv4mF4ZwkgjvjC6O7Yc
N+52Sj2wGFhns+OoPO6wTU9hv0HqZu4DRKVnnevi1cMrG3MyWM4L28fYvaOGlsFJJTokUySkgNjR
ZyhY71zH5B5nM9UIrSESdbgjd6+pspJly60ZATwdMnvvK4+OjQoNP7QwgfVZcTXkwhxjhTyGGrnc
VWbwX27IQEC0H88UUUj+WoKhcVF7XE/h6p+0DRGgHbM239leudBO9Hp9AINCr4HeI97ttnJDrq6F
mYASEIr3sfIKi4wjj9P4MDmT/TLGghOCFiaDKR9FyEMOGyMizGNBxueKAYOfk5czKzbmInkVQJ88
pN2IazokiWDF24UDynhvfWfxiU0XDqaqOLAWolPTtOUCZMgr7krPLNQxzUBicZ4qNzm6ZFN5B5nH
o8WtLOAWNdEu/sxWh3OO9ZDeFkWcfg2tVKIEtVWOPsyqc36yLhznI0L22CYDnNdhOwryFbZWp62G
OTpkC7pbUzzumWyDWeBn3DYjssCT03ncp1CbJeW+m4YY/kQ/kiuaBh2awaoMe1zZU/OJ8AphDkEy
ze/q1ZKKSMYQ1aHSCIM+qRbL2Rmqnp5DF1TVqVD08XiCYh8C3tK+T7HEO+d4YtN/oGHTx/vKCIIq
8It54jCZ0QdCkg6STnXcEJ5WOFJnCOYVN3d2CodAA9E0mIZdnBfbIBk7Li54aD0mAtNUHll0w51N
/3vjENTA1TBzVs+fIatFJC08AG2konMbmdXlYaV4hmnwVreyHSWtKOmb9/RyGGRFNsAKaRL6Gjbm
5I9KdHQa3EB+GONx8rd+HhBpPXAPIQQQz0e90eVqpOjpGgPbnPRERxJ4zmvOhkVTKRT6iH0HwWHo
R91xLvruiW/HaTGMlPKqZWoUb8LJDFdhQwm0gTzuH9kQuMlMs1nIUarKqNkhYMQYzo2vRWHaojMF
xBz0CfMWN2xOVBY2pYXpRuewOC2d95rymRtNlEcL+kjDZN8xlRNumUFO4/VQZPrOykBuHwiR9dWB
jX5qrsGXVNExMjDaT8tkV1Q16RDhs/Wzfji4Ttt9op9bcAMyBPbt0qnuTjpkuQBDJEr6aHVu+TiA
vKlOvp8i0EeGQzYe179PBd1csU0sW70NvN5vrgjhSG/47gdQcVFi3SVA9AjM4FBItm0hCbjCb1nT
f1aJuM50krqbwIeghdkHBsmeLpc0mwG46poM5OJA7dwqWYPfV+c50XXFO3AXklsISNBnCXGGUK06
Ccmnnb3p/ZLBxtwZgyt5MUyDdu0Q9R+ttOG6rek7JMCHCJ3aRaFfq51UPjcsJygymryNKj73une4
Dk2qrm+GHDLABlS9+8WdWrla0+roS1B07qPABoAXjF7vCK1nwVycp25xSLX0voaqhw2lcTV9CHBB
HrE/0UqMEwtZbhsSLsEBGSTwlSS2SKhMVK0oiuaP6Ayml2We6ZMkGXJrS81deazgYTMdwa8psN3y
34eoUnL/H+OyDPZN3UjQrhYTriOsgexSBCG66Tg1XXSqlPbfxdyMcvbRMVD3kpuyQzuIsCga3Oad
H6tc7lGIN9lRC1QsN1R/3FhAFk3JlYAuk7zLmE+oHV5re/6ts3CoANddQhU+MW6J/V2pGUUeG6gR
3pWll1y+dSvICrfjskz6LspJdXvXuH0RXguIO8Nnv4g9/CcELQJay3J17/hFhTZVOG3wK3nTn0a7
XgwkOAxg8UcCCu0P8iZRtTrg0rjsvCSbz8uAfcNGE79nk/MOGGr+Hm8eJQpSDOHaSH0cnoys8/tR
Mkgf1UvmCTuLScJOIMQ/BaLMT0qGZM1wfvyuDvhbetv/qKL9Tmv7U1Xu/0a9rYuo4j/rbS9fe/VV
fye3Xf/gD7mt+8Z2SVtFk4jYFnbPyiCfv6rhv/9huW/oTUUIKtg4VkEfK+JfoMP4Da11h0Bzfj0U
CKukR9G3kv/9DxG/cQIPdWQYhvwdAPC/o7b9p9b020k+hNmIR8Sr6sAmIHhdtd8oK/JkZIvuBfrs
lcRKTEijyBa0mnavxcwormzq4hOt5PEEpRXDLlQddNwdKam48+flVRUzlvMeUBs9/eIRHUzVbzpS
Sj8mMz6/ZOl7BcGr6j8hwHwW7Hhf/vld/61l9//eguL3/MmCeq7/6+ZZf62/X1P8zR9rKnyDOtpH
DOPFHkquyEUv88eait+swm3QmQ5SOzbJldL5x6IKHVYO+RjI4gD+I49Cv/PHogrtN5GLcGoVdrPW
/gY58wfILZwAkoWRBrGmfJsY4x/DZzKRtqqzOPQqOH1Epzc6PeeTI5AKhcVJlglVewocftqj1Rtv
u9QfsyvbYPnYwLtJyxMHE13XNIH2uWEKwj1MDjPxqxa2f5ogYZx9mHz6R7jAwvlzSdszPMghWQwz
RRuayuLY3OlzN2US7PnTQOFr7E3rtlgW7Wz5zbnqmLVwUcWQhZgjHrnNHA0I5G5Ti7Z+zs1gqF/I
XH0YEBsNoYZDXGTKfoKukTIvyeLqarZs05OiYemDMsyNcILRtNtXvZKXOfDzLyAx4LQw7t/mZCxc
2kUsnMJBO75HbEvAGyLL7qggbsKrsp3yWMfDY1xnVXkY6QuNNe0QDknnXthZIbboHeXR4Kd4dnEd
a7hkTEwhG7rPS5sPn2t6+CcUqrQcBori/w9eMPHTF+w6+/pFDl9rAPzZ9y/Z+ne/v2TxG/KQEeSy
jHkrfsfQ/v6OxW8Acv+Tuu6ye65CrX+/YiJ844ZoDxEwo1/ml2RL/9e+Hb5heAaaJ3BcO1grgb/z
mv0JT+swtELtye7Nc+Ay/SD7G+2Zd7/vAhZ21WM/1OoKS98dMKNiNyfDeEj90rtFEAReVcDZ8Rbg
FF6ti539f6g7r+TIsWzLTqWt/5EGLcz6vQ8ohyu6O4VT/MBIBgmtNabUw+iJ9fLIqlcpurOqPp9Z
pllEkHS6AO4995y91xYH/dGgleyS+zsc1woiDWdUZhPRB8zNFzqfrSNriGAKXTtRWE4E0VJR9vjh
Vo4DSdY+c66z7DY35W1WIw4y0xrXI1mCk1eDt5DtJgkb7M1F9R1ree2qFQejucjJ16Lj9iQUVUms
pGxsa6JOOMNrZC5GZumbZq6euKxvju+ic1MxPgsEN9imSPM0kybcSjfgXF+WsW9Bt9xgGjbu1WZQ
f5WR/lubymNV8N//+l098nNh/Kxw1CZR3P/nv1bubL6qu/fiq/vjQ/3ukbv//Pnl6Ku6oZR/9xev
BMW3XIavdrkHpJD3f1+eb9/5r37xf3z9fJRHBAb/8T8/q6Hsb48Wkc3+u03mVpX+/zemY5X/QHT4
f/73n37m13tGEW+1iXHL1xI1ESX037clWf+F6xUVuIK5RuPm+U2pY2JHwnVDNpJmgEv7jbFI1X6B
InK7B03iVHDoWP/OLUOpdVNP/qPYMQA6a7cm0M3DJMPU/2MSEamOcFZj9B6iPu4BwRaTB0Ctv6QZ
EEKbDilsB6WOzhilTFuEYOIl2UAC86T3pwzsSBpUiS6S1TckZoUyI+7lQMdV9MzUDRKwOf7gyMkN
16eNL3ZxxoAsMuEMz9pVBBXkVG29p70UvqSYLjaLFab361gCFyjVo6YL1ibPom4nduZgt4XwjcRi
Pkr68qB39Y9QpidJesmMgYbNYoLh1w0joQBNs6q7OInoVGJ7f1pxy94RZd+5RqRM4plBND0diS03
44YKZdM3G9R3n9WIUvoxW6U89pl86gFn/szR6DU/rsX0Jlc1c/ZeLns6lxKNoZ/jaMMnuFQMJOAb
NTJIYSD7XasaB1MqSe96tRxHubkyuBDajSwvAPurLlq9cdZCYooFQ7WRRCVbSRjo1+ipTv8WiM4p
7fonuYjlZzMa1MOsdyDjOBvyxWhhUK4QxcqrBQ1N/w9RI6ZUPqz3nCBBxIwE+nqkZRqnfCw4Dhpz
qJOKOYenjvzpDwxAEyRokCJzratBrwnhKSqVeCTB3tKetIJ1PBBgu8F+NsL50RIk7dJh2Qa6haXh
U4Sh6uq06KxbhCgB4r2q0PQgo9TLRWtkHjlgiSQVIj/EnaDtmA2rsG0a7UbMV1OvMevxk2U426YD
gSlJ25ZvWahZthmBNLW1ljFFAcRrP/ZwDeO0FU59VuvDdrLCcW9MhcZITVGfGAgE/aDrTh91rOnd
kuG6xY13v1jnKoLJAnx0tNwMX+ybTBUC4SN18g5GWTbOCymgdZOACbUSGi7k8aSs4PRxADhpwgwv
pCx06NqRHozcirZMEj3jesblYQdUo2/nDtcYgXxdMewROD1Hek8e98L4bRGrHs7s5AtTAnuzVd2o
WY56thCIbkFKqAysV/WkbSwhDNlIGCn1+M9Lgxh1PfXVheah2cnw1AT9Et74QmByD1xeLo19hUmM
kXrZmkhAWDCRUnWhoStX2FKr7CYVVwOQgmVTgwFzG3X0aSlNjibRcB7DFVbpqkGkrsVkW0fpYerD
nZVdJvokALJo4Yk4w2yl0zQXOm6/MxvYOLoyCLteRgiWZNaDRmt+Q4ZhY/dDDmvTmvtAm/OrRMCn
2su0YC3phmJXVW8SANEkJLkz4GAs5846xBqm1KNt8CL4kJe9YFanbklOyxwewgpISjX2ky+qUCfH
1tEqSM1C/mSJZfI0VXmyndQUyZD0ZCwQiJn03KK9ISxFLWPp3ABIEyvJ95qioWjN6WOtDaARY/tE
jQhBpzEuixG/RNaYHyvk2lSNzOPAPd5YrPN8ies1PsPlW7ZRkbkmrRM/0XX9ox9Thm0KXhlbaNmn
a6EPGsEUrzRSuAPLUntqTYmIiqg2mPQ3idNxu31rYSmiDdPp8hfDOMNijERUCXqWls6k5aNfd1VB
aZLcrSu3Oj5sLYSkQh5S7JnLmD8tcEczWx66GgIKWLlTaSouXXtSYMfwoC9TONpdodEwyzezgjld
GeTLOgrrRVgF00mm6GugPbjLY41BtZTomxzMtmgvsl4HdWQsd1KST+9KKOn7BtZcjpSW+X3NhFeu
huqYTLBt7JIL/qoxn8BvjVzqoTeS+Vbdz7nCwqNEfloYja00KsYWLUsvXCho6dZeflWhg2wrLm5v
nhr1AnyM/POir80dMdz1tYbVxkIZ07BhUDlapldQutumnJMCDGWzswnIZToxMTrbTCv0ppp7w2fm
Km1zFVxST8otl/uC47rKKwZKfae/R1Ec+jjZUT4QshMYFdN4iNMc5I0KxJEqFDK2HE0agFBRddl9
aBUbcaxbLx/nkI1vYB6XGbc5jlUfhAJrf0yKxi0zRD0MFqJmS2SRq8cpOsDpbN2oVQekc6qg3Cex
AfOYGauqEeBmJG/6shqnZh7gCGsFZCYNbAbwNbAfq3bssvZlWrZjzjPX9DZQpBLavp4ca10/V0NT
ea3I94b5uO4zQc5PCElUrsCwZbZIIKebZ8i6Gl0tXHPQZRf1st77WAU3PciftumF5zKMBGJju+qc
R5LmA4EKz4jlTDtRSqB1iisPQMAUvTokjca1WoCXHufca+nNoT+BlzlivBgnV8xztjsBOoIm4z+O
R8VbQPYdQrlBaDEM8N/SDjiyBJupy6P7kAEFsWAPZGp9JFhDnGQchaAzIPVqc2fYErnLhd0uqZV7
ZECeLYVLb4nrO/KWzopo1TtMA/12mAX1Ic2b7y6TvkdJqg41k6HPZSVEmTFAwVz9zjDneNNUmY7H
KJPvG4EXbWvC+kBYz2Cvc48rBGWdb3SyHFh6WhwMpM3nUi/IZ9aIG8gZuXpygYUzLYv6LOQiz70r
pA/J5DRRleFILCWIQStVj4lhcShdqldZauJA71Sux0G+tsIKz6qq2b+SdJERp2jcEnEYkHu2srbU
zaUZ2ughB01yRff6PSRsNDJzNKbBU3iX1Dd9piVDPi1Q+6Pfvh/n+vaQQxzIhphsGEsqHiPz/AM9
EgqFWWh3TT+JTqN23bHU4oNS4I5A2L84Shy/x/gyHkRxTB+ybKr3OlhY7vty3Yo1hRITyumoaEPh
8X5oPien15xD/IYP6Zb4u0gs2bNsHsKbE7sW513FROYgimzkCWbGrZ4BhgRimX92k6yih1uA4kvT
U10Z15Qo8RxYwg5Wp8SdZpVnYwxnL+mNyuvj0niaUCSdSoriU5yXT2TU5+hAAAUyiLUFtvV7YQkT
T4zGKqhIu9y3LCsPTGfnG7kaAjTQDninJnpQZJZG8gq6mGSfnrtD2yRLgmjRCsuHvif0Q1syrXQK
GpF7NN1F5RK9N+25kTiD6XqVvyNjgiRYtdb7ChT6RcIFSfY8ir9tn8ejJyj5+j4hnIK0snTDW9EB
jdNnzDV5P1fXotDU8zKgkdFjrdtpGm33G2ZcYTff01hq7HaOxQvKVk6DdRfHj8MSR6+THo/fRGqU
Xt139IVaOOE2o6Xsbh0YDK7mPH2Deh8Z7JbGPms44YWCtXgxX/5RGEOzo5UVf6+R/kX2WAjuRR+C
dih0BhxZfxCjSb/vFa2HDQ61D+lYtbgjhGxHXlQiC/FvycGiMsq1V80Ujn2sV4KL/sh4TNHgocmY
WASZ4VY25H3NHYHJ+mWHFdbr0dqxngppug01c97PPf4jo4vv5mRoA91kZRSYi7I+9avPiFi5W9tG
/sx0gHW9wvmy7Nfum3uEAGYVCaifNAZe1J4O3Q6xH7BxPGVtmn31GmtzlSv6tW/Gds/1V58ns/9I
jTHazhHlQmqgwhdkHQejUMGZzbThqYZ57qtm8opXb/ZkYud8E1JaBDIvGgGDqeKW5tJO0wmEMCsj
3MRyVzO8BbG2ZodikBveQbF7RI/ygMzO0av4yH5n92l6hsxB2oWwOsPa3ZlMBnFr9sYmAgNB2Ems
b+ayO5emOASNsb5DW75L8E+Dm2PseRMRUdkWoatSUzqTiKcJ8awnqB31tWx4nQo0tmg3lCDJtuzG
Y5sq9QZHQAdyRM12XMfFqZyUKUDISNIa378Xeu46UMYgRRbUiYNomJc4yktGVpbgF2saH6H9hfaS
WJ2/rKUVJNCAXLDgia3NEotcPF+1GxKPUgfpYDYeBJOSLl6lz2wmwiUc5cuSaqVXNDDI51lxcz2n
bzJ5DdhDX6TaKMVs8EQjznZo1r+ltN41cWRtQw4RjrDAko3XJtwuk2QiTYxat8jGfNejbYJ+GVq7
oUZclaVQd6oYdce6ljXmkDD00GkmgSYJO4GcRKLoAS6NGv6lCOsh6iRthIvefjCpVtEDzGhkMO20
N5ijvELibgZldDCC4Drgfu6oG0ydbKLpHSxEeiywB55YiZ/LvmlvaHum/71MpbWQTmEsakAe8+zy
TWzoed9w5+TloUZcYaP6AFGEsY0gediLxnweOtO69Rkf8xjBK+OAoL2RIZXBmUwo5WETu2GbgrfK
rGvPemIpgn6QWuSDhTrqtrbwxreY670aGyBM1rlDKC6wgFYAGrRYuGlgyg+hIVBARJfjYi40D5Ks
hifTXF5NMImQ0eedEU5oQRUGjc9CHIOVbrsg6ZTe57Rk4BVQqk2oourVldjTEJP4LSqyANVt47aE
fgX5Uj+pCuygAlFRYGELNK04fsqFLH+zoiOYJy6XWp9MftM47stsgTWt42gL07h3ciu8Z48f/UVt
DtLEA3codheZPJuIjwTykT0agtcMFR9p+aQ1KVtchPC9bZqgQsbpidPgzy02ZJ3v42i9yZVs8dtM
ueaYI7j9pmwbNdOwFwYY2GGvAUjMZDZFKgwDVVwmdbvZSH05Q+9irGkJwGel7LbyxzISPEGkzA+L
MGhHYjnVsE9d5se9J0U1WDbGpwKYRzKr2sxtFjn3BWGguZwONNBVnjxr/laWY0cpMZCki06kh5ho
pPJ0DR12IIqyVJ6XvG6DbL3B8YoepnDahQF21p6VG/4GrkzqTYNaeSXjs1y26fyTtApuLBHSH2iy
z53qF52eniNNTIMJ5C9Sjv6lrfEAKgXIEF6bS4CK7k4sDQerOA3j18RZ1RYULFLLTeORim4jhey+
9UumjzPJEW9ZWlfBKgPGzCe6OMQXiKX+o+qLN8HAqGwB2bblYnjKqkZ2Ks4QWUfetHacBusuMfVn
FJsfYWQl3tJ12Is0fd/feGxjOh+nBRWRFUuzrUMKFuRU48TdrlsFEzIaCRRw7OiWG8fivE+lufdx
nig245jaAe3AEWIY+pvLdeSGrhZnGVsMi4MsA3Mdi30sihgVcc30cLqdtB/vpLV/NXBXOgjKHzC6
qR6b18ipEi62hcqmFJvJzqoEQfgIBA6Pk8+7EAHDk7whziIvN9ct8gkvUy01MKS+p3+AjbKjAUY5
EUsBZpYC1fLSc4rVxxfuiLuEeK1qHoJeRkNFkB+K97lWnJo6lXZN33jI7kH7Ft0+76+mlWXuOHbT
WaZvxYrHRESVqn0eEiPYxBbCKPw026UqhJtootpLxWzBYBQoZ7qWg4pO4CEyX0u9EIoI4LTbSU1j
wvvBeTILzXmMu1NRT6coHzj1sW+amFeR3E6Y5ggNZr2JSNmdf7bq9iPMwMLC1ZJELL+EkT+SMnbE
kQBfUYsHpuBgBFeQCA7iH9OTlkoNzEIjJmYs7kvobdwn0Pqn8aDWUxZIWniyLEhDcWfWH7WMfloZ
6+SOeUvMiCr97qscm2YjprtmJVzFAqVBvgKvbdawrSkLS2bJaMEmhv1tjCeOGilvXdKrwg4Uj74r
lE6lxyJ8SqLEWqVWKwLfGO8j/hU7qWQ45tIiO4mG4izWJcxACsOkIennU7iKFrI0pk4cOjIyl+rb
iVR54Mq9mObgL1nYH5EkCbQ+otELsZ7yNFKUQJL8aNThcUKrEVbaJ016AlCEe9Ii4qDpk3tt6mg9
ivl9G/fKXs6X7VJEF7MqkYgXxQ65MHOF6MrA+4dY9Jkv5ZXi4gZpnXwk2U2tW6TzKvkiYa7rmy5a
3KqD4L2ofiyn+EfR0K16cW7M5SM36y9I1qUT9rqIwlku7bRu0J7KxWNTG9/WYPiNrLhkud1VxXyI
yCDoxHLXqNO7WbA5oHceNzioRw+jKBmsGMXdDN+FX5QsEzIHYNtapVcFWttGlYVzF5tv+SIj7MFG
6hLuZdf12VS1mVAvq0fh29BaGpbvsaHNEalYVzFDvi95uMcXiI+nxR5h3gJghoYaSZ7DlYSehaEK
bIsgMRXLH8boPVcwP8W3dD212bWtskHym+EYGWU6dRlHFoyndoFNqUuyGwdSeB3N/E3XrTMtaCzI
Rp64QFF9zNDgtyOiMmNcAWl/EfrxSgMCsFyNLHBmVGiDNOX+1UPVlhcwiPmahZtsKU898rHZeF6q
6rsN8U+vtxyOMC7O0IqJVJWN/AzQS/AVKW82MVYae5VRuyeYy8SFSKI6KXy9iyxfXyROE9RycctE
Fgm5mPTHIcdHKGXN1yz316jtyDCU35ciw/sXAq5DKEZDMDGClr6Lq9DyIp+laFyEeqszAjrN0WTf
GOhxhfNcyagN4z79HI3a4CJda3eKmNkKRHDR4qJTGTb4/0qZPJ+fIdOptu0jYXZWqb03iVSGL99E
AKe4xJG/PuQ0VUjlkivcI/pgCziR6WY2gzNLtICB4ktY6gVIJHnzJEziW6ZSNoXY0h5zpb5yQLPc
etANnld611TCQ7Wqb31ffhoEKUUSJmBdGWfEwIDzMlovTg3LD6eJ8YOBO0HYPSBKCW5ROxUnfelz
d46Ag9KcThxiIi5kCqJpj+SQpKBiE3I1l9pIMxSXIcpK4PAlJFwgxXPkieRheWC0CESqMmTdK978
dTFxcKJm9ZtG+KGGyBTlRMO3aSLfMxSiP3RSKx2iYFW8R/1zJqts+gpHcAzgct18q8KksvyhH+xA
7TtFSEcRW3wAWMrh5HjKW0umZu/RfDLhd2rLuolEw97pUqzyy2I19HKFbyMdtwDtv0xyf0Rm1OGc
bVtjeI9MLAgoma6JARiXXOrTgmyxhYE6zP0+77jlVqmZHbGf0Gyy85+yqgoDVK38W5mKPpLBAgNJ
vPiYvC0Pj3eBDrJCDLmUk2PM2T3tCRt7l9uq9RZ3pH6Nh3bPeeuDg/S0ScTDOI+b2GrPNxzpTJr3
fhyjW6c43EE3QKT3tUjJp1Snu1gbX4aIj6t5h5HxbBbDG/mO+rVAJesaxmrsJJFthyC9bd/EWJVY
fBy8vtkmE+FmN5qquJ1RBhKM/LnXr5qsfhC5dM3SLg5uYnveLRMHHTt/9WVSUtVxzigjz1y5Xd4I
T2BrSOUXTo0FMwtZIxkCDSn9LDyBwBsdrn130pVdp9efNbuga8nZvMN6kGwySda2ajORLxRaWqBL
0wmpTo1ygcKvKdrLMgi04vNHc1IuZi284DEw7Rpqiifjy/aamspH09YfsQjROhwFPofhzazI0TVH
VBM4pSuktmHmxRgv+QAJL51XEwEkSJE9nfT9nFsI8qwDhHvJSYwVhZAA163CElIZbISI7jI8+ULz
hV9oJh2wjf2WabJqyKndhdllHnrGMCoMoCF6rEL1XAzqeU6jMzXf7I2d6GjmtAZlocEigCeEpb2x
O7FW2Wh04FVTjxXk5tYVML9TD1GWaRD7RjT9/PLYVqY4dYeEpAEE+FxcaCbQ/mUoLA3MhzpcUtHs
rHscldAYyqk65U338e/rJv61AfF/O/mSht7or6bE5ftn9fsRMT/w64jY+IXrAlSkgfgFkh1iyL/P
iPmKCLfAohMGGpFJ8D+US6ryC8ghMDOGZMmKKZv/UC7dviSrCKEAL/1N1PT38fj519Evk3XUhwzW
//b33xEMf2Zw/2ZELP+M5lahdylQbyBR/kE1acSc9RG2jlSsF1q85CLsL5pLWo0fO6k7Bkd2fEIS
7ejBdMTd5JVusUk2xCgs/sraOy32/hrhbSgqZ6Nsem8ET/0yt/Zu8OPCTf3pBW/TbvT63RQFmr4j
X5ACtru7dl5nFwH0bs/01/YAZ9iuERTpgVxcxSUokM73NuUvhYpdHEftvk7skSe2OLM/unCJZp88
oehNcwfnMvAsLgh3PcvNN/FW9+JN4mZ2tY8vygTJ4DDsScIY7Ct28oN4J1/yrcjL4ajny7v6oG/k
Te1qr3vBzXkQwRWf1aDd5Z78kfihNwRXrGYPiq3Yt9/AGdM4kZuqHEIfznRi2OL9+CofB2ewLzix
PemEOlmzr7vL9WrZx/3tL4vTHvJt572pDop1uz20B/pvuyznWe2pkOwX//Exsj9mtz707uCRk8E/
ZtcGjxBOP5rqe5FwAPw7mKsdC6fbNfbxbhs8tmG/JfYj75Wdbnu3599m1/i0bMEm3ty0P9pXxc3u
exeSz6Gwo7vFgiX8JMnlfUIeCCALNGMRVl7iU5VL87luxG0d9PvbMI7ur+LjQtX4uYN2Sc6RU2+6
ABviqcdBGXUeUQ7yiXHN0O34TzdPk3FuX1Y/d003ORDm6sfX2VtszdXfcpIBEaFRRruM6ykEpjPS
3JwEKFvonOxSf6gTsxZ7+KpPElk7X5rfXIbNsMnd/pPqqs3sfZnwsRGC9DaT9yk4EtEIfNYUKevX
eNQIy9pgXcAfbVvP2IlsEO5PCq+GN+44OqHstW90GMlrj7cz2Y3bcxlvX9t5G38PFMawMlQ79SMP
HspWcZVD+7q8QXmgHiYXAjuJ1cCbw/IRsWkR+rZpyIc9dKI3js8rLur8zrqkNrbUjflcH+ODfFQe
2sO0GZ504yx8WB9I81zRTJwRIKlD8jUXIeRQVzhV/D0VjtPkiYC0mT2RPeJDIiZ+jj+3MrWirdeb
6WBsKc2IFZViHB3uwmxDOirddtBhjtjDNwNMKjSgRRDw68fhPcZiduhPtOTaajstu2GgGRcobriL
z+k2PSDfGL7DCw/pfqy8W+fzYcfzbxzxASceS0CFKoIx3AtFZP3ISBrqTMKp+lt/04+c4ze0A00f
p4vggaryBS4wWiYErWqfHT9tutLGpWkTO4UTVn504djXjzZhZni65xeuugb/wLME/tLRXl2GyeGD
+Jn6Nlh0G/h6oB5HxcEwaDraJy/Msks/9gf/vASyZTtRthf5XGRCRFgcojvlFD5henZvd7CoPC3P
cebiT8IBfyB2lOTD+gXKPsbb8YVh4Dnazz9002u+hA+6vxQBHDE7xSfyVduU0XNDFbk8ciaTguUI
Y8jxMWl7Iw3j7eqeal/bfwDtPnLbJPv0R3an74TE1t9Rn9jZV1jylsDhMl9xyBGhG8iv5+hovUPS
umWyneV75ZxYBIpuR/l1Xba9I12Uo/xqHuqW3L3Kngb7U9xK69E8eatjbMwX0riPxYFBvF1/yOet
cr8xHOku/lbuzDNJSN7yoOzumi2qHZ+JgxjdG9mWCaN6VVteUHt3O90Hmcuy7L2/xwEtHGsr2g9x
UJ13qac4zx7cK/tucT0NYJD3ydDRjRxicw78yRZd9aV8f1VYzGnIY8/xe29wJz9+p79uU8rZmB89
UnACzVm96XAn+5JzRz18BYmtntYdL8FORofYicPg9h6ByluRb0FOZ9f26OgIeGyL70EWpNv5nbab
XJ4Q/z0fsE2gzA6oiSxlq5ZOdtRfs60a7vpvTbP5Y/79amx+Pou7/sopjobNhjz1q+ENrIv4rZil
H5rD5DPLBKkCKeI7lXedS9Ycvc/VWXzd5tR0e03Flj8eCA3JWWbYqohf0+zwlGMctIlYHRafVDIw
TLa2yTUfstQK1oTLUzyqnxHDxVrzSe08a5tX4UhWhGupLjZCVL0brkrX2Egekjjl/Sm1092DE3wL
23Jw5T0J0v4TvC/Okg5KCe2drOdty75pHKU7MEvLOeEtGvzGxUa9uf3fe8LFqB3hjT2Wp2/AsrKj
R4JSC6ezNt2BJ2W+YO69mw7M+XUc4nZM8sPbEjrCD87eRu/qxFWrp9C7WC6jJNxdJMiexihQ8b+x
H+Y8ZQH4PDWs6eMqVsaA3ELAI2q107H3/vsF5L8gQtz8N5IX6igC/6JwfM/799/Vjbfv/7VulECT
M8ZSQLoaIqAV879sFHwFbSCGCMpCOBtAP/9Ljqvov1DPMUA3ZKo5NHX/qBsV7ReombKGI0NDsqtC
U/5DnfhXdePPCvS30sIbsBzBva7i7UEx/CdwozhFhRBlAq0PheUeEYg8qTR0mVbqw6UkED5Z3ntF
OUv5O7Ibc3gaqk3PYUhf4os4pGQnMQtKDzTVvK57mJDGVF3QildFlQOaJAiLJC9qKqB6uRuugSld
Vhl/ovay1kci8pzbr57qR3neIJlxxr1Qf1Z0JQUanUH0pM8XMd8YLZebW9BxAI5EG4WuYW1XMiqv
KnQrGucYvNhTdboFOXERFf9k5KKrJ1uT8GR81rZImyVpv/IidRlTkwZzrolD6tUvtTrrNJMTRkwj
grms/l4nVgnrZbl1RIrmQwqXUy8uW0bMhKhgoo2CVlOOmVj45Pvac/FiZh+GRsOzinDLEq3CygTk
wiVltJosr0VVIWafck1grPaAjnETj+9Meq5Ex3uY+WCTMU9XMDkV4ZWQBR/YsV9U5HE3bLfodqRZ
2qIl5k1kTiSNfhXdBkhUxQSlTEyMpfl7ntAEENGEcCp5U8m8isGaVK9DtI9pPGt4+kRyZ5f2rmDH
v2GEQlojU/jJOlMsHEDlIBe/pPXTXB8F613S0ewwpbrhA+LlQ0OUwxjobIWMxXFaZ0agwQomDhUu
CkW88SImNMuFxmFMyKhUsBkHcDgnLoqI8Sr26EF0JK1aJXEma7ahSXiChMl6BRqxm31iR8jaJs/8
5gvVB6+tQejP9Z3CYaWTXYmWmJhPXozQaBJwaZrAMZr3EkAl3UUbEY8j7qcx3iVxt0nXzukYyY1L
sq9F2SHTQrkNf35w3nfgGCLfm1wEK7Op2m37JqIglCvs6tpCE46YSRbXKVJAkHF9azkO3oi+GcJN
HopsUSCIG6ES3ZmkKhIgD3qB0DFCXhWqlCR4McxT3WuOYngRjOZSzneRfh3HV3AS+ISPeRfyQnkO
3Am33xhpb9IAeIEguqJ8ha7G23Sb52/T5BOgm1e3iwu7yG2420yGGVGzuiP70oo+F+6Zo6mC3zWK
D5QpKOPbGG3i2Ud0GGeXbrtbKp9FltCKYKg9lwvmQ4BdtKiaWaJum116Gsy6zjo6JYH+k/RQZ/OJ
2fdvVsL/x8n05hz48wKDqFqWEVir4h8hz3RwZCvuwd3I+XfC4aQrnjIq8SmkV0t6nXyOCNVAvequ
rXlQm3S7GOAPRwyV6+wL4UTORujTgfdH8mnGCLknTZcw9uHa82PAtKSPcr5fc1p/bv9Fux5FHSOI
xpEAwag4xMXKn0BKtZlly+O+iu/XxgcY56AwcxboXiqSSUN5Y9grE5SEXtC69Zu4m28+5tHkHqeB
tB509UdMAzkthb3e7RtEKnm3TeN3BRbfEiNG2wjTY86TKM0O34tukxrdxfcFidravPnrN1W6uSR+
e9r/uWr/5k39g/ttMOhbV4jr7DV/EvvsrFYpTKWMqRdZeuUbuEOnFF/oB6/mRrqR8Jvin3yuClvQ
n54C5jv9Z88DO8kfGg7lKAjm38hUhkdojY0g9oal686QPlP9g/EPNOc1Njyt9Tj9aPK9qm9L4aUx
tjMZwxAdWJfkq5gcuOuFZTtr+8jc5GiB9YT2bEAABIvp6a/fud+bWdlOadSIssi1eHvmdGR4Vb+x
DUpcMYlk5QyLrI+BPvcgMsMyiKpb/8n7c3ugP3xCN4sNInpZhV5v/fETigaSfybIItxlMmdocjYj
x5w35OFFzT/7XcafXhaONYuWNTHmuopMWP39y5roRAsyyGG7EQ5mqd8bobRNuinAyRKM+uiWBECW
TC6lVHmZasKNNGUjaVsS57RCtLPpmBvom0taNNmSPjGfYFBC6vtP837xLEbkJrLPw1xh7yyCvKwe
0ghRrHLFfM0a3P9Aceux/jtW3myTkZ7MbTUfEClFd1P3KamYX7TlTLQbnK3jTJrVfALr25iDp3Aa
jJZLC7DBkDTX0r8XDc2BQpIVN6ZgZLh0OBTSuhahnEH2fRsLZVuJ82HOUSdJLCXT7Blgr+TomnO+
HOJmW7fRbWAbRDlw2+9COEdZt2vjjdkRnGbKRKHOSD/vJIYs1c3vQ6ddkqhVZNCiLdzERzHfJmaN
LS0wykuloNYjDnBCpCIZHQJwVozXMWr9qX4WNBh6i0vbe6NxTlV1RpoLqYRrYBH3O6oPtQHGJplR
nB+nmcPy8kMSD5nZuPqtkBcelxSVUf5jMYsdAbF6qu2WgSmN9W1KPwzeAtztAmLlqXzH8krK38mQ
7tPiNPbBIBJIdz+yc+jAshrhOcpGZtc/d4Cieu4HMppMzRElZn9wIzv5QH4kYZdofujZVVj9zcGe
4mWzKourxzUDr//L3nk0x42kafi/7B0biYRLHPZSllU0oiiRonRBdMvAe49fvw/UGzsqFLcqOOeN
nu6YmAl1VibSfOY1ztYkaGvUMfaHTQ3ARuQjNpzA00i7TBRCEBIA0LsqJ+PQTOlnlWDOR/8EPQlr
YwJBTRzzBn+2TY2OagTAgskbMRKDPG1TC7sLhmHJuU/024kESjfQl70Jqj1uo2s0NJExQVas3EQE
PAbnJJfc97x9LShz/w7VJrw3qZcQmzFcFthbtzJhaXort3pBbhgK41HW+8zY1/jFZBRcaIxg8bzt
2vLGsR8bVN8QELqZn1QDahbNZTpa3NzYDwjwcGgBrF37wQp/eC21lHjrwSfQo2bP1tuJeJfKV6VP
K2nxx1r/xhjMvW+pdQcLQhE8jsHRitwDpIpVr2x0cqG2TDA9ADRn9dMkrU+J8dxZ3b1httQe7aNe
7D3/WQUZ5pMGABYUqYNtBMgllkCPvCc8PfdKe0Rccq23YFO/gxEi+urXnYhWpjh2uAt3uJX3zq5X
CHy5ZIREsTL91fY28Yi9Vbl8yrBeSYr+oFM6kcWvXNzYzVNRdasI7UDOlmdgUU5LAy2ileu/hjTE
RxHBGdBWeS4PgftI+Nern3TA1+C9ARKtnYknUn8p1YfW0jfWdIMA+W1q8IinLg+19tkKv7TDZ2i2
Bw3VY7cPPsUJ4G6EC/WsWVfyg4eqtQMWp62/aznfy3ztW/zd3GCDwPcx8PxPc0gJ6meL1N82rYGf
BN0uKL5n9ZciLm4kseYYfzBtsWvaryIMnk2w1hMNGJu+KvGdUd9o3n3tbn310jm8lNUsewE3iVDT
GhHTcsBBrxUAQYLukYB0bJB0mwHBqQ0Wy2GrPiYYyyMoCyriaSIcVe0XR977XLN19wU4/soM2Zc6
rUlz2pq2nBuam1G+5uJYa2DFOPMd9qb5IaPe5mmoTMtH/SYG1AHtQgYvpRYc/ZoKTB6/uHgY9oDr
VIitHcEHEjMfHAdaRznuDJzcStQRLcBQxkg9Dd5gGiSIjGLRnYwr4dUfSl2tfXu4idCeTeyDURG3
2HAUbY4xpVIkfgDzHPhaAN9fWpSps18ZsRJC7KDaQY0LdDHQ1Aijl9oR2ynXN9GnZPhhkfaUkOiH
tGDoJ02z9804HYOUsgmmwSKoPmr1U4mfrCeJeelg2RU6G+FNOPUb3aaQAXpIZuNqMoatyj7xNNR6
sIKm9Fn0t0HFLk0OeCjDsdd7CsH8lCZvNrr2GPfJxiFf8bFtRrJ4jWoeYRV8Hut731trpXNsBVRm
diuFjHHAwYLhcK6HFQZsg6jWR3in5R2KyWxVlWx9SkzS+WKNn1IT5RLsFXEsPUbqhw6SiCuv9fRb
Ioi9T4shoFCOQO3fajp27k1vUsSx7mm73HrNcyww+6byVO3j7qYTX2GhrcDzliE1Iyc7WOYHbDYH
mCL9x0rbhB3qzvvCw+rhzhg+gcEqvRus2JnBnYOmo2zSNe2lm5oSdK39rIdXj9yL2Me1qK7H2EoD
io6tVWTv+/LblL0U8zhp8pBW0TfNozJuld9s5a7xI15HL2Ve41MIJt2Ru3r4XDk+4jAkEmxaV9D2
jij5+WLdYgIMSRxbvLVToCZaOA8a+TcN7t2EbgyOI99UeBN3Ehn98rbpYY1NO5McNt76Yvis5whB
P3Tx1875psvkWa/stan/SqkwjSCKo3wzS6wkA/uUBlTgocVEYhLIzfQNGhcOwDvKqh4JURAeDAB8
mofyUL1qwf/Bk0AMhTI/F3jMTVRkK/cjHqKbaKJwps+Kt7zabNWhRSyR1LWwVxH4Mp1HBiyOQoin
nNvAlPYD/VhxmeIIkDbGTac/T0C2ZG4h+xNwWOiIV91uUO4M6v5SctXjvrkbSa+C4hNG2G0LUMmF
seQVdzqGD7zKDd1i1QdbzFlJ7h8MNA6z8tkbfmra+FAb6UGj8SHB2o91/Av04apsINlgB+puqUrw
Yb4i4bpqXHebhRw8NIwakd27wH8RnFh5cUvfl3T+c29gcIoiz5C229ogX2FbFzZiFwMIGeavRvIj
ZI0R9l3ZyO7n6Pe3WfQ5zEtuk/mRi49TxbFuIBF2KPwP2tYW0IGA7eE4jZNvyvpASttWbPYIocuB
1TWYoQVQoZyyeymLrR2gpcQTk3T0Y/C0jwpQdm4K4g30ZHRsBMqexUgLBtwhUDcjv+0yHl/cjmOT
4IRaZ2itUzE8aJzlgLpK4/0qh3SDO9ZNkIFach4H91hAQlGo2YR03m1jjQznHirixqHkE0trjzkD
7pTWakqnO4OMX/Oin52w0OBEZD0t9hVdIRPl5lSoh2COUoz6A6KrNIvwEDJv9DHdIYSJ/QS7R2Dj
6+cb+vYk7Yhnty+odNLxira2x06lH4TmsR0NDwkW9bhT3hfNhxSl8jZFZ3bOWofsL5hjD5BEDsBQ
McpEzDzuCCTaHzVXZmcnR7itB9/2d8rsSVer9VA+TmO4rdNoF9nTwSUQBW2gCn/r2OkPlN9g/CXI
busUXb4hgbyTAx7tfEc09bEp4XVI9TVcrV3PGilQMx2o8WLbiFtDTMANBwBO4c60v6bqEzQhxOl4
/rJXdrPprfVR7M20hgQfIBVub8D+bBLvW60TmWj4GIykyvm06fMXjPx20Eu3Sf48Zc8kBbKod1jG
7FCl5g7bVcVffkJpvrtPJ+3Vx526NVGkiF599ZrGhJSA2vrx3hhyYA118gHVw4eeftbUlPtQ9nuK
cJaZHDtCpzQLn35ndf9Pe79Ce0dF54/0d6bV/w9dfubt/9d/PLVnhpq//8Q/lWlNt9V/Ak1ApcAF
qgTvgBS//63wo88iEsp2ye0BNQiUV/63NK30/yRvRocFUyOwTChC/cf/KkWg06IsDDpRtSbjdeW7
/DQtFCz+yKBNtIKoKlgkz9yXrq5bcwHij1TdQ2dSwDzjVBbC9HdtJuhy+21Uta8DEoM8wFNUxM0u
L5OpesR8ZLKfPIVW1o0bVe74WOlAgLnL0aJRc64KGQr12gpeOHr0KMYVXiU+xpiCvOCPOxcE0wQQ
W9bHRGB5YHv2RzOwsGTWwAEHxUrPMkVok1laDvy/jscSgKOI7B7/olK2T9bUCdTxpSYeVVbV313R
aONjobk4OxeznQbgINDlI0x8c+8Ck0cx1WytV701UP2VEWpsG0GgwZ06FMm91aP+uYrD2fqiN6nH
rjIueEFp2QnqXRRa8ZPmm3AqRdQVyU7ITrcPuHNMiQkGcmSpEmRaM1D5buWP7T8tnv8Tb/LWt7Ho
GygJ3MVVcvFtYO91kjVz6JHnPinECPuz5oMU7m0aY1Z+pcChnxab5r1gSZ29pv/+jznLVJ3shdCv
2XINHftIw2SRQp4v0dmwfbP/W8iUEsLUhGVwi5DbmHyf3Fr/3BV9/YodMltgDOvhmmkeJ+B0d85W
YtRcUCuZPcWMxS+qfZRyfT/TATZG2KptTNhNGxR7KFFbkdEjdx31Qb1ViVvbG1miPbzNUse/9jN+
43r+VWcybQX4iINiIpaGsBJH83RlsJBpET70qEACGU/sTY7mnfyApGSI3xECRGJnenOUSGdIxLfA
Oo2fyPaUtA0gZZHyFXL6y/C72n1hyyukeZOhC0B3xKotJiJjw3OezAZYGr0d9Gu/Wx20EWoKsumh
7P1xOz3+86v/RDHNVarTuXDQYXZhoEt9Tp+9f//8yiJSaFo2VkFzAJ2Kb8B/KQXbGG9FV/bTabls
XjSw7KyZRItMmli+ng5kZYbH7vBo/AQOGMh1Geuj8xDl6czwx/xrhPmdwme4PL3loWFUjgxKIrPX
o04AfjpqqvqyyJDN9SFP+/SRiZ12hk0Lq4og91we62yGFre7sjguUklhqkX50ae3iHNGgs6AZyeI
EuhGDNGnwRRHYa/YWPK2afthcK/cC6dCJSwsul2IpUiD4W1TtxbD4o2lDMiXtKNNf0LHWq9jivVR
2SL94dUvlKLrXZPaxV+XZ3u2sgxr24YtEL1A7U0tDuMk037MJSpXFEWmidK/hQBJq1SBgY+em98v
j3Za2p0nSasUiUJkILAH1cVikk4Ty26anNnTSYthdFaFs/daw9hrXuI+1o7Exs02SJJZ4CtbCPWu
5RlBOBSUOXI0YAoNd/lhPQ/dzLA02D+1NxS0dGLXrLMnlEem+C+saM3aRS6c371X1uTgQRb7cQU4
Ag8VyJxxISCIrMy6sfUAQFJlj4/OEHXZ/dgZtQ3gFLUIqPBU/HgmY9nA2nPbKZ8+9nk9QE/jA6dg
f1CjpnuDVxhgPK8vx6eiETaFMc9GDWPCfWj6ZYRlgaCBqNHU0Fdd74jpuQw7rfvpi3LyESXrO1Kv
aFRRfG/2oTQfwkzo5UcspewBtL+f29G6TxAGv42FM8Ip6fWehGvsk5xkC4QzXm5qKClt+FMoocW1
ehbKL5GWNzacKdOffXPayHGT52BKKAIEgz83xwoHnW+KX9MwvbZKhmj5dlZGvBwXswarcNpAUwdM
B/rotvGFEeAMorJob8MIorjpT75LUqsNuQe/kZGjv9H1bLw7iccxpTuq9FwdNRoOKn8InEhFIFHQ
6sJcrRgsmEQA7lLgyX2gaXG+ah3pWdsEotFgPKb6UI7mrwxp3L66Ae+c0OnN0ZEZ5TbTTNTskZLx
RpO6ytiN2cFHt0P9dDUIRM+y6uPxV2xbBfibASem4m8NzgWd6SArUXCAtRg0W1fvtfonkQ2oEQfN
3+iniwRqdtQMj5hklaVRKe+0IcM/bBX6uNZtHF3QjYzNJiIpMiHaAK+KVJZ8waFH76kI63l/lK2d
Uifx+xQEtF803SGYO0QPtsCoZNahcIP6U5CFY/ZI7FL8SqNCuU+4+PWBTePY0mOEhB2yk8jGDyNZ
2fFAvZyoMIR/koHnv0UNps53aGeMM5LODq2jQqidRnuYWf7wPBaYkPiu48W7AqcgfhcdDGcdFpiM
WMfAyarPoUh18nAY6ApfFA0noelvlUFLIMLkk4G6hC5sxvter+EQ3tWlDHR7T2dXh4bu9jGKLajf
WPp20pqarn6dTbc9ZOq5YZzGyaHHswGuXYK0d6v8o/I1yymxN0VO57PjGGn7MgXZNLbrskIh7DAY
iIazddEkoQsujaQwQYrTTKcTY/VG+UVSrhbHvPM7Cnmd69kTPIQBHQqs1swMcMiq7dEg2JAtp/2m
MkYzOhhDV2jrpkCcwl8PWizko7JHVnaFsvlk/i0rX0dUxi6DYmt6QIA2qKbF8ihji4B0VsaMvg0y
EmpnlXnZPhToKWV3EDh0xHEQPYDUHBraXFSTfenc9J7ohrsxd5D5U72j+/c6uIbwBTaQH7f3XZQW
qt72fZDTBmVzmMOhCEWD31BS+V797IUoLVMXBh0C2j5w+oZKqRo8N3iuOzMMb2yzhvd9TLFrsg8I
fsxKJmpAJEx+qMZE8yr6USgWfMyVGmpQv7XBTQHRWzeTrxSSIZO0Wgr7JJw0XbxAyhftrSPSfDho
ldF495oXNE/m0Jvm97Gx8FC88iCeXtdkUCDFuWzJX1wiDoBAp2++h+RDTAUcSthczkaTtD7UaV5u
Bged9mJAZ/3y23Q+njR0RyBagDQZoJ5FCBUJw9RbfPZ2sdcHwAIA4+SOyCmwcElPk2FdGe/0LZzn
J+eQXMxQJcJhxAFPQjZ0IDqkgJS7K+JcofptD7shwM/NbLz6TmHqtcpTT20028ivxHCLnOD30Daq
aHLueWJbbS6e4TYnrkjkRILWBqhXxlwVA3VgeG9CBOUXqKHjIaEfbK2LqrLWfpT26S7CpDbGtiLT
j5cX/ix2JahUgvhV2bNq7qzH+GfsCl1JCzGg8n4Fo28co1aXB2s2Jro8yunnJfRw+HejuIsWHUgK
y12M4gR+ZFiTV/6q8jShY4N7NlTFhLhyXxpJm6E/H4GKvTzoMtVR9MqJIB1UIZ05D1t8Y9ujuJ47
c+2OU9atce3OZgNVAWGeHL3vDthHNh7lq2YiP/XG5qCwqhxfL/+K86lL5CwxNAYXR3g58y/+XODB
woNRGcEc+AQeCdm+GPwKiFKWKKO6L8kPIUXBJjXKK9NfbnGb3gfCtDSfiaRng+7TgaXhj1KWpglq
MgTm4AXD2OyVbPWnjNsx2Of1bJIhpw6NsxDXnJvL8z6NbedtLkybPMWZZTPRzDROh9fQhW9NeIk7
CNLiJjFkefRlHzx4GYHSle31xlgUdhAGnes4KH0u1jiR+LChruPQqFLunU+ktRosK34sqIlu3zst
yazYTuxlA22cxaoCjuj60Srp1gT+bJE4RMktshHg1YTRFFcMwOff/a/E8vdVwQMLj5+ilUOtS56u
4YjTkmVlvr+vo0odIqBAkN5n+6xilq1QmUBAKNKMK1fCG6Pi5Eta4uikYeQnp6P6wChqKhvaLrGS
5mMuZX+w7RGM8CDkpwTv0LWudejtXV7Y31nyyWRt/KSAmtomGsvSnEuEfx4UlTmEIdIN9zDaYoHh
UdcT2CNtkKzQbLB3LnAOkJI62tjTNsGfA/b4OLNAXVFh9Xvl55xtKUojJpNHZZs0lDvk9Nf4eMr6
CBjG+zbStR5MSFIlL7Tj6TSMZdi8d8l/X1QkvKbBE2jNmpx/zj0CRdKgxFbulaq6ahfGaUmLVwe+
gDLLRjlp/aO1Q5VcuSJO7yb2l8PjbtvcSrxF5GaLYTEzyoeg9GrcKwbxKTJk/yQyaKPrtsWohNoN
qs+Xv/Lpnfx7xBkzTKGEZJvLcLGjRazTSCL82/s9gm5V6mPdFFGel03xhU39Ks0oA3vmwz8nnPt4
efDljchnpOjFcaIkx+W0xDYNhSmS0vaa/ZiTdMYIc1GozOvPGIijRprVOjbZBY26COLn5ZH102d2
nreUFi8soRTlLpzmTz+w52dYu8xc2a7F/hXFE3xPh9T9Xk3dcBhDM13jnxavXb0IUYpr+xs7htAf
A3ymmaxwf20RGsKsvaivfJCzfc42AsLNpzQoxWEwf/rD8gLMb9RUIx4fCGa7VlvstXr6q0Oo7crN
ebb6jIRlnGHObERc7BfnG0IpJkn1NO7xe55beVIcsW5p8OS1tK+NFtR3uu2AQ3b8pr4y9FuTxD9j
Ls0zuLGsfOAPm1WIheA2JE1iPAvtz5WR+H9hAqZ+XPnSb0zTMYmdMXoFSKeWX9rEhwobrl5HxRLV
oDaBKSugOO+zVMWHMrFRE5Q0zhAY8x8Gd9T3TR3ZayUq8amYIP7ihPQF+dRijbMOxlixnt7Tpwp+
Zpp97dY5/alE2y7S8UzZtah+8W4uyolIl5cMBALICi1DPybaYE7fNA03gnXre/EHJALqp7QTdo6n
CFpHV77KcniuVteERsBuoHjKNXS69WI0jDpUNaddnzsdCMsi+2iV3V+xHnR7KggJoKLePWZa2Owu
f6PTB443Zh7YIdjV2YxwYhdvuJXWyOOgnLZz8N38gQxRjz68U8GKT4HLiVVp2t1LSLvo+fK4p9ft
PO6cUM1S5rBn2Rrz5fhHZ0iXce47FbqfyBnLPUV3ucnyQe6TWZbDrfvk8G+MxzfmYJNcUfU7Ha8Y
jYFiD6V0TF7rWwfZuXsNx6t9NUV/I6wjrlyvb00PoCq0YZ3WF2HS6XCaUVRJq0qxs83cRYGvImtr
gtZaofdZUHabhTPeP0FJuVZH/p3tC6fkZEHzxoCJTvS+6xGe2wi3lAiUxNXW8Obe9oCx2OXxTu+R
fz4g300nnIWxTIx0Ol5ial09FJIFNYFB+MHYPfX8L/TPR/VvDGWAaWAwQiH1u8v4x15RlkH4LL1p
N3kZiqJ4s1qg2ga1jb3B0971CPwzL27HGdKOgbWQi5PY6L0/omun76J+sO6w1VZ3dlmhOE217um9
SzgXgjl6xLU8hM5iT6a9DXw0ssROdq6zdQN3Jpp6JdZZpfOu6HmeFXBg1+LS1wUp2DLWaFxs9iId
oF2MnvfWMkGfVT5OiEFPti/Qwtlyv8RX7pbzLWJTrFbzl+MToYl+ukVaO0AaQjVip7DLAHPqmfnn
weyN5EBclF572M6v0Nn6w+BCIVLnQlocOem2cRd0odyFjtaWH/TcKRFryBoF4GSoQOBsUI7z4CYb
meV9KvuqScIrEz6/TKkgzH1u5gtNYlm5sWKpjVOHP5mcNOzth3RYZ0VS7EoKAesicuytOUXJ+z/t
nOlx2Ri8XVAmTlfZmZJUWj2DlrYTbucSwMHntbsdQzTkS2O0Nmk7Vu8+ktQxOPgUqHg1z6x7WNwW
+Y0BUfjIfu0g9+zwWjbXVqrqK2j/t9Z0DpTYvvRLnGXbGAPXoTWAl+4EBKu1zJL2QN5EjIgm775D
q2dlaIW1effJVMpQyD7gDUDSvngVQ/ADkTVBP27DMUB/LwdhhNTWTZ2U1vbyUOcvBZ9shv3jz8F7
sdwzoUEhV7NHfRemqQRLpxkPvRP2d96gBU+JTOMr471xKNmhxH241YANWZp3pHbeafgjskdhoW1Q
ehsezSD9EZeoi1+e2bxI/0pif985bA9l2EwOx7RlaEHvCGvUdsYSumHzKtosbQCNZ9GVl/18mJmT
hJOV4WJbhZvU6f53pzodqszXd7UIzJGuCSWmtcyl8eXydM7vF+oqIGoIkigi8TacjqNcfH3ryNR3
IsHkteEi2k2UgX+IIEVByeuAl1l2t4vc8lqB9nyLzFAdC04ITWeKSItEcVJak6DyCnXK7LVdVhq/
FL2BO62DrO7hwXt5nm+NRmWSBiW3tyKkOJ1nRt6g+3SEdoORlWRcTosEw5SihI3P9bEMR6d+54hz
dd206XILyoPYhC7eCTTiPIwjpob2mAtdy9V/ttI5Djj9rWhD9+984BmNZ53CGKAXYFHmYjUz5ONd
xI4hzGudOJTEhHtMYTzIPYmCLPO+xfw9GJEuujM6TiP2YjEtUtU8aBisaGWwl4UrNnGKqjAoenSn
ity+cuZOawpzZZnJcS/PgDCqzHLxCKpQ0N7tzGY76I11yPxi/Ig9ooeKTJtGt4xX33tT5R1kDX2X
/1a+83aZx4fHpNg/DoH9cqvWMaFTH2kNxpYAY6mnRruR/i7Y6uoaO2t5kZGjE1nzN/EMGdsyhx7c
Dquh3ii2fW2PXzv0lIPHogQIerQR+X68/B3fGgx1IB48KmCcxMXhN0CsGXpoEiYVWXTrqTjbujkd
0satiyun4Y2hKDfOpQiLzYk12un5GwyvNUsb1v+kB+Xs5OF3oH49zExWeV9m3949MR5qDh9vD6Op
xWmIW9sDCMbZ82mp78iS1EuM/voG+XDz0+Whli85H4zXAPAM+4JkewkGjBz8hUrPQdVhNrywa/tA
amFubUh+q3Y0onVRQEm5POaSZYk6NygWquEUE2cW3/Ju8ZWMPFr0CAHV5fioWWyTVWBXzc2EReDR
i/WZL9B6MEUq4a0p1Y3bVMNIHCONIfuUZGaNNbyrj1fuhTfWwgZcSSAOjRT83WI/DW7cZLpDL1+a
drZDZ9IFP2zm49YHunJjp1UIWtdEEfXycpwNy78OE1DCY1ifkkLG6d7C0t43QIr0W9ASCM/TyF6Z
UOHhiMP/Fk1F0UFvrrzPZ/t5HnOGGfIlyASWJFPPB98cxDl2R2MS/woNLBpQObcPeSHq927meSiT
8i1fnZLOMuIwsLkJrDHst71pwYxLE2MdIYV7yEYnvhKWzlHFn8ENm4m4jfItgguCS2ie9R85aThN
5VTado+euGY+RLBA1kJ4/ZUj89bakbURQs0pIvC+01ECY2ykbJ0eFYGyOw4yLncI02KSXKOBuHv/
3nDnTgdHE2DSjBf+c0aI2LcG5rWIuc/Sp2jKllht9gqvltCDStrj79JiBnF50DcmOBei53IrVx0B
x+mgoRcPCIW3w7aNAoxiEbY9cv2MW12m5fvnRxOHq4C9T293GddIbOKyVlHK7eVo/FCGGPBHNDJv
PRRh8xnB+mHvkZb+/f4JzjBI8GZzee2s8xhArzIqvd+GVvfLaHP9rgW7QnHNHD/+OyOBihQOTxRz
PF1KM80oa1sG5ywU/g3e8twobu1uUvrnV66RZSjM5gfb+a+hFteI4wWaZ2ZjD+EnLrAHiDNEgwqv
XttY+wEH8/DO63z4XlXeXwlwFuA5Ipx5bKDpICOp1bNtTqdZRSp0inbqt02DWIIgJD64ONE8Js4w
ACpG9h5ptbC2nnKEbaeVrTCpErhifBB1Vd/yUKBOAAN5E+cpEhFeQQecVFb8j4DO/4mufuN+oNXO
Ozd7m9Lmn///P+4Hj+TRNakybhG//qVnyfi5k466cj3Mr8TiEqJ0S/YDdsMgITdOB5nsJKZswyev
Oyc+Fty+O1V5xp3qAvhnw6hfKTWcRZesPX0RpHDm5MBwFpMCUlVwqXaMV5pQ0xo62kZrhjuKT/oG
9ed6x/2BSlUP4D8phmx/eYe/8XoxPNkrkRglhyVDvjWnuPXC2RTBHpJ7vdQ7sa9tNdw7eYV+qcqT
9kNjNZZ5f3ncN5eZxBLoxNwuWyI2sKnrcYpnyyGw3G7IaNVt3ThyY+P5tulida0Z8MYet8FIsOs4
xgb50OJ8dTWIxsnWu21RlomHDLgd/aTSaX2GDTE0qy6pzN0IBvdHF/XQoqoQmrUmzPJnPupoIYug
wEIOShISkOij4JNEBWPjq0H9dXlhzm9vNgNJIqUnvgewmdP9V+cdNp1m120lwtW/iiku8M2r9Byq
M+UV70oMfv4Z5jiC3iGFIIv7dPHkctgMuwDetkWTCO27PJi+ws/glvEQxes8Tb9yob41Hgxu9hoB
K52KxenSi2TCEEp12w5Ofg8wavSSZ6zRoIoiUOMCyOI75VcGfWNJMYckyacAbQB4WLzCjUlLvRUR
lMEijPcT7TWkGwBbe3hORevLn+/8jsIMk6oC2SLTZK+dfj4QdKMaRYLbTdDWP2Vn/va8679cHmX2
11zcUqfDLNaxNvuqt3Fp3HaAoTa10wSveiWiktRGyl+lUTuIsxm5DqZZ69ovwENRXgeAu83j2tiz
0DTFL/+ks0UmdjNIeFhmyuGURE8nnpDfGTlxwk730MNDdbm5wRUFuzYyze3loc42EWV9BbqOGJ9H
i+DqdCi/9Ccvjitrl4dd+wimzNz6qUAIYywzeJ5xO1x5IN8YUBezji0NDNR6ls2SoI+xcnd0uVO1
ld0JvvuLoeD0YDNi3QetA9nw8gzPHgUScDpq/IMqnM7Kns6QzC1psjGSu8ET+QcZ+vaTMGLjl2/C
QsH3r4KRNQjaJ0e/dVEeqUNtuvITzuKReXQFN4NG1NzAXewwgj1czSA67/wsKL9mNDEfBMWBV1E3
2F3EaDtvalRiIGnI8sruPt9KrCWK9b+ZdpyhRdTlBD12ovYod7RUZk6T5eIrit8Xxoaj6V7ZTGcP
IPO0qHMKoEGSdthi3xaGk1jmVMhdN2jZJgR8/MSK/kpHP9xY0Opukl5vN5c/71sTpGfA0QThZQDW
PP28VoGNGU+R3OFMrN3Go1ajE5rUjvWa+55QV57aNzYTMFCEpn53Ts8K74PhapbZN8aO7DXcmHLE
iaxUxQaVkeKTUfTVTvhxct9BXFslQuY/L0/27EZko4BFhYJFT4OobV6MP6I2P5q8qS3weZrwXTt6
reMdJjdqrnzGBbyLZSSGYLPyGekTAWhbXAoCrGZaZZ250wbhfSmHrD/Uoem91mni25um9cjw4qBO
oPJO1oDl4Si7b1SdHfPKL3ljvsgFojtEI3cubC1+CF5gVl3QG9sNsW+hO+BMmCTW5ZVc+fxKmoFG
3A6/u4Fn8mG4jakmIzPDLif8ZUrIRSvh8mVBjKd3ngIZ/+6vyPNp0+TH/4LQc3FMjNj2O7ITc0e0
8D1QhtxYmrrWt5m3wknszYcjJnCpnvEI07893Sq1xosxNVgJmaPlQ97PixUpWH3jyia+8lydrR8V
Bhi5zAWIIwHhfC38sSubrCK1g6e4C3uw2ivfBxpkZyp71Ov8oxchGHR5/c6mxnhsShc0OM8ITaLF
eI7EQXBqcDsbAu9ZgIvbAPvP6o1ZVYZ35WOd3WkM5ljACn+XVYFfnw6mOamZ11hP7fBMHD9NblM/
pwmycYYxBUeyMxrx+TRdiXzeGHSuHZtovYPJhQB7OmjaahVMBmYIuLO4KzpX3Nq5M4vIYhtsu/W4
wcv4GqpzebcBgTJNU9Dp52vqZzMVIooat0Qotxa433neqG9sw823oWGg7FiXzgYyVban2+lRtmrC
K2d9uYvm4W0ONNr30PrEzBT/cxdF3myCQbZxlEac7UHPlzcAqgBsKBV86argvY+VC8yaSHbm/M6c
viVqtJg8p8q0KTliRjHaRz/opf1UamQ9h2IMnPo7bekUA+YksosrF87y885Dw5u0ucjBV1D1OZ0q
2LHYy+lAHAtirQcKASnCGOTDz5pjo7eemd0vXwTjlQVesBkc4g7w1tzsFLfBIVB1Ph0WkgSFWzWm
x1SIEYX6Ps73asyipyDvM4Qdy1ngtHJCHutGqgfI7DibFJppf7erwDtcPsRv/poZfUQxDw07Osyn
v8aSbR8oSgTHBo4SbNgh9bZdmxifTVjD+NHQvAl3Ojy4FxH3SMqYfVFHa+mVU/TBCFC6ufx7ljHa
vDjg2wA0E8FwZS5+jg0FqBOpSI9N2v8M7brbwkAEmZR7Blrpfuqisoc3pghgJV+5Ypb3GUNTEmMR
wKDAsF72OJKh9kXloJOsBVZ5Ywc6emhl7/xt1rn/fHmWs1HEybMwj0WsNAPiyduBEJyuui6HrO1a
NIlqJ0gPhpFoiJwldfgRTZo8/1wPVQ6piffoU9vZzbOhGVDBRG6PezdIM7NfFY3uv2qNO5m3ZgJ3
H80PXGgwg63Kn73dOc+tEcQ0ofVejJ8u//i31gmeCKVD8FwEQosnLSmnpgvjujj2oz5+rkv/BZub
9t7wbO/K/fvmSNTvBH9RsV8+ntZo4z5Fd/Loa0ISbPnOoZZBVeBLjWLg7vK03th5M25MzhcB+IAl
f8ut62RAH604unVuFKvISfvhEDU2soZahdWQ3uGeOZLe8IJPMLyvbPw35jojntEPJhPEd2T+eX+8
3oaIpqC14+LYlGn0oUV267Ge6v6rLvprPJPzmTKQjksJTfQZu7J4uJHX6swafvjRpzuyiRunvNUy
zcLtUib36H4F9yhsPLeUEvaXl3i+UP8MhmZlbC6aWeyDGSJncDrHMuuE4/lQAbRKhbi7OhoiYuBN
ryzl2b0+l5wp/HCw6CVBYDkdplGhHUpRtccJu/Lt0GizEFaFR4Y2QphEvgJm77UE7+xAzy8JMbIi
ygNUtsTL2LWDSjOE3CNsqdBbqyYpt7P+x2cxjOTSWZ47j3lRWeHK83w/WsHUbn5cXt03pg00guot
JW8wC8syb51ryG6JwT0Q+DmH3O9RidXlNN1Gqg9jMNRKX0Ec624uD3v+USnpEZdRHwGbBGz2dLVF
BhodZo9/zPUhRne00+KP6Jz4m8vDnD9UczOBw0FlF9wfF+jpOFpYIFOhOh9NpSgSzz20Z3cNPzdH
0WhywYyPYRSav52WtEOsZIaIduznSDAoVEybm6IdQv3p8o86/+pz3GuRqxDgn5dtqmJ0O9lr3TFp
bQz9GqvE6MGMhwO3TIb1jDvgKhF5/Vb6bXEwEGPYXv4B54vPDwBVS62TZSE4XixKG2aytZIeJzDf
+GGMs+aYlpjTu0/UPyBXAK/Ap84ImIndV2NdON0RMMXwlfr2Cz6NaivLobhTzdjf9Lybh8tT+2/O
zmPHcZxdw1ckQKLyVk5VdsWu6rgROo1yIpWv/jzqf9OWC2X0wcxiMDNomhTDF95Ac48ff35d+GT5
fHG6tDyUF83Tum04ymI8SpoaJ493rt3wMRDMMxAqfKi1bhpea93OvQ1egFN7qo2w2ZeU7aZtaJuR
CEa2a4LIJ+qL5NEhFaY6R1cNf1aUWM1MKXcLDz/UN2Wc4R8qpzZER2JGnoYwTFEvdl2ZvugZQgOb
kUTg1Bp6GZ6KefT6AsXPMH8sZI+GXEb/yA8aZ8KO2u3b7jXCyJA/qvTz+iUBNYCH0JAk1quFs3f3
yIHybqDIZ8Y3Q0rX/z336GfA4jYHC/uLfnDuaN8hey0R0HWC3mhyVNOcGNVYjIhbNhnKB59b+Faf
wrrzMXm2K/M7SHM14UFU4pkbcD/gQU13xAFTCigRop/Z4bAx1m35mRhU+10aJfbIuDgi7bAsSxWE
oHA/q74Y/8P50L+D/TksPqVG6229yZ0x2NBpgm0gxvd3/pigxQOQSH600il7zXoXBQkrC30MBnpl
99vQl9kINS3LXjU8EFivoeB8zGrsgGcrp4w/z3hUikPaWen4G9fpuMHUGk0AGLxeYd1a3px+z5U9
aBtPuqZ273h5/5IOpdl8TQa/fwrRO0BTxbJrLELcOZofa6/GEMYU0sXytYaQHZAvJy9hiGsBOoBh
nu2spm68W6NpkURp0gJlcpUMaCbi31bI/1ikgrCvLmMUJVNc5oKhcL1vYY5qwJXo5k9qs9rfmESA
HCXeoNSzBj7Poh8dYk159MxB/xR7MV6ZSVgvUhmFMr8II9cnZDsLq7036VuKcOOU5rLB6k5/zG2U
pXCKbLsxkDl0kX3RMnt0ymcT712HlAYrRN+srwGqLgr1PlQQfq3j0kwEb79uxmdegnU7Lt5HF6If
3S2FjmAhUACu4q6D5++OH7LJq27SXhYP9D6aG60WBibj0vtmFxrSCu9fFBeR0/J7PJ56HiDIMeuy
bg9LuWgFQtOdl9RIC1swSydtQGA6wlni/bEuanLL1BfE4zJ/HqE1v1R30QHr3RLbLFAC+MxrLXpT
FVIsPykV9qh6gBSQHkmzm1fFh3hs4j1Gs2Bn3v8db8yZshVXJhc/Ocs6dfVJHKFbKnWc1OQcrFEi
1icVRDgaJFeGuigIAF35A5RZlJSo+KxK16Lte0KOwToWUjTPeQZpGDOtiZshr+LG2PR1XH95f3YX
kQz0FPIKFhkAMgnh8pP+ioXzunTboYH+bBmx/VylRXVb6FhtiaqY0d/E+cDP6uyfAwyKWXRgiMGp
By7w/PNRATyJ0m/x44w9YrQghfTwbUYksznM8P1+irJR0R7el5IbgtvpB4LKHRrGMxYdXwAz6Ffe
3It1pzJJIZ+6IaBeEK/i/OfMeauIqlz7pCIUuGcSln0LnWZriA6D4LEXV47REhWf3UYQaj2IQbgY
QnMjqFiN1zuutGRsnWRvo1Iz2sPPNBeSIrfdmzhzeCp9juKkTnFzztBs/8dPvoy+FNWXBjFw4tUu
syYVj4YXWqfQ5hB3EH4RqZfDSdq2wigcS+0ny680/UrS98YiL56NgpIzSf8F98RuRhM/UU+csEn2
N4XhJfJTTqD4M4+jUv+UUtD915DRIf0BEGbowoSBsG5PI5aLWo6/6A8nk/jk1TY+MLMhDmpyzZ9o
ASHsPZUOLsmZJQ4Wpb764f2VfuM7I2dHiZi6NPf3Gl8Z4eRAZdE0TuABqi8FtIkXTebatq0r7SYr
Rv02d6Lmvtar9pq+wsWt5djL94X0shD7qLScbzHRtQX/0jfoD7Xo0s+RmF+FBGaNQ0o3XSMQL1vm
fEPbCzvco4+i685FP8EyYYJ03MUnDmt6qwy8PrJGb8WiE+lsS+61G82vy9/NnOsvg0oh7Y9iTP95
uc9/xWrOVp+ocB50BFRlGH22K4crs3ZnLKuncJy/GgLD2LqIIqwR/DKqrrxXb624R/Oe7hF/w5M/
X/GpGDJRjqz42CEW0mQjXtcFwpU3QH1xfP7XnYVEGhgmSCNLErwGCkSFU+hO44hTrA+Zeep0FNd5
BaPbAdBZsh2F1f4EZTsn93lYdeWV7315lKnZAYcRoOjw/VgXF8w0niqq885Jm0OpoSqGtzJ49mRa
SLkJninCvlI/fnNEkFVsWepGpKbni+tBp/IraqcnE397OOhlBKhGL43n2pfOrteE+PevSX6/dNBt
xqTccD6g1RmhPuSDe2oM3I3NeTALYMhZqO/Qi2+uDHZ5T5DMUx9yCPEo2qwFFhxNByMVugLvasd/
HGmXvaTePB9RxAOor5dDHbR2hmZZHbpXUr+LXUtotfCbiWsgyV0UcAaYCQgdzNUprSILbWKkFoiM
s7lGogyBzWuE/ovvSOWbHcuFQLMcUMS6gmFlHaGN3jDTrN42Rpgg6IOEJuJ78W1ujuW/rizIRK5B
ZKIWigAvz/lnROLejWaVyZNtp4h9A3bHxzxpNzFYup1RZcbnTItxe8178/n9E3q5sAsPYkEM8dhy
L642kN9rdm8LaH5t2opndPzMx0zDaTttXLu+Ek9cBHHM0iN64+ZFoYMM/XyWMVKtvp/gxg3iwbu1
ozY7Sl7zjd30JSbr5IJI4V6FJ7/xLX1EkwB+LmBo/jofNUqcoigRwjipoqXhqoZEe5WN7b/0cWHv
Js29JvV5mREs1nykAss84aivr9g5TjxH04z2BNg1/9CYSSh/OnqKThoZe0mZDyFfK/0U2nbxVaGQ
KZEItMMYYXAvqejs/OsXBnS5MNzIUsAurX+NJXKOVuxNJykqd68XnfGoRdNPwrZr9+1lQQ6UJQ0a
askLO4GPfL7UVVt0sXSN+RRRQyhuxeyQnPd62BzEUFLZLUeq5NsRVcddA85Yvuoz4QwudYj24YmG
pHP68f3JX1xZC+4TKiZAe0JYGPXnv6i28t5C4Xk+1WMbeZvEMXB+wF19ck6zXYgSKSAXA98IdcL2
UJJ5e6/v/4DLPc9Fya1FGxO9DpjU5z9gKrwponk2niyZRZ9Gz8SogS5G7mBcmAhrn+SxN3yzWw/l
/PdHXmflC3TcpoHA5Bekkb2u/nJhtTb5QvTY+XYzn3KXT4CcZqdG3BY0cBUNTgBDFWXfx67Mul0U
zVX6wYjyzH8RqSVwEMrapkuDZWquceVGX28WPsmiJEKYbUOoWyge5yszGsgxWX04PEbthIzp3Vhq
JI5BErfKvfEqbXiEL1bEi+gmysUIL4YUeHF6a9ymutXauMVLgTsD6c/31221ZVgttgwBEjcGQcMF
lCecSwzpKt+4yyjkTcFACVvdxHnXy6103OHU4yBzbxuFLfd1P4lr3mqX68IVhSTNksUTjsOFO18X
RXfVYF3EHbZAmFd4ne/wGGjj/LPHkxAqYD/mex9KTIbZC74p9a30UVzD7gH9SdBO6KK8vyCrivKy
IDDlkL+AxAR4bL2PyjxDKFFLzbu8LJKb1qWYiEUKWpNXLqrlg/8VnTMOPqR0SuCHc4tcPLp560+O
ymv3zl1EVI5W52Jo19sZHuN5CQJo1xdl5WzKZG4LnEacEOusUbnXQECrF/F/P2PpXVBxgH/85/v8
VWroaGw3ZqV5d5ltT5i6a/zoQDYJLkQ+aqPXesyX241Z07uA4EaLERLS+ef2c7uV4eh4d50lxr2X
TdirWFpY3/pVnOENlmADj5r/Vldx7135sm+NjaYf/U3q6fjALk/nX1NNuqaokY/x7jQy/RT1mBY5
VMQj8X3KZKTdpOR9fhAj3PoCEAdF3vc31upuXFYanMEiyQYYHMTK6gawxjrtJxLSO00V9tECewV6
Jrb3yHWqjUSt40bFyT82df8MCnaH8gntGWKC1fEyuPDtTG/9O9LxFGkHbEUwRe+wMnGsJD1FalDP
CHnYz6YcDHGlovTWjMl2YS7B2acyuRo8wh0PqQJmzDGtd27v5zdTGpr36Mx/VmXc76ige/v3V3mN
LID14FDnhyhFjkAhZ32haFoXjfM8Tfd6BolvO6WW8n6Yemi8VrZV5GTaPWKCidH3zmupZ1P0ZZQ1
HUr6MMlT4eX2ixN2eY6CaG+hcGtHk+0G0+hirt46XYjEyazPRrfx9XqCCSWw43x/BusTuXSmuREW
gC66ALR9zrcpAsxa5bWGeWdNdbWb/NRIcbKV/n2nJ9M1/s36E1GIodXCcwmzlcVaNxV1UcyipCR2
inCL3BkqnW/rReTYSfv5MFDf/tD19rUyyMXVx8SImIB+QKWlXr0KnEYkqmtLi537zk2NCGlCQ7mv
9G6NTt+4qVnUr21hYvVTxuFIsysf4nbETKszzf4KjnZ9JTBp2N/kWRwQFt1dncnKH3Fros5/P7Wu
320jX5vnbV0ZQ+/s8TkaDnXjDupmKju9+CaSGgG2a1/bXL0DC4IWOSuiNjIFahSrQ4IoUhkOqtHv
/JImHi6dSQ0tLVWwDNKucbVtiJXwKZ10Pbqlbmt8lEPJNRlMpgKLOlQDptooo9PRe5AhV0BD/wuA
6kbpjR/iRxcjDHJTho0oH4uGLu2GAR31WkcxnoK5YfbVhvpRbD4X4TBj5jX24xe7Nrrx1g07Xd+k
SnY93n/FYsxsxWa8aYUePSpC/HhvWaLlX+S+LNDdnXMlcRvqhd7QoCu8bS87lNjJHzRrjyg0i4c2
9kjL0sraGsenNsu2mq1cjK960x7VzhqG3HjO9Wi8lZEfjY+GqYTcCTM2re3QJZ37NR3m+VWPQa4F
RlzgvvT+6bs4EIt0o8/zT0BENfaP/ehfj0SF/EyM5FF8FxmpbuxtKDuPUWNqDyqcAMiif1bdEExe
q4qu0raFVw69czn3ONTAgVw26l/DmjM4S2XX/h3qxfOm0hbx5LJijuU0Os+ZacPRfX+iF9cMAm6I
VULuYNcsvjPnI5Z+amoZXix3XWl7i/uS8dy1NjbFjVurK5v8IspbtIcXEgm0A7o1JMXng2UIM1ZK
1vE9uLcZX0C0Y50gpplsYtsrMc6EfVl52yadWhkQL+Vp4LaTnm0TO45PyynOr5z8ywXnF4F0oo28
rMFa/1WhfpKpaIjusbqxf0yRkX8kRR/pJ8VYuBvw1q6swRvrvRSRyFEgeaM+sbrWifbGxEdh976y
zfYkGHZPSzM5OuhnXXl3L4aC5QFYHUY0RrlMcHWldDGctthzxJ0E0/jQiQRbskYmm7ZR19xx1le5
MKhzghcEnLxodK6j5X6SUQegyTnlftJou1Y1/q5vQ9sJJofjHWh1699iZo4LsRWPX30o5k/v7+Nl
3f6Oo8n10B+D6EalBSDIWhJwHGRXN6jI3euxC30PWXQ/v4uaqZi+vz/Qyn/mT1bJUwle7H81wTUL
oIkyp8kGQ5IOVX25UbPp3o1DbIbbugjNp6maMGhsJqOOSeKEEaECLwptz7tLDTxQSe5or0bn1PK+
EL1BbpF3CNFLqxI2xr/4LxVB2Tr+p5Z8vQxMAC2fwsg3+2si1xdbnxVDVBRNBYp+IJ1XO9GQsqM0
G6l7qiPtsVOu8SizxDiGYOr/66R2DaPzxng8bmxG3Kegla8jMqNXhjScWN13/YxhnhUW33mpxBRk
ZvFUXBd3udj+VKJhjCyQJMiOBL7nl43SUrsnHG3vvbmZjipxQt4aJ5u/k/l1r+9viovnYhmL5wJE
H2ebzun5WOBg/BR+Y3uvN1LcG5gP7n0vDU9G1MD87ezxP4GI9pWr+2JQ2tFwi4H6cG0z5iqJGtzI
G/yq0e8jF8i/39nZzhFDdjC6GnwdEB9302dVdkU14uKgLaMStS2StFC51lCrENuZwvZb/b42sH4K
NDuZvoIyjG/fX9GLrwdyipiI3QKeEPnX1eRqemSWqdnGvSu9scJQ1SpOxK/Os8B0Yff+WBc7k7GW
DbloVy93yOqitHTiy0RLjPsxscojZ0DsMX6cj3YCvwo7obL+9P6Ab01uqRnCYQdFRmJ2vl1qLC+a
JO3FfTwpHwV5E4tlfQZodauIAK7tkz/44LO7kZSel4AnngUCEbk66ZNXNpk72dnDHEaWt00l5eHt
6Kcd7V4Dw6S5aUw/8FNbfkLVN/sCAAhedIRiB8qRvp4eNKqN+kZEY/vBBKlUbwonQSKgSXKMOXhg
tW/YM7s41YZVnf9UY8FWnKSb998I3MKiRAujdptNn3fFpwH11g9yNIkR9QJGLfWcKak/A4rVZrF/
f53/yE+ezxy1TbbFwiNhtdeBfSjjxeonMu4RRdaVTw4hvXnYOKRriMeYsZec7MG3Hqm1Rf5ORpH1
lJq1wI7bIvanQ6qK7ihHUQsk/7He2Rip7Y5BUWQq37mK8vXGa4TIPlVDUcTlTtJFH+4g/Y+D2kxR
k8k4wKWh6j5UiuX7SiSMNXmo2lG7ErBe1N9Neso6vRs6DIjZu2uhrlarfXcuYQYZVDGeDKHJjZWY
cms4XAZprOk7UCMjGDqr2nd6ZR9l6V1jlq72NXkjBRWgE4QC5DAX6AWaYRG46RoqVBHbu0bveyRB
yYzzOLwmzLe6hv4MtTA1/uRLiIWtzmzN2xVKrF32IvQzbOan6DSnOB69v4FWV+z/RgGLzp1HWsjy
nh9UbfRLj/IcapFVjMVyEqabDMn1vaYn1ilyCnAa4OWu7Nq3VpHy0FKroVDM5X4+qNO5c+J6fMmR
L73pKAMekXOlYUAbe/v+/JaL5q/z8Wd+IHcXohNYaVCm50N5YaH7JNRsGvwrto1mahvDTdU2qZvk
TovEtZD0rfX06MogtkaWQ+RxPp4ZYsiyKErvZZWJR9FWKHaVRrhDRd7fmGE1BmD/0//PetIWoM7I
uYDreD5oISYnbSYfjXYPE/kGAF4QC83f6Zg9XRnqjfVcQB1UExZYP03q86HQ9x8F5DCxt3MNCGqd
wwAOqH/4X3Ems7aR7corzfc3VpQRGY4e8ZJTrUYsnHQemhCS8xBF4zaS6XwgenUP+G3JOzHF3ybi
lSt3zRsblG35p14CVomZns8yduljdXxlGI95tHF6K90PrgeHAbzm4f0Nunyb1QZdWPKgGvFUYEVX
B7DWR0tkfqjvzbGR+8yk9V2OGBqbdS4Xq6t5r7y53oXh8M/CctQqF0cFGHYwAigVn0/SgppWJl2B
BnASFlu0t9tAWRV6BL43/z92DTodC9OZgAAF4POh/M5rHTND2TitI+R/m3HepF1fPIpY0RzW2muq
QG99P9N1qHiRAWDLuDoQGUYGUTdxwUTLxnEmlEZDwvEbBEF/vf/53hyJIj9hIg8T8dz5zFJ0t0AQ
lEwqnkrxa5iKznkGaa0bwSSi+cv7o12ePlqOC3KPy4ztt+apzrOErOlzUddUcfea5WeUlhM8UKYk
P+o5sn3vj3c5u8WdFUkhOKKAJvXVOrZobhICl9a+i3X7xspRAY3FvHjTh/GH94dal064qZexICmx
FwkccRo+qwxNhom5WtJZKLJbbvlQW2FMf31w85xILXFlc8CmNAWY2eL29uBIQacMw3hR9K+1h73g
DXGz/c8SQyw1IhJUTv5o1q17GTVKiA1FKnSUojC0m4BXMYt+jA7EsK099VGxQ34KvXMXoty1Vuob
HxsZCVrui9IrHgDLf/+rVEYrs4ay0Nv7KMP1g2fEE8cyFh7e51WzcVHpv5JuXV5Ff25ZOhnEk0u2
cD5gnswDYUjp7ztVZftu6pMvodeXt+jp6Lu00dR9YVJpHcK+unLHXzBAaJRRxaE27QEaXAod50PH
bmsWZTcifR7XehjYkd1u+ga97LTo6u9zb46nosTJLbFLGBNwB56bvq4O1TwOr5bbjLvCn8WVHXm5
/lQPaKcvQgUL42ZVve8xSjQTpyI0sqr4ZAvV7bJJlqcYe/WH2vae3z8Abw1HxQWGFU0DCmfLWfzr
c1NR4KmjW7jXUM56aQRWnZvU6zNsqt1+3jW55edX3p7L4410yKLEQGGLeHqdX/MxvdrA22xvZnGp
gkJV2BGq2Kn2veFH/8wnoFKxRM8Um5fqEqT38xnOtOZw9OJVVSqRW8urx8BRnfgwtjMEFtW3W3vO
8Hcs8uIHN+gX7GXdTQFOYAeasroy9yXwO393qRkCcufqJgy9qIsWGXLlnSEFEmVFe1i61KCjoja+
hte4/KyMw66m8Q/1nT7X+aR1Jfo+jxGEScopfi10Nzk5uVGcaDPAWcm9H+/vojemtYDbqL2SDC+4
4/PhVOaUUWwhxJ6NrDGmp/aDF1f60/ujvLFxFvjloixM9okwyvkotddG9VxC1a3y1Hptxzin45EN
w6krm+5aQfkyAKR9tnSPoHrS6VzzdacmmyjLhkjqqDj+Hmu+/R3Tnmi+RUFJU7vaJtc8JBKr1yv3
4RuzXHgJXEr/gyiuXqTWcOkA+aB54mTuTnZsySTQVNds1KTpH99f0Te2CWNRSSAkW6LdZRH+Pv0G
qhqjhQSMPcUFzEfb3JKnWwGGKfEudrP4imD/m+Mtqol8Rg7/+mVXnjN6HYSEPfXC8CZPvfzoErDc
ek1mbQViKbv/x/zI3YkCF0+CtZ0WYa10JJwL2mOps/MFgvNVBh4yW5KxKXTaay/K8nHOzrfzB9lC
8ILLy+Jqc76gZgYA32s8a9/I2QXTU7bui5aMDSqmoVQLy8E14H5LK6J2r+B3uLnyD/OEeiLIXtTN
66tXzsV+4ieB1+PCXdguF5iQGaV2aWNOsC9JAZGeFNMO6Fyzz93pGsfl4vMyFLMG1gPmCV7P6u2K
UzknCAlae8QK64cISuwhnsd416bYffSUP69sp4trh/GgIy+6PrS7Kbmfr7adhKFWIWK6B8+LJZcq
kIYM5sloneD9fXSxhtwC5EmIadBDhJSxmlhmFaNb95k4cDTTfTta6WHypdhxk39+f6SLKdE34N7h
Q4HagiuzioZGT1Nw69gEJhYwL2wa+4ihR3wFzH45Cn801MAFA40GyzrAxBlYQGpT9sGoNEDeSZbS
sQjCEZEK75+XjmuRTBzwmQMVZk2fm83caseq9Q4hRkA/kWRzbsJywkc+04d/1rkH7gXKDq1ToFYL
be98P+SuISGqNt4hySwU13TZbvERN+9CWoK5roVXuBeXq0geu0A8yPeIXNe7os+6LHNk7R0sZxp3
SAXNp7CxrlUg/6hw/32n0LQlVqC+/IfUgmjO+ax6x0U2v2qr7aANhhOYhsxLeYuMTuds/bQWUR/0
ne0O95wQllTggRIekBaMzSM+Hk4etH4mfN4Q5ebBIMu83eS0vM0gGtUk9wZ13G9NZxe/4zqSLwMs
+Ef88swnO8ysnHg4nz4iN9+dwswRL8PYtfBputIzNkhqiCQY0sj+mY5t3W2A8uv3o6eP35HZ8Yot
qIgJLDj1PID1E+x9OH7+fKSOxf2XWTVkmdKdQjMAMaY/08/D4cQXuJ096FXf9ndh7Zrjrsoz55dv
Kiz5RGzFr6HMh++FmMFv9i4FkrtIWTiDc/k07U1ot9FDpfqh3XeFq/V7x26SeYv2c1HtXZxdmyDK
KKrvnEFExpMna/Vr6KoCxSPqQLsQw2c85u1xHn6ZEeZj22jkNO4Gy0yGbjNJOyusjczjLN/m0IqL
+tjBYiaIc0ZbZTeGnYKjCVovkmG5FX7WFY+lyqN4F8nIDn+b1tilO0IOGNuJnpjFbVuPs7fx4qIB
p5ZYmmxYPKujdkAgmjT7whx8ZGkgu8Qh3S8Vp+NtVbbj+LuoG7uh+Gb6PRdRN02f+9A1szmgISP9
g0LG0tq+fzstB+hsK1Ld4IwhCWvTO7rU5CrlTP+1j3ZwzqtDWlstBPfKyIM4suZ9BxgqiKo5AfxX
VjvZeuGV8dcPDKE8oR8HgsuE+sraFqufVTXh0JfuQmesjq2rvof94lXsac0e4Z729cp01+PRTOLO
4jkD2YM0gVjFR7YI43yO3fQYAZsK94MvCrmfRynsXVWiqred4yIZbi0aGfatqxqv3eFqL07gnjr/
4I4wXw6ulSbzvg8bPdw1jdShvIsUo0uhSjV+qVTsxgHg5lG/rzo9C19gdGAxZJYEtQ/TGOlHhAhN
YEdwBBoOsVU8FwTg/ec2co1qJ5pBtFvHzahX2GY2ojKgnFbHA2kwwseiryq17SNRZgF9TWIgmhil
/KoQ73UxNdViBAwxrHqtBWaXjxmmD3eGVjdVsDy3P/Q+6a2dbNK0fPBxRDUPQ6vHxo1IRfafYaWZ
XQZ6Q3IVcF+k/tPgivqDSvvoK1+qcDZGP8/3qaGS/t61tXk3DE2bvAx43OsnfuuY/MhsxM4+RakW
zXftPKG0GpqNW2FGWrgIlJcZFn04b+LSMBpKDU/JWJbeYdL8KoekO5r3fmVMyS9zRrKMTDbsthk9
GN/a2ajHaUC80G6MN46N4VjgABKX0zZLZCG+NG2EusTNkMRxfeM1+Zwc3DSNDMSNI99tg2RwZvso
yEo1cFZ+Ez2ZU6qPL445G79aAjqDtqlhRIvigY+SoCfyYhf6jRltLPQk+i/v70SSttXRo09CF2op
CEDwpM6/hCh/heqAVwdKTV51xH7caNSmoYrj7jHc48DHWlVF6CJw7OUeb1rnFa2h8T8I6rJ7qsuQ
Rz2rENYPlBQIMbcUdrqb2S2TH7pXxg9RxRO+K1Cw6De0dGtrl3AgIjOQQsfZrk1HBB+KJAbjxh4f
kC4rdMQZ6mk2Wr6XXlVPvYYezDNuBFqxt70ihNCrD3ayKZvSlDpQDV1P7nroHFkA8AjD4I0el4ie
V6M1ZPdakSbJrmwKr08CNVax9xnGrjV/dbTZs78ImVc/PBWb7qazjE7dIhGAN0aHR/3k4YNpiPzB
n8Le+51MoV9zETkqnR5aJ6+M49TBRijKWaR7PwZJJ1km00w2LjIj6hudPXcz5TXgEHQ2/PaITJJd
oyUR2VMIhbJpkm0y99UMGi6Nwn1KAfDBEpWvHpKyLMOvqLrR0CwtlHRvwc9V0z6N4J/ch3lUoxHN
ZmyhiJjpMVRS63g5C1tNzwPN+S5ATWd2oXzjrJLZ1GCe5TCUN5Mfj9kGRE6n306l5oUnjeD+WbOL
2MsCTy4tUBAEErEh+DFt+jETrvgyyyLs0FeTnD5smLUmltsibwt9q5uJhmBJXmf21q08W9vQ14jB
vivBKxeUaBBDpPTMqZhROO1rUDZOXCX6ow5A1P0Jl1Sbb9LJrIpdG0swNQEg4TR/JmSxP43Q5bJX
6s7zViuN1DvaqRf9lHlufKi7qDduWX7oBI07pl9azk90Ax+fj5xartsAvrRncUCbKnWDwalwp8SK
3fwSKjOxgzjski1Pp9kcElXO0/cy6X3jEfyJO32vfWXymRA6yx/gVORJgKnL+Bp1not6nN4OW9T3
acu2fV7eRBXu6ttpqPFfDxD1sHE4xFhe0La2y/xjqU3hNwsolfmYtMbMB08HPd47qi5uEAeZxKs7
p1NypwaEEbdO3VfJa0gHOxWHIceZ6taX7H4gWElrymZL5ScrdrM1lNPrbIz2b4v/iJSqNSMQH5iJ
wYMLKCBr1aGMeOZuosaIQ2c3WVJZmzStUSVxZ7o3n4cwtDTCcjQwRlQDtNQ6xnPsufvSyMw7qblq
uJlqvPHuY79xzdMcaoWxzdu07mlKx1mEhIw3+jv65CL/Rfus90/8WTZhamh29U53G/fQOVOU19so
iUcTjXEtAR8JrMMPFv2a+hvaMGa+yKmIn2ixCPNnX9eJ2sbF3EbPWmfKT5bR4OJSOqM5HaZBWNXG
r+Pk1HUQZO8ltJSR0hOvyy5vDe2WaoZG2Nf3RM9B1/g+lKBJL7u9vrh+jBtnKOIvWJ3k1X06FN3H
pvSF9h/RlwlmC4eu+mhqyWAEI/DRX8gnptecNy+efJiLXLSghRHFpVC5yiFSqxO91ij9qGVjnh+M
OZzmIHPpzI1BaiuU2lpAXNrLtft9fb0zLFURQhqTygEY+/PrPUKg0YjH2j5mhIvlsydn6U8bSiLy
pynAEj/Ysp9D3LGBHOy0ThbjoY4LbjNr1Oz5yR9bjoyXDfN/9jTN9kZVJTpBQWgDCT7MWqh+DIPq
syFoh0F3UQ4yvDsYwI3YFn3X9dmVsvKfZvrfkSLFRwo8yKMtt6nj6quM2SIXA5YazkfPUBEuZ2bV
5beiM3y5LaXKCJgrlXxHOcv7aJV2U+yawq3dJ8+aTHKAkb7HHdJ8ib4kNYbVBBX95/AD6RUCNGjP
CjMgZi/MHebIFXSHrE2PVlUb9ktpZdZnz26NNjASH59Gp+6KawLRF9o6NN0cfanQLz4nl44xfgsc
N4zM/jggIVzv81LX7zuHHLpuZfkInDzzd63VpeiFRWMYbzVdfZVTWZnbqYwRqPOmrxZdnd+IR+cI
sBdT/9Hq+l8edJlrZmwXgQM/FbqmwCyQV5uS5vnOsui3SldNw3FwpqkeALCptAqitKYVHYxsKLXx
klR/cPVhrPaLYvS/uh6zWIskBLUGQDTUApYj91foYnUxXdDQ0Y8tfcaPtK/aXYNpg8kLzpMzRgWx
6/vHaU1ToVyrY5SB5ysovkVucVX/ZqqoFWmlcwTmkeqAL+qq2nooj4iTW5up94D6YKFv+ijxjpqg
CDIFchLg+o3OzUIRmJ303eesV3MRgEnK+9c0dbwUaXe7lMEIVl4g8MXj4/BP9YPM6U5dmcO6AO1Q
1loy/v8Vu8n/z1etyyM3s83RO0bKG25rAqJHKvD+nWxG93cnUa3ifyivlVAuR6X8SjUYBQ/Ks6Dm
z0f1za4JRUfhF5hjah9kKv3hphrc3nuK8imPXzPfbL07z0jEtTbzGgFMfYgvtnha4sjN6GK1T8rM
1KgK1cVJZTpQ/cFT1b7Fyyd6hqXXPGlNgyhA2piWCgxV2+Ixzhpl761oCksUD0O9v+HjJQ9TijZU
GUyNtPPDWIj8C4BhPFPMtMaog/ym/E8xR3NfZ2HtX8FxrlNkSk8LtQhgAztv4cKdL2CkVNwJvdSO
rtPtJz+Jvg92O/3mLbGfeAuj3WTE3WOlbPv3ZM/hlcLeH4Pts3vXX5CdYC3B5vGYOKuN/3+cnUdz
20i3hn8RqpDDFmCSSEmWbVm0NyinARo5N4Bffx/425igSizfjadqZspNAN2nT3iDPoiqmEcoLcNs
1Nom9iJ5yrrapk9D6pFvRpGmWLEgrVt/cmiU1tz8VvsB1QVrDMIqzZ2vRmSV0Rb9DvLbYJjzMP/h
5r14mJzQLXfpTMkZlGPptKMfA01Tthkxupl8E6Gb7oPE4eE06cIc/dE0QwXzlwpLMb+IK/OXaSkm
legIWn8XdZrdbRcRhOjIrMrTj/2kI/s0tWmlfK06SuXkzjSk7SKoB0IYxJ/W4ZunxmGr7m/Ei+Uw
rV8boc2gxws1jH9cfrVCzh4tMTU5Sht+m294U3evtbN8pHde7ukDJEePqbivatGvanS1ezx4uu/v
/4j1zuGSXIj+KrR6EE7MRy9/g1dWIgrtfjgWDTOguywkF/E541qCKMZAV9MwElvdmFojjZ1ilao4
mqJUs90//wxm4SbyCgQCZA5WOwh2n9TcLO6OYFsbYyttZwz6StXGwNLjXPMBd3ZbK0qVh2GE8DcN
WXljE/9pq/z9NXgT0CpU2i6wtoA8rt5E48U045DrO8pwjtz9Yl06++3gNu7d3IH0RMZuHOoTJVbz
w6w7V9/mONw/pt3YN7OvDDUOsVmEZ2s1dEq76xux8K212k47v1P1qTu4SA0mO2z52lM5q8X4PeQb
e/eDLN1jYYYYdCtOVt23XtRIiqOmruyd1c/KPlTSvrgxpVpPF3hc5u/Lg3K5LnSPyw8PMxSCkuKU
R8W1f46qqwybJE5f47pDvOf9j6steeTq1RJjycqW78vEb7UW4u9uhtJjeRyk8nPEp8n0wywX1nao
J7GverqivmgMp9w1RZe/yDCON7PI+6905IY7IHE3z9464SbQowfFjAokMW44a4XwiYambKakOSoA
X2HRdEPkF0Vad4Fq0cIM9FbMt6zj/mAMLl/DwsYnK2F/EzzW6fYfZs9Yd/1RLKCBo21llXEYSr0d
DjLt9ME3yzofxLFVlUj5BNkmq55qU5036ZR12XmOaVCdPRodTyL2lGiLEGdzpLLTHVqjjdb/Mgtd
jjvHnrNwn9C37/xFX1psijRN7K+DlWfcWUYhpPWIH0wqn+EjcOlS13ZnxSyFkuxqrLjLYBgI1X6W
paod3cgwrnpKvHoQVovYItMgEujVZqhkqJhFNJRHlBi7xym21AiwSVtlB42xJBJpOJNGm8Zq69kv
+q76OdfYd+20JAFM77bsz3tMRNSNAOUhsJa34y9ZFZXTYZw1JdlUk27cDVbY3/IwuEJt8cNRBVlU
SJZhzxUetCuY+seybI6Ow+Z9aksu9QcR0xjWtKnMjnWqWY/q3FjhXtEzK35SBjNtg96w03E3Fqlw
Xv/5XAFkoVEMdodx85Vjlt6ok5sCgSBqGtVxtAfAk/1ofNC08qmv3fiDRHrtA+m9fodKTZ34ajUi
A841ML5GDWjJG9/2jVMF8xd2wkJBWkR1L2PKGMM3lejsH1t6yLR6Zlv6Doqse7NmyD+rzJ5vrHiF
lAdnuQBmGZASWKB4rlLHsh8yLVTU7mjIIWoCWTnFGBhdLtQNHzOHhdqYUm8/agn/09Yt6bBuFNpF
AG3SzLBufJHrF8Dj8yOgMyIif/VrpGOGkVrZqCC1ji3uspnJ10aNzMH+4URSVJu2zE3l7v1t8Cdu
XMaVRUjYAmsEwgnRniX8/lXq6Eka1dKoumNBl9t4iEJ4rf48JIBsmReI8EOVmkrrAwDL8yDMZvtn
xWeSJyBA8SP0aHrZXarXXwqP/o3v9UO863ELVu/V0cuUPSe5Lf0yzid5rAx4IImOfc0W4rqyC6fU
KG5MON84aNRtFCGLnhNCmWu9nzTJyllX3I7rIkvbzziHaE8IOdStPwrhLvoOySzu8bwcnpqi7Quk
uSVsROiMSfyFNPKWKtBVjkRdQMSGBUFWgBLOKrs2I7zZ63JMTylvuUG0OJzTOVBTrTUYgnRUg34V
OeUXHW0kuZETgcFPlDk3bgA9rmoVvhDRBwUofZlFMUK//NCt1XjzaNnJCUHYse6DopStPJdWqXtB
gQ8mc8vJaTrzIFq6PX7RMsbdzIXWnSYz6rujdBvkKTaAsuJQC8D6uWrmK70Hly8ojVx1f5siGmnS
R2F5cqpmyug+RWUR2CGs0F/vb9vlrV3sWvCe+MMx2kMrGJG91VuNmTvJLkIlxmuxz3xVS03c6RW3
1gY12irpg7iaQqQ0mrkrXt5f+g+Oar32wm1BIIWTww+4fJHq4DFM7lvzyDTKHIsARraLBTZKoAvA
1c1l/jnBFDzmtzAlsHyjTbNBBFkom7b161TvsLDXEkiIM2YKZ7I8LrF2iFxrJ4w4MTaD1aXHvFdH
96PO6C5Q885WVF9qWa4cu7Cov+puX35UOiawmzT3uuakhELN0KvWpxw7wCY1Po2iy1s/7sexDjSv
MJ46WEvKPuuTKTrRhmzu3Zjpz5aZcNQFxqAZ6RZHFGGf87afil2eYRDKfLso91061NEOQGI1vuj0
W790A5P1TccE76fizKpzKlsz1lAGKN2frkDb8D5HPOhXHk5cGADCW9uHamnk+xLhg3FvO0p1zEqL
sT36l+a+TUmeDoxVMn3jhAkyOz4jOeGeKttpyWVa6tednVmTd1SiUqn3skaPKa28UvCA5nDLkOYq
EEMRAa9GXcWdQCdw+e9/hcRcLmVXP8cnul+V3MAK6A8oIpj2HijhfOjwXr4R+q8PJ0uyIAxASuDr
/VzkDZKsRKBTXQqz/+UNUv8G9NId9pg9RhVco1lDV6EOC93xPfKygC4qA10uZcwGyNQKhgMx8KLZ
l8h6RPcp5MVpP0elNW7MpNRtevOe+DIplUT/PXJL59DXZmPcKIT+SFquDge3OBrqi/AbMi+rKzVX
Jws0kBKf9KbqkjvZJUWlUYSCa/O9tkruYl2G4t6r+9JLYDmXsZ4HTeOMOwm4mfR1SMMTgKxO3yJ6
UiYtk2ZdfbVE7T1ZCZp19zGSbiSWUs8ieIyTMX2uK/pO28YzEYYyiPL3oDrST8hqasWeIwNfY7bs
Zk43Y5uOSN4rCYPbQBOhHuMRa2YwO7XJcTsf0EkC4uT9eLHuZkI55kZa8CcaGqKEzsvd1OOfVEed
5x0diYNPBUBnb8+C+Zdmhh9Uha+F1oU0E3+MC+/W51hK38vPgbgAbW0uQ0YQWH9cLu45UzQDznKP
Mg9DLuIukVYb4Itb/HDiMoleKGozh7GEp32PnM4SLy21hP3DwiEDFDmt2CGwFV37Tg+oQ4qh0Jzp
yZCRM2j3WpJOyQvFoVurfoYSfT+i2FgpXzikMw1bK8yjx7COVbFhGu3ifzg3g9wJs069L5EWe09u
OBstu5ogh8pDSJNTYeJTPoI8KdMDnj/1j1EbSyZ/73+SP+989VqghXDcQFyRlK9fy2wlnMZKtVCB
rfKSGofxqPeoWXW/HfO5bneGUw97K0+KdB9bSn5GksoDYwDApJ4hj6dt4v2um9gW92ocCwFPX0mU
r3gNMSlKchSjdqj8J/pGq2p1TIK8SdT+49i4dadsS1AIZCCFju+dr+UZl63lJma9NxsvyjehHD0b
XfhCaJ+0Gn3aBzcVUbtx2qTlC1ruxMR+xNkDexqlqD+BIy2MDym4r+HUYeU0+FY8zlUgNTFZW3A5
pZB+XunaRu/dudg3hRrKT0zOea2mMzjPDZq43aPnpMnHonBqDB9Ge2oqyiWUOF/LRE0iLqyplhje
uqmZnO3QoOJtOTnKS1eb89HoCti1PreEdwjNnh87Fd7E6LJQquY/IVJkD4tKKNGX97/jdVEM6pDy
ZVHYBTiOiNjl9haZCqi577VjVrUix0a9cb+TrkbZz7nVi+yn5iZF7HdaOG+Bhk1iO8ELkdvB4QBs
ehQpo8ZvwqnVH6ZmSJE9cFQ1fk6azniJgOIu46ic0dm3UliD8ymKU65aS5W1wa0+x8O5ajMn/lnH
Q7MtltrN23p1a3qB12EEQKEwj5+8OtcEw60k31UxqecNfNEb0YXfhHqqjd4GNhyruwpwk5u5uTcd
bSV023skMfoPhmIa/QNnTlfRXRxA1XhDL9qHpFNnIW/8gOtMDLAffS9agQu2cK3/L5nXYsA4aMce
XnX0kHZq9NCYfTcEWhaq8XZKcvrjAKvmZvf+118KwstDTAK2tKF0TGQZf64Kxjgr2R19mZyYWct0
i+x88TzqGcxV1aqcG5H0an72Z8jgUJ8CI2O/rc3QOkttDBxG3aMW5fg4BKEbGdEB/wzAUMTvojz3
NVjoQBqySgO6yYpFIEQHdZcjse22m6yfWnmsp2TcuxD9THj+UTI8F1WR6XdsV5lnIH2KLrrxmq4/
ELtiQZku5ADKymUH/ZXNqFrqJrEYlGM2ClfbM9ZUc9+Z4YJ9LC0A3K1tDV+QIYFv8s/fBxkrXhUz
PP401nmyapej0iXi5MZJP36eDQAjL2ofAdTDGWi0BuOfb1owGHQlyaJUSi1tFQ2icejrOBHJqcP8
GoNRFVjiZiCFDj+QTbviyUX1rfJbfAR+9JCI2uf3H3g5a6sNuYwycKtcOoOQSi7fNBUWji9W6x3r
vkjux3C2ydWcVH3ukQF80LNwHm488R9bi8slAa0v/nzLlJNBzuqRURHLqhzFMqpdzaHLPCbZ8CwG
rC+Oilo29TmLOtEG6diIxW7GbbvAKpDD/aBFU/7VjrQoBLM2gK77hKsiMA9dnXL7VvPyjfTWAkkJ
iZbOKSQRa9UeVxXpVJ7dRCckyMgdcSMZUgQ9Zdc/KhPtEL/JxQxqrjAcP83i6mlhfi1YrC7UnuIC
h54IGRVL6U52R3vNt/U8Vh69IrNF0Eyl2x6U0bB+KKGmNGLT8w2KXeTkQ3Sju3B9liwTArINr5uo
w6Dz8gsXfV3NrZLGp3LUtPsEGyMQvaqIlYOIM61DVxbQb7Z1M6+obk1X/zCgVt/a4p6j6uUlMvVZ
feu4jBtXU4RzlEmCJJtbtOQPtV3oje9UMiJ6zJ3qwv7pwnDx7EZgNTBUwFk+HcWwDYZkwil2At3W
cHv3Rf59NrO8eUHIwp6/AKfup22rCK/8WteTcbDsdIhC0BfxUsp3ET32refSsgnGOS/STQkeqt22
Em3WU63lffGzqZVKNE+xjNu22cbKkBSI+ldpqXiBHOwCdSTDqazP6KV3d4yMKnPX5ozRfII2DzHD
Gmx94AnFd45pTyVjebMdROmofJOoH6H7WrmtQfR6/9hedWg4N/TzSdHRXyFOrQKkk6BvpouaPoc9
qzLAKQ0UfqMr+WsUMZEP6i6mObzTqgwvdlE6xfek1Eylv9GJe2NvoQWGuwl8MfhbVy5CoM6WfkB0
comW+UbxWioDN55hSDPzkPu5td1NSis2vfH8byy80FGYGixzBXbW5aZmXE4pEoF7h3XVp6TwYLjx
8Cr5CUqj+PT9khPD21t10R8H9NV+JvlG/piogFjXmsuKzydZ7BDORxe6ESq3AAHtZjcBfMj8MnOH
3yoKqaE/gB717kO8rx6arii6bdhKU/Ht3gRZJUXiHpNkchEZ00Jnaelp4Q7vcSGCWfVysH8qA/rX
ME2ZCLRtPrUPJK6aewhpRUzH2JsS+4im8dB9zyawx48Ioo/Gx7k20+/DWNMxUWoZ2YEVAquT294F
1WpvWmy9imFDi/oW9uXPJXX5VhZ4DgktdxhT5iuvRhTCHKNQvSOiYol2ZwCqaDZGlxbTx7ooiy+c
WFKEPIm8z9QF5VcQj4M7Yi2fzK1D49aKi31RJMovZJ+Arbx/VN74dYQfA+sQG7wF47h1E3FoFCsO
3ew0Zv28qBEmlYzvTE1QY3gzlnH7SCvbB+zD7PBFr8acBBvWgKiBoCAw9NnL6clv6HQL8/swVY0w
/3kz0/sl1VEXkZaFB3m5mTuHzu5o5NVpQADzXkV6q940Df2V6M7s2Ch7tFrQpjCRMi2aGzni9f2/
lJNwSKDYoGpsrG4HOXVzOgBmBZDeuv9BRcG72GnEoUnpUfqaXQnzRop13e1etAqRSYELvaCn11NB
3UkqPQn1/GSNdkIOnoXCPnihdPeNKJ61sp//Sxmi+CCIps92I9HmqJEKe1aZHlY3AtgVhGl55fTx
SJJRcr7uMKfRiNlc1nanZB6USQT6UKnDhlabO4IYs0bN/GAx4HjqAcgoAWBVK3vu53qAWiNyjAIV
EB+jG4PfVlvhfqpLfC9s9CDDTnlpM8UMn4lCyiKNlc3VYQGCxR8wQ67tWymzffUlCcKA1wETMedd
MtjLXZRxaeYGmtenqHDT5FtiGHHx0UaBGsBp4un3pjOJEtwi8RJcBfPKzVBlQn7BHT3dCVsBu8/V
pdVpoNAOL0Bz0fwJiKnO11Bz8uKTmsniI/K9BPosm8NvIW6BkV+XZpVtyip3X4RDZePXGmJdfmKY
obPXigzLb79EkMfMGEOZpry3ylQYgYIsrmEEakJ60G06+F/5IezD3N3NUreibzakqmFjKqlqbdMS
rcIDQ3JK21nHE8K3rKLPHyMERb1NV3rmt1AmmnLfjbrdflSy0V7yMrvz8Rku3QAkiY5SodWIBs4a
mNS7nn1Z+5o0u86v1Eh4W21mpHJng2oID/GoMTq0Mp20DnCDgzATHs3zd2S4LDpuqI1UUeUj4KTb
QWanbp76oJYz5dUGIAoKMTYaAFPvR7GrCw/pxqWEI2vGHBPgyOXXtYAfWpBKInS/C63/EVsoi6th
J2GfyV7ZeH1M1rH4+dyKnlfFOgsT2hdfAlrLBInLhbu4Yhbi2tFpmmPpBKWlxIfWlnr9H4Bs/ANF
rVXOoQGgVwYToeSHJQv765yhHtb56ph609fIooLyaOkOjOB9Kcqiv0ttYM33kamhTOF3YN5+xFwh
t5jQ10AMB4UwxmpAFFH7u0risQ+aDTwjkpOn0PzYa8nkbIzJMh8dowlPTGtAZyIwgkZOmMlsn9NA
iQMz0QyfXpgDMB5A5Y3mw3X84zct/FyVqSlIzTVdOqKu65osz0/s+W6C+GGaSYBgdeOc2igSSgBB
g3saEoGxa6O6+VE4ofcViD9E/MVCvP/y/tZaQvzF7e2QwSFuTqq0VKBrfELUOWQxlq2fTLsqaQMk
OYSFuHXcO9Umc35/sT8wm/VqlD1A5/CpZ2Kxuo2zTs+ztC8BHqduFYMUquEsgfpXEd0rYFcHNC1F
SjZlZk08BFMveQUbNwPMZvp5pNTDB01YdnEk0Y5ARQAQ9gBtmbQqpO+W0ZzHN47A1QlYLLYXX2Q6
EbTEvVVPAMQBU7peWidnRGARv3fnk5t1U+Prdtl/QlgDz4O8V5SnYoidGxNQc/nLL14XtFeDvcuY
HeQSt9Tl8UPdCATf7OHkkOdukd4prVZ96Uy1hFEj3QiaQucYscVEr5pErm8t0aLC6o9TA6UFZfLB
9cGYWAiQM21T/RguwI+4c6fyocpk2jybatJO+1KfMs1nQljoQQM06lnWw0iLGdwgWtmu4vVzusXc
VkyfVFUx3Z+p1qS/zRT3202qiyENtNyY4kBniv5ZVBMqg9MkLGeL3E+fbKAadd6xUMdSh943tN6M
2mLEnDEosTSxkg0RRtE2E75b0Ve9L5uTTOI6kn4GA9Logwi49/NoaHgE39iN67BKZCAq4KaD1wr1
sbe6NA05DWqmzsU94lXZp44X9qHSuxn2zeyoewvN9I+uENDrrIVfRdF1nKw+38nQKQ8qXnsbwnW3
h1Si3UvVGk9Jr0lihwuV6f1fevVDTfSh1aXq+COnv1b5jEGIJYORN/f1jFqTm2XiV0l3+zDVirKt
dLV8wvPjRmB4Y02giRYjRXfpia0H1vQMShm2irzP6kE9iLEaglDFgAelTnnQyEZ8YTjDjR2/jkaL
OuuCisZygdEtleXlhq+SCsSvWyP3bs75Z8sJndSPmRYgYKbSwr+xAZbv+/fx+rMaoQgZKNrAV5J+
TudhsNOp/aGClU3jqxAqfJnWqTaTNsbsT28wboGGrl7roj9LSwRAA5sOysDlE0b6IOsa4sihzzzr
1Su7Brl+N0qLR3NMOhhvODl+zjtSrBt76K1Xy0VIfbYMICiGLhcevQExfUvrD2XXNhtHWuWMe0mL
rjMQCucWxv3q1dJ9ZZa6gLSX4fAaZ97YrS0Kit273BzjzZjaydbD4neH8M+PpiK/f/+A/Ok1XHxK
1vNMMCKUFqgurM2J+tyTvVfM9qEBOZdBuaqnqO8DsxB58qFONFMGTj/b85Mtpuq+SZXKPmXwFqoP
dd5QaNezFn2DMKGLTZMrCtThzgAtkniE9o1uJ9ZXFy/n7zUBbdzqk1kmG1uWyeciSTS0iyl5vINw
C/1ZTnEL8b7Qx/JUNJ4tD57I8vjFm6BZxruiC6da37LhzPCngKmofY+ZA0u2uSw79F1rte+yn4jM
OsjL1pE1lJs8sep4kzGQzkBtirAL6j7vf+o4IoijqsxetoP94USvKXVuf4fEFxZ40CWjO1ioQx0Y
5mQRzgmy+kmSAG9RTwWJ3tTGYAcQXoeyBu1gaFQ+qJCZ98UUFf2ifDY0n53ES8vf73+sN/bGgkKl
ZwRuDhLJ6lZTNJMaKMniu6mMtPmzHieaX6a5+luOzdw/ZhP6WO+veLX3mWPTxEUNit4ziP1VWPHE
QJpnZeIubbTs0eldrdkhu6t+U0Qnyu37i60zBrgV/5tb4L8Et+3PCPCv8UVelh2Ngwl4Dwx9g2YC
/ULQsePGDVE0UKKm2hatq1JwKfktS6Y3HhR0EfqdpK6LrdsqW7GERBc16S0O+YhzBmHvPtIq48Gc
9eHn+4+5zk14TBbARtt0SU/0NaI6g1dKkdbYB8oHROP1Eu94/EG9W6ZDb6yDyBYhE+IKlJW1zqvm
tUkCxsQ9RFGlmK+DOkgLI2tT7W9FyKvQDKjUoSGymMiAQVgroAqhg22HsXPohRo+MXyVH9XIxQQw
L6oZxYqMYZknh+zGEGa1LDIPAGxZGLIbpTtzr8vAPKiyDFO9qV4BqinnqcyHRwXwAZqywtlCxEgP
FcCE3ftfb40k/d+qf14o80i69Muv+muXjnqqzVVsla8koNndWBvKYTBEf0ykhg6fUcxfUhqhh5pp
zv0YZXkgpjL5+v6PeOPJaeDy4AivADdczwe6MVdLVe2b16Yde59UDaYapfRXo6/GR8OYug0zuvBG
irE6nsuDL7hCB1NuLKyopy8fXDMzDk9ttK/ACZqtxMJ3Y4fldBfH+ks89fOdlZWKX0AXvBGEVmGP
hVnQYQPT5Vsa16uw55UUwlpbylderrzrWiO6Q7xd2Y6V+j1nTnD3/su9fk6EPVEA45Cj3ARm+vI5
Id8hyl6Mw6snJ3kAP6Dj7EDftXRiYxMZWfIMcCZ/lkx2bzzousZdnpQb30T0j9oFE8VVuFWBfjG6
7abXKvSG+37OcyzRABkkdaa9qKGa7lAXznUfnLQNdNSdNi1iNodR0W+RFFfx8H+/ZBF1QOuJoLjO
J4GV1Hkpu/E1RF/hd0cGcbCMJnlt69q68dTrkeGftVDcxc+ARo3Gmb584ekgFCB/7fTqDaOHuoiY
594vh6hNg3ReNIazKjMhELvFAlSyqvlHP4BQhD+Pv+NdXHrxS0PvIA/6MKmfmMzroP5BsCv3KQjN
b3BGqdISXStMn0/aRYHsQ+vl/U3z1vsi5acRwCFZFCsvn8F1p9rUO2t85Z1ibDpVWG774KurvRka
zbf3F7s+EEwMFuPEBZQKEmO1TeKhLueO2vvVcUT4MdYalNZnSO/9ZgBYZ2xrkC/J/v01l0P2V57I
R6KsYNbNFQ2citUvH9CKhoy7ptde8yieA92AB6R1TjT56qS6xxgBln1Rh7T8Un2OsIVKxw/v/4A3
HhpdRRo/yxsG2by6oeHxeXbrJvqrRItpm9BFOOX5BFa2Um2AR+Xw8f31rmMstzTa4WTHfFBsnS4f
GKX5GrkNW39VQLSQqCKt27Lo1tYab6dEVbRxY0PbvL/omw/5xxx5AYkyWbhcFKcUVxEgIl+Zrjb7
sNCyuxy5pUdr7kh+2E43zt71tkVPn4QHTTx2E+Ciy/U6CrlszifjNcJm89zOACZ8I+q152kcLO1G
rfHWFkIjkwyLbUtIWQLvXzenjQ58U6St8eowEY4PVe/hBCaHRfaEuI9NYNmh7xGZMqm3AKCdD7lQ
nFuKvlef1aNjt0i7OkxR4IKsP6thVjGNIfsV22vIemYDb26CbRgAYFcnv2/z6pEjV93wnLq6VFgW
TIRGgY7LNlfp5bPnCjBLy6rN12IGdWdjC4QBLMT4TZIo1qvTDMPRafVp7+ZJe/jHPUVeBnlTJzdD
BJWR3uXSnGiF3vpsvVaFSL5lsLfuEaRxns1KL7aQTYrd/2O9JZk2dJAg9rr35oKRn7jErVczQT3B
dx1mu9hdJ+LRHcp436BndOMJr78plTJdYbrDBAhAuJdPmNBt10LO6uuoKPIFPEbyBModGz8NyZMs
LoaXBqT6LTGON1bViQ4QLaDyYz61nOW/tnNKvzdr+lh5nYTz4sVRiDaJ1m8QE9AnkATGb9Bg7S0V
y6sDSwgGsm6RhJGJocJ4uSguhZk54GTwCgg3/151NvegUVcvw+A4L+9/x+stuyzFXJU8czFRWMUi
N1VNTGOk8hraQj0y/K32xhib58bwkk/SNPF26QY8bIBaTTcixZtLI7hN1xiqOIXF5VMi9AOWWsTR
2UCXcfqYwVP56Fl5NH/PVPwMGdko1k7zcuwWCqTE6hvLX0XhhQ2w2KdB/ACjv3Z2muokAxHUxGcz
qcr/3GLqYRE59fOkTapF8uXegna+uSBDSGokZlTMxS+f1xw9RXqVHp/HOMoBGerxixyr7mtbQcRU
1My6cWDe2EVg6ZknA9Kiglm7s2ZdY+RzZHivE0QWqIcgJLRA6VOr8nOTEHTjfb61nAUABNfPxT9t
Dd8c7LCNJsMJcX6FemLV2Lf6qh6qB72RWf2vVyjqmliNYW/G6eQOXb3LrHIh6UPNPo8aIgOHfkRB
uAMt5QWWqmBugnRSfff+SXnj+ViSwohUjKadpV9+viq1KxJYEZ0rutzh1ogH5ROyYCgGhaL+9f5a
b2wVYBngDmHx6bzP1amMF36nU03xuUm9aoOHavpUNFm676Yu2eW68fv/sRzvkQ4QikPwZC4fTQnr
GVH/Mj7X/Zw0kHU6814HNQ1HiDYGGk7jLZvoNx8QcMUibQiHbk3xT5lc0IrM4nOml2kXNFEuhvs2
KRx906CIlm5mK03Uf9+hoCqpdtAg5ppcF17QmJU5xXH1VUkyRX2oRQObTVZi6nZLa+zWlfzG1UFw
4/BB82bAuu4hVJ5o4xwW5TkUJSaq2EMqxa6hZbqfk7GuHqp2eEA+pTy9/zGv96nOqeBa5uwz+V7f
zFqOClhr5OLsNnpF65YJWFA2Ize1Nt06hm+uRezGuMImkq+nIHqppXMqa3GOaI3eWUVn7PRi7B8U
E6fG/8djET2RPGenMo+93KNIeSLMBMDoTOTRys1Yqjr85tR+9tSw/fdYxjv8a7Hl6vrr1lcl0j21
6sbnKkEx0i+dYer8iEa3coCBcAsjdr1RWA3xhYXTQ3Kzhog1itYzgufRKm9ANbiP3CxwcjMr/Dh1
y8cZw5rjovX5+Z/fKB0QOhBIXLyBNdbqKAZzbYszhnUCvn3vnYH+o5uImOMtTOIbG4WGB5UWwxW6
O+vLoQLma8tYF+eex3rxKgPnbaRiEdMps1sKE2+uRSbDfAzg+JWyQo3gZt7IOT5PCHOfbFtXHjIA
LIGc2luV3FtLIV/NkAxzSGLKKnB6NcKNmqPEyDHAM/JroIiIoPayjdCnGWESvP/FrqMmtx25Espw
4DZAeF5uy4R92etoqJ8bmvgfmLC8yNhWDrbWa5+BuvQf31/uOkG7XG71dJNdxlYUJfEZcRoM1Gno
51w+yAh8c1u7fvKiSi0/t7KyEPfkB23fX/3Gw64rGkX0tO7aCHoSGrD0A5DEwNQo/qDIZg5CDS3m
f1+PsMkNz8mnebv8nr/OfIEpCKrHc3L2GlceUy9RPgEhGLYeNgzfG5wPb3Xf3npAOv6EKzBWwExW
CUXZQcbl+hDnYfLCT+qoFw+lDTe0c+fsbraH/gbY/a3PCa0KGCW9BxDCq8/pmb1RD1C+z8g8jiix
9mJAMm6Ka7kter2YD15fq6DRxTgngWtY3b/BKZdb0ITa4C3ARorUdfdsUBwY3tgUn93KlHi3VuRP
k1O/5oVa/uJt3JItf+twIvy2KKPD1KQWvfygWaZAv25Dcc6qZviYyZ5eh2GK5M6O5kLcOJpvLgba
mmdcEJNrEvnoekOK7nh8LlE67J8aJot3ellN1eOYGcmNJv11Cxl3A4ZnsGK4NGiJrfZqXqPND2ws
OefYcoZY7jZ5FqBmbDGp9ObOH6M6++biZY5euWz5t7kUfq9r6WmkELt7/+C8cX2hiE1Hm3eNscx6
fIgIbYbVS8XB0UrbejIib8S5CjI6UBB2tq8NfSzQRVv0N95feQ1hW7YUiRyXFHAIpDbWCN0QaY9F
Bis9JwUCWZs67KYX0w6bwG5Tz/RN4j5/ahPt5VaU1WshwVxvxs7yHqe5Hx46vbrle7Ok5hctVH7S
IloFAwEBLQYMl7sOTVinrMIwORe5lU+QNGiDoeVjR/v3n/2N6IFWIERggI/0idfyD9EopGfFc3bW
TfTbfaBHyX6eUav1cV6dfy9AjRuTuDfiB1GRwoOpEIj6dRtRT7neLSvO4SDl4XGacIoNUGHVc2QK
5l8QupWPbai1PvRQ54bNxhsPS/0KE4skE+DEVblgx0U6zmZ+NobiXLcq0EDNFijHZXAEp9i+GZvf
+IpAsGlDA2sjX3FW7TTGqPjDDh5vFyMuuS1rj81bY8fU3djCbzyZq/P3u4sXIpF5ldaOmQZQL67y
M7IsKsiItuk3KNS6/8fZee3GraTt+ooIMIfTjmpJtmU5tOQTQpJl5kwWw9X/T3kBe7vZjSY0mMEk
r1nVrPiFNyC3blXFprAbbeGdu3R5uLw7YGYhaUjTrdMd2sWGVafVlD3VMOZ3tSPwcm8m/Z3qYnDb
ggm5ofjWrjHSNa217MutE29CqkxTxh/X9/CFmwPHSspOMqsGTDW7oUWFU+DI2j6Fte4plErjeB0V
nK2V3ThPkQpTIjQSdXt91PmUowIKz5Sbk1wXtPCc81AUqGRTLR2PkRk0uKio1iGOOu7OshfvTuIF
SypXlwY0EJNEP4EriqfodMJhyfMW8aX01Qz3bkCf41D0Uz2s6Ld099rgRR+M7OUXksnL/onMA+fU
o6xNkGzAUOVoZGmd34Sw0N71zlKaTZOgzHt9OucvnxyMvp6EczAqysGnX5dSGQRP2alHhHDSeEMh
NQNn7jlBuDGqPJ0WbqFLkwkDlSYqjw0bcTaZne62RmpU07Ec61b7FMdFlt6bQ238nOJg3FbjWC/E
TfLv+O+NLj+Qp5aajxT8OquOVCLUvCFvp6MbAV0MbboatWrld70gQ1wXExm8qvXZM1Wbad9FHjr4
12d4fkz+/gBaxhSDZXHfmd0RlVWWJSI42hErHStb6Z1uPOICq+2VwDNfhdLFDwKTvG/XR51fgf+N
SlqqUfuglzI7nMHUWWJqR+2oYjUA4wQOkw5R01py9LiwoFht/k1CCWfOSnljZjYuUjvqcXJ6s9lb
4O/EphtM/BCiWFe/C723q931b7s4pizCytOB3uus9IzSjotERqEf0bfzOoxgY7rwqz4po/i28ynw
rajKFcrz9VHPUCVMKfMJ4MCTBURQNKdHxZhET+GrN45xMxUPoWpmG9UvOyiJBOH8x3BrIhzyqInR
DLfI7E93qV7bC8HjhfNKb/xvtR+slzXfTbHRaF1SdSZlYQerXRzR/IMa0s+C1WE3C5fDPGaQX2zI
vB8lNCkvOZvoyUSuCHaXAfhunLxbVVOqTTnodxgC1dp2sIAvrRq0HiESO0s1xgsbmPuBEwO6Axb5
nEuNh7BX0qcGFDUaXbYxrCE2t14bFIfry3phM/F0Q4qnrMHazoNx6P6ohCiGCVbIqr1bIJXh3m9C
33zqxyl+pj1WeTfXh7w4rVATiIeoB3hzx1IAmrTCI59P6/tg3DdBOUCWcFsNLU3DUDAy8VJtIwbT
f0pRdFhY1AsXolTpApFEIY7uwuw+Qp42p+kw8LwYvv1Sgtqq90Oe6VClYFPeDgrGA4dGeP0jVkjk
ArGVe0vMxQt3IsQ8Eg6KjlyJ83wLhlQpOivRjqkaxMndqOjIEjkpyOTPdWgn2oGTrd5pNWo1C3fH
xa+nXgcUDmo7OhmnhzgKysopQSccS/wMks+KD+ergZiobpHDgwUUgImXQXBeWBuLv7halUqoPV3f
AJf2HM2P//cj9NMfoehRD4m51I+VqrVfQFVlzxklkq2dIwdE4mcs7PFL0/1XEJtWKD3meWe7csLJ
DzAfOuoKaAxe5lRs6IDq3+OWRuG2BJFdrWsE4z7ayZcXCI8KITKFeyR5jdMPbRE7dTWRGMewqJuX
0Gp1/1OYqagNRhlOWGgOxu4vvYu1x49PME89Cb0B/I8w8XRcpW98PytN40idudkqseHtfHR/U4gt
U7QFIDztrw94aYYRHAbzQ8AptQ5PBxS0IYCDNDgHFFpzn4Ck/FQ4Rexu/AoW3U7J8zBYB9SulqRM
Lw4MdQKUIQpfpCGnAyfK4OZOXRhHpcfzN3fVtz6oxWfs+UqkDCO/qNf+qIfp5n/4XoNsjmCOe/NM
WMwcBCz12jhyTssHp62DbyIT9Hx8gNd/fITnY2znW7tbCKYuPX8gYWQSyQ0GpvT0cwGQ14pPQHK0
J4PeWjkKa9hJqxxlZZSl87/cU8h/gl7lE5nf2bJabRr0AH7Mo92F6RFd8elhGkfXX+X6VHJU69DY
FiGdqIXtdOmC4OHDd1jK95OYn37mpENQAappHsu2m/YopMXYQnlNZ6+iyEOYckgp5yy8C5d2kvRV
ZStJ0ZR5GzHNzXGw6sw84ivxuS0D/dhWnbEnpbRkf7u7KwxlfL6+jS498mSzFKCgDBKfy9v6n6ot
glm+gdy9ccShGpN0IGrpDupnvMTMvrRtyFUBgkgOxRkR0FFR2ZR01yOmQc67EhZ6up56AVjUHNV2
+B/eGFIc0GFUH4AAzt4YvEeiToMkcsw1y7/TS+wBNwjef6rq+kkpY0xhuBPdW02fsMXy/XJh+AsL
yT2EHjYPHJVwa3ZGgBC1Dmrg9hHp3sHeK8JHoG9SzP5Y58NU39hKrSYbE120D0q/g7Qj2yAZoLxE
gk7KfLqcftw7tkhdRrbgpExKa2ywSYqgQpb+HwINO5bWKxS5cAop8tWAuuISB/Xix0uHbH4Lwfq8
PBBLcxITv+pjYavxXmTaBDpjoL2BOfEUriA6Njs6qenC4blwYGlW/XWSJXNHDuf0yzWXXl+LmuCx
Qhsl2qKRnIiVVnl/lDjo9FVpI7l//ejIv+MsrwXpLcvV1PNQWZIT8c/RGY1JZZkj59gpvWQDpUMc
vpZdnIUbVXRYPRr52Ch7z5wKZwX0X/9e878scTIufTfFbIkVlNjE+Tsw6PqojnXsHOM6QzOm7e2V
Ug0hJmmx/5ihnL0kD7M04Cx0siCgKCnOy8epdLx6q1Z6aCNHQl7rogOGgl8MkXZ7faov3B7k77QJ
wRiCrT2zE9CbYUjzisXFhKLEH6DR7ug15fHaDNpuAYV44UoEOktDWZ4lwCOzM2TgSNbZpm8dg6Q2
/RWCTKhy5K4YPv6SwnvCq4rapQSPzC4pBOexM2wIkRJHr6YCTYpcfMVBKhHbaDDG+vjxOZTIDZfb
gTr0fKOYatr42WRYx2IMu+42Cl2nwS/Epu0ZV7m70Ky6kGHJSgsHhMcM+NRsEvFpjVVueetooyWp
rqMITBNySOljnYXZ0fI6FU2rIL5FKnAJcnhxaLD2nkUxRIMIdnou7TylPNDb5nHgpQXHbqjNAUup
PD7gSTbUt3olMN0RcKh+K/z3JR2fS3sVkDuoOP7FRXH7dPjIqwVmVq1zNMIU3p0Q8S9VVOZ6rJx6
Ae0t/1anNxBQKoO3GwAJVO75kuqYPfdmpOlHXw3qfq0UTfk7RPlk3KXIsXdbV41SdOor5G++Xd9M
55eATumHGUbgjXd2vrwKInKhZyfWUY21eF9BlM82ES7B+rcGjeAb1Lc09f36kOfzypDYPXAqgW9R
UjydVwQNYG1bAoRulXX3gWIicFmRwq5VJQqXesvndwD4a+xL0MQAU3IWFqneBMUVm42jjlfgm+aM
WrMLUlR6P/xqMQ4eUfhYsIjEuKcfNeitZgcu41juVOc7dCGwOkZIQkEU1yicTWL72DVcn8gLuwaw
C7VQAJy8X/Pqtts5dmMltXek32pUu6YqaEnFldRScUTj35UuPpy43FdLlcrzB1PnmZTVJElcZO+c
fiyTONLRBTHqFzi8rgdVBLuI3ma0c5vAeMkad8LjEf/GtaKiY73Jhi5ZarZe2Lj//oZ5Y6rSmxTD
jCB6yi01+RI0bRRvEzRv8RbrumJtojm25Oh0fh/x2RLZLsvuaALM1tjt3bZDhip44smZwjuMm4Sx
riIvwTXbFfkdPpRlvYqRY/jpx213vL7al0c3SSjwCaH0ICfknyglGkmZC2obTzr07O84hLT+mkjC
/g4vG8TNkMcPRKfFN9jCxkKKeuHEcloJjqj9k0XNG9tG1dhpatrKcaAOc2cq1XibJY7yrQUNtL/+
lZeWVeq9EiG4KH/MoYk4G6RTPiTBU6H19aov+uDBi/1x003pN33wrO/Xh7twhGzZT0AQSUPkYa6z
CwpGRR4yUY5pHsb5etK6YdxmTH60NRstHoJVPYJEC5zBXujkXriYwKDQR8H+h8twLi/bdMGoOLYf
PlFmH+1dItCe3rdOZP0PE0rt15XijtD650QiYZRxUSF996SVItvzyAyrSYOolbqTaPYRLmBLUiiX
lpAnhU6YFIU4C7tqzHq8eDCipxbKIrLYwAPyvYdfe3gDh8CpD1lhV18/vo6QF4nd6eaSscwOR5b4
Wu6b4IT11nDu+0kd1pni471dtN5Xu7PqLW7d9sLUXjoWlH4pizG7dOVngyoT5BK9coOnEA4slqTc
hgcdI/mvTQ1h8foHXhwLCTZSfOB1lNlPT39MYU4BUwRmPu2rByn9t/b7rPE2Rder+cKHXdqbhF1S
0gN6Mwnw6WC5owWp44XRE5YO2QtCu0Wwb9Ooyjcf/yjJC9eRzuFimz9gTTjVjYHPwzGNHLFLisLx
10bbBsbBGhH9+/7x0dgadApkd4KC+elXGVZpRZqiekfh9qqzrZo4zFdmq+bRtomN8Pf10S7NIXks
7XU+DTiI/PN/ruvBxykjJdI4WjT3P1d6DgAISFSdbK+Pc+lZ4CH+C7fi2pwHyZK85SbI4x1peljZ
jYez1Sf6JO4nxKNdI1uhNiHAQaV19BIMnlovDH8pFKAwQsZKuRbFkNmkqqpwocVUyjGZ8OCSMrFi
W+pVcVc0Alr64FU7pjjaq4KrHfPvZsm15NINDjcAABRYUAofs1hEQ7u89GNu8LAr/U8+rLZPCTnL
fW5NKW0Hm6ZQjb/p9Um/0MAEUA5IEnchqTowR6uYuRaohR95R+SG6+RTUdT+qnH00NinFGywts7x
CHBXsZh0HUsvK/vsW35jPuXq1Lwv/BZ5GmfJg43OKyEBZTnqNbM8PqDiKrAM8Y9ZmnIN1Uz3DZT5
EsdIpHtvVWxdEK9M2g1GI9ZeARGcrUlLta1P02xcp06VbCrEk2+u/65Lz4BH5Uz6yVAInV8iQaNb
uNXFPoQq7J2wqEgrvFMTNYLgjejKjYJD2+F/GJIjjiw4O4GO4OmZyzSlC/TCdI5DO5kGm7FqP/Hz
endroJ1JaBZm1s/rQ/69NWazD2jnL/AO8Cq51OmYiBamedZ3NmX00tWOoeo1446dgT46pWV0f2FY
6Fgkx0pWr8OowdADp/W+2dpBQ6cuQcT7q++pUbtPijA/eHin50+GlBLbXP+lFy4Kfp6kt5HLEwvM
XqvIKTzfsAKMD7BWqVbemHXeepQWza3QlbhflbqVbS0jda0Hq2yMYWH82UHlcYJZzxmVtRhgJH/R
WP9ciE2poEEzqPZzGUV/4t4s7lSzmJJ1Bnxn4wyi/Zlqmr6QWM824X+D4htIER4mNwY0p6sjtDEl
wuuw+Rt6FQkSGpWrfpqGR/JSEwcfpD0XrobZhfjfiMStdOqkecEcLeIFRZCKMree8daecE8Y6+nO
tntHOpdr/mfbN9tkbcSWwBLTcYo16vvjAk5nttJ/fwKfSmMHKRTupxlmD3RzS42Ij1bzNuXhFs0t
7etiDakv2KhJoq1Ai+YbehT5wpn/y8X/5zT8HRoEN6rJmAlQNZ9tss4YhZv4gfscDX7Sf4qRFzIe
Q/QMJhzRLR0XEoL7+jNaxsZ6tDspOwq7q18jJxJ+xtJHDw9Z3KMxYvsovKJlqXfRSm3tPNo1ZLLD
22D2LT71eRtqj1PXe+665DG/7yESlwtP2/negWcL94XbBNkv0DGne6eqi47af8o0lvioxVbXxqtw
MHHI7rwk+ax16J9eP6Lne4cR6e2CM+Ip5305HdFG7ElrFct6xhG0W0+m0j5hNDDu2jDLbr1U124a
Qx33JY3TPazGJSFM+VafLh5HVJI4ZEOQ8zIbXi2U1uwRs3z2RNjtdbdoN0HoYQ+MPsbu+pfOsZds
FNlToKeNpAuEn3k7GwfiCUmV0n62+zoFkm11w6H1EERaFZVtthvhdilyuZ32yfGK3LtpOW5bvTd6
D72/knj0+u85v5z4OdQ5eaYgpYJaPp35pPVNAWbCfq5Gndqt7VdbjNbSnQPXejU5kbp3uMwXrooL
8/13wkk+KbCSRJwOOrhKEkWQmp+x+Xb2dqH2r7GDuuC68QtzQUTj8lh0OCDAS2mZ2WamzG80dZzY
z1qhxz/7MR5pvI4xKmDFEiP+/PqRa0vnCi1MKbs+u3Mrz8oVnJXs59Qm8pQs9pUI9Brh1+IQWQgk
g6jLduj3Rgsp9eWBMaKi4AciZ/6NKOoK3USk9BnQgoe9tshvHHS5EUPzhhWtw63oa9yFtWzhvp2b
VbCZgUcwqFTIpo46L1pYmNBYZgjTwBwsp/wu0P6HYeEG2g9D7ZCHK6wYDzxYWL2JlaxZOXTb00Ra
+pV9dofDXMuG70st2zfCiLeG0lJYur7BLxw4SbimcATfRHYN5Ab55/mFeVkkRTYYv8Ky/eVj77Kz
RByujRRvuiSwRkB/irk2G1ygKhwJ1s0QeHt6gPZCGHC+EcGuUHKh4iHz9LmwYRup+J2Gwn3WsyS8
1VoxPDSVUF7GHjuqhY8+P9XgwiTwjR1P3DNHy48GHiJ2EfnPSZ62d75m1AeEE2JgHKryc9JaJJml
Qdf1mT5/NiheQTaXpGyLFu7sFo2nwMFMVES/amRjHps48Z479CmblR+a3aasu+H3xwekNW7zbkiF
j3l1zkW5KAQ7H/8SjTUedR+Yjlfr6l5JtPGpa9XX68PNI152uxSmYkohgZNxGHLW/9lJZYqvROc4
wa8qckv7W5EhfbvWWq9R71JQZiv68taW6P53M4T+Hdx7BHxHp9X2ZYi0jICREu9xYevSnYWLHl5T
eTMtTMmFhYeGCNWYeiTQtHkENHrDiMNr4z77tVlucAPyP8dDm26CMunfzKxzVzXWPUud6wtbGzYi
MqjIR0CDnGvWK2Q4kzHajGpMKFoWiX4/eYP1BCNlkZh7ftext4jtAB4CzjqD0ygpIrrInNCScqJ4
XTWF2OONg/Bj5QR3dqh2j6PWlXiMNEuQjPOvZDQqpaT8gPhpDc6Wv0VrrgfD82uiHW7QJU7gjjd5
qK6SzAwXbosLm43RqF4ijCnZNu4sllXy2EGzuUl+4eaq6uu8rYZyXZp5Vj0osYNphtkW1gj/xQ+0
bZr0rvMyQED7Upo1yoY4yat/ADrBwxlLUeHzlnpu/D1pG/bp9WNxNi1UAaDYoj4IAcDjBTydlgjo
k9P6bfhKoR5xrqKr0w1R8uhvkflvv18f7Gz1ZaRCuVq2mqjK/3Vy/ecITklW4wLhha+Z7if3wk5S
pHQyknumZyUKxfhR29E9tZh64Yk9u9wMqvI2iRTZtSxDzi43hOKQmEZI5CXmfXjJ9XS6E6IcvpZp
NbzEduIs3OCXx4OfQhxOhWcuotTmjlGYQ6K/+HgC3eippxzFkKfwNIFurwJNTRfa3ZcGpDyGFJ5U
DEF793QZHRTeo8gfzJdRLd2XSQz2Q54COsK4Id8Ywlwqgc6Ze1JJR0PjlzNMLAjISC71v0up4Vjb
Wbry5mZ1Z2+KvmrJePQwOtT4muZ3BkAu8Zpqo2MpB+kYVTxGjd2233JjxLwWcTR0RPd5glvGQu5M
PM7YJwmBxHFLuAbYGCo587imAVFco74o3qwsDRV7Aw05JJJq0iZCWHzIXcu/d9s22QeKm05fzBo/
2xV/SnKnxFbofQb6lsHiAle5GahO9oDhOhdTScdUm5s6d/r8MCgBGJc0H3L1lgxZs26mJjLxFhk1
Vex6VWTKUyv929dRh8/21u3a8M0gVkBRqmyJznuhRfkjuveNHa4VU8nHeGuXRg3eOE/d+AfQAWV8
8sLWeYbKq6afNDMyn8lPYswUTRF02xi/rXCNhQ7+AvT7IygejntUSi9s9l5QBZQMxDCGD5VeU6po
S4P/K/IqJCP+xm3StD8UgW1Fj04cd49+W/vDjUL975sZGOG4UibbjDZj7CBwrCRDeTfqrf598ppW
+wVB0asRtU2y+Av4guHORmMuWk1wTNOtnfR29qMxB1U9uAMWxNjhNo7SbxrbwKugHHz31gxco1s5
gVK3WyhOSOLrUem1B9eCzvzeZL5KNlFpNeKVk148xkk/mfgto51/746Id7F8nv8De6Qm3zVaMdor
3LFgRLh9qGwgiibN3h8D5d7PssFbR71T1N/tagxVHIPMqkzyre3DrAhviiQI3d0A/vhpUmLVfEtC
EdP8yUBm7LxKMf6YePgW2couMAksNnaP9Hu/cFucXYs2nXCbW5H4FruneYVf8wI1Aqw7vnFFtPsQ
pjOmrJgKyax6VaO6uVEqyJJq1CcLKcDZyHAQZNER9Q9KLjwDp6cYw8auRgrU/G33albv9K5RAogW
mva19UTxoxZZOiGV3KaFt2/DIOmWGMBnpQMCDwq9cKABBQEQn10jYwbnOcvy4E87Dnbw1XBb9wnX
8IlALKu/9CEC1HdT5dfbOOyyH7xO48JLfRZy0cekdkCDmMxLdotPZwDYu5aTuCSvhPfaPnIzM9iU
+ZgbK/jun5Wc6ujaarzSW1jz+YVNNZF+PAE3IbcMumfvbupWtBlr1X4dFcXeVdNYHUrdpb9p5gMq
WhVAyetvrzm7FIFlQm0HAYByAOzfeV27SwOMe5zBew3KyJnunFHgFi/f6I/J12CTJZvtLq8QzA4Q
+LOXCGR/OfHKeq9UilDuGxrx3SqC7F0v4e9/eBItDjvxJNELMj3z2rA+mv4Y4V/9qhbFdAPqqr1t
okpdEz4h7ibqJW74vH/y9+NIzOCrIDspJUpmu8WNMCfwCu/VA9j41RGe+OK75bhB5bg9jGqEZxAa
FzX+wqV5QPHtRW/LJVmEs5RYzjBhLLrCUMd56+Xz98/TWwutpLGVeq9Z1en1xrcndxUR4f0IWzHe
9qNrbkM7Tt76IfDf9XDqv6RWjkufleFGeH1Tze+P/34KWDc0pakZzyGEad6pw9QK77X03M4+eELk
9Up0kxsg4ip07hKtmm6LrIi/at0YfL0++vmWlhPx/0efTYQ1FKbVTZr/WvV5hGSYOwZrI3QXl/38
rDIOUlfckLIGMSfBjSAye69tmHBsk76ZXq3t7Km19jyN/Z0dedMCw+/SeLCpoenokiA7F74ohGuP
nje6r0NvGd/1bHA3uDf3a6HgBtWiwLFwjOY5gFxFsDlExhxa0mQ5z/9sKFHZg4oznPeaBrX1oA91
8JyH7nCYzBgE4fU1u/RtgB0oNeDLAzFodoJgDY5OrUeMFQpn2BednUIriNxppaSKh1Veahk/rg95
YZvQ5gWwR48RBuN8Ok0t710lLnxpR9oF68bmA3dqwlO+8G0XTgMDyUXDjs+Ccnw6j2VGIcMsJ/+1
UZGlKHLfe5mMUtnaUeejojem66rw6+9xXDf76594YQVlloHYJAAW6tKzFdTbforMqvZeNaMPvf2k
TnGyApIxbdVBZNNC1DB/M9kvIL1J4KH9SNWDWdRgRzoIbC1QXlNTQS+JgiyGpMjuhm9+qaREEW22
CgzPf7r+kRe2Dpc8cCcqY+zSs7pzaNpUmC2m16+Dt6TFN41UcTgoCLNtraT7oMCkvOx10JGIfMsm
PZjl0+WkGViDIh2VV8WulVsFvtNGSDOhreLiaWwyCx8UuPtvRFl9gxkK4Xbub0DbKcbFRFNeA1SN
kS62E3+toFqGA1KI8+b16bx0LDBNA1NCrkQSN1vF1MIWtgyF/5qbqFJt3cKsnjRtmNSF2+XSbiHu
IN+HW8R2mZ14T9SVgUK4/+pkQXeghzxukzSJbqtO9e+dCq2kepz8m+sfd2lQvNFk8ge4BKzT6doN
hV94CWC1N4VMYY3dVr9NfYTfwlCrbrqyMz+VerSkvn0+KDhLipkQiXkkztTEeh/rYV+1g7cOQLCx
RgBE0CEKunbnIuhzjzGwV65C3V/CtZ6vJOPKCIi6FgoVc1wrFet6CEKHM5G0Rr1C+E4nJKFk9Of6
pJ7fMlygPBVMJ/DZMxUXu4ttHMG68G3oHe/eGLNxJfk+j6aueNuPD4XVI2rmDrkBP/h0/bIgQj4S
aC5D9dk97OD4e5iJiniySD98rYAqkFrp4FkIYeaBcVA16HmrJl/lGfmnTGmUwzBqHAUR4pTeFLvr
X3Zhk0AgkXoUPEaYPsxuFfwVnaxDruStURtrEzlD+4R4IArieOTe9Yqhr5qsWDJnmKdZTCIdFE2S
otCe8+bfaFlenZs5SHJV7fu9QdFlY5jAi6IxMT5TYW63hTLoP0MKZeilqR9EAXKvIfXmWLIUxrah
CHe6muirohNmKNEb1Tlx4JmEN+Pk6aMziehwfXrPHwlGo5INqIizwG49HcoqXGFNdpW9Neh2VVs1
i4rkwW1zRf9Bhar9GpQgpD6o6ye/jzicQi5pAUnPXJktK5MkF+Qgb4B/g70aFN5X6kLG/Tjk4Q2S
2MPC7XbhI6kTSNkoWDv82+x2yz17qk3SmzejdqyVhQYdMJi+aTd4YZh/YsrECy/++cmXryANKQp9
FDXn9Ux4qliHd0P6po46vlpF4PwQkWGtGw2k2MK7dGEscjq0T0EUyNfePV1Bwogi7PsyeVN8OgXf
x6Qm/fc9P1MORWgX36/vl7PRZB4HnhkkrGz/zqfSrXWow0bUvg2Fo/7CrLNbaQSoPL7Y//wPY5GZ
gZCQpQ6KYadfptI3tdUp6t4MtbBACdipv+VNNDY9Nu9LLYize4YknNqszMz4MvLE08GEGY115evD
G2puzT1uO/a6KnvryyDig4DyH+k4Ll6fS/n7/627SpwWekzwu3CIotc2+76idP08DWL9DZwv4Uvr
5JW61akVLuR952tGOZ8mEpc1EE5AbKef5iUCkCbGMG94PrT9atDt4DYcfNGuU9VbigLlPJ1+lEyx
4cdBc+I1mhvLaQ2msOi7pr9TqzNW6NRbP3ATjNfTkDq7UYnytTH63jZI9Pz39ek8qzYAjkV8hVoD
zy2nfB6hGYNtZF0t6j+UTO2XqM7KOzKr8bGKTf82xdv4d6l2yvfY1IZbfFbdn3o29gtzPXcYp0Il
mTqUOvANgr03R9fg2Df4xWS17zAJkXyZ7NiH2xl1QUVdbOya2zRStSfFMybzh2JmIaC40dBust6q
kfXQM/0FsxE/PqSqVqgLb+kZgoFoS2o7SQ16yXWb/zgjwvW6TS39vXIT41Hg4vICy7l9ouJdZ+sU
mQsMkl13W5GJ3lVxLpy1ZynaA3Z4uMKZgyl+1lMyHFGQ6IbtwvLJGOXfnSN/HEcCgL0MK9DtPN2m
Wo2TqtAQZlPr1vsU0Xl60iwlrVZ64xpf+nhS8GhvEc5Z9ZTrMxQOnTDciLrsb1oz7MNNaMKAWFjP
+dMhfxSJMJEAWY106D39UQ42roFIbO19GtPh3ao0bLNTqqomq/aoJ4m9NAuy3nc6CxxQatSYhSLV
hinN6YCDa0VZqA3Oe1zUargK+ry1IKZgdF1hJfgFymCu3jshqiRmGnfupuCpfvRzU6wKQ8t+5yPx
zC4E0B9vrq/P+UxQ+pXJOgkQXIh5XuKmBYzGTvN/J531okB0o92fi/7ed/LyJovr9+vDze9jKr30
1qWMHG1vYJazS8v3uqbqCj14D3gEVpOa0BBRKuWuLpv20EO9vTVxg1+Y/fnl9XdQOL5U+NE0pfJ7
OvneiOmGUBi0mICstlC/9rS8vHVgFdpD55XafrAa7dAE0biQ9V2YXe5o6toUuoFKzfEyyDdXltUp
wfuoxf1z2brFJowjA9b0kGwwlb/54OwiT4VWHrc0rx0w4dmHEimpURTH8TsHp8lWhijyt8Hoxmbt
iQy7mtoykOszxVKeac13N+NCniQQA1RwXhDWNKhXhhsl76j729sqRzY98GrfWqs2795HdyyD0dpU
Qa+wnIQQp6tZQuEXbt5hTuzp0biq0rZQtqlB9QPBB2Xb22O9xO6/8H3U8YFeQ9iUVd7ZHWY4WUyj
XGTvCEnnN7XvunfZlPuHKQLCen0JLw8FAJeHBmLSmeIJyHhg9mX2HqZ6tM08TdkNoa7nuJVTIFgI
Ms+2J0AQlGcZBr+sc/oFVUjkMJU6fwe9GK6jZDBuOppR+3EUykNWLNrTXhwPBhTIF2ogaB+eLp3a
gmqKtah4j2IraFZOWVTtQdUH6y6ocwz5SqSKFqCTZ2dffiKnQV434EPnSycNjislcbJ3O46Hr5iu
ldu6gGRbd5AVV2qjt/eVaaH5RVi4FDRdWEueFwNvFhm2QNA+/dwRBm4c+Gr+HnYDMh9gWIqbpupj
mLXw2R6ub5wLc8tgpCXc48Tycw/zPDeiLDWa4n3KE8R4TBviOfJme+EbsO9HfenMXxyPl5PWqcSS
zSc20/UOwdeheO/q2L6hIIHbxVRnDzxc+U3DM7/QDjifTLRUIPDyT1I5bb53qiFzgj7TkncEFtXH
KuiqDQXm8YFC/hJ2/DzkJIiCx0ribMnIcy6eouFcqBEspe+BW5XuKp/0dGdLPRev0eOv7jgVmypW
K5BTwvhi90q4a6BRLbQQzyeYH0GDgNcD0wEqW6e7h6rkqMZjweF0pnhvJUWMl3pu/HbQprhpvOKj
aB1GQj8FgCBFA0pN83q2b3SibJUpf29G86XpqvYmMHi4ysnZRKRKu+vb9Xw5gYbRiaUsaQC6Mmel
rU4XXWL4SvduJKb/OVInZZfEXnQwDfH+8ZFAEhJ20NynvT2L9SIPwnur1OLd7/XyftK9cNuLINpl
YVXvrw8l39d/ojxgXZDoQMcCYYB6SahzumTQHlMHqpD+J8gLc19qjb5tNLdfa9BZD2XQ2IfMtYJN
2EfxD9UF9Xd9+Dkc6b/xJbiMG09K5Mst9U8Lqwey2bdhq/2B+mCa29at9J+t2Xb7HM2GTTOW6r0a
+M+qr2ORGUhbN4zudqbTTF/UNlu6/mZXr/w1VEvoAZHtEx/ME1Rat0CmtVb/oyvC2TSBDwXDzn3j
MfENd9/4prsKM7S2V3GCVur1qZAv8mwloKVyhOmMc13MK6f2YDi5HuTGn3Cg4RR0xfRTjx1loSA0
Twv/+0T5gcQjiJTNoXxZSxEzzzXjTwvm56ClirHKGy9rVnpdhzt1tPQVqh/uYRyH6VPcKJ+NIekO
kdMe0qIvv4GfroOFL583xvlNf0v9vHfkqwTvs1fHHTosujLT+GPrxUtTZP5NCMJ9xxv53DmxW6+0
xA6njeeL6LEaI2giqHTBqyKoub4GsyP+3w/hhYAfISXV52i8ssoxwtNT8w8wR1i6XmwforATO0WY
yvb6UPMbW44F6EuqsMh/0Ps73fld70U6EU4YwBt0q3Hlucad6Nvg15AGzWFqpmhjNYW/yYRXbQbM
DYodqJ/X679iltzIH4GhBIk4KiLwGOdJnha4RW+B2AlWZtx4t53rfS3r3hWrSuuqb3GNNDpAtW7J
Z+/CLnRoeoKwJdHhpM0bZqMfF0piCizpIe5/Lh3FT3HE0MVar5TxT5MO7tZSouBlMDA5WBVpWh0s
5E3XnZM11Rr/jPIWr5dqKbq8cB1JZjPAIjJsDLLmqoFeYoW2l9bonIFJVT8FQxcerFFxV13iILqf
+wNedVWzdqrU3gl9cGDZNebdOOX61qBd/fP68pzvR9T+4WXxqjtSEW52MFrdE3arFjH69JYJUMbD
dppFiVaxWSyxWc7uH0ouoCXobFArlvvydD+WedErSuOIgN7QmK1Blw/eRpRZUC4c97M9x0AQgthz
UL447vLP/7nynb4axlqoQ7BS0ZVKtt7/UXYmy3Hj2Bp+IkZwHrZkDspMyZLl2RuGy5Y5DwBBEuTT
34/uiBullEOK6kVvurqgJEHgnPNPCJXtXa2KtX/fcjr7Mew/lZ1He+67N46/P4ThZ6csi1NzblNO
MBUO2ueLp8LP53512HgpUqvlsDLxtC953WcPBT4cOq7DQJnw2CFG7hayqKKzhSngVxRTa5eIMvOJ
I2g7UqnsCj+EJtYWdVUZGygR3IeuwR+YPOlSuTGsXvJs5RylxQ+vHDvjvS/7vD17pTGZcTcWMCPx
6Vio4S3dStGT5uBERDu4Thb+MxUz7vxN7lYwKQPpjPuUOCoHtxnTWtE2Sacuvr6+2f7yXpCKA9qh
2kHSfH34Mf0WTq0dK4tJex5OLa5fd44rmiTP+/Y7Tav+OoShfEvF8OLOpdJBSbKRIBgF0PI8fyOT
19WpOzR2FufInYbTLLpFJvM0ONalxvmxPqPrmi9Z2fTNXgDYvHXpX1WtWBh4TFmYTIMioqO9Zgn5
SNKQIs1OHivYcUsMSVcxc0d3YCZd1I7/+G7mvXH6v/jRrEnq2Jb5x7Cf8//5j4bVrq1hMljT9cjg
mWR2305hBMg8R2dba/fooUQ4+Hr13/gC/vJr6RBwSuHq36Qj2zHwr6+PVq7yIhJF8niRhMOoTFQ3
mU2q9CPZ1oN721GxN2/0BS92Fng+gzMG8TxmDrKrIo+kjbEcGWoSVFu4bqyCyleJJT2riTEY6hOj
N6I7CdkmfeOo+TMLfPa5033B19xUiJup2ovyNpi6qHEc5DDKnFR71rS+g0z60bHqL0rUoO6dO1rq
JtSVW6gkCKEa3Wq/aMe7oJ0pBYjfKFbSOqqwuh/H1chjS9pQ5hujGftdGCn3mFNYoznsh3XjdhdN
VsbIjrPgV17VPqkilPLmKXBorPPEA19ML5Hia7ZjA+eTIq6UMax7t2nM4p1fMRDCOGGQ/a6GkPlW
Isb1hQJ1C2iVXcd/QVi+5g1X1PomPRox39G48+xPUZ3HzfLh9YPkaouRcbWpMF06F9jJTE6uZ3pl
mHvkyEc3AcMg/xAssPQOEe55D1D1uz7xlZLdzetrXv2wP2uSOr0FFEKGI6v4+bZWZdR0GDcZNyCT
pbpbTJHGCmZV/g7fgTcGNC/XYjBCe4BO+0+VcPXxBsITNTPu6DQrc4CtSSjpuMrVifNgMd+Ykbxc
i8AAHiRHBQcUM+/nv6shaCfMgjk/h6lXdvGkPZU4uApLdAEhTODXn+LLN7ftCbTgPESUhMHVh1qn
6+Q7MJZOfR25N3W0DA809GK3jlG4s+1meONg+Muvg/byx8cFBBKLs+e/znak6ZL74p+8qI4+g8Rn
fVyo1Lnxxtb/9J9/G2uBceLAAbjz4hCyG1ev4+qdWuF9JufHegAWG86d0nOCuumtzvaqsWZDQgHl
SQIZbwDKNWxQqQwn14WIm0oatC6IMmLDM7u9M+KHkJrGclM0at1lIJTHNCLg7/Vfe91T/VkfPiPj
IFoqkn6uZgiNb6WBoerwNKci/5aHor5krTa/mQ2W9eFkqBuvi2ysIbw2vG1cZP4pLLBzs7pvgX1X
d93//hKQNBA/6FXQnZ6/ZA//xUK7bnBqtQx3EH+Xn0O0BgfpNeN9iSp2jHvXyG4quANPrz+Fv+0v
PhtibuHKbd3G86VXBH5DQbrGyQjK6IxVV7gv8qb4EHRi+vn6Un/5dAjY5FbdeO1Q5K8OoCZKK3uZ
WaqHlneYx4KBW9iGsTGP8xFa8Ft26ld36p+nSowvz5VZLUXt9tP/dY+TeyC9arHYztaC98wsyuES
dv2UWIMpd5IOq0p4qv9RbcyyFA0w1hgx8spoGJ4vO7bSJCNcu6egyPOvkyVR2KyjPmhnMJOwfTPo
8+XP3OojvlYaRew9rqkXEfRY38hm5zTVrk7UXNi7yM3VY4rjkReLNKsfjNEe3uJdvdw4LEus3tae
cGNeL5u1qbmdty4H4VQcrUx4p3AY3BiDEP8NYPdvv5DCCNMYuB7oAK8+j3JEODypxj0tQpq/hzSU
X1IETUHcl/6qY7rU9Q75afcf/XFQIKC1Y/BGGcBHyRZ6/iaL2RdpB8nyRA5YfifsJayS1oi8W9Us
1q2hI53I0C/euKdffCbbqptXzSaY4si/+rVB09E0jVN46ugKHrJAaTe2+7n8Aee5C+OmcsM3Vnzx
KuHsIFpFXsmg4SU8pbMwTENtkzUWLHbip22T3xSLmcY0feZbZcj/AMt/VZzbB7LVuf//Oq8+kKaz
7G4ehv6MmnUmLar1p1Mv/SljpCpwE9EyqqLYRbbnves61GPQa/PhJDicAJbaSacXRxU0opr8pS1F
eol8mdir5QUHQLEVwnZbNphGeko+MjHsfoS9537LysCZd7i1mB+5uvWQ2DiFGTgOZbN1KoCNxwdS
ZNNmv05pI77YAyx6XGwMGT5MHa67+yCPeu/GXUQrd8hzUvtrX2Npkbghe/OMmC+oD840mt1GdFin
z8MGrX7ggiN4UDQFQVWmXPwmbqs6/UQP0dpHm1Txct9ZVva57SwEanZTjO9wq27bxOIHv5sK3+of
3NQPTkaJUTcRCX4d7IvJFR9qSq8fgd0EH5Sbwm2mejBuYOk5v+1y6P4xvWkwkhUyVIcayijKGJ8A
TEaU03NWjKarDnmPZndfdlYxnrNxyB8wIrP9d6HfFOGNtJrlHp+V7NFk439rKRW/4WwEmyFwyRIq
U4/kcEeYukuyNgybT5bV4gs/V7P71UFukcctGLLYZ0uqnGM4tvoyNtr4KYVb2/vZEJ61wzMblhP/
vxFr3Ca8m/NGRhvEXfeXIiChsyZn2pnukCMJEZdDo/y7MO1BTcbQMtKH3s9t/y4vkWXGa2v0H0Yh
s/TYTFV+J+dqkbEZ9vNP3DS8Wwvixbhv0Z7+LAOrK2KmSvW3rC7Duo5nKYX53qj7Kr9l2lfXD7gW
usY/FXFu5wHjuOifOUITuuG2otlNkzF1ySx6HZ2NfjBvIaXM+M0tC2SXTGld7iNvscR9G1RtFTd2
T5tk+R03rIQsdESJa0X3yNVCL5nEJIpkzaesOs4Q13VShFlh/uytqezvGNOIYS+YTvq/h2gLsfHW
qRzvu0Y56z5zGu93P+dzfeTckLfBAArhxI0aLO8+9QCV4tBfu+oQ1DOpCMDb42ezlpCAE1eRQK2g
fw4j7AFLzJq4CG08NSJa37uhVOuPMfC6pd036dj80ztmqb7ZS2r86GfF1yM8aU0y7tOlq5NyUCtu
36LoAbWzTo6dSjonN7MPImdov6sMNHkI89oOd6+KkU7FqV1UZqLWdRhiM68qIo0XY5KPtd1N55nB
o/645oMMUEPYRnBo1ymQh8rRaoliLvD8S1WiU46rJVJ5zGb2fsL/TcUNuarydu5y7PKlm9k44k6r
c6PDcXgo5WgFZ38wepF0BEQ8SbSnm7d+LwxmkyGc9sofavVFk3GjztlQNGTDYvV0mBfYt5esA3e+
aVcrWhMuxLmP+2pVy6UehTv8wii2GH5Nhtv3Dzgg5l6dTFY69Teh8uBE4nEhT22nRnFslwmBTgdC
iD1jNJvlLsVjqr+FyePW99WskSYNjrP8Gv000ru64NiOB+S5RjwNWH3sebL28JC6oxvurMKzvkg5
tw84x/rhIZOh7uLF7rwiGe2q5MOg6/5AnLN+bwBWo27Oe+QDd4MOUXrHgWrLW3xYcvuJ7Z+Hlyoz
g7sw69I+9nHojk7lYGefWjKd/HgOMv6ByJlx3Apw1+Zds1UOLl/MWbqin+IJBsulMWrHSBq8zppk
GAwcNmv04uVuUcL8HDWrIeGFwr5I0kKPdVwHRXMKHek4O1XWG3ttXYMg6Rl5uUeBTNW9FSLzv7fI
xe5d6GzTbnDH0YixkpvKfTDxHP6R8+YN3PVjNiV66nSR2KauiqT1derEMhBDdug9iUqqK2UxJ1m4
TDZErbl8MuCY/p5rVGLaN/OPvnSEl2zdLcEB5Cv+msaS08epouVSqix/XH3ChGNCxDg46jyPPhvG
BM3dzs1SHJvSW09Ym5BGYaVYQOqsFnXshWPxXVeBeRcInCp3xtqPd1jfYaKfr8s4IaI39CmKhu4r
7oSmHQPu90EcKkN9zvzI+S0NewgSMleF2G/pT2My6qD4VaGuL2JJHFOErNetOYSQzhv5sZ/c9bD2
mMAc8eGvl52Sk2ElejR5Seugqvs812GRUG0t7+1FzEy7Rm+s76O80p+Vk9XvyyIt1oMR+aK7d0th
uO8d14gWBnJGlg4nDW8abbM7LXvpVKJ6X+vVuyxqM9YjwrT93qdKfzMhS1UHs5WRfZj6Wt7mQJzQ
AmvlvhsW2HoxTo3CiicpvQy3+9W/DVrLsAkz6dqP9ZAZT2nQWeKkoQjMiRADb8UdjIq22wrrBO8B
v0mcNevqg+gygyR21bc6Id856G+ciYcb4+k139mpcF0uHLe5m7zZ/zSnvSljLbzo7FdcEIgs3bLB
4kHMw8mh+1N7kolGE2ZJZHhxWo5VlRB/IG6dYiKcsPJRwiDIr5mEegNZF7FfKG++87qyuZ/pfMWu
NNvB3JlD42K65WD/UUcEUMMxb33n1h279FcpU4srLswLP/bnBix1ZMT4iFQ7mGiOiBjYa2Man8aw
6b8pMkvdfWOv6oau1mxj5nYeUEDuVe+bgrDGeKnMmmQWo8KPD6m0ER2LeRofK1LbvZgS0LrHJT6g
zipocxlxBut9S9jSTKDJFFSxRd9CcM1ACcON03ZdsowNDB63slTAMRRZPwO3aOdEr7O6U0YofxiZ
OVe3jjkPT1bDNCleu3ZoPphNDSIzyTb84ngDaBAhpNNTaVi6Oo0RuvQb2+rT7MI/4URJbwx5gMou
H+9DjTrmgjZl/gXOYokk94WnPludqvp9NkhzTGTdQML1i3UziiKwqrsrXADpY7GG6tHLx7LgB9IX
7gYHThcgQyrTU6Xt/t0y9n5/ziV8pVhRBztPum9VcQxXwMyd6P1pH3VD2hJtXE1PCJ9ndehCOMLx
nOnMvfOqGX5jngXZ18gdZuRIvrDLHft5ihKMbcG+beKZ85PumqU8Gma4BHCSTFFcRmtp3RjSVtre
4ImT741o9NJjHQzO5yInomSv/ErmiRoX6rIoWpcPAlqtOBaaMnIPV4wozJ46jdgLQ3vBTRNF1aNR
GETvZH43Yrq4BuFDmVnWkrTCsu76yOmy82AJQ8dYy7rVzVhl4VNOwtYYR1An/EODQ32XNHmeCu7X
EMF1hSdbR7By3qoz9mrNtPOU1eZfBKg8c+B0tI5mu5bmzl8o8HYoybffs0CZi3EOtJq71IDAfRR9
aphxgR1vecJ70uZDnC09x8wcuzBplwILALshw+RxG8PO55xNj1kRgVkfgzU3ZGwbmTXuOjx0f3WF
Vz1a2qMU9CBAhOfZ1v7NONd8AFWVFhez9nlDVcqoNaY6HWtQ6QzMfhCak8hrV0q6GoK0jN0lrYQ8
BCObfkdE+GRum7psEqvOsn3rhrn5oUAsYT1Eq4U9WDg3hYjNSM11vHh5dSHoG8GyXofq3u/sTl6a
xlZQMDg4mjjoFN/v0K9affTUGA27MO/5C4LVaz61TTU7H83eSudkcVrFB0AyIDH00uhSSJ1Dbp3o
7kerIjiqV/reng23Otne0kTx0MEz5gDP+0OmJjkDC9qmxG7c29wZaSFmvvdoTocvXSg1Hv0inLKd
NdVld6jnPoj28HON91XUNc73MOffTHieLdMkLIRvYIAGx+FB9a5FacDJxcxeElAaI8Fvuruh02B4
RlMbj6Jb54+hjOri4gmi7ZPQqAPsixXnd0hxqpPKUEQO21gsVyfXnUzMqLBBBp625mV8t4UMYDXc
qn6+A8+inGHQWBoPVNaUXl4Gt+ADTCbjG3a5Tvp9nYV8pwKrVUdjQPn3BpPhb1MFiK3MoRgf0wFf
wTxexSxmVJl7ynBjXadafbAtYSfpaLgHswFih118fGMCtv07r1tfhAabGQp8DhjazycKMy5OwoA8
dXKY1Je3TjdpZ9dQwAe7NF+GJbbzsCbnKZfCPqeEhU5xj9nATeUZ0j6MapqqxKcm+YS3S5Zvygxg
Fea5xS9QBt6Cj/n2rSnzUe7srPA/utHotrc67K2fDNjag73kS34XeBUvTy0hjjLjNDY0zAbN5mMf
lIV9wRGg0bdy9mH9Lm498TDwh0N/0rX34YxBtYoNGWX6ewWz04u7NXR/o2lO3ZPV5OEnszDT5bYT
mnwiBdM3brlCfhecKM4x8lOjOBCOYdR0X2FfXDRIhUhaGyJRvIiCYAe3q2UYK+234RFWea/OReCJ
9bTkhYnaFH3YZfFnuz1Yi5WTfLb41acFi4b8U2+kS7OjJcRmzIWIVnI7qLcsmF6MamEF4TK+0QCY
W4NRPn+DzNSGOeid/Iyi332cB2e9rZrCJqF5rTVj6iz4uahOHnM9fnx987yc0oC9bsYCJo60wM/b
fv7XODOjszeHrCvPkfLPYdCkT0HTRgfHmos+eX2pFyOozf7KZDAPox8m6DW7DjMBTYp45Z90Afq2
KL69sBqWpJdN8BGnyjcQnL9M4lmP6SWgGOSSF0QfqHc9WEDqnfw+Km7sYi0fjHUmsqaW/vIZbXGR
BDoQFxsAdI2nNKAGhNjons3CWJ9e/+0vXjCgL+6vvGSo6Ig2r1ABykI7wuTMOymxTjeyH+1DqUOI
CHaEvoXoXvl9GO1/yjxNg91/XxpaAe8X3hny9W0H/OsNW33WARea/snJtrqO9uVAqSAPETgJpWra
jl8DHtMlqIzp8PrSf3sFwAAgzGR7oXG7tpGDxRBmTbD4JyCRdGe3wgGvHZuUGNIQ52PmIuWYzIxX
rNhSBc01NoZQRBS35rs68mr9xun8ly24KQGYnyNcBEy82u0oBHosagNmvlsoSj+3ULwMbZhnpJo9
dmyy1NP+9WfwlzfPkngNY+C4DbavoJAhsjpZQfY6eWNj70hPyo6zZxi7vHDzs20t+jhII6LXcJvH
11f+y1VELAXUUr5t9Cx/Xs6/XvyAhqiqNEhFpFR4wDix/MHkdYqXPDJOo2DGna722vz37YZuB5uL
7dPjo9uex79Wdewmzbb52WlY89D4UdeRk8PYiqpktoO52zFOIZh1nKv6kJOQLt/w9fvb496QJ/6D
rIUD9fnyi4G9TjAa/OhKD4cWk6dLqJf5QcyoK5Mhl+nPrOiGm5YqvnnjIn4JPW6cc8BiC2cB6qqr
U7zVjFIZcPinamTSEJeCQymhURddHA1zW8ZlOBLJAHf93i8m/65u8Zd7/Z2/OM6hEXG6boA13sgv
dOvdODl494XeaRg6+9DgHIgGWN5WQfuW587Lb3sTg0GcdTEJ/ePw/fxJD8HcD/bKuTIy053IzrQN
YlbGkMEZ9Kla3OKFVlSxNGUW4AxXleI9HrMqh/pVhrfzZE1vQXPX6sY/0ArybigWtKjs/CuQw2/q
1lqzMjzlvfCOtqSIj12q/qNfR+tFh6kkvxA0+iGohaovozlUxcVtfXdBpIODYdaOTCwqq5B7A7rx
Wy/nxQe5KWgY4QEZACDiffj8iUXhwBUcjuUZehXzWL+cDoCiYmdlgf20uvhWC4ZYb+yIFx8Ei/4R
FzOoR1p2jVeugzuAP1TV2SM2I4+ln9nvZFCJS55l9Xoa6sIamaEsZX6TmWX5lg3035YH/oFehmzI
Q4H8/Dd7prC5c93ybM7K52APrT4eAN4YL9WWuCmVoEZTXjrtjcyfPrz+NbxcHEnEn2Iczz708VeF
MW9+tleQ6FOayeFc2Dhvx3ZEL5oN2Xw2jbE7SV/NIhHmaP5+fe0/ISTPqvKNysxxwJmwUcuvTwOH
tmjpm6U4mUu7fKrJJm2PpqU0nVcJXD3gO9Tf6lbALhnyRqWfZ9uDsdCPEz4Tyh97HDWx7GmzZG1H
Uf+wQt3bl4ExvnnEF9a58cdKf339j35xP263BRTEDbfDSeDaKa1vZ9jBzJopmdJbbBjSr0ufq4Pt
yV+Tjtwufn25F6fVthzsc+ghDJsh5j3fHNakN/Kj35/qTNh7/F+L38peq4NqrTeNlF9+fKwFksRW
RNvBgs/XMjurK3Un+lPmFsNjNUJ7jU3D8etYWboo9pMcsne4eb6pB99Ku2f7gCcKjwjgFctKTvyr
W2FEAcLJOFknGTWTPjNVtfcK+epdQen1TeS0rXLxCmR7Ud2kMQTt4Ul2EwNnuA3ZfyX+YHezKVs2
StOmFrp6Cv2CQSPfnHOyOn/5MgCZ3kN7dSLcVNypfeMufvHIMcqkxmICiPUG9NarX+6GYvbaDioO
wy17SeZKSeumYOOFJ5RfgxXnvsSwiWjppf5vbEt45JyyOFWQ4oiJI3/B87ctVCeKlib3tPq6tmOb
b+fOacGmOnu69/vgjQTiFxt5Ww7KwiZVpIW7rnMzQ5Wamdp0QuA273q1lA+Sw/So5/qt+urlQ3U3
sgu6VpgSULiu6knPlU1TrO1EAh1p3QS4pvuygk/UZIw647G13zVWpv7zm2SYwXSZt4gI/kXdDBUE
cjZq4FM0Qrbf5a1fT6ROmSA9AJdufZOtQjyVotH16fUj4sURjr6O0xMO6SbKoLZ5/iJRWsogrKL1
BIUs/eKumf2eca3t7Z10MofzUgSBiH28TuykgPFtH15f/uXT/sPjoj3ejBMJynu+/Ng00qA7cU8T
HjUCMmuQx7Vbd2c1V/a+GpononTVfz0WN5YjItCN0YQn6PUMqdCVUS7cpaeu6KtzjQWQk6xUzzIx
mC/9R3WmuSVF2VSNyOzhtLzIi5qjHEDACuSlF/3cxGHRg2BlWQ5+6LfzE5NdnvDrT/XFNYPozUY7
iAYH+TKsjedPtcAsUYX1rC5Q9CyQzrkGe6tLCgQ/ynV27jMkha8vuZ01z05hloQLTQGEwoxL+Wof
lVHVpmyk8WKm5HUccYlW46lXAIZPry90LbHZnieEKQ48Z0tqM6+rPAn0j4DY1JdSwAs7Fcbgt0nB
6Lb4lQ3a/xB6g14i7FDmokqGtgi/mezf5g48pXwApZ2Lnx2O2X5s+l3wlnPyyyePuwYlKHZrlCew
np4/+U1nou1sNC99w3Aytq2SmTk8gvch7vs3zbC8MYR58fkS+AjLCX0Zj5+q9+ocruocjbyOAG9r
rYPzEKzuOyW839qy8mOW+tb4vhSOeVNO81vmci/OZJw7GHtsLFBM7XCQeP5TrXz2VKMC51JG9uSP
MXR0CMqeTv3mtq8Rsb/+3l9usO2nIlhnwAWx67rbXpVThX3adhcn7KT7GVmlWR+aWnn9Gzv55SOl
s96yTsDaNsHI9r//q8EOWw9c1jf6S01FUyx71XcTjuHmWH1pvAUXUgPilXzfBAaG7sSQdd9e/6HX
6+PaxRCJmaEDoQwN8LbF/rX+VGQm5hBBftGZ0XxzKpukdCK/9iVm2E2SIpn/MdvpenSNqX5LsXh9
HP9Ze5sucP+RKHYdBl1pYQypzdodt2tcyFwQUDyDKAb9+lXNTftZ51J/ef0HX38z26LsYJpK6MS0
EVc3Lh97GS7kal6KlM8+LuA0PbqzQASHZ34Vl+Drb8kFrkWK3LMMSbl0aOVJmaFze/6QoTxiw5Ct
5SWtpnyPwDtFn1OpBydAhelrv76RMJaSsUpbK5G4mcbB6L9ln/GXN73NEqDBo9diZ18dFiW8FjGA
VpGAnTlfInC6e1zem0uIV9aUeGmpz9HmU+9F0F9ff+Z/LtZ/n9fbA6ARgQxKsYMP3tV5PcDgsVZH
lRcczbv6pgIB1qChgFkxaeD9J1nD5wJ7kxp0uF/XE/FyRppUmQFwrubpZ5FJezngUVEe4Os7O93M
/k0PYfsClFD+mIb8LX9QWhfeytUf7QAl0e5SLDByuzpyxpaG05ftepZzVL7z9czDMWaoq3ET5aEN
xb51zt5SbHZ+AprfQ1lm2e9hdEKS7shXCT5JLpSPrS2GJ2hd8ydHF1l9Q/qwb8S2z2VxG8FaLL6R
D17rQxqReXTbONmyH6YtIAS+TZN9zoWbP+nCrKJ90PrzZ5J2p+mQLra8WYBzYX33mfE771Nt3Qng
bLILBqPsxT0AxXjbhoZc25jpXVvuhmEch48LGH110EL0XgbdbzXtI9IC1+JNmF7zo+kEGaM+yOt3
sYpleEeEyyjYlVBhEtRJzsOoW8zxO7U5eRgLnsKEGDiDR1Cj03ZPOW4q91a+jt9bbW0yv8yePmXA
TzmZCoX+rWarN2B0ykqcKt+hU4w48qbYdVVxMUTqufuxDuZDl3pMmtbQyg82rtbpOYqkDG51baVV
DrFmqj92kF7Ke2kpc75xRk++m/1NGyCCMfduZm9V+THsQHqSUurA2BdSVM0dTjXpyfVg/8QIk8X4
fvGFthKrA9GmGoQOd8jgm2U7gd8CPnEZ84BdYTbzp1mlTXtPFne2uRuvmQlxcPIvi+uJNPHGkaFw
VKzqVPVDh5lSp6eLIuoeJ6dlDb+3AeJX1B8CA6ASxHPcZY3dfrNz1MFoRRXAnhfk+p/R6ADfC6hj
T+GMtPbdVDnSiFVt24/RuEjaWkx4l7uec6KNu0k0QVKtGp5Ksyjn4pfNasbYCsphX4ARfPcRhr6f
87VSceoGy3BcM4y2EjD8nKzVEXepYCaJ82ilLlsE6v0iYcIN1QH4f4KqzU6zk4rxu3kQDj4fN3Mj
zGxPZTMi722F+jUtmfhpmr1X7icw+frBDdK+ul3D1LWOxuQJ6y5KhcNcZvTDz+vorT1W6VBdUOrO
4/tirR3rlili/RNH8RFzqNUGOTmWUz+w12gIP4SZ7qenUeisv/QqQlmqRqf5Dr0jzH7Desir997c
BPq3B9JX7VscAlB8r72f3jiZ6FXsjVULQYHp1HGm86BLJUr3YXTKhsR4R2S410c6a/ZltsISbfgG
+l3limHYpanu4Angq+me8EtjzA7rwLQe+XAN50Oqa+gbuIoVRVJjevATOHYmsGraGE9V0bp2vI61
Up8gQtlfwpxj72GYS7UfOgzhPqKKh2uWWiEpLQssZP9ruaQzrfTiQug629nq/sIQhf0A28eUSVCt
zft1LfxPTU2C8m7MTez4oFpWn2z6t/pT6waa7FomnwPpJoWzHKbMqKWRhG43Wyhm4MJNO+JEovYH
x/XwA5xw/d5apfmLDA4gNCIkI/FdDZXswE+G8BhhAWLtcOwQ0zG15nSEmjCueFh5MLARLWDDGbuR
yuTZGpjFIDoezMe60tt4UCvvlmANZGuDHj1sW2STthchtbMmRLjIXbgiT03KwCychDSb8V4PgtG2
MOXafDNAUiCCop3n+/AmoRK+B4mRR63TcW+KYLOZ0j6zN1vl+RnrA24Th4vhBwZEfRbDwvdVLOn0
LtboarlfuznwDmnbex2047nS+65c069DscwyYbA5dMBWUfd1cpdeJEiH5dcl6vloU/rZL06RRd/K
cXLdu8DOop2Z475/NmSaHqPONcxkyoaxuWFi1NVlXDPEPferXVRHGKZUN01v9LZOSrz8oHyqvny0
8nZxz11f9vnJJjj1JLx17N73QNi9HUsI9tYOKiW54G41LueRi/1sMG23dq3Ey3m/ceI/RzV8zB2l
2hzG6WDNBidy53zLG0tkJI7Chj7SsZXBLoScYia5Lgb33rcGI81Qrlq1WcXR1HYfoobr7Ytb1Hb7
0I9DMJxlKKEJlb3dN/eCc8e46fI+e0oHD08/ON32hM9IY7l658wK+vECFdLYoUER4dcos6MvwjCK
NTEXkqfiVNqWtYOG6ze7OoNAf4LOHs43Re6SWAxNW8GfKkdmP/eLUmn3big3tTKjrxUOdQMzAzpW
V7SD+jabeV+c5sgebuuQRNfbZpL63Jh5bT5OkXbP9EutFRfCNsbd4m9ZQ6s5iZODFUO+o7+3m1M/
TapM5pZcUsLGU/+DzmT0yW1m172R3RLkX1JK0vlhI5N94wDp/sE7zrhbi8Kpz/li2fKrx5RjJphs
5TAyUqOxdmEv3Ooj7C1L4ACR5kdhctTuTRyvrB+0DsaeBye6200VczLGxpp2Te0jWoZV2NseHKBi
DQbUjyj4j3rs154vWbuVwrpmyYL/I+3Mmttmjrb9i1CFfTkFQFKiRFGyZMn2Ccrbg2Ww78Cv/y44
JyaoEsrfW0mUqiSVAcCenp7ue3mY23yof3dmZCERVhQFqtql3t7Ic9v+mpoQPHBRliYog0BPGAUr
DIALf8FRAGriZnGYjayuf9ApHUrftFP9t1PwKJ4zjZGyByOu4PZthobys4xMJb93Zkytwd0Dyk7f
goo4vdVnVYn+C7pA1V3BqPltxFnDvgnjuQ49O836G4Xf0L5F6tjAFpreZLfLJpmeAB3g6M4y8C7e
1XktaTeTZFW6N8S6mt4ZSHl+j624b/3EwG76LqrMNEQqz0pDzwlj3boPelvGncbhElbkWSx/lkfZ
OUyMdQoX0Imc7S1EZfMfIXki9PKi0sFaWZMVeCOYEvOQcp4q++XnNL2xwaHLbdpWOmBSZmA0Kuh6
PZChwtiXw7DYRXCc0WmWplmUbhE1remXiiSXh1C3s1dJw0zhVyl1erDPco0Dv6rSZA+qRh18Nc7V
6GDN45TsqRF7AIlxS+z2SlhOp3wCK+1JQ1h3OyVMw84329Z4G50B646ShyzcWqmsZDcUTvqjAuyi
7FOnB7jYxsit2nrUU8bYRUCF5lSgdjXJ+ayGk9X8sJIilgQ1tdz9ZxUWULGiTaAnoslO/7CPVDs5
1fqsqK2LNF9yEnmZGrcTJjV+GmQx1o/zqNWIqOTm5CqD1RheXpZasKMERsdCgWyugzyVrPhbHCYp
tW40jGdBC7XxDGCRnR/ndm8/0I9ponNm5Un3jJhcfsgMZ6akw0TNOUhtY+VAJ4twAjpXNfYMQ6d0
xCS1mM0q1iN8HlHCYadj8okOUvJa0kfJb0anxmyACkOt/EErpy9S0YNxd0szzVSvZ2Re3kiNjNhQ
HaeGtIOPBnq/MoCp9bkx9t5gG1ig2cDEytxNq0gafqpxEQ6LEh0OxQQ3IDVbzSYak/SyPRJOZn4T
QhdoL1fJIMhUtPb8UbUa86aKzfwuhG8eetWgNadYMxvzwSrhoDmuDFy4vCtiNufOlMAFexF1WeeF
UqKAtk51jUnFYDv5CaR5WdN4DaQKhS+K4+x+sHR4K/hgSYAsgFovFTdN/qcKqJBB8ahXkrVgfisy
s5khQI+IX/My1rkhfKWw83AXo89NO3XMu7M5J9L0c5ilIvWhpQy3lSxq0HaZPDqnMEjnofE0TgL1
sXSG5mmWw07cQ69waqgFjYONN0yiQpbv50yJvpmSEWHE2jkTeYvOiPoJbwGBP7q21J4wUZtw16A0
FvVuaKeS5TpFBW4A36VI23OidplvJ8xE/LZJ89BHmCq9WVzI1FMk98YPgPgl4/XWsSIsUNP+Jtac
sXSTWgjhtsBw5PthRh/eA+sf175CcyrbZzH1mof4VfDC0pnptRUSbce4qs3hQBBVBvSlZJS9oHE0
cZ7SZpYOKH5mdAzLqPLUfuydB3yAKZd01N+V12xeMKPplEfiGAX1FH1Gt6lpdgBsyxszROx3p4iR
C54CKlj3CgH40jeKRUbRZRQkBbFrVE5VkMkqJ/d63C4zSpFWDD9siYLETVvbGHeh46SyD7nMKPEl
iprplnpEbW/mhVA9V45ZuyZd+gAELLNEl5MKG4flyoiuWAzxwBCKsE+5E2JxwleGnxzJNTeNtpzN
l8xUqT4XHkp410wo/cA2MuE2de0I7QfNjJhkVYS7IbXn6AX5oGDvUOWHuY+aUv1qBWqfHCukcV4U
XDGnHQ7bAI7dNoHw7qpllxS7Mc7T0evrrk5vmr7iP1/6wvYdjSYpo9ipgfUDru2MyAtGAfo9i03j
a4B5eIo+yywhSdy1VM7GlJdj5vbt3BpcIqVY8SJBjijcWDNScT/GptWcJAStTrY6ZupNiHaKzk6G
09m4IAzbwR2iUeZ3yybh9X0dfDFt4D+uCf/Mn1Nuha4JuqTySpwPrWMYgazaibHvv02d3vIOuBs1
OyqQgK8P4Np8RZa3BB9rDr04cqTbO0kb59xX2sL5XZNBRAAKwmzrny3KfF+rTNbH1ywtoOTJARzD
fIi1n/BAqulkoQGnHwYlD78h5Y45lZzZNsooUiHaJ1xc2mOm1wrKsAMe0zeiVdW9UmLEBFo4quJj
VlhhIQPYn/Pk0M9OZPihMRUcZBo2vHTXA12yX1An6+vjwP3rezWHyn9lbMIlSW291g9ax287cpBl
Oxxt5dnPO03qTbfU4qqK3HJuoAFRnwODVBt4fm4I3PtJUUch7wGEpvMxp8Pc7hHtKUefSw3ef2BB
is9TVgEaBVthOnAoK0EmlY1Zf8NLMR13Ux8o5U4BeK74lRarXsdAPnsrBC+B+p4qmc8q2OXmc4Xz
qenHc5bpfjgbkb6frNi2XD02ZttToaDN34LGHMcHDuGh9cncmXHb05zm5mvIIMwqIY0jCTOxVPA4
cyqOesvjwxUhi4VemNArPqB2YzZukoDtxhXeUSPdrTKR5Q9DHioDRSJ2VjsuOnLhUgjqw6kTdfME
T6RJDqaZq1hdcTodBxPAlaukGbQdI5mV6jAreSyD+sjl8iTYPN/rmETh4/2T2Puk6pMJEkEVI4IW
aFE2Pjhm1VqvHLSK9TmMFcp9F0BR/V0JjCZ5rCALK/d2Q8/Vqy25mk8QnxTw39OUyTvNqjCvs1PO
sbwYI/y+6SVwSasmoNp1Aytml3YYJe7HJJTfGiCbsldjISJxJWt70K7TEP42w6SVuceZUotWmRIH
0pYz6nVPVzPwJqKZDW5MZ3x62eqslVkQY3J9p6Rq2p8TU0HHBRIOmH74lOWhtuhHfMqI3Obm4ybj
9cqgHPBlQn3JQiZ0zanHXbOxE1Gkd1oh5/u6yklEkgQH1MVruT00RZX2x0SvTW1j/nWFnWLcBg0Z
fzT+AhVTVt3NVkAsClVWBhVCCcdNO5Xoe5UqM/EwRP7ItLIf4SggcKioOLhmrZpeR5Pll9KH2cbw
+t2nYQgIbA5kJGPcVduysUZj0A1J3GU28AuO+3k+0jJMC7ogZfm5An/c3mErwdAK5se3xIpoCQBf
gUanwML4+Ee5ajqTPPgnlTk1l6GslXIkRBjR9WnD+7g30leMh5PbRkFogSyGOlwvyvFGbS2IFYXW
7j5e+qrRr4GR+iP/iYEAOLJV071ig3Y6KJSjJYoM5bE62Es6VrQNSqN3kC+TjSb31asS+HgSgkdB
dhKq1hr+ElXhjLuvOA5RVXh4eBhnoyqU08wzEgJLL2po39iM0dYvfhX5rLzosSC4SJ+ageDlnlt0
lppad9JjM4Jo34nJrpMnzeimEQYmMIbSxiHFg78rlZ4dYcri9xMVzt7KUU2Z5Bp+kDl1k7OrRZ87
b4k0yvNBkJ30vabVKRfIAHLR1lRk9b1Qj1m0RHAeAozASGI9iLEHUJSirJ3TJKLqWacXC70H4sNN
xagk36d0GeubwKJJ6tUxbar9x+Gx6u4vy5uIlnPtsHkG01l9NLmZbPDkZXBKqdIVGjYdtJu+sLPH
cJzpjny82vXL6ow94INy4qOissYNV4qVKXlQqKeSLgaUuTTaWTqkYUdK4hvDFsUtnRyuL6nYgtCu
h0+8KDmRe9gfLaJlDHUZHSYq8GEXzerJbMPkjglLfKumEbVyAoDTjaoBPkTZqid4t6DQJrt1GaMj
kf3xB1jtRp4CqcLlH/qCDwPPefkUGM0nyJf1+j1jDvncdGnyFMQGtytRTJ66aPFvLLjaFLSG0MOD
t2PgAgMMYi0M2qOT3CMwSPssE/Pvqk6+DqgpQvJrA49ujO4lc/KPIhkLEgv5fWAQQKWQmloDh+LW
hm7eBMlpKKT4Dscg8wcV5bfYcbay/NXnZCXQZ4DwGaaBAVtNMSctoB88yOI0U4QiZKgEZeVr+TBh
Bc1I8xuKEu2WWfHVjmFNMg0QGjBR4D1WB0tX9g3CCYE4cTPPb+ewk/ZtOhSzG/DaLx+Hy7trsWE0
JpUoGq6dTfoInZgIZ/rTSP/dBeOhfNeYvf3Q8rgXu39fa5GWQnCI6yb79DI0C1bPQl0R7M2SHMg4
3A9subtNFCn5N8bCnwBBoh3XKrIPyp2rGSyXY/AsQZaSdMol7Dv5FA8gywx40gXTB6WdNl7uehuQ
bcg4rAmWHTrZ5ctR2odW3PCjcWNLXo0YmxyEXJrABW/Wsvuh67nhVFpbBhjXaYdoYQsCleVYQlBu
lV8nOU1T4BX8gk4ffadBoe/6tFnmgYnd7stpsmgpOErsZYnOCIJp26s6iWDj9Zff7q8Z7v8+OKgr
xGgBuwH8unz9LjWMHuopH7yTx0coxycjqn6JEF7nbQ20w+XWPWtQvsMQLYBK7D8OrattypwdBpjC
roGjAi7rcvnZQpEZaNR01vEQZxxIR6nl6gtT3nAnTQZRUae9Edj+x8uu0crAsUD9khooABleUxlc
rtu2aFbU9EnOlogr24RDKYln6OZTMHpVXfZF7yZRpGW71pqUT0qqFcodA9cs9UzGKIo3BXbySxYJ
c8weYRvHcKFDWcPRyox0urdA5ukuyJktHeU12ornXgCe4IgpYEGdmKvnhjUnQq2vuodYkUO/mKYO
YH0ENAC2sUYVhSaBZ9GyukMbRXqOBb7s4IHK1hsqGeNrZi/RSxu04UYUrakIKAei0fWnvKKSpZhc
BTP+T05QSH2P1g6FErqUaRp5tPTNRZ8FFYBeb+vPoRbRyXHBWVf7tjT1xh+b2k5g0pfl+AQ9c3lC
1KqTszJCc9/ImFeRbgLLAsSAn4/Fv69FAOOi0wu5TcSDPI2YtkeaKu3lzkgesgZxC79Ihkanz9Nh
sm6CKGoOZoSc0b8euvgscgSasoUYNV9qKYP+QhPZBk2nJK3bBzNDi7uL1PiHkVQyDRYnV14mOgA+
I8r57eNwv351jaqbOk4B1wOMdpXAW6OrEa4w24eibjqQDUF/a07JuEwgBZc/1SsM7JOkqbSfStPq
N3L6O6sDQ1wUb5dSFjXmy3cuAnNAMcPpHkLGE59Bq8jdfplsozYApSf83hdR+whApsSNo0cNGmHj
qa2fPv4EV4mGWhY2isWup5yGLbR6iJCeCCdA+0BzJdjbUlS5hPH0y26UgNmmVH/95/X+CHQBNEX6
HBTi5Xq11c0pmPTkjBSpjPz4VOux5+SifFTohf02g6kUh4+XvE4OnNDYZ8JSpoLkLY3LNSc7Kbpw
7PJziBS6DcAimELJpaiUNFjiXTBJKJVENduuZFq+Q0fK7PaUvnUJExQQ3KuhgkW512hQLPZBuIvJ
W6ZnyyNcHDeMkbj+Ab5F7GDRyF49YsE9Wq2G+KzSeGWm1EzwYfK6C15FME7V/uMvch154Mb4yhws
xN+VzwLLJ8Y4VOXZsXKU7+m3Rfw13kKEDJ6r1v6qQgZwtag3j4yS5C275j/adqu3hQ/AzY1tB9Vp
7cxSJ1md1PYQnXEwT84CnrrmmYlUxI+jGVTBKRr1qXuNAJPmPuiXpHyIeqEjAUVy/9rUYgpukDm2
X0loDBDBZTihP3Vcx/YpfHIY5xO4ab+3kfBzy5FR9KLuoI4HW6jFI++eU4Uy0VLcRmaK85AT5ydh
TclT5tSSgkxKnD+1CHc4hwoMRe1bI4gRv6lEnu+CQkvpzJda00V+Wiow0ZtAemaKhtELDIf2R1Cl
8cw8N1FAwYSgTu9nxZjJI5VQXxhwBK+IPDrakVb0hMBQagXYxgCwKu+EMpXaZ1qD7eQ5WlprPq3N
MPCbWe2BOLZI8OwZa3DxkQAflftpzIzxiJdwrd9Vlm58RQayjBE5tubmVsqNWLvtUWWrz4RQoexH
xKrgkjMijFxLChvrUzrIZST9e3RxXUXzAGdB+hlXZbHc5jWosfhstO1wnOpifFGnDIM4cNfsPr2p
fkuiMiY/qZUYeYootf75SAMtSOOIKxxPcGUVg41mx+6migEx0n2qpTR6ieBW+TRH08BjjNR4sSTr
D3pcBrCaVHmjjLreX+xihgOIsxBFqDte7ua0tmbTStXgITCiuN4nhTOrGExg9eCptphrEGT1bOpf
IIJWpw50b+o7zDTFxmf4AzS83GdcuMixPAepD0u51XMYJlMtPM/OcY7olQuuKpaf7Vpr7oehb2xX
YUp0z7lsfcnnVjrmOSbRDKlC+9PM4W++pUlZJi9KkBXmVyNtLfUuSRvJkDYO/+szyOayhg8GRGGw
rmvhigYMLfeLvjorfUDA4LJce1FWhCay/sCQYETJxc+PM+C62UlhhtgBZePiMwJEf71mnPU5RI8+
P/fNrAw7SR7yl9hu8npX9Nky642MHFFFoTRx8nmOUAj21FwaToMCUH3xDAmFsXE0/jnwL36uRa57
IUvDT0Ajft3rMeYcihiOVY91UafOQxlEXfs4LUSueziZzeCDVl0mgbnuRE+TMRrSyRIlGlR4VPQR
DjJJlL4wxigGT257JVncPFqx6+spF6+lMw7lAXHRwXkZy24KdwVG5A+1Msnjp6mbs3FfYvwlbxQ5
6lJ5r15qwe9q8O3Yk7STLmNQqzqBPKOuPYLwmCFBhvNPuyty7dlSg/CgtZWTvDFUYl86uBw5Rycz
mvQWC6L2TUMcLPUjJYjvTT3V9bc6jap7C9PH4VCnbSchuyj67LNjxPH0KbN6VfLq3Mre0kCN+5uN
iFnKsYsXsbmp/HED4eSCW7y6YkQm1G0rS7uz3FgNyEYkkEbfxL06/NQPjYUkPWPA6AZIBPpvJrJ9
QC+n4HkO9VDbCfSA+V+PwIr+NdfwLH/w97ZCo44T7/L7xjThuxxG4RkpFEu5kSItfJjjqjgG+Hd6
Ik+zr1XA2M7l+6B6ONjxxh3navfyAKyNugxt2esk0+Mlow6WM571TkUTk5G7/isz69jwBqbFz3Ib
DRuvfN0iAJixNMvQjwaIr69dK7XIoWw0hHzGplz7IQ/9cYLvvUfMvHUTruUIRtkiqACfBMVjw0X3
ROsk3Tjmru/Ky1OYdAhpFf5h+l9++XFUK63lUnIW6pyobldVeutL+big7RwQSIBYlPFW7sGeFMbU
53ca83/opiBvMdUUJGflbZRmLTkZZtvrQMQZ0fuKkybMpg2I9Uy5UdrcCOOr/chT00dl8sSNmQS4
KoaVJgjarp9opTalwOVA7X9wfmTzrujU+SFo558I9YDTlPva2knNMiVNhvxJgmuyRYS/jhzAe4tj
AJe/ZQixCl091sMOmCQfsNStfZTYv/SiVV9kJw8fRNqUzsY5c9VLh3erUmHrGgZfTPtWx+EcW/Ko
tvZ0Jp3X/6lRMz+WwD8OdqyGzxHa9O48OuwPq6uNLx9/9qtuGuxfkiDUe532nfknov+639Kyr2lj
9+Z5bvr2tQ9EE3tTCHJpF8SK9Kg16X9x4XSvH6/6zgfWGUuDwv4fy3d1w0wsZXTKxrDOiFxkvYtZ
utj3ljl/RcM1OXVV/N/H613dYmgfUNEvDgYYW5EVLncErLK6wdvQOM/M5G+ySh1furbuvKTP1Y0c
cFVirZZavdqMoJ1kF4lxNvMsiJlO1czOZKNo/QjZTTgRVnwQTpbuRm1MzglCgRtTu+viCmImbUL6
9ihsUMCsWhaMbsFGBY58HpG3QZEsK8sGp1d8sV2g0PWNnSPtsoM0lP10OgWFRbuOkkPaVvpDz+Do
h4bU7lPljFnnSZIS73MRTVvDk+uwA02qAbEnMxtMU5cA+SvspF4pR2pQ9VxKoCBseex82ayHFwQs
x+6kSjPmBxCGi43B4nXcoX0C3kRBioN23HqEwjRgrBMK9PMogx0ObKtEckW3ngoarTf0GcLbj+Pu
z2j68mxGs4dO4pLY6GOtqzmnweGgLHvrDAXNVA6CqkJzA+xfFLeUw9Q6Rq3cdnwAc7xVusGc9m3Y
OBIHctxaQHmqXPKSGPmJg4DqduYSNQ732txJzU6fdPl3qcb2dEDNtr3pFHkKMOIuKuFW9mgVkN1U
VHYLBJ+d3cxd2jh0rdKPX8Bw9wuGQLcFcKx8Ut0ssObQb1T4u09GZ+iHoEZb7EsuS8Mz/cA6/zbh
APkK0k8iMTDGsd0+LofbqO2n4AgAQfmSDVX+BOysC+4HbsngPiWGjpObD63x++Over2bNTAJJBDQ
GEwf1yIBBtoxXVEr1rllXBb5QWYEOCZDVGPo2YHl3dpQ1+mZ9bAFgwtEbwippMtgbUMNqdtGNs4w
gzD70gqd4k8wmQA2ZcgHq8J18qBMcQdE14SHs9N6svVtiVTCTRRbavttQBqzRjphXvSZGf36XaUu
kG5njOY9aicIIFpNtinlv2apEesLgEOFSLu4r1K9Xz55Vtb4DQ2iPQdhaPGgmRr50AL0M35GtfES
6p3kqekoqf9lohM7wfTKfkSCHS8tM480ZRdPNXj/kl6BJ8ld0QtXTlWr+y4tKiWNaufpM1883PQj
us6iTJbpUTPpRQtP/VO8/5UfQhF3ZtVT07IlZgSTC9Suc0s74slVgpKTHD8fq29OL4s9R8g/T1r5
bASXhRE4Cm1X2amZNTsXQ9eeJw7OJ8UJom9g6K3dEMf6AW3d+rVuekitH4f1O2GG+xwIApnW/DIL
vfyxMGWRkPu2inMzDvg7LrL8vlXa2k0JwNsf4T+1t6TH7CYLC6SxP178ncxIEQKN1AZ2QZ9vtXih
o5xtG2l9zvJUvZGrsYg92UY6IKEL+QUinfj+8YLvnADYH3NGGRabis11+bZwdwsTvdj+XFRa0/vo
zY7KbdZloR+X0eBFfRlyU8jE54+Xfecj0/ZQ8ZNDJQLW9/JYfwVWK6p5tqNuOCPaoKVfeACEIC0L
wKw/hE3Z/KoXdvEpn1EGebaCqd3IXe+uj8/h4nbBfGNd5Xa1lFOFFWj+Im0twIHMaFprUC4PEzbz
KRFn4jUgTY0dHwqMgbYGP+999gWhwi/MJJPT9/L9tUHLylQR4NhUoaA53iaxvdftPnhCIAsVZZP+
mzuOUrzR13gnvpYakyYCyci+0jdgzuX0JW43Z3uuhlt1iE18/eA5/FCDmGw6BM5WifFO8tPZSigq
AGJAVmYNG8tNbAyI3uE82lY8HnM8Q/8jx8O1FZYpGnwZWvFLLBPEg5I6wc+htnrJr6uxDzx8fk39
ThtUIR0k+B3FbgpNuBNObUGn09EeDg+tbief6wyzit3HMfqnKrisGnjypQ+0ELppg68246AmaoEH
wYwLUjwsOuU8c9mkIaN8LUCUKRTJYxTSnfZm+BvIKgOYbfwZDlB910RRXDALRUDHLUZZQuK5HeXK
nRxGwpgsVKVzU5ZZ0SBrX5caRJZCFV/KDpqfV6Sj9R/0G+UNGgP7D+wn80itGAqB0ic6jRsn63VQ
6EQh1RGdvAWytLpnjXh5lJoltWdCNblBSCX4HHL5PGWJGvvsin6jHLueetLFYvMxxgOBwWm++rCt
kgrJkev+rNiVSGfkaMaESbBZNb2r2V3W3ZIGdWDXkDT0b5gND3fspcjZGWGO4IiaGyYs77jS3tRC
6eInxZzNHx//+NffBF2gpdig90cvcF0xYrmdJGOjz2fcvRXN7UId6Xn4Pcee6zHG4vIgb/wK1ymB
FelLMw5mf5ITL1NCPZYOPIRhPrd6nbiDnqrHcJReArskQRUAnX/mZKLDv78mlz8q7qXdSUV+uSjs
0wy3jVY+oyg9+XkuFgJWHX2xU/lmGK365ePlrktG2jJ/Lbc6bQbmk4EZDPK5n7IIsL3TftMi40uW
TOrGAXNduQAkwkCJxgFdDHVdnArA/Epal/K5zKZmb/VDYO1pPRnpj6bBOxZ4RjMy1NL0ZlERxj3S
Q08HnPTGef7OC+uUTeQR+gra1Qy3g/tqTVFgnC1lqhEElyoVGGAo75pwbDe21Tshu1TipHaQeaTc
5Vn+OlN1TOSKfCi4nvTpjCWLMenYl6Y5XNUGscm2ypT9xz/neytygFrgAgggLgGXK8Jj0XPgL9Dy
Kyn/lFgiOkCUHLFHz7rQhwa0Va288zmXztSigAwCCCDA5YJ12MAwRSkBN9Z5XEw5jd5+lFMdW1gg
bYG+cU9dEt/lAUAZ6FAacUVm8LoeDKOJj8Nz7SjnIibBZJLmJAckR2p1owl+XY0sYEKGGxQiyw1n
tQulqJzBDAn1PLRF5ymNzhwoNYY9lqMlAhqSfKtYeuKb6NTEGwH6zk/IDuFCBbQdPNcaVt+HmjZW
dGbPIq1gJvVxcKsFAE+6Kuv8PFM3UaPLu6y/KZprxmJxaxGsq58wrugt2kxUzyiu61CskvFQOA2C
EhDP75UgcTxHEupTG5XqSQoqx4vrDqqQWoO6/zh630m4eGChK7hgWxbX6ctg4pJd5VoyKGeO5PR5
rhXxK6f6v9FJuwNE7kyffcxAbGljn74XxDSnMc1b2m5XbcZuKKdYrirlzNAXWXLs3GNXWjIQFF/r
x8fv+O5aaEuyFHHFxPXyHek/6aLgvz8bRdV/q+DvPiuJAR66V4xw4wB7d60FRsFdF2iasyojCimB
qTryXqWW4VsThH3ucaft9e9YRBjKxp5579fDOxNtKho7oARWcaQkujPXNFLP6IE5N/qkRTs9yZu9
08jzV2b9eLPVc/z53z8nABHgQH9CeN24KrC+6bp6Vs4xjipPSijkY6ZWGA0xd2GA+v+x2DLEwL+F
fuk6PtvGLqeAOce5EHNS3slIz+00W2rcMJZSY+NzvpcHFuUtPByRvSQXXQZKMdjdMKABcEYWInF8
EQRQg5i3qd+qaliU+uN+SwrrvV+QepMUQPnBT7iKzXmxTy8wazpbkl35sVVokK8sO/GVhKGuUmsY
bMu6sqFR+E6UgiKjk8QBuejnraJ0suoOpQ6d/INf2FeO7VT5Ti+lueGQ0/Wnj3/Cd74q1sAcxgY4
WZAOy8P8dSTb3A5wUzHpr8Z1ejvk/e+yGQy/TWmQE59CmzZi5p1vyoK4wy1bggJ29TNaNrRHTPdQ
jtZKufvZNxhF3dCDNLoDMR3Q/VaLRvWR2AnnDS3N95am9rAQ5gTfz5e9fFf40UkHlVs7S5ZUPgLe
ysTB0qbMPoBZE9+4IQ25N2fD/0/dY6IzJiOXzK6Ek3C5sBmKNo/I4edZMoVfN1YGCT6eg9Mc2tUZ
T5ai9j/+Wd+LIYo6ri4yNwOAHJcrhqg2y1qjqWfaxtJjrFmo8Vcwx5HMN+dMbHzYayyCbeJySjcX
sAZAjfUcbFRKmWahnD3ONbdBO3Iy07eylrZBLs1HCrR43ysidweE7I6SZoXxQ1RK4ZF+ivLp4ze/
xsrZjMdAH/Ev/sBFuHx1G3NF0Sjw9OPQ5Lcu+lbT3Tgf409FPY93nCrtbZNM5anDKCPwLEjyvlmO
9S9gk/Ssk1QqPBvlw42x5XUFRY+ZxgbXJko1UtjlYymIP3SW0daPAVQQge9SSVkBVuseABD9YEih
z2LhjsdThejAxjdZNtVlSUPwcZtdGD+Ld8N6cdyQIuRPWoK+/K1IEwD8CM/HKo+sQ6SI7FNe5z0U
vVh3zQ5Bm8FI+o1Ec735bPwrQP9THfN3fXmkNV6Pam6PjxQ0eCWMMRC4kfbIU6uYieOiQLB4Esnq
Vg11neCIR5qzoJmYcEE+uPzuedmmfeKUw+MUaP3v2XbaWyhBjfQZ9D5HsKHjV/XPJxUAU7pXFOVw
Ea86lvqU1SFcN/ucLQKdtVBVNDegjhtaZn/K5ir4/vHPe73Zl2ukvIjlMxrmfnX5itEco8/VydaZ
e3Lxu+97g/6oGbwNcjA+f7zU9e7ChgR8D/WTzEKE8uVaehZy2OaifsAFYr5FXCjHgaGwxM4ZsuCo
p8FwRkhJ3kUt2l1oRITqZ0NrI7jWhhJ/ibSp+BkL/Mo2IvzqHgThAuipxtAWiAu4tcvHwq2pakG8
1A9Zp1a/R0dG+gz/hnDTnpf/n4uN5JDpuEfixYIZCOyKy3VaB2ErJeimB0gd9nDQcwjVpt5yRTea
MP+NJoO5//iLX8XvasXVBw8Ss0VCYpweOogajSfZiBQHYdvcx8BhDnG8ZcK0Dib25zIBAl8Appwo
Xp1VFf6fcJri7IQNubjlWNZOhRYga4dT2UYpsE6Jf5bCWB5hbf7Qxrz8mGmVTXlYohgbWwEzLj0r
BhB+afEFDG3kGnZrfleKIp88oYTaxp5Zp6NlbUYnBmwB7rW0tC7X7hpjVIfOTk/jyEwqTisTFmCG
YycmY+UuHm3td95m9tePf8zVqgsymlGGw5CXYEQ6ePVjim7AllaJ1DftGXK6BHjcjc/OhjT6KmKu
FlkdgDg+4jgjheqbIQoXkbFQOtYx7uMbW27jXda9Z9MaRV1Kf94lvLE+yc/T7dabLE/6125bv8n6
RypCwyjVNFHfVMvj6o2z1uSbP8OX9rO6UTWsQvFqpdUpUY1qZGGao74pZ3E0ETnYGafoaG95WGx9
M+0y6jA1SxAn4ZsFp9zHGvF5uFUe/08hdqW5PehtgBaL+mZ6laf7uJTvtuDRa9zY1dda5YiYUYxW
VrxG9b16qA77eGcCGfncZ675C9WF+Itzi4crFlEuIi8fv94ajXm19ippYIuHfOzA+yXhodZvGgQN
s0e5oYUoGUdFZexsPBg21s+3CtwIyajcCs0x+W5u9jyzPxg723xBpq7R//E2fPVky4//11VKbiTU
oUZiKLJ+4L7Q5F+7euP4fXdDUNRzwQfHCZDjcgksQBmIFSwRCPclOyrfnG+hH+63Trl3w/SvZVa7
oZiSGJ9blin+EzfFT0SnbqfDx7/j1hKrnSCZZatlCKK8dbtwt4Tp5G7hSreWWN2jW01SlTldljiW
9+FRvUV1df/xW6wvPv/7zf/6UqudUEd6adU6ayjn3HH7e3Sppsqtf5S122me+CX/+HjBrXdaRX8D
0UpqMdTjl5nvpFftmB+2fvz17OvqnZZn+CuOAZlwN0t4p+Bbea8eim/m45C447Gv9+1r9FlHLvrL
lpDD1nutDkb0hJjpxKzJ1UR6MzEzKz3nxfz8f/t6q5MxL5GcwZ5TfRt2483/gk67/XiJdw9fMIQG
QzKVsmYV12hBQTygUf5m1cdCerb1ZwNNa234+n9bZhXbcoGIWTKzTBntHOOQoNdUemBOPl7lKryZ
Si3jKTINfFqUc1f5pqUVhT027UrIHRHGm/iRPwW2OvUIlQVoFhV5IRDTsEV8I42wUnxRhO1/sah1
yo4cVaCPn2f9cZnPM+1Gz2HRVIC1vspL0zDW/4+0M9uNG9fW8BMJ0DzcqibbFceJk9hObojEndY8
z3r689F941IVSvA+2ECjgd4wixS5uLjWPyB9L7SfbpIOfqKO+UOtlMoWcTwaoEgPrmRSi1cFjHh4
d8ilA/GhVUft5vQkzFj52sA/wl+Bha0MJtdR2m0opUwrYV3+nfd5DgJhFuVvlpkqv33Gle5GEQcx
Big/e5BSVbiBLtJh5Ycwnqtt0Olrqt1HFxItPCRpKLmDX6KvejoxGhkOsuJp+cuoMmvDuctV3GpR
InWQjvbLuC3rlRGXBxzOP1cWpXcJq5S+Facj8vxV1Dkyot9gB6PjHCbRg62o4h6JRPdhLubiU5oL
b+Uhfvb9UF6H+M+igv3jUbM4jJmRqsDT6+C3MHR01yg3HII4XoP9nX09GxM0rmRkKZBtODNMUErX
GVCdzX/XSuWV6Cv3iMpi1w4CDC7Myo1zPiVQqZQRoViy93g8na6jW0qHxkzPfpd23n2qsYr6ikvw
2sIt02EWCzQ7bWHKRfQwl+4aqqAzqtAe+qFpKLKWim3d906k3Tio4W3BsUzovgdJjuF7Vn6/vjXf
6vgnh4GxeYHSaAQgLZm7pzO01DSplDBwf1QhV4JfQOeqfzuj2pn3eRF2NpJadRThLj5rUf697vJc
93w7CBLlb5Lyf1tZ8CU6CHYnkFxayJDYePDrS4o1V6Fw6tQMnlpFibt4A/LdyQ8WbsPB12wOHOdY
Y/Opbak+1c0mMG0SAdVk532rDboif02l6cDbNm0UQe6ww7y0YSinjd3QmWmscps7WttngOmjIb+B
XBib4+b6mp7FTZ6dFEXouvMPKI2LTVOlHiChITF/TL2tfKaoE03HftLFcw0kst/XvV5U2Uqifnbg
XQwEqCNw/KhMUbo//Yw1mzd07cz9UWosGrgD4VOdc+6UHE6nmO3q3iycauX2lXvjdO9w3uGFvHX3
qFLJhXiXuuiSNIN0g/hR6v1s72AsNCni941h3cxd6zqHdDC06RbuHDppdODG4KCD4VzDSJ4fHxs7
E9n7w3WCvrxcm3c/o5dPMNMJlB9mhV/l46C0gLkHMA4GQGg0MrdzPVTFrlDnydkhuG6Jr9c/+FlI
YilxF6GJhFkZAPbFOqhxaVqRqhdPczKhf6VX8Tju0eqf8EPv7GAtKJ0Nx4KjZMXmousoi0an83WD
2okDw0me0hkpJ79v8iDxcWLwWh8trXYlQpytLnxYUDNkV1KOB+zM6Wiol9eBFXbKD1p209e0Q2G2
TI38gIAG9aMZPd4pjcetmVPOub6s57EJSADR/r//IbS32NRjrlogStL6CbK98rnOPO8TsvLe52Lq
EA0OEpCASaZ/xVAg/GwiGK1r7Zo369m5kkAADSoEqA/+xZQXxLu95VkZxobYSj2FXDTojUZGsiv1
IflnwKPuzqyCnwiIOCu393LJaaNAVQfsTA4E/m5JiLbMQWYTnfWEoED+BVGt4uuAZHj/dcq6+d9B
d0CqZ9ZcxZ9FOIs1aY2z0aUTidQPA2zNVbvs2+V2WSW9O4xP+Ei5n0Qa5d2fpsRwehMZca36hYpA
6oGraTgUCN2udRDOvjrqEtzq5J10ZOXltFhy0QfozNnR9DTwMEKmNdbduxxOaHJnoGqByQU0yc95
o5ff4qqx7/J+iv4YhRitlei2DOPyd8jmllRQIrDai1OtWNrgTV2lPlVNK1BbUe2yPgx6m9a3rYcJ
qq92WbnStjof0wb/ATNASjYBA16Esm7M1Fox9fLJiwMXTfXee5gr79XNEmXbC47e9RO23N0GswLH
JPWKJAh4SSBOrHbWm6asn2K4bmC72+F+bqJ5r3gI6/sVG91Pwqz55/qo8gO+vzZoSEnAhGbL7hx3
/eJYQ4Q2Soc06snokIndotUeP1sANtbuxEvjcHhoUDAYBoSLxcw6uKt15BnEyV6J7mahpM4GBFNt
rgSqZUCWHTaYiSSl0DtRpJH//V2QaNoJzHraaU8B5tFQwEWxG1zoO6Eq1iTEzg8nQ5HRS584PPCW
TqteF+emaGLtycqNAsZR7Ry7wRSwQ9mi6BjEW7o/85+099a6mudbE7A2xBXMFB2+2bI6rDWekzad
rj5hguvsczQL1LuKjMNFGte2vxvAtn9d3ycXRkRdlFPAFiUhXGLyhyRXk6ZXgycHqea9sJ1272m5
t3OnUIUbUM0rSJCz0wARB+1EOpeyWUE+fPoZg1ztaZF08xME5fRQT5SU8mEONypn5DbIVHtXFt3L
9Tme7VHp9IfIDFKyDj39ZSdN6xNMDbF+ekJhSgFzZ6CE2UzFyoVycRQ8IS1AvdLnexHKRAASs+va
+cnTxnYLbt30myQcVwImXdDlyZZQTInpp7tEbrJ0/rL6fO7g3EU/hFIr7RFZcwULCAPq25/RroCt
+2GiaoXlG10Pj9834ijMX+a6t7LIR0Nei/+ZRNxMNzaS4eiktWkorW3zsWw2KRBs7w9tEGfCSgS7
dvEC/FL01UYJ7aH2fLMbO4UrGqeWeWPMg8geGqPoYnRxxqa1oUthOfMdkAJ9880w1SFS9vQxqwlZ
Z8cps2NQQlnLEas2qPoemoZNEm4kPRxqge1CD7udZqw9Gl8UVur2GyCIveSdpWbZWzd4SRVo5k+F
Xmk2enfwHByqkl1k+f1g1NknLx688XMKBLEepEz+WCU7C2uC5Oi0Iixeohh2wTf06cIovnWTFvTa
ZrBVgeTJlI9TgIy2pgu8uMOuziqMvfBftPD0MdBYs0OltVEUGKyqwqbG1eJnKOZ1kfuhKHm1+vOA
2UbHS4niyE2mWhOw8ka09YFXnZv8qxqkHCWvzKpXHoQ1dZQ866aO9/WoRdGrwIcg30VprWs3dPdn
h7808g1BLrSz2PPwtuN/i7FFzbsK02HAqGHu7Sdj9urKN6xEz/ZjVMzqFxfYfPtJD1LA+n5joAQe
+KkR5i1YvVZzI9/Bgib93GoiRbV37JIpvkmTyFFugsBo+0ezxtTlZzQS7xEa91LrS1J3rfdTReEu
HDdajB0NVjBObBpYBYx5EdxqulL8TTEpRTcfgjEK2fgnWXsLhWvr4Hm5om4nsN/NtxKh8PwwkeqG
B3zNo+k2tEscRsvREDH2DmHQbB2atbiJiCEdjl1goHyuengabGqY/cXWFH1Z38Xcuu63xEUR+mUS
0Idm+MxglXajkhZQPdDKtg5RpWbhJgC50u/Jx2YMNdwG2550duven/jb0bbXVCglGy+KwyDyzRBX
ocnX7cFNMFrpEhXz6cpGatf3hNdOX5RQAf1DNypoH4a+06Ofvd6Y1mGAT9v+wLbTyI5VkI4D0vwY
M/0O0BvKdkFbdrAfC2RqrcSn8Nao30OzQggJf8HQdnemU7Y4vrSFiXivPTrZPX5dprSis3tUiv2g
sRqcDMx0gjvhu50ZCd9IRVN/5ye4w+3IqzW9iaveU3ediW3SY9Eqc/m34pmf3Hb8XevL5GqVpcKC
sSbNH1CHiBAnQZ7cH6oZzuoG0j8C/hs11erm5xSTFWdbPp0ROX47O0X5uTRDp538NBK9+FXxk1Bc
UswpEtY2bczI+wMLVoy/zX4c6XUHRtBOWKoQCO7jRGQBUtF95NqbomxjKdU/5d78V1UcDb3eKA9i
mP61Y3XcqUjsK9pNj6dU/k9uWkXU3iR6zEps9Yq30D+z1iEIANAn8P5cvynObkPgJuiNg4PgHUaN
dJHNMI1YugIp3zXELV3fUDPT2KR1Pd7baUSoUfMyWrkQl3mN+dawlyRpnWL0GYhqqo0JH2XcOuPQ
qdqtwGyp3ndKZIyv9gj87t/rM1zmNqbMCEFAk25LO9S3h8G7NCqPAbUjpl8z3OB5GzST6/BvAj3M
PSZ1T7TRk9jpcz753DaHULdG7ef1X3A2YcS0HSSYUNiTZCRX3qPvfgEaZGVJyEmfS81Inr3QCP8Z
Vbf5Ku1QPsgEIcOHRgvVEdErEK9A3E7HMmDeQX9x4mcUip2bogQhsaUa3fZ+mFVutZLpn60to/GO
pthtIpt0hqTRzUmxUfFJnjXkvMYN0vje4xBa7ZchyrKDoeT6TxLcRN+WTlo8X1/Vs74GU6WEIEFT
kP54bCymGiES33rkh88ThMLvpR1TuNh7bYUnF+Zpk7D3Ka5S+BVxeb4W9RTg1GGEZdY5G302R+1r
7whlXKlWv7UT3j9DkP+ULu8UySk6ghdfHKgmk/6KQa0+RUPSG9EBASdV5JvcJSf5QrQax3Tfonds
UsqJZ8ysvTis3ZcAwaBiAzMtbaBaCzWNWM4qd4MbSoG5DV3fkdHFKAc1/eh55DVMLR+5UtSvJFL6
dMt4SjEFhsj1l7GBRnjIHATibobSIwciNwrX3hpnL3GyUqmXTj4MepcCiNxU745DhAlGFU2WCh9r
Ng0M4nN9RLHYaMp9NMIeQhsuIDwcdB0je5QLCEHBl6C0kHmvLSe2D9f30dkeBmhKmgxTFQCR/Emn
P2cErhignxO9NI1wdnAGR791ix5NY62BPh9iVjpbFRSDJF/pTJ3FBdpFCGLwLiAS8u8y7323EHx8
JSphdL7wICPTNOYwFMcSLsXo98BAsw9WATCeJoHmH3xolV7VosCXtUODIsFYvjizk9wCeY9ubdQn
HqOwjW/tTk8/CGJhvDeUHRm7HNZdLGyuaHUr0rF5wXpGxLvM7rOnNspEvW2rQq8xdcVAyof3bq4g
mc/XlccPdT2KmKwrR/F0XQeatzLUjy8WnihYAcWekt+HiM/FW3y95mBlXS9saHmlweNHRxXh3yVY
GUtgJRv6oX5RJPX9exTTdtk2lYv9NkJjZnxHbUCdNsVokWBgiNSO2xCCNHIxRZSslSeWFzqPPgCr
PJgovVA/duXivNtU+MK4YdIP4QsPQywLLVvcNsbn2jE2AdWsm+tn53yleVegLEjNGKYRI54ONgod
Z9tm8l7cqa5+FOWgfYlLu0vJqebg8fpYZ4AlJoZ1uhTlcKCQQCs/HUzYeevZUOpfsjYPeFE5luKg
X9SkDWJtJFkY23wtyOqzT1bSqcqmqjovfSormnifSkMJgpa2j+6iCS1iVD00hOYiW/2UTGWY3mWA
1KaXziN9/xGO7vDt+o9fLBSAaVW2u2XvichH9ff0t6OuFYyk08Xj0MXGLSIU6U3rqWTh2Eut3MmL
odDX5C6krA7LGtVy+h6nQ7VBVs1OrmrPdIic8I6tV/10eW2GR01PbGX7oYkxGoQBVLOQd3prkiw+
ipHVamOHmf1sKon1HEYeWDWs1nZVWbor50yu0cnN+jYUjW4ICtB7l6zMCaKpCq/Xem6rFM1Uo0Q8
opqbmyyt5u0cNCYOSrZ7y60e74LZLD56TTI8lBfatbK+iYrg6bp2FlAkqUaOBQpvR1pRyAWTYbQh
T/xAxSfv+sKenWOIDwRQmgS2HNdYLGxnKC21JFV5da2uxW52NjZxFwR3LEGzQwI2XiGhLsdj18CV
pAFOZ58q8RKVluD9N3mDqv/pdfuL6/bBXZ3Y3Xe0bJ55avUrV9/ZaJJ8TisAvSRLJ0gtimLQk9qE
ZsX46rQqDf25Vlv0bQsvOuhOGZW7qXCHtVLjslwFBgZJJpr7dIEJ2Euudtq39dAls/rqeSL/Ark5
P3axU60ciAszo+zt0S+UCQUvqtNtEqQu6HK3UF+VTvRPVo9bXus1KWLwZpz6ulL9vb5PlscdURVC
C3etbCYAdlmM180xPoOlSF6nyobs5YXprof27vdxNX/4o9G+4aNx3KlLky2eTo0KF2uL4uVrPtr1
QS3n4cCb574kP72fMFX3PzgzHVEgoib3FH+ZlsLpcOTIKI3b8/RnhDLoNyO2C4hYIvFf2PkH7zE4
B3xvVlK2DkhaFttxjHHKZHHH18bpikPowoqIFD34FGbl+HR9Vmf7gw8liVYQeCS/fElHFKVuT8Zs
da9T66UvbtfcuThclP4MweKmDuyVW1MmWe+DpkVxHU4JN44UmMVH4nQRMc0D+OBF42vglM6LFasW
xblRHQIfJtOY7zpqYrEv8UzBB+Ml3U3E3Om3ceSk7sfiWWEOpYpvfI7sHB72rk+SiHsdj+zN2Pdw
dj66qsQTmuS0sIlebM7TadZ21ZtTbU3EE2i6AUL9/zpdNz+7qbB+dEGxFr/OEMxI5dPAJfthfSkv
LGdH7SxMNSGUP4juueMfG9zcfKugWSk0rIQxuMaEdZ6SUt/NdZMOt/Alx3KTV2hb3U4CiTcVTTU2
o192boupaB/FKCjEFuqu7THmXtB9TY1UpfPzHMcV1MBNbLDB6qSRp/ioYqIX7yMBX/bfP7aSEmRi
UBEif6A2Yy49gFTcRbPJzoN/J6FNjwWl0ZvUm6rdqNvJT0ubhpUvt4xfNupEOFgBTpQpEsnR6ZdT
uxIH16o2folijjcATkZfQbzwkNBWW3uby1j4/jBgKkKZANIPMhKAD5aCMEXEGTB5af9Bw6G3/5aq
FyNbHExYAaXbLqBGsQ9mrJb2emxxG+KhDrJy9CNk/Mxw47U9xhmbTIliI8YMXqnMT5ij1Z1P+HXR
l7n+Ic7qG5CGJcWEOgLUGhAgi8jOzRn2qSjT1w6D+uEvbomd2OZTnyCT31AkVnZG2KjJX7SpjdYf
W7MNvgZqW1HRhKoaBIec6z5by0sWAYVaD3klORALiIbomcWJhWmnEKXWPhaKMm51xO/2U9qmt2OR
dxv0ROEi6kjorKzFgvv4Nir6rCjH8Mrw2CmnuyQL6ljYqdU+6nCP9248hDdp7lV3hU5tpbaG/kgC
0e9NovbGhtP3UAixhnZfRG75G0BBkXiCR+SELCUlOneuC2F61WOJ71u8aV2huZusm2Ae1437uQ2i
cE2a9sJiUzSEEA4SSXaDF4w4wMFDORZa9Zh0k/ElH8byoPTJ+BIGHjqaLiFnFuYaeezioEAtaemB
lKBKc7rWCs5KZZsN9WMWJznGvGp6ULUqulci7NZd2UhQcGNZ+cKLMPC2uFQuLTYVBTQwV6eDVpZb
Utxpm8ciyeuNRWt94879vDWrTFm57JcH67+xIFVzG1KK4gifjpUiT0H7RK8fw0KxoT5Sn1D9PC1M
cZznpgn2uZnROeQYxNpjjQTEtA0Fsua+iYxbi2SAFlQrl+UiMv33PpQ3NDGQmpi3WHPsl1t9UPPi
MUqj4B5fqX7XFeFaBrx4Qb2NghoKEZBLmVt5MUqrRUSEqswfx2IK77uieZ0zZfzWqkG4DTzc7Iyu
ag9lGFc3ACZ/XT/Dyy8sn8DUiqVHmXRhW4JeYyVw4j4wo0dkqeOvXJ3Kxivm/s6KSLmuD3VhNaUy
iLydJdBrSVOm3TSmipUVj0rfGbSSxvZBT701laALqykxINQjwLdapikLi+8qLWmWCLWJlPIRcVAa
yThYb2IhbOxzQ2fXd2Z1008mTenKdbg1SmdNOG4Zj1CuleLj3BJgfOVbYzF+lQyG0w3tI6S38EEV
JT1p1YjUdDsZevkrtwKxdoHKU/juAmUDSTAoD2GpbgueSIaOd1MGw1Fidql3j/2gKMdwQGNqh0F7
8w8gH0zRQRJrn3OUy149xx5uM7par50XZq9a1Ix/UqbxUV2hNwaoBMpAGKbPsyQTJHllevAX0/up
ndWjXrjPmtmEaJ7Pn4asTL5d31eLyIh7ABAOgDiICUuM5LJZlsQKiZPVZve2OmBPGKDcqfsTRg1i
V2pBvWnKwLybK9voth8dGPUZeljIM2DPSn/hdN2rELxcYo7ZfSzC6S6Iix9dR+kDPV+h3UTJGD3E
ZbpW3FvsL2br0FlBvwSMJA/mJfgXeG0prDzI7wNcvzO/SA2v2aeROQ7b3BIGJlFDU6wkPecrzJgU
ynit0DIjyz2daF8FQo/VKL/nasInnNLeDVs6o7caxV+ayaayqAxrgy4i09tE5eVKZYnyB/qzp4MG
IZ1ZVSnz+2oyml0fzZq5C4Juvo9rrAY31z/lIjYBOcLqy4ArAv+DU7ssTjdVRGYSWN4u0PLBkAK7
IvbTTB0/KrfIQCRKjARSDQGDJaarMnjZ9Vnj7UIBs19MpvmIZW3vSy+Yh9Zti49VB+TE8O0iElGZ
BV+6PIpDrGvKUDreLi5KZ9/k7ExckZHRNYZxg6bZynDLj/Y2HCuJnizdNrqdpx9No9Hphoru7VK3
rH5FSlvtSsAqhzCNq5V+woVPhhcc8yINoxi3JElr4PtxuzeR1c4Ka1sEervJ9TZbCa7yungXWyUW
DaAYagySWS7vk9MJWdUQCyMfvd2Iz60fmIW9M0Okt3Utz4C5o/pSeMN8QKxB3310SzIyFQKoEbw5
2J+nI2NqlenC7r1dHxve3taGDqsnkJr/v1EWJXA98IKuAlWzI45pR2vQ7D3YobXnyTJova0iq8fz
Dq4SD8rTuSSDZpS5UXs7FAOlJ9dg0vcIp71rtd0uaps1M4fzvSF5CuwOJMJkZrPYhghsVLWJs9Ku
mZ14H80Y1+lDqu+vr92lWUnjWrBvsteyHEUValm3WeDu6tm1bxL6e6Ff67mzmwtj2tl2hSHq9RHP
5gUoX6evD6ZWmiItszXVAQE+tlqyn3u3uG/tqboPFQBL10c5O8SYtSCazqONUMWWX3ytINHs1kjw
TKlmvdqoNnfoWOcxWMwqXxnq7eo4OV+MRbjlNiP7hBK12H+QlRWl0bGeaIIq/pHy2DtYXqfMm4yU
/JeZde0X4n+0M2BJhn5bWOKhtRv7b5A1HU8eJPrMlatgedlRv2eTYrsIyUa64C1mX84pvEQxJHsv
bLLbzGjyu7EM862qq6Cv7Fm7m9CCXQlml5b8/aByq71L4ZIoKGpaXcke1UO4wFottkLBgbSPsXb9
+NelrQ1TATFoqXJ7OpRVs7pKyFCAzCL0OfDHw761nfKb3o3z8n8YDTX1N68A2oRLTbJOJJ1idCkS
8Q0PcY4HR2VDPtXYe+pP1Zpc1tmR5ONRnqY0Q+IJhGixjj3S9FOb0QKq8Mr+rEIe26gzVb84C4t9
FjvDyma59N3gIzMzWRF3LXlg3323wAKUaurcApNZ6cjYDeMOoFq+rQKysuvf7ewmkrRc0kzmhtwS
tiKnQ+mhqQe514udmTtQ+HoNVZcbKwmL+tZMKQ1taOoLHbCmRgcWtOAAkO36L7gwWRgL1FkotwBP
W4JoVK01eC12yk4Xg/WPqO1Y246ZUX4RVlQUK5HhwpeU1GgaipBMUeE2TqerBvPAvaSSSUBg5/mW
R1gztE4Z4uGAWqGHqE09lx+97V0OBtBsEhheFHiGnA6ap0kLD6ZJ99OQgUfK5nZbDnq3nyGjfWHP
dts2qMPNnNDlvL62y68L/ea/U4I4EBWHZUegFTaOIrPRHTNEwOeDVB/H4d1oPgNV7Kct9miNt7H1
rD7GSbhaqF9+WalLBAsd9U4AGpQgFnurjp3AETjKHVUw/vUGr7LqFfV7gwezZqwcGfm33kf8t7Fk
5VQWsqDbLvL6KPKaBChIfwyaXg93dZ/B8EzEVN2mRqS3W69K4vjRtYPhtsXA3PlEyuAFh+vLvQzy
ku3kIP/Gw5nHI02m0w9thEqaJIC0j73qFDfC04OvVJ3dx7hsvK/zqLR7C5TV4/VBl1uakUBY8X6T
mwtSh/wK74JFy6+ZnbIZj2GljvVftAy8VN17qWa0OyXW5vZ3ThgJVwA/a6PK//5uVDcJDR1Fz+E4
1FQun7TZSa3tMHWN9WzaGIlteFYP36/P9Hw/SWYzytvgyIA2Lb+xqhQWeOR0OuZKM7s7wLt9v8VD
J9F8N2qGNXjlhSlSxyLbezOk4bV/OsW+xCEaSYTpiFePfeitNviRmNzbEHHDctOB715Lkc73D0VB
EKzgeaCtYBVyOqICOKByw2g+ajORwre0dih9uGParRqoin3Tcx18bmE8r1Qkl1VSjT1EQkbhmUcP
ALRl+xVt7doS0TQc20BTfri16Do/yiJH29Yz7XO3cm60Hu3+L6IRNpB+M9QgaFhOehubQbvmXHYe
tcjciBwwVFE51ZZtUw86bpH34XisQEH8xEQnuEsK9W83oM/BoXIeUMeMH7muqpWr6DyIyJQRcVwO
E/3hZX9qjrusqZRqOIoxH/d6ZKDVQ5fpqbRa7VMehvHXoUeBzBRz86BodlavjH9x4qhOghwmlJne
4qIQfa9RGOczUNfqkY+2PZBzVR+PftDXUFIA8adPlVGlf+2pKZ6un64Lmw9gG+BaMnRcGZaV8hBZ
tU6MTD4NZ2WHUUFyX3ujDgNl6ltkmNoGwyi1XnnaXxwVQz6ptYr76TJTHwHZoe3pDMewCKPdZDrT
0UG4equrCZI8rtHC3M/05Mf1uS5hfHLDW+Qc3MamvKKWGK1EU0Eu47h1dAViKZM3qlsgulGx0ezQ
+5IJSB59MQZ7K7EeFJn5aVgWHa7/iItTpz/FlcWbnIfR6WkHX0jURCP5qISi/+3Fxq8wVMPYt+tM
eRRhVD22Sujtrw8qU8fTe5KJU5iX7xDp0LAYVJ2idtZad+TCr+2DgvhH6edtKP65PsyluZFWgj5F
i4blXUQyTzOkQGmKemsz1kQvybhyVUUtN6MeOcHGaBLtYULro1zJAy7cEbKcCOuYhx/aCYv5mVM6
iiTK2MVOWe5F1oovEBC+5022hui9dFgZB+YdmTpIarnS725Anohqpzf9eCxR2v/eVNP0Qy8S90YJ
Un3YO87UPQRAfXl7gQ5ZCdgXZsldL3mpfEqgTotZihkvNGq201FHutfnAA1HvY+L+g6xQm3NhvZC
VKQ6S0CgwULNyllc9Zhlu3MQNdNRq3udN0hpbEOz1W95YneHPsr+gfph/GuP8XfTiMvXD2+ktyI4
rFGAh+AUTlfZ5hE/95ozH81eTGJPTtnlqh+VlQg240TD4VPeR526dYZoXpOuu/CF6XwjxgzlQNqo
yK/w7gt3RtzEbjJyHeNmoPhYDoXzJ3OeoqPbutQW6hh/UrVV8OCJoz5f86he0gtkkCIsor3Dq1oK
uywWvjMTWGK1wlf23J6RclQit4Fh9c19rkcz3D5lSotwU+m6k2+C2QnU23zW4nJLAcLWN1kch9XO
lCrFv9Q8japjEqXFttMHR10DcF2IK3QaJQSIfc+ZX6zVXLkeygb6eFTrYXpxTWFuHLWK85UbUk55
Eb4goQIhgQ9C5F4Sv3sswS0tzKYjpYUYBP+sZjvT6LzOF3YW54fR6tbspC9sf6Ck0mUYTRkKAXKX
vNsFbRKUSBBN89GjLISBV933n+fYUT/TOS4e2lYLoK5RNUasTk3b31Gtojd//RBcOO6wYT2cESke
yarx6U8ws9wDIRqr/IS+2YMD6aLvAvOoyg+tPk0/WDWS247ISd4rzex5TZ2OFk8evqFqph5Tu5ju
S6PDXnRyAWLd5kGWOR9PAHivkfX+N9rbIXi3vIh3R6mIcvXoGsFwiF1zfIzQ235SjU69GV3UGjov
mVZeL5e+qdRdInDzeuJVcTpFthxIiyxUjzHa6pum9sy7pkRrRSv1bDci+cM1peBA7EblgzCqYH/9
e164HV2QetIj5a14vRg+HJxQjYWmHSlCOq8ocjif6AyFd2mpacWGDDsstvYkNdmvj3vp9JBqcHgo
RpwXekE0hAE8OO1ol8YgkGrK57T7XHNTN/tMoCdmbvTSicS/14e9FEcRY+L2IDBwUy5i+GioeaQr
HMxQSYytZoTGN3eig65Bu94Chol39Uh30UjHdAVGfinPo/UmoWZSTOmsi2updDtiuDDHnvJVtOnk
0WmoC9Sa8x2UQBf7cQ+4/mfbZUP4KdAKB0DVqGt+Zgjtw0Y18gzTCKTlA2IBcuCi+mTmJgeoL+dj
mNf4riW41VQChNeklsN2GurWH0D7HYbB9G67uM62ojBV8F9huLIRLj346GVIQp2sR0NNOj0AaDQH
sWvxS3Klr35PnV3+xqtK2YCIiW6iaTS2jmIXCmTcmir6HE3FnddSRtGAAaxdHRdOA81EHtoeSCvZ
zTn9LSE3YOwOOt8om9obi8rcjmgzD1vF6MvPeqIWByXPw2rlEF7YlWjgEOVgTuoymzodNg3tAl5u
MR0nT2nUjVYXU79JqOwEu8J2cyvZ5A3GV64Yy21salQNV+6yC1GdGiQ9Hgm+Asq6+AGGQn27m3jt
h5NqQlCZ0SF1h/zFzRxtJchenCthltqJLPYu5QNNxDp7Wn/cYZhAHqcmHo8uJ7L0BwLevd5geec3
U5xkX8vOMKrD9fN/8RSCKeAYksTR1lpcoUpemI2ianxhSNIb0LvWZ01LELt2sSC+G5Wi2oLmLx+s
zOSJPVJb962qEGvP60sLDnUFiLnE0Z9JGqZqUWlWIze9qeHGlE/RNigRWcmHSFmZ8oV0iFIOxRTa
4xLSp59uLgPHgk46VR95bOlfKzttdjqArK/XF/bCNXYyyuLkBFUNLKNllNZOted2TMVLDpJtr9Vu
uxPwyL85uUhvHbuqtwhHTs/Xh18eXGCRkgVAlRpOOfNcxHUywcga3XmCWy28e5BP1UtSjfGzOmVR
zE2ie7nfNcYa5W85a4xQkOajM8KzwgR/sGg1ZfR8at0InaMRZsCIA5A6ECqjajokGVIE28mOSgqt
ZfWtat2+3sIL9tZs3JZbSf4GmX6akBb4vsuY5WlD402J5hwnN+6RWaJnam61OgblkSaNk6yEivOV
ppvpwlsANUAlf/nWTD19jCtEGI4BGf+PLIuh6zYiO9qzN3ydcADcORHKo9c/7zJbkHOUtWXWWmLA
lnMM3A5VulxS58EfbbzSnSy/bVvnW2FiJzFjANrsro94YZpQMqSFp2x88f45PTVV2fDpwtI9InqR
bNSu7b6Go1ofLVzRo22tNMU3zRvyeeUmuDgsYUmyoiRXdjFs0lmFZaahewxi3UKFvMN+lRzU+9oh
373FRt3ZTMIZ18LRMkawvhJsJdvCNIi4/E5nWxiprfaRxx6CRpn4sRN63jazTUwVri/rhc3KQLQH
pAgSKH/539+l2KDWRYvamHvMHAoweeJ1+0pY+m2GkdTz/zAU4AiCAmQQyiKnQzVFhVTGELtHa+7C
+6a2dD9uq3Iz6MGaItGlWXGf8TCW0Eg0JBdDwbhx4ir0jmVnVfeamg57YFDW89A7a1ZAF04Cc5H9
X4mPoMFzOhSPQm9W8N08dkrQP9SQuSVbXhwHEYRfmnL0bq+v4qWdYQFBh0HMIpIhnI43akUex06t
HWMUSF+adk5eYd/2/8NpA0YpKSAIgkEgPh1Fo4iTgS3Xj65TYD07ZU0D0sRprVusyVVxMCyRH5A1
cNfgGfLLvH/Ey41vy2oSeJO3Mt3pwI5o+kDvEuNY6q02+xhtTXcmnjg3jaVowM6nTD9ktjp96rB0
VTbCysK1gLpMiN5+Av5p8FE0uQSLq6vI2TteYOvHoavMxp9Np9jWaZHu62zsu41rpyVZAvLR/qyn
9Jeuf99LAQeRT6QRqP3yPFls3YFwUJlmYBydsMFPaizrmz7ngERKWH+bIsX1GxwjV3L+S5tKRlY5
aeDZy/MC9kahnBVqR8P4P86+ZElOnev2iYigFTClyaayOrvsctkTwi0IIZAAtU9/V/6jY7vCFd+d
nIl9nJmgZu+1VwMREsXY7hvdF/n53z/tr1oPTxbCDUDLV+4wRll/nGrgtRcDQZzFZZ7L8WbGkKYl
+4bknWCPW8zYc1DbAnEve6T1TrvzS7PRsnj+97d45QHD5wbGlyDZ4Rj4k20TZ3MRe15GF5ulOu1b
5Kxuab0yOE7U3CaW7a3G/KqP60XP2CNv3JyvrC5Y7AAXxvD7avrwx4FLE1jNkC1MYazX93eUF9GH
ftnzw7Coaa+dt/xnks8BVB3qLVT6laMKmMIV3MepeH0Rv+8t3CfL5phML3D62ZYT+PYwOt1YXL4k
m81gPi93AxOMN46SV85iRH3jnYMbg48t/jj2u16WoYn39GJhHtN2md/ex3g3CAdKyOnfr/aVwwN9
DHoZuFySK/j++w/M/dQLI0R8CZJxXg77GhvS6LUXoN+HIMHO9YCGInswKYyLnyQSQ8+zEeVbWRWv
7Cbk5uHl4lHjRf/5nHnBV1RHZYwMzXIqq52mU1vkIvVvLKVX3ieMBPEmYYkHZ8E/t1PhTFzAfiq5
7LTsfy0ApNYKFiVb22+FqdSgtzdGC69sHZQiADxhXYB66M+zyUP5NC3xnFy0Cf3XyTCMATf/jmpR
HMEuNrcQIfM34LjXfiT2C0wsrmL7v/hOaawV0iOH5AKT7fJUGJ2CbwRObJSptEVj/BYJ/NXPw4AX
KwgNOPCP39fQmE6oXvWaXOiY0ibv4N9Nw3WuZcKnIwoYdf73mn3lPAC4kV3rvSuSXF6/z38KMIab
YFRekMvUwbl7qYAZl/bzMLhCtUgnjWx/gpsShr1QAA6BPZgphGnhv7/DKwczUH/wq2D9CeQchP/f
v8TO4HI27BO5FDItED4RccSGfDSwSEKJscJN7jYbR61jSNjHefwA4ohTot4Q4q6qCdYVb5W/fz8U
tE1Q2AFYB84Mqfnv38eWImdukeQyA2Gf2n7Z1A0bM133ScresZzt74qNlc9FMv9/XP/47KvXwnVc
gWLkj2dhlYeNDRbXxcDY1da4SwpWwSSZ5XUQLkLfmmKnugb8FvXVBq77z3+/jL/PSyx2ZOLiZsLc
+y97Zh/vS0SDLr0gA3dJKz9zc9TckxHZR8n0xsX/94l5/bASTjEgwoJPcf0y/1l9+xjjJkzn7JLP
1LXFOMwHJof8lJjtCQVI91xmY/Iww0Px6JWGZeS/f+urH49nDLgTvjGA2n7/eKqoyHq1wWnbbO4W
jDRM0njWwTsscg3iiMX9oECHbUw+CVulsJ6M31j6rz5teKtfnwJO6j9nU+Wa0hw+SLiOM84/uHB6
v8VmOVNr39ror33S1TofdD8MPZF98vtvXf0ySjIU6SWQEK32pPve0zQ8pNoO/yOiB37IlTEBxSaw
y6tS9fdPwnUr5yBZM1BVyk08wrNlzs0BrAFuH/mgejM0yLEsX8DnDPuLt4o///u1vvpT4SGIy+/q
t/cnVwUu5uOUSZJdmDfJZZ02+z4cpIJtKRRw//6ov+/a68APjG7MTGDKEl///D8LmDmWqEWX2SXo
NyJr2EiCut2TZP7078+5vp3f+5IUTxJ9I+6/6yu8ruT/fI4P0l2kQsIPuduHQ1TYd3rr9FBB+5dU
S+ffArJee4TAzuBmgOMPYMv1z//zeb3AXSgVPg8KdWerbUvQDe1mnk9Ez+KNBXPdZn/9OER0XEEA
XEJ/Tk4DKWB3DAHRZSkm8kz60qyXEn6T/IcrbLp+jU0y6Wrt4Kb5xu332mPFAQNviusgHVD/7z+z
2JXJQtaRyxpiZF4VWVDUYsmyOuDTyKpoYd/+9/eIUgnnK0al2CPXm+c/z3VNJJyf+oJcUlmI/VRM
yQS7033qHzQSAEwLudRbWNlrTxfEmqt8G1oKKNp+/0gtdZFoGCSi4hfyUepZn2B4SR4yoaaTp30I
0SjMYv73NhZUMcR/wFQbVQWCin//WJybDKGXWEH5mop6BysSDevKptuRCoSeZ7tzrekC/2RV+JbA
+JXXCo9LDIiv2eAopP6o+eMlDhI60OIyd4GqBz8FLeUDPRgZdjWY9PMby+iV3QL5BBKJSmjHryY4
f/zWOFw22GQUF4C62RkEveJWq4V/MUkR/W/+SFc7Naye/1P74sn+he7CK2UpUumAzBGRtKGe4Dvb
QRLiJ4Sv4Ix6S1j02qOE8ztEOBhSIt/pDzRihPUDyTsAkPOu5dmaoLz3hItvPnTbPWf6LVr4a4/y
KgkHAAJFDqRuvz9KmsM3C6HSBATLeW4gmcZtPIL4aRMXvEXv/2vUiPIOdxTufgydr6LaP9boOHOx
TWVfXmC0nR2QhRd84MXo222W7jBm61qnQcJwyuZON9EETKrKuwyWZkuWvNHb/F1y4qtcJ35YPrg0
/ySWEooaG3OQEtdVQGuIj4ZPs8ugv/cUrhYkcslzikCO5bB2bP7670PpryDm63PAOOgK9F45pn/m
fMZr0SMzfCsvk49DSGzneatMXm5ft5DqqbIp1+e0RNB80C2wgsmWq1FtVu4pNN6pLj7N6zA/5EHx
1j7GMfXH6XU1pARDH40X9hZmVn/2Qz0M3BiizXW7RDEIQkvGWFIDHtv3emA9cr4Jh0tpo53L38GA
I96rfXUW00Mknm1HHZh1brKgVB9hIZclrRrAA6jLRKGvSqYlWxsSrelNx5Iua30GS5Xa2rT7BMdx
oFzQnTj/fJ3znCIxwSnAZPDsc7BNH2O71+MII8C05mk8RUgh75TuVQXbx2j0td407e5HH85wpVVw
q/jah7Gkh5mgRjhBvzLCal2MJOueAxWve1x1PMmtgWtPgPSmCkFVq/mpl+tDPhEHoTupOthhmA9p
uvb0zlJTqMPgcal9BrSwuAdBl5meE5EG5Utmhrw4dbB9FK7acAVEuiql7rbjAm3gCjWn70t+I9ZJ
qwp5O6Q/k1Ckfb1p2Ik8ZrDqpS0TSot6oEgsQbY5dFniRYIckkANwvxPRUM3qSpKkUt1dmsM7Vbp
kKZ13Hoj+a0rhE4fhh4mDBcHxi4c1ZCfVNQl7NJzX0HqzE9SlOF0nqE4tR9BzbC8niN4FrVx6Uj6
srHVsRNcs7sZhhCwba/2Hu3aIVi3rmh3nkS8xvinl81K+nh7Z1QU+x8dAKXkLjBZZO8gA54MrcoM
Ier3gYW0rtIF5pGPipDB/8iClVGYuMCm/25XlAcHy4Jwf5f38+SPMOLCeoOU/6qmijhEBBew2xDf
cgb91Zf1Ok22eNmXfrE/Mda2EcLECDrDm4nsHI4WHUbLojG7cTRrDfTWaY2kgBI7K0q8nKYKIYj9
wKs8kYmKa4sZW19UdIFm62Os9g4zHVyP+3JXTk50TT+g7dthJ7/0iAEogyEtbj2ZMV4LYE1vTjFE
Q/hrfqKLoDUmQmSgd53f8/WOIvoPinUBw68pglfhHPkTMgcwl8WPwL6/75PrwB3GQlC3DzWKBSo/
QUkmEQprfRocAJcrObXlFOj0mLsxNhA5J+NgaQ2YtdhNFTlpBgONsAezruErNimv5q0TSLApc4iJ
PYYky5kptpWPkUDUDqkjFU30XiNYffvRd57R2objuEXtQLjattr4DaQfGN0Q9kKCLsDBVBqDR1xj
LjEgiSpaBszrGpX5aG6z0Vvfwuw1JXDWD8r8a8Ah+gM/MVruVu3GpeoitpfVVW7En9kWWNXuQmzi
rkSfC4Cbr4I9A5MpAsRhdLs4eInhXlwn8UDi+xwjTt90ekvjW5URmZ1dkaOVaqYFBJJj7Douv3Qc
Q4KbmZPCP5lJSzvA9XlTUTUaz/ofAu74oPWEUUdL1LOjDH1Yx0FItiPk9zNYTwFSFpbKex92OKsK
1YvTGMpcnSENG5EvHm6xe9wyt20GbNceIYfX/Cpf8WXM0x9sibfeV+FoEOZEE9jNgo6q87D70aU8
cF8TsSANJ+oHK+CquA/sfU97GV6lOH3wJQfqlAJ3R5JuJUuflo/dGiI6coCi0l/GgGxxfB4Wl3ei
2hYMDxoYFiOu88AzAr6EnAQnX4ZEBv13qvSagSGE0WU7xGpURyZEKA+x0nF/g5e7iu8CVhPrHbFZ
4MKKpCzEXhDdMJhvqp+ZP0AaVsCpMFKZ1qfewJAC10yxR9+vplo9fONsGbr3QbfiLyUF7dhpjR3J
DwxoXf8gNqn0fTTIQJ9DsXH7jAWSkxomAFLVZE03cdQksvI0xDocTm4X0XQzzqvV39yS56O/rHuP
0RPRUzSe930x3YU6KhCuN4sAA6G4X2n0VYPAsJ3HQs7qYPcQLvyzwIVSFyAj7VNFlmLXvk3gG2Vh
BSKKbXv2JUIB4AErUyg3YHmThl8gCxXZzTw45/bDZHmvX+Jkhf2DKXApRAdcO1wdS0FKsVVAnqG4
HiC42PNaeKSAw+/FGAGbF9AuP8AYY9lewJQLEbRCVLfJLxZG9wqXhd3mHE0O+EviAR4omTuzAhS0
+5wMwDYhv++6E+a+di7rYe/JcuahosEZn52TJ2+coR+HHrv6HKJDtScRxBQU8yxbHK2mtKS3eifd
js50K6avGQkIYiQwB+Fjk+7MZc+YALDpxU3CkLjBReC6E89AVUASgmdbdGQS2RymcsC0yVGB8rO/
B8acLg0q9gXY5CoyQUQFmhq6lVKCKPjogGvP7TwWIB5UHF47RQUPeJrD/xdV9J0cuect08XVmgyM
5Z42HJLroJ6Dgmyq2i3K0ErBWGQ5DU6tuCwk6Ls13m0MCw4Oa7xTDy8wXykGWuqlnMNlaBms3IfP
GVlKd5MQu6aIAE54bm5AfC/Kz2pDINP7XpexaglU22tyWte8Kyu77VAUVZMkIpZNiH063+epGT6q
EIzhW+XTLjhqP1M6tGAM0xx2jIpQ/5VtRky/tlWG+IYLkO7y0fWr9M/LOKRsrBHSgRwOl/IOtaNN
d7zTRG2lffB7mbgDko0wXfqWBF5L5HuoyHZPHWwLDrBdkjvoZZsdjjN0ifF9T92wXDA7g8C1geaj
o3UZXZ/IBAblD5xKM3xEFz418DWAKNPFfl2r2ftJPo4ywKtyZoI5Heg1YVYFosx+TYhnfcrXFQbm
wZrANkYpvaE+6626MOu670jOwRQ+ECgbWjfkCGu+ev98zsaioPdCIMDlOG1IETqqmaEAD+GBAZ1z
H8sDhJ0ZPyjRxcBDEYFS4ruqaL43a5fl+DTQnY9u2bqoEnrXP2ihVFYVRU+/rEnXPyMAIgStsc91
dKBcTU9J0nfZg528GVuQQBRcddgeLuURYpeUHZTLpbq1jK/9KQoUmJuS4hq94dNsnmySdPZRyiIo
P3czg8MQNMPkfQoAOXgfICvMfJeckyeEbuikRtnXPToYj6PQS3QWXcKQqx8MAjhWI3Anfdr2JXlc
I+/TqkQmqbw4s7DGXYVA53AJ4cwhcruPDY92gkpYphlKu7gHYOx6Fy1HnLZ9dhLxZpFhIhLkv2AK
QHEp4DH9XJdUrnUeOe+agnSqb5ZUDE+dxoKsozzgTxRBkj9YUewdrFXV4r54nifTD+f5NNUuZwSr
eRBRaBuSgf3TDgaTyy8oMFX5LmByMc97vGU7mLtIOzh52ObADZAHI79FnSSAZG8MxcyKy1yiXu9k
/g7XGw1vDIaTaVMWLlUVwj+K8ECxXD0CE/ox/9WBu4XmrER7eOzBXRFHOaJaro1bOgZOgE7VY7xi
hHirImHMSxpgbFUh1srMLemLvjyxBUMDFFEetoQjwiuTrJE8Jlg+WWLzdkfQyk1qHUG1HOEYvNVa
hfQYpX2A/CGQgshSKZ2F7yekw/4cw5nrJsM3+cCSoNxbXGFpjDAlrd2D71xUootKUSbMON9cSRsP
cwNRZ5OUrGFO6+EG42U+NKOMYCAewIBVnBboy8vPuD551iJxVARHDNOsh2dpGK5BYxYIwjCrLvh8
ZEmxdffDypL+E8vXfG6NCLfkOJo0XGo3ZNl6gGsNNXebWxUmSmLelq9ATdTUBjnDFdcnOM4+I/9h
ic9XDiCFSMFYGJcmJlk+JTCnPErklID6wxOneMWZZcgIN4QaJCFAGtckOytGUDVl5M+xgHAU3aLu
GOsu4VKMPbZ1MuY3OEFAda2ytVhJPTKpDj2o/LohpuQCTzTeMftG7mLXpNNk8hpSu0EePYRaO8zu
esaR1xQm+sDDRPgmV1a5hhVLhyyhko3h2Xp09208rWJqRsGuCVks690Hb9Y8fFFiWlw9I9ZqRhpS
hhKrP6Gvcnb/4IGigkgBhnZpQO3dELGpEDZK+oless7mkXwMdIKr1tTDjA4UwDzBPGLSRXiT71OE
3HeJkCuLlnjocxSwkJ3fIh0qgh8XjiJaz6kVP+nOEgnBYOzcHeGIZLxH7zyn3wa8Ud4oWwxYbzra
0cPBmM7UWzmDZhpZRZ4QHxKTZlQKTZCF/dYL4pE09t4aJC8uTag9R7KbMKyJB5Oco17t642Ik57U
Q+HYXNFwK59ITrOPLCHuS4ZaNqys1NOO8FYnCmhTIje12MXJWjPi+uLrNOfhWAcKMxcoUuEnOm2C
JefET+k7jn4LQMkWlfLs5kAuRxnNCQLBNu6KRqzLtlfUBn2JII3S8iawzhbwxF/0g2IRaELRYMFs
mMYu3i9sSR3OA0jEqhH45Ni4KFmRY4Us7+xkKeuTelhE+gLEo6SHhRY7wgO4mGUtYa0j2tELcLiS
YsjTypYMmfJzwYk7xgHHNXfNmDhs2xySKo334lept/7zPMDkFDFcA/kVrmX/jfjc89qMsKJKylUg
5SPt3F0WXJkJ4ZTpHDVHOQatKOH4XMWiz14MBsK/Bqu5rgf4FLqalJp/YfkEa1ZBcQwgvLlc0P2I
ce7OSH1XEgELYBDHyUQR2MSAqDQ7cqTg7Fj2aYS8jbj4ltnAyIphyGwrCYeLD2RFc1LR2JKxtWzK
AzDk8onVCJSAFWwPB3HRBMG+BThLc/VuNnwt6w4oxm2gLTAazVUEg/bU9fPZo8gMKiTvqQE/0HWq
Ru4FnCW5V3NUUzQnQ22WtcyrKbDDw2xDt1ZEKuuPGj3IA2FIk6vnLrP6AHG9gjVMR/fbCEaKe2NT
5V8gBEbfZzrpgQ5Iu25VD5sQZGSNy1IbxJ59R3u2QCUcrG492eveu9VwuI1qOHpSXXW6hJK4dFv0
WCSewR4hLPVjkCIvraHOEYWNVBS3Bm40d5BNTGhWcUAaHL6b+BVvIwnbblWTgLVSsBx3jjO6AVtq
hPsxm0JclgjGQhZbj7a4CmyJyakvZxgdb2SNf8FQNEH21QYblRqrbFprzZb9fYpvFrXgevVDu4fO
+magDpZ6DKBFXjGq+AeByBjEBFuB22HYUNA3PaHRd56EVjdqiaKxGQE84rv0I8HVDCLVo0rsiHOB
BMPXJd5nBlkvC4MKDS3Y7pmaTIOKcu8PHs3JHahWQEELM2Zo6CwUDy3Mq4hukoFBMlLAZfqTWdBk
7wUsENH3kv0Zc/IZbo+ZT2Kczj6x8MoLwa808JivO7vBqqzcdrzgcStQ4BR+QE8QJaPq8IyvFVxs
EWPXLDv5kQdXiSqPHa1jlsufwjjsmzB6ZsNWXDvb7JugY/TFssI05TXZqEbG0HivNMAWnCZd8UH2
bqWHNUGm+nEA40dWErwbYCCLT172rowmSCkygbYc2MEJ22xGyloiEb6zmc0m1ZjING/m2Lse/7bh
LcyZBFT+CZzqKhCXBtNEvl8mPB1cE9Vmo6iDDo6n0PTOjqAGzfMluxLqiak6RP9Ch9pHWla5GOMe
BoIL502ErLR7Qrc9xOUcxrICZbqM656M5Y80WRDmN+Dge6HxkNGKdDk8F/NVL+9Q/yA8Lk8QHVQ5
skDkGaMaMO9AXuxAEHD4WhI7V9bJnkxzw3cXoOgRQpo6p5NNHwjyDRWeSBQfoO4HwhUhvLBrMjrT
b6gYYihvpAp+mGVjWWunlTzNuJR5vahBoL8Oi+FXOO7L3gJ+cl94vKil4QpdW7UPUKbVHv7J2xOI
yz1/GPLdbvdLmMibXBP6RMe1UNUyROOdwiU9H3wBmu/NtEt8yVkhHQ7TBaSUtf3Mu18+N/tYj/Ya
yogEV0weU9TxJwYwMa/ZRKHDgyCcdBXWFlIjOQCJ4QA6G6ysU+BO7gD8EE3LQiZYjcvN415fdDfU
KfI6diQFQsPborhYx8sEnJm2ISYq5YdQ+w64JvIy0Sjy8cWZgBathN8len6YA7M2VuH4jtAgDc8x
doypIYyd1fcpCMGMXqY1VbcRIuv7c6egQTh11I/TuUQtIBoExqxPIvEjYBe4NIFkMccSqDC65L2W
bsvRo4s4vXOYpkeVneHxAK41sgKOvd2Ia5xWA/7KDivvM2oRG9YFRwo8vE/hkFFjYIpZUzS7cTgJ
C4e4uqDZHuLFpPjTSRktDohqdAgcDPy8NzpNsYNjxcfwFI4gAdJVEHZcwn2EybcF5wiBAy5EcBwN
NEWwGEy3j1yqGe1XuZrsJc/GXB/yDXhQPe1q5BXg0H3/LqjNMFAI0HvWiF3OeTMXGTw0K5ji0wIL
IEQMIODg/yualP/g0dOwd4WPzTPoa1TUQhB81Lzvw3Y3jEDXjzOMyp92ILxIUV75SjGB0ku+1NoH
EcRYS0d+IeUZF9wM9xdeSVqiBZ5VvGDfg9oTtAZdka19vMVn5LpLeZxBu3juwbnkte4h55ZxtvhD
l6n1eWUl2yuHlTY2E/o9Du8RDHRa3PSADJNlg8ttmvP8gQc58JpsMHt4YGTCaYfjXrR5SQNWY7Tg
3scyKF7CPihGhB14FT3GUnLUNzGKtxbq5G1FRGQmk7sraiubmDrvzzkIWe8pNBtbY7YBlFHGsSkP
kdcdqbGllalLOBUHZ4hQukcZ7r1slcii97hzy77peDi/bEZlsvJX25YLDVWWtkBX0fqUJkneT0BL
aSWiOfjGEBw9I/oUhwAE1EoAjqA9/rAXQ5zUiqTynI5Q2Nd9ytUvvPvgp0L+i6gY6oFf8LtEczMv
o0d695pazCJkT6++UZghHMpx6sd2Z7rs23E2S1FP+TZ9XxIvtlbA8QT3r3f6ftmz5Ft6bXyQjIX2
4YhmgPcYFE/LzVyg125cMcRdY4RWnylfyFeCeeCvLqLL174M4AgIT+U1qkKfxrbF5YKqatw4wLCN
w5DllmXctVzobWkY8AD8ZnR1lciYe5j0tvJ6H132Du82d9jM6fycynxhcDwZrs62g86eOZodpBsI
r1KUryRXNb4bh2c+mzVww63A9dXBpAO5n6kfbKtwQt9dd+VHGGB1a11AbcbbDqMMfyAAep6kza8u
CZn5uBbIR2go416eXGzVE3gs89Ck6+4f5YYbrkWalvIXClDYtWiz8LooDBzKmusAo6CYsrnHY9cp
MgTghLDWeycTUwtAJHO7khCAA1KuM9if2mlAq1YgCKbahpnQ2u+pv+fqSvfiqH0tXupYSkAFMLNv
8lUWzThpmO4QGDAegCXE/SENN/s9wp1O2t4h6FPDJow1s8VwBIO5DZ44phuAfozpMhxUOuMJzvCt
XZAVS4cntRBg6li788sSWYtayRDDag6TR1HtapkfvaRSNjIOxo8YtYcIuYpC/7PTaIyafprWDNml
tHiyi5T5UXrZfSmXYLoxwbqr256kw5lmw0ZQ3kfmI0Il9rgewaywGC3ts2ugKxrNcafDeGZe5uWh
6Fju6wyTowCd3T7cAGsxe5VhdHsjU3DEq3j1q6l1uA0XsJDYWk8k7kTDcNHcoBuWcBzI12Rv+Ca4
rFcHwkktkY18Rd1K2KuvOXBNQKh6wSiX9chgDKXvP24wapItwhYI6jFUYmPD+mB/Qj2N+GGdaAqI
cmAxBN+QnP9KugISYRYv/g4/3A93WRYM5oY6jVY/5ln/FfnoQ1CtGiB0nWJJ3RVIlcDZXcbLZ+EK
IOgFtV1RjXJSSIh2QVc5XsiuVsAm3KGHeO45RA7iQ4ip3OcOUVYf0z7svsJVfStQ9zBg1c6XEOoC
fmUVFMJLeLMm/WLqOBqyS4KaVNdJ6uaPfu27XxYnsKvQRLOHFDrSpALuv6jKwmg1qvswCj6P12DB
lpVoAWvQqP3YBmUyY76XLDaueDcXMA9HeDAIeiwG/MRECY8jTbAQG6OhImzT3VOUek5kpCJKwJ1n
KREp00BCrrYGGXEYJqI1xv6w42owGQmQQ1dB8iR1Y1bEHNbwD3fJTaZkENVabUCIRKrnxzwxV8Wt
3WWBYOaV/xhtOYOT1HH7kmth+oPLykA3wIt0dw4QXhvfByCPToeeAOzFdU3zWxhjG2SZEE5fIqRm
axS+8cKBFqBPrBYrHZKK0ymCtIuEuCmFjrA3cukk6k5n6adEYPkd8mHYZbX4efhZyMJ7TLx2in+2
z4e0CTAuxf/PY1OcENVbFgeVDUDQEDKdHMt0mIZjMGG4cFzFLPT9DjVpXsWzAQiIuYdGn7yikm2h
HJJFjWp2pOjfcEYfwPvqzKmLdiVRh8TRh9Hmgz8Cu0Yhu/HBsCaHd419oBAEY+dMHLDtdaG/h9Jp
nVs9mTXCJYGsmAkbXg4BkMDSG1P1hBhxpPsWt3xI5X5YhEpl7VQhWAUEoQxPJJ2yTzhTsTgLAAFY
fZPpXZUQlQW44FGUQJa+uotg6w6E0gRIKg6AWNFqx5QPOH0/2hEugntR1iYkVNbxOKB+LNEsT1U3
lzDdW4BMf4qxW7vGrjG5vhB1DVBfLP4r+4jd8HErn/wSYDuD8gb0EWHsVwFXasevDiMcVDUzaAvt
0Ltrine0Oo+qLuu+Jsh8RmSznZRvwjwYbnK473zah2v0elSs6BPALimndiRmFyjrQbkAzy2EATfT
mgY1JgvZM8S5o65hX8B8o1ScvsyytzC3kUlxB4NGFO5hZNZbzC+W/oihYcRvijzr2F3A3dZ/gMpM
BieQTXDlRz7VGPyLyH0uqZKYiXFYLlwyScf9E1bEFldrtsM4Y0TlAGy+i82I1FaiMfBLeDK2dBCw
8MfG0sWhNx2GXEGWvC/Xbohba+cAf5sRGsIaGnFDJxZCjXp3Jdi5ewMAhj9jGw6cVV1pYnc3zQgV
fzK485+Rf8zdE+wD8chhiVXwFhPe5Vu6Jhs/4GvZAaI8+K0/bDsUfZ+ZjXZ514HWrY4mHra20Kju
T8iuxpUofFlkVbqm5Itdkh020hyb7rTAcT05hUbM4VMK+oJvnOPp1m4FQRo2gW+MwzG4+3chYnvd
CVwgzI0qH62IFJ8BXEWVnDHQuXUCyEOVomTd3y3c4r8MyLdHUw7bp+wcY6Kev0w5CClQLJXaPgq7
44VaWcQ78NIxW57GbQh47XUix4se0dEcEM2Yl49eEx0cdrJo0cJFkS+XoQj9WiWI6oH5qJ9DjVFz
Qvd6mVOz3A50gur1+pDMBbHaGflgYFVv7yOssB61DIZ52ZPPNhNlLaiPqxzblKIxRjHpOb9jVrjv
s+O4tzSundNaxN2zAe4E6ZG2mIUlkyrySqp11U3H+vWb0hj7tZiNsS8eBKGhjTM6lY0mbobeeB+m
e50Rx899oFQNOEjXMhzeoaFecaaxB9w3zx0purok6/ptMmo940TLXug1J7vphKFfPDR3wf/j6LyW
49aVKPpFqGIOrxwOJyjLlmT5hSX7yEwgmACmr79r7tupOmVbmiGB7t5r7360F49md8IBwBsTfTUE
5b6Hi//RkNJB9Jjs34qZjfY8IkPitqy2kqnXdOpUjYV8t/XqBZnVS82ooFx/h94ax9xVMjf/Sddu
HgNrZJjXUIGYxBuGXVxNXEXdAS6HWWg9jgTX6NmPv3ejkSpwk1fnYvDjR2gLBld5XoR/B9crvIzb
P/Zeu3DrnaykWlvTti4aohetJkj8uQqcc+E7+wnR3L1j3sVcz+vaVwcUNWO+EalEVOX813NIN59A
IzhvvFofx6iv52xRnV4zt4qd/almQeyh9IkIOaL4q6Pll0SyYR/z04iuBCEnrP2vWpWMASJzO16K
Ysv/IGP3X1G9PQGaxyptQhZFJGaMFZeng70umYSCMBODEx7HQjMcnap8M+m+6PnEVnRvPATaavXJ
kdxRSWnCykp5dOIu4XQdJYUkrYVe99nitfVoFlg4YV7mfJkuU4XDl6Ypbn5TILSPkK4WLVgw+ueR
Z9KlGzMubGZfNFEmZVX+I60rYNRNN/fJhpzYpj2Ltr9dAel5WPK++g5LvhTf30v9gt80TMDnmhLx
zajH2l9Dmc1zN7q/hi1S30u/NgybLc1kOtTl9kFybkF7sN8GQL5tifumjcf41wYB5D7Wrpp/lfto
WFLNzS7OuWR3OGDOGC8cK9Arye6LJUzbQfD2RyyqGfiaAv/k5nuYZ4MVVuPDIOQSIPeV/nfJ9sP/
QGKLKcGNb1mvG1UR9h23Wuofm7SwTrbRHH2LPefNyVm+d1RqncqTv4QoryNF2D1IVXOFsbLJOymg
OTy+K4GOsU5H7Tdd/8ojSAPYt2tjZ5a2puVQBfUwHheK34F1PWGnv3VfmhkWx+GyEZz/9tnGx8RI
c2DIlrqoJfP9Nq6DzT83xODjXNDFqaojt2Q4vOiSGl35U1bafrEcAIRUrA4SBKRJ89Bmp4KMV0r4
cQ/4qYKc7k+yrBq9Mt5YzrXQc/Q3U/U0pXvZ9OJg13b/EUggmmSpPEO+yLDXUTKbIgduiF2moy5B
FzHFjcdlEIkynJIR1h8YbAma6lqMdrwmrHv0v4We1fS4iZnizttJiQRFseKkIZb0ryuMZom4N646
FXsBPrNEQKvpprQUSb7VvbnKfd+c7NYZMPyyeIqChYk7G1RbLz/qjdsridewYjjT78MR2QHyI9Z1
DHLkmYrCUTBIOSgTQLzU0EU00tuAlNHLqRyvQVfuwTnE86dT7Y/FdpFF45XHil/Gz+bVi2ZEH1+V
SaBq/6Fca/nSl+v4QUOT03ALS70Wue1fuGu0lca7GehEd3Ub1RspLmO7F22C07qrj3k1qtcNGfdP
vW7xo9e7/UIdM1b/NCUlA2cU2O5QGAR9Bt377JzDzaX2Am97qq1t/rZE1czJCjznJu0Qt3d1V+vL
wKCRBBa0rltlao+J1Urnm6a9BTx0nfZnF7ZNnY6DjfTWTAUraZugsMKDHen1U5bteuG+3+9CJvRo
m15ZsGKubF+K3eK/kE4WLNXCjlIZyY0Y5qXkgw9zC5wtsLvFZy+82OKjjrzx6tRyefdIiWfNcZ53
67FaNnldUea6K4mj0iORWxgfU+NQPzsFi+fvZrYf/qsUGGWCK59sWgcBzE02zx7fN6cLsgmXDzSB
Q7Jmpqiob0FXVU1rIoYpZGTS5DLRe0wx7qxV/+ZHdfvNeQgA0hSyfLYiqzzervo9jYwb5d8RSGDG
jkeE1tr2JbTIkI/vOSkYiLEUxtHJj3Nfpk2rOAu4yQkpdEoAIl4a6XGhrRt3xOqNi2FtA+5YYIxi
yWaY/ft4X7lfmFbL6UDa8V4dQTyQjUU3a/na1Lb69FomFIfFs1v3/5lr8j7sihZVyzF9v6UVS+kQ
0eArj2g/Wp4mfk+QU+37bcK0SSn0ex7joz+WVZ/KYPDQF9yapmHdScE+DbQR6lHHxlouOcMiRNLB
nIZhq1/ZTGo1R10Wtfwh8wY/U82PS+3Q8iuynAgBpCiwY511leuGL4K0yyu7aDrNnrPGY74ooBTu
p4JWKeX+K+zTTuwc3ba/CJCFVjnM+wIhrXMDdE/vv5FYc9AOcTmJrqUyqQy1/m9tmiLnh46kPDLm
B9c1ND9/grArnRSJ2GeFoRSudZBWHn75/koYw4pwna7FgNm+a+IyC9sgvJfeMv7lUxXfVr/1/XGg
CbXOrgpDpDMQStSpvKAIDWtnNBCGdTf9AbGmYwcgdx66cN9/TrxO3aHKxXy3UYuvR1vV1h9yzZf7
jbyt8rQIK3pdMJt4iSOlGc+B2alm/VY3zoEXpZaYdkkrPLjtTDCWhiJlkjXkHYVCR0wTDUIevu/+
xthGO7Mbn70+7/PnSXpFddkAOoJD6M1LS2pV6JqDaCrfyVjXZXEBGNuYdNjJ1UU1l7F12oIAjW+0
5fS4Exc0HBo7nzqeUOh8P8mtcEEuGON4Pnn5uubnxRkhnnTd0UH0EQVJU0cs9qYJwspmeNv9A2fl
IjCyM/7Ldlm7j+SGAojYTl/ZqTXtDFcZxpowKfzV6qnF1VqyQLuKxO+dBqo4dQzF5IEntJvtBPVF
LRcuSH9OYVSZ562gR2G6lB1Etkc2VZiZkJnnYVn8YDkv5P20h6Bxdq5sKDmWc8F/TIi8rfUVA7V+
1752JD9CPvknmyYkvP1J7uZ643X8gZZam8Mo8og/ORSc1IA21mtVBAuAMhYotuEJtJU1nNpfdQ5b
9kBsblFm7qLWj6bRY3VYqjpwM4/eDJlGKd4XY8aVIyAOG/syCe7rU1ORuHvvMfsSGf1XqBMHOSs8
UWMxxawZ4llnPCxCpMMyj3euNix1UDnnQBQ1fLxCDP/NMgjMKap07lGBVM3OgSO88T5Y+fIO7VDN
L7qF5mQu5I9uEo83zF4g66rMz/e6eNqlq+M0MK5nsoA7IvznhH34jiU2X7MVDTO81nE0/XF5r5l/
tA4TuT5gOVZiMbAlJ68toFX2UbUHiqfxwe6t+q62Jy9rxLw8xH1pEy7AlfDYscngDURyCo67xNIA
FBhN7oMBfVjom133pQ+9vTiMA9ml13xYvJ/+OMRPrTdsTYrW3y5He/bVD0yALovHwT9mZsulhT4W
5eJs4oGxSrB2jnUMkRzpabz6fTOF3t/augua885v/IgltCHILQCIOYnG6e/xA4G6DDMOiRsnUg9c
2zh1udSDIkihPFkY7C3ao9bdfRrj0J2wmwuPaA7IRK9FSYpzzRSNKNQDoajFPxIi4+3EZuN6S+t4
H/9CxcICl8y2NdKGt2cLXuyjXZX5lThc3R9nd63etingWbupma/bVtC3I6re8PGi1NaBLbnV5yoY
+yYB9zCga/5btlN4j1C9voCibP/hiQrxGTDmZkID5Ep6Sdm03T3LduFe1DJ7R1P59bvpbcYwCzdh
agHdbkmPsvMKJ2P+rjPkJI1BHT67QTnniSqJKLvN9Ps7U6zRdSq7+GeHZPzIZhj5PcWGbmoiOuVa
D43/XDnz/NSNtvll9W5M0RHPy9PAD8egv/flRz1Q1O/aN2ui+9H7bnfeVLAtst6awm/v2mG3qLuw
4aVebK0PQ2shJXKXtH6oVtLX22D/axsG7/18g/O13/7SEd3PVkvqGonk5RSBdRgibz3eBsfHygRD
1qyqP+12qL77VboXnfvBZTKWepvsyb4rvEkgo3q0RL7qyzTukPr8yXkAoDRH+ujlBfT0v1LNBZ8H
P4yqSSYS0qayIJkJkqXN97Ms4y/8d0R81Df9qR9OVtjrJzi44O32Qp8aB0lPrPzYy+5VZ+UW+hSp
6L5gpyrjz81LiPJFYPYH+QnIGz+i/WZxLF+UjBzkTe7aQxd7WT1v011B1oOyzG8Ihe/WLKAIarvr
QBQT/u/KGCtY76d+6n7mI8GZh6qHxFneql7QXpH2aQ466ucuhZQL3qLbDqyjH07uQdFrPvgly4TJ
K9Pjf0GwO0HW2DJ82Cc5XJYpmApGv+MACR91wCPV/IhvnaebmQG0d6TMlO3d3JljWTcbYTa9HR6C
qPF/aWcXLzsG0PcxwhRSdsX41AlV/LfAi1NakeLwFbSe9WFoKH6LUXg/lWjtJ9Ts7tmaZHsdCrFM
qVU2blZwV9zb3dweYwbRd6j6VMlmc9p/HZgloE23lknk9cHRQA6hvzvx46b9G2k06yNzVvnbbmCj
Ehnb9VWiF58iGGkEM9LW3wO1RV+aW//qIJf+i1uIo/DRRicZYPkNM2vqnCGDlFgfSK1Ub4WtqeKj
YbhjVIZtvS32/oeTa+vLx3lypAxAvJ0H5nXx7nyK0QMV3RvnaKbRe4t4V87NMlfIGTODzKr5UXBv
P9uhy18lxtD5U8U308XqF/B+/nblzJWoh46aQN3jys4Q18L3uNjbe0rkjjcaKv3Zbjz5weUcIt3l
ztUShH4CQWx5x066yjqtSyTvLAWZDTgkFPKK3a5/XE+UL2uAL0dWtXgMVbO+7vXorIk7DU429071
W8y5+1kt47BiuBi3C8WamLGOePkPsgPaz5U4H6Bh26u+xzJ3+fuLvGI0MszObwYC+hVDUg+tsgU8
c2sn+XtqBPJnCHCWCFBjF/HFbj3BLDLGwMQxQmjNFhXYBuaF963o8Mf0qq2OSze4D8CU/Z0Gj7xz
ADgSHar9aSU3rDyA59kiZbM4IGRUctRJ+sgjo8LuOe6bDUWfCeJbXkzVS4PoDVpqiZVxc9EVv82W
s9YZ1H0/6F10/5VmKtIJNC5KAu3HNA1+xVYKuy63AWLQ8x9iysjHXmhsSQH+r7/oKhCIrhftb52K
8fTHOLwwjgU3J9YVLHSav6x9RQhPzO6Uw5lKxPZeXG1VzpUWjPHQHgthvrt2WKyEwZr17pbDFMCK
Y2P/zGcI+HMzFEv7dyx7VT9xdLnufSO31qLLi/LxSLOy+4fIiOYn+KMvIVIaZbdH4JKlTodJ9jsd
lAps4of2fizKw7qrxu/4jZbGueLxaLYLDYaG3rut4sTos3bRwnXgdXD0tJiijV7HgUXYbyIogewO
yPbVnlXhkIfPbIqOnIeihYg++n4RXTDC7P+RiV21h3JrTXkuaQC6Z9VSKbB8WKyrlZWj3Ub7IxuK
h7DPJpqLujhNIQO6KomGuZ9x4MX9Vv0YBmDcmctO79GnQm8I6IvQ3jE0uP22YVLwwZSnkzsCcVSY
5nYWh3YbUsMRLjaCWtB7PmASFpAT1r3sgBZZNIcCQzPbWbUz9SDdaEnDYYWsW4vUXYKSPa8IS9HZ
aSed80mi3Qx/OdMcZqfLPtizvjg5Gzo+2oldzifIs0qbJJpBd13q9dywJcuKpmib2DxGi2xlYVQt
xU8jQu7hyJAy+QgFMxpGGJNrNewCxTHwFtjSqMuMsS5EA6HMvnoQAjEd7LosB69wcuLOJRzmsQLy
a+5LL9R5yu9dTRaimROtv/guSqj7YFm/DP5a6+c2cjD+nkKrXWkHtppJHzuDi9b6JA/bIWhmp1Bt
XgKj7fGxR8B1LjinO+dEYMYIGO+NaDE8A02PD2qVbfUY9Eh4MJCT5R49lJrwJLtc6X9BoJoJYQbg
+Acmhlx9dK6xkZ0Xx2Eg4q4D5elc9Xb1uLaYXpmTs1LGOVT4jvLTvgYroho9GTeFawlNndsCm6ZF
RLrRnQWoke/YOyK3yoTjVu6vUleheEDg3Ph6x0lM22OOohX9xMiCn8BSZUe87d7F9bOEFA7BHpWb
nzFPhnlCmPy2X9oNP97TFFdTjrgfurQTu+AfLRM+rag4i8hsK8CTNWntpLPbAyEzaez8+ontHRzA
e2SBUKig95n5sLFsHJ9ESXCQSAoxNEV80OgUvn/iN4zDs22FDWQyTmQjL1jXDWpxOCKdJ8HSFQVB
TnTM/i9LRsb+8uogxxSyaDwqR5zEfY7EifnpFhWUj7E5dQVFz7HnR3TsVOrJ0yd3Y6eme+Esj6iq
TTUyG1JO77q/e0vwjIRTIxxxuBHyFLsCr9Ywk5WVU6/iq/HX+3xmUptwsokuzfk+QwPtdxt+HFyh
evgLRvC5/V5bnTs8+xBC9RN74tHBB6nl+M+Evq+u1Jkh27Zpw2oGVJFXF1dbE+R+QpzQ4gvIJB//
jUPnTxflMKA9QvWWOQ9tsQ0nw9Ln9p5kBREzXa/j/qyHVc13QuV5ntohAOghXjzX+43L1KuPxOYv
y3MNvySyiQkgHlaF7TrZwoiRGO5jFOtS0YQz/SuG/SgKpw94Sh1SdlKrKRcntWvJw59FTLiLD2pE
PSj0brG61tWPh8osGdeJg2AwVmEl7lhsO0ccA6x+QMhuSFXnuggUPDtFzrpIejllxjvPm+MekXXS
tZcOoSc2zXREb/YPsSI3oCrRhP8IdnwhwLa2Oz+IZlPhyZdoQG/L2rKhDSMD//8mB8MRrCM+r7sF
LGi+YchbfWAp4DB84i6ul0vR2a7PMYeLtSOJzq8xM8S9ro8bH4rZzrlPbu2PbuiQExy38+q7Lu8t
uGC3sJj4HyOmwMOTDuu6/t3bdcG7Sm/v7DLtQqyxeUbB0zo6M7Xd9f1FYStqx5PkI9n690Azn/+0
8Ko4G0NZ3vvnLvInGbw5uYufOSlZxhCkdmWiig6qGGR0VX2h/s0cJfFByLmOM7/QM4ZlWHxrP+Wr
2yz3RJJjfd3poObncOu4tytyaF7CZbZpgNymXQ+LJMaHN2NynelPR9K6jTvRR1QIsqpjZ8iTibux
aQ9MQEV9H/qN8D7DvWP3J0uNjMpU77PAIek5i0sLezqWu8sQeHF+34aBzQxCskLPuwq81vLocmBy
0sIxxncbA//uAqpgEKwHR3UPg9M3zTXkikW8WRA3ugRsYIl5mPbFzgLFJPYs3ZXNivhh3LH4cEVT
dGdmkrFwzrO99a79Ns4cuH/L0O3KD9WQ3OXCn9ZroBN0xn2CXmJXlUrmqQmggWoNE7SykaE8+jPz
BIe2cZn0dXJjBlPHhe1N/b3SNgYbMpGacDpMZKJWLypCmFaJjNYOyBgJUCabGKv4ayQkcCoYxouy
KgkLJCM788baW5wjAf2BOz9FvlH7BUd1r/7gh0Dg4LdwxUvfM+W8tyPg6TLtRUF/1i6ryV8xamsW
DCxMKfIEbzBAc+ewC/uO58ttkIj2wi8wh+ZiPY1UrP/5ezDoq6dzwifEHBgUknCI+x+7Vcbjr1KA
EXica03cXxGAtGAEiSDWjbg9vJy+puFzKtMyWpA3qXWG4LAWUdOcaM57bA/Sb+VfSXBY+RwQctH+
g5Icyn/uctvhmUyaOHKIduC1jRKtsgaMWoOPZxPPoJsKp2h9xq/VXLzjaZD1xYCldk8B/EH5Im18
Vtlee6G6LFutqYF2Ep/kxa2opdYkxEWIpTPafQvJGLTua1aaS4loPU3NMy9T386Z7LWo8YrreJtP
pW/ZRZfWM9rAGdsmInx+29J2Z5kmUMehHe3vTUnZvIDl+9MMk8q7d23ht661w2CU0hz776/OxFH+
FyrdLCKRBoI6HaDAwigN8j7s/1hrk+/beSuK0Lz7ivwKlZQOQU5JQUoJmS5oOAzuo7lofKJ7/Yj+
anXWIEyHtpjnrEdqHT7bkeE6bkjLXj9ALGaFuYL7x/7pgtRwMwmv6sZUeeBmj72zRahcm20VJ4sw
MOgXr18EsyO7yTNufw7WmWE56lQ0CCTFWaN2ZtKpb6AYkqiLgG6tzsV21rE+5RRM5tyFlPc1JWDd
iM+d0QYka1VZ8YdnOgIbDowjc70mJvRq+R8lfQGoS9wsXYqP/prfb64OB1I5GK6+IvkY91DDalNx
oZmq5wLgansvYL7IqBBc12kXicD7y/0yWKcFTxnRqnnFAHsuCQCoEnfw8yGr4soZHrFZiuoY6a33
/stDK5yng2e13pLVpHXV1CTwyis/YBGMXwyrWBLskXRVH2zhMQFKcNrhvd186cB1F5UgP8BEKBjC
mjVBcpOae5ZO52ryb+Vy0b+JcF6B7H1T1W2mRx2W/3TOcQYhWqxy+YndOtpOnPHkmNPwrAUB4xSI
9s0zhpEROJCWxLF7V/3ZdpUvVtrLmVrCjDMvSKDmLfxJzv1S3wPX4OKu5xsPMIamas9VZyyYE3Zr
kM6gp8bdfno6xuiPNBH0d9iIaaFEWG/1ShGJb+s3WSLjeBp8fGdnHa+y0zzJvVh/ECmBYpf128Qg
ZvNnXEUnRdVTpmxRdewtEwtE8amJChpcvurFP7W+CaAnAZccFx/ZtOYA8d1WYKxbckf693zu+/Zo
1tLtM0/Pc/wHDyonVmpFWrMLpaic7WfPtttP6C/vs/fslVusByaq7mvjM/w7gpWSxOA7xi7vbEcJ
DF885/UIL6KZOaUsKpL7vS5HZ/qg/JyGD2fBfs2OYK6q5V5aAsMnhVg4ppvBLC4vPO9qitKNqgoX
7RxygQpaqFlHP60Gb0V0GkRjCmjRvN5ZRCUVGeFRH69TNjTTpn84bquXBZh0KZWH2NBDa16aErZo
Ok+4wmpNTNFuuic75M1WjPWnnUe4Hwld+AFzL8rnnXZ5+91ApIgvn2S59U9TsKDx0nGwVjtkqWXH
X3ys3XbaxgD+CbPkWhep1fZ6Ba8bIlpoi4UH+1/yyrA2UazNnsObGsYw4YhfZSXcxNeahp/ncJjF
kJB54YkYtREqm9ubCzcY7ncii6fxyHgx7BQ8wzQHbur5K0r12aMUr9/YpdBBkkM3+Ot/8V6M219G
AJb+i1AXOK8Gx2r4rzTN4nxb6zDNTYII6knnQUJOL9Mxt9SsToNVTbzf0xLPYcQlVSzaT+21I0Hi
EAJ54maRlq7kSTLfJ4bBwcN+Rl2vvNM6Fyp66YrZnu+INB30a6P6yH8cB5Gr1xFJtf41dKBcWbns
cf9oob4FiSu8mp07tPbVl8+wP7/44NLcI9yidjqzNLs6WKXHKkYbycd725n3B6/WRs1K2omrbn8D
mvb9Om+RO96QyY0FXSNXCAJn585ee5cX1i4/fF/68SseNvz69MmNo1K750Q+x3kd2OeBiZZ3DDtO
oDvNczGcCHtyIXt6i9DgqGQfRbqteMyvJHdYyy1UYKcH8YlhWDmUtsFzn+Fwdu8c2EQ8VXworjH6
NEYxnAwy97Lj3PG3sLrOPGBBkGIaCNsLMtTg7OROe0xyTLFX4tgi1viaOxd6bEjZ1lGCe3V+JMY/
5MO00hwWzJKk8W+DWL27frHVKtId3er/rdqK/Ri+t8Z3ift39+stgc50xffiUo707JIM8vUENrlU
j/6A1Ya11rtbZoWcCv+sPUZVJbET9BbXad0xdeFL78wNRw0wXj/wrVkbXbHd9iAASzE4F5zXysvU
LlpN8dHumP47HGvRAzWYsp9nXHLbeMR+b+EP4GQ1D7oeApWVw2r8HnIktoIvSvWSHDFcv7RkUxuo
A5I2izLpQY0RnzQQ/soTDay0HjwPlH1KQS0L0rorjBtzfR+vZaVozlWj3U/BbMp7GRoOrEu5Imnc
KdhfTIHcWTPJJI1tp5MKopLZYV2o+mpQRmsyinYOMzavDcy0iYcZymznD8Yvcxls42ki4mr6OQKM
3M63zg2D93ajff8mKCHq30ygJOat3FlD7HYKyfQdA41FckkAO/s+d7E7ZkOl4u4TRGCje6a4t6q/
S2/N/Qugo6CQw5LIawxt4cwvYiO5GN3MLvcUvFK2L1FrbsiKPdiU/2NkcEjOgVxEmMTdkA/BfdlJ
YPqxAOPIdl3P5rQR61IdPUIufDIZRniL+6YIcf3G3rq2PzrP6+OnvtlRGxdt+F2XiOrNTlniZpZf
S8nH21P7+Jy9p7ZmznSVzMKbo89nH8eHZi1i71SE0fg53cz/eDrjDXRkdu3lKzKa9MYrYz4EJno5
Ulyop1kaeB/2OP9+55FXMYunx+up+R10hvp9J41goWIDlm0o7AMITji1HOMgbEQvPiVZpvonUpRW
b2jE6KFJZ6ZyeYA8WPbbP8zItFtinCaO0kywKztW2/hkl2PRhMct7myGzrl2WQ0CvoqHZVaWi4d9
cPT2yL3ZIUIJjZ8DvLJrprlEXC89eoK68acWXtgFG6gZbFWPeewN4oABVI9f6zbt/RlOu6sORRUQ
eBBR7kAWVcVCACi7ZozvR8nKLB5hZYijdXzwSlfGb2vfxVC8Xh9ZXsLxVQ70Hw7ZPAmzsdXH+xIN
/MgRrtK0wvMWve0KZz3WyirnWDtWds3mpNHvNPbxbggFhjK/sNWedlYuI++xsB0qj0vjDexqDobO
2fpnmBtT+q80Vi67qtnCGno/69hyl8s6SgKnFz7fCS/wFocMmurKzQjFs5wX2apKv/gbE+83TVaC
/cuKED2znGASeYd3mPzW2Zq7KE+C0s8DohTCPnpcjG7aa1NNHZbQovLY4nIqN29heeLokrRfg+Ru
JWRtd9tQihbu1C2tva9krX93sen5MErbvi5RLKonHHA9reDYUcqkChOIOom5RxBOgBEx9aVBUSL8
o9SV5BK0UBclpo5mDGlbsRHk435E8WV8GsHs04eJKvDGIxlOc/zEULetzpw2KFAM/IQTfXY9Ve+v
bRwcxoZ8enD+GA8ZieH6tb03IzbK5QTbOigX8YvMlZGAQosfmdarvsyYTb205p4a6kNVKAaaIUuX
nFeZQybpQ6jqYv/URF8QBMdOqA4+Acg759FyPWXmYzzAlAIClrXtHAkHgpJrrTmanndUKOb9QCox
yJkw5FyGWwFcThKFrM5OpXVbPtxibsajHPcNcmmiDVNPDUMBq7qYW11WUUhgAlSpmXUHkwSrGZio
uAbLTO/32C8x9gQIe1+bf3TCuCMPqDw30koFtVx/jItNBFjGBnZb3dH1b9b3Pg3x4LK6bywdkTne
2hgWBJmOT3Tf0RxS/Ln59iL70mpfCXSJguUS7q7XyysuE10/Ysips47mu/lmgM6ECZkK6E5jOyU8
xLHNT3sJDO1rr5e/K4Yw7stiX16ZS0Thyeq66r+ygD9N9tU3bsjY1ZpEm+wcX24mTLx/eLwU/+Uz
EU1sDCJOLKGldO8abx2Xf5T39nPhqQoB05SxnfoGexKGp8F5WidmVJkUedlcROSorJVb6eLMXKeX
2b5hHIDKc/jbZqbakSyyECEDKQRIuWBQrn+MJAyqx5JbuPkz4+O0bLryuJwZOjmTu7xxzoaRm1hB
F2zv47xRYSS0SrbMOkZzNwzVMfvj1ONHxKG4j/PBHu2Jxsebbx0BKgXbmvH/QM+WA7CSs+Iph7MG
k88mrniiMMJiCl+4eKw/UpYQ35h83Ovih2V3gm6mMZ+JAnN4Rjs62oNpHBzvJZ6vnGFPhZTuttvu
pGh06nt2FJn3IVjUT0AdF7CB2FPn19RGrNWQHZzZ2Tf90FzrSLk2aedx6xzVNNXmvoJcHF58VqC5
HwC32vsoWs84T3nEMONOsNN0vKuADEiFkUHrjB+MMD3/Qh6WvPbTsDJvD1Qcw9oQ63qK85LgXH5Z
0VxqmecaCLXoAvcPZJ4arcNYEwR3gcEJ66x0d7xagW3F4nGq5My0u93oeBIk3mh/Lxu/XR4AhwiB
WP6fDk+udvnsgYaSMCF1vF/jVgT6U3BbRppykaEmUxVV8m+w78Y2IG7ka80gJ0hzaArzUPAE8q68
NBaz1p3aQVeVYggbt+F65Itb4xZLBJQEcl4n2/h/HJ3HkuO4FkS/iBEkSBDkVr5UKu97w6iu6qF3
oAHBr39HbzfRET0zkmgubmaeLLcyWEvsXuDX2JBiy02a+cNnYRrgNovY33vl4AS3jFGhe5vivZtu
HeJPAb7Qsi2nj0DK3jm7Ma581u9yEbje4mHWJ8ESX347cQ/+jcIEaW7GsiRl2sVt+YDJdGmYuHxV
7j2pGRiYawxPlcisIUwXoDElHvcw5jmVe/ybOdVgSC7qJej2UdUs4aFiSx28CKCHhAYLAq3dDl/I
+M2heTG7iFM4AdLC2JfFKQo2qML4wJVSrJH3ojdrew1lhI9Uj8/zvqrT1OwHJMfi0SQm9ncub/Ts
3lb2Gj4wxZ+cfM59ihWRBJ6H3XkfVtI+9wWe6ovvAOC6XXhEImqVWpwrskuMyAwdrMpXRUTqiSUd
6U0ITa5/7AVJaYzmbMwftV8mNxWPPKJIE674B949+bCJeJBFp6vdJdiAl+g8roSIoFgwhSGBJpWb
8QGzbOn/GHgSKUnRgHofByer1YS45n7AZAwaLesBEwcVZhINEnBsJDuxjqmXQpKh0NbsaeulkCB1
Oe7zZDQBENptod1xhlzhODHzdev9x/O0wozUE5qrm3OaY14NjgTHsmnnsQ1b98Ni04C1pqj/RosV
3bBdor79guFJcDhXUx1duw1HJ+YiZYNBOoxga4eRscvmM6WLFT96IkClHFfZqBBye5s57Wld3Mo+
Ae0gPcXZerBvNsNSDImmKQL70Lal/1/v++0/MqCuPMYySu/9hBFzX+QTU5XbcEbhqMyREDv4QKMy
KbB8/JTYVudDyrB1o9IcYvSYOBXAiTX3+X+DonDdWdfhWB4ShN9nbPAFYS1SwxeQgS1pcTza3oHP
4T8T7Wq+PU+U+angx6kPldaSnQJERrtRDCnOmX/5cigcteYvnVz+H+FiHDsnLgWwOxAHSL4cWrlx
2SuFiBUm+/GrcH5VPOF+HBFE9pL3o9L3Y+v2b3yiIfhK63KY/sqMFRBL7bFsTl4+6/YmqzTKaN92
abJHP4aHksYDOQTPEn5HFWnLfQddAst5ltfTk8DCbk8Oq2nQJV5VphcureYv9cdVeFh1njxPrAL9
XRcwXe9rjFAzVwFRS9YFMot24E+xUqc0iuBe0YPrNt+2HGW65eJmKso5GvZ7Qf1C+bdsKiBSLLaS
oSIQ3UhRiJ2LqowpPcZHScKsr+bwBIo4BbgRFYyFpAc6biS7p1ms7bYoMX29W2Z25H+cPOiWG9GD
CHl03TSxVyoUhapYt7tKAWnoPQbMtcfAuincAQVuE5OzK/ZTmTs4zsDAyfsUhfEf+zpH/k6QTD/1
4OXFCzowzg+F3HyPPggoNlqNuEEr4y2f9q51Tmw5o19WT9U5diB0kcIIso7gulJPKWfx4hAOBhgL
eU8P1jI44BpgAOXR20qDrQPMQnga3yz5jAefVCtrwKTPgQ2UKwo779VObGdU/v6NrKg+Jiy9LSNW
CU4DKGHn3idwcoqbNpYYihM/XeW5j7n90eG96CF156bdjgv6ypmN4VwxUXVg+ebWw9bY8aLZEesc
O+AD1twL3JjztgX55WGTitSL4TjWHTQXzH8O8NQreaC1nFHxorqHuEzq5JgNkXtTd1UfXFhZkqcc
yivmhaNV9lqy8oHxx2lBbIGuRkeLwMh6X1YeiW+HysK7vlH9g0shcrWl/qv5NVw4aLIzpeEhWzyK
IhDYHUpKaoTbjZc3XshGBPPHrmxUSW/xHA/qxCSAMDqb0sVihnxEl5VZ9TNPA8y7a54Nyw520Yq3
EuXZj4927Nf7RsnucUxMUB3DqyIeItqoY7h0A4TWmCxAfttS0RX4h4Yfqjwhg6QckjlrefveGaTS
56hj7eK9e50jx35PmDDDC0CypP5jptArLuVAXPfI1FaPFK6Gya9FYbtNJi/qjqMpoNv5BA0+M3zg
CKWcmd9DOB4c/Rif6MQIeU84pwWI8Pg9V0Rnjkyaa7NLC8mjkLU8EfC0DAW3GLNzcJvCLXT3K4su
+w36BFH/r+3bhui0m9RZBWCwS1xqUInhRikmiT66dfmbqn5Feet406ieRwbWEJ7g+ZM32Ro508ty
L8U71GbJYi2+5TSt36shXk/t4E3pZ+WuCRhFARBpPuTaNppkBc7c3WRCABSD8Dx/I/w5voeoO6Em
9dhEDthu0YwcxwEjFHncb7iuNe1JJExLwtG8vlbs9Ms4feaLVy1Qgdql3PkAwuI9uj+UXm0EuByu
kLNL/FKfZroq7yObq2WnajtTIJPNU+49Uz0yl79L3/coCEnUAe0BLuP5H5imqDzYC45G7Y3QCrTU
2LTxV4/yEu9ZybEFz6tOTKeuHomFR0k6nQmeyegnsmAePnnG2+wCZELvlhifOGrKtNzkfJUsRuoI
PjT+jPxXlCFF07xFpUV/6M0DZ/ilea1gzP03TOT9yCF3FbgBQX/hJh+aoax3fW7wEJMIsuklwPrJ
OqcwID5EjT/nRqiIl2iS17Y6mjJe5MG2urIvuaAgFCE1jrpzD8c0wyAkkv4Y6VqSrO1Y626KFQst
u2B4ryUrSRSNU2eyBf9VBEwixTpfHDDscNpUZqmeQiTxbpePouwOSyYmAChVybszjWIz3S1d0Z07
rnWyZWp1jnV3Lc+bmt59SvrCifaFL6fL2q8evu+VO/u2wklKQrrtp5vCJ3q/S8VUYvi3OTbQJPGQ
QDd0fXUYC0c1XBZC55ygVkdfmrQnM9fMDGyvGgRpdhQzB5mNsrKQf+qRhNWmZOH/yys2fYwGEvdH
omLFk2OcAO7BVSxi76wXjZkJDd7ZwO1AmzLeIv+o8JpQ4Vrh5E6qELpKT7J0Z70+e9QACfj785x+
DJTHmR05Cq/6w5598jcYAdd7KEZjumV7pPCXsrmDw1VJLOOxEgEm3pFI0cEjgN1tIzs7f8LBGRes
FR5HuKkA4UbMfvy72JmA1hXPgCMppLONxjjC5HXOWdmjFfBtadUI9MPz8VpBLTZ/Qjar+UNVuOlE
RNkBZsgjs9bjY6u1IOROzqg4Zm7IHDs5M/EDirwadISVahG9DMQGlhhwNPG6Oj/q1u+mu55Jdzr1
pUn/zgUPYTar7vKa2tn4+8mu4Jty1Lt+x0KImQZ6tttvKxpgToDCZ7b1WTG9xmkuw0PtGzMdTGH6
nyxm0L4eisfnpnBkRxrUIVzH+cGHpINt1pAdXoOPClN/tS9L65ebJSu4iIOKF/+Gk7z5jNNONbuq
afxiB+RhRuvqRHRs1jYnANjllzq11dsIYgJTZNOUfzAWptVtB/v23RNwc27BFflP6PzVO0idFTVP
pMM5iuaJRDlGHHxvqzWEJ5Nl9at7/GnRPxTVVN0EYN7MGX9d29/HoWxupqHDQwogIn4jaA1Efa6I
UeO8Kjp7H9Qpkfq8RILL5rnw94gK0x5LoSUP1k8VKx1Kn7orpivBzAu4KP4XznNtzSHgPD8fik6i
PCQC/vaho6Ag2QKdiM9lgpFlRy6xNKdy9sMbgIjjEWThSNjAZDFObcNwck+Wsnb3eWsdUtwd3RWE
3zChC+y1x9zPaMoZ8dpx8lttybOnVG54AES2vnlJIZy7rEWsuiLPNRlEyADcwAl4bDPmX+ivLpes
7eZY3VdhkTjPSFOoR9Ei9Xh2w94fbpY+rfQhx/jtbAonjv8sfQJ6omLiA7a7COJX4bCk7ok0JKff
uEEQee3LSCK6O4uSn4TLi4i3x4Bhwi2hNO+GSXlJi2Xc4mMKfavQDVfVNPWuSyBpAxlPx+nLEzHH
jU0yZOPbTAcYu19v1LtpdFT+XF3NwZuxiZ3+odR0Rh3HinLCGyKgjj2OhavAgs09xp21LznPDgO7
i+2K0Y6DI/1W+jLNUdP8DBAOHszIqfuSaBCxWE7x5bOICcCCb8ahCJsLG35AYnDt5h7XhMvD31gS
j7t2XYunMlDVT8JnfBkKDjtk+vkiWVrO8ys40FGzcKxW9F9lgezDOEce6CT+b79rFKvwtCubXa7W
qDuFFs8Wj7Uy9s5axeq8DNZ/l1Fe31NXDEjHw9L2nrkCAlegBGRSlpjLi2V8gvdCoHy4wzWJZp4u
ODgJoU9eu/Myp1Hfq6Ed40zbYJQd84EzOadMdsO7Dl4doWEHCiIYFB43xUgUYysCWK4bBf7mDe2W
H7iwTcJzIZuX8cB0WUW7Us4+IOPWKT4HGZo3sOXsEDsQb+94JZLyQpWdM3yFqaIcz50zfWBnUbn3
AJflXeMjN6BU5sWPddPmkulKF/8G4buaThbW0gz6EXRTSh0QrZiHgVXOsx1RuEyw9p+GKBzRlZrf
7YRVv3gbKUko38Zx7e8i1N/6O5KB7B/xQ5n/Rih9xbbyVu8P01TXnGFS6xovhCn/dtIpH+vBLTHo
hQKSnC3dGKO6N1pzJ6RLdogTDZuTMXa1foozidio+LUvdi7yn8lPXOevSzSWgKLSVh24LBLOMhy/
qp0nFDkgJMLgtAysAm6g28zB04pA3H9y0lja/6AyyeW2cjMRPSli8v4OA/9Snr22Hn9nL3a742Ti
qr2lH7JCyckl6mRjsJ1t+qhfZnZ3dnB3RoQslzajdNb+peqCOn7EfysW/ouN+68t8zg4CxkJl//s
PD23Y5WY85DXsyIB4XkDeFe8uY8cTarktSOOkGxnbOrLXkODfV5wA7YoDtNwExes3F9aeLxUa/iT
PJbNAP6b8R7AEmmEAmPEFy61UN5FgHbzzRzh96REjI6FUxljvCRoV8TlYXAjPGEx6sw2AAu9hzFO
A+eUB47/qA2lgpfECvyhgACnZYsIxlaxNvHylNmUDi8m93HeWj+XX+WivTbdtqlXm03dJTXObAnm
DotKnxHsYSaAgKgT/1/QsjG4czFefQDYK9xjgi6hgAaJ8Vka3lG7MGvFSpdIV4y/EhYaSl/MYgYU
LV/2vuZnxlsz5B6blXVo5S4vUJkvWc9eT8h6Cj7V2E/+34jh82agD4EtIKU05Y8fWH/YMue0pAq4
IXBDJGN8ZtPgcapf6+6SjzRM7kjBJWBVWw5V24xeB1TNYtBfTeBlyPWtlpLgsOr/xmUDE0Kvgc4R
pEa8/tB7118n8TlAQIEOfteacMZdaiaLxhWVCRJAy4mmHybBSY2TcLuhwINpDfAupoFZVw6H1mYG
Rgd1U3EtVUE1PFCtwr4G3TZVW1kaC7h0oNZRYzvXgJFKakU4ZbVXxiBeqBNuiISd2IRhwsvB7aE8
deGwpaq26VngeOKNgT0EvO83gMTKEhCLn8lpI3gr/edZTOXAcHX7Qz9ASkcFJwqexAlruo07J+Mj
Ic+JlzfvxwxOZGReDS6THwjvwBnifDaWk4MLDsz1Z5zO0srl5DEbLxvWMIQ7ezBNTwPuVayCFciU
TY9hyN+BgJy+snIFIVqyuKJZJajD4i5fFaQMRTABV6+c2891QG+/uosULClTP1ernY5cMfB3QBw4
Tz2WmYR5rejPfhy7pCilI4ADl1Pwnx+7bDUc368OuS2dv9jrMXlJHRcP09LxjEsgd3Usfyv9jtEC
HqwqqB5jFSqGbdldV8YeMYdrOgRc6C72F/Heicx9Geq5bfbo0fivy6kW/BLzvPyyJ6nfJLk/CYEL
pWYjan+icIfFCQwqQHs11LdQkkqt16+27Ku/aygy4KFoNHTj1QEhtmQcExZ3ZRiyQGe1uvH8qH7O
jMKEVBn8tny0OfyxIFRP/Gih3WZAO3pib3nuHNws7KgDt1evbV1m3WNfdyIlz5mzb8DpNlJfYmO4
uxTErtXW43T2OjVh/8ibs4JHKHmgE19s6LEPMV2/167BM79k7fox1SEeQO7MOtuqOYwecm9mTuCg
PZGDFI6tNpMn8IgC1mzB6yRk6g4JQZdoS4Vz7XFAKFiA4/3v3udBrN8gAwpFPhPzdIpeCEteztl/
1+MxhPrVXV6UKiX0NrxWTHF834xsKatP29DqEbSTQ6zNEkt2KdB46IVaQOuC5402V7flkZaZJiZS
q8myFyxD8m3B/XwDzi7qz7ZCDd5kYCyIx2YR9lZDzOXLiNLggYf4+jSXAlmpapLopyI7C7IkJOd7
UF0YvXu2Zm9eMcI+s+LkHzGyXvtq8oEb0xmnTu3XVoH2GIDsrXsRJdVTnnrZdzddQYME7JxDw2sn
2+pu4OoCfpPch15NfJjhAa2QL4KXsU1iZmmVxku7XfLrSaRuGoakSoRtum9nf2DnV+Q9Xgqqwt4w
lyK2E4G5Jq9trG9mD2fIbsRn8M9ZnfQfxT9aIORH4iYJ6/Vj5jk4beOhUp/L4ugMzSnP38gCm8+q
liIi9RVMDxFsJHfb+gbU3uzy1trknGRf4sFL2N+GE6ggFGzO/H6BY509BC5EYlSlPBdqaD9iy1Lr
nPDl/eAiBBsCO44T/lpm6qxwseaHqgWGgAdgnPbNlKiHUFpn2g+yzi6iXngk+0tSZKA5ZPcwD030
Y3NulwOBjNjZUJkk6j2sSPTFGZWCNTTiL+0DIcfQtVvQnCa5GH8npYapihbl/XqZ8jD0BYscTvk0
JE9l7UPBmH1sl7sFVHG7bdvRAKHSuRtUG+MLwcXimuBMwMz5jtk+xYzgS3nPd4lsPdAAeYPyxScg
/5NOh4byJo5Yw9LdtgXr7l0U+5Y/YdP/4idoaf0GhcdjZITLT7ad3DT5FPY/tXfxMyeBm9CB2Poo
MEepQzTA5icKxMpEP1YaZ+yGAiXu3mbtYUwgMqfRbSrz6K8rNJ5vv9X9f2bGeEAjSGtGej5HOJ4/
qwcIJdjUXqej+ysMADMal1WL540NtY+RH0NHI44GlPf0WREB0GSPKVRYABFhXKJOJslPWKs7Vgl4
GOaR4leXSfdTScuK/mA5RMoTdFQUTQQ1cMMI2bxy+ixaTsjNxK3aWdtTQQ8Co6EqM7q6YiLYMvP7
71yHOtpHmVfBVO7D7G/Hg+lbQQ1Gth/bOOOAnbG1W5qRgKpmPfkbx124Jts669XYnlft+9ENe+CO
eG2Mq5avX0s9BZeZF1H9jzYey6F2HERzbYDS15MM1LaaE0UXT/Ef5eEX27GTTSXxMhSZo+ia7OLX
uI6312EOQH+1EESzZAAIcFZ6KLZrzsphqjKPiL+fmG8k6QDngdc1y8XCM48hxQuq5Ply29rgGgLR
OvfPkpBFH5LsUVR75Ezu5JZTVjQ306r1W+kW/D3aJ2z3kC/sQzaqcqLvOAFixVRGxGDTYLkuH01a
DhSwlEn5V7FxjU+TGqM3R0fGYjcMSdP4dTv919uAjFgNLJIfxoHESyk0h/o9WL5IH+Ohb19xLWq5
mRh7oVQ0qqYaJ9WLehspNHw1oLrxEvjxYE/e4oOxTunQsceYHHW3l23j1rtRjf49ks808ihg7Rpt
yGuV/a3xdD7+TVFZ3X8OdnXBW2KowOuQ8z4afwkfU8PC9aPLDapz4buduWnLqCb/DSmtrbbssvLq
e0LuHIddkxEvZqawKenbjUfez7lwtuHmwiStfudphPjHR3GqS96sfgyHZZCoyUnRy9shwoFJh1Ke
FJsxkB1NUkCcBvFA1T1jYAfvf4W/mYUY4fyyLHCAGGO3qG4ZLC6cIfWy79wq0UC6RembBx4tWf1P
onPrU8Delp6PiaX+BmhQ2rwQZ2/ts1eE9tniYGVTtcwRN3gbAivkWs0NEPi1EC8ry/eM13g8Z2+g
nOPlIxuKub243ijEXUbzN4+7oghgJxAXSG4nrHy0GdXE4fYqJJ1E2Lj8v/5U6AcWCQWAo64o9a6j
uZtRVSKwbFi1J8NDNGlrT33V6lte77xqyNuZ+ZeNGG1GEvsRngOb4C+bGqHfUls06s6UMpY7d+L/
+KOaijb4JETqqScFypVvG0cyW1fAWHiHKMKaHniIt4zWRDzxhtJ04R7MNKVHpvFcbSsj0Nm5/KZ2
U2PkHb6xhLMHBWuE5TGxht0djB6YkWm1zP0bYSm4F2mkk+keRaCV+3Zixf41rdwjFb8Z2N4DloYq
fwIvhkAShFP1jmeyDzdjb81DNhiARs06rzhEwbeqk1/JbrlF0+3Fezt067xzpA4pJkH2JsJtEtcr
/kMrWPwbTeRifBzou+veWz/kMmGVwtZDYsjmov81yLrYiVSNG2P1BgU8dMJqTyumwa3DoaShTQH2
fEByBvWou+VAyrGrxugTPFFGoaM3HzYXmVecGMlXJMLMfQZlOEP74pB7hkGj1f2EAWW4VKi1R1Yf
TYMJH+/CDckSmD2rx1LyL+xNiZiD71k4N/nshMUrAyM+eTj8lXbnbV2QY3mNlG6CVzJgPvRA1nAk
+PBBOtsBXgWBQRLILmhzkAGvOVaI8Mi4755wRlTRK9ofFVwetsp814VWPJo6z+xJwjq4GJN6r0lc
EkB0CAvsy6nJz7JxWb0hWaTQVPKaYSkeufS3iz9Xl6W/BkrCCensqXaQ0s8j8RvyvKRFiBrMFhgP
rsLRuVmxRGakGF1QhA/+kFIU6a+DsfeoSDg1KfTO/T+lh2j7xT1VyD0+TxwfnFQkr/CpwsL5h6J4
fJeKjQLVbZXSc01HvWVhwZCrCEVsVMC7+SzYcfV3TYt4TzAsGe/62IkxBLow9xSBtJh4qka9J4AA
RTqLkYNHvFJ3vh/3r3icmm/OsCr5jvmY35MaWGiWQpQIKfna/EfMTUesyyqBhLQsS5bdLG2aPWHC
XtPdCO1g2E5QXYGVoB7csezV6HL8Snm17UVxfRxJwlzb3qnFThZBXz8nthu8Q7DWnFPHBesqtBSz
Wuq+XPUgo1pGhzJuWBTIKEOIaOYFekdS9/EuQFPiqstz0+5m3sfOu2SjG36Oo/OWErghS9E6x0Dx
qggavuENPRAiuqPQZZ3Z3Pgtr3VNvkgwssadU9y3wbISMh7LHHVS9whqkVXLZRS0UjOmQS6ncyOu
p24lvRC1d23l6jfb6+5Kb1s997FgWezcaYjowSOg/DI4Ttzt+hhZ7rj3VjBebUYPvByMuXguj8Uo
468si9S/CAcxA8Eaz79lHdZ0OwxTB4EAfvuLHsOark2qdhrcOM3yzrkWS4fNZ+8SNDilKPQyGcNI
T1LrlLDAJHlNO0l243USlhAGCVKka07ZwjEngfGt8C3YlyvSwD7EeE4hm/Zouvva5mm+DTEWFsfK
7XOaPev+p4ort+Wc7XT4Jp3Y+KeUYa3dSzz+lz5G1d+xWHcNO8VOGIiqpL2xOZfVw2x7iYAEGMV9
B4ADhA44NUfAWdVivSxrAZvX8+NuOtXh0PUH67Jzx5vTi2pLyavnnEqy2xzQ/QIkF9CBMdzSxOiy
EFSEnHYJKtiTZI4EIArqeBjwrk4516F1GvsR/L9cpuiXnKStoOXtDof9csMkFGR3QrTdJyfTejgK
L5QwEIYJHnsqsmFHSqsjlAMw7eCHjTk4ik6QDdW5djnUQ6zzmzrH8g74xItZeHLTsOQLjVqOCfJS
fe8xIay3Uoaz3I+JEtdaj3wu2pOQWfCYTHPQfcmc1mi6QuwwHRFz1XtCZxjwtQq5k1R2BIMNjjzt
BLlwRsNxSQiQBoqJKgj7kHE7ztKwewqsV90EYZU7UG39YT14LMe6x3Beh38xtlcUDGsjr74d2tTu
JnFFX7NdWnezw67+lmUt6obTkm94nKHx03ND3uKxElGXHzwGjmtxSVsEnz2eecLnS+58e75LvA2h
J6j3mPEmP9/OsCaqE+rD+ryKtI+XoyCNFDBgE9EX/BzGR5j3V8e5xdGEPaSuE0bNNHSQYUHokfrU
ZXHgceI8YmDsvG07krSOKfMrw3ofhYGat02GooC5WvucTKdm+mOHqLyVCz6tbczqPT6Gkx/2wJJA
+YSMkooJd2vrUPMGJw2gbjhMewvW/pAXgWmgE6OIrGAHVuTMMIuxvjbhUjofGRbEWz1VatmG4HHs
geJAek97B9sAEyWTMByjdfxYyQTVB5x4EJHHCSIR9uH2iQec+0IjSLI+6V4x4CFttg2z0kLkrOqu
yGUpawcQQjV+0lOHp8PDRoQhtkneEoxwf9ASRcFvuLDAwBsl/FNbR/WD1wftd9tcYSFrDyK5j2Pr
Xwpn4OU/rmIBo1S07m3deXb6W7t53D255BcPDMwdZ3orw+bV62qZnhU6d3V2WZQdg9zXOCqWRrhP
Heohlg8vFN+Bd71S8kgYav5a2YI98SNSnhbWodmHNJEkTCaTx+7b89Jut3YpUG96IekKQkLwsxe7
zEmwq3FDqN3Cr1Dur+jUgEc8zZ0HTlC24U0/6uJZW3d2j8FE3+YGAgZLFmQ1EBqzcMnpsDKfnOSI
lhyiGw5pouQxmbvpqoUM/vocZHr5pdgi/NczEl2AQGb4EwRl1cdBq3l9w0vOtCG9JfnVU5eOd9pz
kkceOACx8C2PUMR8SK0bf2TKv/l/JcinaywvSCzwOhE/o0qpenZ78iR7wOQ8Oesua5xvZyDYK4Qu
o4cyy+U7WY/W/UJbbaJn0/CcxEnJq9ClN3nt5NaT7jp++cvsOohGV+fDLsv6KMEMQnJ5YzgBYJCv
s07f5HB41SsWnQASFpqo8zWsQXAL2cpqeIGFR1oqLieg45P0waW7/AH0VElWB2hVczaeSs2OoH91
wek3pHf8RNUXic6Sjo2hUzPtDu1wNw0QPEHadvN8O3oZHXKbzK9Tbmh+8uY7ZS8UfgbdMAgODk1J
IxcrV6zqnIn4WSZ+XyY8CFoBz56a2u0InMCF7B+UmJEcyx9QB3HEM8BN5huto6U5VQq77iGAy6nP
GROePLm+TO4qTpLrY9CteD4GtS4p/SCZSG84BWPG3rjolMm5v1ZvP2IpWNejm8vOfZh8mOM1bDSc
AF4NxkpX/cSU2vBpiT+WsZBPjV/q8zUju+7bq0AALMN/DOFW/ROWXdpuxiSFWZga8R0BQO9MKjhE
g2ujNB1ey9kM88/o1EMz4vvSyj63UVY5e22W64UuRMjRgUnqNRUlRdAbw4X0jSDniK+rwcHfAz9M
/EfP5FN8E3cc1u7qWoXnlSYLecFcyVYw4hYfP1hiTtUxrnxn2WZDPMKBsXrYgU6pxv3A0oK3aXRN
wW6rMAiXb5skAzhiLt9lXLexWs2bA7fbf5BQvFCfqZNm3b/rrEMG/npmu8PUrvt7donhcGg5VGDC
yCoO7vgZy+V7tM3EYlF35qcwXWIf5bz0ZLfHOaYnh+ctyTZp5PzEJsXzsN9d7VW8crJ7kJeqZgPH
Qg0tnw6trZDWNE/0cw7VMZvRE7eGypCzW48h9RZm5Cla5kXX7qD1qYdrIpfjEnWMwSZcvNp5bKgg
sxvpDzSrjD24xYNrSIMD/KL/fWekk75Q+SG8MwZfxceY0rk+aCgCr0sPT38LMF1Rl7LMGerbMqtU
Hercc84UJ2FZEQU8nj1KKNNUN0Zevy1o8iSEU+Bsoo+jKLzaAg1OXb1bAeiEB5+t2183LmyCHBEP
96yDrt5M4LO7lDD2yrexgOcj98EEYrIJGhgLi7o5sIBBYQcqfgWdCWojt2oELe733aIpnvE7s2Op
2z6mBXHsbZ8MnBQwuGtqEK6FwNaDL7eNRmd2UfVG+aO6emrfRoLf4gHF1xXbPkw9nJ/wCe+wHZa3
Grjiul0LcmWUotWFOdOrV/zzgAKlhxTS2a2vdJ6CPfD75a0pegd38xg7twUlSuEld/01Pue5bCv4
WMHyLxbdlH/wKJuf6jhX7RmplqjsRiGQPRWxt1zBxK5hkxjNWEh9OizpLV86DhcGxZRFlMeY400j
AVpqq8d90mbtJxnEtXrg12yaMxE6etlsDv3sBg2RTAGXuW9/C0Ye3hlTONRbYn2CYgLBCnvHiwZ5
3ukSQyt3QwMRA3VSScpGSmztHfH7aONNRKsiOLkuHtu8PVewo0H4sA07qZ7GCdCBLLN2E1aocr8i
mD6vGAPVCZUwXN6qUZFBGQA3nHSgy3SLk/1aOUnvTfs8pth3wtjUzku0kKzk8YbY98j6IHhyWvYC
jynfEO3oWcKKJyC/elROgUe1Q/H6bmsahjed0RPWAhUsR8fW+R2yvQiOBU+Qs3EXk+EMgb15Hwdy
oiiFB3DhE32VUfNAbtY9hpTYQKhsGz0cbIaf/wW5Mn2lN7XpTk0ZOUdTj5SPuH2kz2XEvvFpQe4s
vknJT2DtonDNf3Xh0H8KBpQLH4HU7z9mHBtn5fQuFZkLofW5d9L6YlZCuZtFlz5YY0WufhsReu7O
dgKGjQoWy+qgJmcBtGNpa+BPDGAdj8+5c6h0YCsxo6ZRoyLThxni3XKG5AN/PQPu+R+swwkrE7re
M79/xueLVK72pQ+JADvBWE0fVZW0xKkVmqGgkpgNJHpLs+d1qIPjyFuHYA49Tt5G2wruKEmL6VI3
aFWPriYExe6C+DAFqHm7N30BZhABZGX8dauREkszJOs+MQZSrmQloy4B8NLHbKaybttlWfkx1lHh
HyJa5nPK1Ff5YBtvTP7H0Xktx41rUfSLWAWCYHrtHJQsyUovLMn2MGeCAPn1d/V9m5oaj6VuEjhh
77X32JR6H7Pijbm9ssr5hYaGBQczXQ81ROHGX3iQ4N3AEZn6h5aheLhBVtN9gaDLmDwlN7BhQSnH
YmzGQOMEVUE+X0GLt/EXKAm/YiOQEkpRdL9aqjJxolGQ7/6oXdbDRWROxI0265MViLOQoCHFxky9
imvRAd4mX6OL4ucsrKNhv8piYCw8yf+YiBraO568v5TU5oJOFAGy4CyGjDIP4r+b9pnASVIUvUsf
dPpXBM7I3zqOQf2DOA3b6ELO1w2G3RNJpMvqrzvmCNi3VHbRAWKLSl51NGYXF6Jl9Q/7kgduDver
RMiXjz38QcNknnxuz4r5qMFP2DdFMyv+Jq7X56cIuRNDQfzLEPLd5nVOfOQzq8pT7L9pT/TnjnXZ
PF3hYUSA5HET7Vfg+zgVGrW8jHBAqLTibIk/if4LAexIOICATZrsgUyFhVd68dAeZU4ocyiVNid4
MUdKek2ivPhvDAMkZgHgs4mhTFS4eBRu0Zp41ymKwnlIX+ywzndmYVm8bcmgTbZiqhcSEvGZPUru
mvHVb6Kk3Yz91OTHZnYURIjYpg+s1PjF5aDJ0mvcVl7jCQTgZkhWLAMGASvnFFqXHypsnfIXK+bu
m0ETeXgKK2AfJz06/bFVmPSPpBLcKkOHRfu5r/vyZAcE/tulClc8fak7XOHI2h/EPXVFXgSV1sOS
a5XssrGNQBVr5O872Ic+btQA1gEaexIbTmKIlpT0AZUQxefWZfIf4yKODFAhOt7RMTvfyKLpHrNW
QG5MlNL1W7kkK2smH+f6C309pFQnpGXcopBAOiaLUJ5IzNPLIVjboLuYKvPbO0o9y38oHf8/6HoT
wKpRhsckjiLwXkGN/DbFTd+fiQ/ENLfAGksYpfOBvUVT7r1CWY/YEAfYqsDSpBLcRoFOcMWEMZyY
bnTTRxp1YRhcPcrk5bNZ7eCcLcmb92NQ40Ri0qjeAkQswTYfFclaIAxWMheM044oAIOsQxNI9CUc
ABEPwZH3J1NHE5dQ+wo0O6/jQBrZCeJ5Bo9uKLS8JRkoALBiZKDHoo6mXc4lraEb69LB62D1zTUk
or0a+uURkpBUiGPj8dZ34abey8JL5gOIA2JhEOCD4W5nEQ0bsmRBkHLh6jvSK288K8S59CaLdWA0
ecW6Y42gh11sluF9NkQ4UcOgR9szwcJ8EIVS/wadOxEzSRvwqYeWZXKHlphjHdKaQMdPStUmoZ2J
SVQep2eIVkRR0JM6uNaE7C7DaILhTtAM3+CKU2iOrmj6B17TbL0u5ay+CqekayeUY1zvymIR3yM5
RN02Wbvw92jKhq4cKz9BpJyk2Rb7dL2w4Kcd2INsDH7THKfEJhSe0xMoIuIHW4opuh8rwwUNNcP9
nZk+fmBSXebceVnFnLwx5q6RLVlQYFPmw7BCRrsvTZ4/WtdE6bZvB6L1nEI32YWLp3ysaVtJfnTD
OLq3jFlxanuT918BfOPohkuJXB9k5IEpiBNcAGBaDguZZE9cZsJsWGQH7t6sORLMrIU1J1HC8Dj1
vfOBm1/+iaqeNE2Myv2R9J/qXyed9qeZyEpDhJQwiKeTLYoGyGzqPvnEVQIYUtJBiQlfj2ZYLkwp
tqM7IUNP3JG1buJNBLW2TG/vZrLb5JaXGgjU1K2o+TYhD++yS9fF19tOAe3ZucYpDy2DPG9bd7mn
frFFL/Xektx0W8HPQ7JfV8jeiFWdurunaCDkbzMTYPjCA9MQdMj0ki7KS6a3oGwpxURBihSO7xjR
qDvzUuybCE36DvgBRvERk+8/Jefod0lZSxizzbofuJKoRaQ1i77vTCv7d4+N3z4cKu0zMnRYnIBs
n95J8IDPFCBlfBRdhmidaGYUO5C13muin+ItzgvAETmnvc+map4ufh1ZsSulx4KkJLb5aVEMu09j
MdnpbMY8eoZowNxAMbWI+dE1AcM5nznxStB0NuRR0OU3cUJkIobQLDpFvR8i5ZGYLs8kg6NFhkEm
SfYjMfLNo4dwfpAYJ2C5zDDcW9+k6S9vDpFUM7f7QOiD4Mf3cVXumTxlLNnTSjXju98m8XqmW9Mz
ZNE2hqQeJas4DXzSzL8J/xM3aJJfPRO8sTwuOqRNyfCbnbG4pfWhIyCzfWDVFV0B7/o8dAGeHYgL
LZjplZia6lpDZnOPyfB/HLuNIsCkLez7iUisfbwmajjmCqrHFyJ9+WgsReHOJQFDb+UAuIvqa4G1
sUUAkpFNYk0XVsOmAzhQHrEJzvggfceVXF7KrYgd8NZfs/RCpr+lGX/V4NuYGE8+Fq43XxAD8F1D
qAiuMVhZWGJxmGq3e4oyhaR6x9/WLA7XdekyumDm6bEM5UI0IJCiiqTjFcwAD3Y+M9t3Ede8QFQw
7cFYE/2isFTtflptc+3GSsw731VY19uVguSDtihLj2wNZkbhpRwvsQc0b0ex4cX7agrG382iaQ+6
TBigQ0vun9qQmfNeDjL4i0dYczhqro9N1zTyvZhldAU9WXxELZkWGxJZNPF4Q9B/t4Ogo+5b0hVI
vkUxs/FZkNHhuJP/hJYzIRwvbMdoPw1j0+J5bMuzh8hGn5a2terIeIagIEpIFre2RGh9JKCh/VyJ
7HQ+hFiIVneA4lX0M8l8IqzUPsV4fBFYOH3ZfjsOKt1tDPWAGjZokRKSuecw+siG2vuCYruW54n8
gPsRvordyGSZ/gNqUQS7VXm4ZdcAQ/eJ2AkT7JmetfVlNuvNuQB/CdUqoW8x6z187Gjd/PFP6Kb+
T9b1OL0jZ6pW3HWkPWdzg1UCk2qVnbPGdX5hbh/wpEVILu6IY0jElfo8QQm9yN74x5bMrPRMJm+1
gy+JXGML+CipT3EMj+RqvAUKDTgChGyKgfaWjqbOrmxul19JzkN6ws25cDcHGQGfg88ViqQPjM6B
yh553Bqa3n/BFUdKZ53qzNvjPsJFgFDVGMgYiuAlwGp0LvnI/BwAuqezfB9OVUBYBpiixd5aCOwl
UEqG9SOetfHPjqjG/E9ZljgUnXqQZK1A30fLt6F+XKns+XNg9g5sWMvB3RX4Obw9qVDE7QWtoqGt
aedWOBC4AwmK4n+8w1eFYh8+xLSn2o//aWSkE+rjnkVQq2gXNj5tP3OcoUrfU69hpPkYsIZJXoiH
w2YJozHGt8lLghDmulRj5/2jClmLw8wF9a8l+uazm8jMPsdRD8zKsKBZETZItiY8gU18wV0xXAgh
SJNL14/uyxQHNa8l2wr3UGGnMheiIux/hDCLPw1ToOr2wlTRHu9NwBJ0irp1NwiA3GgJnfEBWptx
fssZJ1Sy5EwZmDeWHo1ymiPZYjpW6tcavoy4T1Jm2X+7knSA44Ikkc8UipX64AHEe7EdAT0lp4wv
X/4MwSTc85Kj5mO+1VmnOoWhJ0q8q1L9RxPdo9+3fEWXxAYEx+4cV03oIxVTuL+OX1CAR7x7ZCMk
4yDOALDwEztIeZOTu/BQXhLMrjg6JOJRTiQJfD7xhepCgltRW2+DhFGu3kkLLBZyCpgTNnGe43ON
aY9LSCSZE9x3IJmdK3detu7TGNb6HupGEDy7bs/eGbfLnB/EzE/8gDoacZYZ/eEcOE7gndfQr5jJ
qQCn1gyoy6OXcfz+kPZh9cBzmhBoNjOlB3pcwp8JpzrY58CxFB8py2R7ERkiPGbEfhT+rrE4wImr
htBjQdzqD5F38rtHOxO/jpgT4eCzILzEZtSE6wZF+Mw57xBothhGraAJmru5U+Ru9muNVB+ATXwa
WVIRY+9O3lWDDbZHSkya7c6JIqaL2FrqnR9Z5R+QGITVu1ew+jhnhpL8Nc4gmGz0lGbBPckSiKAh
Sgc56oKiDrIXRrI+zXvJoCA4Tj3Qbka79Y1LEfvgWSGlh+xudmvq0LNuwp4Q0xcEVqp+WMFU5Qcm
aclP08IoxbKIHO1QT0RibmvXsJCiRSK2z4ad/XDW2X5koQmcU+d3obpnpoaVDylluRtglPxtdKeQ
MwaFB851dF1nU2PtNmgLAwZNK1qFcrPMAst8obU1+5qcm5gYK9U1J9WucbQH0Uk+C2iuDmP4TBTS
JdVl9EpabffAQI2FSXxT4+8AqI8VWUAorbl3Ou8zLEht31BEL4BCEx8B44r9gGQyJcjciUTif1FS
cM6MDfXZUS6MMTYJMgcEtxWZRsc6VmTN4/qEfyon3zyhyI6q3yHDvFuOsJZXfq3F47xERLIrkxjs
pucB7o2rbqk+Y9zrC9iBLp+d52BsEL/kGvIK1l9UHG9QfAP4gth50OEbRAPBftDFmF8Tgp2R5joq
K69LZ1TzuQaE933zQw3Jd+fLPnS/m5GN6gmLehofWm/0HqaIrgYfeJY627mEdHHhFlpBUlIY8ne6
QeM8FwCsGNqsXb9OL6YVbYkmXIMhuGigZcFB+wzGLuwr9PKdyXL+uOFN4c+YdWYamSRiB7shUwxy
3DrNzlirQwcscBeiDZ3SWVydQQTR1hJB2N0F1Uy8YsxgjrFyrtLGkIDGiQrbAhxdtnXLIXq47WLQ
MhV5DW5SQ/naIPcNr4VMUoLEwdwghidCnE4ZiRTU11tP085rWBxtVBdqTwQOr1QwQn4Bp9gG8wvT
5wjg0BJz4sM0cczWpijZUMDGirutndLkD76WOf7VDdzHd6VdAz6fgD8bPxaBXsZXAvGG4leAauem
2dFuQi1BWA6WZlac5wYYFnw+cH0Y7oslD8Bc4VQ+hDaWNBGQ7DvEfnmSHNsgg9i/cS2fE8aKHLTq
uqutN0hSwkPVvNP+2l8i8BoXOm2OO4GxWXARrJccWntHIZcPS/lCBPdKYJepoHns8TPWPOwctths
8q496qDvw98qzuk1WVGuB7zZeB96QEATYnD2N+ykDLv9PJThbw5dNOLYiQPesiHUZCKC3/oa51D+
zWDMoTbiAAVOGjNEQnwhxHvGOJZcSnSE5JOLzv+yeUl0NQUK8fD0nqRNJh1pPABPuESf0AYR5+W5
jffYL4FPrBoMcqrIdgw53TZ9AtYHL/oABEKWcS72C2KnW/JJ4IvjCrX1lfUz25UGpXV5DBh0IA5L
/5+LDMkPr4gepLgoK+MCJn1ARPNQU9+wNpyIKZ0Gq77QpoAwYY+G8XCJmNaDX+396hrXg3/wGF2Q
7dJXgd1RUErOWwLp0JsHhWUVpzXyL06lDlo7nglG0lzayRbURvovn0RP6mI7w5uOV++vzoniS6sk
/6EzgnWBMvEvSFkCHlyM42evZoC2IYW8cH44nRH4JyMP4Z7SkfzPynFDhGYVSMK7tlVA6pSn++aU
W7SySOOglz9kNOFfNROsYhcOYfEqOvVotY2rx6Gw8i4MdWm3y+B7BMUsIWzHeHGEd+oDq+B/sCRk
Ug4LIueIQMH5Qvc+BQc2rmsOZV1T/FTVUlCf1iNVF+i/1TR4Mmu6StBFyALh2jflr7CTc36v5Vr+
cddWufu6xvCg+c0cmqEtXf36Uy4oC4/16nV2i2aV/O1U0yleXAaC47YJ3aLbOGXQIoRoavE+zKV5
790+7A91ZNx4PxSu413bNE4+eCbm/gjc1E/f5wpK9zZ0RsbmYbgE9/VCp7GLUAGSFW27lKynPpEL
924iX+PIkFDXxdM6vw29gctpYl/ctcSc1DvoJcSDMg7z7K51VfbWLAI/llfCzsCAxNYx3tkYFd5W
2HGs73GctNS5TYOWZ3EXcRWLT2J1hx0VYkaUaoEGrqipCF8FdkDxPGPMyq+kpHXNF8P0CVj0kGGg
WngSbVI90w+nHzD5GLlh0GLSpcMkVVs/FQ4GxbRGA1zvRsIHkN61AXC57ZC1znS3NqHutgvdUP4y
+/3AIWZDP97FCM9wF84M/2Cd4VSxiI+HPqkUh7oWGOZGR/Mz3pQnWFUYu8KH4gGf3TE9Nu2IJbar
6i4GpA6wqWO50acFE7Wiw9XTd4aRZZMHGvmvcSIX0TjePFqNavTcVhwzUk3Meo8VOWNN2zt48Icn
2eW9e6Af69q3pREr8V2e103xocyTEXN5kGFcHgOMz891pzQfLLg5SBRIjzUWTFbc8XIZVsSNB0tm
Tn3fR00Q3BX5xPl4dVPVEq+CfjuaYdxxzilgCJ2vjyzrtf5hO2X9j4S9afE2ZDUKZ3JQAChs3ZFk
210xdGtzJxjhozGrmevCDouSCYZUH2KZnxmsV0e34Y+/ZBUuKLhrLDCQ73bady6FZnp9XEWd5U99
hYJzwxig5z+qjckg26WECKCEn4e7ybWV/SzSVpLC5iyK8AZRNdu4U+OVQBq1vgjgc96lmyuIUY67
zOFZ0x7bTU5hSoYoKRVMHppgoQhWPWymo2Gp8IeuyOAYKEMX6RmlJfoqLukGNFAKS4j+CqToZWDR
qreJ9uRK1wxne+eC/QSPEAjT7KYWZfEulo6unkVB8N+w6QMSdO+HhYsLEdgExemepUSgnwvpjc09
goNlfPMNPTETzzJNd75j8RJ6yHMBmgTt9GfyvTV7wEov7xpXD6+Iv0V98noJMizAIiIYI7Rk2iwe
9WHVSCZErdsI9kN5P90VVgNHrkxiUaD08w0T1kKP+mwKNLOYg8rop+T9Mntoo0FFRAuF6GbKoIsh
UBUxWHS+GBUevT5G653D5w1OS7yOLOGoFastOi4SUeE341GK85jMRe5Bija2Mqa7t62keW96CNPk
7VoUhSUhLPG5nJSOPlyGue8temCUMEhz7rOqyNcHZ55F/QV3ZMifiEHgJGDvb1ZE4kMVhy+a7q3f
AWAw3+3oUMi3PpXJCZV88oFiuDuDMEOLj1pO8NLTZN3NdY+2cboVamQ7Mod6ZQ3Rh1cou7gNBJJM
d2t669qTRm0g933tTsFTxsOLTawC+/HgaIIedpZr7ycaENkfZeDrDF8kI8fN4EZBsXObroovPNH9
kw/27xbaYLpP9iXVsPMDOgTwIuNysXzfYmt8xs13PWoDtBwAaafr0HXpqk++Xt367+pHi3Phbwjr
l9zt7RPxr1bcOVL471SGqq6IcLYFDE6QDShOtl0xRu67rZVdyiPfRZmynsZU6DNvJOf0q8s8nRBm
ExZvOQtWstZKXj7MfDeq+gtrzDhjKR430++kSNMB370csFbCx6vcg0+FVt2zlE6SL17e1YOQy5of
RUOfpWJH33kz80+1ITMZ19MQ1rABZFF8TyUUz9tZSV9U+FLeACilH8qdjCrGfbpKRpSVOs9V/2L4
x+pc+pzCnKHMo9Vru072ksUFXIaeu4XMm6LFt9wFgOQhB/u3R60sgm+aMzW+19hNLzxhBm39HOHX
kl1Ae0isugL9m0Im/sGd5atTGBUE1Wfg7rv3in1KR+wU3zoO/8VFftbDHTxItOPvPpnxDwgcyAsE
gDWaA3FjckJ6kXSWAUlYTwyuIvUGNzIgt62aHe83yn3VHg1yJPdc3rBAlFNkGj0HPi4fbaa5OlUQ
0bN94bsdblAkc1eTdWlMtBLei73n4gekdHGSs+gszqNxLcofXvLhy+B9BzEbCO+DrRLhdAuoxPiY
BZLkZnZr3UcTJi45tvOYvq19rZ9gTzHPbvFAIHojXRrfR6vm5oeqLDb/Ssfjful8sjF3qR5ye8Fy
Uj83sY7+y2CSGILZpYmQyEbgsopsasotgnG7voVWyfNISJq3dTw6v+3EnLZjscNVdGTNmiAQbjTo
lLzx1UsbDUuJBwtM1eBWt4qpc2uPdcYtVx0lemEZIpI1eo6mGbFN3c11fcgnGww7Q2VGHiSYdmKF
kR8T+ms7lslZnLYIZ4aciSbMSiSO1GbuQGyJlgdNVrmzL33fv5elo1GCrF7xyPXCfn6OpQQwP4Q+
6/zWBn24zR1OpwPRKjY6Jja8AcMhbhfTe1LeEETVEKUDah6BPXNMzfhdujkstgiqEDZgIhJmXAkj
01Tp1a8Nch3ecwo5tTHYV0DJYpqW47PRMSKBDQr8Vd7PGIz/W3P44dvBKKfc1gsTHjAJBOTUoN7S
FxeEO6o8ES9v7PuooAEDOlAigbUDLc3dFmFvaJx/Y9HnV1W3cXlp17TLTk6QNvdNSXo2VsB+nuXG
5qtHgLdi1rObsZl9Wnxz6SUPwPS9UTkUVy2GprgZa+P23hAnIf4sviSPCvduAofHkcMHjw2w7hTr
Qr9lquzDPAqK9M1zsdwc+1qivzxD+67t54xjAFGr9ePqqJmnPYMNjP7OiPtQ58+1qz5NMml7T/YP
eZ6oZqE4A+hvCQWbsOZvokx27B/d5g/ei+ievFxkDR7ej5fQSEKIUVIo8Rg5jML6s7uKla0nVBb9
0Lj+RJiMGGr3yV9t7h19bqMYgbijyqE76LmsTI80nSgFDVEMWSEVfONHYrnGVH4hnDI3VPMGTHTp
0Kyw2GeJ2IvoL16pSPFDEAJ9QqUzh2QeI9jd1PnI+AGXo4GRI8YFE3XujtDtmyUALaXolvDh1Xhg
qDztXdwRz31QRkQXcBPJzxzC2dzpyvW6D+rIuSDYnrPiW0LOeINtoskKSZt/4TCbY6Os94ZRI/yX
cSOTf+HSEeAcJ6+LtPOHGMWBYUADIA+7ChQF+ut5OVlRwPDrSAV5Q6nNoY/Njtu4TwT7kbCXTGky
E/jJFXbw+oVWZf3GrOl9wTrml5ERyx7mehjtDiHColu+Dla8nISX9bRqSoYtLhMMTTGl4Ac50e7K
Jx/H9kQ8h775B2nOH5kmF8ETmqpGIH6h4urv/VwG6x0IQ2fZ4SEMcZmTqwIQ0L3BuIaGLol3O4QW
OKC2qn/6LjDjuYPaBPEg9IrqmgC5cqA0k5Xy7Av+VLFJ0GoyIkaBz/HZIbe9h+paYjach/B57Sai
NxDv58RYa9xuvA3EIudcob+9Tjh/sce73ikEWiZ+2WxKuL3RGJCkglut3Q1eXRcPN837b94SQmbG
olq2sHEKyYJ2KU/S7Us41mVCZtcfHC5IQqdEqpMmK4W1aaHsXRAXozoXJHMCaqPmB3GPEYnIlTxm
md++OVVR04jldM0E2mKT33tzTQKP0rOcgLFlpvuygxzCnde703pknVsul4i5Fht5MMzNX9TFMR9E
wfvdftYBdMEjbgPPHG6JQcubXzrztC3KGxAU5AURIyy7+iR+9grecypXFeAkw/QPeYlwte1QdkTW
bgoULBvROn38mKaUU5cgrsceOi9K9ORwu84hxFTEa0k13TSvnitfG5ZoGbvRZWy2HmnrcruS0jm/
VFTy2QG4lnhuU3icG3H7lhl31lN+xPRTxow4Wk7UKp0M+iJTizshovpE9iQBFrRIa3+C5oN8oKC0
/yyWEItDzEl7mtG+8vsiSnuCUhMkPwDJchw1adBT8iQD+YAsnZZ7thrEWSSZ7wDEnH3wXRFH7m8j
F6R4WrlsUW3gDeAbJ2fZC+n13lO2zCu3Df5+JEKoql+nTC74E9e8v58F13MsOxMfMuUymWJN26zo
fytF6C1KkOGZfmLA2ou76F9U915/JXjAEGBgc33He1+HqHVF94pcg/RvVB70L4NTmgRK4aKzvW59
/7Fge7gC1cRGmg/9+tPyvqd0VxrYMcN638XLyfoPPAqg2wSWAn5Y8gvCE04cNuPQZQDx9bR/CLG8
WBZHj1OnOY90YfN+AL/c6AMrlVzu+V5dLPCZidg4Vdpb9z3znXjcDS37l+CI1mPifBQ5nEr3WZYF
XV4/+I5znFpvGY6+HPkUZM6GgUcxRTVSOIv4rZVvKpotB31CJ5g57USeJ+E/u1ZdQjQUUR7Iz3po
eg1wbJRXxo68YkxWq2fkjMvyUHSYrniWYdu2eu64TIlPuGdFqhmIak63I9gE/5vVB0NpS189HfsG
Dv0ZISW6q7yEs7D18W+83uxhGfez02OeaObxvnAocF81o+bT4Fg5MRtOJ6rGqZJIAEk+SPEPoXKY
LsbhwthhjeHoJIStSS8BIbgQ7McofWTWDhjI4N4x+zBSq/09FxNBKpQNGcy6lJTKj6gU1X2cQjcg
lhk/DTZuBOKTp7YMSznOE6ePfhQyEzB5Pcre3ci8nBFDk+lfazoSe8LkIboQx0EmY1cm6dUtnSh+
64XWp4pgkHITRDOCCeLBFjRmMdlR9INmWJVojoA8pbljJ5uFzxCRwPoypY8ealeQXtXiWPu35nTd
O2SVRm3FzbxwCurMAjryY7pwB0GrQW3lqVOXLaBdtU8EAQVQE0UH6hdtHjuikvYVDXq4T8FzeHdj
FA/9fiDdRG1mDaTgUBaSimsmZK04W1hp//rUorvDpAh9k7DA/4aVULlTFoSwvuG4ELNyYiWVr+d+
NlAK84KCnTdZka4OO2tIjxP7HBa9Yc8V/dChMgk9vo2xm09lOY5fY2EnH50Toc+3qG8gD9zbgx7z
7g5HbR/Np4CIvvFSClm5qHu4Tj/cvsOTUBtIRAi1+pqvxkjLvrPHybhF/g7VcaCN+e7DrpzRISz9
MiPXBPrymYiqPcIYq8WbQiJePkP1SIYHCx2LiFbY/WAHATEGt+DUPMF8J1lIM1tc4S+gYsNJvOkZ
tBUvQR2iSQgJ145Y52dUxAW1O+6lMh2DB5wUhAOxAbiRW1YSh5ZtK0e2DGU5jzc3S10SdJeXDBT7
VULWGJPGOfc5LyuzoIrZOfF2E/k3aHc5/tmXVwsL22SvqqihjeKpVElxkBnRl1BbNAzi57IWbnzD
sjijfY4R7iO+6P2unjYlwZZLeqDBqFS/W5c2/vKdqsx2veus4++OOLdyV6FTfsCIZl9yJynMBhcs
gx5LFx9tR3DG9w0Dyed6oFBmYzmaixd5aDd97PzPqZPmdDOGpPYDUZrFOURKvRw78LXq06FbLwhu
QRNUbGenSGH+rXkFrHKcx/VzVQZ57paXu4KuK6Tp0NQCJ/uZcl3fQrFiE/QPHuMt7kMGoCjbI7+s
EpaoCE2XaVMnHSoXEeZA2lTGiPhBh4hOrhFoOfaEdYJqcsdd56sDQd1ORMQFGeXtAwdgopB6pj5b
Sez10LbQjYNGOSqGbJF/AlcFInRH/9ZquZGsIcG5o27Lqz+RhzaN05JzGXU+AVxQ1UryHBEqUgdk
zp3TW7nc6yb1u78MAy3Tm8QVAZb2VubusQGKhHavwuaObR4c9BpNe0T5ZfrdulEs98pmNr1KACya
uEvXZsn6Ybmu/mZo5Cxl1CiqXyS+4FLYdehGLMXuWLkPRR7fHFU0v29DjXvvmW2kpz46b3JAe0g1
u/ldK9bB31sL5GWPiLjU/xQ9hEpYtWYQM4aZy9d/YJvr1ygc2wS4LZWOlz1GZKS76JzyYsCCVy3z
8IDHcy73nINV8wg2SqEwhHuX3uU+go6nwaXB/knsCA1q747KJqyUEXtmOOhZ0gR/fMoJeRMEJ9WH
x82G80MzxbrEAhDzx4JhD2F8PXYiZ+/WsisyhtVet5NYueM9RT5EHP6PMIi/Y6vXIH1VmB5YKrJi
ycNjy8J5/hlV5A74dbPOOZh2CNxj1E/UzCuswAw+UUjwxm5EJxaTiBUlRmClrimxttIhWIXtdxa2
d2jD45TEtXxVLFzQuszpeXQHX0Dz6gOz/LSECYfHWQWsSMH04lf+LAvqZuSYMkt3s2q7Bcmlies7
W/ayJTw9o4OeE8ggP67xodsYRlETcggugeQREgi3A04+l1VWnAnnxOzXtbsM8Hh4COcO1Au05qiT
x7VYB/sAmDZUTNzg5iADEjb+bRl5VPuxjpfwqHHejIcOxXZht7U/1cTew78RLwQKEbfJcEoOZ+F1
I2nDuSorzjyMPh5YkzaZGTzDn3RC4sMtvRkWi1Xm0AWRCKHUj6lvQORCaTiAGuyb8lSDflAttgwO
QyLV5tDlrSVPqBCbhY1591lO0xS8Bj3yWUKYhoCsIhMShbltC5N5IwZzOlr2x0zC4m4XFhhO+Jds
K34avZTNFg/eaDY2TYT6LKNsKLIr703oYZYuUevjHGg4Uf/wrNV02CvxM/epGBJQZgEr9U1U9AFk
zEGR4cA2zEJ9AmKE4YCGueN3Gbi3PyyjD++OdUUp/gUNcnv0udYBaYyCWkUETJQMQyEZk2geCLT0
oBxDdfK6VHvoDhc2Cpc6YNB6MirKbxZI4XGoEx9CDhaOGoR5EyP/rY++46uijJv/Inpg6keskYw0
CSk96BQFtmXkxjPGeZ4IxqCpUoZnXrl9EASYwlmr34fgyNVT5IHV0XB2oTxhD20z/aypvvr4wjB7
hB63xQqaw+Rp8ABX+UMIRsgUDwALWxMdWshrfb/HDCxrsIuNCEW0BaWPeXohD8EgaY+KdT6UTRFW
nwllwHyNePCmo2kG8irqNM4NW/RmjE+zdSdz7IRLKp8zKhhGTC1wvxp3WUhcupFHz0z7pxltcIa4
cxhrCTPMRBGp6ikIsH2tA3uuaK2QiPIh1bsaERt7ZMQKzMuKKn9GPtsz5vfnkrSjnq5hu2CO6HZN
Q8m/c0w8URkxvqBZyxoS65BTy83oLVN2Yl7jL6eQxZ/YsdES6CmKLD4JgpZ/OOSZMdZFoO5abyLY
Fq3Fe18JqfeiLhuDV3zE0qVwkDBS8hNEBFgQGIt2NpvPxEYl/8bWI2K585No/IdmxPe/6Wzcjq8E
Wdw2QNvinwhc7s0vJHVE4WjrgVxoi7EOD4z14CKX/ehsW+LW2PZ5szOzy+NAGncdRj+D+4RI5Z8y
Mu0VwUgBZa9caaJcinbqocq3OD9SicMtAlOKi7wv8+s4Dm18hcQwt1icK8RtKUH2cs9mikotTFNi
TMIi58EKnbZA0tlaf+VMBOeIvjfKPpypzddTDcdx5Nl2m+TKIYB2apqj6U/G0vFVVMKy8cWG9j/K
zmRZUuXMuq8i07iwcsDdgbK/ahB9nL5vcoKdbA593zjw9P9Co5uZsrwmDTTQlRRxCHC+Zu+1kc/b
FeVwKVF/MJqiTGAmTr+28TO/UpsJDx2kiVnzDFhgUIlcCnTwxYYcoO5mlzpkT3Gj0Z/Qn8QXJM54
4y368TQ5d4HqxaU35bPakxYRP3ej9H0kwbSA1zDNm5fUR3H5ocuIoVypYGztkL+40aHObOtL5Kv8
R4/NvOTXsLvnwVpmfFbkABZbg/zrKwQZfP9k87JBqMM1k3PUonnAp1w454U0t295pOsKvhPUcUR+
9ZKQIhgZhy1fai47iJw/+hFhGITSIFjuydKKbyswUPMxLArVbFnwroE2lfCqvUfCM8EzrVeekB7H
cmfXVdAwAkX5eN87rJoOfUtU1e3SM9h/ZFlFMgfXJ644bYlM2rAvUEc6JBB6cZe9wFVwP1WVpCd0
1qDvcXMlT7IZouYi1S48DLJ3YKVr3xI3czRiByZutHgYhRyrQ6Fn2yd1KZDE64G/bTZSJ91jU04Z
s2kOo0OK4rk8+kkV3fqSzfZpdBl2EcWTB3hVR+Ij91bXaIhSMg7FxvWYP9/GZWE0+PFB4njoep95
TJRaW20n+BIEM1bvzIhlOnuWjZppMJ6kSygjHD/kQjc3sHqJ4LG0hw3VRjtEcC1+GaIpAm0dyzYk
KSNDKJAxfJaInHAasoYmbNS6q/wJUiGwm9TdoFSLkGpif1pPa5xuh0bzGH+EEe62nRda6gHZESD7
oTTRfVOI9Lu0UnFVMiVnDvcvcpcVKLT82bKsByKGfJSKxdzDZe9TJmkgessrBbsC0VjfCVaYuL8D
cpFgnGUrybC/BEDgoUHrFt42OivMN9umBPZINwC94VXJeSSeYB0zYQlEHzhK8rqspeh3QtfNfIng
PaqvUKzhk5jS+J2ib9YEe9XR04ABRF0YFZOChd0hey2tvv6aEij/PQW9aV+s6c5PVosOc8uSsbxo
+JOSXYy/nGmNTQbHU2V3wUvEOfqgpqzOkX9x+AqE+a14KsDs1mcSesYDaz+ush96hBO6tTJbD0V6
R20DTHYCCB1+ZWrlouYAXZYfhUpd5yQaP/m2CLF899ktkcI4LOkxgGqLVc/KhX+i0pvZUgb89aRW
iwj/Ko9OQI8rjLcr0H4Q9xWp7qqHLihZjnOnMDapFDhPmTEyI5VpuTDD6AHlQn1/jdKqj878gi4g
ZxtB9K4UKmPPUQc0dJOVhYC7+7yzL3uMjclmcCfMVrx5y5u5TcyIZ8HYoIocu9y5C8idq2Vpm5fB
z4Y3zI8wdgLLz7K9F1FGbofeXhvEJKq/NMyCAKEkzNjeS2vsvreLwI0f9IaAJLQiqfYvc6fU41fs
eExnARLrr5GZeSgHRzbTht2e+EEU6vyDRWs5XDVLiEZzo8sw+maj4MmA1y2de/IT0r83FRQeTlMk
8s4BbblfXg+Nr8pDR1fnbl2vUe2jLEL24ETdBQe3jQdyP4h3XR/atn8yEWiWPVvUlS+IhoLQJMp2
UtWAwtDspmXsYkNC57Y1vcRFEcWx867ZBqurjoSw6anEUg3pxo0LonzRLOGAtkZYP25o2Wd/CHIi
XrKWqlj3oSovUZWRGwqFovqWWgvD6IS6/tGvZPaGvSz6GgLHM/ty5t2NmCOgMe1HD7t7ItvbsKZI
3EbxCEm96tvoHdw2niRYTprNXBU2zIIidngbj7FaiNBmGXbKc8nHIrwqL7aZxPpP6L23BhVKSz6g
/WHfqBPCmSciu/27wtbudygCI/Bz2bofeYyc5IQHg4bYrdD6EAA2e3tNxFF56+IlyXh/JyK7sQXu
vRuTtGpFowJFwFnlYznf5cpfzpDYJ7iFxQRHURRB7e6SycYEU5uskzunawZ4mcgL+1MzVhO0MxAb
9tEOEAjyrQoCjXr4JLsYr7HYYPnwh3vT0vFs/Bb/6kXVqfRUDjQJl3MTN0DDWwYAm4X+R+1ja0hp
FcpmPtNRSBTCxLtq68ZIvBneSYT0PHtcp+74ylQ0FrdFzRrhE68N5u394NUQSA8jCuskumb3R7D0
kT2D2/X71MNoSvvhjCrlOmfRozUJlUBoCsKhvSoH5T5ziHveXsVx2m1nL4/eO2wU3fdlxnQt94xy
e3urDYZuQrylW3w0ca4vhx5PAZ4TlAQFwVAIj3fZLIfmGh3e3B0GM1foCVHEWNNOUYmF3O2OhTWy
CZncPbDixSahAOg2m2zOnQBwg+e0rxr4a3XEmltXNzN2UQsvZQgEeguXq4zvSANLHAbfCzMbRDcz
imL2pqAeMJ2TkgOKTOfbzJKLuTQcjMlp4YBG5kWUYIQxGY3RGflITy8pvXENH9ABhwY+uHy7KDE9
x0vQSizAXdEeUBXZxd5GkPigIpxnO68gU4hpipU/p6QGONdhrSlemUegNmWw38pnhnLDj4AHmFrZ
VyMxgZPmtYwhSAuWgYTZbrlr1uPfq5riqGs1eqfaZrLMUguuzYndjhN9J/ILLSQMQ6kPVR2j/vZw
/cYnUnVml725bEV5qeKhH77zgneSa0gRXK8UF99K1qnko7PW6w8IIaLwEfTUulCcFwmxIJ+5rQ+r
jTw+mAX+F++4yHdOUkVoLqlih1dvjufkGEUIlzdNN+E0oyFHx04rL5irxDbNi6ZkBFejc7/Ypj41
77ZEoGQ/KHp6VgsF8erpbezjWuUNAFcqW8A9UxSBgoTo4PvKh1ZUz3dUPQ5ZAT6oqGuIj+pHB7Vj
vmKK4XdPoy0IgmMk3qAf8izvXGSQk+5NQun7VmOj0Cc3YjaEgqo0+NHjZdzMkbKG1zhWfnVRGfS0
WwartWBi1LTBrVtNndgzpxS8G4isrD4dm43gAfWaAnwalzETUBe45yOi9zE/j7FhYsY4JkD5FKHs
lPcu+tP3AZOYe92SZNwf7JACA7CCgwdozvi5DiNp7itCop1Ms8XxF5Oq3bZoTr4xIMEMTnKAvEIL
ONkA5Ik3QJVqhXX8VBf+/EFdMY/3TUCoM7FFxlZHBHAOPiKrln6xQYBe1tcRbXN6SYKDl97UFbuf
XQDVkI01BpCS2Q76chcXJ95AoPyOC3KV+bcPnAk5Vt0ExAdgYeuuKoQvfXs/FSpMn4ZsTBD987Nw
aM0pu3heM0Fo3SXa9tr2iU7DEEca2VHBAspaesIpGhn2+rXGtTJBthgwsvNPfDd47f1g7r6nAW30
CXfUoE4M6uzklVeebd0xMDfhg4zSpjtRxpA2aCbPxUju2rxSCtXJ8m5Cmh3v15WPfRIKI9xeJwi3
6KnZZrNqEuSShBIPelgoilPKnI7oWfAXVovmSB4YTRsqbIeAI/+ijnDh7LVKuuIblAJgF1PsJW+N
NNG5tWqLGYm2HYeAj3B8djSDDjRzjZnO9phiFJOR0d/CtFu6bctcmkSizOIl6gWjc6OxHYYEtHOv
7tY3mF6Hrvo1cOANMe8GHsX+r4JVg0oIImfZ2e1pGcWwIqwaXFYiQO3JxmbOakgDPnzStvSXi9DD
38TIawIk2Yy+aKAGGjJ6OsZC0Tbr0ae0uT99scokv5/jII5xU8UKwSZKbHDOgPJep5r3Iz7JNnoW
MSAYhvPGurZwPmBf6nigtujxqObRrMlxjeVNXpBb95+JqREjWSjwWSjXieJ/AjaDebqVwDGnAPyO
GxtfskJMHLJCxgC4U+GAPxL1N8rk0iz+a6aztNo1qO3fkPWz20v0ZMiexXz4jqTGIUSIfJWzVkTa
7Ufm4i/9sq54OqeYb1pu0mtAh8w186zyh1dYo/nHsjjdylkzobWNvcG9hx9kHowT9u/kWJafTiez
ryEZtBeOYwbIjjW6/M3EyxzvG8qiD2ajCK/auWnrfQucwdoHRZ6+BUMJF89G/vyeYF57tJDGx6ib
UZ/sDD7GmyImRGsTtBXyK8hu7bcuo1rZYPOtnjFUOM+BcJ3PLEn+leA0DN528YsWcfagGwEO086I
C0R8zPIuKu0dtxrn4oTyNNuxRC4ufYSZ4JCIPm42CBgBLRsYpiWHXoOpcZYNiUZ4JtljpCHnGkkp
7I0KX+MccmTKebukMy6KJka7tvE7QUdAt2fl2Pxk9dnKutNbEjbbH9RZVbJ3TOklFDAlKM+0dLzL
Hs2hwF4lWYT7Vc3f2hB4k9BWeEF+od28x23EeTUQIIVu1RdIVJArpuF45DAofpixkV8tw3m7UsIL
62KodfPNY8MXIOErStJgA+bx+8gCh7UfFtnc9K7tP/LOifSJdD4yHWZksxAySq7TZuBcpXuzEq89
t0xAYf6NUf7YNh1BlQ7va1J+K3a2e5uNy6fsBuvJIAg+LU3t3AJaXpE7sJo6VmZZjN6EV/vWBKlT
HJMwwpk2x7l/2eZL8FyCxhi2A3AHxI1VhWskcShSEIHg+Q1YCN5ZaGaasyl852Ec+/i+CW3ehZEk
VAsSQTTd2N1YQutASe5uYohllzj9lq9ipDrfxi751xs90YWzYLWx2cpxml6MmIFn0oyy9mRl3SLO
dktGwnFQnBVap3E7tKq/Z6vWPKXRXF2nJZFZGyQzDM5U53X3OShIxjSRN33aWYp0hEWYPrpZn1eH
XpBZfrAsUum3yM4JtfSbafmCp6p59Nsxoh6xBXYSx8fjd6BuIuWc574at8KinNqXKlnM1iQ+zCu0
dGLDjC+786sopR1aCFMFmq+SHcbG9CGgsfWoGsPiIxASUfgQRgDouBUIzqrpyR4CGEB8Dxsfz54l
QnMZrDaF7RIVFqO2pc6e22BGp1JYRl1FtV06h4DSqdl4XcoJGrVMksgS4mDdBCDL3tpp8rAka24A
yoaQe4M3GgIhDgeI7UOd2HcEJHJQgemyPxBSoi6NF6OP3dznb2pw8jdwLuV737sIK7kQ8oqFQ/oU
lhpCdF8yrj+PRVoc8wkG4G5ir/2ODIcWKfQapPxmQQRF8ZBS93pOBY/TQW0en2A/sBzvML2OZ1nS
P/shgm+gTzN7rpanEWhTXVMPjEzr6eY9AeOY5pGQyWzxvhHw3hrgZqp9K2g3H11tkcSMAcTHDtS4
9zNuoWlv4cT6ksfxeGt8rHvU146iahsLuaxCLMZggObyZ0ug9NpgKBVoIqMoMDvGPV26F4iAEHJ2
DII33RCsUHa2LYxzKs9+8XmAWajrMps3uo8JojfZjNxFMO07eR3Y432eIQfYo54ABU3icfaqiAQT
myUzBJ5nbedDnBtjQiOaLqQRa2QWcDEiu79DGFNPO6j4afSedrH7mSB10hs0XB3z9bzHhFHE1UcC
wOFSJGaNBDA2zGLajsgnbmUuX6EB2/OtG/otB4TARtraxu3PbcRF3ILyKAAYOQ28z5TOpTqVbboK
LyFTQINqWhHtLYDM4yUAS5aJskXhybTCVjd66YLPPii7R7V+ayR2xoY73EZQvOfCRv2OXQ8PxqhW
yWvWQioM0rp5zKbC+xq0neE1yiGIexVCyH4WjoS1xCz0Sg4S+CYdGgAfH5QaAZIQGFE8s5VjUeM4
xUQgAlg5nkTMhdB1mvxIjHG1BpPwoJ0Gtmsglwzl+z4hpqTawFYgxovuGAOuTTNE+pvTOQl+RRFd
lBxETI2JkPm0Rl56WwvoC/sODRkIH0w5S1ROKalzTgZAdCOCDgMSPN36uQc2CIeM1fkVS2H2WEKM
dHfCNuVrTmRuCnS/Cl9Q6uP2DCPjHuuezSW/DjZzm7TCNUlz8lfbdUn35tTFe5sXZXxJCSFvfW9p
kIXXafwVZ3L1XPgFA+g6lFFxEQHeYDRvCWYECbuk7tCOfvUYEpxDAZ1F6lpic4LKM2nzHkU972m2
HLLdxbYTeftRk26/EU5RI+xhZr0zrLr8zZhikUSp37W3Lq0vln1lNV951InJ0DqsPidsP6TMorFA
qSqH9MMPMFa7A73koRQxeCisef19QAoRw8a0Ks8o2OuRCZRHGNladjLu8CbnNYc9z0aEZfFqcSad
BoqlX57zKF4XAF2GYHDAO0yMAQtY3kdNjNzWdSduU37Q8maCw/0tAl9EBs7SJM027rPopUNPOvHk
lv2NXxWTxRqDp3XjZAP2ldxte4IPgvAHdzgDHQDEJeP1VDxyNBaP0VK25U713fzFxntxz8qhV1sG
7A0EcDBZN+HSr9oFkuxePW82Z/JrpdjyEIgVUxXC1LCjMYvglUzLm43W+Ro7IM4KMcDX4PIJBm+e
GmuE+kRQG2CjMehHLgb9/jzZIL0Em1XKlsxS1S4PLPfa5m4kwiUp/EsywfEq8XM61c5tXXaH8+RS
jvXEToqtZVqHJTb1CV4gewnMvs0s3e5RaXP1gXt6L7lMmNrGqHuYfDS1e+qs9U+rC7t51Y5PA1dM
I5OMHsXz/VysXinKW39XQt1P11EPvtiGohbjUC5pzAZcA6cW2w05Lsk4PhN1WD7Seo9fpzjN8BV1
pOdYDBvqbcnUkpcJQeNiGy2FfQThRcZX50RuTa1UZi9o1tuXDiBfyutxtTIk1szKOoDxDaYhJebL
HRPvk1PF93aYT1Ksw3lvPmJgWa9LzQJ2o13muHtC5BJ9anycZceIqvW28weaL+ThKeIvkycvrsS+
AKGTuPqLuLPKB4SFMWIdfPMYtcJyeo9rqq1tXDKr3IFwtM8cXbT0HSqUfGehFzAnvATRDW4u9lou
sw9gjQnvHfLKCpVuMRvqAGt+EvVbl1037PSoMl+LnJ3PAWtUt7dJFGBP2KC2YeDZttaONf4YPzBh
jii46sraTVghxU0/pWzEgzJHaDb7LGrPPbmjTxh6uxMcQcGCcEHvyMKWJSs7bCcd9umwhBAZuCXc
HYAe932wenCSLbmU/Tn28bgf1ttFcXl5ivass0Fx0IICsUQ42BLVZXm6OVj4nmmhCAmfQQySRT5V
DQVW7kuQEb4k8wCVEmmw7FY7ARkxqMzRt00zbCk/eXfgU24ePCLMokNj6+lLl0wrCKZ1cAyzdJVI
GNB7kObVD9UH01YJzcDBh7Kx0Bs/p3BugMfYJOttmhL15U5mGYgeIRLUIS2gbeh1SWV/9DXs6S0m
fed2AUOETkYZIqVGRFvEs/aSw9sPVtpsF2dmOdtTmnSHstD5qz/PsdrUwLdQYFAw5Ke+qwOypbHy
hUcivGhEmB9CMG1pbj7TIcUE6fTIuc6F5XVADKllmD5KI8NTxLAEx/tEKjYYovx6mUdpYXqLxvJJ
e6Si7PBNhMFNyvn8ZYhNzLaoanx715ShoYEl5fcrowEQJMPU1YyV2Oa59yBj6naH4TK9S7LWNega
+Ic7QewUzwVeEpK4faqcnaus+G2RBbLvKHGju3ws3X5P6JM8jp4gamlS2XBNwTclR4emMtlIXkSC
p38AstNZmf0N7lP6YQ8gYLZtbZXtE/h2/74QA7tFszitOKoBaSjC5Zb2ji1CAtYbMBVTHqdJP/Cd
lj9wl9vVNhchpg0CKe1lb0kdW1i6sHdwrCcWUxU6FQB8VHcxWZjjjhdmSykD8OttzHz4fe3Q6w+p
F7/FHOPaKDGjeM2s1sN4CgclUUKSbFcefEreHy4jyGiXIiSnwsTXcodfiBeuqljc4cLqf/gMaVqG
Eo4HYwlbXHgcBbZ7aBWqeEEyxPKu7nq5Z6SCJISZHq1cDoDhiYlbfdUwlsNklbeleSrgHHobFDns
WxDnkLWMjtlhMJl66UrxJ5A0KlRy6oQqPO7iYoaFz8B1+L4grUr3XYvIYmfn3vyWcbp/LzmOHmfI
tMm2VHrZ+zSdYPOrSL24Q1peio6Ak52sXPborqq+FJ6Ljga0VH0H7yy+XVxf4jQY8vmTOe30Q+Bn
eaeUrC98Jq7prob8B8xK9sU+B0L6EvMDP7CmQiqUDQz3k7iCZ98EpURUXqyztqAeuok1TkEaFW6e
7IYnDNQRxe5oakjwBD4P36m+mKLyUNZpfo9qJtaIVP1qdBhGcDzv7HgeOESEo8bgMcCMVh76eNTe
xrFnk+G3aYUXjpvCZxM9bBd7mvurJHMqNsworbovxANwmbyMLTMj7i4R7jkC3z+wvKnmBukRg2U2
7eXiMPPa2lbBDjjh/lzTNXo3OfakCE5su2fBk9LYUZBJ3nqIYc+mG/AGsviDKtJngTvdOcSoYqZQ
nGDNXeh4Dusb4AKaWLZU50P04mhbFP524DfHAtqkijwA0FnQLR9ToqJh55vaGy5JtAvkQQ5zqo6a
nMPyG6ZWxwMY4dSdAc1YV3oP2QF24oUbAGyl9o/sARZ9nNsaGy9jz6m/jv3B68qTHxDFpC8x7LOC
2Cexn3BBJrcGxLPvMuwRcg+hcIKuEhNntxFM+MXaOdDjY+qbKNUCa7nLwfcXRzTfLO8ge3JIFrLn
hc8bqvMuUmIFre1klxVhFKidiGHFabUiwgz89pRM8gWODnnB2zjGsw5zweH4wf4Tv6YB4LFN2iJM
pbJIShsTrVYuHTq13k4SZHqj0NZXLP4Ri+Qd59MGA7b1pWXk9qmlbF+Y5rbdNoU1QEFVkN+y7ZNQ
vbLWJthnqBwbEZ4iCn2XVDhodiLyc3c7jrr9XDXDRAMYma40lFZhxEfLTgJ65kIihUsu6cem+dPX
OK2Jxy4mdkLo+ql88DRke4xY4oSm0FEMIer2uh4sNW+AgAdfvdzMBwDwzOdJ2ujRHg09czRPusji
zNAn7xMa/S8R+XnJfirdkskT6GeCyNiMqRPfg+27b0mxnHBMUeXDDaYoq6cGsnu0qEHy75Z/LQtc
McwOlYcMaOmxHE6aanULGDRs94CQiI2vFGEjyVgGb8zWEbDghS30hWaJj6ayy1BABn1hPQgtmdAo
N20+Y6d0522xKDVc+mnrPFLzod2KAgrjzSIIFN0bieploxS8JSmEm56JRMFQUpesVLa4H9EfJY5P
srsrLa+56NdbZJfim7GOwkxLAljKJjQkDFMv2pJrlsL8sBf/WdPNsk5FSeEQqTc6OMEQfxIx0mRk
rJsZhdjEIosazmHsU9c4wDkeiEWjAUbhDY6gJE9kiFtfn7q27C/SsIv0LhkdM259FdofJFkF/LfB
7ahNWlbhV7RE3WuALJQiFZfFD8912g90jibY0tpwZ9dOD0N+Ame7SXqYpju8bfI1EMx/DyVz6nsk
Y0yY+Nuy04DI/h7y0vRVlW597Whibg8JW5xwT4KNDPYo7VzemO5KPHJbNtc76eA83iqkzawiQt3m
W8I2mKuBeA3EBgAX0AJ/DGfWpWn6vcxLIlvLrrRuYD3lIOE80V6UWQl22dN+cywSch3PAZ77S9G3
2ZsXcyATHQpfcAfwABEi8mYUTHavpbcJl6R4ReVhY/SD0fU1TrIZJaBH7C1+FK/bqDlKkg2jYXqf
KGRbs+Fy8ObvmIo+69gx787SV3eh4odiwlgyhCgtcPYki7lQdGcjPtJClSzqh+Qhs9cZa1K48wh7
3ed+k0TR4b+bGNvQ7eEioHjFEeBFJv0QFSxXO0tGTAsWJAeMT0vyGsy2p3cxasLgULOirjcUBOwK
YC0rXHo2L2u45yaGFEHuFtZf/HMEunnmG83fTHhyM/WX/I505akdJmvXxTxuM3AUwbgEIeSvUAXv
XQVy9SUvBTgaeq8SQRwxFbe0WFO1w1CghhOzybbZDtpWd3B8pg8MjO1HSsfyjW1uNNDwLdNbjrn4
gQ1o/wbNu32cQJfXGyYv8HVsV/MXw4bkQvwX1jdE8lT6+wZsaX1qhBdD1mgDYIKHoWYVdJEg7Ce1
SmMkcPb//Md//9//+zb9T/SjuqvymUX7P8qhuKuSsu/+95/yn/9gr7D+p+fv//tPz1VCSCUDdJUe
I09EqPzzbx8PSRnxX7b/KxZJ3LUdq+baLfrrEUJ+Hcbj3Z8/RP3+IfhFfIdsFdtBw+b+/CEjl47b
TZOvpWcmnQRhLE9oRHs0PQEDrc1//Gk+Nb3tK+BOLn/Yz5/GrYDb0PfQvgnqyT2mK1jwsxMMFy4L
h88/f9jv189W7Bd8Tweo8wh3/PnDMvj4LNLJ/0J+1mJUIt+TM8py3/78Mb9fQWWjTBVUb4700PL9
/DE1uipoUIEEP4at7BpCh45fDXJ8fZqlH4aPf/44e/3/+8ttIYPA88j5chWuLeWAaPz582YmiQNB
e/q+BHeO8QDQVkcpFw1MADeT6hpzZDmLuruwx7Eh6MGZKcODIcy/WuynnL03qZhjnqNvHFnCkJAN
EKiMgISMsuZg1mnagFTA6sOb+vg3397+7dv7MtA8fo6UHsnv64/2l5t6JuEUGdmi76FCFuQWuJCA
Zik5yWQaXy+VLr6AKFxTMVNeF7y7cmgjtXmrpZN2F3/+Mr9fSW61wLcFPa1WVNM/f5dhpqRmJRA/
lJHXEV0lI03BNtlfTBt7wKjwGQkWPZd//lT92xUI+Cz+xRNHzKVa76e/XIEyBcM5mHG8900Zfiet
qXjiKGU1sprFGQyN0sxXf/5I+/erzmf6jiNtlwfBVus//+tnFmvu7CDE/cxvE5zR+s4AQonoZnNe
hoQXmT0CXX3kxVwwrA0mndfvFrG4y24OTNSCduuBeP3NaRD8fiW0TTqzG7gajYUSP3+rekF4PI0d
GC3icnsvB/HFzXE2TirVliVtCbxQchKB8C3dUzzzIt7+zYVZf+K/PEwcsYKDAakvihYZKPfXM8Lr
QcrMoX1f0krQ6tZjoo/0x4v15pIIeLf0pSmZ7I8g57t47mLyhoQpLkrwVyK7cOMMWyGNnCogxXAc
yd2fv6D65R7lC3JQwF3g9RYENl/052vUVm3oZXiq7yPT2Et6oQcNFIqBRkw+qsHhZF3Jdh6n8xL7
OHXZty2evU1bHeh74ZsAzHOrMlYFJQQPfB0lqY2P1JJRd4lxHFA74y7z2cJ2JiO1sdjob7vZFEAD
U4hBNOtDClV1JpYqnMiNbvtHcknjvsEpUdMNks5k+f3OiSz7RAiIMofJpiy5JcO4zg40sxSUKPvG
+d4HfmTgSPVxv29HE5t9mqNJuajCBC0GokrzpEZI5XsCP9mZb2P66/5m4OSV93X2ryVvbqVG35Gv
C8+ypFdctjCJiEJzkLEdrSUT1gPfKn+zGRStQ/iI9kblJhlPBltocTE0081iwWC7Q+WGifdvbudf
n7L1t7KlCKTwiBrUvLx//q3IqhElmE373oC3vIKbzCJjjewguxUsxbaUJHTscKbgM2DkEULPNM2M
KtE7qAQew9Ofb531zvj51na4a3jbuoFCpaF+OWn7ysgIOkrz0C/hremm+BRgON+avJMTD3326csS
2ucYVn9z2vzbD1bKsSksgvU8+fkyWEbWoI3q9gEiV3wSKSn3XtkxeKud4i6FPvPGoIj/sEVFfPrz
32yvR8YvfzSHq8fTbCvPx03+82cjCeNemOb4gYTJONhREROaO9WY9xA6I+lAyJm7T8loI0Ugy+zB
oPJ+zQNanT9/kd+vgSsdIRzHVkqJwF9fAn85cKHpoJatLBwsHne6DG1nY+fFfFXAMj2SBJB8pELH
W6DL1sufP/n3A0NqXis64NKTzOT8cqLBJ1jgkFbWPW6+KT1A/Y7nK1rpVO6kdOadrXsANhVK/b89
TP/1V/189flbkZ8IG0Yg7vlfXjMiyacO3Wv+QCvqkYU0uniTDhOwNjuHZwOsl2VQzrse8SxhSHEg
y+VxmtTQbvoZR1G8QxaZIlmzRkefMPmZ8N7huJs+p5Yoo/THXMDBvp7HsHGOJi1MfOwjJ2ApCkKO
dNF6iFn+x3hwN7omG48Fd2s79y2yr8uKuGGiMDqeQpYqibgmp8ShoxaCPRKRRMhKMDYSzMYcd2zx
XMWYgjCyVFA4oxakA973bOieKMyqO3yZy5eQEzC8VxUm9uM02QxrR/wYwaGRIu2OnQd6CIeFpj+P
9SC8bwum14IFCR6bC6UVCAi4JCzgJzdO9R370OKqTM1gHWfgQOj7wKOgrV24YP1FC66MbCpYfsPO
G12fWOfO0Yy2iAJpHmOLWfEdofV9cYnPlPAbRix+Fm0qNYbELmJiSJKrbiqm7OC1k/8AKQJ2qheH
7St+qCnF2wgz913pQn2B0wa6gG1UR+q4V+rjkLD3R+kKlg2mB4SZQ+8Ic/IL5EsvRs7tCYlwippU
0zxjcKTE2+C4muO9Tu0MByvJgV3r4ALtZPq9ZbFDiBiQ46A8RnMjmy++iTx91zr4gO68tEN77Vax
Iht5hoy+76iIQL7azDibU2NKcc1ezkubw2IWRKktwTn+FqMQj/RU4RN9b7VtqisPbcKlTdC6/mHm
wof2VZgXp5onlt+K0csuIn6MiI6iNnvsrw6iIExsp2zyaJK2KJ3jbssGb7a2Il/8ixg39XxUxq++
EC+ACsdgHnvVQuWwOC0NqFNDqiAZaImcdj5q44j0DbhrGhyBrNYzxuEGsXJb+WRGpL6KAfTMxrDP
QbUa5OfZnXJxZuY9fm3yImIoBnccw6UEOPXcGb24VwMuf+8QO4h/4X31o1eQ6Jw6a76lHC9tr/Dk
Yz/bQHlXQLqd7GQR6PmWGyEvPjr8zOFNODmVOVsINiGyY9Wujx7bIyyetsmKyzJLevWkZBSNV0sj
VLcZp9j5toAh4eEyjD4ujVNgXt4CwGhwN8ZgBtakyPpYeGiyn6xmsZbooGlcz0hoUWEc1qKGiqrw
xPNk1X4MiFrXa9hLqKpD6nfOVNxAeDW1hdJ6bl0Eo1l3j9k0ze8cMlAIJ88KK7z9Tw9JfLcs9SjC
YXU74pdDckI6UnY66R9CFku7bqj8fVrH4moWVfyMuz67YOAr/9MXMg8dpS4MDDRcvid/eTdl3kxW
Vy3ChyzXwwEIevLkp371DXwTCY4Vz7N9iXED52wfMBj681/8+wtJKQykdByoupig/1JrF74g+hGV
3z0388L8dfCnASUro3CXvX2i5TFGKjLeuCwwq3jXIfuPT3/+Cv/m5aw8x5agAkGAIFb65QLoroAy
OyXJA/NASiN4ANltFxDPJIsGlQE+rpMCc3+CIOvdT4HV7S108n/Tgf7SflGk8VAyTgEAHPBuDn4p
0ib8cXlgE2CWqwLWAZLRZI6OPF+Tv48MTdKZeZX2/qYe+HefypCcioghgXZ+LeOJo8Z3TJT8gydE
fF+hQPjR/3/Szms3cmRJw09EgC7J5K3KybdKaqmq+4ZoN/Te8+n3o/ZiVRRRhe7FwZyLGUBZaRgZ
GfEbFzEXC6joFzg2mvH3yail2lIlD9K4TKQxS//avMbE3Eiz5wo/pvRagQfXQ4lALq8sssxGsdmX
8nEoujeohuGuBZ0LC5RsDvg23rbnt/7z6bNUaVnUfjh8FGWmpOVDOoRE4OjkmpY/d2UWf68QOb5H
DFag6Dfmd+ApRijdHlGh65Xmwlf3OR8iIbEsU1BWMCD/zj512nE5aUmRPRtNFT62jaGu+040P3pb
ojUYC9628MOez8/383aDAKRNS7WQo26qs0QI9LpSZkMePrdN4T3lAVLjV8DIaDf0AXphvKPUCwfs
fR6z3MswSXvBchBePn3g2A2RLVAO3UcBvScKvkhgr3xLgn3AajPSwPlhPDfioGhs6wITbOK36zt4
8mqakt/nkk7hzqu9rLilZ2yEk8g+lzIKSyNy4wlgKoILhqgYbwyG83uwUZCK4Kj0QYZdDPwLQAZB
SS73t4FL54vRbYK0yf6JecEI9eAM2lkbvoDpj8c14Kzimr6u2Gk5Hm+2E2TVlU2JSF2rKc585/dx
VqHgsE41PaIWGYU9PStOzy1tRYjLfR6/mMLvgPCrHBkypXu1j1GrQwgZRFtkfDGAo9wqQai9nB/+
vUR5sqm6NpXK+H8VciEFv9PxqREjn8NheX6XTl4pYQwxJZOt+NM7WN5RtzKBcKh2tQsLK/2KripU
BklgeB3cNLmq0S97O/+TPn1OxC6ECqdqhDXdn/OTHcHwV2I808IoiJ+NxFauVWngNaaj/XAdRq17
34741pwf9dP3RLOXTxelCTrvOvXP03UYHQNhOc80nwtXceXdAHP33i2SbKNnhRNhfaI0v86POKvq
svO6tKblBaKuOaY2uyZgngGvh8H8DEwt+VoVGFnaYJZ3yMgaFw7Z5yU1DE0YPNUtLmbdmUVqD0xc
C2nWe4HRVB6yTv8GxthCQdYA+N24TbSxlDz820c6WazJZayrgsBM4eJ0RctOo1VWw5cNKsO7480m
Vyp+SaR5LtDPwrbvipS074ovu71QAP28tIwMztwmQFIkmUfkUe+zPoob/yWjNoMnioe6r9aW3heE
WmDnnt9HJD+Yyek3ZMBaA2XNxatOZ/d0phmHmTdUYD+TfhTlHhJGV5BtjVCYN+ilm9UfUMFu+xW8
hQqsydMSyo6k4LSus6ZvVQQSHJD/VV1r6dbSc+U3OhOYqlVBkDx1+EG6W6PB9xqyEhgRCnBF798W
MqoMnBtUG6e+qkEUGQuhSUC7BiIYTKyFpLzpOoR5nsjGteYX0AonfoyELFReWegq9V8g5OFMVytG
DuS1q/CdNnhVv+VJkLziFeljLBoEqO+MkHHxV0HT/JdGQIjWmRWWHriVymgRIkmjx6pspLsmsVax
9vLT8g9yGwMqB02V1w9AIpVvoTDb5lGL+urNLzPlKNOm+hUjXBhuvL4anyyRuDgMtkAb71WjEc9m
n4y/OqpwL35SYswRtZSWARf2tOkDXUflkE6X/9AZeuBedSpS9bd1EmbPjas19U2aVqNYZ3QmVjmi
DvIWMD/WQzTkQSqYSMEnYLL7ER/HAUVjRUJBfUNEGYBW41X5f+ADoS9DsimrXSzVzn9JebkrfwCf
FdnT0EThmrQy67fCmfzdXcos94gTQRCmsFv/xz+mvifJ7H45FvikjVnjBgA8TW1flQ6m4SFDLxQP
P+6FW+w0DbkJOrcJ14OvNd+gAhbZJizHtLqigFeBv6Qka1zlYKVInPn31lqHp4Aouh5lmYWHoUdj
E9cq3XmSvJb6rVSzobw3qV0Er6IK8c+YXKZ6OESeAWW3J1e78rHpslfCzMR1maVIpFJxzLKrBqKJ
uRNBkjQPxUDtBBUpFEPfbFFE7i3+m3AmMTB1A3R5eW85+fdEn5C+AobNW2MPbrQGtNbsWozsjBfE
kyqTvn1chluMyUHOk58O8DV0hweqortjD0Yjk0eK9471C1gkGIAa3ffXgsY5XGjMKsM7oVnppNii
wRlIZJNkN6nvBj9w81bgaXqBwlO+nUDE6zbvwl8e1xTOTU3xPYnTpMTsM0+3neOjiBwGnnyoyxG/
2sLFk/pI+TvL15TuBnsyI0L3wub8o+s4OENwaMGL/Sb419W+gef8CIANt4XcT2gaNAS3BoZpTVcM
JXjtiFZorT4hPmLRt7cDy3qWLkX/+xh16fuubB31mscgUYSaQATOETtdvxhA5ARF8AXCWN9vnQno
9pq1/buEkm363RU/dVBBtSa0kKDHKKmx7dsOZKWLEnZ7DVVCgazRRuApbbviF1WI5oqH0C/rI6iz
5teI5ubvWONwA0IJUfOsWqf6Dlm1D+4xNwuzm35IYbeMA3I5ZhD2CE5UCFLfqL2rtGRjaXAUDZYy
v91S1iYlgQY1I70J9V+FWffudZQ3uPjFCZn3usNpIgDCRV/wBnm8GI8UDCPNve8ghLqKjLKrf7kV
EJnbti688SVsBDRD+Nc11UNhKdGuAN4PtaPOxVvPeRTAWrgtrqNB6Wkv4skGJMRvo22YB0G+UnOv
R8COzBxRuh6g31ptpWvewHwMURSyISSygqigoWiU6C4VvDjQ1rVbmo/22NtghEMoNcGWdNWiUGjG
+dF0tKC7aoTbZWCjbKz2vo38faylYJpuUxII8VobbtM8tC7ltFWiybTc9YkFYdD0dOsNtiA8KNcs
y4eGVW3Eupisme+MHOrFVm8pUlyZihYm214g/IKgN22EyEyBlMuSB+yzYzUFgdnBTcda9SCd8zUs
HgVdomxwNvwBvdhZWZ39iYag+wM+Pn010CZsrluHDQIiAoDt2itUPGBVAFAU421R/chbQxePqhHg
8KljbobPnJEb/u1Qq9ALKRUie7gu+jzTd9gOBHKPYk/5XwZ9C2/xOFP+KKXptXdN44hiU+DF6F9I
U7TPyTBSqJacEkB697xmTy9SO8/rHNkwyFIIKSB+16Xyxi80HlTRGNnofom8sv5Dlyf4QrFLUW49
g68Rcd6S9hM4LJiqURjh1xFwkjaiMJM/E4GWOnDnwtgQDsIjuzAou3t7QAn4ws//nGVJSaePtBXZ
Jk13ZgUQz7IrXGP98mXSSci5rxpn08dYnyuW2iqggv12jQEfUrvnE5DPq0bCqjs2RXmajJ+aQk6p
Kixcnb8YYNm52mFLJru6wfv0asSzgIhb4zYCGGzojl3UFN3EpPL6C7/icwJN6qyLKYkmp0XD7XTv
CgqxMUps2cuIj9fPgnHxl/Wh6DR+pqz0flRvzk/783KbtJunlhgNXl78s/zSNDqT1RyMZ9AAHnIb
IszXqinhL4uhesajGNkrL2u6v54nw9oUdyi12ZNA4uk8xxIkMJqoxvNEMAaFiSYwV4p8jOIxebSs
7OXvZ8lbiJKwFBjJzatqMPiH1NAr41mRVvUddvtkAAvKCIMrSr6TmNh1Uajx31ZT6OFbgu6OTcdG
wIg7nWSWo0watn78gosDqsyeU6AMmSXtFxxdod8qAwLWNd21K+FUMrvwHX0+z1LTdIODDEVIfoKf
BImaUjlr5XPT5UArLZOuCn5OAQgvgbxDE5lApEeKi6tcG90DQu8gj8+v+sJPMChEUWChmMkzdPY2
AzJQ9ji+pC91H+FkCh2PyhGeVYDj8WqlRY60q4f2zhEmMw45cSTax/O/4PPnRCikrQcyS0Ufbf56
opKrottmVy88c4xJHaabjMw08xbufvpc6WX6+pcDOipVaptNN7nAiKmnW16oFewEfKVeNMhzD0Wn
DusuMMUtnZ3i1ghle+HB/blWS+EQPISgqDOVTOcFSzuz4OtFAlfNDCMVOkjvhsAOwJGrRlE87Gbh
Jb92o7S/mlaDkC344ewLPGZTXHgufi6CTD+FeRNE+K5hy57O3RZ5bRRh676YadNtDRyTHqHZ56uA
k1jRVk2DLUpHyrrzVPdbrCOsGmil8R2cuvacI/ToXDh+Cz9IUMKdgGXsBd3m2YtyMGgDSeLbV/SB
BaZEhf+tgVOAELQYUn+FrVqwLkAyUR7Tx+HW86AiryNchg9Cz9WfdYtA1fnj8emLcASlMc2its9e
UfA8XSLgs05Raj4iWQUMuSs0DOQPkMfdd9MfxT3B4jgIZJeyRlVvogDf5gtLMv8eNGK9Tn4ip+EF
gel0fAeFcxE3wG6VIsj928hFt/PJzrG+voa3jWy+nQvfuvARzq8YBuWrQATeEBZ9FX22DamXBkkY
S/kUocz/u655Ne8q/q2+01XugI3VI0yzxdOxKC+E/Xk5m/inUxgCfqfrVOjnAQiIKZA1OMd7YCzO
T2yosDrNRg2Wie50zkaMofINhrKCObkFvvXm/GZ/wplMQE2wDSqQUgCAgDtOVxvEHpQyIbx9lhb9
j15XrA2GuUm+MuC4fIs9u95hNaLs8ZQNoXFGDQrJ7XglScAv1a4+xQl+C8V1uhpopIIuM2eBSSlc
swLrEO+1JBhuJeJasNn18BpBq/EOSR9QwI3jeFj6cjXvXDlGb205usb1hTWZxvlY5WF4irSOBbKU
ZaF2f7omMBqMpqNYvMeQNL0phyF5NMve5h0IROlXGUnth2321QuwfuUPBUpvA0X9QpD+fCws6loq
HyJVLfpLs7VwImRSw7gV+6alxbmyUhiya14J6mupwlRb+ybWNajO4jx4BculuQQY/vxBcBnaJoVL
MD8kU/rpGjTxWCM0q/b72jCSfaT1yXa0J1dIF/ZxbHTKDUt0Ka+eFvZ04UFQ2txIGlBGSnqzrxDt
QaPNcZTeV/WIeIvlpjj1dbFQbqjshBfi3Kc4wzCsLckPABc+gVmcC0ANlDhoaXtc2eCMWZRwr/yk
cv8L8LLbeoYp/zLbmeZlAukAMWbQftBnA1ZJX0E7A9JljqODIseYPlg+yPhHYBftDec4eqOTLTbU
cBHBk2Psy835k700ZaI6iY6tGkLMb34zQ4u0xLpyD8vMw2fLLdvh0UPTe+umgabdxLTw4gvt8U8H
mVkLdEep8DNnnnynBykAX5JU0aDuhdeAxhcwLK4prTTo9svWNu6pIsHrT1wXIdnM9X+fn/G0picn
ylCnu4SQTrGFxHr2GVl1wTeDUNOeOw3znsLwy0Nu2uoWAZikvub2CnepT5Wq9xMbBye3vRBgPx3p
6QfQuIOIxVcM1vp0+jQbcnVQdDji9H/qtYlDoXkDi0q5Kh0Xu4bz031/Cs3my5uMwKUzbRrTs/lW
fqpTQ3KcfRo6ALSKooUuuEY1v7sHilDjEltF8KsT10egDfcJYJkZoiXKT8AkhkHFum2N6wbx8Q26
VEG0bSCoQvloTR/wEmITeZXcQXtXc8TsMuFv6ZXBrspCwSsptxG1ynUsVZBQGwf0HSwQrdBdggQ0
LtRjSuJBnrcWzDGJy20vpqS/dsz6S9D2YX0p1zM+7z3dNh6NxBJ6febs5FVtgNXH6Fr7eOgpObXZ
PjTM3rzCesNc42tNOu8HsX3X4J67QYOt25l4tv9AQH04Oh42LWBH1Us/6tPdghj+hNyYTqOh06g5
PQ++qbfCN6Jxr6UUu3fwwErnHvIeXuDwpVMFI6A4p8rYaoWzyWs9UXYeUSx4DrU8VS4cl09Bnh8j
0ZKCGa3qjj5HV4J988sRu4e9rqc+LnuZ766DoR/ala3lYiOn6lgYucb6/CldGtaBv0MRgZxHznOO
OPfsxtQzbY/SqypuEB+wwKpnPlXroshb5b4CFrWtirq+0Kha+Bi5z4gC043Gi3P67x+gA30pdB9c
n7oHjBb9Z5USi4JSQRgwRHavuDDLd7LG7FsEvciAvG/J7Oe3GXWj1MHIQ927cEa+eWCEUEHiXYbw
ehH7a5ACY3gHfB+nEtRysHP0OhoWGtIlNxoY43vo90P7FLSqdWzhLEJuV0a4sb1XquvSqsNh0+V0
I14aANr+qvbLwF5n0i6ug1FgaJtFeeqszQ6rpuuhbCfsuzbU6Ef4hgNj7PyWzm8WtAEAK3N7U6eh
YmJNW/5xZXvbDkmlomMdFuU3M6NMAnNn3I2B0enXGCpI+8JdNj9E8xFngXUkgkisaaNjlanDE9RH
Z+UAi9uXrjRXQCpxC7GSwd+dn+f8NnsflSSdVwKKd3B1TueJTkgrm2GIjxBr6n0MdebFMFJF2XT4
IeIfNaARLmNL3UFUx7fx/OCLi2wb0nrHMPBKOh3cLgRqJ7AqjmFVDveTm5Xcw+F2710F2uFNXpYd
ncbzYy4uM7h4wFZMybCn3/RhY7UkLn16HfExTSXGjCPKbL9RcAy+tSM2WDSxum3aadEl/PvCOmsA
JhyLZutE6phlgi261rkoguhoFf1z4iJj1coIUeCxxXJ+0yOAcYi0SfV4qOL4Uho6/fGPHy6bzOBS
TrgybKTm9cZBH1A1TKvoGOsFrPcMP51bDB/i5vqv13aqn06lJ52JzsOvVaJtwTBMUrGSjaL4kEhh
v6Li0rX1W+co/S6NRPft/KjzIPg+Ox59wHuo+X0qa4JESHs3tcMjh7zPrnws4IYHJchDVM6zOvcf
zg+3uJh8LsBuSH7JPU8PEF1BAfwuJzKUHmKLWigOvuEjjXZ+mIVvY8JXWBROwSDYc4ZCq41V3yLN
caTZRR1TQ7jf3tZI9dlwW5FrLnzd3Z4fcuHT0ECmU5I2gKdzVE5npkxi/iWix8egM7mgOxlBHVcY
aQD8B/Lxuyw8la5agRLHBbbZ0qLynOADoWo4VYxPh/aqErHXFp8YNx+gp4Q9ch1rlInbfzihH8eZ
PVlkG40kAQI/GvS9Vz19vJeoq4pNk48Ym/j019CgCH6eX9fFyaGsQz7iUIF3ZimSRp2tG5DgPtqA
o9svUVTo7d7yw2r9L+MYYHZ56rOOs0XE78tOemwGjz1aD+q6q9TRe85K5NYvHJTFCdFF4DXNE4im
4uluIQXKO6RJkyN+B2IXpaL3NsJpbPGX6dz0ZQNrguNFTIE9OtutOBYu2j5+erRi23uFrexrG0M1
HLAjYWUjJyGMStugDAA1/vxSLn19H0b+9OzAyatVkeA+RlWtftHsWEOHkwc+FjdpIn9WpDr/MFeS
VkoUlEeo3c0/PjUge4ImfwwbPARc+M30+vtkr/qDB8MwQzsRfZrowqhLsZM6nQOQi2I8baHTnQwK
c8xBz6RHNwodDD7UMf8pai8/2pkMf/39mn4ca3Y8UZLMQLAG7GZg1G+OUqP9URVAOHrsCvct7pbP
/78BZ8fH8TpcedowPSYyLpmcYgXpRrQyf9Eq3fxWpPjn/cO5IXqZE4iLNpQ9W0/4B7EO9S8+Zl1s
7hDqE/WDDB0f7cpYwoMc7dAqLjzBlr5GWJoAaR0YVeb8K8GJArO9somP4CmqYlW6BkJ/vYdExvnl
nH77PIv4MM78mxBpWGihjOMjCNMfAHaHVYfI2D6QALO+plHWBTcu1pKXErbFI/p/05snLzXOwn5r
V/GxBRoD0kcmLjLIwLQjUPm9GVyIbUvDcf1J6cB9ZStnh8avw3YYQa+hFU7VLMKW6YbM0AOhlgRf
/35BjalcLqjFUbObNvZDKsp1mHuY6pH+6mb/i+5QdUvDtMUyQAK6l8V1GwbNhU1cCmyEF0E9EhYi
QOzTMa0EtTDhcwF2SM8BoUJk7wZTJfuuQ0sKtaK0KC+8UT9VwacoPika2BO5Yuq0nw45ROA9LMXk
WpK1/8NG5bRs2xulzdCARbh50qIBqIf4TI9EoSLzeiu6tLmEAV/cVyAGiAKQntKRPv0Vo1OXIjFk
eIT+D9oFs97mzrMBy614cSDw9A9bC+0KkQGe5ezt6WgiVGxYuX54dHFCuBmTJsfLA0vDZ2sC8eVx
IQ89b/oLEXYpEhjU5ab8zaQLM4uwZlTLSfppyoR9ddXUQ1tBVtH8fn1+dktrSSJDBow6BhLss4Mb
4ymJqm0bHU1Fr++aHp7xto/GQrtyIKtcCG/Lg9Fr5eRQXLGN06Vss47ynTOER5gv5g/FjZVbNfOs
V3iezeb8vJY+DhMcCtobdG2cueZBbQxIOisGu0ZJMlxhlBKuenBuTxXiXf0OP7Liwo4txVS0c4CH
UT1QqSyfTg6UtprYmAEem7qEm0bFqPs5VNRdUQ1F0metlGVf7hB/0S5lwkvLyudA0Q5ktQ7V/3Rk
WcHYVGA4HQPkwerVEOTaZkRyoltL9EIupN3viPD53UFHkKoI7G9O6Gye3IguiOkaLeWgKlc5ilxf
dc3GURiM2k7Bu2lNEKCE3lhD92I2jdXicW7Jp6qQiD+P/OmVBJ2Hjh7CUm+RUlg357f+U99wilLk
mVPZBzUZUujT9RgAg8SNyy/ErRPIo2vZ14lSjn8ihHf/0yItwiNAGPvWGSZQVqPVoHN59+lb3+ku
/Jalz5jnswMLjqcfOPDTn1J3naplIEiPcVah34tiGnX1rFMr/x/uuo8DzXcl1PsqyjOesolafR9z
PKHXeqvROGkyjC4ufF1T9JmfAZujSxOOKw8Tz9NpqZVAEl4WVCEQoctWo14pKB1DJ0NjrsejJwsq
7wFPiOAR2/NqdX5/p+2bDw4sZbrypuftXIim7iucEEA1H3SMBfBFqh34XTLWf1UhvphPdeaayksO
6TncydzzzTeMqAr99fyPWPjmSPH5Bqg/TV3h2Qo0eeeXFb8NqEMNi9WJ48a6RsQjfQO56F9qPy+s
9wTAodRFiKbrORstbnGUpYzmYP/TlC8gxOkXaUXhjFtR9jjLojuAp3bqdeW9AoMcIdTzs12IbbpN
nkGyAbLwU7lYR0nHiwrTOWgYe8hJIovwimJY4ewHDdQtzEqUpkQaFOmF+2kp3AADg9NAW5AyjTn7
mCc56iJEau1gtRbCfm2ja4QZb3Se8gQc5haRKi99HpUKlXPpdMqBDNrcG2pXuRvFdcpybdRt1997
eIRHqzEfGuNh6LFPOZ5fouUfSsMAiAgSNNr8vWCUFLTKQHcPTo+m/44qXRitVNEOT0jvoBGgDABl
tJbGAxIN/djcuKh7dzs/CHqkOvNWuDsPXjHKZaYT2TtOg9xpsXqJELN0cKkI0eDgChZSzNazxAsN
GKoqD52CUZyJDdR9oA3ZLyybm/Efjg3pMDvyHofn9bUoBkGlJol7oHUeFOjujTTV8qLT7pQ29YoQ
tccOOFHeaGBpz2/HQpCYvk7UObgVeQzPpjl6+FSThTgH+tcYuTboYdx2MTUznFoR3f1SlSL7D4NR
WJq5Fj/3MUjo6/M/YemjmWipkuYDLzprFpJj1A8tFZ+9A7B4RCFxqcbOMM/M18Ydoa/pbSi/D24X
iZvz4y6kPmTGYJQEXW2KAbOp617aAKvW3AN2PB3itty76SpEvznZemMU7JC1CdILc50C0CwmQ+ia
0KiAo+g+zDK70Yzwl85d9xC5fRnc5i2ifuGkfbAaeNJuMFKbtC/w5/GuoGe3387PeOlMA1KkETCJ
gcAxO72OYKKnGrZUyiFMFDrLmHrFXXSly8IIr1uzLofN+fG06Q/Opkt7klUGFUVAlNPWf3judS2n
B+S3S7m40oC3F9IGJEFH+c0Le/UZds7wEtbDuEqHADEH2YMUkkoKXjUpBIZViD+qG0W66oWC9lLq
Q9ZDmZnWsvH5YjbtFNWt3FAOApvfN68c24eItUHLMdCtcN1WbfKYjbVlrw1AheYanU3nKfZxjN8F
8bRc5xdq4SjSrlBh+1GFpkIze124ME0tpIqUQ+zSNuBhKELzzxgHiHNTmSoRfzB7/cLxXziKvMSB
aNkObSh62ad7k9iw4+rAcw5NYRu3Waqr+QqLWFeuHauIkOfpEnfikWKNhtJ8ELtv5+e8kPIxXWqp
VL8B1czVkbRYSXIUYO2DgtbEtwGkLjaHQ4tA8/lxltaWzoVQp3YfT8RZeNGAnxWGnTuHGJKUjdyl
pt7bfqu5uwpNj1uny9BeOz/kQkSbkDJUcBiX+vf0HX449r3WOpkvFeeAeHN1F3bGJEwT6BH6236G
A3QZgqLJvI6oc37gxbm+908wEyW6THv+YWDRoJnrdJ1zqPwxuE1yt0CHWXfNnQ2f+bUFfneJT7k4
IuV3whmFa0vOTlGLXuaAja57iP3QgfOse99w7sO0h8Ktus6byUXv/BwXghg3Fc/wqfc1YXJO51g2
GS4Bbu0cIoLp1qvb+C7Sg69R2Tev50daOqFkkkQuPkmA9bNtRBC0qMng5GEozWCN+VE94rwwjPo/
7BrOeOiPACFHgHAWJVvMGNG1VuTBLKp6Z2IuoSBGbIXPhhLg2JNmivb9/MyW1pAPAhXW98bs/Mq1
eq0JsCvhnCAIhmAN4c1aKVGO2XHRmsElGM/icBpMbYqMzlSNOt2yHnZJ6AYOBSBUtFFvz0aElvwO
T2VV4n9zfm5Lu8aNDgoVdQ0EkWeDgbFJHLwenYPkMG4EjZpJ7Tgey3/YtY/j6KeTMtqiN+J2dA4o
WHbPsVPY0TZDvhJTuWiybJV6nfw+P7WFdZw6LhPKnHNPznY6pDbIFmSYIQ+A0X6YbuQcRmM8lFFh
7c8PtFTAZCQQ7YimgfebZ79J2uMcbPCacKQZ7ZK6VB/GDm95VILKdIcfc7uJhYO3X6YE8iA6jDx0
+FR/zv+MheACmp7s0wFkRJY6rwrwlGsiv+fc1Em9MUJLe+262l8xXvIIlqq7MO2F9eWhTLGUag2i
MPosmGU+9udgypQDbG8S8FF6+8j1NRy0kaT9+2M65Z2o8IBjgoQ2G8uJCjdJddM9KBCE6yvXcYdi
qwZT1fSvFxFIuETgSyXhpBZxemj0AAfhLtSUgykr5P51rUFEvkyEAhafElX1qoX4PVx4ViwkF4SM
6XMHY0uCNZsd7kKuV9ajR1MImbcXP/XkRtP71r4RXTUaa21odf8h95FkvE6AUl04OEv5HeNDTwSh
xcNqfn5HrbDKone9o13aWrsF8QwWuUNEGqMv2BF7TXj6DWWJAHGstMF4oI/Tb/guxu0OoljiXtjs
hYM86SnTPEZjiCL37MO1QIjoqa14R3xu8CjTJiVZDVcF3K4w6wjFqH09v+nvSiCzzBtSCvoRZANc
k3N8HrzkHAN7mw2QSgFF2NbEMeERVFwPnebbKaX51PGebOkZLr61eWge2xg3rVs5pom6VXvKQtde
VsNPBMasBY9NOuY10m1gw7agEfGL1xLTc6vVyO3fHXpu0Af0uxTti6wmfyduFjVCKz7u0MF3wetu
wMD33r0dunX58/xsl8KVNWGi0XCaEF3WLBYPSua3FRTiY1eSJ/sxnr6WZ6HsZw4S+wQr6mwbfxD3
OBgSrU30y7ciAynz9yk1KBm4cOTUXHRzWV0vooaIZJRyyNA0syOk6Aun/5JoQ/q1b1N7nyDKdtPH
ln3feomxOb8IS8GLZxa8KPiHHPzZc7ao0CkMHNYgRFjvzQ3wLddthBWuIiquF8aa/tb8dHE3kGKi
vcJ3PjvP+N9iYCoG9wAsm6eqrnpuiQuv3uRXXtI92LWHmqoIpFZtWhCR8LNJV8MLH9VClk23mehJ
FNVpDcxuB3iW8G7q6XFp+jiMjFpseC9u6qvPXChxt26MuH4YatEn//39SpNbTM0gFoCy5mlE9WxE
Iomq7sHVQB1bFdaBV9wQ6Ab6YtydH+sTuYzyPGwDcFE0ETBcmBdoikLgq4Bd0CFWgyPOA8EXF8vp
myBP3HtVQT0eJcawf9IyhIu3Utb6uDEFnlBXgYlxwxal4j6/1N6covd8+1Ev5n+UdHniTCnYh2dG
Gg4CzQCdOoIlg/umN80nPXesnRy0CZeupC92NQDxUy3MrRNhvFmxKLZVqYyEgprXQdB72SUa3tJx
mCSRqGLQcyWxPf1RDRj0skFN4ICsrJRbC8cH9TqLOowX2yHPNcQBFEzv6dn+wzlE2RaaD30LVARn
F6xnO4WWm7VyCGKJf5ld9c0X1ZcgHzxaCqtRAQG2ybqs+lsqyHQ04GSg1U/TFTzLbGDf74RXI751
MCIxriXO7FdqwwFJQxQzB6O7sO1LlxiAyqmWPzmYz59DSKLi81j7HHunTF4n4T5sx0JFXyGROVa3
3MTBJV7tUpwhkJLJ01gGTDb7xDGa7XInbNjTFqLPVeBa7pUKqTR6zGkPYimGaABuWFETv5ZmlW5N
v5Yv5z/ApbDKbFXB9QLOfn7WUQoZoBdbziEQ6PO1JG31Bt3N303oI2ByfqylrGm6NiYWI3CFeRko
iKjsWz3TFagSXeNjhjERl3L/O1GB1mgQ6JU98i4um52DPL0QahZmSmES/AfVSSTB5pGm0gArlEmp
HOrJk6rXc7tA4LT+gXhDEVyY6eJYFB0mwgK1UHUWQZJo9Ju69rzjmJTBTYQNt45qRWxthTCRYzq/
rAsHd+o2kIHQgaPqOv33D+GqadW+wYY1OLaFDPcTHO1qcJP4ocWSa60r2aWe+sKpfW+qvktMgdKd
ZSMYcYVo6hTBsTEiA4fFMOiVbVfWZXxvecPYrIU9WD/VZDRvsR/x/btebfxLOnlLKzwVZabaBSoP
n5CRHSbSFUYnAJOnNjt4lexrB/jzCD/TuBAZ3tEPswvB+jjYLPbWLZ5ETa8HR9+MnV8B+GR1l4Ra
sysHgTufjPCdRUrIxLpY8BZ/qbPWBKuM+CY6yiGGQFShYfX+kEo26sjKN0N54QwsLgc9c64HABzw
Ik/PgBGZQPx9fuGgmj0O76UvzV1i1EhwUAzHYOIfjhy4d5XIRTtybqOCHK4AdOcwXJlY+jbW1TLd
9mjlNSuYTLV/D0n+5/khlzfBgZpPTkLRcd5bcH3f80CkeMdUd0BZXWFTZT3n0TBgaFoHXXbdImzi
3NQ4nN+nSAGH8Lbs6H+9qPsblZyB8lYRAUxSAHv/lo3ZaRcwz0u7QE1murAo3lEwPN0FBBkblAvB
rfs4voarCFz3Kkvc/FopG5wbzy/I4mBTHxiU54RKmm255xuwFi0lOGrSrb0vFcpL9XaM26TejYWf
XkgKp4g1/wSmRgJ6vjSTEHg5nRokvcH2ey88JsXEwxIV2MXnRA7jpTC9lBHSkCTP5y0J03b+oAeh
Lno9SaKjKBQ7QKVJ137gFotxlT5mskDtwMduVgdAS9E57G9cI8w3YFvR+heIZWY4o23Pr/RSgEV4
A8riOxlh3tKNawhZRofAtfyOXk97K1KleNRcH6k3MzSrS/F88blHnRT26/t4c+Hgyqw8A4Pc4Gia
CJzdDOHQJNvG6LGbREX/rqDa4j51Bmq+llVrNnYPkwVm4hcoGZ+f+dIZw7ZFpdwP6o39P9316S4h
c4nDo47wxnCl4r61HtPW+C1opF7IM5dWmZItoq5gpcnBZud5rDtnxKEuhMYjQvWq6m1k2PMGiN+V
2ha2uSIlUi/kBAsZCYVUbhF0FGlbzs9ar9VYnmVJcEx4W6YPjttH9U7rNPHQZJoXbYOi84Zdk6P3
uoKTkuqX9npx0haQrcmPxfnEoYcu0uhDRFAbLVAT69pQMKZTfX7rJmg9bIkq2jCXjGgWd1UyXQqg
VD/neg6KYjWuyud8NDKlfevy4blNY4eLKWmT498fIGovJHbvDNd5E7okjQZGWPlHv+gnO5dKxTjK
jIxtkqLOcX1+sKWyGKgYHgzQz3i+v39YHzKhDkcEuFfUAhOd6gcVnIzLITXU8RY9MYxbaUXQ88OB
XFF3NM282wTbvxxUoMCwEP1I27qQOSxtLyfawH8QRJ45d4gIjCa1MyQ/jwiC2bceonY/mwJFhE0+
4DO8pgOTPJ1fgykOz+M0BRK+H3Jdhp49KfK6DJ24LL1jokelWCn4+RirYciC7D5XhLcqFNnGa2xf
u0tk0uWRaQv+78hz8V4Vp6BSA+d8HKVsjA09XdE+45noAGDvFfshcRKsiR1SoHTzD3OWNoxy4sZE
2j2NUqYZ4cqjOt5xgMa0B2+IMmTlZeaPlv8EMZxK9609qsWfvx/2HeE5pSSo9M5uew3cIiXI2geb
q9XbdgDYFxC4r33Ecd6QfuxrPFxDvJ7+YdhJ+4bqEKjG+SuqiKRoeo9ia1aPxotbmfKlisfitlC7
2NhGSRTjzxkriPKcH3cJ7UC04F6fgjQApymsfPi6ME4X3LeBcmhUrRvuZOp6sIATXLT/h7Pz2I0b
adfwFRFgDluyg5Ilq9WS5dkQlgMzWWQxX/15qLNxswU1/AODmYWNqS5W+sIbIrV1DrPAdzN3k8a5
BWBrBdJxNjgkuG6gNd2MF6kq9OcWYHX0P0Rd9HBogr9zxNeCScYMwR9kWPTajjE8Oh5WLCLLKExf
+8ZOLmHgPjrSlOQMNMlQmicOPf0KNn7R7GMzeo3yQTODqneQfKwb2ENOr3WbHHf3/2XBTXY2GTq6
UPY6maSng1lDnrw6WVQdxtml+ZaI8Q+6nT16kmTwGxX99f/hOYYSDpiU25sbfLW7R0pfKPLG8Ws6
J/MrvZxO/Tp46E9iIqFWzcaU2sVu+7KD1pcXES21F4oEPIerb2tOZmNECAa/4mcsvzeptPG3mV0R
OAZCqxfi5/XbD2mQRiPdCnwqLMSO9dOF1FIDEGU/Go8CntQ2zwo7sI1adX3cwcQVkqM5PqUofv9R
yti89FKtZ7oMTh6zkO6phpAsnA5u4qOSSRnqj5qHE8FW770srAPpzn1zPWGcZTzJPh32oyMM9Qti
ksQmKBrmfoZ82W0Uzy4ETqsdrG2sKFbxBZ/aARZi6f5r7375nZh7LVUMhK5g7J3+Ti2y5lCUCMI0
k6O+YHaektZQAQwKRcnLTeM2ydPn18z5soAUAk7LwNxtyN6cjlg0kbowuvVHymVz9NCVk3yOdSWf
NiMHrEVsS9W+470WR9eGI82Xz0df1zaWzij7b/k3UiyAI09Hn9reEKhw6Y/dYh0pR8366YRWzzuK
Wwc0WXeD1p+3kzl6qVKx5wv7Yn25LAPjWsh7AmIItOLqADBLM4LdaTxGImm3fSUyH46Z/gwhLNEC
4ZrtpdfkfCNS+wMkttB0kfxfM5Yw1Om8UMFHIUwiLO8yx0QUukqRyjSTWv/H4GSZHo3CpbXARwYo
uPq606zSRi+tx3aKQ/d+dFrlD9q6WMMRQo1fJjWLj0Xb/rvADaaCLpga2gvo/KznyCdNlYK99kji
n70piovaajsYzo2Jv88llvc6DFrmuFgoEIdqdMm81Q7Ske4dWhqWj0LqUQPvWaGo2YfqA45EkQhi
pLE2lezGC+pwZ0njMu6CZFhKjpAe1oKvepzYjQ7m/VEAisZl1sT0tOk6RwRWYoybsizkL4koN4qd
SrItZyvaOp2nf//8/Hz8M5xFmoxGIYYCqyVWKoTjifbMx95QNIwjjGxnY5GHOUNUKrdaG+P7nU7i
5xQn7r2UVYhKX3JJveUsEeBjIJwF/Joch3tCX0XBtlW3VU0GxCLIrr7WJtTR96I3Im/LfYv9UI9k
xNc5o0uMSFCGsDWwsnm5UOL8CtpePT1+/l0+ONiU+TVYAhgxYc6y+kE41pd51mQmWIssuVGbJN7h
WKhvU8fL7toQDOTn450fa/wzFuI/OR76LutkOk6RP8qsLvw61wi1+LIpxDc1d1O/bFxs2T8f7PzS
XByemBgNdurP65fUC7MY12qRPWqjKLsHUpDZ2KMk1m8MW4mLbe0mvbMp47r+btszwiRqzyN/4Tk/
P3cLyJlrheo+5Ms1EwOml6VU1lQ9Vp0s3vg9XZAOg9EEWVWg8hKGkX6bhcP0j2HSck+z2xeAN3Vo
ysynVxpQh54WsDQO2diM5c7DWBchymsyAiF3AtOYC9M820hUFzFdhni1mBxhLnQ6HuQyBTKrHj5W
2RiH1y0Z5tGE7ZjvsNSQ7TZbyr+fL++HQy7VggVditjwasgSz1R07F3vUVpUwq4rz0r2de545UZY
5TjsVcLhSyz2syogxxckCVUDLlGSnTUhMbZz28urIjrkmh7ZCM+rZfOKmr07H0c5mummkZonb/Ta
y784KMNN28mL8B6ld12M13VbN/UWsG2sXDhYZ3sdYh+UabDMNPxoFK7CEy+m4o8Yl/dYOG33nDVD
8YowPsGpKhNpPvQ0s3/UQ9zlj2VflFtc2JML7MkPloMqv0lqj/oiUnmrX0CBo66MaYoOfaoMN3qU
6N9D0nvYJE2UBRmA4EuV5uX/+HdYzlrYSA8vJmYQbygEnu65EcgYlAnde8SIclZuKyMvrnPhupzm
0esAYMzC3MRJEWcBrUbsBD/ff2d32aLXRKINFR60PZCI0+FzrW+zEVeCQ1y3YbobMiffS5FF8R72
5qXa2PlcQdos80TalTblWsCop2UC3qfODqmitNeCGtNxtmrjv8i0XoEw4DDqVRXiZ4WHovnn8zx/
O5c1dQyyAZQ+4JOtvrNRSSdycFg6pAiIv+CXRlN0qtTrdlCa73ZsVfh+JEnQhgraB0OZ/BlR+L9w
2D84eIuRGjifd2AiJaTTr13a+KDjYOk8GnLE29EXRts+AWhQrAc3n9BVxW2S6IXS1oD/Og5m4ZWp
lNkIEW1Iy2DSY/2uGfR5vrDt3/VtT3chasguW5Gbgat2HeCUbaWXKCx5RHE87dtWU6x6g3OJ0/t5
o04JZqruFO4B3andrWvLpA4gQchtbDdRdOVico0vQjqEaUBamOLUUY3FN3WiEE2b0lJM7BIm8zFL
yUx3neONf7Cb6b+22HHOh6HmCgxCeDxiG4s2fbuw8ksyvZ4bPFpP436loblO8VOqRHBne04YMrrN
ljKSE9gYm123XDPoiyYRvqmaieQt4LvbHPmn/ew02Z2j9pesfM/eUWrL/BBYqtR4+GeVgnQ8O46N
yuTjlBlWcYV/cPQS2VrjbKU6RL0P+KSMMD9t0guJ3wcD86hRucSmiVxkjUSwMRWtQq6gR89qNAyu
9Rw8Ib4u/Z5O2xggSNgf4ygGZPP5xz+/XojIVEocaPtCUFuDxbkIaCDlY3RoWwt8jzppdYDrVq35
ljamF4Cj55EppTMaHHDRl4ohRYDT4+WKpi17jBgPXZ5Hv+PQkdm+7VOjfRiUwbO2E7rqi4O2rbR3
RSvj6gkXCrTFDC2rjY1Ua+XCufro1iFdWZ6zxSOLjsPpL1KiqDXr3o4PyVA6z4LX/L6rVCR7NQN/
KPwia7/Is/G6KMywxfWpH/3Bitv956vw3qFeHYF3OeH3isN5WbOrY4Tu28h7HJSuFNdmosyuj58t
tBIUCb15WyRVjw1JkjU4z/SO9RpZEqcYYeZpdzVWShk+h8bUhj7CFNPv8Z2V4gJbf9C7uPg6a3GM
DAc94joIIX4+TZjRQsE0J6u9x85gSgDxFdGXOYrz305H4AEGqzTuGg9TrF2UGWny5IJfjgMFRBwe
Nxa+AxvhZvjx0cYL7RtNa/Kt1UVJs4uFkkxBWKeutreqVtl3uYvdJJQvz0HoUA29DYrhVfIz1eL6
qkHkfvSzdDLSQPbse5yZpXR37Fi5lDOnTLvtvIGeGPFt+bWe0DO5aylRggGslLi+UbVZNX4YVm5O
N7I19Wk7eqON63DsVvh5JfX8YFa8YcIrNc9PsjR5/nzx3rO69eIBvublwPsCbbNVFIz8Rm7ptR0+
tmY5/ZrKoZ73MIRsG9Ztl1AlxfK288epzbhApFt0b1D1sHnpUg8GCIpMTe830FHuTZytIr93q+4n
Bj417d+wkuJCQGEsD+nq51KAcCGHLQkDP/l0yyfl2Gda5CmPMWjgfhN1JTiWKgonlbEtECu93uf1
Q9RK1d0rgGEbPM0HMhlZhJRcBfAXkqpmgCThK2NHT4ut3V11uUzxJxsM7W1G7qnZGbkqfmhDmj2B
qUzNLXI+6rjRWiwbtiBBigdLDDZWPpltMbAsUunjtkSTEahZZvIfNK2vURYpOl/E/VRvW6O4RF75
6MGnXrFwm/CQX97+04+hUpDBGt4LH5OCotwPHjp8mv0Kf6DIb9pJmDRkKS/7CJGU6r3TtN6Nl6hK
dYMlmjpY4GJbcVNR9bmUw54HuqAcoczSBOdqJhM4/WF265hA8ozykMW11zwYTTx/T82mT+4bjEyv
0OyVF97h8xGpxlJ2I7C3MGpZ127i0WjRTvCKQxJJXUWSSCegKZy+8SM5PQ5TlV14ez4aECU0rrt3
Bunav0WPG83RQykOhT24V7yAQJkmMI6/RNg02l6VoZBXn5/V82cWgCPASt7xjyrPYOwKb9Y6ccCE
UVq+WTjfZW7MWtAVZRoYXYFTDUhW78Kw53kT8Q05K/+ywTWsw4oCoTDaR055oIcQOvcJ3nVVkHpj
/QtPd+NphE0/e/jOYfbuz5bSA9+x9K65VPT/4INz4snebBwNyC1Xe6p3+kRviGAOeCjg6y1Va8t9
GH+3zRCyT12JC+H0B+MZlAhcmlNENkBnTvdwO0aDggx+c6hwWN8XVfifV2IQhDuX3CdxGR8+X9wP
HnOmBoWKbYNNi7dOm0sU24dpMuoD6m+ttkun2NV8FyvHkCDZmHYN8Ua8JcbR9Fusv0wepb7Kk4M2
Dm12IVX+aO4LuBXG36I9ue6UqWhIY7PbN4coDId9pM/izsg0Y0Y0v3ooEhXl5s9nf8YK0RYCEHQc
lVO8tJFWuYtMU9OjPl8e7MSU1SaMVeuNAtnoXc3CoZaeNvQJ0WONGFrFhj3xyZmrBxWPldIn3h3a
QE9rF5NBtVQMDDE1Z1+h44DJUGtmpNi1YYqNjEq1DNRuNlpiBs+Og5CG93ejr7J+FzdqGfuDi2Hf
RkkraX31RrArn0/0gzPM/qXCh6ARpJA1gMMzU8UY7TY/1IjEHVXEG3d5oRQMaAw3AoGLa96968/H
/OCdoB1C/rWEiohRrkuKhZ7bZRPOzsHEE+nAcjYbRx+N/+qh0fe2ItNvepy2iOd0fOkossVNrWnA
p0PF6wo/irXpn88WXSLdWzoXUDxQIzs9W5PXJg54EucQJVpW+s1kW9uiTsJxq82uficyXEAufPjz
Lb2Uk6Fa08BY+nerwCFOxJClqLAcckQIFdwpMb/iI0zPSapmWoAi2XghtDrPThjRABu0FPwWc7HT
SQ74Tbt5y4hZOM/f46Q1g3yeExtseNlvP1/i/yfFnwRG6LnBm13eP64t5nk6WmhlNUFe7HFLO3P3
IzZb2duYFeZ5+kYZRo4S7Yi4p+FdQfjejeWQYegXxV1kPnOyc+8VLw5Fqj4nqp5u8WxSsKANZZpf
WZWdq785b9JGMDzt3Q3kBTf6AR04xbornBMrSMHgN1cjdLqbUQU8eweFn3gLL0oAnGMxmMeoNSLz
fvGwg21u5VHLh9DSzvhBgcrSiEl0MRHn95Tv8g0gQ2W6wdpY/6JHhbS6ALl7FetS0+p0MsrJ058V
cjQeAhGPR3Lcft7lsFQKVPSMELqr3Qy+pTZd5itp6HxzeqO/XwL67KqxUwtVuzFuN3VK5XczcB7z
YKwjz/UjRQWKEAweIiPPXW20Kgy8PgsDMTTzI4w1z1n4pf1bDECkQJ6rUh+KdlCftNHSJtu3SrMP
r1PkucM7O45cnSBesx4LN5QlViq5BoI+k5NfV1r4NUVhzNwUsyGbTWW0+m/iUTgpJcewugXqbiY+
Grn12xyL5kfTUT7bA+CQt5xn1JpSPRKzn2XVlBybioargWzga1MU9WNiRvUU0EcKD0VGQcqxRJYF
RU+ZblPVubxFOqJKg6QenYON++lLGA39MXOy8GefeVruU30vi+teBwcvvML7TWlSC7cYAKLRW1a0
OYMC3qDm5xXYqwC78za/L40+HO5TdajenNYhi5q0lPJvbXgxysU5xs1IdelTtJ+oF4pN4km1xaWz
lG/zJBr3NtZikNeW4uLgDvjMi3ckiZH5xZ3h1D/CCsBNVVEL+9ZFQvuZcmeV7qTplbeEaa4XNIg0
1rwKcZ8goDbV8BHKtt1CYYpaP01tIUjOlgvA8RTk21Wl8/4Dp1P96IQ+ZPdMKt7MEwLs23kI45sQ
u1HdNwe1G54mlOD7zTzLadw2YVb/RifFlIR76jAHVehA8ujoHup4zVb4h5q91Jxj6Dbh22CS3j51
FLb7W1dFKi1wRBfG+7iAX0pBZuqbDfKZ6IwIUagmAhuz1bLN6bb9aFraIYGkeVhsIbN0y/GKxOQn
SauNm452e7VDm1kjF/NEr/oJJTg1SNUaq0Yb5bDXvsQw9rsmalN/iLD8654MPv8rFZyqfzNjx8Of
AwtXvbqOQcTcqb3WVP9FA2bSj7RiZ1T+h0YMWzQapfOzk1E6/JFxYtr3EgOheVeYRQkX2XbRL1cT
D/n0fBYGS4TVE1ry3oMww8a6zXAUGG+7vFeIyJs4H4NhGsiaNiGGy/cz+g3FDX8x37Z4FI92gDUN
5cmcWGlxzCNWuHJDMs6XwsqgLNEda6/BTA3Emi36LH4Odg9xlKiYHdQCzNo5YEISoSkJycDdKGip
9UHb1MNDMyPcd036o+ztPrW8fVyKKt20kY39ddJNSb8rvTYrbvU6n3BviwCiXduzN81HcGhec898
w+o5TdORbDJvMBbRat3+asIW0bZm0Ra/WwX/7QtP5VnAsDAIubkBNdB2P2P5GJRLRKYO00GNdOsx
xLkp87lcsNLow3a4MWdTS/ZhHmaXAA1nz9eiEIg7E70c4NzQfk4fFNX0IhcUHhdEXiq/UOI+tpQs
kg26RMW/IrNQDKBQS8uZfif5m7lOZE1gcVZuuIey7KtdJebiLSa1qf1wsqyDjv7PhQD3PNqmIUGb
apmZAYZ3jZGaqSzldq3jx41F3hYHCfU+GavyVxfb2r3WyPFGtaWx12bkvwLpdiGckN58/fzVXmdW
NLmBrFC75FZfmmZLzPIXLC+hy4nsilM86ZNR6b4h6IJpXZW8KVWe7ho1JZWac6sZUZ8esL9piu6f
W1IWYkPEQ2APKMyf6bIUlZamaBHlT5ro6nCnokL4W8m7RaG54eG9QURZv5BPnhdS0UyA9gRKnqxq
yXdOp60popMmt8RBGknloyteblKnRm5Q1sQGntDE/VCKzN1gvyDfRIUwNOVu8IGFSbH3X+NCztfi
VUmuQzDquas1SEOTiqFejge0tiys6LU2GKFjmL5qtc6j1yrRBbjHB+eKHiD5HVghUAVrsG2ZqM6c
d8Z0sEQ++0MdW1eFkQ0vE7KH/8o8XTYYDf4Fl7+IjpyBKVJXCSM3qp46q9GjjWe0XuBodZQ9eE7a
3iHp1aD0WBW/P9/Xy3H9OxZlWPMdm4S9BbXpM/rnIPqpaXTx5GIYHD6EZcl+4iBKVEHiaC+ivoo2
RUm+9cXAhf3b56OvP/AyOgd7EU8D/kbP93R7Ed2FvcC75okiEFQH4OrOY5br/bUtewCfnw+2Tiv0
pcMNiQ0JBfSqUI89HcyZs9Sws8x50odWHQNqU7EPbnF0obzM+psZifgSs+OsnbZIE4LUJi2nZYSc
0irUx6t7qOLGq4+FYqAf4RfqZBkoNmC7QVhWF9EV6MhBe6nUkVideH72NgBmjLcq0ml9grfVpgCx
UWfekmdjIhGNqZvuQj7SnWWENg+sESH6GRfu+IUMu/d2cEzwMa2MYeh/qUo0fptAzH/Pu3G0nz7/
oOv37n1y75p/aDcBr1yVeTrkeAZymfbYRmNxWLCKdw35wTHDbiNQRmnfjkkW//l80DPpRwakgwRz
HPQXN+EaG1B0kQvUvKyOheo1Ah2ssIiCzkmi28jCSuEake5x4/aIBO2KqbGcG1cT/ZWQMBj32BX2
wtfsbhJ70tnxypuIcq70SWnHC0WipQpyerAWYykuKqJbTCzXxfoEsgNGNVJ/mppSYDNHraTdIyag
X7gUz48Q43h8VnJwSo1rHQENni31ZkN/6muZTrtydn5ZIM6SQOtVmhyff/yPJsVlyHxIYTm86/Na
ZMKUgNaflFJJNjTYyvjamY16uvDufDSpv8dZHZvO1dJ8UHEmJheo3aDywCH4ZS+nRWZEAUj2+bQ+
Gg6NGTiuZBHnTW887x0xuuD8E7rfhGwiubWsJP+pxll5qTZ6/gkpfENzXe5dhlzDD1AqbZ040ck0
wmz4PigitP2equbzv06Jqj6i3+iB0komNjy97Opa1ZuUHvIxGmutIlRpZ55Nem1Bkjb62+eDnT0i
1AJ5tIB0aGw1b036BqffaQgUJ0ejyrpmExel90bih50j/M/pDpRYcoTVIP7MpmsOFw7A2S20DA4A
Eew+Xd8zhyjAAsacUY84kjUlpe/pEjZ/mbgenOAoD/etyMprLbTnC6W6jyaNgAcRMGA44oPV7Ze4
JZrcTpMe47YJaeVgmL4tnS46zuksjlW2pPVDp9qJb1q1/c+P2aImh7IZHR9gJPyE0/V1ZiAshqjz
Y5FSLDWGrAycsVR+mLIW110sL9Xkzo7IMh6hNZsWcC8E+tPxwHaGcQGs8IgvnavcxINWiB0qA4uk
QFZO3ubzHXV2SgwMZ4FeIdy1mOWs2e+63SAHkXf9cW6itqByUpi/vFmMFw7+e3X85JY2KGCAVyaw
hBODlOfptNBTz3lni+noJpRH/iuA0jqbuXajdJM2fffFzqmkXemd7YVbg8YVNdbBrut6X1redJM7
WCL5uY0a1VWYWK29aS0xudusD9HaJeudmvmmtuu8ObpuLK4qFfKWDx67Q02uR5rTb3SFrN5vSzL6
dq9neUKJRpT2c9U16Y8YZe9LVo9nC4mqHS8GxCZ6RHTCVxdDQySH6kzcHWdbcUBjjM6rNrnxvra7
5kI+fD4UWmGUUxclawCr6zsIQbBosAh/jtgStsc4zmA/Dok8dCOg2d3nG+Y80np391QXaA7oLkrV
pysJ3jYhddSbYze7VrwPR5lfOfCZjcAMk7b546ltKhd8y2ztY6MTTyD+kQkI55FihxYiGA9sd57j
cqNKR3mc1KLWA6eWI6CBPjLFNjWj+WcauXQipN3pfyyitSt6B5PYKS0y2H6qxLJ+qDG3LS7gWc6u
mkW9B1l76kdAhqDRnM6NI95kiV10R82RfR9oOE1jBiq6r6PeVN8m3UFo1SjGfUrV+cLtuny20wPC
6qFYwkmkQn4WoWsYU0RhPXVHEVPLC7Rc0Dg3x8LsAizPaonAcTRfcq89u9KX00jzEOIQaBmAUqfz
7WqXR1Lo7VGrtW7cK3Q0waSIFKtawrXhvsSZe5fL7J+fEsalfYjcBdEAZJyzs2FFCYKF/VE3ZDr7
rKp6ExvztQs/53tPfpwQO+qXKipnx2SJDuHL0a5VHSK4VbDTx2OTtlaoHMuOmqZfesA4fK9X8mIX
Dk4utp+flLOcnp4lhDNgzeAyTK711SzBGoFqK6f4eQKrfpvUtKK1eEjvqPR9SZpqb5uJ9iBTKe8p
1FlXHVO+r5vhkrPAWV0HJTsmzM/ARGuhjax+RzkWBds9S59lJNGbyhO98LEXNlG4DxuwOmjPybtJ
1CL0UwGJwIfNz/XZ29K78EnO9hu/ZLEOWxhqSxi4ekzRtRC0C8b02eC9znBhDfP9kMzxXhNz8+r1
kwGdWl66Hs96fe9irYtcOaRaIoh19itbFKOT0cmfszIRD7h8Zakv1MK4boZqTv1QMZXEj+Mevy+z
re194wrniwtsKg46Uddb1pDm6oXdcXbgMXLhuua6QdYZQPJqVdLQ0wY1EuJZFNh7+lHjdhtHGh1i
fJBgpR/XndP6rYKz3EaUU1NfjW6qZ9s8r5SjO9bpr9pU3J+F0tLtNWIS8UDP424vh3y4UJ4548rS
9l5qcXzABS+OrMHpPVFngNNQ4ZieQHzWpY+8PX14D0Bp7oOgkYPfJxHXugxzDeTR4FoK3SIr/2P2
SvEKs0ZOt5Ooqpcu1fR/7Zsuvw0oLVKCXGUu6IT1b+OsG503PrWTI2/DWfcOurTQEatLUVxbfNFL
hl/nK8eISxMTE67F+m/1ApamJ/tS6canPAkLz8+6OLzDBBD5p6JKysQXSM1eCqA+HhPOAjEh6ihr
mHyX9YUON3d8SshPD47tTtAHxPBNm7J0w6E3/3y+Pc9eQr4qxTHWmwCG8GW5S/8qwy7wj5Z1HJ9w
N7iJZCmrILHz6VkXjlJTNFMkUb8nv9aNLf71EWZo8PGwX7hnuKpXC2qPBY5tjZyeqHfKq85VrM1i
sPOzEqrcZZ1lXqt95D4Xpdk+fz7pZVInb/AyMnwmzMJhslLCOp20XWihi+wq27yYs0dzEHVDH17T
NkqkG/8aswHuAO4AhOhd+HgNJ4lE7U2FOc1PWafJ10XN6zZ0lLbbmDO57L8GF++DwVawQZRwNlfv
PAE5+t6aNz0BYaFm3rqy0UDAdihAStSsviBK7F0iBX+wY9mpdN+h7yHMsa7pDi3yRWPfMsHI+jk2
7iACl9aksquyxtQ3XitFeyGZ+WD98IxbGhOEFNQ5V9eUltilQdbNNAlEn4RePSDlarzk03QhDz9/
xzgVfw20ihPdBkKL587TE9dzAs8aGrHXTHrQdIXzHIIDuKqt1Pr5+e48+6DwBCiSk4IDtV5gfae7
06rz2c0TZzzigWs1vockNy945iHWmFQiHwI7pFJ59fmg72Wtv88E/a7Fvn2BlHPrgUc6HZUsF6lO
xxHP6QiIErcLKoAAcnOiBxyMi69VTYn0OtJT/aqONans3LnW1OtSh4m7R9VJ1jez9s2xRfMNorfz
1axLuaPXPd/Vgx7UrRXkTg8VHD+rGB72aE/qfqqNTAGbbVH7IlL00qADQRA/RWY4XrVhVDeBHcvS
9pGUieJgEcT5akSxO1yBem1e+iSHB8ujM6CuGhvhrwGpp/lHmY7iV9VP7t2o94YXgAuN5b4Wuptd
+Ghnkd/SJIT3TY2EcB4R59VSmaJ3EIi2xXNjKVm+i6PUQNq/ncZwr5HtFr4QltJtUmPu38bWLl6U
3BocP84svb1qphLc5OfLuN47XGuqSuBDJREiDqomp6uoChFLB2GtZ60ExoHUbQUgO0T4yQ+Lec42
hWyGC4fxLOpaxiSlgPZGcQwY9WrnRKM31ENV9c9DqXWDn0xTAYmxN/MS4Mg8mFtHy/pfSLDnblC7
Uv0SwVodd7PoTRDw2lw1wYRokiwufIv1LbH8LiTZEeOiwUjes/z5X0/bKIbWxhdIPDttX3yJ5i68
Ir2O5uVBm/41VmAwip0erygIK1TRV49ZQ+8U1Ksin00rNt7CsHN/mhEqvBvZtri5xI47FBd23/py
YkjaxXxvsIOYPLzDxf+anzRa4G5O3T3DEp+DxivrF1JedSdhcv5suBGr29zGtfAC82LZQicXBe1S
qg+8L4SIywE4/ayFTCwboUDlaICCl3u9tZ0Ho3Pld81JR9MvuPS5rhAQusVHuLq0qO8GJKfDs7GX
ZiVVUb7zuk7XhAmtwql3jvggZdK3Rjcfv89pNFkbq7Gd9lkawGKQrrTYclX4TDlFsa6mKc7UQDfb
7EcRGYm3H0xu2f1kxfLJnVJkGjIdL5ztbPaAp9tpMHFU52lI6Q81pR3MsnObKzOsR2Ugd/DkMO5h
ZiS6tQXr3Ck+xnxDtxkFOkM7p1O9Z3dK1HQ/h2VDUSrS0q1i9nG2zyp2gh/bXd1thyjUYX7lidJ+
GUfs+x40WjC/SeNc8XtIp8l8muhUiUdLTibj9ggrI/ShUgptvtgYcLm//vH2YP9Sb4aJvxQJCCBO
lzZRO6d258g7amVctjeOqURHQGLFrdAT9GHoDlWXGiBnm3jRBCbjgB1MgeDMd6xGHK8Kk7p6HhES
s/02jc2HdirzbltEdkRrKTSwJNIirfpXk/kFKb8kZfS+llbtWheoA7unKWFfPvPqDZwUgU5vq3cP
TqmpFEQmavx5KC9JUL6Def/ev1BfiestmkuAH5amxek3dkDmGC6v3/NIQIgBnNSsbyDbHQ+PDzk5
OxLroQeyO4NTTBX1lt4cAsmdZ8r4BhSFndx4bjUJxOWS9keBee2l4Gq9IqgXLg16TjgCmfza1flG
K08FyFUpz12Gmq3vlLr4QSOgqbbhZI4/RgTGn+rJcy9RlNfX9fu4FFIJ6Tyy97V6edz01OvGMnpR
rFA8g6QzNkXTu49JH1fbz/f5WaXk/8eijcijhQzrmsCA2L4rak1RnpHhlretbMUPtC6KLU456JVo
dWJsC+Q2UIOCepVekxvY163lSO9CvL6+S5ffQYGKPARtBd7sZS3+usIzc1Ic2ATh89SPrnE1AyZ8
zSUE7Ao6S+OjqGgmQRl1s35X4NlziUO4jhZ4q+gIUL6ikQ51d62TOGtuJpywSV/GUFWxmR3ULugr
fAMQUkEq3tOV8MKXP5/wMuLivczW4uuvJhwtKiCKF2cvYT10N2Zmic1QDMN9kbsK/hcGr7Ma2VNF
Ad+W+89Xfdm4JydvIS9CL4AAT4MC44fTj734TA0toOSXOspVSCqDerc4re5cs00tX22GftumhvUA
RLDZgn0oLyz2+QZn3gvCi0xQRfVh+fO/FzueQhcn5Owl6qfhVtEqZ2+VVrXNOlO59Ex+9J3Z20ty
RBSI8fPpWBILjSREmvplnEW562Or+C4dc/AVu8n2MDnn71RuoXC1eXYpBz2/P5ZqLwpIWN7Ql10v
cVcPiq6OXvbizna+KxovfVLjrt7WRmHdzOjqfQvRXt99vrYf7GTaaCjfw8CFSrIu+Y5jkXcKvq4v
ZqZpwvdGsyn8RDPpdSdJutC8zVGLLyzoBzNdEntMf5AwJspcVTkVzVhe96p4KbzEvmm7uT2ysxCx
cWgukPIY9ms7K5dAWx9so6V7wYelWgMgfHU/p60Xzp0xly+uXtzgRBwZwUB1ZasPcP0uHNcPjgzl
GZo/lNa4Jc62LC0t8lSreKnCsP+vCEcPuCDiFNAJxHXs1vqtoC71HQCJ9gUT0Eur+vHw9NyRSCQl
XoN9+PiRUrc2q9qNxXg7QoMpfbdqqOIWXeUc6qnv/FgLVWsTk7BualpSl4zqPlpkyhowRKF4e0A1
Tk9Sm4xUq9HCfgmlHr/wN+QmcxrPb0e1SnwPTXF/RD7oH2tj3Mz0aPE4wzJk4TWsFlkUidcMIilf
0N6MrmxvVO0tmDG5r4S0o2Cs2jpQS2+Ig5oE69/PEqnTOybFWSR0T2dMxppC2i7KF2fSFDUYqnKM
NqUcf4eu9HIYoBOOnJ8PeZZIL8Iw3IscXYoQZJGr+cZQZ2MnMdJvAgvMjtIyEuT7BFepbWu5hPkV
nphfo0hT7seeSGFPAG3dOI1rp4jsqWl+Icc5DxCW3wMUirRRpXa/7iToVgw6vY2Tb1MYGf/H2Zn1
So0E2/oXWfI8vLrGDZsZqgwvFjTgeZ796++X3KNzdrmsskCi1Wr6ISrTmZExrFgreyqLofdPEVcF
36IzDws+rInGg5OUkXWQxzYu9zUw824XUQ3bUpS4uwZ4UeP/ByroAFCQvv0gkxz5dq9qAXFi3P4H
Yaf1HA7AoE9dPE7jiXFf2oZ5XUKc2plqHD8havRPv4FqMMBhHnDotG9/gzYxOqSkWXStG1QtBuLH
s1RG6fck6b8P8mx9ibQsztzcD+ddUCVbAuF3t5AtoKPFs82dgPJg8Z4VQzkURhoH11wOrAP3Rcjv
UgPa923rfFU6qXpWKcr/bWkDaDa9JBEzMFYEHEa7XXUBJndu4lpCizRM9gWjWvIuKknjUtWJvmQ6
ilG5XU2vglBun/W6iM/tlACnDeTh3cDB3Kglrx0EOJdFqZ5fxItz+3NGEpIaPFpw1cZe6d0w15T9
OBWzfNRy5uy1bLKeAz+pz8VkF3vu7Rbt3l1YwX6I3gT1c2r27MvtD1CMMZFicw6viRkFn3P4Li+S
k+vPqaWnX0wJINs+iqr0v3EG1PvYRdy98JgGrW1yLUmB7hhuZnViNsLgBChjU5zbXG/4EhXFpCqa
XhkMhZ4e21s5caSj9KyoiTIHukwRtDlSegWe+isR1sAUS9qSiqky/CaGjPCsr78PA07DY6Mri+Rs
QzQoskMx63+7v4kN0nMc1PjqoGv5TjZV3EqlmJ8muWGGQ9piDVpbI6gAeCjYW54Z8f9fRKQTqYHZ
UBa8xlJgP2uyNO9Uqg4dpOy9szNRvz5qaupsONe7AIZ5B95yMekKTujuVZfKgbH90U6uuQbkiblT
ILbdLJ8UWDO2ynJrKwR/QCDKJK/IaW9XqHcNj01WSpfeYuZopFj9qVRg+e3n2Do3vZGQ1Mrhh8df
ceWWCGkPWpQCvkcT/NboHJqSBsONdJE6yUF7y4mTqwZLyT5IjX5PtK71uzwv1NdWbFobj/fKS0os
ShXWhCKW4vSyoYd4iqzGhulfggIMm6syx4J2Ncyk4a5sFP+bSQoA6MNIM9chfm13JbhayrDjRIez
TYfT4724+9hUCIEQkd/yEUSEfrsXIYHjVLZaeDEbSX4yJziMXMS2ZXuftgAPNkq+d/dHWONckYCI
c20u7k+tqkHSdHJ4saXIOfh9BmG6n7zqcqEmGJaT8+nx6rbsLV5FX63GFv6X8NIFSfRrtnyYT5Bs
H7Ld1Jk/UAZq/1bZF6zgH4orUjr+UHC+3U85i8ugbvTwElXl90DqpmPfWslnGDxkFphH3t8vUPT2
DEOglYhBbs3RFGacMwnii9w20Ue9drJXmRXUR8mna84AeWPHT48t3h8Y0keYAHjgRHPFWGbpJsp0
rVrGF5NRdbdyekV1Y6hi3J4hwa3dvHMPgtSIyXvmNJgcBu19uzwbXK1CzTW+2DG+Toql1n8FiVhb
7sc6mxB0snztCeEOeAofr/L+4GAY58c8tnAV2uIlVyY1MRrTiC7h2AJAm0onlfaSHiXKoY+t5sug
KHO5sbN3bkkslnYik0dcEHDZt4uVgW5Awt0ll7Ztiy8+oqaza0yO89aSRvuzP6fTT1+rM2WnpyH0
VY8XfB9RU+WiY0uhVafABwj11jqD10xVJ1pyIbjxv2W1nXzIslALTlLmGz8K8Hgx06Cj+l6zQnJ3
qP7Hg5o31cbvWDleYKMM0Pa87OAlFoGkD1Az6xorvtCYmvtDHRtJcJCTYaJJJ1mfHy/6Ll4Taxbi
okRKzBIsj1fNY9o4pZRceA98/G0+Nj/qibqtTd3qGDmUDGCsactvObzvtAmSMrk8/gUr54zc+U/A
TmkVmr7bXc8iOLeTmZoThMmd+qGcy/CUBLSGdmi6B0d5TtMtNaG1RRNSkKaQL6t3bTeE6dVR0ozk
Mldd3eyZLKd+bdpl8QlqwuJs143zXzBBQ3liAJ7x5Kjxww0ck1jVTaWPfee9F2ArEneaoberTsfE
gV5cSi+VT52aiWILWbFa6v+TKSs7B5oRg31FfrTYuNWidn9vlyQFBAYZ/LITmtQFAVztp5dMj+Pm
EOe9Op0rCLo2vurK+mi5kpmIyZH7c2V2TmdmWZBfnKjRPKO1sycBImdWs7c/sx3BO+RMp4239a7P
S51anGPSP0T/KD2JD/8iWqyY8g/gIcwuoNbH4Hvi62V66gO1owAlIfJJKFnre5lnvfshI1MF52JS
5yiQKn331IwVJOASZItbSdHKjUZJVwBfyExMWiu3P8ssVCXIHD+7KBrT34dyVC2Xtojdv4aEqR43
IvQVa0JeFBQ2VVwMLt2YDtShK/miRQhF84cgrSzLpeZpJT8NX9WjDZ+9Zo7kn0iGQUbGdhf3l55Y
Xcg1iDqzbfvkKGnkWDvqXc1vCV6zr4+dxcrxZf84u+B4GApdTj0rTZdIk1kVlyw1NJjQ/C4fX/lx
nnx5bGd1UXCRkMwzksA1vf1iUqwWKF80xWUqk/Kr4kiWG2kNXfJC6Tc88MqbB7yb+g3DDwi/LQ9H
MwABHsw6v5j23PU7Xan61zNM2ud0TsndG1P5PKg59Kiz1v2liA7XhXdGo/oOUxv/LJxQrmaVFmpT
fpGrzJRd3aw5/4lvnZo5iD51LdIbj7d1xSvg7cQpIfoViKzbbR0nwKFaahUXi3H5j05gIphDFnYO
5jR5E/plFRzoRwHlfGx25YlBXwWgEtNCZHa2+Nov3ILSVm00aVV5ydWp2kGggEyQlhR7bWrgspDm
rYzizh7fE1IucNZCxpz/uLWXTkFDySVVLjqt4deFWjSAW3Q6725KlXSHzLWy1S+8O7BYEXedEhRF
G3QKb01Kuk2ZnYn5SzAH8TFMp+ZdErYZqrpjA5j68X7eR0qcHJo2oCKBlKMptogNU60tgHkr6iVG
5PSTlVfDe3tgtuSYZUCQdkNSohfXK0p8VFImRBUTJXHQAn+L3SdqIXrhloInos2wBANotB0zXiHt
0pO5nZ1ZH6+GZGounjV/shvjBAltvCUIeYdA/mMVOCj3haa8ZiwWn6dDMQWJrl5Gu0uvqLnGp9Fu
rPfd1ECpGYxj9YORotEd5Xa+5mUd70fGNd/Ysg+l31yZrQvPxvjr8Se5P3I8fcQ0wJxEPWhZdysS
5hbkztAuUp5GP/omSv29GQ2OeiDaCbJzHUFRsH9s8/7MYdMQMxtM6NMVXxzzlmQdihxTu5S5bX2P
oaJ8Ww3JuO/1UD08NnXn98XLLuYGgOtbkHSLn/LiBqt9PIsHVL/0UPK0OwRg83RfD1J8emznzkFh
R9RucYkEhzDQ39oJ7E5GoiAwLnKals+09fVvQZ/XbhMozU/DCJPU7TRt6wlY+3imIEKh/KAJdZJb
q6Y0jUXCL7q0nZyYbmfAaETQWfc9/XXLGztn3mK7X/t29JgZC0PXRnCX3Jqs24o2RlDDZhSV+rMU
WHp1Soex3lVFD2PM4129/3p0TFgYUQLOCWu3xoqW1jn6g9qFeS1VgukS3NmhrRvZ/O+xobu3lKwJ
cIYgHGbM9k6cARg5gJnZMC6RhrI8KCiRjyMAJH8M8WXH3A5Vcz9oTHmMlm2lG4f0/vBgHb8oeMx4
45az8VQNyzzsTONSRsp4aqQyPddDhXBmDqNb0ABYcR1zqo6P13x/eG6tLsK9NKmiNFUlrMpT/ymc
nfyp6HSduQzV+B1X05aw/NoeE8XibgnToclbfMy6VeJBMQvzIo1zekhtNTxQSozcygyaN8oAh1Ls
w/bcONHWvN/aSlkrxQFUC3jsxDF74QTiHkKtsZvNSyAb6cFKdTnahfnc1IfC6ZqP4RQMW1iodZPc
ELp+kN8sS+z9CK1VUKfmpUoT/Qynqn+AdBIYPpBCE3xsYlY/Hn/OtUNEk1EmIqS7x725XaQ0AVFM
YJW5tKVpX/saxdYjHP2duosDtTWE9CJNXdjjgr8W+oBsh/4mZkFNIki1rL6MrKgyJt24gMYPoUrz
6/dhUtM9hDG1eZJCvnkARt8+P16xcDU3KamQ6hKZuEFBWtDR3q4YnWG0Itswu/ZVIJ8NeTRHYG7F
L5uWWuumaWaQOg7W3lSgR0d+eMPl351nQITUoVHhYLJau6s5dT3KeeMoldcuClR30pv2qkRKd+Dv
oJXrM+2LUk/aayurww3Ld59azD9YYHJpbbDhS+iCVowGY6dDdY0D+P21RtEP1dAXMFZE0ZM+l8Gr
CL2ujUd7ZbcFuSMzpXxonORit6uytBm6a+prCHnYtS6C6tnw4/oU9TSFnTRSDqYWlod6nKqP+tBK
G97qPnSkey66g/QqgXTx2W+/dpkHhpMnWn01507t3NaSnF8mqNz5nawJzWOLYAlSS9OQGkKXKM/P
ktIm5lMy+dKGvxZLvT14dGwhShAVeQ23svBk5ZjofICkuTIx1XRuMGuuPk/R91gZjI0X8G5UGVpg
NFfg+ITlB6DKspqKUJZD6V2vr2kcls4uIKyFKN3qlEOuIatdT50UHAhm/UObxSGMSspMubySG1F+
CiNGI/VRYpg5MSG+2+H7GC2ZpTSI4JCUrPdaaEg+dN/98Cpvm5oe4MCi3vRQsbc7O6sSaxcWyfwp
ber4w+Pre3+K8RoIpoiur6hSLxzWnBZD1TZ+c1XT1tgjaVO4ienU+yiU6qe2K98S1pVvHtu8c8vs
Joww9K8YJ6NztoheQESCw7SC9qqnmbVzum48jiOtpHmum4Nsl39fGhYGBVBfjCwAKV/cGqBFTo1a
XXuF31K/lg29R3y/dAwsWXpFvRCsS99V8UGJ4T3fhTbiQVDfBR8fL3tlq1kxXVDRCxCixrd3p+8b
vxjlsrsCawrf8Uu/wmgdnHpmsw9yV6tnv1W3sFz37pF6FZgO3DO81kxn39pEmJzRsVHvrmnl+NGu
4EoDITFqze0mWX81WJl90tTEDyD/3NI4/jPltrihFHtItfiDqoOxNK6WDTqTfXqlOB1+GRI5O9tj
3Vm7Kg9ypoWrZjoWwZgmbpuFw/OoOPW3sFXC31Jd9v1T1ygdY3PorvyE7nV8F/t+euyMojibShdA
6PY+LI6ypDrnmLG+U9SB9HYff7J7dytwUuydmMAmMV/cjmSS+zpLo/RqJFP8tWU067lNyxDqSjiN
D6j/pHulo6/ASHDoVrOmPj22v3JTGHyhpUJFAhz5cujDaf2mCOQiu5a2Fr6vBjl8G0pK9ZSprQOO
tbQ2SkrqynmBAJyEnIogANblJ+vSBAoPW8mv9NDr50a1knPR570bmfPcu1KtF+8cJwg/V6oF+b7f
T7K0y2Fv+JAwtfo2Va3m0zTXY+cOkC/sy9mqLlTq5z3Qe2efGma7B68ofaCFmXRu0aRdshsZ1T/X
mpp9gm093VkTkt9upvG8RVmlPycJvLobn1UVb8PiZIruH9mvoMm762GPkgNrfqlmVwcYsunq/mQN
+9Ksi9xtjWb4BlzReXK6BM5Q2nRacKhbGGueRjPKteMUhwhdZH0Z/WjmUvLgNtXrI3NpuuGOJSUP
gZNBNwNuQe0VaJ0KCJkamm9KFa7H3eMD8mdgerkSPhNlFAGXobF5e8ErWjwIQgwJUU9UI8egxhos
qPD57FRqxufJcoppL6ga39LKiEO3o1fxlGmB/zkwiulDM+jDd02md7Y3fdQ093E2m0dVltJdFWa/
H//Y5WkWQBCUS+lUUS8lIl+k5+M8JXbDq+dNYwNxQeR0exPA5U6HMHRHT23aSpOX1/ePQXwf+Qbj
sXe1HqtRWlkdZf/aMfCT/dDzsvfUYvDP1VTJzpt4auPsYxhkhvleidXB2VVzkG9EbEuvL34DnQPc
PpmlqCfefiBYZ6weimrpGsWzH+6r3JHpOleB2v8chELYLslN1LqMKag3eSOEe3p5OP7YZqP/kEbQ
JVzYplISq4iEBV489v3B7oJ4V1LHOhYh5ONny0is3xUQxbcwONQnOW/D+DCb9VagtroDL36FOBYv
Er++aYYGklv/Cg9nM5xTjQ4KM//aXH8wo2j8Ncx6PO6yuEbZ4/GBE+u7Wz/5EJxLBpwXSzqb1M86
PU006apOCXzD5aRrH5pSQYwkmtLk9NjY0nWKzTYVcbyh76KFJbbhxTINYFtVHQyh13MR5Y+ymquS
y5sGA1qvJ8FrUhM7+WUwnXXKy7xRN8yvXS56dcwc/U+gemvemmG8LOoq8Py6jY9OmcXv5jyvviZO
Xn+KUyk3Nw722uXCZ/AsQezHxNwin9ckhAWHwgq8OhrsYT8TWhwqJh20fSvZkn6adcmimhgz/baj
4FwmQJLgaN7oxK59YkRaaEbQLnNIAG+XPVdlpxQkWx5lbP88aI4v+gLGvjLzLfqTdVNipEtUwgAo
3pqS0KbW2OaAGfshucADpYcHFUEhV2l7a6sZumYMVLwgvRSh07IahXg5bIxtKF012qJvJAaE02OZ
VqW8j5TI2FK3W7WGQxbFGYoIy11sFWeYaXr417CqFWlvJlo4HQepCeZDw5m2jo+vytpZZUwHUmIh
pscMx+1Oqg36H8WUSFejymp3sNRkn5DZvp9CSkDIDRUbd2NtebSsQCdQxRRn5dYerEcBY1aldNU7
03dLx0pjJK+C/LMDm9gW/9LKvbDRL4NMmnzjnoJWB5QhS7DTXK0G2hfWOb9S6qp46uby3Ey98xlq
AevIXDr9SLsYe2PjXq4sFnATjkjMAPGvxY2ArADyCasJvFaZ4nPTTe1rhL4Ut9IrP9xwsHdgQJwe
xmyGy2T8HrnE7c4S4Vht1nYSL2xR52+tQLJ+zrGWR3vb7qtDNsR1tJsTUWHs5lkumM9G2QrWvcpC
LKEh6dgIiFaOlpA3ZpgEmB6FTvF1XnhhH17TEcgJR6tUhlNaWxrBJDTQcKm03SvmdfwtKsq17y3w
N3Q4cA13+41usVSjS5l5utr/pvoxZ3sf9gVth1K9fbZmKXrnW3568H3NJs7dMr/2uQWPIwx/fG7q
57cLDtRMV6CPST3ViLVvqT3M7+dw1r/nOP6fj6/tqinNoupEKgQhweJjm1bQMftcx15HdcDfQW6b
5m7QdkNJtyytNlC8K++pjeMjDeHxFmWC24Xp6hiPSCaHXso0EkJBpZHJ703oRYcv9RxZzm52+j77
z1eU5lQbgaNvVEbWThLvOA8qBRLBzHlrv2x8tJGRhvaQSWAGJzTm8LcO08pnS2uM/piZY5huHN7V
DQbFav/B9ZJ53prUiWNkBQC8p+fmNO7M0bBSIrY+nd/58ah8+/vPCcJTlIzBMlEkv7Xmt2OtUZtO
PCjzfBIGNDpm6x2z4Zn6AxZkfaOItrY4HCMlJioBFA8XpyftshKiESv2Cl3roX7CS+b7tinmc2UV
4RZoYMua+Lov/YDq+AUFyNjT2iyZP0zVXPuvIzSaf9ptOB3+fifh8tcpEKjs5nJpRhwx1i9lkQfR
kN9+HOM0tndzlxvaBxJ139jwums3A+CqaODjc+5o2LK2KqQJmJ+nSlqfuQbM9q6am0pB2hyY8SkY
bKfQXDXrm59y2gztP9wMWkeizyom94xF5FcOsKlTe0i8pqmt7401WSe6SsmhkBrtQ5TL0tYzs/Yx
6VHTOQaVQHtwcVJb3ewitbITb1Bqed47iZSZrgrP2oCudWVtMaqtmhPtYzDJAGiXb0iPpmBbjmPq
maEGKSgUR0ITTbayXWsP9cYgntisRY4CbEgMDMOwQVl0EZtMftvkbRqj/t4NdvVanqJZez0MzRZD
44o7g7VPkBFQBuTjLdwpbeugr5m683yocdKjEulGPLrRUE9Ho5Lm+VVBWTrZuBirRqEsBaP6Jzla
LG7QQio9XZt43ejntkujIEQzrBuHZt8WiWYelbnOi7/3olQdGS8E+MVY1TIxCWyqHWolJ55k1GEh
hJnjjhGFCq1iWIDCPN4Cea+ukreK6i4wHtjqb33NpNawAjVF4hnVNHwFhHueAlUrd2WlZO3Bj4d2
K9kTb8/y0CiCBAZSFqqrS9St0gYwh6O3481ZkX9EpkQ2dmM0m93OqPCybxykM5FJhG4j+/tXGXgK
xTOG+QW/xeLuz6PZ2r5fpl4hl1l1NMp2OtCEybQ3yG8l1S4cVS2iG1P6sr2rpay3L3/ta6nnQLcj
hgZACYjL+8Kxp/TY5DQwM0/NkuKn3TvSG7PXTH8nBG7+Pm8AEACH6p8IBHzfrS1H8uM2YiLOq4LK
eI6UPP9CauTDbim33x8va80NgD0ggiTUYTJ2cVMknZa00825l/sBAkTZ1FrBobEIrR7bWfFtSKbh
tnHgoACWCOKiZthMb63cg+XK+NEx8OyaTZfvizgf/sGPcu3FSSETwuDirGRpa5ad6mQeYK70HOtz
8T4HRWm5nLCteYfVdeE9BckFqK5lvgyUbOi6XE+9KjES5SlJhubEDJ9qwpMV5p8fb+La9RNMC8TC
ULsAJrs9F0gdhU5hlJmX9LF5NiXZcG05SN8lQ64D1h3HXzUdrqfHRldXyLwVfQjifWZKbo3WVjIX
XcrBh5WIgcg27X5ORt1T3W0lJgYfG1tzaWTmUDCR16HHvfx0oz6miszJj9M8tU41k3RoYyl1j8Aj
JNH9wcnlbgshsrZCknTGjhBaZwxzcQecNA+lSJ85LyCSI3d00JUttMl+XQaWseHHVm0RTAhyBWoC
SxEGyn+m6s9+5jnGMOSMDxTxoTAGZnSQ9/6HpBQGFjiPWJoYal0sLNJhUTCRifS0rjEYeewrhuPi
kHq9Ai7BfkVOvDWXuPYBX5pcnBY7ZiquDIbcyxrJ7J6jVOu/qWFaVzD/yN3Hoerkw98fGVBTMvRD
wHXvotK4ansYY9vCQygx2DWhM771pUiJ3b7IzSfk6vJP/2CQAUicGAk/E5+3F8KY6b7Adl14oRVm
J7RwUFA1IxnB3rp5zfP0t2Q21Drow/2fvcVXHJBBS/UgL7yh4tljhXxESo/6L2LvHKHF0t6obYpL
tnzlaT5SbWS4FJKMRdg7NRyXoKkLz5KzOtvXJiqOu6awq38ImIgQ6E8AQAbNvnBnJQjFLqCA44V1
V31N4TM7N0FWfGgnZ6Pzv7YiulQ04bnfoG8XlubW5qVFhczTmPZXD2mbh9+rNNwMAddOP1UKwiN4
JnjnFqef9nIcR/gPL7bq4ENWVP6neG66s9KPH/Oq1jacyZa5xYcaDKliPDUuvNo2kuzYM/XnFrki
FdT/0ZHcm1bzDyknY+NCq5nTL/AEt4efuNkBgaPnXi2wlHsrtrSj6Wd19QkxKtS9Hl+11e9GkxHw
P4wFoLVvrYVSDnNzOBRe5xvW+1iCrctNqtLYeOJWEltCc9GZ1SAfAGlza2YQWqDNZOReV06mjxRl
KHentDSrU0nm8twaQCh2tR8W8pt8Rg3x8SLXvuJL62ITXkSWstWIcMUmNJo1+UPAVGoDIl4pGFu2
4EfZOyVSm49Nru2r2FBwpwgBaksXltdov2axkgMSzuLhpErKUB3zXrb+yQ6ZH219wWAkXsMXS6va
jII+qYKXKblU/udEylC+dyj/SBuGVveQNgIMCoIgdNmOji3BFhF13IQqyiSUOOtXiHQe0zS33oYQ
8eX/8Ohw+EUoSxpEi/V2YXU5+xJZYOHpo99Xbjr4xX4K0vlcV21n7kIDKNPjT7Z6RsHLM9gCSQnt
uluLOYyyAFekwpOkoX5lF3MDAELVfs+0BU/c1uZD2cXp06jy8j22vBZ1Ijnwv5YXV75u80Eb0qT0
YAyxD9I4TOdUgtQ0afLwNFvoSjilv0Wat2oUeBggR1HbXvqZIjDLIETP1vNpUI8gQHzbLQcbzXBC
mb2MG+929qBvPUmrF4OJVjGUhkqDIX7WiwNbJkNJpzzA4dj0Tk5Sl1j2YW6QYP2HPX1hZ/E1HSiy
Qyc2CVqG6mBWffQfEiMKWug6TflD1KTVmyRo2w2YzVrwKfQyKGkRfjLrd7u6SJ+6Up5F/jBnEiIg
SLPLx0obS+0ZTk9j2nCrq+aYifhTuSdlWQQuZA1NN9ZO4ulGokqMlyRd8oZxk9LsXdEtjr8+3tS1
j8ecn0z/BQY+Y5ljtjpoLfRjcs9Oawp1ipISEFa1Y26B2de8Df0BilmsjWG/xSkxlcooxpikz0rQ
9WwLNZjPhcl9OJZ22YDaMbTu/HhtqyZF5kexV0y0LJ4oWGI0GYX1zCuaMgvfOUapZb/7QmmbV0Hb
28MuNdAj2Ygv7oaWROjJCsFiOHBd4FdvDww99MqSI0u6xvUcGN+bOVSLI9FUpvxS9L6Y0SFkiuDU
9Y4pv0uHFKZcNGdaDa2jSh/CzrWK0apPdYXE8PNEsPfl8a6snTDyUpR8IPsnhVu44aY1g65qfE5Y
GcyfEJcCLCZIb58YnN2ixFjzSPSFxISw4C5fZolkv20eaVLqdUUx1Xs5DMvhk9rqse/KVOJ3ThJ/
s+05Mz89XuPaqRYTuUxcwuMAEvj2G4QtReFK49L2dZc6F+jkWgnNPnmsxw1La2dMhEAg8SBApmF9
aykf61aKyynzkMYt/D1KztNvqBbl123i59+MRplOf780MZFBTUNQYiwL3laKTG47RRxqKWvHD1Dd
1emJWfN8a+Rv7ZyIy8M8Bu2SO8wIL5gxJzlZaZukWuj2Sh11Z1ueuubYhBOy04/XtbqRgF65qoJ9
Y6mbk5V9VPRmWng5rEenCMaG13BGBja05ZFl7eJwhEf9scm1UwLc9Q8BpxjHWNyEOgFYJqtS7ikx
EtcHANV0Q/QuLX49trO6NIDbIqDjTC5ra0lWjnnakvyaUouGHorLVbqLaj0admo7huYe1cJNJWnh
ZpYJqdhMOjCM05AJ3x7MLEEtcBo0wlUrafeGHKO1iExfs7dme0p2PUMaz8Dt/HMWJ+V76qrlj8er
Xrv7pCG0g0lWyVSXKb814t3pGHhyhAKP67eyUh6TuA2+VXEJ3EpuzCreoz5lXh4bXttuR4jRArSB
P2s5cBdPMc8kyb9nF5J8IFhXddfsW8fc0wxuvjQg2OaNIGF1rQRcoI9haQQrc7vZMO1rEMUge9Pm
1hAfE6eFwllC3rn+LsVzWO/CuvVBPENMmmwFueu28QQCy4ZHWOxzlZbGoBTkC0ytV18DI86s1w7Q
CdA5dpp/He2w0dxeA0m30Q1bcxA0Fej5W8zva8sXXTanxpykhop7jBruoQiTZnxtmzi+j84M8Har
RL0GYAHRxTALwCeu7XIWoWzA1tpJTN29HpSLMYZP+qBSdZcRTX8OrTr5Vsd9+CqWrfqiJnnwzMOU
fVK6yfjw+ITdbznvJ9UzNl2MIS7LuwoC6dYMaNCT/KY6pnDFvLbFMIlb1bFfuyWYEo2xvLF5/9ju
/cnGLqXJP88N1HeLgIYxbyPqLTv0NKsvT2qq+/GBi2u0uxREvfjUZbIRj95NEZHDYJMZOxqDvKbL
gFRGwa9XKicm024Ty+3R7D6rFEWHL46k1bVLa8m0Xo2RAy3S5Cc/SRMaJ3BVdDeUjdDq3qXxU0gA
ZIFipK+0CMUtq21lAyUSL67IbOYoH38BfZ+jVxlKEtLBH82xPUmDGZIhSJm9M9pEt06PP8HKIeRH
MPnPiAZVYurut1c9ojSQGxkNfSsmglWlumj/y7XOcNEtMg9WFKVvGDoHtMYhnrzIHPjLNMjiPVkK
ZA8br+b9E6YRukO/wm7gdpaOp1Tnti7qMfTm0TYrUqFSyY7U8uIt6NKqIXBqf9qmArx+u+xC8I6m
ShB6VQhPtDsUSTQcUyutt3A1G4aWz0at1qZRxRWGNKc6RxQp4oNVGFG58SHX7pLg1RVNYCCiy3lT
u5blJLHHyGsSiKFdKl2yfNJnyRqOlWmk+dsklSv7+Pj0iMNx+yhzaiDAk0mE8NdLAFhFq1bKAzXy
4OMrwteg78YfjpIGb0f4OdMTqIpwdLVh7k85SjJbejCrZ5eFEBD84bFdpiZqZHTw4lSR1/YdzCAa
gzx92AbGcQzIY9y0CTX9LZpu5nyIqdbqrjL2AxMetm8rv9DZbqv94/24f0LYD6EtIDqP/BGO9kXp
oNVlBoWQnvTiwcgv0GVD9hW3/XwwM+7RY1trB0tllgF5RgFsWkbqYVMqjTLHidcOrT++mY1RzZ/m
uh6dreLPuiX41mFeFPiNRTSAj/aTNmxYVaCb0x6Gjqz9nbZSudVVWds+YmWhJQinIrWO2+2LU7Wp
LCkB3KOmb+UxLL5KPZzA82T9i59hGo8WvrgIVEJuLaW+RP+tM4BNWOqQHrTQYW7Zoi/QbCDP1nw8
A9nQk/HgAAtZhq0mOPjc4lpGYWhNH51iSKPvtYq+tVtaYRm9Teyw9111kKvu1Ett8K4dTN/cPT4r
aw/8y1+xyB9lDXV3IBOx18KnfO7t1J5OGYHzvh1q/ZWRGuprkBVwCP29WeEcIKAgeb0DbMQ0cY2u
DGPPCoc82QdBoD/lhil/BmdVN+6MTIn0LGvNvDUrvHaQ0HoEcyR4Mu96BlE3hIVRqbEXgY9/DZiS
+EW1hsncGcyqb0HKV61RR/9TggCOu4hYnXAyjXgYY6/P0vRQTaPzyYnKiRLeGG2k52vHCe8OZkvg
8+/oZZmHq3SjTGJvNEMfgLc6MuiuEgzHu6AJDHXXWBog3DJBGxo1TuYdZSXU7Y+Pv+vaggVLMwkJ
KQm4/dvbUytdN/d6Hnq2bwR05cdIKT8UWTRYrtYX2tZk4NrThhQBvWud7OeOGVo1/bAdUp7QkkLP
r96QL0OnSm/iqDW/gOmON5Kf9dX9nznhDl848aDSJ2WGvpE91pL6MFYAfiEXnIFXkNxGW6/Y2t38
U1ISqHER89yayxjNUWulCDyz04v0OVNlv0komjEYd2L2W/pmISdiHJiJNsuN53t1pZQoAHTwftyV
zngGoY9pBuD6hjl87PsirFwH8pG9ncv2P8T6tPAANNN+5c1axPqoToG9rbEVVsqwswPFeF2VnewC
0w/3oTVaf93AFuMWjF6Tyv0R/7zdVuhGp9xMpMCbdT0f98jRB85emrtgw8Gv7SHBO+V0ChO8JwsH
bw0teHupi72mraJ3cV1nougiJVm1a1W1UzeWtXYXKL2ALASBC2BrcfWcrM/8riJcH+k/Te4468Z3
aSo0aOMHeD9HbfPtWF3gH0CjzZNMZH67kVpCMdQEJOLlWdAf0z50yp2UFO1vSjL+lj7TqjEay6Kr
xoO5HGQr/TAoLCD+XqjC1nowJ7mYXDWS0tYtxrzdyDZWNxMIlQqSiprgEq1pNkaLELwVetAXOW8i
uynfKCA296BwYmMXyUhx/oNFyo8gm3BoaDMt4g6F6Zwp7shvrKLK3xlz+9uo/eRDXnXDQRn6cP/Y
Ua8t8IW55ctUm6bUFZEeeoVRDPt8HknjzCA5kB9Hv2eqCb/+xZ6YhTOAaN81KLsRDiVoHPl8iWX+
BAj3xphMBZWnDsZOvzT6f3DVtAepGhMsgtxaOJXKRF1NobHg9Wau/D/qzmQ7biRL068SJ/aIwjzU
qcwF4O6cKZJiiKQ2OKSkwAwDDDOevj9I2Zl00JvejF51ndpEUpLRDGZ2r937D1NQKfV032Rt6J2Q
6Rtn70/u0GOHI4DkKopU3GSrk64LjPEGKhaPuVbjSEPN77QCZn9hx6qn+K7RiDMTizt/rnXl+f2h
D31Hip+Lz64Dkmv90BGDl6uIEWSPU2s85cqopj6aSdmFqY36VRup+cP74x2KSdQ6WVhuGGqtq22a
ZUVjlcoIPcOx6x+UVttyU4is3Pa2ME5JZ71TL5T6MQeGQ6efkhf/B2JzocjvXzWNgyuZ6XQAKbtR
PxsHClGBxKbgU5lWSnHkbBwcjGcGxVwU3KmM7w/WOiJpIjXOQan1zSMMaE6I5fTdVjomqiDvL+jh
wUBQ0jKk97rWNsjVpMSHK88fM8z+/Kb1ilt3cd31GpThjtwxBz/egr8DMgO6f81wLMaomHupZY+j
0tXzqYNG8rNdxeVNUumWj4eHM/t6H+nHGM8HxqVXT9pNiRzy4bp+KvSiTKSrcT70uNH9onLmWzhx
6IqI0ZA51ZVsznw8pfSPI0ZBLwNe5hKHAw2Ma/9TGjjHmOPMPR7navjcZ7F76Q5Zb+x6Pf5aQ3OQ
wYc/J3BpukiAN3msrvuAoZLroUgN7lXowXqgoxWvnmcN0LxtnzVpcuSpf+DmAXYLjAv1H/y/1run
do0K64M8ASRnZM1lYwwCMJ4TTW5QFHMzXXcdDp+nTh4mmp8o2fQ3EkXqlBTGl7KGh/D1eoHnWcyE
yscu1vRNpVdLp8dyv0/aJD6/v7QHrjqHgujCNwN9CApjfygNVXEE00g3RtK2cUParVXnSjbH/UZz
xzQLBo9a0pG74MDWBaAAfX2pf2MkvtpAdlfXedmYCSyKXtt4noy9DVh45y/yHutCRnl+EqJZPx3Z
RkvqtCqfLZV/emjLneeoq7k6kdb1+EO7D0MTUoSMslr2ty2sqexIknpwfvSQFoI+SK+fSh6vnjQA
2nQbCI33AL8y1IM8d2IvyAwcADZuBNLkthGG3QSKhA70+PHvuYAEFyI5mCx3WYNXQyPoWRfqlHsP
Loz9S7syzV2fVu3FkOOf3mrKMfL6oTVFt4YbiDYhO2hZilfjgQ6r83Ru3QerD7XhTLOymmsdZ/Ej
xfs3Xqfk++TDv9hFCLKv0UmW2ZaKl3fuQzklw1kqlDgoZ2U4m5xJCSA3Zvc6BLHkJMJcVOaD8r3y
uB7RJ2vt5hRcnrwXs9PWO9HhmPL+mh+6L6gCA/l2kIPgybW/BnUxo2vVNe4DMsmeel7nZhqd6k47
dPdp1tuKXytmdwcc0qhPTE0k0ZFM6dAZ1ukJAS4Ej/dGbtHpeytxZi18cGo0nsq4mTYT+LDdNNoW
OifhR8Whl08Bf23Bf9NKotK0P19sHWKjwP/loaEG9aJWhs6rYbCHbNgkOMyi1AxcZbgYZ31Obt9f
6kPbjecz5Zgl8tjr2iiusZDetEJ5CNFBbQJDqbt+W7RO8+1vjEOMIykC3QQQZH+KoeGIwol17wHv
pvE0qyTsXBNJw2P8zgOJyqLtB8+DVpBDJ3R/HBFrsyYsxXtoG3DmwDaLC97ZzY4Ce/Ln+1M6PNQi
MwFik6xh+fmrk1oWrSKKZSiDku8pdjYvWSiHP6uGWPo3Rlr0z6j2guxdX+96V9ipXifhA5YR7SYr
Re/Lqlcv2cPhkVB9aFIIjS+MIz4V7KP9ScEA6oH/cPQ0ZKv8qWiKaeMkqLtCS/OGz+/P69C1ThZC
CxXm0QJK2B+szEdg+nqkPNhxBL8wUYc58Z2qn8sgM3Nx5s2WOp97xiz+fH/g5UCtAxf4U0q6SKyZ
EHX2Bzbygsdcm0SPiXTkM+ej+pw76ksF4+pSS2PcBEMbwPKIidlli2vEkWz6wLxdjBRRolxYiNQk
9odXwgjbpainblV45WdwqOOE5YdXXehWn3+1ay/5DOSwPaauceBaQz+PwEK/BX6nvZp1VpN5RG6G
KoDjlk9FV2fATxsrRAg+M+/IGtIjl8vBAdmyyxVOyXe9b9vQqfvKQoYgjmbxpZ7j8GZsos9a0WUa
gSQ/ptj39jJb8PUs6yKFTFFrdfjr3HKlwL7qYdFVvQs1k3hFEmY8v7973nw+sHN8OcrHKEcsL7D9
z2dgR1QqVlw9NrbMP3ul5rY+erkVHZjJaC9w6HYTvyksK/h/G3cVFnlWI2QQAdjOI4ugEDrWrTsM
4qRQymGbOjjEowwQfjQWLpNdisnUtODwrAt2+cjGjE2jeuz5mpsZtv4mkwgS0dbHx6DqxEfvOsZb
Sqw824EMvZGO0Aa1odcfVY+2FVv9ae1Whuq3sCGVT0lIN/+jR3EZDsUpLqAFoLiGD2QJzzlnyOpH
C27QJoOnsYE2V55m0pL4uWLoYQIeOnIu3m4gjj9SDtzPFO0gA+9vIIrWVWFao3h06aMBd/cusjDB
ncweijSgzaVAcDtKln9zs2PbDkhmkbiCX4CSz/6goPtlXOiOeESwSHU2saW1d/mUqtOmbo++gg4O
RqWJT6lyIteN9ayypr5o8uqxJt/5Atq0unUqYINzq6jjkXrBm1O/TOzVWMvPX8XhPnHloE9l9ZjT
xxq3aLaZuW9naNweGejNdbYMZJMQkqgt6MHVK1Kfq1Ra41A9Oggu3Q5ZV+7gjWdB6ET6eYonwpEU
/dA20egAUC9fKkrrBGMkGsgIG8DHFmD6WcvmODOcchr8KudV54hGua2Tdvv+JfMm92aSrwddbRPq
g6VXL3ysQor5kp2hdIGTwC7auhNWLV2dRy+xB56mL6zwyMV6aNfQJAOlTfWc+vlqgY2ydEfwejAX
jLKZfRRk+s3YK469yeAEP7w/0UPbhpYVlme8sqhoryYaujnovRTOJQy0+jYb0R/f1AKzr8374xxc
0IWuAE5uwbesDjs6I44Cfw484JSKwCu8FtPJ+YdUwxdga+oUdAJDY1+tyvzI1b38y3tZzvIp/z0y
ZiX7B6Oeez0KO4jIkv36pVoASfZcqDu9i6pTtEq9+9moxsov3TIPAx2j3vv3p37owOBJtdjdsHup
Hu7/AmY3eFWVGDCMButC1yvzWpdus9XRsyFg6uXX94c7cF4AXhiIMv+Ur1iXmSqPS5uzXz6GAvHR
Sh2L2YcDo/tcHtm9o0r3ckjDY93zA5OEzcQL4CeXgpRuf5KZW7Wl10F9G4bWuUhUEZ5osVqehyO2
nn422vOHCT7IPxOIkV+FQ0FDa3Xh1dUgmyVzRDKnzbZjLPX6VGKDeMy84sBx3Btn+fmrixVKdzmW
cI8fp06GfaAanTzpux4Lr6yl+PH+xzuwWXlsk5byMdCCXOeKXZGQECQC4L5R1VrQw6s90zCi+obw
c4QyQYoeho9QvKFjxScb9y6ljeCdvP9LHPyWtH0WrMtCktD2Zyy7Wkso/vIty3CitJTNJ1Ebuqck
JPPJ3ALffX+8gytMdoWPD2O+SXY6TamboQcUXmV6vVVabjm/yT39dMbM4piP+8HJITQHUlJ1qVCu
Nqpu1W1ohfDCUHrvggl5lzu1r9UzFNi062zKoyPH8eDkeGEhhbDw/dakD82JxmyYmRx6z/Jy7Eyl
8SuQLSUg89Ezdu8v5aHDj90e5UE6BjTUltm/2qx2pTsybxLxyOkY/TQtQKSGjnqruV13Q1Cft6HR
OH+9P+ihKZpwixz0TRYzqOXufzVoZKtlZscTJ8TU3Cuv0vD5HlLra+kUw9n7Qx36epBMgOvS7lmM
2faH0oSR1sMUA2lv03K8LIw0Uc7F2GnTFTnyGH5VO8VU0g8/ORanZKzlF+V3no6rK8ASknJ1jdRD
WqnqfZsUEDVbdcxetFp377HvvRJq7BxTZj4QMgHRmtzjP2sr63Kv0yJkIY2meARKkvzppVPtt51e
uRt3SJC5DhEGjv14cnVxGmOvc0wy6+BWWuCgGKKihWSv0xCZi1BT1OIxz0Xug76CbQOC3/WVVmrb
Lp6hp+a98VFpfwj3tH6WheYi4O5ZXetw2Nq4imMug0EWZygezgExsjpNa90KIkjQR9LZQ9N0QasB
I+e64x27v6O8vDLKuIKXgZh5/qRkWr2RCGvezGrbn1ltr45BBgP/CADk0LdlD0OM4DWJnPVqcV1F
DY0ORY/HUUdUP5xKZUMaFD1oaoOVwdAp284w228ANrOPVptYX9JoADXos0NbWO1lrIjsHCMKurO4
Ml81pdYGUQoW1K+qatrosqg2UBLlkRb/gbjG7eLAIGVUiI/rkNKrNRXciPmS7J0CUR3uBoCEm3JC
x2GTNJU9+FnZEdZi1O7uYtk7L+/fHMu+WaWBC7iH7JNPvXT89r/znPWaGqLi+ljqs5ueJz3cS/on
7od7xOCYwfOS6dG1gMG6Sjf1NDYlcoQ03SPHlUGXT113JmeZiW2COnx2+v60Dty9bCOwXws5DcTG
avtSg9Epx9uoFFruYs8g2li/tEMzxDGsEPmcHasuHdi5ewMuP3912c/DbPNethFk46bdNB7OzH6n
eM1DJXkEyr4Rp+WYlC9ZPcw378/1wOXP0KCyaaPCtlmHbvjpepY5yE3iyevCnuo6N9uVs959qb3B
+56lhXVk0xy4HBjRAX/qkQ7ROd2f7ODC3TAbM3uUtYwxqIkdc5uMIn9OqEz8VSo98HRh9/GReHPo
tLwedrXGXV+Xigb67NGL5LOohHNRmm2W+bbo6+cqlBeu232y2qY7L9VE1Nu/scwLaRRbaMDVa9GY
ppz0UG/5wnOPKvaIAFxdRNNzq5rTCcJfw4dLXRwYik8IE9j8/3oH69OAXumQoZXYtS9o1UykKJH2
CL8H7vH7Mzu4d2nycQcBe32DbQDwGiKeD1gEIM55WFfFuSFDrCYaJepOYHS2cOHi0D1H9uiY5fTB
c/pq6NUn9dCeTIamzh812GAAQ2vP2XqKaT1AAR6PrOihXbtwvSGX4+76BhBn9ZS+9cxEJ7Xo+iZI
Z73tz/U675udVBxvkyk6fgF9rVnz6fsLfGiWFLoWArcJ02Bdei67yGtzBYVW+A7TxWgps+/Kyfpm
dk330RYN9ywv3MVNkL0DqmL/aIaxHnZajNItECd55tZzc4ZMlHObN2N/9zdmRRuVKQGzJYLtD6WI
aTFviTN4U0V64s41ymJZZ14nDoHkbwyFywM4OCo/lH/2h3JmNi7hmwtnrjEt6bPJ3Nmx2fVYujri
mFP0ofMAcurfo61yLUBEo+qmYIx0KHqN31WaZV9p4WAGSZ55fu2MRehreLicVFZTHkmB3nL4li9I
dXvRBMIeZ010nr1QUaOe0aFwaLoPuyBvNo2+cCcxw7AcXw1H/ZIynPW5SBpbDWanaM7zDP+PI/fC
oW0L4Yorz4LBiXTc/qrrdYe4WJ0Wj8XQDLse2OMFjXm5ta1MOYbrOjgWsvW80RamwfqxZGdt5dQa
4gM4LaR+UnSpFlR4pCOe3NJ6fn87HVpjcDiYOiwN/KWBsT+z3GoqZSpF+kjftJ380tCyYTupc7ft
c9mZJwZGSEMAA8mezjVcia89O1aqDaiv+vb9X+XApcT7kLvXAahLRF2F0siDK9/k0I8SkTuXZTIY
XoD5nW+F38ICsRYf0ehj+/tAwkDzGwEvXMIWLNvq0qUTZs9TBcCrHsb2xWo0qe0cWSTOE6rytRe4
iVt+WLAWvI1Gis0rlYNKFN9f8VYXcO1mqEJuV6bn4TyKjubJMJ6C9FOvox7N6iO799Asl6cpMq7A
EmF27Y9o5aEaj3aYPioTNuW9rrhnjZLmNxZZUmCnSPgdGfBAKg1mhg9JimAgXrmaojG0QsWSBiaZ
ltpB1+qj2GbaoB3TAzy0ZVB64wHMo5uAttq8jRbZY6S5LCWg2Vs9bSp8q4Q5RBcDLc7opK7Q9/LD
sXfG7Qc3KyeG1tSCX6NMBKphf0mTBLSErkWg5QePhzVkFTsORGRUeZC76JgFlj7lMsDJ0Pn+0ZHZ
N4Q1nmgQhDDi3B85WkTNUfzuHiON9njgaCk2V7Zix7OfJPZoBFo5t7up145dFW/uJTbsUjUClEIw
pbqyP3Baum4ixmIA097KKyH686hrZ9OfRDF8tCS2JJWgU5goNGFsjfaHGpNJho0XO4+Z2UwPOOyM
d0kUxoHXT86Rrfp2VgxFS5gbB4ADp2R/qFoO1thrqfPY0foc0BcHDwBP0BovitLMNu9/uzcHcZnW
orKD5jfP+nVvsUphiM+ICT25bhxvYXLNf5mDPT3EjSr+XPbZsXz2zQFZJoexHCBrqlJo++zPDgE7
/BzbrHwacI/YmrKRsY9PdnGRe9X8Fa2v8axMM+9vTJN3PLC0hbP7Bl8Qhq1djp4snmpP2psStXbV
R4shxxbFLk6rJm21vzUiJM4FIQPnd/WmrjiJKc3w/Kmo5sEfx869KpwuuoqnFKEmgXfQ+x/yTV7E
upI3u7gacP6hHu2v62RgEaGMbvE02l24nbpE2cLxH/9EdKHbyTiCYFVkY8rDwQu9IyHb5N9+Vacg
YPCKR1UWPPISSdZPzqJMY91lYp8rTfpzOQftMQGqNeF6EanQlx7DwphdMp7l0Lx6wtfWpHR2Y2jP
2ljjnyir9olS31d9mtWLkUfuUzU2yi5zs/ZP6g7NZdo1t8Ch2vv3V/mnMMTrqXLPqKRdrPQCcOS+
3f89StGCFFHn+qul57ZS+Ugyjf1FZMQdhjOdJ0B3iNk2k61FK2naIcsUGY2PjWo6fJpzNMtPo84V
3be2bXUErFrP/eKEtnxx8B81swWMMvZnSiIAMoBt9fprOdgwDxXLeuiUVm18zSz6a6PCG+Dbkakt
98r+1CzsghatrcU1k4r8/tRaux2qJNSSr+MA3PkapEP7Fb11a/RJe8HWT44abbM2da3TxKhNY1vb
GKAY2zIp8/liUitNu3ESBVOLOXaGeDOVaTQFepHM1QlEsSy81oBUizOcg7FHxgs1Dc+qQi+02yzj
h47dG9YRYZXV7UasBzjBgUffieCPP/X+lGYAfaHj1NMzUGNxp3f4eyPDjbFsq3vRzi6PsYJQdF0v
IqIqACeA+lEgJXlcfqNX+7RKhlLJDaF8tfKksk6UZuIh5gOMr+3zucD/dVv3phcFDrAY7Up2brPx
7NKbthbOHaW/VGuKnUwj9ysSX4qGqc6ESjLwr94N6gQyxS5VYlneFU2mZohHzNEnqzMd+9JyW8MB
buMN5Uns1phZNiZWLhcyrMy5/jSP6Hi1V20xFSemQY/lbk69QZxmoissWtipUhW+NOXYn9CNkeeo
HCGkJPNRS25mLRquSlvqru/AN3yx0VObAmHK+d4sEefYNErPmUTDot6l0zT2p22hZOGJSHu9CcY8
Epciz+s03XWVN3bnoztLKnCDMYX2tYC6/C2jLNb7jh7KeusYSpk8T+aUuH6T5Wi65UVmRf6o5YqZ
7vASDpPP8EDyJ29iyS5KGuWYq1pFnl5VdSX0jmKBSWveb63aUi6MOnS+oiZi4Plee/mnWs5d609h
mNonVhGlCM57U26ejW6iVZtWBze5hcUyVFuXjd36bT56d2Xe6MjjDFbjnYDUy0J/shAKDsaoMSQ2
XsbU7pws6pIzqVCnSeN0Vu4agll4KkY9KdBYmcf43quHyt2Wmh27m6YD3XpZqmqFn1BoF16/jbQM
e3iwuKNz0ZtCc2geNGEZYOKQmv48je4XgzKpfeFMulff83oyu2tLWKUJBmDOzvXONMrPVcyZvZSl
HK9VS3Ydlpxx4vlFPcvorO710SMAytramobQihOl85z0Ss30zL6uIDaD7lXkPJ82iZt6fuvGoNiL
uRSnWPYqF0lHQy7o1XQov0ZVHHXBSJh/QarGmYLaFtUN1+eyauhGjVtT6PF0YbQyz68dMczfkb6J
u7PwpzOenwpDMzI8h2Xo4FPY46gXELPs6SSKw7G4ngdV0XLfyLhcq41SxHF0ZZKYhPfIjGndGX6S
nnZlqlIpz8IC8RYRINxUFvdRUSjRbuzrMX7Wehu+Y6M6iHRvmjYP9e0Q6lVX+U6B7OQXlMo6rG0H
rXGEHhRDUlifVaCH9kUhgFidObWIBE0jXg8BR69r71VX0ctop8+GUUXBkChO7w+FbYbnw2CPFacm
iTIZBXaPjxJm8LWbeA8y1LN4o9tTSGW9qWl2TnGk/hlHmCbONAcjX3IvpGcJV7O2awtV/xG6noRn
F8XGZjCyqd/qvVSN+zlWpuFZMyoDOEqvdumfQ9Vb16ZixNiid8QmnxtKpwnuRqo8R7/KGwMI+q3c
9J4NOGfQRaHepXWR/uiAulrXqsq7aKKyZ/v4dRdzINLUOpk1N9Z8VTr2iz2XxkOdylRje8ea3NjT
DE01rFBmhbbtNI0vche5Sx0zpZQaTCPQWIAgtstNJNsAHM2JFjTT3H1zNSR5gyZTipsG4KLrx7Zw
x1PUf+vJ75soHH3LKUVxXmMh2+zUuI3PZiM3tI1s20nxvamd2tqn/IqUO0mVKDbRMLifeuiftd+Y
sDE3ZmiJ+MQwkSvLtrGVK/ZOzmqdnfUwlxqwCHnuWU/4/OCj1WP07edohca4snq9+clNKizTcqmH
5mXV2Glf7FJ1Nu3zBAnmBytPp2aTz4YV7yyJEnXg1JF1j3pqOsDxnpze9a3B6kXk1y7v6EBPM/Ep
MjFIesw9kEvol/V66ke1usxOVL2yobevVzuyAFiN6Ax4+a3o9f5UHUqdR5uESxIUY1zMFwjNh92n
ucHqXuRhpj5ia2H8RXgzoz+jcpp2o9aU6rcWoq0eWM0M1MuKo7w5saq5vFG9zLMCYcvU2hqj2VW7
iZZTH1R2bY47heYmCG5sWSt/ykA+nuZ0SeJNGZrOQwnGY7oYWreHoJ9bZnfWtd6EcaFIhD/MbVte
ygzM17ayk9E+K7WB/awVQkcG1VGFvDOTEtkhsEy9vQ3VEkx6UzmKdtnjYaJrmwaVee1lKnAGv1aV
enZK38JOSr+MlkIqaICI9fSIGV0Q8pqpHrp0qERygqEzdpsbvKnnY+YFq3YGjT8YYOBLUf8mksMq
3o/jNM/DzpvgL6aR1fSnImrz+7rWou5TaISccZcwovlEG3vcibY1Kr8oO7c7ktSvnoLLb0GFj7wF
JCFc1zXbz2h7dNNiW3sOjTxJfC79R631MI0f7PzH++nfm1SJoXi7UwHH4YYX9ZLjv0pcIC+kcdRW
+jO3YvnYTG104cSJ/NpC9u9PKs3J4t37I65eLEwOzQKkC5CHWd7x67JBlsZ9RmIbv3i5GVu+4lTD
tdYX2iVOqpzqqoYyLiqDyN9q1ZEXy9uFxY4NpPLyrEAmcw2wK62BzpBU0pcWz6s6yCY7eSooSW1s
fBSPvRmWpdtLrN3FNWhpji121ShX7i8tXqKuRX8qfY7iVrlL4US1V8QOITY4whTuxooo5J6UVm95
GNHlc72tEYjqtzJCLdnPjBRmAZyy+iwElH9vggbuKfO2Xv9XOMSuMDdSy7vky6DEqrqDZ1KoZ4kn
m+91ads596ZbiIsZkGN/Sq5XftAGgBybNhiVf3rUPz0pVnWnPh3tpkon63kmW5ZLNNeim0yP5cWg
9JJNW3dCbt/fOm8+H2Nit0FLFfbtgrPdX1HZle6kU/B9XqJWhyi/NyTnnULpxBde1HXHdsv6acTi
UBpZ6v6wYD1nXVuLhrks5jhRn8fUm8ZdVWlldzMqzTBfWDxkhq2FWxqsHr6etSn13P0KOqPXA5oz
sKUm+NZj7qcwOvPPcW3wVl9UyWZ5rVdlp53mU2R7d3NNip74qULGV/qVYcTVj2SqQov0vIedMPqi
C9Xkz4pIFm3DbG6Ka8/NiyLQgS5mWxQ/tCc1RsLSt826BjtZ0UXjkVOlzbko4jm+N2VlyZuo1EVX
+rMxdmIDyluNAgX/awXnKmMI07PCBFTqiyTUO7LcUFe2WNVaaR+0dq85O50+/ZwGo9k4Te1zWVAg
3xa91Y9i0wlkO6eLMK36BoMuQtiDF0ZF+eLE0mo+WLvirlqIgjzvFn9FalerKyvpqhQnt2F6ol8Q
bZO5VPwwTtxrZzZeULtSjvS51iEBpQ4EVeguUDmlu77WCGtlPGpD3KpPiuCtsLOnLNpNSqbfqLmV
RyeqO/cb3c2N1M9io478xhaZeWTjr29pfgeo9Ytz/fK2JTLtb/whUpUo90r9KbIjLO/dLLsv0b/z
qeCbpBxQ2fz3T9qbwsvPETnYwDWANlEZ2B8xq7QOFcFGf3JMsoqkdXlPxDLZDQJHMCQi55MmElpQ
Ju0XJVHSC60zI9x2cu1ItDgwc1aeQ7/4CwPYXc28sOKCA54bT2GbJGcqzKut2cvpFuCVetG13XB6
ZOJvzjxYemo8BCjkPUDsrnaXnJxusAbbfJpSr/nutLl97fHusS+g0ziqn3Sp623aNpvzE8FDhSeu
VOS20/tq3oQD+LQdWIvwSEFjVT2lWcIvhRYVPAbqtSjx7H+NSKHrD9XNfAIGFAd6WVpbV9Sd6s99
OXwtBFoEu1kaofpwZDWW5X0dw5aB6WBCtyFq2oCX9wdusgl8GzfjUxy74RcwJos1j9lUp3XcGt42
FvE0b7IwjbFeF/KB7mm6hXirHlMuPbANYFTwssXAaiFVrhbA9BKRWsNoPXVN796kUneC0IvtliSw
RqtPc0XWnfyc+399G/87+iFufs2y+ef/8N/fRDXxOovb1X/+81P1o/zcyh8/2qvn6n+Wv/rvP7r/
F/95lXyTohF/tes/tfeX+Pf/Nf7muX3e+49tCWhjuu1+yOnuR9Pl7c8B+E2XP/l/+8Pffvz8V+6n
6sc/fv/Gdd4u/1qUiPL3f/3o7Ps/fv+5fP/1+t//1w+vnwv+3r0kLf/+/J3/8bd78fIciTd/+cdz
0/7jd8VW/zDJ4hZXVgfdZM7p778NP379SPuDiiLlUjpEaEiQAP3+WylkG//jd037w2Avg/iF+Ie2
w8IyaET380fqH1CNKUIuNmV8Z8P8/X//mnsf7D8f8DceITcCMZPmH7/vJ2AL2p6+H3oHkNM4yqjl
7W9epG0ibH4tL4iHAa3DvjG2wzgeU5D6eRX+54yAx4TfC+RqgTJzXcI02h9GAnFV7DELAxwUw/vE
6OJxmze9JX13kByM2FQUf0qU2t6oE4RAykxJpvoaMu2f8P9Jpt0cWonq25XaN1t7FrCfAXyjhmzY
bYL1lqqPl5Vhdp+Kvp7y7ey644tZhO35gPRRdoILePsFu5CYIF1S5d30tU4/rsm15mm2KnkjeSlG
F40NvNoPrcm4RexYr/0u72Qb0N2bpG9pChlFo4KvPAtzbvuzFCroTWrwaKZEUY3XvVt79tarM085
Ge2plkEdmuVlUSIi4adl2eVUwMPY9j2T6QXq4M1/Dc5QUx1II/EpU+LkS8I1kwZ6YwODQ3x5CKSJ
ggviZeV02VHyM86mRppnPJ7n82mA0e/bhY6YaTVb9UAlKweO5CbIFgUii/sxsDIxmUHPbFDXN8v7
YnZnZSOAb13HRhc2Pjp28W1lLu7zXNjhDsISEToczdANzDZ36VTWWdFT+sr0a6XP9Jcsco0swO/a
/f7+VbrajKSSDtRT3q1cYShVrXn7WTG2usPbIzDmxjttkAbwPdoHR8LlCkXBZlyGgX1G2uqCv1lj
F6YydGnJNkowNeVwliXOXdOjoCLABl64RtUECfDoCy2l1c+xTS/HME2O/A77d/WvX4HCO61o3nh0
XVbvniitwtErKiVwrLi5ykdpnCZNovuzSQWjS+xjRJT9V8Gv8bhkmPjyZLbX4y0cjAwdXCWoirEK
zNkiKrRNFpSlo/2KCXsh4fWNoh/4iqgVMA4CTqzxWsUZv1l4n/gNBhO+HMpJrScNWIbe1v0JWefW
N9C2njcKwQoIpNXciEhVfwwoVWY7I0+Ny3FGKygYEQT4VPf83ifh7LWej0l4EiCrixA5iMI62VQc
HzeYbLyPxmEWF5XeZLdLJL7Cv0f+gjd9KNL9H+PXXsz71P+QbSd//EY4bH7bdeX355bg8v9BzIPP
9uq8LjF1L+YRXX7sxciff/5XmNPNPyA3gN5bDhc4t0Uh6FeU0/gJniWLyswSZ36CCP8V5CzzDxre
EIWIMgsz8lWQM70/CBIGhR2yOeQiQZh/IMitTjyZGQee9BgwzQLEQwpvP/yo6J5IwGlqoMxohm7R
plLbXapFZeiXkeI4fuE0ko43ncabuY7trZFlxnjCu1Eec87bP4k/fxXiC08GKDYLOGO5GV4Vk3qz
HuqGCAmUXE7bNvfSnWvIb2FDpfjV1/lXqH99EI+NtMpLETPUsZXSVUqkhUXFxEuCLJPpJzvRj0F7
Di0wrFOYoBBrgKOuRS90UeWNUmoqajttf5JBjgqwXxMbL0HIuYz7bjOZdevb+mT54TyMmFvl+vPH
5/v6d1it7AwqNUVEQQ2w/0w+GXS0NiEX0N2oxccgU/vX96+PiHTJIqUDOOwNE3zhgQ8hYiWBO0/d
pXDoFgW2CxCXijuQu0CrNXnMk2f5XP9JoX6NyaPL4jgAJ4Uytb9xAN9mphUzvZSvGPtKrQxbXUHg
iI6Ccq1kqr488Y9BgH/SWdfD8sxzEJSnjvVG1mOK6qnMOnoUZBnigd5SdxnF3ZxuG1Tbw50wxtAI
pFNSqwbF5W1ML8yh303S7b+CQCjsU+irlrYtVFvWG6jIgJAsATt3U/RxrF5VMssSX6Fg3t84aV45
xwpUB5aNbALfEhqftE1WNbh8EZbB5EgLHDPTJ19GcX/i5VRyiUOdeHp/C0JpejsceTtLhWIZV9fa
f3CaTW8Ee+UFQpnxvGoWIy9ulyS5xT0pdn0y3yrc9Gau5MEQ6Q72IbXe+21lVZGfzCE1/UgR4RAA
2kCEUIv/F3tnthu5ke75J6LBNUjecslFSm2ltXRDSLVw38kgg690HmNebH5pu6e71HWqpi8GOBcD
2zBguJQik4z44r9O3cmAfnKjxZ1cBlJQyukgUZs0UT9MdoYefFofVDYYRsA9bx/POon6ccvtHAkW
Ndh5WDhTAz+d2lIeqGrvv4OtiZx51mtumwzpS3TuYG0cMnEKQqEsD/GG2yHyPXBKH9rIKwBXI33m
SHQ7tK69HLreW0jWGnqMa1pTbq9Nu3bVri7QyV4N3jxkoTul2v3gSPsdZDXrdonVbE40kgkhQqtf
lkhPOvLW/U3zvhgpxEdg89Jowej13idj9eR+cIFXgskY0efwzzRHQsumOUZSrJURJkFS9vXev50t
5nw4ELt7JBNKd68WQpPviBhz6r1q55bVvdrcR3/qUsbhvDJvXGjGz9wmqHNvMeevZ/WO2oHO5ENU
bwkQH2yY822hCpAWCoOk/VBW1fhF2Mp9RuMrXshrWY2g7Qpx0TnT9mU0C4J/KwyNL07ZbNdDsaTf
DGUud7IdYHA3XIWvZLu1XjQ02wZ9n6rpbipXMyPDs3OeFNqjlmZkoe4L+ozmsNta/X4D1EhjL2nl
vVd2CBNcyY2qJC6LYC28yQ4I5d8OndNClJtVDaO9ALb5gfLGiZiYAWNCoPkuNC03xf2C0isp9lup
5d9hoY08KpjqT3ZCd0BAk6Qvo03B5t446Whe9ECIcDcsUggiIIljYeamOwct7u3taU1SXe6FtsL/
0ddr2xe5J03OE1u9yGKPL7B4bIgjdYmVtsc5aDCFyKBt3eFxxMphQaj5dndAHmY7R5swqHbnylEQ
0+zRYxQkeeHMVtC0PWhOUNgMx9cLSHMKgwsVGtgDWq94qPv1jvGxIWOdXaZHswZjFRqJJdaoxtnz
xcrKfI23oWiLYMh0RF6+ktMrlS5zv9M0bdPDSbqOOqhxc3hVbBdmv5hctFKbHFXoWyq3QjY1zCQI
FUo3ZswZ36qeJMITse92sHRlYwdyK5YqlL6pXaeYTpyDmfUodQeRiuWq3HBTAX535rK35bytO6/u
JhH1VsKjMHkKqU5Q+K7fXMKQOsVjS7ufCCZNznbUiK3392j7PXWVuGrRrsxhVup55WQh46brnX7X
nfvMviVjVqzHdMn4i2aYRWCINt21ejd5yezQR5B/3dpNPT+NpLfLG3OCeL/Rz6LKAPChvbRTlY1R
nqSzftf1mvXs6BjFA9Tk7bBH3a+Fa51DUYYtDytKIWhvkDbdH6ZrHgGCDDvViaOttMQPEq0bOMca
ib8dxywbynD2t/zTJpK1iiw3s+8bw8zswFyQn4Ra5+tX0sS5E2Sl3jfBlKuxCNre1+aDSCtHxdLQ
WUFYNFvHeHag9G9djD3vhjNv8iWpu9yd8BwmSf/aCjFsU9guc9noV5nJWX8MIGCc+hKGsnephMyF
dEMpkT62QTf0ZmcEegO8elOXGlVOka+PVVoxNOUwN8dEq3VsjWkuHqrZmWXgAyayAzaOjcwtE+Zy
Zc5lTee43fEQzqajtVFSIGcLF2OdHnoK0jM60AxyKSrdk1M488OswHbX8lkRB4YtQ3VeG2rTLMRO
WnO6b5O1rK+AEUvzAOU4tvezQ2Mv71EjnspZyAchG/+kGUN2BVm7zZhYDMCLzbHTy3YgLDfDxR2B
hZfoUEbuK/6vRyIlk3s7W2ULzy6daNkMAWq91s1bknH4X5feCNTSqE9Q6eNjNqv2JBEWRGLxJIIQ
RblrmiZR4op4MMcpRlh5VWX9el0U1VtrJ0AhPaK9uFnAesdp2AIyHPKY9ne5s83FDcgJMyPIPneh
CqGuHsZcSj2gM0a/VOkY9+gUY73rg20pPqeFSCPbqjw9mLPJOWCAynfa4Psv5Uy68+amd4OcnPyA
nuxEsWRyhZSIllar2TkyS4Nl1cWlNnjwpO0mdyxA5QUS0DTc1HafEI3i0QJCXW+uloxoDREXfl3G
li1j6Y575buok2zp8Gx4aRXYGY6rvKyy3aR3B4Kjngn/almKutV7G+vR27ltVR8AHOdjOSSIsFZz
PZCwL/f1xMK1ro639xEdKHTgm4o7e/3S+O0zCr/qMLRZrKyeLcAkh6r0EonuAab/qlibLshda7ws
R1KjosJIXu3FNvY17T5+MBMX+k740bGxtORQNuYXb+mcMtRq47UvNy2kxpHdfCzK/VwPeha0xaJT
HtY+J+sinpNx6x4sVr2Q+dK709RmQVghUbHc+XuRdSLW/OxyHPsvq5ugkulRYDTOkSLeYq+ZxTN+
jduFBK99VbNLl+d7VVbVFKfoJKJtULMfJjoFXkbVyGOSDZCwTnYx5saDWVl22LTQ13jx+91SjO6h
QJ5yoSBIgybvrTDXZBrMzAZ1QLqO/pLkyKWiZEjV3mhM67rwGrsNegQ30WCSXAQIh2xZlv2r3fTZ
fWPKOQ+Iye6dCF+gZ8Zu2t1WQokdFHJyZIp9gNkxrpfcYccx0UKhj74YyNGuO7MLvbF9zxbzuvCT
C3PYNIRbxnj0pna7aFP3JrfbJQRGOmUmWqfE9bXQac7LypKlqogYfU+dbLLvTIreu7sButX+loSZ
QHOka/Z2WWxiFPwEU4W69ApWAzcN7UarEekv7Mdsp6dM0UODBC9BDp4du3zb7p3FupkL95s+82cm
3J0HZyxC2erfl0bsGNKmm07Tp1A23l6a1kgAO2Ierxgie/P6YLDsm2xJ5cvqjNrR3rK7khNvGfTF
TKEaqf6R3mntHc1zeWAMaxOJrdoRMjHs6saNZs9ueJr6eBarEzQzbv5lNIk3nmKmweSYOwtAGhFH
cd6oO3SQ6S5z61ekRd691RgXpUdKsUaJe525ZYDq5ypBRj+53ZvtSw4w2nivyeKIhCYc6QGbrORB
za0KZT9cdlhxInR1b5TgLcHZSRhMfXJdV1osyDSMm7HPLjuDo1HC1DNPxpexZwTvl9ZDimTo+6xk
XLaSyou6oqW+Pbc1sr5N/meZ2sn+rEo/3/tcvLTKnQCi1XcdbUmUNSoaZ8Rf+fDe1ZYTYKhtolHg
z+66ipdTvdp6NseZmONN86eT5SnWW9Ve2QzES8Bi7wXVli6PVIHlIkasNeybwZJrpItlCZe2F5Jx
BbEej7s/MaX6kGfRxOz4kjopOo/MztS7SXJ4h+RDsewhe/RCrxzyA9zfdpeLJL1X+do8Z4swk8B1
8p67Vqe1TxNNRj23XEz9mzsRJRoUKKT70OCZ6+n0IyeRI3k9NQFbKbe+qRYnYj4RzdEgMhzRluZs
84vfu1u+13On948dGbnXhVSJvTMSu70t9aFLwLp961DrY3ZhsgMjykwEfTfDYK5Hvaz8g7a6WRlu
21zw5IwNPX+2n1nvqSGqKnR0ck4oBLOG79zGiii3qUE9myn/66A8g2zQZLYJFYDJyoMtpcN4NxJN
9OrPq20GmJwdeexI/rwGn5fcRhIZHog0lGlUZa75yVN5hQRSM4prfVLQ7QNy/TdjaQw2AnAo/Iqj
M+YhlAwGIa6ySOJuMHsvIkl2WqLNS5h8TYfE7SAhim5EMNjpTxx777u6S73QV2Q2o4LtqzIwm6yQ
gY7DgdtuSx8xlNSy711imGUwj6g/o27UummftmjdAjFr+dGgo+c1tSwVL+gKnibfmcxdMWvj8+K7
wxCtquEuueYAZIWJyd3CzkvFKa+sSY825I/856wZeNLZulzOdnP9JFwFn5DWPKiG2bgPRHWzjXlT
SZJjJlIUa1uSDK8jHg/ulSJYKk9Ipw875Ta3mep9O07nJGNvSMuVD4fofXWL3hOBbIzuQMCGmo+T
afffEtPNX+ulkXcYcpZXhDf9sZo7ZfFsN71FOaGPNXqAnw6rpt/25Wi0E8P25q5htwCXUeXoiynM
t9l4l0hyn+3EZz2q0P+w7tIYs0WWGsQj/kfBIM+DKYPKqpZPNiLUr6Wsa5altE+qcMYEcZrPmDIw
9yA5rsy208dlbi1yR9qT03JMVvarXifOgyVqBGstJpU2zKXTJUGJsnSO3FlbWLlWVXVnV9jyVcyN
NYRbM2ZjcNZ6fLIrd7pLE6fOL0Y+5VO1MB3Qm5Nocm87U8l+iRAtpKFtXoKc2JP3pHbaO6WlXY0i
O62ektbsv0jq6G5KC+3/+TXrHB6GtH+gTRYh5yRQrJBj6PtF5GhLBbg0j2hI11YwtEzblloR6Rr2
q4DQIHENMfUXDTWvYMtNajvggsYOTGjKvzf5at3N6KrYZYhBHiNmhO3F29p+ZJ9xGw7Yk1TNHiV3
9biOieEGRlM3X7V5howa06H/JKuVA6qO2hlvJ0ttGldVo3/tzxp6Ek/0xQ1HMxV2vORtu8WrQtIa
bNuipnBzlDrlltSWqHNW7XMlvcEIjE3r2nCokmQLpLeO5W4ttRXLfll53ORJcapykkFDp7rQVh9C
RVk03ZjsF9lSpG6IR8n5ZNVbQYYNI/4jLgybH3vuyA62qUOhS8lSPR0yAo3IoTKH7kjQl0KZMqXG
wiFPGMfaUamxK7NiWnebmIppX0rTV1dOBRcboAYsnrTWr93ALezszmVuNQLNWUgPd7Zl7KK+94Yy
aC0oPhCIgaORNpTbN88a52zvt0nDkC+l9snL9NUL9NGtEKQkg1vuIB2XR0F/VBu61HZoTNhNf2ds
CKSDfFHleCA3w633empVd8O0+na4rQi84wFaDyIkM4GPZUlwUuAuI+t5wh7OeU3usIytiK874T0n
udPKkFIN4I0Uffe8I5C7/A3u+mfu5Q8QISw2EYBoYEAmzwAwmNi/QNqitUWXWHUWVc2KZBtxFRyl
ufmM2Ym916wZHyBKCLS9k6cXY8QBur3uVnToBlaPB2ib/gp3XfYf6mJoDUDxSjnCOaSP4PWPLea5
j66qxN4ZmZb6LPNiZkBvMSHNaR4zkOm3vwb//g0UJkiWnDdwcNQnQI0f9Bdl2g9iXkVO4E5dRmai
jAjveX7AgvOdeCTrNzzb+a5+uOvnZisgSPyJqNY/MPc2QnvUbU4eTUQQj299mwzeU502bWxjj1Gv
7qIZ5VuP9iyG7hO/QTp/Qi6AzDAeA7MQSfExlrDR6xaYEXJBsYjT3UkjsZqEvtea5nf2vX+7r+RB
nLPB0A2cq3A/RjpJAdU9nz9qHdS262urjKxitiJjEsuhb6o0/vX3+JNLO18UCc/k7yCO+PA9uvNY
6c4Z3Cd8jS09ydZL3ntWYk1bf/Md/ttHYVkAXMTLgQ6DsKsPH2VZiztk9KOEZuqJ0NWZaogBW+G/
aWL786r+XxCY3S8EPf8TpToGapL/XqpzX7XyW5P/r//6QaFz/jN/UZeG+MPxIOJZv3R0Ory6/4e6
tP74k2/xIc7PqZQGT+bf1KUt/qDtEf3AOeKGA9z5Iflbn2M7fzAA8siincYna5Oo+x9Rl/7HhwTL
PIltNp9/1hEh3P9xeSVmQYp1BpxsNa18YjZOvsw6Is6gQPIBGmzZOZkPvePnO2Le+096NmzL3lkN
CDefyi1OD9riAqzOWXbIPGcyMDNnw83AyWyKsrkR72PaZGxd7qZdc4CS6qBXZ5hm7sbe3MPh4ndT
Ro5xx554JWor5QxfgPXOprW3O85Q9EmU+WPqkTkBrkFq1W6p+8QKHIKMP7liLO7NrgDIlYNVtcHc
004Z1KyVAm9A4V1t50DzKEcYUoRJfw46HSuyfAgaJcIjotKuvJnTUauC0bFGgx09aTgL+LmBFfOc
pGvOYggTjvr1hZk5BArY55mGr898MwrpqSBtiqqBqvBb/dgbeC7CJO3BXmW6agNrWOafbGrnTpDH
9alcDZiikqtUYY6QEDWMudDutW5Qbbt1lpYJQp6fG9G1Cm0wkGI57VZ6WijjTQ0tQH0i00Pvd66M
+q1YX8zN7j9ZDV9lgCKRsGilSkBLQuHqeGTifKlTB+GikTpP6LGWV1Tb/U0icjlFxkqANl4XK9Pw
RrcZljccqFbnM7DOwJrUJgCxHjrioafOB0OcWu/JT8fLNiuw4HKibYx852Pq7kkbd5OXer0d7Ooy
6UzGtjTKfPvAb9H0Iuzt/DgWQx77dqRyc5dX65uXNXe6cSKpiiFte94AFQ9mu03XW8FGl/acicCY
zNqNmbXeN818JLcMi00Ng2H0N0CWYa/mK8OZ9qLebtZ5ftAT/wL/5lM1fiu65bZPnyqRf4MeDotU
f8lnBFMyD5rNu5mn8y1eGYiSoyE1PVxsa59kI8mplQQJve4XtR9sxiY6tEAoga38Zt/XivNOGy8u
UZIIr9J5DVZh7upzdK2XZPup7E6bVw97k60E00gfF4kP1JdO5gPqYuteVFv7pdBHnLg8cx6COMow
Kw082jIeEulWUWMbsVx0976kNByj0MQ7F2gUcQFTK+2FqsgcPmv+bpbDlfCKW7qGusvmT6CGTJqH
kZKo8xA4J/NFlsrh2iUdyE7h/mQP+HEazBznz/CJTQo0c4tgFZ99401X18r2QiIADLsLF/0ZaWps
JOqZcqa4Hvgi3TM4cauAwbYKhtMjITQ3p3tR0yNEPrGvd0Ght8G0veJvuku26d6ii1wj96NLB54Q
Cy/hGi3FdSWcnef3oe6mNyPQluvYULvrrqQcJ/fEJQMtYPGUBuiaU6zDKMx3feGcvLGI/DELK705
OFY5xza/i90Nh3YCwdYes+qLOSeXFt7VVL2YotgCv//iwiPo+SXt7zvZVqG/HnIj/ZIJl18ri101
gYzko/yc2TUde0noZveLbzz0iIT2me2/a5r/xqN2KWuKKdtMBpCqdUTKyOLbM7BN/0ABEWG/ywpW
UJ/V4d0djuNdIvBb9WJhoSIxcppOEqO5pwQ9TGuxq/H8HAnpj2Sz7W1tWqM1T+JidG6IENiLZPnm
zPDWLKymeZcPHNYYNHuCRcrb3PbiZKlONHNebbqV7BOnrCIex3pn5E55uVbz+mnlRy+9/OxqrRF4
hbwiiO/a2spn9BX7FhaA8762H8v56Gzefb0B6JBnZPrQiduNnucXfrXhLdbwG/P0ypF67ip/92GZ
SQCaUbPk+NYsSrSagDXd39EbeEFqrUBLyes6vlgSjLheD25TF/fNQu2Qgr+vrbvOzW+ALxFcntLS
23eyeiDo8dptBtsJSpx8Xdj1w71byE+mthxtb4qN8VaDQgvz9NMi5Gnoy4tmepOSelB/nAeaSLar
lEUfPvNJWcMnc7nwl2EnB/dx6soIWVpQJ2FjTvt1Ka0g75b1Mt1O7pm2086WuSK/2Yr+BBN5gg2C
N+RtXBCB9sjc8X8I7YQVN/ar68o81NZwwv7jhiWqMpjBM4qfupFbmIEOtxcTWknpnVp8fwx8OQC0
9OSwWp1iUalqDqyFtZvN5Pu4OsfCKw90KCeXTeMPb7Ujygi09uB2/Y0rRRls6DLCUspHewFry3rC
PeBgqPNsS4FadNmvxUDKcneaKnt/bhhnX92mm3xyTmPyZaj0k7EMode0u0nWMSWPoVOs8TDXYZ6Z
ULXze587J12JW6MdwPK2nY18xgF3NJ33zaROprlx1xsP5mwbb/XajBb90sYyLqwxMrrs4Lc1R0Oh
2dmbtU2YijWOr+FcjjcljlJUSKHL6f0t78YTg/7LNiI2Be8juvpyVqUILHuLFHCemvJdz7E8NNZh
59ZH6M14TsXDYlfms7cYiFjdk9ZUYV52N/V8Xmw5Fz/Og/MZU7vJa/aFHvkI5dX7Nsy7ZdTa98EG
WXWfpL4wsNh2gIYrGBPPi0eC0qzKZ+cd2hdalpdozPVbtaUiUtutz8F99oNRL3jJWqSEGeboMfbc
+gAewCqYv+VieMOnyhc+3myeeWVO66FnMTeMFmAVF1DopqfU16IZxc4hdfWY9EdQyPyFTD2+r/KU
QoXdaRU/Xj3p+oRcdOUEfA2VPAR67xSxNuFzRTjt25h0PYc3FUGj3KqDsl7GJPUuh209isW5Wt3h
u8O2VmJEj1bsR5Odh45a4CHZS0ukXt6NMTzbdR2wPz6RXXmRtvjiPeXfTcmtl7rPdOwde9/f1UkF
j/ROoeMY2O162etdDFEeamm27638ovDThwLzT2CuMgQa2c02mBuDXx8o+lSGQn8m5QKZfhflRXcY
hvEaoBz8njepnY6lAinGwbuz/PlrKoQXOk5+BaJyAct9K6A6e6iZKVqU8eAIXIhDsqijNdmIREbn
RK8DZQ7sB3UotuHAuJVB0txg1Iym0t/PhtRvU/TUhTUHORrv4mubVILNWkQpOIhd1Ky561stBBoH
LlDdV0W6o74p7MtXq/D4lOZzl6Jk9tUnkv9DS71aU45uZqUEQN7l2K0KoLym/Ow0knnNDIo1v+69
JpTZqZrYCgTN6N6Bc/XXWVC/xgJfSuNUtQy0dco9KdjpnBBBYuiO1o7eiJ1TG7HRCdxn660/O/Gk
JSG+e7AMwb7cPom2CYr889Y9Z8VIqPOQ1ze5ht4owzov7F2qFLo7fPKVQhyhtddLPbteKO3J5CsT
F5jDmc3rMT3kZn8s6OFUkgtVl7nnkirn3APcJ89ggzsvKw5MJYcBli0xjZCUlTiDSEw5EBC9FNWN
3HXpV2nayDjObBgcRjWG5811tdRu4RdZtzZuEsBpIXg8J/Y6fXsktSberNTeecPdwtx9hwxIRDKH
O9mAJMEKU5gW6woq+kn23zQ7RVdzI/VLRAyxnzSRXwEjFvau6t69dY1FdnLlG7iD8r0oGR0eL+hK
RJXNtwSYvqxvxi67cKb2ctSr9AWSbD/ChVQKmNbOAnI4EhZ9M55s+77yGbam9CimcW9Uy/zNdjzW
HUIPemjG1iksvubKCbBBx1bKCYMCExE0Mnc5QrxYsNlkZtzmxRI0vTk95UvfH5Eth6BR0cCvAE2j
o7EwwAzdybpvasHkFDVlf1hcqtZWLcx6fj/Eym9Qwo7mB3kRNlRb+Yv7laqkSGn6g0Nqhr91HDmw
/LCLgxpT7NeF8zkoZHPH99wgD8O0vk6zXO6aumRXZv+BPlFpcmG732xPvfbDhaWYybE91PKy8LIr
ZRAno2bnrsHdrW+XuWZ+qxETjS3x0gMRYgmjUONzhICsC2feILDUgwke6+oYZYcCK4cZmGhq8DXs
iHLYLX3xkK98UU59zNb3pVoPKK6vimzYu52/HytnL4dvMK6xk1uRIMsvW24ma9ml1hLizg2LuQrT
trlM3WpHKACVPs3OkJ/gbuv6E78rAbrEtdeZ8yTYdDir3pl+zfHMCFuzuSpq80xYH+y03G3yu5Vz
qDDVwzCKK5nqJ4/F8tqu571jcfZchlsk+CHW0J4e5yKuMsuKRkO7U4Loipm+RH2xItylpRkgDZ+w
aCJd8DVilhLt3tqcoHOdEyKvV9qe6kNauIe175JjKdIpsjbtxndnRh/CrozipXI/nXtZqkwPjRIh
nEZiAgFf1KjBvveud9ukeViXF0Yx3CaJ7sZyIw0pqMDbLppqoFWhubK6IWizOQ0NoTiJD9+3FLBY
1WzaEThzcVa2XCeMPw34e85cX3XB2BdXKSy9tdZx39vjXqJRCnKy5IJiXl4zj/XcbIbDxqhYcyxO
9beyLFgGrEpHgIF2Q5sZf6wGPn0Ma84fajD8aMGyFmS5vKD1twg43ZzMgXcQe+Ahd+bxADIKo4bl
tlZF0sdC4wX2OKSG9mpExNRXO+O8b+i++uqWIwA3KcUXBnEGlwjArJDYGu2b5ntDjK3nVJb9l35M
9papOXz9695fCJRB8UIJU59eFuSyBLatQVF0yKfgoNeT5hFmM1TNXs5gwIsM5tW6dDYdIRh5tqN3
NdvDM7ENhxpDv/IAbeGo8eKiQDL98Y3O+71LoXekjN6Phw0fcREiKh3iKS3KW5p+BFQ20/pZBnWo
ujpqBrFX3mlKbLJ00EWZzKl2o4tj3t114x5Rpogl/IbfHoWav2/58fzdzbvNI7YI+VnOAGMOhaJ7
JRXrU4bWBAoGouJz3vcShmdOpu8J/l/zoJalgGbx9SHZAUt7dXDGLz0AYRQmAUENGtPX5vOH1EIU
bVAayr6Z25qzVGXSgEIVolFHdVa1/rVOmMTAYmGsV7PpEaFTM7O+JImxpofUWRN9L9pzlfvU992N
xNqBs2erjFOC/oExg7c1R79odFq8Gsq9pfqNcwFyBW6o2df+y7JxstgPk6PJcGi9KeFSN+jCrNOH
8+Q3t2aMhLUtwj7zzFvSlgW/juaWOpdZzl//P0Q5qT/dhGdQ8RcQ5VuDWwRL4Y8uwvMf+hujNP8A
6afWlg5QEwzqjET+ba8w/8BcQUoDeWtYbawzevgPjNL6g2ZVfBeeeYYh+fc/MUrrD0wQwIpwI6br
YjX8TzDKPwmef6EiTAPNP8AI5lcH94frf3AaUKLemGLhbOi6vCGNWPO97yniaprRi1qkrXszs+IE
KO5Gk87e6PMjQQ/dTjfLh6ow47lZ7hm1OLavBPUMrfNk1bkTWLWaY80bqzjz+zQapDUcaTtYAvQw
VTT2skXjhgzC1ZJvlbmgJZRWQWiLgUhCd7+7RAbk0q8Pnt88u2nFOX71GBRn414K/aChBgp6aMEA
9vjgOSOT5Xxs+lfI4yWAXABAsJOHWpp/GZX/IyT+oa35+6Mn6Acf0f+d22j/rT07UsePP+p/Ik5/
ToT771+C1+Xb1x/9RQQJ/OMFOPuLcHh7MHn4zvHa//MF0P+A44NAIWyDYL7zo/yPF0BgIjpHtuBd
+NN4e3ZE/w3SO84fpCNAuXjY9jHektv8H4D0P1JxaP35BVwef1Zzcgf0j+66ubKwnQE1IWNd8fR0
M7nlpTtGdraZB1sgmgoya5y688Fa+w3r+CM78Ndn47ghMQp7gys+FmGYddr7Y9k5oTsgiKpNu7vK
5ZhHHkEcv0l5+PlH8Z7jQMFH+JHghILMDHNrOB4tdh/hGwDu6bs+0mD2f+Nd4kv7F3Lzr6uiZInk
GzIzTUpJf+Q8jLQqB2vkqow8sy8WpK+R3dvqN5nlP/veiK2A8sEehj37w7o112laJF3rILYX/mEi
dG8nCWu8mOeGRBkTN0WwjgMxjjOW5N9c4fln/3PN/PsKacq1SXGybZ7bH69w7k1RFUXP0VabRgRL
9tAca71qd7K2QPRw9obJ4v02ruVnn3pu5GELMUld/+CG8auFHh7Bp+ZTpcJUV2vYIxk84MIZj//y
9oJJKOb8f7Wf/eiE+fMCzx5epPznkHvL+pBKARWUK4PstxAbWgZsW4tsX2xlfycGHCe2mcso86ok
Zoxcr8iNsuJff/5PHiEenPOCYHK5OD9+vMFNnhWGV/HlynUoLs3Wn0TIlzk5v/mcH+npv66Tfj4X
T5YJbfxv9LQ+rz7SQQfSttqO3cSxQPPEeKJeeoiQ9XqHX1/XT95CBAbE4yC1oPHnY82zBx+SoP+0
w5KEALTxTM9KCfWIDaX4zTP60486U4+0yBLS9DHgpIJ+sDqvdhB59l+qoXP3qVdNd5nDkevXF/Wz
h4UohHOyMxkBfGE/flmJJEhkcHJuovI6ci4LhlpRp8YVDQ7jQ72ingkXp8ueyJfEdyH1Ovr1L/CT
1/EcR3wujTpn2IgPT4uLebHQ4A4ZfU3tgYSzHL1bpqj66cmtVb5VRSaHxd+Y036yAPGIYnin/+Ds
BP+wCLSr6tbU5Aa3FAUGfQqQSRmZs4MD1C7KTpv38+A7u27Oh++/vt6ffbWYxFgDDJdd9aNJW9lF
P5vU7oRiLp8rgmz2W8XBtyvRIfz6k356jSit6JLDgceo+uNXa4wtaygy0XASfhtxUpFHOSGt7UYp
rupZ5bey0nw4vs5G4Pnrz/7JVbL6WCS3MeNSFPW/OTuvHcmNpd0+EQF6c1skq6u7x5s9I90Qo5FE
7z2f/l/ZWzi7yeIhMQIEScBAikqmi4z4zGZZxbFOS7EyAJpHSXZr1TihguCkPFvL6GRbbtSAXs4B
iM+05wVcRQjNr8fZao6VIlGku2FjR55TZz0oXLjpQt/sIs/0gmiMPoxtbX7W8pK+XWL9KclReXLs
bqi4//wOvjNSN5wOmi7Oq1doLJBaw7BE/I5Im1jOQfR1sArHj6OQDkFVwyBAXdxFUPP3hB79Verl
v44/+s6BSI7GD0E+ThYqgesf0PXFEsqRrtN46Wpvkmh30QiMrqY+FddUgxt4HG9vkmk/6jZFS7GJ
NgOuCh7TuoHLSVdO9VWOaWLKtOd9BKHOyNs7xxQIYLYrfHKR8W2GtgxSIxtgK90swOe9RNJShY82
j5/NsW8QWjXMW0137C+rGrP3DWbCv76ekYcHxqhpQEFka7OeTYALkZJRhzNDwSIlUb4Yi9k8YR2Y
nByIO0O18Q6nRQzwSkhrrWexqroBKfhIp1dqyO9nXYs9C1LKJRmj9pqFuuoi/4DotQ7PsEqjM9eq
ndv7dXhzs5uqZpHCcpY0rmyxZEM5vdbtXJ4Mcr1UX1J1LFEVciGgXij2b5aObM5jFc1a5ReZQqtU
zc1vkDA0r3QAWgapmZ6YX6+X6j/xABNxw6CehX7l+qOCP0cvWuGGs/sU+EE2hrc0oluCrsvZ1bKe
v5dQgMssG2wSwgr6VgdQxiVZTqy+g0zVypdERZFtWdQfaaUH13aQlWfdqUrP7HsgIOTYJ6fh+jr9
JzoXG60bk1eWeMi9PoQk6FxtnOmdHxg4Ekbo+l1S1WyfemSX/TgbFR/RO+3D8UGwF1S8EFm11Dug
Hq2DKn0ozajNNv6oJPljViA9ILc6Ylt0e//G3Cn9aC39eDKl6+vtZaTg9rBJFZI1CNFr66BBktEh
TqvGl2pjuaRxSc2+mk0Xh0QwIB0uTxcnBHiLYKV28pF3Vi+KUobQHcOEhgfgOnQfxN2cT0PjUzuk
AwpX+A0QIAc2kaX4ak059fj77g1VUXj94RSD2665yVZAPyeJqo6Nr8h95U5xaD1ZxghfYDJNWmjI
mLudJjWfqrRTT8743aFSWuKtRi6KlMh6qBmOqFYQMbUzVurPgLuMS9R103+g1lh+Mk9nn1bAAV89
z/47rUACOdxEZcvaGpzLg2oC/NIbv6o050pbyPArXFuUS2gs1dfSMmvbxZ1XpjINi+WvqLCdD0nA
ba4FcDiUYbSyk9neJBj//UmURCgx2FyqL5W+13sKcHwG/6ttfHx4v7K/7KsTUmRAjqpzOwdqyURD
4A2mCppvy8IueBy1q61Hv6i8K+obIJ2h9ZrcDSJxXc+FSv13aXKj9QvDmj/ExYjZ1ZD8CJLWOpH0
W18C/x0xIEpR8sTBB1mRdSTJKeQIMnnn56HlvNVR534Ygqr7frys99aWgXUXonmo+/ICWUdRuOSi
2SxpZTYU3tXYya6ZPCtf5d7svUmGuP5Lt/g/wwJzikwO0tEUANYBuyCqrViuO3+iBXLtF3l6wlVn
fBzRGX749bGZ5EW06l+A8JtbvNbCYk5oDkPWqGu/kq3ithQ4h+khjRYkCOrrcbydCw51KURWVIYH
+H5zJLXNnI+lZsLjbYbx2ltGd6tMp3IDFQ2F41B7pxEJn4ktosn6eLEjeZXn6pNM4SSKOr8rkctq
jaX4UrZ2+j5DjBPwpqm5iZLRWu8mOpHHoV8Kev8r3vx3BtHmQ6IIDyJKR9s8sAIcjC4ykJPcxJ7L
WXR/ilXo9tbQXRFl6b9AXw9+znHU3qJsceRbFyJvJSHuj8czAhPvu0imXzeFlv1sZiq8bl2Kgkdd
6RrXzKzZPrmldrIB3l/I/aEMa7KjNkd3gFdCrUJW9cciVd5ik/tmQkz/A37s0fspnHrgZJL2I27n
Av23yTk7uu5PUyGGAuoRGgap63ZZZEYyU8MMOLqiVEIktQ9otwEXBHEh0cByowXuELzN1vlRNZIJ
27Lv6EjqCYTprGi+Jsai/edkDkUGuZ5DLk+e3CKbF+2RzTGmV1U9dFZa+YEd4FAR9XRME6t7koMg
vqoxUiRjjFg7dtGZ/bFa9OBDJIXxb8e/4n4RixscNiRIcmrYL4+5V4t40CttdMqWkodh1a6BcqDL
h9Ie1LaXnuqytG9LBndfmZviZKdu3oliDaMTyhmOQrBBifXOr5FKiqX3EqHBnCMh0i4PXFuyhg9b
WP1tSYv52JqYs01OUEU+1WD9a9wr48kBdX9gOMB/ON41jItQ59ocvpEVKEtZzKWvSZXlASWD1Dsp
yXtrLueT9GU/FCcptC2+4XYRspmxUw4IlS569weKtIYftE0LTM2KzJP9tjevCJqRfNMTUCxrs9/G
NDW0RBsqH2YLvhJJMAKM0zrUfebAXn4uOaSZup5wuoN+DIPseFXd73aqOrLKQYwzLCLgmwtmSvJ2
Th2UBOGKqc8BlipuLIcyunl5wXoOpBvvWOmW2lL0rBfKiTn4/X1Kz5EnBxWXlzt1s7GSwKitTs0A
pvV28S6shpEkCZGM58WQy5uSpb+eHCJyjZM0iSF0JGX7VB0QdNFsXcr9xGxAUdU0s7GNNRS3syZQ
M6ECq/D4A4tVuTk7yH/QGxYHKlKSm+kNtMoa4wDkDbCVyuu5t0H95BaFujZ4TipKwIOTpv9ix9Ks
5bbTicvLbnPrDMgN2eqA87jVdcAtMiN9O2ktbi6G03yUjN56qp0hUzzY/a2XlF36zuyi8c/joe/s
Ii48+r0Ua2kkbKs7ra0WTht2pd/oA8YUypA/aNaUX1Wjab4eh9pZSFzT9IBor1E8FO3w1wnvIiti
meJ7NKR9+FerOmBtAhW0Syc3Hlj6pT6Z1r0zUaSavG5EleeOMdhmahnONmxRqsCoo0h1F+SeHaRf
AkMK5ouc6cPvNWdp5cdUgQB8mgFYojBAHOl46DtfWRN1Jth9lC4hMK6Hzp8MUgaH3+fshg+WoW71
NE664qFfQ3XxONjud3Zo3Rvoh8tcRetgi60h1dcPoO/mznjb57n2YQGKdeM3/JGqk3Ny54lp22we
zRLUQQeJBgvP4HW4yVqCeCgZW1ko820cjMDLbN36eDyonROYmg4xxLuc+vZmUEk5SLExG6ipOo2G
FKmWPgVp3LqLRULmaiN/Bji0z6qHBVzlv1i5JMAcDrSeUA/YDLHQzAZTSouMWwvaN2gTDQBQh2By
CwBWD2aED97J0t05kUggRBuTQjuLdzvcbrBKxM2pLFk50P+uqF07ssbfsir4U26HOIRaAqTy+Bvv
rFJ2pUPjl2IzktSbewbnp0XOZ2p/EAamxzx17HcdfhCfKkCa349D7axRFiZKosj40UfYVuq0qgXF
lFpkkFqRwj5IlUsR5NKzEgOwAjxcnCQLO1eojl43vECEtqmjbzYgc2Ultp21vooKDkoF7Ameo7Pl
olZlAiAvxzeN0iD7yFGMvtgMuup4wPs/AN9h+tNiHYkP8iozNAYr4g7jB/RLUPyOnFD/Bpt32CmI
fb+pHB39vglho76wyu9Jo347jr73uW0e+tCS6W2SSqyjAxxL5LFvW5/kAgmnwK4BkSKx5Q6YpD1x
1ucPxwHvCy6iqSn4vVR4+Jet+amVU2IzjMzxbETWbnAIIAhNoBFlafqC5pX2OET95M4o4uHElSf/
mVHNcJPJAQgs2cOvFh74MTR0LUq0OsCSbfVZTse6d/TO8eJ67N42U2J4sw1c93jMdwchUXgocgwi
js6bebPGAtyK5nQ0YZ5YEHmSDi5UPTRnjam7qURhkiuURildAwjxmyhQ1mR1CYFDlt04XWx5+tnk
gfWAHBqOMJEW3o4HdXcmQFe1qaNwj4C6ga+6XjlVaHG8IQTvNU6Iky2746s9t6giYdF4UgHYCUWy
hy6pSLRlcCLrUA6a7tTdZtVDjA/1xUqKwWFrSVh07lTqc3Jy2t1/SKbJEP1aeLgkYJuWhNHYNi9C
XfOa2fxDyoPBN8a5ujaDRQckH6WTD3l3ABCJ9pl4s1NI4RRaj05J51BDH0Wl7RJFXlyYNRpriDvJ
ozG8lcu2fQL5g+gCqn/LbWgaST/bkiLC6qIWY2UajRdfWXq3619gVQhTxpDboALYEAhDJTCRLkMZ
/ls02D0wb73RvunJgqtJmddDChoomcmJJyVHlz9tpubkkhOX2N0P4kWFlQIgMGqQ6x80VvWSKlmu
QTaR9N/tCkWJpgvrD2qYfZqlFimfqu3+wovGOFlpO1NPJqpQBjYN/rGFI+Wt2Up0rmUvK+P5CY4E
2o1y2D0npiZdk6U1T86f+1ovxz5UdJlGKugy+grrkTr9ovVTby4exTTKJo0CXAY+TxPRK8p6lBFb
FAoqfwpGdfBmGj0Cvy0bhSdpi/ljkFVqfL+8r/lFQEE0WlcC57n+RbPSqwiA5bKnznPyiEAlHEB5
dnx2eXcS6j4NF3garnqmmRo8d+A6lqoWShPK9uxptOd8qBCDPyIp/TwPenHNHYp6gzQUvlCX8eBI
wxmf2zMD9Z0pJ0PFhNsR8Ky7GYBtXCC2qs1ebyn1I4bKAEACzIurmnf12J+qTuxsd+qJ9OxRBifb
3cKI4jYbYzM1ZE/Tow7kQFS/VaRaemrtQvpLaZGz9nXJqT8CFJlGdyG91U8++86IQS2IlIe6NEU6
bf3VkyCmprqwyCmMYZgqd+plQh/wazGpC/r8Thmf7Kq9IfPioERBOQYfpc0iD8G/OQlHIO363E4+
pVhFP2nY4xqYbhmYZ9ANQrAOx0sEottFUT7E1FhPzOt3fgNPEG4RrAqExoM4cl6lWVFiABWAzOxJ
Nmw5OVu65TI3mflQmT3cp8Cw4K5WavCASvPiZjiTnhzzO5cYiYbOR7eRjbn7CHqWNMATm8XDfwW6
GqrGl1LBH9bWojMhlZ0cSwcmjuIIPQdygW1OOSH5lTqVrSOeXDQh3ryoPcKj1t8guRtcoE5Yv7Xo
XHl2JNk3JNsynVwLF9S5sRpvNLro7fGZcn+eCxcbSo/oZZAxbKufM5U+ZaCX56FZWr1FXnW6kdk2
lx4W5VNRtDCooga57nNNmfvUi+IUdV8uONpp+rbsmGrk1pMzGd7U6vHNyozhCZtP/QQwe7+jSIME
+FisLkM2NudYPNPjrmLd8Nha6mc7REwjqSPdS/AI99KUQ+RkC98vJsKRuioCfIPKxObGlqIWzLMG
SXZYUkgvwYTXgdbGF2a6uh7P3W4oWmbU+iAekO2tN86Y9bZkZ4XpcSErrt3jEzO3aMXZwsj7ONTu
Z8TZnkMJ0gK55TrUEjYQCNFU9soUd5AeSijcKc0fEEl10RCPT8LtrUryO/DAtM1E9WAdTobSvpgK
rzx1rqsvoIKzK1u3QuWiTT5ViwRDUYHRX5pFcnIg7g4UO1OuP0rUwALXkRd9yAoNWX1PiZXGHSoh
3TuikY+zU3ajc3LWl9mNR2dG1hCXue+q4wiGAgilMM+hyXmzEBr54kArelKzoHhEU7P583gi7w9b
amtiswPtEQ6Vm8M2ycM4U1LijSYfUA01dAhnA67+ksOTdSCbw2YzXWwE0seOhsPJkt0bLu18Kl2c
99RKNtuxmxDvTDM+r1rNDkr4hvYArimkLu/oT8sUnjXKxXSt01Vhg2PayDUI1Na2CVBBkdIR9zCF
+VvzFm9C+bPUmhr5Yxd48AGsK1aFZznyblCedCaVQXrz27qXtgBVNezSRGyi1Z+cUCvdCDtZv7Ln
4DYjlPcwVkhL/vrEWjwvebvz+lPt7VtlSjQHPQD0/dGqb9weraBrCzhFv6AmZP6dyiEGUrISp6Bk
YiiXemNFX45/wt7kggKkWsotyl2+SSa6aIaeGKkGvgKdgfCLNviLIgVeJS2d1/fd2etoLx71KF5m
XCPUwzenhDPZWZZTYvQkVZt/yoh7X4F8lr8pwOu1S4sFyh/HA9w5cCl/UTEQtQLMJcQPepWppJlc
oX8NB3ZsFY2LcY6vBmmvH1r9z+NIO0OjZICwKfsEYbJtdyPp0hwng8XyUCx9k7TFjxJpfD+Ok9xN
avOsj78TDeA1sGuyEtBbL+qCr8ZVplBGl1i2PLlH6LbXKEvAMVU8XM4bFMSj4STpuI/HCQRPBrC+
qB1svYBQzo1yU4pDJCqV7GpxQbtjIkluniSjOwXDcJIEvIBC18eACWyHJi/5Pc8ZeZNXV8hdLhpE
d79BrPnnpMf2T3tp84/4JMjv5EXTf8+zavgQRUkIHbWvMbyynOgq5/H4hm4ECkBB0bqZHdjfSGB5
8x7Ptrg9tz+PFw4C2irJODOxXleOJtEcL6LAM9XMvLEzIa/P2fh4HGXvq7NTsOWkdity/nWUthwm
CBlzgMTCWD5UbRk/Wrn1Jbec9rGTupMVfH8I0pXjgsGp3FJAD4lf82pNabT/yBzbwEundnBV8OUu
jgUamrwFuviGlfswts7ApPcblLIQeQOzzAXH7lkH1bWkTSJzCX1dRtFPWXK8WVJUFUgzzjo2O+ND
eE4lRQESJ4pt61Dl4CygSFvexlk0PXWhhZayWSP0mFW4+I1y/byUEIePp3BnfAbvQ44fGBICFbwO
mkzRROPNRKV5NkC5yEh8haPVf847hJOOQ+2sFvwoyVVfeHvY86xD2bMiDFXUiApb3+HLFZgI3Zkw
Bvw+416/mk7893HEvV1qcE2DTeE5yL9stgHPP6S4xwJl0GIq/6rMoXk/jgtyB4OBtIucaxW3tT4j
pWGrzU+5R2ezLaBIeZC4wSx03DfOqPdfZ/w33kKHPwNEv6Sdm31qUBUBUstWlal5rr9JmWVagFpd
5E/DjIZeoyD3EqtouiWxISPSOyInECPJ+WEZ1epd0IwIt2Ad+VDXrfq21sr5vYM6DDgLEKoT5PQW
R8qmf69KUfEbIm4aqlLA/h7aWppOFs6dQCzZiOiEQYsQFW/V2mzHSgfkg0dP5Pdy8bms5OxRqVOk
2JcMEyELRFCUtyjv9hWKKUjpPUjcrNAUevtdVqghynI0XI+n+26BceDBKqQxSEedv28yUQEZK8YI
wYMEZcTHsEjb4TLqlBJTp9U+GegnX389IHuGW4AulqjwrGcv6IpS6idJd6nH65jDtNpT1auTZ2VF
+VihE/twHO9us8J6IwxoXapoGGKLP391Alr10usG8r8u4pDjtYa4AkwBXMIy2pN3HGrnW5JOEwVi
ggYgbvMtyXylZDAKTEbH2mguLeWiv52lzD47Oaqp+MK0JwF3xuZg8cxBS9+RG3xz+km8w9q8qnV3
knrbh6aFoQxda1fX+/7T8djuXixEYNdRBbREd3zbyNWwuKESBeFCzhuAFQvPaAUldr/KrQXlbMQp
s3wuP0WqNKABkp+By+/rwMS3BNKEfB4x2i1BLMLKANRQAuEDSo9nqH347Cxdc9WMrv1USZI2+eyd
AF8SZVS+OO04v02RJruFKRZix59CrNDV+SN+ipCqpQgMZm1Lcq5AQChWCPclRNLFrSvF8lDxb399
Y5IlsJRsTdDTtowtuY4wkbJK3QXNP1x7B/kVCdzixa4GlDFK7exNuDsqHmmq4IqKh/B6n8zQQ6xp
6nVXo53wOBZh8aavh+zk293d1+Lb8VoQADdOwW3OqYx03LKx1XFZ0YI/7RwI1FjgjgpfoE4kF7y8
/mEGbnTCb97bmYLDo1BTgKOub95ECWmfgmUZTirIGXxv1QKVPQML5StypErid1pzVhXaj8heoapH
KXuLscMxYTAVC9pOPSy0F1OIEDN2VG6O9Bx+UUF38mHvp0/jLuQVRgkZ5se2uZmrVrqoBfHUHqlE
6HYd0uOWcXJ4308fUegwglVBHc3acmmwNAwjitNwoZYwfa82GLhrjTO/M2lvFigw1dbfpdz+o9j8
/zXSvf+WZFt4A+vsBI4fc3Ph8/xhT/dsBR0y4a0PmuSmy6Ptx3YgPxt2Np2M8q7uxSGOkodN2mVx
WRubK4O2e+5UrQNuutMLX7em4rFHPcR3lImsKKBYWhpIrJY5Qh/HR8vOMUdoaCW2mEmwepsrZA6x
nwZKrbmGmgZe2GEmMHWG6jetlSNF2yLgqww40PTT6Bm5Ol0lU9I+yQbo3eNfcn+1oIqCeDvS+qL/
vz1vuwGwq5lwyEnKkPpBXaNLqnTWk2nMZ+n03vSyrKjHk9Eh37A5edo4HCU1QDQi7DsUpyptchu0
Y2+qYQ0Xpe3OkLa78Qy+raAbixfp+qRDUFkZwYsKjacGBWgp5wP2ZoZXhmHDj23nk3fv3qcEOcLG
NITp7hZV1pujyTsBCYfUlvuLIieZN0cYA/WKetaZ3zsFBGubmjc8UMAO66HFrZSaCHUZaOqGve+Q
zHlagU3J8drY+4AAF6gcksZSFt7sj3CcwyioG2FB19j4amQmtjxz4DZB8oc1WMrJ0bZ36IBAAmBF
Z4iPKH7Oqwxu6fIokUbmq50S5QEfUwnjpKZ9Kq0i9AcldPwpww32eIx7QbmnZHaBsE0wtXVQpZrp
/Fqd7sb63HHLq3r/VoXi9geHhvFWGszCwGdOnr4fh907eiALk1hwS8LYFj/r1ViRcJmdFOiXO8cz
NhJyz43R1/GDIjnOF563Fc+WwvEksxo/Hkfem1RKs6Q13JEWg15H1qa2KM1R0V07q+prq+O7Escl
+kVh1136Vhu843gvxPp1GgUGB5l5OguYW4NbWQcsMkNOTTlkG7bOiBlIWJiwJLEK/HO0eeZ6ap6p
aHxLAfpDphZijTPjufhOxrLvuxIUyXSpec5gooXXZkKRt7J4PsVdiyFoX6Ii7UQZllI2gLxvbWwq
f2fUmDsX8cO8vYHxT1uYiQWS1Uinof9oSWb6yY4VHfGxoAC2YSRLX1yqZahOIA33mbQAGlEt5THC
4toiyroyome9wAqvJ5hByIijL+Yg4RiHEQTRui/c2UHRU6U6d8m64gwr9HK8bb47UD4qNCj0sKe2
u9fRWqcyAltD60WOf5s1HX+X3Gzkn2OGoajbJ03/uVMAo150HFybSx5r6pdamU0UHLtY/17aekhr
PGpq4yHt+uCDgYNocFEpZ4NIbrJ6cdPKqh7D3KiHS0i/BepRlI9nucjOsUo/GLDTi6wBj4L1+kGC
Djtd3KtQvdInT3Hm7POIlcqFB/jsH6/VvVAGbWLgCDT6ANysQ2k4OFUK25LVA+aS+aM/o7QLN0bW
nRRld84dQQ36f6E2l2GhVxaq/IzKMHrlecCG6PsiHkUX3n8RyvZFPd0mo1yuxyPcDWtY8Md4K6Oe
tvmYuo4qpB4zwoyuW3ZpKqOZ4U326OPJVV99d5xY8gO9sU/i7nxZWqZUt6g2kWls28+R3RZTxO9x
5UbLbylgaCC7dv0mUOWfxyPcjYReFs8YTm5OnPUcplSjnGVOdRb4lIMGRvTc0etGvRh66nw7jrVz
DXMr/i/WJsNAjH0owp40OWoz+fOACs7vlWhGH0fZHRHKUNRQSBiNLeFal0sbL6wKTQ8F+4Fkqp1P
yBQWTzFuS/9imhQmSeUxKlgXm1WZTFPMbqay0Sth9z7Mm9HX4xayVFb8eTyonYVISkHzg7YdL8Qt
4HTIrWlUI5zU1bkB7ISIxVWyR2q51RA+pEmtfJqn3PjtOOjefIFpE+uCRhbP3/XaiO3escqB+crm
nKUYD7YH8fhfpNQUhXg8CYYXc7Y5RaiW9uaMF4jbNo36W9gUf1WFan0y6/RfLHWGQn6C6hQFrc1s
adYAMHWYNBcDgPhtadTcJGoYVt6CIOzj8afbW4Rk0jDoOIp5umxiVUIqIkPn1I3UsfOw3ZovXU8N
s5znMwrv3iyRR6PnokH6pkeznqVoVkajHjkalTbBpKxE6dvqgjOE494CFIxdeNZ8Jdb8OkpVGPZo
IoWBb3vzxzz1tU+RQmjNoxUDRMa8KOZQ3Y4/4u7IRD2UvF08OzcjMyVn1isbPdmY8uibose/0w2w
t5G94zj7Y/tfHDGZr7JLcetAWieONsLRwriruqiYcwD7cRZEMZzsKat056RyuLdCoP4BWwEzjEbD
Jii0ltDMioWgLVTTSxC08bd0iMrvYZ7WZ4zyvS/J04Q6j+EYZO8iy301wkRJ26SXWfpRkhteZhSN
W4SyevKi24/CKhHUFqj/4ju/ijLbQz6qZktxJx+6J6dGUTlW08n99dkSxDKZkhklq7velpIUedyp
mgt6KX6D5gwuilnceMUcYR8R2M+jE/x9HPJ+YFRZVOo6AB9NhIS2dTKlUytlZPFnvBI8x6jMT8qg
2V+Oo9w/ckQtRyH9F+1g2K7rz9eiJBpFEGyhkFjZQ1SZ+m2I2+ZjgYciotrpcKFliXZ5mfT+v4iM
PialZE4rGGPryGhFVCN4cibOLvIPmALF30Az989lVzePyKgi0a8Y09tyxADjOPL9LqCSJCqPAkEL
FUt8+VdLhupmm0XsPghYo3jVGNjJpqpyy7O4PzlNxBpfJ/giFCBO+EEvRbN1KCUOTQR7RKgSMyjN
ibGe5gr1pqT7iSP9GUpsLxznJa5hHJeAijZbrjMSeqEL+zsdsEwVYDzPjLAFUCD6f037XDqp5e6t
UXGUCEIkmcgWEx0rSASNIe8XK2xxttQQii6kQD251+6PSoMWKD1sThJBJdvMV4IFMRnDAL7EaeN3
vH/HBwk5a9TnR9xZY/xwIc4V3vEi2RmayBB45cN0BB+xWZ6AJ50OJjYzJ4Xjc6Zmke8MHDPHUXaW
Is9OmxY9jUhaf5tsR68tM+8yovT5DLzWwvkn1s0WGXh4tMehdr4ii576Cf8tpdRt822kCjWYOTtd
TeQASP6UXOzIXjw8AkpX0YvenYzwjJO8syBNmvOiUcUSuev4Yasb61XBLRfp/W9KGtpP9LOKb5I0
Srhe5enJShGTst5ugigLvoL2FE3NLXbXMnK6tAuGBao9jx/0ZMT3oQP/mem8prNa2HznUv40hVGO
+yluTMef+H42oUWQOMg0aBChMTb5ShbhnOvMOHEhgIvhsBnItVdAjfOXcg77Xz7FCCZKF0yoCe96
87DJx2WS+6WAClwj21XHs/6mWWbzgWeq8nA8rnvuAwo0uv3Cnad2ij7D+hgrJEvNyn7OvWjMBmg/
w+TLbAnfSfr5Oeym9I0xIYE0RQaMYGl6o2Om++H4N9zvR+LSqhLXFNoxW6QB2BnJxIEy95Dhxbs7
Vio/jJfo+i+iiMuWlJPcTxcz/Opq4DnOGs3s3BvVvrvF5LlAKSgBHke53xUiU4FEI2p8jEpdR9G6
ZpLSglqa1lLr1uJleFS7IXyKzRFnBlyo25MJ3Pt4nGEarX4D5uQW8x3qLRrJ4Ae8pdaaT52S4m1R
2e0vX3aMCBAIgBVVSFtuPl6eWEjbLlEBSi7Vb9EE9x/Pugmpsym/dEp4Fu/+RFvH29x2M55mAZyU
wrNm6W0GCuobmqwzZhJlAmHT/r1zIudk093NHIRiGl8CNkfRDrDeeubkoOirPETodVIb/TIkvYP9
n9XcdIE3V+LyDKx/d6IQDyIAZSgbwVDe/Ot4VlQsbZcMrBQpiq9RU9H10cAz8Cu7k8PrpbezOjxF
LIyCXxYJzOlNKogPyVii4Zt7eIfPjquPU/idtTS9t5Z+QLkuzgs6bjO+Fvhc+XXlaD/kOFHzS5PK
yRsMf9Wvi6ohKTonqOGmWU4haRoAFetF/gO5D35/npffeNa3N8Vs5o8UsgcU27R6ukhlcyJ2svvl
OLPovnDD0ildf7miQuF5Yjt5MZaeb3BF7H1jmLur3bbSyaK4W4fiwxEGLIYQGN2CEPrJ0qaRx7eX
mfPvxmgXP8Ygnx+KpIvAytdtMrh6Fp8J3+1FFZAww+RhQpayWYrYWJFTYtHilZIy+84yVbAeDOkS
IJWDY5UkA85XFf/45Nr7qpRLoB9DEgbitzm5ljTpgxpnFp5z6JA1iYpVGtqbFAqLM/j2bii6PYDL
kBLkgbeewHFpZysEHYCVtIMVYmTUbhqPgRdR//7V85gJRFAPbXfwAaL0tA4V2eGoj7aeed2Y2w8W
LTVvMLrBl9IoumpOHvzn+Cve36ciIGBFHeIBghBb6IU0UWxTwa14eKYkzUXRS1zUMiV76hupfDOG
S/ssTUmLHG9a/hk7jepbclKe3Kg7C4go4D5grNF+2Cq3ODlwwbKwUw8lBstrYq30lkmvLsYYz++c
wMGrNteLk6A7s8rRSU5IXZ2LbwttafMOmqKtY65YabEfoEH0ZVGslgYMKInjr7wbigoVesOwOsjL
1rNaF7wu55FQYSOHD22bhdfBVvt3rdFkv37YANcRoqKC5HTXoY9zbdC1QiLUUDuXMljsq4SSkov7
z1m94y7FJfsRWnaAedF15gm3HlWYJwKjFKQowPDaksPUeMDruHGNwXF+mkY90YZFObURcAXUpM6e
RXsfFTi20OjiKUFlYh2+JiMy5SDMvAbN38vQSwi3VrLqKhWuscfzt3PXgisF9SBaBBwCmxN8wSKu
zo0+8xZtkOGNNdXnLECiCk/54qbkWvZwHG9vP1A6JfvD0lmh9rIemtZTJTHTKfPSUK2ecstADKZS
sRKTGtpoCkaISZTUJ0ePGMTm0kUL/H9BN5duPOfL0CCi6U2BNuQ8A7P5M3Ru86EsUusx1bTo6qSW
gueDrqa/HQ94Nzb1LIAXoKfBSa4HbCvT3A0qznLq1GnPSyF3FzJDw5VbLXKbov+ROoXy1E/mGWpv
bxFROxZquAi2AjZZB3bmorClOM48uVvC28zb9yuU29DluDrDge6GIlt7uSaFXtM6FKWtrKjkIoNI
oHxccsyRy8GCqtzLwQk8fC+S5gCU5W0iFPs3g+KjTTocPcybR/xdl3aRcLoDlZlMVnP99YmDKgrh
nWQPOOJmZxQUBhNT5rhBIrR4nPOkqS9Oln+q60Z60Cq4ylySmASqzfT1OPLezUUxko4L4XEqlzdZ
hxmP6BOOBifdIime6mBKWzeYUuNPHLl9M83RxYrtb0MdCWNY0VAfqK+dpKp7O5WWObwqjgVu7c34
5yBORd0k9To9cR57NUKkTy8iF1fhH4qNVDbNnDM9t7snFOeugJkIRUDeodu+VBWr+RBWMzFjSJ+T
3vYfUf2xTwpqe1sSKgrCRaKOYW4lFro8nKeodVKO1356X+jMJ55VwZXb8ncrMKrFrTurejebCFmc
fNS9iwVuHkwuWjrcYZv1OxYDIkZNnnn6oDaVi9Xe6E9tGt4MI22+4Yxl/8D4b4oujY2XebvYsnTy
C/YOfF6PCPiS0wKs2Uxr16d1hPho6plccnjqOUBEoj7BO5jqTVLgT3u8mPd2rLhByd7BUlPaX58N
cWbSQcU3zjMSI3Mxtl08pTaTa+TgNXgcam9okH549FMdYttuQiXNZLVxibN75cQqhn62CYE/aG+Z
Wcz+2C76yTq6Hxrnq1DvpG9GdXHbyzf1RlmCMExxFxs/hU3bP3UyiWYGmOeXEzowGJRkxFlEc2Sb
j2RC4svR29TLk6p/GGU2Oyj5AWP7QT9ZH/dSAQLvwV/0o8WNuT33nLbQKQbnZKxSPP2mtulQ43Me
IzvVtOPyeaaj9+c4ZZPbOn18jU2j/ziUOK/iZ8wPGsfy5DS8P4f4MUIglSMRzuUWTZjJkqV3S8o5
LMXZl7IwxtTNjFa/mSPlqkuQV+3XsK+K8GTh7salwoLSsA3YYNvo7VW6/t2QpJ42mD8nSYp9sAfW
m96gFM5rG9Pd3tA+H6/gvRUFfQM/AqH+d4e0d2h+6Xldpp4+Kni6L2N6tZJRfjtrWGn8i1Dcaijl
cQrwTlrvy2XsQ/6nTHMDtPFq2PHCjqlNPEyaM+up+32pAtZgAXNjC2T/5shp26gzep1Qo66WlyGF
4d6R43p1GMo3UGdnrYy9ryhuLSA2YELBba6H1sRmrxZZzW4pjPeRjec5d3lxtbtoeTz+iHsj46HA
6hBIzbv7ai5izZZGRpaZsVAlgrOw1HjWT3Hcfu6ysTiB0olfvk5kBUiErBk2Bq/K7aTp6hxKVmkl
nqnU9XWwpPZ9bTfqCTJy7/uBexFq/4LBvu3OK2pJjT+vEg9N0+FC5cP0jZRWV8+Z4x9/wL0BvQ4l
fsqrUnAR610RdYSyy1R5n3ZB8oCA9/AvtjLvKJqQYPnhqWvrKBNXoRLie4NcWDo9O/9H2nn1ym0E
WfgXEWAOrxzOzA2KV5Il+YWwHJgzm+nX79d62BU5xBBXC9h6MayaZld3Vzh1Ttm7b8MWTlFrmMIf
Tslgc91XtX9/aTu+IRVGJOcK9xbHeW006spC5blPArpo/4QhpZtiMRwkMBg4m0P1qNO78yV/cmyD
LCXph1RmbS6Ej8qtwGsADG26Sxfb0wfGo14neQZ1NGiyn4Uwon2aFVsHbD29MOMGK6Koh9ZX0rA6
NW2d/jnFyvQOlOlRR2LHFxlKoK5AJMpJ29bC4N9zsWhIX5zaE9Nf1smOY8iU00OykT1TPHgUFqhn
8vptrql6arMo69mwPCzaAM2H7jKXPDZgR456WHuPrKxjMk5FrEK0u8mYjDhjxptLN8jHUPVRLtH+
1kLFLP0wkZwquRSKQZwgiCdPvUZjoZ/gPcmvpSjL01jY4q/7vrq3dIlLUHFTUqtt68lkwny0lDaB
lF1J3mtLHr7l0oOZSI2OAJA7z6pDi5RuJa1KyYK49tMO3Su7WOokQCol9w2naS9ZLYBcx0k7QEyk
hecq85aH1y6Q1wdwAFgj+AbgMltbjXXaeK6aMXDVJt5Zn0TrZxMXgpUm6UGKenvuDRrpAMSYeKcT
vNV4AM/v1GqWJEExjbmfdM1wBrKGVEvFLL+n1UccObcHH/yerKxS7GOR2zyN0WBwYj2E+gskcV+p
9RZnRgaV66s/oNS9kjI3+Ct32voDimyyc6bZ42Dq0V4vmrSBIatDYQftl4OLc29BDK+SmMFUdcvW
PqL+nZaaEgVE7AqwN0aTR8r8wf0FydO8fkqxQFUY/Q+8EG9eLwjGUdqCQzwFJURUH9XWSy+2VY5B
S254zfjffCdSyo9dg3j4fcs7DsIjTnWRaEi2nDZpCqPmzuShGhvwAqPk0nvi0hnd/G+5pKhFlNl8
4Pu79iib/hyz4AhsIj00l8LO6rEXtsUMhqrKT4UqokdPb+arnTPEe7CBt0ec5IFIj/6rJrlhNjW+
vO5hFSqIkLu0Ca8187pQnC76KUxa64lmlflkJCI9CFr2jDKgyh1GZg+12CaSGDKDyHyapoBR+fKs
Z8I5Ox0SV5otlDe2HlUfE2TNDgKL23tTooP/z6j89L+EL6regpEAAEEn1A5PVbO4zzShxlPb59HL
fa/ZXR9hOuz+nIybeeQ+y9txqPFXdHHnH5o2IpvhJkp5SfRZCboCVyor59WjY+SBTCFy5KlFQ+66
2UoTKqFqivMpyCyGVei6zcEEGTmjSKlHfc9yX3/NYI8QDRUBmchvdrEWi4dmVjkFqTM3J0Kd/mzC
PXkandS53P+gOxcAqd1P+j/6XrxF670LQ6UbKlFPQUfv5nmBYOHchgazRmmaatoDDDjKNdTU8m1l
jOGB7Z0rjvae7IZRhqEosvEbqNVT0XjLyHs3fup6b34/NWb6+f4Cd5wTCWXGjmFlItbYlkOImrQS
+dYxELEhiRVFcuV5r4MsmZuDvGTHOcGM0bOUFxu8A5twxkuybK48bk+3pDvfZsNCRVItnwqLfl9e
p90fSjHkB0Z31gfLASU8eY9qPLjrDZxVZaE0k4yB7U2eH5e5GsC03j2kztj59z+l3I/1Y8EYNzPi
TKdTfoFaYW3KtrpQ80Ym/fHI5E8FINzJZFDqhSpeEaQU/g8qS7v2gG2CxAF8RPVjbW8GcVGPLfGQ
OVvuU5FPyds4j+rUr6ao+NF4ojgweOuQLJDerGRnI2nedpw6N27GSVuGQGsRR4maoX9Ouqk/eIl2
rMA3JwFGkggIToz1suJ4yQy9UUSAwzLXDAziCX2i8uBS3vl4FG2YYwSKg1duC0bLYHRC41UNhtgY
DSLqcbiGY5R9VVqRPC9aGx5UAXaWJeekJEkE9Sne2fWyKmusEpq6IvAqU73WzqCc4+MB+9szRthK
IwJScmlnC1VeXD1rPHsRQW91yYeo7cMnpZ0TbuZRo5wsnA9wmbQHO7b3LSGfIEyBwkmmluulJYki
iFcsAaapcH/A+JufIoZjHuIZwu10mI64bm7PNBkYdUdJzclswBaq2XkNQ191MaADVaCQEyfNU2vi
MFRvj2C8O7tGfwUkFfU2JjK3qJ9ZpN7S9SUuXw7NU5Ma2jWLSUnu3xw7C+IUAweTrM6saePyi5Uq
rauxoCnM8w962vbn1KwQF4yPKFVvLYEXAWvNND0wGXN7Z9Csip0+rYhFXLV9b3aq9dkrikX3k7Hx
4oNl3Q5Vyomen7sERTJX8Ob1hGRrSBDNmwKRxNUAC3gpMfpL4jo+nBakVwtdlgcRFfNwtYhpoPuZ
EwveqDJVy1NRzCLz7U4g4dAvitWdMq+vvujt4H5SbCd6M8fm8DeBqwdSr4EA7WGmxmz4+agbS3B/
h27PFVOAVBjgyZCEGVuYyMBoQ2ZESR8kEQUbP56K6ktG3yjyC6hKfPjVmcPyxoODdUt8QIWS8hBj
BfCy4vOb18vjyu2KuO6DgRmvr1O4KBAeD9ainWsh5v6aiNG+mFJf99KOjJ7bc2j8pzhtbftLFpve
wR12e9Bh3CZ5lBgO6NW3Wt1THOXdSIsB2vEuee5Ilc9zlKNcNWT9c5Y40cGDs2ePpjSwEXrjOK08
nb9EziYy75mW9kRfhaWfCihxz17DCG4MeNIXKGcdPAq3p506N1rkpCXcMDcvajfQV8krAsvESRrA
Di1HsMyOwuU9K/KupGVL0527er0qBEDBaYPGDIYy9a4VErgXelLtgcfennRJSSS5DHmxCUg20cGw
tFoVIS8bRLqbnCm8tR/NsMl8lUP4aniINEWQCo8XneAtiCCdQbPnXkP8j7AYitPF+GfhIMZKTD49
2GEV/XH/MO4tDZIKqJeguZSk6OsPWMO2xjATgXFtTu6phY889fWygrHMsPO/X29LRiK4H9V7ajZr
W51SCxwGoqq5M+Nnnr/wTPUpezsoc3mkL7VzyeAQBKtStYlIYbOudppKboKI7E0V6oMyeY4f6nHl
16CQHpvZmk46efr5/gLlAtZRK1QmBMewUPMwgCxfLzDUmsnrVXlHT40ArZjEn4psFFJHwP00wxH2
WIeDc+nmQft237L8m7eWIWwGWATSj67vxkMnL/KWJWcbRSPUGn41iEd4AEb3x307e+5CeAxPlxxK
gx5vvUI3dxyRjNiBZzMNChqJfl679VtzrKeDj7l3YcEyhB0eV5LTjSk6CPOozCG0Zhw+P4VH7lKn
sBikbvtsZ+Pw/f7KdvaOWBKWGBnuGQAI1ytbpixBLFZmp6WlIRQKRFMkXt34w7JoD3OPHnEcC88f
jOWIZG3HV2XkRd7BsWfFm5gPeIamF21GIBEtGVOSRg5bRAJYwNB75Rs9wtKfnHq63l/wzlaurG6+
r5FH87KMVBoMqH8QKMznZy2KplPtiSM6l/0FyvqzZArFbdbflkUrjTpzqU1qlFwm057BslQUNQRv
MJrp47ObaUfSFvIv3RwJ2VWAo1jybVtboKQTVhOEHBq8f5kKL3TURu/CcXk9IJsnlVakDKlIEbZM
pPk0qvDGJjxzXvStz1PnJV+c8NIaQj/qb/1MercrosBHtZsACilE+Zl/ecKhLgiXvgIiY3du8d6K
c/E4RKEJdjip3mnTpPzTz20f6J3TPUEDXb0YY9YvJy6H7CUZlvijHtr/RLEZnogxuv9os1J4za05
8NxIHDUa984TQ3RkZ/S8UffaFEHDaISXsObN1ONFEkvBBZ634Cor8EUBxM3VORLlcqalrxw8obfe
RnWZy1DlIqbpsfW20e6tPnMc6KvUOpn9xs3qj2qpMglMrT75oC2zqz0KJn2iA8O3J4pKjBxeohqK
9MMWwDAMBmiRmbpvP9v2Zekb75nEPveXIQxffTliSo7wweJMA2nLUG33amhPE7dVOisl87vOUAdK
O9rvLaVqOj/rDPvV1wUWZYoILgRczJZ3XFWaFs4WwYPaW2OQJJ59KdDN8BO91R7u30y3roMpWqpw
94Amx3k2fh4KPTVLXKfoHfPS60v2b6aU7ntEertzPTDnZ/XMgKpqdoTOv31zsMwdRV+Ougllk7Vl
IzKaBsLbKZjrZTp52RS+qQreuDgcYTgos7r9dH+puwZRWKJrTbELtOraIEFrM3uJjJJdp3l2mN7z
8yqtTkU76Zc4ARd83558xdZXiAtvKM0rlFhk8rr5tJGpCTOsuYkLFNCfktYYnzwNCp4ZuacAhqb8
UwWO41oN9eKbS/vXq62bjiylG/wAENCbHDbS80bQDiTzs01aylFCvdY3Cpfby2v7U8Zox4XpsvJt
moj+rOnNEWBt54SufsD2pR0bRStGpw/6hv4dnRHgI30xvOms6WjG6fb5IZyga8XvBctK43m9s5OW
OV7hlSJA6boLYIGE2NTtj0AIewvituNAUkSEF3brsONo2fXQiKCx6daHMxfNHApE4JH7Od3fvB1X
lU1PuhIEKpJdfb2ghP9Ya6YQgZohkxpqZuaXI/yE9Vyop1g5pJHaWxpThIQMrIxobxOQDWU71Vat
isDKovLBVbhI475a3taANA+WdstITW2FfANOXVqAKFFt/KLPlEqAK6GgSPlEJe6ife1ns+L8oJvl
LT76v9YFpeW5vM46I/7nGN6d966IoewIEwG7EEAJTZwpLlefsjm039QR4f/BFbznUhQM6ArzqFIY
l1/sl/efZhsloLwXMBmDtGxJBvyi0quDV2ynUEJciCoYI/6AAKlNr81Mgxt5jaaz0VXdXdquQo9O
oYZbtylivGWJEpxeiwvyOBNHVnVPLjy5TwxptQfbsuNx/BBiBypsZADbJ6eZGbwVMNQFlcg9VFWT
xfJhbLNP5LIGE4qR8+rshufN5usS/hOrbvuoMcpvdZFGYzDFiXh03IEK5TBQZrNC5WBtOxcxowIg
zrklSBS3DQ61qIDhzeMQlLaB4gBTYY9LWqQBkiJ9wDBhwhSBOjw0S7wERpEcYS13DheVbcpv2JZp
3Mbhhc3wbFK59FeSSH1yc+NHgcjOH0N7eLZ2nJb8Ddgjh4va7xaA3cDIUqpJCGdzWRtn0Wf15yVs
kgMagN31AC2nrIxOEj3gtc9aTW7GJKND0E7F8pQu43iO80SjTKrUBzu3E51QnIH8ggkXYN3b0Ktx
vLKg5zIElh0XX8TSlU956Bkvmp7p/lAjQVUm2uQXvfn6MhSwbmonFKI0wHXe5vw7Ch4FxnwIirzR
AoZsCHGbKj3PcW8cxAm7lwBTH5IZBgAPF/76g0JlDMeSRa+v7b3mompFdC3KtDpPWfypr6zsw2Dp
/Rs96YtgsJfMF55bXQXJ0MHX3rsDiKYZKWc6GXTk5jLShOs2bpWPQTVDiOfnS0eHSdXy6WtcmkCk
4xnOsPsP3U7+AP6ZiWHmJunmGpuzYc66nS8pbVyv6RN6/IOBAJXtPLszcjoTSmMnJYQj6r7RvWMi
N5bWN+yqZMrr7z0zPCh0S/C9SZv83J6UF2Ou0g/3rewdEwJq6UBEYMyOr604qZFYZovandFH1jkM
h8qHsa55N+nV0Uz57lfEb3hHqBQBZVib8qI5FSh4DQGKxnAmaiFDtYkYqjMckP/2UzF8yVXzKOff
Wx8PFtgJPMbl8VobNQvNEnZVjQFUHBNOKboqUIWtv0PL4khqYW+BVLZVvFO2FbadurxdQn2MZ64c
bYjdR9vqk+SlgTDa+mJM8pWKKshxLX3Mj3pBe2cCvCl1AK40Xo9NaDkus2n2UCsEtQodfUTsHtRD
Jy4i0cYzKMIjTo4je5uwPdTCyahT7CV1nwZqM8TnvGmrizp77iUajCMSsb1dZH4F7CB/yO1c76Jk
EBrEXA2BAmrtK9J6KGKL0BRnVMCTg7bIka2NmxoTA/8ZbTDaMKN+HmfLeypnCmDVHB+h8ndNUR2m
mQwvFU3D9bKi3mgghaTlb9SF9aUXfXKKh0I9T4r9+qk9erpgNOizyVR6W4nIBk8ZKx3frJTWu8Jo
5171lr6/x/G43L9S9i4uGHAQQiR+JuPZOAcPkFta+jAEjE6Z2rnkew5y7uDoVt5zQpIAvB1CJuDW
m6srzhJq66ZLVGrayUdTyW3aCFb6VDtm1EEfvByd773tkiKtTD+SsjLitN4uF1F4KGoiILJEaBfV
FualKdFdCyehHxQ8dk1JRAPirDujIfRyo1JfQgJddS7PGeKgn3EMQSnASg9M7W0XeFx6IlRFSRg3
n7ENXR2932QIvHDoHktSuk+KcqhNsLsg0OM2zyht3i08CU6uxY0hDgoq5iauqV0gdGUPovKTqs4O
3rS9exhc2f/a2uxTb1SGmzpAFuAXyK8ML7nPjjK5f/U5o5yKGjtByjDZb3g9DTp4FQCUU+aUQeIv
qVie1n0jUq4oKhrVv4XWMrMV9W54EBXsfsefg7dylBmAzdqMleepKEecnpnmNH3U8sh8ciOTQyzC
pQnun+RdY0xeSXSGRB1vnpUWUFcVzTU5wdCZoW/UVvw0960yX02NW97/DWsgAKCjhJUI+e310jQo
q9QhS38CT6p3djgiBjIZT1F+yNa1ty6+nS4zSOjcti4faqmjKUzVBXakUvlxZ+cBAZAv8VApB0Dj
vdSA3IMUkhQdiYdN+GEvTWuXCV+wRs3qqzLBJeBUeiYZr5Pz0PeqX05Kflqm/Ov9j6nt3Y4yREaV
EbF2Tt36a0a2p2TFSJYFf/bybI8IelfWXF1TMUDtLhTrmhfm9KGph+QbjEnhc6unyXKCpTs7V3HV
Xe00Mv5UQ1HYb3I7Lv8VxjD/d/9H7u6DbAlwh0MOsnVmeMfrVPN4/zx1tD6l8QieNleif7whPdIq
2fscNGWAVQCRlC2I9eewSkZRG4dHqQw9SGm5Hy52N8PqrwN2QLjraIx6b2kSy0KkCxQBkOnaXl9q
CU/JxNOezfCHlXb61ZTc51Xv/k4SyAwhPTOZe8JyuTbF0Y3pTbI0u0lRYEDzqf0Ki/Zgn5Ia9ZDT
6/dMPhUuBEAMdG3Tr6hiuKOdNfzKityg97ooKPUE+sACnoP7pvb2DNybzLuAqYAwXS9sGJw4MkeK
w4Ps2Ec6WtVTac5k0lGGgLY35H/eN7i3aRQ0qRoA0CJh2Nx3g9n0rpGkAr4yU3mMch0S6HKIFw5p
Hx48UnvPLmRz8BpQOJCpyXpxJPNONZvYqgZzeMkyu1cC0sHBOdivHTuyxcqwGEOLtKI275Kjd3NZ
QFAbWKMRP1rF3JzzsCm+3/9yu1YAAYC7Ic+6aa0yw1MMCAwLGAG7rroMVaw/Rok+etf/n52Nr1PB
AYvIExiAxZr82Z1qsFpxclDwvNWJoOUP8dlPH6eDu803kEdMBg3B16DWjXh+svNq0vyqzrmWhibP
vql9Uv01zlUrHowq10hGRMx8vQmM5C9krHTjrM5W96ipkRIHBU1m4ZdJ7nC96U7/Z1tqmuKrRpx8
6pMy14OwLikutBoUpu+GNivlNTgbgz+EpbGcBJOzGWWG1Hx0O1KJc1tly+d2ztvwIBTcOXBywA9e
GBISqmabEs9odQxKDkj2hiWsuG6RzJ/aKnIf1NFLfKPTusvrd5NwEL/5CSDfNhCysDS9GgaIoLNC
7+NstOYjqAvjKG7fiQepzDFKSyRNPWxbeNC7pkiHWr70bcvkmQ7Mn2BNDZDi6C9KTSDTkxUdeOrO
XSLHKGg7U38kvds8AAv9xMXo+ZYqJB4PYzplL11daD4DAebBtu0dPklcSbsHCgSC0PVVInKKKohd
93hrZlH/KrKvBt3gg1Bmz4psAUgiTjm+J53nlwC3VvRBV6KSVl2jKt+Ako6pP1IcD+77xF6dUUYt
NOwlezdv6NqO5fWZ2eluD+d0ItTAdqfow5AjXn4qy8T+u+lGhl+atovGt2Nb9p/QaJ9/pLataGdT
y5A3uf979pZN9EZVB20jBg82Z0Kb2moJY7p2oZnO/hJp+kMndPX1RQcb8jeAWnKQgoG49aKbUZ3U
cEEE3aUY9h2BofIBPtls8kNkRA/i7L3jIPeR9IGqGKPEa1vZFGV5ZyhdoHWKo73VI8cBuDikSnUy
4bHNXrxUcXMfpr/px/1vKf/mTa/ZpnrKBUMzhXdiE5POXd52GkK2QWypCIvMfY7MDpo87zUvsk+M
oc8Hm7d3CGmBMlHr0A5lNn691NhSXFNRBiKIXM98xVEceJQh8q9tvT7w2921EVvKaX0KcVuGhRxZ
azMbrT6oerN/dMbcPoVWPFwHuxaPliQ8vv8td5cGaBfaN7ACdDnWS2spCBPUcr+Y3RA+x5VioJrj
aU9GrB31N/aWRktZ6p9TPwJAszY1QEzUD9AEBM5kxg8zOeEprp3k4nRh/4eC/YOQZfcKAKEFuTfB
H0O88gf9ctUQ+I1QmjLyUNDfORWDcD2/n6bneiqXyB+LbvpSLub8t+UgzOcbYkqvNGijj7aRlUen
Ze87//pbNieT+lxnRtThg4FvAxk+o5owBFvwn8TRbzwZ3HcAXH4SJWyhH3FsDI09MDUDRZtABKzU
gG2m3aVpJ/N833v2bjXIf+UhlIpf25deU8cUVjQy4HhWslOm6+MbSq/qt/tW9rro4KMl+wIFFQmE
2myka7bdpExcnm3l2Od01OaLkbhNAMyf4WLbHd9YRlq9iUsAeV1jzdywoZj6S5sJh9kFSi1XIN7V
5zK0rMeerPkgCv8Jct9eSeBjAQbD8omPb55pHbbEEloxwQhZ2/9bLanz1lTnebqWnONrXXeIIReZ
0w1XXc/az8DwvW+xaWQXRHfTv5La0IqTNbtdHbT1WB7s0p7v0bokidTYJFLJ9ecra/iBNCrfIFBb
Jzk1Y+g+AM20/uwYqz24T/YOuSQEIE3gpQMeubbVpgKeh2kWQTKM06cMQZJT6YYhcmDK4jdJYn68
7xs7a2OaCdAw/APMvd2ccZ7VhXCN6u3QRtW5byaOtpUSwgWaMbnZwZ0i05zNPkMMzTQ3dwo92u2o
qQmd6zi4jBqloWv6toA7vTRHxx+bunwLqFe/JJn6XZ/G7iCX2F2nZHCj6M77vsXjOF3FeGjO9BE1
yTEw9TS9uhnAenVwjxgWfsYiN4sEbMjrKgUntu3gksGk2dAaTnVpJA/NLHS/dGrheykixkrvOict
7MaPkcJ9oowJygLG/GrZJizTr2SoF243Bq62d3cIyinu6XMJ4WlQjNl/CdGV5w6CiwOP3V8u6Rno
DCk6sVXYddy0AXJPyXVYNOW9VUbWCxNe7pM3Io6ixm3mL8vsBAVE8b5jzM7ZTcOj52EnmCKM+t/f
sAW1ukxnkHtAFl/rXfttUmlA20iKfILNoHwap8T72KVF9vqAn0CURjTHhqRme1a70IuVogAqMnTD
6MOnoT+HjDIdWNm5EeTcAu0pCgdSomV9I0RQsPa5jRUNzYbPUZxW6akxe+fdMs7qOYypyhzs6M6r
xGSvbKFSx5K9/bVFVU06EXYqH9OM58UvvFatfD32zH9ff/f8amcT0DAQGCOVTN2Rbkd9GaciPDc1
KJuxGJsDjq/dJekgepAqIRPcRqB1vOTD4gi2qqnGswb33sVskqPq5p4Xwq4KdwyuiITIpphkG3BT
1ilbJUzi+kgPZbBrTmcxt00Qc9U+FLN9NGm1d7MR51KgY0oa0oeNUdeu4OIUP6u3VfmkztBV9xZS
Y0gkxAe3964ryiIB0GapxL55pbUFiETf06OyK5jOS4SSNX9xud4Ax+VBVHbdp9/wEElAZDBsApp/
44mjC0t0NBEfGY3BeHm60ClVnOiL3eXZ9XdMEYuRoYAy3s5bafPiKrPsv2ldljHVO1dB46bu2amM
o7HsvR1DoAoedf6lLC0fyV/iarOFJ15T5GXVVM0folmiPxHssN6MpRZ+vr+qPb+XobucAId+ZPve
krT3jhhl60hN3c8MSOd/KDATHPjF7oIoeZHGQv1Gkr5eUK8qzJH0PHhU7JQL2h2NP2Zt/TCW6tFr
s+eCjI4AVIbJAXbGjUdEaJBMmss7XuciusCkrjzkbZp9XgzRXiDhCg8ujr0jDSSARUmGGj7jemkt
g+YRWgQkA+bUBLVQvfdxNE2+S4njnMRGjCDvEv64v2t735P9Mn9OPBGwbM6ZnSp1PaGAEqCT5n5m
iH9E+1vUz+EIX/p9U3sB2S+mthkIyXLWZDUlVtWNi+mSxInyLq8cpfZtVDNPTm8VbyenBArJdecF
943vbSbvJkSlxA6Uxzd+s9RpYtYKRR2pDPSW9PJ9brVqoOrz8jbR4yOJ9b3DAICLQQJZ2gHCvt5L
HTVEOF9HkN+myiSQaU0XpVNfT9qEhhqpnBwc46bcRn99OBC1j0ofiCjWHjW3RrImOyRt2vNL/FES
z1F3ADa2XkscwtCEshd+uYgZPM48n5GoLv2+tfSLkRlodsQQT9/fr90PCEiNrggQJwCya6OZXuhp
1FETBKaXXesekQmmPo4aaXtWuIJxe+qPIDw2XhFC72HYSU4TYypqIAOox8x9WJzvr2XvjBGuwkgC
wJy0WPrmL5fwtDBgaw04fgoD59ckLSefuZ058p3M/p2ASs6gMQbKy6LdgGCh1s+FTfHCqV3rklpV
wfCMezTYtXeaiEW5GQ1mlAlA1iuSgu1pLFRmgJS+h0fdlIGAVVzrIiseHaeKDk7vXn2IKAB0jAQm
YHPzjtG6UwFZMB6JKjJ4zGTxrrmS2G9MZYnPYwhS31hq69IsqeL3mV2iRWeG10Wfj2Ti91ZOV1mK
d0AAR7tovfJ+HEY9d0byOtMS/xhmnp4KYC1omyEyoUWp+f31vgNbmdQJQcAY4P/anjrXYVjYA/by
SnlLAJ6dwsZNXtyUGYD7pvYOA11QCZOAHuFWKj0JZ9cbGV2Lp9a7RF6XfRkRSf2N4AeKKaIsaAEJ
JDcL0vI8NrSJaac61BW/1NIomBWX6FXxfmNcjekbxtXwHEltsrlDqnaMQdnB3pXafeinVlgh5h4O
n/N5nA9aJTt3JP0CeuRAdCDp3FbYu6yjFOZJorDYsi9G2pX+nNfjBQ60ltEFxz3Rgj0iIdwzCt0h
6ROc/FJ0YO0bQyiS3NX6EWYFJf1TT13joWoHcXKzSPlha0t39UJhvB5lT/sORCFdbLL+bce8BuYw
woU9BoOSMKkFhdapSuv6RBr31yv9kUKRHG6U0zimHMVbL88eEERPkpg6W5x3p7kDEVDRXX25b+Xm
QEsrPG3sGhgk2j5rK3HWlNTqc6wMYnyygdC8K1EBuRAZvsSD8mr6cmkOqgWmy3EWcre1uSg3xnao
kzqoYte9KqpoA2UwU4RXNeN6f2U3zw4DM8QF8Etxe/AgbGOQmV5lWPV10HiTeDK9Ygm6OS2eIdI6
isrlX7UqQ2GKwJ+WJJy7UiZmvSq1jwqniOoGPMMoZSJqy3daO4PKVfEeQqC8PrwszWNNldsfvenV
NH3SPAkh/KYMi1FcXJsvYO6qkg6UTwGX0ZkqWfNSF3J2lDgsaMuGNlc7H0Uoe59Xoy0qgfq8A9s1
12qLYlgRNYGUMjp1zJpfKgXZTiMJo8vrd5L6LLkI1ugYbh4de+G97SyjDpzFWa5dqnOx2ETqdevM
B4/AzZ3CpyRygEaS6rjU21l/SilNZYPiqAPVi9SWIlrYfddphk5+VJvKx8rorY/MX8Rf7q/w5u2R
Zn8CA2QKCQR2bbbhp7RjpNXBpFUQEcw8eElU9b/xHeWydEa04aPZnvXRmiLyXvykHPryaliKHriJ
q/n9GHnn31iQRANwhVEe3erVRrOjeGbIgnTVqV+MgkNKKc2GSOi+nT0vpNgEWJOXDkr0zfU19pS5
49ys4e5KirPbpP9NwgOBMnhHDaQ9S3IKDz4+FkQdf71FUAh7CjWSKuBlcR9c0Cl+k3rqmyG16te+
MXgDjSr2CISDRIeuTUW8ecroUBax6mT0q2FUr+4y8ZB2Zv54//vtXP/0QBhoxykYhtnOU+ICyQA/
eRlElS0av5tzNX2rE+A9ZvANJ6facevvrzdJYwBoF+XB22482m9GwgKRN+3G5JwgoeSn3bT4GrrY
19J1j1rie0f6V3ubMGHKQzZzQPnTEhqPdd0rp3TS50dXhAZ8DHF8rZvsiMNIesP2RaCOgfNrvHg3
CiQlz7XVqU0Z6EpZnimIq6eccsrzNLm2JNgu/DFXHaJMNzoZk60fHL/bNTM1KuVBSCAZdXc2a3YS
q7XrlmushEnsMY8WIxh7JjyGKO8/qdnYPDo65+X+xt6eEDmqSpGBJJmpuS25naeDU2kGWBj406AT
USpPE5mEr0MD8eqbDJflHwoacChhbn1CREV8hkPTVs0n649umGZ/ssLiU9E69cEJ+Uliv95KiD6Z
JKFxB66CqeO1rdSyc2VhZeAvlz5BSqJzU79Uqux7PpUV838IAZ+aroj6k5i07i3gcl7cjEEznQcr
Sr7bYQZzgmsChD24/W6fDdJqYkNuCwZd3O3pRUu9KTLT5jMoRvoppTx3UpFS+XJ/X2/vCHpNwCEg
rqZIAGXU+gOgB9nnsUt0k6o6I+GJYvmRM3ifRVZ/08fePegf7i0Kg2Tq1AoASUs3+6VcsMx2azbU
OAPX7s1Ly7R3816NXfuIu3BvWXJclslOmEpu6pvTYJYLjtMwatzAK9bHeeaDKo38Eojvu04oRzX9
nxHn1pNI4+HgBg6E6268FtYmlaIbXuumcfQ4RVP1ziMf/NwrjNmgyVibn505ZFIQhqzubSg88T2z
vS4IM6/6mpau/dz1kfusDiWpnOE142PdxCYiuWn0ktdaQt+qOYTdSPe++dHo4sqqLBQO2zEPJyRX
NsykZdi2Lx1f8TL1Y7Po+ZOBpuY7z+nVN6U1G99mTfEOssq9HQKnIDFoBH6wt649YYZVa3IHg7C6
N/8TU+S985amPCeu+UcLyPeonLhnDnARM7a0GiVKeW3OKBMvVNukC2YEiP4pFWt6EIhbwPNguL4o
zKOqzs59+ZOqzOGyJIDZ1vKT0jbLflBaSDj04V3ct5pP2dR8rN3xiEt45z3AlMzwiP7JuzZnSjXj
Xs3QwAF32g7LxW1EfS5V8oOnqOEA50bnBl2UJAcl/du6FWxe6GfwEsFhRsVoc3e2FYqybcYAwIJg
KoxXaQeiXQvH1k/zKPwSK/X8UqmiCtIxDBtkLb1ueraM2a391ozyI+r021eZnwNbtGzuygdiU+8s
uzB3u0pvA3UU4lsqTFjT3WJ602pjfEnpsn2PnanKL5U+Ji9zmYnL/Zt05yzxVnGDqlRcabNJD/zl
avO6JWTeuuuCNpqzbzXCGr4TJ/Fj4yjRyU3S5fNci/Ghrpyj5sOOr4HKBWIq94InepNgMDdoaf0k
uqB2FSdo7DH6oKtR/Ax4If94f5G7pui40c+WxcothqdnIJoWSgXhS4lUcbFEpi+A7p2KBGj3fVM7
J5ayj2SXcWV1dNslrYTGaD6kG4FQ0Z25Lko79jzNFvBOrZ+Lc6fHR2nvzkn6xSQIqvUWuqmB7BJU
nkgkOzRKWwCCT5peav9Flq2cxhryCMtMp5f7C937pv+3UMAJa6uNY8+pooRtELnLEkR2S5Oon5c3
VmYcXRW731QeWJrAP7mu1qYsJFKSCObNoM296iHxRP5mGWoFHeo5UU5hPIbJQRSzdyqQEaG4TV7K
BbVZXB3btbokMJbGukj8sCqrR29I/k30pP3A+PP85HSW9w4GhKPJnp1Ig+oFUFLoP5hFNjZRMvwG
XWckbRuEIrOvala0J/i0Xp84MpFGUUaCg2RrfXP3zk0hDJvMO4jU+q+qzJe3hqaFjGrO/fnVXoJW
H61Til46+L7NerqurpZoILOyQ/QkIeJrgnFEGQKO2yMU0M5NSizEsujtMY687eGbs6YzOvE/lF1X
k5w6t/1FVJFEeIVOk3Pyi8r22BJCgAISgl9/V5+na/vUcX1vrvLY9DQKe6+9QoINkGXOtiER+so4
SP/gBRTZywrmWa/cL+PlmI/9tXCg2f337/onF+o8ssLzgXmhScYJ8Os63arSl+M/XAUHgRSkdJ/e
A9jT0ZQfTQbsJuFFtWcoi5pxLuojave/xRb+y1aBlBJdLGoTfIY/nMREvIa5Q1B7PizyUIh8uVt0
DX5y2HdDLU///Rv/y2r9B8iE0BxbBQzJX39hmJ/bQHucOTCu4FdyKviLd7b7y1P+ZTPiKRBpoYUj
6L1/uyikS3iJSgS/EwKDP3zcF02dDfqmLpW66hFz8IhSRqEY3P528PzbkkKlB605DgO4Xf1e7YVq
5YuJgQuwhJy4UdVuFBgtsU4sJ9vZCDO2JN2FLZsOZRXk639/vf/2MiEzxnDrPF8Dpvnr15uKXlKV
AyYQSbbhyCnfNerkA2xrf8YRT/9y5v3LgX4Wu+O8A3cR1e1vLxPMnpyPHQ6FDcsmNJMd7WU69t3t
hkHAX7bKn68UU3g8BROYFNXY78LYqaqN8BoObPVC1wdeENoOCM5owOIjRxi1qx3rKGJSKT7If3+n
f9KhUUuDvAQMBEZBoKH+9k41ZdZxpuyuJAyxfj0n3T51kcFBi9Rv2cRrmp/KbSF7WZmq2q+llQeL
/qY/9BPPm3jWRjTC9WXahIzbnc+X+etfPuT5u/61wwH7F3AFYs8BIqJG+vXNVwUTU7fANdQEtl6l
2/kmcv3UuDmMML+q5uuteMSIf1dDnMmbOBTk1GXmbwLaPysLfAwIgLD6ABFgOvLrx4CtRKEYc7C+
mrLiYo78B7MI7lp9Lg8JPE/3gm5/g0//XPSQaZ/lImdvKihxzn///wpStqVTx6iFxAn5M2IfbcEn
jYR1ZnwEcx0mkPVsVnH87y/8z7WPAjjH2A40H0zSfm/rQDIrM+nQeDvkjbQYRrI2+ILeWSHJX7CE
PyMDihI9K5qLs703hiO/vVu3YkvUA2yoaDTnyC3SdNgaS7M6bRLFl8u5gwX5EWmQGh31Am5M68ci
fNtM5LN9nQkYu8QbqW4qZ8zQRuA1fiypQQ5FVK3Va1EuRbnbak33yBtmc2PH2N5NXlZ/6xX/fFF4
QQTfGpwkzuPO36520H0nKgVWphPoinI8tgVVKvrJJi6hl/TD8//8jtCnoI4A7nX2OvztNERYMv77
sje7UuSsgA+mqh82WB0+G7Lgu/vLw/48ocBkQ5uI2Q5OX/zh12WoeiHIakoEm8t40jd9mlHysfQL
IuvhoTFUt6DCkKWJEME77yIZIWySDE7QQ4lhujjI5WxNvRqp3lLMFW0zTUXKmyqe+A0bOiDnznMK
LCXabjM3eAQu1Kp+0Qoy7gbQGmIX6FKV9yA98ufNbSpt4hKW8wcqCL8raeWulyqK2W6aUBQ1WnKz
7XqZlWMLWqGd9qAeEQQWUxD+2iVyhCCwHEl/Jw/919oGtazdYeOjUA2DgpZdDr10WdNPsCtvaxli
KMNgCFdfIdKFCeRjd8If5khX7sqjzOPvBiRQZBWkM0v32tTwvM1YTO+z0CfqBJsyxGCMiTQlcLKi
+rIpuCD9z50WmBGAYUDBBoCFucSvbwis05SnBfBsVnZ1wxDF3hLPBtgm1/Verrz8n0tZSJDgIPwP
S+IsY/j1echIKRILzvduA/b4bnOt9jOcl+7HBV7y/736/txa6FLRrcJICV0AeuNfHwXnf6Yh89S7
dNHDkVYJvyrXBMyrsl+voED5Wyv+z+zr1/sGAz6sKpx+5+vmd9wnm9cMhCjQeldKEGC6pmZ7S4Xr
3LHHP7ges4x+s3DgZTuUsZTdy3XKh3YCaLO1ZUFr+jJVYXnBfd1NTY+pML3KjUk+J6WNbnDD6Dc3
5+K+CxNwFN6xrbqF1TNafu3ZcjFEAv5xaLnS0Jq+0HEzp13NYWtXk9fSZuydIFr7WSdmpA0pBqL2
A5OBNRsEM6+GD25qwZRR30eElD7FYow+Zg/aHEwlluqVW1jdNKZj9gITXbntutGZByai+AcI6DDu
VjUVW1OuI6r289t4S13uXuH8VlxK26c/Vo+Qkl2Rb903FHlG7ZOAWJdGSaT13m28GjAwEbp84F7a
V6QSbYDWI2qHVlloy6+GPqleNsjs2O1oeUyaAetUPW2OL/y+pFk+w+HAik3uUhaP5J4OcA5va9Re
2HgwDLiUVR1es5mTuY0y7d8jM3QWIi3TrcCFCg0TTvgHAcZCOmW/c2CYDcA3aP8g+3PSdJ5Qd7vA
qClu3Aj7uibxwE8PE1CKZxcJ9LAjkkLmtqD5KhoHKdDV5uppuXdhi/aMYTr2l/X9+3V7tkpHOYvp
OfYulBu/re8F2wwUYTDBQmHUZTLX8hpyEVG2ZsVf/OVhvzcp54eVuG9RwUAOA77kr5tpniGiWB1J
kHkayzZIVx4q6v7G/PkDVzwPO85RfbiZzlAeyX59DMbyuYacL24TMfJoP1YsXAFzonvCcO42Jq3D
E2XEXRVeW5jmyipfGlnFkWiTMdF/o7vC8eNcyf7/TY1PdP6ez6Tsszf474RNWAimXVhLJE6MqO2e
Sycjj/EeqQ38yYuOvC0Msba5zc9awETDR4EtZNxOsFIR8DgddZhBMUgjRLyr2ajXgLT3DCSqhYNc
wcaF79La9GVjlTPiRBHUAIxLzXHagmgy0wdFRJ/tJ5sOvKGho8m+HwrkbNh5YPuEU3dvvGX4acnP
R04tbVMt1cQOYC9uvkWC5Do2jvjy5xJ3ejzWme/kXkR18oCTohz3cg71nUlt+DJQlp8VcpR0Rz2x
+Z10St1XTtdffR5hi3Nq8aUvrLCh5cWUf9XKg+nZaetuqYSmvmE2S9yz8f32TFMVffQTK25LuIrF
UKoZtrQJYXAt1YPqr6O6hg9dL0dEguc6na4E58Ff57Gr3iej8xUZNGa4sHyzrO03ruNDbKrwgVng
fLGaIEAU6Wny7PJqJk3kJng99my6w1xpErvANiTC6arqKTwtqilrWVqKGwjCsbowX1ufeyXKS0QG
oLyDrzTmK8NEXdUgJgmI9gzvbHdEfwULzl6u2xWTwwgeOSJQ2hKmO1+wH/AJU5AELl3sCIOgdkDQ
kJLRtBw0y1eI1aognmDMRJKd74lGY8aR1NiY0vRqR/3A79mIquXRVdp84SKGCzRDCOELhn5j1QSa
Lh8jvCYj2NKE8TOO7VacJpgXb20fDdV76JiJUPFY1regRZB3wLbrk5dzdcsrRL+2azTX3zd8+Kdg
FCIbYMJRfMxTIoY2jvL6JQ7wA9jbglO1W8ctKUEnoil8ertMIcdgYXRu15KyO5eMPG3DDGlRg7Bi
JsDVyULXDMVa29dpqOynj2S87kGTV7fgnWEgkXUJuR42nfa72ukha4yG+hdsxSiOdrWdxMEMEQyj
DNwgsgPGjeXnOMv1Bzr5Ev+1Tl02X8iKrKLdZOJ+orMYzZ5XYXshkLKsL2XGkFqK/PXItt1oluh6
WQ3RbckrIXa+K4sHGLh0Tw4KSXJFenx7DZros5bO2A4+pGPRDUfsI/ZoMl8R2YxmmwXuxNlfk9wN
9SVh+bS0vgtF2J8FeLxZZiHH/agx/mj5uPrsYrRhfEcCrg2NLsvoyMWM5AAY1fBvXRjp7bRUWiLs
SMXvZEznshmyjD24BQHLUECk+Q4bAr1hBMuS+zwiMm0LvmY/vJHl3OQO8p0mwK7lNuWVwRLtvXxi
0CKnRzhNyave04pclwkFW5KtuYovkI2Rk1aIviOiYWM5pi1Bquz1eaz4ZYhCiv0aevE40jPGFvot
PFNkplEwfVmhmoH2i2/rAD5WyFKlUYckOSJxJgjNbosF7O4T9Z26gza/+KrGpTTIXEOAS3vOpzIH
mNk432QGi+oyF1l/z6KcoSzPnCrfbM/S47B0aKIIG7KWdwVzd46msntIkemrWyvMJOFNi6lug9Yo
qXbR7MNjmaWm2sGCpprh6arCU4kRxNjOGacg67BKThiyFnhwEkQnD5EZed6KivLtyuaLkZfDlovv
EUXveiEFm9Y9In54fNAVDExbsJvLekfxlW1NFQIcFxE8sTwi8vSs5s27/hbO5GCYpDC10ZeQoRaq
OwqqJt5MbKuHG88K9hMzi7Lcg92/Zocod5YcS7nGX8OCkW8DT5OF7EzSZ59ou1ELTavIjht82Yv2
7GR4D0+SgbZa0RlcnXIpwftOhQTcmJM5voyiqWbYilu2tGKDducmxbKDYTk4mY+Kp+WdL5P8C+vq
pTttSi3FPSTCTh70VPPhMEodP6w92dazeeV4Vy4c7wR5QBzxKJ3csKxTqS5ESoav8dlgpkUoqXvI
/VDxIwJsx3C5+jC6JpqG5HUbzIyjOQ380sPjk2BqkU7vAO5yD3epcXntV7ibN8tWzjNi35ANvZgM
22WCMEUfhryvHrxJEMUVkrkkO7CLt2ovHQg7jexIwMPtWP00wREDOoIeX7EtY98g6SWSF0tK4+8i
37S63NyQPCBNI3N7YafisofFnjoqKW2FL2kyj7QoUD3GJi22h8UIdhWhREVlQfFamIWZ9kXJlHyO
uii2uBDt8LULfkobpVX8DaLbLm0oXecbQ7HMd0uAwdclXK3sBDlATroD4XV9KoLfoGJCQK1pLJg/
9MCX2detMiiR3QhRyQ58OZNf1dzM8JQXKmgwv3R/xsjq9Yv2Z5J4nczzWz6t853kyYq70hgYPPaO
xupyShRuTGSLdR+oMnNkzSf1NLWlB4v5cuk879ocEeAK1UESXaJMJdBWYdVv8ojQvQnJiLpzOeJE
1wkW80SoHKnPc/ZqjMZZ2G2u+wSfl6VNpHPJLrTr1rSZMi/He6ot5RfT5lN9IyqYnLxsKL276wlj
Fd5gxLLVyLocxZkPw5O7fkuGuimygbr9im3tW+YTmaEzmCuIe+W2mqbwKyZAbkmnPShqmwXaYe16
OlvS8J0sp+E1lkLQpteTurNRX351+YAfEwUjcAQKZr1TApKJljGcVAfV1aJuwDEQb10k1IPCVHLe
+z4pwwGGqkt62OZ+Fi0uJwrX+1JBQTIVSypatOLmIBVbAUKwlMeNrwJWh7FkuVGJ3jyIPSFZrpMk
oFM8a1LylihNH5HTDew8YYo+RlHixpaBZPM1MFFnkMbGFEbwKsZrWmNjbhM9xeVx6UxnLhWBouKt
6zpUcqVw5M2KOJpbxFmW79UG9GOXEimGpkxhgHl22WI3MHunVQMk2S03hOeubDb8r6AOTsAv6jmN
ZBOmNAPwwbooX3duqjCCr1Qs0LwjsBP3qMFv3rIhDXelWwWCvmhc3KOxqi5s6paoHfG0TwSWMvge
M1h02Exm8pCLFDsRr39ej2qrS0QwC0K+xsDQ64YqQ7+DYzAw1LR9zJ/KXtlsr4pMvYmklEMjcp9c
14Xf8G6GJHvlQBlgchb10QnORFG1c6nPsyMOdH1dnt0TGr0m8Q+gBgSxlMGhHlgqutNBonaKM8rp
KVRLF7dCE25aRRYidvCySD6hXYjOr4QlWL9J1u96mlXuAPvc8TGbCEN26JquCqyaTm9NCi37F2hl
cXn0Ngd1OpHIQMBVMU68nZiolqsMp5S4qrwIEza0BRkFRnrl5TaApt2sizb0gH1pdDsU83aTjzal
u8oxuTYdJi+4XMvcAN0A8WxppXeKHx0EzA4KDY3ROXgSyA9mrvKnLo2S8pBMY/pGRgDCR3j/YCfo
EMcP6JG6fl8mY1Vf8x5RjE1M5XIjM9L3FzLBjdWorIMHLcX85Cm2Jpn33G3xV0StmfhAWWrMUchF
v5VxwFAJjQS7Jwu6qVZz2ME1pF4UAlXtiuHBHCNliRVjdYnyOoNMHaDpcAR6FRU7jdlpDMv2DBt4
5Lh0DpjcRLwpzpZtSPdBVjY6uqlApKJObZOj8QBkhVQEEEEI5CktEjbsM60Jvh8Lt6F3y2D2gxXK
VxhHOF6hqhzJl96ms24lIoJwImFt4z4HhnJtglY4Z2IL8laKsVUEqKLUa9Ons70Zg+x9o4dyA3cP
ambYvBks3rbYJMkOOQOM0FBSg06Odw9JF57MfKMW5b5Z0RUjzp+hfhWFqxKUkSbH+BuhOYU40mIB
ERAzHlWhFkMMZ9OD8/yC6jlHtZYXvmr0wrLvaoSNWJMiPMoeqkgr8VyNocZsA8ZoZUOIDx7aPgWQ
f6hLuXdl1tv9BM4hacBSh7RkIGg5UcDXSCExWzTYo4Q7yeWWBYFfA9ZTyXEg/ZC3GZQoW7NlY7+1
0CyGpM1G5+/JxhfwTUG/+KEZKyTagq68NpPOkUw2VmOJexDuVPcUZ/mHIzOuEYF1uTX9VmzXOB5Q
W2eTQX2CZN/0x9hz+mCGUb/bbYiG66z3awSTORL2C89gZXOWs9BW1GX/Evt11a2nS1pgvlTVV4Kt
5AFvJMlag17gAEFGWiJRxYdXJlbQXnpQ2pI29zQTbSCsvEpDB9Y4BDnqhiwrbnjTVWMHlRtmpDu6
FLlExaWinTCRW9vamuJnQTZSXxE181eO+BG8fefDu4M9B0Lw5sh8TnkNbCvxeXmRTLlP28pm2X3I
knUE7KfldehjC5Jnz9VzPjHUmp4JvOZlRnJSW2hkzzcmS4e5HYOiV6mGH127QHqa7brAB9l6pvmT
h5uwBg/WgAHT1Z3jV4q7he7SrlimBuDmDLPBQLa9tzyfLuEwT37wssv7XTcr9ORFsjD49EIiNu1s
V8xLY/o6etnG1EwtAWo4HdMBKTRF6oaqIWMBgS1+AtDYEKMdsH6YXLOVPmCCltWq22F55t9w/9Gv
PBLwZjRBOcSG41AfEPJO50+iZ5felMMm7T6r5+JHwLwEgaGbkminUZ02thed2C21AOzWIxZI4e4e
8CNbhkyyzyTa0u9OMyzjWIizZQEEAhazkm79sdKOXzIxFwrGJfCHaT2AsTcT5aBdIgV+wEaLxwgH
o3X5C6wiq59lshKkWyRzxXfCB1teL0M+P4yu4B/wbSvkrvOx7Rugt3a73BC09wOJAPNFhbKrRuBo
LL8ncR8vuIQ7AAvOVO4pVUvHTnMM2uWpotmCDRiH8eewpIvY96jOeqChY/YeRum/ulJMUYugk1gB
iRlqIDFyMeF0VsGphigkWjXE5163rnLlQ2QIRiXwjc5BkKXwtcP1TadrieIKh8tk0iMkLiB6jppl
ZQNPou6nRLAAP9+ZcOceQU3/nJFt9M0Jy3v0Uv0od+BQuR49jcBdhOWP8LmwnNseHrjXO5RmUgBc
dPp2KWmOt4EUPABDpU8xU8BXvhxi7cl7rDwmBUUt/Nxk3VROmKkihHBvQkx+6qJAU+G78/ATbgxo
vkUHujPWFz73MNrlFaoU1rUMVdRTFFQ0ozoI0UljSlM1UMQZXM7eiSbqYWfRZHRBlK1Fnf+qB50h
sj149xmNTN9K3bHvQz/Rt7B23ReHkhmANbygX3QC0+aWjmx7WZFdjt8vj6BxlXm1NhnbGGtTiVTv
Eg1a1yQdS2/MikYHMlQIOvdrSNjRI2r50azT/LhWHTAXq6zo0VFrXIsGKLTbRRw3RAt/b/VclUhW
bXI2hQec1wASRIiWryrKp59aLZOClqkrTeu3vB+bDS5+D7D1yp6oo/0FWgL3k2xz9sixg34ENYHH
J4GfTOj7Y+C3Nc8KaId0XCwNhZNu1cRoRJFnn6/Vi0Z76BsOzOFrktiJ78BvKcVeqwI1OFyPLcYr
ZDP3AHNWiQJ7Fr7FZGY0DwR9aHeZ1Rs0AyIdsg/Di/Hepan/Wveq99d6ldWCIeVSkibWBVPXneHV
uEcPDvfiUC/TrrO6ni56zA8+O+D9VzWCIMdLeEuWD3AsO3vNYfao2nzdkngPaaC6ruZofu6XaPsO
r8nxGXrcsj+M4wjo2GGSe1PabWIIbirgGgz+Vm8b60byNgzBURybCFZvlrXwd2stgfsneTSaE85f
dZjzgUdNkVKc4AGXGIZj8RTF7YCD+mFLcFdD6DwDlQQfj8DhKU4mQKSCjY9JYdx6CVwjf9pQJ2Pe
59Ey70Es1V3DAL5vwBpluPAD0NJWdrHFmjERAPxhQOhdI8w6Ji2volru1zkLQ2uchPlZCpLdnTSZ
Xk+srvvqNsfw8CfsbLaXCVZtDhvwXEPzta8uGB0WgTot1ssDtgBgISTluFvLxGhgQ10sQytrWOS2
fW+yF5JPmFvMiIk4T16iMbnWPJsvOSAM2iwG6t3jatim97QbS4lmOgkYdy6b+r6soXsBVXfSO1jx
MbGjnCBEwBqXoxrAGP0nXZZwvWq/fcoeB+lNPCULtiWk4PMR9a+/JNuU2tOqZXQq1pg5jIQKRw/D
Utfj0aJo+VqHgC42U1t6UDTTw27ItXhAZmx0l5cqf7KYonaN00X5AAHz8KG7Jer2Y18S1dgoxX8Z
VmSQtwXxI5rCJacAAcKK+8KgYyRthtO73/GZnhnIdj7nSI7r/AWVrHjjrsJtWNJIMWz6ChOszgh3
AiqyOaheM+yKvhfos8o1VrBhjEf4ZfQa1UFNuu8088Q2swc/a699YBKzmNQODSTsU2gg20hfUJMU
j7kMpW2drMIlm1RSN6ok0YX065xfLQWY9N4NrjvJNeUvwwYI6ZrD51EfWDmrDgW+R1+SZ4p8bOhW
+J4A4sadIABVneayonW7Yuj/AncgIg7Qo01k5+Sq+QHjW/YAwpREpEoCWEpNSX0Eo959EB3KGxOi
HuO1Po0vwPkXE2ZLBhuhH+r+OsEka25S33f3UZrgQjfOW7Ef55F+ZaD/qUZ7g9MQqc1QiVVyy4cm
Rg31RFefoHaUYz/vC0/t2yZH8GCNwlHRwG3RvEDKGH0XWADfZxAbeItpBX3P+1Tc2RllQ7stOsNk
HB4vR7cZoHu8U6Pb+4JZ5Bz6QV7K0UXskMQ2uqxw2hV7GKbk4876ko6n3sptaAvkJgyN6grcNtaS
5DrPZ1fuYVaAggv9L0TNadnxQ21SNrXc6ORiA0SPycKk3VFgJkYaxwPq1WLwSwV4Xc8jkLMix+2M
IxYlBgO5r8bxs2JMXIub0kw1aiKypZ8D2BjfphzGr22fyASFwAyDi5p1OKkdTONbDN5s2dQTNXfL
sHXJDjtjKGHqsSLmL6/dmh+LRMYMnQPf3uaMLHHbr8WU7eYIaA9KiMSJtpxC/jZJ8LqvOJKX0saA
Z3KzRmudtLoekju/nXtLHD6EX4FqOj1TpIKcOSVp8khQPdsGwzQMdAfZX/pzpdPCgyx6KjV8Rdoq
EemdRIszPtB02D4H0B2qiykf3UvVdey+0NWhYyq2pxAl3ABnNykQgXztcxAN6vpmrtflHcOKSp0g
mBqu0AXpz0gynAwIV8W/6Icovd+WzdYoKP0Mqih6gDuF+wchVdUG1JaicgCcU+YSfWaf8f25y/Y7
pvpqh4OV1YBtFqdPE7hewI2UhBfGivx3eW1kxnFY5ou4XXMaPjTu6scML6drZDSnP6eKo9Q9e+dd
z1k9hSN+x+kuF0KhdhWBAiPP8Hdxh9yssw0x7J43WUv0oCWWeYOUixxK2cGDEogX+5AtFKg+QH3y
pQglyobU0O47WBFwf5ph+imaEo4d9Q1Gu4D7qjEHNIVoGxLvVqxQguNbRlA3gWFi7vjIhriZCliI
IeW9mNl+GvX8nNeIC7tyGGnY/SqhpUMPXECvq4pNISwEKdhfwSPp1WGN0Fjv40XgskkNZ9uxBtz+
AsF0dgaMCdqV1WPYdFqBV7lmtj2EZdwkDBQjVg5504uqAvoT4e7A9VCwcZ9vIywGUekl8tBtPZiQ
+7hydaybTC8rOfhsHqLbAagzomxVL2f1Q3Fj+G1g1UJPi+16VDnIsMxWnKJd2qd7KUME6olnYHSa
W9dhML22hc20e9FO6+2IqkWxqBE0A6upDuBuwqcu5dFTOoe8ghF92oMh1bChwDm4L3UyiseMFdrT
JobHqISP6Kqz5xxxu+OtHqMQA33BpZOfbFxAY4VIzRSl9RhH0VvMh2W4EGHR5fnfDd10xWFf4Z6K
xG+or6Jqq6Yf5dSlqGcw8MMzZlVDzdC4KSILevttiZMTCX263Ogc8DlmBcqPP7PI+21qMUhG93Uw
qmD0J623EonRsJqVV3ZEIO5bj9CV+bNKcHfextVEizbAcz68YtBi4ufBF70XLa2LIfmYIkXi4iAl
poMnmniPcbLNtmr7jMJ0pvKghuNfRzBn+yMeYzBHZOcA7hVXInIJ3rM8irG5kxKu+TViqukMb/zK
5BbOTxOoCYBdMEuB70OPbwcCCutKcvJkc9HTQNIJlYZbFMGYhHqzguE8xxpbioBxUX0rdFaU31xR
9eV87DAhZbzJQyGUBezU5cO7qnDLfNboV+k+VCHrrkLXyfmOrBrm2C1EcLD7hgiGllfBQLZx7DLv
h+sYbXl+rBCusewlQPPtoVD4/FMTVxgSwL0f4X2frGNBPhc8jsIXugZcG5iSrPXJYH3jVyuSvj4C
EHf+Ipk9rkwepxiiAFNbzOUaOZg6F7bs/ckOC2JE5lF2C65KZ8UtqFBcH6aldNOl2eJN7D0Zsv6L
NT3VaG5tZfbAO/P4ZEAy2Roxon7dZdE6lJhiAGFpV5KP1XuPHfMIi0ARru1K0MJsMe7X/RxmGCXA
73n9cCzwHyZsibkocAj0u5D39CNiZoobFvnlBaabLD2EuEae/DRkroGeXiJfCddfvoepWT99Yban
JRqsrA4npvBDLe6NlV4wbJdPR7QguxhU5/UIXmbyAhESgCUCtL5uXA3wrYGwJrrHDJXJXV+J7cuq
y+kRCunkea1YXKJLst3eat6NGB+gRmy4hva2wfCE34xouO8r+HmAx5zbgTS0oPzLbJlNWk/M7JtB
qfV9SLd1QSHr43iXuFR/X2FK/r64PlxGMLqWIMRMxYWzMLtHZ1bsowz7AvmW/UUmhAZbYN6uMQDy
cj8xn19N2D1Ls6UOgxu1UnNyebf017JEPuaSzxg9sEypofE8VcgHwEgcM3kgP9+GLQnPalIlMNNS
+nGnJdjtu41j5vsocCI+x5GxQKNhaYpcCFLyFRONDPQDmRSge3B8u8+dJuBM95M372AcVY+0H5L+
wEZalo8Tsr7fNLIsQdXJA/msJ9+vQGCIXXd0JcPYkiX0e8PqcHZ76EuYNMNDTLZLQADutZ2TBQYe
Ug8XPl74aQGXebohkDMhHqIjuL5rMwLAgK0dJjXwngTgs6Qxv4aMnchWOSoYAGeL6F5c/CNGnpqW
eaNJab5ohrtpH9YBTA6Bfh23cV8j9NZtdD0By2L5zlZ24FfgUUUDQg27Qe47+n+cndtynUq6pV+l
ou6phuTcsasuYDLnlGRLsmXJhxtC9pI5QwLJ8aX6IfrF+sO7erc1pdBs74iKilqlZSMgyfzzzzG+
sQ73KwKBPmLvuHyvHCP9Acje84IpteerCg7UuF/aNvvWqQm1spem+a2SVsahpfAaFIvLqjhfUaK7
Yr/EnhUMv/9+czckoVE5qQrR+HACw7Eq57xqrEk9kBWRqwFZoz2L1VhaWtDGq7pLU7bDgV40wPNd
Kp1uZ83LfKtyc5Q8ktnWg5QZaA2Szi2Z8QwfqVUy9kznvi+X/mDQx/zMkT6ah7GATB0yLOlW52sm
r5KZEisace6MTG5bHqG9Zu3XojWtT7o/xyWRxBPjRvSLEu802XVZoHMG9CVJeqdkj9ej6G76Lvf2
TEZeuidHNd0PutSG0OXYytiXht9/sPtk3VR/tnjfJJ1zC2wH6mvVMIkH2lp4S5Rmy3KbIcq9M7O2
ra4632nSKLbGPAlb5AYqiu048TjlocjYex3n4VvfgF7+aA+JpIFp2O3eEFVe7Qdp+TR92ADSeVXz
GA6LMXyrWXutsDQg43zGYVGvu1ZH9UazLXWTSE/9DEC6a/ZXHJ8szRcjX70sWi3Ne3Sb3jPDtq3n
MeLjhqeQV3VFovvc+9ZFqzfq/TgTcBUCRqK17lVVfSkajb51arCT21MgiIfWHrsn5lCOtYpM3zpE
tLN1tp+z4YVdTg70fZ536zFHRFHSeNU4lEUYVNx3aWd/MmY4xVcG692HtTIc6oG35ZkvFGWIxSEt
eXCQdGq6UwxSXaploKii+Srzbl/NqX0x5mevciq+h/kLAAkMOKA6HwrSiRCeTUrrVGvthVLSeHZL
3r7dGKieCtQc82ImYQaS/MytvVDmbRf9JQTFlUkbcfv5b+r7ITFYiWIg1RYBw1dgk5u7hoiBQ8Xh
/Z9fisBkZLrwpFhVTv1aMHmMcimkG0oDRYHpZeqQOMVwSI22PkMvOdXTbvjkLZ39VygEYLoTbV46
yZrPbvTCOJd1UMSkJRRulR2WPHcCOaznPAyvDJBNKkwcNbQzNIEnr65Y5BojHvFRDiziolzH+cJj
Ij3zAF+7K7TM+FoFNNQXAwSLe+UWc+6HiPfImp3QfpuxUezK0ebAN+/sM0LKV8aGQYS7oJDHLMEZ
/fOxIdCG9z3G/9B32u+ZpRe7ZEJdng3NOVbIa88PUiL8KiZ2RuOJPhSHXCtbLfNDOiDdHVIA931J
2Xvm+b3AaGzDwsemx4hwgC2cenWl3dnsDnlNmqJzH9eD/R79sIHJotQux9YbQ6Oz3bCNdXZxLYKX
qkjNA2IaaztdHCKBWObuj6cWHD+Ivy2WUPw125P57ftjp+fi1+AZ9x0a+jDz0awg1zLNc9ElL/Wq
eL22IerRySMI2jy5kshT3N1kn4bIcfSdMjK6g1qKu4HlZg+6V/BihZ1ySlCRrqA1xq4reqIhJnkO
+flyXBHVAmpqU+gyqfonX6eWGj2HK+z3tbSYv3PCwvEnjO72C6a87FwW9amvw+C2N1+vY27Iem7/
+QPO896IOQihO+Ya3nvp1o8t59h7SqAftMqqEBuGtSuScTpj+3n1uhvbg491Uz6fXNdFJE4PbuVx
k3218/Rq4YgTHmDlS7nTEmdBTTV989o53789ol69MOnGjCp0yXh1nt8wupPZagtOnxTdDwzwqOKR
Ay77mXDCQFlFGwmjRXRaD+eygV99r1voyObHdTELPb9ybbUkClWzzyjuh/u5n+eHxSzpvU7zVN28
fZcvZwwsvxCTtwWTBewUO5OZfS7H1ve38xrvoE9LezBWThvevsprd2SzBcaFxIRhnCIL2MfH9F1d
ZtzZ7nAYN5xuDXV1tSClP7NkvVz9GaQCpxjmU3c7MXr+8NbC71sXiFPoI+y6ntUSX1vIhL4aQBz0
aK2teAqoGnI7evsWX3uQIPSITCN9Edvt9gh+m4C0XKdhOrAVXidRfStFYle70lfmtHv7OqfW2u07
xIjpYgC1wZeZJ4tJrxlkJyyOj+sAayEIWb66XBk7jjAKpK05ZeM02H916CWvJ9NLz9zmy7UTeQ22
AJfzTbiqpzHxwyg4xOUIOoyBbIcWsPcgJxZwp6YcPKKuzkH8Xhs5YB83lqtJo/+U0ZlC7sgXbK+h
N+jjnuSYDzEBQzvC1Lwzq9q5K508WAika7a0PNjEafCwVgaBEXkR76pWWhdvv8NXL7XluQpYFxDL
Tj5w+l9x0sWWH1paZn2HbkFqupnJB5ml5/LMX3tfeCv+61InqxUViTNwMuWHY+oDuxZkjyY03CLy
wG20m+RQvn1rp7OmsKl0NgKE/osQbZ9cj90QPLihGKJJm4wDRqUZAdfi7wuBrNA053HvJvR8zKXs
z8xkpw/115XhC2E/3JblU5tjLgbsj0IMkdcX3s+qafyLgjPivSiN5sw3+NqlgC7qzM0AC23rZI5x
APeXi9IHTLaj9xP1vRXioPikxk47t684fX/bXeEs2/jCcIZZfZ9PK2U5dCJLELxq5vyeIxrjoaum
LuA0w/lYeuU5A93p7MnlNjMveBnkjTAzT+7MUAPBKZ4/RrOWIad0vIP9y1+B3YJT1qbh9+C478yb
O53StosynVC5WdvO0D+pWjN7bJXbIOL0OBV9JzS7OI6T1t93eIv3VB12RFeouUyH1ntMl3m6++Mh
S1nDW2Q/ZXLPJx/+mHDq1i2ViqqlUwdV7Jvmo1klw22VenbE2WyDsKQ5d9OvjCGc/D5gNB90Igar
5y92HKj+uYiKii7nYMcR2hpSwzo/ky5DcfD2Lb72Wjf3vuVtDF0G0/OLtQPyEeozhafKzEK/cqbr
pkv729hY0r1qkaRpstHPvFbjlbFr8FxdBpROOMgp6bzM3ERPCqkQrXfiWtDn5ZjGc9T3UjX+sR2n
6ZObrsVlrnrxgS1h+Zkushm1mHtb8nM4W4v9KqOVhbMjipvYDAyCyM9V0a/+lujYNvwgStTTIT+z
qyeBOke/rOPla5W3BowS+9iVWn/sHLv88fa7eLF72oa7iy0GBztqB/1Fedeja+yWeYhSHGX4GGf3
XvnDeDc1g3mdCVrFIomzT35PD7hs5/qKLNZsh/cpviqysj+ObjP5+zO/1DbIf/e8/fql2JtaoCYh
zpzyZjoapWILRYoK6VRXtO6qvUt8+tFNsmIn+2UNm17Z73t9lZFdNojAeelROwBxJ661OVMvvjZe
Sa/xKL3hTVinNB/k/0ncCI6p1ymtrlCdq71U3njDPut7IROXc6q5PTNcX7sm1AjKYdCzLGAnKxcM
T33VpkRF+IpyVDNi3I6zlPshX7yxCDgApCNRxZZ7ZjF59brkD2zoS6QNpxlrBifpa0qrjuxz0+EM
QtUbjnYgy5QTmRTTraYDNCta68wrf/W60BK3iQ8b+Okbb1Q6Z4Ndq0gXpXl088Jx0COr/CrGM74b
m8XgYAUr2pmpaHuMpwONr41VDcw2RMgTisOELngQJj4RCJzjfZbN/U4Mjn3/9nh+ZUkhKwjTOd80
AMpTCgEi1NJW/tpHTtfkkQ+46AJTAUKMPvmJ6XlkNzmLkGrBhOA6mGfqu1ceLV5PnRBQy0Dud1qK
UDosXWGkDKUyd65yB829R8zTgaK1j1QtoA+0/TnmzivzGBelI0OhsHngT8Yvixv8Wp9lbBg4h3aX
ggV7oTFfuHEWuvY0/vk3Ci1JbOs2qc366bLp9RvG2fFUZJWLdtU7ffchRRLc7HWclVmolyrZL767
3L79Zl97trR5qPJ4sIIo5+dLmcJvYSPDV5E2rOqwNEZ1VLbUIzy63q1A6I69sFs+/DcuatH1ENBV
tnL6+UVl1Wd6abNYO0XaXM0WvfPOs7UfiZTzQa/FNeG8S3HmS3mlQqAyYAgLnqOA6//8okucu05p
xSpq4qqnUW4Od4qwzhJxe4eB9e07fKVuJysD5zOjdssVOi1HFNLDYZyowRacySbms0t7Ws07jbPQ
QOH9Dk3I33tVrN2Xt6/8IsWUpYfDVAJoN/bWFpv7/D71emXVX3w0STQPOONY2uuWg8yfODeWfSpN
0lVN2dk/PBlLnO+ImxGEaEK/LAkOv+dEZ7qSYqrTHcoojAZv/3avfVWs1HxYNDrZV5y8BHucdI2Z
m3XRQ/DmkbWO9Shx3nO6rgdxMs5/mKX962HQ/6aLS5lG/Mbzh7GknuG2LbuYdKDvbSvYB4KO5iET
Svz5ArABhxGcEt6mk0bz/FKcN5l9ipssihGnH6iCH2q+8gMTDNsZv7NvfFEV0Z8/TvJ0QecB5ifS
5+RDwhDXOKi/h8iuGtoHRj3cTFm9RH6MOMUiPu7j29d7bbYA0+f5JvWdR7DU83v0an1txqUeo9GK
9eOcDgYO/F7d45008OgbMe/QmM5UeK+NGQCpJMNAztzAi88vOmapPyV4ESIa42bo+C3itDLTdmgL
tY1nYJ55ka9MFCbKYsvkdZIwcno96TEBc3I9RfaSFO+lnXWfO2EtBzpsxde3n+crt0Z3HZgc90cj
2Nl+/luXy17pfq5rPnGSiYLT9VoXD7KDe1EbEI3Dn1/PVGWvXNDCos0aznHhRgd8fsG6sXCuYLKI
ijaJ97UzPVVWJo6Er6FsRtx9Zny+8ighcgIM5pAYIMXpRomz+IGjY32KeuasCHFgcUAaYaFKd87B
yF/wrPjUtzKITDVAYfSXT+Y9J0V95mTzHKk8XY62CfKgzbThA2HGxs6ZVM+GVK9vs6HXL3uJL8fu
/fVGn4bkWwZZ+zuWcAs8gtkdxy3lxTXt+C6Ju+HaYxt4yXjIjzXml2OSFOoc4OwXaO6kjMPfwLaV
NqT9MjZrNUxCOZHQRXbXN6iMYgxctpjtK0Lv6s8NYhCK2GVOvvgsxxdNmwEtQW2kPSmzyTCTQBPo
d2+PzVeWMM4IOGkzKHVczsCeDxVda2CrdgwVw1EaeqXK29BNI0gXRGHSsIrjqvk9zszGPPPBv3Zl
uvW0tjmhAHN0OsvYA5HyaTJHue7+RYqFRb2+qmvs6HZkKFF+dvoxC6beH84Umq8MVw5GttBiTuGQ
fYrnt5zgGquVNOYIyHqKQs0pAlIHzchux3Nx3q/MpOC7t+vQHQeOcnKPpioTk9VwBvgQb/p+a6oO
iH1mjoFn9JHL2h3dVoxnbvCVz3+baci1oC7QxWlXfTHsoSsaXPFyAY+iI6pF7g3r47hOc80MABdE
hm8PoxfPlNFMfWlvpxU0+E43KKgHGmP2hoWvL+uveyOtD6KxpgNqzHNnia9digEL3oIixnuRcCfz
cnRyF4jGptu8xLOXBcXoIVWix32mjnntUmCqTN6g59gUFs9HSm3IJfccbYnwEdOzrzprAG485ilK
p6mM3n6E2yr+bHIAQ0irEvw6Uxza3ZMv0cNeg5gW5kKG4voaETdqgXVtoLe8fZ0X3x3XYZu1xY/o
oN5PoykxNUwYXwRsh4UkX8eLk8vMlkQk4RrDQUOGcDoMzqU/o3V++8ovvoYNtOhQKDOBsxH5Bcv8
bR10Ch+cwdZRx/3aHtXQy6jHpLlTg7bs6Y0vn3WjnPZvX/SVd2jTvzM3Pi37gtPArRTeHp5XAxkT
gjgYHCL7WC809VyF3Pa/cymThIPt5qicng8XB/ucgQ5yU0wpYnDtHh0ULDtE9r77nwd2/+PH/D+T
p+b2P8dF/6//4J9/NHIBF5aqk3/81418qu9U9/Sk3j/K/9j+6H/9q8//4L/eZz+6pm9+qtN/69kf
4u//9/V3j+rx2T9gqsBp9GF46paPTz1eoF8X4Dfd/s3/3x/+7enX3wLC/emff//RDLXa/rYka+q/
//tHF3/98+8sRr899e3v//cPrx8r/tzNU9E9/u//VT+9+DNPj736598t/R/bloNGPL0E2HLbTDQ9
bT8R4h8wWOkcczgAAp6Qlr//rW46lf7z77b4Bz8xtoB1hx/S0Pz73/pm2H5kWf9gFt0O75CH0Nzn
7/u/9/7sLf2/t/Y3WES3TVarnj998o3b7BZp4LDqEMcMKOxkQqnoxnPk0k27vBD+ZQJb8rJI+nON
61evwhaFW9ziMu2T7ZebSa/K5DrttDijFaXnhTrOqlq+//bg/31zv9/M6USynU3zRDkGFw6rjXdy
M8T1SqpP5IrYB/Dtp3rD+WaiHf3OzS7doe7vtbpfr5rCyM9NzC+4utu1UcQhqNE9nU3f9rv9NpVU
EDewtzYYAhLb8L6XbeNhb1fIpLtAG+tqjdSS0WaA1VLOO9fzkwdldMbXWlRtvEsrUHmQsMxyDhPN
FUmEe7+przlwSe1zHYmXb8PS6epwvkbVx5vfJqjfflXkmyMxr0TcGzjePvboYOIAJ1A7/+HsSv2t
c2jA6oE3ncucvI68F9404SXFJleoHpQQheWNUFU7vfeaCccgRce45l9STEDqTzVofGhwbB2CXfgP
kUsnW5xBqdxozdzbuT00hDVd3CuzVd0fzuVcBb8YpSJ9OT7k01C11lxydp6tsQPf138dHa9FYmrK
Bztbv7w9tk9LKK7ENM5GX6Di29RCz1+avfiyQrxo7LLWmNOgdmIMMmPs7gAfaVdlYTfLmWX5xTBh
qmIsQ3+lCkeGdrJ4ZMNgDQL16M5eLO+YEvkazk6j/WH/cZsQdaSJVBkeYlLj5LvBeG51OIxMyJpw
WTDfFPvSzfRdPmfmhdDbB7NZyj9sPp5e82RgVmh7F2vlmsJrYzgn8bozivYHmmrns/IKM/AS1z0j
gDotNRDnMMXSEeK4WWdOPymm3GTGdIGonGtq8eWYr+oWqvl8WWiNBWUsnwoVUDlO8ZmP8OW42bZ1
Nv1AuoLUqCf3CqcQbXGrxK6d2/IjhoP0sSTzJGD6ddFDO1VxZqu/DcTfq0a2kmR7buUcmygYEyxq
v88uTeEhEmpte4d3Tt4YvoRmPgCnAkni5drF218FZ60nkz69Y8znGzOaBoO51cbPr2c0rVww5427
3onL8TD0a15fSqy26+cczVd6SLjJeJ9AymALoEqU6CJeVjByBMIcQZ+1xuMMMwVpfFIUY8cmHVj0
JfDjRdvLbm3dsMGhVW0J2WwdOAuwwAt3duxE9djU44FpzZgQlfWzeRwGt8HW0WVgDIQ3ZF1YcSYt
b7oekNnVMgKGuZzW1DQ/Ex9IGIRKyrBfzQu/TH0jMitQpUGL5V4cKUtn9d3KIOkEi7dMzbupcVrn
yOGeb1zmTqz9MNAQ6Lss0+QXNHyufQG3clWBb6eI8G36wEQ/qAaDAS5uaDzLWDDax84fDxkQ5DWI
4VoWgVnKoXif6/7QB6YHmg+4j53fEpswjdAihDfeagUYkX0rXPlFLoWm7fMVeuIerKDlvbNccFBB
2emeRC+qpzcbLts8Qk/sH2K4QC6myaSAEebWMOh+MDtasxVJkYglDeO4b3m0chLF1Afd6lr3Sge0
iSt3WXmEqs7XoFGx2Lx1nkjClSLuYZmrOjn4ZSFA3DalxKQrsDNc4R3yjmIeQGhYnJd4MDCs+IMv
1aQf9MXwv6HsVoMMmmVsnSt9mjrslPiQPeMOPKBhfLBaO0eTuCyVOKytpSSW77VpkghtvZqO8+rj
xwZ1OYIsxAcLX0HD7fgJ+NVcB3j1iX5hmUimqFHK0SLTyEuOArEkFpxp9PV6gUQCcLChl/zvuHOs
fDdAFJkjL6+NzzmIywKASmFf9T3vHfHpqsn+XZxn/qdkgf+I2Z78ZDydY/vgxZjRgpQK1w9n6KvF
tS1zuewJ5ogvYosFMPDTtCx3BO46d10X45eOTehcV8zrFBuVhFBJGmEvMAZ3tf3Y1T0FU+t5Ff5u
aUrvS6uU9RTX2C3Ciq2Zsde1sspCUektnZl8bh9GZWqfhGjnYm+aWg3fCn4GNuxixEEHoQUzS5XQ
wgq3YfOTkd9kodPIUQvMPo5hDI+tDGYAo9iqHbAyO0jffBaI47PLZrWnNJxHJQGMGBguNTzRLeHE
LqiaqvMH8+DWTYLZt+74SwotBZvYCzx7WHXa7yYIM/86yxu8EZVwFjecvQK8XT6M2DnXNQXzNE2x
8ZevDYDkLektM8ML0QCm9Fj9gPm16qHnAivYwSLkYyAlgQTQajI52eXdFcsxS9H1A96qNRympifx
7FpiHW4khdW0IwBJWvRU+G4+VZxJJx9ZBPNsPzgj+FTWt/Z6if0xhZ6hKnxuk/5FG9v8xjPg5x+G
bMZYmGBozy4g904zDh1NePccwuiXfLr6V6LflyTqIBDe1Xhm/G+FwI62J4DOJilvO+nwv5lJCq3U
7PUYqORo1DRcgkov+gqgEu7c9NCOVkVCkz51nw2r6vpb0x26/iqD3Hk3momdXuhwUsqJ7IUYzMIW
x6O3e29BGnlhilKHjFcPaf5OllR5+04svbhtk8ztP05uI6yWVCTI/YROtSaWyDorur9ycs/mT1qb
5fWRb7Muo8nqLe8pcdYs3pfUpoCfhxiy27Bocxpq07SSENpk7njbYMt7t3QVCQyzg18HsU1SHdbM
1b9lnmbV4WJwuHfBVrf44GkTwWJGLIuPFNH6Q7paqopaT9o73626nMyxsr3EZqV/BY84PzkAAn7W
VAHmwe7a9Iaou0zeVnrVfof1Ir/ZjTl9EIX0+9DCP3qvD8p+0Ds0VYGLRiZyYfBAM9Zc72Ne+tpf
0m/WL/1kAopY2CLmkVR271428Yw6l8lz3KGWBDnd6TY+98RM8iNgp6w6mrKU11rtmrt6zcUKCymf
xn239CRIiyL1XTz8fs8jnAU+L+nF8l0BpfCTWyTMWOiA8b/582pFiZ5ODq4su3qY9IlpFTTpGh8U
hKcemo0NqNEGdfY0+RluROF32kPSFuIWNIpmQvkYSsx3YJWe4I7a9V60wE8uczQVR0xkQxIMScPX
HiuvPDZFFncX/aCcx6nwAI3BjRu+9EYJGKxCuquImlvm68GS64eyz7QuJIbE9SCrODBHZGLqa1Tp
MU1loy5Fg+82b54qqIePJtLRDFxTn/e7lg5tvyttq4TuumIEPpT6YCawYXLvg2mUbfdp0hXITWMw
x8ft1f4oqVMosBQYFQyZ3GlgONmE+cUuhvcTlDUPAPBsHQghMDmkzfvkdjOtYRetl/TLYnP/O8/L
+5r21KSnoZi7VuzSogPpmcR1cbtqa9vtVM+p7nHEvc+Bom+1rOAuzTpwxJn2HW77JMkhaHyAwmDP
nahYzPqbEm7sXy/At4Zda7GGfNLJFtEQTY3l+3oaDCNKa1zdtZ6b8dHt6+wpLR2Zh7XmcsxgAoP5
4dS+3wO2w/516HmiP3MP7hZOyqWYmFlrizdqdjT48czHh7kEQM/iu9zE3mTPh9b1cf/4y4KMtKmc
8rOAwwrlBe7buLPjaQPgFHW2hrmiZA5wQdnY9uxJYos3Jhiurt9kt3MnzTSEYmQ89omObdLQM33G
QVuA2xErrriyrOMvDY1fERRTIyRO79m8XydDg76HlhEqlhqaR02rcaLYCAYgUHViXALCnGAFk642
f/NESY5552fdR7iva4qLwAQmg7OomQ7A1QBhSEkreweyn1ZzgfBgr4GnG0K+kPYSG321RJ2BmxBS
9FB8z5gUP3oszjVwlbgDlOhNEG46GGPwS6i+VKRWj2nTQDHZBZmHkHHfW6uuLkZNuRWIqcL6Wnpj
j9UVi+gc9IlAgNbHC8bheIUhBsBl0EHr46Q8zoXqsAtDi76IazKMwpmGAXEu2Sr16ynBjL/LZMFb
LZRKP7rUpdpuiqEIhbPolnFHhISMzA4N5B5O3vg9R85EyUpaDFh8J3fg+ZG8hyU+cwBTWSl825CM
ipGyqiuS65wzx+moQGSUu56QKeKALWlcZLUU1JCywBGcQkb6WqaWAwqtqtLxODmu+ghavFaXkCJs
VqDJSh/kaFKUQY2FsKCJ1LxpiU20MB04iXMkgS9XEXEAFMCZ0WefpzUeHztYXl5UG5nn7ixkgD/j
Kgch10OuSMORafrnaNf+nVMOPhAh6eDH6GX3MJp68aCQFUhmE6ChQYqf8aD83tZDOphxxe07DucH
GMgfprZG3jC7g/w+N2lzV2fjeN93kvi/sZPy6DaKm+5kZjthYXtgxVxC1vPdYvneboVuy5JcOPUH
jJt5j41UpgrSiNECPx6JH7Fnvb5sNGclLHowoCRqo3QfsOxILMQLkJioNFZ/igRkAmwRjF4jsGlv
6PAbBFkZVkdnii8NCs4Ofeg0cPbiwdLDAAPMBTXQ+7XQ7GZHf6sDFopDdQlHXI9Z0FHG0SdWej+F
nj1K/3KBJzNGRuw4d7WLHf4gDbt+b3vx+qWjwkOXDQ/LDPTep6ATWW7poblC1HFVWn+OybOlIsLW
dM3rbOHP5MiCAb+k4oOj+uVbutZdTSB9Wd2pMdfvhFjqe1Yg2HrmpOInqNot2CcMwLd+PEOdA6XQ
aYw1gKxerCDM+8Q2PeBgylo4C6gMQ0rs+ceYVvW1BY6QPQcvFg8xEYN9NM5aSgGczPZArZiCq8Rm
XF9IDJFsAOxGYHZ2yH1ghzWLzwCa7RYqftckVMeYXvj1m/oCYiWfTkzB+mFlhuwYEiOgct/P4rvF
GlhEyrlM4K9Zoo0yY5A/Df7vDHLo3H63HDGOgZOagGfymC0B9BLwfW2/YrRWypd3WIXl3m1iC6Lm
sGpOhN7NJJMqUXoWAhmfviYJ8DmY5q39XpuY23djPzV3+ZBoTM5yg/9aiYbiu8UYWV3GJpL6YGYq
uh9lnn73oADPx02WeFOPa5leMUVWX3tSSZqDmmbvroxZxqBVNMM3hZiV/5lM5mHqZ+wpVtPEDzAj
5+KCuIvqs6+PkxmoODfYAWDQf0dbgVZk56nsHn+1rTEkTIsYDC33B1xYHD4Es4Y0LHBlu+ZEHTMm
KcAs62dF8BepW0aXXKqU8PkglV0DYpH/TiKzBw8MUBPKW6ALdq4of3SfvTF0D+u44g6iqNHaEi22
VM1u1NjLBqObVXPgzBa4QcOdKz1cXTi7IAdTgBQcvmQhvhc3PXSwHeKgRrv2ybDAWwRwGOyvFC6W
2BmwkG+aGEdU0I1KwTtxCUcKBKXAVTtKneWqj/M6yCajjz8MsgT9PznD9HU0/fpTwW6pZGrN6+uh
M5z2mr6gzwzTwbVhfhAVJdXcODIa2KPmvLce/qxS6zDTF2rabxn8y547A9nNPKk4YhzzSXWhPXjV
J+jC1id90DU78JRn3qVFUsCPyEf2UK1H1cj2vPeJb1qG7BEYmUNIkV+uj9Xqsz/zKo85fbAZ6kEW
+4oABLD+P/Htpx/ZeQ3pPh6T4ltrZ+OTFMNc70EisDZ1JTijw9xnUHhwv9pxQJ0MxGBSOuxNQhGb
G7IrIPDBJFv8oLEGABkxu1YwGWIR1X670ycQlGMapjm5rYbdNOklZjI92qIuzLBkg1GEQPzyp0yb
6DVWNTVwAGBphf+QWIUTugBtukBMS/nOVFbzZRhK8x14KlcLK11uOB0ka4/CqLR3Yzerr2OiZ1rg
dswnQPVy9RHRtm1tDOQ03xNfk+u7wrZLHuSSNPXeUTL+Tn0At5lqHyZirMHwCHJYU0hsOz4IIC2u
d+26hXun2bV2P7hl+wgqYmVpN7Pk01Bt2xkAkANIvi527maqqBQdPRlk76u69M2DP/r8PVQHtC0W
diV/id5Kv0CXkfexKyCuqTKL1TEphEdIT78acttA9cQgeM6qLtilUl92AjAndRNlx0ECKP0ENKCo
wryy7SM2DKu9HGGnN5yDJ+oKjfQASQ99OKcSBPuIRc+mI1PqCvqJ00MtTIQ0P05O0RpRpsrRCpba
bj8WxQRFsbRM0ghaG7dHkKxrsu7cwWryYGkTKlAN0t2HGpiEH7JrI/kmVkzEkeY1GXkB2mgnh8Hu
5Q3sMfHVV0pMoZAa1SMTM+BebxjoL0maKO+Gamm0A/iOATa6lRpEMVg1xA0SPazuSABS5j2CPLYF
rAzkLsE8NdbnsWsaGTj+5MHpM/TUCCbTzm/mwbPbiC7WWkatr+Z011aVf0GYue/sOqIZhp2L4ONB
gdqWgaVG43GgQEV8i349DQbJ2LysYbElxxF8RR+IUSv2w8zACyEK+k4oigq2WEWqBP8GNFF28SYs
lVkmdmgjKjYv7I5Mpqg2tfSxXQsuUxfMeldd7zfaEQQsPLzGdxhY1khucjAtEg5YWqfkDJrxyqMl
xq6uArPzVbZnS9i/z3QjrS4mH+5Q0A8Vi5zKlfQDBTBZC/u2ndZ9l+GYiKyEnN9d5Zt4uHh94z63
Wq3cOT1jJULU4MkvOt2qfF/VKZ72WdtwlTOhT064iRthZQAGOhh57ziB027I9U7GwtsJID33fMGr
vTd7miZpA/ru2LGHcvZ1FXd+0NlShzoHLOWpMBrzC7uNZWGqUOsPSzn2JcLSmcTzPnG+2Nbifu5y
0f0ADeMTU2KlPuD7ebKfaB+X1CNWQgI9rRh32buTGP6a3Bm2FpV6+9UnKuzGUxLXGK4n755lq3ED
vLZ2dRjHsfnAIYfuvoewJO8V0HlS+vTWvy3duvhCYyOGQaalikoaefWw64kda4no2BZ+bfY6YgFb
8G3QXjOwJR7bix9rLOnJQKcBFi1BRIfx3Cz2TsD+lPvRS6zvZq7Hd/0vtF7lxrr9fiV2vNznWGe+
ueZCMpKhSPZhXhjN6VgAcc1u+4xmIdDVtGt2JvGj4pipVmNEM83ilDRlbe/WuM454OL7vRWr4IsA
sC9/glsYxiMCb8qIOTGJmBobUsXDXF/H6l4r8uZ+aTnMAeKvoO10ykrDAXxDvVM2u1C8IcqF1TTZ
trub51y+a2b4s2QDjD6zwsgRA40/CZ7RsRHr0GgT7rvBKslqEGiYSDLWYIyx2c+yD51D6zywhgRe
ozLi4jEtYzHsYZ3Zy17LbET0s3S8z3rlz0moiW1NRzw3cuEGdCHw38q5WVbPs46lReuDQZQmn32N
7g6olAbgFE09em49+PS/OGzojF3JbLDhXiQhj3VT5l8zyEj/h7rzWo4bSff8E2UvvLktlGcVi54i
bxAUDWwi4d0r7WPsi+0P6u6dlvbMmdN7sTEnYmI6ZtSUqCKQ+X1/y4TZpMQG6xQTpytlEOSy52ju
v3mywN6nTXbBAK6BPeEKsUM6L7Fk03YWVuWzqpT6RPmp36eF14Ybh+owfphLulxnNNUjJ2aPMcml
IKxl0zRWKQc0vTNN9t2YTMUgQK5atJske8/GIovxW0grVRp0BBA3ARkt3ZkkV41EkcyvnM2QLdiJ
UHbC7wdrSV+gZoXhwQYDBu6SSkT7hOiOmJ4eutlMs6hu/FyQVAAmENLXQcsYaS5jeuOPqWGB2xXG
PiKU299aei+vBRl5zTYVeuivyOHzHt10mHiLyXnzggb4qllpbW54W+WETbwBu5+ZaNxu8rasVeEp
1iD8AzuK2uaYylJ9o75NEVQaGvGX5kcG+QWGiAlJ8fPywYJ05YdGe89r2NI6Hcx8CGpbgv0REDfk
CPxMqmdvmPy898E3e/wGXiSfNVRG4Zqowewx6VUtN1SqQxg1KPHcoE2E+9iPWcWtz/kwbnNTz95h
m0GRUrxeIqjr3J5PKqO7hCfGKF6LaSJizU40s/rel9YcbtrKBWnmpPSjG0XqX35QuE0/TbtrP3SS
0LMVN03dHZMWWoZQ00H4W7o19QtGo54UV31otA3Jq9m4rirfZtMBtjijsiZt3sErt3ctmohOFvcz
Mh5DDAiKdONgDh2BOnZZk3hgRl5FVk8IcCscr3hOtYTygpDYwEvqlPYd8VHGuwYWBqA0uuJ73ChW
JbrFE2+HzbMF49Dd8quhUkus4QKiazKW2bzsxjT2sNp5eTQqx7uKpq4iq70sl5h0sNtPn7w3zqeO
sHZBvFcYtJ1pq1Ui9PQ7ugY18j6pAni/UzA66C5t1PxknLsYmEyO2YkRkXzzts29FYubxwhIUl67
x3vkHoWTVx+prcUJ5yjkAafmkFgb6fFT2hJFaRdBAWZeMfKGenI1AaAZ6352kxfdq3hYWNkGRUtC
w1vshk17oVZueh0dy2fXM31eX0ZR0quA8ZtqJ2BrBYjPVD/EpWF9GsWcEBhVNiPh0qbek2ZlUipr
oNekLCIT+p0Zd0wXoTWTQCtIlwLziHgsApODA4k3fOZE44QzpwdoNvsymG3fsKuSZ06UMNAibiAP
iMAEs6F8U8rSXhFKZXp8K/EQBVo3+w+DlFEYGCHI/cphZnSuSqdOyID1ya08tI1nXyM71m705dlm
xOLCXVdoMMFkCcnkD4IVHuCGSvs0jEQ3rlRhz+JC7JdB4KbpUN8+ZBNvdF4rQ9vogopExgHaOXZx
DE+59bsw5HhCujtsyiYHG/cVoMxKeaqmqSAF1DihvAUtbA2ux3MGMCrWCvhtXkunL14kOj8RlH6m
J5RFmPUt84hQROpaTF8u4baPuArteJNONpFffEtustF5U9SumWc3vxkMMoE3nkR6FLigwRpdaSUI
SJiD7WyNWW8sEKwycoI0qtMw8PgBR1QgGIIgNYH6iN68mWambgDzCvgq/8v3J6zErStwgNaqdg+h
uazqPcvpWScH0liHiIw4vdCPNYE0ejPfEXzHNdD7S0xnVjrdoY0NcQE8kUBqZINGQU1NCH2PVRJ/
WnMtmyURm+4Fr2ax3jYEhNM3QYyHHugqJY+3revpgfdWio1utVzK3cypsC1dLbwkuWlda8pU33vY
gBmXiUaXgpVmJZtdOBIIl8+MQpSHpI5a203OppRXkFJbPyxRVerGFN7ZeejXO59U8OUUT5W5ogGS
1VVjvd0zDY/ulj0ZGKf3DEscGYNdfVf0iRY/aCDa7XtCeoy3Lc2JyHghQxomuK2p57qosnDqHcM+
KL0C9pRXA/p7Oj0My6MD08iVtSon1rKtyR5xNRFZ8Myd2RowAiQO0rjjaDRWpFWe7k2Vdxd8u113
revNWN/FGQPvSnFuOasocvtvaAKAkWd4sI7dOPd0ctspF6Osh1va2pKV53qbGbfqlnGfZgpHyyUd
SoVo75AtJa9UsCXgsjl47aqqmoHTPGFaxZ8v72VLli2alyk6W5FFhAvjbCy2DbRAvJV64WSBqAq/
W01jxe5OxiyR+SMrHL0iqZ+HHEYG3TFLicu4N2MZOltaX+WLcN1GW6uOhhXw/d55qcu+y6EOEq1F
uqgAJrRUtvWBPzl/8SlvuuqrBjCCNpv0y59U9m1MENYRtp13777dlfUHWwxqrC31R7b1ojit5JII
CIJcBaqVJPjlOK6XSGZLRGsnH/Uy8FNVT0fAMZzytdPBIIZuQSwPcf0k9bljyQlBriEPSG0mXv+F
PhZFc9XUIK9mVkThA1xE3LJTDfXbYKFuXonYpajUSEPH2hHQqYEF9r4ngsoPZ5tqhNTaR4L8MaBk
P/E2Wo16aZNyU94XXsr8C+zUHXA5F8SgaWn+NMddU6wRpamGOMLYpRt71qskqLgg5vsp0c1xZ9Ge
ra3SSsvmtfBoUgK0d8r4qGgIjNYtQ1AMeOvE+boW/EvbpQNZHMrB9m88hj25cUWjO4Sfxmlo78Fl
+orU/4gR68338bs+lcQ9Ywtw4nLOUBaAnDKnGyXre+jJS1KlHQHYLu/GglPnFMz4dQjk2s9L+EHd
FCbp5iSI0l5gOlwrdqHEvNWTgegnIA1nOA5DNyKzkJm/DUsuM4giqyUBOnNYGkZyg2NSmyjVMiAJ
5+7AfxUQyh7R4nWxsgFF+OAmHRn20uexHNPYXo58XGVKXGWE/w9lBHwKNI7Hq1c6zUfLNXUvaG9i
JxTmRAZWPJZEAU6WfSB0pnU3oq06AMYiHOWaTPySsjMsjjaMto6lLctA8kkrHCFR7aKml0jYPefb
4NMgstO7JPWPOiz3eSYkkToKl9jDoiKrP3AyWfk7I5VI5K2qo9cricmnYI9Mwd+XAIkdeTUOv7lF
T/VjGWVJuo+VY8brTq/8GtSZ53I80FDmvFMo4b/rVTvMqwHRwuCDvAnlnNkdyKrHNAzw5JeaKx9t
QH76LLMxL7/IYK53WTOk8pp+PUnEJoBpTu0gpMCmtdz4AsTUtBtwFCpDdQFeF9ExRMHj08T6indk
nBv3kIso0W5DRlmbzqOeHH9ucwJ6kxr9AKUAJGAy8NhQu1aC0v2k40moghl8S9tR3afHl7FOLH8T
W25VfjO4FIsbU/iVCGzSLGUAdAEKaCZO9bsw7A8R8U/y2P+jTP5VxPxPpck/yZn/U6nzv6GIWdcQ
hv2PP4XC/5eIea+Kj65+a/6qYf7xJb9rmIVnIlUmqRD9Mv9wfjj+fhcxC8//DWOlhp+QsQb2aVEm
/qFi1t3fLJ3cCAQ/lvWHb+8PFbNu/OajD1s868RjIWK2/o6K+ZeMChtGD4stzoHFubOo3X4RGGPV
7vIY6/t2nAbKTCdwI5SFV62W3pqisXhGx3UXwgDbHi1X1XM4VM5xplztAP1QQ6WQcFtIk6srufvL
5/gfaJJ/2Pb+oYfjWzMJRUE+6WGhwH66KLn/qodDCTEYrdVHO9jO8CUPC0I9hcwiooLJJgYgpN5q
49qNPLhq1vJTSSUg1X92goohFBN9GlO5qcyueRBx3xBsrRprbQld7Ut9mG+MttVPQxnFyU3KrkD7
A5FEfTArsnwToN+Warkw/CQJ0K83ICQSryTduyccwfW/EuP9rHH88VfFTGH55qI3ZGb5RaPaxLUp
8U/RpEgD2QP7eztsw5DXPKx0d++wNNwnFBIdPOrkdrXokhdQLcFuh18W8qdwkzMx9OmFFB59h83S
+8DfpwdEtv4LUeQvau0f36lLKgVP549/mL/YoGIP2ETzE0oyh3m8SSXnINrNTR3zWGCJGS49Qd6P
I2Pndq576zL7pXdIZ1cRatzSVRB2xnhoQ5VcOcQ2/wtR8Y9K7p8eGYv4Cg1TCuf5oqb85XN0FBUL
3pja27Js2nuFMhtXjEbeqp7LvUyy/kmbsouVV+GxQfd5sptB/xeyXKTSP+k4+YjggAlgREe/SFaJ
Q/v5uS0a5VtOHZlbt6Ezl9K2KDKPkUQ+kFrZtyi1qB4284kCphQmzGab8DTkAm70OHd1QlR6oV9l
FRsarajaSdjdjmKWITCJfoco79Xd0BRsbkpMe0exHjmFbdyQ4DzsRktPgjJ9nRqG/lpp6ZOyKd5p
yiJ7anCmBNLtd/lgWEEthoeY6eNcDUAJhH0AcjncsQ+xOSxNNpHRF7teuW/E/usMvhnYSCggFQOn
J9raCTu6RTQoKq3WTiTwz2Q299a8JRBfLxZatz+o2s/ECvUdFYaN7T13IaQFqu8WDRqZUigfYWS3
fq9tfD19gHwY141AwE31nPU+ODJ/9dAW76EYKC3RW0zwTqRRJY38k3e5yofNkNtkE5U0wn1Sq0xL
hZ7ZQcL8tYZVCiHlUjaynv3oSUsZMMLIGfbzKKtX36mtayHz6SpCvLZr0UxtyrBODsROq72wquYt
BN8CkClIv57bbTX18thlYHbYNgHh7Lw+yEZdj0Um181Y2acCxnennNy5g2OTwD+i3FAVFO/iSS9O
cG/xp4/Oa4Nwmsx4Ud6bdks5QN1/Kwyz3npuOOy0bpq/uTmmXqkc/5IzmqwB6JIYu6jvv7ZD+IIU
4WaeNGq6+s42H9QAeet5/UMCRp+vY2/yH1J0y19RDjt6NQrfuSa3AGK5Ib7RNYpo0wv6ydAZ8tlP
TTJeR0ZMWDXtBfLemcqeVmydHJRaJbtxbO+R4Kpt5iJ/JTmEhjCHuPRV5HcPRHH76yjXaRIiHmZc
5YB7G3AWOr0MFW8r0MpDSFPDp046feBraNWohX6hWIoBUg2oJXzxSYnVQCRiE9+Qb/U6xnqBxnEB
RjMcyCgzwh15zO9iajdVOPqHkcayC57k73pl0M3tl4SOuqYIFCUsKo2Q6pCPw1LSVhukzKzDPEiy
GY2rfha3MS1AeWg3N1njrS12k0OezWbA2xhurY7CuCy3b2w9nHdDFV/LMhoov0m8TzG776JvAaIH
GoR10rW3KM0ojPKJ9NcMhMqGgqKjSURHutUYVzQqxl8mmrNrzhrNX4kuNl6GmeFb6ZlDnpeiCHPO
gUjVDOZLGft0qIfa3ojS/+SqpnTKRpnCMzlcEA3PW2rq2ocph4aARLVuKtPeLJ0AGx/75JpgCCrr
En0yTzYNaqzERUIuEQzxq6Sa8bspK+sAt+F8EySbvpaFCQ3mW8mJTA1tEWyy/K6SyI/3djPfKcOf
rxkz6cK0TefiVcX7VE7PUUOAK+edfWpKyCMU0+GWwCzrqTbnhuj08AizMR9RRoS3GT3apxatJ0IT
Z6/PS9doOKEdr3Uj3Wd+KigyS70EH6uKu6+Md/TVADP1wFcMecmprNyjWHe3eQskhcrvMKkhX+uk
5u3a2vTDpVClfO6K1DxQ+8PrlltH9Ifdl2bPxHpZtJXQ+VLMxIbkaASJhgZObiiEcB3jGzrfUx0O
7iGGoF97JpULGB2rY0wvD91FZnY10cB77c2R85zgOyZjHqPtlQoptfOs5KXx0wDNRnwnSq+6tqIo
38993tFSPhRHkissDEoDIFoxYz7iw7pDRqXWmtE0W8chOBciKPRZ30c6MewouSAGNLes1s8Kh0ey
Zs1qgAT6br5dKg9WbdQLY2VRS7dL58rZKbetj5rZJGvw1iLgmZBAVAaSDhHlNJK2+W0F77AGII4P
SHDSb0OqJ49aVmhfZTQPZyItvmczEIlr+yVrmbAf8FBTzRf5xkEfQAKc6r7LfYoG/e7b/GOiiqOy
2LLTVOdoSotDVjgutHPpnitX72iQ70MwX3kr5/YJhb+3IurknmsqPhJ3qG+GuhsPue9vNUOVR6ce
TqnTXNzJNjfIPa7RY1Kk0iibvPa6Pril7NajVel7IBP3yopmbMEaMmbk4Ik3gCYSDDAizGrFbW8j
EMioFAposRnXWk0BU5iG34sJc0/ckPojKyffRxONe11fPtdVRE9dVZWPCUXjhLKxzwHb1wAHlr1L
XPggoIz0qnCsMTCtGCk+CDsvqGVsRtTGByuu3FtrqXCM5yrfyrwgiIXs31UOIXfpJPBSUFk839x8
/V4UfXYFrGw/wnjep7F0P0ZDnGvEJAQcjIE+hTdV35ebpffwa7Jkd6bIR54R0iR7j8rYwG1DxC79
mNif1GTkX27UDdcVUMK6LlsqPSVcPspk7YYs77Kh8lFItTYqLUI4J8rUPTQ90B2cTsvxpWP66tBh
jL136iPV1VuBr8+7qpO+EJvCow0XkcOkWZss7AVisX5UGtkBzZiboCIu1T8oK1Ajou+v4jWladBF
MA41e6yt+/muK035XnA55ecKXYd75UgKcgPdK+bmQ5puWq4Tu9K0QOMBUvvCh0jYlSM0xn1ZuPKk
h3nH+bTUeveO3bbXrWsqZx9VDVJH+ActOmjaWDlbYzDr4bYrQPlWpDTyd0Paal7Nvq6fdWuIvrqa
ml6aC+G6DMV8dc1j3rHA1OWuGePiZCMBvnblyOdh0BGZrWjuNgcGsLQ/4ZE06DI2pubZomzrsavL
bGf1fX5dFh6HLom9a5Q4/puWtea+dpW5KVIP6DbuWeB5Ycs42xSAi/zgNFKKEKokgdnF1qabkX6v
+obORugul44oXVI4LbR+NNc1IelqE09NRHuzcmnca/HhPboZ3OSNtDp090D/N12cZNt+GuSGU0a7
mjvNPEOW6iewxvDFTWpWFbSxWbnu3R7/eUzhAXhZnTbnCDAmR8dQhkeBXPiYYRfQ1o7VoBhDVXdv
9sgrDIg9GzlQD02a6Ma+RiD4nU+AOa0rwpIZNHXuIBXDY5z0zGbAUUxPo74N56L/XjZGcgRu0+Hz
wiS5MYzQfIYrMF+ZtU2yh/v5uzDdeRO6yD0YYJX7aRZt7AZu0lj3rhzuQbka9q7iSVZwx6GfPCd8
bkHoIX0y0utM2M/NTIXybJkMrD2qG9JDx42RNXd91ZsnRRffaR7o7+uSali1VDmkGCSq4i7klE33
iMK9kiWWDup9GfYA2lSXrFOR93VQ2CFka6vs9Cjp90s3lovjAX0+RJIdhnG717NOF+cYqZ5xSxE8
tok5qbOPwUeGqzFefqC9qq40DyEGObDygCYqx6RZBMpp8H1AFAWIKMsH8CQBtRpVx7L3Od9dzQfY
T5MDcysNxlMJ+JTOE7opHWhw55gVHqu0tBBWzvNUWAjMi7dhGBr0b830LbZy5wDi05yarJ4+KJN/
GbO+OSp9NkDQFYkASVPHr06iWIBnRK2UtrXGWwo3cZiMKjq3Dj/sJOwfo6q2H82mnrfErJwbKoG/
6T3DQTEyLaydcpEat7ETskfn2uMCsEqI13hog6R2ELcWTjzCixp5+iFLeaPlIr3m/ZXncjRSeGO+
/WhVgmusyXE2+fwim9nGIa82Q8Mih/ZI3MxOZpl21EbkTBufDpJzxohMWmTVXipdyg2fhJ2vLcAK
yLAiR9oyNl75kTg++n5p0ZRCpbc0laCSyiuGVz+X1NR57a0ZRnwJkCWW/rQInzMLyU8goMZ3tsVL
Qw27vEyq3BcGJq/c5UoFfK7hBtBtYP5FUpT48uRVZHgDQa8rM4JcqX2im0rxiR9gvGQN5FuVcsqF
RfuVjNgVVqXbe/6+cyBdwItbRwZj0ap9a9GwSXPZQMEe6WnVLtLbuTmUFqIYPvOvQkumIvAnG8oC
iTaamw0VwwqtG5U+jRkfhO23t74mb4c2oV8p854jqs4Cq6kYJs36LWqQZImU98vuy/AhHPPbLM30
8yjd4tEzaJMF7Mmmb1HCW4mrz0I1V/ly69Cm9p0TZd71EI0d4v0V+yJ/Xg7Cn4JyEyDOjtpQQnOI
OIDp8WT+WsMJAxxZWcrDb1Ib7AjuVz8GQ2LaCRJIjyeEImlgV4ycDN/9SSkZ7xnpsiurjrRV1Y7D
g2Nbh3xsT8D4+f3k6DzsOfLzsHRY5tJaFY/ljJsjHl2kp2nc2A5aLmHet6TYPg+yMyjktChVW2Tw
NU2GE4d8xWnuT7p9PaaWEUT5aG6wO0Uv3DjxmiJhY1eXlH2rpNcQhTruG2qKpzJ33GsnC9PvVLg1
V3JAo2xXWczI2hyiPL23hJe9hFQX2zstT6ODX5vpe8us/ByP3rAltCl6YrAVV8rv9FMp++Gtm5v6
Mk9Vs9YAYamDrSY8N0j8TGsDqM/4QL/puzZEi7cJ6dRW1g50tcZlcLByVz8tITH0DOrqKkkRHv5A
3P4WiPugJP/5NVziJwT3v4bz7j7VEvPQ/Ppb/RtCvIaN9fWfQ7xPb23y/vZWNO3bx19h3h9f9jvM
CyhLiYDlg/iAVtJ5Cib0O8q7/AqyBny2JMKwYYD8/YHxWvpv4EMk/i34K5UAC/75Z1LF8ksauC8B
KzoIEr/0JwD9ExT/T5IqFsDpH6iYa+D9RRcGwEvG4JK3vgBWf4ktaPG5RcNo6isf8qzubhPrNmzR
d1YrguubYj9pO3e819gf/P2F1rM7P7nwemzC2FjbZrYSaLjJ/KPvsKLc76HAWl4+2dNjPDxq83Vc
3XRttU4hfotVOu6cEETg1lHvnnsdjScXXli////7oP47PoMuP7V//gyeVdF+Fp908/30BC5f9PsT
aGiQCUsGFkFK2K/d5UH74wn0fgOQdEito64AtZn7l0fQ/I3wLHBKoFLL9K3lPfjHI+gtiSMu7ndi
IHTtb4Wl8O//+gx6POCk9oBu60AHv4Z5ChvwkJCOLMhRowDoqRpeGj2RxeQcjyOavbYcXy2ya4xN
10/Ix5nGuX8pr2+jPU2OqbMppxHXg8R3s6Gswzk1DULiTYr+NaFOddKQbM2ZvlTHuh+ZyYQcNOhj
85Nt4CkFLJQsxkZO5V9r1Z+uNRoQvcJ3t3Jq7TUIXI3shKuM1t5o6C9WYaW4Y6cQuMzS0+kxH5nC
wqSal2uymuOd11lIzZj7uXOH0nyU0GvVqki60Q40UgJRE4/1K/eOc7a4HOOVatzm0aTeJOGSVlg/
6LlHsGeVuPCCXGKtJy5P0jet22UJYyu0fWoK81aZlvXpoC4SgW7VCn5dJMwtyC9YVbzEe6H1EbGe
b7YwwsSmuuUaQSEdyuggyxOHVnb0tLLsrmFFDW9HwhfXbp3jJ/Bnwvf34L/RQ47g4ZigAcKOlee0
fbuZKa8zfDsUCfFxv4i8ZfpGoNWyME3qyp1HfGaMhIiuqCwuqw2+zY0+GCWKfYbYNig16ZBGNRj9
DSb3CszaqvrHCpmVsYqjiVEwson/XvlhQ7dg59LptyrRWX1lnW2dRwpQL1Fvmd9ROJrdTkrPblee
6pgUVSf9+jxFUj8aSW+k/Hg7fe9LPV8SYsZbZfVetylAew9GpuOh7/EOMnPTwHhTqHFb+cio+TnH
2Qnza/Jc6aX/5CB7JfA+1EwybxjXVnniC/4uebtsoLZ/52Yif+IBx2De9U6I+UZk9EaKsKAUsQnt
0l+3dVbX19lY1DdzW89XBjaqxaum2AlghCvvINxSf5K0MvD423q0yQf8XxDDFfajKGwi2GgRvWlA
7OlawE88Wo7o3xKYxRmomZ6RbV5FoyIpDelxMNkRcHg5+ViTsHjWL5oGiLGYAsdzlAlo/qgwEZJk
KmvvsqgNz0M6EV0ZgQGiZvOoqgXATPIDYlJ6DRN38cPFzOmSmtouu2n8wi2BWUfkEzxDCrICAzju
HqMGJSHmk8aHWLAwrGzBUbIYxp1rD5tlukGKiAIu7QGGy3EAZ6lGDR+mgez1MGtlf/ZFQ8ouJ9De
NUSarxzVFnKtMlzKR2WZ5aFRrqy2NlUkzMFFZBYEAPSpzS5snqcQiX3kV+Oti4ORkXSoBA8mxbB2
IONGu5WJtrihTDGe2DQQ0sWFZuPBr3BNPpDhsehRDJcuo79/N/3XJqT/dky4rS9c139ySb39FP+1
hL/y7/9BhBO+pVOFsBSULJeAZnDX/EGEW7/RJbLkDWrcU3z6C+P+Z5yXtRDhPqlQBG0TgfiXIcm2
fls0/SQVQpQzKJHI+DeGpCXN5R8zks2KrUGpcz8ydFmG/Wu2XI1w0wCjx0LspuG+Dd+w5uZYjjRv
1arEvgUc2nmjj6i4hHv7y6f0HzDd9s+X448/nCwxz1ySZfmr/EpbaobwJahWiPysTgM6hPXmgH8f
/15Thoem0nL8l4PTgktE/a3oLAxFXaJj4R6aI62ZWRwoSTQBIQodl56T5VftwP9JNMu3fpJgmHFc
aVd8usa6NEFtOdvDmwT86X3AWz0i3EVAByEQbqLabp9reA0aNtGL4atPjI9EJ/gSk5nZx1vModGK
3h5DUVcylQZ85XQCHfFv5SST13a2SEKNBCJvyMphfIJ12EKD2m9CKxLE7WaLezA3JWeoX6GPrA1X
fU2tbp89GyDl/+Ft/G/3nvnOEub0z9+za1zTH+L89v75oYrkf/3Pv46ENH4uX/zHUGj+tqQlspd4
NI8ZzIV/vnOMi0x7S6ApMVVMhks40J97yZKgR9wR9YkoEnhPibf6cyjUfkM3YJHJR5YWYnH777xx
v9c8/eOdc0mGpgiB5Yb3V+Na+LWBQZucyojbEfbRVb2316ZYP5GR8JmU10wH39KIKy1tJoT33qve
lN/iWBwcZ3DeZvppd0Vcf9gRBbHc9DdUydly1Ti22ptEQkw2/G/nv5iRMLYyWzQR+q0+NWvkUje8
jxjTSuuihjb+sosKwL6uDhl5cwnhPNrYXKv8C/IC3XnehJscvcN9S0PPZY6PWnZopkzeZwRjYAXj
MkpnLP0wMD6DC9goQFXDSwGFppz0QvPv2l8wIH1UxnZCWnuOp8Q/J7LAFWSBOuJJwDRfPOaqfqrk
fEazf9bROe6IOF4lBZFBThHIxJ0wlxTmZnKBZEalnIttx8bZjajeptyB4INAtuGhq/PHNjJJNADo
oJH43cSYHIR1TQKOjNJLoyok9JHLyz4HfVija2zLE7q8k3TVB5jvR+WJfWkzBKeafHZh56WX6A/M
u+a2i7xyNRTWvamLYkVY0GqStdjm4wC3QjN4ND9UWfmJnrU/iRy/qHJfZukebTlGWzM1PgokaKmO
7G6cxG2RhFeq8HuAmmhaFWWOmlDm/nUEGILEski3XZmsh/IzrMmRKb+UVm9xNjefUhfaulpSeeam
Os98MeqO+MF0LGdlWlgb3M42UDtXa3s0ig8CS1AFDal7Fxv5Q1zf5bgMQfdC1HwYa++TEcti7jcP
rmG+YRMETkopORQDaBPfqgSU2/pQvoGp5hIWAYmUSOrrpjbai2vNVIVMLcFQstcJkndKvlWU4UYX
7eM6dzZxmm1M1ZLlVKFmLl1Jq6GW67txYKYcdctAGutSpUjK/koUzL9ahQ1iHOLXCZ0xevIeU+3g
3tgi2oxR710JT3g4QApiTxwL3fVsrEiHJQLNA/mU0OCBKuX3hBlr0OeGoHBchgnmzmm+dIy6K93o
d1OFfDvqwv2QIi11RjDnxGmCWnJ0dyWmUEN9V24BT95SAlMvXcK9xPcZGH3ovBhe8+LGQiVkWEQs
OUZUd7twxDZHVwzo18DpvsJjjK6zu5pCE/qkXtcaXJDlpg8OuC3vR040zJA4K6RbzjqyhfUicNHy
P63NWIl7mn3xmhAwNBorEqTguQ1+AhBcN7a65HH4ohAVU1d/9AoytZ6RZqzhe4jRlwciKg2UJG58
bcfzbZNb0x5xPRxlvWfyYJDs5sNUJBvNr+WqluoTTTdeWX4eG7eB4jD918gFv+XN1W0hV0nyYvfU
yIsI0yw/lBq9d2ZtuMrXWWtUKAhGhDjuVO4xnQ03prTdncIxuZaIVHbYgu7zwsG1ibczXoB0R0Oj
7H5Zswkbq6LrLJ3fbCjL67ikbDNU114WcRnn/NZORA35EG3h96BBT0lkmHst1YpNKqV+180/wqTw
1S0p8WD/A1Yom1fMH32aSM0DS5DF4tO9V3mOJQivJ2oB7DcVgnjKeMgtoRS7MMr3iTCKtdc1Lb1q
n2SwHbs4vsGAbe2zSWEPGt98AhA2CcAzwiDtwq6/tnRxFcYDjiYJygu9xj47rKKCym3YQ+GPr6Q7
5itgZkIXTa/dV2XFs2JQ8ZPmZsYCPDx76XxKB2DobtbQpMzucQxpbx3jnTYLIsvS6Y6Ke36smdg7
RUpsOvrYq0IZOxrZSY7LGwTgmTh5iFIauyIl1XfnVy0Tx9Z0Xycpr0YtSq5rWaQIBeWADXh60RN3
jQHpFNGYEpCR/O4DPWeW2kZshJ41n3GAyTUFvy4SKnuPV4wIehzrZsNBT+7mgxb2qwGcvXReoxK1
U8xme3adnTuLbyN68iAe530lxlWsNW9ehe+j6h9GvCfkZD2TZNNvtGp8mbr+nCbVmkAoLA1RRdKm
8M+RO7ClW4U4Cq/FTZyOq7EvcDdW9KHbRVG8q56AsHDA+1PL4S2Z8WF7/nzrItHAVEq4RaV/6b3Z
XoVVYayVa7zTn2qi6HoaoO/P5EeMrwktxFv0Nc+FQwSTGsMbp38QdoSQghV1FVZTcgRwJ00jr9ob
b4jvLUkzo5ZAh09+VCxyen6KGHdw9PmbAu5k5TjVxao7frfvVA916zSSL7hnwBjdl//N3HksSY6c
ef5V1vYOGrQ47CUCEZERKauqs1pcYNVV3dDCoYH7Ptm+2P48yRlmIDGB7bY9zIGk0ZpMD3e4+MRf
FAVNHTPu7KOLmmur9h6cRsdX1Pgp1qoX4ND3cYnzWyWmvWr32q7wzEucsJ89aiX4e/bm3qn671U8
WbsYoiVd0+g1dFrtJGz7+9QgT+ohtvlFNog/IbvSIL0AdGmHkmJ4TltgGQY0ldesjZtDV2jKWxTv
J9DRDrXcaZ4ZVV9BPbaP+FR3L5YKtnKOc/FkB2n9mUhceQrz2DqXPYllOLjRn2jTZQ+tPcH/A5ka
3QPrbk5g+51f4C9Cgra72cRtqZmPeTRFP1e65Zw9Uc1U+Gfjdw8Nt4eMZ4SQIoXkPI3sVqyaNbTI
WbCi+zlEMeFbLRTzAnEsANBjd5cmGjHKRBzos9uXrR/izjXSTQfa2ABo+JzOgf7sKkqMMYyLPEEx
7cGpWXdd3FZHL1bRejOisvnTcxEWUTtyatOF1oqWHjxAvbEuZp43z21e6/ezMX1TPAmK8lLkNpJc
/ITKYedzUXDtjjUyitPgiyIZPoE2iA6DmgffIZIHULgR1D6LiVZX0gJFgKLTFI/qEFX3Rlo3BxMI
wDMliugScqolfqluXyyEBDB3tEfoddnR6r5Z7rgPQniAgBxayO5l9Ax9rHseE9dKD7WwRexbdV1/
GkZPuTRVO+/GTrew7o2Qm0tsc3iSBamdgmX73pvj8KKEZujt0AOU3TxIzhTyrPLQZbH9SzuG43OU
im9Qc3qfEtnw+2DpQBcVHRGRcLJ64jBjSPzMLuzPdlLNF+SnxGfpX34kz7J+TYUOCItbEXOiWJlP
IZW5eydS7X1RPgVOeg+a8GgEvs0b5jXfem1UT12bf6dmuVcm2x9S+96ZamocenYGSdi+wrulWDf4
ljv8luTZvTIhAmdnw1mvh+S563LLd9rQJCRDUKqy3haW0l+ungI906lCqQ9lhKLTHOkXqRS3G2oq
XU1Ci7MtPzkYWd7T18a6qvkM1ZO+vqXhG8q+zXglYMgMpyHJfkBq1/fd6GSvU9B/bYK5g6RjhEiv
R/mhk727okBCrPTuy1ArjqLSy2dIJY9l7t65tvkqUjg5xFbiyzjgYNLbn7zoftA5hHMA4Qck7a4p
CvXJhAeKdld1zN3xRYh2r9bQ4lLi0CHwRcxBjpWs3DeGUr5airqH6bA39encxSghAxVD9S0+BUr8
eQiBrFNOG4/hoF7yOPg6z+CvnApDjGSy8wsdXnuHMoH3aQy7/GDrQAxT9QCx5ath1+LBoU8CohSa
2w6AyS8kFb/wSGNhVgGDb6073f1T2Jb37OhpeB5LSMZAi5NvtJBlqZpXIh4avx4nv7bb76HQ5kvn
/TSm4QMM3WNu2M3BGxvUpBRoULGFPP+o0qqGHjrTDE+bnwFcYd5OLJg1nk9e96KPc+GrpDR5KaT0
2MVpnWFnAYr9AxEi1LK85FG08nFpv2qRUB4MN32EWTcfOsnEScJHi5Jz49KKjftHtU0fEPC9GKiB
gnTHb0HP0i8euMm9114mQZbhlEgY4cYAtJP3UW0nrf8j68CDDeP4W1qL+GSq872WKVLCE2k2l23U
tV5xqOsIIlRO5xLs0sXsib15u3AoR5cVVzYoQlDi65GHgT+hIM461rYGVdJ+wuiRG3h+bmY3R+yU
n+m1xxCI8M8QdYyHehIU4t8S5r/U6rxZF/h/63j+N2wkOUDgZUsHRA0NHFk1I+n/r2sJ/+d/Z9+K
H80fsfyPP67qd6t/6V+FBe0fSNK7+MygEI4qvfGfhQUNUotGFwrdcPTcYbxAEPhXYcFWZbcJ3W/P
NrXrhqfl/cOlTwmVAiqMTcPU+CuVBdnPfFdXAPbvkjgxPmUMeuGqZFu863eaNYovcQ8dGAIUOiLQ
GO+a1r6IpO4hT9vj8d2CrZTv1oazgBlBVkEXkWrk9XCtjZiv5eFUmXhadKhKpPr6loi05lE8NInu
bJQLr0uVFCqZnuzxGTT0DFmkuR4vbSAFCStT4ajzb8OgtY+g/DvANtw7U9NkZF/l1J69KAuPHnzl
u9vzlX9/ubwe7BzT4Rc4FIMW4+eUHt0KSA38AfssVNhlRWJlp9ujSKrGYhQd+pNu2o5K9ebDKDWx
td5rfMRqKIhmmvIIGb3a56BiNkgtKwtKzdVly1jsGL7h9YTqCn0No5pmPzXJU1pPQVDTEh7xepnd
aUjV7lEntw7toMzEkUO5MVNtbXydQ8O297CGeysPv9+vbgn5ErdBX8xi7veJnWmEGXg179KOw7aL
rLw+iboj11ZFlTzm0OEhI5VoI0C1FNEXdNSMbp+mZooyZAnEJuxpsvp5p4Qvs25OP+Kgc75DmI63
9uKCD/S2GXXqC7puydXDpPh67RKPYAHHBTY/ssgHO0LLQ3RtCDjdBbg4Uj4fVeUR7hZI9yipwewl
1pnNXdw1pZI9c25iHlWYykoQbGmcU8P8sIXwtcDGQDVsGgzyn79b1zF226IK0KhXNMLWQTjVKSTJ
pe7VA4hzaEjFTuDXQh83JOtXbgQdNDzGMVyEHvy/64FLWmvB5BizD/W2OzrtNJ9FP6AZ3Y8/1L75
JxqCF2gd3/HhpDA3FPIhokm3IWvZWkcOgo4ZQqz+CH0eBZPae4EWjja4qLa8oT4cfTmUqclNakN8
MuTE360owomN0BpqXhb+ZT7gvvCu8tTw9fbRl3vm6ugzik51WZVYFZT35YTfjYImEfypKGBCLUJu
kwafIzHrH54Fg8lBWH6PTEO3cQd8+GRyTJMmKjcBrC1tsY8VrcNjALEXjH+D4QVpZfGIZSLosLQO
fbfQmp9uz/HNefHDJOmQEcQ5us7lcz3JPO2AudsMCJlkQpi8SEnoQygAphv77ZT+2mDMft/Zov2S
c6ru8qIxDqizpRu3+foPYfc4VP0x4TLoy71fbcsewJFTGfSR6ZjvuoSaapjBih8QFQF3XeUXNI2J
xxrUCmdrFOc6HQowGryqt5fk42fH5BAJRo2WgKQYLlbErqoqEnlq+ZUg4rcRgziVuDu5Jv1s0tdq
R7ktPN0e880l4/ozMCiALdnowGzIWuxouzCA4Dme6etK1yL9HezHjDofnrbT3s4SJEtQf0bYX/4G
NzyoOflBapne0YjmZm+jhXjXDwCpqfsghyjqe88ODRB6wFpv/9KV1eEo2Njs0SR16RVef6ZOmIUN
9VT1UQf8bNvZ/Ck0gvxzVtm/wj+qY8Rn3GhjzA8PEw0ik3jjbXF0lGCuxzTtOAwwzEVXIhXintoH
DkSWHfsl1+pPSIt8LxUpn4AXyDE0cR6+PeO1bwMmiauGPWGAbFzc3zZEsgmKAourNg7L7IpXjIrQ
3MxN028yozvGmYK2H0LGfoCAp9/CPzlNKlpbtm1aB2tsdJoIOeJ4Ay95WlbdwfaAr3jVkPu3f+zq
UqGPAcYBLXqKxNdLhXNrFWeI1voJ/TbYQEr9NJctipswPKC+xmcRuvu8yf4gVkzvb48t12Gxhz24
w7TzLGjcvMLXYzuxFyPpxGdq26Z7SoMabYdxqi9Vg9ZAiIfEMeQl/Gm0KmNj1vIv3xp5cXqaaur0
VthsSuoLB9cgPuuKPjkoxfTt9hzXtj+vHEx18JUGVPrrOYoSFIiA78AjV0IHrCviiREZllDTohNe
XRQs9dnc2IFrH/XdoMvAzBtsr0W7C5ln18hPmlk5d0VQfJ9V88WuHKlUOQmfroxzP0fVX40hOHuE
LCr5FZ9Uc83rCXed0yQpurl+CdsdnS5RP8Del/Qrsz8CDbc2NtHap8RKDQ0A4KKWsXwGpmawM4xK
AEBDJ5f4gPQUpPbv0idyI39ZeXGYmkwPcWkDFitd4t6/OIpizmggWapf5Hnrx2nY+0XRo/XfmPnJ
m6gyCbt0TqMLRW9UpFKT1zlouVPLur2pPlhvq3KR6Yzb+I5JXMpiV1kAxcsiQscbObt6Z/QwShHZ
pilSpNnBKSv3WYE5tm/zzoS+olKPngQqqlMTPRtpqR5NvR2hWWjqeeOHybduebBABcseORgXkoPr
JYqmzkTvxED03golQlI/1271SZ/o9tUBsqzxlA/nSEeXCy4mgNuavrNXcwUCvR82QqO1o2c7limD
A6Lp5dFr50QVZj1oPqwO2shFZfqVXcV3yaQ4n3ipEGH3kLi+vQIf4zGQDP8edHn0jKyuwQ52mo8q
X7DvHNw/ghlylG3RF9QQOn+9Pd7aUefut03pQQeSVh6PdzEnUkWR4/Sa5uO3RAoDfPDOzidUFTy0
WdQshtNFab6rccjRBK7It0dfyHCQRrERkVI1AVXIVHQ5XTeeyYGwufUR7LXPQIWqBw0piKM5UBJT
giw6YDdBeVwmhfSIahpcwfjE/2wGN+oNoHoq9DqhLJztxqz2aPkkf+ODAMMCMcL1IBPV6wXSAbE3
WWpwaGHZ/9F7mbqHINPuRV8OxwlduY1d9/FR07kc4HfIYJw6w+KSGEgLptR2NJ+uabDPWjCLal2M
mP9QateF9ggHZZ81Wvj19qeQ9+r1yWNcGR6gVuHhsrSobpgBbLEZiWzM2/AXDaUQfO8ikXd7lI/b
jVE8INcGIBguIHnm3m03HTVUy0Ssw++4/F9cem17z+jSfZSZ7TlIgX7Q88gpgAc/3NF1N+76j4dL
jk7AT3SHeSwSMlejI8uVD6XK2npK5BG6oj4cpW74mhVECKFIlI0bf+1bGsD4kDEmwscW4Ho88LO1
CYeGHn2LNgL0UQ8Je+yLxyxPSHhoyKOoZe9As80bu3bta1KElGkFdR3bWBxrI9DrHJKQ7quFOTyG
xG9+g1jXxijyryz3jKWppI8cEJm6XM+vs0B3NwWwA0ryxQEJcOcwiak7J5k7+7c3zvpQmIfxNhAZ
LENygKxxoAsmhBLX5Gs5jVUUCqVWzV+va/JEU7C1qF8QWGJ4eT0rpEagrWaANXrA7MchS3+PMFr3
Y7ulFjbRgP4bM/MI8z0NLfoP0f5sB3OLmQV+e0mT7BtBMqp7wFn0lH+7PdRKBIKkgIFnMruC938Z
gehKBc+tLcGJDGrn927l7qFe5EcF2a+9SEfvYCEw5idolf2sDLrhV/lY7rW6tv7WL5Ebx3bQqkD8
/HqRIeHhh2PhbojoT3ocEIc4RC74plFzQZsMOS08oHovaVFWoJ1DSK/VpCOuq8DNvr0oH595CuYa
9UTqeeSn+uKX4NBh9NQiNH/I3R7ZK2/fAivKEvURlZ/0Lsfaa+OKXzucdA/Qpieq14l1ruc+C8/p
ySQ1v6EJfOdADKEtLdLjX58X2Ef8D4E5Ipq1uALcKR21OGCUborjs4EAw4G5dPu8Kz5ZsgUNKn3L
2HztwiOIRs0JSBEHaPF4xbaWFhSw5COC0ZhSKsjZ6lF/gshRf6I90e9oFagnG8+4ja+4drUTOMmX
RTpXvuXU7x4WERmIGVSJjo6s7u2h+ePjPmiF30VldOjDYusord1HniuLACiVwTBbPGRDC6VyUFhd
Aw7Hwcg7C33MAqsjh9N1+0O+lTgW1ywZA9EAkFZZrlnsFyNQ9QF5E05to4yPVSvOrSo1V+vY83MB
fFPRqmM2FZhCat7jVKneQ43vG9QTBDYtGq0kOTDTwsGEFI1rR6ShCTgD+TTmMbkbCDQhcpa2j+fB
K3RusFZWpL3qyhzdx1WbHq0WacFCdYdTAM4OloxHt6ChWqRM03COIdqesb6r7zHcmPeTg/h8aGjd
xnZ+W9EPq2DocKlcFarhMjVIYzwhwkgnNaAf/pB7KPDMGjqVcW6LM96Cte/NTXuE+GCiIYagLpID
6LUnaXamtidQtYRLgzBvve/rvrgXU9QdItHbG79zZWOga/fvn7n4WKhEoQqFIJWPPFPq25XefKIc
g8aBCOeNe2RlzzOU5FCyJlRf5D9/t+fRjanTqiJZGtinFxrSP0HCSb+2tM+4TGcsXG5vxNXxXJW3
ntwM3tzipsSyDl9PGbx5XR98ytWhvWvw/TrWHUJ4phjSjfmtLiW8BLJyghi6mtfzU0IMIlpbkfek
Fj4mU4ZqBFXlQw9uaOOMufJvLXcX9xZXCEGwBwpwMZaJfFQi6yx5nbdopQYgIaLZUD6PFgJI+xK7
qxckfpwXr1U/o/eO2Vmaxng7KFhGZohOVhrAN6H/kXSN9liPHpCYvDFtcx9VWc6ORHrUuFRo9e2V
oIwojVUt+D619pUR0df94Ggj2rmIQrV4nFaDhXVy0APnVYoZMR5ROV9BPWHtJ6LAugSKALyqKbk7
Y5fWDC8jJmcXL8M1nE6T0X0RDuUSoMoZXFTicfNYAD16zjL8F3dZqNvfrMxAsGCyDASsB6vMMBh0
isI6Rg4QXoCNWufuLHhmiBY5Kbq0QZYCrys7mhNgb04CHc6fTZ36mvSmmn7J9RxaOrdXfaxQWNf3
Lrp8P+ckOtnRG6walnxQNQYQj6T9bUiE+IJ+v3YchM7/rdEyE5kRp/rVQ4b2MxQuRGixAUORBfM0
XMBG9ABa2wD1hd9T8yO0OhgV1OkRRjRNmO77hnzjhCUgdku3t/xKcEDyz+X7ZjlteIstOBMxOCix
U2KkE3OHBNAvIuvig9Hh4O3aabHraUtvjLm27QkLOGWOfLeXFW8rKZBJBc9N7E6GYNRgDo0mmg4Y
g4iNbb86FNQbGKomu3/ZBYB7F7h630oBZW6QolKbU1R05S/zzMe5vZKr9zchgYOGIs0m0oXrE6YD
+O+6CqWBxksd3/Ba617NI/2uCr0HCG8dCLwciUvVFUdvCrVDbUze3qTgd4E+gCWxbUyAdkmhFATt
j8NstWC+Ou90+2eufXCLOFxiDChJLEENmHyMSLuPqh+EiApNaZ3tKX3be/x5612CpdxDnzhbwfDK
5SNBIyo5LzEFVbnrpRk6U0fWodH8AuvKBEhf0R3rVEJ9c6k7vquQ4X613BBNG0wfw1cM2MaveA4H
XwYB6BSNuin7atNh3YqqdP3jtahrFCGkPicQAXfxxOSIhYpKCzBWQmw33De9NGPLJg1lMrtIx59T
kncT4XYDMATYpuQJp2qRgXvW418KvL/+tOwifwhjRKSx2jXVp3mEhKAj2v0rprPep2qOcBYKiE1+
F0rjvI44n/3ojKm2N9Z45e2ikeOhMmpReUAR4HqJsbqrmiIfqXOhGH504um3purM/eiqSLk3lv7X
txEuKdhOmvQ4qTgs7g1eHi2Y8pkv2qAslTmjwPcCvxA7iOyXNHUAoBUc6dt7d+U060SipFPcV0jH
yr39Lh6oZ7cXBeBgGolxSI22bPaz7XnntjPFxlDa2sYgEgVhIKNuc1lBduBS93PMBMHBZD5aY9UB
BW9pkdhqIOH1wHdKOETeMJPJ5e79OKjFURFT8puDKe3Gx12pKr3lbqRvWCCCwrqeeNIMyIRbGTFX
4QnuF8xk+zyaL/j94PelDsV9jwb+Hr2e2K+sZKtm+xEMYrO3VEdlJYA/QNy8Hn9wEktvI4qoBrIl
P3L0RL/M5owpN9bcJy+3jE9p61LOTvP61XXT7ks1V7SpcI8AmYzjadUWGIPENolLo04bF+/azock
+oaxAcOw3Ipo2WVBUlLqUnKhnSo1eTTr8aTjP3HJwmTaeLyWggdUdIHFkBTxYJL/ofRxvRZeXlPi
mKiejE1Q+fTIMHCtZnFCRR+mTWwMvl5gIZSY7ddaCU7YpfUb3Q0Zqi1COYA59FcAaqDvsIRR6FaV
hyYdAz+UhzseIN2jJqrf3T5sK3vOIM7nMbMcByTD4jmznazXGjRlYUzY2qdy0ie/wrUFddd2POLX
Vfip2tfnwozDcye4L//68KgJ0f6kisqTsRiexlCU9RNGsnNP6S2Yx9kv1JLSTZCnR7PPpGN1D78p
Ez9VkaO83B59bccbTJ48DLFqwIaL6zTKUkeNO8pxcYAdcCYy+76D3uBPrpYf296d7mRRnprj6EKX
HQG3O0mGygSJZDLYkk2cpeixW5/daqg2lkbusOX3l9oxoEFV9t+y8BF7uEmWoaH7E9wJJAt17aUm
KjlDZGEvGjDdJozvNq6gtUFpYgB4ZOcT1su7+d3dCwof6JONcEw4Hbq6Tp+MrpiPsWPEdxiAOvdT
u7HL3/Ld5TSJbh3o5QZHbbnNExwBe3wlZPHVwEbegzioq2NJGQs8d+REhuwmIgKFWQacSogdfeKN
P6Ve/S3zEvSxrKreWPiVmwZBd1lblHTyD+XgDCmFrgQM76NLWX9RHLs7Ydvy2lS1fcIks964alae
O5Jfj5eOLJhoeVGnTbGSCIysMPxYs6Q4mkVG1BFC2h5eybf3+9rX5V4jfwEjRawsX8N3X7dKWitr
hTD8cYCDrk7zsKs7fOXSUnlO1awChFL1G2Ou3qRggin8oFPjEEtcD2pxxrPQywyfDnV7D0WXjkzU
JvsBQzR/wrZvVw4QwTDvpgyOCum5iuxi4/FYnThkf4jSNu3BJZQwKbBxSbDl9OdqEMd2tmZ/zDGV
UjX0nyNJMp69X//GWgOGktAXONLuommCbms5jojUgMuK2qeCUJOoqQa8ErqlD25minYtrokbe3f1
RuM2k2BUUMYfGqFlbSJpqAVs3tQIziJLq0MKaeJeBNN8cgVOrzgluQfIpzD4gzZx0XnHZTlsi9qH
DuUd1ATLi8FwBLRuPtDtRVk7WgQXfAECDQLYxfXSZjMZYQ5b0Zy09GDXxvfYLUPfs2LlHh6Tt3W5
yL21vFyAxaEZQymE7vDifjcsBw+nFH8mPoJ71lIKD3aipcfALatTYFR/xHY6XlK41c9VWjbnIOcO
qnq3QPbdGhC2QQZUFMP59iqsnXiOHzoaNJzIvOVufXcMrWroMEKPTX8GFgnrC4Bak+Gs6OCDeHuk
tX3/1gyQSExsLBYjhV4TxzFoQF8ooYOMOQrmfTg7p9bEw0W0lnofGvEWqmhtULBCJt8Y9Je5DClQ
OoaxhUiTr5jFcJhGuPDI6hzRd9UBapQ/AYL66fY01xYUZJ1DO9QBbr7EtY74PSVFnQBsCB3EFYWJ
OE+D61Da4NZ2e6gVVBvYYHScEMWl1QI84vrjxUYUWvD8DApnKKPaYR/fIcR13yW4I3hVx72We/Eh
Irc91U6GzjnV6YeimNSja3UtuxxuPpj76lwRRiNxhORR0VP8nspo4+ZdC+0IX2m+e+AT6AVe/9IE
/cg0bVqowcqEo7gIvxWdVl+iGqGsoE/TS2fN/U4rI5jvOrWu2wu10kOhi0FzGkEWnvdljw5Oc9GF
ZWgSvk49auAl8ItG7T+PXVOdKF+qj2oOndwdp79xunBoMNiCMGmk8tnV6YoGympWkDFwBCuuVt3w
3hmVwSdNaf/OUBAi0cZAAYfq9PVQZmmEUSDY6U1Q1HtX7SHgRfp0cAWMqdvL+fZMLq8y6pXsPGpq
dHaN67EiN4NQMVK4xDK6edKqrgP/jn6ap2i/R24hHsfISy5iFN/p2OkETRb80dkbT9msg1zsDmqp
qCeU1FP8Ig0ylwB52qxW0Q9wVRBI2XAf8lqcQjtXd2UUYBWtCHNjFmtXA6IhZLcQDsi5F4dnwgdp
RhjOlP388YgpCwDdAuFi4aDJ2oUN1o4jWhe3l24tAgEG61JUoBbJDbF8BZSpS4tmYOlEF9+n3Fy7
PACQMjpl7NetOvlGZn7tcjs8lWWb3fclBMXbv2HlhuJykkBAUMD0aZebknZakDrslEoZGiBIefVc
uc6v8ZjHGwYma83x90MtG8FoCPUdHHfTh6uB2gkeU+jUoeveWwNEqsabX2wT0v2sWS2QsHS4K3Iv
gGyJ48ntOa+vO5wSPI1lhrfMrqhm4wMb6Cbq/z044xYYQmWNf6bF4B5t/GROTjd2ezXHgtKw8Xwc
UTrcOKFrBR4Kkmw32tTAkZbNpTLHQDtONdOPygF1iBY51lgrFYzwEA0sCAF2Vt/PR4NY7TBQ2D1n
BnatlYt1+AQ9ZOPjrG0DgCay7wQRgNfq+hCLeFTrHjC6n9FzQFxBSc9J5PFk1cZW33wl9Hmj6cnW
GpZES0RzMWQTHRp2XFJ60Q61UvWgN8PfqLy/H8VcHOgmdKZiQEvOr9WAawOLZKwJEB1BBGTzU8ob
bnEDUvfR3qiJ7Kcl1sJxA6dxMXTF42Rqv9mUgPagevBpAACPVn7KjaVpxVlFaO7kGojrewr15bgD
W9m0mdR7REx8Y4vLG/7Db2JjOXTQKX1/uJVxuxOjfGywB7OBRoHbi4yKioFei6Nu5/X3OJhMGNfF
/Dig5H2O6kaaLyGTefuXrETWEHsgotA5pFq0xGiFSe1ptVBNjKdtKMzx0PqpF5pn3CKKlwhYwcbh
Xh+PAakU0NZcYtCsCWBOXcpzhaI0DT+BNkWHU3vE087zkVpbobzMTT+sNFUCi2BeVgEXO60yLGyv
8af2Ma81jQwSdTH+FiqDdeqmxKWxIfU3BZ4ShzhMxONQR94xHpv0K+bo0fPfWGx4P+B+ZL9j+dWr
GAehWdqR0WrFqSCw51OTCeGLximPeFJ22cY+W7s3KAUi5CpZW4Sd1/eGMvVl1ZS94atGGF5wrhh8
OKQ1wvti67V8C2CXC43WK9cllwK31GIsNJHCAQ8AkITUfg8q/CJ6v814iDKr3vVF2Ph2SWUaWR/P
LzFC32ddjvt1GijHWlFREm6GEEV/DeGotqrORSGQXDfhOmKtOR2lS6RP9z3b9aZe3A2RhQlHiN3M
ZGblSVh5tC9Gwz1GiiOwUKq7Y4RTBaAUZ6u+thKg4s0nmdayL0r2cb2ms+kWSYeMD6pLeeyjc+P5
ehTZJ0Ftya+yluJyGuHt083tRla2dnaIiWGdYvZKUroIBiAoeTiORCboUafBeKNsXt7U1jtcUskS
VHVju67N1ASkipgccsG4EVzP1KjU2YoAFkP8wZOg7WvjgAfOAyiY9tyYQ/rU1YiXlNpUP/31c/Ju
4LcA4V2ii2KEE+sm8i1R40w4YY/2Dskk0KOgxlDNMey72+PJiSy3riyj8S+HhvMy3Y2shOaYCtIC
EHD6p2sV7iWZiCxdvOrwDfXSx5zdtI+FEx6HxNtqM67lhnxNUl4LGUwHbsX1Qit1jcEhEbw/J52H
pUQZ/4pdkHkpM288R4WL3FKjI8o4msFxMLE3FvAmvgWIquya3AuPqtXjkzM0DuZLyEShLx7ehbxk
d32cFhtrtYJZRwpQw1QcRBa/Ff3Nqzwp0RK2/yR0qhA4O+G8/cMYBbkLlownIVHoFV5Iu2BKcnBo
o350WzoQUKrVh0a3690wOcnjICrjSQ3RxeiJfb/c/pqrkSyhMivJvc8Plbfiu+2jNQpGWIzqFwgm
o0aBMu4Be8cfMfo2x6GuZh/Ah/tzFuLLZSgUg23Hzp7VIKo3Hte165feCFRgR+VeXPae8siqp9AD
uTaOjfkakLlDJ6GktCPGe7096bUt/H4oGda9m7OVtlo7WjDPTI2kHWOPFNfX1Dy7cxBe7M62T11v
/jq3qnqMsYRNNx6aNZCezNhpB0EWMbn/r8eP+0T1rKgEjJWGuj/oE0oxgwrN2rTKM1ZoYOpdvXlA
F7kg3EmmU6gWWCC4c4orRmB9Jqz/kevJF/aveQGfaUGJGM17c4jqB3pA6BJlNuh4zOH2uWk0O31I
2wcEi7Vfu8l0/Vnt232Cg87OstLyhG8TIB09LB4COqM43jXuETkSzNJoQ1+sThfHLtO7g67Zw0bG
toYZ4PO5FHA5sQg1LHYfy2AWWgc0kier+xRFkHsh6jlgjsNgjxyB8dBXnXPR80k8Jv1cHd2oGu7n
GFVnJBDn59JJ+gP9pXJnCMfxu6qbv4rB1p/DripO+D4X2i5Opj/m1NYPVu9sdVbWNi18D5yViFTQ
3l2cbypDg6bnroYYIz99yqP6BKo6PdHzqDcemJW0npSea1cWQUywpNebBqmX3u162mgT1i9HDbQL
6JYuf6oqfOvR7Cn8CX7u4+2Tsjo/LgeNehxKz4YMGN+dFLQJcrgHtGksJ+uORm/lX4fB+aaBDvsb
WRuQC/lNTRO0+WIkLXdIbhRGquuhPau2eQm8Xn9JHWMrMlibk4xuaYXSpAFDcz0nyBcCXi538tBm
1VnPi/Iw91pw0J1B2djfq0Oh3kubgLopSeL1ULOgeAZujm9mlqDtkKc/Og2BUIxH7EbsvrI9iF1p
ssJ5sAh8FvFHPlnUHAN6EnUTtmf0TcOTpZX1HvArXOuUjuqkbPa6VuaHYCP0T4vDL9EM1/PD2T50
i8rTfXtwvQP26RkoLGvcmZm3VWh9Y5ct4g5yTO5MtqHEUS8m2KAq4gUTbY3eq4vTZIOhjMGNHFQ0
xB6VGPejEf73MZun/CnrFH2fRAXOTq4UKHCj1IeV0pyQyKIu64VAGBEI8Xm1rSMSke4DKEH3Uw2q
GTi0Uf5R6W14P6Nad6KTE57ipvrt9sFaiwwAxNAsowlK02CJltIQ6/wn1AKWUYmvVNnvKrTeH7Cm
Dy99gEy+jvzczsEB9yjSaTrZo5o+mHiI7oMKhpA6JK2PvKHxiEuj9B2xy6+3f+LKxwVSSHEZB24N
2Z5FoOX2qAuqJZu3KyPlEkWIz5rQ/e/SCMXP20Ot1FGuhlo8iNTSNEnkBbWOQO7BdKR6XqQGG1fM
yrNPD5i2s5SvkNv2erdmA/KELWUsgA8WpG8n7U+N6FCjhX12iNE5Q5q1SD57BbL6YHDzjRO6tp7U
Y2lXUrHnzVusJ8619KcnlA/GGgvjroyTy2y235Whbk63l3N1JCJ0lKJogZHKXk9Uaw2QJBLGE5Vh
+aU0nOFUdxG1bMMY/vnl/v+JhP03lP+SZbr/Wu1r/6349uPbe71w+b//l0K/pf8D4QIiFoIV2ty8
If+hFq6AVf1PGS/paE9FVALfecrgt/AF/kMfXPsHn0S2Mnho+Ad/SR/8rfT370uR0BG6DgEUEjo0
oD7qXLnVrOIQOIRfYLvM8/R7E0UFOW/fkPO0r5iB4Ii4c8Q4YDOdQRWuipckjDzR+rhxVc1w7Glp
TQVWFX2SNPt8zinhn03cNRz11Noo7n3LWpq28Wmm2lWVz16PDZl+Z6iV5jXnoY5xcn40wgATOTJA
1Lb0Tzb+gTGYbc1kGKLTqZq/BEVnNseg7vRae0oGzyUXRlpU47/h44Ut2f5fP6uZGk8kRzOhOJKh
nqN4df3FnRRdJ/YVnSixuS2aRJ12deE1JtKyAX7DiXNIZqwnTWSnC7UONqKgN4TUu2V2qCST6WpA
dSiwowKzOFA5vuBVYbrhz5odFgO2vHPTS41iukjY36aFCPE9VlATFL8rowWlYx8jpF2MRzgXXfy1
x+es1HeDFbssSZtrAR4eXasHhB4hHyeZzr3ShuhuYhZs5YgmtJ3r1VJqxWCxbXwL+AK4IggHpeuM
Sx9zktApVTylw06I8JBEAx55uxABH34XFTvAzyes8wwQwZ7IA72/5CM5FYYEVNycT8aQh0h6pygX
Oj/qMtXKV5N15NcVlJf4gzbW6Aw9YqaQZ7vJbmFeI0aZhyTUSpMGzhfFSJ2m8fG9blUNNdS56JwT
BarStI6EzCDrHuHBJ9WPWoXhMxzndihHyRfsAsfZAybv+ftCxErfP7hjVrAIKVpG/DczKbEL3Qty
A6YNpljlJ9RCjKZyysZYU4Bndqr8/XHXxUw7SnRL/P7u0L/88+P+j6LLX8q4aJv/9T+vHwtk6mTe
DgoYrzINt3pn8cnrtIWPkAz119mox9A5g68L5uGiJkNvW76ISruNDnqIrtRwLjtkz+cvSpsObXKn
5YFlb0kQXZeX+Dm8V4hcAKGDvQNJb/FzYitqdW8cg9cGiw62xpio4Rj5pGSTkh8qG++Z+ISBT15F
nxQdxZv+YYy7Iow3Itq38s7VUSD7gGEjS2oojACdu35bZpoDSVcBv3bKFMGRp77mrklOwNhi2/zk
/V/Kzmw5biTp0k8EM2yB5Ra5MblJFCWqqm5gYnU1diCwBZan/7/IRE8Pyd+ombqhlchMAIFY3I8f
P4cXEnvopjMfqcHT3tQ29Jy1CkGAfbYE7rSgUTDqH4h9hRPa8aMUg/WFPG5xjC/VjC7va+MMY1I8
zE3sFA8whS3v6fOX+xYcZDQ9bdul+TtwNmDivYsEoB2wNwm5/JjtNk8FfTC071QHd5yacDmlTt86
6jY0aujHTfT5pSkNMUJvRhC4hbq5zdQib4TA8XYEq46Minah5IdXeeMSfx8VLCkIU73X8g6hqemL
+4AETHC3oTfb3plGr8L2AcdsHBAfJTgqKyJFEZuVqpSVwjEb+8bS8yIx0o7AMLX8PPyCBRRNyydv
pDuq200qbfhONFwX6ge2tfoakVSrCv+ECYpj+DeshXNWsYssf41kuRgNreLECcAi62Uee+1xwS5Y
L1w0FLnNZV58vjl05Mi+s6hu5I6qPtCr0oAVw4/YmD1evklnEX/ZqbkYejyUghQbV9mOem2jOrXw
O6Qa9LcoHKn5anPIM55rxn2XW4K9WPGPAWK6+vHmWj8zUsWseyRmoQ4fXDRG3PTvOEOJdbnrnTme
tBV2bbavbKI1I1z3aAgmh9XsU1vuaYnzrL0lMxMFpQiX8Bwbv4FETmbnJZksD6V+mcFuOdXST2hi
kwXiisYvKvx62Es/aXl5czuUs/xTWQOOUwdnqRnvn2YRDDmGw7ndFMUN1dmGlkOE2VkNbLCrGvjT
SZb6rgM3ljwXTdzKeHbVoHc1fCf0fYLHTcZzLXt9jjaAMYgW2gvN+tZxKSezB9kYvVKEtFvGsD4O
HOdO++rlg8Fr2r4qwSxuwQfjuqPOAzjRt6oy++nQJgXqaSeBivJgf4eLqV9uRnU3L38OaoJ6HhX+
ZOW4IJNH6RseMBUb7+h46dlj6thOGNLP18bbNECvOp8yH4GrD+UHRPLdJmfLJaP+2MxfF8MMZ/lP
HSd9W76oxaoKIrb/E9P9L9s7ANObZQgzgriY6BjQE+0Yso93G5k7r3bQuJ3/NcUpBA/gQrjKMRGS
lLKr9yJFnbe5oanFFga/M+PhnCTSysUuFqP+IXHH4A9jpjrLyDG72Xi+vkZlOYv+u8s7xbxt4n9I
SghlsC1D/OEvzx4d/i2Hz8muUy60oOKWNrhhnN6R2Y+5cztMzmySeqlQfxUEmJXbCDw83Z+tPon5
KjwcRvUyWVm+zgeVrxBPQTHdDouk7HqjRjrqB/NpBeTDcWL65WNaZjEEgGrqqEzt5bqa+vFYTDPe
C7PTk8tvc6FWsH7jo+iSMCx/1NeBmPDOnJefFda+vruzrWE0nS8sZpUtt1Xee954HMJZuO2dN/fM
46eEFJUHgH8C3E1UgYNMvc/6Sp9aaWinZR1ZLd0hMw6bucNjKZc2h+oGXTK8nA8CFZs+2QGHaX0Z
R8yKu07tuB2L+6SdWl7Yym6fmee0mLM1/loiyGblOA66ZbzuhmDVu0ZaTlbsP8UsEO+vuAz0rWRO
LfrwoSjpsGnpiL68g2KlRY+vlG5bx9+2LQtrQJCbY11MfSoP5FCr4zyO5hDIeYcnFfy/s1NYKweH
0SX6/lDLrwnNMHyfqvhcd4N+5QZ+LjCPg56OxgiO1opXdNoXBm+epjG9iTYCAextChlJibEGjT9W
iJpOPCzugutbKIpOq+e6LYPoWhQMm5sexm1l3BTxkvCPQ2zOXGbuKKXHOBWSIM437O0Lt5WMht8n
D6ay2USRSEpKWpmKJVOj/yixW5jT72lsV333YnuF4OoyWwdGA31OMS1ndO6YmecMWQjuuQxc/TtF
452Lv4UcrPstMuEQcH0O7yFvxY0BjxzjPtvtvexL3qYF9whzTPLR36znS+POf49V1jMKOJynRCXo
L+m+3LfHKlcnckGY8KvyDel2e1wb8YWMukokOMG0OBriUe4M3tTmWLnog2M7YYJrLEmPN9xwdt/G
1meg7cmk9V8MTtIg+WOKmTpNBA/ZQEmo0/ZA7ZGDzKKUaS5lFe+gBhAuUDs2jRqjaDflHDrPsjcZ
XQVyR6ZDWKFPtC1Wx2jWY5hE7BYPGdw3DtX1ml1grVDzdyk9ehgsWjEO2e0hdTvExCNp4y12onhc
JMZOGnG4TFE/0PS3nIN4KfkYBpv65sqh14eIxebJpdu8LpN4iJqObrD2mGdoSvgHi1uRw11J13iF
IN/1gwv2FkawiwdmbEU3sfIRcAuGlTLWHsHjAbGl1fKn+mcsDf04iSPxGz3OjqjUjNkFs55D//q7
FAl4/sSqV7d93YIEO4h1ICDWLsbaQRYE1hEeC5LDtM5DWpZ5S0Wqgx+k47Omuuv0TpzuFm9Jea4x
KPSPfk0Qs8fkohp1QMDeWTXJF8/DmoHZKUM1WPMDdh0619gOsFzAU26/5lTcrRbXlr7zOc7axeB4
XUzpdPFeKNGY2Smv4oWPb+dwbE86LGkpmTOS6SBWQpYtGrJlqKOu3mxjLCCdNCaRiAYT0dI/e4sM
u4YPJNayOdcF3QJoxiWdDoZCptyCiP5qWPH4G5jpLRAMEItDIJRZetOvuP07zLkrRbIUSbg+JmWj
ww+c1W3mejkW81PAwzONayQvuGvcF3Tm/flCfJs3cXldJWC6IpMCM/7DGa6UMTeVG8yPdu1qnGFs
oQumEeeeq7tTvTybnxL0GXRiWsPD4G6wE2SS9FgDrL+BMN/Vl7gbB5QFGjEQPHJOHwRzFrvwCyiq
9JoO7rhUD+XAJIWgRd8AyMlurHrUgg5KNg1rJZwGRoomUz2DjStWsc3WgQ57P/+aEk5UGN7zOZYr
puzY75xzwyRNQXFsYl6MBtPy19gESaW+FUWtj7TsmpxnHMBedUjYuFEe/3zUwb/fhzNwHjkFdZO5
VlR+39fopgPVBQK8L3XSpK08EI4EdXMkFGHaH3pMtnkLzZjrk2YtZ6983LbwsEllFaD7wQmGE2zQ
FgJTRXMcx/shFkZ9jD2R81mWywzKgr9hHTlpl64vfWWtYDXwsUXxgE2IToynpdNXwOy0nJ987Wdj
oidaXZIEtIL1ZhDn+nVLFFkrd9ejrqWWgxqlHqlg7PSXeLiauSnM8tRqX9EPrNaXyq0KvQg5PEga
68BHKGOXm6UBokXWq9NLQneH6dxiY8afGJOJ/1y0ZUeg8NxjbrLFf2F7tEUf1a5XLPe2H4LY3GEJ
03GAl6q85GAzhACUApI5xj0DAYexTI+jLRVfb4peHx0TjjXrk2PXqniWE+jNufdQ0Xmaq4KU8phZ
9XVqFxjLHseOBvHqsGFnxUAOlO2WEedagi5eg7wDwSrXF+ma+vHFbFh8R4Cxfdbcqonzrtl3qqrx
7DWKIJ3myMTTaB3vkrWyWEF9jrQPnluwbosH15QL/+aV9NgtJ3ZLwXctDg0KGJu3UNKLG0QUEs8/
5x4muekeqQiTmIG+4zqFyEjt5qYOYytcbgHh9Pa93bBPNYuvGrpA40Q9yTzXNM2i1wNn97GPIxfe
NJ19U6fNErs7kRbUYfCSgU81fhHUsBN1CiYzL+2j3abuIu6mwtWJd+bP0OhvqGzqwRtxvCNcK7IC
A5KdT5KcGUc7KxedizU+OrK0KfM7+4Z+gClMnjI1yaQ723njpecU6IzATq7jyAWYlDNDahpuzqc5
8XVyjROw174qyVpGui4zE0glL50nF+bUFsUEjsL08G7x45obsxrORvtmG0zbmNy1OwTAqetwZEsP
2ODxSNIh4PZx2xx7er4cfulmO9Srk+ZL7HfD/D0sbYu3D3Avua85qAam9TA3rbfu5sHz5bclq2YP
wxsyXpZQHeuAjkOSKbb9T1OuPZ/N6lS/ddpM2FLruFT8XbrSeZPtCssIEvMGP9V1mKNxsZCNPmqJ
PvNZphwKxNDChtvxHHt2Pan7xmja2rkTONSkKDxfEeJtMZpZTXcoSumJZUjIaKZeL8n1hc2eqyeZ
P1dsnKHMwry46cZypF4f9de5NtJheZ6WvKex2+b0UcmCVHJyiUa2KKFU08pNYyIo+qMqTTakI6Kv
mWh3fZo78XMipTWZt61dV4t3MKQ3TQ284ssTCzgqGKrN40x6jitorbckgBWEsHeNN471a3nZRqYr
0sPZL2cMdLLV1wxCzug1Du5KSdQyn3w8vBccsNGaKG6lbbit3JfgoCp8HIijmJODEvp95YHXkgRP
taO3IWNp9diHeLMmIvIDEN3laCCnvKLDgu6Ql9KVhipqflSKKlBz3pBve6U2nEYcXDomsNhQrO4X
Xel6p16mUb/jDSQrulHvPQZukWxthFMaOthGbx2Mnq9OZGuO51X2wdd57USyUxOO24IndDP2wekS
Z1ax1J80/Gm0CDD9usUnvkFSBRucsY8VvkWV0WU1fF9ofbl89uEn8oECfsBSH4pxTPzxFsEu/die
kWlkIqbzhWdCUlnqBW03+mGwntQbk1NjkXNEdWkOf7lFZ7M72QV9JdHgLS1CbXnf+4wqbmAKIv1u
W2aTMcWGg4vZ1K24G+Gt1WVW+RXVnNQfaKa5rmUVZB61h6yB6q7uHa8HQj1jVKkfEHzHBJXpbFI3
87CtSX+lcdJGpKZMO/5VqpBW7/smRyw5Q+WhwywqjAj/0vHcihHYKChmDBAByduKrSDhadlCPBzs
h3OXqVAWdx5xeFt/jcNVb1itJWPuaCZh5ndbOO4iZcNIGBgiKkhe+LCXwcuCSNNwTonfeUPb/VTX
M802+2J9mWPDlc637X1Bv4H4Qcdq7pIXAwMYesNO89nVuD78WHc4Tijg18MDHewhEHqZOK3eJq/p
oJKpnqBT3RHmfmvCtjWQIGsRyf0HDyiWbgzZtnhIlXM5wTodBXVJqqfN1Oo9pge8Y06zPV8G+Yrj
BnnSqOm+qsa1y2/kTJ4LeOd7A7JEgrL1NJ3wutDwqlSZzRgkuiT0WoIHtK9LuDZBXEbXZbI94BCo
y6yhW4HZTgFFbwswz7mfbYtBFIUF4IS5wcBtx2VcTvrKgko2o7/t2NU4eTyyaY/EIYXMdADSykCv
IjszTI0/eyscoa+0xOccggo/Lpad1WX6xCtLR19HzrVO2sfrAdmhRaAPiLW5hKu2cJjoWRfrHxi8
mfxuQwxweNXAjqhVTHqWgG/zf1DGBX9p5ZU+/ceg1xs1zgI6JiquO+DqpZzx3SWQgOlA4BqtkHr1
rPP9BQixHZHUD44IMgxsDmKcoDrutmg+t9E7yk7FjOzLkz3N+l6rGU9FamvtoJdoWWJG45/h7ylW
auUK/WmPqtT6ks1xH4tzz65pzrc2xXgm0fbc2yTaBmNb2cJtbL65l75e7sHsI4v6H8Bk24RDn2Xo
0IDLIsz3yZQGqOR0lsgSf5faZjKebVUyfsfpGvzVtMpxcC/Czqvmbh6k4Zf3oquKaQSKbuPpn7n0
2Cz3iDkNxLR23/reXy7/SCx7xW9aFTtOf0DZbIj9qB6wJMKjjsifTwkOD5AouGgav2BeBHwsHvWr
oU8EYKin2w24bK06wQ8V+BMXYVZ3gBVuE9dD+DBlGCSBX9XUd2HaIIzFj9DNTCuOuKV4/uWoIvT+
mtZ24sGcAGOX6tCJgFtEjZrbHZyRBHvf4Vnb4mub24X8QZuqxumcLtA4Xb/OeuZeYSMCiJ7/2YCi
5AoDyk7qRTlmmcYmBzf2eKDP84n32YSFKAY+9GQUaAiyuN+BoynS0nU9NM4jUqrSaFgQ/gzfxCkY
mlfKJHrm9Pa0NhkOpCp38rvrvPv8Lj7kkhS4Qxu/U/Av3or3rlLim6nhuUZvPyAtz3TZlk6RMhtI
Oy55bT4rHYHU1wWLuFDMuk2vkdHnN/O2ZkQq6YK2eAGGK5BhOCjeDUlOn0/bi1g9pGKe2G9mRZTF
DnPJB9YpuyzFetIFg88v/OFdYPLi0ZPjU7eCSPaeGWfjzzmmoTs+iOuB63fAacWdPbEZMgvcNu6g
y16wGJWNYer+k1zj9s9v46Jl+1+AjYtryiqYAhibS4Ok+e5tpF5s9uuKhx7KbhlUVI6PEKX37XQ1
2k7b9nqq0PDIhBMtP5oajDb5zwHsZFlPA4eTV4PxhFKJrqQ7jd0xYsPkd9Oz6mKUX/Zj2RUgcGFq
axQIRQhQNlHRattGM/mUcJ9za2YbySJsLGQjnge4LsP6zZzBir9Ncy5m777118W01kjYsgXnca7V
bdvpOegQtkw0xHf5H8sxNRhC26IuRW14WR7kuqBKScBgBxdZpUgbukW0vUEcAj9belHd4zCa/txK
0dYMjZfzLJHQ0netEZoT3f1yqYkTqV3DeYg6Hwx12CVunsAsrvN0tP37ZAy6/m/2qYkEwxoE+N69
Y3E0GXsDHYneg+DrAr0esDNe6/lUCZ1aHpEf0Km1kMZq/7bh6m1pBD4J0BEsbIqTjuNRJn33piWk
YQqGonj2PeRRzGMVq8uBDO+fdb9Fr7HrVnm2G9AMwrQ4AEu0xJ2zOBMl07Vpzex3ThPvS88BPlFU
nFGhMm2kBj6wMNZM2iJbsu4H1G29Aldk1flR9m3MuTFIChbfqIwGDcXUwezn6e+wDH25nGYbf17j
78UcTCKEEPVEB5WRqVEtNgbXNKKa6wEj4baLc9d/MAL8Uc9dksN8+Y2u+Ft4jg2NHjWUZugVROvL
o4vsLUyN4oExSru1ny0MCcBwMzWvSYaxJcQTdrU6JjpyzqSYwyRPHQeXa3//fCG/3U/0HbCOwTuY
2KZezO82srXjDNYH1DM6+oUvfk7mPAsSltCqdPwAiKKWKKXUxLuGy6bfru9XdEgc/n/vI9TtVtyA
C2H1w0gUre0ix9rK52vhEkxGw5WsfI0BbEHHFs7SLqphHzh5mpTy+W283dcZDqSZXN0jhI6HwEri
3QvJi3HoUs/peSG90VR431qh4YzR3Iw1VqbekFfstjiYo2n6G17RhzfBhaEhQA1mKjAK70oW69J0
RVOs8pn2WY9YlM3CJ5pScagx6W3zcXR815ydVKnlBY1mUTa/GQF4LW/AQ26CzhTqfUCHTE/e6bsx
mMqg6QvMZZ+bdKQ3/NG5LrA0r3l7N+UwsJ0DJTU6b9oYBlVFU6q6T5s4B8Uq6NRw8qN1Be6LCyKa
jRn16A0vd6W4PNP1ixFWClLoY4RtVPemdBZdgCKqNABIMsMApvwyxIiPGwfTLyj1nAM6uTAABm7T
9bwpdsFvBAAnlYDOXxqjo9nXTbIOM4JAz2JpYgW43EJfKlUGsTaGEXKEUoq0ULTBsQPe9hrnBUzQ
J9V1+88Vs+9Vo5dcpg+pFfX3SsxOFp8Ki5DVP1k2TdweRleIWodH8rK1+VGTcXPGXMsc2wnYmB0G
z3Q+t8XA7wosqLlZtxHwoO7WVXO4joSNyEL/NIQoi8eaAIOiQ0xVjuNoyBOe8SicAcLRfSerFfuq
gSgXmbI4iGMVRsgLSRxhaLGbc0Xj3+gtA9GYZ8gfjEvDSbtm+mUfIXsV3MIq6JpsjzQ56rR96lBc
BetYBz9ddmz4Gb9b7UFz/aYGiVtYbhQpuZUMm25urAyERru9oKP38k7MS8qf2FceGei+jki3DwCr
6SS85syl5AGhQg9w7CwJX62LtdRrqtSC76AGytXl3swVUik3HPS6YlVPRBQQRZC/5Yd9nVF9DWuf
Mg+4NedpSYc7F7BEzBZKeH3hiVmzgVzjzp1Tu+uOa8ZYpUenqpdEFNQY3KJUf8x4Ei/J3Qj5dhhJ
MHM8qg94VBOPmEMo1uIImXqY/k0150KtsYaFMTLypsmnKCArMp1dUqsBphM1XlB/z8ko6WIFdFka
K4xJ9qdhLRw5mFGcVipAfhpPFiRw0LRcWlPtkbXFG72ibGSryA5x2Oif3HJYZ/92qyvmtbv6yU0V
1GXTI2akMvaOFwNPYdXeGjnHkhWVtamz0G6mXj0e475K1juvSYpMPlK8msPlmRWzNmu7r2I3DlNU
u71Mc0toFVwznCThmVVn67qeTH/QGXSVyEqofa6chuckTHNsb79kTsGFtsLVRj3a3rflpTo8qq/h
lCt8/S3bqYwhngYiQn8xGJIrMeLzjfvD7hmQ7CE1ymlKthK+51G1ZWthJdGk367nB3Q+QjuHJ5qf
xDX9da/ZtWsUGstoLgnD5/fw4fCgU49jIyQygYkLnf/taY45ZpMrkrmnK9CQmg013aWG6fNi1A5E
pGONxSzH2ueXfSdUwobNxai06b5wMiOy3rfXzb2KtD0cum8pdI4gOVno4YQ5iawtZ+MwufOU9g9W
m/ahucP9q/WbA2uxIO0PixiNiB9hSoEruZnkyts+VG3pB/JoJROB601/hTY2LJldDQkr2v7LVn3D
6b2DUdzmZppPJ5s6e2Edk9TXmjxoiLZWecrYurBIKR1ILebx8+e+dCP+XzkIbxx6I+Q91PTh7dHm
8va5La+dpsQrR0j6qwdaCgTWEedlXT8SrTiNpZk0VgB4Sqkgo/wH+NG44Kr7jPUWfMfH3r3ALkJX
ja0L1iYhRPEHjZwR59ybC2IzBQS1URcm8usXu0aa5xgKjdbsTqjBdLCfI68wWV93pK5ehRjRkBC/
nDegt1J9y2APtaFPI8sxisz9p/UND+zcWjPuBEx7Trt9n8F/nG5nOS3YaZlG0blBZE2cQvEOwT5r
llXUxmY4Zk8zJTIhb6Dfhco4+py+lh21fThCUIioW3cIsETzsui3LIdYY2c50KZlHik6V179G4jg
fSBLAghzikKkheqL+BCN5/2c0Y8zhk80Gygl/4BuB3q4XmGrDZNKc6VT9dl2f19ofr/0IHxQ7aRs
LHQY/SF81AUTCt1VQFFb1842JG0rdEEs0lAfATx7wudz8H+5rm53QgICUxRUp94FbQiLeRn1H/fJ
dBHaednw3Q337mcHnrtfIn34W+LoO96odjiDOaqfWMvboLH3du6XdFXP3bSuT4CkVgeENbSVk+22
cJUNKrWb26aCZmBgrdPNUnxtS0omWdTl6YKiatO6ud+dG5rfLAQBesrSf8D/C6bpd06xlw7WN+sU
GgJMc5Ncg44Xtum39xrOJg7YMLme5jgYyRK3ypnbAdP/RQyQJ/Q3QbPofuSqh1C5q5Nlzv8m/9P1
kS0VQdo+XOUuzQaUx/aOI40W7s0Vcfz8nb4Fmoj+bfIgYdLjCMgDhv3unfatiUp2XYmv/yltZFT6
U7inji4JXpGmbGrDfC9sXdw6mVecuLjiTZ/fzIcJBuCFLiZZov7vA4NChwlDAxH+CYlMXboxcSsh
EnJEr4s/PZS2+en/hSzxzmNbjwL8S7IhGtVZWh/S/jCZE5JDl53Gb6lx1J3S4H1dz22MntUgNLd3
bZpRBTr2pI5I4eYScyU9St5EZ2Gv8e4pAOpEf8DKVm57o8tWFJ5QvA2sWfNlbLUkY/ZoUcQe1j3Y
fkPg4DZTIbJ/fz6YQp8Ib2aiRm11iyI9dsQL75dr6FJWEypXTxtdOpRN6H0ZrXYJUurOqyfljYJp
TKt1XaBokNwghdEPcueZpeavJOj58DRDZ2tCniJvKZsjtNFu+gZN0I+NHZRpzzF2JsaikH8cdw7t
4tjSrlcakU9bezGeEaXyCufkDgbB7w+FoJppHK7BwgbjwXfQtP4OUOfyg2QY2fM18NADWbG5TOaD
D0mpdE667CaWKK49U9WHskjR37gdWwUzFDdVvNFet9exLkojUuuIBzoYXF/TCEbbo9UkPBz8wrLD
9oTdg6t6VkWMtxG9y1nrre1HOjhQtJKG5Ey5L51G31+LOfsyncjzAlREI1kEbm2cE+xWUPPyoWCi
EuMr/OB/J+D64bShV4rGYJiQ2Gx9nJseokcrtMLhSV1rrivKMNSS0liD+fC0NRTqW/gvnfusEL/d
fD9eXi8KbeynU2Vy9bf7GbFWlsPBl08b2omsisn5UoyBxt6zS/+JKwrNYUEom5f+m8P2Ynb3Zhpr
cS8PvR/6UhCoex/4QF/Kc9g2ChGTC6ctL4nfwEidZMzHHVVSLa3C7eD6fdcCOfAC8XpljhyMsG1I
7bbczLiS2TYW3QYbYyCsCftbOL80IXMp7kWH/89QJ2rMUQC+XHWbWZVb6gaELhmHStwsOFRVuDWZ
w5h7+8Fa4F9G5KjsGllUwlKojP3ni/rDdg0MD8UMwET30OHG9fZtUPEp7F7K8eu2RW3ksq2TzCFd
bV8LNMmGs+fVDjs4assU1lA7Jrn//Fbetlq6WhATei7NnB79/1rA/+2txNas+Xbl/J3iq65JXuuU
UwFjiL7SgPn4+fXe6b1xQV9HAL5wdQtLCIT39oKTIbykicfke+rGmePsLJPWGSeyFtArQsYGOtWv
yfUrXZAa4pYOMfa6ct4VJhhFF6WSborfLc4PbYgUBxgCHQ9SG/h4ZPVzOSxNU6XfsV/TO8mCMC5x
XwEPg/D3GqBd+SzSGBmTajZ1gLRezhmONWhLIl0m3hQL3WcYvVWQXfeZod/edaOsEgcemJ/3di5P
K7rL9rd2iukN2/VlpXlM1wC0JXZmFV7ZWFs9NnPQKEW55FK6x/eKyCNKe7VAQazw726hOJuxf9+G
9WAucPR9KfY91mUs7dbHywJG04jtW6FtzC84RxfqeNZyK4vbC0ZD11rnK3j3+et+Hwuw6On4olvO
IiIIEVd++7bHwcrMkDrB85ZZVh0MiGOTmQoRI18sOIAIyfL+nUYCeDDf/N8NB00CtjkibHQm2HlM
lAXeXtmEvsJsV/ZxEOlqBJGfJzV61kjtWC11mIHUpwUqzUKsYNcpnOPkQMds2nyxr4UQzyHXsm8y
v7OMV2sEaQBZTQJQn62uszFoVUPuo6LKh7mb7mnNYdnu0hT344cOTuVi7io/Td2c89XUTH0090af
ZlbgGuq30zjg8lKTNC1VtJVZ4D5oAqerpGIjCuGc23U06i6k1w3YakqJ2s0OgsxqqZMEE+qzXZr3
Qj40Fn2N1ckI7d7+RfsaHNrDIirHfynWWHAY+64x9sUhVit0vrvWjqn8n1AoC+NHqBRLlexxT5Ky
jGpRZE1+Kpewjh8sfUJAmhOhMXV7qusyXB6Xrg8cSdiUrcwf4Mw1gQOnaKdbzmbPGpn3zhRnRnFA
8EWjPQJpltn4uSzgX82udzr6/tCBKxvjuzuZJnpf9K91S3nEd5mg6JQFGA6Yh2mBvq3tRIelTA6Z
whruObhwXat81EcWwhuh/zd4UZqfkjKeWnzfippFvO/aYZqDaL22eWUeUCIXgaCYExEaCyHsXs29
3ya7wVnSpN4R0kPZOmPPs4zdd4r+K80sZhuS9D5BnMizFriv8c2eZtJRFr/GFLeP1xAlw+A8ys6y
kl2B1t+Y7iTUW/C8rTdsuGwSWZCOvJCuiMeluMeTUuN/V9h1a5iDzakJCQavlJ1naGFnvKq10YHQ
UEiNZClaN8aeuGYSYxUBLHXqX9dKYJLXTM/U9yYOUW8Btu/2k9OgjtPlgZG/fL60EbB9G5sKTnK6
EDE4opecTJLE4+0aY2nXVH6lOKsmzRwVQUNLmvy7BSeKrqsKe8QbVJtC4dFv0dRl2KH5uNixfzOV
NNrhfzlnxV0zsAvuJfje/TQNEix3tJLvZTnSzx26VTI92H7V97t0dr1bkzHArQsCrJsUtzDVmrIp
dpj0YSE1dvwuPVV2YTRfcsyF+ltDAtuekF2WGVoCmfoV98WSHx2RTfQt2Vb3DSZY1hxa4M5yh6kM
gamkm2o6oxyJk0PjxCHGHnHiD7tsmGGT7a2hmK27MKzlo+ETOkQm/Rl+NFbptJ+CRKxRnQZyD2DX
hLeJUIgRuXnt35NcIJw+AZsEPGzhP5cILT+Mnasmegkc+y8ESrLbcha9R1+cnz92VTgiPJtZLzM+
SJBYu19emrYvhmUXj6VrzFa0Di5le6TxzLhS4NUpbW/3LceVHexpYlqzcJc7XdWb92Bwxr9ClTgn
CnTVfoHJfJCSyYqQV3DDs1pgNyTZUUM94Ds2rTDoKNmDNIfr/bDGLj5ppb/8MEt3PQ6t66LPb5X9
F5W18isCqd1DQqfEsVgG8W0IDOcUY6p8aHKpS3FCYEEYF/XJdFP8bFdZagjKf6BlPrmRVOS/m1KI
Pxc7SH/E/dA9LUYX3yfg5+ey7zBhgkKELl3WWAB303rw8KPk6Fvz+Ww6w3jXwMn/0ti9dVinLj8U
uWuDuyuZRPRIL/+SwVQ8t/Tsfq1cc7gl40sfJ99EFsvo8vZQVt16Rw9M+AxsXN5aSSy+BlAb3Sin
VzCC6hncmTDXfpRi7H6E1GVOcCSMnRJdfCO6UXKa1F6lHeoMRDzHwL1xlVc/y2Gqm50m0B6dRRm/
Ejtr7sNGZjvPsodnaJUo+MjOOU3o/j7YToLk4arWf4oubl4TLwPDW2Jj36iig1MTW68WJYAbv1mK
G8xEli+rbQwPXoJQtkVp7ZyipxI58bpABs2CfJd1jfuVPthgPtBFW3MVJIIM8IE7KV2cgoKg849B
WcT/hib4gvrK+GpxvJ0gGYVRQUJIW45gP8wK87vLBnww5iL4IhLfv3HWrAFf73mApPLE94C8kxB7
ojNy3wRN/WuscoFnZ5s390zNbAfXcGKd2NrcD1Q9MoPCuk8Aon7NmWvAi+3o1yF/PAu2k6emyWj6
QwjiBSwK44dV5b/SushQwLVrqK9iqpGQQRwwrKhlQPFTDp2DU1m/sqFWTmTzI484eIod7aW2E6Er
1f6Bkf14FHQZnotR4sJdpmvxRI1teELAxoGn1tenEX2GKJid+tmDKWVHcdVYRbEzMpWiOx3Nckak
PKn6Py1/qB9T6oMHY6qUv48VFjFRUiBqCbzxMuUUtOax+YkhC1pGlfU3Pp4vXlnNdJYX89EY/WK3
Qgs84n4ujbM1oCd5H7pxdcODlc6Oco18JKJAnrQkN1L7trU5klMcBWm3iyXbaw2BjR7o3PxFX9W8
m2Dv/oMgn/GnkQw2HURd5qK+Y2blvzxk6G7y1HDvmnVp/6LRyLgt8kGxuNz5IXGd6XbM+lxGtSeq
PRlw++fE2XFnLcL7QZ2lfari1kQ0Ni2Go7dM3ott9VW3j2Oju/UH4aMFQRD4j5FW6UJvjhzIyG0U
MA6p6LOHdnZwRMQ6Vu5lIfw6Cn36RIM/3GoKdnbfLVS3GOFb2six8G4Qz0pXr//WUIU4IHaZZkeF
rtK3BOqWiuqginmghr0EFsA3wnbjyaKI8U/jLGw/Yebcw4fIs4iBN28nhDwOgTNW3wH6Bf2ha/Ar
dprkR5GYbR81KFKsEaMgn60wF8d8tuj5z+KuPCVN8D+cndeO3UiWrl+lUffsQ28OpvqC26WXUial
1g2hlLLovefTny8YoZ5SFlCaOUAD1SmltiGDEWv96zfpF5vq/8rT1uTZ7q3+2o4GD+RkTg6ju5lF
uERVxKOJSPLMhKq9Sc20IkS6ZLxg59ExS5v0u0+O4aFYfP+xM+oAXxM7viIwfDkUUz/Aijfj23Kb
mts2XR/44N+y3i2/tZtBskvMmKvOLfbu1hpOcOtS/pXTBDe5PZDD6eFFvaZOd7baOS5DZ06bY+Zo
zp3d4KDpNfoXMDj7dskXVFuFNVzmwBB8VZ5dSJ9N8RlHxwRluVP3YZkPwVVjT90HF6ySiQtxnw9a
jAcVh3D9ruqW6coNtA3b5M6+zOsaXdm8d3b0Jlt7l/jTxHSqCrTivGR5iudU7CfZi6TGtn0k6IBb
6tNR5pshsIV0I2mEfmbXezQbhVp6SNGvU0WaQZwitkBpCeVFdaBNOwkdjYQnVC/UzxWqwXeKhpqz
ocCMkS2aP+QJvQ6iGib8p4HxVREQQx/PW/rkIXWkvMpwGOFXHMltprgSrRJp4ODhZC10YxXqzYjq
IYTTX8NmToe4/RQ5QbngcrXL1IOtQo9A2Y+k5DqonMr+xrMp8MZFG5hlH/oSWsZxHadpu4cnEndX
XaRpDSh23KxNyFPnVg9ZOQ64ecaBM2SnERea5KT1nUVQqlaJEVxUrf6LDmcgusEQwShRIOSUeBru
GfO59eymerTnNso+D05cDw0wR1+n75hGR4ZxaJq8MPVbANrFcS9gUnGbhiOcCNg6M/YMpGxOEdZh
hdXmdUiDGCOyiOaMgyukSRdahn5h/FDIZjcjcjU5jsQOJUfYavx1sE9M2m1r1gD9VVoOLzBm8nEI
B9jEzvcfwyqz8fP72XGa+GbVXR4x3xPJKnlklQXyj3wjojWdvfQ0ZvOoXdqWZO23yvOBXEFBPycO
udqeZIccNFvr04MkXEYvmYz+D4b9gvysr7NoFxanFKAapGnUog+yNE4xfKVRUKwgKLlouUIkJm3/
qEZNikcVRDbek6fI4vDrHqilWBKzUiIUKHgY0o3mVmaHzdcw+7owCWh4z3Snnmsbo8Zr6LAU7Tlm
cuDce9mv2J3w8Dkoz6xz0c3DihG6sHYUotdE/hkTV8FaUqqJejYFqS7RZzEVlApI2UcoLrNUqSlE
sU0rEIFruiBBktYlu9KTBHYshQSBXX6anHyt/lxJ6L+npePFZXs+TIbgi6P2iqpCbD7+Ylwn3uRM
2nWBu0AKSuZxaeoL3ffamW+iqe7qPwZiE7vslr4YHUk4zUwqmpuNCMhlOpiouBoo6BApecilIwoh
t2YPtSSRYge/9hoeRkBD8fhEgH/cqTUyNPhscAxqE+NoJ0fPdVGU77r1hZSqTWZItXEKt+Rp7G0x
qHN1Atgelf5nMMsEWCU26Q6Gky8ij15gIMYY+3uRXzkeq8fNtqdhDEDa2iAeiP+hWWdWHtb40fR4
58wbAM0FH8KRWF51rVoSTBf91HnaZDI+A23njkkTk8k0N/irGhHK6P8qi5oIsY1krwdzvC+fqhPQ
UVU37n5Hdl2jI2+TmgHG9uwLtUJUb0JCkwTihkYULIVzl+U2ttNhmTK5wjZz5xUrHRydhZgZukti
LNmlnGEhUftEebdSDTI+5qNgSlxwjY3KFxK7uddQMiAME8uxXUEnnlc56Rw3b/Bq5ABzEpcCmGrt
j4wMxXx5YJijJ4c0o3NAKuIs/siAd1fLjOsgvrZS7LjtNNGjLGS36U1YMH9ZnhbmB/2z0mDVQQpu
Vril0Az2SHFTPsXM3LnHomITOFWQrsHKITCuy5eMbUH/oENBadidgyQrzyPuT9MXurb0K9k5sTOT
DxYY+Ts9KUY4M4vV8Rz2XZvZTwmJIsVd6sJOPHf0Y+6j3EsGtxNz5no/YYa4RPuqOSi+CNUcdCBX
DT+E9lk+dK1UgShB8CQ1LeWUiitqFsRWPanhrdIbTnvzjs0aS7JqRkHhgCADAoc+vHQB7/zUMfP7
jqfW+TJ7DJa+4YkPypM7g2j0OxPLFOfHQ7tT0iQK1Ee6w2mHXlYIJoYGhem7cq2j8mtjMsogl3Ed
l1UPVxtGUIr1utiPFGSZ7T/AwREfB/XptF3W0g/WQ0SKdkM/uEvhmmBmOiEvUZfnTdmGTuSvEWuB
9nH57KEgaJ+Nnuge/I0luXHbx8kSo5Qndh7gfs1jgJM1pz35Z+KctwBU+MM50oVQZa5ihu5yj1bH
PJbRy2MT5Kv10ju1jbO8juxxeVTCQ2j9Aqee7JjLaq6eYMQWMDjM5Rh3deF8kFsZzBohi1EoaEE6
JnpfCaCIMao2vJml0rccevGLYzsD2EZYQrXPo7krZcG9xEckkVs8qc3EFGp8o+xSupJhRx1GC0UA
1icNVSxUYgkE57ghIFVuG/HlJZcGyq44fhTLvq7MpUZFN5nlgp+O3IhdXVt5DtD3iQGagTudQB8n
zBPw/wxWcbvkehlsfJ3Q+KfzzJZoYe22PbnTChnzmuxwbKwOcY5rc0k9X+eZ650Kp1zZTtolE+Kn
yS3ETgA0KGqeuNDZ+9YmEHr2itOnbgn8qVN2+tJ1d7kQDQ33Q/Ex1kjMRCckcOy2s5+K40LeNyXG
VzdbqnJqQSauw7aLd0XvHInjOS17IRnyak9UeIIRuTwifd65RgwDNfiUqNECit9dl93tSmwC2qax
u4rSqrfGEzYfdVHcAH/6bXcxerzUqrdV4C4Lk223ZPFfQPlzHf6vB5oz3eRlIiRDExQE6HcjWlQM
YEQ+JhK8K+SOgkxDfLDYmC27EzsrjnhitaKvtZLmUFRFM3zrC6MGyrY6u7TTo6NPqzefDWMVowKd
ETJXxirh+T3XUyCI5vgniYk30xyL/7gF5eOjux85WtGLKydB/pgGlA9X4lbNdiXpAWoAwdRSXECU
zaICaFy8cp6ifHK4nWqqLg8v/txF+2iB4FLdquHeVG+Vh3MBw9q6uQLkZ+h0U8MA4qNhDcuysQd9
E0LFsizs4jhptJRHFHM4fD1A6qY1PcZWsng5YSo7sVd5CgQ+onPzY4Y7TRGcJ/kkq2UsH+gqmQYr
uo9TbdmSQ8vovm6/9MYyt6caNcO0HlupyFOVDrGr4v6npeZZwzOU/X157QLiOK4JkLjOg8nhirle
n3KtdLsTu64SICoVr/RmSGUVjqGFYFyrC5h3mSBjOnMhCAn12O1T1ygRCvt0YYjuHBvJFuhxvOUS
dloGEY6JdZ9F9CnkhMDv3ck4ox3MaCW7uBKbg1LqdByl3KCyoFWFHSCdI5R0Ww2GtB5+Asp/yYmg
1xcPQaPjWQgeaeu0Lo953ra99VBT9GG9WGWaeE2DI5h/F9flhkESPsgjEP0CqVaUBnoUw/MdSnoo
LDowZ+1g4A9UR0x1FnSC2mHLC1cDccaQpcTEbC+j1ZAehRZymOtJs1KvP/6YfGG1xp0wpHlZS9HC
B6v3MlieiFOAQ4ZzqzngP85RKR6dvhTT9RUxC8rRbLVzs/ua584uFpalLSAMwQcnZlvoU+tu7Vlk
as10jSkGvTOkZf5wiDronxc/wEN4vaTME3dlZ0U5RlUmHpvFjHgO/EIXD5m6rlAExZMSIODggyzR
IJ5efWY7ccKgR4OvY1sLkbc8yLMNKF0Q6VbAyPnkWfpW1cfMJXue/lw+dKrzgK26NyA90+Jrte2n
cmzuSF4mxGihklNt0grdR6Tbowxk/iE70riG3sdJnSUD10we8uqZxm1Qfnd6YoyS5WBuNTz0E5xx
EQfRWUp61YatSbEoX16If5U3XdlkCetgzMAYULNLywR/tcSuq0Z+9oouhbGiPNrkiBmBnDhy1Jad
yb191HHdciDR7pr2IsOTwDnK+XOaRHZzGefNmg0CWEX1rQxZtMZC+nObpAY732nEY4ovIy+0XHIB
lSHXSP6RiYmDOAF2wwZTimV/3E2yhblScdeLm6/bC3hTCJWcs37rkX2jnR2FIQruqRzVKyjeqLlk
HAd+DsKI81bVhDGTLWB8ICcdmyhJSJH3wRp8cdOl5K3zY+El4+1DVVVyq4M8kDLdQOqn1U/AB+IW
KcoB0nRxQBu9kxCatfl27EBVkA9F2zfi+/+gEiaDOPtx4RDLtZKK1kQq3DpYl6JiBmvhqynpiPrI
Q7MAASjRrjQsSSJofYJJxZCPEmovgaDpiqUuzwFXAhpglLsobdsQAJx7qxXXXl8XofUWF5O1oqSd
umxJBUOX6x2btejElEXiZHgCR8GhSQjjtw5FNDQM4A2oRtO4iJuxSlfDGgSbN1KkRSUEV03v5hSi
M1Oc3FFKZUeY8rymaNfEZ9lrGFUtTsEM6/koyD+1Ew7RDIEpVM+WlFKjiBCb/7BXbBK0iS0fBPPg
gA56MQ4GBMhg8Thpu5eEXMmlxrJFEr3P7+fFFPNIWeyqoxvnV6pMu8OGjT4kQQBFGSaZuJIp2YJq
sGDcHRqRMnflgCCrqN6e2ZZKWenHdiOUnJncKfJsnBqwUcqbSLsxpA4NqzL6nzFGsic2b8mVs5wd
LZNrXV07LbEWsbftcIt64mStuaQ7uV1prZWrpDWsQtgpy6cIj5/2ucpbWn6PjUzcXgl36Wmzw2RS
xK/4wnqTT6RUTnmvbT3EhGTMH/CZ0Lf50OpLYFD1iHamzjrBcpClNjMFYaHiyCtnbX6zCk8dHf8Q
iB7iNMVaSJSxhonxByeTxOccK9ufi8hgmfP7IE0c5Kvgf8WIip6USF5RIJBzif1dtgK+3OXVpYZu
tUMYoFjcdc/thVGTt0SJudz7wImufXClPyrZmGLDUw4XtuzEN1OvWYtqA4ISbXP+SfxLNkDaAnHg
XgR9YLbPwHmufXWIlL2Z4qzwQ1Lu/omUbWIOJB46ndkQfg4IvrlEvZXbHo6B6VgE2FFANxRoj0I0
VUtPLyZqffUTya0CXlB3NpeGnDymdIlyOSgIE7PQFQ8Y6MTQd8sOM9RHBbk0cTZ4JhTmRT8nBChy
25jC7VSVfSFL0hlKxIGLh3uKuCfglVSx1Imkh6WW1vfKIaVb/Lm/L9m+60fa9nIlfAsGqB/aBNi2
z5AvhUYKGr3H9qRORyloUERq5biUtrQpxslN+q2bboympFY5Q9HGI+iavbBnkap9z5trcR4om5lW
+gt17u500+w1Wszzyv6n8JSapo7bN3WTeFRVq2S5sygbiDgUSga1WSkvmi4qRHNaycqtJhqL30xK
8J762oQSyU8Iyyy/5yBF1tZcoCyIT4TRj5DykQeSDAs2CFEOxqQ+bY+WgQbTlTZITJbFF4rdlVzH
Cxxg31iPYHSCf1cYnsVzCTOOH1zR/HP5pDsOujFWHdgYt9raNINvxUMsTFjmHTiUWJ4i1eb7Q+Rl
QP80pa0tyoxOd4U7h+A5i0ewrBjvHIcZ9xnsn1u2Mg7qfhZFMqobwQMCL934us7WiaWgCpNJ+jxs
spJSxHCh7RevqUMdoouRZY2yQdPwpSXJBskF3KaDFNxHG7Y55tXsDB6lo+olSdMRn0jWB8be4o+j
gR/lKWkNe8jfs92JwhxulrjgZMqIW2qsDEYAQ7Go9SNYHuicoAPsoEVSaG7LLw47p9GWYnPZM9e2
LYroJkdGWYcpDBtWuWJaqYfCizHheg7AdHn6bMSdXBg4qqL26+1W0KW6Klk9nszc6sHLFQAhLXCU
UCdY+ng8lf7QpT1zp70UVZCzLsFjF44mtzCRVZ8vbScQQohmoCIRmz4U+zmBKcyjFdv6oZ6rfp2e
tATaKB2lXxnGckMsK5Ksg++WxbjdN6heFudhCHDyDARWukVNkbzgoUkNdfbyyszeDSSOFe4lMd3J
8ZFUGfGIP74H9QpSTofV1CFzh7V9QX9TT8tRwyQwf6DVJnjabTCwHj/1KCjIXkIwl2AA6myb5Z2a
CHDosk0eYZYCjTLu+wxPntuphRSVXIKCTvztmkyjdV2tVV08VSyjPxyNse5T4Y7BdMYdlURGwLzV
BY6HOnVTz+34WW/arn7wDCsqL9HE54NFZfVrVvPcYdfjnPrNtC9gfsn4dulYW+fSjFb90tT6vN2a
WDoc8zozYQbVpkddELP9Qjexg3oNBydwRuJHFvhfVp/MN50zuTVIDf2dcVdtFbmJDeQu94wzRYB1
h7nN9a2fFpvene0+GAaGJT4CvvRsF7OGCjStyS3SYA8X68EvzDViiTECXDTiJ6M5txDq6ZVFurah
YfB1GLduXmEh+Rl5pCEj7M5eDnWKIigLUwIRXFpN9gf3qPMYkMouwiXvIip8ExueJJ+84AabFyKk
Qmsy9GU7Tsys5jdFTZLo19qpYLUEU+LMt4bhjfUZ61WzQkpZ6FdpRk4ba6+b3jQYNTfXLYinfR8U
fa3dOjUmdt98NuXmW6O7bgYGqtnD+qXc4DvlJ5S1kz2F/Yg4EGSYPN1nt8CiWsM27lPCnYijUOHY
jRUzJGKJiNGGw8GdDGCN7payqj2r/kIqmlji3biAtilxjQQOPSOOtTuYMab7FpIMVybs7GCtCZrs
cyoEKMEModK1dOyrWPhTrmE56qCotdyWNUgsPKrKWUcVyrLEN3fvj7TGuP+TD9JOcyBLpDommWe9
SBtEU0qwJH8zMAMw4MWCEH8v3b3ki5BeLw4Ndj+BkMlXMYzdjhztFeMINctAgTj7PGE8B9F6XHZZ
nTpwJOQpR6QRti373ow5DovV88WDP9ZA2enBKzMNQYm5bc7HaGo73X+z2Ful+ad8MCg309QTLdJm
wPR76VGT1RUjNVGI/qdnE8XRYrTsbr1f1/WHofGj6jkdcjf6PpM/gM2rPunl41AMdv2HHG/Kb7sq
3KkXxtyzFtDwpeucgjA7hT6YDIP64gl1U76eatDF0T+jF40X64iRqMAnculqku5VScyXNOFw4Hye
VnfOmDX+ZV0GqJmRbiIZfdMaY1ysF9zkB1Qzo0M70eOvYcw9JcVY5W9cq4q2zyOFB2EaLkTK6YAb
IHjByRpy3Ja+moWZGdql7gviY6Z3Xs/Le+0VVB8jmG4THDHdSTtw4CdEJ1rHNI1RXR/ahsDScCl1
pzmNXdu1IaQpUzu0dJz1Q7MELeSndY4zSgDHz8+41nRnZ5iT4hIMK/QkSN4eObJ6Yr7Pda3VH3oG
hUeUYwsjo6L4dz6kzhN2y9Qepj9+4/AZmqO36espCpwIV5o14U0LLxluARFhxnZTM79MKRjcFX1d
/S4BxXwooUnf+Nk0ncY54EEcwJft7w32G9WxR1ndXZKpWL51NpSy0N/MOT3M/dg8t3FjdncrHKCj
B5jyvnP87hYTQ/sOwYpVhduMuupsOmX74DpL9ryivH7D7lZwlzM7AZQrrY9J02lXXsQ+79j1Ol2Z
hTF36BYsS/+C5otdrWjq4RNlSHzTc/OLLozq0fKOMVzPaxP0+zsY9HKDk2IC66Mj+S9kBMHFy5ve
fGYEkTv3Jm1eBZd5zoxDwkC7DQkaAiE33Mm9xB6VXpgy1nKvHWdLc/SwfpxBBjP7560iWziMTdfS
Q8KPmcXTusyH1Uzt0Mz09h6KNdPiyivM/JjRIDG3a+trr0ytY2ZY810WxcZnX6+9LyOO5N/SJB9v
YD5ab+bFYJUFbnQOGlOHv1TYN+bc5/5hALdfQlOPuhvDMOt/c7ZxMkxbn/9bMwjySmKeO1q9j2TG
J58j+iHsVObsbaUH5Xkwh+DiOPpytvBJ/2KWZvIUpY57cII8Pc/aFr1LMrg73mwWTGJHczlolds+
VLbFlppqyXSEYVe2F6v00u9LrRnve79PllM+6d03uK8klcBsBAC0E21qwiaP2VkiLOgObYclHRot
PFwLLW8e/GHpSCEbzbI8TkFlQTTV0+niud78NQvoxY7E+eoH044miCHENJI+pd07nPG3WzzCG0xW
571REQ03ZhGxBHirX+NVFcOJHOY5uoa7OcYn9qX6vT+u8R1Ojb1/aqjgHuc4nb+bzRAzgJ4IOgut
rOm7I1/Eem8J2f5bfUG+xCQ68/VDg53pPW+LeXEcbWcUQ+W3QsMf9kPmT1jW8C/OvpgP/JFyZn4l
CKaKrnRtcsePwQqZybn358XzkhPt9xa4HxyfO7TkhFNMkOgvWF5D6C1CmwGqVh80cixH8Jo6MqzT
tgIFoygfyuXNlsf5cG/O0PCvoec0xjU4Wm48ryvO8dnBD2bfeYrxWczG0DN42thbTCBjKjv8X8o3
OiYOOQc/D6S+lMd81dxgs0LetOyzNykW7jCJBjoa6sEb6Mqc70W3zseyikbvftEznUl0jfLubl5j
RrvVhEnKxVzT7W09dLMX6rnTv02zwK5JszMI0ukgKEJJCzOdAfvVilatxv2fWdERTcSwXth3W/2a
ZVBYb7OxcLZfyZ5fcfFNIaZktuQZKCzwMH4tT+SRmvoYht49IRUCufKNRAD8pAeI9hk8WUyCVP/w
C5IyGVZ/lgHw1iYyTtNGe8Xm5r2WmzCzjXGXiLS7RI6dCi/CcvbkZ23TwVPZR7Sq/1nkQHD0WwHU
qTLcBlCKPhgNldOvVCc/q4CQgWGd4mMgYzFYQiXxOi3CpYZFsxXpd700N1YNs0Tyml3sL6cpPwAC
OZBzkv+B6/VuwvUnuQQfJtBRp5oMFhkw8pl+pnJ3Lgw+3GW6O5YmedfMEPeekJZ50t+tMZTfEe7P
4Olfi9wV3bRhdZXxtR3x4IkPQYslE1rJ2AsYqDlTQbH6C7edV+5JSKUC6iyTyBsXkJMR06tPSLom
fqntZt/Npe9vySfL6YYmv4ZYbCMHwEoPeaNH7lf52eQKwatfpixg9jfEC6XLw+JBOJxPVQxfc/wh
tZgL5r1kiQl50BfoObD81BgQA7FIG85/vxoFH/7PFxlir+34pmtCwHbI7nylfcKwbsL+JvDuFZ6T
SRS4ge7MUyGnLKphRZvZn42tdLjUf/8hnJ912FxI0+Jm+x4dPjLuv+iwBwaXM23tep8xL8flb2r7
2u/ugykooqd4WTTo+oO20sE9bkzpuK+5zPFS8okc2ZL9MKDeafILXCydojEa4vxrohl4g1mh2xsT
+lB/xOwzvdgrJxcurbt2ZjbIcceltE+Q6IGFiXGZ8gFtS8aDRNDohGKmCAMbkHv+1TLRpmKFCKT+
HLgOqvYfIlNldM6SqHnJcSaUaA41n+lojksisoKa3qk1qQNyrADMjTXt+9TKCsF3YUlo72N8wlLE
GtbkddMJKq3V+xU9fpbQik/5CiZ/0adWa2I+SzKO5SWX46HY70XxXxAHn+gnz8EVsznqDACG4aZr
EyT2J/yUE/3p7+/eq/hw7h7GW+wbukObyhj/tebC8zHIA5BP71XIQCO/PiaSAPI3OtV45BN5NBcB
ITASknWksYlyc29l+hKQtABB9C0XPjgEOa78JLsS9bVLGKf1R31BXjCDGPlu9KsMG7Hef3oeKCLQ
hiGMpULi4X71PFikq2EDp3d32Mo2TvWNoXtiVWcJP6q4ISWKouWB5UeRLIbkcttOJspi/VdPx6uP
5CFNdTEYc7Er8yjcX8nGJvDhzsMS587bNE5TaI1RacVHTRI9/r+MGT0daNOxCPLxRKrXrmT7U0Yx
cRV0PplT3qksF+Wj2Xa7SyZxcykVfuvCnDd/Icb8WRXsmGwBsPsC7LNQIaFHfaXfyadWKDXn5i5N
Mo+NpgTXc7/8eP/Cw/n3rRf0IvQkMhC6/cq46y/vbxkkPSBJNsTxzGjj50OnKtZkWCkGbpVJz8yG
INDbn/zDSsMRA5JWsqH+/mn6ywfgNoMG8kwZTLjYnn/+AC4m7i7Jd/0N0vl997B3q1t1+MXAYGJf
dvBPTplvpL336e/fX3zBPz8APhAMdYkQAuPu+5cDIV9mG1PEeL3N2Fy2D74/IhdKejfCapkP3Wn9
mVhXvf/FIjdfV0V46LGPBkiPaflYc6++d+5Yk7WVdXeLx1XSjg+e3dTrU1B22Xatcoyq3KitT4PR
9fRULKWd0ySR/TQyM8Z2YNFAL8feQ5m/HTBtwnj73Jml4C+poCQwFbHDEwtTsoYYPYop42RxtNA8
ggLWH62BxC7nFxker3RpnM0sJotxlsfjhEfgq4eYZ2U1HJQDVxYrHzqO/NgDiMqv5NOvazg8J3iE
bI4dB8orp+rPCyiipVogqGa3QzDBZg7BjdMc9SEHat7Ces0nh5Gx9DtzVo33HzGOm2CP0oWP7i+W
k/N6OXFXWVBEgpt89b/4zc6ISmOa2+xWIl7pPjeXNaSE1/5+9f717dgjaS7o7/HboHj8+ctnKZTu
YNqcm1jQg55/0J2KiVJ5kJj5L97wL0Ugx7uvu2yXZEnqhMe+esu+jxZB1G1v1LxU0hmXGAYMHOB9
miGC3abiNllBXQxAexd9x4M5gikVZ4xBI727hbSbw55Q7uTKRMyJGfP+IKgsOz9KzjdhVoIPEmWI
m9lbZxuHAkoQr8pkwBGkWdzgolVQLRrJAqKe8Ng2FLE1iZhKDCDKAkOT02o1zXbGSQwlvLQUaUlD
EndAZj8wxWoWLOgMMwIINXWEdOgxldUis1wkCf1UCuuycmKm+uQZqSggFXEg6aZ004G5MF9dCQ9i
+HidbnQ9oBOVJggEm1eJNgzTLDEO7PCD401U+1HHlSCXTs0ovhJPKu8sr0OfucKQHwBI2FIpii5w
qpjpKlRT9i6FGL08r2jD+rPfaXY8hHOndat76UvMvoLrrN0wWZWzIV2fIYzDvZnhlZydGFvZt/Ji
qbZIbfwZ5iT0jMooW4UD1Gi1ticVFISFy84o3HHeZCfkW5awy5Xxqnrl6Gt2iXDEW42DVOOrntM3
A3ExvXYSM71UGNQyu4aFzbWSzH55BeQ/UsW7Xdmp/VhAPJmgUuNoblM/zcvU/EEd62chxOJs+Sqx
WOwninQIYy43nmUlQuMML/RUDN+iyhATXk0SXwiB6qpzw2MVuDeliYHQLWLQfvyQEVqI/R15As4W
HGUBFAh3iOqM+LMvyT/BEje2oEDbNsJyJJrl12HUU+8wELDgtqdJb8RgWfHlJVUb3rYW49ND/MUU
ugaKZutUFzluXyF/hGP5kGe6c1Fktwrf6AD0xcAF7PMmUwxglw3Wmzh352I9KtN9RVGApSVIFmqS
G404HjxDNITHF2L+ldsPnY4oAHrgNubbRznVtFomnS8lvAHyG5NsS5wnyfbKe4rvbzhWG/bTSEUw
viGvtWzMM5oabX3y7A1iyhv0E4IB5cDtYuSaYxPb45SQbUZfHHuZ+wK/cefoSWYHwvs9XUIyWb2W
odsQ0pW7Bj1ik9VAZR45I9tZEfbYDcWsYCuxDZgePT8fNJSy0lFf8S4UF1CVisHq2uknAHAje5TL
enQXHtl8f3ChBDktivvJN/v6BMFOLEPJ9Yk08g2uGs2Et3mYZHybBAVyjBBZmJKckJlm5ujYPODl
vB0bWI/4sCq5h9LfuBm6xO4E1ccZsWwvmNUAZXXR9ODlFrPDsFdWEdUiWGTqm8olhk4AKoYaXsop
v9KoyEc99wNf+4QUdrJOwbiPQ1TWhxrvygdHslX0PcxAXaYfZKcMvT7UJ8lKkoNcxN1CkCFFBZK6
rWa1NsYk7D3kq8b60zJQx8CtgBrCA8TgqB3eN6UJwFdbzlRi2S9DDSRVx/UXsRphr8G9uCgu/7Zg
4UQaEVcmiI/tnpqh+CBqpKv0OYFPZVyHIguyfVbJs2qW3hFmxwaPrp2hiyTG64kh/KRaI3GSeyet
3Y2xvtwo0yry2UTLpXZ4GPM60XMgvEDDbjoMNDvZnlrJLJ3l6+3pBp21rv5HQqu5u2EEUQ9mFDah
BpCyamblrfmxtvddr+cqsMkrcoHcKfGA4hQy/E4MmtV0TMnWJEPuB7Vip+MogkyMyH57mkZXnBnq
lFDZOpLurLYHSatTJEQ1QVcciI7YMtZlhRiwKGKUaSnsY0wTMOUg2ZBWezxUWieo5YbkBso5G9o7
m34Ad1/R6CWy4/5h67hL0P6z2KBDJMd5BX3H5QRuIL9vSXhBxXBUsgiUVC11gxQ7x8TxYkvfZQyY
yQZTx5yNAoahl7+JSZ9CaJSNRS8j4VY534QIYHJgWpQZyHQURWeQ+0rDYJZDa4Qiha0lnGdHr68M
cxDZJnQE29h8biRFCtLEKsoE+ZMhGcSLfHdZu5EfJloUlT2XY4bMOsrZUMVhPFYsPqKTBBXQk8Zf
9LalcZ9p/qrftUx14aw0jP6+dBi3JZ9iwmRwFQHM0F6KjJGzdBctJA9GhZA0xO1xIKrcAsk3lIT9
KkMQTWC3ObFiFQklQJ6l4TCHxx+QYBQHVW6dNZegx5opxE456qV2wW5mQZ4mGMAu/AMuX1FcHV2g
xrE/jbqOAf1pkJ44ctnC6hXvpioBddyT4MsOcJ225kjcI8HlWxUc4pY5Q0JESmlp27lg6sBCkFQN
tSGrwlEtdDnUNPJV1BZqaoyGAvqU6kWVeEL5/wUaRr7IqKToS9W4oyyqVKabaVoiXgzitGBh1zIb
UEpwnMoU9GhC5cU+yzRhZMFsvZss7wfyZgaEudIPrJMZ6ZFJ31iHmUHQCZbQ+1BdZU0pmxBbvSL1
Ia+I+EqgsKUkcaksOKnOgJYgpsk6RwGfqpeiP3keySG3tgudErk7yeKpk+WhkkcwMd+Xn1QOSQFo
tye9qOUp2SuSlenKglTCSb2sbAmXdYlznxI4PqhqSCDjSrLJg05dZzDnedBTzRdO+HI1K2IkFqBi
385Eiq1QIU0WAZ5dj3bYu/aHqq1TJq+Raz+X8mbXu0hiyHACxr03wTrq0XJ1YexrTXHcTx+ieKqc
GrsjYXJb+J4g5tECTNT+cuqtZTv0rTx4wYLKguBAiHEmYjKbavqgMnfW3kFrfk4jrOWgdUgJovLR
Ql+/WyxRXvDp2x4SbP1Wn1PLIGVOivdcKRSSF0k9Y2Qjb9149P10K9xrBYto8TzkxiFmuJ64YZtN
O6zNKZkz65/YjJh06gS3kMojQwytwoEDLt4HfmjorXGBZFB96B9UwkUTa9HgSGblqIus3A05oevW
Poh4uWR56GVkGMY4KAtONCFL3RxtOFR99u+/b+9eoyGBb3rCjxhw3MfD/TUcuDnuUqdxVdyURQPp
X2nAFfF9nSj+ypOis/+v3hgTMlp4gCDAecfCUfwVXlDk1tD69ZbcZEXS+s8rnYIHCbbBdXwO7VZb
yupUQeRkm//7N349dgGIp6H1bcJRmK/gU/UKAdU03+p49eSqmtfGt6+BPwc3vgnwVSenl0ij0fMv
cJ06Y+nDbUz6ojrY6Wrh4O5ypnbmXb4L+gYdt+38DbzIcW7e/v2HfB1Capk6oheD9gGTav2vNv/r
KBh9zWRderkvyfjBRUWkdJkAZnV/aQrtzMy2SbwMYZzv+e+XYWqa5lIXC+GFoQmrUnvf1alWxwdC
8vBhC0uWgVWebBkc3yZlUTCBTQutIorU6XBOCBMqVSs5lXhiMB6QT4uzY/f71/w/35b/G7/UbyXs
1v/rv/j5W91AKY+T4dWP/7q81A9fy5f+v8S/+s9v/fxv/vWhLvnf3/7Kffqtq3uUz69/66fX5d3V
pzt+Hb7+9MOpEsH2j+NLt757IQJ72D8D30P85v/0L//xsr/Kh7V5+f23b8Q9DOLV4rSuflN/df39
99/APf+0HsTrq78UV+L3395/TavhH2/Tl6574S/+cZ+24wtuTX95iZev/fD7b9j3/ZM1Ylu+ZQo7
Wlz+fvsHziPqr+BoklQgIF/XBE6q6m5Ifv/N9v7J8grA3pm26EwEGFn1NdZn/JX7T4+nzSZfAs4Z
/9z87cel+OmW/vct/kc1lm9rPnQvvtsrwM4yzQBaBRlIgJ/kIL0GkDA/sxABTskl2SzMPeb0E+95
bvvyzkuHFi3rpofZtsanwhgSEoZhTi63G8fi2Z+yS1LwN2O3JldgJEzJDOsLxhtuOOrtya5QQlN4
3NrldhN18Vmv9fdjXXyZu+IPu7EPq+PdUkTfxEuF6xge4UjPsu9jZl7D53nCeo5owGgZTuZYfw4o
qwKjCQ7i/2QkABxh2TaEA8TPJWaX2NJt08ElpjicLO+Z/valzAOC1l1tObWcE6dcj4sjZqmPfOEH
y66+pLqJ9XauH7MoitHFpj2mAwzf7D5A3riR/M1Ge7+t23aVFaiSF3QpgTXzCdLsD59ZKqTYziIM
rv1cNOWXgDzYyoiwFLf6cM6im3XyzkbC25dD/qw7XXApIys+TUbVyI+V9nimdK1DSG3V4HATfwy0
N3iCv0WElp8mv/4yr+4DYjcd56H0exLhMW7zSTZ9gYLiBtDmB/0JIWfz1m4jP9TQGx+WGWa26TGb
9rLv0QLJpc6fuzIuD2VrIy9u/h9359XkNpKm61+EObAJ4BYgCZLljUoq3SBUMvDe49fvA/VuTxWK
WzzquTlxImZiIlqjTibSfeY13bVeKJ+zRtqYyfC1F9NT07ByUYLy3JSFL8NMCIZTpOurdbmd0qh0
ESy5bma008lLtlme3kr2/Hke+E4qGEnHsqiBdd1d15a3iVw1bgw7EojQbLsgPzRPRefVtZTLeuza
I+HtVEGbQSfkS7vAedMOCaFeSOyUzvEl6nSj/mzKvWMOEnAhJDaAvEUvfjNOmPqm5TboVGlrw6g7
hgCzgNypgYM41Z1AcCgWfedGkIGONRKWh8gP23sasO0Oq28VaS9tPAJ2u2rBK29MYpdNEopxO83U
Z3PQqaqE7Ckpk+omOQVOye7arSF3zaM/8XXyCie6uq2xtTQEUHU5hCGs+8e4lmUnGHUPyz0Aq7rm
SSkCniJrryd8GMCAsjUBxkIPmdnswgAGUyrbQVOoOtgHMKkwYvOvc9kPm9wQO9DeR6St7tO4vjVl
Vj+s2ttMuZ4CGEVV8vXV5fXfN8LrG2AVY+AsboMH0em2GKoi6H+/rVmLXC70oDMDz0oR7jILw5ti
sTeiRGNDpZcfD7YSO6WrtoymIXKsLygURNbejtZ3igIi1Q88k360IwLbw2fFk4r8ixpvZz+5pmJN
fY4CYpQ0X84Mvmry/DU4l6pAgNMAeLCqleeZohUYiwUepJ+XJfPcCGly1WnkgkOx8q+FQFbd9tNL
K88updncffwTVu21378AdjFXOjetbK0DOpo0elYZSuAlfY9zanYZhOJQVZk76em28JMzn9tcIRuW
8UwV0Ayy7bJpMOe3nzvX5KbGyDRAfU5Hiq0Wbjg91clNW3Lka1JEqKD2I6UJG3zh8BTr4qotX9Sq
3iOC6ybtiLYWRJQ2v8Dw6ckupE3WXRBvP1mFtevUZK+V1XVmV978Q2qJxKoUEsRUbhU8eGHPa3fI
9SA2OZiHsoi+xUNzgMxy4VdEL5W+la3wp6hGa8N7/3VMAb7CmrycqgJGn9zoQOBatEIUDGnpjoXh
8K3S7Mcs4NZMZK2+UHFoRhlG/2FW9Zd4QSmA02m8slPuQl1vHOQVIy/Fvs0ppvlJrbg+LfUpmazH
cJafpipik9XWtWpYk1tY4TEHLleU0r4EJvJX/+2PQqn/NQR6E1n9/xZLseP+z//EJ+9CKednGs0/
3wRO/P//O26yzH8R/3NXwLXksPwOj/47brLsf6kqNWd7ubcEGdLfgZNi8Zd0Dhf9XON3VPV34KQY
/7JQ1EBdk74kQp3Wn8RNq04fCrr8C7CKoHbBvwtG19uD1eEZpYCtbbxWCg9WaOEgWh+Dav6z++Kv
YZDttcmFDG6t5Xy/QkJMc2XDtpgar5MkdEFluj0vvvZDG8NbylxnjOxWdgHGX6MZMiPB6gL7thot
YUqKr86NhxLidaBYwo2q4UskkfrRP7XdWi+3Iy+8o0/KprbC27iXvip+9pCbEfbs4WGs73VIWzs/
aF7w/nuELfb0an+ceK3WaJ+/fqO1GJwRuS4Wmm+/iDJoVLmgFXGjgX6mq+1qpcbFIStig4T6Q6hU
j5Wi7o1AuofdhPurxLOGctKtHtuXsjoeEilELNZIsUyvis4hlz2zaL9v8Vcght+/kT2mcO8Kwntj
eQVerVqoG8VMbabxABsQ01SopnVI88dh7BDcHlGV+KKPrWPhwI69F4qDoY5SZWV6o5btUQMwQOB2
z0Dgvw55/jAH+b4o5hHtQv8chnAV/P/1S8kzgDrK+EOK5cV89UslcDgmRrANRGc988psarZR5KOb
0aGvWtjmXhdK4wB36bnE5c3Ha7ks1bvPJGTSCbIiEzjj28HlzipF4peNl3JP58LnHEnPHw+xPqYG
MQZWUuxnMC1galZDIPOODYMWN14mWxfd1OwjI0G8Spx5Z9dhDQkU40D30mRODlYuq10pWgWV0Dxs
vNqufwa5VV41SRTRdknBnGVm6iV4a8PSSWltRUFCyaq+/3imQqy+5vITUIWRuf5k0Fr68uevltLI
wPLTqKy9RLeTyySKh22dlf0L4hXTrgXaQujZDtNnRBiRJMOl7hkBSR21xs66lI2kxNI+S6OffZkm
5dY2ofQikj0e5kkMkDr5V+3AkzZfx9q/8iv7uqzM7MrITRvriP4wxzMKv7riyFGN82VfKp7SiZsO
crkHw0HeDIF50ycFcoiz/6koWsXBVOoSX1Btz8+4lGSwhlOCiTn6+8EjMiy6O1px6A56R/nDL26s
UjW3ehQDvUHI2B1qkzajHF4OiZRuEYw9tJOsOIMqg0QwAxcihfRZwsx9J9tBvg308QUBoABHhGhj
oY6Nre1eUweVGmhrXxp2uP14ObRVrPl7R4BotQ0UdQmr1zuvyDoL2EdTeykV3S2qnQnSkShlcjXc
m9xa+RDdo3RODX/EqGZTlmHnmcieH8JKk3/SCX/qIFbfQHoEHMrOdvU5M4ELwNdD3Edypz64ohDp
BDX4P4cpS5/Hmj8sa9Tv60oJviJ+PWFk0e15RAx0a6rZCWTr18fzPHXADPImRdfZgKBt3u66KZBH
Y27SmgukkT6lQdReBXPziIbfz48HWh7U15fFsr0XgCf+2/yX0tvbgQagLzUFEvjCcprs82qWOhRd
Ummi1MCtlaLUtO2b9DlmHzgfD31qjkCEdYWDDYbKWs1R1lBNpFFUewhjJz+rxroiaVSe/TmPzoy0
Sg+WTUORF7kti3tVezeSPzcGaqM+bgi5eWt0FQpHqf4QEGagNXeLcfePj2d24qOC8gNpT3pgUa5f
Zv7qzlCk3gd3AAlbbiN922jmURnRezVEu4EZc6VTY6ftdGaSJz4ng0I8MP/y71lFGVLRxOkYDbUH
eCTZAI+/1AdkctHZO2dodupaFiDkl2sRCByn5O38DEAodpWgiKWa5U+8xb5p5jB7sF3d3q6DDQ2N
w9C1v6A3wCDJku8ff92TEwXHSSRlAnBfb1lRWUCobfZNTUUog20D63PXYODx8TAnNo1YXNtglNjU
hte1ertLRev7ee0Vs9rv1Dl/imoYUhPyyCJVHkuFLuDHI67MwHhOZcJxQB+qIJU2hbHeN0pVzyPS
Bh6kLeMz1kOuWjaHMLK5faf0nt5uuJE0UR7EEKhbS63jZ6spt0MrCoQkhvmAUqm4PvOjlmO4uiHo
EKtkCgv48l30KjqptPIgZLF9eYdDq+2givmttL/T4EkdEzjMVpe7W0r61OdaqzkT9Z1cBngiuvo7
u//tyPvqLKECGtPoJRU2Btjl9uD52XSpImk7qcFLTJl08/F8l727nq5Gq4SIgzsJLsjbvT0JKeDG
NCovne2jWhWfScvPrPOpKUEx4fEi1aI4tIqeAgH3yUcxB/WhUN/pbZ9jEVFPu0GZviBmetFJZwZ8
l4EsG+vViObqqg1sXH3qfGLEovS3sS/BywZ1BNWr/4aZhzpuazOPPb2wEC0Zmr1BKNeJ5BniwXUq
SlxJjdHzzeYbjNiroKI9VpvauI/N6OfHX//U2dYVEOoGGGmSwFXgPDVKLucIIHoJNhJmOl4BZrwG
YXv3nw2jvl3kpOtCIbq+8gSOdogQJG6QjsnGl4fwzC1yInzERPzfE1ptJ3gvdjSPTAjjtO9YV2yz
XrrBgfgJht+5VT51Un+/c5SkMMz4fW2/OipYDaihnjaVF2twF3Odlp0tHNRorxvLuEJP5yAh7A8A
qPBMI7j/+JOeOjfYfQnqYVCn+M/bTzqMUTTIJVssw/Frmwurf8GZpTxTazw3yvLnr6aIS+eohkRm
3mT1LrWCLS3nM0nHicfbksFrU4WwbJK31d4Ybfy4mkrDy6Qbr5CrebbH+V5p4lsz9B/AtqUbA62f
M9vk5JNKX5Yvx6iL9ObbiQEWUce5NFGrBirmSagHb+fpHvzAfBhNLj8/wtgHvtM+Ru7q4Cv648fL
p5wIrKn4cLUtNmEEnqs8Jx4nH+keiL5ZqXwtqvQzChCBK5IBwFv2aaySZ72MfrWAnLZgBDInK7LN
xz/BPnH4yZVtHUVTfoYQq1uqwL1ZJGVOHxfHCw8dsJ/RrNz3+Wg6tSGZTh9Ok2uY6V011NoxQ1zb
a3t1GyLdtx3JUzcUU5K7Bs8RT6nyY9AIujRNj1i8bW009HQ2yKskCExPi8RK6dbFfG0bfbBrkTpv
6rC5wNf3CU8Q5P+RjxlHO/HatoHdpcSJZ2oYTChaLy/aNoe0ylEIiCJyuiDyAZU1kLlYMSHNE+Vv
hSaS6kc0JBLaPxoaMyH0alHot2UNCiUswmNoG8PGMHUo6EN2lQdle6nL0ILVOdp2bfA49sgOlIl2
HOvxMrAizUvCqnK1AM+NDJ0bJ5NosunUFnQUXRq6SFG6g7j4ILDz3WEmLQ7+rN2EI7qbiLXn2zAZ
8mcFNwhHLvwLxDcHr0GHx2nwcukLI91NsiRcUXa+A3sTT5OmVY5JbUlLoeJXZpgvUZNca/l0wJk7
RSfDBl1T1MbF0nw4oND75y8/WjuKBWtEARggr866H+eanclT6eFvggz6MAcOiNI7uYluAzu+52+d
OYQn3mWLhItWCsHGkiu8PYNARrBrCqvSyzu6VGVqBW4H5Q6tgaM196gctPmZKb4rafEwW6qlwsrV
iK1wHXk7pF7T6E0aURBkViq40CnZUviKH4rcBEiTR9+6ij8UfWJvS9u4y7LsZ1m0l/y0/CrAVRqO
YZgeMJVQN0Y0Tje0FPIXXVK1XaeIBvOVNBrOfKVTNwU9d64JbimFo7q6ICcLvwLbDkqvKbNLxF2O
HYjo45yFN5aG7UBt4ToGRDXe2JX6q5esB6wsujN3xYmrAl4GEQJMa26s3/SNV+8AXgSa2XZmwWuT
uUZKQ31oDTeckQj7+FJaNtkqHARHsNyHQFKoOKzuJK3BPXGAkOapSfZVIOpNwnEmwl6u9ndDLDgF
PAthh60jXKoVVRfXPZJDg/rUDDUOVHn+lBbhnrpMhDZGeCcC7c5sjObM5E49dWJ5ciB5gqN49+gg
8mqjClF4oGaOiWX8TEv/EYlVpJTyW2ORvczj/gwSadnR72YLBspY0glqRsshfLVyiYXBiNwqzDZB
9A0p0IfKgFMQJTbmJsOZwU59WhoJ1IOXbse76kY3pX4xWnbppYa4lWLcePQucxNNXJRmcSHp5oNW
iYc4lM80f099WLoX2DwuxCXqVW8naQwiLCRdKb1ege3QbEsw1jiTRR3AeWVrTAtAIUk+n9mqJ/Yq
RUoDJLylUiKTl0Pz+tP2TdYYPGwelnvJQZeaS0UhXdMb40VLcPaKUMfGdSh7iUS7p7yEjy/AvEn0
aNvOfBbTrrYUVbNdAL7ZDWqQZE4LnmwrFVz3dfxd10tqgVKzRUW0cdEsM1ylqR/MxHixk/bZLGdt
U87KJy3pDKdT7OvZTCSvkWyUGIrwW6mpGcobTUCt0UKBxuqdTk/QrrSxI6mbRV/NrFHYAmCywe/r
4ePPoy730mrnLYk8TSWyOhVRlbefx0h1UWK/WHhjg62GbGKipS4JWNnIcGgK46hPnbkrffk4LdFB
KKnVV8QrdkmTzg9yqG9aYHFbs8gOBjyMLYrfOh8D/GIc6c/Cwu0sDiJ7h/LWuUrZiYfJXuy2Laiz
AJ701cK2AUyvpC55JcQYuCO/x+nyWdkMzRhcooIJLqiyrDNn50TSqNBnoScEvUfQ3l/lYikWcbSC
jcKrB73ddSP+PgjnIG7Hu0wJpJR3kL0y1zYkf1emkYIGCJlFHOeyY/vaJyCQL+PQPnVwSpxBnu/i
UujHsUqrrVzY0pmX9MSrtAQJ4BGpn8CyXR+5ssE5x+x0/JpsCrVt/IiGU+tEBU1vBBTH5R/zM9sF
+lL2NGKqbI/riXLmXXp/4SgKtEgwVTZiG7R/3u6xEbUPxbeG3EOs7CKd5GsZC4ukmXAHQqp5si+H
iBAW3ZkzN/n7/AFsqQV8jSIn/Ej2ytuBFwI+kOWo8NKujJBit70S3zFnai1XDl5qP3xglzqj0V0B
Jfj4YL17i1dDr+ZcNZESZnLKE9lO+8QfD1NB/6Dsz6zwmWHWJXEcVtPQRHrVK+z+Kk87iquNpxbn
6k3vLtFlNsgdmNyj3BNrO9dAxopXi/mQAxpnB1+gPpRicrD9+JudXi/VAqpj0u3mnXi7XupsdcJS
0BkkJdmprf4QCv1aROFLb9u3Hap2Dk2tCzTC9mpn/aPBF+AkSjnEndryqV89FGXatyQDAYOX0nGB
k3R+/GNK2s6Zym9VWx2COExdq37MoY+cmfi7PHP5vq/GXk0crfkoDBF78gJgIYadbmuxdGpJ+iax
AR3/WOnxl9GSHsemvLSVc/7g767SZXgdxQWNbBckweoRCHJznIfEzr3eegkn1QHCdzFUN2oa703d
PnMql7m8eXFWg61qIjNq2yTQZu5li9SxBSeu7zaDoVK1Tv/DoZZt/WpJfZnmIalhDnQ6dwq8TAJu
P6W/VynKf7yCpydloI1D7K8LsbppNL0rK2gXhde1pr5FPhJ2D5LfpLLzdA2Jvf8nM1tq45xIuEbr
kmBGRxKsIDNDN6RDEy9Ba71Py51fY+PXjVp6ZoeenN+r8VY7xBySHokyFi0KyltTGa4w9jlUVuvK
arv/B5+SewZ8GhHxuz5KPFEdTmM/9xSQwk5p6dd2U7h1mkFmTc4109/FpMtm/A3RA4qiv1PjaSQ1
x5N6mdcEiEuIbBvV4rqz221TzYcYCcRE0j59PMH3rzKde+qB4ncLHZD06gTotSzJLR5Y3tRhfoQ1
A1SD8KWtoMAE5UHSs8sqxCwOOcZt3mJV29dnkqvlKlsdwTc/YHUuOvDQgzxy3qsI2E0q9joditQa
7j+e6IlXgy1DBkfJmubBGoCYVmIW+Htw/BQFcRyb3nGAtf2ZrQng6v10KBKCUEcGAS2btZBJ085c
2wkxrFClrxF8JGC4mdgREbhpk2+bQQ7vpnIctpM2fZ/KmOYtJb9NoqI/WI3yQyJVv6yirJzIUpHe
s+L60HbU19KqRFJSFTtzrveT2lxUhXYVj+odkGOIYZEYD2gH97shglQd9hX81n5EO1SxJQDN5Sfq
U83lVIA7bSl37+CW6xc+DKUF8oJFtWgT5EI7n31OsxyduBL+oIe0gPWrgAq/X0xW0OaJYFRKt32n
ZRcJI23gswILH+Sj0mkW5GXtApXbdtdj1HWLTs926G1ImLWiejnaIOhnzz/KFr535etfcCYYNiM9
38qoUerP2t6zdOmTFqfpJYv0FZVi2HBkx25hB7OjauW8HwPMO+cJ32hRFrmDh1l1GHqpwyWxLVyY
exfdPO6LEuqInS1W72lX3YWxbnldbvo3OjxID5QcOEpEbV3dIGsSSrtB6BlBSV9+LuHXDwjzO1qu
3pi+ckiUxaJRTCpmYU0J1YaG53PIuC6OXc1lhkkNBT9pupoSpJFCnNXvQt/oXZwV6yPNcguRRVk6
hrUsHGMpHg4o7f/EgKA6CnUqr+Wa0LNrfWfqIGbbcWtsBSTSSwvRS1fO9EMth8ZWF618GPLgEoA3
vZ8sHQ6Rriw+z8oDhMhvPmxkJx4eIgUH10gxM6cv68JtreR7rqfldT/XL6TZM9O2Nxr1c8fW59bT
tDTeDvBQB7AFW3ykM95ArC4XoM8epboExUxl35eWa8PwcIU9adsgjlHqbnJtL4n8hso7a4ctbegh
z2nCSyqML1Op09UAgd9dAM4Za8fS/B2kxjl3Ua0f0BYKjwMSOp8UQC6gzhEcsM1M9ZQsEIih6sVR
75pxjzZCGLhxVW/joPhSWE26C3BlAVo/DHcWhpVkh1p3kBr/qhST/HlAUuEYqEFyW/ulJi2uB6bT
2COyxLp/KSxJ3/i6PnzFzTH2cj48UpegALRdD5Gz2uNQJ10JvUpqyse1kcPAmFB8DuEUBOEOkZwG
Hf1O9aBbLDqvAt/g3hhd6rk5GthleZHRqjhI8rg1mib2YojK/PXiyZTbvYJW6TejE8UB17l78ujk
id6mrDo9CMhD1Yv2W6jhjYhLlOY7+dQMP40wVHUn1Ye+OtpqNVgbaZJiXH+6x2hS9iYFC2hUodv6
4xYDeESx7XaXhq04jqrxbIY4k1eyAu6uTE1nMM35BlBg7Q4BzKyaNZm1jgy5arp6o3RkbECF/dTN
MUzxUqWSuFKkYbhUg+BbKw+4YLa8r5lmxNpGrYMZHDXwMi+wJuCFpD3XZtb43Bl1lzilMjUB9lez
upNnbKSQvaxnt0TaArJAUKke9stD7Jb1aKKWFhflDRan/ZWZ2f2xQVBC2Slxl28zITUPuIopBz0t
9MQZcNr6jmvkjQn72537RmyLXodFihzgYs4nNAefw9CdMpGjkT0c+qG51sJgcP0q/2Hgl2e4ZRgF
27KyZwRYI4OaJJL/4qA0RtAAja+HayM37hMtc5uWDNqmCnORIIrmZKWvbyD/uXKi3yRdfAtU8W5Q
dNTby89lHf+opxIpCxvp7DS9tgJ5j4PhUZ8x+jAjAeMCD2u3q5XP2IJSlpGBYHRWTCUZ67IJmI03
N+iKi/QOJWAqMah8bVEcTjfkH1/AIzQbnIHaXSIrn02DF6Mi8HGnQLuFkIqgM9wCbwzbW2p2PzKL
fTE2iIT2Q3BQEIhzeXKekEP2Hbs1fzFQ5yL1d9VW/YVfRp/yTt8M2ue+nUFi1t3nRmSfUWpYomGJ
JFku7we7fUgs7UrKcjR62+LSisztIOGCHlT3fau/6CZ4oEEMW3+eaEpH+4Avo0z2ndT6HLEnu6sb
R4J2C5dsh7DVVQ6v0cR201HsQXEUalEbFKQiR9ThpZ8brt9mP3EdOur2E/LMqDLbn/I82lHrPhR6
+MuPAy/OmqsgDS9Co9uOVvdTTvNPIOI34aAMxzlRl2IpUbwANBZrD6YiXfD6uwpJKW7FHsXzay14
VsY25ZiHn/tSIKJnYnI8xJU74DmravPexu1rMwZpfi8pnPQEO28NO6FhsjzFKG7oFeMm0hoLgeZ7
2Ps9t2twrSsZlFjlGWX7O4TfiwP3jNOhKcmZ+pr0k4uJ1bYdlfzFpuAXhNmFXNeWF9j3whc7SRmt
b1mRXLWZuKpbJXVjxKQA/Un7Cbnh1jeUvcY/GDW/wL8nTDeVbozYL6DMaPRQcgklcruNN/okWle3
Zk+vmvskH38OU9MfK3r3MJGaIRCjF4o+ar5M4dhHd0aGwkNx5xfmGG7BSIpdgPzskQrmr4/DsFNp
9QJs10CRm0ie6qualT/6ZifhDuahyX9p9iF4QHB+1rM63EyqfAMa9ynQh32HXfeZkU8klvTcKfci
NAbgd52mVPnYS2yjwmsa/ERDa5+2kptID0U6XNu+uNWwX/dlOqpNxT4XP5XIOKIDe9cq5sXcfJNT
aYO/x8c/6n3wu5husN0oCi3pxSpVG/RCCgKry70ASeVB7Zw5y10JNOjHw7wPShUmLYAG6aB1SS7e
5p5Jovo2Stw5G791/Uh1JIlbYr7vh9SR+3BTVOcKou8nJoOewVoR/TFSSrH8+atsV5fDCmww1ZPB
EAcL4WyC7atZMjYfT+xEKrhgsuDw0IFEYXy1mxDGlnNap4XXN90R72wvCyXQkPVOrtQzWe6pnctY
VHdRG6MNZK6qaHohBvxzGMvMFusnfyemb2r+pDfl7Gp4BLuhpm+Q+SRNPNf3XP7V73Kkfw+9BmIW
We3nUcvXnNLpAtkmD4HW5ekvDwPiSLAmG/qg5rHXrTP5zOnv+/ec12emkUapzoaw8DTffkQAcGfk
5a6r8msEN44fL+WpHUMJweKEkj4Byn+7Y8bZSMYyp+wk5aSamnJHigI7qbv5eJgTt4BhoDEK52/h
969bMBgmKWKmvY95XecI+7OaDrSctH3YJNtEMs9AVU5tGligC+cNCi7V79UBlwVaZbg0cw6m5ijk
/pgVvbSvreRlrktKiHxex5+0T0EVHoV5Dgd64psyKJ1rdAVsfsWqUpLgctQXWcHyIVOFTMCU7GIT
BmfdKfqZk/j+ipHhHi31OhVIAByXt8s3lQ0uBXVVYD0wY+xjZPMuy9Se5sMQIb8FiGtu5nFrza14
+HhFT2T2r0aGZPh25FLKuRtMJmk21mHpHvqW7n08xIljsNSAWEYcA8AerVYRd8AqnSPOnzG1F7nY
WxCpSSeQsz0z0IndufDeqdvRCEOlfHVRL9aZoY+LjGcl9Re1usdM+EeBw0fVBBdmI86c7lPbA1Yq
VXRYIvQkV7fnLFljnRBde7TMXARfd3Wh/ubzfvz1TizQkh+i77oonNJYfrtANX45E9rIhQck4evi
/Fkb+t0/GIKWAMV62FlUtN4OMUJbl0toyd4YTVeo0FSO2lqP/9kYyyZ59aQFKrIfoc0FhaCMS9vR
wd9l+/EQJxbEVkHAU2zkf1HBezsEqJehpJyRe60twzSNfvSlvg/lPwf2gyRQKVNxYAX5w2+c16up
9JiojbJgnNxEziuLX3oNtjmo8X80n3+Ps/pkph70lVFS2wOqIzkYN28Gy3qsqOh//N1O7rBX81mO
1av5SMOkgcFjPlD87mRTu5Oy8Fyr4OQYBvSihU9lG2vKABqYtbD95X0y/W3nYypZnwsxTg9BZ5IC
ImIw61psaU3WCCyBAnArHeM2v+x7ff/xlzpxk1FqBNQBjdBgLqvLUsbWAyceyr3FjBSF310tygcV
mhezfa6df3I2KO/qhLXaewlaBSFQwfLn3kh88lsBIIb7/efTAR2jgX8HD2auad6KXeAGnYjcA4d0
bUv4xPRWv9OrRd/KOlOoPjWfJfiDUoe2I2q3bzeZGNrUsAuZsVr5bm7uA2QpPp7NqeOvQw9BBXpB
t74L85S6wIixZ3Gm7HLJKhdiPK4uZ7Avp4YBgmKDf1ERW1k34lMAJFbg88hoyPPoxeIDQ9aDAsjH
s1FPRK08lybROd0THNVWp3KmFm75KRuAIvRNMVFNDHeqYjplWW3M0thJMQg029y0tXEwKOcogeoN
zTOilk4uFIzTcjf5niEhYRsz2kuZM6u2lyA5RTx8zAf9AbHpLWZr+1rrHEW77g3jzAN54jl+M4PV
u9+EDUgAW8u9tMW6DbV5XfViubhChWmrq7X38Qc7OZoBlA1CJeuzzpkCe9FoLdnMUR1t5PlGmiZc
3ipnLH5F9rkm4alNQKTx92Crqzkboe9ZEYPJCInxHjhhZzqm+PxPpqTRiCQwBEW5ijDyMGkbC2Ve
bzQmhwPjjnLoBeDeS2J7YZ5J0U7P6d+jrU5o31NzLgtGw6YOi1vUX6WnUD0Tbp4eBBwH8hK8notk
0uu3xu/NKs1KYCy4D26l/E62i01SV2emcuqeJmL/e5Rlr7x60dJ+lrEqV2nL4Tov2xfzb0WKcavo
/+F0Vlu8BBzdTxoD9VqxsbBRUp+NSj1zFZzc2SCVNAuOEMX/VXKwCJ/1WacscUDjScMvTVReIZkb
yl2uVNlnkq6T3+7fo625NGAXIgTAGS3Qm+0Y2JsZPuhkqWzxPwafEkjZy2sKTIS+4noziEouNVlM
bAZZdaEi7HC8PvPtTu63V0OsdgKOWZaMLxI7wVQ3VJWtotuE2j/abxB2CT553MD4v91v9HMin+5G
Tp56ha0QzI1iW8pkxedIkCcXhwfO4ulB22Gd5gf6ZOZoyBPi0nIbTbGdlBYDNSRMsjOv6fuRqK0h
Dk9wQL/3XQkqV0tbjiNCnUVaSNOqQ9PQIam6m5jE++Nr7v1Lx1DQxYCKa7+Zum+/HpYlodJBefN8
ydxZ1fQE/MELlfBaSkIv0y5p1+Zxe2bQ9xuDQamxIScEUPedC1Iy2+jKY1JK52LeyuZnu0ivs2Y4
s/3eH11GMXiPBIXKhW75dmq2gpeOmbFeGEmivJfRAMQHWf4c9SpVBXFmzU7OibSZiiiM4HfI9QpS
mRFUnCfEtDfohXmpRL9wGLcfr9eJYfDdRESDUVAjWqsW0IVMkzCeMgIt1SXivmTmTtXlZy6i5du8
LdtRb6d3psPfBsW1ThnkGYRvlFiZFzRIlm6sUm4frRij2z/fCVDEwamZgO0FaPu3a4RvLJLyNjoW
WaE/6Ea5UQbjFnLLHwfAC7xegwtBHg8+ZXVH4EydaqmpZSBIk9q1DDCSkWSceY9O7DccHRCwAdYK
HnwNk2yxtSzHds481Z62hlpcYiJy2U/VVkWDJdfzl493wrnhVnMitR58+raZVyE6S0viBkMNXEgX
H7Nog7Dj8z8YDsUR9HsoVgMSebtSeVjIai96hiuRerJsD+8ED0NnJ40stLiaM4f3xL0E5IUbUMCM
ID9ebYzJxtS4lrPMG+bMQeD8mzFXW+B9CMJdR9O07yZzLwXnAv8TF++bUdW3k+ywkJinIs880AhY
ic+g3JCaQ7c4ycRfB/mP5KX+r5Q6/xMNqv8HlToNrpr/XV0KzhzSnffR92+vFaaWv/M/ClPqv6hk
QGymlAHDGfLM38qciE9RG0IOb7HMeSMwpfyLvwAqAS4PNw3t078Fpgykp4jtIPsvfCNcZ/5EYGot
hGuQXVObwAWLbgDqBWsRISmbOzmd7GQ3FDwQDtFPux2g6R4lGLmFa2cTfL8wVa9rYLtbCY+6DQAB
IDtZXLwkoHTOnNl3EDlqJcgt4e3DdURxe12/nAM6a0lvmdtptJTHsLG0Qy1wEQ+VcrjNux7xcxHZ
l8WCCqom2f+cY7d1l0f1fOZ1BL25elEEbdPleaQ+pPLJ1+h1Ae2zQRRR3bZoOTizlWEsPvYFnuqB
coGx448QoVx3rGtYCJaYwAWMRXNhhb25BeUvX854gt8aACJcJOu1LxgbGl6F7PBujhQgSDnOrWHb
phucfu2rFp/dHcYxC/lCvq+M9ruvNpjfIc5+qePDegXAM7wumkk+ksq0bkNnGvX4OqpvGxhn92ZY
0CjKTOPC7srW8YFSwbGBBvRLG3XhZUnnXyBPnV8BTzTxzk4vigHEOEyEwo2krPMGTf+etcBS+iL5
yg8Bc2SE0w+wCjkcCwlQSaPjT2kG93qaXox2oD+lrah2kZaN3xIFx+IxvE5TkCuVrH03peRZxPL1
EJafhr41dxUdWVfNoyu8F9IvKH/WWBcr4R3AXMwSQOKjEagYl7UcaI6sVNN2aOrmaq6MeaMN/rhD
WLv5lA85HoN23hyQ1oTHmSrawZ4QrYpGfdIcotAEhIN2Yw+F/h3UUrQ1ylEAe4q/ZxVKySQmknzj
d9IAoASJfqfQ/BC0mzz9zOcAbFUmh6lT9Inq4mLUdAjRilr/hplAlB7RN7mUlDDy97WtuMkwE8gU
+6aXZFfqn0pD/iJwq3XKoLKdDDMxUBjZizTVR9zu/4u9M+mNHFm781+58MYrFjgPgG3AJHPUlJKy
qqTaEKqJZHAKzsOv90P14JLUt+X2wvhgfLW4uN3VEpPMiGDE+57znJ/0bbERJ92G1zqAV9Gp+xgI
C9Ix0sCE2tr7GVFvONn5N8+NKNVoFrqxajzIeZp9whW7KzKIu11vpdIfZlP4FknzqvCSj3rqZkFm
dkooFtwMpNKzyzK+Ci/atpOmHhDQFSFFTkyBhp6fHZQ2Pt7ZyyRP5F6R83eBFGxDKRxDxAjZSVdG
NWjs5Icm5L6ay4esXTTEaVG3lzIb/TYT3T7KrHsCKnrfzOu9Q9yYj9mwgD/q3BjokHICId36oHaq
uqHTeBf1DfB5uuUBmBv1RAruPG17N/JQmdnmKY7ieT8vvfcRoiZfaa24l4tUlRSCe5Qeo1TVbio7
m06p0ZVF4M6OvKBBap/KvBwuSyRk60jGmLMBYG5ZQa9LBD29Yi9Z4LVjclGxmoSp7oI+LWWMq7if
n9I1Clmp7Z1CGHhCwdxUnKs2rgygqQ4h7Re2N8jkphpoRQcpCilKZS0JBIsfjTNKtwn3CZhsWU/a
rVpZ07Jvqmauto5FsPOOsMgcQZib3YzRdrLi7AHY7wF88VlNpRV2A0z+LuqjYF5zrbIFB9myJgBP
ViKPhjlad7NYuiBekPHoNchYX6kbSMSV/pQTLffEgof2zkryyo8KtHADbpiExv9sfSnMSPmhJk5/
67m9elYG3LFGVOBniCKn/q5U0RKQJVVvFZhtPiHHg98QUnTVrdni9TTp8JlbuBiuioQuSonKyrtl
Z4x50QfWRLyb64nlM9Kv3h8ntf04p7a3cz3SybV23BOA7vzMOl4foapRYazKob5PStjCQTMU9sXY
yFT4i9QQggikjANb7YxUOjmEqUXtAFIsFawavY81M9AavRlV37Wn7K5khLGmMVxPxWR1n5IM2Za/
DIClifpQxIHAxyj7tHij7Z6FoRXuDk1o0y2+m1iN/LG49bQK/oQWXaemKbae11IoFZ2wN5QJVfgy
pbSuJEnhQYFa1/7kVKp2jpzyUp8jtGic2k+uNTaN38TCBcxsag+zvmzSmtAqTPRN/23MtR7nl2Mc
hFGO4ShUwGIaattKetLgjSXGUEzWuBF9qwUu9ImDIR12a2UvCkb7VG1rL5qOfWQs5aqx086YNovI
r4d2RthF+Agqq2aaTkRafTGmyCuDZnYX1okyuqwzJ/9I+Qdrfp/2ukGMthDfZse6TxsqK9D13OlU
4o46MWSmk4PZ9rKsZCLXNBil2bSt1M5r7/KspPxHnptbhzFCwVMPLBhqzLHaRFtyn7jNuKeoXtzH
c5Hf67ZyYr6Ph4Tnf9WbPf26hcC3q9hy4k3aKho4ZWSTI2rjfVr0BV9iyf646tPd1AwM8GEp7mx7
GEKjBprtC5KBLz1hHORowFs2QL2dm6U2HmeEBn1A1LnW3aer2bDT5ngbV4Mg2Lvu0IkmRACqiOtM
eeUkpv1Zsg5Nvt1X4mrgEQdKnMeCRHoLfFhXxENIHlh0x/+rd2OTFEFaZtjSKpndEgmwJmaRnoTo
urGJ66Lu4KNjajR/qkt3E9dyuSEdntzBARyzRlBPvrEzI79TSoj5rsw+WlVB8pg1VywDw9Sdi9m5
nMzB2DIIVXIm3IqpPxQbLwdBHqrDWOE+Hfv+PDciO8WiWW7LoTJ8ksrVXWHny2WhSeUTVvM8UIgf
VyKYjigMraM2LiMAuqx+zJfaDckqMh71rhoDtRfeviLWisUhKc9tI+pHcsftK1xq8jTDj7sWSuNt
7dhErzdPHs+UeRe7rr2deW0QIOAYgx6AVnAgYSIojITBqpWKB3p02R3sGDRN6ths4qWJLpbM7e5V
PctFYPequrLFFOOQVL2B9Fr0I2Iwp619TqTy0Wsn9zIa67NaCvmUmj3jcHI8n8ngPpENw6tOEVVy
GjI2qeiJ23o7qWm+n8ck/mgTHoLGutTtW6Op+9Ff8rn4LOCFILDPC+toJQrG2ciI0K86Fe9+u3Ob
kPhvZpM7JM3RaqHZh0ZrtN+J7IrDrLM3tdNkW1MR0alZTHc7SqsNNM0obz01l1cqAK7vCYZcNXye
gyQYMViS0oYSaKJiJt0NjDuvqwsR9SJ041ndkzObB0atTciVhvw4pZ58fF4g4jTtL4XnRY9LjuI4
77zoWmqEYbODU5lpUVamh1lTEjNgZFWbCEi37YvBVOPjMhq9eaVWuX5uugK08ZDq55wolDT1ebKT
F3rCNbr7CFTy93QYWApse2SZcbvpBICnTT8mGGVbdiKJY+4HxWauPQfdFG7DgJ9QOoMBjNjV2aU+
nZ5fy7Xegmkb2tr7WSaxd+khE/9etqrXEyoYm9qZ0DqerTZWKiLzptGq0HC0AS1s3UVlAMBPTNsi
judT03ZuiHJrfKCOgyVziKNTUtjIZlC0Ako0OvloVEt7FXnagLSyNqfT879kp8GAFJbB/9oIzw1m
yygfgYc0Q1j1lpsGFLW4gcpELI2Dm91CMkn7W2IV2U/byMwD8gV+zLSR+7tFDFhmnLTpBOtDPiLH
lw8tju6V9056Xah1Nn9lD/JxXgb1NLDz38mp5uJp7tZB19eeRnAV76H7YijGi6YaQI+YKgtTPPf8
W9fs45MngBg8P/7YG7wb06p/O6r8o4P5/2dE57Xh++/P3Jv8X/dP+fD0vWp+PXSvP/THodv5gOOY
wia1aAMdzGoN+h3r7KkfUKRxrMPPuhaQf+U6mx84d67gIcz6q07H+PPYrRkf1kGOz09d/bAcBv/g
TZ9+q0L+lmny13kYIIRenS0h07OFJwjC0lVSd14XRdfcxJmKrrUVQ3Qmcd2+zyaletIbe9l3Vhbl
xEta3ab3JDOqbdYldxjWdAOtaE5dXOUBaYS57hNuwGhsSSskrN205sdKa+cL24a8TnhDPN3ErhMl
gQotAy5KN4UlMZvssvP0S2Qb5V1rGwuGs6TSbjEGcfj0tOxCVkWyd+IY44ulTzapeQAAHPRmYVE5
ztem80SoW+nS4+EebLGJmrzZ9KtmklaGanxOUsVwOKBk80MpWjmv+QfqVRK1ABHqpVBuRTN3t4VW
WN9lWtZm6C2JLv2+rWHq9U1qggUe9LqDh9DGGCeWvNobOceYIOI+nDC3UsfbC+Zt59eFbktfw2r+
2FTOcjkRuLWtES98STsKKUGn5ECbctOs8HPMlveZDDTzKSus+Uh6lxrmbjl+4TgQeb5sjYrfZxKK
yr54bl35nTycBa2OMQN1zeRqYeILKLCvx91NrhsNtz4ZVxqNVrEBH6EeMXrvyrEj2Nqzw8V2f6qx
1Z1jvTCE39Hd5nhGygmvOR28LALN4krLFXFdyuJk4rr9Di5hwl3U2GKhE1mx+GH2IFbDUnL1Y8y7
NqKb31dP1dSquEMGL9l3JVwxde4epqyWbKRLZZ8XmfQ7CZO+a8cmjIT+WJgdeeqwExSWT+U6slau
0zAM8c/IcC0Ac5QLaqF9zLTmuuXcdtVEvYFawDO/DE3yBWPGEnSWkjrsl4HrO0qdxP6Qw+yuR4yn
NXtYI5VHTg7ldmTzfMXW4Wq2++t45TM4WWHaQeFOLQ8FEQFyDJiqhZLPt9G6F8lKgFara+5M/yP7
ZnUgxax5LNKdJTFLMIBc9/OyaAZ1IMH2S87nJaniLSZ4ue+MLlr8onTBTBk6Br22a6dN3HSctAU5
Z9smF/cDTJXd5FpBXKwHcLfLN4VR/rRHXCzKpA+buFWUH5YG/WJq+6emFMJX++5h1OfbnEhH3Cga
UgmNckzCabESikBi0X+xp4JsSO46LDXja203BaF7NmEhZNtunZZSUM2h2I8sVyHgpZ8P4EgBBCey
3ZZe24Qj9rqp827bKOO/F1p5zmrvB6UQjrmVXmz6qjlJq8vCir2BX7WMU4Xw2AXkIIzfpaPRGxSK
Yw4+mnllI01t2o9ZnH6pSL16aEx92cb6OLJ/m2W5y2w948iu31ZqVgXSFbShOy3d6JM63nQmtam8
sD+RTZIHHRmAX5Hm2JY/aK3xwDHRYgBFTQ8Q3c1kUJeEw3Gcsjkt6dqp6S1mU6aYjNXZCGergnOi
QFDswFMHWo1Pr7HnIVhcRT/GcN03WWTmvpC9iaJb9+4cigRkAVfapplNj6JU4/mzGbfbKtJIrhoz
W4l8DpLeJ31aSzGunFmA1GXYTFHuGqEBA/ls4kS0wqVO3fhaJaRma84U/RUjNdqQAvydKZeS3pAT
dSdO2ri96rr9jLsnup/meTRP0BSw/GhYnRIl/ZqZCGJGdc6O3jhOp5zExnsUopYIjZEtSZYmNnGn
GhaxpW2r+1h60bkbnGVvZh1H4qZrw8x04GWpsg0J/Iy3KN3ToCCV8o6qWIb1YUK7C79D2HjzUO6X
c+kBrBHTzcC+5LKacjmTd8GunL8uoX5iN/KlDftosaboSC11Os1C4DoXbD5+WP06w2AFkC5FIk3g
TWX0s/c4ipyi2K0/NzAImcG2tO/L2mm1y9zpQAf+8i7+/W33a9bLMxzvRSuObp+GoJYGFjgq1JUv
exJ247Qyjkxr23MS3HmorRFkX8XY8p4DjVasku1Vp5zjri/1dCdy1aQ0MvnGVG8Abe7iISr2uEre
EbC96T+tnwu9+6qPtS2HbIYXOg9ToeLbIdPZOrnsAgTwn/KkMPzO4lwX0x03uuEdBaD29j1vsNlQ
UX3qALOcdUPxq7RExwMzW+lgbYcEmnksDb+2+43aZcci1Y92XPYcYTIcbC4HZQdmrMx6GDuwJqr6
c1bSF7PdpT39/Rf0rNR7/QU5yA/I4eEwD5Dz5acyBMK4BG/WtlcSI5iU6LOVj5+WarR9mdYG5ubl
rC0UGvrym8G8JLK8ajHuKmfSn6/pZnA6qQS77NWn71VeaFpF4auogA3c+uz0+58I4Rcfb+ZxnUfP
H///2Xb3RRLKv2torZ/mzyS6/xiJcYCsf/me38ScXNOCap7i/kUf6vln/tgT6x8YgLTI0c88R5rQ
wfwj6oTt8qropEnKdpRNMVPj95A4Ak2YMHC7kZUzLNzVivN7SJymfnDgUCDQRVxCgxUS0z/YFL+Z
KkAfcG5gVuP6+hsUmpPDZKea3G6bciEcu7ase7bJ3daIyncTixjfL8Y/e38sU8wAEyjZmx5+ZRvS
EqnXbFekf110wJiyXeLqZ5MKRuco76wCb9ad9ZFrOmFUcMggKa53/ou+LJOqO2Pgb7Z2b5zNyN0Y
bGn9VBNgaef8ahF5vP3lm/+LJfjts+SKhNasAG26hK+7aEPTWs1MkOM2Yc8ajG29mYZ6E+Xle0Lt
t8hG7k1HD2Nj+wDY+HopsehfiNKdm20dR+3egOOGMZKtJp2NeD5WWpJdWE7bnSnmym1ZDkC5x3t+
05fBlA/FbO/Kym51Yti8hQpNc6OakdzYenQorTq7s/qifke+/tYltMrwVTIS1zHGE1r7+L98G0JH
yJR7cb4VSndFk+9yLtqTE3sz6l9y/RJ1CAcogX5Bht6Guvy4+fvv5u3rcf0AYI6YbKs87zV0Z4qT
Hk2Miz1Io8oXlFOVXVRmpG+9qQtTRyl9nA8HT1MCF/Y1gQyXOAqPU2w9qep4UcWTEnTq8g1z1Xsw
y/XWX8wLxOprGiydYAds2OtucOom7JcJ4dlGBIH3JKXZFbZZg7Nj15dqYFcSWZIhm4gIDAsDMNJM
4513E7mUrz4ECxGtX9YUQk4IO3ntyxALJLk09dJtMfbxT0XQ0Vjm2UpoRq+ef2puFeGkdD/KNC8e
lag5R+OyhBFF15IW4DhsBklk10Lc7R0/Jo/q2leB62ZuDWc492vTpV/bLy4zJPRkda7ozMxri2aK
KEUb7tkEy6JsYns0082EsWpEGiUcfSNmAeIWXNvSX+oV28RNZA7qV1t2znAXG7n21S1zTnMRrWNf
mxXvsanT7nPLn8+0XdSvM+9YScphszhhaThL5U9zPZ1EmRY6b9Jo3rZSsAHsm2Lm+m0baojgITsU
5bUzzgQIJiB8AQEbfYILvI/qgIDB7KnF/U3iGjBalqHM2NDFWXZll89b9hDKDqlzNX1u+1kTuzlS
Z/to2YO3m0yRHRy7MUZ/lUJf43CvNkOmyB8FFzsbQEFsv3Td/JKwwHVronY/ybETtZ9pbnSdt13F
3rltLqEdqKZvwru2/Hyumc/psIDwzMnhvDQap/uZ6OO8t5XK+1x69JTo+CrFQ+nY0TUUhPFKc+CV
DlquH/IuzUhSkuYQlhLYfdBRs8yCBtXXMSFZlgKkWc37Mo80fdtS2qQpX/Q4xnOIdiq7K5j4iY5N
f9eOrkksQCyHACG8fekRUs95I9fbrzJNlJu4t+R8SCAsz0Av2C5t3NZRzU0z2csSANonR4FnOVL1
MKnHHotabQ4oeCU3abnZYIekgdTzoW4sLTtIXidhlHaJFVRJ6mw5d2bBUEvSNbA4F+6NnqZzvNfx
XUfhYGTGxQKiYgnKxtYan9buRzO2hBpGRjs96WYtUNkLCY8ia8g33AxLN8dXSxuT9K4KQas2y8Rt
lJlklfZzoZzjyp0yIlnWEk/NUXTTZwM7L2txabzRVraxCMKxqABFOdbtpICFPrhxPyIpSPOfjTOb
P9wuGmM+LSfKLHLS/aIiF6gttyNmKBc/m2GQwDrdUzSPU2Dk8UdsD1dZUjjfF6+8l4ZtfXTKIrtQ
cq/fpwZmWXpAMufY35g3kZwKn3YtYTFLnW9HsoUp2Eb27ewNyYHNpr6xMi8OTVAXe3q/U4AHX1wk
jj74eW9aO9cYGsJ/qDULXeSbZPGqj20dV0+QkT8r1O8D3ZjzfS6xXBZAa8J+cL4SYkORYEqnMLdn
GgFa5VJN6xRkBy6HD+GO0qejybMm2rMapiPMXudiNGttryRJH+Zp0xxEZZsBEG4duYB2jYnc2Ch6
f0Mv5FLTK3ksPNrYopgOQm20zZJ0y37R3HvMEq6vcy70yTjfVmWu3KiVQVCnFiebqe00UkGc4tBV
5DgRVVJuDaoI+Da8/kG3IaWWtX7SR/GTTpF+0FJyZS0UJGdF1eRBLF56MYnsax0v45VaGsvPSWjp
x4J186FxiuQA8qUIh668hVtg+wY26tgvGq8INFS6QcszCaXTIU4ohI3ctCd3Jh4UJq7JFCNzYLmd
ormRoUQ4moZjkX82LdWgS5Te6JQDw1ZWnudbduKmvpoV7NroNoWN1O7GlPgr4lpH76w7FPcQbVAO
I9bXt+I4Z1QVzXXeKMldBnfUMdNHM9NNtkZVeWFbmVPiJlqsz3WmZdcRjNqL1C6GDcql+jgkXR9W
KdhUZaycgzGPl1Tzpm1Z5el1WaS3Y0oh0LcXdpBUQpqGGS3H64HU6p8Jkd/HqUvbnaqPgFzFJD/3
DXgeX48XsbOlRm0vzg9FN8aBBb1jG8v2O21pQmX1pr7RII6WoVmpyq6ukv5nF/OsEdgIBU/43OT0
zNlW+HJqIHuZnyY6JBvCuZdLc7K927Lw5qNmdzXACFMcHeEYnxIWix3oPxgtjdQvtQ6iqFOX3zIk
hjejhpKVI9RybbbLnQe4YO8qvd/0FV133ZgWI1g8M72sS3YqsWOYX4pFzg85+ohjXk7eV7vppi/I
cRZStixay6R/G5cd6gleninvFRcNBlFshnWqK3aFQqTdGdvQstX6aLxxSa4PascQm6EG0Rub8XwY
6bIEqa7iYdKjatjHHHq33dRWG00shh8ZyWOTxHDZ234Bs9vM7TWvZPMbHa8KxG1DA7nI242b6vRu
pojfnyTLLk0LMMRG/XUol+NQLU+ZdKB8RCIHWtNNFdGgX1uWp41blHdeayw7NTdORq8HeZI0TwUQ
kR2cGzXAjNIeyKXaaAOaqCWxb2Qy3pftpF/UUv8WGzT/Bh1JZlKuUKUog8ulaUEL6Yf2NlURi/xl
Smn11zkfm5smmjwIFXkIpOdops63VJujXZn148ZOeW/n9lgGPM4vxZwkp2UuUV/KTvmhO+IuhrYS
e6g3pJvkG6nxboMQnP6wa6kduiZNtqmXeLc98jFC190JSAw1mjCuOpNWL2wcX5UsVLlp91sx45yn
DfZ11uv+KdGJoifRup2ul0x62wQkFAwxvTEf2G3Y1wuzKwkGnSmzn3qRf0yVrs5Dzx3OkqogNPLW
OA+529fIqPpT1Nm9hIRvNqj6bO+miRGQ9nzoe+jMwxevUdKbUmsykoyqKk0vUPZol+OceI9Lttgm
OBcTDVNHJ/oTMyE95ERbNz4p8vWPzHIZQl5idQ/LjM5LU8Zpl8oodnCUgZHwZZ9pJAUYJq3BdDCo
S2tLR1sQpU7NXiI12NOlErEMZVbX0cDzeAih4R2SY0vMvH5jJVZ1UmhmUoQsmurTGsKthtKa9Hq/
wLirfcJX03OVioXU3XakO9FKW3wyihLiHxKG9mfb94jCRmVCTGZkLlGtjdXKc14v7PVQ9yHZKvvQ
WnJWIalol4VRm9dpvVTmMTNiJzpWhSDW0C4a64oQQPHdzt083hAwYxxauzMuoW+5exmb3Z03F/i+
Ut7PnwVrQNCaXXk/9dXGKMzpQhIl2/i22pUsWWr0OGeTuSuKaLwgxmrcj1SOrtK5M79SCGeH6Vtt
6X2Z5ej+zIt62jHKl9vRiaN9CbVLC2VbE4g94etrmffaFl7O7PlNljsIGMolRSGVL/HGnbP5JPTY
Hu5Sz52TsE/VglegTZCb0xn82pa0n6l3PAmPrCCDg12ODHqdRabqBPl/IPNgCctyetBGRIxq3VuJ
F0Zdpxp+IxI2tQlm5+IjNsjpm8PR6ofs3fmeMD8knV0uG3Ala26cNcWZBHalql/TdmINZ5tU3ddx
mdP9p/uVg6XrZytg3eAtPFce32U0V3d1zoDYkeWrXHf1NBMNXEw5ZK+x3Oha0j4oie49tPzuZEP9
ogjtLh9uNc4Ix7RKursyXZRdPufdpTNSB26p2KZsqJea2r86TJ/kjLSGTVUPb4iaO1CrmqZMdTAN
8h3Ydy7GEhTRNNif8tRiIwYf+kp/VhLRDLM37rO+iK9WbAluRHU0VMkc+c6zGokVfpUmpc86JUMC
tDirbZ7kn+iyiMP8rGryJg+FE+Tp7lP2LHt6VkA5qxiq1lddlLlKpMZVLFWssqm5bnAxxuhoFtFF
mT+lOgIrBH3XQ7Oqrozcsy7iZy0WR/H6flkFWuJZq6Wtsi3dy8Z9Nvf7Wp05hazirmmVeTmr4Ksj
0xF116oCs1dBmO6WSTjEXkX+FnIxuQrHEmVpfDYPyVW2ysqiVWAWl029jVbRmbfKz/TflGirKM11
kactq1DtPwuEZZd283mWP/77f/lW9WXXzHc/4rQqf+1/Iyz/9z3z/9n0X1+WBv9sltveBwywBPJS
LYKjSRXwz8Kgo36gJEfVD/v6iuRY/+qPwqD+gbxC+uQ2Pm2qiivR4o/CoP6BpBJKK2vAL8R/4x91
y/W1HP1rWYKyEqQaAM0U0KhLvPbqKq7oZgTFHJlHrbi1VFpBcHji/Yi0PTkULD0MwbQ4964SH7W5
7pedBbI2kMqSndNWDkc1JagobtRNjXhZIBeutRsmhOxDjV3Msanw79gc8e/YG5b3g9u61Va3qXP8
84H5f2aOuBl+NF3f/PjX1ZNs/7Xty+9PHd/2f3tRlv4fL//xP0iVmlrk34zCMu7TPH85EPmJ30vU
tv4BxY+Fv4pd6VqIRpP/e4naNj5At8J8R9sCoixtlf89Et0P1Dpt9ZlyRo2a4fbnSHSRbeAapaLM
YAS2YP6TEvUbdwKSEMziJmNCo3zMn5e1w6UYyr5FKRdWyEVDS00/xx6iPxBr3yqv++qm7m1f0w5M
9Ewe24F849lEn/HLE/uL4u6bCiaTdZ2P5uoQdFG3vDI2mbAwHZfqRtgDOb7o3eHolsWPVojzpLQX
qVDKwBUOQvayukTuNu7euf7revZ6fYenzAynTsiL8+VT8DgXam3P0a4wXSUNKeEZgUR6eCMLK5k4
9S8dyRYKHjZKuo4qw9StFRTibTZux7xU/K6gHO7HdezJ0M1EEtpEufo6+ul9nktZhf857V6v/WuZ
9N9PO/8peSqe/mv769ti/Ynfp51DZwhiAG4bDxjSixeAq36gW4qSaiWx6C7NzD+nne58AAbC8g+2
Yf2Z9a9+fwHo6gd+DTMPvIZDw9Ux/sm0e23EWZ3F6go2oRpM8tBrGJzVjO1saJbceclQBZYxckBs
bLn95Yn8xbR6Pap/u4qr86Kh+Axb/eWojq2+N42JpLs4ioKhQ2gRoXAGWmiOUCHmMuxKFPZ/f82/
vDPUnjgUWaJIynh5zaVKkAOZttwVpl5t5gaptbJqBf7+Km/UZuutGSaAQMzmGKxeQ+p7TpZtH7Wk
CmhFTY0NcYAdqgkwhUr1ugIJQ6VK3+zS+JLNMMqcJVbyo0HzGvEM0o1DraJY8vucsByd9FF/LBH0
3guOOP1OlxRx/GRulUuCkhT91GtWrG97PI/iguqRiyLcNW+kVuT7tkUV9Pc398bChhkczR55YWSi
ofMzXzWzx2rx+t6j2kx8m3lSdD2efbNMdOqOif6xp0juz6PkwIDAdisaddgT3CO2s1b2JaYKZ3zn
ab9ZntcPxMuBd5hLnwdP8ssvFWlDkroIWXYwv+yjqenTYzoNCJTVaiZPz8s5tRqIHJRhhYGURgjH
2Hyny/V2YOn4kUz2Z3jW0Sy+WqIt+knDUEJgd6J8/JzabXGFAmp+50203smvGzPewitsBCADwQd0
tV7dqQIQUo3HOOdgD2zVxTh4VG1sVTninXee6pvZyeKDIZIAbt70wDVZvH7t2plWp6PNKpOdWZT1
RTFxju4MHcWXW5Uf1WlSvmtxM4h/Oj+5Km5Ew+RtD13zNcFplkY9M27iXQynIQZvO+XHPmuLdxrE
b54jXTdCAQweJ18bULqXNxfrzlBrnUYsKl7QI4XBbJO7zJ4ur91/ekfPl0IR67AtWhM9X14qkl5m
Tu1Y75SuFeckMi9axWne4T6uo+vFuOAifE/of/C7rgqglxcRJaBHQ0i5SyOPbK9uyvZ6Nw03FKCb
q7y3nH+6dDuoE1bwEdrc9SjyaglIeXl59jzBOXFHaMLp5WIK9F4K+bKAnayplO8M/DfTiwuS2Iae
aD3jsAV7eYNQXceFUFfWbdeOaTeIiHYerZ+/X9r++ioE0eOBgwWwbmt/HfNOX+qFbThyp6GPA8jU
txtNi4r/m6twP1AQOd+B6nx1lbTjieamxP9SR5tZjF8nzXnPHP9m54wEip0C7WUgWOz5vFdfUQQC
u2ZUci8mRRPA0aQ8U/DD7ap9Kkhdu8T1mO1rfUmI1erTba3joalG1X5nHfmrZwqJC+01AwUm1/r3
v3T/dfANlh7xzY2ylUFL4t92Ka3onQH5Rve13i6B2cxoAMDEZ7663bTObBe+OluWaN3jdnqHFHXY
6MV4PxfDmVhNPASG4RvEDcZpfYiImZ1iCl9kLlDs0khF8OLmnU/1l/fOQsbz50CNNP7lvZu0uCNL
0+VuNvqzEunK1qzn97ZRf3URJAQs0oxaXoXr2vDLA0YskNpqw0Uoh8M0V4jzpugQvzNo/2LF5BzG
vmEtQeC1Rq/061Xa1s0qUU8EBDeluu8zmZ4zVrXj1DrincV5/VWvFrP1RQ6RhUeGEOrVm2fmy6Af
38MBrjCERaVbbIhLL0OpC2qhU7Y2oPErN2SzvnOTbyeNq4LAQ1jlINji7ffq0pEdR3SgKrmjwjY8
it6ik0YLeCf7VoYGu7OL3hmrHy0j+GossvyYm9id7MhK3xk565f24hlQ4jGg8LE+2GuF6NUHUagR
VR1V150e1z9VVREbOQ85QQWR4Wf9kIV/v/C9edmvR4ZVnAgxBhfH65d9G7lxW9BG2AmzQCHTlHVM
fAPD9xoXMhXKoopmosPN+ePfX/fN2OW6K6ZTtYElUWF4dZudZY+NGCGEj5yWrmAnYK7zYuudt+Mz
dv3V0+R4gRKV8wwCNPvVijvBVHUmuvboI5TuI1mFMy72vN9j8VcuZlkPgdvNuCmLJIHN4+TXwHaN
DaBVN7D7Ynnkwc0H0y0sGeTWaMvQHAWCd8riZ6c3HwoTWT3pReklZ5eBbJyWLymr64Mnxi6cmhiD
sdJ3OG2nNcvF6m8N9OObLG4yOvSDelFSwL2gd9+FZMSkyGKNJKDvkO66jjUpi/toVxAQfy0JXg7n
hXXtH38NgLzAW3B65M/rzavitfmoO0iHSbi2wkJli16L4fHvL/JGhkVSBldx2G6hUNY4Ib1cQkZd
wX6QwfqCnfktlunNRHhXkKapEuA6S8NsKE+JodwjMd8IDRn8GNm7pEdPYGQElpQSdTbdrgljr//3
H+3NirN+Mo7NnsOZm0X01e6ij9KhcmtgU0Kf+v9F2nktu41zbfqGhlXM4ZSiKGlHb2f7hOXP3WbO
BNPVz0P/U1MWxRHL35x0qA4QQGBhYa03XGalaby5wiNDxSEGlEzICVCJAjgf2DsH7yasrkZerYlR
QxsUAwJU+QCOV/TG4BbpZHl5TKfq/iQ3zhp15QUAZ6AsAujzevnDflYHWQyouTWjcYRGGx1qM9oz
uNscxYFNShhdZDhXS5lqlRYk0nKiW4w7tJzvqs3B57+fikphGoXz30nvKmzIklHHMoCmU6PYtTcL
FYOXYddMc2tXUJegCEqFk8fC6tuYWkPHsUr4NiQXPrrb6Vfkq3HzaIfyOUkG82EIO3wxGgkG9d9P
kFLf0iLgXKJic/2t+hSqKqiCHPUkPf5Mz7fwpGYwzvdH2bhklnYBdUUKSgjSrHKmmY4e4OQYNaq8
Nh/BCg0vREVgQmGsH5pQj6gq/98S2Lv/Cbh/8hQ2FpQPRvGFAY2lenA9K3Ucxlo1k/wk9a10MjSI
LU0PgCFBCN8F8Cg8tQd4kBdTs7OeS+K+ugB00m1Cj7J4RSxV7j+zF4cu8UL1zk4zkD7PQMvlMIu5
8bS0ST6YfNRjaBUNnvJx7ZZVpfylVBqR72r41dETbKJKEm12gkE/HvKyTkGINXt2GxufE54ktylT
pKq2lglPadVW8PUYBav380jmeU4oNMF9UrG61JpuJ6DcLirBkoBCp5R8CdWv60WdpZGsGnGZU8k/
84qk/DoQFb7ZiMAdHIFjEcoz+qsUWSUCAr19+dvNhPohZ3PhjVLSsVebd9BCuS9NuToldfpKjIYT
ISzptRbNInQDDZlNhnNTFnr3x9VulxkRdkp6ZC7cZID4r6etaPUQxiEeeDVQ0/Y5xb6iPJSJbkmP
Y1Zr/4JTpbVuN1Ldvo1YNiMAFEJqH8CBlkcI0M6XMZvtg7BGwoY5Nea3plV6y6PGJf1AsQHZYgVZ
gAbIlI0fHJw4qqDWPHXvZSwc4kMFhgIqXBgoeDFDalJ81U7az4XRiQtUt/K7CPFnAgpTVZUbDq39
yjvHU2vJtL9h0WlDEisHCIZ23vx7f2luY79i86LVKRbx2NP0ZcP88RIZkCBJgj6pTnhFyd9abmy3
i5vy2/1RbnNVBR4xjymNRA7O8eqGQYRAAzSE6YREgSMIxydlcGw638VHUPGAV1p7D3N/W2BEz3N5
kjAedA7i5fXEajluga/EyAkburiY+RA8TMCyPM5HiH8Z5upBCgICZmJA9aVRk9fWAhb9t/NefgTX
N0nK8kZZbfgc4FeqtkGOgMuSnWcOWFVRz/ZFGUOoQ7mFSJYc2PM/94fdmjwXIBsd6TNeI+sWHF4w
UTgb6C92sQWEvirlF65+ydOtJvFw2O5e4iixvwed1bpWCRs1qZP5dP9H3IYa0Pu8yWgqLoyydVbh
SFGDUhS6iVKhARfSrPgSxl13BEWSHEQYpQBYmjZ5BEI8gCFOrZ3xtxfhjx+w2gFlSyZTB2p+EtpY
vtXdnLyNugH1oh+QgTKM6jE0ZcuXECM5gJeW3BhG3M4ldnu8rhdhdbyCbpIt3FSQV4zFj7Ar7PeG
jnXT/ZXeGoRWK51Oqnv8eRXUoUzrZq8iGdk7WvSu7XXZVSBT72Qe26PQzvz9RRdNvatIEYXpILDI
y6mW67LXKbmKreG0azS93KvX175Ka4ASGyKXKESuQ4XWQ/jV7Zo0KoE0nOtD9AE6Z+fRRZCekegF
viTG/l2BLdtzAfOc1G5M/7X1TDvOo2TCEjfSM8ISqQe/NPnrpOD6x63WQJhRmThKy+e0S8A9ILXf
JOzDvPvfc3MJfneP4Q1RSlh9zygatFogcnIq9Cr7pGl18TTXaXxM9GjnlX17LzIfKGngCGh+EaGv
v2kAFDQVepafJuT2DnaD7mdkOdGxipvvnVXsvQH2hlu96SWVW43LheHkLEDlTDM9swmDC4CC5OIE
SNHcX8jN8ejw6AsegtLqsqX/uNzaLkSUrkdtVO6D8FOulcpJaiPTi2qroypdBju1qO3x8Jag10sB
d81hG4LcRM6G8VCulp6yIbSO6aRXB8dup5MaDHsk4o3xMEteuKlkVTTRVtGlQFcmGiZaS6h7zain
iOhoG+WPWZkRH5jz0r+/nL+r3KuzyXPUgRimaihzrK2EJXDYGAlL6Ym7rnfNJP3VYcUadp1fhsWr
JMcw2oD9KnH6lEj1QxzYHph65CBSXyrDp5Jen4dZpY/KP1jaytdw+iEV86JMjnY+/W3GgQ4JFy6v
B1Te6U1df/oeulPRYxl80jMLaTTKD5r2Sqe+gtHUOV7eKM7Ox1/O/npxFDy1uHcRRrHWgQspECXq
cGg8aXIz4GQhLRWqOEVWJHkOsct8CK0ZGXPajDtJxrKLbwa2ab4htAzsZ/1E68MSY+NyTE/TAFdL
qpLaawFu7txkv0mKq2HA05BJLYfJ4i+uV1Sy5Hkogyg9dWlhHzIaWr5VRO0rwgzWeWjm+EENrPkH
3CQNZUYhvwAOdS5G1qTwI3r7Jc4aY2fmG4ESYA/BaylIUm1czsef59tpiiCfkxS7KEO+LFpkni7H
CioH9l6Tc3MoIgn4D9i3vCWuh6qz3qa4y+zTTo8x6014+IYdzJTU+XL/lG18TuIV7VSS16X0s+zs
PyaVqzWKr62d8FYJcjBUdeND70p2lm4jdADPogPBox5W37pa0cqTPuVVmZzynp1j94rzQSS97Ikg
gBSHlN3H+7PaWD/kahmQ08gGWuvE0lfveQ9qCZZbiv5AA2T0rbiZHrCa/D9IJrjm28JBm0MxM/oe
YC7pPV4voJDKHExvl5yivMcIsYzwFsZQ4mKKRN+5P3/vsNWhcEy8hEDe4I6GKuz1WHmrlEL0DvIM
ujJ8RMVBP2D/gy1bBRGrgfJzbuRGPuP3gEhYbeo4TpoFpJxkeNTsCGtuNBaPExWxfzRUC+H0jca/
zYTiHi7VWK708D7MlP6BBrfy0Uwz84CEYf+azmoA0wnFixZazd/CImwK7+BYeTLTbb/hRQvZTOsW
7tRppNnhmX2F7IYh0p1weRugEQsGsQoIBOwb+s3XK6fkAZy6vopPZT33fmlU8PcMWyx8S6zqkTHx
IbfLOzfY7dbgUuB2XmZFY8xaJSDaFHV9nkXxiWpL6iOQZBzrEryOBef1/n7feH3w6lFVGjRLf99e
J+WjlETIi2rRSTSldBqEjQOx1qkPoqy14xCp8aEu6+4VpczOGwZHPZjYS3r3f8RtKKE/AyCMJozG
3baGnqDo14IZRCCoAXLkG2XWHY3RKHe+5I0GNEd6Ie6DYVa4Hsjbrz+lEBJ4CceJThnYOFKAEC3L
JoHCKc3BSLM20M4ZCJGnKi+LSxQ04evkFN/DoDKeZjiOqEhNzaOG7frp/vRvUU/8MD4zpQeDsjN/
c/3DFHoveHEA7xeNFFykGEpmPYaLX/2sulNRjC+FipRNnvS5l6mzBacSksvcxPMxaEFI3f85W5uP
ohvmm0ts521z/WsMc4QziXYV5gum8S2YJtnvEff3ojE1dowRbnMRvjrzpR5NvnZzhI2W61lDIu0k
s72pmLZoXgk6V1OIIZmJSLLbhWPhUgDZK7Vt7XvgOSrmWovkAbXN61mqolvse+r0pCaOdITvANeQ
r0TdpR/O3Vw96ZP0HBhB7k7VpJ5s2FAf/nqdedPYi4uGQWhe11QtpEFFpIYpWXgNdYge3VkrJwGv
Cy/q+0NtBDE8SGygiWCrKZ+trhotTiJEwJdbTVXbByky7QfQz53Lb0uPrdHXruhwsrw/6MapRpUB
txr6v9iFrIFDlgkZO0kZdFI16dBISuPRpNzN9za2K/aV1EypE1MKt9ZzK2objRE9OXHxvcxjYr/C
zpIv+FSHh0rBdh1Zqm6AJKiQyCOwdzFbbYIdpbcwE8OaxqctPdE6eFQqpfp8fwk2fxsAN+pKtP6I
bNebLNLCzIQ3mpzQM31Jbb1+SmzE/QBr6jsmwFuLzV2xtKBBh8pr/1MdTm5lZnly0upFbg4nT9u1
dIHTyP0Z3eZjoOjosGBj8Bvkusz4j6yPZEyalaogFdMm5RDoZgi9r/0XIY5X4la2M9rWvl06fQqY
PW6GdW+la1Q5MsASwV6TA39udXJm3O0A4ue1H1nQqHuR6Tv7duujAVTgiQIU1cCc6nqKSeY49TA6
pJxFGftVZaL05ZDdahh9He+v5u++9HVeRtmRq5eck6sJk8TrsWQnVqJBDtggkvIh6kw3broXEtCn
wFCPfWSdEwP7pZTaaKC4Wm+9l+vF1q59QV7PK0Kq7kPzogfjJ6valbtSGfvmt+kUt7h6HLCvq4Nl
WegIkuwlp4zS5yGNdQvKXqW4lhIPnpmnhj8kTfUy4zVzYYoh3p5zf7IkYQKnCfdqCBvvOpaKZxRo
J5JlGgHXS1W35ERpw1lK+qk6xtAZHse8+ZEJ9NDCdng/JGjWgQanMQBs9ZCa3fgAuaI5anXX+lFK
Y+z+x1sGvFkfA2PUpR8NZHl1uAtwH9DPCTxJZekX4B6OW1RyfQiQmb7AxqZ7HDnml1KNevTwIZzf
H37rxGNAQlOEnbOgiq7Xo7esEg4mn8cZEDzSFHRqS4BcO7nJ5iQXWggI6MWJSbseJSgRZunRkzwR
fHF8ouL5GQEkxaMajTwIx/4w2b3sJoOev7QlphL3J/l7FjeLzDOTzqpp0SFZbcIRpqSEdCavzEzh
8RK9CYSiRW1eBiU9oMV0rDVYBHxgUzivqLRnCBQnr9QEPzZDdZqVwK9kjDJbxYVadk7j9EG1s4dO
Tx9bMCl6kfzs0urJCnvEuBHnw0VAroZfxlQ9oT5zQNDuaBghghwo88nhi1Kglg2qEdQMruBZchqd
FO6++m4c0y95Xf5cslbEVVH5x9rDsX2ecs+azfmYuksqBSd5GN0aQM5QLC8k+5LWlT9oxjkxewx/
gkdM9x5QuXoeOuGLXL3kkvKuMvOLPIU/pXR4jLBFkET0qqKo7TIYQRBvhK48DGb5tZO0c4/+ZzAW
l0AR6DYM9QUB5A/3v8lmfLTY8Ev50ECw5HpLWJoI62HgIEYF/dBYG2U/76KYn+E4H+8PtbnHMRNh
NFJ2WgbXQ6E2MAsnXe5PSbFPkTMhbyuyPZD/9ig641BiIJNYpYJ16iSg0OTkVIRO/TCwk1xTUsv/
4oZGbp+Mc2ESAIW7nks9onqL0EBy0oUye2EgJ54Ewflyf8U2Pg4HUeVGoahA8Wu1YtVopFlBE/e0
+GSDNKowHEmLwE+rvY7s8n9anUxGokNPSwfdqzW+zugbPUrgLJ8mVA2feinVkVUt7YtWpomXpFW5
81bY+Erkd/BGeRHzMNaWmf+ReeSU+jqhMrOMKvyjGETyMpnBHrZ5exTiJNXqpTO7incUEUQuk0We
cmSbXKTnzWOIbMZOXrM5Coph8v8k/uu9YJGlDtmydoU51Y/IpPce7718p+qzuReoO8L1AoEDGex6
xbixZ1WLRHISiRL6epdP3hAW6P5YVXi8v+1+F6tudgMva5sGzUI8Xq9bL8eD1EHpQOMihFNUxzmy
FFaMiUij4LwipBzP4Vi1UtTlzAgVjZki8fDQ6LmduE0UzMgQy3qNmrJWxh43a/qlidT6I26N/xjB
jF/x2Bmfx9iss2NqSYD1isnJnpUJgINbV1avP6ABpRou/0b3IZQHIbmRMiD3NU6LcWBh4S5x0HnZ
/bRAo/pp7EA9k0PdKR448bXyFqiNox/7Pu+/mk2MImbW5EN3qo1eWAj85fVwQDLYPGUl+OJD0JTq
N5l3O8YwpZ7DXO5V2pma8RNAioH8aU5HobDK/LWpJ18tkK06tKNAk6OUEWoZbOAYAA/V7HvVOWiF
FtY0nk3ka1oXi6o+PbR2bn7NKll+35mIqLl21zVfFu2u/0CX7opDJKLKQZTfSb9yZC78l+iPGpmh
43+SGVgwIYuIaIfam9+0NNHeNzyDDFBQQ4pMXW8OkYvDSDq6k2WWbw3oz7PAjyLx2lkoT6yZmB+a
Kgk/1SnmPxPl3ne5GSENPkUlvfhZfa4HRfiyMeVnJ7Zi+RDG6ogwRaVQzbTMev6C+hV6tHYgRbl3
f7ttvAuW5tViGwoZmEft9c7GtSOoS9mIT7lBabhy7H+F1oau3STv5KYSD2Vr6zuJ0NaRJfG2CD0g
HGnTXQ/ZoH3Bu5KautXlkreYaB2j2Ix2appbQZVTBEefoh8X0irIibBjPekenwbeeuQyqtGfZmRQ
sP8Opud5UGr//kpuxQhKqMh0LqqgxrqzigihPLQG09I6qmHwd1uMzSnIDLn96f5IW9/MtkECArXg
yzmrBSz6fKZYNcan2Ew6H+EtG2sVnKOsfBqwUlPl/6BrFuzEpa31hAwDrIYaMOnr8qP+uDQyoeKf
U4F2LoZRfWB/9hcszspTmYw/6a/JO5tkYzUpEmMDAFAJequ9ylaRWbeUwmx5hVfYzzipUXpVFf+D
N4C6M7GtmiFD0eShMg3YYd0zttW5wTeNB79pN/nHIOMyke1G8WqgNIdYx8hGAQZw1FoY2UMQmo+N
WrXYupB8hr28x0bZ+LhXv2ZZmD/WGS+n2pIDehnjOCz6Qt3ByHU0y7CpOeBNm19QytorDmwuNn63
FI0BBZMgXo/ZdcRJq+H8tyJzjjrqkJ6oJsNHc1LbiTcb2wiFURI3mDaI4y7avX9Oj7Af2txupLxY
uZ6BocuIxCVoRtUYZcstNfr7Z2WDLEKj5o8BV9fpYCdiVAEIn6wZnF6YjECPQp0qYRPUnlG0KJlj
A3QpkwLDpWrQDh1GYkdocztJ13IoV9c6BXMAF5SUqK/Zq0M7GLBRU4WHzkLu8PqmqyhKF9/VbJSP
iWPhntDq9UluUumsVmLvON0I0lIL16nUG1ReKULA4rhed2BPY4FWJzFDRk0PaSf0Om3U4+snxK7+
nZH51qfYN9PmczAkF/AoTyRw6CE5ntRV30al/GqhPovb86slI36UiY+qcKadQ79xM+jQB2muLVVI
8EDXP7KHGhUiOkbMNtHzQkHXOaai3JNz3RgFoQrWgRLnYluyWooUyLtcSCE9kskeXIHqLAZAqbIz
l42Nt/CMCc/2wjTmXF1PBj02OOsxz+ZGAkI91E6OC1aXnvN5DC70g60nR0qq9yggBke5iYyjaja4
WbXxr/sn4PbELY1KHn0WsZHOyOpwD4FoJyuoKfpFWBmnRluea0lTT4sA3Y+61qzz/994y+/5I4DJ
QkVRBoyHb03J5OkJSK5xTsNjHaFUValNvcN0/00cvz5ZOn0HpKQX3Q1KG6uQojpsGhoqug8rKnpf
adFsoFGQQoIO7A7HlRmgrXhB76b6CE4jppbdGuXHOGi1ztVK/Dz8WrGKBDmnCfMPqyy0xy5q7cmb
wVS2XoXgrX2MeuwBDvPUWvmh1Ywcj8o0UN4HFcfFzdp4TA5OVibqk91MdU2BVSShG4lGbj2MSLUf
wjHKzm3zoolcGSzyP06RDj8gOOdfUaHtSHjBUyC0pidYNnVzO1+aSFdrP2lnSu4Fpg3ZAUVIRCsV
SZr9aczk93AtZXw5srqzkToJ0vwcGGWNRwRL9dTHXSa80JRyXimSgQNypmPLbY4O5g0GCqGZh299
BWUtH83UG6lOvY2pJeLjNMVfUkNqq6McBGN2sAJJ/joFvf422jFeKuiajdkjLTPMI2nlD1bfKn6m
mTJCYs5sggbq8/GZX5889U3e6BjMFGlwwK1M20Pb3hJKbVLWBXNqUtK0OW/Xm02VsgRcnuWgYKBe
Uk1okivpjYPDS6klB32ammNaTuj92joWXG2KKZ2+eOqIOH616wDBM1SLQ69AtwXRhz002u8C92pr
AragL4afMGnhOqAlI/KfcW07fmthUFGH8gF0I7ZgheGVkaUcyIPfw2/UaZgN6FrTrzMqwQx08Avv
TbxngqB9rKziAzvz+NfHFFIz3STkNbiRFmfmP4+pVSHIE3AX+dgdPg2zZk1uIy2WwaX+RZE4vveH
u7n+yFUpciky+bFKcWh1/YVdnURRPccnPUQTkh1lH+Yo6Z9tnULgmIRgJ4L2GKfKt7HC2eb+4Dc5
1TI4U6TPQt/6BjU3j7km+gj3bzj9kZtr4TtkKj8raZq7lah+GXr/7r8YkLYvqTLSTHRkrxc3ljDV
HCpcmYe+Ck5ZWnQfzAnqijNRZ9Vrw0ROsvvrggugfpqD3PIsMhn6Kg4WEty4qGeWsjDJYIbMORTB
tLenb66TZRRyGO4SDQDaupDopFgRoqUXn+oQxd3QkCnbSll0jNpJHIcA85b7S7ks1dURWsajUEXR
ms6Jsia9FiMtyyyql3ec9VKXsH4pKuH7bKKZTOPXQtazMpa2xV7X5iZNWA28Ci11HzZoPPLgSfJY
dvM57P2gb/eQvxvLyc1M2g12H/DXGmM3mnrbq/EEYKEsxAllNsvv5jE+mvI0PqeIee4s521aslg8
MB6HccElrGFgSOZKmBbX0SmoVPVsikx7X4Wj9oCWZnBq7bi6dJPITtgaBY9KaJWody+GUSj6frz/
YTfWF3VynbwXxgZ97VUaViGYLkVFGJEQTz8LQwtfYgP3z/uDqBvb52qU1aFAtMhoJBvGcBA1WKbq
TnJQpfZfqjSwc7g+XPowOCuPfhLSkKDE503lhAAzHU3XCZJDhDvmkV6a7g2pfAzMhUI1RccppuMQ
c6OPsvw2tMm7LqdpAuARLVOrcYE/PFJUMY9t17U7X3BrxwA9WHqJID04g9expRZVH1hqGp3aVtLd
gSfMMTXlT8DSek/VjT1S3u3zmA2DvooJa43yBi701+ONVi5huWyFp6iv/7HiTPWSSdfepVDOvTww
3hvalB7BjEVPBOCOyhEufeibSY89MoTe/c+5Eci5R4Gug4QgxBmrJm+h2V0J0z88OYjgHyVtCFEJ
apGlVwfKH5mp+3aGSO39QTe20NIBQHNgAa/BrrleAF6MYa50bNS47d6KMFE/OqHIPyhgBD4qkV4f
CkFx2M2wz9rbvRvzZWhKLpxTOkTGavdS/JmVKY6jE44sj6GC6V4aBPgMDBl9bIsSYpfivpaNX0dL
EKeCt8xCANysf1LP+Kc2SLqGGqH4vP9lRint3Ix0T+p/0PU4h+jYeW0jnqFQJAg+1T8so2yPApO6
Y1hJh/truHHYTR503ExMZel/Xq+hEKVpTA5rOBZq5zsWQuKOglDDfzEKj8dFFhNk5rpMT5EzjmEX
hKeBZ6THjlbhF072zgHc/Chg3mgJQaDgWKzmkqYpDUTUjwDDzAfkCGQvSjPlkptMrZuXlwQVtJ2t
sLmA8DYWlQnwL+vOWopUp9NbWnhqdedn3SnK0QjjfGen31YJSKQ55XiAUBReeoXXUyubQE9sIAco
PSTVq14vUsnKLB/DIhI+IsqZRzUlPQL/kz5JVY1YeZPJR7Cb8QfAaVhZ96NOxVs3Xvu5w8AySRVy
2MaaH5OqyHBnEPxRynZF6jZXBzQDggVUsSm/Xv9uZNrjoJNkPolwBtfE95OIFP36L3YXddelTr5E
3tVhrNIyaOyaQWSz7U5akhtHsymqnRC3NRWyZBgXlGwoxa1G0awuHehp8aFnBCqKyWoOYskK7s/l
9uHEl16gMovYD5TJdYaai9TRA6sjkoZy8rkeZv2S4Xb/as54JcfUaDzwYVAnBlDNczW+oeNigRAA
SpmChD8PIzrGSLKDZimK+rzz45YrbJXzUbSXGUW10NVe53xqSKM+hH3uc5eIH6DJNOSSs/kg53ON
b02b8JDmboFkoCOlmUE1FKafJJhH7vyQZbFvfgj0l0WiaZHbXa6GP2oZ81zGhUg7yZ/y0nkN4/Gp
DiV7MWvQfSPR8teiGrBSdoJfNKXyX4EekgDM/fhWGaXydv/HbGwM5PzI7OmYLIKTS17wx28JnXZo
EOCVfCwKag+BLcWNsNPemfLtKAt+kmwbCNUi+ri67NpSgWExo/xkZuroyl3SXKIs3RPUuA2hjMJ6
LhGU87RmFup47aSFMgc+gD8Ve4xpOsco8x1UNR7PKviSg4y/9s7JosR38zkZltYFdyp9BWDa10vY
xpPWGJh4+xkmfUqsPFVaXv2kF2TLR1lPh1MFLhnHW6dstIPI2+y9EVhj7za5MSruIM9cwpUlvwdo
N72BE5O4hOVXE7fyD2Gvp98RzLf1I2rhvBq0Wc0/RpGm/qw1c5oPlSUm8zD3sfxdZEo+erVuTxJV
pA7L7bEZ0cN1aNhmhyBIVSxWtDn5iCFwFsBqjB38YfIoCF1LAzPotUrijF5slGHgBb0hOQfcQ5sE
7EsWPveY0D81uQi+jYOEhuzoYHsZiilz0wQio6uClX3rRaV/UoYx/1V0avGfpArrGHlL2RhoSxo9
29mJeRf8NvvsnJcYgSPTawuZoQLK3CO73BzJwKyhArJiQnif+zT6mdg1J6BM2/iHNDhK7iI/gBiw
WorP5jzBfIf88Vkp5wr5eI09cEoitUCKvRMghMC1/hx1RbyacYHtGYyc5jxhqIklMn1eUEeq9KQ0
ehwcNcA750jgL+2qkpx9x8Vk+FJUevuW6crs4njUvtl0jw74mz+lIpcQVENUvQAwVFFwKQacNvva
eCS6WB8zaqNvdZIEx5xyUes1hTNhJyYPzrmTklh3U+TQJA+PiEr+T2Wlne3qgxPHB95ERoOcZspT
Ab02qcW5N3AGH553+F0p5r72hKKIl6SP0unUGBUmsP8rwyBgxMMGHElsRXCxK915k1Jspnq5MD5l
qJTkLuqbwbuxdrr3Ifir0C3sFPS0kkuYB/HgDj/ZmSlh65Lnn+/HmOV0X8c7alSQx2mHIQ5zQx8I
G8cagzQJ/BAjm0MQIdAgSkU9Wa356e9HArmzMFDRwOBlf30UySxqtQlzquOIjTxWbfSrE2n9Ijtt
vJN6bs0JgJiK5yrwDbLp65HKJAyjfowYiaeBX4d58zhXgXFohfT1/pxukfDAa1EmQ/GG2El3djVU
ale2LbFB/SpskWnS5vyjZNHpJzZoZy6SCaemlk4/AGMvCnt4klhg7UW5ZZDVN+RH8ANkcmBaPasg
N1QaULohcPw8xN0qG83cNUZn9Eu9+KRO4hGiNJ4agT0cjKD9USQ2xQ3hlI+N1P0bOt8TaXjsuuBb
bJuPZqSZv0SFpnybaNXOLb/xXSgkwS3kJYtf8nqxxtqadblkr3VS259wBPkna3NxhB/9f/Tl/5/0
sI3bRqevC0wLZgitt9WL2cbVKi20LPADwyy9Pjdo9wnL8ihkyyhBZBp+MyBB/n7f0fxZ1KoWPS3w
atf7LgxivFXEUpq2Qvlr3ykTjjTJcObfNf+LpYTlRP2Ig4vk8+owWUqnO1HBUE4aya6I08gFMFSj
J9nNO7Pa3ONkpexvG44N5NPraTkGXj9oeTh+3wzAZMogt46OZLTHdladI3b0/WXg8j1KhtJ7tV0V
F9xI9q7yZe3WexwJHd54aN/iGLlaW+y2wolKhePPiZL5FA1pkEej7WNBpHlo4jYf65HXSWYUe191
c2TaKsg9EVDYu9fTNzASSjCdd3xc4fpjgYmHq0e1/SD1SKum8RB+msqkOWIUqe585I3MbBGptOEc
UlNW1vmfHSKn0oRwcAUod7T1K4X+hrOnNrV1KhWSbz6uxW5ao4SHmjZNjFOWX0hB7LWJGfyA7fUE
us7aaYhvzodXCIgZiio3AtU6SVCdparj67FZv9A1LNm58R7YaPkeNzvFoYLMJYO/71rY1AAx4ZBw
MEqBlFPfaK2vKWP2LFdJ81xQed0pDmxFX3XRLQeZQ23uhoWOvc8IysjxpSKqX50J0Zuw6nDHLPuc
KNOruM9p2AC0WvRaNMNen38r1BFNeSewV1RjjTKIMWWK5JzhA80aLlY0Ou/UxJJcoSLLQr8LMpgc
j1/u33tbZ+KPQdcSU0OlBCDdGLSlK/mzNYPkUbPy2IeHl2NkiI1WqTW6J1nmx/sDb86WSii4zEX7
ei2b0Zn4fIFL4uPSP0M0pCk9W8uys9zVzWHqovIDElw/74+5UVGmBKMC1V16SbwkVhFAmEYSIOXE
CVGiH2XG+4XnefRPr5vSQWhT7yOUMmP3U+iqbyVh8dCg2euGUot/bGcQozHWBdMoTTRPrC+G1NTv
WqMzX9QZgYKcLeJD1jXPte6A/6E/7NO+xwCU4hqwTLRVkYMr+E818bMp8vD9/dltbl/kxNG7ZfcC
fb4Ob3oyllE5sKJGIaWtK4O3ehStQyKPU8LPOENHNcWo8VG2Qs1VnKDZk1vZiD9Ud7lcdAqulKFW
kR0HW4vXFtdLVzbdsyzH2XM82uK5sfT8MGtF+Swbff5kd5bjtkjXu3VUD+8k3nFeoaSyZ6YWboVi
tM8D0mLuJPrgmOWwqFNcWA+9DKKym+3hUZVm2cUlEVeusDmjsoWO5Jybz3Gm4FTWdfInw+5Ht61a
y3MQ+TvKYRt5sgoaZeS3HMxZVR6RGEQ1TdFoLY/xTIf7KDSaKDoKXzRQ9airT3Y+F886qv9fFSVM
L/e/1kYIRfkQuV9gDxS+1km0LLJakhv2lNHl/XNl985RjiNtJ6RtHO9F6p0OFYrX9DNXeyLKjThQ
7ZqE0pCsY5iPiJ1WSuKFTUupaEozT807rDy5TPz78/udm6+i94JbQfeT6M3DZFmAP2oeZaz0Q29w
24LJzS9VpNX9I0R1VRxsc5QDVDir6XtmJMqlCjkQapSiy5aN1hEm2DgdwH3o34q4ER86vI/1A5JP
8pMtR2WBynTbIsEcK/Elmq3hrxlNC8tiYTIRl8jC142KdEptKZOWNcN09iyFmP5ZKqZ6TVSX3qzq
wjMNDbk5HhS+5Ig9EOHWKdJA9HLfLVW+NRY1BOsxTk1JkpYDsZ3UQHe7qs3OhhLshOCtLQhgi1IR
AQgwr3b9heLWtpDBY6JK3Id+bKOhF8qhvLMFbylrrCfJ+5IA4X9trdWmxziPc/yhyfCaYYh9pY1t
7CCHFgG+kVQtwysx6T+0TRO+tY4xPwxBFmfnWMpi2h9gO3kDlVOXut3oxB/ub9LfyNf1JqVgBraK
ihKFpeWW+nOTOpaUBFbm+ENnerXkfB8TkIayyI9FaJwrbMz7MntxAmokof4+H+T/pP38XE35Q9hU
GCMNx6GKD4aMwxaF8arTDqk1niWlPKpIGUsOtPqQDSM0/OuE07gq0jI767txkVL0W2ADkDWpx60e
EHFmihSKg+3zQALpKsCn5JVY7BiNJ8XpOs9agKE767ZsjfW60dgHr8BbeTEwu163bJJTMc+m7U+W
aD8GcWK8OsAmcCufxpTp1p3j8npv/gNxXf0K4npo3FY4P6RG55/UfTy9TpDNfwZgGxtPH8fnhOp8
7kZGnHxTJQWBywml1C9ZauCy25RoqB6mIFC/pkGi7LF5Ny5OVpDWCaqKQJ3W74JRoGEfFZPtd86P
LMvnR6Rv80tRgSize5SaGxl3tqhu0qMWwny4v5QbPdpFm8kArgOiFkLx6tbE9TuwKvgkfkI/2LWS
+lEJ2pOUNB+xeqb1rRS+JLIPhaO8j0zplw5VRo1bxfvfzJ1Zc9zIma7/SkdfDzzYl4ixL1BVqOIi
SqJakqUbhEZNYwcS+/Lrz5N0+xwWqkyYfXUiHA7LlJjIRCLzW97l9ce4uoscWkfkR8/X9/kL1ZBD
jjLAaMESeQ/aGMv6/cJ9WSbRwQvrznfCp9dHvHb6gLYnHZJRIHCm8xHHPkfribw4ENqIBlHhOtiM
cwS9Psozcma9Uznh8GCAXgyTef2FJypKLj3XWxfN3yHtugHWqhBTAIjv9axI8ICnGS5oqNxMWdmc
QBz3O0+Lrc9uOEFeTRzzaGtRfVzwTA3SpBxPtLLj+xnFxjvECI0Az8/0NNlx/oCq+9sbllJUXWKC
JMgEb6HzVWoXQylbYbhBPejZHS0+PVD1EbPXSG+O3pIq7yJFmTaOlKuvhhgZxjMMMxAu54NSD19Q
ZlncgMpMSgWzxm67qq2NCOHaZ0ehErYU7UqyPP18FDytRWOEoxvkGt6EsJZsyqKjF2BGm362rKS9
T5bEuyvKwf3U5Disv74zrlVDKIJIgRmUCSR5+Hz8sBlqL1cYP8Ny9GARjhFLZslNBTJi14Wx98nJ
k5EoYFx81cmontu9vvEQV1dawr5A8nE7rpufikiAXg1UP9zY1Hw83s1Th+TG/vWpvj6Kp64+NQu8
4kTl3A0Uo2nv+7ZEMcBTuj8zF/ByGgAzYPv4Ep7dpVRtZgosLVtV67Ea6DVnH7mIuPyJuYBlQe+I
kBYo2/kouZVhL9wP7M0EP3Ijsj/h/rsFAL+2NQHhwReE5yQ10M8HwQe2QzKY03CKS/09luPJw+IR
iCmzm56M3EEzZGoRfqgr/eCBNtuY47U8lV4XT4A/E9zSNcs/dIysMlFb5tOIHXSm0maB5531mBvU
rvu9s73076aR4SWOqZKK5a5qKRnt3Kg2b8k4M8/HukdEuOyU4T/6gZqb7ynV4O4BGjn0OkoL5VFt
Zh5RXWmo7TUeTF87xYdxl9WOeL/gExftjJ7/9pWslp0UxyseOT6jR8PL2++vv9RraQqxNn1jYjCQ
/as7EFRGLIY6J4apoIcDcbeIHrgVoGiOp5Sc+tAZvbWbVGf+9PrI1+49SRKmo8gZBMPi/E1nul7b
NNS5hZYo/tBgB7Gv7ezvWtN8cnv3MXZwfHx9RJvfuL6QXo642sBm7gJwUbmH0FLe00b5mTv6coL5
tVvGRdn4Jq8F33hvgAFD1hde25qwVzd90mc9t2w+KuXfMRWfal+g632oW7QqYiKP+6VFfbaclS+x
3Xm3I+qU+8lws13v9r+Drn+zQSDkcq51ye4DKQGe+HzFG09xe4UmSBCh+nYqS3O4/Q+yjivv9WyU
1Re8DHETRfJgnRElOKImbgaoAtp0Fdv2QxbNyXtF/RP5FBpsLggmilqk3cb5zNi7o+LJY9aolpFE
YJl3tixuvL5/LgW8WEB0dKTGzTPOZ7WBbHwJtQqoIsUlffho9V5MvFLU+ynW4kMbae6XBnfhYG7D
Zt+as3FbGaX5g/7j8F6zwvw2zhRlt/TALl5/sCuHpnQyBhVK9qxSVDyfPmqxZjdUKNTEi934HJKt
9JwkU+pVa1dkBc0zHFSDwTK+umozfH599EsRGQ9JJ7kmSCTAyFdXy1KQiCw0M8KAlHFodl4aje/i
0BrELoG/gUQf/ob7zG2jR62W2imS1B/7iaI4d0tXWzg9ghn23ZIEZa/QNT5gxpTHQVolufwW+Lr8
zM3Njce+cvJBpiU3lqRQgJGr88eZdLzRR1lx8vTx3dz3xW2t1P0XL4+RFxnQS3EofAVqG9ob3Jsr
QQHtCHrFUNWBjKx7q5mqUTjrEUWgdtT/rqVTv0uHxd1g318Z5RkCyZfuSOVb63xTeGmeDvbiOoE2
49Xqe64wWt8yRbFxql5+79BNAVpKnh6n3LqcrOZOY1Tt4ARh6+V7Vcnixzht0p1lTs5xIu3xCy/M
Hl/fc1cGlc0W0EVAYSQo5nxybEchMg3rEjPU29pfXG/+UHna19DWm/tKLOXPxpnsjeDgypFO2RAS
pixYoCu2bvPgaZRQf4qdAPHs6JaCa/s4W9QW3Egz0FalXlprInxoPDAn02R7D8iHiKCyaWK2Lt1r
0xFvTxgok/HpU8uUUNc1Jiju3TByW8MOci/MT0ZW90ccbuvD68t9eXMyCjxX9PjAdUGzO19ukZtx
gneZHeB4l58a4ok9SiJ7FPUmkpRqS0R2a7jV1m0Nr+3YVXYAC8jetapoDt4Agld1+nCvJ8Pbo3Q+
f5I9OmoGQpTP7/1FLSrJlUZZlNkOJkM0x6mjB5sLZdzYPpcHDqPIAJ0zGrPHdZepaW0DS4fWDuxQ
z/ZG2E4fByMygOApjIcl8r0D4mC3JNMWuVCu13ngQ6ERLDa3PkVhGt7nry+PhFfks7AxzM6U3Zy3
yOGZeX2TZM6w1Yq4HIrpAedgQSEOrSubIkcehwDSCpJq1G9g5IU36pTV6cahc2VGUgAImwxJZbsA
YlIzKCJIV1aQx0p0lyWpfhqAEQVV7VQbp/WVoWDV0qiRSEZYWKvL1exjxCbKGF53olRI5y31DucR
by+qZasUdHUoKWwnvcqAZ63eU9zGSduMnhmUVlIFyogEbjTq41GDR7ixGa8coHiC2SquFxIQsIZj
00hrungxzQAXbHi2WYj4YxxZD+qSZF+1RlOPlOyWjbd2pTPBMvIVmDCqIUGtKfOqRtKEO7WBji1J
cD0ibTcJdx/mjnk75FmDDuZgPo6R/jP1jORTZgAjxAsmCabF845xZmm3C1oiezs3uyByszwQbaP6
HWJG9044fnn91LuyRs9FMuJl3OMQOjv/bMhIQpLAhV4D3vQcdpwNwc4EiXZqijA+vT7YlTOPvJP2
M2sjcdJyb7w4g+jReS7yT2aAK7pxR+hhHZVZGdA5xABlVorxzah/wizgPWS7SHOCsDwfb8zFyCcM
IjdcgG02Giznwi2SjVld2dHPbCUMnaUsxfrjcdIhrUWeMIo9m4+2l8+HKF865P45zl9fQPnAq0OO
RBaCOs0jIOBrmCqO5HlppA5VwbnR3odeGyFKkGyF2lfA/ohncYojwk0zm5b2+brVhTNZSLbqAWbF
yq3iueFjm0WCrhQ6JpmfmEp1cGsx3eA+Nj0VVTMH5WRONw36EO9p0Vh3nk071ErqakF0J8/Rp9Ay
vFeS2O+deGl3gCLtD1Yez8FbF4jmMOVMWfPl43NWB1ln1FVnC1cPMosiey7Cn67bRH9mECnlghio
ISPC8+XR6qXoEVHWA/y8ByByVfvdjuryt9encvmxYJNMmoe2FEUi+u7no5hFlKWIEVBaRmHPpw8T
75auI00ARoFKdLLJ/7u8u88H1M8HVEZI3ulkO4hdKN3tnDcVtcu4eBqrLLmN72O4flo/7EjPHKRe
ejKxZIoDZKHGbwVOV7DBHe+xbav64CTUOMkhy2MrENh7fV0uPzceExy6LB/TUFk3/IxkqQHtOU4w
J1m9q3sCQTGqvQ8WwNh40VcokYyFdgBFXM4rrpLzJcG3yAPDhf12EiGFCPWs2WtVpe2UOp2CsBRU
ypHvvlFF1e5Rapr3Q2YqO7usy40z5vLD50EwN5CVXBK6NbXP9MjQYHw4AY5kw2kM0ZY3Zm+reHSl
aM0wMAloB0CYucAoReWStyHta7oOEXR/yEqnKIx7v3ZrsitLoP4yI9mY40J2J0BDoxCpaRvv99pU
paum7DeCo1vjsqo0Ju2h5x/EkWPiuRpXO0PtzTefpAT6EmQMfIHUYt1iVIWrVdKQKUi60dmH8zif
0tIpD6/v1WufFE1pQjg5Egyq8/2j9s0Ei0aXlDYHEKCrTSdtcZ7G2CHp1jUYT2NW3OrEABuhz7WP
RMqcyxKv1O6RD/bipkVStgvz2mQRF+Hcda0VHtowxypcK7eGunZOcToRegMxRZzEOB8KTwVDETPv
a+yncj+kdLQ0LUlxVe641C3z7YnMc4pGiwgErSTgnI+noXTdKtPoBLY+Vzd6n+R+PsTuRuhwdVac
7/KrlwfwalaDNkvg/kRloXTcHV0TQRqelKekGD8bU51/eH2jPFPEzm92ZiUbcZRqCB/XH3hC3S8G
H8iXB6jpUJX1tAu9XgeDPIeBHhnRzWIMtJCoRABeTaZbHW9ISB8iPxUTerwEit1eUzvzRk0NVCOK
Id93SvI7TET9HZ08DcivVZ20ThO3XTZ8W3LoFZ4GNmEIi/59WTrGAdJD5KMFEu01pNj3nQYOJUrD
EqT/Eh9fn/C19aWKRnAmqT7qui9t1L0h5oWKitLkepDnWRhQdmA8OAG0Hw1tC1MqX9h6gTnWpLcm
fQCk/s+3TUYDUA1j1w7mrirR2e+9ncM67mM8NXZRZAi/hR5zQnPXPo3EXwHME4wBxiZ+n5ije6r7
wfCVaJkDa8FQJ+/NcTerMEmGttB8tPSHdz2mP/cR9yN9E7e99UJ3Orn2MO77RYI9x2i+cRav2QEB
UyvfQ034JJoQf2ScPYwW1Vq7cn1Gce1qwnYrtY76bKR31YS2wH8JremipGmcICsgUAplaW/zlHtv
ocn49fWXc+3YerlWq80vtDpmj9Egaj299puuML5YnaW9r8PU2NWGbh+Rl7N2HqCp3esjXzn8wXMh
JOeR8lJEkNvmxbk1RZVntk7CsTxY9X0/oa2u5W17en2UK6cj6DiudPRM5Rm5Cq1AyU6ZDbs5GPIO
28fcEqfEqO4na2o3jpHL9Ao7rhcjrXZdURhInecRx0gUWTtDL0csMQBpKwuQI0fBMrdRlebPLCLc
CWJgGaSunU0U+Bxd3abcOlY5HUtPKPQM0i0887VFpBpPe0w2gKx1oTCu40iYgkJh1vQo1KhKiV7a
qN92irWFmbs6FKeFBNCA5V0bHcdKk0SWljsEm1m9rz39E2zf9NRWoBRe3xlX2h+kPC+Gkhv0xQas
irwHs2vbgWJbzjvPiUXQhlV2b8LBCiYvFN+VKv9H6k6dbw91fJu4xHp92Th+navNXV/aP3MA/xsx
0b95LPof6MRdoe50Q+klXVHwXRilqh4dDdPM/exWun5IKtX2XbhfyFIk4/xeFIvZ+KFVt3fuaIp2
X+OAcbLnCugZOkf137NOnbaKp1dSRqrvsskJPBgvqbVoEAJXvPyBV2TGNtITcSCq6W7xnO+at7yP
FVBVqkYCY8J8i9MPRj+dBj1+N0rEc58lH2ah3Nha+aWyut1sqA+to+zGBQHa11/v5fFCtEfhjosH
NgziYOdvt6X92OmVtQQI6oc3qLz1OxUdwI1NdHm3yVHI0KXPMEmibGW92ENuqFo9YmRLYLVxTTaQ
vwuz8EEbWnvnqFA93zonbiNK1oCQ4LVcVHBEHyYWRCU96HWjDiAT5pBYW+Xz66M8h92r+1OmHzDc
iYioPKwmRZHIWdqc8rirKCHIgH6c7zwrGg5d0qH8hR9VUOitOEU4n/hiqcYT9nb1nrg4P8yTMR4U
LAMOWTGnJyXPzQevT5d7e7TBvnO9HlJ70b7+F3QMDRS8hV27wPRaLZ3xAK7F9GFMbSEbr0Dj2LJU
+6U7hKQ2rjbDvNRz5GSmHUiNvZ+zaCsffZ1hn6om2u7h1O0UY9CPil4sH2KvBHTpJRQ/isI60djf
5N1f7k0ehyKVZLbD9Fr7cOC/O81p6tlBLLEtbVOgYqRH5tEKzcJP8wXBX1dJdoXUJ1Rz+6kZygHi
eZ75RPaDPzZqHzTQWDe2l3yvF++dYgpQcvJOLszzzewpoHpygoWgjcN7QqLyk51F9aduQMxYqOqT
nTjiVED5DYwFhcrXd921NSFLo72HThdMndVFrY9DltppaAekivNeS6YFs6Jkyx/68nuFr4YSKPUi
olFUGc+n2Gvh2FL8ptFW4c5rhf14X875ZxOexiHtvLcjmRgOlzjwmA752RqiIKkafdI4dtDHoXMI
JyPZ1zpK2q8v3ZVGHsPgWWFSiybzXIt+FW1saMpIg6nMst5HRinfUXL/uui1t5/539/HGcmNprFu
jahCd9p95yrWPu6nL68/yOXqYjGPzCRSSDDUEHY9X91GbzU7ykc9mOb8G8mqvrMUCNCRl7tA0spu
Y79exgoMB2eM90nZH4W18+Fqa8AZ2S71wFwUpfcpIPX+kBfxnW5X5psbQedjrbcndyqqjxmFwFCd
7m17+N3RkdP8E+uH4RBq1Xx9mLedTyivwsxqbJCZ8wxH1e099WDMojo4TUdO6sxblZFrC2hBvpaL
CHDflCHti9sLS95ZAoa1YHJE51fo1b0njCwPraVNh9endm0oCngqBRJq2nQfzocq1QJFCbS9gCeU
6qFPgJCpnYv1mhNmG0Nd24W2nBaHCFTJdfsTXV8I5LhCkGqa5nujEuIWmV9xiIAB3oWirDe2odzV
58cmdzFFERgquBw4a4wfx/WcxUnF1BaVkuBIWe+QYP1KxtcVh1Cti70CK3E/5d7WF3B5aDK0To8A
Ji7xx9qHEsB5ordRrgUY3TfHCgcTv8TgZmNBr4/C94zMEep767LP0ilzrbmJhpuvZu66ngoT2gdb
/mbXdgg9UFJBZIcgt612iOgbgXwpr026AsDymhesOwUmMmbdbEzo2g4BlMPNS+IEYmX1MSOlrcEs
q7VATdvcT6PJ3jdxr+8jMn+/g0S8kRpeiT+AB2vYqiHjZSE5Jef+4kOTKL1lVJC5zrUu+aC4CAaZ
amT5GZ4Mh4INFPsGeuJ72wv1k1qry42p1/WuKZ12F46i3Nixl/Pncch9kJGRom7r1knYkqbS1FYD
Kkn2Ya7cHhRfhqkbtNEDdKsfb/32z4dbXQulWmkDRxC+h60LBUqtk2DkvgxgGf/2+kiXO5V4nw9f
KsYQl60PtBYlhaIoGUnqfRy9OhwPuVbWG9YzlzuVViI3D/VWMkiYaedv021LJHYrb0Fsri1vCMmj
oAT+eUPpbavF/IyQPz9cQKJhX4B+LLAgWlDnY3llXURkm2rQ921o7EZ1Cr8vpW4Z+3pE+ccflDbM
9mMeLkRluKrfpQBNRRA1Vdzf8lfG6FC1eqwclTATA8KESvNxnlzj22CmRr1bKmfZx3j2PdTx2JcY
qCxggTu7a1CpLRO3fdSV/qeVDuIzXmGp5oeiX76mS9iMftf0UCLjQdHpUKRjnr+P3ZE8oNDSWkP/
V2FZsgbo6+RUn9V81OC7GaP53Wp7zuBJ9lv2b339Nvk8UBTqBpK5vjpCcHWiZ2oPajC1RXdspkQl
R43jb6+PckU2izNX1jPpWFAUWasfxASnUNHQkA8nhb5vMsYPZbk0COihipDeW2JWUngOpZXusTKr
oZi6Q/fBS3uDmmtozPeJYo13WR9277slC2EGgrPaSkzlGXa+cdg3lLxkYwW7pzX4YoH0lDdC66go
T2jL2yLe0f9w0Rwe3WXaT5WpLL6l6K56rIccu84w9ID0trltjdRBRrPbe+BC7yiJhD+stkkKaY7V
5TfCDo3i5HgdMULa1QbYhqQ9WK2DTKhRi+QHjeLBO0aJxQAxIrKL3xo4R0LJciFmVmCvSp9kptR8
IAii3pltFZ6MjiogzGddf4Dms9wnTus8quaEA5lad2W7Dx0cw3zUyuJyh9pkf9B0xEp2Wmh5k59W
6gC7a9Db+zkV+S6FrwpTuMjKH61VYu7aqor2LSFAeZdUOK6c5mKmeoPCvH5w0X6vgIyAVN+FKXrE
fhs35rTPXasf7g2vaMm4jBi9lJh2JJVgyvKvb6jLAAIkDgEYqAUQTeYa2jiqWaJPZTYHxmSXd5LT
ujfGuHhoOgVAS+HFkMHb8r2dTVvCs5fnJSODz6CCSOJwwbTALZU2sEdrvrHU4aQDS90bbjls7MUr
o5A1GrircPM5qFacn2EEmaYyphRJuj4dkZJdsD4wJ/vNAFFMK+S3L9mXBH6rU1mzagdhvm4JoqpL
7mwwYrvELtw/MZeXo6xCh6yGKm40zQK5qO73RT1XgWfA53p9R1zeMMwF0AexAguGgsT5io1uNioo
X7FiWVn7VZMYvpmVyy7ihNtIHp8tB1cHBUA6sIKcmQZ52yrpqPPGGOpZB9dh9hQX4qnIvzZkVc1t
rugLJ4KS1/ftpEblnZI1sKZjY8RnJlLnSvFTQ3HtQ7eY3Q8h4uHec804PJrhXH/2qHvHu0YocN8E
pEC0vGpP8b1m6THtq0r9oQvhzO6HWku3qshXvih2m6wkSOMF8G7n65dlGETNVEeD2c3c23nsIto4
rSTWqnq5K91WOSjFTEU+jp0330ESVcfAYKwIYtZErLwcUxxxUl5dZKr7PIUeTwlZ/TOjSMSgBLu5
pIrnE4zA9TrJ7M4BiRB1VqsY94oRbqUXl3GiJAaQr/0LmXI+SqM2BSRGEwrAbMRfFmvojuAU82OF
ANCu8BCee33bX+FYUuGjUSOrGOAF14HpuNh509OLDQqQz3d5pw/VTkuWr5ERIrzNx+1PgmjYmzXr
C2wp7wMu8uLogJX0DXcoH5tyaW/UKhqwAsO7QRlU5N+SCkzTqNcns6mJwEX6u9mp8WfoQ+XGEXS5
XvL04TSlAgJsYd1Jtlvh9GptTkFjamMwNmV2H8+J/Sm0Jh1j397eCKyvgFZkZwvOIcKUKD+Yq3OC
4GYIUXaZ0HzyQHCnSXSbxG14O+nqZ3sy0gCREggkaB6eyDmKnVaZ/btEGJ9ff2/XnoOGjQy6Zaee
qub5RqnnMLXVqRsBrJbi78C2cshBdP8+VCJq/qEoFGUACYxFeTDqcf5Yak7j4Afn/CjNsdiSqrg8
PMntpNYbYaDkQq5C5ilPLLbGs5o3PUWjcfp7C6G5fTHn+ptvA+BClDS4tSWi3FrdOU4aYxqVM9Qw
jNH3YVb6fQt8ZyPfuLa8VK+pBxEbSG75annxwfLswc7HgAL3b4jqhLt8oFs7LwjGTPn90lm3kzOa
O0Ufbqwu/V/KDVtAuCspLKkiSRVpFbE1oOjzV6zPljPkc8y2ztBQsthJeCzq0fvcNGqf2l5FE8Az
gqnsi103zu1tmOLlUCVRtyuSwdw4KeTGPr+0eBoqVnR36L6QVp8/TSYofQyKNQRFYhuPohXLfuyr
aINNeGUnofGOmprseVKtX10jWu1Cj2gZRan1GiH+qP3ULXaf+qpitBszeq4BvJySpCzKYpuUJCV1
XddyxhFKOPF0HWijquPEl3aImql6nCBlnMSEzFGzVL7QB6ODnFUWp8Gu+rtcq7/rRdGbBwjQKQld
XWUm6L1oKfw+MsYvTTloyi2WgmmDXEJeQu8gTH5ou3j44iDz83s+VHg8lbjipoPKvsH+y97KmNb3
sZwbhTjOKNnzAKF7/rpUUSom4mE42YA4O5B6ut8m9Jl/9qWBF18Xux/z0Mq/u0oW3ZjV6LwzhSJ8
tJzpICVoXQtzaO6awtFnP81Uj0lpzgkMLjDpGGL566fZem/Jh6UWSpkGzJFEDZw/bCOEYodTXwej
WTq7eFkcQpdx2Qjx1ncFo7ChUDKhco2G1LpzHzqNVAlI6wDkGFTRnkQnj0Xlh8n8vQRN8vqcLkht
cjiKvLDLAOJLKNz5pPLILTC4Bto0tpl3KPp53vfmYO8V6e/sLlYLqLI2PppTbJ5UFVdTr0iVU2vV
/5s2I9epHrUHu+1bX8/0zs+Wpr4Ze5omwFS30qGLDjjPqvMfCe1FzhsYwOpZASvHA0FpUMV2/ODM
dXJv5LH3Ue/s5kZTKnpEnRE2+FE01SOszPkxdSpZ+59BqqRmKvTd0lbGx8Uzt8TRr+wN+jg0HFC3
wJNnrY1ezriiW6Kogwmzdsh8RhxkVbTl7nDlcyEKYhToBZSZ1nUMp1YxhgkFdtRzkz8g0t6+w21q
2PVJab0TYWm/Q402O8TI626kohewUNYeQwHMlICdgwlfE7DCQkeDD8eTILeKL4VdeX5kqMixNJna
f5owCnsIW2iwZht+E5mNRnM2jRvX3frURU6S0r3qUk+HWUSh5fz1Y+Vs6aNjDMGwYEaeNHZ7WzdU
sBDU2BIZvzqU7FdJ4SKJvz4fCiVUJelc1NaWzH1qs9m4mavkq12ILTrExbrKSdnkBORYJAYoxJ6P
hGJ4VQinGII6xI5UjTHncbLM+GTPTXSoMwRbJsTz9uGYN79larkcTOPNlAKegdxYBmgeEb2xvmHs
iNXWBq8PFhfshZEUHddFt3V8XllTmYG7JkVYFbvk1Zqm1uJBnwx7CK9lBpyyDXckSv1dQQ1g4868
NhTULIt1paxOo/V8UeMWUJ5T2T0IlFzda2aU31bVXN9O45Yk3vqLlEsHMpTvgpo5ngirPblYxjTG
EW332FHLXaTQbeldKzs1mGf7xmK0j3j4dgFYoS2vzAv7MDk0slIUnLks6J6tJoltm9GMoumDKJl7
rMMMzbdED7Xeixpfi5eSem1c1p/aWObg6nK0e/BnvdaIuzn2xCnUyXH53KzAMIoMl0Nz+a0Oy3Qj
97n2LqQPu8TbSMSN/PnLFgedjDAGVhqoI8AEG6H6YxOJ4QBk2Np47etDGOAEVwDvgdKVFB1bJb9E
9HOPxXwdeJ1Qd7NJWNSP4daV+ayl+jIgYxiL8hjlU4l6g557PiPqnsAkokoEhtmj/Q1kdf5uqOwC
P5od93bCZgduDK6pD/nUthhoxzHuSeWsN5pPdTtNUNk0xvAgSlvf57FpNGABnW7fQCEKnDnPeymg
HoqjGCC1++Tv5jetb+nEiiXBsTrK2momkR0xY0APUdzOeofVn5okHBsq5tH+7I0tEKy0Sdpdbpfu
7/wi9cky++6zMI0o2qdDO5R0W6HG+UuXVMc0H0o03sNc/AhTK3b90iwt4C72MMSBF1poeril1n+0
Bg3H3cjIpGwPwvxqXCy/FVkI2ItMx28S09zTsaqGg5mqCoQBJXEpsdii/TAu7ZxshGTrYIlXgZaq
jAck6fPySvBSczRTSwR5NUx71cjEcfR8LJqEljgbY8nzafXaCcqo7JPHg7GyV68d+ZAZ1HYhAtCv
zb7w9HCPwm8G6obutXCUcI8c6NaN/ywNdj4q7DUbW1ZZPCIaXCU0vYD9Ceo7YYatAnI0MfNsX9iN
9CQfFu+9VedeT79wTIEBh/wY8cNG/Wk5MTbTywxlJbHn8Dv6PMt4mO1kfqj7rLKOZtW1cWDqiN+G
TWhn9KzyRRwm5PTnG9trkscZDu/gKzEE70NSd6Hul9g+HEIvRkbNIHWfdkpqTFgMkRfqezq40O+d
oosgTEd21wfOGCUZGhKaijC9UeMsi2/YtBxGNzHmmyab5p+qWQy0nezqxpSOl7OKSxbDmP1vCh86
JvPL4FXcFRYElNcD34vypuURrMFTRpuPa5eo8vwrLutOLRTRZpRCeJ2pktJSLfp++ZAsIivgm1SZ
r6uNUfIdZXF36jphdBTTOuX7kqNYdaMuQ/Vk9EsC9I0qqt8XBRJOZqKSbaU1bu9+Oyw5zZKl7Q6p
EHZxiFJ1qU8o0uHnMJZzVXx4fVIXyTgHEltEesMYIAJZ9vNJxXFvdFnfJEGHQTZspcHsl71pKPWH
cPYUB/PIxBO7TIm5MXJodM1+mISX78QEm+xQuaZG6Tqs/hk8/veZxnr7t//hzz8rMYPEjbvVH//2
fnhqur55+uXdD9H+EvTl7z84V8r/kb/k//6j81/xt3fJz6Zqq39067919o8Y6Y8n2f/ofpz94VCC
PJw/9k/N/PhEfto9DxA9VfJv/qc//OXp+bf8Nounv/76s+pRZuK3RTz8r3/86Ob3v/4qW8r//fLX
//Gzhx8F/+zux4+k+FE+JfmP8veni3/49KPt/vqr4nh/IQdGzJIYm9o+6f6vv4xPzz9ytb/QA6Ic
z0nAS+Yg+vWXEpHb+K+/avwrqr0EkRwQXEhSsAry7B8/ggLJboBvS5KNb8Ov/3rED/88ZP75mliR
P/78C2WYD/jWdO1ff73Af0rYDGgqpLfkU5Cgnu+uchrGshQxCitJ1h1TEoL3ehH70wLzR2unKOgM
LfmGsMzv7qhHHxx1wtliafdqrWFxkg0hB0PlIcA8V37UzKnhi8TVD9Kx/kNrDtNOG9Kb3h6+5Rj0
/qT9pN3YE8jHFyt/bRrrDugz+oeeE4VcBCYvLNtihMWTxqB1vhjszCj77IhZ+Ho9ooxvT3H/MM/z
Ma7nTt/psSCMSsVk7KqoGk50+5L3lU5tOdcm+75WJuNWVSllCbecwFbnQ/+pcTPxOC3iq5pvCUY8
U9LObgN4XBLEwD4wZP9iVYLQ3SypI+CsQYvufXzQzOY39Gamb5VZI0PjwWff2ZOoflSzWT6KevyM
N6b6rowwGkmKsjB2plGmHwa1EF/SeslnX2+9EBi73RO8eMX4FCOYfVPG3TdwbcZNocbDD8CfOrf/
XJQfO7evdoo603ZFKeum8ZD19b2Y8M6vOhDBZl6KYI6Tr6qdh9EehE3IDTJbMXJhCfXH5xf5pmPl
3x4RZ8fKf3j4/H94rMjv/N8fK7v+f+kM/PN8koeQ/Nv/OkvMv0gXcxkYQW8BgfbiLDH/AlpLpw/m
ImgD+oiY4o+zRDf+QumJAgMle/5/KvYvzxJCarAT5IdSicV4y1GyjtRJBqAzo0oErIthrNXlW9Vd
l+F+ORxbrLSDxtCifRLry0Y+sE495CjSj02KyKL3tYYOC6VyxGjnw1ERUKomKqCQH+N0nyjGll7t
1lCs9sssB9D2SPO5GI480U+rQwgqdENzh5SOulEFkQHfyyOASaEEJLWc6CtQilmN5Lpjbua63h+r
SoGlh8LEfTGMLb6PXSyOg+cJbOLVlu6z1n4bvcbY6C1deXXUYhEWR5ZXqhKtXh3oilCKWvakk7pN
wRs7bSc0qre/Og5oiQilMsIeXoW9rYhbLZQqP5pQlLslrZPbqNAViGhvJ0+woJR02Yc0UaRvx/mr
08bCRe4df912GtyjY0hAduxtNZ+uLButODYjiiCedUHuLI1eRK4TdkddDT2aI53ziWrMFoDv2ihS
7p1tLxlMa2+83iEnzIXZHYXbmXdzNYVYLLRbdN910YMtyHuBis75AKZubQOHIb0raV7dMdLL5qbW
TDJTSpM3oICcW6xDnR0KD94eZ+Qt3cpr83Nxt8MQ6DkMWeVgaqqQYJRdd+x7IlhYbuIwkt8cXhyi
VyKEy4+ZNhblCuqMPCydpPMd4Swq6neFLo5lqFU7BA2xFpsSe4fqQ/PG6ggpHUctqmK8M77otT5N
CKdBbcUkjrVWOLeL3js3RWU3D7VjlTdvn5VDdY/7wIS0t0YTdeUQm0uR0BannIWpfVPsKtyeA2XR
32zoyqxeDrUKFI0al8+uyBmqa41TZWbW3RQVWxO63Azno6xOomFQeoEvXHUs+MDh0poaIK4oO/2J
ZZOIG+YkoaOrkygp0rmoo4i5LNF8smJ9pKhhJftULZL960NdndD/G2p9Eg1h3IUYGFfHkDrSDQR+
anaJ/vT6INc2NzKo/5rP+lL8P5yd147cRrCGn4gAc7glZ8gN2pVkJVs3hILFnDOf/ny95wBnh0MM
sb4wIFuAe7rZXV1d9QdzAIsHx6oK6hQQFFBRCwELSaE/Pfbu7aHEZ768qgSXXUhJ8CblSbPJVpHP
CpdQtqkudUYbRD2sqUTGDCKxi19Ew/zgS+0uH/724nmCQMZWkyuOpDWFOlAFuZVIviQAgZlkZW/+
SKKrT+eXBAoxwK0kXzNKVgkLswwoCnwd5jE7144++bdX7uojUScleaOWSUmTPo54wrwqmlZ9quJZ
K+dBb2N8aUIq/61hGAIlrsWx7fZYV8v2MtZLA1Yoi2xR/NxWYUWmmFNuNOcfYUTKziMkqQ6GuapX
c5sjjQQRgsSTEu0Wg13R4y7iss8D2c7iZ8l0EihWHf4GGT6Ma1sO7xUznp/w7W7eCe+n9xkFpW/D
UK6pp0g25RQtXp+sQYpJOOb0kRug+1TCgzkA5V/tWvE7WXTBnUAMbcs0DpGTMJI+yYMhGpzvbR8a
z4pZNYEU6dZJRmzyoLW2s/6UooATCA0Egb6//NY6Qn9lF1l5oCrS10VGlDinQvTWXQt3AvIQUmgQ
sdCO2WSN2Qo0PZObPMjCvPWtohnPKJcOB0t3TQEWFA0g6eiqCBrXlrufI+kgS4OUBfgnxj/qPNaW
kylpJbVD3aZO1qX16NXwFL1yLea/NS12ggahsM9EctWN1a7+ZCuR+m5aGutdobEQbiONU+YWY7ee
qUpU/lRXSoU69lh/fOs5AMMCoEMALYSJtjiTr86cCrEEaU2dTkiOK3gxgFxpkeM+ONlXuRNaWqJP
DLIWGBIvs8tRpMiRB5sSbBC2dfjPUqPKUU1L5C+jmTy2Y9u+C6flXwt9iU+3p3eNThcjY4fDSafj
COr2cmSttkowmX0aWHGczgh3ptonY12MH1XdLok3DZaFHYWpzR+XVM6qU1MvDZrgqH6t72obHSQ3
7DvnewYe4HsUm8vsZQYSz0deGdfHj7cF+R0Iegq0V+rNQBaVaaZwHID50yAwpN+NuMTrui8Wb1m1
ozrw3vegmyMLuSFeG1ukXC4qUq28pgGwe81DtxyhfvH08Mw+CQMzq/XvQ5aZQb2Y5ZfbX+T64AN4
cUQqRq4OVGnTroox5V26eEiDOTSrcx/3podJZRbcHuWqJizjoAIQEO4g+DshBHz53ZGPNKekzdOg
Sdu2dHMZmVZzLGZ0umb9waIU9rAsSvxlpY7jVbjQ3E/NGOqnseznewSinLde0+L3iDedIWIFbe/L
35OgJ6lUtZkEXSFnbH4ESNtkONpGO4sLnAW9Y2oVXNdbiFa7LvM6oGASDLE0nyP6NmclBaF1e3GP
Rtl8QiUJFzo0jDItVnHOuM9dtcwONdav04EXvBG1Ehq+BPBNaAop79nDosfBMhbv7VLWPsVJ1GJb
FNP+cRHwHzqvbhYd1r1kJp/zSqYhXKlV7NvgL+8TpPhK/uiov1UO1Z96tpIjZ9m9lYCnQF2JAAo8
ZBNd+iqRFKxU4yBFFeCuWO31g55r6fn2eu8thIk+qZCPFE/2zShZsypRimlHkGTF9GA4DdYFzhCf
ydzHg08rjsVF8so2peemgFmg0MpOutym8ZR38B76OKC68mdOrfddomMf1ltf6jr0U1v9eXtq12BO
qgOUVBA3p1YPCVGs8Kv7J7aVcW3nMg6kvsmCAle4yE3CqD81POHfK8o6BVJr9o9zinLQakQl6AYt
/sCnNL7d/inXqyxIsrQfIGcALtiS4dHIlBGWS2Iywnz9bNqpcoqF2okGb+IgGFxH+8uhNsGpWrU+
TkeGUkmrfRwgsjsDEb1gTpzonTkgj3R7akfjievg1SIrejfKTch4FLEz36xq7XeSZbNHMwbtJWB/
B9e9SN4udxFfVeR2pk3DBCjR5XgpuU7vyFUcaHGo3DWZrOduYtFAw6lxVJ4kGsjeZCHCHoa9/U+e
hsqf2xPe21YsMbh/7hrkSbd2JrGWSU2nsI+jRm0+tqBhv1o0vLwhDLXHia98bqwiD/JFzx6cqAnP
gx07mVuPby0/EI6hkSAI/VKf2tJ447mynChv42CeFOp4HDtvGIfWjUwgOrfnvLd/qX+BFROFUgpu
l4sezmOrRFUUBygbZN6KSKSbLYvt5Wp9pIC0t5/gWkA/w8eZntgmSvRViuZkbkVBI8fxgxbP07lo
4UGnSyK5S5ynB/vpOsxSchVdQLp9gm60GS8bW4CZiRYF2RpXj2U7Kn9kqzziK1zHPkYhZ6DKrDK1
La68mdO677BLC+QqHL/V8H0EZljxVWuMvZl32QlHqqOS7+7U2KEkBwYIyi0KLaLWSKpZRgGN6frT
Wg3Tx1jRpoMAsJMOIZ8EiQQcrxB+eTkvryKAJNnznEtpFKy5XnzM1mz5FREWHmhHhs/q1FgPWKrG
Z71Ua+pjaemNpTV/AOtfuFZVHvF4ryU6OBWASgCTizI0lbnLvRo3KwEkLVhqzaneZ2RwX8t4lbhB
uwaLiUz7S7ZLo3WNRWv+rVJFO8vFot/hUpc+1WoU3WtlFh/dfXufwgQTzA0LCZB66+WPKmRlkhKp
iQJgJtq/wH5HrzBHkMi3z+kV+FEgjglJJpatvHy5bi7HWSZt6cw+joKB/fCzUms8wlvwaU6xGo/1
ACxkcdr43ongZdVFXX9c52U+yhT3f4UNml9wQ8heNgkpe8EZQktCIW1J17/LqdU9IIrDqY/zDnHZ
3qYE7GSnHp7zM25tpVskTvX37aXYWXFKDi9IeOrpMBcuV2K0CFmgSCS/wAjsI4oAxtl2svZg84v/
y+Y2ooEnUJiEDuEFeDmKOHaxWU4Sjqn9V6mfu6ckLvyyMWbil3Pw4NwbjOMFgpYXiA0d5nIwDTrR
mo295M9pBvqPx96ZfMJA8rm0H4n6R14Ze0sosGBIB+pwbrTNVQuwDmJuPjA5zYH1oWSTJyVWdiCT
vzsKnVP4/YJTurUgHkrkEcyhlXxrqHK3RpnIT8P5qFyzE4ABevP8BfvF+dgq2NDkiNe2YZSxNdIP
0WIXZ6cTZx+jYaQ4m+kR4ExyMDXx9be74/Wgm3MQISg+wDuX/BTe5lNfT/1j0y9OMHaV/tMCsXjX
2fYYhHV4JHy1s6jCgp1MG1YWzPlNCSwrJeo5SST5ThTrgTwS9dexXoPbZ2wnLWAzCk4rKlscd/H3
ryJ/ImDpBmq8vlKYuTe3a+QZlaO6GAkfATV2JsQ9RgUXpid6A9vX0Bi2Sj7FreNDxLO/2FOzPrbI
sB6kVNc+AxA3WDhydfEW4o+XM1L7Sm5XpLl8s4UvA4wuLs5KmCL2kszyL02ZSn9N5eS3mdr56s3Q
335B9FNwE5ezwDKz8YTNavShGzQpclElBqAKkFHyAK7VT3Fp2Cf8gqYDxaQXD/TNPkMVDwl4pLbE
S26Tw8g8akIrTDCmzvL6Wc+nLgxWRWvtxLULUHR3qTTEKJ9Z8vJXkq/66DpynPzKpCr7S82M8EO8
WGri9hhI4gLFJ69dE9mu0lumaIgOIHU7m0akzqIaRbmfXsblEjeZM5iSMuBsOJbK2amdBEFYKT9b
LdDPN+/P10Nt247yBGyy7YVVY5fM77kmuntVnaenZl7Dg29wMKttE2MZpzC0KuwHY/yqPqPGId9Z
9E7eNfEw/ZdZYZsFdwO8ArK7lws4VFmUOnSH/UFu2+Gk1Wk8eBl+gH+FdmGeby/hzrkT4hZ8KcKz
UMm8HAwbW2PE2xrBfKNfPSm217MzITTxX0aBfg+ACWmBrbJ2zvBL2rInqNwPrlN2klvH5ZHu0V5e
wmT+f5jN1stsY5XnvMHtbWyar7hf0vYOJf2dUst/0j5SfmihMVATSAxPHvAYdE0TOOt/mCo5IExy
EZe3eclk5Uqoy1huSm0huTICGy5C6Yb3H0ZBYhvYPoLz+LVefrZ1dTIlyWp2voLTJv8Ws6pFdJD9
7G4OcgPhxv2ibHE5ir2k+MsUJR6QsvMnnpsIYW8s429PZfdk8dAWHRAeals+z0ARh/cm2z1pBv05
jqX8KwJPRtDV4VHJ7WiozX1dtVguALTGDjXri0ck7p2g16fVS+e6OL19VuAUxOX5wr/fDAUNIP5f
J9tRjhBJ6dPuYV7K5ORMvfUfjjDdCfIAkBE80zYNko6mG7VNjnAFcYoMrmrPZB3qwRHeSbBQFMDg
FeYV/aotVSQsOxQ0xpTPNI3GQ7MkyUMOWu0OCr/mJqrdPo5lXH+7vYq7g9L6BNYEDwrI7uUGHFEw
KMcMd410nOqz6IDhfK1Pj1Xfr+8pG/e0GrTkINTvpOGQFXCK41ghQrfN+evWsUZ7YdfXaWY+F9Ok
+aot1WcjH6wnK9aOXI93TpmwwSaVo7ovUOibSWbGWss9ZxkltfI0JH11MqrpyAVnZympg2OJCHoQ
cMFWvhvfMXmRR0aBXDCep0i2TyVvipNSN6XXZn3zpXGGowt6r3ZAv4bKM6qagrS32ZspVL12ZKV9
Eoa0oDWpdh/VKCkr3xxK+58hJ0bqtVZ+iDpcyOpEdNQmRCEeyyxS70HdH3FSdkIAYDJYkaAyyZ23
gVOYYiyYISDzXYUJQgZD68ly2PgI+P6X74pwImhyUH+wQDdXqw5Is81wf/BrMNAfR/SdXT0a7YOU
dm/3GEijktQKas+WlWFK1SR3FKUhMLBHBzktTsnQvdkhlhlwzQBARQULCOXmO0bD2qVhyig1uHk/
tYYfK1K6we3TvjcV6FY6Txq6+nS8Lg9ChrdVnRdA45MuXdHrROu0xQrj7Vcn9xnAMZAo4g0tDsqr
R43trGqS51hhaE6LJ6mKfcBkx8PBZ9nbZ6BRINUJbxj61pejoCKbt2bc4QbQLfbdJEXKQyjFxUeI
uu3p9rLtDcUbEHCQ6N5xxC+HWtGRQUcITfnWKs2TGZnJWeIV4pexrB98ob2h4EwIw0AAH2yEy6Gy
WBmtdUaZH8RCfVrzvrirFas4QeM8TObEDbl59NBGIpuj6wlpcFsoVpQUzgYwD19pjfskkyAXVdKZ
IvXfltRjgR1ZX0oHLfKmlIkZnfp96pufb19ZnjLI3YJvEB3ny+mGUxJmGb1AotdQYk1nU9XL9PLc
Ns508BFFano1W7JjSheC1/zCanu1K43Z7rNCxmmyq1XpMaoM9VRHauxVoaI8GYkKq3kqmzP8lvGj
3XRHoiR7R4/7FWcCnt9CL+typpHTZ/DTECrP8dN1LbwQvJFYeZBDXLdWhM4IsVdcqzrk802CXuHF
vCRjg1EAlhUQupKwdGEhWb8lZGUejVXBowPVl3NbpdWXYdJHPymH7oOerurb/VGBrFAKEBm0cOEW
K/JqwddGUWdk4Ey/t+XiUTeT/AG9w2+3N9CVFAmoDDSFkCDDPpRyw7YxONUzcujg2n0diZHlvDaD
0sB/LIBfyuMw+1BEl9+hlpFNNQjrzVQT0EBcnLW2XEuL89ad9ESZT/1UFXMw9rIzBqPRlX+Q9sgg
i84Wt2ob1uOjPOQN1Er4i+OnuUW1yOpo251HZaowhDKUscSzXs4OwpwIlq+3LcwaWgLiihcMT6BA
l6sYwZut7WYcAxTjqqeO14JXlnais1tX+a4eSSvkVJX+vb2s2zD0MipFIly3wbvQqrsctTairFAV
yBBm23TnNMthzvSj7JZt151vDyX+V5sJEoWEJpGwZObSuBwKxkVo2Nx1YEEKbH90Nf6wrrrlodgj
fYhrIZCKhNiPfrWzA9rCdmmpipIzWaSghFtuRfH3rzaoE0uxoZbrCD5AX/5Ql/29yniJFW3U3GWm
Hd3Nazf/uD3b7cK+jEnlWfA8GXgryhFbS9mqI59Tz1v1tEYzAj1xZXvA65aDa3ibZVOBQ7FSUPER
ykD5aRMKDDuVIq00myDkGkXNV9ikVTLnH8SjK5mlc7Cc2wArxqOUz1YVCt0U9C+XU0WtshjHoQnm
UusQeFbX+zHCT9wdkmw+K/GUurTQzfuZe/uRFjtmcbfXdhtiX34ARRYUZekRUre6/AENvtt2aOZN
sPSdBb+XC84t5Lk4Ynhf7xtuDxoT0H0FbG6rlG8PaPIQeevAsZOo9OpSHX/N5igoB1WZ3NvKoJ0K
cKTB7eldbx2Gpe4u2FBc21uWDXbbvB5pyQTZmH/Hyin12rr5DNHxiKO0s46UiyBcUSITInGbD6nV
9iQ1ylIFkCuN+6KBNrxE0nL35ukYAKKFGQlPMigAl19rjSbZrMe2ChBXmb5NWijdk3uXJ7mUsqM3
yfWMoJUhW8p8oFGAbtuMpWQYgy9pGcQSzi661SkuYMj8dHtG1wcOzJ5wTyC7psK+bdrJ1SInFBGK
oIkGCOdKj9awqQWTrkReJ4VH2kN7k+LlQ8WPdx+5/Ga7z2lbZyUvvUCqRscDNBT5eXbovL4zKR6u
QkVN42QRpa+WLl2L2KiCwcxQm1k1L830u64vUndCw+1gCXfmxEeGaIxhrciAN+kv1GnLIDOrgnaW
149aXy3+5MhvhdWKB5Ym0K5kgmyIrQGvHqLGpjRKFaBuob+b4M1+1Sr5SGv/+rwyChUBoaZOciJv
bu58KVFE6nWoBqsc+jCgKNMjLh7MhXYoycBHeH2HignRZASAxksIEQKxrK9uslQ2miyT5CoYEV9x
ZfB/9OmHIxmwvY/D7gbAogJkMbepiEQh28jnHJrGNCmeWq89hAPpqPG2t+FwdQFsS5rsAFK6nIsz
Q+Ata6cMpqyx/46XTjkPi2OeMwedkdZqwoMEa29WL7w0bg3q81ssaj4oRdaoaxkMeKL5tiXFXoG1
15vvJnwvqR6Qqwon2pc09tUXmocaj5opL4MKbNG57HJw+2ZlHYyys+VoCEGYgCjAZexstpyGUH+r
4BkXxNOI7rVeFueVZQNw2r9ZfYs9x8NRiG+BfqSasImpdd4nhZRyS1Ch7V07tQEpa9/o1f5s4/xP
kY+P8VB+qhbnsU7ag7bwzjcTVweIXQYXhMzLPTK1YT5RXKgCZ4gWL1XGGsRpeTTFvdWkEgYbmccx
WkqbAKsSFrtQrxil6gAE9wRYPBg+JnZ7FPauUyeK/7g+8V56MV7YjISxvSlBhqgCYOixHzaD4dqd
NgRh3qXP2hqpXgW+4w7YZ/RXk+tHxoN7y0lPn24HJE0o2uLvX21OKL1W3QxI7liVs3itpBo+zdC3
KvSKDUMBTajm0qO6guOSaBSyMcJSinuj+5CuEiDvBOs1XjKZVrhlJo8Hx+E6URMO1cg44jNEmN9W
1DOlKCWEQMsg75bmkfchr7+o0p9aBe10F3VM1QVg0BzZuV11ycRM0cQm52bb8HjabE9jjrpSCmNC
2IyDfDgk0pcIgd0Hu1X1X6jZJ+4wxNqHPinbB5VM8esAyse9nYzszB3RWgEHIVmk/yjC7KtvmujF
pAyyUwRK70gP6ZzmT7pMzbszevijqTo+gQh4K8aAiYPRE7cDym2E701MgPDetxPScUELcuwOqxkH
N8moP8gcd7arQY4vyElw9bmPNlMjWttGoRaBjFXaxzWu0cChsnC+vYDbd6mYCx8RfRkh8www4HIU
jOXKocynIgibHoGNtVbfw1dFyww50hM+cJObNrHkVs0QnW6PvBN3hIKagF5rvIu3WNG+GNRUa5si
KGqUc2UeSm6mId6+qvKRfuEV1u9lljycOP3wTUiGLmfJfwU8NNVFIJnmL6Uu3xlS/9QnzinN2w9q
P96ZU+GQUdj3zdKcMik9N1p019bVt9tz3vmmlKXJmSlEUhDclr/VsonKnksrGIaWCIgwiNtn2Xqw
c3ZWFg4wr33xkgL+vImzmYGyNHKzeSBNZnuHcUR3V07jNwmB9YNvuJPFsKC8OgTOmSL4Zl37JZfK
rATEPJdK4nbWYJ9AsbhLgl54+eaWOF9REOnYrCQY5DGbJF0LZ2Xoawuxy7ZGyL0p23/0cVoPzIp3
Qop4REFc4dIVDgmXe6WwoinRlCwLDCebv8ez2p3xSm7dak6dh7wZlYd0jJQjLuiVxKqYHDNDyAw9
BBLDTSSLVyctY3gbAZDUasK4JMuDAsbOnZWbSP6k0XQOi0X9uCqFcoKTQMsZ92Z/6nR6tYade1G9
avjnNdZBFnLVe+OXcZvR8xUvb9HquFyQRUIJGKRrFlRaNbqpFFpuFpe4B+jOO1tPn8MwSXxVjt5b
cfEuLafnorFVNzXm328+PGA+qBOSYJI4bzFXaVvqOJLAT5PMXnkYOqdBBX8YDwLizhEV70yT1h57
gOv0craUGufBKKU00JupAxFttg9hb/y6PZWdEwqhUXxqIZoIWu1ykK7M7VpfzDQIQdud5jhePaeD
IzU4w8FIOyeUlg4bmS4lh2cLutZm4LdruqSBOa8IGCaEuM6K+Hok/+u3NcqO3oNXtXm2C3QpbF6F
nRcstau5TVk+JrDe7BXxe0Ob0XEqIin5hOeDEdTOnJ+kOWlPXW477rws8WO7VKm3mklxsHP3PiWq
OYJPbIie1uYki2RpVsIiDRR5bM9rVUieBLjyjUISYr5C3R70K413sDqX39K24iiPKzmFeVtF/lBg
r+iAqDkhBCUfhKbrCb0UcKkcCIduzuTlUPIS65MVFkUAB0u618P5Zzfp8v3B3hTPp8tnNqNYwjkb
KC/Mm82EyibUnKGMi6AuUfjwpqVOmo86udxyhmcWdl45oTl1zuLZjtxprLvG5UpV3wtEPRjZcFp/
Uv7NR68DOa5SE6Ihdor1uf0od1k3Ezyq+qdRWdHvDHltWLhSEfaPK1rWy8khXTW9Arj9b4Rbk89T
0c4oABfLeZTV9n2WTi1G8IrWYcOTt2URTNayRvCj0Ey/k4iAX+W+m6qgM5YWvSwTt81Q0b43GoAT
FAm04lybjfwjQdX3X2nR5eVk9RMaY3bryD/jRlqUc58P4Z0uGWtzRk6zWN0xs0BvqgiPujpe08lB
wNnJo1lvnl6EAgHF3RZaF7lJ017VYIin9fptbB3znyY1cPVWcAari1h5Ugrd9oEoqg9WiRWRYmdv
bciSyfIbqBsC3SOZ3r4heILmKkraXDnmGvmzOgpfD6Nze906eq7sbWKxsWhoMSDeBZebeJgwmesc
VA/UBiG1asEsjYfG2x97DoV6+uaIG0AC29qxOLVmlI3T5kGchdqdUUzjcw617uDs782FfBJarVBk
okl/ORc9yljSdYLEVVefMbyKgjAspIOOw/VlgXDMq0E2CxarSxJnC4NkSUqbM7WzoE7M2KN3fkRy
2h2Kh6QQDOaJvr38ymgdKqsd82CM5A6CGH6qIYBVd5iX/mBW1xcTswKt81LTpUmxiTIraJ0FsTo+
EC6TD2jsqvBpq0L2cmwnYzcv5yPSy3Vix4jc6RR0xJNqmz6mYZs4bcqIRtNpTxZVf89YJuvU4uTu
CXEWf0y1t9eqGJT6q+A9AXfZpnVZllLLdOI8MMdkehgrDeVgCBpcwoeSvDubEYIJG573nDAf3pTF
7Hka17J0smBJiukpL1TzR9ZY0tursHShRRNMGGJBGttcQlZXgA9sNYYx1OlZ7arun76MioNbaOdj
caLIInhbQJ3cwpG6oiD/h0oSpFUeeXHdKPcIKiqzB61aeZrGxDyNrWUfQPZ2R8XTXMBEAPZvc39Y
kYO5NEsWRLDT/EbHj1Hp5/TZDDPZryI9/WqujhHcvnD3vhtzpAEkPOShGF4GETSIVVGYyoK+Vsa7
xOlDt7GStwqUEeEV2lAUTYGFcKlvoghLqStd1WfBtDbRu7kO88KtjLE6iIji2G6Sh4thxGRfFWSW
Pjb1GfG9wOjt9N4kz7XcuS9+oSuT+dgSmkGeYmvuLUVsP2h9eGSgvPMFEfSnDQwwj/fvFvvV4TIW
xk2YBmup988jIl/erEeYW464yY6d3t5LRRF9vf0Fd55IdBGpnVIRQk2MhP5y1km3FGndNGhZGGPS
nLlonOekbi0/Djvtz2Tb7a+xla1H0qoRbeN0voslSQ1MWI5PMiLeBztqJ4zTBAQcg38g2ekW+V8Q
O9VZqtMAavvkwbnMz+WiyKcm1uKDc7qzedEkFMombF4guptoUNjhouYzjzKyit5N4yY7l+lwlCPt
TcgS9SmdhFQACC/XF2nnVg5hXgZhFsPoXtfaL+XUxoNjeqsoEOeE1hInRegBi/rJ5VBWJYdKYzBU
3DjfI9MuH+QkPiJ87e1SgBEQirkDwWptDuMwx5BebDUNNDtMgI03M5r0S/ROjxfJiyPTvAfyefQy
2/tUwjKJpIh50Qy6nFkaFtWA1XeKuEA4uYqtTn/NY9V8uX0Wdu512oFcsi9FUmf76ELaLNTVggen
ZSTT+wyPpA9lGqJvMpSYbfehZhxEnL1p4TaPBAb5HnXMzQ5Ml6bux6ilcKJUdmBIeudLi3ykTLiX
pfOSRNyMpQONu60+5JJcjHo2poGTj9ODHE/z/VQo+ODUQ/YhiqBsk8jk9yDKkx9dtxp+hED//+l5
I5m7LwS9cw5YWjTWUMiiDLIVWutSjHrtNSLO2Kv+1ZFwNGhkhCvacDyiU+wsK4fNoGHDpBE93hy5
YRqm2S6WJCgrufzhJDq7s3PK0+3dsjcK2RjNMw3OO45emz2pTmC4lwyxGEn53hQAMzWcZd4eDkHr
COFm9j4ydeJHvLqTqCxT5yjjJJizSPIo641eqZiLW6joyt+ez94HAg0OEl2g8K/4NMU6lTgEWHGg
xNI/TTSHp2RSP0i4anr/YSC2PUMI742riraj1eNiIUxTWWbkVUsnn3EEiF0lfDMvhIgIdeel9EY/
/EqPBWswFWEFFQ0cvaH+h8e0r0uRfb49oZ3EAfEpyq142gkhdhEyX3+k1hgLFchfQB8Q2QjYE2Hi
WzgadWe+6XyeFtNavBAAzOpOOSQPHuOSccAhugpevH2ofIjOjuDEbt+mAkLaRx3nCxHN6n0ypp03
At51yRStEz7m4UGl/mr7i/EA24vSquBgbUIyjs0tkldlGoyWVfiOPA2urffRwf7fGYV+AEPRJxNV
5s3+101UdXlwJ4HiTL8aaRhPstKG7u3v98Lwu8j8SFOp+fEuoM4I+kh0ml59QHluKSEnTRJI1BJq
egAdmBAJubs87rS/7MTJns0Jd1lVb6XASpUhcYtWLZ4sFZnBqMMp3nOUESukLurcvEH1tdWm+TwD
JsT6SpJObRIbXtwMq+RZWrN8kDDy/Hp7ElfHV8wBgxFaNLzX6EtdzqFAWbJVe1ZKx2ehOzVNiQh+
ZZt54s4ktKfbo6lXzTfs40mZ2PS8p0S+djmcnuhZGkkTyiyqisZDtDTp2Q4pkT7I1E7Ch84SoNu8
naEWhHPzu12X6NmppgrlGuH1a4eK/QBpu/wdm5oUVIs6F24XGdVTUlrjc5zp0XkYwuSpWicLVOtQ
uiPigV6prfp936d2UI5ye1dMunbfhNIPUNVHfPrrvccUkXaATgn1iih/OcVEkUsFZARiTlVuPC9Z
l7qZXicH5+iFdXS5+VBaI+8Qfgus57bcY6ZapOTpEAehmjjusKq+XKt/xU0P8N352g3qo26FH1Di
y1290H1exfeOjrdyWLZeXC4f5nL8HI50NiZ5kt12av0mHzR3Qa6n0uaD0sf1moiKlOCmkGACPNyc
FNjfjqTTbPT1clxGt6z0AuvQYZAO9td1NGMc8QAAQAK7c5uyRBmSGQgY2Hj3rton/CbLnxVl/4Je
fV78tVLFPRhwb2KC1kFzEzQY/1x+7Kyz5nbgavBDZ5TunZR3lzbH+VsTPnBzAu0guHWie7zZUoaT
wEqk2QHFoZ3usVZKTkJp77/MBawICbqoBmw54aZW9WtdMJe0X+KnSG4mty6y5OD5dB1wSLLAE4tn
Ixn3lpgY22o1ZhPMkL6pm5PZxO5oV/+WAFQOprOzF0Q2B0APkTPKlZsXR69FfRV3tumXUbQ8Tk3O
E1yzeHuMxvSlWcyjc78/HneNwB+CAN/cbIlu9EVDluUXsHu+TwNCm5j4LW6P8OZ5qhTjIHLvbD1B
xAOQyr0NB31zptas7BV0vUzfVnv1MYyN9EzNaPZvR+zdz0UqBE4U8hrS4ZcbHPK+g3yZmJUGeigG
k3LXacuMRpB5RKjfW0DuIgKnQLoBV7ocSltspAe1FYoL1d+HdW209+NMv2N9Z7RpfbANr1dPyAci
A0RnnSC6FbfqE6OqtDDR/FZdTDduWz7UJGkHKd716ok2HC1ViqFcdi/X4asMocKIcGYY1bcb5+dq
ZoqH77jjt1BODup4e/MBAKGTHfMoBCV/uXg9trpEBFX1W0fKAcobw6mI8vDNgYj5AH6lJ81n4nq7
HGXRInmKIk2lDZ2mbpINyhepU4bPb91zwIBoz4BaoxgKD/RyFAcJyrgKJ9XHKyf00aJJ/LQ25E+d
aoQHQ+0sG3enINmCP8AMd7PnVh0x5MqeVfLu5r4bdeNxKKwjIcDdQfg4gPxxNaKvcTmfuQllJIoZ
xMzLhWo/xn3JJB11ma5LciLrYEeTeghYxbaqWo45Gq9FoWCtWbaf27jPEVrBxTX+iBXXmH5Qwqnr
3EyuMWe2wrKW3RpudXRfrd2K0NSK7Od5NQ3M7W5/zuvpkwW9wAMBdAr+weX05ajopwRuha9HZvZv
DuiS/r/cHHSKr6MHZXOZSragv9L232SWTrEUXW6UMotMf822F2Tmo/zdGDe1ZxR5e3Cyd4eDzkln
Gm0rYIGbSaU4RoNbkX0OzHpf1rrqJybaTNEoXKqwezuIw1eLKDg4JACi9S7ERkSkeRVJxjDRW73U
DV8fTRyOsFw7y6t+pGZ4NStGASbKrczTDLbhJorg3IkA3YBNJ/aJv/Wxt7y2W3TkA/pfkmQUB2/P
vTlRpOApYGqi7LI5fHOdpF3TyoY/13ruoUJfnyNHyw8i/d6cwJ2RdAKdpkAhfsWrlWtgKia1pOu+
E5tRMDt0AfRxne672gI2qsdHMpxX4vMvxFsMUzmLL6ISm52YDLRtBvRS/bQJ6STW69iH+Id0eYvV
rQ4cQNfrOqY0raLv3q25arhNG01fMeMw0hPSc1XtaaOqDp4dT71yzitF0rg4mqrHY7QHlJ1P9XLU
5BKh++I9QeuAhwtYdqrBNOc3G3pIyaRSpdH9NsrnbyWgi/NSSuZJq6GyoZtkv5uBDRw8oa9j1suo
qAxTARFk0s2FMsz2KlsR75NojfPnahmdRwexj0c7t3FAa7CPcDOzmk5GVEsla2DaPoXA6lmv0vDn
qJnD3RtjFb+H61NgfCEwyVvwe4TOA87wEPWdMtafF1SEXDlfurdeo4yCYCgiJ9RVhU3K5ZakXNZj
L9OjjtHryzt9qk2qWJb69uMFxIL7QBFK3FcWeq2mJoh/ZLq/YMLhGSMK2IPODru9Ynv7BhUFQIo8
7SFHbQKTWsqZpU225mPsUIVeYefzSXEgSrktvtJ3PIn0eyp6R1y9ndjBFwK2gaEXNKktwXzOrEXJ
NfI3iUaiCxgBwm7vtAdLuDM5W6WHTYQnGhJ4Lz/UVOqD3Ayy6utC2dtRGOeM2JqCRzb3uZsQFPEV
NPuvt9dUhNnNWUT9gB0CKomMeiv8Zy65jt7mQsKgzJE7LHP+OZ1m66zUi01JKxywzwzlj6G9/Lk9
8FW+SlGG3FE0gfgHVc7L+TaKhW45sYeseOjO/VgMzxna9PfLYCoHJ+26esZYaAOIFwwxB/WKy7Gy
dkjqYVgUv0xkeNZtXOceCmwds55rKTuFlNx+xTjunkBs22ea1MPZTK1U9zBb7s9IyrUPYDfWU7rU
rb8Qch/yKMb2xepR+pVomDn/w92ZLceNZGn6VdLyuqHGvph19QWAiCCD+yKK1A2MkijAsW+O7Y3m
OebF5gNT6hKDWWLTbC5m2rKyrFShCMfifvz4Of8iK3HSsED8ZNYLnOu1unujKP0305CeKwBdYgbN
+0PGmYc4l8qr0bae1dpHypSlQUTP5I019rejoCCiM8LKIzl4VF1hqhRQem2r2O1F20XOZR+l2huT
bv2Rg0nH7rhGfkZgGzjY+6uOWuakSm0rlIWAK4YvXl3oqI0Nx3PHMf33M+1vb4l00KEhSCHgEBde
CiORUVdr2x4PFF/tDec4W/Cm+v0ozw5xhzdFdZ3NmDBIKf/gpkpsgdp8qtWtWlqlFUCObh/wFKMi
SCHE/aJkRXJXJXoqgslAxo1S4jR223ygRunHqVRhRbpa970xpqj2WxQ/nwynWx7HqB0yf8Ii09zA
hmhFoLSmlQctEGuxQ8ePfSvHD7dGa9uzH62i9rzQNGYkzfgveLeVoQ2C/DvC81ekZvm5GCP3m0dT
70nj+Hs7mO74ceoVPJat2TAfcG3IJh+Ct/XJjDvYAzBges1XIewBbNVd0Gu5GatTUKBye+1mg+oG
uJnQGYHaWd3kYswe4raZ4sAwC30IBrVa2kCr3alc+TJ573Phs7X5N7dynMTtSoxXozy1fTsGH+yr
lVt+eePVvJpusNgplKKHBdWMzvDL5W9jsjK4ej5vZypN7PK9RFqxcjsqJ9ZbhK/Xk21NM1Y2Mo7a
TIOD9SM5fo1aWs9bUQ1tEEvTu0jGJP/23jsCGMtuQQWNzAGq+Ms78ty8XkByqVvOmc5Gn/Lax3y5
xu1qekuS6jW9g2MxhV8oCKt0Ml4iL8dSLdlm3dIs24STXRNwiF2OqUGUJBJFIdrjqU0HBenDJJVh
LmP7DieV+otejcWJFGUkgzkfKfmaWVl9ffdTWBWr6Cah28TSO1hx09TUaQUPC/BpowceDM+Qbqjm
63XzVjfh9W5F4rG6mqym5evLffkQiOax11rJsm0jbdwg/WtuFdUdAUAObz3w14kAQ63VCLblFV19
kNNLtVd6t7JmdEQjDtFaE9VX2mJiLmyasXI5ZBaeQvFsIMr1+8f5eupSZlFpwtNdpbB4OHWt3sqT
yJxYJqO37LMq+u5Zo/pGmsOs4VG9jJMMQ3cdtWZ4JqBBXj7KesGJetK8bhtVY+YdNV4/K5vC1JZs
Y0Tz9Nm0GsDQahUblW/3nn03CDdVeQ6jDZS46aIoTKop18LBKlLdR8VXMX3RG43wNW3Uks3k1Za+
IZOZzE1iTc3t5C1VEoyRmFIA14hMHOGDSAGuKbyp2cZ5B7neQlR5U+bRbBwtY1JnwdRRO/bZwpB3
wQAhjQMRUcU7r4sCV5d5yZ00KCw9vm/mwVWC2h0SN/TK2j0FUxebR3bcAI112srz62zUb1Upm9gf
xkIhpYrSeNgMdltkmyguxJUNJLqgfRS7ffCsUh9GUo3Xm25H/M45E61NWy3KQ0ObbVydI724F3Mf
3UA8yK8GN7a/NZFUboDYYUvfKLV24zSa9kka0lX8qXVziTdVRcGg6SrLBuWsj2dmrunAn63Juyhl
W0W+lzmpFcxz5UzbDkNplJkdZalOC2SPaBIvFcycQSgypoXocrpsatcT5xwmC1ynB62/pBDfQWBZ
EvVjM7i5CLLaGDI0PJai8BdhFZEvDHRDdo1dJwWUND1KQ5qb2rU5tsLYjLne1UdF0so7w0qMRzq7
PWojK4RdtPZwbitKkvtuzKr5GIm6OxHJoi+bxvTGZGW5Vcaur+qyDFw1s8PUnQrXN63Y/O61kW2h
5mPNAOXMJDawPJu1i2EkxPqZGNU7jGXMdktWFXsbpkp7lVfKUGEQoOEFpS16T5HHTrzed+ZUOeoa
2qk+CpVKxL61zA9ZlzU8NFdhnSZSmbEGqzsOl4NXs4aFoDfmRYb86kaW+UWRdo/SR+GI/cK3vwxx
M/NmWpcMdFyy7pRyz2Js624wbofByyVZpZr0rPp49AJbn3Qb1zCZfC+NyjzVrVFc0ghFlkLJXXGZ
k1tfu3GTk+R6TjmEfePSglBTrf7aLiOmTNLJR25N6aIqINiN6KRLY9hXSWZ9ycA40KmjksmdFd5i
buI0nr/XbWbd6ONgO+jE6xottd6ex3B0OLYEOMBSQsXPJyFIVa5cjgANdUUQ9bF6OdgKpHsb/AF7
xxiLTQU//7hw3QkYTyrq73plRZ+RLmoeShe6pN9xxLvqqN4bge5xLoadoLVnnX3hDPFpI+rodqwb
5Tunvy4LmkF2ZYCKrPM0woJ4SFOpa7vWy815qw9GUZzktsnDHkXafoVqZZW47iVustVlkgm/dYf0
vAQunAaOObuPddMMT4Jy0RUPJ4L7wByaAhUh16fKS6QTwJhXSn/ECvQRIX15O8+jWu8q1J/5fx1v
6EOj0IwqkMhSR/5SZ+kttVCRByrNOs0vUQn40nkUbjb4h+tWKOeICZLlVnTP1wQgNTnafhaPaRII
q3E2oBhtDhmW4lz3yowEnpVmrm9oXX+ZGzVqY9iEOszKLlmV6IXHK+hKJ6l9A2ztiTfqUXMcoa0+
bFlR3oUdmy6WZ9NMo9/Uqjb2O1unQypQ8nN86nzjLcnd0vq8wTElI9SME7ey52ujSNVgTA1YxqM6
m/tm8TTmrJa4477TxxqaLue5PkAlNi58bnDE+c6xuxPFssVVZPdTGWZlbuEOM6jmTZRExZWdNJ3N
K6w0jMnsXjuy6GBcVp4Njcmh60PCiA5Ps+lMjBMUry9B80lxuqDoetuYurZsbae2mn2Jd14TdGJA
M3juvMULxJAlp6sXDXPDHO1pW7Hahu0y9VW5G2Ral1TmSrc8yup2AAMjCgCsU9Xd57QkuiChRbpz
o9gk4NYl4vRFN1qnrmzhl+d6o52rQLbsYCxSeaY1HQJlBS6OO3w5iaIl9oBij8Fz3OOakozazrIH
YmYD7eW2zdL8a6IrY7yzhDvF235IS7HLUeLiZEembuyENXpk3XVCaEpjUX9mgIkabEJ6ApfW026w
88hor7cKmUBLJlYCw1XmLEBcXv+0FJif7lo5OOoRbrV64lu8xYwXIyAMTV4xWb4hI7fyIWr294Ur
VHQXUhWmT+mYyz1+21i2LUWvX7l6lh8bEvSCL8ammnzDQE5gkzqx6I4igrEa6rF0FOThKucmRs7c
9j32rLOWRefsHadWVATPzTz39bTMn3IhW1THkDx6oH3fnlSI0UYAx7SWmmztcLKYl3q+jLxFGfC2
KQtieBtZk++kKTzwVDFLXjMC28f5FFl+xflmJxtHDZa4P4VD1V0Oo2KxF5HLpb6Oe1m3tep64BEg
X4GJWbwabtLhlpemmOLUB7oWP3SWUsjAagfQ/PTX0r0qrfpbRb2QI6klrdRPTZUMmzxYqcM8LcmC
o3luND+u7UqE8+wop7JAq5QKkZU8GGZvny1zM4odgdKYwlrR2c8SLVV8x0txfJSF2RAvm3S6tGTa
PRRVlFeBUTliJpZaGcyvUaujcAF0kvnVOFpDyILJvU1cDP3jQi9lhz727O7HRGRHTcvWEaYOSepj
ZmX2shHZGGvHSakknx11MOuwHgdNBnTZxFFlp3LTT6LadqKGSGYaWaMF5VwXpzzLlJOlqLoqEIsS
14GO8N75ksOd/WLOE9VimfX2bd1axlPi2dB17S4f1U3euwjcl9ys9FON7dpX3Zbw0Fd2d5G1bfPU
N2x0O5QRgZ8ZXTRzXCXsdk/xKF12JZUicxmp8yfNmIqnYdF0soOmnc3bbFDGr337Lcm3Wlos33CV
dh+mfCnJ6GpK2VPUAzXRwUS4vjI4dhPy3ix6ubhcXjXS7b/2Mh8+VQh0534DAflOTM7wjfMJ6V1t
a/Xoz3pHemcieZjfrOnJVSJnJdkNeYKepYeV1+BDT4Bc0lq9HAMUPaYkWKYFwpDqieG2bXXnU+1a
/X3mik6eo1dQfoXGnNmB22lO6xeR0p47Uye+W32p3+uGWXM2NKPoO4GNrbnTTQpJWMIWsc/vlNfS
LLWPmVo4N0Mzq6B6CgV5eWAMeRNOhDklZDXm3jFZlD1tskqbju2F6QQkeJ09GZwHpFMS6K9u3DtX
WIFluT8ldQIVFMWvK7XKjTgclb58qKPMesogF5JEp4P3UbH0xECSwCqeushTLsp2Ls/SUZs2YtCy
eVNqbbE6MQj5WBRV83VuevhlRRTVy+0IvY4pIabkpho9knYnzjQH90VYj/4QoY7IPWQz7Oayyj7y
wLJhPyDzcpdUishhZ1RKfb40raaEg0q1NXSI97VPEY4NKc2E5exqTaMIi0hEbIV53OuCg0pXpBfq
aM/Vx04QNIKuNcwlzCYV3CaRoL9CFb2tg9Jz5t4vmKrnZduqV/DrbWwy1JHwRuZVzn5NWbfwtQTD
V9+VqTf7mYeKoU9H0YqPdA+POrzrplb4dKdrucl6N77D/db7VtEwAwLoTMni9wD5brLGxtKnt1Xl
c4GdykImnSfXo84u6gtBbW1qzWjx9QTIjz9VcVX5SsTrZDmWcbm3em1KML0YjPMCtV9919lSfJ/6
UnKy1rMo9NKpcOCrTevZIzW0PsDyopZBi0Cosh8x0xIoTLjJberkg0n8m5XpDjvieTjy3KWfNwWn
QLwdVbuhu45hKtuMpysW5Vhb1ls7WkR51EBOONXbvp/DzEipfS+5l20joVcdqniG9X21jCYVHUvX
Oq5kNX0DNerU+8I04tbvFCei2KTHRZDBmbg3jIqVlPUOG0nVyqm70DEgLo7iVuZe0I6WyEJtWqa7
0ujlYwSeMg4yOSRdoI99/Sg80cYBcEvna5kueLjKslxs3815f4HAk9vyTaVvP/UqnT5wX4X7mFcS
7UCIsVTQisKKT9GQb5SN2ttaujG6OsGljp3Z8Ccw7nGY26kah8oSDzyeRaxig3G2FLtBL6Bf6M6Q
CkxW0CXZ2U6OtsZoS0rIcVoZ4zkiGOV4OXSO/VFx0MEJtLEnaquqcI6G3pCdr0YudTiEcFHfg+wy
A36lshdY8dCoR02XG/pDjvOJPFe6rnYDNJfKs2SOm+rYy+bkvCBPsH2ZlWbpcw7tH9AQ6i9bDT91
f1oqKw08hWQ0YGXDvVssXUZByTGjImGhK+67zZyStad5doN8VG74cig9HD472Y2+jWp0SUPF68Zd
z+t2d8LDtiNw42RITvTS8OYTMiNsIZxac4/zplaB1pUIxAZ56rQ3uZbJ72VGRAzHbG6uR9pdV4XM
yPnTmOPhSRp1ObEDigR+Y3XVJ6dKrbST785tPWB2WWRIfIuJFTclY9X6SAmZj/DauyTMbKu+nCYM
U44U0oBdltEO3VSDGn2eM5502JLaZYHbN+pVLRuSRmNUq3QzyEFp10fjyCsq6pUX9pnsO99dvMbw
09LgwfWGHtfkk2olyWEmJhI1Hnr6IPks7SQTBJ59MrR9RQYS158cRe3FcQYL6cFVkUwIlyVul7Dw
StzF83FGtJEMqt/1knouKsgRTqH97ExPBcIL+26wOLwOCwZgPkQ3lITUuikiwpVbDD48/fisg4B6
6Sa1faUrLiFba+JC3cxuE+n+YJM9UxhOM4dCiUg8xpJZHXiJ61ERWEb1qzu0aMXp9dR/a1KaaEfQ
3aJtNS1eFNplV36VndGq4b8ZyVDVeKGN22w9EFeZTvLYKJNqBf9W2xzZmwJUAQ0Hh5S9H41bp6by
FFsoxAXI4uIVhjaEl/iU1WOT92bkN1yz924xTofqEF10F2A1pcfDlpgmhrky5nLatoN5hpSmzW7c
UTF+d93LccDSIXVsQ8inoPiyIJXOUhlqTR23KnRSwL+wnkp1fktl/3XPA69iPBWhz9EqZcK9HIWY
2yUxOvCYQcn0rEiT4rItvHyvRZaxbSrXeEOf4W/63SvYHyzsqp2AvtpBHXERjbFYVjxuRxOTP4t1
XLQDu5sx3Slon/hu2ZhBg4azby0k70V6ldpk0e17DRAteEPGSt0z1u4V6L6XN972Azt6rPdoD6Xj
0Vhj2VQicvDul8goiOUAU+aOtUNdhUyHUxMbY7+FowmlunU60gPMY35fIn1VBkYsk6YVMHx1BTAc
4lapi+WiigdkxqNxOEtzHGSoxlo70uk8+P1Qr6qxyDECJqU39KyYcjhUP/V1vAx5sW16pwvapBSX
3STGb78fZS2RvyzGQqYBJ4UIHhVZ9BFevhwu3iw63gsvJ6evM5Dq2enXKRqotykPkM2Adr+FJ3/1
EJH1Ut2VKAdhiALqwXrLJVaPvWrxqso0C7QiVUIHKFyARP+7WXnQDJgXpCIsARKagzWgL521RFY/
b02ManzBUWW3oM79xqx49aqeR4HlATeDXvahPVOeFuUozYaKfa0sG/LnxV+06t2SXuso/Lv6qtNh
OoQwxYUzOlpfzjQeJtu3qGJtRY+949IpP2Sf//0FFa77z//gz1+rem4x5u0P/vifF8NT28v26Y+z
x7r7YyvLb4+9qMr/WH/kv7708if+80x8xaCv+t4f/q0XX2KkH1cSPvaPL/6wwaK3n6/kUztfP0EI
6p8HgL63/s3/7od/PD3/yu1cP/3jz69QH/v112Iu/s8fHx1/+8efAOp+WSrr7//48Pyx4Hu3FfjA
R/nqG0+PXf+PPxXwjx+QrHQN8I/IWAHH//OP8enHR/qH1bwExQ9ijYV97p9/lBUnW77mfiD0A8KB
y0sBxASg+ecfXSWfP/M+oIoKwASIAhAX2nt//rz5y79W7F9v6O+5jM9ogF8WNphwyAnAFrhNCFfI
Jb5c2OCRvXmxa/VG166M5qKMQxwdy6tZP6n0kxF/VfW6jk/n0qAWiAsqbY1Nl26Xven57ScPe+Hk
NPf2ErHReh9DE4smP/5ehUUXWLftdqxCagYAPZ3pfLVuzMPYvCgw0dVOevtykGfeuIvnzWScNlgI
6CanU40zVpDNaG/5afQxaR9UERR10KDyHfSDe6vYNYVqEWjp3iovhfisaA92eTGpZ95Cuf0i1y/K
hCw6q33XPtOyO4pzfgVfDdtYyL15fDPQteaf5qJr9nBM31jkh/vpX0+UrYVXDkP0lRzbqOJL6CYF
2GBh3eM5KMIpNp0TY3E+A2TkXOOFVaNsx0/K1FtnjjEPYTpyev1lFv540X+UsrisRNl3//jzUMqM
ywA4yX7OLoQonH7I1i7Lzq05rC83WaLfaVJzr61YFSeVcWKJ9H50q0e7Nj+iWa4E+D3tdKg6gWXk
801FnKVJ8/H313OwgRCPYK+y89J9Xa/nUJCqqlzQQ4Y73rR6q25RDfa23WLe98a8K1J7r+Oxckxf
Wds8D/u+CFU/lTd9+/TUE6L+P4g4KxH933+u6VcBJ6wKUYqvj79GnPUbPwKOrX2gebZCcmEmk+Ws
GKYfAYePkLRDoXOVClzFAsmwfgQczfoA5oGNj/1ildFZsfo/4g0frWgzhCto6a8iuN574s0zuuWX
eENSBLwQaBXY9lWO/VACmfQ5TXqhNaHer83A1EUaIjd1xY8UFAyCQhpAXpwaLWbfRE7V8xH26kJL
i+ywyQqn9sdedZ+yMt2bw6w0dK7qS62c9J3sbBurTNpHNIoU3E7Q/5pqX5W9yWmr7VMi0RifCluZ
myABAnjauqM8Td1h/lRXFEs2iTkUd7bU9I9lU8gd1o3L3mvEdBJNddX4bd0CqmmI49Ahl/Na6xu5
ff9s/Zd744v99L+56/4/uJ/y+n83vW8eiWeK/8g++L//V/5UzL/O8+fv/pzo+gfo3Ux0YG7kpuyi
/5zo+gfSRgIwqHHooxwN/znRnQ/IuMLiWJUdVrgrH/2c6A7fApDNV1GdYJ1Y75ro/NCLjHkFnHC+
ALDORZChH6SUtDRbwFijHurUWNgCKSmu4KlwSD8aTblTY31Hxv7kpdEtons59UahbNp22jsSAW0K
lrfRqdu6Hsdr735MdScsPeO4nFOaPbK/69WaqldRnXkc9h0lmwKSPNzah0iG6bI4PsVRjFwmp/HL
dGo3pVU9IHJm7VrVwRvH+uHw9H8v0P4Pmb6rzvm/Ds679ql8/PYiNq9f+DlltQ8ILGD6CzwKDgZA
2n9OWe0DBVzOiyRcDlitlTr3MzavaSIzCDmpVR3OXA/GP6es9gGYJ86WIMTB48Avf8+UPZyx1ADW
lJNLpBwAY2X9/BdWwow7UFk7TRoaqZIGndnYG0UbuiNr6p3wl6fyN9nJK9L1OhaXq/8l1cMdvxxL
q1DUm1AcDxvLU85ySnB+FJl26HXzZz1bS7lZnmxWghKuxvVlTukIh0O6Qe48DStUgxyxb3ajXCg7
UutcMYUduD1F7sai2hZDlYY49Xn0bOjFlW7W+Tj9mIGR08exk7pg46iWszLvjavf39pBooPpFsnN
atkCfYB055CF4+DD6GURwy+Klm97duhAm7pqo1tt4xuQPvxcera/yML6a/dg4fx9Ln94vPxrZIo4
6xRjsz5I5dEWBW6OjgHCtGW8QcmBuqNqzm8kls+iXy92cFRxVA2Rah2FeAIw8/vXaULDRhPS80Q4
WunQhq2l1ptMJjJUPSgaPnXvNtRTN8rxCYmjr8CC44cZTcVmTGcn0DLFvgEstHfmTN8BkqKhZeWV
8T0ZXXEFAqsvfQ2QjwzFUMX0cqVMTyZXSz+n7eSEhG+qviCJjBMDVM2xHK3p0/MLfFck+5++CWMN
8cusfpVj7h+Lx4MU8/kbP+KYY3OmNXXONuy+6+GUH/uRYzruhzWuATXFx4XsblUU/BnHONSyHFaK
BKdXfPGIfj/jmPPhuSC3xrKVKue+K8cE5X6w97ICQIvrFBJRGOQEdDBF9R7orldrnFM1FbUUSKji
ER8zo/NHrLMBOVdlDX6IZPW6wkGVPmGHFXKIocQw+7lKqzIA3o4iaVF0NeV3RTOxlqLiT8BInFOK
UkZBNX9t100GUDxp58qRI3KkHUY5zFgZekvkR9BAdHAmQ/ap7pH73WBxsU+ipLie89TgSNs76N/Y
sZsDN8TtxITwaMI6y0HdlL6O/Fy8WUhXKEjFlnFXoI5qhCX5zmke6dV9k4OloVxlc4G6EV24eVXS
bMlgjCLOLL1011iddtmNauEdJUYx3dmuAnwAbNrSAElTZREUzWiC2ehmnFpNxT2vaEZP4aBr01Os
eaTPACCnjxpZ+tGkZXkRqIuWHfPHQm511Mw+IV2sfwHmAQ+MTU08St1uR7/RsxhecWzpYtNLfUo3
2iLVOwro5qesE4U4Ar3mfXFE05yYoBacDSIJSh3gGNqYNFvSPA3l4iq3mgVYMUBYILv3HNscj0vQ
eMClZMLL6Qw3va+dTuFsv2JefPoznQ7UKIpm3+mprAXQdJTPtGMHzY8EiLotpVJ3Q4RyHitFd6GY
KqK/p22XfF23H9ev7Dq60KHGC4y+9dYIkQTvP4POMAxA6TqcoZrAu5xCYkrvFZDAQWcP7hAKLUtl
kFS9NRG4FPG5NZU685XC6kzwWZ7xNDSS8w154lSBjWzTbddZ4n7QIyPf2LGiB4oJTMWfIn1E2gcg
JZAdxRujYIiSVaZeDuaV3YF6wNMiGffmbCLlzAAwFN6oKB/mAaCKOaNTcWWlklgcwqXTqqMbTV9z
S4Wy3Aheos/C1re9R/Pwl7DyN3nAyir7dS+h0or0BudNGH7EjcPeQy5FHtOaTLegsy4VZ0nD3BkR
3bVaZQNQbV4rPcNpzf+81FJ1/Kv18a5If/G74sD/kJx1LQH/65yVTm9VfBGPLw9a/0xa7Q+uBdGS
5Uup0iDX/K9g72of4IKBrUV8ECz680c/g731AX7aqoFK5UDHLPOfwV4xP5AbUW1AHHGVw1QRuP1Z
7fgxZX5XwXw1Wy22FKoZkJDwW3slx83mUOOjVBVbkXu7GfEEACv9m2ana6/hxUTlHEchljmKuiuz
dt1xfsmNQeCNuSu7YsvGtyWdPIX7ttOS6TwftOtfnv7frIlXQ3FuJM931DVFJqc7SI3RqjSkmlno
brmAubH98PJNrKZHVfuW2teaEL64qYOR1iv55absEXTi0jLSYFyP5k0+ffz9nbymHaOaSgmbd03l
DwWSgwGAxoi+aNtsCzc2aT6xFdqEkRLtpE9uphTNOdSYytpayhI13wuYP/aNza5cH2dd3k13dT42
4Igd4G3dSV0oWIRUk3QA1869OdzRTjeMjTm0kbz8/YW/mlM2jBw0fKE5oPdAXHr5YAjRAPRQE92K
4eNcXNqpC0r7veoYEETWIgW1MDo1HLxejpFPhigGEElbOchgsvYWWJnf38VaWDl4v0wkmPmUIVAE
4wT5cgjp9Kk+LSi40dr6VkPPN3CpzPpoP0bDR1p9QCc1vzGjUCnfmMOv4jo3h2UlmRcjr6eglyOr
re3EAC/E1j6Lr+ez6LLfi8tpN/6Vqv/LE8/zBHo5g9dxIGsRgFBjPFyWVteVaaV7Ymv4nxu/PjV8
sMfBEFaBt1l28a23a4O3NHwPC/zI7zEoR1ZCATIdTJWXNwc8LOpKL0+35g6pyXPrqD+K6IggUHyk
HGvHv3+Jr0W1GI1sGb4NLetVNfvlaIoCFJ1qrtiOgb0z98pFdd4em8HkP/WbcQs7ZLME0ybyjaD1
k81b3eXXqfTz8PQsyQWg4Rw6uzpR5qDmpYttcmzvG26WcuixfeyG/RE4m0125lxbdBZ8WQWDvwSK
G6RP6ZPyzbh0z+1z59g7jkMvVE+cY+uNJ/P8nA9fPiXrn5d2aMQAqlMdl44nM8WbJNmQYBvdUa/t
sGEhux/WYyLSYoBn/OLGScHAvZG8PJfwXl0AcRocEU205wPNr/HTKXGjMfAV3xZ+fAQ/P1S27l4P
xiN3k50r98q9OOkvIGnyH/MyujC3+olyrIbjaXVbXbZ7+lH+W8CD1yEdBc81bFkYKlssjZezBZJn
DXRYJtu+AzR9hjhJe52SYE1v0LNej8MeiJzZqjC2KmcdrIEKOxrUc5G+Fzid5eGc6zLziXdi2vx+
/r8OxQQigDD4mSOF4x6aG40QS4txbBgoNr/ahXSDgbUSSEqcb7zOV/su9SgX3AanVypqIAFePjoS
AKV0azhmcaPsvMLe6N6+FFlglG/t8M/UvBcTZx3KM1Z0CKkLqe/LoRKt6KK+k8rG8rPr+by/UL70
N9YJ1hp7b+NeZJflprlYPk6TX35Wv7hv3Ohha/DZKA7ICOL0qz0kOc3L4WvSKAWpQ2XTb+vj9jja
J0ESekFxjLzReRHWwbffv8PDyYLUCRxUHR1wMhvW60EpXLPFsszrOilFu6GHsljvFdljhLVzhULT
KjuoHZptAWHWS6xRxHYOqsC9zI+qo3fegsmPko0gzAVxm8n48pHFaLk1zqxkm3iC/pJYi+eb/Vi/
MdkPHxQMWnJMmsakSoQU92BeKJkNn3vGWmoGXLo1miY5ASn+Xk87HHJ486TMbJ0Uag6rI6lijEzO
LN/o8P/OUkeLruMCq9X3PTE2RnAFDABKnRn+SlUVLuLQYxqDEnmn+SMqgUHjtlH4/lFWaUBwf9wV
kqcv30vdLMPU9niPTpGjAPHsWN+QEWDNvrFoDuPQejvgCwEZYkul85peDtSP4FwjveV2hsrxNb0p
gwXfw0AU6nvhjOtQHjPBeGZtvzK/GnLgva3Ck4P31XxUpFqf55iCvHFDtKLWMtivYYgeGKoya/qJ
2IEKNfrlPcENEl3ugaaGwZafG3Hp6MmF3ZXgekXYFDUY91XrBKA8YkiOD2NgQScLFoziK3063ubQ
YpYwL1pVBSCq0nRC7aIbgtYzsEqtAUh+R2nQuCAR1o4tau3qLh467YuRVE6yUWHZX6a2UVdhgt4O
Xk0AWrf0rhck7E2AEz7kFzTw8sqkkkMZCT6aSAzZQ3IcrFu7TTQgIq2rHcUoPucnzQLzK/R6aU0b
W84pxJBedpATU6EuJw5WFnpY0vhdQj1Xm+kubYwIl6PM8KYbA9KJRq9ZS2QfpEZipODF+8RBpqsA
s2E22XDVJYqmh0vapJd5ZstpB9nau1ikGG/dbOZCIbmqhZ9MJpc4DW3+iF1jq/qdmzP3syjqrm0Z
W2dIr/XdJncK04GI5WhDiNhBpyG5nEF1FWiFXUhZiNzn7ZXwiIxBA/FCZVJSYquHb0ZcG46PTLFz
bteAszfDaKJ85+ATdTXU6WIGS7qoxdZKtAE3l2WozksuCgAwp81PUWO0Gc8xBqkeYUQtfNH29bgV
UwsvNFlsmxp9bwmitCPGknblmJ1Wy2Jduni1l0Eyr9XDhRU/4UukK6uUa1PW+zmvGW1c4hjqBFPW
COzaLjXf9kYYA8YMGfRImx0ViqKaO991K+nqgIKPCr+UjqdKhxRjDD/20mUMCg2aWpClrRKzZyjR
Zbb0Ub9JnBaXu+PcGTzUoVvYnY+pPsMYLjW6pxtH8Wjtz7pBXVRb5unM6xBvCEeY450vIXDGoUyt
yoEmiPtF6LXD9JBkS6n46aTmbfh/2DuT5biRbNv+Sv0A0gC4o5sCiAj2othJ1AQmkRT61tF//VtQ
lrLYqETT9L6yGpRZZkqIQADux8/Ze+3MExSKblbnfiwwKeywd7uzb+oa9r6mmnrif9NqiXyzLLtb
IBQpcmo5CLqBi8zoLQ8RTF3HniN8ctM4FzvgGAj62zZvYLLV5mFBAOgSt0vOOmyMamiCyavilrdp
FZ/gp1V3hiyLR9Mtra9kIDhNWPdDKYLeAl+AQU6rjyaRGte806t11NkiM3YZ//XX0i4zorZQFj8M
qefUfqyc8TvP1tqGaxVJw1+hmcJ6zvtp9JWpdCxss5U4x30l3WIfC6FZYYZVCBMLj9MSLgTXc78m
vb33rHrm8fYaTytxPCr3tjUtXq+2t8o4aJtcr47MtiHEdxpYQ319iWo3BCVGHDNGeczs9qiDd6ia
bj0XY9V8yADHupBC+mI+xNrcJcdzzIHcrzgHPaispPGtA0e91kVvJb5KUl0LzdrB4GevWYRDek1c
gRSjxZbWe1uaUCoyJO4RFHvT17BzpruMLvV9jq6Dzipj8Fsg9+N9Y2VNHMaAf3cEcYKgL2Mivyqt
GC5cZ9EtXtbSOrNKi2ZubfX97SDM8coljNXgPtregDNMn9WhlVl/qjQ0yj48Gf3JnPGxIglXzkXW
0FIIhUaUYBBr7TxfJzM4Xqz0UWwlxyDWXICvGIm/5xTX+s7M5RSFPG/sjS32tCU0RswjOwyFixnW
c1wafpfCpfGXrpZZ6OlDiymuLE/m3pyvrcrQPpoKXkA4ogAwd2OtWU+xVknvGKpi0h25Xm8LP45V
2uOWMmSFC4+0EIT+KV6uqCtNqIvtapAilOIr8iqPMcJcKZzyOUoFpHL9vHnTdafChlx0POkaCXTd
Pq67dt25OGbjw4L93Qz7zYVJ1tyYVH6X0LrfyaTJhmMniaKDipvcCBE2FEsgEo8W+QqOfOdJbS0v
Yicvr0kspGeeTO2yBi4jwAkwbtuzmCKJ6gIX8T2r0qogxmAWUV/jYZBocUpZiNNhSWrzSLa4ocgp
StynycRdhZRQMUnMstbOAiwkw4jEDZH5nuSi9ZOnGs8ItMVrk8DJm+as6BrTCAZ4YVzZLQA6MP+O
JoKOojTftbPRJBdD7Bp4IUsm1uHgCtTCS06iDl/dlJ/jajCtQExYsNpMS+wdb3rk+kNvxPkxnGk3
hjXQsbRP66AVwRK7Crz1qKunZmnnFefvWmtwbGdxWSSZhtgpkryRaPYxzGbU0I+DW8Jk58QENIYc
QssN7SR2Td+cXZbWKh3wVOeyskBQzQ6iQnPRtcQH9NfIgKqjrQOFAfXedrJe+IkwGKYvEe565JaW
2fhjYTqnLCgjD0ZT9ozKsJcYLVbBtPPG+3gQc70jXWRhI7CyfgibqLXzQNVd+plYIxaeaIrrx2hY
44ptrWyMk2S23TUw20x3jtBFmBkurUJ+rGl73RAY38/+yjHzMfOq4dRzCeL1tYwnyqc7ylCkNMrp
w+gSwBc05iQeMcqvzWHiCNwGWbR4Y2ikXQTeshzSm3Ykxc/XOiFk6Ao14SCdYvm1tCrnaXE8BKzm
tHnzVRPPwvfGjgLCSeblULfbP4byU38jSY5Ug0bfyhJlLLrhix7DTgBNY+HRKhUSxaLm1T2aq5Xf
OBD2qN33jsHAr1FGLvaJ11RfNNxErW9iFwec2HbZ5152rLy46Kg54A9kX3CRs/60LYAQhK5olEe7
YdaIPacHi1BI5K7t2IJVsJCLfLdHU7W+M8mOLEdardhQ9bW/70pRDqGmqVJAfcE9XJhrik4XZrEM
rczorjM2WmNn69l4Hc2Dp+8iKec1sFfWOQxWxVeZRtvL4ahU8jIU6fKY6bOO3V/TGzvG6FxUzUWX
jrNLwAmO3/1AN+hrN5fGGgheqeOhywZC3MDhfipymQ5B0ffJeduXixc4nbdeLcw+i8CZDPuxYnT1
gG/d7AIr77sq6DMruqpxafN8R5Nzk9rWEuqxcNM9I7VN+6/SyjxagVvFq5+kdJSRCifDl7Hlhnys
Bt35vtJ3SHZKgI4Ii4lI64MaR8Pw8V4IdVhZK8SunoQ881qoMD76U9RPTWKlmC1pXtx6vdusB6HF
1meMXxy69Volyb7ubLzjjHaXCRvn6i6+BK1+iUvSrVBeyfYhXtTah402N0VozcL8DpAGCMgMy6Xa
2VNkdbBGsvFsMKzM85ulpMs7FRZLXCu8/rTgwqc87GMaGnaGF3FcG0/spxiJ8M4ihfh75DadvU+G
KtrVaQ8sqpAUQzoOWWe3GAtqReEOxmUKaSSPj6Jl6trvTMy05ZZeuViygMJIPyFtSHtYS6OvGZGK
fpzClbJ/OmimvQ5HGIQVWZdE4NoXSdQ20/lY6W5zIco4yj+OPQiSI5X05nTI7WkUvmqj6XOC7U/u
oJgwnuCwUi0HnOXkuGQ5716QFa1OpTBlcx7kae6kH11ybjEVFpWuM84wFnQdZZSXoSni5IFWsfuE
cY89KZ7rxDhobZnLu96poiYAfazfSz5ufFwZ1aqfi1atxgnjgVSqYPFiGOq5qUx++6GP2vksjfLZ
s4KS7Xoz7FmU5BgvRm/nYIdGYZQZFhwB1tTI9XY5hLFvozl7Yrf2w/ql72J5t+mY8V5yxBkhsuSt
dp5lrLSY5GCsBSzdFoCz2mCfn0PH7WGl5rBu0oOeFUb/qcdBtUCOlZEiZTDpDMzeg5v5NqbYGM8d
3u0P4ziK6UgjEYfFHc1VuesGy173Fp7t6cT2atZyY3Ftxrx4VKuD00Qxi4+MvIJVNfJuetgp6WcM
wMtnTdC4OERT5awnc6XpD96SpWAhGJdOR3Y0yjgAQtyNyreSZLIO2YoM/LhlNJTshxL/yU7184L4
Xxejc2FWeevtRlNjFdF7hti+444xlI2qMORVVupQ5EYVlU6J1FaqJ5NMn/mAcX+eT6rIjIqTzFiN
NKwqNucPMp9LZI4Zoo9rtA6Z/mlcOyVReWnW5qrP89w6dikO7ftU52cJ10nYNk4DXo1zpQ+svv0g
VPfVa4HM7mg2eDnw1aq194VZyfiyK5Zk5sy0DtOuyHSAJ95QzPkOk23UooM0NSrJMofbBDdW8eoI
VaNLso1OcSPnPOKY11RR0GXLMu5YR9z0nqwOhA5VXy/DFbZKqzjrU1GDUIDDYAR2qdUytEXlXFd6
t16N3uBezvgla1Jb9e7BKp11OLFG+isf60xMn9p48LQDq4E3+djG68KHiN0b54OONXXXOoCZfM3q
4+keDoWMj/IR5MCuKjcKFNZ/w7jq8xQYX22mxsF0I++7ka5NcSJXzkcXSuenCh1+Tv3Eyc3S3k9d
FwMscrp8PR7Lrqaq1l2VO34Khd0owll3W6pEbYMOl/w+Y+gmOltj5uTyUYhca0/aJkokLf11aqbT
etXACPSpJA800Ue22Xih5XJhi64vELQpHjZSDeJ4Z0xuYn2oi9SIT1WWrLNfQAByAzmkqeHSisdg
6rcku+FiTddyiE6EWbjyrpY6W2PRROM3ibUddYRw7yKCZUSYtvZ4K1DODddW0xBOU4wieULzMhR7
7LnqAfurxpm7WtYTkEZafhDxsF7Xzdi0gcyS+AmT/dSFUisL8ViqeozuuikrPy9tkqTYctPm3EtX
E65XDdPKz7uJk4qkffDoLnBxjku9Sr+bYO20AAaJVX82a10MoeXGTnVal3jfNGop73hukRRhkGzK
kbNIOtin1TDHvNHGkN/KqvfcAC3w1F3SX0puC6uI6xMjd4r8uCp7eB+lPrqf2mptP41N1I97jqht
5PeW3kaAwyUwjNHSUMnHupwRMI4ThadtN218tK1Q5Yd+c/0GZtdMRoB9k1PEMpvzWVGyfPhJVlgC
kGnj8d0wuTsU+bVxm5SsCMhO0vwaFg97PVgn1Z9LY7ar61n1OAl1r6vME/TEvTobNQ4jMM7s1ovP
oFfX3/AfwDo1+2a0d8QdViqMy2at/d50VqyPpp18hHKe9fBiQLDsZbpCDaPFXmbBiMJD27Xt5La0
fMaFfaWG1HNOQthinKYxh9UH6jO4b0vrunHQjc3Yny0Glp+hSNwxaOLc5iS32oPMwdF21YPqYvsS
110ZHbIetiDFh2l8p++yoHZyVd8dpJsliZ+Rv6CH6wAtYSfYZntWAgFOqumFlaOIgr90XrfD2OwS
EbXaUU/JSRSuTb0CWGsasxBJlp5uzLnscjHrbj0rhkTvLH/USju5J4q8uVkSoWVHMDs5XC28qhZO
aEtXJ07cE/u3aBBJfMKe7T6gWh9H321AXAeziWYMmEWM7XUbhH9RvQuSoNOoK/w5H8TdlGTrvV2Y
5udpLNr42CXDCWqDvvCCaXGmTUdZnMRp0PT5WlwucyV5A4QagOCtcgOAJvbqb4FHXsBNX4owgm2B
oZN+hX4cc4qCcQAG7KH2BO9v3JbxuZkOIvdVVBnLbmjNPjtaYAteRp3mfInWJLqySRaMTsERIx2L
GNUc1kSbGHkNOW9eLnLXhcjTqOrQcXY/AZY/9ycq75PLdGyTHMdxhXk+9hotTOyKH4hDBsflhnuN
Iq5QtPPmYe1uQDXV1GCAERLqaKW+xJWyruXorNdRCZjEn43ZRTjsKQNeQDaNXxvZzN9EXlpdmNCj
HP2xTNWx0RaI7FaDlwhwBtGL6Ef0exHx2+2Ic9gIeuOManB0NP6idBl7G1EJNwg5fgEDATRE1vmm
uxiXwqkgSGrZxgRXRCACXKrdjx2hgx/mikmB3/U6yrUF0RfP91y1NKgThTktiZzLRmTV7M/Cia+6
1nGyDSawPFYFpBy/mmL7nIhuqn3HQrgcOJVtX6RF1FuH0S4Tba8ysGy+KtFvBJ7ddZewf9jL5xYK
jFpn7Xsal5yl3ETEGmjmxTRDJMMFiLpcd2mwusxLjqNOd62dlfQV5/uEBgEFS0xnBghuM5P8Jbzp
hNdnXfiRQCYGqsLliwuwlGfWoJw4zOEdlb7egTvGbZc6aNYqL+Ec0caZezCpGih8bC9B7pFMX4xS
GEnQVnV8BKqF8GzVmfK6jmznyzDaTh3OAJQS/qKp/e4AdcihL0CBDEvof8o3+z5+ykapHrwOTMsO
vGL6nYSghS61MZW3PZFd922ilx+8Fr7uXpus/sNsVlCdttSdp6oT2v04TG0e5nW2FDSrbetjzWTh
1mr6ioOjUTqD35kwctmptYHlwZ4sHR/SlCyndrTUn3s6rjpiv0I/SfMIF+JYRNRqZhS5D0gp4Xak
abqe2m2LdsdLG++kEGCjfCg5VEx9tZJcwIZN9bGKwUPTWNO5haZRfLGVTLeza0W6smHj+whkPhDO
gj6uflBLTkoHtZfBSjFH7QKJhVaX79h2ix3EXcbGd+ax+gauzyNTS45ZYLss1+jd5yLarUuFpTPV
SzgXfU2p3HHSxooST9TQ+iAGGEkG6+qJV4/ltQmX5PuQAZlht06cG7xS080wmOXid3Fm7QZqSyOc
V8EpUfSlh3S/LsbHJHFRkrTORPFXx1+TFIw4HAYtuwb0ZO4K0coTu4vjfSuqZPBRSQqAxjW0Q7+I
7OmTQ0kXccTNsg9A/7z7ng7E9wYo3pFpamLY0Vnu+8CENBlsZ8udmexj2x7sQHjN9KHmRHazJmPx
gT5bdNZbS0WGQVKMX0xJz2jvsEuerPHsPFp6Wjg7pE+iPpVZwyKz1hnANbfXT+PKhTs36U0faFqx
PkIA5CWiRas+x+s83NfD5NIc07Llq5fPsBjNzmEaksKwP+M4XyDaosMc+xgpJ5QQ3qq+oqRGkDs6
YgaTukE3Seadb+cxF+hvGKANaGp175vsR1483jsARDNL5Bqujaq/SHhHK4yYSMCWomYxWAAn51oM
HGLZ1ZrhHOITUSmyoJjwdbhWBQW1K6FE9XUL/kwBg4nGrnx09da505mwIzoYl/Im1VV1a/b0M0JD
zqUCpDc7C8VXBot5jlSZhJXsdcYheRpd9Eun4OY0VMJ+UlTeFy9JKofuUEQ/Q6xGeyVgCX6LqZ8a
n37H1qaASPi0im6+dRav+2xNc8WbKZMn+pQscRHD3DocPdmdwZSrHkqmxJVv1SUOYqhW4jgzxqzd
eW2V3maJgh6p16ZzJeNsgyavEawVAS9HD2PdLYy95WwUzs6egFJW7iSaXdMaFsVvSo0QDI2Uj0ts
9mvgNF75uNLu4F2dnNUEPQo8z7fdpMqCrksEr1KUqweE7zOsP2+szx1ohDqC7Jwtas3XeEBpbMBF
a6MUFZCWc3N2mfSQ7aY5e7lmZybvnG2Ol1NrUBXlvQEQtQfj8dGpvfJ2hecifV6i6Ns8ML30XQrh
jd3peJzSENd/WERl3UtzK8rYzgYb8YoxWf7ENFeZsz8lqOPqWUN67nJIa7cZWQI4cNjeWSHp5e0M
Y4jW3WTWWRnOw5Tqfk0fge8cQVcFTtfgR0urIVsCL1em8EUZjXY424taeF6aJN0x2YyGo36NTBW4
kuPIOas/IKzfD3A3w92LIaSD/gBXKq1uCA8G/qeXQ8iY6ZZllG2xaxx3NxM1n1nHa/tB4u9W8hYA
08Fc+j3qgV0t3TCGvKJZajcYpzTkLgyzClt5IWj7Me0OrXjYW+MxHCW/kzPs0PMVpujvP/CbGb0t
dCbb0thS7xBkvVLYtG4/Gt7QF7u1bqPPqEacC+mAV/j9VV6LUfDvbElxG0h7M3+91tdkCkOYsZKf
ZvXFeqNDgDqnTeAcu5R+Oze3pj/U8/y43qZrQ46oSwADL38Fp6eBQgVEXpvoOL0vGUUlyrd3fuxf
fiuElfxJtC8ogF9eZWDkitRHZhAcdLRjWLOOpEVBKTUljhqEr++oA7Zn5/mAm4G9YfClUBozUJev
ady4jgrLyYUbltuKM0t5oYO1pXJnzGDaMOsS8qh+/8O9fpy5JEEtfDsyz2xYQa++YpaaRTIwWgvr
Oo2OaoiRWBGUBXC8ei+2+e2leA4R2OpsIMRR26+0D5paQZ/OgxVqplcFsm2YvMcML+cRS+jvv9Xr
hx5voofNFkiQSaIKz8jLH45lxYbjK2WoRQldsaRz7bBrDY4vf34diSCcx5EXgBTUl9cpFoHni1yp
MJ+EgIrNhl/PjvmOmOftY0H6DAl7qL3QJSFTfXmVZlGMphEUhfT+xRULrkNZpZnlnlz7/MtQkO4d
iGHW//gm4khmyIJk3kCz/kOW9UxunRUucWcL3aPKrps93RPjuLWaZP+ntxCtHLJxzBRoiTz71S1M
MzYBZ81lmLjdeGKlYOBYPv50vfihXNuWQIL3mHCKVw4ra4YqUXiZDEfEOZy0N94tBr13NESv1wuu
gsxwg1fwhKO2FS9/qLTnUDP0jQjtbp2ZWUQkgZDF5NM2tsJST9vLP753wHkkXgKJiY1s2JfXs6YW
kL2Vi9AojGGP/Wa8AkI4P/3+Km8fPwANm+wP4Mq2972SEq01qm96j1AJKtv8AKxSHAarVTeATrXL
FWqBn7guZdvvr/p2tdgkqiwVkEFQyrmv7qU3rF4MqVSwFhqr78X0TSPZp341Egj641J/5Kv5P++g
tFgD/7up5vxr14PpaAeejb8xQxtLCBPNf3w1+l880g7/++GPwXDwj69mY3gQEIMxCvIG0vaNNPfT
VyM3SAEiStRKrJAbruenh1L+tQnE8WSyf6OFR3P/B66ajZ7wYuvc0t8RCdJbJIiU53V7NZ8tVgUF
N8i3pAqTqgVQSgBwdJTB2Bt8e1nWm3JMJMTn3NnPk1jDJB6mT/aq5BNdlOhrozlHg1zGKjSbjAG2
nM0WYq92qLqmJpli1q5lT3zbmnXeTZoJenVTVhwGc/LCOWd82g5Kv6mJaHxSjfUxjmlw+3RRxpCI
6PY0G9GpqdJCuKpZSWDXnSOYdCt54W7pBE4JAZxd0DUeEQxbnylAu8uFxjEe8Fldx425FQM93U+i
BkR/nWkVNbXVFN+XRkHUbhcEUBTHUr9D58fMOQMJ7k+43z4y9hwQBzV0vk3KiTowoV1yMrMg5xX9
aNV7MSq4lzW9soih4WfbjogSwppJS1Efv0Rli3Srm0Br617i7Admo8BjQf4d115uPhb1GB/a3NvD
hbzk7GvcgmNsHkW69ndC44zLJFLXjxyz8oJ5bToGng2UxXHO2mPPzQp9kxDIEzImgPov1P0+O1r6
8OxJvvy7fnqOFnpdDECCweXEUwvHRXhv1i/wnYhIYq8KLVt5IeuXfqwv2r+TVP5oEfn/wZxnWKzU
v1lIavBOT133tX+5kPCHflIlzL+2ZZ1TAgpoHSEyv9dP4o/5l4ljz3U3E4dEIU2l83MhwdZHMceb
TQgVGS68/z8XEvsvqi9s0/xDXP5su3+ykLzxgG2+LzpObD6YBzElvCq2RndSHKRpDQ+2ULcZ6HlE
d/NhkIUOSVZOxsmkTeJj2dr1E1Bf+5KsL2aJMChOaJIP93acmxBW8+HUJE7qeKHAvoJ6RWPxf5vW
G5bdFmb535+1H+ydf52mfa/YtP51QSdGPX/q6K09f+ooyjgLADnbwrI22sR/njqOI5y7eIAcHq8N
c/LzqXP+kqiVNjMApbDYrJ//PHYwADikgd0xDJyWLDF/8tiZ2/704ujH1ekpsEgBnHI4s7/cv7Im
XYzUjfWQUMvs3K5lfiUqoS8hZHfzEmVCcUjcOsF2x7iSOVDNgDxTEcFvk7PQDod5PpeomYyHmj7z
Xsf+fpcuS1X7W+bSBTEvDNYmc22ZolqldkrH+Ysbj/M3xN0Q6qoE8LSjy+6JsNkhfPar/GIBfuNA
gy2Ey3wLJyWUnEL11ebs2ZySqokeYUxmxlcGWcb32bC1swxkR+p7GrZD36uMY41R17Xnlp4Bnh7B
wNqOx5KC/d/Htj9aq/+vF3xUZM9+pTfIjJst3UzbXpsAdEatntLia/X49BIluf0VPxkacCEp7Laa
HEIUzRz+1U+GhvkXU+DNNCP+Rkb+5/0xAf7Y/Ncbh5Vn2t0W9H8v2/wrGuoeQn6Tfgddoz9iAb0u
/zBV4wrAWM1fRVPo9flu0RZO+j0mFHPK+7ulRA5gTHUd2gXjVtWn38cua+6EUWMr/2fB+cWj/fqU
8uO63saZxf+yAWdfvrbr4lQTYSDxnjtH9xUM9VVGVl2Q6tXwxzhWviONWxYvOhs6BtKX1+JWDghx
lnhfuDFccFTHezJu1nde1u0TP1+Itm9EdYxviAA6OLavFiKlpFPaBldhsSx3vSqnvRMZ+ZHKrIpY
jrk80+poZ8pDp6by+Pd38/VJkwvTzrNwdvAkAa9+fUoHdby6BdeeabvtnATmnbaew45P92aXGruu
oYT9/SV/8QOS2saaBAgJccd24Hl+bhBWlAGnL+I9cpk0iGizcHszsn5bK3knsvgXd5aNHv8hvSk8
M+727Z8dUTwvwVSkISPQVJNemtGsh95apccRPb9TDZCUleunLmzko6IH1PH77/mjW/Pqd+UN3Mpg
7J94BsXLq9uayrm2pe2asXbRHDvrAXCM8DkZuUflZHShMHHEuNUy7NOM8bTZIxk2XMSEKzNhSqUg
0VPrnXvyq9uPbwgrNM+1SfjWy0+1Gsg961ogvEYzt7dRlwZQGho/Jmhp/+d3AJAxmB2LvQib0qv3
x2izKS1kmuzH2KtPkdZY35LaLb5wRLNu0eKOoWdPQaNn1fGQnyHq0+mqRdkuJYWLGLh+/ZgbEb2I
33+sNzs/D70HP5zhztbIhvDy8hZYaNTiXkmWrlmwnXc4bfxZX9w6ZB5r1EzNCvemiBfjQoyrIEhl
QthLLsly4RHQcIJKR/s02DN/ijjnJFTSXoO4qpr2zBzAkWHGjsK+jENw/PIsjbVvqKhEkCQJBzEN
vvdRxtQYsW3Prvv7r/amlqaUp69MNePReMOP/Wp1RF+d0Frn1+0SJ2fSsQ6nuH3x7agazS72h0T/
Pkc1YRekeMyhkD3CLm8ZTZ9gqAYm4Jws5+WM3CxAIeV9Am9kL2Ebx9inDbHUu99/3h9u45fvCPlX
NNR4P1ljndfU8LmNrKWeLYZhdVSHPULhNqiripANqyPrIamNK1UkBpbNshrO10y6l5k5TKOfLRGR
OkRakgIhGfPx+U1oN1OuIDNNQNvQGHnQP2eTkDDflfF1U6/TZcq8+mPH/BfdOn1jUv8QqpAWUVyl
hRXERbWPCbHqCU3s5aFNlHliuZZ1lSLSZ+qu5gVZJ9rUaa3W21w48jajQfnQy37YG8ic31lCqJBf
7QxAsjbyMuMvJjzy1bsqRmu0YiEjOgVwJopm0Q+V21rv7D+/vgotddqNgLVe73LNmmSR5unRzsNt
EE7m8lQ39nuW4rflwsb74rts3ljamtuy9Gwp1uo2XemdRmgA7R7h+ep87kyBLR7lNzwkBzFhM3UB
Mi3znS3uF1fewuQx4XNgNTjpvrxypnqkYqZCs2phAWKGmiM8ziFCdaryY+d2irvkTnOr9/ygb+aW
gAdYY3i8qSCsDb//8sJdYqdakglvJ1AEMoue3ehOjJ36aipSX2nyYHIuDV3bkxpZ5oG+6Cv0krKx
giEz8dPMrtOcJbmO3l5FZ+3EBB4Zydz7hN91N5GZaadj4oibLV6rJAipSq60vCofQI3JD1jcMlSn
eXT4/Rv7dkv9e+HEHMzpjIfz5ZeaG9EuTaN7WN+8cS/xCV9DZrpCrcUCD716D3f4gqlKcvAIFn/n
ffj1LeWFs3GJiY1j8PLqOfQznFmdt6vzZjgw2E6CSKsgeGiNc8jydvxQkEiBkB7DlJbV7LBoufdr
oYtLppfLrq3cO3AVNdkw0RpKEwUb/dfqqKmlvSOypkUaCZC10ZunWFgEtZXd14KcyIveFO+F5P74
/V+ufUzMGIizTm+jmNezi3iejTEZHWfXxsgWVpYT+u1eeprQf+99pPpmwATCO077SIaF1aIhRa2L
rE7Fd7//UX/5UWBnm1ByIfYxrXl5X+eKJmWa17wjHfE5jT50X0ccOr4tBnXsrob2wUlWWocyxtSn
ui1Szzkz0PdevfNBthXt9T2hBN6Sg/Gev3m8PH5NbOEJH6TtzvBKHeMr1Y8hpaZnVGg98kRbD0gc
O1uUJo8E3diDkdWYL1NsVb//LL940gVPOA8bfQIoNa+Kl4RE2VKjsNuRcytu4yR3z23e1FNloNKj
0eQcnNj46pFCcKo5qv3DcTuLh9ho5tuc2JL26+MVyoHeyVquPntRdB4pz92LEtHOj+/4v2P5s5EK
jaRnP/ybY/nfLa27tHpgCrOdzh+f/vU3pDetntSL5tb2F/1sqXI4py8LTmB7TD1M7v8czjeIOge5
7V36+wDOfvuzuSX+YvDCwASYHayI57MZEL5EQGxjG6bbjJyNP+ptvd7SGcj8QETgQ6Hvxubz8n0m
ba9ztVWRgjZWNq2qsrIRMHkjaYyNp9qCRlZu3kq8OHfZ4uHgNCflXo59oW71vmUcbOKvI8c42kuk
9QhsIiv7zJBD96t5rs9onfUJ6bdmfOPaRGuWkxiuF3SD6H/hwR1lynyHhWVup8LnCwPfCBYwJ24O
I2iY9O0bP6sfsCbA0M6qPJxShYp8cctL2SCCzvDiB9aCZJaIc+dGeaQ860tdnAtsJB8Ht8kPa4H2
VGFrIhDbuMwKOZ0UMKGCISEZ0Y6tXbSq5aivOnX07EG6/PvTPR+DvD5c85mlpMfo2aRPIRl/ddJ1
O0O3CFPNQyLWy30/rfMunso7iscRKkSLDD5S0zurlvGLGyW3tZNqRwq6+q+2SH4kDy+KiQ14zMzb
PFvuGhxvvjGYXlA7kqQ8DGMZ6A9MDE66b4bKe2fpesPc2r43c8Ht2Atx7w3by8EiBi6Uj9BUnbOz
RZKicDeqz7OBlrHAU36uKxfF9WyvB0PL0Pks5nYK6bWdbS/JaZLSnRRN/tCUE9Z7oenv3KRfwKVB
dbKw0rmi8cGI/eXTtMISLYcKRbUn7tLxfBjroNNmf+wNfySaru3IussAXeAm1ucTTDNnmEOYEiJT
J4IwssLFPGhxeaDaCNbBDZF5h8K7X3BxafJTMzvskhpKhOtukH8v2f+VaLb9fq9eBNuFHP03B5ye
zcuP3iZZVZWmnYVKqzHtA2UIa1KaEemtE/6CtXmnfH7TxkApwtiIpq9D8b7NZ15e0LVG6Q2ekVEu
act+cotTfWmyQ42hfFeUeXRuDuLb0GdkPhf4klzst2h0NUTmxkAcJqELhz4ai3c+1tvbwKcC709/
Dp0M///yUw0eUnt94FN53TwCWknMoG767og1tgaOM6jwfzvlm+HP1iz+pxf7i52y3Jq1/xErsB7/
syFuMUYbLQotAKsdh3kqu393q5k/gK5HM4NoBtbfs6wFzRB/MffbdJ2czLaONMv6v7vVEJP/YnPd
Yoy2mCqbSuxPtsQf3bZn7w2HBRh4LLj0Wbd+4I/YkWcbSNwOWllSyt6YVYowvqs6AoqdaG0emzQC
JN9bFv4YI8bnRrIcDQf82lXAyTF3jits4wBQ6qbSsJt6imV8KldfFbZ9Kcl5dIj5E0TIxyxkTghx
pL7OVu1LNyq8FhWw4G86Lb2FKFE852w3Qruia4lnKJLJWPpmMS7NbtCt5LG0GxcVb1VZ7NFJt7r7
si+ay1TILb5tGttgMsd52DVp2+IsSyzvA/HTPSQ73rHjvBgd24+rnB7WMq+Xz37tX2xnr4oK7iAY
NzYWJkqb/vPHzvPsDnb8spzhC+Pm/7F3HstxZFmafpWyWc0sPM1VuFh0m42LkIgIaLVxAwjCtdb+
EPMa8yD9YvM5SFYCQRZRWWaz6OmxSksyC6SL6/eee+45v0jwqLdrua1Qv1a7bwvtn41vb3ch7Z1R
LyjHg1L5uLCTKmmQrwil6zRTazcL8mo5KHW7FGRKUEqHm+Qnb6VwwY8Tg1fhQMkOTVMFSOHHG8Ja
yMCgL8ZrTSxG8P1594BktwDN2jMBlRRtXIHlkCJzVeJLzmSQ9D4lnyhKG4a+6oL18GZj70z9kmZi
89UTczOyFmac63ajz3uvD6TvSg1BX9hyoY43rT4uPHtQ5npaWOBjmnHYA7GMXjj0u8UizuEdSqNm
xW0/NXPlGKyXmqrRsZaAnziQj0cZF1jvIJhTKzmaWhQ72dPLS6A1wyN+OLiYCnWrPC3wB35V0xif
8UgFHmypuH+kf21HAmy00MjNaNeSo82j+HEA+6GWmnbQhuvGz169Kd/5GC7bk2yuhRiBz/9rcbj4
z2XqJP8eL4aECzAPPPSefJqGv2wevseOIaFM85j2OaxsnYyZj/Kj+Q5AjF0cjxG2829Hjb+fT4w/
KMVSFgeJQbpKFP97OJaQ7Z9Rj0BFqNJygvlLB5TT3XtWDgcMTFCf0Wj08z9OmXGqqgJRAZPaOWwW
lSlkZ7WGvMGqTcbX3y/wORN4t76pz9J4AG89y7/hqTIjFN6fHMQaWn1XR5TkswW8DN+PXK3EkcIM
6tvf3+mtd/LTreiOU4VX3/wbP95qmJD190Jea+oDG6vjXWfcZunQO9Koxkt0jkNAZ91Giz0BHmRx
P+qDM3nieRD6+WOqvHb+JdsikH4hFR0k6nG3Ny0Y17gDqQpqb9Ensfb0gDIPDdCMuUhJjxNJ94/P
i9JMuuh7yXTaEU/6qS7pv/T5nL7RlyowwnYEsnv396P0VrX+MEo0hJhhbPwgTWfx5493TZJwMWsY
mk4RgQw2yvzCL7vXRDaTC22o9r2HNlAq9Pk+CAUYr4rkqqNm7jvYqRm6Nk5ZRE4YGhcBGvg2c9lW
aog9frkvuttBiNmoJWm0CVpQapEosxZpVuI/bT6OC81K4iK/6ivtYujqwW1UAXmdAPpkC73HXejh
Cpm6APEkPBWkwhvh+5i1k/qFW+dFcldXgq0MXfjJ6fYXcA0O7EDOZ4VCev6nhzbgfn4fzr5/gdEO
DowxNILGGKpnCh+HDdlpa/8+bRqNHoR3JnqwBrHHsorC11a//zpv7sEnX4e24CzJPbvGkn59/Doj
LHc1pfXjiGaIksNcdR4L+h5o+nDWKeFqJwnl31B24gBisVSDwB9VVC8W5V3fadUnh8mfIsUMZvjz
cfSTM7SptjkqhFhum7Nbgq+UvtMplUmf8Lbqp7/acDG42wxEI5GFzwBv4uPLk0phON+ZhlOWs4hY
33SuX2jdJyuAWHkSkrgN5DUiszILnp4W0VO1GBM8qZEDTkgduqF5VIaBbDScyXoILvnRBDvfULYF
JHHLkxbbUS9GZ7I0PVisa1zXMZLQ65U2pJeFMlujJ906y/QXfNVrqzP3bSJ5e4SCfBte5NLL5M4t
8nAlqIJGA6RGMb47APdBXSgwb6qFdMR/W90VWoIYXI0vZukH0cxOzd0C7/pRS5uDNDoGtj4bBC9S
xyMtc1JBpx0VpK461JWtJ96TIEYvcdY/+L5YnhnIRwgmYorGAAF2YRJS4vCmC2fD6JmUquU1bdMg
Ctw4g5Vtdtln3cVfzmVKYEBQJZr/DPfHzxkMSdlrcYK/eYJn/DjYOeKOFsy5fN0shGsc6fOdJAba
kqoDOia+w8l7oNSOhDB/7ZM0aQ6mpwuLgKdTnJnzpdOKrm4WbQMZ0nD0yoCDV/camg45Ynhf0P0o
6r5Gyh+Vw98v51/edBalBeABgOX0puLUpwQJbpr5lPcaE0Js11hqVe6nsAJ7gCcJs+3h9zf9ZTjT
yAhZQIDUKUd9HPesp+Pb4Rvv1It2U4MdcjHlilcdY5qjKzLnpo86siEWSqmPoxiHu7RbrI0asaxP
nuSnzZ+VNqs1sKZpKVCT/fgksOGnvGh904F3qtojIhq2JyrolJDD22IZFDZClbpd+kO19apocMq6
MVxZFw4FWckWEpOQt7SL0OP6pDj4phZ9Oh+Yl8Bg5hIUOrgfHy3G2AT7G2KNmT4oepkck/Ewxrjk
9NoSU0OJxSMWq1xVNopiT5DL9+glEC0WYYvA2qJxYp89SkK0ABuaysoL8wGRr4Wd1EGKQullKFe1
HdScW/DM4mrQxGaRABtBKPib0b40esPFM+FhCEdYk1VhafGTJnYm8ojMjiE5i/tojb8MyvGCn9lt
Dv28EUo057TgaUFYQwx0XNa5NJ3p/rHUs8HmiC1Dhq53gli2Tp/iEpcw0L4/RI42lroTomFqo69w
EcbqJ8CWX+0UEFdmSRHQiyBFP47nIiiLrPV0w+kjRN8UXIF8o3HlJrwJZbn6FsL/f+PkXXkHVCw1
G2bn3MgGLETwerf6fioP/cf/Sr7OzRObhmjxtWo+mmT/8mLfmykcT/5AZnjmfHL8h1bCEfxH7Ygf
kRhps7cBmtRvbMkfzRTxD5CRlAmIqTSU55bJj9qRJIJ0BHE1Ix1ponGu/yulI0pZTJ13S/V0HH7C
kaGM2YatGm3adBeo6KxKX1PqNmo2WgLJqjQeYoznemcWl51uSn8pZq6JXOzCNWhOeNsESnxuoebb
qHSu1/qXmPO8uDG1y7I817zDZK5Q61GTtT7dGTjO6i9Y29m4Z1lh86VULyT1zPOvO28TIGgzO+TZ
0uIpDK4MTATag15sS3lXa+e5caZG5129i/n3TvB2U3ishxVUMRzDdpJUITp2QDfa0pHPnJqDrqKt
ilRK/EwL3PMue/N2ER5z4WsMcrlVDxWyHrWJaGS3LJJ9Gp2rnF2kZeftFrmrZdcDumYKwo202tdy
tQn6J7nDBTdHQsSr7ai9TMerAHyCuBHiO2l67GJ0PullrtNmo1Fq6VcV1+mXWrGG27Mwz7TZuSu5
NReOHNvoPubxcRhXWkgX6hiYZ1LvRsmuLtZDsFX6/didj4gne04QbKfuQciXCYgOsVsquImTNilr
vVtX0z2k77UwbOd/8uWk3gXDRRtfF72IjuQuTffZ4lCpV2V95SX7KFgLCwQN3MBww8zKSgv96iZa
jdq2wsANucx4X0hLuQAc9C1+/aWQcp2n/POfwIEaEsnvYoENQOA//vdT/qFaPP+VH+1TY3aTZrGj
PwKR5P2K14gF0IjpnVJs/F6D+LHiZQhslDVM/HcpB1NB+HPFA3smCojALakqqODJ/sqKPy0Wc2ng
1jBx+TcqsKAzPu4lCKGoiGZosiOhLPICKD44IPzVFLuuqMRZgE1zck3PlkWhajaagw8THbcdJ0qd
k8lUepPla6UDolDipFR3ykUoaAOKQsBRLbWvs8BWi7q68qWuWqqZZwZWF+WonwYIvawzyaYU0KHB
R6PQW6DNk9t6kIZuF4Fw2jdBuIsrPYbIFU4PhlriGrow+xrFknpydPR81moucYKk0akgJNu1SepE
/lgF9tihbDs0Xrt993HPv0XC943O062XjzWfFxkMHUAvY/ZxuLBYjZAsz2RHaJNtbmQIHXfarRgi
EYRcYfEvmLL9v84lIH+ZHSR+04zBBHsuBlbNRwbB97/4Y50pf7C62LnBfL5tkX/urJryhzQf701Q
P2yjrLg/YQoGnRcFZDagudOdlR/RrmFRSG/L9i/1ZN7Y0u/2VQ4ItGPY10FoapzRTqF5TZ4H4Dhx
X+9THyksBLcsc1GyCYE9KG4bH4Snl2fXLfVxikW+asdJyDFZHDpqPOxFChppYxukn5TF3s6FJ881
o1HxpwK9ze9Ozi99Ug5itugUDIJ7NBnrLlsvKnFHbfKZLFNwxcR7FBqaxUEynRdFdR5nOh4ASX47
TuK40ZMVgjCCUxXGDbuuaPVFT7PI33MaTsiVIWECc15YWWqcT5OHsE6vJ+4iprtTVUq0dPwY/THT
mBupMfj7eghWMqormgG9UyimEey2uAO3mXx78b+0Bf1XYFRS35npyv/c6vrbf19WT1lchVH8P97v
Z98v8mOlyWxAQBKB9OF4zK/kkD8K7qw0lh8BEjYOBfkZjfBjRzPg+OB4++ZBi1XyjI/+QbJkpWEz
hFMzCS5ASyzm/gJb++dzMD1ZKENUeql7snd+jNDxAC56QEvKGSdJXudlqtqBMomukoXDJ3WOn6A6
b6uaOyGRQBZOzf3jvRSsb6QBqwQnqqd+rdduWoFEwrNbtRU0q/0eEamsw5+70qAIF7Nbx5AsUT2f
wZiKumpeQ9HHMy2eTMdQ6Z+JYeCoVXamx+KnjtjzKfunpU7wA10NBJPd6+PDykajsz+j9FHn+i1m
JbM4ipGcGQYSj9RlhgL0eMk61uYFrZdrURyzVTQgKJ7WhmgtBAWlSWTYrFIxnuOwvNarULeLZm4U
l6I1LFrFkY1olpoVUJVD/RsF32blB/qWygVCVlgEuIs+M5zogNZWZmfUmn2jotE7caFFmodLSY62
hhjtKlAfShi+IKN2qZTmsPIoYhmlt114+eJfOOD+VwgF84qgpwUAwQSdwFl3Ptz948BwyKvXPInf
x4FfXuFbVGAP+YNzLXAD9Y1bPYMOvgWFt59IuIjNuiV0i+affI8JuArzlyh6s/RFzsQfQBEy2fGb
7JOJrx0eUH8pKMyL/s+5j9cMLvTY+BJ/kPtg+vMM7ztjkNoMnCXK4K7djpWF3fX99ElieIJG+/kW
J/W3RlKaSpq4hWPc+E/dfYLuMHdCAfAzVs/HCPfTnU5T9kTX89g0uFPuVuvzz1wOf/0ib6QaCvc0
zDjLvB8rfBsyvDL64K636eK1h+nOW4rXxeF7f/sfwh/eGDo/fZR3N5oD1juUhYpEaVTIQ3CXES4D
F5iJvqxg5z4Hy01nKdvFttkWO+8c0wqr3YxOdVBcZAY1x1jGG44ly9RcSvq3aPAPn+okU/s+uu+e
6iRMJtHgaxNS2neVsQaSEK+X+VfTbZc4TDrV03DbPQ6qpUmflW/nGfi7wTjZtoLKk9VS57biVnKq
62EznSGHKdzVN91O2npWfY6ZVEQmtd3q1+/W9S/ONL98ZaiDc4I8AwVPmwdCKaADHDXBnfQFuxOD
CutjbrcP1O7V6wp07DFehjKh24qff3/nuStx+tLvb3yyLE25woBAmqfa6MKLkSpruv3ymV3dSY3+
2xd9f5eTlVkrcEfodQV3WmXRJC0exNKSsAYJ5xvSam3x0hKwUvwkO3jD7/z8dkCwqNXCVH57rnfz
m/4PyrISgq8qmvZZ3Sx9f0SG0DALq6AczvFYoQutaxdY7MwKJRtEXWorrbRmp0tYorShXlp+B/hI
DIZ8j+j8wcQTxIkHHZ2W6hGLxts4NSI39VKP5umwymThNR/1YK3nOr5PeK+DKKJ9mdV30zjVOM/j
+PP7T3gCmvwxun++5Um4yKQAsUxRDu7AiR6bc38/XIa2dMDp6HZ8lh4UK/+kT3rS6/r5jidxI+OE
33XyFNwpV6phw2IULNVNXd8yjrRVjHssYH7/jm8Nit99yZOY4I1J1SHxFtyVbvpUrj13NOzWHZbJ
GY0GVGMhcZwjHO1gvUeJFKFZp/ZdZM67eB0GVg9Zbx3gj1uvMWfCSeiIg9PO+yRw/SqAoFAyZ92I
m4BI/hhNJ6wDsNjiGauzaWdiXRk9/n4U3s6Cp6MwY0tI+xfAyN7QDu/mM6j3UlGrMLyDDYr/LtyY
fXyZX1YvTWEhZm8L7hdaqOWN8TDtAmc8Nnd4Qwhu+NjsxnbfGEttM57LV8hQWIU93vmO5w6R5fmW
vhGW0tVwTs4JMehrZJsPvbV4qZC+k9wL0SnP25f43LMiq99hLWfRefHPn3rrs564Mn/H373hyVxO
glISm0AI7vA6cYNN52RHwZqWEDUTa3JEt7+cjaK3lKM3KrjD5WRjoeKkS/VZs/AgehQtj1/Lq8Bt
LaAmn+0Rc6D63eOdfOIRsalMlbzgblxFZ+NWRDT6Nl63q27d5A5lMqNZDVtpK55RND43z6DX/X4G
LOYb/O4BTtYB8mg9hivMAHTBz9Rt8JA4EPnsatefx/a1vo6cYWc4sX1XbWtMVOdJgYOCjcT5PlhW
u+Eiez5/+jJcJG64TOzIvm/xp1YeEIwCDzJY0T6/ky/rHfXqYt/vPvMDPgEtfQscAMo5ar7ho07F
5gIZb5JBDsK7xmmcbINilLYyvyyWkpMto6XuEpMLV7ua3PYYvjR2c+M7r78fwV/GLoO0Fr0KMmUe
5eMqlQNfGA1cGO/CW/lW/ipcqi8amtxbXDspv6spaslwWD6JXyekt+8v/u6uJ8nFVPvxQsnS8C5a
FsfFWrDO67NmFWz73WdL6NNbzVv+uyBRFWgKewK3ig8Z7od7IoK3DDeZ6x0InJ/hHt7M03+ake/e
7CSDwDsIFE+ehXfqytsODvadB89unOGM/rYtHIZnwR0fxA3IHqey+k19FTu0Zu8++aq/XJjvnuIk
w9DHNJn0lJdmUa76VbGeVslzcAyezYO/XbiKW+w7gLN77yASO1e/v/sbe/KnMaDwCYuFQ515yq7M
kmxAVZwxaF0cSJ3oCM14lziBI9iYH7z2D6XTOjhybeWd71SNszds1Mp//xD6m37sT09BcQG2xlzR
nRGa7z/82Jo+3FLG4H7zjHWndX+1f75dhofSyhxmXG13u9x63uyfdWuH4aIlOantypa7XRVWYJ1j
457aR9kW7XSbWvfa6hENomW6uiaGBMtLN7bXZ4GzhC7P9TbnLpqeTmc93/rLq9Q6eht2YXu5w+C+
cmpLsfaIRVu19Xix15e7fPV4EVvHib+7sJaYtzrqSrQuwL+cDcv9sXN6t7Y9x04sezU651+X5w+X
X9zxCMdFdqdlaO2Por2w4F1YOxxKt8e96j5eY3dmvWIfau1vH53Sur4t+f2Xyhnt4x5fiU1qrXPr
OrG4vyUtFet+6W0EN30bAGmpYTPNVZHyJ0x+PT7qPNxF7qTW1WG0XvaPE6/g7ATHvTxalXVGLdha
bJzlxfY2t3prz/u8VFa4vFm/+EuDh8Pn3VrftLZnv9x77u2jtwmt3D7H5YpIexXz+9w+Mpbz7Bh2
z3wP3wJ8yDvntmBtFtbF/srpnP2msa5Xg/U4rh539gu6CfxfjwMvJdq0Bx32cpMnr1fHR05q5Fym
vUzt1cQbxvvGuoQhZ4/nGldJbdVh3S25fmO5qgWZe/7NF3fhuivDsoetYttX7vYA+Hu1OV8O1sP6
hkdV7FVnb2rrnNI48/bs7nC1S+yDdX42MZ3P1ltANXbpuNuzrXt5Zlhb07kvrd26ta4qd7Nwz7iJ
TaZl2SjJWK9PhlPbZKQT47N6UC2VGXfuu83WsAjv+9Y6ZJa7XpBL5HyK1j5cydbaDawX/GoYUGX7
JXBW/VLYKltLXj5Zh5vRia996xGdjJXGwLmX/FJYW3/+dpF1a1q6QzvVBrNonX3VbXdbrLydu5Xs
+cm+5vbSQZ3C6WzteDjjRjynXdj7Y+i4r66zXX2dEx338LJv7W3rmtYNAY26+rmbuauvkx2tS3ff
bi9Ge9853RLPv2XjrGNrvUdVxZa3t6zukWm1P153Dhbgo1s5N7f748K6X+usCCyOVuLKXTeObt3u
dxc8eeyQkbmFnVmjtWvd423sWLnzqlhX9y/M5HkZ6dZr6rjrm1vbPd+OTMDD6oHhS63X2/V9bzG6
I1W9pzOcL6zDg28/jMvB3brNBVA6a3I7V1jhbGxFO89ib+d/K4RrLX+5ZrCLbWD5Dledr9fapoOI
8/xAN+4NT9e4W8++urh/7q3d4NQMCJbjtrKsrWpzfSvyxbSVwRBe6E5yI1rJGoO+bWZvP2M4njRK
v++h7+LbSa0XcyUtVEvim054uRd295PzvK+ZNbd8KRbsJrD3qo3UPxP++XrVuOnmC2WDcnNnWGdz
7tq55VKxr/61rBDsCkdcqroIEH8MvEUEalIQqpDKQbYRXQxvvFWx8WMruYqWDQWo/qitDRDFrmJn
TLjfB/4THZbv4/Lu9ic7sBmYgaZm9ZwTyheP+WHYYK9lrUJXOXhr7agti218LNe/v+uvDjuobEAk
oJ2G5M7JO4sIeXaG0ofAlEO8iRbeuSlHHDak8ikD1G9lU5HbIN30z6p88wngdJdDiAxMP+d58I3y
x8GGV5X3ksCNe3faiK/Gq/rQ38v3nEiKvX5Ojfpbyv2X+lT/s62bWXzhKfub1VZfn9q/5a9/u2qe
mhBxsS/1KYaCUteXvBir0A+af199zQ9P6def/tD8AH//U/W/v13D/5rPUKcP/4H6PLT+i/ZrNV5+
rduk+dGZmf/kP/vD70ira4w7/+2/fcnbrJmv9hMnj6z0H5ejLbzSuvDpfTl6Vjv63pNaoKVIyWSW
IaGMJb4Vkn/0pMw/wP1DfKW0NRPE5zLMj/ozP5oF3SgwA92c+7xc8QcpT4bKB6MX1sDfG8o/3v38
24xg2P5hWZEz+Bwg/pw6swIVB2dYQ0xY+GNIlH6cOkbfVbi24nJMRWfwXU+b8lSzIxkn3n3mh3J/
LcjxiHVd0gPVF4Ncm5wql9TxeTE26rPvF57+iF5G5Lu1KQgNbqvYCFqJpvqQjYtxNtZqciG7bHJz
VmnEI47KVhOZC/yypgHh4hzvG+lYJkbD2Wwo+slaVMqiPBNF7CSwl8S2pL/O8KAga+9LgFJdtcAv
FIeracBJvSnL2m26coxvkxwj741a5hWH30rvXwHfNo+RX8n6EofoBKsoXXOzPo4czwwPg6gM11Wb
ZjZwat0No/wotHDe4hRV3nAMb7W2zb8Ivbxw6q7iLOuPz2JoKDvMm7a+6Ht2oNOdChpQoROujFYB
mcwqsEbH0lTY4eRS7LBPrG0dv9ClpBXeZuzM3aJeJEclznDQQj3GRi32oh6n0IkrnMXCsffdDqHi
A3ok2MUg5uPkenDhpcCVDewEF+0QbJpgrK7wP9NcrB+NDULUsi2NeLEqC+AKqTQ4UqkfMU+qNmWH
SquRv0rCeIF7GjJvuS8sqyG8SdquXfWYti71McovpER+NqNItSszUR0Vm7ObAlNnPCDSzMW48Vnw
jcdsyGGGy2K+0sTpi6IFwlFU2sKVw6gE1Txx1sHF3ZLzsLuKzfZ+ZBFcziwJBz2E1koy37uJ5TF+
DJkB67DQCqThQOY0ldHbkp8mpWXofTtcUzcMxJd+KuNbGSQOBZxeb7UrrGbGjWamnrKtO0xEXiA2
GzoTMhcEu1Zg08iHCLKmuSxCzMFXkaCJZ4U8qYZrJn4ZbIPW0K+EocmkBIkXoUsivHXKUOodpZMM
CkJGgwHbuT7iB5i7+MBnC+O1EP1mHM98va1N+RzjRaH3qZ41ohRu62pRZI466V25wkOKjoHqT+2l
Lxb5uDNyEZU5X6ikq57i6pM+6YaNlfywbqOgvMB4yLzo+rpao54CrBA+PvY+jYdgdtho6DMxPSah
NaycUx44CDFt1kEMdrzyouJV8RV8++BLljZqjdq2z/wR8+tYr2s3L7xEqG/rEMdZW49iz467TAYH
3IcHaVDOfT1XnFJTUrsxBDyxTETBqWt5SPhYRt8W3S4lXhhbWUpGlH3qUhimdQ0Jwlb9Qdj12Gut
cS2nferhW6gKwgidS+bIFHplfVbjelit66KKRKfOBq/KQRKO5rMZlN46WXRFa/eBh2246vveuvUE
3xrL+iao8sUjvCP8xZDoQ0UI2eHl2BbBuZpr4woLF8k1BclcgnASl+CuSCM43tn4xGqWjMk4IE8U
VIsF2MMmKzdSP2NAonKyYhoZyK2G8QU6fxOuNamBSKavKpFxrDFL3lVekW0Kv2LBLiq86cSqXxq+
Wt0jqSHs8qYHIpM3xt6Y+ujJ90EmxgPTnso5g6H4VM0X8x+ZAKP2vZqsjLg3VnUtYfkDVCzcYfRA
gptXxsqQhXqTzFjwqF1AYUbx7oxGu3HIM3A4MFfFtYjP2K4PemFH31K9CRdYPNU+2uh1XSXuOEWb
OhjKK5F1ghAat4ybsbxSR3zMRfPtqcxbn9IwR7LODDWHz8F9w6a6f/uCeV2I6FxNimPI8xUErf9a
DRUQmzR4inMh3A29KmyBkfYbP8iGa2zZ+WNR7x2bRqltSa8TO6gKyicwGpao7/F+Zd8ve4i3q0WL
tBfVFmUTVmFq9cMoA03HyM9ImD1hgRp8MWgPhjdGT2/3z02NTguuWKu45k+IpW8e3sYw9/PhWhzA
qhroTA17H+WKO5Gl9+LXC2OfKYHyMkSNeFEnevRU60mG4N8UPWHCWN1nmTc9Y52azmrCrWwZHZDb
BZTHh1gShg3QJvNar4fuqpoy4TYsAhyaYjO0InQfrBJ/kTPMsPGalI3+NewFfx/Xhr4zpcm0kRU2
C+MOnxw0UTaFFw1iPI8xziws9Qmjta0yaEUU2FDZJB/cMUkbLooJ/JOtKkp1ZRX6It4IWR5f1+FC
2Q70KlZNrx29XLxqyvhy1DLMy1Htz42ePLJfyUm9AeK0lNtx3SrKc2GASRRBZDmGX2dbEfqCFRTG
sVfwJMXK6dzwp7suNHNbiUsEpTToj/hL47UtNIKjdrCU2HNw6aqaCqeJOl6q7aJwvdxQaPlMBmYr
oU/SbopWagTqDvPcekUln3MN3q+2lukSdB1wvRXm9hZUmlSyx7p50ktJtnHM6tBlHm+R1QsZ//w6
lr3HtvK+oKGVO1ImXElVXx7YS0y77cdsjfxT6kZtz+zWCcXgGeldoIuKoXOs3Qz5YnDkYKrvx6Ap
XB3bxx1258KqzqGkZxUtJg15fsksRwK3arwOYr1Ep3YtYsaXjknPlhVOlzW4y52AA0rtKU7Xa6DL
Rik+yrGg74vFEDhG3+DErIfGbrbBtuOY01KqUX0tghsv8+l79nBC+7Lelk10VzbTqtCwJdCSDoUN
/NytUoq/hGo4WrAugXzncvXawOVFkqRG+LT2OjjGEu13aVxPrVC67QK9WdEcMgecIDavvbH01XyD
LYPsjJGWnPkJ2m5UXgckRiCLZElAGMRHbduJKKeJVbthvUYrYRg1/LaKTWPOsToP7MYfs6doxCK6
Rpvxogfgv/L7zgMMX5rnkFfKS6lG+lPRE9HJkNu8wqFBXuFWraxj/N3oXiUhZt9pHTq1KOEhm+hq
tu5Qe73wfAWEXW9AAjV7Gc0DFYxegB/ZYarT5Ih5eLokVmPqKI2CeFEZXnVXjaoGMr2Dv2aEuumQ
kFLG8nO2EW2Um61uekDujfHgyVK/F7MmsfNYlRyjKNKLUCxzmI94qUps0q6XVl7CloeMoae2ygoo
LvNVBSLsiVm5rMSouk6LWKWyKqCH3CKx+piZmbDSW2xGhwWsnGny+03Xpdp2VCKwjEMp7MLUiDeL
rJZ2ihbpa3RW9JehzQumZCQc0bLrmKZ+fCaZ1bQkLkqbTlPnxv/QD3YRCGbqTCpBJkB7asRyd5RL
tkMd69YIX3jHD4V+wNIKGH04wXTTCxCLRZoX+zyEyxfFcbLMR1lA4EmsrjLYqPaokDFqxujbRayP
j1h+4wqayKFv+xWWpDAyekdHYtTNhj74iqvhwu3xi1uVmCpCM0R51W1HmskNkoaWSKbueFM/nhe9
bF4UXj2n0MOy1mLh0Oe994ULx+dQLhO3KYn/ndhMN90M/8eExkJKMdpMvQnuf8RcOx7Hrz6yPC9G
oYsrQYPBhd2vE2KZuA4jD488z+tXgxT1bIjIHDlB7jXkx+xJRuS9mlSlXQ3ICOZ/8X0T9/VeqsL8
Qo1xzeiz/LYMq9gtArR/sioOrk1SRod+drjRkHa3lYYEtBlbzY1GLmToGRoLxuUkQ5vw2MoslC0O
2H5feqJKo1OO8Bfue7ldVxW7CWjv9EIdjRAA90BUKwf9Djfz64jUfusv6hfdbL+IiUbuBbrMyeJC
hUQlsZn58qQ1hMusWqKu9KxBdHJaP3rSk4ndb0L4UGrLY8Uas2Lo19a4aNlpC0QSSTUobRqaDMdL
TGzREyk/Nfo+zTL5jLNIusoGyLSDmAS3oOsl8ABmYux8dALsHLFcUmUZS2jWZRvk/XLIiKMVZzvL
F7JiGYryE+IWvF8kZk/NPCNI4rdjEQTwY3Jz7alhcTFkem+3UlLu0iDO+Eyy51SJ2W1bcaCIKY5X
Y2Zoa7UsRStEpsPq6h734UQ9ZAvtyUCaLMpUeSnq8eSOTbuABqPhclt6WCCKScyin4pLQSenBNc0
f9SvSmhQdSm19tzPe8jecfm1rwUS3bJKrapAZRYURHYlB3p70Qn4uVtyqMnbSZALe1EaEZOt9W5r
EL+FQ4KFczrZkoVnXLmJw0pdmXpQ2TjRf+la+Cqx1uKxpvKdMK31Nh1b3TpRhOs4h8EnGOXWU3tx
3Sihduzici+o0rQSgtTfwkTwnSTPTKJIQH3eNykPCZVsJ209rXqGEbKQpGRQ0Ft/4y9UpjMZOI7r
k3jpwRC+62dz2s4bLsasfQLOkNxkPSCORi0ua0GJrn1VlledWikPnKvq5WCILyXtiq2pYKcD9/Ao
DsJxEvNDqmer3iDTytDwsIsCYeZYS8eNlCuVxcR9jofwTGRc7zzAbRbpOt9RmsHNofl/uDuTLTmR
tE3fS+/pwzwseuP4HOExKxTShqOQlAzGYAYYGFx9P56n+8+s6FTq/Nve1KIyqzwcB+P73vEsQoQa
fTY46Rjkyzaoh3o3ubU4BKPrUvRaS/929sf2afbjcY+8BrcUVe8b4Qp7PyXreBT1mu2uzTE3U5Yz
nllfI4pgL1EyAbk31vQzI7Lg1SudZksYe7L3afA9cn7lvCwl4aqB397VpT0f1jDILkBSvMKy2N7O
Jq5RTjLzZFzM0J7zhzny2u26DMF92RVCUhHUDSma+/kSjKLYUC8aXALPbdKi0eMd5ndSYy3PbNal
UXeluzQHEixsvF9s8cR0rz9aP1m3lSmmR7PU1sFc91CGFVqJ/DFg8Vb63S98QoR7d9nWDjWabD1F
mxprfC9QxVw1L2W6oAfE8BTo244HexbS+RLg4U2DuHLOZaB87v+FWWf035a5zlNFT8WG0iX7c2tF
/WFWWfRSD5H9mE+jf1slEnDBEKJGJeGaTvmS35SteJwU3tt8DL1969af47IACvVlsJVTHKX1SAfE
PMUD1dBq5tgIS4VB2mR0YlD6SRrmnb82mMS1NwfPRDJ/6UN/3ZhQFJoQXz95aNt23ZWJO7x3FEGn
bYVmigkto8nbZhLRGltVNoeEccx5fQxGy75pqQjfxlS+XKeN5NH36ul5iN2cnb2qCGTtvOWp6HJn
xy4sjl0bFMx/lb5lRR13XZRHp6lwhq3uZ/FCgWpHlcfCa8DnnL0or16PTT32N14XiDudxdMP7Mic
441yj5Go8+cGanpTr3G7M51vvY1eaI5doukd7lt531hCIY/y5bnUVkFUuqjM3lEcLiPpT69DUT0W
dnfxWf7zwv5aB3L4FANnpcKN6j0phcOhTTJ1WE3wqVR1sBPB0rwpt1a3IpfxtZy6/KxkVN/qiiHA
cdZvvUu7fFVny0H3wXrrB+1PO5kcPHPFepvN7rxxfG2OnjAj04QG/Y955JIqH45U4+YkiPjNRmb5
947wpF1WZe+TGvSh7ptLz/o1rEN330emfYzCJfwjC+Oa3qhc3xI2FTxafVYeCCNYKaaacvn1mkZ1
y6Ur8dHH/iFaXNIh7GJ4jBjGHzTLFkh6hiMB0CEF56ydTUDT7NYKeViu14jGLXLDHP6glUrgxU+c
La77YLsWaiEbsFLV07Ww9jiVbXSYQfPSJGjmQ0LdXUqVt/WWyMxP7WAttgSjNs/rXKMjL3LkFth+
aQEq2v2AFSvZVO6MOjEIXG5CD3+iQyYwIsrFnQ6dR9SAHjN1h+k9uzO02qYMtM22Na3/tVv4owZU
6QM4hwqPrlTN08pYTQSVY30KR9aTojfjVruROLRXlMDOtb23Kt62i8DMqezxyN9VnBIDmATWUF/8
qe4POR16f9TrtQ0kwjpIWwY+z64ZDpNqli+D5PCxsV/X2Elz/3voKi8lqjz+Fged2FV4mo9rMMbH
cGi7/QJs80bu3bKrSj9HoadH50ei7fZ1jOVQbwhoSJ4cGdv3aq3s720yZrtgivt0HCP/pwZOwluy
5Fs0eGajl6rdJxqExs24KZPCyFcgqOxdt1V3R0vDmLZj1N3mclSo9tv5e5noz17ui7s5L9VRjzTa
Yz0z3dfFGP/JNTbuNlOZL3EpR44QP36fyrW4oa5jOgpe3E1q5iV8ou+8ep6GjEO4UzKdm+ui3S7W
uTPOuh1UUWKP4yXUFWzNm5xULQ9FohNfhIjLG1np8t0Tc02oZ13mpAa5WFPHfoXrmrwKG/tQxgwP
fXTnhZZYbuaVJItDQbnUpmzCneWOYksY1uDRaF/y0qmc6UZbiTr5GV5ingOV3Lemip5A28TFkSL/
VrtEkm1Ie6QtYF77lAaH6XPjUB6ECi753oO5vfh5mN2Q4GVt68Vy926Sz+euLGWqaTNn1rOsn1p2
pL3Z5cOg8unBbSJz7ih8S0NBOEfmKM5GsV4SJ8kPE3gjRmCRPZJl6DCULsmDaxoHgJNs9kXX8iIz
OztztjZ3hXC8XRMoc3/NDcbem48/EgYh2eXvBNG+W4H97AOu3lpt+3l0sufSI4t0nChgsANqACJu
k7hwfzSN1qnrJV9DXe3qmpD83mvyG8DF+mUk7ZMpyN3aIvoUzrJMCUKKSC3P944zos8hgmHr8DTs
vMXFchsMWJWKPC3oI97g/99fFYqHQE0c8XJmwFzkeery8bm3Ym6bQVymInc57up1P1VYCAvshmfl
udO2HpdXBNhvnUqQPQR6N+BI7thG8Rnb08VxQBCzrDnygK8oPq3sIsfR3a6A3DeR3UZH49QkpLsz
45oXY6GmWC91q7E6YUMdj4sZlsPSLzWRN+Lc9dl4YU2COHOM/z5FVUV5IW/+UruPXqfmo0qsvT95
JW5qLz/IfvV/Eh3XP4fU/+zoVQWa9Vik1qWuUg9T25EOl3hDyZRIwyJwd+xWqAUiLS5zm4C9kvA3
b1TQskVW1Zu2RbOliMV+qKrRupTKchDJrNrf8UpJ7lG7FLuknF6asqaXfSCnyFrQRqlxdFJFq/xe
hVnxOI2gB/YcWdvBGy5rzkQ/1MC3Wvf5KRnC7tKCJe2jfmaP8liy+45rT1QXphwHWv/Pb8bt8GLa
5Sm5FjKUE5n1zJ1MfUr1m+tm5SYF9C3WpbQMzDnTZKcMUSvv5qo7USv+WQ75ZZLWDzlV1tYqCaGx
l6i8s/PhkbB7tLDRuKS5nUXHlQDIrZ3HTH9B/B6H5MnkcfsGxEPIHl5Flqi4OC1eHqcyu87tjbvv
DPjvqpsdId3e4yQ9boC5AZL2EJCwTqQ4blRaW5O1EddI3I2Z4/uChzv1XVliphXNKW6i23Ec9oPb
vc2LTWBUHbEGqzgVPjRqVXY71odsE0IP7ZW/DvtAYOx11GpvIScuftXhgq94v/VXt7gX3raJ6Dc0
ZJP7WBTzTnmR2a2NKXdVLPd0I4HuFRI2PDPuxu2F9xJZwxdUQuwecNlpbkWGN6Z9k3VCp9USz9um
iIcbP54/DUtSAm519r6R9lsVezlHi5iOoU5eupCRS42euaDkI4mSXfSQeJIEoUA/RaGEHTH1dFeD
jKOICC3izzpT7oN22Sfu9HUqkucgAxKpuurASa9ppHevLmYZnyiitV8YH6tDmXxfidkEv2sBfe3k
hTnyc16aexYNAri8rngudftjgc+5E1jw9pps/YtvOT+iDHdyIrd2iSamH+UhUWt7nD2NJjM2B96Y
SL01t0TklPNhua4BCV0ctS9/TGNzKjr3U6ZIwe+E/bRmfneu8qa67Rs222syrZu038jvAt9q2HtI
VoLayvzhJDyspAuBLxtU4S1lotWZLSk/zxHJKq7lfK8d+ZKL8ttUls45l5ZzJPOkPjZJDZPEwHqT
j3lw8BjVbu1Q9KiU4/k4dMm0W8I1uV8894fXTPWzsF1z6iy1pEEh5aMXKxwDZFdu80IXKct7/5iv
7nJoW/2lNLxGbud83pbFC0f6fKqbWW48MtEOxG7zWFDe9lUa6Wx113KL2wMpKrF/Gme8D9SeEP0b
TAeUi6d6Xr802rkdaLVfiZDaKKPPtdD3neYGLINM7J26+kL85CPX+2Q8fxe019tT8JpblL0DdT0M
onw2pCiYCupP6TZ7KAv+pYmsi14NRMAN8gmm7ckz/V67xUkGtKW7LuIpRZtHM/EXKjne+BnqUV08
EBX8auU86tKchCBqZ1XolGuDCNFy3ofGPgU8DRO3xmHW1UXa8QlH1LMTejUpd83ZDIgDPbHDnLBZ
aTx9MBU5x/BriIdBKLehbZOnMSTskyp8Lfr2LaiwEMat/KKM9RAIvPXO8OyrAsHP6pxmmMiCbXEH
zyvf7LW6IyNzYzUj1XjD1tTyk11QAsQUu29D785zJI6AZXFPOqHwJ8+6YzcSd9rHpb8rm6ulgCyI
2bXK7Zyb95W82zNh6+I8WbNmzMregutkEVhMUGGtt6HuSHfS+bCrF/OlKex5Z9bs4rK2BJNt73qV
cTbwHNUJvgbZJfc5BMI+VtE5j4vkRg1OyYbntdFnALFgw1pII3M2zvcEXt2olTkuZNXcNeFY7oEa
5JvfL+ODISz9bFVleUmIhAZJIOs6b7B61F54AGcpT8VghfuR6Fme3EjLV5+ypnekPGozGHAXbvK2
/laGAds6c7WfceZLb8H7PPRyZxjlyGP7EYYTCkU0FxAytt4SNJRPzF9wuo09wOcBPRWTH+08fhmi
wqtdm3i8vRlN/MzZRkO/CzRIcg6aQQfMcxnb4jhFZtr5g/7uCwHyAEkFZrHRujzxC6ZMgx2gum63
au7oi9FBcHbn5slpwglKw9oXenn1s/asIrKUtG0/hHoVOzeSNRVO6rUu9MM8uZ+gQsUmlPD/VCBW
W+Xk/alde7qOgvh7nyuHxdxGRF6F3Yvupugc+9XTuIanOEu8vVZeRhCgs2y0vz66cpWYXKfu3E8r
BXgLuvjW+TKNxJrNpBWmAeD84NviMeAXjSLSX5qSLMKJDokFYnQTA9B6ZD+kTZ2JLT0xd6LJnyKa
cbwhmmD4i5HujfVIaS9i+jzbdzr4OsTOVz0RG9fDKe4mInM3fTW+5p3+ntjjVmUJVEoY7CY/L7mP
vYdCz3Lf1QNUUG1/p8uiOVohKnM/gp+LBGXDcEi7KV5Rxtb1TT9O21zP4amLKsJVICNE7TIqjkTI
zN7BxxawJzLyKc4cVu7gaQyj/j43RFr2mQlv+45Wy2wE3p4a3socn975WrITzXm3hYMuzuNU+vvV
Ud0xEYzt0OeA6RlLaBR2Tdrn8auTVMNdK0VwKcbyZmgHvYva/Ohk5r7yuQ3t64smY8HoSWxpumEH
c1luJuH1IEAwuMKt7skiQ/M52O6morYznctS7DWE/a4gNiwVsYsksVvKUx0DWtNlFm0t1oJNVk+3
Qe0/T+sU7kwwPyoPxQipxa/DUOH7zaXPf3TFqZzcb54BxuiaCwG4zW5x2/pi5z4uAC+pU8dnUYkW
j+2GwDzCfnMWu6v/pQL39F4nT5q6eehy6Xg/V1dmapuRM8wWs1L1fPI6TVWdMWu4bKQaau8CJ0uQ
jxNMoj8NseU4t0r2hSWBKhRMVJ9bVrUPhmTut+Do/bdKFjU4/TisnwugOvM4ACXJTQkYOR/4h3Nw
Gdk/u10dk4L3wPs96+8JCVr+WIWJ+x1UuwSvbzCpHxtauXC9Zbi33Y2BKunSJlcd3pWgt5xb1B8M
hOESFV+oAMi9uzHwI/nkQooxTXPfi/LWBGWnn6Y+Sxhcc1dVW41GqT23eZHofQLdDXgfJDpMaRqa
7EMX2j1cs1g7Yd3kYK/L3WwyvlyWdUBaBNcP47aKK7YFQg0nBxN5P87Gf2vVvNrnZHFWj7HG+A5Z
YCH3+32JeIL7mHCycONY8bKdnaqc8L7FyQNqiviO/Ot3o4KHuA/ajT9NYVqHbXkYxTA/kSKNFqSS
6jhkWVZxO+n8a1PN8sES1nSNFR9XBKc279LUbp2YtOj6aZ2i4KXJxVveR/uwKgDAnSx1Gz3tc+E9
xHPzw8v01kKB01Bs1vuPEOfdObdiGaechnp99Usdx1Rq9u7186fwJmmHT7MkEHRWxd7Ks++Fr51D
U0eHpOoPuNZTyPrbJSidbVY5CI+rrrwGt62QMCWoY+TuIS9wX038w7Ya15PT0KPTqwTZTzSaV7UG
R9mb7iYbXZY3xt6buVkQRyfGvaEZvdhG14vUBq0H9N0fesvrToNJlsPsyffWiu8KN2nYkdR5lsx4
bEeGA25VhscyKHZWzjkauvLq4+MJmcfI+ZQNEeexccNLTb7uFvRyQcpQoRCfev8zbeWIGef1sxzF
j46hYzua/kDIQHaMpKrSfEzatFyD6nMrkx8uZQwn3em7LurFta3gpTCluZlAvh4VDX84N6N+X5X2
13Ykj6csBt4yngUe3eMH3FcsaO2mIJbnWxSz0CbruvcNPLkphlM2FmbXol1jqVIQEWo5Q9qRN5Xw
EkwWV+58Z14OdV6HTAnRmy4qNuV2MI+5k4WbMGjyNHSTCvg4Q5lKGukljvonv43lC/UdYlPpNXxE
05ccZ5VHW8gV9T2ba7GZywQPnQoM3MzgHIcJjVffD+wSFUxt0bs58ZaQFLxnLWSTqj3xtIO7xvFN
iZjmh4I4ANxfCX6Y5/U+dhc7bUUSbIgScDdzJr6IkP1zKHm1dW71LKrJpE1s4h007PNqiMtKBJWB
xJAzDUaayNqgqcwrMYUNwwwaqTOEt15QWnDtN8CiS7AhLWP9hjzMfa+TOugex4TlkKzGydm3tWNQ
CyxdNexHu7DPQdXI93VKwAMJMlXBrV83K2L82v8sSqeEYezkJ5RtAXlmvibeFIJTr/15vR5ZRLVk
4uLHsoUOa29r5IKpssFcZCJptrsON85grUdmjuq1EpIOG1PMZ3fIDPFeLBJDnNUi7SX3wa7NelKc
e+0wdQ10zmJBJhan2nijNvEPlr4W94YOkl1ssva2T8S289V8NnnnP1kU359j3bhbU1jhQ9IYbHFh
UN2NS9E+FbL97va5e+EhblPR1NZjJ5pHKhLlqe8t/xla5AB0/DPoq3hr9dVtOAUchavvP0rt6Glb
OiRIr2FeZWiAinW8icP8q1d3n2Ae9XYpMWsp2zpVGSuyW5ZPRkDk+QvYFO/hY6w862er0Bh0SZQO
S3eo3LZLjVrnEyfEPggQ9cQ8JDsCHBfNTS78rRNkDm/mUFzyyH6eErg9u3YOMF+EovnzjfRH9+R6
Fp4RQnXSqZz3ayy49vM8lA9klU+M8y185FjQjrJQjxkgEPjkyjG6y8MmGlgM6W7sqh73aOyOJ6eg
MWEo3P7TWolXepV4eWv1gwVofEKCh8qhm58Ljt0V3ZUxPynEfgEgKvcavgWm/ilv8AJmfUKUtZ5f
GEErAlc5J5QmI1po+XlNmgR4tp7P2WDz0zgjnPgcttftYu5nepo2i0nG6jYPggA39Bx98kToX+o5
qPcIGcqDSdxdhQ5oSZqVpOB4w2eDb13rbHWrw27XoK8db6NCtf7edax3TWL7DpwoPrmmtO9ivfg8
ddxhmYNOZe5jpGleTqpdFYRHD3XAvAnHZUydVTh3azd+FYGaL+SNiENdDcuu1rl/Axk53HlG+ZvJ
bn+03I9bqUtxo3pkq5umzX+GRYlSSO3m0dDFKm8XlyctUc8zycr7DtLi2KjpNrKirZNMxbHxEHR4
4+owjLdl2nl2ya3uDsw/CdKMsNsriIYB5Q/U+znRzlFDybnLiNl3wL3Yo4gYKuc5yQkZbORtQzsv
yFg37WWTI7D1+0BQoRbpXb4mEks/sdrLUBWbAKXStm9pRhf5TLFBQVWfKuPsOPS+PGqAN74vwq8y
WV4bZ6SlJyKZreIqiaHMkfVWmCVM9WQN1qs1igV+C195EphsM87Lyqs+eOiaSdzUbQCnBWNeZg1p
pWImy40YQqg6sy0ozdp0HUClJ8iLlSL+UhcUefjG+u45y/MqtUuSY05wcT/dznNl7a2JnFnSxlkP
6Un4eQWfT2So/3Sq8WrGJnN3JxgVNrOzrqeWi3XJCJRgA/lT/P3f0sX//56Mdo3w/bUgfv+tFn/W
qv9Dufr1f/mXMj5yIuymiBl8jOF/r0dw/qfnY9ZLCA0mlPTP2vX/q4wPHOLUUMUiniB4lDAi1OyQ
7mPxv/6HFRAA5SREmXr8X1772v9bCYQfOrQsl1B30p8Q4f+nHr4vdZ1NbFpHYYJ7U6xgAqMoAVhL
koPG3vtq0yr9KfJq81YKKdKuRPvRSCeESzcL78klOdjrFd+0M+eVG1Rt/3Y9/4+G/+9Zf85/2jr/
+ss+KPULqyKIAd0qooaiuXH9Rd4K0+OdwzBwcVs0vhRzBjvmFZuQhaV+Hj0EPFZBWqadow9csmBK
/bXO4Q5rd58xGW6R9TmHqIvNriYH5+k3f+nVXPmXt+Cvv/RqV/mb29budFiMicAEnjkxELwG9rAY
rUmSL1DW+MVN6JsOhV9BIHWAOIVNaeh+l+n/q0//YIbx4iHjDO3F0VYuh0wkZ7BvWuYo7nXTvhgb
AETAiGKe5VY683QTAgH9xpP+n06gv775BztW1yI0JBtTHFf0gngBECA85nk3nCxU/2kwJ/ZT6ZWU
SowRySL/frn/Mybgr8/8YHFlU7GBUt3qiLOi2c+NDjcIpOsLjPCPf/8E5xdf6/+pIPNDCjHWGWzI
yYubVaoCBKrtXpqwnI/VSn1T5YspTXKm2Ug27bFZpxEB9Xon2H2TwDLbxG8No+vw3qrQ33elq1PH
crLf/Ojuf9pZ/usifCwLtSz0OwgaycFFG0CXSUnJSNwNNNt7ydFb7fbMzCDOecJKFGVh8RKyyO1y
R1FlC+7Nw5sPNBKzvkHpF2d7dtw7uWpz4ym5nOwh0alQzEgMkuPdv1/VX/xu19yrvz8lzTCXY83q
fVwzQ2B4EqitMdV0oAb8+d8/4UPL919X5YPDXhcir/1q7o71ZNdn3CasKG1sHYNasok1rIIusruD
NSAnW9ulP7GxNOepQTdrG+08kgm3wLoXwX0nFNGHxSQ+j7Dkx1wW+hhVDEaTi9Q1W3N18ILa2tFO
OR2CwmGyH7SzE/WSKt81hMFk7p5C+fYG8bE6GUkguQz4yv3gmBs/94E9RSeR02GgIrr2gvQk3lMN
7f0mpfxXV/vDuV4twUqcUNgdEYYzd8sy2kIh9Bs6p6L9v19u5xcnT/zhhFZ9xFK5GC53xDpV1vDJ
E2d1Orb6TubN5znrv/hj0W5nNF+YHLzlNz/0n+E9/3Dixh9OXGllOvJ7vzuKMkTTz6ZDLu5Mnver
nRcTYdloJGE364iYqmgR1K1IJzlQ1pmrjQpNYB9XVB/db06kX/45H45gaWIUFB0tD61svNt5Fcxy
yQDeuSxBtMHpcG7jvIa69CDDAOh3liMEwfkKCYoPWPmb3+NXh8KH03hqCVZvbKc75kleHturF1NM
Sw+0mX1SHoaNsm3UbrFHa1PMbFtrn2CUiNffmWGvj9k//SofTuaAagYL6rU+glSgerSteIvkWd20
NnI4TH757t+/6C/u7euc9feTJFtinixSE49TZZrDsISI3uhO29qOevn3T7ieSf/wTT4m1SETTdZM
JuIoRo15jgxOFMtWwi/o0EjiVc6O0j3n879/2K+eoz+bG/42P2ia1NdGrTkeiMHbLyAij7VA9L9e
Tx3hhPSwx15xsnz5h9Z+vw1N1f7mSfrQUPpfR2bw4ciMoiVeFjVahxIW7jxIy0vtLl6/LGT4kTzu
tLvAkwCfVP/1h0y6ueEyT02LKy4M3m0QMRRXXPh8ixE4uUMFh9ugDxZ9LIO52VuIjI5eUzoyNX4i
34UdN29+WcDIarsYU8ttGNVUq0y/Lf3FACfNcrlXI+Xbh3+/vH96TP/x1/z45jGVbiG722McUm4f
odrMN4pvfg6D1Ur2Q8B1Z6FDoA2EBRNR5zZq/1FnBsm6n9RjGo+h2YlQ9uHJQjlShTM3Hz3pQLVT
LC6m7kOxcarF/h64Y/ZNNZmjkZx51RexDPpLgawNXn3s9oEGX4a8KtB8BgHvqisQiTxxaYtEID0v
owcQlZ4chAR9DpKXq+NyMe5l0NNy52W1S7xIrZNTvSBXJBrQsVZaUamh2Ngot802ZAI+hK27OtvS
8/QD2mKYtDlq8UcGMSiGNxfVDcKqGsYpbFqy7AbX+rz4vfgjia0GmU6CWux2USb/EjC23ZS6Mld5
eevsgtD4Hvl3DQ4w6fUk9ehqrkLEZ5EKd8BM+d4zaGwOLr7ZF09fMeCl7dY/rKyyiKUqk52bWXFw
VEvrPap4RYYgE8u/7asweVmGJHB2jp+Vkg9d2mybT43rb+pO929BkiErRQBCgcCgkrXfNbHXB7fL
mqeeRTcVkooCr1B9ru3VqrEVlECrY4gXK3VcXX2rru5Xr2zEvRgmeVJtPR6C/OoxGPuAXx4tF3jK
VMtiQbDgz+VxWIbS2rLR99cMxik4rKJ13kJ7mtCHsKULiPZQ3OOeSKxzMQbDzy4M6j/mSiYw2ZFE
byqHdscM1u0Igp2G1MJ/RBhTS3dmmgW6oVehN/ELNaH8yg4Ss6cWhTz5KNKNOzwITfhmrWUHzD/4
As2OlwB+RZPTvM1N2WYAAKVPW5kULVZEN7eaY2IK761awunoxaJHwV5V39Cth98b30JqqPNuaT+p
0Q6/JzgprD1LIRrDanJN/hiWHsVljrQw1AgoDgQ3wu2e/KZpXnO3a/N0rZFOH4XSqOg8Z7T3oJet
j+d2wBdj5Zbel3O/4iIaQoB705W3Q7AkcP9QFeSkyHLKqDyauTK4XfUj2mxGslbbak7jcnCftW+5
+bYciTDGTAMdiYuULJOkoL2pT7AS9x0xlB5qDcfJ5pGQRARqccVyCktZrV+SJVAotpI1bNEYmvFZ
yQDpSOAvcFS2lmM6I3k/+AZgL0X7PoKPc1+nSHS52esx/wMkkoBgxPcmSHOHQo2+EzmIsl7V0Upw
+hjk+ZB8oxM+A8rrt9625LgDouI+5NYBZTQewxD9O9XjUBQlKad4qt47njW1ieo+es60bP+wvCH8
HueQIdtimYKfavFQYztKI8NHuj19qqzBRdBNX8r7OA0jtR6D1/7scr/6VHZDjZnIXjwNqIUSckMj
yUIisKPbbwqV6J12PPdKX2Cgs3r9EvYlXMNwNTKNCGfxvQVW5uACd+/iId7lRpJ+JWG8/zA5slPE
5wFa7ECeczQECPGavN+YqlHfIm4nsSkaKLKj2zXVXswFMXs1Nrov04BTe9fm3XkGBz2pMesR5leO
ksfYUEhi50tljqNfR26aAXK/CyqAEMMNFXGMbl5Zt9mwzojA17x5ylRtODVHUiIdcp3ONtrDS6m9
9aR0MZL9IaPu1R8qfnidLPEtAin0Z6JXez+2kOToPMP4q3h8+SHVEQzThJsZHpRkE7FWG6fG4oWX
puagGJfyOCGah4gxSfIz6Gib3TX1bH8nJF5JOnNL3IttYvS7YiNo97Hk8MTTiH87DX2rvixJNxI8
SNE5uOAoK1i5qOBlSR8Qnizpf7GTsfk21TOnbT24HkFrjSqv/UeC+xljd5ZxhnNmpqVKEP3YRRHc
JsbnOfz3V+AvBqaPeWcK4VOgZc98Oi5IylovP9UZDG+3etn23z/iOvP/w8T0ZzDV32YYo5uhUU3X
HfFK4QsYMdbl1bL8JnHE/dU3+DDwl6sL+xq52ERhDXdOK+wD44S/0Tg/Ul90w3Md1DAALkmiwA5+
ajIvPOue0TCB/d4L6IRtHGiH4twuwCw2F3t/rcpXOUXOAYlugzRnKI9VEFE6heR3x/q/npUfD3d2
X/2uVP1DQNt/jVvX5qG/j65onkjuG9f6iPuzurVXVKtBhbancn18eevi7Ia8uz5tyXBSjKGHOlPm
1pGT+5vZ+ReoWvhhR4gY4xoRq/IYLJV9X01+djGzrN6In103CDuHbZl79NfotjhUa778Zld0fzFR
hx92AzR69VRovzxmVaV+VN48BvsS2RfBpbO81V6DvSfINeJ2ZOrzJ5j84dvIugIeqRd4+VAK78ro
DESqRvCCO4OJoUyheUr+i2xCaeNXvdxgE5qWnaH94MWqm5zFvqi7ZBcW0/9m7zy25EayLfsvNW7U
MhiEAYM3AVyFYAgyKCdYJIOE1jCor+/tnlm1Ir3TI1bn+M2qMpOEQxns3nvOPu5XY5jHm+IoAqdI
tyIWEBvS7uvP/4Xr6pzVJJXdZBjm2YIkepbsepJjo6gphq2ep94J5jZyqFNlE9uEikbVM0Fp9VsU
2Asvh3NsY71499aurvDWUD/4lVt+deOZ7EGMv5usyf7MQrlIULlQ2qmzMgF+hupar4d7tWB4zoxy
X1bIQhIjfZ6tRb1xES+ciDr+8xcnEqs1NeK2gdc6WvZtjF9902GkCSeXTebr9+nSG3gOgMEq5BrF
UUBDbgA4zImUgAJ5Olvw2lQbUtLjEIXtgp+DJCqGyv7V5KFFFbGMfr3xE46L1t+slepsMVONMSAd
EQVv2VAzJ1sQYvpV8mDmQ/rYxoAiNA3dj5VZaVobGMOytnQeYYNgYOtZU4FdlG8URxdey/Mw8qqL
Ux7MIT8YbJsDrxAwAATsjbqojRCFRrZV/jL+s57UKfbsxe2lG6bybIjrg4YaFbou6uraqo2t1UX1
+9ev7aUn6GyZYaZaq7mzjk3GTDI1zEFeEnSyySdTvPGQXvrSnb3pzeKvY06Tm64immor7etNnw/m
G4yrCy8awP2/vAJehOGqVPAQ2tYh5NRHat2V/k1fTFjxl3h64zW4sFy5ZyVxNU5e1VLdHzDhrFsx
iOmuiI13MQCj2xI1QTjhpA5d7bDFGaM3Uc4XHjf3bBmp5nI2E4xFhzIS7SfcNZyQa2RUJggu1i+p
5QpMFoAeKHrx/CCwLiIIPDh5MMFErZFjGOtIpomiNP9deXWNEIRCOOjdsTP2WY3RlQ3dsaA2Ftbi
tSpY8S2nrfdLU04PTTmPX9Sc4gycukpcScmsYhMpOyFzMmK7uRc52IJQGS3SHgkI5NHMmyYOSrsb
nHAe+vExjXT+qVpKpk521dbrGzfkwpVxzpY+f5iYZhV5Bp2VJkiRr82u6Yf11ioQdWZpnn3B5R6/
8ZBdmG+cCMMvXkTXRDJVe016yOX6y7KGx3U1e8qX7A77grnvvan4Zsf/GRdf/HhcWnOdswVPuBnE
JY8RFYLtW9PT+hGRjOCAHk4GmTY73Sf+rvDz79GqcN85uQg0X+uHf7QoOPKv7xTC+qJBgZMf7J5O
VhYf4VfME3eyLNI3BjIX1h3nbFvVMXLx5rFKDozi9FWUShEOZVrfFG65vrHDvvSEnC1tmEXzstFG
jKW7tIJ4avHCtE5+23SQMOZ21BSAtvHzH10y+2yRI1feo3L34gO1Yx96k3CvILgBK5jFW1kPF1a6
8zD4hPzWdaUEwv2g6gdc5AYWBrRoA0E8+2hA3Pj6qZz+wr/53J5jCv0B+ZrRsT1CC1fdZM1ihRiS
oo1Z2/auMizjnfb6/LoX+t7kxX9QbllulUkimK6k+b2eSsBkifmrosQIqhrUvTeIp3jKAIQELhbv
A8jyPkji/POapu5uHYr4WCSjHzKMOVhgVO2MDtJzXdKRakok0p4ABaHH/B7/9U9cNxCLG6yBmWP4
B0xqgOeQ8AS6ZgM0u+AbKm7vNso7PsfZlN/kGsNS35MKSE7vNzVgmEYoM7zxoF16Xe2zVRpPbo2S
QVIFeGSgJ1lV4wMZOjd0i9rdtAVTA5R/4oAuO9qNbWF8jftWY28Gb/L6PbvwrNtnq2E9uqW/WmZ8
6MEZfZNqrT6ssi1CqYUZjtijG2I/7fHX60c7MZr/7gk5fupfrIeqHdGbL3l8KAYl3im3r7dWVK2H
pu+6qwlY+X5w0TwmVo8lUZHEms70BEs52kGUulHIdP+jDxIl7Mu8CzXZbTsbTfC2L+31m8uo5Tgi
zDaORNBOGV4G44Ig/PUff+lSna2t/uiDmEAVfFDz3G8JZycEaqyWu7V0Pg9pnj4So5K+cVsuPhln
K+myYEUv8XQdZEktblsLPBHckj/UuIw3kCPHa4LM+5ukSJIPU16CsUmyftOm+NpeP9sLmy/7bJ3N
YFalhhg428FwER4i5MIO8laK+aVJjH22xrZ9548yZmQRm6AAVmmmh3qduq1a+Qr786zwFs9yK0ug
ZJ3TquCYIPxH3OTFr+Tx2f6bh/A01H7xEApzTZuxYRsjHJwBtQaTJPIM208luzc2GReW3GMI1Mvn
nKZTZq+LkRwUhqMvViTnd6KPfvYewZ9Y+HDPvH6XzrC0/21znGfZeEuFnMglAgWQjx8QHQaMEWDM
zdQNw0bWkdx7TiF2ECXMzZrN6WMlNRkVbsqWD5QYYwx6+xiD4OxhWrGuF0dCO1Nu9A+v9dkKB3rA
GhYMcwd4C9ljJGkHm6uE2G455qfXr8Gl23n85y9uZ0oYK1xBnR6GJPf3g6FHsB2ec29r23njy3Zh
G3cKTHlxCHA1YlYEtB2GPuuv1WSiwzFyfycddKZ2k0pUjabeMjNq3jjipZM6W2yM0mrXxhvSA7dv
CN1Z4kNrAEzZblO+sZO6JL45Bfq8OCtrHuLRLnw6VMpInmjBlvvR7+RD0XUElsQgipa2Hj9w3BZn
cZocCK9qQyf21l2nKkxhtplvHXVkpfpzsbErV+Nz4rnruvmt8unSi3S2DGm/HVAZGynlk0M3d3Kg
V2H32dUgaUKVru3+9Yfo0nHO1qPIbQ0JhjU9dObiMEwvl5u19s1dQjsNUgwW8tePc+G+nkLCXlxz
v6zQiLVOSvdWr1fFSCKMEfnGtpuK8o014cLKfRpAvzhEzTRwMFfECeM4Rdt18O13Q1st2392Asev
44u/HcXrXPHUVwD6QOAQvOdsI8kXwluY2v+zQ5ytGXlbD5Yu0C9lQEgDR3rqrm+wNLj+9Mbn9dJd
OP7zFycR+4v2wAJwEonv3Tfol0O/7tYHyG1v3YULD5Q82+kYSbqSBeiXhxhww6coEs22mXPzyhU9
gJ0iGq5ev1gXdiWnndaLU+Gnd7POrQz8qfzg9s1dnPXYn2qj2IxEzwsXmfLrR7p00c62JKvLh2Va
KCPsinmArHB8Z6o16SIk/huHuKTvOanwXpzNEMsK3smYHWADIZg35uhazKSVZWMl9/gNhrA9jmwk
7YVtmmNw6oBXXHelp7aF8t7cl1+6eWergZfAM24AxB0SMCYgSn1vAE/qmOa3qK0bbBFL1l2NMtLg
Hjr9vexr85ujeyA5o7atn8NiTNd+fjSZ5dQcSOMKyggvNmmgvH4vThuJv9nDnLS8Ly5UbaQO5T2a
XUvDhMtW8WGxNbN7+EXAB7rtMNNuRXqIqNetPWCNC3zRQWDEw/lJoLHjbJBuLXdpwW2cCrti2qva
zzo2vf3gYJ0cgTVu0V6umzLCPp7FGYi4PLnppv62HUtABz3+Xg0TQzAtvB2X2P3sAk/Zl7GFDzPu
briD7X4cDH9jp7EEit1vzO6tNeLCF/n0TXtx/uAOMtmYPCjM/+VVZs7UKX6G7lZ0FIur/I05mtq9
6/w3Fm7saCwOf3fJz1Y+lJpJ7s1JdgA7g3vA1jXWq7YUNfTpfF43s9Dx3sFs6oOyMMp3ZlqPmsY9
/b0tuAIYS0OKJAUSDdvMlC8tpNMZPmw4ZWsVdEjGrxm+jaF0jB1x7jHdqIprGxpxMX0ri8VSwVgb
EXZFr7+SKXVBUNKDfU5G/EwEVnfdg9Ma4z2yJutDYZnzg25d5xmHSgIASYxFHw596r7D3Q7yxh96
AAaZJaP70jecejMa/vQ+ZrSKObhxa4338CdTUuxD5RJJ0o1MvK2UXcwg5FpeK0s2Gea5oY0JcUKs
pBaBQj1lfDhvcbbDMFo8VRwdWUwFDWWsBQY6M1dbAJFwGzzDK3+5NHI2s3Kwp6Sz1X/tIHJ/9wYP
IaXRdj7zCOGIhZ+2Rt+FqXGjiRI7Ms4uZ2G+2pv+fROPpHCsC/44u0t0E46LazBZ6JW8radKQP8S
CRalCEwqXGW6LM94oM3bKIsjJ3QtjT8TkUy3c8Gbfpeq65lrRmBZQictiwQ7nW1+cYZWXhdJ1W4T
mB3tXpQVrQoTRlkWECTemaGHCedgGZxOOulahR6fruShZDUwwyrSmRXSK59/1aIZ8C8lY/s+U9nI
qNzzi+gocvF/thEuYNCQfnGIhW3Vm8p0Iw2pYynhWFtxN90NvlE8V03nfCkWqlAMO7mKQrXa2ScP
wyM+UHjAn6c0gd8DFAW7kF4n7+NQD3MWjmvc/Mj0wquywuMjx4xgwStzziwdCKbpIZqEVu6Q6Gge
6VW6jCmZwhcBD+T0ZTHNOr5OzdH72Mgo/W0gfUr3VV+WADTLPjqAPs8cvKkVY3l7QYZxDHzE+dN4
TlQEbjxoe1/ky/RExVGhYdJpm+2oSJwVhXBpz/t8stPAskZLbo+R8DbEDZW+m9x0NanUJvE4xcmq
wtodvCCFUPMxtkz+A8+ssEcApRAWaMZVmAEcrKLa1qWPeqvtjepHOgCJBbAy+N8m5e8AB2ZoSADg
PHj+suRBDqJhPwoeyzDGPh1mbj8eeUNFfzsVzZLv6Gq1X5cxjb/3Yk0xBRXZsYuVZKF0e+Ffj4zT
MCR6ip8+MQa9nlJTjqFFp+NRK+xj8MMwyCKjMciD113DDWX1tn/4WaI/GlFfzrjkhbrOpDlDl6sq
gWVVieweLKn+Eul2xBfswhqXeJezkGmS/yFOeyNHb8s8lNG232Xv6TTX+yoznJ+juzSQjXMD11RU
kn0NIjP9CAJEPUMYINTazMqZS+L3JDemA6h3tF5MCnaD36wwqoaoeRdPM456yyj6x9ipwO549D2c
cM39iOXK67TGejXRs6+TFWqf0BD6jHZGDEb3pvyIJNqwgzlPwP6YNZUmBrsWXzdIZw7m2M49LkJE
/HU+uqR4QaraI5br8A/7kUMIIc3Eu6Kc8zGYWUFSUD8r+YpOMxq4S4oeOZkGx7VdLAOeSgERqgYE
An7SFlHzhGUGufco1G1uTbm3S/xyeMZE7vjBCnR4twCgZsxDFiuNBRu+2mrLwsNry9PgDyN9cgtg
5Gj3wFz5+7xQzlF8AIGZyWut18becurIBpukK559f4SrU06mhlVXOl99uwOsDg4OhyXIxdG7smz0
UeSKO5wBj+94M695jKcQB+q9EJ5HrhTe9qvSmqEceH7qPPLWt0gIEx9bY8mTvGyWGPhcvVYa8Bxd
/B+OM77zyvZTLNy025gkYd/M0oh/4XZPeRIQ8wTAotN7u1TWz4ggvnkzZk0D4MmVzlWMvF7tLOgq
uI7XlAlsJRz12MxAY3a1OHY9Z8jM8JH4oAJh1iCek25gbtBXOTxCKFrM3kvThBPXKvGFOABZHIYy
um9BvN6X8JSf0ppp45rj1Q1a2bg8ihlU2EDQ/InQXlX2LSBRhEgWSLgHCLUOcVVDY35VABrrrdMj
NUJL1d73kRzezenyEcHiUTaBvfrJyFcDrK2b9M/F7NYQYRB2gVrSefkNLzI/rk5zeJpZZHfXdBjL
NTR5ZDdLUxuEv6eeIJR0yPV7FGnT+yTz52/Ye8GFeYNlyK2bO90QFm06QZsaCx9GQ2QIxlN1LA54
e3MszEX1Y0678Wmtq/KusYrBRioWr01QVVObbmYjMki94sE5iLpfCIbN6yM7QM2JDtNUp9a+wZD2
M+Hd/crGoJNBid64QWYHgSBYxrgD/I1jsiJwNfIHBBcqurJ1RbOPia6+Za5N3NnUW3u651A/7ew2
HYHfBrMj+/f/xwevlbJr8PZjlZWf0evw0xKovp9f34Je2oGd7ZGziFVSC9ffZx6LlZmaP+2p6O9B
iomrMo5shlt8acZc+2/0Ky7UH+JsUsLSOVfJ8YB8j5rHHCHwb+pcF2R4+vP1U7rUlRTHc32xq5yE
3Sc2kIq9IgoG6pclNjVM452bmv0PMCgMoIex2DTlMVkDueFmKOr5xxsHv7C/FGf7S4FK1DXo4u1H
c3qKHVOEy5hgZsknK5QxRD85Oil0BZ5t3NjFVdFO4mZqwbc34K0ByhTGDlvr99d/zoXbK86K8Bli
SdkAs9+LqeazE4/ujkSD/s5PE1zlJVivSKR6F7NJeeOIF4oucVaU89mEyS9zjBIGtnCJT2hjlTC9
UhasK1T78z98js4qc7OehCXlpKAX2wSEFRKoy9F630hiPF6/eJceVeuvz9FaRA3ID+Xt13Wh++K7
98W8IHGN1rfUNZeOcFaM91lpWgbDo73rGR+HzLIessKsELEs4o3GwqXbcdZ5a8uqYGZmMwBIW9CG
Xl/e1HNt7nCF1ntTg6d6/VpdaGCIs3Uk6gC9NMls7OM8+UIRe2WYGMS9Mnlu03q5yt1BvaGKOc0h
/98Kjvysv94Wtys6gSg/OUQax2ZbF/GD8rvxnkmTG6xD7x4sV6NO7bPqHR40COkdYGKZJECq+Xh8
8gv/Nxw69izpkN8CnDM/ZeVk4fEBmE+Yldp6MeoFuzbA8uuhhMnGTlcWqftgDTM4dcWs1aUvjWKt
wkduZPBbF+LSDaaQu9ZckK/7sriPVzPdW6rJ30UKWnwPyfV2NJp5myhRXpXkiYRTkfJVrWyI7FNG
mC5S9Y3SSCWoREknWvvlrZbM8X7/3UU7WxPbuMiQ0AG+bt2qJwuD0Wg9F8kGE2NPmhOIrcpbMNrm
uXHdp4N4n5gmGzIPjMTrD8hZ9Pp/ZhzSP1sYcxm3siPzfT9OvU+4jLkW90wJrS4g/aHbK9Nt5cYb
Ch9Opt3330dJOos7u3rv1c1IBbHk5mbKHOfOz+hPv/Gz/n65Jmb5rw+TlcT9AKY8OXRFa+6rlG8S
Wk65ef2kL7zfJxf5iy8RHAjDnyPePgeXAHnc4OMdayHsS9NpeP0Q+Nf/7s5a5tmCqzH4Jlay5ofO
svwNN3XZNTENdt9S8c+oQ59bZ+uEt7Zdt3UVxV+1i+KYVBpyuOS6XBfQhYPI6+L9Cn5iW/Z+9A7K
V7qjWYEnM/YfarsoHvOh/tk5frp7/WdfGnmdJ78T+AAytmDes0brsJ2Q7YWAH4hVOtmw10E9dJb7
c4aFclsstnPwU0YzMgU71BxJUJbpz3dIZHn1Itv/YCcQQGTvmzev/7wLy6Z5tvR78bzaq89FjbxG
PR6pwQGAE5CycDY3XFT78PpxLiybpw7qiwckj0WZx0DN9om/PPi2rPe53+tAwccPuIn7NcbV8Pqh
Lp3S2Zeg9EZtQpGN9qKbx9sFXVhIrTjtpCfwHWL2+OPS/S/s4s9gyKvn//kX4YsvLv4xXfLPf3mM
r/yff+318r36/jL98fQH/gO5cP9te6yiStpQ28hZ5E5Rzg7AKlwgF0RSm4ououN6ADD+G//o/Zui
mo+eYwkhfRYs/tWfjAvz3/wBqYQwpQfxRvrev87CHl8Lf4Qx9ZcVxXFNdlCm8izXM31wnufiAceW
nptXI4zIGc93kLKiVCE2bLsJu9mNoFhhIvo2rqb9EeulidjH87M0dNYWHuI0D+OHKZ1nlMJmbn3r
Ey99EHwBegi7lfG05KtFgF/jy00fg4OkPn/PfBu/zGDMkLugteKub0z0GbE1xu/ryJYqNKo1f9RQ
fG7xval248+d82kGsENS+FqB8vSKZnJCZS9EFRS5Cb+pX2PxYYrB2waSduEXOj7DHa2I1Nr0U2QO
O+QRnJGK8v6LKVQ0MQIleWArkW5972wdP7ZNNEJ51Fb+K+6TNUFLE0OMnOa809tsGpzA6PhgdSKB
9rh0RxU9fClI/OC81U0rIwc3I865eNMUcECDzuZgW1PWHgidyYy/DgBi341DDEAsopcFJygul8eE
ut/e0ybtr0tBPOKmLEfjvsPDVux6RaJmIGnsjkGu6EAEpcahtqnwdkXH+1I6V80q5CGOIVzAg0+I
gIidWX01nSGKQ5t2lrGJ+tzHJ4vPhqpejRlRnPyfOEBJmtIEbLseJQ85pIfGVblzdcyTYFIVvTcy
OyYbsrfIHkSzb743yiQuNq3y1Dub3xdvcGk6OowttX6MOwSjAUJV70q4ZWQcx02QjBMDHTfRV4nM
Qq4hBW9RGv4Pt5stIuBcZ/hhziitYfzg5jhIUTofnIHUTVrOxfg05YWCCUipz8dOE2pGR5/2jnau
yc9Yt9NEsiGaEJ8I+3JiSlIME8/xbCjzt4eCrQwiOq9VoFuzh2MWg/UMxORDoMKyZ7f4sDp32agR
j2NYk1J1n2l7ebb6uv41rq74PderuHe7hcF1VEmLwGcBFSZsJpRtW6KafMgJtjFwywhQ+JG40zAF
HR9bXE9eD855jhqiU2rw6wBS8dhXC/TQwiWNI1id6d1K3ksKybVCrgOsCluUXLvuWzZ5JBm6ZH7I
Wo7pzrTzwd7Sr3SvnYGNE837SK3BGifS3uIuouXjyrrpfixGVNxFq19g00lUf6XTGOimNxalvUUq
4jh7JcdiZcyo5bqRPfC2zCphlzVN82SL0vLCKk0wjWbSbYETpiNsMrRN5bqvu2x87PylzK6ULfyF
7DeGFqFnrN6Pplrh3nQ2XVTYj2bt3s2GpN9IyOJ0T8+pBjsa6+J5ML2+uwEEltw2Ll6DwBbzLPam
2yzpFkqNsMNm5V7QTamb33Ttk1+5LKIvSMnX70bNrQ+ZXbtfqwJrZDgIuwEIZaCPBMY7glSDHE7C
CjZc0IxkDZD1HiXEFlKIA4jM5Xg3koSUBuzX9TeHRjq5LjggN5QYkIvLqcrvq3U1vivtANeeTc9/
Vj0g8GCto/4pRX4+XFksf8k26Yf2Q9WW5iPPmNUf/SsNrdahzjPmJdmIQXnxCe6ZMS9+8qi8K1Sv
PLhB1yIfhNdH3NC2qmWjb0B2++a1Fs003412OpNlMimPlGxwk8O1C+KazIW2Q+NXOmaShFpi3wEv
tHbuU90mR7Dz0LSucDZ2Bl9yF2lSHDa2beqbieTc/I4QlFRtu6QX6QYavVreZVMS2/e4F8UPI1MS
km2RRN6+KFbiY9dUHBV57jDP9yB4a5wtViNyYkdw04DKaJwHXRjL8FivNNdDu6/SiPAF11bvbdNI
mO4mSy2ujTZlGNzp0nGjYE1dU8vAJpzXnQNVsvumg2qm/bYHNg4CeHK7DTGEZLdWtppESPuT5ztJ
LIAZkkCV7pNyxFD8ygugLOCn8cruSL8eyfxsPW/Z52xrWCUW4ITEMHgPUMpSYn0kf35Twkf9ETu1
8YPBGeBuIj5p7uZWOgnasOUA7C3pybWz28rfZW2vZsz5qQtCf0mSO0fk03UPK+RLmpURsYern71b
oU+Ze+JrYDYzMIZuP0118zMe4vWn0+cd6Q959q0hUOwmSVzzc8QL/dNk1LCG0+DPVsCio7oNRjr1
rKZJfwRpWyNPTMeS3OTj/AmjS5RkQSPIWQKNEhECJHObsMlx9usbl+Ya08G1ZBvfDl2/lV67kqvQ
suRokkCtIAJd3nIBbLIj8ZHWiEP9Y7oXtmbajsgiP0i3spfD1DfOp3qaCqYos16gABY8eyNRPKQ5
tjGDOGuaSM1IB3owu7zsUG3TxuACtgiH22szjck9ctcoT3bmyJSTiNVZES8WtfqTOLniDWXb0NjM
IwmdZB9AeJpB08dUTT35GcrHyTZYgJL5XGQcNfOj/BYgIOfDekxKiBOvPGZpLb9JjXYrqFlQgLqD
Hxt3Gem039zYKX+rmDEHhZfbdDtDwxeo6nr+5EDjBFUQCfcHOoXhyZJHTCXTq6IMCqoIvuJ4F36q
2vCvxsHvn710yR/8VtcsGPaItq6D4FuSQOcUZHqRDD3v+dqCT7ypSoKuNDEb9LLjoUUUyej8N5zF
5fcIxve3aTeC1am07zBRuaCy866/dyqs6Pia6neMkIYvlddSmWMYr5/S3mnzYMV7iLzZNuUVIPxG
HQjlpV6qqNpui8GilUi8AcRywjSk3lBYD4coUpbeItIrib9C1VMFQ2KJZ3ea12XDvBoWDKyVqNtY
WVxciXn088DKpHzyLG0/oWCO0cXhQsiCSWQRg9y4Yc81Z94TDM/KDVNyFDCaNBV1LbEO4ouo3PGL
TzSjdRzP5kDQe8tKsVo76x0DG/gOvdb9FZpFz8baXmR32o6JPCih85qwJsv4I18UkV9lfm5+UqqV
xE/Cvd8lvctkB9r3YG+WhMypraX0Yu3kXAEUqqrO/ThYTNr2KzunL51KyAawrCR/ImGneQA9QSDi
KAy623OcF7cs6sl31FTjc6nz+Jnd7PKjgLzwzVtzpBAMsLh1YLoAKdDoAWrJO6/wXTYN5ETXjYaH
VEXJR+YqXhTGmu1YMDE0F2Fk5PkT1GgI4SS+u18Xna03RKQ77c4hx82/bhQuePJposG8InmZSAYG
mOanthzrB7RMdXmAOzY/mxLLz8bi23FjRnqCt0hi1MiYl2i/IIladQVjZZTBYBI5Nq1rdqSQZ+41
SDHGIwwk8H32Sa+Yng89QQKLZCaKw7uJ9p41sjauku3BKhwn3sUN815yNmfzC3uEMkFCzyZx47V+
/zkZXCYffYTsPiD6OFdBPwBKxcFF1uPBj2BokUkaAeSuutV/v1TrwvDeU9OTnbXJ59rymyY0SjCt
EH1kQgDaMv3yVAZgrsrZOgWV6aC8OSUK53aZPGqmvC1GjUk9lU2GbYBvfHyXMqM8epyaJQtJOMRC
ZtCFxXvXJP7dSh6FBZ5f0+XXxheLkDXrkBnWaoa1nsBfTnmbhKOzOFc5XLGPGbMzFthu4S+onT66
Z0zNb5iqiNHZuJhgs2kCWjRPdMKc6FT7/W9B/LIg9l4tiD9oFiJK47+UxMc/8p+S2Pq37wlhKdfz
pfD8IyLrz5LY8f4tlMlKwZOv/qx7/+Q+ulAfBTBIj6GOZwrn2Cn+b0nswbXB9gcu0iEB1Pz/qYgZ
zZ9XxK5jwuiygfmAkqSc+Wu3MJayczPT9SCVpCa1j1wVHDtJ+ivMfhJOdh5JRkz7RYTeBifz59Kt
5hsnJhEOflmWRQc7M+NPKJD4ePZpX5E9bhe5hHMMKwNwyPF/HvfY24xiZ5eNSYn5fmIkVHWtmbLX
m7JvmbHi5wAlrq29p3ok4LYqxbyJJqe8WWDzfrdnTV3osCvXgbWqRIP07mq1YSIp5VHPcFRKZvAs
yFfVzT1ECFGHS8PodMunrNtX+giFqNOeUONMIg7aMDUbkbwbYObJOunsH2xyAKFM9Qo/UkMdbq7i
XtElG8VSsAfHNpw/MuhdQRnGpOltPa8v/MCqM58a3XKZCdMNVT+paJJPlQHreie6oSR+MTnGC8Zz
9NvWOv4YOVP/sbNqTgd3lfW503HyXs5yBt8xkC2kLcneaOR7iOIgj6r7rEISin5lJELUY3ONBwb/
okd4u5q/oy3LPuNicr+laUXK/JglsxsaPvk7mxrKvN7QjhjrTW6tVkg6cffOXyf5wIQhej9JcmBr
ypWjwycvntjzJOVG9Kl+4uNz/JBKy7trk5iazRo8/0taiPGxGGTbbfx4LPdNI7BHVKXLssuAmP1O
LfV1NxbsjrAzG4DgIcWQRiTohAPJNjxSV4EGNcC8Y9sIQAl1HzyT+LUAfVj1naxN2d8Sk4VsNy4o
1Vg6ffs3sN0x2bRz5VmblnP1tpmyV/ImWFwpaXv4Gkcgtz3vFieuHi2TBJWRm1mGmEkdNq7jhBoU
IofKQ89q0l8irtMvBXuwbL8sacn3w42NIZQFDE9kEEWmKRSq2g36fgR4ulo2q7goKjfa8R71GZG7
po42VS+6mN3Q6rD7hUtD3hPAmOR7ZWojvY7Tev5devZsXDWGipE34LEoHwm4bpDRuYX/uLTdQFVN
x2qjbaP7MhfYxq5JbxDEhEVd9GEYNfXYxp7FLD96NiqoH3AL3exmkev4gW326H2ubMdC45YyeUcI
yizm0HZG9AGyUDyE2qB7EgiIK2CHi7Zo3hsuxR07INKJ2pA5/DodEkfGd2OEnj1QthnDvulhHO8r
CubsdpLT9M6spdIbiqwE3UM8IHWQukZi7zfxOjxE8G9c0IYS13omejRxmAFmtQRundh5mPYZoX9D
m9FZqJbM1Ndj7Fj1QRgIpoK8rGyCzkwnZkuTx+NtXwNOZefRYsggzijLts4fJafbU36yqxePZp20
HzJf5Mm2zW1nADU6909kwFDADuXgP1eTa1sbdl3Gd4gr+b2fCsremt0wSfDHathG4vZt+qNEnuPp
jl4BhfN8rKGbUzlN/jalNTlhpJY2p5I7mWvK74ZUvq+dZa4t3uDe/YpVl1K9dZyFwD7qdyGt+Bcm
zPo34g9tBU3mrDZarGPZXw8MeBlWHdsB/bEzAJOy6248K8qfHWFVXL1TF0FmNBTm2C3du/bUaKhP
TQeEit4P59SKsGICAkB+FkV2FbO7fWx9F8ekn5lYalF00tAoT82NeuikFxoog5+ameEvcHDrJh9g
Qm/GkVTjoyKDVklPVCTCoVMLZTl2U/xTYwVFcXnnnNotWDBovSynNowfe4r4I6Wictvaubqect0p
BIj1aBBxQKbtqaljHvs7bD34bz27a8Ftn1pAC80gaFS0hbIeycr8R7PIQwcU6mMPCQ0ppR0pVIJi
i7Z+UBz7TdHoa3BqGdGPQX1qSc1eSXvKP7WqiPNc2r3XdYikujprP8tTW4uAsmcyHsU9btnjmnPq
gC2nbpiYezpj+tQl02NKx8w/dc/ozKHsL9Le/O1MDjpUfeq1RdwuMgQW51tKQCpFqHVdqMoL/Tan
TZtk5bKbSL5hl4oL7on0TZp6unftD/LU6hOnth8R3vpHql0JW+vYF0xPLUICi2gX+ikD+f/L3nkt
uY1k6/qFBh0AEvYWBL0ny98gqlRV8N7j6c9H9Z4Zqbq3FH2ud0Q7tQwIMJG51r9+4+CLxrs5fYcU
x7DEsb3zFKBTNLIP3Xf4UXyHIhngm3tqWwDKvkrpcMkkMB3vO4SJq0n6ZHjc3xozNRvzwLEJSH3+
Dn9+h0Kb77AoeongTsJX5bFDfg8oRB6uQpYFVOmzFrUyeVVjcSFdRkZHAR4Dh6gzdM64PC1GdDWw
7f6vmPxgk89+rgyZZf7vXuKn1+rVb1/Hv/yWfxeT2h+qfiv9NJUj0+Dv/xSThvqHgdLQMGyDn8FF
nGHqv03EFfsP1Vbw/acO+PMn/1NNIh76wyDO0OIPtfknqot/Uk/+PBU2OGs0TbWxN9eY/Vj6bZLz
I0+JMsxSe8OP58JPrhmue47BywftnEiRHx4M9cfo59mPpuB/fyUSvGRFwK36TqX4YcyodTGpkRoh
TOB846FoZf2E66oGBQCe9D+/1G00pTI+4g6/GhepmtY2asNNIQE/BXhEzSRFv5Br8hv6x89jzD8f
nhDIqhULyhzP8OeHx4AMT/CYyLJ4UOsEniPTC9pMZYveDmukCHX5r2/s5xHt/1xQtwyaE902/5yW
/fAMO8jMoYazBHSQKjnauQUeH1V7icihRRzYkqMHdf07uob13V/nv4QNLmtptsx3ZpmyYv057vtx
kRB/UEp2Tagobr3mScK4/SMrRg/dDHJMAZH92g1FfxhvvBXR1MWKxiTZDPh0HTwQa1evcJzTizh9
tEFWFxEE9E1nysZpCvCT0VI8IYOxrdY2hclKYVp0jeBfA6cNRJLWdeLNppTZu5PmTIiLLrE2xpDH
zwmiybmpBmBlcUkix6yKi8aVCY4CoEvAEzwsvmHLx+YzTvfpMsB0UnPqvpaOVgdfkmxc7UXjqwux
p8KHKq1ifDyathl3HJXNq5kn70HcRTOaxUNXm3hwqnY3w+yIHOhJNBHPwzTBRnXoIjButxxoGOkq
SIFxBZIeFS2wDrpZ9nMlxWvcMNqScE5Q3IeMonQZjlV4jHtLdZLCCNcaKoWVLqevck7kuFfehmC4
NPpglbnyWsHjuBb0MSA2Aw635NuN32To0FSLvZUsGNm0S6AQCMBJ2nXkarcwqe0QQ7tZQoFy1IHv
GscohwT6oQ1U1BjlLiBqJ4IVJMcuJ1z1hLIjvlDP9ndmUChra4x0V5Umo6YYV9+MSaCfCkm0r8GU
hDt5obQbVJ/8mVDWQZWs9ptvjJLjBeS9SaK4MRZyTyeyviGK08iRQXXE160rSLNzdcKAluiVekN0
bnyMkso/NUnprRUTp2BH4X+u2lSWYN6mCalTpAQtYsTQBvPJwZuFidptCmwWryOpxqTlpVmvADql
5qaJ9ODZV4ShOJNFFzx1iYGqPR4WzHHExjZF9qr6Na1A3kTqN45s6reYVJJV7yGUJUuvMsBgK2ul
hCGwPCzjcU4nqLhamndLOQ+PYW1OcBem9v0WC7Ahjx7xlGyAWaM7qJRLIzfVRyvL9TbyfAOpHg93
0jWxCGsm0zOQe5JIiR/DwUUFPIuSpnwqjc5fG10k0CTQSpJkEpiuaNFNJbcw1S4NJ1eMXY9hqKI/
MEzMT3ChEZL4WTzz8sJ7tJoponePsCDVUnkD8y1+0GGDWk5ZJi+jhLatzM0CUpf10SgZRX4Wmk8M
xQA/iZC5C20iBbNONwgT0ux7Dyigd3zDWlL4+RsbW/A94h9rYHilyPdiCuRjKwrvoCgh01S8ooZr
4OmyCz3Zew+JfDwOehbNppF8Ojsc4jMRA/UTHZ3ZYCRalMlc4mPU36RAK4K5OtpptGqyUc4XfdY1
smtStTQd2pGb2VQV16JcwjYvS9wpjSE9d7Ia0Wa2Uim/Z3bSJwuwxdZbZlNpZUtPx6rIEcT65vuA
7ngVi9qO7skbFYrjj4n8XlOjmotR7v1x7ofAe+gusA7dc6TwvCfGB9bMGxvtZSolo3EHkBaTlLO0
bVzJi7V+Y4REhCNIsU4ykQ1mJCv6kmqVjqzC6LB3QYOBKTMseNNXaPTtXdjlWuzq1GLmHGqDtsfJ
uwbvh7nXbwK99/JNhnfXI0Wc1jF8FMNr2sHOINkREH5WqvXwrZUBXyBq1+Khb6lzN7EZNJ9pUY9X
ZUwDcRfFHtRBmnypnZmpOgXrSpJIZ0qJ2Rm2QQSo71IRJBeUYZYjhd495krVUob7C6VQk2Ze3ex0
rI0QCuQ5HEYT8U9TYRvSMbVnRFrQ1Pe36NFFyTxopmAg/SC6sEKzHUWfWjBOM6aZpHmUNiEWLKeB
X1hYpqNh2bGkl9xUGcA1fG55K7UG+wXPg/w26QMrx25XalJxagC3ZnLS0uXlurqCao+GYeyuMcsr
b+RZ76Ocl7neUhkowZvAvqvb+lgZxsrLUqvgWhYhyGW9LHxjo5JD51rE6RCLqilHjIQe4G/MsilY
cgIRu1FtzabfGoG0TgtzmwzJQ9+XT3pekt/kjd/0UnkVXekQ1bNUCPRhLHxvyUF3zzm0ZHK4kg0m
GEYF1Rumf8sYCWtST+2hMfjtOs/y5QTV3OmM6SEeeW2wvoWIYU6vSVjt8jjec0rCcqg+kX8uc6Ed
Na1w06S45mVyzoSdObasLXtDLEOQtJeWvcFJgxvSYMJaRzPkxFmtHbrM+wy0/g7L4qOpsEjs7Fyo
GPubajXPA/uxwlp6RmYtOUSNly78uj5bBeuom1amXOIBApdgLAHZouDbIKM+bEfHtz/aAv1Jqdtu
MCUP9KaNk+gdW2ZCGxJjl4t/OD642U7Xh+fQMFdC02ddPcxEzr4bK/OEyCWtaV6rjk88KTtSu47Y
czGPrW+uXwr1ZkHiU1Mu6qrHLsc8NnWPpbJsHPxc5dwX7V7XLPWqmaTBYmVTdgNhiT1h6Yx+9yXh
T0BhrCM1XeEXuhgLDIzNZHzGNLdAg5Vs+r6Za6GFAo00PTZLSZ31kBYBDyVt2Q4lKcwDWY8jQMRM
6aEm5lbpmKaOr7RdzXIrkRzVVJdMtSEgjNVJCmhaFasja1xo1bHFA1x0Gp4N3iDyXTK1ASNPODKY
SWw0FJou44gGT7TkLtQpDeU42zMp9ZcxCdbtFK7lydrqdfCa5PE74eTlJdD8+Wjia62RcB8BFRFe
DifGCK92am1HIrqPkRRl2DxhP8QFuPkom5veiFmNkBdmIzFsHKzH0Rs/SN6mQNGNdsZoBTFl0Caz
qYbfZDSKeVbNqDiAt6RuggTBkeXqUBQEHAy21J7xV7PXdq4/0X3zyOpxa5uRR0i5vGasKy/9omlI
6myJmyX2fpFK3sqe1P5VlYZgXxKgu4FxfPLCbDXKjKg1CCj7WNLXpSXlq7Cf1pVfD+g2pRfBWb+C
k9o5qaXs6aDP2UCaS4V7PVP1CFd22UICWxwgsNZPAR3SrK+Ium1rdTl6PS7cdew2bfgER75eVAMM
cDSP/Bq/ng3WcK678CFX+gsA39bua3RSah6wuL1l0avqQTGlPYo+nKgNYDUC6K7DKB+IiFuLtDjb
Yty0Yb3r8P7G/RqCkGsHWb8sc2vPqHOaWzJiodLfGlq1yoeeKbueLcZW3Wk6CNWofMZhvzJFeSkD
7wGY/iJ0cfDjamcmwSm2SfnsJkal43QTmbZiFo7DNwNWxIguTYuttd1Uq7qPllOp7SReV4ZcOFfU
8R7+ziGJ4mhhWeEh75Q3MaTu1IbLroHTEeLIdwswfVG08uKPSjpjcHEEOp5DuVuAdRwrgvtQEqWu
EkzSzpCzu2aS35BiyE6WdG4gDaF7M5ZkyfbBphZowSpu3LeY1Y7DAGaY4Agb9C1uGjwXzqVph3KP
HHXedayY2AtzgJsw1MXFLBsMnoHNLXJIV00MgjtUFrb0BePCpmhNxy7Ue6lW1hn6w7lcTSZpfN24
tntNnUmV+i5bfInxTXMsaeD0sfStIAV0gQmtscGfVmZTrO+TXLtmQSth6tHBL+4xZ69V3YYyJ6rw
rFc36SDjGodJysToD51ca3XfOj/3ZllX7FujlzZhL80nXm2Wiv1UJ9nLUGWuWUfTdWLo6mCkDz/e
5HDC769cFD3+Hsh5HvWmG/kj+2f0bPs04bwxDej0Clo+YhMI49SIFnWboY7e1c58U5tkOdbSdqzy
Vw/u+3xAQ802NdcMHi/RoM2iMIBtSkOZSBsFta++8xv87soohcOlMNbcP7diZIcoLD6Sod5asofm
3rgpWUtBKhhRU46KImI7kG+0lyPbdPS0lhxyveut19UkHTVA3iQU3HByJc9WRhRnJEkakexmchFR
s/qlq5SIe0U+fqRTW7gwHILbvPOWFVBkCBPKctmghcgAmiMcfWt5eMDEatiA8erfyDaJ7/AOP9Q4
h6NTqNLr1GKINxUSQTOBp+5SqN30WY0BNSMzFfA26mOZ/KG3DEDUJwg3UOapyK0rNn1UAD493+1d
ZNX5ANFgLPkHOZ3TTipC/QG82oZ2EXTLphfYuRkpYrgxjOHkBHFDGufNU9DvkuDCLN94jeVkWFWa
2GOtHSzIdIwP0M7DDxJWzcYVdm28SIYtzcD8cdmEmBPMGt8jOpxQg3VmBQM2Y7U8rsMWPhk5wipq
HeQateMrqbojSj7aELcRzrS+LN0MK+mTZxndwuj14VDFeXNtmlo/Chwz91VsP+PwzcQfCtmHl+CZ
j11ZQ3tj+MbMj1mjud3ku4pdcKlB6sJKMDau1ZhFcxnH8EOTSUB+ajIQPlmVbsHABXmV3h3hcRoP
Y0cSLi76LU3UWNR7o+/MLUGu0L0jMsnOhe2nbozlx0x4kJAcbO0fwzFQt4yGlDPgAIpsOxDxHt1+
eCf5MeWvJ8t9OYt1L16wYs1vUK1yZNe59TiwCj9Ns63mXdSrbwOxwTtSmotZi6Z4G6RVCPqLb2/r
IF6uGSn5fYo4gXd/gxTeXyIVM1el5jV73WuSeRLKH21dmgt4tA16kcC6i4ZBHEtbKa/9pEruWPeU
Z6myDvTJI0fHeu8qBQohG8mmnmy+6EGt3EAmzJuB6NReKj29oRpmNJRLBLll5g63b2oDfVQiAtrx
A6ombIxk1u24k1NVaNZnhgTTyueWznI4mYE6ju1e1spQ6d2SoWKEiL0hvq5xRrhgYl6OMeKcpPcM
DLATM0FcPEjKvq5IlTsZsaU8NloK3/bG+gM61nL/kmrjTtE1Nte0r9dy4HfwhsmUWDLJY4A06oJm
C0qJ5vVpyhaTzw0+PYVoIBZwHdSFoiTlriC3fA7VpXaxuZTn+Vi2c0wlxrlC1smyxb17odhGv+pa
wrnLqZtXYsStOBBu3pOOy6DHBIKJNBJNROOCE1o7oWiWo7XeqexvydiIvjEwsYclseUeLp2Reost
4euKi27JrQ4biGEFidPedewGwjD83lp7I24/XVPOo6b391E9PGvW9GGE+BeNEm6NnWikOZEhYhNA
F9Gq6WIxsohVIW98DGGx12HoNPhj4yaToi+GAaF3RxLChgzEal80Vr9skynZBtCvUfwxSJRGIZ48
GyUH7/PSl3UcAeE9knNvtHO8YUc0Kdqdp1IEj3q9gA1m01GojOOKwQ5m0HGMbaMyPdB1qdtXqVks
PDxd1k2uE8KQeipn5TRIB2bBRm8pZDDmkmui9nd0fXojHYCVx0iQjGRhLEYFsSWEmDadpYFx1jVt
W+lEqVpYn/B5SOAboaNXrKPSye08dwtLXhMoYu54lQcOTBMfD0jlkO4C7VgVxWEIMbwODLlZ+Npg
b0q7J5gZECt6rMkxFU5d+P2akJy3Iq8N10iaeA7bvpvXRO8uh7HU5lrtE50hixTLifo1HKdsgZwb
sVBoSYuA+Ol1MFnlsSSVnRms4ZqV/9DJkFPMsY/nVTm+DA3JsoXcMbDCtmPF+26u/MFg8kIELsRb
eZGnwBBdpoinMc3KhXeTzQzgBE5viQNQ58jcOqldusrUpcVotzr6s5kgyZKSiHHdAsaQQ4bvOEsV
FqYvxx6UVQ/ozpe8LY3aq6zGnxVuoYHF1oxzXXKIhtHah7Z3xPqMdqJSu2cB0XJtj7DknbwTUOFU
7OtvKRz3escuiP38uWjkcGdJ5KogD7AXnYzMD9qH/ExMfLYuYrlyCUEx92zx0UwvrXpFG5OQ9Q3H
AYglmSG9V+djZeqE8uk3LzdleJqAV+e1YY07cPD0GA39SKMTZW+S5/VnWKM6NAdbj571JovnhaV4
a4+bn9eMAeel2mg9kSj8z5aJ/0aVCYSTq0a+2IUe3fj+8Dz9VJLvrbLlsJSEMQ/TrL1mWKVu6cWL
eV7hyeNLeDfjl1rCs83sNXZhCg4bUwSwGRGQgWmBXWCzkVreQTIGBfZ9+TC28bQevVjMOmGyOkWF
HYSqpkz6k1cVZ4sZxwXrDf+ASRMHxS/kIw7NMvuSTVVmllk0oJ5AZejGo20+qISNuVDbfIKRK2kj
bAPLBHjDgBD5fQzJH1qogtw/MGdelGsUi1Bve4QX7jgIy1H06YnlEJH2O92sEyLcWiLs1Ry1owQN
eD0cvWOlaBTKtfKSasRbiEYBdBZQAnifTsbQYfxqpdaijcHrIzKkZ7ZVGCdcUdODVokDyvekdiYY
dS6DaGMt5eF9kyj3igVzt84CGvlcp/4bSzKZs4pdgiVhVbbsiC6GeGE8lDfmNfkClDDTgtgzKN7Z
2m6zuTYUz2ZkrSJPnMRoveA+9UYppVPiEquIArs5BtrwrhWTtoi0Op17mknbUddvgd+jjCTokYQU
mrxSJv266vUT71y1n/K42VUc8as0Umq3QK2/Ckp/mBsFFkp+aEryiVygeDP24V4Px0dRjq8SnDU6
tn68ZpNcX7QegKNsfH+cJVWK2LRRj0WbUmaSvWPBQVd6Rwv7bau2/SLTM/vRq8fhURcFfZSwpD3e
ifs2CTUYmWgmfItwHKJurkZnPZi2sYV/kCwSPF6SWOeEq3x4iEP5nBlj6apevyy6YWNiP0nR4ALo
7kZTs17KkXM0DmSXfoqg6fbaV9DxB8tN4+liFEkxA4FfELSOmYOc7wllUql9kbDrUYO3SRie+6p2
AcBdQpvcXGctRmQ79lm4Ngf9YIb2k13J2wi9TqGpSN2ijV9qK2tK7wZNthYQY2aI01dtzn5ph+da
au+6oLivsnZW5dYKTHURkGzRAofYabfx69BNAmOBqOejYUBQk08wGvUpkyb9RVWJWYNomigctuRM
uWopzXO/mtf5OD1GZrqaSJXWA52EsnFeUKgnibStSt7ezN4KU1mkXkfsUmdhIzOgn6lPli0Wtp4+
FJCfg7B6xm0eowta41trM/kbrIMgbBVkqWBvCzX+uUtR38f4u+F+XFQq2hYUXpvRNu49yEg6WeWJ
1rKKJteOS3LtYIhGOK2bIP+GyvkG9+rmBuT46XsqivIwpHa96tXc5dTYwD0pnnohNqleLYOuX2sB
p3roDWvfF26Q4/WmESoFuLtr8mxJY8pa9cQuw7EEwGA2BPWs45PGfv5cRJXrR1A17NBNs+LENPTJ
lNgGLZ9DWzZ2qZ5dshoACYI20Aq5C1jhLcxcYSqg8GW0s8g0doNZLwMDH882OQlRYMsTBTO4z3Oz
sRaSHWc7HuXe1r27pqmoMr6JXt3VYbjAseak9dq2jNrYrRPoKl5yGi1oNtPAHwL6TLNjqx0GZf7O
x8mZvLH0ivHNPhlBv76Ho6vuVKY3O2gZK49enP0Ajsxkv2DDhCMIlgccHuCj0mpQo7kQkwq5d9jB
xt7XVsF+Ye2lttiSOekmOu+ylK8zj7a/5R2zBwZ/TtGTW8wpfy4Sfye66KWv29PoZyEjhGajEjEf
KLp1AVgfKQMSN/faZm7oxr5tIfFI0g3AJAwwy7vhLGIVWBvCAEyt6MSBf06MZl9RUk5yDICgAq1x
93GHq5BuN1sMty4kIrVOZXbbIqnxYQKIJYNpGWIMX2jKdkhbpG89tvzATicEXjsNv+mZ4fcX6LDX
IPFcM1LJjcMDLRN1P29FlTiNzW7qSYixAgwoF00or8IA9yrBuqK3nRuR9iIsj/C8uH3Otfah0tg6
IeROblybW00dTbho1bvct5wu7ecQDOuqj9ZabrtDFj53gXlmYnSv6pkF8t6+JKLbTrFlr5lF3Gns
WgWzQWacuC0Eb2M3boIOp6fIOI12tPItj+2SYY8S2tCiPXthKtWl1wEV1N4mDiwctqWmrPU4XXq2
fm9N0tFUqZNzaUK34GvXNszqmYcnDNTzfd+lHxFpCUOpLotBOtpG8GrDyJqBu6w9jcbv1srl3Hov
5Ud6E1fI8VZPgq1nD5fYKC+tzDAv0OtNVtQHzr+XPCRKyVCs+8QPhmWqNtRPJolhTAVn6ZQdzSre
VbjbLD1pemSC7fTpsMUX6Igr2URf4ck7XNPCq+LTh0sECR6mialcb+U+lUanttcpTO/iqB9mAfl+
81iW/BFZVEXbpXnK2rRRmCtyPO56RYYNZE+HosIo3ap5L3g/knU9lubSHzQLVyZRrJrSVO7H21yQ
IFgQesVqRsdUGwITB3RwapsB+FgV4UY95eyTRDDBxKKzp20oC2UPH6qZxU2dlIucsK+5UlW3Esgy
FgySGSKXyS0SNAmuKfkib7FQo1MylqA+sT2WaEg82W3DUL10Y6ifhBng5jSGtk/cRSx/dJ0NEoOP
RMtG5ME29z1SHko5eEuCwatWXkh2POJ2v32W+nLkhOzz/kQmXNFjiWW1HFYE8pFVFr7h1EmKWppV
55Lp4SqPVfMqQnt6NCQd59C0sw6SXSqQdhM6Zjv0J7fuNJls42Q4AR2KZ08K5JceJHkFowpelY45
CGZzsjeLGMMl89AnUBUlWLrwzLC/lHwz85HyZu4VqIjQenbzrPbDV7s0cZqop9Y1hmaYMVUX1OOE
BBlRA1O4HcSCcQIs4NyzL1iukbgm1/SNCcVFiDxTFQsFlISNvev3SFFwTht1g+8oU/uHJPMG7CI7
c9PpvfUakBSwgLM23PlxqzmWhT1KryXDPQpYWI2Q73wIZG4+Qp9ymp4DQLHlYlWrWbuxbnaQfVi/
R0HwYjZ6cwxBD+YKhPq7NtXk1tHyuiN1Lc7X49TG10oHWC36EFAGXNWdKkWZmbmezWJGKTJEQ55E
4jOUBEDVzektYzaI36Ft9+tBqpNlUTfsP/JkLkyrLLZlXmW8QGxtpS+7Wq4ccjD3xQDsdrHlKd6G
jb6EmHBmNCQuQTpRBxMAVs9lWD3uYGXZvKPafhzqAYNefMXmat1keFfqnP+6nwCoh2M3b4BQXVUA
NXUCsKGEKrz3clM6EIcCpdXsIDI6ekjaKoS95KiOPSOzTPO3WjX0nB29dztNYFw4WKi1hxDNC372
SrT1Ai06y7n5UlZquQD/qRd+bCRLaid7Jpl6iiNZzsHeEl90kDszD1kBNcOmmDSPDeZu9tVuYny2
6jav3yfFw3PSb6t0UZp9e7QKOaVdMzAqbCe1XXa9jTAK/5OBFt/UlpNWVw1lASQ+pwqgwhI/K7S9
Vw3apsbdZKPFRYJmqpxItTOCIu4WKeHiq5YB6I2uHHnU/mql3cHwUwtXHwTKElsGAUDLZh/TtEVC
W4zSSMXYjIchxmsQ9UTzpNRKuoq7MHBtHenK0DT6HgFNzp8pGYfCq01XR23HMx1TNBxRrjr/mjIY
O0WrACXY6ogQ0/Jl1WO/9mgl8sRTnmwjMoInYZoY7hHYSaiCaQwYBf6rCZRSKRlFzv0OghXjDexZ
mY01pXwgyrRulv+K0zgiMRygoohs5llByLVmI2t8mJFtETz4HjGei+9cof+Tevwg9VA1+Gr/Ozvv
4SP7mNqP5Cf7g++/59/0PPsPSzaMm7sAnoyYbP5X62GKP4Rm4jhgQ7TSLd3mp/6HnqfofxgmcINt
2hq0KDC//7DzZDh9lsHvsdEuWYaKH8A/YeepP5PmdN3Q0UoYeCyoOsoTKrOfGWYycuJUykfPfTgi
DnTeX0LnFDpH3zkEzuH0sbzffD69b64/PKS/YeppXyQmf7nqF4nJlHqenmL57b6UzsM5d+5gIjlP
/ODtY8fqv/34Yzl/fnw9bB8Ou9f7z+v99v3cO7/7HNzcf2lnf735L35BwK2DNMXcPJlRivxWBedf
3+d3Y51fXeAL+VEdtEbVb/eZO08P59TJnZeHp4ft2wfbkvPEXy+pMzl3b8fL+vhyt/ad9cU5rS+X
9e5wuexmh/lueVkvL5fN7b/mm818+3I97Gab62b2fD3Mrtft8TzbfG6vh83Z3W4/f/P5v4cg/eLz
f+U5Wgabu9Ty+fcv+6fzZrV/Ob5sn56Wy7vt/sl35rvLbr7c7OaXy/FyXBxvH3Fzvp631/lh8xvz
mO+OV7/6LAiqfuQI5sDTRU01xbN8uy0bnuXb293HyXfucp7m5Fw+7kKeJa0J/4m6wbksP+4+eLx3
w201P/IrHwvn9Bw4n6/Ph8/359dz4Gxez6yu59Mnq+t8/Xz4fM8dYHlW5edDyQvxdN7tnl/ft5/X
wDm//+b5ip/pln9ZgF+TP7E2UA0dVo7rLvbuau/e/r1wnPl6sVjOnJkzn/EDZ+WufkOVFbeH9auH
+cX6BxXUkNA2ey53yDI8v39u344p9/t2+fCdy4FnlTm7583D6+n18Jtv8vZW/eraX0itTa9RkY3c
tGSsSuMxlF/8+ETQ/G1C6+Tyw6/fwe/24l8vZ5iWYcJEVoT1NTqC2LA2IaHGc6ei3If9rq3FKrV6
BiGfpZnOEUK+TMNrKIl51l207lHTiOLRNtL0Osb3PWVle+eL8PDrT/W3+y6Yq66ZqgX11f6ymjE1
zmSTySSr+e4NezTnEjpvb6fX3en1+XR4v8rOw/vvXmfl77bdHy8KIfzHV2gKqpK5IBetZcaz+qOJ
JCemjR6vlu07VYOAydoqzW9IzH85YmATW7JmK0K5HWnWl01wxA6DFPAS8Xzp1y5i1gkX7LT33bHp
pm+/fq5fr2WaTMVuVGnOSBXjoS9rq+r6psobCKPYL3f7uh/Fa6f16qWKwvT0/3EpQ4Fhz8Guk3P2
88PMQxHKdhdZblI201Wf/CaajRL1vZFM6f2vr3X72D+u4dtt6bLKg7QtS6VY+PlaZt5mrVaZpstE
Vj/ate7NiZhIfrMo/+4qBu8JfhWCwkL+sil0FaQWgSKUsrYlba03zWUGQ9L99b38ZRXebsawKH20
m1xBFl9uptBDCNMjkmq1HoxFoAnx2E+JL2YZWv1NmKIGdHKvidwytmAHo6L9FmUU1L/h8P/t3SKn
teCeM743vtyt2QZIlXKwHNiOhhvYALt9PTWzX9/tX65iyTqMdso7VTZMw/5S6dR6QP6M1wq3ratw
GVuTilqpCJb/9CoaLAycqoSloxdQvrzYPth+HxgmRKcSkX6FBgoDEfufRQnrVIpYp9An4rWjmLb4
GmRg4FEQ6Tf0HCK0vQlKxZ61jQhcxQ9/Z6B406b8vOK/XOvL22XjX5kqFtcaqwhv6RhalTkr62bV
tt46Mut5IqWPOaZBZWfOcDJesc7mUmkslKFdKQydGQ7P9WF6FYbmmrLKeKZD1i+U+yH6hxsBzEgb
BxCOF+Q21PhfHn6g2P2twW1dchhrGCCYb5wjDYtnzJS9upv/+qu+vR0/bQW3B4O+RbepoqEifnkw
suIJuA48GJFF+aKxxJOwGBiFEfyhX1/pr0uXK2ksLG5MtulVft504sZKE5EjJfUI4t7HuibvJF2Y
v3lBfpa4/LmoeDVoP7gXBC23T/GD4iT3GKoPpTa4odWZYK9hv0j6Tj0YIxz9gniT9a/v6i8rC0UT
HZUs0MrLpo4LzM8XDBsJ/ZBSja6yI4Xi2D5k++rJftcYczvNI1kgD+NpOgSv02d4sjfeHCuF3xRA
36NhfvwOv36EL/fcD8QjJj0fIX8QV/liHrVD/mks/Y0492BWJ4s57718ikB71vVKHMWd9put/utT
//oJvuzBXSDg6Ny00n4ZISEnXcjXFqreb3LoL79+4F+XEa+HEKiybLwLqHO+emFLkV7ITd30rtLB
oFWsqbpWfiY//eYqf3MZRuRsCYKVyrny5Zn6hfAUCM+jqwXpGnCtd8dOebIYfGAJjxSiAmuOYXzc
C6VfDsh0WvveTKFjFiQZI0N3TAiydvk09YtWx9Il2CZVv0q12k2lvQrPWLllYUODFdGrDW12xGW7
f1aU5wFfOa9YKwR2T/K7yhcoS48mImvsgP8fe2e2G7eypelXKdQ9NxicCVQ10ElmpmbJkjxIN4Rs
y5ynIBkcnr4+yrv7WCkfZ+sAfVFA4Vwc7O1thRgMRqxY61/fv3VJYufp97pvHjmvdzaVsXceY0yv
I3THcoiuPNd74Rv++v1kll8sEY9b1ov/dcpj67EuiyObzm8mlwjOMm12f8OlXev1N5MJh3438oKh
NZc6ji/qAzKj6Yjx8O8HITqgmcxZcxuvB0HMITvN6sYQhcK88cFHbIrey/6FR2G+xJpBEeRmDgJv
jLnsyDWyEYVhZ17YrjUHFhZbR3aZw4sdbwXqpcMO4xkmacf1+/vlraAUdUTSqjGc8nz1nijIdJoZ
1gB09OxrepuCfJ6MI8aFhxerl0FdFFJsb3wD7sFHHcVlXaDpH0PVefWZK+VTSzN0GiyFhsYFLWG+
EXQphUU0iPevQk+4xPjgMYnAXzbdX57XNkutKvOKWbVNVNLwBkKyyMaRjfN3K4S9hLZVHnK9Nh3M
KvBmfZEazu1l7O4yuxjOBGf8ERyuONwc13m01uQbdzNU//7BPGoFRmV1V45hZhkmKmXwdi2mPTdq
nL2zPFpdsvKp3HXYyvCfmGLbjXX3gK/giaUA4Fvz6G6yorxvRjylLXGEBf8SzP16eqy/Hl293Aa4
D8AuPVhbsTGQiua0DIXZxVR8ell9tSfRXMu0XveiPLp1cCs6WbgNc40XcfehmyiYB7pTGHmgLUb1
7c+b7zohB78RsBqbnYhYmt/qICahPuogKKIdn7Q9CpHZRCNDoWtXDOOxz3f9Ua+HYmdwaYf1eUPE
7Qefr914cSMsNYQq9dDk4Fa66eGWkaJvqgDRXHqxmPoJitnbRtenI7HKm+cUuu6tXbEO/7cu9Nfr
jxYl6dEdBZG1rJYYoBzWxwHV6QLDN0ytxPbP0/pmHbLODfgQOg3GgkEPjjSdPk+zmHWUxVl7XWj9
l8Ycp03kzo9U7PUjX/CbzQNGr7AN3adPmy3LPoj2NCBWaOXdPIwyt9/qM0LEaliGU6fv1G2H0p0D
Ziz2wGW93Z8f881e+TLyGpEwvaztg5ELje4E2fl5CBgQGarWXMihiQNou490uZ1UdRUfeY9v9hFG
JISGI+yzZ9Eq/vo9pmY3kVd32KhaieM8HkyUpetjvpkHr89Z7+sOhzIfhcn/Dg0CSxqFsI5empW6
Y5sXpZcW3S0Mj8lc7atoMqqTKW+OnAEHS5RBIbKwYtYxPShTB59iZUOr8HoJYb9pum8pWsw9fhRU
rujWNZ/+/OIOpnEdy8adlnQEZw1oqoOxFNeCCHJtGfZ9Kj5EWROtoNDmfS/rZRS6vi3TcAhBSIC8
flnRMlM4o1srNGm03i8iyZ4k6Lv3zhvrwdd9znvXFuxiB592OrWxUy/MG4UzlHul2VWfUUE2xW6Q
bXck+j68AJD00MkFcJCxynQe6WABzpQzi1bREZXSJuOduo1FJqSKTfQdnrQL64OOVsAH+NbOi3Pd
jLJ6WBr4T/TIDXO2xT4DOZCRomZ7LHGK+IpQvsqevQqYE8SpatwmdAFgGGWlBqYHE90A3TlOgx0M
dNyyP7xzGRB2gyZwibrJUQn9IG7TQB5KCUSV7ooEONhCiiMS+Rj+eZSDXQIsE6Os/AigZOSnDkPQ
OK5bSJVAekE3VbcGyofHVvPUg0AgsbZZzSsH2HLu/zzqmyXOi/Koi7H+qJKJw5CqRXGDOyMvylwy
H8QmrellVkdH4po3O4XJtssNG6y5y6b0Jiad/VYB4sJ10G8NWjGsHp9vlDuaF/R6qz0KEgv2+6Jt
lqCAM+evuAxm9M2T9cwdmKqqDEk3ttsxwzcKCUB95OMV5uvz+mUYR/BoMEDIJRyaf+YIWyD10PTR
TsizkTDHV8Ce6QhT7XImRq+5a/HvC+IkjXfdMCXb3uumjaCLa++2XXxCh7P4/N53ukbmXDEsx+C4
8Q6iyNLrrbTMUIH7tOGepJk97jJNmkee/O3KYRRiVMGtibPbWCfml4gYHXlali2jZNJO77AYSW7G
DIXw+5+FrXFNnVg62JGDLVjrkJGb0sLnKTWQKw3asEcyXf0La4VoxzDgAjoGsfHrZ8mT2taKxi+I
6RWNgNNohPhwz//Ks/AkpLUYyH7JG/8yYwvYj5aYtWC/EsWP2tTHLX1hAMb+PGVvNhIWPkQVizdD
tonL7OuHISbAkG8dpuhq7QP+TUgn04X+sz7p9+Qc81M3RVH150HfHMvroBahMVlTzHdfjFp/fba0
BzBHPBB6HiaeIp/0EytHd75ksnz3lsUGQnxMLMdTsspfP19u251t+FMSkinmGiYq+qazpcib8L2P
xFqgXV8Qyls2h+brcWjVtfSuJslcofn50oxcOTBL7FLD2fp2b5jPfx7u7WszKE2AvjNJfdIIcPBY
hZBORyjCcDXSL8kuYe/mcUZM1NByv8etk3Z9Xu3+vcPy5jio1zoPiXx93bp/eXEZfW+mNheIk3Vo
GltHQBjc412LVnKQs70R7FlZGJelPJJVPrjosHGuS4bVCECCo++lNP/LwJMUqp/0RGOnHKPzpHbL
09wFT7hM8xzEFXQzrci1q1aYWQgtfjzy3G+PJPJJOlI4n4QM3NGDQx3FipwQh+PYqqfAN7GESVZ2
p8igZZQm6efG8JQ4sqTWd/jL5e7lmUmkw6tCDeP5LzY6vzyzp3SIfE4UBaA1tK025GhHs2w6Msrb
b5FHYyxDoOg1WFKvX6mf9Rl+f0ZEq5NaxgtgrmQD+wQZTEgjHYLpP6+gN8MRURq6SyjOWJQmD46b
eJgse0ClS3fmotMVl30qTN06MVpAMO8ciXXCKfByNWXVHI5ERdI35QDeL4+m6qxy6CPulMjpUJDx
7s9DrR/3qzdFpMfHwDvi1oa8+OBrdOAUWYuFeXBiuJLuC2NSHxzY+Om8yXJTjy+50SLR67M+puPS
VJBb3huwc+lY8zOkevlJkPpfv8WisyS1qsIOgLSjK2+wLEaoX/af6taz3nvRWcdauYfrPY4lc7AJ
zIiUy9qjxTrJhuZsyLX60rDSY/fFNwuFUVjzlsfU8FyHcXQ2q6rUyOyhl9XzdqtZGvT1mDyrHrSr
Vvrdq2X9ChB9Gezda3T9egInS1Kz5gRB2+uo8yw3EI1Xk7h2S1ze/rxa3j4ZQ63JGqr/JNTcgy8u
zs0qKeDcBCUkHTyy7dZ6mFuNtpF2MLQjR+2bTcR+PdjB0hRpk6Nrn60gHtW4a4xq3NBNVx7ZH3/3
SKTCOdMpzPPZrX/+y1bFRjUbs6EscJAuHXlZL128sl06WKVn9//C/LlsWi6HOjf7Q/82WJxUpwfm
LzEje2f1hb7VU0u7MGZnOfJcb/Z9m+wBB55jr8l+6nKvn2uJZhp9M4YS7tB9SBbTC/E+1oFTFDOI
rKo88hn/5m2RrdDJOxmgZOxDJ83BV9JM686iFbR371Wpxye+W9bhnxfgb0cBM8eGRe7uTcq0E35T
j1luYWZrZddVVuDSOWTZuy/CzB35d0rxZKm53r+euynpaU11C5a5C+ck72goEOMyH1kMv3lDlglC
DwsW6pScla9H4UcvnVXh/43XkvudN9hsB4cGibztqGAaVaeOTN5vljqVNZ1aCYVusuEHA0JqlBrp
ffQZGnbCgb50WB2NZCCfSXRTqvzzq3L59V+fLMJCKKFbzCR7xWGOP1WFa7cxo6HH9pGLJ6j4K6Tf
eHw3NNk5/rUa9fhIQoar7/oUr8aFpMrlmzPFINiCRPh6WnuVLcaCTw71+7a/bwR8vJPeTPsL5Dwm
nXSNDXqhMjrtwaxqbFjpnCf3PjfettSWzN3lfkVrqFv36W2cmbO/6SwxITbLLFTl0sYQezDj8i5v
otbcOBDIMTFxwBbuCOMwtFetldxFfApgHfu+PvcarUAMj0o83TSOA5Vv0Cbjo9Ha3UPZZwuNQHHT
qGDoa2MXu0uEkqa3rG9QkOrLvLEWD8C3i9164dEvE1pxk1ORHNxe0W9dz/c064hTmawKixoDljM9
091nX/NBo5Rm1O/zNsouaOSMyR+akR8HSWdn10hZyiqI27E4kdgOxFs06M5XrBNxJRkGUsUb3Bjq
i66ROJskaatBP5OuAdcqy+IHnPiaIbRj3Hg2nZ6Z57MDSP1sjAaPTJhSXhNggFB/zhM4YMxRNNxz
IcwfBjzei03J8ZhvYjgRt0PdZDPdvhz3GzJS6Rcb9PKC/B937Z1Ypu57LDRcPeyxy+99rzDn06rq
PehUS/UBRRMcsjLVrHtl1inNE0Wfng+N49b4Z7tKbtoO7UYRrzxbQ9D4GBhRDzZIb1rtxu6W7Ess
SDcFfVJ7w7Z16DUI3MymJVVb/T7B5Gq4W3VO2e5dMB4NgjBzXHBSizEMsZZmPAGSJaeNl1jmiI9I
kj7Mwkke6B+GeSC7ybBPtRV6HA7oH547tF8XxMJM2twBo9LtdpJAMZb4gm7rvtyames9ZSC9jU0e
x24Z9Nw/zQAqqYvPnFX0X13s4uAIpLn1WclZPo1zZ1/SzOg8tlS23fOaDu4R2x23pYl3AONf+g4t
jrrXd7dxBKgiMKwId3ejm3F2XTD3Fpu6aXGJdGdVelvVNeapnS6JFmIqttbSdVPS8J8zWGDmnnna
DU35NTem4sYHK/h9SAr/c4IjyRTgjDmfx40sH0VjdZ+ppGkfU3jZ3+IKARrkttrLAoekX7t1XaWf
JqlFIOakypq3OIxblNvNwZyCKlH6dQ/K3gk62xT39HgpG1MOv7+BzNS4AQEeLVv0P3VcGROnODdZ
QD8SGjWicIq1Dro0eDzeVm7Gd4od/l7N/vwFytsAy6kboIjAmxmbTWF5/RgkLlbDmMfY5Y7bY5zt
aqqj8O5VQv84qeZxNy9at/eNGRN3BRS7IlLFgDIYLWv5VBaqPY+5TeKSbTbW99lV4GlcUHP5ieOr
FlTGZEeBJHYDswxQDcZMLP1bLfGX4UwnnfSZbNJi7yplapfYA0OQoQ++P0W7UJ3rUdqAdnLM/kPq
eYW166I+Ps2XNstCSoEeWCQgUPlOQ92jTkeDiGK3dEtx2bnKfsbjYbp12mpx6F1ReL1LpqDbWGUv
9RCkUXGvtRgaaMqyro2xM/go51LFqxNB7wR9kXqPi5jaqxIjNTpmIB74W2qWtb0rpSjPlDlNbtB0
2uxvUyyJvNB0Xwh7AO7lJq2xgA8FyQTEjsQhzJ2t7K9qiUcoUNkyfeIQctz90M10RE9Cq6ad0Ax7
2YAMmKrd5OXZDQ02nh6Og23fDwIiTdiYc4I1Ti+Hq24p8XdReHflQWO4sRXgBtzRlMpHL4KxWaiZ
jmUrdAxieqh9wFG+04bl0XmEGcDDAC72ZjGb+EMN++DR4CL+A5BRy64xFQMZOFEWIQsnhw1cgPUM
UiuqntO0pYtP1kuRXLc6aljqTfN8l61eGMies/gbTWXlD1hTHsZFBOXqRMwJfhBT4vg8d68+Gf3Q
ncW2ZhRg0qfs3mo754kAvk13kM3GK6r/4kc0ldW1BuZh2nrzXD+NLR/1Zsg786tPF950MnDrbDY5
zoKPsPhwAQM7vrZKcu0OUxPE/VmfpsM3E69kDHEWbfqKVmnSdz7zfWnDQYiYupJV66Cm3jklpfpt
NEl+pog1IFue5o/53ihT9SHJIu0DVVntadaX8WotDjzizw4boS9N8alSXjlQSE0HKhkOvl00RE/k
RxN7ogpiLS21xgICyZlZlcM3gqn+fpwGFpvjVepOh9P6DY80ToRpBMG28QvRPsWOmtkas4iTxAaN
xNFc0QFGF3hSYY9Ez1rA/Tj61P60sVp+mlr1fV5+MHV4hSBsOrMKm6losiDHLeBGWl3/XWFLdjpN
mGUlMo+KYKh4cay31U9rbXG/52BzvoItwm9LdmL6FCsze2he/LhMTqIqcFebLm2SzqP/4t0V543E
XuzF08s2NfUocpyysG5cTb+URZsbCoTiIn9xBUvcUcD6qUfJ7Lw4h2HlkH/MX/zE/F7DWwzzSXzG
9JadLzASWpZpHsWJrIn4TTeginAoswtgVvy6q3PZmKxkCX3CuzCcCWaNHXYXQBY8d8H1DKAiZCI/
VUays5yGfjj2d/tT5C32fOJow0qXR8y3jbWkBvOLwm5Byr96rkVjFJsbc7ViM19c2aSX1Cu/snS7
wHqxbzNXJ7fuxdStjxNfhkOleADrxfhtTlcTOOvFEK5q/eHjtLrEddSFZajFnjCZls6fsHXBUw4f
B+Nz2+IzZ6k5eyQzJa+1Dhe6afWj0xIRy4AiBzZ1KN4jsefczy7bSoPZ12RNrm3k6nEXvdjdGcaQ
zruInj4MwdKVS7Y0DUQxKrR6qKTW4LtMV2iGlSdeekNfGF+bXtTYfeUy65j4yWPTwYFPR1VMO2OP
J8DeydXIOqTFD0nji3kfOi0ReWFKwAf1l2R6n34z/Nxy6bZvc22Xq7quH3zuX2mocb7UIVwo+w60
XezjmRnjijfTbw8CJGXu932l4ufR0+ExZQtmlDttKMsvhJ10NHFBKJZ91+d8MQJvQwFxuk6jkwnw
IZ8dJKcOcN6QgIQzrQb4pOHJb5my9WFHjbFYAo4lgC1JmcHyTNNSy84UGVgrBNXh06GIaUjpkpjo
CvuMRGLHQxeZnp0P9P/S9lnREJ8MQQpewL/1wENCGRz7yv0ytWV87+aTHAPSpzKPYfFIJz6lxqEt
nzxNts51T81tOW2qdinO3KpAB5qnA9FFkPqeUZxrhVNr4JJhKO7hTs35B6zBIWNk4CfC2MQF7UwR
axtndmnn/XeLhusC3LPUcnwkKWEW26EuB9wyaBCe9+PgpSgAKZL50VbTUz0OE9UoqJo5XSoPGPA1
0XRCoaVtYL6a0eyfIb8puwspZgI/thNruCuIb4bzSYGE+mDCedD1TYrYRm752Wa2m2tcaz4CDEJs
NtrK809Gtgjr1iTkiYKRGl12V2M/Vn70RiPHA0y4eh5/dgcPz4veTT39S1bB9NP5TgCgcHjaXBn4
L23vtLNasCpVmcCshWyO9CYHrgkwhXNUgNTIQcYSpJXgZDgM7F3qclzuZck+fU9XKe3NwwIn6sxN
O6nAkva0q89t6qqPQuTLcmMlZAAxPiqmBkHeiCY/BY5UuYl69qIIKAZYwLHataZWQvMb+0T75AI8
L66BFJBIguQ02EuIdWakY+Q2r7yjAYjJY99Q/8aPZ+TaQhO1NfQJZKpY4sgIrWwbD4gP7nFDgjFM
x7ep7RMJ+fsSEmljtZihKI3dAHzwl26Ay0eUkIh8Z0aLJNJz7PVC1vUrN6aZYgbm9aWnDbxwwinf
jVqBrW7Wd1eNXik2Vxo86O5X0KyW8z4ih/DDx+a12Jog04wnB/8977J2yl7dNl5hm/te4vpB1Ni1
6hO9FO56/I9YyX+eRa+wbYFJF8lrYAik7DEywjorqIoEM/LeT+v+u55DkDoFeWwXZCTshLZvlHtB
VZvFaa1StZwamWZjy6dEV84wMtuq2KVJkmcXfpek0DvGzFU3Qp/w5Ooda3hwFa0M16Ykcb4xpdSH
7zRy2NXWs5X6PGUGW7TnjlYbWp4s4QYWi39LkUhUWxNaWh0kM4LgbauDbdoPbSKAHlm9y43Ct2yp
75ZJTri2wJ7wkm0mo7YhpIPo5v6gj1xEV1OnEd6peTE/RpNKR1wbiW92A8Q0YHNG6Zphb0AwO0cd
QIsFZrvgm0BsQsvp2kwZ9z0vsdrByS5xiAI0q38VfmE5Jy5ENxPadd+7II7bqS4+zJ0n5AaOWl9e
5pkXpZfQI1APzeC56HXXxqW5I5cP+WfQTBuWhWqy/uNo1VUGNh8qAQyRpJVi76PRT0/jIWefS83R
1Hb9KJsfEdZBX4S7LPUm0uTgnjp4SJWY+BpAoVQ8xre+n8DUjuFayaDVzbE4j7U2rwNY+HSxDeS8
zyjJmn0AI4ZrFJk0Tdx0FYWbjTAm7qyNl4J01CuQfeHgEB3xb3jE06Kv+VoxwgBVkPiZQ5CBi2cK
H3ia1ddpziv/Jkf1F31NF1ElYHsL0zvv1Ozln6ecpAaYLX2uLhITHumV4hdfrjTLGMfLsu5sbp9+
IWFEEdNaBZBGVJsnjT6x/ruxsZybpLRdmC9TNpkusd0Sl58gsmjN45K103M6jTaMpCpinFs37uco
QG4nym2Jx9CZ60kMPElQ2t78caB9vf0xA3zL45MUb1Fx4+hF+Ukolst2GvToxmoq7urpUEXbocno
22DCsh8xn5SPPVvmmbukmhq5AT0+pCGP7p1jguX159CUuL4Xpm+dwb3M/E0+2cOFY0ubT6GrvGrb
2gkQYqQaxo9+xL8gJMHAydDlTfvNVrHHRaxzp5vMRUnH11MA1aidPMIXtwMjs+PnobIztNj+whW3
XvbLMBUf8bBPlm05e1YZeG3bRRvL7q2LOYtrc1ur2uj23drvtOECUgz7TuPjQTSCecRWqtz9schs
DwGjbvaD06iLelhxCo0Pa5uzuRw3ixijbgtRsMUELc/yc7dKZQo4xM/HbWo07Va0Sv9qdmkFrDxb
v3Opt5hGepnrpzsqlHOY0rJ1T52CLAJhQ3Tbw7urQLeMhgyydlbf8GF3vk9uXBWBpqbltunLmRyb
LtpLV8KHCEAr2597mUEJdG3Ef+1UiiXoUyN9goRXd7s2VZO3505ZNVdS0xsn3qT6pMe4o6Xzdxej
PjZzM40A12l4Az3ZS2lfGH40LoE/AVfY2nqm7siQtGKLS6C8K8ASQo43lnQKRtEMnxbNLBDdjoh7
wxEB3YP0fBcA6wjaOQCx2kHGMRv9B+Zvs7WdBDWLYB71fsESU5B21WTWPPPiCncD2xgPQFrN4kf4
fBqJAUsCpabpPvsi0hJSORAYDs/Yb6rHuhO5uWuUNkcbw1Haw1gtmYYxU50LWML2YIjtbMZEIRmX
xCHoukqIjZqUYIqnziKDXdXNV9fM6hK6UJRs/WEqnzsj7bjD1sMXMcIvClLu6/zCpkZgnnBl+Egf
35hvvI5kaNgB3cBTY3LSez2VUHb73vLswJjVj6QiwYN9IXwSXL1i67s0V/RWwdq5NqMJBaNDZEz2
0uvzHL5GNZzPli2+a3Y2TJvRd4d7MSIsm/LZJL5oSfed4CQOptYeykacGcWYgJsa4/p71eeYw8la
pl+qnhwS9x2C/lDL9KUiirfmGmSMrx4iLxdtzk2BeMNK0R3jebIZCsM9X0xpNpspioHgxKYgd8bG
0nMBLv36YTKErCGL4tGHkWuBr69m9vBH87J0FvBlGputmIhqAZXFnsE+O9okM+U8yoCWpBRb3mWO
vk9Dy36uIstffZczrdn4tmfeEAwRzWJbO2FlpvTuuU0nRrbqMi6D1OPcRhQnUS30vYjzU0wWNA8K
apo5W9lE6Q+tHAwghF5mf5lyP+3CqBxaPvZ8GLUQizsSxG2rZHKFVwE2ORFb2niZekXB7lN6WEnn
sjGIu/KmuSBWxIojAbyDxYjeLZ8ts6US685yUAHgUD4SjFbaIYxp6lpRUZP7HA/RCFGNPdU4gdaY
m0BYJK1taVx3T/PSTeQaVQPrt7d6AJc4EXfw6yiuwV3U8T0OEjItZGRsq7hr9GIurzQt8fKtkfjp
I4uxmAOPI1eEDpeivZk02XCqWgciqkeiH+MVTncbfSousaGL21u8H/26WbZR5EVyN3QWhEKKipUd
xv3UdJvMbHH5JK0OrtmrfFIWwyTrhAgWmo0vS0MHytpLC8MaQFPhQCmt2moavKbQ9XsHtFFuJfJE
iyrLP4XkbT8PKQCgLZztCYWWF8e3Y29MQOlL4FxD24T8eDSNQGw62kR9WQh4sfZshLoSpdw2GOjM
qxmhjEKjtVQUevni6Ftlz+mPUrU4fE/TYianBQ12kEa5rajpTkY5xscKKRxpow4znsjjBhMgC9Sf
vTIquOcTLp43OJB2e3MBRI2HMpFj2JuGuu0H1/zI5wFyS1Ilhq9WC3tTasVwRVsreQytzBUFLg1G
rp01cSjGlM+HrNfHzKgxK00zT3+I6FdKt349kxJKTGRJAW4iRbFPxcTfnrIKLqu9ZGTCRe3aE8ib
VNdCr4hI7ZIt0e5kVqYxh3utfxNR6uC8QWYmOV3Gvpj2KdUPb2OoqrmeKrIAUMhJiHBjGGZwB4by
zzOgY8t5ORKQB1x+9eqk6e0yhrpes1fFXud99Bpf4/gjnkrDBcVeH99S2EjKG8lt4yp1if5DFwog
OOW5/tbgfh4HZd8WPzA6X+5tqlTLZvUVEeTW0uIizZVAdzVZa6u9DU9fDTQ2Yx1YnbiRZ6ccaEwy
OaW5u56GYYFiVs0ESPqU5OcSKx9/W3oOYa89uWfsnMuX1qaXDWOVhlZpYrxR7Umpaif9ZOKXUMMD
JXGF62vyUx/3PyScX0g4qwDpn4Nwrupafn8u0ix//rfLJ5k+Vc/Vr5Z169/+icShuveX7pAL1+lV
c+jkQFry0/2Ywulf/CtH0EREe7izyiz+BuIY+l+IL9Ds44HM7cs0+EtdzZXwP/9dWH8JQa7N90yX
sjWdO+/h4byuPlJtRHhIywW9WyB73uophZZX9cQN4CZHERrqmnh08xaJBLCGTYvfb8AlrjwiEHpd
nF7HdA0HcYRHMt9G+nRQcm86z63MSow3i8KmAfcrSJttWZ7+8j5uflYyf3XHe5FP/qPA+TIMLQFo
yTCLRmx8iEYQTVaMpSHUjRQJV4QMGGiCtqpYIN9mGmd00hnxJanhU2x175yiiY9IC8SbyWX/RFFm
u9StTRtswusSa+2pYcbUUt54da9OLFzOdmNj2zswCuy1XFDOSFMYIcafmEC3yqAKltdYAvgFnpV8
97Yj53PuFvml4PA+j1UTfzXhWRyZqXUx/VIKZqYQWlioH1yK7EgGDpUx+gLWzOGcusnQreycilyd
XcXaHqMH+4QqMSlsnxp84JvtVQpWNNSX5kEk2L6W1vId09TkW2X05hUnQnvG6TFdJlHmnxAZQZuE
XopjkLf6adDcAmPuZnTm8Qu3Om8DRWDmNQhFXKBXj0423b13EbC0mX7QGKs61D8E+lQlODMyT8WN
TdrxrK3EFLiLnV7oIy4mHKZ6MBAjX1lRufYQzPoO26tj+ru300tMSws2YmJU4eBPDpZB5xDQEdrc
jFVvnBeF/TmLDRIRozPsZvfaX2KuEI48xkh4+wHYyLERMNBOBUyUzrnX4/aoQyH3lvHN6M5JQPb8
c0GwhKbL1mh66nC5wZTFjeBkl3HehZpU2hFtw0HvOSvL9tn72GNoYsPt8FBIXQl/zUJU/jWV+W4P
WNwKORlRDlXpuPUit9iL+c6Ks+uOZlucLxb80/HFEoMBPSVt6/PcbGmxUMX8IZfeSZKWewNVRlj0
4gtJaYLCjSTPfUQd8WaDQpHJhkzZyeGdoVJ7PXF5bzXjpBk+DYa+ezfbI2mWuY2O6FrEawUGk8NP
95AcsYWjkH6j8DWmuo5r11uu06w8neJB20+CReqRrxpyO9uJXk5PFEtxzHXZtoD6lQNQiD9/IS+r
4NU2iZxw1ait7wdd0mE/tZZL6m71YlxXZqRfRUN0SS939EX1vnfTR41Fpo+epwujXI0CM119te3W
gVDYuDjUlaSBHmz7Mun8EVtAOcYa6GnlXtlj+agbVWKcJH27HiWWfFwGeUwk/XaLRfqNGhLGH3J9
4vADpSLm9mRCcl+/JpdzIbU0fuhMlhbu6KSeyVhTplUDdZCs7epLN7XcaDNNKjql7qubOysh9rQo
MTzao9Nderob9RtlzvFlhd7g2HHwWsi0vm/DtMlkozQzacOzDs490o9YImLDd21mZXuL+rLfj21E
pSjOxU7TYk2C83fPKzQHHyleYgRSinrepMpbDbYz1QW5VeEX0pRZf60BMCVlVAGTfFkQ/z9iu+a5
usN18bm/fGr+Yx3gW91gsRkn/f96/Y/dz3+On+vwqX969Q9brtT9/GF4lvMt0o6Cv8oP+vu//H/9
w7/Dtvu5ef7Pf/8GHKhff9ob52HO338e0f3v8hl7lKenqtPunsr66ddobt1a/wYc8sn+RYuLsZ6a
9AA7/wjnNA6av3QEd2vrlAs8ZtWQ/1//Yf7IQljOCUQ8wkL9R0BHCv4vPsBV5c+GY609Su+J6F6v
Mm41q2KXZid71brSPXCwecme3irLVu6dsQgjxKLKQRY091uM0fTTiBrAkejBXMWs/9hAeE5cmFfO
FU20hLn0q73eLfFG8NtyqdW9689mhK4JRcSGmMs7W1CRhN5oGRc2eZOdjibgpPateN/RbVuFgivM
WRYpnNGGlFPIJJ9yaqbmjBfu8FB6djxuXBoVbqU1F4+U2/N9HAmNer+LzbrZlenpnKnsabLymFpQ
Xelh4pAXwAGkOrPrZCeiT2tJyaVeuRjbhlLcwy8r5Dcx5oFS8OXRUQrafMyoYukqe/3owojKCClI
f5/TpUq2xWBfnM0vYHLtI5rE16HkOslEMR6RpGWjrKct9PVIfq8X0uyd8r5y0/6KLBJYaMoWYeT2
LtXkuKnPhzE2dn9+voMQ4uew9AwZ7FkQZFDOvR4WJ+J6qsDx38vWFFSK14MIV8XQQl+ysW0jxzhq
NQ3sk4vKnb4B5p/u//wrHIQQP38Fh96Qtdmei5B/sGtiijJLyyjLexIvxlXcQpWavN7H56i8wrIL
MaBJxriBEbtL9OWDnnQD3g8sRD1Hk5J3trHFGG3cO4XMH3KLAtJsuempqrFLNNQPS5YNyiUpLws5
v7MLimMJwTSdHTr7PRcB82B9xMuAKygdlXeZ/tkx4qDWzoz82NI4/ODXQbhIMcDqKv3mg1cU5Tj3
cu3OScq9kz73ZbNnF9hP2aeXV/Guk+H6v9mev7ZJ/PM9f/Msy+H7q61+/Qt/b/WOBXvWRdj89+18
ZRr+vLlr/JHHPo9Jucenj1KdP/p7qzeNv+gvpdneXnstuX6wYP++uvNHiL45BkhiE/Ct1JD/c9r9
vdlwUP48/X6z+TgHe4KN9nqVdhMBEeBzjT/4MlpAtg7GIHJH2IhBV75vECePdBNZZCgNUCz2Le3Y
ocrnq9jLT9in9vxSKLFU4CfiMnPzPWadm3b+pJY8EF0bVJMfJLlPDqv7L+bOY8ltZE3bV4QJeLMl
SJAsC6mkqm5tEHIF7xP26v8H1WemiyCnGJrVH6fPqltKZiLNZ15zCCBP4xRzU4XQdLVfuvgG1Hsz
1t0BTutLlTZfu67AEw1V+Cg5KOgKFAOw0NIbq3krEP2XAmkTJmIfieglRFZoNJvtXNLoo7oWUJaW
MF+l83aXHhPNOTQm/qS2iRsVGNwNdbgF2p18QdQKo6n+8xwhVh+jjY9PgmnstRTDLpxPqKdvlKG5
ctmuTtTZwq5eNIDhvZkHbeOJurxZXKcG09e7ZNfXxpUL9jTToMSz+oTLv3/HqqhwPo/Gik/oqL6k
/t0rV6Rd9POpLLoxlJjg2YAxXxPvawv0IOI/jWeH91iS4pj1NKeYlwTUejep/CVUS9ep8ACp04cq
utXK3EtVc5skj/CS3WZB21Z4ymXRTSsZW7N/6cCGy8rzyMaJSvS8Bc4l/PlElO7yd4l6uqPOjBEq
XlbaJ2nCTxSgZ0KVkhLpbqrKXQuAqMOMtdGoXEopehfpRivw2DNuYLxfSW/eqjzvohNWmAWAVcgZ
gSGmqssCvVth6l8WYlF94wG64RfzePxMiBac7gUHGsoswJqx0rUoL2cBPqT6JlMDL+DnvbtXLh1W
hvnoZ6ze71xGOgMrmcZLQBSajrMBGEIXgUaRce3RXgUlZzNeyhHvZlxWeu9E4ci1AAgC+YLNkuH3
8rUZLRfjhSmR3SNkYi3R5uk4TtRUqG2wsq36JaqMYyIHmJUAGeP9kaKXxrnDZJMM/QZ0xudZoqKK
48/8ooJ2nAHvFZWM6iV9lh8LRPLj1V7CkvPV/venrd5dHWJ93yZd45F106y0tsAgIAPgKleHO97L
fW9Ct+zDzx8Pe/GwLeTZ/6zI6kJ2JIBoVc9Hrs1sa+D0Xar4mVa9lwXXSJbnF8eyrf8danVFFUYM
+KJjqGmkh9UU2Ad9+3gy10ZYXU1R18gYjDLCMH1rrC9td+VqurxYCIUiv6pozppjCF+VvorFJdsp
j2L62VnsjtDYOMHPj+dx8Tig74PUIqp8+lvx891xiC3hjHnLOHVGq7nf03KX56ePx/hHd+Bsx9kE
6MZCYtbe6hTvRmmNEKmfnB2XN1jMJfDwsEKJYvuozjIuYyDF7GADGAhbt8GLzdvWkGnb0C62tOeR
BjAdnFfViB/jocOZhSQf9svXHgj0xoybFiAS/6kNzigN+oOUGXf5+DVJ4dTjdg0ODDJA9Chh9pd3
6Q75rr1c/QrF4MkgfTrsYoT1U65/4fXkplZ1I1XyjUJDF0CGDWLMIGXSsbqYQeb/avWvGKbMWDEa
9Dr1dFvPzrEnsyqonIDVoJWJLAhWj+EceEOecIVXx2CkqoiMLr6q+Czi1abcYJ10AHJ/ENiQVbQB
2+xBLX7LN7FS/ogb69XQ+2fTmJ/oW38W1l6oD0M8fuoy6zXpcEWXwOAqzS5I5Ce4MWA+olvBwrUR
vfaS9APT8LhzgOjLtHGtrTn4TRZupOFbkxpgVrW9MRh72rjUSlI3DR9UWmdsET8X6UPaqndp/asj
hMCf8pOof6aI//I2LlMYCsMLlBnjTEg33wvzZzh/6/QXSkw8Tt8NRJUDjA7Nqdvqo7NNhxngbIO9
Z7ITjrObULUZ2uR+Hu3bblxEsr4Ode1RJLsxHVDiWCzhVyXP1KOmwVOxnV22ixT/quPcG+Vkb+nR
Zz7P1ubN7Hgp8om+c2nc4Rj7y+5GT8csCV4NKDoZo9hQSe8Qar0vUR7ewI150PrhqYLH1eHRNdZP
QZRtnOk2VzEFq+Ndpw6uKpu3OYh/HVNb2zzIubEZlueBLncCywZvFxc+8AY0H7B8ib3xQ8qTLeVj
oUtuXP8a+Y8wQsSyetraP4Qj7TCf2sXQqGqhH63wFjkewA/RMUm+a1pCcCZ7rHlB57kX97r8T0SQ
mW4idQfo/W5D31eNw01eabscJInoHbhaj60xbIlDnAnPa8I+0f1YgEWAtRz1oey8QfZlVHDmWnKT
NvoMjtFDJnM7VvkWVP5f4EV4/RZ3S05Ziv0ljBY0OD0VNn/QOdzH6r0T9ds6Uz2jzB4aS8fKNvkW
6/NjYZYP5Tx8bgf7LieUlXW6y+ENAgFgs6K96H52urPBdehZw3cxsL72NbFLVLlh+UNMvwc9cmV4
ajrGKyghEwhNGG23VGOKHfmpm5E9R34X4zKW/FIwQ9EE76GiIJyHa7sglQ73+mCyDtVeAR8CgPJh
RDhDoTOkTq6J4GcCuDjDmbnChwk0/m1eg2dUq/sxLL5V/G2dqu7s8rGEaQxDL8GREnOYx5ISf9lR
dYcjZ2KWDKIanbXnzCB3qPMD3i9sSMNLq2+Q/HwUnHeRiZP1AAs2rFys9+5t+wlfuh3mx64kW/se
07qJ7LqlbrkEk/CpzTD71OTGccDdKZ60Y4phYtwUXmZKriEHzxpm7ri+bFHD92ZaP0UEwize6fV4
59AJQX6BEE3eGFVeQcZgW+bt0cFySppo3i3Sc+C0lxmmtnii1LDv1W/9EO6S4smA7MfHqYaHtix8
ENnHqMi/2Y30KcaFbmwDuMOAUsJhP0p3kqlST4027fwtoYQB+QPnGsySJnyVDewAgydRlZTf4RxW
lafn2O4Fmde0+kELuuMYOxzh3tM7ByJYuElLZ2fLPoHmVquhvZnzJpaAbuV4m0lbeDx3cAN29Eb2
QWrdRk344nBBSfhL5uqrPEKclP3IAb7UR2DI6s0UwkMMP1lq/6DV3ww1/Nx047Hv7ytsnSBa7sB1
b7C68ZrFRqo4Fot8eJbuNa67AXMxCF7PTVC4+HDeNmb/qFj5/Zymh86Av2nEO1XKjnGLJm1/+PgV
fFNAOXkESWoXRSe0q7B/QZr2NCKUgOtEMUgUz4jLmwRIrYlOtgHsrMSTXlYzLy9ICbGOHCd9A8Nv
iwzzTrej27SX7xGuBU3S+1L0nOJ1+/FPOwsIV79sFX5baKtmBGQNKE/oV03wKAcT5qyYVrXP4O09
p809If5Q4IC6wOl6rCJxDWRsM8EN9SRs1R39WXTJXofPdGVuS6x3tuzADLiYVTqNa8mpyGoX/Z+U
ySEnaHbmwZCItjvhd3KzKyVrCxBkpwzD4xIA4Au+m7BzhVZ3Czror5BPkWnAiGq3n1LX6m5VoPYG
GJslR48GY4N1Kogj/ateaySNYJONaavxt9byL5w1OTXmcTCfxWcRf0FmaDPCnU1bZYNMaH/QSAl7
qMBB4xoIG8llulP0v6pgp+lEJ2ELFhaXYxvuYGTs4b08UOT0dWv2bO13nIZ+JLX+cuZMpX8GlPwX
xLUtKg5+BmoWwfT7oC88JxyeI1PZ2c7wqa3Ub0M+uVb0ZIZzvgHG7eXT/NRK1Ib77lBMwfM0mH9l
IHlmUhNZbfYSgCTgtZvKSl4hf8HrRTUOoWS84LdtTqDBQ6IlHOjommTWWizsnw3y75d7S7HeRY1c
gUEzUdllWz7I3IlR86RL3lLGsWf7rmeN5+fupmtLEKhPgXMlMj6rH6Eb8U8xCvEptAKWyPnd6G1t
jwa47caDstTGnVcdo4eYNpqA5PC2Rf+ocvilzPnntC/0Vu36t2l0H/9EZ7Z8FR/+V/vf5cN3gKTr
/+ikAfX/R8dpQXz879XHp+9ZmZdF+zvOvhe/TvFDy5/8D37Ikv9LwUwB4RlUkWhH/3cRUjGM/0L6
Q0OmmmRpgdL8Tw1SMmhEWfhU8icg4wLs+J8apKRQn6TasCB/4Iejrav9SRFytYURk6MKStJjW0As
wCWt9WmbIhsxp8tjP+909abFws4z6btSQTLDrdEG/Y3SogBG3ynYZUAvdqmIRy9NsOjMza7bL33p
K5nluin89ptsgFZchUv/YI27sfJwFDpWJT68M+uvAJ9BfZMbY/ZFw3ju9zBlaG5Dxrk39FFa2hhW
+Am18UjegISHfFVwjQFZgVOdTFmBJ6we1+FmGpOohNVSDFeO4Zv+0r/39z9LiJwdp3FpEJ8Zq2jw
lMxUnWI/k7Fq3Zaw6L40fVm3bpxZkm9PUWVTpa2cYwF48/M4GWXoaqH5w0h79QE+g/q1r+zxy2Lo
Z2x4OprfGbW5vTSawacJvt0rLfn4p6FH89cJVsATvPTPctRLz+92r//PL36PuDqtGPz3PCgFoWiF
WvBaUlSJ4IGBbY19U8Ud1g51CN7oqHkfj3Kaz7+NwqYFAAdHyeKfVV0CbRU7rsXIhoPgtu11Bdrn
WNe3ON5cM+VY4pXVh3Ho1oICISJDOnf59+8uyD6Nnco2mZAUd69Zj0q+IHFoJQgkDU60fz4vlNfQ
lyWEwkFl1WobakNXu0iP/aiytDs5E2JXFIl9r+TteEVR+8KHAjBBQZh20SJTuarc0cyN8xmChp8U
UewNiyrDPNXD9uMJXRyFm4GmNoKYyDqfrt6UG3I8mjLmsGEOmEUjGBltSGx/OgpN0eUCQt8MKUXc
AU++kaogYjDOSuIj1w31DHS5F9iJemUuq0bosuuAQlsU9vhrwFOtPU/EqMdxEaVsBcDV20LNo4PE
nbaJyTCtEPDYXKvqxpps5CJGQBsaMlZXlIOWaPF0N6LHpyxqlItWM5Ws05kmRoH9dg/bf4jUVzhE
zR4sNu2Vxcden2Pg3D0EGgE/7cqJO/+QEAlYZdoVwIN4cE4HBusfoPhtJz4e7eEWKYuOnKeurnzI
88MGCI42xYJBRPB2rZllCxv0nBonvlw7AL9747s6FS8STq51OF4BeF1aSh5Mit907sBmrgJzTKyi
qdWrxBfA6XdNL4wd9mTSpraraKuNTn036xDDs9y8Jsx04W0ylu4gymBck29ulif7tY86Gxpcm/n2
+C1t+3s4ebuB+oedyEcael+SrHDVEK2+Itg6lrzL56doQgFaIZidkNtIKWZ3v/70DIEu0B1alUQK
xBqrk2r2daQa5Rz5DoJ2zw56Cp+hUzX7j0dZ4904P5jZ8yIDN1s+9VoTNNCEasPATpYXLUV9wUnd
YTDFYXCgd7RRZB2sUUr+Npuu3CFl6xygZrT4npfXZO3PPz/+eIvkO9ttUV1aX7WK3thBn+DJTu30
UFUa6Bghj9gxyxGG2oVOAjvHNE+byP14Dc43OSMDKGT2i4atvVppdCDojoxsvDFyJtQXKPrARu13
Tu4Yj6gzyFfW/DTvXa4tQBPEFmiIsuwYjZweXVVBR9wImSmonPjLDOkTJaJRqsQmHzRD2ugqrkpY
c9T5Ucpi8GRBOF+Z8qXPTiyKSiOINnCoby3Kd69oNYHo0UWe+FalOLeaIHUziVk2VYcjdt+nxZFq
o3hKRguTUMjXrt3Hk2tA1bkSF77BLU5v0MWQh6ccMDb351rYq6sUHPimXPhxLHgsorKC41tCSel2
8FZhrycSVuEuBKDwFsrOzpx6u8aAGn0Ft4Sk3bp1LvU+xSBYnGWQp+2m6BAi2pQhqmT4sY8maqEA
ECFpisC+a0Sh/l1SmweGFTr2Br0W8ZfV6+PnPOlsKHVqM/2Wxzl+rW0n/TKgOYIETVg1rxXqO+Yf
X7DExMsZ5H8c9rWya+yIUM+jtPVLqVfdNiPUbBXQApEx046sY+3p471+Hqjx9IOHA3i8mBOu4cea
1dvoxIwk8E1dHVDjNwhigRAkpfxnbfRlmzMUFxfQdSQl+b6n21zpqnoSstL6MU/xjZSC/rES2fzj
d3CJZeTlkXI0ItzVO1hPmJCMbxUJWWOvjNWLpOOx/X9YNUpoNPfIOYilT6cS8F4Jsy+Fn1Wxs4Vg
BLHUFpiWG3DtPh7q/F2nKQ4zwljE9biUVkNNUl1B8RYUXEI120Hs+5FG2rVn/dIghC0KgTrqs2dO
SvaEynRbxZ2fqV27Q1bsdz91zZWtvQR5q4OtEfyRihI9L73o00UTPPGOsKbOT4D0H0NjgmDnyNmR
HDTczbOWu8hkXXtFLs1sybBB8/ChELs9HdS0amC+k8agMuCH1Og72FnZNdfGC6eIwJ++IsfIgMiw
2tp5ARHEGZvGT+N+cp06kbYSC0Cqalzzv7uQy9ONXWCqZDwa7KLVu6jlrd1rSB/4STnR7ZEza4di
meJVnRXcB6pw7lQ9Gl0czmp6gCoq+mGtPWV1mezM3hq/qoPQ/kiJ/e1km0RLJMdvkOm1GYZp9DgP
RYXwi3l2IBBYvwPJ1nYfHwTlwiKTRCyW5bxSqvZmkPTuiRKVHmZyYwg/LZPwWZqalPZMqANoSpth
H5VQrsGDYzOh93DHwdMOU+7C9jVg69KASADGtKL1Jrt4QZKe/lntlHlx5Vde+pFLIE69hQ90ZnwW
wxAaKpCxvnAWEcMZ2myoOsgs2+20vbIgy65aHSjChX/HWu0Ey6rUnBpC5ytIJnoGPPBHPZKoFCJB
dZRHPfLKXjHuKsORHi0Z8cKcGoWbpUFySJRw4dhE1pXpr4Cgb1vBofGuQhsDSM2Nf3reCjFFwaQY
g1+VWOYkOcR4raksWPNBP/w0ldig4z4XLRcmRhmm5+hF41MGqmS37YVAUYoKcrud7AiznciKaAJF
YEtxQXU6YbkII9DIqc2u9SJUxwYoUBmddcoklW+WKMxduX1XuOl/5kMgCP2DdG55vE7nYxfziMmH
0/lxrbW7NGoSr580BRgdVFYrRwEzN5PfiUUFKmjb/iYQN0NK/xG5wiQzm91UZKE30+rdNhW+oNqk
UjvKMpUqrNr/grtlL/q14F9aZhobxivKErpv633olXGi3hWIZh+HZHD2NqJ52yFq2yOkF3mHOB2a
xWA//vhp47rUyTQgHPKwrTO8SrY6cmh58GWpldwIHPGLaTYlMDTtz5Rpl7XFiII1xe6IPIuo4HRt
67HrdXO2Bl9qJm0ftdnvGu7t4eNTcv4AMIhFgejt/9YZc0arBdwZMfoU2oZtKUWWS4Hvmt/hecpA
uYsqKFcTWDDKuadTmUSKz6Fijn6fUEkW9k1i0TpBh3TTCzoyH0/p/I5hMCI2MjTYWhSJTwcLBt1I
8zIYEfdqsg2CN5OXpzIlUKm+ZrG4cp375xvx2lD2XEbTnNVY4DyTYDLSyW9Co3Kd0I6PNUYUnkpX
ftsXUn3jTGn7XYlNVbh8PvPWHmzQTkZbtjTgh9wREMkbzaH6EebqXljp8JpoCClcWZQL3xntIPSo
yRn54+sEZmiB4UJ0G31tQt9M7pzINRvUFT5e+gt5EoUBEmSIgkt5Z13YrHNVsnKF9ZjnpIrRUUvh
YUIIA9w1mA3i+Y0lNwf0V9CB1NtW+Y6STxh6qE60T0EH0ePKI3Bh41GUw1KcehOP77pKaIQhqhZx
NfvDHCvfZwkDOA514hdW026zEfOLKwuwfPDTRweB53cDrnY68FSpzmsGFEgzPE6zk+1B/sdulpnh
zQReYTN0VfBXIU/yk8gyzevH8c9atm+bkiCLQpe+sHuoRp0egCi08HzOx9mvLbXez+hJIM0iiW2h
hfqV+V44a0RZS9xKmgRPcrX/uxk9jTgfZj8wgV8PTm27WoeCuz601/CQC+b8fGk5YubSFlmKAafT
QqKUXtBgzFSdbG3fq7aGQrIe3qYprEop6nUqEHiQRvHU7WYH8E+vNbELUbT6EjRKcmWrn1cl+NC4
TEGGVxeTXO3010hVYxdT2s3+xO2wgf5rfEWgLoFAU7Q3qNC1+ByKacfq/WwgpV4JKS+tO1Js8K0w
q+NUL/v+XbCnwK0UCVAcH2XXv0QIbGPMy+dWS67ByN9i8/WGfj/SatWRdoayMqCFlZtTdg/EzFE8
RW2R9XYUIR5n3UTgMAuyDtsPrVX8PmxUShFVbu5nYYMM0ajCfQkFKqmbSTbUHvxiI7ZU753Skwq1
+WnHPSA7K6sV+Y4TqpobZAiSu6Iu0RKvqyisr1wK57f2GxMJLxGk67kXjNWuBdo1FoohaX5jp7WH
7q60X9TB/EhH+BOyVzU5W0eGJbjRRrX85NARfJnSUsbburaDFNSMMe8teLWvQYqgEi/ZID2lUq88
f3ybrC9tkBBwWjV09k1cw6EJnH7lOEYoY4Z07MMYM8DCaDPCLu01B5LzUaBzIkxPHwUCHxv6dJTB
zFMN+cPO100RHxptKjzTnvq/P57L+iamdkaGqUND4bhoSEmcjlI4VV8NbTP44yCmu5B8dlMh1vNV
igvrOAFce/p4vLdWwvuNC36VoGmxVKIZhTDEasAqU7C5bzPZR7vd+ilSAvtNrUDfBr7a96GbJRb1
/3Lxo3P5O1SBwJ4GjDAm+P/VaimeHk0bNmjn9lH8YtVdqyBuXDgIjymtkiHtuRA3lrwudy0RmY9K
HiMoVNUmmj38aYTnNQkdfLPo2h9No4T3bVeBnRokKaFGaMgdepxA2l2zCKiuxUrTIhKJlpyOVjDi
xZtKTRd99Mbo6UujPb6NBh0bW9z2QJ8LYCvlFjW46j6W7CZFrH2sfn68hG+k/tMlhNVNMw9+EN69
ZJan36zrFDktirbznViJKGxiV3Zw0C590Gu0WjXpq5HO098zwgtHu0D+TsZNptzSs0hKVBUS50Yu
5+pXgepdvEln0HnbPIkx2W7SUnqZektp0VO15JtoQRjdYf85H+Ng6WEDaxE/osiuUGMH+3zg8/Jl
8sGJfLkxmy9RhpiZG2a26XZzk8qbpBOVdt8lqMpsAiStb/JOQM2AryBTjZywq9+A8wzrXaf1+nPX
hVDowjaR9nlqhDaabllR42OvDvfRXGtAEREVfga9B/i/bCiSuAtkLHXbouuqzWB3xie6gOgpIg0S
3UyGQN1SDYJ5h24P/P/YmRBM1IXVzLfSgHEFJD1dfFXTAtRr37Wd7YYN4L1bG4rOvRTO/aeytGdr
k4XyN3ZYh3Jh1CGYWGSBLLsTLElgTFY04BKkpWW3N1REe9lqYQlyri+/xGlao5E0oGPn5k6Vjrs8
LAx07fRqn6MfER26mEYAiNegeVZ1UhgYLRFOWPms/RWYCrpb3M2Nvf94A61vFqJNEF0OFUDSJXBw
q/urnfJY7Sq182VsBnYKpnc7DH41749HoWBGcxYxJEgca32GKssNFV1vYnDdhoWjpSBLU/wBPx7l
rHvKZBgGtRqKSoQ6b+HJuyc3KEXeBVI3gdtqq4NsinmXUn10E20e9pM1fjdKBWXMSQMp3pFpY47b
XknW1j2f5SdwDJf25eLpsba7AB8bIEwfdHRPFWVbgOJo+jZC0MAs3Ay16kONhCoM5t9Xpr688at7
AFomb8RCxSayXMUACL9YmmTXdA3aLhSQUaT2JWcZxGaQHOe1QBb21SEISd3Ems2HylRgYFHr8k1J
0l00Vp+VYijQmSM23E3K1IiNPYQ4lAn0xa40SC7+VrpS3FvkgIAsTu8stAmApnd67499T1u7UOUj
3jjZDntO+TBWjiD3sv7M7pZodPkw1OyX95qe4Bq9iGjraHeZ2fsd6ofuICdkdRRv3Y+/wzrkZBSq
iLAyUbnAvmvd/CiUUli1LA3+YEvxQe5nYNp2PPcAgwin/hboCePWOdXRq0B6uXaDOpiuVXwuLC9n
jK4jiCTcXtb1j6TvsiabJDL5wZ4PCrLv+3BS409G0R+drAm+5MJSv3w877Oa7jJxAl1K/DQssA9b
VfKwQDeDPlQmP5Yd6CJiQ/z2QOL4RaWNP9Wyy9v3vc/0LZhqv+JWz5QFDplsr/yOC/cZv+MN8UiK
x1k43VuibgR3bki2M4rxaEeqfot4jX6Dna+1KbUJj2g1QomyUipUQRWU/owJ3ZBJwkCiQyk0L1TF
Batztfa7xDKrA0qOy8Zb7ibSz9UCZbiVKmXKD0OtaYQAEb3aEtWWOonLQ6tyK9aGADLbh+n3LDFt
by7RCxQFoevHK3Rhd3AKgHgsH4qbfLVAThnAflzS7XDo0Modi+4RfW15Kxtj7YZaiQOhNFXHjwd9
QzqsZr9ElITKVP6XI3L6WUwjSyqtmkiGgATtA7MPPLNK2/0wS8ERjFixQaXhqVaybqfj1bZpkozF
oE8AB0fYn8ivsKYoCoX+fVrf6YkxbSCji1vQRZLXdLN17FNT/JyceDhqEbrjI7Sjrdor+k0v688I
KEc7LmRyBr48cn2lBP44gP0zD9BKiiKnzNkgZylbNFdEuqOfmGHxOWn3etwXV3BR6zibs0I3bGkj
sSKotKxymxZ1mKTPlNlvp6bdoTqEgDBGLdsoR4M/USf9ypu0zkSX8XQEIHH04414A3C+z0RrQW8+
7QK2ntoNfmqi+o8DhNglUVPuP/7QF44fgSjVZtQq2Ohv18S7F1gK0R/t5lRGTlkxDwOKX/veka5l
h5dGoZ5Nb1kFXYaWyeluwlhSSUqjl/3WIJhVi9469DLn6OO5nFUzlnVDOekNEYuZ2lsl7d1kilkj
Ym8jxQ8y3legMku8pxFPf+rNIv07ROHnxXCiSNygwws7KByV3K0zw6o9KdXl2s3KBtLKx7/q0twp
BS/kfvaQvWZaV4EagyF1ZN9xbFAk6WKFwl17ZZQz/BAOaPQcCWGoy6EosS5QlSi1ajFPs5+ijYkQ
sxNO21DOY2S0sdp41sokeqF4C0EtCMPaT3qtIztLY6gBw4wMPc1DPT6ggVv8MO2ofdDGDCaZhVKy
4+o6phNXrrXzZeH34juMEgL3Gr2r0y2R9A7ltMmguCFPPKvoOG9RZRJXnvfzk0spHlgeMPY3J9XV
xiPFt2ezK1XfMrk8OnRLyLM0cTe3WXRIhhltgY+/9sUBqQkvLzlAkvV54qkL56mdVd8M7GiL6wES
eUqs7AaySnfEv3D78XhvYdDpRc0M3w24rPO7PU91AGPjTlP9Qps2oRUnW4SkbxC0uqNYHHvKUNqH
XhLBLnGGwMOxRt9TqkEhoSvrz1RCii3+UtNN2dbfx9ROdjWdimNhzpI3Glc+xvm1xk+FBAtgj3IF
fpunP7XQjQR4Cz+1lZAy53lFAB7EpIu6aXplqIuf4d1Q2ulQaGzZ80iDwHf0XGxpFVBbynRlYw5T
5MFcvBZGXtrNnO5FuI0omcL46XihPqE5q+aqr8V6eAxjmVlhVHNlVuehwNvJ5gtg+Cqba2JGUE3l
OKQqmwupNUxtassvzDRxdWISD2V8aweMzHn5eIedJ0goVXJ68GEmSgWldjq1QlZ6J7dTzRezZrpo
6L7KlWF/ocdt3rUyPl60UufvQYzF3ccDX/qGuBCiz7BgD8E0ng6smfiKGkqi+aNRxQdu7WlL63l+
0HMUGZxJ7f4P49lcSJzdpQy9rgx2lWF0ajhqvoSiLuxXKb63nKZy80ifoErl5ZWs6sJxYLuQc6DT
A7x7jYOi2h1PY5fPPkkOQVwyqXu7036ji5xeGenC7qQfCUQZlBLjreuEAVr1Q2w0MzqetbwvIuse
AOw1FN2F6YACtvlSDEKjavW5Cm3U7cX3z++6rD4Qk0XbWaU3E5RNeGU+F3YGXRjA1qQNdCW11Wlz
nBwTm0qa+VK2+ijGUrtPUzP3sm5S9lQBsyvn7uJ4i1QA+rRURM6mthhFLmY2fpLMumeRsL3UWfdN
0qz0YU7H/6go/68CPhfKIsjS0tgFD4rt+FmNZ0KCvzJiU/bNCrXBdnCaT1qUYzIUBDiQyUbkhXat
bKrM7j1DNMVNO6TSlQzgwufkN8DeedPKhU90evoKRXRTzhPuYyxSeTHC/XQbE22vUWC9srwXtieR
G4qkJAWLKM3qCUOwQpgmkFu/j9Xgdhphf4dYt1y5x846FERIS/uOXNABBkA4djqjssYRol8ijsmy
q5/46fAgayisGzh53LRyFt3KIhxuVLy/XE2H5GsOQvK0ylT3pVnmx0yLf2OvrRyGqSq8Ih2i7ccX
3qW3nHrHQsJasAlnYbLdJPbUyrnsT04HSdgaojtjSPpD3MZ/j2hJ7QGCxTdZlr+oYVHcWROKDtVI
CRj1R+NFmoCMi8YGQtEDEK8HAwmBomm2okipKm0+/rGX9gdfDUlDvOPpHK7SY7uocV1CI9W3hA1X
suryz72lL+l5cI0/dOEF0uhRUqZb+C9nPCgVVRgzM0LFh/tC/5u2w/3YZMWDMJMWPLCjLKQtmRdC
Fb/+fJK8CGjwGCgha+YqjBhitY2SflZgd6BnFMXzt9YYjEOWKP3u45HOuvzL7uSZXVoDKvhzeXXe
7EDM2Gy1qj/b1UNJE2CvhLn4wdNQPGVaZm6oEbUw4DPlmzKW6lejzaaDZsVXmqAXQgzuOVJdWUWt
BBDo6SEZozgu56ZX/VBtUG+a9YdisDHnoVKynRMbyFGoPH089bfrcxXC0lXnyUA6DT1geflN70LY
CtXGFK1xzcfOoVnIFlF2p4/wqzY0LrN0w+12g90FZDe7THsVvZPGsFAgyIqYzs2U+kVtvNJZbKKt
Sj9l50yy82I6kvlDItCUvMgKkZKy4wogVGelxWuSDOOA5FVbpS4iQ3gnNsimJjvbkvBstWtH/Uvp
8ulhMsZhP09CMu91o41urHrRRmGb1ygN5PltkA4mzVhcgQT9CaNqt3EZYHNcSUN/Cy+pp1M1txNE
NDnK8u2khHO1MRSpntwxUkz8Suia3SvWpABhIFEqwUCjV+iaRteObjYFi2Q/W2VvWCZmplJR/ET2
0sTVhnALaWQTkJpcVxhCUTMs3VrY5YsmDUiHYztlY7ccVf1LNcc5ylJa8iswmrI6ii40lmpf41To
O1eLFJNTojASBOE1ZPmlTQ1YCJGxpXICp3R15c70oDDxazUfZM6jNVfKHV6889e5GLtXfZKHGwF7
cWvR7vu7kANpBAlftQ/KXGaHj/fYhSeGRAiEGc+3Ar1ndboGPZUkNRg0SqxFeKSFCAXRsq8Ju18Y
ZTnCKsp/5OKquvz7dxu5sFo1SKRA87M6tr1ANdMd9OrvfziVRXRTAQwkIwhrUrs9HWQ0VdRLhDD9
WAz1rtZNZzvH8bU3+ex6ZxQL76iFQ6dCSVl1ejsl0kc5UCx/xFtrYyFM/rAkOYfa0q9dfWfXO30s
Tv5CTCbsJoI8ndAwpDpaJ6nkl1ai4ZtTfU7lSWyytJBu0PIWW9mJxq2tl9eQVRcGXgCBJBhcvXBT
VxGrkcyzUmJ35iOdH3+ymmpwszrvdvGc/7JlJAySdBZblJeu7cZ/ygAnVx7Id5JgckVZXaAIqyuv
BniKv1OcfrJbiySVqk7ktbji3netFM9b+l8SvWGl6e9pAyYHozWqXRXP4I5zmKZ6KFO4MLGsfdSR
F/qZl4n1HGNb8tgjbooef9CW5RcKKzFCR+lUIJweDmbrEf6UO/yMcxzLgqhukdpTkXZo27G8qRGp
rzdWBeBmy/VqPaaKJbqN05ll7SIhhZ12gx/5oZmrsEKsYx59x3DCGBnJLP5kSk7/Kcs5gO6EcbGv
1LnzgLJO9j0plYyLu3VQRMkwucVQwkxfkmhSerTJhuG32czdjBxOq/5WrGBEcWWo840YnNsI/aL2
nls0UfatUk8vwhhCDW8uLQ+9tjUWOcGkHXFAMrRfeRPKryXcX7LSpEX6ZAGTOki8xhCeIyNSj5MR
o7EK1bT9nebZUeJm4voPA6g8mmAzHHBZGDAyc/QnYcz4KP0/9s6rOW4mS9N/ZaLv0QNvIqbnAqYM
fZEypG4QlETBe49fvw/4fTvBQjFYqzY7MbHbXk1JCSAzT5485zVBlOq7aph1vKj0yZi9zsLp3cjA
J9hNqE2hW7dK97MPR612oqFHQq6XlX6DPlreeNTMo50kpHKAumVHMcWsaNkbOZV0v0ClBffjb52S
Jl+zRcWWuSks4fWt4guqe+odhcL4q2pWDeovfqih+9SHzWOrNhiAW+Rbd2Y3xxvVKoN9hcvyE452
CtjPslNuQg3aC2bJKYZNY5I3wZmE/SRJWFYvVQi6RswxdYHVjsXr1CA1iA5iEwYIe4iCJ0VN4XZq
2XpNiTZViXX2mYTztLpLBwTl3CVLUol9a0avKFRqrndmchBiGnHaUJVfoA1OTiUI5Q6bgHhrYg+5
xf9RWwyy5Z1CM3fGxPfSaPTod6+gkKG5sizuCRSc0Xo9/gSxzvRaiZ8deI7QwxVeceNxUO0GU09Y
Xb61/Tjqn94JyaU1+pQ0IRgT7sPxgF2a4taGMd9BipPOVgxh3sYJZPOkyJrbuTenSzHB3qkpM2kb
4cB5L+Gf9PTxQ5ycb/LiBcPVnnngSD+RXDZx0DLzWD4YgV9cmrjJXupyNp2Z6CXeH8dGfZG1IFtY
2Nt0J47fVO4wJ0M4WsVdPNkK6oj9ZChLblrABg3l8MbE/hItPKv3hglLyI9f8fTcY3COO0qqcF7k
NQOYgCYbYNXUO02tg2tD9SU7xfLE9REW+Hik09NHpwxJsgCM6nVSj19TC3EgFuuE12zgiYR0Q6Z8
irfY20H87bGHrOROIU7r1m/yxRd1D9IOKkILb5wbx/HA+YRbxhA16l0tW7WjC0bzHIyVurEGa7pI
9GFwUcMpPIw/hXOLeMlN1lO7iFlQhCKAYFx7PDRmHvjHV5l252fTlylp9U9Gp8eASrXwQlp0uopq
2hNzQldXC+tmlOK9pafbVgi///7Hp7jBxY7wZZx09PRS11Or07Q7hEi6W23mPm2XfS3vxFR44uPD
QoVUkpEBJPPnj4d+b3lT1lw4iZR3gNgcfwPOzLjMIkUDGjjPjtlF2VVkjME+m9LhtqjNy7hMoRzH
RNaAW8rHg78TRiinwpShF0fXHfDg8ehKmOOxPJI99lGBRkgelbs+wFYsHwzzm4EHnR2qjYrMJLSi
A4Cd1BsLrb79+ClO6mmswLcPsVoGlm90/ZyHOk2SXnRGlP83wcAFW2tRnIBrH3kfj/d6NByvO8Tx
dYiG0MxJxtZYkhEmwYATtn5Xi5kA5CxOk0dFj7NnjYPiXiuBrDqtaKaB05at8kg+IWF42CYY2UXy
tPjAhf4QOAGqyemmGxqEDnXwqo8kFMDl8BLUW7sCwVpiAt0kO9JXDRAFNyK4Eph4P2ImKAswx5Ju
l0rSgGEH6NYfY03O8/GbvnNIkkXTNYbtyNAANY/ntypGUrHa1O+mkfZ40QjC3mpq6ybO/G4DXhhW
04RLNIAF7OMS/dIyeNISB8VNg3v5ua7k6UTzNGT2S51WhFG/Wm2NXAz9UFT6HUC5+oApyQsbfNgZ
YWZeDjgA2x+//en5xHCsbCr4HM3cX45fPgIjWEXaqN9JUqRcaQV2smF01hZrJWcHMkmGtg6sGs0N
urow14+H0RZ8NsHLuFMrQfu+uCaBvwoPUiRbt3KB3mggtMKjMgnNJwyKxmvMsy/b2BJ+QhcjpZaz
QPMCGddQV5Qz/87yceEUUyWJnFzqpzPYhWUvrZe+DIJjocASdNZZk5GKUdmZk343GMEMGDJAmBGw
og2S7pzA9OmJRkWeYhkyJAtWZb3LEr0c9KhUjLtkwC04sCxpOxiTdRmMvmJLfgJ5vxgst+5N8cwG
P01IDY10dMnJIEifFMxzPKbn2AiDgzTN427qhWDfpUGz75pwcAIxzjwa3/nvx1KKyOR/9JYJ5oBk
jtdBo/tJaIx6eBia8CAjmerhq1ldcO0r3aiSVXuch9lOSAYPyN4+KWg7nHnv08ldngB1P45xKnZI
dh0VHERlUOUZ7u1BSRt5T0Ops6UZoKAe6Mru4711upUZitwbZAqhhWbI8VCJmBnBlJrhIe4qHLuG
tN4hGSU5SSogZovzzpmvezqlC9gGHozO6awBOT8eLwQ3nE4193LRiFFZyATUT+J9OVq5PaUBGiwh
cvEfv+IphoIbDXVPiD4LUAU24vGYHchmWtNSdJBRLn6YNGgCdhVmqXodTELYOX6elp/gTwLtTeQW
M+agL7CGD8EEQgcKgti0VbkfBltRES1uZ115ycIhEF19arLbWEEU7cwjv3Oy8cgkMoAHCUo0UI4f
2ZQwiq+VMj6EkyG4eRRylCaZ/DinobAVcyFwy9aUdqVU87SmX+4xTjMA4SvCA1dq0/OTWNnpZmLu
IqkzvKlD+ETyy+5gNHl00SrT5MHgvkOSMbGA8SvNhdGYzU6XgvICO3vJjXMkIXHf/T0Z8CXIkv7T
R8RkBnSSvg6yuoUkaWEm8SGjUNDWFKH6KFK5guOwrKPm+PHUv7OR6J0AA0YWmYz4dWW8qdzVWjhr
rRnEBy1FfhbYVezKWoMdAPXlM0nw+0OB/EWFbrk7rxZZSnkdL3EzOgBgM+0Oj/erQgwzzL6a5swl
9fQ85Bvy9ayF4KVxChwvjj6phKAem/igzFWwhdEhuK2KPPLH3+6dyHA0yqp+J+A2PGsxo4RKbTid
mIIXtKx7U6ykDdSa2f07hqNLsKSwuKysN6k4Dr1h9mJ8MCZNfai6cnb6aTKQ9hSsi24IzxXr3glE
lNd1QzHxWaIzt4qxYS2aatrDRJZB/20glrZuUeq4jsjkhRrK/u4UVfrf8ZJLoxlkPC9JieF45owp
CzrID/FhYc7s0FcPHYQ0dC8Mox+FEp+7FpzeScBas+Eo6CCDw0I4Hi4MNCFU2yE5xJKQ24aSX7aj
8JBV6i+5Vw7WGF+pmXYzVvnvqoCwy+n3cMfHow8x8jXXMaRcokkpUd7vOLaiwEBxNpv6M1/znYyN
03mRu+SmTZogr5Zom/uNH4oUrNA1gdQBq6r9mkOmEe0hIXbZcypoe/yiW8y8dcqgHdTOwPZ7pIYi
7M1QqRtU8QUb+7twnjE0NPy50TxziOcNuuRzZ6MBkZwreL2zryB6sGvhxC9KnqvQPia+NvsCNWJj
yJZmf1ttIz2Jtskc684Ea/PMPn4nMJElLix8Wp04B62iBZTBdDL9mPpa3T9FFMb3cdO/wI05p/z0
TlgCdg43fQEUMeTy4m+CbTX6Vlb2RnYIggjedBGrTisb45lJf2ffmkvHeBFhoY6jrRIIPZsktejU
7ID2D/02UdDdAf6aU+hW4uVIObk10qXex8HpFGSwYGAATnBFWLTq1h8xG2uyzy7ID4NUmw7oymxj
ZVp1aYIy2NZhMRyyUQVwX6DXFqeW9lwiAO9SCtCgVFHk7SNh2HSVn9/UnVndqPPZSuI704y5NKUn
yi8cQGs86tCZWRDoU36I0y65NMWZQrs4jDAHzfbMFLwz0cwylUI6VlQs18COtkXWyYCaf5DRe3Lq
XEDpOUVR++NvfkKnJYjAswSGwIHwmjMcryfRGCT0l5LiAKFJBTWuaBc+LnCPc9W/bmj6KTRer+Y4
6LekP8WmTOTqGk1Sah+aVm3KuYXiI5QvdVlEGxBUuVdjVrzB/Sra6336JMcaTG+5nH8E0OycVICD
9vE7vPelACrQIkWAjkRkdZUQhkUXsjcLsmtRIgA3OjoY4TmiySuk7PgySPpuYXm8QJmwmFrtvAAK
IEg/qzzkrZqwHOM+2qKpj+Cb0GVK6nZKGX0PE6jCbiW3ypd5CkrDHlTVf6Y/IR36UR4/+3JQPuSz
rn/386lpNpZRx4dCk/0fUOrknIriAruu41Yq7cT0szNb7L1PtZTClxr0q1ji8WzPVqVUUZGUB0Ut
UuwPWh+/hyaznj6ekVOCDKuK9uCiogxLksvI8TiBpZfjiMvCQfF91BWGL8VATyUZaIk1lPkbT+0k
L67Q5J61xunGYd8M4nUx/55E/WsiTD2a7iitFoqm4vI93kRLBakBJjSPDzoOTg6Sc+M+1pTeUWKr
2Vrz8GvKjU3nt/VnZczTM3CQd74COSq3ehOAoo4Q8SozkJJKjKHk5Yda6Q04pNL4RQlxYIBYpG9j
DPASu1TwSNHEIrwe0CL1Sr03t5BWY0cPa83LVaU4o9L5znFO+Fp4g5CmwAVZq5MRvlyA3hAFSkMZ
g+e6SSY4vUC5nia9FzJbqOQCR5XJDNCvU6PLuKqVnarAprO7QBJ9L+J3fU8NicvRGMVwTNpq/IV9
CgTWGINfun2Y9pxra7zmbMebD8dHSiN0uWkxIN1yPJGxn40p7FIuho1a3+NfrX+mRkEpMaAdgXgU
cpOFy9XD8rHLM6o9M1Ju0aSOBGeI0MJ3Ks3vkk2Vd+r3whel65aX28j5WLPPRqEHpaN3MWRAX8Au
rSEWLnW+Tga/P8nJXS+oUHSMUmiepCjjZ/AEzQHF1t73ElxJbs0pmky3VKqh9CR40YnbWvF0rXWk
hy7V2hGCT2DCH2isPHd6vxT0jVKB0fUGs4kCp6uVtHRnsTIouwFZ2gtBF4oXwhw2WwolcmaTX+QH
XapVQMP1XONcE6CgCKxAcLkAOm1s3KBqNN+VA0iNWZv1HwUqMZXtq0L9qWvlLnFkMRyexdpQEwcI
KEYyZZPkP3y/L55arLCxMZHMfNeaqLHgNuBjbTHSM04dVeh98ETjKOA1NCR6RzW2KGtHIr4j2esb
gE+qLNcObaJVMpXeYPqZQEKqnMlqaKPGyCjpdpKiQ2l3TWP+mtSSzuzHMcc6iW3LVltAblRudepY
q4WtCKoWQZSZD3qVgCMiHiAZWRWliJthZKYwkGeD3K+brXwrWOkgfo5Bu256OZ8jF7iIlFzSGBxL
uymw1JbH0f+k9S0y69xfAqfGKoXdgSIiLiwo934r+9lvHah0wyW8exHCK1NwH3Xc57wuUOWnyGzD
zMYFFaa4qtT4/03SeCmP7QwrN6wrhk5lZfGsE5+jXJ6/FGLKxqn6qlRcPxXTOwmFLVpL7ZSkHgze
1HcKXKJKLxnL7DuuRb3sFrLZyi6VLANPCWsa4GmkJrc6oy+VJ7FNpr1ajcHi01aZ/daSCmWwa1Wl
WjGmrVzjI4HeldFMgLkKpbe0jdmVvWQL0CZaiOuLEZoR5qKXF1Pmwlu1UkeppNyuAi386ZdBEYGa
DMLUyVJJDy8g+Ank/rES/hLnNviKvmf8IIUd1k1VrSMgWC50BVVZLAzp0ljekM2A1IY0meC4Kdl8
mUCazj0OSPUJVVufYNkFwbNfBZDwBxkGbT0Y4WIlBcbcEYTKvw6TLClugjaRB4yPNbHfmhPgs81c
F8XDx2vspEhL+29BnRA9FoiPuMo0wsiP06hrm8MQm6mjlaVxocr1oREDXMY1dErRk/zejIp1pg69
RLej6EfVHIYZzWvaL4tc9HH0m2JysHie6kOZpIpTdAgqF4GMCqOvVtu2P0s5e+c9F+r6UpEW4bWt
AUxNnEujqfqMl/qXXUqRqvMVE8RvdtnV+Za1heOkrPz2hZYslHck06QgBz5r9XllPZDMWe6bQ7jQ
oheZeC/VkeX/eBJPcng6HMaCRwW0RAVkncc1c8b2FLP+IFXGYezC5xT1rqtBreUzq+WdgUh9FrkU
cNOsm+Xnb5IPv0UVJ5C77lAgi+1yaYGoSXdjk1T1uTT+naFAuyO+TADE+W/dqBgkoAvkj+MhR3bY
ISbMHvxK8xIiW3LmrU67oNSv3461uurGSgFoqRvHw5AgbNRW9ASDGTUxJZHRveAg3OJoYXzRNE7k
Moxrmx5A4X08h6exHm8OhCVZpFRAUDw6/rRGkgEiMY3xICO45+qNbl3k03xOrOsUgsmrco9dUmWW
CgWF42H0Ok4qrRbGwyhLxVbI9P6yxjbLq9VhugQJYTpVMMT3ZgqOKF0kiQGmda5Qaebvlhd4kFdl
bUpM3D7WDzJOMeq4VTtwH1drexwqzQPlUbgJnsPux5/2RLeTtgHnKOpr7MXl9VffFgUYkDtpPR4a
TdkmafBtMM3oqaoq2/T9rdKFbqIE22ms9kAdLgFVf2pZfXZpKMK1UU8iTGJ99/EzvbO8mQCAjrRC
KXusrxNRp0Tm3FnjAZHOdItu5HAbDyAca5lS0u+Hh0XCiusw1vOU9Vavb1VpP6lUPQ611oJMS2Lz
IR4MdCMVZKM+fq3TBgSlIp0uKG4YkNIAs6zWFxgoIQxU6TCA4OXaJxq5uFFJuXK7tyx4ftEQl4KD
1yaZbrYIGn4WBUm4ipoRddyYTybbs6EVdxXn5WBPna9eBqTR8aKjCrWh9TPFAwGof58hid6mEWeu
U4/Dr3Eukh8cNh1GhoMw7+H+ciIbI7i069nHr/H31y8qEVScUfpb1EZXoRAcUq8Ekz4dNKVQoIrg
fhVSyLqnnVCduXW9t1boLP8Bs6JuudqzQt/1wpQI08Ga+snNkz51wgznqWAKzyq6Lmif43OZKhxk
qqV1SrXMWM0fCnCFPOuMpbWR4RRtVULo1xE7z9EyV4TwGnaM4Caw6nfMx9UgW8WZD7uMsHoCzNSJ
UCwhhGDWZ0xqCdpIzj0dmhTIP4pfIqlZgMypMPM/kYl/SsUit0kvs3Pn6GlSAiIE/yQNSb9FuXuV
b9Oxm7WwS+eDxnUG19AMfSp9qLgU4T42jdLv70v6xbCdIaeD+10rzOH+W/eGMYkHC2aPEcnVZyVT
2v04QEP/eFu+E/bp1i48J5Iubp3KKg/pcLadyzTVDjNgkM++BSohtrBLdaoKWpfdo9+7LwSQFHhb
pwiUWrM1ym5QJkCSqsb48vHjnJ51CyKeoi/zSzlwTXXM0bCtC2mBCI/WE3g6FSldszoTYU8nE4YQ
wDIqXEvBZr2Sc9mKqkqutEOthslm6GteWVbjvdRis5j0rXSmDPHOS5mURLQlC0M1cA13oACP+kZQ
qwcRKR97yCl91YXVbj7+dO+8FaclSDWLU3zpvh/H165sairkjX7Iay2/SODB7LpACbfcHhakgyj+
LjaLcLAUrsHDLxO1Ftb2myqdJ3XSD7RSJCcjm/U6caAwHaTWrq2wAvz4/U53P7wfwFl0Z5C85L+P
3y/LA+QgpNA4SBa4JB9COlSYVtgHFWU2aa4bZ85NYzsL4c+PB36dn+O4w2n8CkZEaFYlBh6PrIct
CiI1XxZ3rOGXqpJKB0Jae1onfOYTN/clTX83akwA92IKH6fEoZS+ruqhjzDdSKGWOlasfG9IDnE7
DPODiYrxxm8N1Y4MLT+zvF/BUuvnBfaMxAURi8746gBqEuy9xk4xDlUq5J4OU8gxuiZ+8gvE2sQB
yUjLHyKXS9Z0VTR5yZ04iDypLQW3MfTSDiHgO8kAzOjjD3m6DwCEANBY6hW0dNbIEL/nc2jBGNzj
UVA7U9DKToxK5blT4vSggn1OQEJ/hTHweTmeLgBmGBLTvb4XqEcerKoSuH+PHXgQqWyH52L01YNR
UTRwZrop5iYOUBRyokiSCgT/6gEz3sQoblNOO0hYWHB/x4aqky9MjJJ2eRxY2zCOAcOZPrxseywj
/IunoKlmd9Ks9jBVGo5ies712ha1uMYaVtOyL4iLz5e6ntcZanyhBRECDDqAZVGdPSOMk11sWX32
BAxqRuWiq/AETg099SjVFF+tDhp/X4fJPadz9tMIIrXdIUaVf65q1Yq9vIzke382jA2XmexZrIqw
Rq3DHzNX52VeABiIs00Ump9kJcGyq2knZCaUocbatuxq3xukStqDYIl/RqUUixxsaRI4ZqbWFcJ1
ennZdHX8qyIlRddcDuavVSHrt3HVZQlK8olyk8nIDW4NA98blMDHPrC7voOcVvtlmG7TIe+dNEx1
1lVFeRXg19h6Mk7jV0IAahs4uorlbxPriXRmPSw50PFuWHT5FzUeUF+UzZTj5dBOqKMaaRvdxy0i
9JY+yK6SGe1jowqouSh9e1EbguIVFU2uGRW5Mynaadhi+NdqHX0tOpmrzCGacaVRfcyA8kR5zMYQ
3kqY6I4xRDqlV6O7o12C7W6PqOnHu235i4/eG3VVciSQ41xhkF9evbce4VPTgRq4p5lTX4+F0bt1
qEsXMcWwjebHwTU5v3Bmi5+mExqZOac3Ww9MArfV468tpOxL9pN833ZZceVr1FKHTBjdjJ77viJv
u9SKxN+U2JDRJMDS2kyS/Aq+bnXmeHpNXFbvDy4CiV+AnqgmrEsfbS1LA8+i3s+hDrpu7ExN8GJZ
G25Hc5JupDik2usXYqnYuhp0IJd67UlpMEOAPVr1yOhjNXrZczsaNn2eqze1NaDnlGezOLgliRJS
kyW+Gk5v+flmiIMGZDCCPTZye13ggS5VY1ctVGufcLMhLZ3R3HclKS8RKaMmjr8yHuhUm6IKwcLA
aDnBPl4BJxkBk0Ao5D9wCkM5Z3U70Nu4HmrynHuLOi0QNCtzYE3Om7Iecg8jkMj9eLyTpb5U0F7r
aLRXwWssz/OmBhQgvo1PZKzcN3qdXGNxpMBD9s30cyUWn5JalJ+qYtCe8EJszjAVTk6WZWQkB5c+
NSf0uvlUK0LTyMKk3A/1uLgRC6kD6Obc+fXO4qa7RYlkSU2Xyvvqg2ZWNg5yWSn30RQUF5GVYpmp
4dKdJanBUTYHCADK8Y3E5H7TpuTRbNVoj1T1OaW3k2sfrwtOAYIHGByFBu3xh05LtYujoFPuIVBM
n8QhL3ZWSZMvbIXgy8dz+t6XfTvUKusit8tUlch5n5kUJ8dSyBwypMH7eJSTGA2oCMgNUGB8HahU
Lk/xZuVEhiQiudTp9+GkSJtEjLI9EHgFh84p33VlKV0EsoLTltjN11MiSWdC5WmZD0ATtW7wB4D/
+Z6rlCFSB4593VfvS3U0vdjMtlEYp7baVpcgc5/6XLxp5n5fqPVtb0TnRl++4XGkArlD6s6lWtNp
q6++cT8YgtjmoXY/z+N83SWSckBWN7zuk3Z26wiwKLzb+iVRxOwblu2f8yJalGzr+FziuBwJqwch
z11YY0wDRf/VkdFYnTEbdSbcizUXCVsyBjrZqLS0tzU/u9MzTGLtKh9LxTHRuvs1BN2uJcjCKx2a
yZnbMpJwnLbi7x8vj5ONpy6VSaheHCsyuLP1/DRJAJocaNhB7qZgO4ralRlMys5QC6XAQCebLtDy
be60BOxMFWcC9Ygkf24CJTq3HdZbb3G5XqplHCsqWeYaICYZdRTqVJsPeSlXodtMQpl4ckgSbyVV
kjuwZuhVaAiizFdWKYAqL7MKJbdAtdpHkz/ruyP67BPotU5S3Fkx06UBNqiRV89INNmi2uiETQqX
6Ivmc37lG+lg2HWRCLs6VbUfFayCKzoLQw0zNGqeTM7SzoYQUw42ouX9d7Wb1a+WWEZXVSHSW1C4
OFlOkcP/c7J6qZ3FQTJ+MZWpBagcZ5f4B2qobMW5bJO9lbJbc5UR0DIp59Fp5zSPqbPQ7rWlMYvO
2VOdAKGWCxUpA5xNIK6nckBi0ObSUFbJQ6AmtbwfZzA3dhsGSD1GvdnINvE+eekTOf3kC3JD5W5O
2ge57ZQd+Xf6PZJiFZg1xWLKhrEVhA6KvFQxJOx3fp1Zh0sceLtBeFacRkASwHgHr7S+WqSzVjRZ
zLNC00XZMjHT1un7StpmithtVTks9qFUZFs5rpOHaVGwBHzRu9KQJA71z3PSKtJ6w2LmQtcF6MlC
MeH8W2VbSO1GU10J8oOAmwiq6TuK056kfwtNShqNvllEXQr9OZPiG23myxX9Th2T30yweQg4FTiu
IpcDeeRVteNN8EZvRes0XxYf0qLTHR0fTkecJ33bk3lfZI1Y2WUZDt8GRKKR8jyTc5wglUhwqX9a
C1GOU5kIenx0tF2r+YaeGQ+zfBel1410W9CVNZXORbDSXYzVVDR64/heby2c3B4nmGuKWjqBdp2R
kdamp+aSbclf4zzeill95mQ7OVpenw+w5J/Pt7ZEG81hFBIpNR6Axm4zz9z3nmmPXmgfPl6b6yN0
GQe5ChoZrE7qeavvoA7liIEQ3yGxZQdtFKe3B5ctdOZ7n4Ti9TirJC9S/LIfdN5HdCS7cUIXWUjX
i22wIX+sq38/krdq/vM/+PWPokR2JcDI7/iX/3kd/SDLLn61/7H8sf/6bavfdVu+5A9t/fLSXj+X
69959Af5+/8c331un49+4eVt1E6H7qWe7l8aDrXXQYKXYvmd/6c//LeX17/l01S+/O0vPwrYLMvf
FkRF/pc/f7T/+be/LIpS//72r//zZzfPGX/MKX4Uzb/tm/Q5/9ms/9jLc9P+7S+W/leQQZTBLPCS
3C6XpvXw8udPTNCBlBTogkBOYRnkRd2Gf/uLIEl/pZXPnwHZAnZ3oUsjBfXHj+S/snL4A2hr0Xqj
rveX//14d3/Evz8mhq/x56/f2ri/ruk3YRIMvIznz6I8D2YXeOsqLOFJEFO/VeSt3me21l/GwS6q
L1Fgy7J9W7s6VgRoFeXU7NUAZd7d2O505RK9MHvKFYg0F/nsVilyjzbSWTgZ9fNOHBxFv6hN7D88
ncKa6jSlWzUPfbxVhK3g72qwuoajVVeZvIDO3FBHf+2izvfKcOXr+yH0/M7RUldvt9l4WWJ2UGx8
FLOmT1kNxuc6vDS+NJ+yn0jJ/xqfQc2oNxOQ4PhpUveZfw7FueySj77Q6iaBgg/mFqGKkJ/gNd+m
F+Nr8a36JuuO9lV86UPb+C6VrvG9+FZ8617y0E4Se/4+Ait8gP/hb7rpZYrAwxDn7KJztWI3xJdd
/ENPgKhX23i+bhRnijdTsW8T9KGQa31KhV+kzvg4hPYY3w3TmcDwqqX3wSuZq0uJkZaN4gdM+mA8
lvXBTHeieakJn0sZArN9M/8SDuZjd5V9mr8kT4onpHbyxBWt6h1MG6zKQQkTFmx5P/j2hIRWDffI
VviDb7bSO2vz7GOuku3/psdUzyyQddP/f8ACORcV1lSV//eiwjtzjsYQKczS/ueys1T03iRSmYSo
kJ7pyjbKK9NGRzzF34JKvK+7ydSeYyCcG20VpP/B0dZ52nImICvKRZWiFGIK6zyoVuciUHtEhTtH
304OTqhO7MYum96xPEK8M/NPzYlceIlu4GpnwhPZ+WnIffsA6zQ1S5O59JFo3arbwUP1EBOhDnSp
3aRISdna4+S0V8AnW9XpP5nP408fV5nPXEXQ9Oc/hRacoJ1clA9wgSookvMWUp7yPbrIRge36KUX
/Tl7CQ4tvTDdCfDz/SzcKIbdXkafRYieBp0Xm3vMLhX//IVa2qNhY8U0xGClIPjZhpcUNsX4pPHi
1m59R/8UXLW/wswVPgvX8f2A9zo9iovgLnian8sRHR0nvxnc/j5QHT91rny7u6q/6KlTpvaVUdv6
o/Sl+QmZ4Xb6OlwGbnZf2RAko3tkDOhFiZr9SdmgmxJUzpw6BbazsTOEm/mJZmjooska/Qr56a/y
R/6j/FHH9hAs/1JKW7/5Kd4oHLuLpwgP7CjlZ6r7gEfTZAuquEZACc8RLDG+yZeR25j0Pe2l2vnQ
bn1YzwAVLsFPnxNgPT/Nq/j+/6f5f+I0n4sma+fxf3Y0WfVW/ghmiwInMpQyNecltr6J1FU/SmY4
peq2lIOXQVYR0agiuzUaLLqQSnMERT13yz435Opw+GcMub7r/fGa8CEpSgLrBFRw/JqJJieVpeTq
FkC/M7qN8+krWMsbpztTQTg70Cod/rsHkt879DDw4VJCIQ/PltVXjOQilM2mwrvC931HMYvBzg0M
04B/7ORoHDdNOQY7w4JWpSCNuRGoh9m1nmh2XU+mt0hy4koxZftJCcuLEEMTRwWrjnpnWG30ichb
31QlrWXdJCTHfpK7fvJplNUUsbf2d0n9rxP09nVWE5Q3iR5RIFa3luJkTjjg+uLM3Jpmu0KwCT/t
3glyN41cDrMeoTtbfByxKqvuODj83qZiZozX+XOa2QaYXefcofvuNn37fKt5DbJUxL2B55vI7Pco
FZZ7P0Uny4kf6lvzUd+ZO/mx5G5g3g7f++txW19HZ/qA56Z8rWL1P3zKtdX59n97ypcVt7oFktv9
1wZbI0qLMMtFWSDNq54r9G0gfT03nQ040Pn4Hnduaa17Ff+KpXXuXdXj8Ph3v+sa0PO6zRdrAxk0
4PKPVdRq+jCNZ9RPt4+PonN7G9it/fT0+eHhTFXidXLWk/d2nFU4CcwcrcJlnOkiuG/3YABt8cLf
Brt2/73c13tYhZ7ukCDvG3u0t8JWcXy7tMntrsqb3H5+vnA9Yetd6Pyf9M9vSvuraut2bt/gwWVb
Z5N6eVWPP/kw6/hSj2ZUQQvfFnQA7ol/Puyyg7UJ76TQS5yqcMR9PTs5gkmH8qK6rUUHZ1EDothn
Y39mQZ55ltdC8JucAP2Mf9mznFswr+ftm2f5exfMu+f2mwXzKjL2ZhwtDChFZiyYfoMqm37RfNtz
yBRb1UKGwBvPqU+cm+/Xfsib8Ya4akR6k+q2dccf2ehat+knZBo0ID2hG0Yu5x1wjtaw450SOZby
KekpHjqVCzEv5bp0DmFxbse8TsSbB/pv3zFnZ2zVJvhHZ2wtM7feoWskc6N3Vp9ErJA8c4qtyLXY
8Xeq6kq/FCdMsEB1hX94lazC5b98lZz9CKu4+s/4CO8VEIEDo+u30PesEzqPEifSPICq27rut8L+
Vm6G7fU35JLdx03s2i+BZzdu45q3T86h8RR79/BwQ1ffntzd5eQ87tzd59jefRwigVa/kx28eSh1
VSNOu9ZEvJqHEre0tF0OGkc/aPa4CT/p226yezfs+VVzUVw2F2zkR/2aLveB/tAPfmfpCLuJrd9u
FPuLsPlZ7ZQnze0ca+c71Q6fRc/87HM5Ofje4QuM/zvdw6/KVnZ72JOO6ep7CmnOuDPdaNvahsO/
vdbe3tEr3YyX4eYFgSBvdhq39F7qSxXTwE93lKYEj9z5pbj2XfWutV8EZ7tPtobX8wF12/GeWjvh
r08c86fpvqScdp5T2xfIQm7C7xzV34Nts8GRlt+M4K7z4067trOrO9M1PM3bW5xQhlPyHLqb2l6z
aW1x3zsG/7fK70A0wYm2/lX+NWJI3dX+F3tfttw4kmX5K2XzjjLsy5j1w7g7AO4itZCKeIFJoRD2
fcfXz3FmVacCUguT01mdmVZhDEkhkiIcvtx77npujQN3l0muuL5Er82mdS7gr9vgfr7F9JvOdl96
djmY5AL3Fr0cb1PqgqF0l5F8jXatUMbuBS+huz7RNhtEIvF2ZZNw35vogM+YbA53pxNSVAlyBIlu
b2ubPx7RT5xsX4YbECA4La1YbTds29KXswzRnxK0/2YRfdHwd2g3blcs26Wkcx63LdknayQ9MygI
1tPH/TZaV6y04R26CXbbbMc/rGCVE6z7TfdYgp2BFDnp6biJdtG6RRYrReSHtJuIgmjsKMN9GO3G
jXLDL8tH6FEPX2dwD+MRk5fDF831bkzytHptyfksnpDoPBCRkHKHHpuY48Kumfhof4nXja2Tzs7X
X2rWsp5Nm94x9phmgQ5k7RN3JCNZZXTV4/4WTgKHhu+Q1q+nc966uGiRlIg6RtXVSG0nuFPcwN5Z
525IbvYDm5xs19vsaLio5958qde2tMEQndGxKVtAfUuSYl4D9z8iKZbmZ5aJVDVl2aBdAZ8fvqm8
vXHT23t0RkVg+6vEJmaRlG6exh21FRdnICOi4x93m83daWF6loXWDOb/FFo/hda/p9CaYcd/5aFc
kg8zB+y/Un6i7+MHwhxhLVBb8Q6r71L8BbXxpgA9d6CbKlYx0eX6sbY7p3Nau7UnZ8LP9Dw4g4PY
E+WvjZsSWrK5vo9HpPhrSKB08qdsLTmSY24mJlOJaY5sBzS1Yzu0IybY3cq47VbdSqA6A6BhFn6G
QNQauhcQuaVG5WTnlg1UJ7uW2Z2tbTr7yWcWM22uSdGKZ93bwt0ILYq8NKfHsyAuZIjTwGYHYkiA
aiBNDxEJyMOTQp8KPM9NfIAG93tKzWMO7Xgbu8dblTUARh25zelObkm8sw7lN8Wd6A6aNiO74+7y
RYdTICCrBPDhnBOLTFetDTX9sj1rwArwZxgECBAdf8mpJS98bl75gO5eob7xeo/XOah4eXlBNHRD
Izt2fCdxU4BXlYxO6xQ2nxakYj6UbHR0J2WFy0EBip5Y4n6ut7GeC2s9g/Ih+odlfpXD84/VazF7
LTXxxVdegSrnK7ntGI9w8mVUN71drLO16RbrgY224ogIPcpwohRA4aENhjDHtwMnwm8Z/OupjYJz
LLjCDCfA8vPnShdEpHBmRE5o1zTB63i3k9PQnlapG+PVYRXvYfOCIEm8SXNAGtGZAEHRAWg3PoKm
GP/UG8mt7N6p15M9MiB9z5aJ7Aw26gKApgtgMNwMHhJGFdoebkPH12gDvTEDiLu0W5puS1u50V3J
EeEIStadUzAQxACBa9j2JlYmdxoqrwpKM+TT2MGKlPfiejoop3xXruVd49LA9hmyZCmqPzAcaZOt
QkIAz+3SzZzUdvp1c2gOoiOybINP2p8YCq1osAF1HQWTBLYwh56g+qEJgCSAIQ3PHX5P7JwN+MQO
0WRwbFEQbLDGbjAVW/idAEDBzWebto4vAzcE0M4PDxwDK2Nn7UJnZSFhTr8fb1qHhGt/TdESyQ2W
ts+iqJg5rH6Kir+sqECJ2eeiYm7seq0qxCia586xGoKitpESC4E/ON5p+Idi8HCWZMgI/or2iIYT
kA8SE+0RJ9BzRToiSyJjkZO6Av3WwWDFprXXIdriPNYwB1o22SkLsZ8NHMKEJu6GZftm36/1xwH7
WSUe/LDTZrxB2gHDqfDtzEHSObcvcHpHiuA/PlK9EclBfgxuG5psrHXjNi4On6O4yL5aB4d8jaA+
Na8nB9LO/lykoqXFwjzNIhpVF6Ectq9UV4FLgJ/olsKS3/eUq8fW1r5NTscKqMXJ0R6T9QSpBN5N
pjAuJ/lDRyaqTls3YUh+hsRU7YTVbuQEmDcf/0fvoJVvewyp9/jp27nrb0I7cWq3dKVnLntjSNYM
8jViuRvc8b9LkZ3C3xueQihfpNSxco+/g+yVnvknSKvIKfH3AcPa2Cn1mIAJ77apy9/1yzvr7/wd
OR6Bw7/7m8QJN9KqdPETVwztktZuinGHWJfEAa08vscYWWynduFgTLjHDFoAXBIYAZf6HgtwH6mL
r33q8vvhngt/E7FplfPxOPwnxok7yfEufuXr1w3XE/zvIGwP3SqFyOVi1wCAMOBQCOkxXqfADDuw
AQI/JMQ6aZt6ndxGt+pjvob4hm5tDvW9tOnZ4KBzn9teQc4Ay56DGZQQMIm1boZVUGlAY2i51obG
gPxGbyM3v8ronDWHyYZ0p1y7yFgvf8X344A1EHFKPLugDa2oyNBK7VajEgIKMQts4Rg6sRPYgc3Q
PxrgRGAC1DtXXSUUQuV49rhKXB8qbXRGluK1xoEngQMKFWPtHK6qA5f7KdDJBkoAVbO3I5PoznSK
Vw3AwqPBHh312Ei0I2K7G5/d5cj6cUGpSTPXvI3ckEHNe9BrHgUoGXG2bHRNoRpmEiEZC16gnKIv
jKtRyy3X9a7eGe7dvoSqrKDG9j10qIyBVzRmj5Kj4aZrTFBtF9j2/Hyh4SCSn2JHoT4SobarrbXu
yZnfoYmJwZAxfLZqV4jnQuW2OCAYLavsluVwbRW2cUKdB65t2QSqryPEgNdgog8rD3oeuGwFV/i6
Xiubeie58qP6Tf9Ws/Gbj51Zs3hn7rrVGnZ1TiduaCOPHPArJVu4cth+ch6dzhb2WFogT99FltpR
2AxuYtNX9IOjr68JPb0gnE7vHg5PEXl46MkLUJ+HBaPtKnrQD2zL0Z5EJnLLXSw1uedXKfGfHNey
AA/RQhQXfHk5W6uKwQ3C+DYr7X5lHX2ssImZKoGnR2wtvqQaM/H2yoG/ye1X+TbHwnBZyGfLw9KU
2AcjUuARFwLq2SHxCu693lE2wWqDleRwHL29sOv4ZkK0HFvIoxEFWMZ2AIk4hOtkl8CZ1HDzteFK
mDhloz8KcA1lLm6LHmSm0RETs6PBirv3iG25tmKnN/7Na46U+Mj1sPczPJDXhlvgglrBsxaW0GDo
042PERZcFto1/WXuXnpjkcxdOmoBDtNuqBEnuXrrSlu+2iT8wHKEyg8FIihX+2R45LYHP9D5AcrH
8VcgOnZQd3avORJTqbSTIGDbg7818HuzFm0lJP5Kpfzs6nTPYaq2K5xnibQPkGIsu7kiVUg1LseA
WJ3MiTetW0LeAb2exofWre7QQnZfuxKBtMP7IAldaQt60hWXzBEkcA5dxWUdkC98mzHPEsQDZoaF
PpA36IV1J9+Fu/aLdND28c5fa4fukrsDEfBXls1dpPCsHi3YBlwWcjkMfi52lbLQDLEb49zqkIW/
fLaA3/ydSipYTCowLLbNyndMHDK+StzBCGy9leyBBufewbvgzu3wN/2xo/p62EIyu8mdb/MxNis4
bBkcd40NBJs9+CwBxoZf+tJfKrdlJXBnCPkW4/OxC2yw0UG8RDjEI5T2hN30VFEKWF1he2KdsIKB
Wz8nMGoKJp9gx+H8cxMocqU1vKHYhXCXcnSLn53DV7qCq5WrTi6auXed/w9uRqj8Eok8FZyxsE6x
EYEZ3PBmhI9TwCdmLuqh8SnXh42urJBN3K0K2YXJCLCrJfjHW8BqERLWcnuYW8XrAbmQjrHjTlrj
KsZ8YHe8hNqTHN9hbjgcibdwsQ6YNf7ngz3BVrBgcyiEH2F+XC0IbAtmqo8ZSTDnaL14TC8Qc2uP
pjBnsFbYCSlEGzd4YXgiY5QHMBp8Pjd32rVIKCQ4jpNxVUXXmVkJ+EjjS78V1gEO8/XhJJvObai1
zg4ikiWzc7fR9lgu7nQnwZNwgiK3vTsdwQFspYPHzDW+rlvRRLrqLwoVXbAvMYbAjQjtYDIFX1y5
xg/eWriFYt6mD91q2HLFDPDg8E9Abyt8IgcVACVOxsIVNwYnHKJnWN71ukb5Q0igh/DgqxFBaMvO
TnYM+xvfyCFAQe8GMAEBOjAF6Q7FojeFuwqdjNLkewtHtYnVbREIKbF+FguxlRsXrBsloS/Yx5gg
PtvqbeDyXc0t5PLCZxtaEcYO9vo9V0PCPX8vf9ak9Yr/X1tHrnzLNSe3BgMXZhSsQbybYtstAMJF
G3veueCnjf3Txm7TI7q/NvV//C9pyZyYuetRYYqS1R7euAjglyuOGiDviYtJeb+UlLlsvPDRvEkA
+Gm8/DRefhovP42Xn8bL8L8/Lh7lHtDPTJdZZEcS0tS3uPhGqgF80mvXACZeKAJcusYsQej/6xrL
RtgsVPDTCPtphP00woC7fhphf7wRtoiiZ4Gq/xaKNhbk8bxEQxTLOLUGREp6ql7jHsWaB86znXLD
A6s8cwzxRwJnBaK72jWGWMA2NeA3nphqy4hjaPA1TfDDcP/2L14j5OmZ7Nt37peN6ffcIuLLZdrA
vY16SVtze7gNQHdBByQ95sxH+ht3yHCfxy9+1i23j5fyvhbvdBbr+Ove6WL46xpJf2MZ/ZuGv9Bp
8yPAg4aJvH8V2jXOU8j7qkNzn67hmx/eOvjruM/tfH45j/QZTlU0YydnPFEweNO3SBPs8V3hrnXu
74Mfaj2x59uJ3JR4a03hVL8XyA1SCTbZTXZTu+axuchH5aDsh5N6X9gFHNolMkcMhKtquJbI8Xj8
hlZn5AivZkKOcEVNm2kjrpGTupnckmlw9bdODu9o4Eg0X49IZi3R9QVdbGBcBw7BX3dk2nxJiHF6
fb0LyB3CABirwF5CdnpFDEDBPcQI7IEhhp552qbgbM9bOL53LfHoy0tEkfuByB+8/+eKnRHagF9Q
4zeMFE5khbT8J3+F3/3pjLm4zhE+GQQT13fwpILTy+eRyY+96G9WZmbbJ2FsxWbcqshV5o8tQj70
a28PLCePBnHuUYhz6YhPbgdyf61ld5G8TOwdQf7LDhk0D6iRscEQw8AnRHjYrkNwxckQvIrsEIEJ
3EsEn+v5Bak243XWXpH7EtmvS4xS13TSd6D6zZ3MQPUAinFtkBEP0L8Wj953pFm7/ca4C5/0E3qq
nYYj+J4yMgSMk8/rVLQIWpoLEzH25h2KA1WQeUS8mmZ4zr/pCPIxAbnYEa09VHhRFA7KJ93uetJ9
+XwFlFl/q2v1ABKq/vNszIA6CNTQptfD2UAX5RBx2u88BJrSb+g8RJhPwj3YpB5SJ3USG63n7+K7
YA+WZUTuQkSEuE+b5wd/PqZrgd1nczmD9WAAUpW44LEVRKhUikgUQiGK0+xM5HHxeB4SYki9uuaa
0AZl/JKdIxNIuvTOBrlLqJhCZBNRwPoalEE/cBphqMiJQYyoRwgz2SNmBNSUudoXlKguZB6jF9CC
vOGvv5HLEVpPG6GA8fNogYnx8iAt4gZ7nvIzImTLowM8PpQhcam3/VuevtQhEuedEftBPlpzw7PR
6ocEP3l4mweZPYSfeTidpzPx8DdPsuf7PaQpou9uVdi+ypSTf19Z21JlJbrJw/E8riKkX9eIYNYs
3A3w0j3pN5O94ik/Ji2g7hH4xSqaCJzWiPt1zjWcBic0H3GyHq5pSRaLkb+m3vB8hc5WNiIgQoZA
8Wvh9tuXF89+fX3YfU/d22MWkywjOH+QUSHDtwBn8O7VYjUy1Lh3nPu8ud7n33t4vhG3RqCgXfHf
eRSI+8oRXoRzvbrGkxGy/W9uL3lWItGqWeiNCrZ8SsRrDgLqdVd8evsHZVUSHj0LSUBDiBII3s0G
EuOuoCMp6INIHlL28HCXs9S53iFk4unlJUPtHZein5+DjxHir2fzWqD5Zh+JQxZ2SouBlrfJjQoa
SoZMM7dzc54F5lZYpGknXxYuuqQtrxVib676U1v+T2nLxf0wS9n/XfbDkjCWZ87+P+60LInda2bg
m437U+z+ucTuDCH9ybT6ElCS/wCgtAQ65RlQ+rOAziXYP2/x++eF/Qb3JryDquiMyjuKacDRM+mo
5aWPpiOAeubpa4fMnZt8WK1vsrt6L62Q5M2+I5PCTsj3eO8DySH3gLUPSKOn4QbwYpVukNtDkOwD
8+7bQDW3Ri4Zela5ujPtc3hiIoJEvW4fX/MqMsqrDIIHC8g7jGlwKlxwMUWnqiSnBJYeijUXoOzi
7c3ss7/Y7V1pWt6tHvraSxIaToMyjZcivNEYZlqnIdrbolh2pNl9ixQZ9WKwRw7NeS7swADGaXUP
8wMGSLyKt/o1V7Sk7Z7ngUYOLxPp0L0GnDMEJKgJz9vjxQMsukGSlZPuLZj8POWoRYScJ1wilYcq
WFM0enfBAktyifS6q0mO1dqfA7nFm5uhhb/UzSkfZn6/WbnZuRvF2M9ktB124SbQyPZ0hl/j/Ag7
Grl3IrwgrntU4XHp6NU7eXSPpwLlMhKFPbJgTnC19dkemh2R0kMno0TDSG6c9ebu8zVcvM2ZzvwX
3qbGZ/Sz+5zpPzDthXpbwVVT2jyXND5McNI4IaTXM3e+PK8PMnn6snN91I+Gm/UBLht0p8ErN89I
dsTbcgofGncrjPZXxa3XqpMe5Z2+0rfmKr3zwT2w+nz2+Ig+G/FMO06eZeTmgBGjt62zhUPv84+/
0kR+9vkzM78BM10uG5AeFYihUQw00vj8zIvJpJ1KRfzMkIGprXiGJs9ET5i0cqQtTxvnFnzgBOy2
Rk/x1wpV+fBY9DuFShAOHlFocjvZFUFyGul627v9fOAL82LN7d9BF4Vgwrykpy8oHTstGdgfa41f
D+ecbaEoh6BRSlxg26CKeEJWKLpl0Ry+PbhQBXLPd8YE2/sZflVnTVxUsmV4QnOeQSJDvuPf9yN6
3TxU5AuoskhFMEoUtHEPYQArfFORW+hCFDjdwY/3CsItpOW9Lqyuwmfhk9WdU5IJxSREYoCbgFQZ
MfhHizyWcABzb/HXPX+mYyBugnznRVC7L3zxBLci7PPFWjp31kyM//nP3Zxq5Leeu6XtOxO47e++
fWdC96+5fWfi+l+1fRe045zC8DdpxyUBfPVkvYFvfxoBLH88KwhEGSAY4rQ4kD1vBp7FglRreq+6
zwHKk2o3R+MeOBsvkHX0DhDlAfKOoZaCB6kWKhckkQuM94Lt14vPAqTJ1Mi5oAyor01peYhQUTSh
Fna099fOXjeprawyJNvzdH4LxVQDmk0hz/NOQyHU87a688HAXRIwHNYwZkrUdHEJj54ayqpj3hek
pDuHg4j7kNlrhLvoXHMrIvwbkRRVOTlT6J2I/47rweWlRhEc9qEjrsDKQnxUkSBIwx2tkS2vYtg/
qRPZKVKs8SKqP2QAaJmJTGZPHEeXeOFzYYu+mwuTM7MIxjJEF0oPK8MMVFKPKKbhEn+bQ/WMgJX8
VxGif/9VvFbT8NoaVBvjGYM8/jOKxauwB9SWKw7XETnhtQFfLfxliac5auKVOLwekX/a15LgtV8e
wZG/B/2DYRTeowQMSfw8zb9AMAMhQ1tGcNAkqDakA8q7eJQdLbf470j3R0USysINVAx01wIL8Kfh
FTsjlvtL9r60kaCgBvSj+XzK/gv99Ot2mumn1JfSNo+xnURYSSV59sm6pLf3YIfh0LAmGXP4E3yP
pHa2/vr1MrKLQtG5rgDoeXp6QQcb6PCIvJxeNyF2fUEDbIaULa3t4sbnCPfNqft32vgfto0yzV9X
caZUy8rLuiLFKl7hPPdU8AdfNA7fIud+fY8aItQSoYD8CvpDrO/98zP4mcnp9XxG64Hv3030foph
D3trjvBQT7vbvL6+opbwbkVfBYRj+eJuZMLPM71DiV6IEp0CdXiZiwI3Hq+NNneBPZIFmbd4dzON
/te6u2WhNdP1P4XWotCamYZ/mNBaRAozG/N3RQofAm1LEiUQ2kiycnVOvJGXnqeHyThAF0JLgf8Z
RzqHgEeru4lsnnQHlL+bBRn9YctZ880lZ7cbykKjRzIuGRjSyyCa6EphViBgaZ7VAOWnndS5aSRV
LI7T1Mkm9EhVJbQaVWMC4qzHvkej/TLNaiqIxTHt5OciAEtTNlauZsQ1sfpOXBrxh4Dh1xGrMyiX
RnGseTUEJzqRdKjDRUpOQIu1QsY9/IMNCntXBdqAPDzxpITNwUd//gUNfPXyvwN0b4YwA3RpZYAj
XMUQYFhzEX3r27xQjrezSwhvC8PrBn3kCZ2Aru5eE+RCfI4BZI6KPhvBDDWlQ1vHQYkR7Ll1/HLa
84aINw56+jW8q83DJiKnhUsuzfscdvz+837tZP7ZXc/wRF20TS8IuGvJKYHkkBdWUvi+4OookVZQ
uhPOC2+MgE4+nCnsgDo+Dg1TcsqQTRAyJEiMKywJR78a3P7wciBJ6fX8+Ux9LOvebI+Zah/MThDk
DMM8Q1s/c4QJVAbYCZcGh7SPzO0o+hEV5MibLH5T0ViIt210DxW3Q3hh92p1z5EAH3rP/TEUhejn
8+vd6+cjXdzIfM3fCJzffyMvLulMk/5BS7okJjnZ2duJ+uPF5NJpncn11I+VPi6wB1OyP+4W/LwL
Hz7Pbf5tH34lmvjklF/zI95symhQNNHroZJwWmocYAltStCYhMb76NKQHa+CD2lyyJFS1aLlGPpr
oN1XQQ5ozsAznl54xOGL/flJWTrT88zfP+5MSwsgYt5E/vcAEQva6Dp5b1bsd9BGi5tkJmPTKdQN
cH5jk4gUrcR8JPICLUED1JS3vuU6QSBfBwab39WQRDfCARI73gG5iC5yGe9Qm08XkMnimObS9M8w
ppl8/T0P0z9IKI+/nOUZ6+Xs1/9HEsz/09ZN9ZSET9nfSFt9f2r/lr/+7a55asK6Cb/VfwFaTM4T
+V/TYjphFL5lw+Tv/oUNU5AM8++yIqqcO+2fRJiSof4dnNCKAbp2xQRDJg7ifzJhyn9XdckyLVWU
DUO0LOy+f1JhytLfQUSsg9tHBOm0JcrKb6HCnLX+1gxTFZG+DJp2UJvLsjVPginNJGw0ZF6fR6UE
q4LQ149doArPWV1pN4GSTTexno7MM8z2ICChch0PwUD7Uk6OY9MHIXkzZf/YTW+pOaUfU0Ku49Fk
XZdEFaxF8O/O9rgQ+YEv9oJxVuVIWTcqOhzVSZRv1cmwSGeZaHgk5JkzRbJpJ2Hih0QoZOo1cbrA
y8Lx56+a6zoQ05Q1A4ujiJYxL3vwJlnxMquVzl5WJXbgB+hANE71gva9Jj79eBkJ6wiybiwlEmDm
6ndMdMFr5M47C17ig/NMQa5wKsJhGRg6ib3GdAe92aqyNVG5nvrvQ1EhU9/TjLUexRE4lavESaWy
dYcUTDp6Nvlrs/e8VdZZstvUYcK8tBu2eiIMTlyUqiOJQf2QNkWaEVBFW2AXrkobtJi++/lKzloJ
8glEzY2kgaxeN0GefV3pN4pEGxs57VTVOAtZti1aAQze1SGXwPqdga3IyFYS6H30UWNFDss4CKky
dkxtge2HchX4ra2KniMraPOUGZs0zZ0oMlZD3t01mkYKwXMFGT3Xhf3nw36/7HzUyEUydRAB4r8/
gkPZ83OlbxrzHMh6uRLM2CJjUdYLk/PhVUB1q+rYYCCOn2u8wct1M8zM8whqampE8kTG2hicz+9l
lvJ6XQLOyQI+Qwn827o6u4yvlKCTSuTg0iVjeGqlRPeR6j50HY39pD5VtVqKjmJG4XmsijZnFkjb
94EpVui6FqsZGpdVco8OU0npt6SY9DS3U2ucooVxfjAb4Mi2VHCXq7IBbp4f5zxOqqRWjNQ7R0Uh
2JaAogR5rLUF0fLRUcM+VDHhIsi1tPmJ7otKBMOz4J1NU5FWXR4W21IWCypmWkMjSZNoUUdgNoyK
2p2ywaRjU8p3VhlnXzQ5HJmQaegrWgUhaGuzlzCorVU/ZNMxavSY6EHX0LHVlZ1V1ILTTt3EokKX
nLFNM3BXNeIpHadhI0dyvltY5g/nD/RnsmThzMnz+cvSUJbbCfMnekm/qUbciV6Nz9BAsWvqWUbb
PEGr36FAY68yrvaZkZckzxP1VogkfdOKvkC1MF6S5dB3P0pQA6df00HprEmQodeIwlsBMPiq2UaN
f/Fl1d8OoYTWQIKobE2vzLdjpYD5XLaqfZ3WLft8Rjg4+0Go8ivrFpLSwD+vg9Xzxw3VKFOrh0Hk
X1IT1AKSpd8ZQvS9yjxh3UT6EskKV0nzq+nwu+nQoNDl11Syt/fZ57GidDhlVhJX1MqNibW9gkKa
PK1ZURbg5wxLZUFxcJtvdlFdMg3FMFSOHa749c1F/Rxgw8ot8+yBHe8QhIVBM0XNQBSX5Y9GYBn2
qGYXpZ0mV+v6buHEcsExvzrkiYx/hoKu0jMtHUlTDFBXQH75nQbi6+RrIObosjfGS2QpM6cCZJiB
EiFZRmcbMBlKqj67VKlakpZooXUWuqpFmVpZ666fSf1zV7bBqgR7ttGbxkrqy2fTmsaT10qrqRo0
ZvnGayemqCVU9PyohPLXdvCmlVCqX4CrDGcS5JaMctyxMckEJ1Hj11i1woOiguxZymK0XNRB3JOH
XrXVWuUyiaNoF1bUkHGUVVtqBWMb1nloj2ZVbCdJRMviSbdVoz2WiVWt81RACV0epk9jrqHtmqg1
67zq0QGyLtD2q4pqKqkTOilLo7gg6j7YkYYG5aUqAJGyIc32f21og9IVg3HOtMpy5C4p7TT1UB5Y
pqid1E1EVtN0qdfQBzvSsETTxEHnPGDzdNBI88VCKXTrrCi5vhs6XWGSkQmrFLJ0nY8jOjlPZcEk
kFbeeGXfLhyID7YkZ48HhDKxZZR5/UKjiahKSmLsk0ARSZvKzbFQ/JOU5vkCMrwyZc12vylzgKCY
IKWHcPtRvFRhHOnWGFhnPZyyo9mKLVNCRWS1XiM8HWi9ExsVupmbo0LjLq+J3vTj5nMR9x4oGxCq
CvjrJdHQRWPuWRnSuu8FLRfOSZ6qrGqMfJcWUunGVToQz1CqjTwlyk4eQ7QKHBrLaYM8WNViGSw0
K/lA2GLRNQ1oxpI42daPsxHGnTpoeWGch1pKXBXQlFhRnh+iUbttJlGyP7/xD/Y2Qq2IpwBZKpY0
p3GPxl7tskwxz1U4gMcNLJhOZObiTlBG3U2iUT70lv7y+TXfKVjclgorDMpMhCCa46g+6atJlXrz
XIsBOHvC7KkaYnNBaV1P5Y/bShahRtC/H2uKbTU7tY3RWWnc9OElF4qO5FPZ2U2sjOu+1/Vbz6jq
laRYw8ZPS+izqg7dQJKFTRFazSFFvqDdCX2xtNXfmWNchWrQkCq3U2Ek/ri4iZhlSHipAS3aLLN1
aex2UddPTIq9ZNVoo+gGioJu0GEZsjI0+03dS71bNsG4sOwf7HdZk6AETBUU3ZI6h8x5LiWpn+fh
xcjApTYmQbOy8qK7gdnqfTU0ubPDwcjcXFOtlRak8SbrOomUWdC4n2+G97BGRlWhYWqWhbHASP9x
SuCFEeXBK8OLJkQlWkg2sXRfSj5M4ToJEELjgK8hVeoHl8Zsc2XBM3Ut7/hxm6gwSFUVgE/FNMD+
/8F9rQ6omuisrrt4cTnRvJAVu89zn5pqXVKg037VC153KcMEfSvjKXORRlbemVJmXiJPHXbt0NVf
Nd0qbmJV9u/aUeyI2STVpp6gC7usTo9hbdYs0wOBtLpnkG4cqlWZyBONU01yI6vNSBaLaMqYVB0b
pFhf0F/vRYqqypAowOoiPxKzW5TyJBhzSUwvZe4NrKgS2TUjWWd5aXVuPcjDwpy+P98wrAFU0eLA
gBH+zlStkqkujABLmnYhqRAadRUhUBc01HtzzAAokzUL55tbltfM3zeYTS+TLJksJb+M+miC01zb
yKklAyNMg61Eo8LKaWhtUc6Em1TrfbcM65c+lMVvUZyEa7NJ0ZXTrMOzrIHY/PNN/V57wkIH8xmE
OKyfdygrTxOhSeUsvsihr7DMz2OWV7lyEgtU0n9+qffnRzUU4GTgBFzNmOuLSmmLQc7l7DKNWXbs
q7x4bseoJGZaoHtobYYnSW5aJ7QmY0nCvpdmqsGtYgUHh6vNGZbswSBdT3KdXOBwlu98DQJCMQbB
Fht9RAuBPn+OPEmhQI75SwPnOzNMAdUmtST95g3OjTUZtw9ZYoki35BvdkLZawHKL7TsIkhCTKXO
AyuZnjMjswpSi8UiGe375eWWGFx9ssp9jeLMwtbkNIkyOQVLmzINl0abIrdOxWbbKDWip6bRnUqp
x0FPK2TeyxF8K0NaEjEq5Z0xJKgA8DRYNgGs4yxIhU1YDEA2UY/2uEno72sTzC4h+GdcLTVHFqWe
SKyxHbaKXlSnouzDhS30HgNAimPqkPtpGaY5t+T9PBE9Ka2DSz30yX0dgVVGVH2TdWVluZ1cV2zS
InMJcfFJ+lHwwmsAGh0F84jv88z/NDfNMPCS6AJlGR+9RDI2udeJbqR9NfXnSswqOxWicRtNaXeI
MqNc2DTvpZRmABjg1Pzi+53t3rqRxR5s1ckF+rFh6ljUpA+KbmFuP9gqsJ5xLOGNQRXC3HYeU9GY
9NKIL6pYJ/DLDd02jgrDlVW9WtDpH14KyFW0FBmrKc6QYxXoxtC3SXJJ8jwlteGVTImUh0jTjYUr
fYCtdNjmIFWXIH+B2pUfD5wVCrqgjXF66X0ffcLhG3CEtkTz4F5BU+JYAFlA3T4KRmE6YzM2xzYe
0D6/7QO70tXQtjKrXzCh36+mLitwGFimpABc6VxMvhEBYTwIlRqlGJFXW24KHx6dLGHJUH9/UnT4
vHQTNrSG27/mnry5iiF50lhIfXrpzCLcdUYHZh9zyJwa5NArS201hhSMfmGjvltXU0FNp2Hp8J2r
cHDO1xWbKpkCc7wIhvK91arA6epYtge/bm4/1yXvTTFcCiFkgGZT0SR9Hr4QRd9sxDifLm2ahPag
W50Nbyrc336ZbfzJl4gwNei4pQztLmsnH54ZNV1/Poh3K2leFRkOpQ5PxbsxyByXmp4qX3pDBk2S
0Q0kziJ94Vy+W0lEatBoCU5jEaEahEd+3C9wA5WZKCjFpZOrcC3UkrYThxHsmJI+OX5kequmLKKF
c/MjEAPCRKAJ8yoaBvcfi/PpjSW1r1rTqh98Td9JbXSq+6gnaSCdwyx9/Xwa5R/n8ZeLmaKEhDkD
C4px/3iHozo2qVT4/5e6L1mSG8e2/JfeowwkAQ5t/XpB0t1jnhThGjY0ZUpJABwBguMv9Wf0j/Vh
VD2rcEZYuOUze4vepDJTUpDEcIdzzr23f6kWbtCsyfI2Jr4pDn7kYRhqE82HMrR+qkPYh8g47D6v
unpXBIRfwskM14vf5SlVmR/3tcWAKzF0h6KyJqlCWexMPw9PTlBGCXInNLWv5/CgeccT3XXTGV/x
Klz7t6/At4QeIil4diAiDP/c2BuJK0eWbOmPc0uqq4oUoLVxRm6zUleoAJDuLprHIfGIrnZNDpTE
c73uYpCgRBgvg6MNXLmjjLW7OlTDLvThQ4uqLo40KOtDr0dzhyMdXpUTD3e2G4svBAHsLtQaTedY
ZmKFHjrX4DD+mlQ0HXSdeV9dFegE2Lj6M4wEU7Gd0DHJqYPiimFC3HWYGxSWCe7sZEnb/aRH9Jdx
gCt+vs3vdhkrg6KN9WitUfB29ENpR2fWYdAfx06hgsG3GJEy4lGfP2UTa68bgCgPhxb5NAWR81qg
9sbwuZmoIssyepyH0MX3zxjeMdUs7Ydm+LbMBVpdLZLvtSH8IpNhiRRolgh7Shm7yD9uuspUe9P7
Np29oD3zdu/XgAEmRhyBg8uQ9G9sf5gRM1f+iJeL0PKHOWhmBcIrOnN5t+UYr2sAyjnwI9A/iHs3
drhWonNkz+kxHHNMb0A0mrKhN3FfsvIeVDW+1clEuPM82yZYF/2DuiSMFzJj8AKnkKry3k+yNnTK
uOfFHWiG8cxKnIKG6zYBPlshBu5wwNj+5p4wIQcqQ+IcC8V5iswsTIgcXawJHxLe12gtpLk49CT/
FXa4Jp+fklNH9c+nI5gCMQbie+WeTi1OmzWCNH7uHstwUld9MGEyWw6MshKLPbMZ7ywp8CrErD6F
QaUoXdqY78y2i2nL2jsimaj2rHcwaaEp68Rr3fy2Qlh+ZmE3xP7rtyGFRhCHEqkIAM7mgR5Y3wme
3gNEn7Hvc8W8S2q89j5yOnS4A4qQqhnTzUHse5eELJiXYqpsv/RF8VAUZjoTEnz0+cAUAt9hCCrh
KE9XWtCCSCyOd5RjO6cAwDH2AwlQ7BWWpXWP5m5/e2dx4gF/B+AUkSysN/Dt9a/RMKXQgXeEgc+u
ERfiDDWTc4easurcSp8mtP9caZDdgCPBNiGa21wznvVhNfQ4w33XBPcLgOF0GMmjP+b+bmFjcCdo
S7/SQAV7rywxXisyboIsdQZQY57dBrug/kBNdxNifhF3MMJjcs45pA/fEXfMcTzIPSA7OV0Pv6xE
u2TMOY6Dy56YV0+3Y9dgoFDbo30ZuN59pZogbYZFPXy+E+tKn3pCzByNfEhgIgx7B2N0+mSCjCln
deTA1rnufixczKcJF3P5t58CAIMiGHRC/BKuN/3NfvNgYcUiCTuGVjixCgGgdqIszmz1B9+C47uK
NcAj+yDYTp8STEJFIi/5sQNWuWNN/WzYcA4H/sAoMcTrIXAYoF9AwU4f4hDTOOE486PjC/8ypwTD
jPqmvvZVTR///qqFDCIb34FhCrb9V+YCkiBvwaNsLTDYrAZVWXtVf8bjf3D2gNliX3D6QFZumQqk
XgK9DyZ2lAh0DkseBIeqUfxxnMfiem7a6aahYKo9E9Ez++W82pXN6fN9FiIqB6AIZcfm3KvGt2rw
fHZ0+ikSO5qRGRONKpv/LEuc+ljAqXgJcVp1LeWgXowl4ROQK33lVzL8EyGxvm1LP/rqiNzUyTI4
2U9Sd+Qx93h7b9sy7GJSB3vLKDh1pQOZJXWplj+qWSieUE6Ln4uda2fnz7IKE7fwgQuArW1vosXF
aFM9KDiB0SlQp9iG5qfDPUCQRPLwuh5CvguDqI5hg5COzn3WitQu7WTiyFj+Zyaz4I9ID6jx6BYP
RaU5t7N3I4RE+WQNKDMted82OyfofH1tSkDoiQwN/cm8IfiFWZ8t303LhHlNqiI2KZxGYxihKLov
M7Pyi8f6loHDa7KHzOtuRVM0ZWK9uaaXxrLgz8gPQcDItht3CBhHeVBLDshYOV2BBqhZo64jXoxR
nEVywICk2rE3hc7aOtYAy00y0Tr4Po84lpALuuFe1NKB+Gf2ECtn5dAtu66cvC7VjVfeaURih1Uj
iolAHVss+sVw89UWITAoDQZc7Ec9wp3yKat/LhXUQRb0WH5Zjy7WL/Nm79cwWYBdCOtgfLvav9Og
8OS+bPvaJH01TkXcREp5ALIaAw+5CCovXNpnXwYsfxn7RT0c84H4f0V9SS6kp5r7NUW5hFV1qssh
r80vL6vCPPaqFi1HJzK4FM1Ks/7FLdWEKZmZb19avYwYGObY/ls4hfxCuRN3Yu6Z4FchyuXGmzoN
lrkNLGKzRg2oXbV1gbBdzuJOO1DixD3hukxali2XbFha0NGsnh9MZQ/BPDH3YlZItmPWZ14VV5OZ
vw2auEFCUbZ1VeZeM8VTwy1ECSqfhrh0M/3dxXlEjuxYVCNXDtdJQIxBxSmUMH+NzQQ8zZGla2NK
F+9r2JriKRPLEsVGSXZjc0pRqTyroEiZP4X3rm2zhDqB+OZUlWdj6K39fW5r1SeArzt+2SxL89fn
luw0O371wfD0kAKAPaMrcXBqNMkykAEwJmR08C0vUzND3hbpiWTxhMMfF9B17fqayf3nj/0gxOZg
2oHlgyELwZVtPEIZdO0kMp4d/XDkt1pm+mtUE7eIB27+0oajaWfTq10OIi9tx16nQ8myi7xy2WPI
Zb1zwxYiBI3cD1cyvCoaT57xjNuVAZcIKx6AuWQ+vO821+hN5npNXdhjwQd5V+RduQsHFSRs6fIk
KpjzhHDkHOD80UM5HDLgA+CIQPdOt4MiLgtpXw2IdgOVKDdA2XfuYq4m6lOjfTDUvz7fh214uX4k
UEFwlOsm8K3UaGjdfp6IHo7Zog8mRGY/qTmH7skxF5ACnXFo7ikSHK6c+5q4rVwkYE8Ai6efp1nt
z97Ah+O4DOOe+QvmO0PNei8aOVwoeIak4x1aAUQSzeErlV0I5HhJZjw3Ua3SqQV1nQSijHZ4cb2r
QTUmpKnUTkjV3UZZgLl0/Tyf8YYfbApEC2v08kqqbWULrOy6SHA5Hgt39vdDxcIHR7gOLnvtXLi6
x+DQ0Tun7ftgZ7w1kgHqChoZGujTpQLyMpZW1+Mx0kZfzCEhFwMUfjFUp2Oq7FCdCfw/eN6qIUTE
uapfgtehx28CwaEobeeJbjrmuf8klavBgeY8KdroKmezOfO09e3fhhc4COHauQ4ANrJ4pHibr7OL
GIFQTcfOkH4nhMgTPzLnMowPvgnfAzAJ0TvAv22V5OBBll1MejrWVqMpMp+rKzv6T3AH9hop+rnL
++HjAuxVRLFlzpYlQ7hGg1y603FRpkqgM8EUdoigL2fS/gLw1Jy5TR+sIUAy6GkQpQH426oXm2kY
x2yp5+MYMrGHRBkNeoPcefnbFgLeIYhgqKEiw7ed7lTtkzCrKz4fqeU/edk/RO7wO5+n38E01Gdy
/Vf+aXMsIO31YI7AKkfv5L25CIOphWbkWAVzn7qFQiFrQJbdoNDrcA5acTEi4opJOMjLYZAobq29
KQ1EnSddienZLeUirREjfL4G28wCgFsEawUoEd364Ck3LGAkS2Lq2emPJB+GfRsqL7WEhhe0gcv/
/FHv4If1WQGsJLRYlIJ53GQxoOS4lFnYH3uE4DGk2uRZi0zdjK3f7ryugVTBm6AAjQaMtoic+Wpi
XXvIlra8tIjED/+V14FdAFIPGggc6On2l04DgSITA/AAoi8XF64XAo3xrhJsiucF2FM3NB6k91Dq
udnE0qpfdNo7dXch+3o8I5l6B3W/rg7n3nri1+Bhszrt0FR5YAngYeirr+mACgs+IZSNIENIfXeR
MRNVjcaKZRi3lRzuJplhZHOoEMvOI01Ma3bBYjFuFAxuEpLCve+WMtzxlpO7vqvLq6V00XXeBZ4G
4d+U9kIUsS2b8YxAaJvbrR8Cww5IIQo4qJ5NftVH1TAQiECPbrmopGki765gSLGEsDQORYSW5KAQ
rplix8931PvoMKMsY7VT8C3AA093lA6egYduhiNMR5sir1ueIUpFeDwF9Is3KDRNN4zvR67nQ+dO
xWGuou9SZe5jv7Tt14arYEcQEiYsp/IALJjEUeHwnRlBdYceIahFiHByOcNQWCPY3tdDljQ+r+Il
Es1LWPZhXOGygXWSJnaE6a8dKA5jLxDLrvUZxmWYuXwgrovG8908n4nr3ptNBkGWC0If/JfnbcUk
hbCQy45yPvJwVvvFa0YknpKf2d/3q8xgMACQroUKiLE2+q/ZNHSspL8cc970CTFDEEN8VF9qFG+f
MRkffBBGrUIRARpvDeE31gk9RpExW0qPPXSch24Z9L4Mqyz9/Nx89EEc0fAq1oZ55qvzexMf5CBl
kYkXzhGClzDmqHqKlzZ6CCvnbAtR/KRTJwB9NNS3gY+NAoO2ueOFFxjwHxro++Bc0MLRie9Uj+3M
r3yAf2cW7/09BLXtQBAGGSYAvnemHciuY7LOOxZ+EcQkn9HGc/bNLXWA72VW0Yu5oc3Xki7nMJb3
0QKeDGfnQx4JYn27oAsxPXJ44R2jMQ+eu5z9dASlv4iM+jQKgvGMJf9g/xCUQGgMphXA/Wuzmjf7
17E6tG0+e0daUSelRgYHGaIRpEv8/uXzo4IT8X4LEXahxo7hVAAl22yh40+5mVUWHEWYX3e6rcOd
NDa/sQ3AKtSDsOB5UrYrElaQ8EtjoRpJR2cowmQZ/foqcjNoypsZQSja5CLoRQ7EPeADYYkGWFNT
C+T1VH0HXJu/mAAFGhcdc4yTegz5a6KitgU2XlUq1iYc2tjWk/CSXDajD5SiHtWOEYQVcKLMm+MQ
7UWvgrEIniB/hO9y2yjuwDQerZWQKc55A7QXoSok6eSi7YLmKcgq26M4QXCUqujhqR3Lxk/yEQsf
u8ClutRfhPvNbxxvugym2fkmmH4a+VSgu6ZrFebqVKT8rlih+kOIUgMb53ClZdp0MzT0rcS75VNH
Lt2IeiYWpZVp0AZIh3tqH7mCFB+Yyzy4Fwwu7LlHoP4LdDR5GKdq6ZMwaLOXeS6iCPk7HUSiIdi6
orpBOCXEkCEUphUa2BoDTb6BuB/TfoBpOXA5pWWxbqIWLIPkPaCUApBrUvjj9DhrCmCOL7JdMZy8
uO5L60DO2BTfnX4mf8A6AIBDGVgLe1r6F06xwO67rT92MW8KMcWRq6of0AcBi1lxT54080K+15CA
PhvNChS1+dKt4xKeE4ogs3QvgG9HKN8hnfpC6ZRfW5KXBzPn9ktHw+WHE5DRHDpRO2jYWTID0I2N
i38IIfVUSQk9yrTzO5RlvtSL1Nk9H6MFM1rySdwRNfjqTFLzgS1B7Qz0FOBp4d+3fIYD7LlFBc1y
rGWX2MBvL+qiCPdWeGQ/457FIK6cNKDqzNV+7wAwRwcsARBpxIzI5E9Ns5a8KSdBoqOeoDdF914f
MeLZ2oj39motdwXwujKikLZt7nTLlowMjSVHhGf2ikV+d3DHhiQh1xjBztm5SPi9wcLzEP+izHNN
4NjG4YxNJgKJLiLHNoRuOWvkFA+dd9ehyHB/zl69M1d4FOguFDxFqyvYPMrJUBw6mYAcZReIaxE5
y84BopnSwILa0R5G1agof1JW2nvLbP1X3uZVGvHRS5XfknNlaadqyxUlWV8niHC5oYtBudDpfoLp
6xEmuORoFn9OrdDyoTPZfIWagCDWXqb3uPoiXljOr4zfAuTE6U7sIs9hAh8dLAg/4YWRZYK32QQx
Tk0Kmbt5/hUNZ4q0ZwuAyqzPzlybDzYanhBJDxRAqITYloEBpTZyDKx/dIVAfY9Xil03u+7Bb+10
8flOf/BBGD3FKCrAUHnxruAv4/5MmqyPjqrs2aWb10XaCojOP3/KRlz1uoH+CqP4UMyB3Vxr19/G
SlU0FuFQoKKHuSKLaS+766mquj1M8LxzIxAXfi3c3ZKPaEzdLDz1xUzO0Icb3f/rS6yKEbaKwRGx
+auPfuPwlTZF4eVGfM3EAC1/F9TZDbKcGVO1JGtyiBdWN+lmFQEr0rcvCwpp2yvcgvDFjQhKRD5f
lNUInUZ1a6ELyk5QoI+W99uwWxea5ploUNQYmMVNUF+V6727tLxJBcmkt2vL3tKrTudR/rcfDZIO
vjwElIjMZ1san7vhNNWwm0fi+H0qwVklkKpHSVdU34vO+40BlWT3+deuqMjp16LRQLS2B0AFBVzB
Jr1TpKf+slan62n2fpeQAq+VDZ0+ClYSKBgyPXigECLbJD6XLmat1VCJnYlt3592lC9DuwjlKwSM
EEyengC/6SMprYvyYMpEyqzqrhhB9cHnn/oBaHP6mA1CtPgQnqgKj9FRC6YKLUniAKbjOtCu8xCQ
CuPEptC8VCV0sJiHuKTIWIK4LKS4a42Pwr9+1vezVuGZFGyjXV1vACwpXCNIZxf+arsJfZc5Sy8p
ORLXb/b4Y+Uto2BfKiHam9Jfol2BkqRUysokdd5jBhhZph/E1RNqkRVa1OZjfib5/GixAHuvdg4q
TwpO/HRPjI6yJR+mtcTFGw8FSlJ22RrnknLG2L15AOVSo92cDcffUBBH9y0b/RRxImz+xLyEhV0Z
2ygc/7ZhRP72ygLB50YwXqev1WS564NhAg00eGMMuLRKW5TinbkV27Y8644gc1yDFSQGEJlsHIqo
UN04yRZ1BKRSz0Qv5C9Xuu28k9opKTTyjkoEqOQ0770FQ0ayuj94VPV53ApPRbHLuughAt37SKAW
CdKulTx21ETlzmZTcAZt+uh10WgAC4P6FqDVfGPHHZEFfl2E6qs3F+HdsoCeI3OR38G6o5PCAoGM
F5DuqROZvOIzAgYxD9UVo0ERFz7r9o2m7YH6qGHmvVFJtMihjycIFc5c9I9OFTBndP0Am0Z9aEFP
t28OAHUJdwqP7bxgWFtZ+cBDXX3HUFL/Rz5lwy8xGfa9yUubdo5F7M67CQJQVDuuvTJQrMsb4DjA
i/6eVH29gzC4EFKBtgLcFbwrulpUT5iaoqMtUErJ67FOc0bQrKqJxJkz7K7bcWp00W0EofeK1PoM
O3e6CpJ4WkT9kh1bGlaXhWtysL0dRgyPEuN/e1slqqmy2Ih5OXQ5rw59meX30A1gUiOuxMELagxe
dQyJ6YAqwa4WaAQJNOJJ9+4cl4hgXgYd2gOPRgpFBMVPzkO1i4KeJHlelcfPDet78w2qzAuh7oLQ
Hezsxq62g2go2qcUXwuIJy7GQIRXTtP8/PwhH6wZIl/EmgF055CWbtaMscyZyEiLr2Jyo1jkFU+B
e/apccL5XJj93ilC/ANaBMcARgAi3NP9cZWsZ5JnxdfWEX6se+qmRNXmxlSN3VHcjQuCmOqmaY1J
0SqcXgXZNABS7J1YwHzt8qXy71Fq6ezCyu/SIFf5rvOi7MBBj33J6XK2hn4N/DcnCng/5GkRhLcQ
5W/uFaDbMm/rRX1F2OhD8JzJ8ls1Tdpdm3qOxSo30ffQVrRfeQ9XHNOoKC8H000QyLC5R3EPa/ft
1IibMZuzZz4GmYhrrqon2JEJCChfiuMgsuhxrNrilkywQ/EyA7TY1W4rnlBXQVG6X2gCdW3vZTcq
ynSVOI1Fz5u86+RP4JuVgPhS4phYgO4O1thPo0pOSYAfcRUWdWWRbg/VF8NCjcbddnZM4tupL4Ga
u6ibwuV1CBQPg72vnbL/TnVeQ2pT2uFcBdtHy4kQDPYfotE1ED89AB3npIRbVF957Yh9xCuTtkCl
/hiLRuzw7L+rwl/FcxDFoxsUkJdVVn76PJK54MMYUSj88f3U061MQ3RGShgz0c6dp+lMIv5B4A9K
cyUAUVkBC7RVrzcTCZbWURadOzoXwM0cRl9FH8zPwzgIDCAH4X+Lgn4U/lZlSSD5oRK9e4a6zMiZ
mNd5f9kigNtoagJaHwxDtLnY+Ik8spoMXwGsmMuaUfbchGO0b8f2ykfx0BXiD/6AsgG0yQ/zP7WA
dltG0K/T3pjLxeH5js64atHkjIiZm+4AWFTt1Lj8QNZTneke9M4MQeAI9wA1AnIzh699u94mKyGE
5VOpLHogVIgeJeCtYonH6l8R8X9D07X79nf9xZrfv+3tz/b/gxZrKzH3SYs18xPaugeYtvp3J//v
/3nbbm39m//Zbs1j/0C+iJIn1ABwsJCwd+Pvzv7H/yCAyP8BkhlHG3oYNGdeMZL/7LoW/AOVdTjt
uGoBQAKkO2+6rgX/WPl3iFhx7/ErVJn/+3/9Of3P/Hezvk7e1P9sivfv/37b5WzbigigoAtRMlT5
PrSEqBff3GirJsdKNc63o+yzvW6L7tqOqr8Ph7COCzMOt/1kx53jgKNAdLNc9XUDsRAtynQ0GCCh
eIvxaiXmWyMlonuCGrW4X8rqSvsUcxKE7J9l5ZNU1cvRTP2LnuXPUU39M3wiZg1w3aCNGuDnN5vx
r898+1kbuwEBP5ojAAIBKr/ihvD5p8d/RNKLRhDQFpftEl6iWJv+aAcdgwknh9cXpcEIey/FA/Pl
fNXq5lwl9ys4+W9Xh1fAG0CcixBvjQPelS/60o8UuBB6u4hh/y3Uc/1Q60k1FwNkhXVopr0zZVQg
enPzb06mBCofwsx+pYvTPKqxbtq48WeUxKHeaLmoCmjWY5Dc9bcejOGfKLao7pVX9Fej1wWAjSlX
l5OHggXMhFKXPu/YjTG6aeKygVeKba+mLtboYBc7bhkhyLcE2qsiXM7ZydMo6/W7UfbkoYvcmqwj
BzpdeqNFPzvaTLdgsL2nMrca09GdiPRxwzr9lyOFi+nTZTnuUQfPBIqdM3YF7eG9cHUUO+PSdfDY
lfoOXNcbzr3dmg6e7gruE64jFODAYxAJnr6dKqSKytFxbxX3op91KUrUd3UFQh49s+9eMfJ5Vxgv
v1d5O12VUAhpNIciU+xDX9ckJAxLtF4ei+yMvX6/amtRJE4JReyISHvDOXayi/zCdOOtkeqHBdOA
wzAVZ67Fphhs3Zu17gOpFyr4VtAZluqtVxgynhuOLPGW1nRKjBnta/IQQ+XxpdDaXkG1tfyGFovs
xEJ9lCZBqLGvWls9V2WTy8RHoORjLVY5KJ2zIUUtSxFnlUcOnl2GZ+vVGsRzFKg7v1MSNYGz3UFO
Ej5WyNLqBJ7q58wbIFKTmCmGzziSfWFTWP0IKvND8mHBRDWJ5iNx1q0IS23SEVxyEUtQh27aBSMe
XPj6Fw4eRuswF0rbM6bj/U6sgQ1kTqjPRcOHbcGGWUa3UWKit17f2G9uMbOVnUX/IrysR6COk90+
84c969BVLQmWPvjiC10VSYekMUrHZ6iojSp/nXmt9WCeHlzUzeJ0gMj1wRpvy8i6rrPF2Ebzbd0O
aIyPrpC3xexXKUSV/WU1olEjIeN4uTTDeISqFfCG4sHFXBbVtzNv8v4KrVwSiGsg6iujvAmEHMDk
qm4JRXTdQEGYlTxP0T4KmwRREajWzvP3Km+URFhN5x/A4w3GCXVYwGJtz7MrfNylGDJJP/38zU6j
YXTlwtFGVwXIaqK12mgrAbFeaZGPZ8NjUNQ/WxfLFHJRQPruo0fA5F5+/rRNYd/r4wBk4Hm4TPgZ
dBNikT40OVjw4bFy9Td4AXow6FmoDOo966FIlY5kKor+F+1Ze+HRbzr6I6w9C431UsST6YCbkTA/
c3y3pxdrgH4EwINg3JAWbqNUMnHgEqNPH7vJ09/ZVArU05j6DDLwzr+6KJ2KXPRGhaISioJt5olO
9Lzode48zrTzQCOVZNfpSlwvGQ3TGeqymFbejzZAq68uiuQPVY31udzgNMRd1x8bHUL3ikZdHgKs
DcS2RIiGurqfH1FQMR2gpG/3I6PdLnBxN0QQ3g1RcBt2vroIMtdFVjZkt0FY3KGvAMJhTJXUMfVQ
D5CxrD3nZra3FSLMgL2SetgOEInbd1Md790yKx8jNIhLCpuFqHeAyL1gnUSvBCjrbBYUu1ZY/lRA
GZFAkMJvOsRRuzOndHUcb+3G65vgLIQIJEGjvmI8b1gLltfTVFGvfHQqNMVCa7QyhrTfwYTbu4Er
E1ccFSe8Yhhb7GX03B59uA5vnr65I8yte89VtHycxsrEXtvR3UQ9yAiqWr+g9xrKLOoWE6Ya5ewy
MmLsglfvQ3CD5w7sO9sA4AcHFVQVYmb3HSwzoYB8qiciHgO0rcWkER6k7VTbi6z3msda1Q3KTSCf
qElWJ3X/HXUJ37ua7yeDUomxW4IH1Uvv1l+mZT+K0pyxXO/vE17PWU8z0nj45Vfu6c0u9STycCCU
fPTyXqQTemw9jt5ywSc/v3bUCN9jaH+nkNBd+0PP9w4I0zPvsB7Jk4OCV0BHEQ/idSQXSAjw+29e
AU1glYB2Sz5Slt3pmdMnls/NDmxcdtlZx4mbPhN3oQ7aM8TaR1uzSlRXXg8a/de1efNgF/87r5YM
D0YR/N7rcTzQNQsN+Ukg9n6Zl2fOwitE+u5LUSaJMAS9OSEJP/3SuUTZFTNKPfKo7JIhU+Ol9jOO
PkiVfymtxuS6zri7qi9zTHWebGKWUB5GWi8oedHkaqLjD61Uv5+NrndoalknzMk1Cv4blo5tNv/o
ROVDR2mPvmmdfe57+Rkk/cM1QxQLBm4lot4FclI6i5G9fHT7Xu5IgapdWapvCjRR7FTsnKhrXZF3
K4YCbrhXFEmjQO90xcKJZj1ZSvWoRfCcdcWAoYOh2NNF/NGo6AZiy3Nluu+9KxrxUgoBGfI31M6+
wjFvTgUv5FIKGslHxVEDXGbuN2q67HKUAkBnV8SLDOzeFM1TFN5FvLmTo7Q3je0PBsjIzo07gpX/
3Ja+X3TgXkhVKEAg/NsWU6nzYECVNmyI06EnL2uCo+sOjwvqPNMla84p+jcVPfBvWIHwteEdotAV
yDld9GVoC9vPVj7WZOFlYkYFvorwHMVcZlrML1aDDQxDtA+VCL1K19SxFCTsEtqJ5TBIQtG9mF8M
+cxfwoyXP7HcfD4Tb2wqUF7fEr3KQD1xH6BftOUjkA9UWo6LegTx7d0Pk7O82GEUlyIqe4yVhH4H
07zLpkRtHcRmCukeOmBAVg9CzPGV92XkQ3/nRGX5Z5hrtHODag3Djzq/Z6nb1d5tbbm+yX0yP9Yl
d799vqOvPR5ODzYMHvgdgJlrTfxWqBKEWYMUpM4fy3pe4kyHeldCQHxRoyYykb3jpcgw3KTqpZvm
RXGA5tm7nqGh/eZnTnQxjy6LMTbxwugJ7cF7JVLqWAyOohMkCEEQu2ExXrmrY5tQ19h1zpJI2NNo
yrKUGR/TJAfOEmTkv/N6JFfcPKFNcvEl41GbMga5tC4BxKP14e1s0NLXK6DMG3UV7nXtl2gLHbmX
qOmz0LwhMTqzNu/uPNgvQPTol45uL3Q7fgN4Os2DaSEPMzqhxG7VQQIIsdqZ/iSbyWiv58dDngWy
DfIcBO6bhDxCT7PGQcv4xy7Qc8p4G1y6dVOmBXxRanoHTGWh7a4jzvJFAcJKoCTs75t2fBZZvdxC
W9tclVGJkeSs/ekG1UtfgMeEn3325+l7NlYCspBqRzuNbpCuzQ6ZC8yJDdgSbaBO/NuLBrO1pvBA
5AM0rDm9syg1g1C5c8iD1xUkXgyGE0SLUH9+/pQPwgXYIR+tZQH7Q+u6NY4ZaQF+UR/9ESUuVjYE
iGpztI/DmIR71tl7BanXfszqdm3hf8sNr874nw2Tu27bSjuBe/YRsLgIcU8/lFr00phmXj3oIXiW
7SHgdySb4+APxcRO22DXBcU1ZF/ROO/NPN14OjqMU3/bir9yVyaTis4AKBt8/l9vBDUMtBmIpNAC
6fSNFg2EPqdT9bDk1rvwMoBizixdDGhgZTKCtbkOG0mfB60rGJ2uPtTWXxKaDU1K0XJl501oOokO
iOoX6brsaq5IFec573etkysEXGfbrL5L1dYlXBU86DCEVhxbywlFMtOQg1YPg+vx3TyCWJURBK2f
n5V3WRKeAoT5dT4HKt+3jZNKKqgFQVI9hK9NiPoxT0oHxczZjKqBzx/13j+Cq1nDa1Q2Qaq1PRNi
kD5t0BjuAcK5PHVnC4FmVlWxRDeqpPDouR3/4NP+/Tx0KNg4SJcpZQZfFg+qDC+hbIQN8Ox1V0Rr
leOu9cRtHbZXpdcmpPJjaI31UB/GVaA8/D/OzmvHbWRbw09EgDncUlmtbqrbYWzfELbHJos5p6c/
H71vLEpoYg4wmAAPUCJZtWqFP5TnYM3j4HY+NO8/+vvzLUKXHy3mpYZckDZNNYxVci1iZpKFQbNL
j8JDn3c4HsPZ3ugCzxDSfOS8pWG1znu0PAo+4GTnJiLl8O32NyqGXqUxRFeh69PBtKrqgz+W1rOl
9edQYi4G9Ul77nWpnTVtWueojZCOMim4ZGiiTUxes/E8xpVyDGRaE5mvDkepGINnp4nEpVH8j+9v
lvtyAyoCTDs09/DOZpRx+3vzwvQ1jd7etZ5G3AAgWGzMLjK2mW7KmyDJpn1tSV5uQ2B/f+EHwZPe
BZ0bJI/m5sFSawLZqp794YdX+orjHlLJW2fr06euU/+V7WD6p1GY4WqVrIF7nxlxiZGu/IT7jcsv
mHfKjOVAtH4RqsBDATHrpvDq1PVbVlTqtarVwu2zLFt5ywvI1v92Jd0wjiP9MMYiizg9RlFfYqjB
UkN+jKyip4Uda8+tlNdPVlq/FJljvoRduy2YiLcFSLrKSZCBUF/aMV9T3HrwzaGpzjYsBD4YQ+rt
N1d7y5xabRRXDYFBF6uc+sU2Y+NVtacvAlXpyszSDzIKod/e/+T3kZYkhv7HnOhB1Vhq/oCfKktL
raOr4hvGQQJStYF0uYbbuw9/fM25vUBbDBHfJQ8srxFCiLUsvEbV0J2cKOg3tB+L3WTqH2plXAE1
P9hDRHag1fIMbIb6dvsu9dKM+ybLo6tUOh+TrIr3eAIhU+do/en9t3df/FEm2+i7oyuooGmwOKmV
WvZDHSfRteuVf3N0PXaKr1afAzv5mYyN/C8AojWVzEcPx6L/A98zRlukUXkpUrWPJHFVIk26mFr9
OXBM6ZiY8q/3n+3BN6PRz5wVOC8FzFLpL4TzO9XczR70FIioSWMeTTH8atW+eBplFHHfX+5BtTT3
zNkbpCi80aX4llIkPr0mVfGmMLOeQbpWezsU0wtDLxoeBtLliOwdw9iaLgzv7HPJCOsLYOJtJUrr
VIW+eqwCY2LEUlnBz7ZphkNbDL+1cIjforKoN+kUixXY54PvT6iaNxk5CmSnxcdQw9L2TT3XvAqH
2m3RFdGrlKO2YZFsZpVUbwcnX3MyefiikItjdk7Pkv7pIkSOviigHZeqZ8TZYZSDc1N/jNvfmqT+
IqE6NiGCIaPv6mm6kTvYkRH+W1Z+1n1QZqmLwsQne5JQfGnMDYisY9S3KzHl/q0QTOiIQDnlGIIH
vz1/qQ88NuL6vKq5fG1b563uZe2lVO2LLlfpW5+V4Up6dR/F5jp1hp5QXNBTXYTyoqgnqSz94Eoj
LYKuBAcMEa/28P4WXcDc5xvjZpll2yEj4+9z0wquJnDyqtnGTnLuDCfaMF78YibTlwnEXhpIl0of
foCUX5virP6AxZs1RoS/RecEV3bHXuo108V0RXYpCvdtoe47B1xX4nxJ/bNvYpHsQNB6/xXcBwXS
EnY76tTELnowt5+298tY77Sc6IOpi9tHrDW2v5VAz7dp/c/7a/1pNt52IHjjCJTQyWNoczfXSxot
EiirB1etjN5khSQsKYzAHbNU7TYIpuz1Map+U7lgXEQz+qsil/ZTo5vZUa8JxbEShvDAdOdSj4H8
O2oKM3GzRIKLVdjlr6L26bHDIP9MfwHeGAzpg2TFSOnr+pA+SQ5s7K2foCtp0X7eQU4xN+mQjM8R
lOm9ilDxi2onxd7vUvMHGqHILhWj/wXIm3+x+UgroebRt+dE2XMw5q3Qnb199b5Wtk5cCHFtVcdB
+Wr6ZTOvPvuqtNc6tT0bVkcDfhJ0tixohMyzlU94vax0iO/zFIaslNWU2M48UVzcrY2s0/CtlPBq
sA03fRT/dqZSHLqqjy9UOeUW1aR/06SRf7+/GR6sSwIBJAguORjJJWpFNYYpyOouuAaFOSKcqmuv
eWsHbwDarzJJ3GkApnnMosZ6en/hB91W5ni0G6nbSCkY7d6+91xq27JkpnCVVWZ3eF/8bvw02qaa
mhSAcoXgbuz9s1NIn2UsXF5HdVQPCsHIi5ow3Bm1AB5U6F5kW68rP01j6cUB4RfNqm306AD0LZJG
IWXV3CNyvMhRvxf0QjbFPyrogC8mnXrmuvEHs4kvqHKZbq+maGfGv2o4zs/gytcoNw8i8NxxodUJ
5cCBBbJ4S1UdVKYROZ5AaeW7kzPHRaM8XtkF98kPg0OuFlJJet/KchaUJ4Km7+TbXpq3XoeTx6WO
nOrQd5W5Zoz24BKbkeQgBdFlAk8+v/u/muxqNmnCVHvfS2m37WKni/YBYFW3tMxuW2p5t0kKdc1y
4EHviAPO2wNKS6YMk+Z21axUBcjH0PHkNAblBM3U2NQ51nW5Lr7GY2W5aWeGh6QdCb+4BfjbfvJf
tckOEQovS+QjKguyUVNIZwSjoecWtvy7bteEHR4FI5B79GY4iVArlnjxqUfHaZJT24OInB5ztTQ3
GG9Gm6ZS238IIN8zRSsuQzPKZ36VfbJLudpEbfhz5QTMQe/2BCAUw+kEkWTSk10mqU4sSUqDXt21
nbLiH9NIkhMFZEQqVvXbkQHv1qRYO6qm/0nSx37XkccjgzZsCgm1txQ2iDpExqWXRqSWp0TshyLM
3QydqqckCdfUE+5uz5nSSmVN1oYpFEpot19XAbit5QSTq1wO7UYeKjr/TfTJQaZtM0zOf97CLIck
PXGaZIzEev45f23hmFLB730toIRuI1CMU7ofJLvc2lWW7M0Q6jiXbrISL+8CwbzozH1D3Amx4mWG
ULGF4SKxaE8nZkNvOnGrJh1XrqEF/4JUTEOkl1c4ixE5srW01qNuNXNZLhwvrqMDbRLa2hlA3sht
25MjrK2NQ0oaHPr2V9I95dJpiGWv6z6pec6cpXiShngbuOXPQfQH+Nt7o/jkO6g8i45/rnrKPHgn
nGmyXoIXUPSlelKVWfJUprnkNQwOdlbavVlTFR3mOugjMLr4mAisV8fKebOw1Dx3aTwnKj6zKxkB
Rlr9snUUjm2uVK/30QZtCz4XX4t6GZvARflKRR73A6ID15Zp+j6ofHEMKJJOVVe5mGjFR71gGkzJ
ELzYchQdHIVTpfdhe2iAUQVuY9stKpe8NHS5fwVMI19Bg00raffdqYH2z3emg8h4kYbN/Hb/2sZ6
UFSNEirq28hofp9mP4LmtZ4pW4no11S87ptC1FQkGhxQhl86vajFYjH6NGNAHVdItulVue5ZYujd
8g+FPyisc2jW6tOc7+q5HT2ZoYKETir/0FoY0RLzxv37Ee6+2kNclotOpS4GXU+ovf1B9tQ6pCCq
c23hox2Gtp4w1pIDmpSAh97aqRfPVed8xdJIPfQ2nCp8Q1V8fA2Nb1gO6aE0kDv1jbL+iDh3+7MA
pz+5st/gKKy1ge+Ojv0b0LKyxky++2z8cFqIs94Ic/i7MlWPi2nCb1G/Ir+2mwZhbSQ1f2VAx3XB
AOj91/RoMZCb9LJIQuYFb98SeKxATypDv6ZxPF5MAz9VP2Pa2ODKd0RRT11Z7+5E83A0X3TklDil
7JXb9WC/MLztWx4O7zK3UJ1ka3XyWpR7uAq7EOEWdiKwvdtV0hTCvV2Z+hWVw2HTFSUAHEdbFT+Y
t9DNJUoEoAPINYqW3CwFdrsMcOkIhshgXVNF7S6y1LSf8jjot23dG2+2lsl0PVMqjMiaJDekzY5i
QQuT3FJzO3RTcLPfdR8k0KYOlfgtJ0OZPQpG/7fVjNYXe6z9D31bofARZPKsM0bWuklCejiUcnKf
ud1Q2TvVyoMXK07jT4C+AfqIoa5xSPCLep+hvJZs5DHHEICsJD1FlT24gcR/b0ByFt+dsDsWMm3c
jeNXarWZAjUs3NLsFGkTdYm6ZUDicwECwYwLkxOiSM0OmRVl7+sJ2PciEEPgdlbib+GnGcHKGb7b
nNxUKhFsxs5yIy5zY6qWKWwLR77qIhOwyGA8NUWt86sQv9YYNKxsTu0uKwJXj0LTDL8kWcZ76faD
NqkRd00yTJ7SyWfb+qp02remtS8iTIApV24QnUv7Wx6Ob30Suwo47zJKjtqApIqzoWG6U7XmqPZo
SVm/6vZ3ov9iKMysWGUuLNyiTPYNU2XhS9tEfUW2142j8KlgkJTRtEulT3Y3Nhv2yWuLs2muZDs5
kbZNvzIfvysG5qdk/ofnCQQooNu3T9mSvPdyX0weniFU+mpVX4agTP4VU/fx/ejycCWoEv8bjDDa
vV2pD7Sws0N98tBkHf9hyP3Eps5OU9Mku/dXuq82eSgayhS5kE9gaCwCGYhAxTedcvJyY3gTtf6z
TpJX2wQImHfI3KF/52LB8ltU/iE0ajeJkmvPpRyH/bawaeDLa4ZW91ib+RdxKZJHIkhISXT78MiP
C0x1w8kLawv96VbVT7naha7V6H7gApcrdpU6mIc0UWx8J1NmNea5xoPQ0wYp21oK3ZLOLOwXSysg
//ZJtTJwv4uS6GsoCPySWvMbicu3PzCXKf6s3FI8aXKik2GXZIBxfV35MHcNCFYhr52/DHMS1Mpv
V+l6p4GEocpeTN23V9QeSuboJMapJxd1m9C3v7a5c9VyRz2aCZRIf5LByEFQOcw21yFHvrWe4V/+
24czIkqIkE8ZK6gQS3q6so3+IFBuQjrZJt+Ky5d4Tr69OBtxpBeKHkqtZ5ncgp0TiYOlY6WSKhMC
APJQJ2cHfY5ngcW8C3FZPuRVHV6HrAo/+4FWXROIjhheVSZRCiydMmRx4FaVg4he1Y6bsKgdiHtt
uukYsLu5sIJD11qS5WoInbhdrtM2kxM8fvUcAURt2jtZWv+M1VpnzyDYfSoNP0A+c2wOmZNgqKP0
0IFGS+xpI6gn9nm/C5uo2g6jKs4MH3+lo2gPXaE1H8TY23tJhK/2qDhsxEIR3/pBdpB6z/M9A/1h
53fGC7f2pYbJf2ildM09ayEOSf2BrjBEaYbZc/FJhna7HYq4EnKsNYNn5io3m2M0wSsC0m4f+BPA
/1LeDvWIsnLkvzB9tzyh6+MT8EFxrabS9rSCqrNNLXHAvA0ne83Jn5o2hNJRB8NLAb7kafRj65eu
pNqWhr/sllJRH5GC7lY29v1dwSCB5J+/QP7Q7rh9EDQSYmMMw96rjF5BXJhChO3bHapMkX+xu36W
jcD5sBm7Zh8PlbKGVJjPzWKnznKCKGLM+hnU8LfrpyUzjlpOO0+NIuuzItXgnq3BPg89GSkJyHhQ
IlF+ao2g/lZLVCntUG1rxe/doLXF9v1T/me0vvg1ELOAXKEeMANvF8FuDDS1a4vG8mDxRSfkFMC5
2pNhXcxhfJtwke74dSikxVGn0WqP6u9pm7c/lTYZ3xg41B+1DmerlOTwOapk5xUpmvxp1DLrRarT
1At1J97DEMNeqsDjhNl0tG8mvKMQsaO0ccaU67UOmaqnemWcVNGY30arDD9kRYFS3PsPe5eWzGhN
MPBk5/TS7ka/uRbQ8qzs1tOUotpHaR15YG6iAwhgZVOVKIK+v95COYIz48wzZtqQoKnB3Sw1UnoA
9oWiZran+FK9tyC7f6OACJ6FU9ReG1fyNqqUds/u7w76MKE+m+jdv21o5d9B4VU7Iqq6UUdIc+//
sLsLhAYCA3Dm0sCN7iuVsdMiPUN1yytKhpxdnJunQu3XlIHma+hmazE1mYttZsWUKagt3G50Tcki
WRWT4zlq89zlSG41an+Gy6j8eP9xHi9EpUgDESTFcpAapaGRdKHpeBjeZM+mhYEYUgD1oajVNTW4
++qUhwLMN0/b/zTJ51f7V22OjLM22mpie1I3pv9mWaS9UoPKX00EiDwnmsJLMoovmpSUW4zM5gQx
dVBPGA3XmdL6myRJEcjcwjyO6ZhytUgRSoZSd+wpwjtXo6UIE8hwfr3/hu7u8j8EYUbbKvoATAwX
v3psEzvKu8b25Ayni0FWcH8XGjJnA0oLl9genWfJyMZPUxmHKzfzXVuZpWfINhuBfgZH4faFdbkR
UujFjocUY7ST+zcLKdxtbyMV0pihG4/+Wvfp0cMixUlPg77rvbdAZQRCi5G+9Did8RYPBnPbFVnw
wmdF6wZ2XnixmS01rhkOax2mPwCIxaanL8WhZzzL8GZZWg4VXjxxXtteI0blA+6rvauFbbOdKjt/
jrtW2Yvad/ajXTWFG9j2tDWQgd5kWh3sxVCSNgRld+mNilFdOcrfpmimyaB1WyII3aZUkAhWu9UE
I7KNG/kyGSiMGVHYbZWEWyv0R6naGtSsuwki57FpQusPIyHYsQka6EZjgu9lNXpSM2wCmjn1po6k
Bmf3osp2KGfqmKc4DvoAcSaOlSzEGVONAmlK2MO67Z/8rCxOUdA1z5ETIz1c9rrm0uAQ+BkO48Zs
Ze3j+5v3jwXA7TuFEz8jhchB4KMYi65AVIUYfbSx5uWSZri96OAylmn9LNIJmxajQeGr4dU+kdN/
KptE2USNKbaFAfKGXPEDKl14GMDDg8faghPw075+tnwMVDF8XAMr3McifisYBbCPNNawVLvd7kpn
tlItEqZfSa189+1sp01wuoNJvL3/Vu4vM4YQiAfK83iIf11c3ANSoeB+Gs1TpivJKiDV3rKOjVp8
HE1lJWW6vy9YYAaOcmcCVlsGWCtHZEVLDM0DLde9KHVjbDByk7b/+Ym4nPlItNKB4CyBPuagIjKn
S5pXjir5V9fKOwzCfoQ6IrOWD/Lg/eUePBRYdkb7hHIQOEvH71JJ29LWmVNOUs+c02p9Rmp+3658
p3uIIU1angu9OpvLCeHq2x0x5lXfmtQHnhwE34wWS0V39BXh1nITubJZPIlxQCp7SKpdVKf6qxrG
H95/0j95xuIAMRIBJkIGD65JXmzKZGimXiknzWumON5padIfp0zY18bwX4FTjF9h5HElGFWefFYK
E01ouvaDA/O7jUbtuVLDf4Qx9s8wGNqncuyHvdTISDrZcb53Cr++BkoeuOGkdyc/6WncdfXTmOhu
E1TwtGu12Nhd+hTFUHMSANv5zgJH41YwmLdVIMJzlCn5Wu419/AWz4xjPEMT7mmq5WWRjA4VtttO
q3sibU13sqzhkuSkWFqcqF5g2eU/leRc6UgR8ZgUAGtQrO7r+y/+rtQgG4C/R6pFEQ07dfHejTCg
KY2JsmdDTjq1htHSl071pzy1222aNd8bo8n2oJU9sxy1w/uLP4hEmoEBMdc9MAJm5rf7LleQhOqt
QvOS0LioXaMmLjqIz61eAUl+f6kHR4nKG2U7mM3oCiyb0YolxlGKctvL+1H8CJzsW9mF8soufnSQ
+IzkkVywNCasOSL+lXpJZiFLksYq2mhCsEl6vCocbj8movMIqY4uFhq6WOxlFpbv/q8yhrfz/oPe
pxYKTSH4FGiGkWoai9otjiTNbrXU8VAVv6j6+KKOafpqzjKxY5mnFyfiSkyLbiWHevB+ITHM/R7y
6Vkg5vbJp6ZG6iolwc3TWNkXTqDsgkJay9cfroJdNbGezQpG+HaVVEk77AJ8x5Mgnl4TIV80ZUhe
33+DD2oi6GGc75meP89LFq/QaAOnbgfT9opEuzIlDFwFAs9ZC4vigj9B+abl+visW91npKTlV1TD
jb1fW/U+0bP+FFtBc26NZuWCuz+oKi1VmMBIYWApsITrlsrIzAhcltfp4zepq5unqIQ+6Dt5h1GU
3MQbzeyhh0eEoLPk6/bKXXS/r7hdHZbHwInvu2QTVrYcKLFCVaH7zXjusz7f1k0pMCJ9LettJWXZ
lqblGrRp/qC3IRKOAInVPG9BJGF5MyWhkO2xVCzPmvIvSdwBN0PPIu+jN0a33zWp+4+GJ3NBTOlN
Tq7yiH9sT263WNzFSoAp0eSRm7WHsTLEoUC4cYZvVs+KGewtu1Lw5UAaHq5CurNbQ9n24Bg2DO7b
tU7Mg+eHnkKdQNyCcrasimSp6ClQCc9tkRk7OeKScm2BjHrMZOWpxsHDazJb+Vd2Agn9gnYzotHs
oFA3biCQa591GYkd1Z/SXanL4bXQ0LIGnwzV8v0zc38w8WuA38v0DdcLpJVv31qEhKpcquSUii7M
q+lkz0nbhitH4B7hgho2W3zme6MpyZV1uwqg4zZSmJZ5Ad6vCVr2dbiJRDPs07F5CrH53hrNNO6y
Vlb3jtZ+qCdM4jD8c36//7T3Q3qHKlWTgdsxOyIdXFSMmKa0pLGS4vWjEp+CaMpPhW5QANFCijrX
kQr9m48Y6NbM2viQ1NZ4FVp5aqEPfq2Dwn52ClQwqfkqypoxK9NToKbp2WnXqur7qEFqIcMxm81O
aOUtAqbJwLeWIsX0JlWafgU1+kl5p2wzX3dHzTqGQ/QpUerpW4701cqW+NM8uT27rE3/kCM1D5yX
yBqpnbSodwbTc5zIpSdyaUqtcGMHRS3pPE0/q/Tfsht+5pHtAlA7ZWZ7tmlIuNlEngedxbFPQ/Rs
NbXb2U+RiahAE7q10f2SHOP0/ge9T0TYu4gtAKFFg4u+ye3GCsMcbGAQ6i+hrf/OOlG8pAg/bh29
C1dWuq+J5uoBBvyc7sC7XBwUOYhqKS167aVQRn1faqm27xMr39UALnb0KeyVdOB+eMVaKFuBvSHL
ROZzcTEbcsNApEm0l6r3bdr8qX6QEgGnVyTmTzVzcFUps9Dt53zfiG3+5oc7WiL6x8QMpW8InFr7
qivFJo/MtaThTnSMUzQr/tGyn0Hc8hK5KhHd81FrTC/wXwAFFFWxy8fwZ6h/kVJlK9BdQkb9qcuy
S24kwwY9HhwtfjTG9GoG9VMtHU0byaOPEqRjCQ9eR36p1Gdhv5odiNswoRDXtpWDoRAqUAMo3KE+
Nvmhk6y1zf4g8+NJyKItDa1pxBrmAPlX5kdxP2Umf9FgCz+HlRFvpamq3CZqi9fAt+Mtfrn+l9ZU
agwdIaDWq7YB91cFlQQyWQwM/tSKi52FCJjqBJGpemYvlEuRSK+p5uzaXn9WUK094Sf46f1D86c2
WB5wdhXAZ+Yt6Assst1AacwqHAKqYQPVY6PaYea9DRF0j+t6F7dvNmh/XQKSLov9NGabNgQaaean
tMw/B7K5Kae3wS42snEO/Uuu48whFd447JoYf5dGPSbaZogb5Imat/d/+YOLhHcFb4owghI9Bfbt
1yrl3MrCWFM9yurhJUzz+A1R7sizilrZcJdxwVtdsDOQSz/UtW7sfKGKbT0BRH//l/zxOV28Qxo8
HAMOKLXv8kobMFSzuzDVkZObwB3oT5EtbYpUvcai3znxmxK9pm20taXwWI7NiUMEUmDE7rzc0TO6
OuFeDaVrV3wepDPISaP6HEmHCh+azv4p5BcDWb3iqsX5RzMoMVDP0BFWP4vsZMoS/0vgWVG96/0X
v0NarRGBG4QAIZr4p68ah1KdXuHUf0iykgZewxxkkqzPWes8z8oBlC5rHP5ZX3KR7mE9SdMfTRc6
LJCNb7/LbJhjKEUnexXiTLpE2MevxYz/kYZ+05L6COs6Rh9p+NUMGzPZ1YTXKZdw+I297qApm6Dz
6KYNPXaIAax5mNQ5psutrX1Dos90rSx5Rc/Bm7J903zK0RaSjeP7H/RB8YC4BMwISkxCGwqst4+A
bgyiclU7eXpoTJdQUpE8oFq8poWf7sWkJoeozvvnNvejgyxVPmD0OMWjuq/brWTIyZPVJe0pDLpV
Ofz7HA0AA5kkkRYJMHPpE9Z3sYaP0Th5QyPOUY1RsjB746jYeOVNCJnT3E2bbySi454krvvZYJqz
N6ZIdh0n/5j76fAFaeOVIPIocDL0hVsLioHBxdIIuB9UX48SKG3kQsq51lW85tLwFDGlf+3SUBxM
s5J2WqWCUaPTfLZCbU1l8f72p/WB1uDMRObVmIvbv5OcyMg18B2BFh8VZALACMDYeprCcC3RuKf9
z20WmnrUNDbkgCVjxPCN3Okaf/Rqe+zOyG1dJr1Mzga0tecgRiCv7KHJVJkcfg0A0zaggFI2bBdO
T9zC6TaLEm7FQhPts9OpyndHCqwjSufmqzxO1rMmfHmFuXk/VqeVwJYGu0SYR0948XpaJRZ2WTqD
18rpGVrF4ImGwbcbyir9QGG4CRHaNQdLf63lMXySBYNzvMuHc9PFwRl9RMSr7XB8qat08JQ0sl96
w9q1hdVcqhhZZCqoQxDU6BdkZXxtGyTrTYRZVkLto8wLPyFEm8AHgMRY3Fb4Uurg11rtBXPWLSIJ
/hYYj9dNWrtxCn1lsfuzRtZFncwcC8gTJiC3UQDonh0aZam9DFKrbEpJm+3Xq1/vx5r7fQvrh3Ex
MYWqhwvtdpE4GqMCKGri+XqYeaVdv43CMZ6nuPjPtf+8ECPS2bOSS3PRp4P57ne6WieeFUjZ0Sm7
f6vEOUe9iDa9El8ycn+3itP/LOMEXH2275h9PklslgGry/3YieQ094TlBJ+1yfiqjuFHvYgBszh2
e4zD3N+//0rvv9u8JDwADdYM9cDiAvJhZVvp1OSeFNjmBdkf9dIYa+Co+0xtRgBSv1JtwBe11Nvv
Jvdal6LyQa4D9GMXNaNNzzWPdpaZqu6gqgMODl28cozvK0GTLisKOdDVKAaXgEfLzgJfTFbhZaPR
H7iCpbe60NuXKrK/O5V+YTyu0IPWxkvu0+JYOQ/33AC+5d/Lzz/vr/xYWJE0RXFdeJNc4X736ifP
EqisvnN2Wt9uaSp+9NPuqAN3z9sfud3RTEM7qMo+lFHDoOxTSe4eN4epvOAI7NJW/2YX1dXB1G/T
Km+hs6bX+GgnUG+h5sbQHgLV/Od//WBHzrLCHkVJwxgF6cZ31J3t5PHKe3m0FZi4UP9wBRJcFydL
lqFIG6FcIIMTB6dEhLycOPs82mnmjlFbXa1JXyMtPlgT6SLY44Rz3NWWN65ajmY9YcfqzeN9E/Sr
btRvhpRuBbr0UelvKrSd2+4H4hIvUfEhdey3vJM2XN5ntU+vuhYesn7tTNxHZ3AJM9qIrQmQb9nZ
HaZ8bItYybwo7/9pTCunIyKbp0lPUdUoi9Wy+P4lgMAjOpMOMYMhsN1+3kKtsM2T0tZLOj37J06S
YF+V9vRZjCqQK1XATU/0qH+Ja9U/NbrzlnGgP2WiJBuy0BmsfDBmrmMG2lvaZOIUFdb0PXWM8OP7
AelBqTID6Am85EeIJy1tvHJhAASrCiTOSV6OtaX6l6bXzHqjm/GXwWmuflbvq5wWn6tIZvapnPCk
zqk3Vu6A+w9EYTtbzMyod51e5O0Li2zckJIa9KJcoU6qSb20b2unPOSFwbRQydeU2u77zaxH0jGH
SmbUy8EUiMMyyqFkeaILYvS8ymJnNHb0nFb6vrEH5ZL36Aq0Yoi2K298zmduSzIwKAxEweDNExR9
cSZVa9IwGLdaLxaysRNZrR660ZDOfg3DI8W/9zUMBihDRYNEGpTer4I/BSOBh/AENH7bp86aXM6D
3Up9CBAKUBSb4E/d9FcwirVqkFOGNl7aqOaRTNY/G0aZbZnS5V8B2zq7Lhm+vv8e7gMgdwWYmLnx
bCCZtShkmjHoS0wXOxrhlKS2ElubSUHz7P1V7nMYkEp/SCLInTJ/XCRKUWlIUZVUpYdYRg1+MK0P
tlLIr1PoiJV566MHmvlDsHMBCPCNb3dw0STlaNt+4Q2CvMEH00JPqJpW7tk/I4nb7TNTf4FXEFx5
b0sFK/iglDOZ7L9ENVNoc0yyEwnUJUsNc6PWotwVufGjGPXhqUNH7pfTQGnXLCrspIqzXcsUYYeB
U40v3PR9IDPa96ovXCj0GloCCSrVhZnuRqnTf/7XL8G+oiyBMAz2k57h7eupzMYaAVD4L13Y0qeJ
4e3lZlYf+or27ftLPSj6SELmhFLm2xPyF5+iTpH0BQ5TelA9vjdUeW+i6vxdHwcB7oS24yZE7qMm
Swzv7WnWYmzqlY03L/H3Z8LSa069TLp2qGIry8fF/8aqMqNpXuh3SvveFsFOOKP9ubMTccSQRhw7
o669LtQueZcEa+JjdyMEvIlnqw164wjizDSf29ctRmGJwu6tlxbN56feVsuTKIP94M9Sb3K0yyJO
dajpE7V5/FW0pn+SOuh/DfXGWyF16iZOynA/huqXwc/6Yy5WjbiXUQcxU9BwjN3mbgaX8nyg/oo6
ThDAGRl1ce2c8t+w7w16LnZ1ko0497QKwKwmsvbLytaYk9+b78KiNFLJUUk4+cdi0SBDix1OeXRN
NT340AcO/CIjQkEmYeRpD3CvkVMNj5KmNhsskrMLEuopDsU4ScKDKtYKguW1N78DOjn0TObshGrr
9h20QAmA5Nni2kvOj0htvqSacUhsTmRW5t3Knpyf7e7Z/1pscQSpmQXtektc9VbYTz463CAF0Mp9
/xXfPxLExXmUS3JLUn53sypdgPdRJ65q46Qf7cSnBuErb6phwLWZinLltC9DPG0OBeAiaQwnDWWe
RYhX6ecIP+Op+sD4MRl6fDLipthgebp2TT5caZ7fUKJycy0jPDae1G/tIK6Yh9iGm6Hd5SZDp00u
xeOau+ZdoP/zXGS9oHrnK0VePFcfw+QkxMMeUJpNoUV7zZ6nVwIJwX4Yps3kt29FDOqIdjhMHGtn
BONRTqd9kcbP4zTCr6ApnlDAkNi4yKrsAy24oCZzFkG8kvQvs6n5t86Ec30G5HGfL34rMnqWH5mO
uIbFqEIAyey3qVGzXdGhQ5HLot/mo+Hv9GJYqzsffRMGXQZSjlSzzAFvDxD2iVWV9aws8Ih2MTnV
nkTi+24g69l/JB3ND8lkeH5OkChc8bdLSbglG5VAhisUVrrpcWzYSE6/agp3d0jnkAAkj21Glrgc
a/phLDVRF0TXAl4jw4KYNAwm4f6/H1KuBsozthYCJvMh/iv2mogcQlHsxdV3/Jck8Duvoid7LqV+
eBHoqJ3+P8vNPF2ULv6PsjPbjRvL1vSrJPKedTgPjVMFNMlgREiyQrLk8YaQbZnzPPPp+6Oquo+D
YQTbSCQShtLa3PPaa/0Dxi6rCxngDqYnJXsUmgdCpPpPQsxqZwnmNzmVx931xi7vFUaQ/Dh1MnzE
icTO+4bcqlzGeHY+qCM+mmMcvlZihVRXFw/7NDMfYrn5w9iGoAmpBQbyLcMM6vW8xX7GTK9TB8rg
qg6uOB1rD+nPzu6Vatg4XS8yHUtbEHdIdnDALjDr87aSXoNQlcsakA3FkxvfG8mCuiPGra4xtDfC
gL2pGZrftOJJDuTDGL1L1Ydi/BBmD00N5FC9kcAwyyHp0HT2ImGUndrIP+C64GM31HpmqqAkVWx8
9sU7k88mv0eucpHpA+Cz3E2/LLihjPTR4nl5SjDKseNMGVx0yoldw9h0k0orP8UoBtp62+r3ktj3
N72EyktsWFtu7JcHBh9CIQyDbkaQSPT8Q7S6rfU4QZwbt3XpdinNH0YhgtMKeHuj00ufzu9bY3EQ
AKbA4cQzZJXtQ8Zfq6xMGE95GKDYhGqgN4p1/un6cr+8b89bWXWoCMpSr/1gIo1pgk1XZAwcTGmf
KBS1/KDcX2/trWK47tRiwwY13UAs4S32/mUiJQHhHbNuplOQS57Q+M+lKftO0kAqDPEEuKmGL0Ic
3HXSXR4/6MNNXL2P4o9TfNL8O3n8HpgnLX6Qk9zOJqereqfUH4DJndLypUm+NfVNNvwI2sCZRQR4
PFn+Yc7f5g4pezwGrB0pF7vzvwzIi0/WjWWi59Ii/v25LR+CEX/Bb4OlYFJQw7g+xAKWuNKToj0K
87Mo7njZCsNja6EXFu+16qfVHwfpI7L5PelIzDdsI/wpWE6hZXYfH/RFZ+hbHuBNn9h5/J16ehJC
YWlejOg1z39mMORNXyXMuJmaG0n+VFr3ZgcCSnZzpIQF8NtGesT3xL4+/hdvG4JlsImLijF5edIH
q/2PGEI0hrylQA92lCg7S/qIDL/2vbXG4LaSwwB5+Ew6QpdQ7wpgfTa6u1hmX/+KtzB5tQp4Vixo
QSJ3FL5XF36WjCZkLn84tXWJ+YB4E5eHSWtfsJAgURSmrxQBU3dOte+SGTui9BJPZPpyuwOIU2Gl
p9z00XyXNp/N8ccsvVrSITXhcwj3nfoigKwo5vJdUtyOrRcXxie1kB+17MUYqR6jjOGQttu4Dy8D
GCDCvE0pdnDlXlB9NTEMjUFPlZMcwb9WwmeBzKkTQdLx1FzLb9HstxWr0jaavSjnKm9lOvCgizkc
IIdVSC5VORJn2jidOlxe0Thrqv04I36Zan67V2MQeWgP99LnSPH3bZanT0mnaO+iIi0fkqJX37Vd
5zs60Ng/vrBJy2AXaC44VSA+q6OrSBItTONAPDUI0haIV3tqn5sOOTO7WoBo15fT5UG5mDcvcqrQ
7RcE6PmZjJ1yIE5RQWtI3npT2eUQYMctMMRFcZTB5pbm6F8kNBE8Xm0dA3quLJUytPZMOPqcyO0R
KLOdpk99lrEG+5BSmuYEkhA4cQA6c5a+4RH+XS9Kxc7r5gmt0X2dpE4/wrlXZmPLzfoyclmYddzq
5C14OK1fg1HMj9sJeYNGa4dHmLDRA7Gv7vSm8d7H1OiJMovy8/rYX96H/FKGHzlT0MhAu8/HHt2N
Sic9Lp5kAXZ2a4WN1wfFuFP0rfj5N3sMpj6XlUYxcaG4nLc0Z+ocCgHQBQPJMzeIgDZC/e1sP5zv
gnBPYs3/Pmjdh+v9u8yEMOvEHSCJAFwDAlvuz18uLCUrwBeF6XwaYIh/zAAq3lL+KhDdlyYciQX9
FObVgPEN73xVEL4XrYB+VTSVTqsEwCl46+17WKlHHRa8LaZ1j2/UkHy9/pm/mXruVE4D8iELtn+1
4SIcPuKp0dHvUPwCclcjPeZVo9+X6hw5Q6TFO6Xvtiqgv5l7EiGok4C95kWzRgvkyLnV/iAxI7ya
51EyyXjjCQEcoN9YZRc4QfYebHNQkNBveEKtxRwnYQKqZVrgVuRYd6Ve1B/Sev6QlskM6tJq1dep
QafLKtNHqgC2jmXml9LSxr2KtuKXekyelaCvvb5VlD+O0uCm6Lzn+DwyFmsamZxmddiMZX2ivBGg
j4RRfTmW2cYR97tluFT73u6XZZ5XyzCtSsAzWlWfomYGWZSG062JiJ8tVUDoWkVQvXisdqLcRh7B
iO5GxoAceF6f0ItQdgCzcq/oxC9Qz2YnXVxYsDQetz5yuW7Or3VUsHi/UzFkJMjNne8Vs+3AYetd
cWq7zxGiXzeyX9c3aqoNn/Mc2EweWBAh/Um7mzHkeWhxYNmJWRl+7sThZsj+2H1SWWTzwDeQWaCK
xgv//HuMVkYuXKvLUwg17YOqDeX9bMZ4pEfWZ6GJjad+ArsvROadUIfpydRD/UVGMxQTwuFTHNXU
TSox/fPrahH1AZZIzYQ3+vq66loMcLqGqmoahOVz1BSh1+fJvLt+IlxeipRGuILBpKP9AObzvO8d
OO62Amp/MswsvOvmCOVffTI3Vv+y7NYzjgcsYAGyAMiHrM6dNAXpIFZFBRmfNxGEympXmdrs6kII
0H6M/7BIskwobZGPJnjEQHzVqUEzy3ks5eKEw1h7K3YiQeBgbNQSL481zhkKvcQuix3LeqvJrRjw
+tZLhDqCAHJ581iMUvrdQoXx+hRdSMfRHVJPSxmLa3uRPjufI1maQyMVrObERYaQRyf5B9mI93rc
TPsCXYgfZS0foradvvbjFDlAXTunk5UEtWjlOTbyLY2yC8zs8kFLgmoJcRCDMlchTtmCw4jxlj01
4XDoVM0241KyYAx0/mJ4nohOkQ3KU8hGdgtL3IntYLmz2HWfMF9c2J+qVVCwLwbbCtGusVDgvePv
mnaStT3u7Ijicjdq/VczizsbeUm851tLPDZFVDti2tazHSoRELo0U75dH+wlPDhbqVR0CE8WSDd1
Uyb3fKzLbpxR/JzEk9gAYVHDOUIOsLBuOgmtkCwzo2MPIvO5kMroGInC7Fxv/nKuKZEimUaxXF3I
b+vEnJmGtTXHqXRKxyx59k3rUMbzePBTxQNtCeK9b/w9kl9f8zJOHK3oddfA0kGescyb5iHfKARe
LHI+Z2EtUWrHjuDCySaQ9JYCUyadKOCnN6kchHcTFMCXKvO33pwXJ9HSFDVHiHesLyRwzkfe78J2
0qxCIsNQzA+CZjTOKFMnvz7AF+EhrZhYtZKXgS0Bm+S8FegFaYjEvXhaCMJOKrfZQSmkAc2xaTyx
teqnStP6XYXo+sa1d8EToBhEYpdX7JLHo+lVBwGMV71ptc0JV2es5bKk+SzgFOKO2SDfVq00HYxQ
+5SLgBHjIgA/id3faepC82ky8JWloNxjHxL4TymC44eyx/K3qKuv4NYfeKmLtpRY7c1kjdlJCBvu
cVIzP9V04ZwgkigfSqSzPGXEmnUoBa8EJeGmuSZ8oXQiexO+rRtL+SLWpLtkYiGs8i8Fk1UgnhaR
1WN8TfWxqpFGJYflGjOen/EkYRagWB3aVkaylThajvbz/UurS5kGOCHOQBeOmsZsJlmvNidE/vYg
O4zmo0YWUCh7YNK7jti6UhNHLvZZ/Yw2jj0MNy2EDCH/HMTgw7PHoGnc5ZgtVZV856M/IBohl4sG
2kGI8bOyXspB9pI2dtPivg0FXBA8JJzDjgqIlB1KX8HOErGdqHVMNdkFMsMfon34Dt55kGiO0BZu
2A9ebMQebLyDkQ47uLguingZEIWwRvYzDw+jmu+aOHWXQDFNBiflr/naLhkPrRoA+gSyAsbY3Cla
7eUmntj8NxhEnKBNT00j1xeOILj3qSE5SfBN5GtGdd/J8r7xp31GngQRqboPYy5G6PHX99jlE5gk
BzUyg7flkjtel6VzvRGpV9Xiye9muxRmPHgxGkS/zboTlCk4TYzWfiQWc2U9reG/IPGI82J1M+nG
T0GpimOq5YbrU6Zw8KwOdgKsA7epTeUdz7ctYeEL3QsQ5Uh/ke5izXD0r802rMT0JSGVSTNpbXHI
y6i6Q6lVInE4CLfqHEj3oZhGdgisWxpMdSfWrb9rUkW6xf76CzCHU25QJl8EZSpnTuLB8xUrf1Cy
eevmvTwjwRlQ5ifVS+WBWuT56aXPaqs0E3ipkoyBO2Vj4E2yUT1en7/ftbIQFyjYEHhSvj5vxSpF
rYcc2EH3M7ETKxDD1UVU2q638purjmgG1BrySEtabB0U1l0e+qLSdA9YIRk3VMO+yPgh2HUmv44i
nD5FzfB+7Pfk5pykbhCxMeIZA+8giW4ZX2kjRr0sHvA4BSVAWZnnE/zsVVRTZLVWB0JSPtRWrjhK
kQwnM0e5O48CzYuq8AWf4n43APJz8oLQS0B+2YmS9un6uFyO/gLlYDzIuUBBXw+LFgVjjPdL/jBb
xoulYtJcBmKxcQ1eNKICh8cBAykn6swXhZLcagIMP2LhNCO8eQcnkQxgMxYbp/FFMLW0grQhix+S
Eg+A84UURyxTRZqEk6AW865N+3LX6UV/sEqwEKYZxl4XDfpRmExjD0ZQ2IjQ3/QQzi4DfMsAhy4S
5aRnyH2et6/Ic67E2qDda0OEIDsWrbY04lhTFWHg8vJUYWmRK7StiCy+OaGgFmU/JqtX7ChJsZNE
rqyRk8lBFOdT3PeAiQKhx2KxNuSH0YqNg0np+TZp+sGecH3fXV8IFxcorz94XYh74TuzaAGff30x
ZlnbtlpySrJKcsk+5XCqYhJGQ7uvpeioR524tScvrk9EZ7irFz1ZpoyZO2+zVseaYaTMk+Gk5LRY
mjwMMfIhxlio341IiY5jQX5ammftHZ4YeF36enls5sjcT0g8OtdH4CL6JD/JJuBjiAqpIa+yGRY6
+34ZzSV8C/SAsWpSPlWICv8UJkHd2P2XG4LiGbR52NDcJRcv1HDUVD8RgCxUQp54Rr9AlpBS3Gjl
Ivpk1EDqwkRZZpXSyvnwdnAcJnIF8ck3utyLQ7xQEyTMPKTOg49VNkSfksIPvZrS10bLl6cbomCY
h+K8BddxeUWeN52Mg692elueuqHV3DEUu3e4MMR4EMZeoY6JF8DttOs0LI4GPgc9go1OnKv9t+tT
enkkLAJHXLiAaEjErxFjvjGo1Gua7KRpYEWQFWn3rWY4UjwNj2U8TTYS6eWhUAdklv1G3hiFyy3F
owqZfACUb0Ifq5h0kHGKmMUhO0GvCe0c0tRe7bTeZQe+j/vE3OVSvOWrdpmTAwDB+WOKvGrIsawz
0kiizgh9mfI9F5e6I0Atd0R6Zea2iRp8CQQxO4TiDMm/QPbUJu0T2sXYIcke6Mm7vExkp2jnkgKk
In7Vyo5Nn5SJcqukovWn+21hVyOLAcOaoivQ8vM1Es95b5bjKN6rgvyBSnlPxklFv8fvN66fi3kA
o8EjCIgLaVp43ctu/CVbLmRgJsqChmbhZGTZFwPrybxAfqKuk49+5m/Vk5ffd3YRLO1ReVgSUIsC
/2rxz7Wa15T7xXvop60dGmPk6EGabvTq4rhaWkE2mrcO6Weyr+e9ypPURzBuEO8FIUMLG3+4o8yJ
bZNmnzcyXJfBE22p0Fne+GwcJKujsRwjKcvmRrwPdflJWcC1GLwkjgoq6lXtxn7fN+I7v5SfIr2x
ZbD2lZ3UgbUPMiqm+Wj+uL6t35Sq1yOMi8CChqW4QOh43nelM+totCrx3gzKyc310N8hBxLfSIXS
2anoW/tYDJPD7Ivxz1LHHdOGlxx+teRZQbi9zawdplrNvg6M1sZ+PPd8ShV73UyrA2qTP0Y9DQ9A
KIW9mGivfpKUblXLE8eUoNxqQ5LdR3MRvlS6P32u0W8/pIWs3XaRqp+qvJUcznMsWNW+uuMis56l
vNt02FnO7vMRoJAJQId4AxYbHvLnI2AYRRx3cgnDUOp0Vx+gjw+99JjEsmMVg+bSpu42Q412n2IG
TlUL1UbAcFkvJ62AXxNRF+igJd16/gm+bsRykMMHkXPhRtGEu04Jml1VG+Nthl7fTROmL8Pcx7e5
iI4gJpMl3INYwW8jyaK7NGVAlWCW9rjT9j/1NlVdv6kxaU6h4MdlcKgJcvYxV/auIvrZDdIo3jVm
Vt5UkdI6ooDyvjNPsCrnSdHf5X6k2maRCXeSIlV4Luac9Qa6TVH+cH31/eaIRRyEPPmi6YNw+/o8
qUahjLsqgWUzKYKnokbv60qD2EYkVRyXUdvdZYJVu3UyH9Jhfmqr1E0V7G/FvtGOWUwdliCw9Z+o
f1ouSY1TZw7Kxul6eejxkfBAeFYRY3ARnM+OGYClqs1GAC+uVjfNFCKbmMJeik1wKlEdj3bTK+LG
jXd58pGppehEysvi4lur78WlMJYLJ+NUBcH8hG5Y/U4M460S37K2z9b+QkBSwGUumiCIoK3uVTSc
KzqBiILI+pcnddgV45Ds2iGuAJVu+hBcnn4kFRDpIowivw+sYen1L/eHqXPSaukkneKkROO7bHRy
It3YfC4GVdhVfo07gRLdT40kH2Ml1JykQDteFsbGleN0fAL6thXaXczu8kkIehFbcLBRUDn/pLxB
B8SYUNNBgu4z/2ZOmpXZ96wAqhKoYvRh8rfE2C/m9q1JUO0I+PDOedPQ/WUUMIke9anwpdMUaYHT
In3qxmMx/GkKGCUkapaL0CtFIpLi5x0TRaSrEwqiJ7WWAs+cU/Nzh3z7IRMK5en6Pr4IDonMaIZK
FAMIW2y1Q+JyiJEeRkpPrJPuPkpuO6vGDNCyhNRBYEgRHUrsOxnF9xuIwhuNX6JkMPp6E5AkG0S5
ZY2LmBOzNCO9zU4DEnh75Bf9Q6IZNQkJSYK8icWVuBsq8Vk0w3LXN6mEU0HR7zKS4nY5aL4TBPq0
caRfhu3LRy3wC6jLxBZr3rqZ9AIXe5idIkVtjiS1RbcoCmufYI5iJxSNjr0ovw+10UnEGOWmKDn4
crqVVr3Eg/EZZEcWiRueETwkzheBAqwSk58hPeWV9G4So+AdepvKjigbMJNUFW4Kr8O1OjFxxxyD
7zTJN4Kry/1FVMHTgccD2YQLq4xsDhKulh6eeKc+qaoQHNsY5SwhLFsXPa9dqlRbW/o3vQarBUga
no6IUY66BHy/bLAUyc62yYr0NJV5jRRraX2tQwFHujYhdTmYIvAOMgcxGTMWaVPtmtEiSXB9U1zu
8vOPWMUVGTmipK679CQkkeBVuhDv0iIOPvxxKxD8qfFQoIWIv4aIZa0lCUkWhyd5CMHZiZLgDjlE
puutvDFSzy8K0jCUDKFuIwRIzvV8RKNJVKt2ysNTYA0ul7mdJR9TJXLhK3mj9tmSH2LtplU+qkPu
GLFqA6S1rbRzJwG74e7e8Cc0mSO8CkW7jV7kOblX8htNfe0CFdP4Jzn84I84SyTAL7vBMRugJlV6
IDL3zHz4ABnqzgz6j2X9tcAnbVeX31A8/vP5ggTIHQi2gYtgzUyG+NMFXSQHJ3xVbs1MkPGLaDYj
nuXFsh5IEyAhcoILUWAdb6MzOxKhVOEpQbz+UGqT4fiw9A6TVXihYAQ7bDpqZzBjyzHA0x3yVJZs
cBfNxoz+ZnUuzC8wzuBnecytbocGYQ+rQ2PkNPSxQnEDw0FxyZBeXzeXmx9+GetmOQGQrF2fgmVn
9UFk5MEpn+vnQZytp6ox2meBgwonlMjgicMCfv/HjRJOg1Ihrge8tQ7owwYQVWgiLzSLTXqcMYu4
BVyOB4s/emki9C6R6Jbb6WVHeRIzkDxVsdSG4H6+Pxp1DKkKtznKKmAENT3WPorm3LpmPkouyyi4
jaos3V/v6JsVx/liolXASQBNQMyhVHHeqpVRR6umOj+11mkufEcK8TjUUlTHMruAZTAPXgdPO38e
weGKw3Mq8JpTd/5wLP1DSa5KT+7b7oh4i22Yj330Va0sR5+mQzIdJAWHGihg8LOywlOG0I6VJyl7
p4T3hkUaONCaR32WvEkEt96k6Dw2dsS1akWZ57fZvkEus5dat0Uy02iSlwzw825Kwc2atRA5YYtj
0FAPh+tDsryUfh0RUhJk6HCcNRbkDSDJ8xExZva2OETD+5zL4VCJeKNVGEIehEJUqM2ho9AavbHL
OnXriHyL2s6aRu8WMBJB++LpQCrhvGnTysKZSyl9j1imbLeI0D51qfZQy21wxMOFElrAWPtm5u+U
mO2td4N6iFvQ5Jk+IZnVZzLOvHp0UwAacPIks7yKI9PAwPVpzrDeGv2P1wfrot6HvAQvf3ORHmQV
Xdg9jmOQhGqtC488vQ8IqZQ3BXCpUxmmzU4otfogdI2bamLpCgMBzDSK5s5XBekhNiPrMLa4HHek
1PVJxnK8l5Snyexrty2C5CGTY3ljuV8EegtiB1I+BiWcoBQ/VpusEKyqM/paefSlgIeCrDYeZILi
Myjzr4LfoUSGkIEjyn7xLphNza50q3NQIPa9Cqsqh/uKNMQ4qhvlivVRCmyPyt7yjF1YHGSKzyc+
KWahsIpRfvSLINzFutC4XRD6G5mj37YCTQaLM3j4VGnPWxnLNMyHebHTmKLSw4KPbVdV7fH6knhT
Yvl1FZNkA3gFvFt5ezms74U+k1KpTQXtMZasytNrdXJK1F7hRIsvqAPcDImS7BIzfdYXnY6p6XZ5
H5e7aUT41zLbeldkY3Kwcku6QXDlU42Tj92FT2EYhcglmx9iTRzdXsmLG/LsOqcDLyDUVSpHDqRw
l6tGdWf5mXYIwzJ3pFlIPJKzmqOKmYF6Z4vyG17VTl6p6rOZ6KmjJka1i0Uz3bi5LrYzA8EoUFHg
cCUOfVuMv8SQUTnMVotV4COxzk7z0Hx3Jqc/RjvS/LejU7wLXWh+p/Jr+xo9+RtX2LJkVrOwIOwB
7izpSF6J55ON2HIrh3UrPwL4PMDkVGvD1dW9xHPh+nxfEMbeugnqAlEqyOggvc9bwnnRzNj98mN5
Z+71fXI/euVR8mBb28FOskUvc5R9+bHfGY/a3rgR3XwfuKEteNe/Y31/rj9DPv+MUe+6qBcr+RGl
YFtDDi7VvirlvpZ1UKUba3y9k4iVwbUssReRCXIiqy6rypJNCVFcG6Vce2eYwccmt6yN1/fvGwE7
TVqPi3mtfUtAVdV+mgGejnBULKI42oFijTa6slzwZ+sEbRIgENT6F/k6rp/zYdOGEDnXucxPehfg
4AzfGknoIljY+b6LYMZXSgPZQwVmzhGSeWvxXPZxwRL+O5tDWnvN2iM5PMFFpfVKTHQYlFOxvLC2
zCtXrQD2WlAGePAu5XVSeMp5H7OUzE+G+MSJDG7W2TMw30PKg/rx+gp8k8b4ZSz/3Q45cHRAyIWx
58/bMWrkMcD2ZQg0gj9KW7PbD0X5KOfaD3HWJJQp9WiywwnBKPh0vjsNev9OK6Nyh6GSfkCvsHEr
KRxssZcijsjWRUYQQOeghJ4qpnsef14WR66Ix7JjBcazZCTvYjGxXKtqvUkh1V5YgrbxqlkFRP/u
FbUh6lgLOHstozDBHvfbnF5VVvA4qaR8a+ZKgxBqo+YT2WqAVmUpieafbei3dlWqRJziRFWUaM9H
cwIMaaBlTlKmkbQPaZZGN2XHs65Vs8BOK+NTU27ZQv9moYBKAaVMUo3urlELicplMlRRemoNNTz4
02xy5UORelsn//V9/F/Ba/Hw7xXR/Ou/+fP3opwo4Ibt6o//OpWv+VNbv762717K/17+6v/7X/91
/kf+5n9+s/vSvpz9YZfDIZ0eu9d6ev/aYC701ibfsPyf/78//Ov17bc8T+XrP//+XnR5u/w2dMfy
v//zo+OPf/69mHv816+//j8/u3/J+Gte/ZI3r3997aIfr2hbJK/89K//jbtG/Z3g/Hv4+tf+9Vv0
+uP14ne+vjTtP/82jH9QQCLqJZRkAsA3/f3X8Lr8RLH+saQDl4N24XW/1Qvzom7Df/7NE+8fpC3Y
0fw9zuA3f5mm6N5+plr/AD4AtYyiPlW5v//vp5/Nzv/M1l95lz0UUd42fAzr7H929SIzxv25kNTg
dHFUrcFBMeYxbTEHoaNoYfOcKEaCyYukv/Si6nup0oPyw4N998v4/ecjfm30DSh31io1HDJe3N40
z4GyCgnJV/spr43YSZPOrbp7SbtLjW+1dTfH79U4d/r6sZHfV228yxb3XSt1pfi5yp/UKHH74Uun
DXZhiMes/kaxx8O12E76A1pgqTEeM+oPevcIj8HrfTQQ1cCJ4jvZeq4k6uBNYhMT2xaEA7UZnanL
930o2aVIlFTuZex8W1Kj17u7AuIxyKvurq4hpeYARBAjdown8110X9mdndmzK3iFU5/KnfKYfqxT
W3Jk29q4AM+Pt8uWV4+uYZwF0QfSQ92o62yQsye//hxI8a7Ko5/dqB3V5udGZ5e5uza3y538S2BY
aDoAH4Umwc/svGrntS41Wjv1tL1/KI6YPXpP15u8WMPnw7tmJk5FMVBRoMWQ8DM9zY7qDRuvi982
Qfy+UC/IJayfVlLXz1IrkxMdje+zSayiPQQVUm7Fxyz+cr03K3TXf+bsl7ZWqyXVaqPql/xrcJ9T
A/ph7qsP9WG8LfbwiO6D1+BGPqncTLf5Y7gPWlt5HmN7+HT9K1YJ+revWDzIIDSRJFnCtPNpVNOm
q+M4TZwGgV/JRXspRIHS7qddqdthYEeSLW9BJ3+zdM7aXK3WTKp1ETc22uQR1eNem7fYDQQjRaci
mb2NHl62RtxJ+ksjX0uQtjapJhMlZALyuI5RCKoTyOn4GFhQlpMp1N28UJQD77fWy+cye6fiuOmC
xDBfsIXqDk2lVPh3N92JF7l8gkKVvE6Jrv7ZquN4JCKhCshhibQvgrXncyBpgsT5F6GoqYVLXVuk
FGFF/q0iTOD6fAE4NOWSjSPjPExA3XExPQQvDL2If0CznDcqSpmVSnKmowivNXZmBrVH+BMdro/+
cgr8ckoAYadPZFdJWCw34zopkE7kVSOzmQBJ49IBcF3vyITrufZci3DDxmIybilQAf9Pat2ISL7q
W4/IVbWVe2+JlylZE4IBPsbH5bynUgkiUo5hz8tUyHaalFpkBYmeVZSebF3NChzcy6+hXudOVFn1
bRySWUgiaXIsofVv+o704PVRWR0zZBWow4PUBsoGoI106fkXzYXV5gEeJF6r6DMQtrm6jcuqOqq1
+arAaTwAaI03LuM3KtwvU7E0yj28vJBgP/HPahgKpYhbIQ9pdBqzpzLrRC/qrOSDIcfJIVSUOsOu
YZpdFasEQmMc3UY7AoUwOSY0RtVGg3qL7LyqUC3pFaDKrEVeh2DapLXiaC+LYTFUc+WFKCah4zMl
t77RKyQra98TffNHMpBPKZBnkgKcXFqr0jfeO5fDAraNkr8JpxV/YxKW53OhzX4FFaxCJZAlEjpU
biRWRdqLBUCrInyf67E8eLMGv/BQljMYi7CuXgwkkXW8u4eZU3Ks/G/XF8iKCczAvBHz4IKg2cU/
6xetGgyN0Fdyj523goIh+dz5fQya+5ADPnxvaG1U2aLal2TVg2n8ji+AZrqpoUzoB9d1/GBmWSbZ
g2wIuOhV8/whkpUgcje+cnW0LtckYo7mImlFGgFlgvOxQ7iuNQYj1w+cAf4d1oTZZ2lIfBtNRWSf
+knyEgXDQNMIyGbAuDtSlcZmxWwtB43XzlGxyHLmVkMsqkwADLbdRk5yvfffvpA0HkwOgmhA1KtX
czIpjdFRPDjk/mSk2BigjdJGIUb1dSnbfluWO79OS7CLvoJ8H7R1bHqzXRyYkhOqUPoARQwbN9Lq
5H37JmYY7iGpcmSsViuurJS2BROvH9p4bh3EQHSnHKUtRPByhvy63ZmbBaLK4c5LkEzpKr0jtloX
ZS3C9NATX8WaIsyg1KT8yTNsxb3LIJ43BfWW9CN0SvRWLtQ2paaqxkpL/MNUx98nK4pR4ZBC6ks4
3kdprj6Tza1eOqUpbL1NakzC69pBWtZ0hhGbEQON041dvUpbLhpa1D6gQC5gDFx71pzoQeEQg47m
H/y2jX+MqaI+Wp12FINUcGKsOPYc8sVtGraWlwu1/EEin2EPzIc3DhHS9L7Q3TZ6v5A2erPd1UOb
3yRzk+1bYHLvK67jndTP9fH6hrqcM74aQBCPPd5N4rpOmHJ9mciT+oeuN+a7KEILZuwq8ZD64rSx
d5dFtpozMiGIPC7mj2ADlkX6S/iuJYGlj5FmHYpS7Z7NOg5irwJ0+Hkq/TZG7crI9nIsJYdiIrHm
1Xmsbek/r0wN3iaJRzEp9qXavAi2nn/DpHdJ0hSyf8ibofpUDH7yqI7U08pwVBI3BW2Oq7yGzZfT
wuj5kbOVYKappbqbTRGndBzi2w8G3snBLoulyrCbBLl316yq4mdchSP6hkqKsXzf9spd19fxS6bF
WnEwMmo5+8LQ4OlKSBltvFMubjUWH7fsApUj1bhQkM771SKVgV4y/fKhCHpZtxS3B789gPHrdlqW
5l5WGvGuoUy3gwycuoFsdPs/Xko8uEHswQkCrrDeADq8/9ls2ADWaPReVKbz3u9T/TaTky1g4BKe
rpbSogZEjms5aJGmOe9uLPY6MuWicAhTX3M7pQ9dUg0Ngpaj6Y7IiiC+iJ1HWxilc72Tv1nECzJw
SaCAnwRPfN5yCihiipNKOORT3hwEMXopsO1xsBGRdlJS5q6Q5eIuq6AN4FtdbJx7v9mtS/SGYAWZ
UixLVss3qss0Mec4OJZFoN353SQ+5IPQ2AKMkI2OrgNGVtRZU8un/LJbxzbMRBNh3iN71qSeiydK
J+qpNxHVub3md24hpcnGEfHb/sG4WIh6b5ZW541mSs/10SGJ3wZmv2sb4ZPBKYBH2FButPTb7oHz
XAQjLJ5B8nlLfSjLrVlIdI9XiQuVxeZyi74Yc+/fKJmvPmni/PX60rnsHGcf2CP8jQAgKmtVFzUe
0ilgSI9JapWekVq114hd4A1iZv3ZG4i7aGmKPYi9ABTqNTNcUKjvKy3rZJyT7oXZSne+1D3BDEJ0
Y9CUfGfWmFplJuzAAlD59Y5eji1Cj4vr7oKq1mj+fGzHOY0tCFjBUQnN/CiYAIZSuR/va2MJHqPS
d8VxzrbiruW3np8J7AnkqpbIni16kW+MzVSSJjM4VlmdHjpND55TWQYNNde4QNnVPGRHSRS00K4K
SRiPyONJN+lkCRUpwDz4UozhViJgRWBfrhtyrzik/R/uzis5jmRL01u5GwhaaPHYkTohCCRJCL6E
ARThHlqrLc0yZmPzBVjVjUygkVb9NH3LrOqBKCLUcfcjfkG6DwoPsM/xm2CnHrIp9rxt6SLd2Js1
xJWKLNQWJUr+bCSLOquspc7Yd+fV0biPBSWaHSo4vDpqCTQhCW7TGHmIRmg5NPS63ZdRPz6kToSY
XqbWq3Qw7AsZRMVNYrrtzsnieJdk4wDZOmp2yLmnN9oQGFfNaCR71ZCgSvqu3A8jg1vpNs6ZfOLt
t2dXhAs0V1YMBKyTHao3ZV4BxgCj0IplpV9PFYgM6yErr2V3jtv7zrXmnIW0lnKAgeLJKTBAc63S
iimllI64KlvvgcGHeoFSOjIZRfK1ns4yDN85aEFsAaHGOMomZTptnEj0D6YQiAnun6iIaEa4tRsx
4CeOVTZ6HfUWxV10zD0vXrqN4VwG+RicecVvSyBugQOAeg1CELnUcVDlEmuUSQfOGbt4Smu296S0
Zbi0x0lf2X18TvD47baFmAUvl6k4kGnQPceXyzIooQUumTs3G9u9psjyahr07jIZx+aMXPHbw3Ue
GtgMAUmhPYTnji+F6ng79iITu8G192EeVCjvpc7SNGHv17xN0vgg+ALMyF6WZh+dKZJOG5Os1rk7
xdYFJIfSzTp5sVChDKWbFMnpCi0jG6W7K0NDrHLPqBbE+7Stx1R5rrtEW7lYb3zOcuUeeV7H8//p
Bgqahf2big16NWJ/x+/BTSIrHXBC2GVoIdhJOSy1VJke26Q3riphqN0iGs+5oc0L83j7nK+JwocN
MJGuxPxtXp33QRX12MM4kGSNRHJaROKKzLU/E7tvgwnxX42JMkgtZoWnAPwWVSMlK9GE6TPEJRK9
1LdGhdI/HMPmTIvznWCa3+DMHcGcnB3i+IG8yujN3kmiXZLXyNYG1tdEteMLJGHUrUY1tTC7PLmM
ChUl7Axj748/4dtFyoOSIupUhLQ9X1rxr15noeVtHLhFtIMknqyGoMzXZWCV/pAbu6lz6jMr5yXB
P/18JKUzj8rkmqf7ktk0PboPCERHqiGWve0MK+JGWVZZl4V+0Mp6r4ZVtOakihea24itaJrOL9sK
U0S1Rfq3lfJZbasRalPubMfGCpZktbgzSK/Y5QrpwiRKd9OoUbiB1z9cBZOCgxUt2Cera24Nu26+
ffwO39lsZ6loDUI6OwIQtJN1EMaaqNusjnZMPiPcIHDAcPEx8kWQhWgQVxegy9R9PzTt0h344QBa
+kye+NIaOX2xuEVwplE3or52sieBz09HbCLiXdMiNjLQ4F4W+mC4fl5rd4BSo89KCUOZllxubsHP
NJfgFtwHTevGjdq5Yqvn5WPbp9OqFgg51bbdw6S0rK2rGCATTfyGHVLsfaZRejqVbG+DzkWrXVHM
zDe7/lc0PA61rHzDCRFUMb1z8Mm3pyhDRIB06rzlkHqf7O9lWshI4AiN6q4ZrZtCy1ZTOQrcSEJj
iZA1FiVFNj59/Gnf2wdAzbC1QX2ENj///NXyMLVI6XDhiHal3Vq+mg85Ld/eWHqVlZ8pZN5ZiXTi
Z54uHV8HFOPxpWRYt1rUVASRkmuoFqnhRRsCndWNYdggPXIOv/bORooiBiuQkxd1vFPGupdXs8gO
QavVmr00zAodFPQFz8TlfBadhCWX4KBC24Ru8un+okz4ECnhFO0CwDBbOiViAaSgX9QJtXejZt61
ovf5kgUUnEm0332+mRtHyNjM90/eZxNGXRHpbrSrNRdGvKbkd5h2VmcIiu99NeZSL/Kz84Z2ktuN
6J/S6FDYzwZPW+WhGlyNY6dsFUeJb+2gPqec/P71gAxQtsz1/clWg7hJWvUt77OT0QqQTr7WQXYt
GJLByGzOjSPf+3pkGgw/yatmb77jmIxBgoaew9WcWksvEA6IlzB4p+0QT4tKG6/scngIlTBffbzq
3n1IJmKscmZUb7QqPGY/VZBZ0U4UOrTUyCnXoZa0fhiMypUjVev2f3A9qGHz5fCwOh3FNWVmemkn
cP4oNHDqU5JdBhGfrvdoa3Z5f46N/86RD1ptBgPPJy9J8vFrNbIkd2VJAUTPU1n0uE5sh5rcsYF1
slNUM195WJbRb/XEtlcVcSbjeGdTIymfCfpz+1c7TcwRGLI5g+14V/BsnLnWcD1E1fcBEYntxy/2
/SsROrP4CJn5yeoQTLG9uBTJTuuiYBVKr9pWkrk5LdT4zHJ/7xB+8QaYJT5Q6z09HwAaDlpND3on
1EY8x8ZU7saxdIDIR3gX2W2xC4fMverzKViQEdUPVlefE3Z5MzKbIT1kAKjBzY1bSMvHX7aAhpEF
2hjtKOCDhWojJkSyDp4/9aa1cDrYbE6qbYl9JKIzkS9C2xCEQVBsUfrvNh+/fiRO3my/EC+Z8SKM
ALUOzOPx/ZgKBGG9nJStjEpN8xtH5L/TxtQ+O7kjpg0Qp9HcNkVs/kyqJCg3thn0l0PZW491Uwz0
nG3ti50N1VUzVHBAtHbQ7yPF6fZW3xl30IFj1R+xLruZ3AF7bjUWo/D1Lux2bvzYNdmBzkaL1cTU
umuGnemvQGb9sIJMbz1izV67bCPRkuoR0fdiOuitllxnDeQCwPrKITXN4kYxRBT5WZ82ox9b6pig
80Z2uiwDOxa+DLF4RUs7a5YdZpHRpSlCjBh6BUrNumJUm/gB3gKbNioLkh8LJpwfR7XLRa0m+ZEj
oXuXppITNx3a/tktxuTKRUnw3sSvRSDLIxhA270R+G3rMKZH3yzVlzgB25dqpRVXQ6kjGGdEQ/qg
1+yGVRUO9obBI/eGvlkb+6Mp6hWeGd5TOeb1XTohgLjUrBRvEVk3ypeG20bCOA5TbTnJVHtM1Sz8
0g65xAagsWPHL9VGflGsvICc4Izu4E8tkMxEi6zL3i1+4XN7FzqKY62GJNMeykZmw1Yfmb9e02zv
n0uw76tYhTfv0yiOtGUYOcZ2ft/OZ5Rw69HvUUy8cGnuZIu0JQdbyMF06pWBivU9PNX42RF616xs
TppHM3f6ENsEe3z0tMZ29gy/TdTsOulcF9MonqxYBt6uUhxtp1SVkWHW0bXXmNbWyDGlfZb6eFtW
wSazcjzgZzIAasY5YB/FboMrb7CrL0Hca5ZfAYHQVoMSTK4v28zhqFOQGFwq0pu+pKZkfNoGuQvZ
AMYOosaiy76lRoHWFRDQZmuKPD/0YFl3EyTaJXKJ6hX2wcUB+1ga3kFbMnxwuq67LbKpZK5Te3Hj
J1OrfVUDdpNtlbTR5aRW6g2Kxqnpx8EAnd9WlHjwR7tXxaaQarht7dIYF0E6tu5Sq+2rfLSHH1mJ
7tOiMZ2g88O+bMplrqsJ6ohWqv4UUxCDXpom1V3q6PQ+6H3RPYd1HHnA8CD1+XWlFo+GJfNfnpk0
Xwxrap8mVWoDwTwYSxORd+4k7KPPUROO1qIeLevZavpKXQRDqRY4+blKTxgKYICDVX1BQsGVvhuw
fS0yeo5PdS3GFOq1yJ/iKO6jlQJG/UGPUZ+VdCAN33BlkS5COf+eJEowTQAoZO7UPteeLbqm8Sbo
B/eGmVOo+1mcm9EiprZZwsAw7yRCbPusHCPkDaWGxYASZh2G7rqZffd6mqyoR0i8LQo5hnJl6HjG
CI6PHCRFORoESGxYK5NT+cEZUyF84RWsJFMyrlq0qqjCdZu147hKhGwx7BinhHFYZCe4smX1DRza
MfONwQmXbAPVj7we0nvFiMxdmnt65KsCfOfsi1DvvH4w7qY4634ihgXuWMqwCxeajIN6UceaK7HJ
UhTAZSJpH6te9eIF8rT19zBCg9HX+8kt12gZIDwftc1dPyb2uIBzVpp+aCT4mnDfIl0KgKcmHWVz
LHdeGzXQCUR6nfRlkPpuWQ0APNPGOkTqZFB5F7BK/DKrhhuBWNJXWRc9H7QldNftLKEnqgnAeUDx
g5BVON5UEdRlMAVRk6Gk2FmEuizkDRt42C0my0Ck0ZzG8Kmn5zYtCL2OmUjXxJddFA/PXZCJZ2fU
eh1YOngTH4kFD92kePIOY40fyrLOGSZdzDpwX5MWgR1/7ENa5b1dq9qKlTdA0xvbeBGZTnKbqmXz
wyqii2aS96DizXZdoB8B8y+AybuLnapQl4WCOGoKArVfBiDeej/phqJaEgu5uCmECaeEmWW2zfWp
C/e1IhxnyfRKuW0nw45WMpqqQy1bcfDcDs8WXuZXnDkvU8u7p3SMoqXdctigv8/OEXdZe4myxYR5
MAH8WLRdIVFUJbbUJETm1w6RtVikWRpMKzdudblqYym/RokRPsZaKe749Rgf0ZLiO03xGOynEE1V
XyosFp++Tv47NwO99bVGSb+lYCO/tXVS1jxUMti+NiJhsvQUZW5vZOQivqitEcPAybAO7ohcZoKg
9WVSxiaxPSjYx2Rto1Qrt/eqELeMICCYRIxMJXo3eF16OQZuuHLGK3idRQMXhvxqSuvO8YdSNGLR
AmDKoUL1qBeo7uDtmjrXHrsuxCwz7DvXt7Ui1RZ5qPQXBDMsTsconA7fmb4olnbe4JyRGHkD8dMD
LDxmdv6YlmX9uSBBhC5neAOmh4Ku80KHWa76fYED4UovO+1BEZZ7hUa395cB1L81qN4jr//vQfWb
9il9DcGf/+8/cHlk6j7R3AUxz39nMX3qhz9w+fknlH2URPSeX8Zlf4HlNeMTNTbtb9T9oJZas7D3
X1h5fkS2j5MnGMpZaMHU/wla/hS4PltNzu2l+eagvPGbjzPK8EWWsQ+hbVhF89VN23YbVEb0rHVV
5bLrdRmtZkd4WzA4ya6f+nLl5IMRrliXVkPkjtVW6ldyFJiElE0cHlJUQA4GBi6fo9TT71kv8qtm
1cF39EmNVV70fsHxda3l6tithzBbWGNsfguVob1olE45KHppLOUQDN808BmT7wKRuBRAiH8E6rAm
f2lu5RDHpY/mNMxenX6qWPTW5O5T8tB6jWEHG3/fl5fgZPX/CRvkSv6o8jr/3RxTP44pJP/rOCNo
330U39tfT9VPZWaKXP1Y5tlT8vOXTJ6yE5LIyy/5iyVifGIGSb2PRDjgR2Rv/g57R/8E6od5O2Fs
QJ2fNRH+ZolY+icKPqpoh9oKvOgsz/M3S8QyPjHFhvdGoFKPEf//JPTfNEPmfpg3g5BmC08YK8eR
b4M8DDD6UXaK1c4M9sJeVU73XYmzatUHSb5prfEbhK5vr97azZ9e2RFVZO7cHrXQZuFi2DGzDBN+
rjNV53UP0mvQFcy9INp3cV3dFGrtYePZB/k9W0j6lGRCOSBan686B0QXZvDD2C2Y9VKsYMi7Elne
IclfaBcRqX24mLXnLqTIEm1dJWr+gFtgKJZ4hhW/jLY1oewWQ3Q1Qrb8LUhyv450038rUbsxk2lo
F4zn54M0bq/sQgt/ZFX6rTK1ol1w8CkuVl668jAqmbxJPLnJshaNfduAlNfpPfp8lloihiWUQP3s
QDT686b+rc8I+G+vwmEmdh0xry5kJZ+fGvn6oHj5K3+WjAKwlBCf+WwaEMN50fy9ZujqfqK7O3M/
+S8Li0PkrzXDGeJ5/E34oAii0p4l0v9eMpCuOEHmP0aWg7m/Zf+TJXPSD+ESyE+gBwoGliYwmhsn
TXtLxuBjw6a7oVWgr8LcjknIxp9dIvufZRk7O61EsxQjb1DuqlkvI62GM93CI9DLVlu9enXvrKRT
S9wZkjtPxakkGCHMhhvHK0kbZJKKYIpv+qSY/Eox9hBGk7vBErpPglZtUy3Lli0CjOvCm5pVITS5
lJq3VabsuxH1tt/UbrosU7f+OhhJtekqs9zRHVDpjwTDZdZ5D4NUzvXQT0XwXu6bBuwMImPGhO/q
8X2jGt20TqdEN2pRA5pQWVgAEROtVpdspvFtXnXhzp3cZt/onXeTuch5BXqcbPrC6i8gVVY/2rSr
74okuLaGfappv8682fkO/muPmr+zPdv2zuKYM273dBLMhNJEaZY7RB1APZhp0f3GVBl7w8q2VkzQ
rQvETnD6U0umem2tLMvJQZRZEz74nGQp6hqz9dTsb7Mwr68RDc03sScp7ZQewxA1zdaD7JJt7mIp
VzZteOkN6giKYIbjD945JYUXw9XXj8Om96KoCzxJR6/llBAgW4Z2sYKnU2zYPX6OamWY/tha5tpF
nQPvMYE5piWmQ20pgXbRNepzSa8GbyataBayGykxGsy/nKSIlqFSY+PeQHz2g7ytFuVUKD/SSHER
TGQHX/SIriiDhSy4I9pf2VhTogr6HV8L64vReT5dI/eyLGWzmTAuVP2yqXB0DvBdXyhFgsnhaADB
cQsjuR8jg5JSkeFaozC+n6LB/Eopgr50bih0F+pCZN8DIAFLTW9+8b1KzU8aOrcoMLjeNaBYPaOC
l8WD2Qz9Kgi7oN1TwVdn4uV4NkP6iEIyoC8qYZY/sI2TbQGlz7IOa5l/mTRg+Rnl+LpxC/MMl+R0
93lzmZNc1TSoqt1c5F8oRouNEk1ik0yVR7ctx60WttFVoYnvRKBY0DNI77JAzb56Rvs1HZWHj1fI
C1/jVUg5UGwY782AaxhNKI/Np/zrSaLTD5Ex2sVhSoFgtuiuXecTnUDbzV3cTrV0wSZebfqBWt7q
eu03ek/KJf255CKupsnPgAjuzRI3P4tqHUvRvlvK0Wk+J9T99UIpjZ8DNcBGN/ttGvaslcquL7Q0
1ra22cDuMtwcz/EKmUz4rPdC7YarcBiLz5VLR9ERKElZRa3eeEmvHfgXyksZlXeU5O7241dxgl/h
6zOgZn4P4g6cNaOzk0RqGG0D+O8QHBD88QFRX0W8BywxMG2F/dDbe7voFmETrWWffynhYZ25/pvo
IxFkFDmDq9FieSOUUuiysRszNg/BhFynFSgOb7ff24kN/A6tLWYugfwildkTQNqub8YDemXgFJf8
OdJbWpxcxvHYn8FGvHtbgInQawBzAhbkOEJkY+kQAQaDbG68txtdu7akMHcfP/zJRs2759k5iGf6
2UuWfXyRUcRBIOk9HOjsGRtb7/3BzqtdWzVnFt/xDG/+yBZyN9ALQYDNMNk5m34V7zrWo7UJneAw
RWm4UPJc1D7KAmJZA/q7w1TxnFvy/AuPFhjUckwo8ZOdCUvAro8viF5H1yaa0RxCs16p3fh5qLVF
k9o/OyjTFcwFIEXp8uO3+U4oM2kCHECqBKiTIdfxRUHlxAxpu+IweHTEpuqLGKHtVO0mHepnh147
Vg+rlvpUjcRvXU/PDHjePjMa27M+GzURYN1TOxZpp2ZNk3A49Aq+B11mj7cxrXLa2k3/uW70Z25J
34O37M6t4ZNgRfIcqAvUIawmwC5BcDl+cDNra1qyRvUZVth0rRZykSpavu8d3Yp8MCXYotZyWhVB
nq+nOA3umct0ayr3clu2bvvEcZTfREF5VgKKtPZ1GLC14KBC7JGFYD6CIdPxjcWdZGWTEX+2m2m8
bd3O2qdlry/StA6+TH3t20MSoFsWG+uk8C6cGi9oJPR/0ieg2+ZkctuStKxFDsBjAtC9TFXiqLRs
jgdIbuszATQHyKuohRWke2Si3C2FLXDNk2Wi6AnkrxixdMo0SL+Zr3TtpWZdeca41LN8HTb6ulcU
JBCnM5/wJHYASVJnm7M0JDk6AFg6Rq8XaBBmWVTRjvk8Zg3QgdHe6gz5/aRXBr9INGudMzndeuU5
TZiTHejlupA8wYNQVIIuP3liLQGUYQoxfTZ6KZd1naMkhvzbgt7WOa/2+RFev1zwuyQYbAbUzgz2
T8EZgDS1xkE8/WZMVOXa6ZXLbFIgc0PVWOTYnInRHB7PfNDjx5uBbWipWDMdieMFrstJ/KWUXBL3
p+mgOt7kG2nu0kuvJ7Iyo9LwhJrSFSOGdGeUrbPDsZUmFeOM3Mm0vTpVmj/0SrcO0sjdYB8gz0mO
nmjYvNweGbqucszAXKAhePzVrUFEGefXeEiz5luuIQIRtpWE2jd68IAMC5WtUfoqQ5YHlDH6yyCU
9bVsW6hpMukvqNrhBA9mhMkK/Q/XHpOFDcCm8kVWi0ezq1HGn7KFG0mYPdIurpF5m66q2EQdZzAf
WhdBwNhoh71Rd9G53fh4U/rzcMBRAQAjt0agnWxKskbTSQ276cDAyl54hmwvDKYeq2LC+88vhYlq
VKrV+8h9btMED8BiQN21TW8Jom/6GNTGQqRT++PjkDheaNzVXP8imDDLBhmExclCM6yyi9tgxIei
iY2flttmW2hQzqJM62wlpDI8usB31lqgnst03rwPrgyokzSLthV82ZNYVJ3BzK0s1w4ycJI1U6Jw
MYyeduakfxPx7CFY8tIX1mD8IEB3HFJBE9q9VrrVgS2u21SGdV/WpbNEauWc0NPxep7fJEp6vEws
RmZCzAtr7lVOASpohpnl1cGCM/Jg4aqxsjLvQteAHvQDMybh0XD6+OudaArOF30RWqNbYoAvQWj9
+PHcshg6ToP2AHgtX+Nrqt/YZYYuaa40XyI2n5UYx/6u1Wc7zLrDHE7MlsSw5wHVDeEWwEMEINyp
z+00xyfd3zc2r2FYG3h1nizlqR8yoy7QfoOCRQIide07A9b2IgiMaZdDVrwIYmznOdPANKlFtudo
iWgdxPoyo1khqMLWiWmFG2uK9H1SN8956P4yMyVeNBmt9o/fo3l80v253RkBiH4WQl1E5PF71DMY
v4pRVIdK7631VPYDEqS2Gm6cslu7VQHXY2rTjengDAn8ejh0nYvkcq9P4rstgPDyO+udhmXqZWDU
4TVVVvNslQiJWrMiRBoW+S89k+k+rKDJx2UoL1BvHled2eiLuLC8S6G72cpsZXFd5ep3lZHAHRsD
wDmkiJxrLJU57qa+uhZ94B26pnDXIkJ9o2UYsS9Ks2SOm9kL2WJk/PG7eUmG/+ugenk3bA8Mdea9
mRA7WaiuPbSp3YnyYAQ20jxIv6NOVZp7C6b43pa5dVmrwt12fXtj5dN0H6Su94iD2kMMJXvNztus
Ypq7vm6hSTB68XiNj5LYYw+QPX98q8dp/Z87hUzKXcIY4hyZN4NXSzBqMaHAhr04JKPZbL0xKRiI
67DEh8RaNpN1zsX47ZInmwevwcshswcyd3K9JoEgZQWgNnRdfYBI6MNyiBeV9GjDjI298yyYOx8/
49sNDdov+zQjbeCjuHsfXzN1XJo1VVgesP21/UqX+lI0yFyynM/Btt95nZAYMG9A7YIAeNPZU7rO
Nmsu5aYuXpXYVVznwDEWUsTZPmmDc8TFt9fz0Hv32KrpJTKyPjkhndQWghwkP7i1p3ztC6CNYSBG
f1SLbqUpUXGGXvDm7Jux6EBdEFSGz0xle/wq67ppKtlJuh49xgIT0gK+K0WHHVtt+4UdgOcv0nxX
qV17pso/5bRx8NFlMMGMv5SEVCvHl0Yw0i4im0eVntI/DqUcngutmO6azLrWS8vY0LZVETNR9Wul
lNY6tgprh0lvvyo0HOSVTM+XLuCBh1hHhGiwa8PHgn7ATWRj82uXw/Bd0Th0AreutplpKIvSbKv7
NunC+9YZ/SRDj4mlLNdG2WSAX7qxx6KkaS/yKT+jJfkmYudndWj2z5nG7It9/KxFFYxp3xFGIcK8
QEoCuU7ZPklwk3H78eJ4syBPLnWSvsPlzSZMNYuDW6jDQknqB+BTkrLBu29E+aCPzTn7xpfGx9Hu
SJXELItmLFXDW0cks9OiHOfy5ECoqvvBdBX8fRMvx5ob+7y+lXg6OiJDikC/Kaupw5nayK+RIRGL
qkrFqk1dzkHFndSdmYwrJS2SjaI01dqLJrkusFA65DAXLkpjyPzRmhkkSvNrLitWdocutD9UU5H7
Uz5FF6U7LcvBzfdNet6n8s0RObsMsfvPKjQo6L9pYSjjzOhq4wPGqquG3fAS9AiasoDQ1lmqDEtv
ML+IzmgASiVAQczh7uOP+2Z7mG8AvMEL7oCGwsnOl/Qdvfm4ig+g7gRdaMU2f6W92a9J1ptvIwbg
m48veNJA4Tzhii4GgAxkGBRRCh9HrpoxAILWkRwMWdp7twvWBpWuNcPZs16rtqGSm9dZV4XLwkRQ
Rpbm5FtiONcWe5vlcR/zoJgWKR1a3TvZqNoKmHulh8mhika5aT1PbGIT4ycwczift/UvHc/arR4O
6Ftj1L3kTKab3vGZgti67YLKfRLRuc/xdlkzxaOEZVhFhwVw+vHLaWs9m9Xis4OGhs09DN5kOfW2
XFmxot1+/CFOZmMvH4JuPIXhTFN12a2Pr4V+Cb0s6oVDgTGmn7sCW1gsp9VZxh3L6k6m4b41zGyt
oXm0LHNFX8NkafcQIYH6aUW0wPbLoJOQRfFGQ9hzRnWCmq11unBIOeycOdlbtDGUoiDwcnHm0H5T
6zBhBGg+n9eABOjKHd+/qSlBYQr6jaabAu4bMrmmz+kuP35Np6o5c7y+kC9m9Ri2pFP2NruB5ep9
lx86JfwlO2fbS/c+nxGgFkLV0Lmxs8iFDG4NCKg+muPaBgj++C2mybNIVHiSZ25oTg2PN0duCEjC
TBqCTnC6ZwCODVXUUPIDQ3dnkcLZX8WjHu1lYX8l/5uusvFzHdXKBVpHX/W0b7fduULkZNuiiUOY
gs0giyFG0Ww7fvWhorU65tf9rUbfYNU2U7s0Y/V3aqHkkTq4dYdwLtZG1rWrlFZWmnZnOucnlRA3
AH7SQOGQnj4wxFPTKCMKY2AbanUomg7FoKlPVnkd3WWR+hTWhbKoI2EuI7ukNWto3ZlE4yTw/lwc
BhU1MEcUvbTjp1eTxopsu6gP4SB/6spoXtIMT79+/JmtN+94zn3nd8xDzi6E889f5d22VXVT0dvt
gdaquzHMPlxPTKV9Pgf6oCOGB2RSdn6h6WG+RsZJgJbt+5UiRPDVLqb4EOfu9GRHeXydudGwMbQ4
eBi9InwMa1VuTA0NYl0M7TozxnbtNo2F8bk+rWWKy9XcsNk2vcuAHKeOIOjpm7Z4oAyzzbujiYfO
TtINgFtvpY6iurbjsabG7JXVGI3exTQNiKEPJYLCoRN97QbH8NVaT9ZCBxMelJ3pC5F/L8t1Pl50
o6w3nWOWl+cIhDMG7vVSYd3CBIPExKeiK8Jpc/wO006La2MwpkPpyR/G6PYL3VPUfZJ60vLz2dOb
mt4FsC71foOCc/E9FPVj3NIvrpJYPhd52lx1RVXcugKf8BBbw7VSiNzvIte+KDIA4Faa958tMXoL
r7MyiA3YovptPupXRhfowHPDZDuVk7r+ODzexCBC8PRxaQTAs2escxIdRqo4ae8K9UDt0Ph1NCi3
kAqCm4+v8t4LfDFmg5xIdf1GnsuWau8NQaUd2mRY5oNchaOzgpiATkS1drXmi3DtrYIdvWTbi/vM
77LsRks3WXgXYqWepdI3xiu3x6/Gy1Zhs02q5msse9/t5WJ0Wp/F5hdGf2dx4p/ZKN+5ebqymH8Z
4BZZRqcmfT2oZbTiGvfQOnm6dHJMAio3J7U39QEArdFIvvKIALXW5Yhv6IwJ/SqM8iuzrE3gv3R2
uhH6YhH106Ls+v0k3B8AgYuN1VrevmScfdupDBhcRU1+xl4l1pxC4NKhwyyt0GLMqev9No+85MzZ
fdo+ILBJGy1qSAg+LtYmJ8mLFpl9IoSmHIbYGLGozxtGw+FNMnXDzTR1xVWlCO+utsdmafQtxjrO
aF33JaSJHOhzKE25LlV1LBEf0UPDZ0uJmB4N9hLSQHLmBD3JabhXtF44qOcpDe28F8eRVxuZA2kb
VHmrH3JF0Wg053BFikkuYkVXzpQq716KfiHzTozCWRvH6z2EApOEcKYPehoF1F9lsvEAQ6xiwuvw
8dI4zR//PBbPBfqZf94w3Qar0fqpKYyDEU3tFvtfbZmOYUfLSL2g/vVFlctdgqrOZtS8u8Yb9S20
gRJ7i3Ba6hqrQ43yf5bNv9wTlH6XriwYMfaF4+c3c4/h3VQZByn63+TSRaZvOju4TYzeOfNVTwqH
P5fiEOaD0hhipHV8KXhZ4MHBIBwGLf2meCpUrUzilaqooe/kYXeO7Ddnc6+ynvl6yMG+qPM6zHZO
Z+WhmRPxyPAfvNbIn23F85DBdONlJs0u8V1QDw8DEo/1EqQj1rSu8tO1OnfyoUZNMVJ7ETyDMVyZ
QLnuFdUJdpOUuFrQ/GTslkfjmRX69uSh98FUiSnxPKQ+7X323ZDST5yiL5MhkN6a9P6HoRXGFoyQ
wbBNb3dVJq0zWdFpbcVL4pQDLUa/layeOfHxR+mKbvK0Li2/1C0uGVHO6CnN7GKNOMj4uWpAgWTt
YDyxLRfLGGr05wmuzcoE+fbnc/0jYOa/KQZ61kz+7zH+4Nvg8KVP9R/o8zGKk7/5F95ftT4BgZul
I0Ayg0hho/oL789PaOeAuGfUPiP4WQd/A5819RMyMGS9CGchYMU47xWKU0U639FmJd2XKOA3/gOF
/FPRDpYaQcT9zWQEJsYvkqyv9mzPwKIRHyhtWxa1sceEsur9UkkdsSwK0JvSK8EnBalkiBUZ5doE
C6FVKo5endFfpvACcl+r1efIiYqdsMMbmJ8oCHf6wUtMiH9dE1XXpUCgvguD6UdXDtoCJjZzSPRO
sp0Z1Fd51/+lNPyPgvI/2rqpnhL5lP3Lb6tfT+2/8t//+tIAuK0b+aP+EK6/+ZXP7ghv/qf5Bv7T
7OH/D3cHzKA+itJr+avtlcVT8utnnsn/+3+OwnT+q3+FKTD8GTQAONKm9kU88T/D1HI/zZEIap+x
6yzv+CpM3U/0Ucm6GBrMKOC5g/832FjXPxGkM3yGwxn9GWZr/yBMT497k2Y9vRLgvfTRZz/b4+0u
d50mRKYkOKTFMyM3W70X5/qsp/v4yyV4Tu74/zF3Xs1tI2sa/kXYQg63ABgkWcEi6XSDshwaOedf
vw80u2dNUCuWz97sxVRNqHGzGx2+8AYaNaiQnA8hYdY5hTrINS2ScUv40joR9+V3RRxbkpg/vsHT
P4/Zn7j/i+t7GQwMC1AtwBn0Wpb5/nHqgsgZFmFm6XlAScabHpxqM1Y7W3ERA8/0fb5TrStDvjU9
FUrP4nRMOrsubshxq5R6oUvP3e/iW3Gi1khL6dog61BhmdaiZAgtHTtSVMfPpwU3cLC13AD9F9tu
bwk3E7WnG/F2FtHfzweQG+1P1GIWQtVqqADlQUE3OXhGaMST9FOZfjHL0qWP6JrRNZv4dQ7GvKgH
gWehM82VLK8KUBZ05bKAfE0S1G/M+lGrrynErDf4K8wa0QjedcodIEnPV25okzAfw0kcykD+YKsP
sjB8qRs27++7dWi1HmUVNeiVaveTmMUh6DeB5Jra5+DR3PZAPKz8L0sny1CIICJ0zsldis7nE1Ia
0QW2I8IDldTaS5JtZajJlTFeV+XPUPF1kIWGsNisGLgZnQ8yDpqW02QKDzUYLxwKvalEs/dmfClu
1JcQOmbhhaOrfsa/Ej3Wwdm+v5zr7f46PA0MZCm0hZe3upVUTNLzVi3CQ5+eJr06hEOxB3fzY6jK
Kx9urYABTGEBK/zPUKsLgycNR6WhCg9OjwaWaz3Do32stuqH8T67IiGy3uzroVZfbqEZW1nEUIrZ
39ThDFz3Whd2fRkxBEERfC76lODUXsHdf1x/stkpnZPWzIYcwp6MO9Cwm9jOvFZRANBcu5YuD9fy
fRbAFhcgaJlVcahpDK2kjCYOY6huEofLtfUhP7+/Gd4aZNFcQXGd7g6Ah/O92IUzENKaO6IIk9+S
up+N+ESZ7sqWv/w4VDtRdUdFHejtBZogtnNaaaEaHipKk0ddCZGtsALpLyvubDeGQTmUiIDu9cVj
KI9TrZW2ER5s6jrTTHVVgel5ZS5vrRhc0yW0gJRETHu+Yo2TxrTIBbfqUG+69CFMo6c+jHfvf5c3
VgzaGyUtQJjIi8mrhyKrZnM2jCE6KKmn9Ini1bp0zel4HUUv63U2yGoqLQpmo0Ol6+DfPx61vaq7
zuf+ETUHT+xfnp9mb/KxgPfLW/2uHt3ioN5N7sd/Y55EWqSDEIKJvc5XEyORIgylJjpoqDYtAnoP
Im83/7cxVvdt2KRgM+SKL6ane3saacteyf7f/Fp/zEI7nwU1ZakN2zI6DK1db0Kj81uMHa4c1bcH
gacA/AQowZrtOTRoI8Fujg55Uu9jdCAoJPw7C/U/I6we2hZd2AyuJiNwwTX0xsL8ykKtvDsRHlu2
HIqA/z2JdUxidU48RGN0qLfqDh+P3exH7jHzbD/6FZS8ENHp6Ye1G/wHICAvg+wGz7Z3jYbz5kpi
5EMdbiEfrAF0Rjj0bS3P0aFLuhsxJxCirumNXxliLbskIvqRYTRFB+fRtqNdk19zH13jZv9ZSerr
ygIrWdiT53tOr5ClDwaNw/uC2M0u25fbZlfcJ/fGQ3C0Nj++3u4tn+9oPqf3yVbdF9t6F24m9+e/
sWf++BmrdzfM4kZEiRIdbPMABJ8w1vDfH2HdCL6Y6WpbIk49D3liRQdEbXbB7fSrSTaV6c0tdq+W
Z7qTn2/STblLOx85nAyByUexvSbm++YHpYRBrfg1clvNc25jKRoHIzoIs9oNXZV9h+Uf/Hp/qpeh
GacDVwnUwsBQXohjtWizEMebUH2Kh0CDUCndTZ3mFeM1Gb03Z/PHQKvNo+SSMxQ9S4ozswfTGq2p
a0O8uUGh+mJXwV+AcFeX4gije8ZfID7cv2S36Va5Uz6L0e331qbyZ0/zMj/3Us/edHfCT70OA76P
wz68le/2/8YbQ0BPU5o2Eb9mNdkuj4gJ5iw+6DA5tTh7GJVr+oCvsLjzmJ4+s4JxJIsK1H6tYGcW
XYR7aNIckBWyfjWz1B+UeGxrF88yxCUNKDFf+8qYf5fjkH6ZZqP93iRaeir1Pr43tVF9jkQS3dba
JKCXThK8iyLugx/2WFXcjvMi95TFbXXfBbH8exTK9KM3MzlyTUy27wcZWwEiHkVDBdHmXqC630tQ
J9RmoVuqBV5/qZR/xMtLvlfNgH82EA92vCYbC9gmaWkniHpBPgB93gAhcyIlfwjqEYEoNGv057nK
wnu7kUwsi0bkLDZjaySFa6e11bqgD+B4RqBoI9rsIV1VpxsNKC16AMsAgGnxZbLlseBvKUm7McVe
UCxjY/9+//RcxOe00igFAZXk+ND3Xh3RLNfLPIri/oDB0cNUPhe68dtJFzGxB96CKxjzixOEz8LC
qlj6RrzFa34x1fkkHEYhM5jsWkrrSlcpqUtccranIAWxa9lXROY6Qn7nN7xc6qrICj062qnG95na
tPxq2oP2E2X0tvFsPZef4XBIvWuMUDnQuzas2zoO499ZlIinzqkIqdQ2AeJBFyGtT53om/hVSu1T
0AZkmrJqFz8DW82epHEsf7edKf9Um7n7NmXqQCM86DVow8aIK2fW2WW1kecuL6F6GsmzWTmI9yqF
pkxuo4ziThhq9tFOnPFkh7aGVVBcRTnQKMQlN8geq7lbY/NxL2rk9FxYD4mxG1H0CkHkpJF8pdCy
YtoSaHDz0GpCgQMc11LRO188S6rAIFd9dJRQ0LuX4fK6sgLXGdPpokBcJW2/mVYj3dpBgUdAIOAf
5uKHGKphEzpmcSWcX4shv/4cWqFLYmKAr734OehldFjdJMdETsptlSnCH4PA3kvgXDdFq4g7tLhh
okMCP9RlabndpBUnTV740KPeNZumsvuH2gjGWyRcZW8uUukAWCIEmZ7klOEG6xAE6VYapuJeQ/xp
K4+Vsk0nY7rlRir8Bo3W+z61HD8cdPS34lbbvH/8LhAh1BJwrSO4o7tHd2etGz606GQ7rSIfHStd
LoFCb3/3Nu46blko6l2EpeNXePjzjabUEm6xaat/HLRXYTu5zR8Fye4xt6f6e2fO0xMaaOEn3hXl
2EyllrmTUJAym4qhfGqzjFdxIiTQeg/JUOWIrlv1EW0H4jgr65J7EynEyJ0rJMu9zoFEAJ5t/BLW
TW25lD+iXyjuiNIz7bCTvVCqqvRRMpO+8iJZGiEnNPhwwRR0PktI4D2hpY1MhBz3auv2mZV8Ufuo
+oEsUDC4SlnKnwDvyodBitt7NUGyxO1NR/KDNLH0awXEixosG3ppnEEFZ6X1S3Nsy4yqoB+cY9c4
wvFbADTNfeME8PubtOuP3ZRMkV+FTRmjykh9zuuqxtZ3wJ0TxFKmoPv0/me/uAjpAsGcod1DrQf7
olV0Nic6jA+9T45NFztASTJQ97llPb0/ykU721gMy9RXOCBFhIvsRxZKJBlRlh+DoFTcCkUOFHGl
3secbZ90cuplzob+trkLIFPzYLbj45AFuEQ2E5bh4WA8NZzB7fu/6o25AzFb5JzhnC7p+vklU7Qi
NDJtyI/5YNvbui2MzQyb/spddhlJ0a9AA4WbjKIGz84qSc6SRgmRSCuOaVY3d6EpBw+2JMy9vaTL
5ZQc2qLKPijC0jdIN/DdMSLcZMLIvA4NjA2mXKNboUjqjfgGuEMgZ3v8XDR/zhJg94g7dFBf9qYZ
GPsOIcB9L/XlXWtgpmvHSePNNAU2vPGR1wTaNdHvJfg6e+SWufFi0zGkX3PRiBa2MCqrqYrjUAnh
Nybyw40uU9pNjPDKJbwG5XEIaVtSYrfUxTHYXj0JoAD1Xq/m4mjTbr9Dv8jcWKXsuMggUE5Oc8CK
fZocHQXH6RKb9Zu/3CzL8CB6IRxDq6Gdcb5ZTBP06WS25ZGQcNHDH4MHGbXIK8B79SJqYBgaC0tk
AvOQvtj5MCUSoA2CjdWxnDtUxVrcMNxkbudNUpnhTs2idquTcj2LLDB54ZV7tNIUr1d0aa+m6XSL
BVrmlmOCxU87qugLRtbvSII5kMzV6ObEryGvdxZ5tizU7Vjm12jzF2EcOS0bneoaqRD6HqsLBQfg
HORoXx2dsZs9xajREZcd4RmNcWjLBQiFVcD7n+aiw/A6JKIAy7A2SiDnaxZqQci7PVfHRDJAG0VK
sLfbWdsMCnqJ2AtaLvcriWaSKt77I781WYshiQrkhYK2+lqtStNZVHN9dBI8QO2gtQO3med0oyOl
6KNA1B0KW73mxXZxbzFfwNl0hcDoEmGuMiK5znQ45Fp9jJui9aYxCjx9Co0r99bl0SaRJfEDZAIg
BpzJ+aoqyGuCP4qVoxhRwLTG8KXFbs/rcB31/3YVoXsyJ6BmnC+o4+cjdaLpSzM0tKPIOVqOg7Q3
b/28myS0OpB+UX1D0sSVTbNGXjMrtij0TvrOoPhAwZ6PqgobX7ehkI5xNCJohhNV0yPm7ASNb7bD
bevYd0rYHWu12raBjY5qbzy3gV66QXJN5vvyg5LXLhpZy9EhylwuhT9aE7XW6BECLtIxbGkpKbH1
e4y6/1K8BB0gfhVv9H+XvXh+VS9oavYM+vtg2teNo1STs6YNY3GqrcrZmGrRuYWKUa1W2NkGOXWx
e/+rXsbwxDqvzXjyOujTaxS1PUGskY3WOjaR+Q1I+04EdeLGevhxDA7GkKBRnUPK6ABRJQpS2uoW
BuWVA3o5aYNqv20BJAO2hhDZ+cpSECLl1EzrqEEX9XJ1mm8nwhPq8cW0w0dLvvJKvBngAV5fMj7g
B+pa+j/Leb54Le1jGMloS4ezqn7NQTE8Neoc925NM+VZn2anQxJ1NGZPUosh3AZRqv9sefevFTIv
e3h8BJoq1EmBGSyKhucLALUkLccxdo4JaM0t9rHNpiLe0lypcqT7rrb0Rwph0l0GNfUeNHPhlk3m
fH5/K1zub/qlr4CkfxB9q6OWVenYYwHqHDF8cVxZSNKi/vz7/UFWIlvkjPC4gREv5Tc6wEQI51Od
arlOo0DPTlFQ9tQN+ozdbcftvqxnZfaMtG9vgJMr+q7VO32A0mtNiQtpvqCXGsUwMzO7f5FL8L4e
ghKj8G19cFKvRIOQNNcuH+W0MLbk7MmXObOswjW6khp3qBhCcoUZ2E+kiPnnEs7fuJis144/qGPj
T8aYPMWkRo9IGdSy36ZTRxouRf2N2sXo2KRJIH0ikVdzL44a52sE8wUrN8UqEdoyzDLzJaw3n3Uc
5k6FM2fUmJxcltwGQyB+WVB2wgfvaTTbJo60yS2x3nuc0FsaPW4CyfTCsnhO5Ur++f6Sv7HbIdAv
kjFoaYIUXpNkQq03m75qy5NwjG5bOSiFO7Mmpe7Cfvd0JLA9PBixgY3jW6OHAy7iMjlVQXutrXe5
w5B+AhW09CkRylhARn/eoEVVZhZszPgkW6m4m0xRuqA46mtX2vLHnN+hi8IUcBYim4VBvHrvZaOR
lToJ4tMA8WBfRbJ9JyxUniwFS0PMNJN9YEfNJuqk8FnpBstlozX++4t+eaUtiD7QNECTQOStafpF
kJr6XJjRSXZq555m9ngaxlp+QIv8qE1jfQ3o/sZ41MzhTMMJ4HlaB74lwOukmMfoBAhW8tEF6vez
uryHBmq4hgivdeMuARZEAwtzjnCbbjAJ2vm3pNAgYfzEtxzhR+ynZtFob3Sx4fyb+EZWFaXSgcPn
FCY0WifdFoGt+VLQq66OOps3WlF+wByruQmx7/NjUpcrfbDLgHP5hbwm5HNkj+slyXWE9ajPxSdb
4RMYKMB5E8Oj5DXifpHMozf2XXXKo6tl+Tf2+QLDBOlEyg5ybr0BK7y8YaHFJwpneLkQ6m6pb15r
+L/xdMP+XWiU5CFEf+vulBnKo97bJmACi2KaKbfKli7ptDUoWOwEBNlt2VuamyRm/WEyuuTWwAPC
z0NZ8weQG1d2/PLBV6eOmgngDcr/YG6s1cVeKWNVS+hMnKLMeRyT6Tcad0czEF8DK35oiv7l/QN2
GfgSjeJuAi2KkvZF897mpbSiokhOw2yUd6YkjGe4vl8opCpXJnaZ0gJ/JIFehFapDazFc1oRGMhI
qfnJmJ1viZDbJwfnvod4QBygVpphowTacJO1CrhzOzI3fz1P8hYqEjCDsa01V3vJ7vBMSOh0nqzZ
km+zmkJkKZvIa6M5dCWXwIzo4htCZtMo7ANVAS+wQJL/vKDNEhT87AT1qeSIlnu5j9Aws/E1gBvS
ZJtSl5LSK3Jt+DYb6E/uAonCqFt1cfE9L9K4u7OCFE7YgJsqnvFzmSUwagrjoNiVeJoUaRYbU5vV
rWYWcLPVaKiPA8Znm17uQm2Dp1z6AN1IxyCjNuXvSj/ov2M8tPe9Utb6rYnt1vcxQYPZjUDvm5Qh
CZdQ8evygLNMROCL2o6+OkU3dTuEn/TTQG7+YqudTjOki/SnsZv0l1ygMupNHNBNZmp17bWpNXzQ
ytwZlkBjeg6gxE1uT6Hh2cljDBBIdjrXwSrn1AhYDjnHEfVScGy3KKzA/UTjBMmQSjf6ztWMsjW9
fkitQ1MY1b0FUWjRFGlw0Bs7FbNbhGQyycULJt1PJZ8B/WQ+sRsS4t1YXafeCuqtx6KSgt+k4Ysu
xNjJlktw0X+ZlY6e02wk6aYrOnkGP2eNmRflBf9GBjKDbrq8QAtkBDvkXaKU2EiIog07T54GApq5
nULC3GKwdo5Es4mvQJMCbedpfqxFIn2t7FZuvVxXEGcIrUpzXBpNk+0PRazS7zG0yvDptyGeS8So
yz6FsGRj5kH5eTYCU91MPWmuN/LdzCcJM+OWWBUOlJs7cocDiIMxhN9ooRn4SWimeJv0df6Zm7ot
/A5OluXavSK1m4KKmO22QzXd4afovESUlV+CXs9wWhOhzB9UF+bGwGKkcmUMDHFqydUg8jvdiG4i
p0OWuscu5sQboaLlmtqwuh2r1x4cgsvctdKCDJmNkX/F/AVnwYKauTyOzYYrwEBNBjl6eBStJ4xo
9NUZxRxvREUYosgwPnD45PLRbJJac2Gq6DnMcCupvTmro2eHlt5BlcO49XNzFrcwVrJ7oE7T95hC
rump85jZ+9joZtltJEuLXdFNyrZR8uyXbWRB7I5U+Y+1Ezh8RluEH1sO3lccOy18LOzqSWqn9FfX
pemHWjcjYMIQY+5GuVIdXzIb8VK1jfhMy1IyfbvM5acZUHPhNk100gcdmnZaFalfa0D5PLK/7JNV
oB9UmVO4Q/Yo7Fxdhd1NhUSOMq9qyulTMVFTYImS2fTqUMceQqi5eTs52LQgXTbWn+OmRDglUeVv
VVM7UFPnqH6u6tpq3LohSHfnoDfu0ZitWy+253Bb6qaUb+JW39RTm5wm9PkfSiUaJCQ4BPb0kTJj
qmkALWMEc4i+5ZJtPoo5Fy9QjDrOvoQV7C0EzeVDO499bptfArrhNSGPhLuUJc3jN7qoVA5wqcLV
zRRa7NdpajoU1JSi8gMp6U1X4Df0s7Kd9q4fY3VvNwPLMFWhl2DO5A99JH9IBtn8GdY2rMGw6LTP
sjYPj3wOdp6g9IcDk4SpmFuIQvsE+3xofEcusLyPUrM7ziNh/jEZZgX7w9aZf45Kojx26B//FCpi
ryill+XBEamFAVEzv1jGqNP3g/iBHlOf7iZhiY3QtZxCcVXOv3vDdJtMeuhj58aRswnWWdD8NOme
+HoGe18FDfBZ6IlZeWxstXA1JCXuJUFmA348qG6zRG9l0js0yN3WVqbCHQXiEp5qT/Jvta+CJ6K1
4SACafqEIct06+RE6640BCbhJFVCillhNf2KbQdpBlF1uNOPBrd+ibqn5C2q/XyyII0wMCmqSnaJ
X2Lh6zN7jzsuUoXLPRl/zO0k+iAPcaH4fLsctye71T/XihFMV4pIl4AoEg6KtETkAEpJgFaxqq4n
sep0Sn1S1RJxgngyPw6t/j3DOfnBcCp5U9RF7mlVHu1ibWj9OstGb8isdMN7yHcwrZYOT6t90Iee
6ztFLLZs8FUGx64+QMPodyXA7R1CW+pm0Gf7ph1F+Uz1QtzqVFmvxCOXkc9SsQCECfIcEdC1THXM
LYuem1Gf+hlDnmQqkM8NEUdBTMq4Upi5DGT/HOoiyHLUAh13yapPUxeKjRYNhu/M8zVD6TcmBEkb
xL5K1Yui+vIr/iisjbIeThgu56dAKr8PvdM9CtuuPE2SjN/vB1NvzAeACih6Ol2Ll/RqI5TAsjsR
mcWpXuxuRoqcroGP2e6vRyGCWgJygqlF9Pp8Ptjd25XZi/IUjlyxbYq0TGIq12D0l+kNhFMCYIeS
9ivP5nyUNm4lpUqm6hSYDfJnjaF6hW2jqu4AC4lTyfG7oZ/2nTCu5Zqvlc7zUH/RJ6EeRvffxD1u
lcfXo6klYkq7U0LJKPYCgsl9qOdig5GSMfhyYdkZbY82TdxxmgjUyiGeBk/SstJL86Z5bAI5uVf1
WEU+FwOzWzmx5u9EcM3NZDVYxCICI3SXvkWNUVJmtI8OwYflsyAdYJmhjk6pQK3OU1WyqkaxOAc0
lNJwF+K0LHFrN2niqSMdGjRfFfGxQ+X5bxUgoBCbELDRn1jItqzF+fpPshTQM++rTwkvhVd0euSV
LTCQ9/fSaxL351ozApsVtusitbhIOp4PMxet0U5q0H8q3G9+5Tbu7Bae5ZXu73CTe1chHeuzuB5u
tXeRtIiC0WQ42TNcXOP8xos20oa7nLHiza3sRtv3Z7gkMOsJ0lYAho1NAzt61cEgEADdg8vKJ7N0
HluNyFwr45c06X5JTXGl8Ls+/8vs/hxrld8EsPAbVZf6T332QTd+RPHx/bm8ss3em8ySYP1xlanK
QBVxZPnuHLdyHbf1u03v37zoHvxkV/GeQ2/H0+Kr29BNfNm9QtBYlwTI3tCEJE1cRPoW8dHVboEK
gquGqo2npMplBdu3YqLMN2EJ65WJ2twqSQmkrMzjVt4kBRJ+gMkmCz+GUU71DTmD8ZjKzZxfSWLX
WgWvv4v7nViYdikKwKssVq7RpZCKajrBFx2/dErbYYpIKmtJ4XzTVXrg5YUWPFsFql6wrTC0KdTA
xUNhQKi4NLedU9ePVdV/HJQm/YCbVOtPlSx8ZJ+T5/e/4WqPvP7UxXOHPpeyiI+tlnAmvySqM8eT
M1uS300VGJeR1PL9UVa7nqOsUJhc0JKLYjUiOucbpdF7Tcr6zkJeK7Q/Rpkko1bZdF5C2W0fmMN/
OUj/Fe/1sfyVH9r616/2/nv5Lsv1f6Vt/7+kufIF/3cy9qfvefe97c7Zrfwf/81uleGwkkmiis2h
wTflX+xW0/wPhJWQnF0KWrQf+UL/ImFr/0FtBDgKLJuF3bU0zf7FbuUPhCWKdTbcMxDGfNm/YLe+
CmP8eaFgHbFoNy54SwQtYDOe75N4UK2kzOz60Buj+dkOqDlVeEXvpAlmQmtTCgkjFOOaJlFvorqL
72qUXr9TGFG9kfLYRpKa6t6IrflR6E7pa0KbHwnBrB14JTSd47l9+WN1n/75aX8SWFcb215+MLgL
esT0E6Etrp5FQdYIfgCQLjCo2U/Hed70Be6PBao/WwW1Vf/98V71LNYrBGxpscuiVnKB544bA3lp
Lq1DHznyJ71yHs1sntwxk4ZNN9qfk1RHty9PkXm1ItDr4HBgmPcpyadlu6XU3yetaLw4HQLPtJzu
Qz+IZlO3aUXFxG5QHo2trT7p1i7WDedGC9Vr4orrSI6ezALKoU6NUvQ/lP4/Hw1KOia3cIausEE+
7WTd4E6xiJCybtLNRB1JjuvmRmq6w/tLd9EYYuDXkJtWJxAQCtbnm0sa4z6b87E9AJpB001So50q
yugu69ru1mn1Gs0YqbvBNmXYl5Mk+dh9Nb5t19es0d/6JYxPcwjYDk3gdQqQInlQBmnVHYzcaPZx
WmgfEFTuP0SkXfvJ0JsnCh/Ktm3k+sYyYuA1TYKXS0FZ68qavPEx6Bks+qUU8RYPi/M1KQFzKXJe
zgcSq46GQYpmwdANp4odtLOmdDzWY4MP6CjDfONteuA0JZssIpUISJ5vOrm3Pw7JkH4GS6Dep03X
f7KlNIW362hXEo2LJgzauFxP7BqeEiDx6w+oZZaSpoCPD3Y1RPdWWJU/whLjDSOPmvtQQ7JIG2tz
hw55fkAorL41+5wtNs25spWLZNxqhTlv+c+4ttG6fZQi3qH3F3QdUPIT6X696hRB7URU4nw9pU5U
uqCIetCjRtvF5YR/rcorHzvJNe7oW8sBzZwjZC1mJyRH52NRpg0deiLqoa90J0cQJspnF/IbmPk2
SyPViwE+Hfu8NWRXEbL8TLYyWtuom+J045R1DS9YidQGdj+e51tLVIZ5h/G08rnXcNp5f2HWbQWA
yvxCqK74UqABsgZeNEZtzG2oaIc0m6Nd3QdYxet9uZPbqUJpKlbvqnSebqhv5T6Fm6ugqIuNTgpH
gvraLDRgSK8i/U5Pyy7VLeegKb3xNZ3Ayt3SjG8w58l1+QBce9LcJsdDE8gUZjhulVKT8C0schFL
kxvjWwbwP/fbUnFulKA0UneUxuCk6an1w5FDdN/GxrgDcmU1HtpwPYbOpj3iEoBq0I+oNnXoKNi2
i02T2RgLjoEGvcIZ4uampk1fQnCo4E0Mc6KgFjD2w+y3aNPNXlPkWeapwagfe6cySlcAb2yR8eqS
n9SbnZ+WKprARRxXJJ5tJ83Rgo02A1lS5l9Ye4GeEIOpVn6pT9hjA6BK5B3g5pluZVmm/dZpS0Rg
2yErd6JH4MyzUeGDR6MuiLw5BeW8Ufql0jhVNS4zU6cgCSfmOr6jySfR08YaNXUzYETJfYywM4B4
q9ESPwoigLt5Ux5js8bkwelE4utKrdG3q1U12PVtHY9+lcyxdFMaQ3wzyG1dbCs1Cx/LJrdbb1AH
Q/byZkivBaQXGBT2NF15Lj2Eo5ZLZXXxiVxvhjjurIOZjc6GVo3sYgsfbXup1L8V8A6e5Jo5z4Vh
HFCdCn+OYapfuSwuggfUQkhggHuhDcvNQVz150uo4BeUhUVrHaSsSnbqjFNDToXc7UVe7DNLHa4E
DxeXE+MR9GFR4Dgm2dLqcrLKeJ5aNbQPkhQh0xymiW8UwtpS2rxG1Xpjaqhhg9DDxQBVqLV1Dnds
LBnD7BzqIgQfHxpii54rcUqjim2m0iB//3p5Y2o8YwSOxEWEjWsJdTCknQhG2zkkM62LudJNDm3y
K5dT9e8/GtEu3DOWEsr2mpZV6YB1gkwODgNl9RvEAoUvSinY9zTI/aEOxmtJ7hKWnEV8Cz5bX1Jc
Aj7a+6sMLSsT2UL8VDroqVrssUddhGrThC4jpzRHpnsb4ZzoVmM+b6q00vdOEpdXds4607Y5LkDW
QBtTnKFTusayBI7SN3UhGYcJzHyKMBLY05ukquTaB99kB74xZjpXWaDTGQTS7QxeyyZEfjC3tNPc
GsjDWVgzXmNyXoZSwPkQ3lmQkwYo6DVMUdMyDBSqwDkYUWd62CTelIGT3yiVqRw0KJ53RR9ZrqMF
vS9LFr3XYhoeejM0r2zAy8CceG4hnLPtSYZAKqwOswIYuojs5Ji2mfQjwPkP8w5Hf6xCrf3ZsRiT
r0wtrKQqTsfvasE158ldhIYear+S8sVpnORT2KatG2uG+BQjrQtf2cJ68T6BnnPSVCaI1JtloUIs
y1RZ5SljmctU14QXgS6/5gpyeYbZ4+jkQErDxwhOxvmMurpsR5L04CCF+KcjvKq53WzSugvzbgs9
7NoZfms81o19Dtocl81VPNNpqSlnsxkcHLXep8UiQE25Y44ydNzs7sqOfuN7LcAsbkP2De4x64Im
tatGDVGePuS2nh4KpDEf1UAAbw/M0su7SdyEVSOBE1drP6zbwddG8gKtU3803Mz3ogV/hwlSv0tV
I907sWmjJY6XvJcFqEmjSt/YNxaI4U1aVjPor6j6AkjmGkz5rTVju7HvF9EyQs7zb5QROsgdXpiE
eSJ3IzP41sfzz6ZXX2hWb/72jmXFNBBegHAoBLzCKf6o9sVarlYDZqAHDTyNl2fat3AoIeUZ2tf3
B3rjUDMSZT22Aq0SeljnsxpQNMsmwxHHIqzab9VUzN81A21Tt9BHRL6myoglL4+DJiLR7vvZFUpr
fsPPETeqjHZ6eYWZ+Ua0wA8iSFgCBZJIfXW49bxVoqzMxTE1a2tvScXw1MK49YYayJ0cN+2mreT0
A/31cmM7gf1IWlJe6est0cD5OwAoDEAOIT+xC9naalHCOLYbJFCPdE+HmxIQx8aIpr8lpfO2GWi3
kFRQIQJotDr0eVM3ZlKNwAGSNvRDAjA/ovl75fS9sW0Xg3ESOTI5Lk3tfC5ZXVh0UShIt81cgTpt
DgBsqIJWva9006/3t9MrZ+p85cg9eUKpei0aoWss/5SbqoT5TnzkxfZzIefiwzB2GMYCJ6iVXR22
xoOe9rRcghRXso/go1Hsq1HnexqqoZY3s9NOp1QtnafelooXNS/1GzPwKqvaaZmJo1aqgpz1wJXX
+/d/+3J+Vz8duBsH/LWDB1T+fKFMpZcceunxsZGx9DLp/EBtOuFEfCcb6Q8VJ2n3/QEvAym6knRZ
FzsTIKXrZ8yIw2QOGy0+DvYYEVRIuCynKJ6XQe9c2QRvDUXNEaUvmA5LWn8+tzQ3RKZ1SoJFy+S4
4YjPMW4IhjspGO78/awWAfdFlA0X53WjoFZj0zAaHmfi39ifq0LsTMyPb0JV6a8s4Ktaz/qTLU7R
fCzuY23dwhpDcLea3hbHRK+6j7ZZq1/EbFsv+H8rXztl0n5qfSfdx3lYIAGZJRYkUgmwQJageQF8
O5JOfcGyJ3FNq2KoRfEjSWY98YQU06hHo6NWKdQbFXHgPLQfghLvXJ8tqc2boYmapzwxCp1zpMcA
utO2/mpKpflS14EJAF0b+9zr6xakTox/TuxKsjI8Sm1l3cThlKUfhNmPH+RG0M2chTn8J3PnsRy3
sq3pF2qcgDeTHgBlaEWzi6RYE4QobSW8TQAJPP39oNO3j1jUZcXuUQ8VISkLicTKZX5DZTd3rrXB
UMcS8NqSKSqXxcQiKlDmfK0zu/YiLk//AYA5AK3RjCu56zI9W0LbbdpXrbThHptxkhz1RlkAy7O6
K7atZ9ZjiD4Mqr2TsLi22mGXaXRMw7EO3D7UhqYQUTnP9ZdOa3ooKGDXSe3FiGx26eZau0mzoL+x
WqktMNmV+pIb7ZPU4jjbFt48Xxey0Y+fn6NfVh0nL5cxObxMGr/kDac6L6ZV2G1udM2hFGWShjg7
FxO+ymOmQIU4Xrwx9CVDYmb2XYgVys/fYreb8dYsuu6hHruJiGG13stCzs60rJL6DtxyloRjrPpL
BlfWZTWL5rkQoxPpwCm+5F1SQyseLPllhKNarJ4p40PqZsH3HrWAPsLvYAJrZ3v5362jpykq74Xp
R1MiDbX1Jpl9TZXUzpVBv6hIJztBOcleMPKnhfnBJAtKlASn0x3s3Ay+O5XkGu4g7JahMTbNyK/A
3wmJNtjxq/NSo+9dbZIyxGLeDCLbKOtdicOXjIqgRGkAMYf4u+YxENrUXWvigmLpr1IVSJaAyKxu
eSQMk+2GHD7E0QYfMNwm6GHLQhiYFpVO9UXyAkIkyl33zBz1YxCGnkT9s0qCItF1Wlw2Q5158RA0
B12Z2s4IqvgqMcbvEqe3beLP3rWXQ3/4/KR9DI60xjF6YFxGq5OByPvgiPhIJ4Oxrw8GXetNi/vR
zixtb6t30/zX50t9TCyo6tYuImxZxoCnJNZuRASjNrL2IAxYZK7RD9tAqeVMCF5TpPfnhVXWdqWx
biLrvH8gGsiOdJK2PSgEPTa97t8lg9ZuRQykIpHzY9VSZDhjrrafP90fSlfmUhb1M5JC9LlP4/Fs
2E0KM6Y/9KQd33Rv0W+9Wk9uZw/RgnrRjPsml8XWJfhtcjf3v9ArDf7Gr8e7SLsyPnOh//Hn8Mlg
4LHO0j7c6HKUZI+FKw/A8tTeTsuDiYFTGDvD9DY3CWdc9+cHvzaqXed41l4t8/hQxrl+ZTZpdSax
/cOrhwKOpA4SMysX/iTbczM4obbSe6jSUAXwEE42ejWeQzz9IVas0BFGvxxkRMJPa61W+BBP0nE6
oKVi3OJeOn9Hl42kGW1kuV2Nr1C10QRiILXdX5X81nmLMk6SRq0+DJCD9YKLyNVzcGu+NnT+Jcxu
WYZJnC7fh6Lvh43jQk+KXNEm7maZTXw7dG0uNz4YVnNjJmOTX3Rl53yPU2lEptTKIFrmLjtHaDwd
/QO1QowD0pGOCyoYevcksx0Mf7RFOqsDqMJ4b449tyaOHO1lmyx4lgTVHkPL/oY38rRUY/ZUVmaz
r+GdhAlTsV0pspmWRVtfqbgadxiKG1eTiOsNqEx1pqD4gwACBwiBBdplUOHMUyJiMBtuCv1ZHYTu
zc9Fq8YImFNRhOnqsNP1mYY5gn6xZMCLDM4Kll1Ku+z9pr5qPRHcmUkgX0H2nrM0Po196x6u3waf
LIgyPG7fh4pmHJLecav50FaJCJs2Ha8Hc5W8H+Zk93l0+NNSnEfYBsBxVkvd90sJDWM0pEvnw5C2
UPR1p40mKy73g5V0ZwLg6S2yPhVzD0Ti+OJWAef3S+kSCJUDhP+w3ozR6CX9YZ5iPxJZO95WRe7f
YibbnsmxTwutdVG4cIgUMPKA5nCyqBG0Q+p6I4u2dgGOWVlhZyttOwr6UXqbnGsxfwhvLMipx7mW
oLJy306qVJT6CtkPUj+UfTDvLJITFTkiTW6asbM3Zh63e30dJizKoR8yGk9jVw9PqLEEt1MlujNH
/A97vhJJVk3uddtP+cVDE2h8W7Z+oF2ZR2OK42pNzyGcptLYtZ2pto6a5jN7/qcYsEqIg2IDSwHn
do26vzVK/M62crPxl4MTa9r1EjhVmNtpi5uMkPsefs8WiaX60HRVsdOXXD9gjuls6CU118MkbzXG
HddOZ+sPQ6PJS01vlhsy/XrTuto/JtSTSHDqV7kpzDJph73/qSjiMFr26uXQJWn5nNWDuWZXwa4b
++bMp7Yetd8TAE4GWQa5s8XRoJ18cjJqQxGA7cI42N6wXDKlmC+LGb0Hp4BWIOZRp8ao1VbFuTyT
v53eciTqjFiQ6UAkidHf6UMCJdHpPQfLwR1n/Up25nyP0Mu3zyPJx8eD6Uvc8slxGCj9aiH99tJn
hM0ocQv9UDV5uRn540ul22UY2HW+s/pGXXVtOX4phRzPZDjW+pLe7yy8S2r1NVuETn2qNTFjignQ
DKmjZrHnjfQ1+7EENg1+Hw8ahPjsNO82y7Lo36pekDnLelDTRiLmgHyPXnpbZpi6HjX+CP1lUUnz
ZPaJc6EY/XdRjaMQ/kFZ8MXyaojCSzUvP5UJnydqoKAh0pgOfyFZ8Oo4S3HvdyAXdhwDAV8ZSttP
e3Hq6wAsyXIlU0+oXdzn6XEQWnrZpWAbIpsR47Oc8TuE5tSouyLwoAlYQFbaMyn1r2bJu31averh
UyGvht0gpcv7w+4X4zqJc/OnrNfbawg0+rDJnFrdeHNaCES60LW705halLCs7PKh9HBXi+q4RKPD
QvVniNRS4olot8DEw1hqFXZJdvtNK4dsHdrC4EFnI9VCVVXVJqtGFeCTN5X1tSYlsIlZiQweUdmO
jwtSGmIXmNKBVxILGRqY6qUR/Z7+gkkKwlx21Wavnx/Rj6o/MKsNJCa49Wm/fdAir7VyqidLtk+e
lSTXTVMOF4aT1WmUCbcSRKC6TsMyGdovlDXZhUDSDBOMwa3nyG41rQ1r4NEYjs6JlYfWUowXAr7H
thjbIAnROjCcDTB+3K9aFEpDL8jrZuNrU/JmM5eSW7/Ls9240DuJ4srr7vLJoMdYuostd4Zu2GeK
9Q+fBZ8iWOXVM4qLj+///etmftGMufDrp3Fsux1abMQZ3lxyheuAveeU1NvS8fsLXSS2DFEuas/E
nQ99bGIr+tdwNumkrCYHJ7evjRhsP/jp+BQ4+XSR12W7rT2ZX0A5czaLcIZLbcqRWPVNLuPCqqOp
drOHxCvn/edv/qOwCDow/x5QAcFY4Vfv92LUVYpIWa2e8NCVr54x+SDmZOLkMOr8rIhE4zA/UmZj
fl30hcJIeLm4qzBcGlF8K+RDaY1epOdz8e+X9I+Qmv8j/vJ3l5H//Sme8/9HpOYah/9npOa/DUmO
f/9dfKt+vMNrrv/u33hNDReSfxGoyKfWr3ZF4P8HsOn8y+emQZuFkSMNYjLb/wZsmgEoT9gyFCPG
+gWsyKH/Bmw65r+Ae3ERrh1KJos0+P8JYHO9tP8TUlf6PQktuQ7/169x//oN/nbrmbRt5hF89Wvh
KR/mvZhfJjIAMNdYUmquNL+6vcRE2C2K8TaOU++RWXfybZIOAcIJ8uFMiHufz6+/h8AODZ5bHkEC
YM3vf0+6JDGDvdR+NcrRv57StL3C9a6IVG6eGz2/Dy8sBXXYW2+T1UGd9U7CC6XczN2psmMT7/3y
ckEl2HcdihS0AEhjcMYo0nPSZn9cEwwTVhIcCoBw7x9POsFcIZaaHXuoEfUefE6UbcXmnBL0SeD6
P8/22zonZZHjjeM0iDk7yp3aVDtxJbbt5Tc91DbnOvMnKLaPS50kyy0w5cJijnX0QsRDQhe2Rxzq
mzT63m4uptAKob1ufvvQ7v99PH8H7Z606KGV82jsIWhnc6UNnMLRC6rOuMsy822gUQ0YtvLNS5F1
drNxmRW5e0/vGrHxytHZxkajNRGj/VpsRshvQWQKLo0IZSSxRI1VQ9HpGAjF0eh0bkLiQC0TBb2e
W5Ewp9Ik4ZkA12YJzj2YTef5neVVMQXQVPtvvpwY25IcKie0ZqOsNksquGe7xnFf43LETh6+XUWf
PGiWUEEq2ffpMlrRwAfUhkVs5gvg6H4wt4XyjO9N3RfA1axe/ujr1EV1n7Z9t1V+FufIGsWMwJRe
xwhmFbMKe+LLQc2u0SDXV83Y7Sxp7iPx65ZNaKFMHezT2FqCqGwYMuC9OtA1EfWQB/CRwWBvDFll
/bXVGg193dLIbvpAdiKSmo1N6FjqrYqgsDYO/foUvNnS4xE6ZcE6qVYZadFSxmYfgTjpio0YZPk4
g3/5ZxPNXy97jZArR42QqJ/CCoIkwPq07Ja3xFjkvjMqqqlh1s7csKeBh5qe3IcWAiU+kILTRsJs
ca83eqy/NV5TRmOCjnKKD2QUdG1/Jo/98HX+WosY5wM1BcD2qx74LejiSZZ1aV8Yb/pEDGSxBizh
OBoV4JJeLxgRuG35V6qS9ODKIP67aBgZhQOyrsfBiw37TP3xh0d3mUv7hEGQnWDS3welvusEIXnm
0Svh7hAHmHaxIZuLbvaWMyIn7+MfHypBnXYNYzwQNmt/4f1SiR9nwhyq8pXoWOzytNeiIfPzaJ5T
EdlMfiLPVbC3ICTfwLornz4PHO+fdF1+XRgahM2lDBrgJOTTMBx6wyitVySDqhDnKtqWCsdnB2XJ
M9XySc26LoXyLc1/AHSA/U9rOn/ChjWjQfbapoN1PzEA3Pljew7/TSLw2/X964Hor7GjdP7JD09x
DZiem7MnG/e1bhNknD23uzXRcY7iJZ2vA3j4L59vIMO/0xV5b7+cOslA6EmdWtDIxi9KvGetb2Oa
5W+lgbX3XnMQ+gpT2Y3VDXUfQ+5Ycwc/rKCv5luEKyozEn7aBGG1JFa7L922YMxleGW3GyePgTzF
CbBJH8vLbe3gBXM5mHLh7sri6k0hN5JvpoY2G3rnjF9pOMwuZPCqE7c2ljGXU29zeQuDiLknj8p+
LBTUQ5TZok0vKw9xrX0yY3CO2IOUxzjNLHHhO9wMWzpOmgoXa1LPAPqzdp8GiTeFbqfFX/AhifN9
1ia5v1tsrwgO5ejZtyYyEkBvcwGHfqncKYM1amlTAwp7MH4gpFM1pBOlN15W1ljLcK6VvEONosmj
vpucZj/ps6PvAkQUgs0KLn1WduM/IT7MX84Gs6ijvKTFHgl03EElLqiycsMa6sLxRJpFsx8H9m0d
9xSnqRAuPkO16S23A63y7MKqAHXeJw1miBeFUeouMnDOeMdRHIsodo0iv2jtLrmC6gv5E8h9luxB
upcO30DP2N43kkKPrEbv4o3Sm8nZN6CTgzBAd5xXZhaVcR9U6SqNAWqv23t9Q4NQsxS44wUePxNf
3ssMBHyaqMg9X/zsVxtjikmdW9dujW4bJJAL+NBdg2tVZ2ixKonrEyKepsQU2MmRWxYTESCPbfG8
uMJ/zPOyBHBemb5gwo40Aq1QNziAFZ2ey1qfi4h61HlAeaMrmUcEZRHWk4Nch4w9+2VckDbZWH2Q
beZsYVijF0PWbjx4cnDyXFj+4VSYRXJtNKDIwWTGXn9ZJEE2bhavqLB+tqC57DO3TJ6HNmhfumUR
3/M5ENZVa2Xt9cRMLN7mRV/723GYtB+jUqvSjEV/bqundfC0dGbyU5UosW/jFjpyFKje4jz/suZe
Mit5bmRiG6EDDtZDKcbM7zXPlkO0TO60M6bOW7a0uN29sPrl2bWlxK5SDjVR01DI+Da6me4GaSHb
CfcHQbw6cd1+l4+9Gi8LfurDFPfmlWKIRN/Hq/Gy1pAqaqJ+nhigVYClt0jBxFHvAnWHaLG02aFI
3MA4kkv56Y+c1Mf/wrQ2uRNDpT05fW9waelzPt1UppllNzo2AfI6dSYYS34PRyGs5kC/FlpXIWam
TJXvysCbxu0i4yYDFZ5NB+EWerYNpLJvy0n3nxDKDF4bcBIY4Blu/rXuwBKGuQWELDSXWHtsM78m
e5F6cZfOhtGjOlH5DxlE1r/xTAp+Wpk0XnpUSVToOJ0wLztt4R84qnHXfohfJJsc5drHJS+AwaJU
aD8Y/JclbbJKbQcq7CmyihbNEH68areMOUQdBpPd3Dmi629tJaqcDWwH0sOiaH8gSzI528x3ioOm
D8EcWv3owmNjxm91Q4w+TVx6YAo784GpWPo8tuVwmBerhqHgifFR6/3smMjJ4VGSAF1qxLHwYeNl
AU8sfMTvfD12N46TG6AkBm+8BcEE2VTTJg1HqzFnqwacyLtQjHb/fZwQOAsDf9TdUM8d763JYf2E
cFk1NMj7heHQHPf9T88bp00r8zmGJaUVt7Sm5V8pYsh4hxfzdB8bNJZBAhTojmFFXd0nQ4I6R555
vImqMPoHq54TwINWnqqQvUR1qdJG8WN2wIcQESsvwHh2IHMWUuhttOpD3rcOgW0z4bj8Vej4dodY
A0AOLHOX1lyu20VUIEIwf4HKYtDawikuDgEFojQMKNO8cCYSv5ugVD05qmlk0wY5oWC6ImaZ1gag
ct1tmcYXKorbrGm2Y6EGJ6xU7b64iul1yCROu2vJAtJtaZVDE2l5sSC2klbFa56b9hP9YXzieq0r
8PkrjHnZYFgQvEq0NPtt0GOrGfVZgBBkViALBy5iACLNPGYhNmLMcNcuq7RF3ysxMRcCZh6mrcDb
QBVVMm5G5ODVRhgxHudp2ffo+iyNR6MVmXQUXFSiQ7UGLXaVWXNTbafGzJ6g1pX1FgVQ7Udh1Fzt
vTaVEjxJiU7QIqaBc1Sjbb6xTWl07J+bgg+q3aGPkiUo61Avq9KJRncYrG3aFDrKUbJ9VZUG69B3
5vJyGuZuBvPddeauSLzGv7TqciRqwk+S4DoMDnVFD0CGAIESZ6eY1DSbWPglUnlDF2RhprkBbMRx
dh+R3BLfywqQEvrIibw2syZ9rHLwiKv9NtpOadzd0NVonGgehjUJQ4QIax5yIxXaXd+OmFjlPcIw
WhY/DKPT31l5QVfTQjfhJ92KRcckM/aOZg7ffgsFZfk2wolZdlM5KyiJYnzy1dgA/NW6edg0Zivu
vNR2f1TkEX1ogTbxN3TyjYc86d3v/RIvP0tLzDtfi4mBhdu2sMyl75YbE4wwmjmINBz0chLGHnIY
VZfTByNeWNPc9FvT7MByilab0S8c/eNcZxRjtp5PhyJFynHLU9AtJYpQpnZxsdzbU2N/F0jExWGL
AFAVzsXUv2XD3N/Jqkb2UYMckGyx4onfVKtmtsxRrR7ZXjVuqmpuJfr1nfiheYX8IUv+bki1nP8k
hZ2vRZHZW1k/VMwxiqhuY7/awZx1XvpJ67hgFy9z9tL0VBEto4ZALqN779ZhnplsHaSbUNYiMt0M
vt8A4Fro8hMjsEcLrdxx3+qqng10bwYPFoMbt3BN7Z6zgSLhMQfq9DTRK883pTf3jz1CFC2gKL2W
G27M5IgkU/6atb3Liczd8hvZUva9BLNJ4GKcgXaDHLJ7ZxZYTrYIJea7Gl1Tk+0fgxcjQ8bOKpVK
ttyKmY3EmKUuy6SfbmDnPQdOW9/VlUifYR0ZdjjVcul2TDu8BaENyz62RZWPUSvqINlV+jQ8zpWP
MbQi7Yzp+2tTxd/ziQSC7yQJDUMpZJfaTsrIyrL01hycoGQOY0zltlV5KwhqhKnUSFELAfOFDtwI
c/nK7ltz3paLULRaVJPJLadWyYtE082Lcs6GiJMY3wLCx8WTT0P+ZbYVeaSjHKJgak+hiJMqXGjq
H8d6HLikjVLZm6YcFeY5hatebL7TPLLMtqbLoojAZjZnNxA2dKgz0vA3wgWgFcFvSyXwTzHrG1dJ
0V5lnSh2MYB2wGyyKOM7LIDKb41eu6iTqdHymTYVvhnqS8wWJFPcKmQtKkHjoZxMVVcQwNJq2MeG
VY5bc/Ayi4xBa4j+4xC8JFVb30NDkbegIIGXMwLpMfzItdE8CtGDCkt7172pbDT1B2Rj0SdW5jQd
wD42ZqTVNSYFht9humGTX4S0ILKLNa4U5MQN+DpH1lO1j4EyHLKxXVsqOWSz/WC2hA99Wtw+KprO
maI4MaZlB3jEe6vmubiXgwV5LeNqv9RSfySSgKV4cBccbK70bvSf4tiR4nJuy77ZDEuV2tfmCiGY
t6LJmjjbNN7Q9g+48+Z9KBrbFjtNA+G4z8uaOGVMTfw9zcHwR1Tm1h3SbjnqVHDb+wtTev1d0eWm
vLRNwibkPZ3eSdWi3RcZ9mwu21nrEmDai6uq0JRzf09vatR3Hooz110/G1/Lugy+6w3hIDJErZdb
+Hd5Fw46OUgkkHVaoqko4eR5doVeXp/m4y0WFFwLoOuRADPdJb1rAy8PtXippp1iLEWq3nXNvHGZ
9vWhU9banZT6onYtMAudm8Qff/jZBCfSQMO7WgX5tOECh4QpRLYGM9UKPCd6IbQZq7CZ7epodGgd
xkJvLh2KOHfXjm326IthQfFpSQmXkgLmvgXqj3DWOFtp5AWz93fwS/u8qKrshdIvviONyeH7mk13
YWcVcIOhQ1inIGIRh4WlvwW1mFEh7PLHlk+N4T+6ulA8fPeRQ+G/ubl3s6QrBurRVpyyMPNd/4ky
Flp0PHXjdM1lPHwzK3MoQoeB/Z3fQVQP3TjR0k3RFPWzSUiLb2cZ52ka2ThmQZROJnwoTF2KZ9Eb
aXczNmWKvtS4Pphyiz65KtFBvPPjxKuvZ8cZ0dbBdOpVo9+GZRIlss42OMmVQPCu2RCA6h9DVxL8
sWbAMUkbpxSZE/rwI401EcRhlzjjS0Ij483MFENojyLWQUZezFdJ3/bPbi04e7mVWvZ+NGvcRgza
R5skWRHGCeq0hLK8jx/KABsNULxNvEEF1bvGIAZxtFh25cOS6tBmMB0+6vaEXmPsFhoT74rvUIq8
e6Y6T561uqmOTmsP+C4W0/MYS6sLYWZrN02RN/X96A8j+FDAW11Le9Uc7izDXQ72OJaA4TykAUgK
nNdx9gAZBXHidrx+qdJwtVTu34Tqq+9z7AXxFaCDWL/WNRMUmASWASo3yPKv/IjupdRG969MNerR
ETOByMOX5ya3NDzLKm8OkGxMXLr2XjzXDyV647yVMvG7jYnjj3uZeGmyL2uBi4grEef2GaEqxvrL
/B1u2RsG1VJAHLCy64FmM7lB5S+bISOahJWfUszM0urtcO4X56lrBtqpaS2CnTSg9SF46CUBQ3jT
qzZNUjac03rWl7DKJ0GRn1j9154eDW3+SdT2rZvi2rKHAp/IG9sXXrPNs5zW16QC9ZJ51qAxuvfL
CtXIxis2/bz05XViuo27RT/G8bb+0I2PnmI0GiKgNvWXI4M980UsoNZDq0sFUoP+VLlbI6/Gn2k1
WvYu0+sq3SWal7po4fVLBlLAdqdLJ0bIxo7priIhr2Ol7jMKuhds2oUjqqa7DNbPCytqP3iblm7w
IJdPg4GPQlddOXUzGBd6VaO5z8075rukdasBwq2KGzIlv/EiimYuP8vMJmdXm5mT7ozFVvJKKGvJ
tlOL6TUpjdKrK1j3QX5ctKrtoqy0ZzzDXdGhjOm3Cj/O0ihbQAhxnP9FB6Kyn9PZoS3OhnjLBe/F
m3aFtr7xGFcT7rfMTO6ltDCqUTieGZHSy/HQAL74Sn2kuhDXveI5gZNFkqej+7WLG0qcICPxicaS
FuEmBxd0Wyjdjvk/+7bce4mCxBwIXMdhi3TFmlnU9V95IrOXkWOVRYPrZcw/EAriU2jSur9A7oc6
O+4mEiujHewWgdN0fqqQYMBihr7MQ8bksAp1rWlfjMIeRBQXHIprULBrfWnlpXNtFnEDsz2vnK8+
aM8pmkanPpTFrDtbGvoQXf4XTXfTAQxgvQ6uW//dBCkySqmeWswt/++A8w9zlw89TQ+zRKA4tC0R
lAEu8757uyyqneUyoyVfuNMW8I+/rQvjzCIfWpq/FqFRi1gEZOdfk/DfmuN54dKhoaX6qqChb0bf
ii9qB69h+Abkq0N2Dl98gvthqM4syWCDVowBGMqTiSPC3lJieBy/LkGPWBn5eSinVL+FiVTtEOB+
Tvx03mlqyc6MAT4+qImnAD13sln28lT+oZuknboyr46BJ6s9VMTuWiPHiLpygY6bD/LhH7497jqo
46DgmZtBBz1p8zutYQwFzdhjMCXLXuXwPvS8b//RMIGO9LtVMB56f0a82plmYVn0NEqtvjZr7js3
kR3mB1pzhln94TgyP+eEkI7ogGJASb5fShslSbcnqiNquAFJatHezU41HD7ftg8zA1YBPcXEwGEV
gCDvV6H/I2O1FNVRR9oCxDJcHRuV5oE+bPT5Sn96nt9XOvm8lMI+MdCr6qj5Ql5aNO02VtD8/HyR
D6duBR2A5WYIA1ASZOn7x2kn3ddBclfHYhL5rqt9XPaE2b7ObW99mfxFu/x8vVOQMgcC5ArYtl/k
PUyoTt4SosMFbKW2P84ryExoTVVGULecvxAfLjZovzcXlRKHGGupe2hLaqd1FlaBYCXch8WVbujE
U/tV2VI/M4v6w4tdPQj4cZDPV1zj+50wZtGNDR/c0SFq7vGrtMMBduzl0gzfP9+DP7xYROT48tAL
pbRzT45Qx9SC61K1Rzl1ZeTVZo4MtRWfiSd/eh5sSvjCQSzRkV5/xW+Bs5D4Dk52KY9ZEZg0f8of
S6GVUcJo+MxKpyDh9Z0ydCFWcoZsFGFOYyYlmzeJvj8W2hhvy6E2L2iuV3cUG8aF1sKzRgwmue2R
LH6GOAV8RE7N7WL05t/OKMSZOHDqpLn+HMr6FRFAMCeyme+fXDX2MvjVPB1R9cS4LPZGipYgydx9
QXKAMiflj7mNzRZGSMsYYuP2fRPAVvPF/TTW9lc3li16pDaKi1i8BAoCDSV/zNAimC8rE5ZFlLuV
gd1XMYiLprXKW82rxI/CKrU735maZbPgafqER2/th0FHqzSaMcl9GAn/d1oeYxXzD4/Uekti2LC+
A7g4p7EvLvM6axfXf03L1LipM2W8WHQmdp+v8uFuXDd25YbxoRAtfhnL/XakmkAOQTx5zMwauBwu
vcloIHPcSdbeJFgof2VR+Y1J2XJm5T8cZs4Y0O5VY3eV23z/Sr26BaObGMPRorFwJLttb0fXKHd2
65zzPvnDUojSokKBGIi1qsqcLGUZSFAssTwWTomFkU6WDHD0JWu76sxDfZidAi9Yj6gBZZoVP/Ai
NEfA3a2WI+Oc7aK5/pa8V21zY/rbzdIM08pz3qAfng3ENgKbFukUOLIPbJZ0QN+59i15FHJ+qZ3C
+IusWkd8KOn/+vyo/GklPkF/fThgFL8gO78dldE3tapoxXj0BxpKcZpPO8wLjMg3IVV+vtTH8MNT
rWmoRxpK/D51q/FmeoVx4w9HO04WuK91fG/0jopAcC9RvYzJtmnh+QFLfVWUtV+1YhgutDRxNnqq
3Oczv8bifPwHQkfGw69B2Bq2AByUAITu+/MzF2Wja2kzHjMKy3AEyHmhxgBdJpPJER0K/zHO5hjn
pc599MZG31LmO89dWer0W4J9Zvb66+c/6U/vYgXK4EG2Zpf6yU2gef3ElMAaj8OgpzforOvbZHDa
Kxra5w7Yqbfk+vT4KnMLoEu57sXJLVq5zTRO5qCOmufOImSyj6kE/S0AxkvvzXcIW1Nw+YOpnn0U
pIrQKpxg3zk1CACUVqYv6HWrJezNmUGCNxZAsHSvr37aya8GJj2EK3p5FLcdG/Xm0iR5NiZNey6y
RD98vm3rtpy8SM6Vh2SKjuQrOcv7F2kqRM2K1FLHaakqJLZGbAf8uDpzW51KJP/aMd6NDp6JMvtD
FCiYzBpzWc3Hyki6rdZ67pelWXCAtpryMYFPFbWl9MKkbI0vXpZ295iUsmOzkls0ScTOk+VwDcrN
vqDmUxef78F6WE/3AEoZ1YjJGAdZq/d7YJhdLrGtn4/KcIaQDKncJq14bWO+sWSc6n96jXF6QLOb
PjsBuP/ULzFglLHiCOYj8wrmnbHKto1Q55grf3go8DE0uLjLgHGfxt3OkrGems1y1Fx9bbmmQLbn
1AprfdFuzd74f3iqlY8GcJ3ACz/vJCKYgwbCJKjn4+Tq2hVufMzqMbzafv6q/nBccWuDLbKycVBv
Pcl6ykagwyu6GX2VhZdTjNpbWdfneOKnkq4cVxfiL2BVABms5Z/meo45+W2QGcc487qroYVuCAUj
pqVrM0Yq6drtZTeUq2ITqIPejo81XdMQVY3iJnWqlm4XGcNMs+zW8lFS1PyUZD8wroeccWc1ZdWZ
I/xxX0iCkR8hZUGyEMjg+yPslk5TxZphHJtcpLumLTFzGezkzGf8McayCptjr4IrsG9PEpRO863B
xSv3mFVBvM9GvdzMXdxuAjlZZx7o4/EFNUeUtddrhk9y/Sm/Xa2ZbskAMxvn6Dt0+KE9m7APO/c2
sFt1xTze2nx+sD6kKZxZltJdPhhCwam66YxDKXgmPTjy3MYe12WomwhwuDgELq1BUz6d90iBNV8/
X/aU48BmIrhNNUFricsEwZ73z4kME63sTmpH8FjmBVFBal+aFqXF65rT/UWDDPJfzJ1Jc9vKmm3/
SkXNcQN9M6gJAJKiJEqyLXeaIGhJRt93Cfz6t+ATr0oEVWL4jmp04p5z7SSARCLz+/Ze+1BOaQWU
A51sS/c6Mn4Eal4n3mxKzlOr0w33IOtTf/34p51PqeWXLYUaktY5Wq0edjSaTkmuV/DUIVj5wqsd
fc2tOL0wyjv3HZ87xQwTswmfn9ULHWDeCKQukZ7SEbMR5LvaN0OlpikYNfVdbMbxjmDx8MIS/M6o
TC2eJJ9vdIpr4atSawGhRLRvOMFI+5B029eUAJKfSdZFO6UvjE3qZOkFX+f5lEYVCclF5lSBw8Ze
3dB2qmcHQ19+bNj87p1EIGbOGir0bRntEnnqv/31A3QW1wy4MNT+PMjTqVWrkgygRBRH5hhbRL5r
hxhN34U14XyagD1D2MokwZ6FU+t0FNqNtdp0ZnU0jfkFz1zry21+6WO2Xng435sccnk5KZAu3s/T
QehaqRU6KuNYBdaBhcm8saJZcyOjNHZ/d9M0BcsK5wc29WyyIYedjlRonCor9qnHvLPrG9AMuifC
MLj/eJQ1yA362Z/Zx0GPZY4K5Wp5sxQJUVrPXJhjGKYbZXRU8FjqkMS3tSUZtwRvJgd6E86ASo+w
Bb+ykc6QrjEYjSvRAUCK36lbIMEaMWWZUmjIbSJnJxwlqXZFLLedG49o532pVIZPzmw73xpZUtho
5k2mclwHoHzhpVrP7z/XxLzmbSHf8lzhPaRlz9maWzcqG/zA5QbfVn3dzfo92oRLrJH1vFuNtoaY
o8l0gsJhtL5TMl/rMKeVVpBeuKazibc8p+UzxJ4DR96ajMBeo1MgmOTHOkklL8s0zKcOxrxsHF4/
nhLnI7HzXATii8mJuvxqIYzaPpxnQq2OYcazGyWTAx1h696M28D/66F0PH4a+ZdswXhcp3M8L2ok
sZmIj4Us1JusJDl6rjF1srqbF5b3s2MrG0FMDFhX+JKz9K2XhzHh1D0UenosQIhgEdE7v0TUj7oY
0JFv6BhP2c1UsqtPRfA6aIXwtUYbb6MpArWU0E26sLE4nzenP2h18VIIKq615PSIsod2oJJLV2EG
RPHChb83DN5JvJRIK8jTWL5Ab/YvjWLnQ1Np6TFuQtlvnFx+sLWx/PXxk1x2B29PLtxdE8Qpa++y
eeDsuxqljBGpjR2EmEEGWZDJ/S1VEXGDJt753uUaZ0yIJJt5qlDSBlFyobuy/owuw9sUAVgoZaz4
6zOGpfd5hDCwPNJ7s24TXF4uy0q/04wp9iE+R0/kB/4bd/Zk0NWOKVCjGumfXR67tM93ZgidqreH
4cI0OduYcW3UVXEdcl2saebq1hqmQFoflNUxSqvoRwmhC21cTd7dpPSbiszxfaToNPWZp/0uNMmG
BtfmlC5yktmbWfepqhnO5uPnfb7Ewq0i+lv9xyK5xhEkcLVD8imbo47y+zaTLOObvUTwaLQkD30X
XgoXe2c8/O4UJOVldwqT4nR+pVlvxUBd2yNKyPleYBN4qGtLuKFdyIdKh7nw8fX9ASqtJjS9GjpO
fBkRHlirAbWqLi0NKeoxsBrF2CZ5bqhu3MLccbvBjp7BZ9nfnFmWXroU8kuMZPsqalsiKQm/y+8a
wWz1a76be4MtMkAuc3Rkv8asJbt9mRo5f1lmbZuqIPhYF7b12+wQhVz4arzz8tMAoijICoDVct0q
0Ik3zJSubY9O1iuoYOz2plSC4MLNOh+F8ylCO5XdCm1jY1W66eORNkc0d0cjb8UGOIF8RZjfpQyz
d0cBVQzgVqNItAZtxdlodjp6vqM5t5mn2Gnqo3PW/na5xCasYn+16fbp2CJWzx0+NLZXLZ2POce9
rRzPwQbRbHzh9TlbLjXeZL55LJrLSW8xJr9dlBc7RyPDlzjSwpHaTRTpGFm0LFE20AyaQ6IJeY9M
b8w2eAVI/rSc7MJu+eyF4hegAsUiteyRmOCnv4DUE846mjwcu0jSb6ZhnJBADwitcoGoY1G3f/xC
na7QfHfpEWnQq1QOyEzJ9UxUir5vyZmcaURW3xF6lpVr9rNAym1oV8Avkk0ULyEaH4/6hxvyP6/x
P8OyZlCKxVZ4XlFDDtP1laHMT92klZ9zq+ygpYwDytyUCEjFmy0rvraskCgLXYsGeW/ixGYXl5AO
euEtOd1X/fkpBmQfHNoLAxGc1+kdV2PEZYVOHayb7Ry9djF7SkwxrBJO/1fN1T9Dca0c5bG0yjQ1
VkN1iHWzojFxj+Ci2ZW4XVADRcEVEtNLh/PVQvlnLE4IzGZOlEB+13hYLZDyjBBb+cmp4tDyjHlK
H8okQE3L1nyIN6MaNo8D0QaVz37PMZAaD6HmTWlW3xKOGug+cKX+CgUhnhUtrGQN3kdR3xeGE0gP
TpiC2jRi6VFSaPy7BbPr0dbr9uvHE+X0hfznKlhXsOJrVA6BHp0+nCk2G5i2MtMTgh/Ec7tT7nWl
7bwawtHnWYzyLb6Z+leuFcNhSqziwjnsncmxyEOWGimrDz230/HjqZUy0q7np0ExW7+VkLjFbJhw
f5Dp8PGlvjsU+QUKxUse23p/P4ii6yCWyk96jGW7tyVwQkGG3qzFHfLxUDa/evX28RFdGsRLPdtc
31UtUyetIMPhKUda6scorV7bIFU9+IUNVCcKG10tOdcR+cd/VeL453kuvDDC2Jc0LHW1wJZVYg0l
ppInkdXNc8KXY8P/W18qodF+ztrkUlf+vbtKZUNbjhYUuc/aF2URGRk4xCcZk6WPTcm+Jh3Y9iND
aS683adL93Jti3eXj7oNr4HWz3quDAqZuHGtPek5S6oHHCvZak5d/8B5jnUqjoro+8fPceWZ/mdI
8BkUV9jlc19XQ2I07YIhnuUnO2kGazvYelVv8FtFn0enHZ8KUaGsJpc8/TToWnXLmlvcWkaYeDV/
44UvyfmkgnAPwQEeFhvif3Lp3xxo0HMO7PeW2i8yjph6BFSgGMxj5qmkBOPETLLHuBGIO4tKff74
RpzuQf7ch6VkxrdzQWWciZ5mqYTq22naE1E0w3U2B5kvO2iSPx7lfC7pgNLpyTCVADisgY8QOOYI
e6PzpEq17cnCUWHoD8eQ8OsLU+l8JMQ3zFlWb7bzdBJPlx1VtGPHWpcc6fQqvpLo+dZopB7sUNxd
Osec3zu2vDIheYhF9MVaezpWRGe+7p0uPVahU/xMBW015JrqJgyRGzdDWB4UfG8bfLz6N2k0dZb9
DtRRXiAsxdriWT3i41iqL+2E3rkHOqossPRYuZdIm9PfNUt1BRXTyo6jnSS+08a9V05tuFNjOqMf
P9j3bgFdBNKLyfOBZ7b89zdTF3GziAy43ZDERL6T56LclJGu7D8e5XyrBSrxD4McnBqsqtXL2gUt
hAOSg45g1LTbhjoPvV15xJNjxJgPhPUTqUPnfzzoO5dmcUDjkAbVGC7J8ta+ubSqUzOB86di3wwL
tdP1Yj8Vyd/voSh0wtpctCksR+ulz4pkSYgpqTkDZAFJ1oD/ZElSt0UaJBc2yH+aracfL8DMpOLQ
wmeTzNp3ekUmYq6+mXuq1rIVYrRyOvPZDqXoRgtScc9Mr2m4mwaxwYliQFHIUOPELkBjy/RGOzKv
OAabKWaPjNR5ynQaLfdqxnPK7heHDkHpijtqc/uoiqhJt3JiKtdGLINsBvVM4IuCf4XMEGExKykG
y78LTBa2K0RmfBWUHCq3Zu3BKbach9zO0rBxID7+AXGt/5lXBr8RSUTvNYrlPCKzHV76nuhk3GRJ
UfmOSuthj0BU+jXLeaW7eVXpW1mGhudRThjwKRMh/9yUMpcZowPKXXTm4+yS5qHetBamdToHQfJi
DTWhRFKhiYdxLKiflUFTCt9uFWyZ5C7PgLGSxpBuCIEIZS8vUznCLCSHgZ/gZ5Y8Ne3U55D63Ocu
jMTv0sBeTf8lwGEvrKw+GrMNwaDpZPtXocFX9RC8lwdC4IXi5l2aUxe3uqTwhyzB9VrMWo6tT8yG
6anYI/DdoQzpNrm9YD4w/dnfBlCKlyqZ72yDmfQWCxvNWup66w1cJtSBaVE0RyJFSvJeUFvcpNr0
GhNl8VA5i7E5lsRVrPToMVSiUepArx4b3ei3gDAiv1a6dDv1RrnXWf/3cxvZm7ag5hDKnbjmAIhB
s8rUPfgF/cJH4J1Xl5KyTA4X8F1QlqujYITzUKhkORyLsak4kDUIv81S2Xy8QLyzzNJsQHJNrBUC
hzW6AiDhaE6izY51j9WV7DbHn+YBd0A4Gf/GUHxBSd1ZOPO0zk/f3FDXRjzqGis6sbxXuRmavpJ1
zh4M0XThgPnOWgu/a8Hk0YRe1r/ToQINy+BgZPlRilT8rbQ3+HqETXEzSHMduU0XOJ+7Skyf//5m
/jltoZWhIrJebYFlwCSyguLYG8QZkK1KeOsYaN4c29GFzcj5bpOiLttNpgfdaJQcp1eoaEXiCNMp
jqVGUJ01Y6+Koii9GvUe0OTYJNuPL+2dIztp6QuGDAEH4uA1Z1IiaXDUs2yBjesYb2oq4mlCKmOr
DhTNZCv4LmWQ1hs2Bdegy+ONTif6wof67DhIuYCgGqYpOF6Qp6t9kdZPIqCOxWNNcC51dLUOmtEF
d7mkxPfgYINtzk90sXqkm3rSxIWP6dms4tjOHeB4xgSmIb3akuhWEgIRyRWq6Ur7g0n8quh6CQ84
SfYVkq4rZ2zLC8/5/JL51gH0ouXI/ppq3ulzLubCSfgOqsewnSFUYy6u3UqG6k6cXvuQZiNu+rbP
D1bdtBt7bi+pXc9WIa6ZvQM3ntEXhdbp+KOZRVgKNPWoB0tgt6GL22Q2Lu1C/6i9337V2eMiFaSx
xWTGU7B+c0aK5IjDcuNIJbZV3LAgMxN3Y+vclFWY9Qs7Q8p8HZncD73F5AYkJISlInM8L72oTLu7
SLLNn51DwoZXkr2g+Lk2lSqOosEgtGIc5c+QR+ybvtT6w1AEwabDakLQRIYFtaRjuriJgt/WlJbP
QQFOvzLbPPEVZpvmtfWURD60HuUKW3ZlkqM5YIkJtWH+KamjGuEvD/B+C3jozxrQGiSzmTrXngkR
7KsdNBglAvIBr8BX2XtlGlp5p5gDPJuCD3LoymClBzInS8VwDSxQNZohnOebTo+MWy0Oh9FFKVnd
l2Wu6m5TFPKd1Bv8epEI7To09PxZpLEOhoyJ6+VFhNN1BszZuZhthqcWD9oOnQlMv0Dk0nRpaVjW
mtOHh1eIZZbsyeUMsY5gFCEW41oI/Tg3QTBBNRpyCJylbrIRU8w9OxEEjMpYxg9wcp1hj3UUqykZ
2JrldU2Uxz7I5PiTJknWt0qlBuuOwtI/T9D17xTuSX9dZI504cX6h7h+8rN1PCwU/gwSD2V6LasP
LNgAZUwrrK8avmosvz3uVKK3G8e1wIeCuqU8ggt2wRuoWu0QARoo8mM0J+VRT0RGL2sAO+ebVhjo
O3JZ2ltCqLtfpL1IX5xeMpprUahwIhStJwAodhpx00mim72ilGNrN/QDIJMssJNnHOHm7PY1lhC3
WJyFQzeqv8wMS63bANwI3DmwRLAV2ZgighkHvN9QbWCylWqBIcyBRmRsgSEnsadkbfUM2kdq/LQk
KtccBzHtkEHrymZ0iMvxLKkyQPvKQep8AdVVTJR8bChcAUF9XwCMCcOLm7G858gVHhKE4L2rtOX8
0wnEdKPacR54UdWGhz7toJU4k4RJRG7S+RPZ3Knkh2klXfWjCfYaEEtyCOVeBH4EMLyEkwBcxFfS
3vlhlr3yJe7aLN3E3WT/ysJyPuSYEtUtzCypJTFnpAPd6PK9MLrpJ/VJEAODbLDikURrveppj/mN
BTj4VKS5PaD/KlPnpsvK8KlsoTW5CVGz5GE5AXvsNBqBnGhN4pp613w2yrxyPJn4RzR7WW88p+Nc
B9z80qg2GEwlQEXkOjySPVnKh7yDoeAnjiqSXeUQyOaPdVEqPsFao/RtkpAW+5GshLWf1J2YDllN
0JgHI304iqqspjtQuVLyCad6kDyZVWBIKMjqfsQ1q8RS+1mTg8yGa5CEZXLVz4MYIA8Xk5kdxkhG
GYE6UzKvLFrFklc2Yfk1wfjXuhVpMbqfhKnc0jmnKuGSktPvaNrD2+A8EMAimszq1TK77jsBuPwR
xYimcQE7tY+BBgvJJGdJ285B0N7mkhTJeHQTdWHmRvU1hzkldduwD2AdTgM7jLxWneRuIraX3IKq
VcZd2aVEDFh90l+NWluRbps21bAJJDtakiClKb3JbTl7pcxg3k56QjZTFKgGkJtRMQ9U0ZpnXWv1
2qMhYN7AWEtwGooAxKCoYI4ABoKzhUIlFsB9ZGKx+6m3xW5RfvJvEHVEG0JJtHlP166Qr3s9maQN
ZRr11mpFpPu5VINw1Xs0oHtFaevPoRikYl90JJDekpjpxPfNqFk4ACho7JW+La9xrxY19Ghpzp6j
KLDu7MAmuqnSyAXGAqOFjatUuXXgOrV5K00F61UwmPUd2Ezpd99V6LIJFNWgNYk8gL2QJcFh1EGR
XItSCcMrpMTOlRKxR/KY9FnryZ1Wqn6qjb26FaMgEEWvzCz2WiVo861SDpAR6EJCGkhKO7dI3Yh6
7QppGjyyQA4x384j7xAq/xbsQskPd0tbVM8WFAf0iSqdv63Kg/7hYCsmCjnMBthvahx+HuQur92a
AulP2sqBsVEkkU6bNAqCfQdgxHLBymTPg1Ij0VejaJZ9krNYtsZULTaqw+/wKyeMb4yY3wfyTElj
N7Lq6FlrY0PbLedHArnzyvwUpkDNrkFkljc0E2AHNHaKI2lJVTX4WkoT5E99tpaFUs2+WgFnbrcF
V/U485n9Xfdp07nABUME2HBxHCBmU/wUtDaYM1zEToXffRbxzu6V8LuYG2QF6mC3JutTp6ieFmSc
/wkO0w+9DMLSbZo51v2aUkW1wMEigwM5iSJbs5/ogXWQUAmKa1NODwEkrpCDqjo/IvJxUKIHdfdt
0svqt90W2hNrOdyqUgv172ky1b+qmqBy35TihDurWVG5m5rKOvJw58qrOkvw0Suj9FGqYiX32V/0
hNTA037Rs9RS/IiLZBffKcpGixt4qHocico1opjgNAoF2eDyaVFivxhGSqwKqAWPMJNSJu26lCbX
6p0MOGpOh9mfR1vblSFnMq9u5OCrWpptQe9ESr7iADe+TmZXl9Qo2pisbLBFP6m6hbavCie9H0XO
jTCcWrltNKm7hd6mfkmKwjxaQcyfAjLS39rkjISeUkrxLxYOPfdaB96AqwEkZ4kLZv0OOjsUhGCa
AD6xk6S40tkVXEN0zg4VDMhCFDaC0royJ9oSvh7ICd88TY4kiFpmZ7tjH+vbNKs4pRcli6w7Vbn8
U48z5xst4TzCgVX3BhuwxLrqyGTm61Ap6u8oac3Ma+Q0fi6JCsthDSTZjd5lcw8rqZShn4hyVH0g
VuJn0w7RyD66rJNtWUwpsM0UBhWQix6+V5HG2ie2dkDFKjj6P2YpzvrrlG441PyyDlV3apxMd6tZ
GqoNK80UeWxxeLHaYoZKJmtR/1QXUv5cx2RyX4EHk3fJFMN1xLA+XWtDHpsu0EEMu2qedd8MPeye
KggmD86oRPVVr/d6yOfHUh/1wq4+I4+qHgqi2lJM+xU7woxj97YI1FJ2sfan96YtPZu11hV0IXJW
1FFIPQG7WTzwtBNhKxuhOBLULaLWxZ5KNNklBcTdG3YmMuWzeIhfQPblULgom4a7oFeLBLhhpWtf
Wb31BILXrEKjoI3A4bPTigeLmrUGcGCa9V07pTQ8xqwfWS7MWHstyKJS77NQCw5xJ480BnQBKK/F
VvaVVZ2vjGgTHbBglyqfJzt3YjSMifGVyods3cS2XaQ7BXZJ5tLVCuwvBUvt6IEnGaefI/v+3tXE
ZPW7voUXtKWY2/b0W+gJEjSl88kfJ0gbI/zKbseGg7ephGoyXTvJLAdPOhWoeZ9GSlX+KmQTCp88
13O/7e3QPDa2lEyuKebos6bXKgSjsSUZt+cE+J3OK9RhgcpdujZhjX6LiHmg2kZgoytH02D6ui3K
JydWMjBnIMvGDZALFRdNafMnIg5CHv2iJP8klCka77KgqYzfPL9e/pkGqJjgbMayfF2zzISbzmnU
7DZi0YDc3Kna57xuxvxKMpK8udYyEYXbkcwv81sFvPUWgrn5GCt6r21p/iu/gUJMjW8S1JH6HVOx
9fMRj9G27bU+9UVW6hVNpL6ecalp/Y2TtY20CUbgaQmYzm6hsVS9L1OSin1sfF2J4r3Uqao5Uv1z
UGZVIHmUB3FQlWy2HiadzLNdOauN8K3YHkPP5g2WfdpVImHlUomd0Lp0fO2TyZI8BGTlU64EUrWf
8oZdxBz38n0oK93taDkRFD09z5+1zpz4YEx1mm71KUvDW9AcMZmTlDR9JeA4ByYALNPWGiiuekFf
YiCioik/oNgd2a7bVvtt6KKx3nOWgenDZecvVSVbd9U0SNJWwqM/uW3TWaM3FEqsegar0YNhVCzi
8OwGa9OGnam5U9q0rxyX5UcQPt2RdVoqt6WMs8LRxzxEYGSq+1SR9MkbyOf4LgXS3HLfOVFsGy7t
NuHEyrIxRYTQ2kNjtS5/Y/tJyEnNwSOvpWoH8aa5M5taFluhcGzztVydWpckGTm4qVKlus0RaYAr
GEPitfORfNeNkmT5IcuR4rtybaq/RFTzCR8sSEVeMNTKJmwl5OwlsO6tHs6y7nb9EBc/2YYlG1u0
pYefDPxwZeDkAJsE/ctzwpoPmzpNfHiTZg69dsghwkdq2vphnZcNcglHq70BvBpnCzMNU3Ki8zmG
0QglYofTbWx2cqvKOysD+nNblaw8adwo8m06K+pD7vS14elNSMpiv7Q5OfLIkuln5C4+CUMWP2Rl
SgvorgIhb9m0TuOXrWQRc2RLRuAZgyVbwKXm/rY3+R9uGdNW4s3Sx+e0VfXfjj07nydjVJJ9JplQ
8iRShznS5cEPue7n+zyRdGCnnWwcB+iUOtRXyS63rLkCZWaSK90dSYVGc6dWYn42grpsrptphPod
DAurGXQuh3K+Or9HrTGHzTA5lex1+YL2U+1J/5IVIiGiimk6bsZ2moCeG9NsuipUYOfWBrU1+0Nf
j6M/kuF0l/XYZDHDj3z9FDRIwosL8kyuTKuIfkjs2n9ZQTh3HrxPGSs7hCtefU2iU5ioefQKJzfX
HjtBDwHDUTsekM9OwxUB8la2ox4qftdA39idFsL4teRWVn4JgNrwKzN0AKIvsK3EzdC8PmbQ0CKv
rOhQsXSRdsC95djJxcbNsUxSO+LMosYFPYhUvDiwyAF5JeD8N73U6/ecGq2JUzIFCj4+uvWIFd7G
1KCqIawhSqSdR/cRDlCJ4QJ4rhQkd6BBLWkP9yAHvwilUrlulHwK/UwbqLprUtR/jccF3qibuYUf
OUjzrZbQeF4aM7RaMAJiwAqNuPEMHXLOlaQMhbZRR/q1WJhz6I2g9eKHtmqWe9AYyjchYhoofBX7
o4jG6Y4m8ngfJ/kU7HUABTW7rkq6A30SkhijlcNPLEDkgkZClAfCQ3I4bAizUacITXseorgNrp15
Rn45Wa15VedW/ToHQFY3Kv5Nibh5Pcp9hwSdRxiMzU2kUZ1ySxNcmJsRqfoFdG+PNbbrJuqZkiO3
V5mRtMY91A8L6OdY5hzIERVcDapg90tLV7/BgQYQNdCA7nt5M4Fz1Hs5OUyzoh9FY1mDq6YK308I
VZHuqRFHSdcSRju6vTl0P+e5BEhQWlbOeTKK7RsBPSS4UTWd4kfPtkp2RWS2j0toxNcZVvuto1Vj
tGlLAgZ8I7Gs+yDSzbskruaXvJU63ePvqn9HWWq+jDV7Z9fhfj3BNGwB4caWesRPmqoMGYnEDcpM
+0EtL/ySDgCgOKLH6uAO7P5bGHRO9YAjPMTWRZxiyqmXVACWHuDem07WBalsvE46hGNQlFQ1+oB1
pOKrzKagLW5NtM3wDAkHaHea2XQ/GpHEvy8Ux5fC80kpCfGFSoESEwDiFlq3p1XSKmWlK8KueGFF
cvvwNyGwW+Cvs/1YlJxlC9bjYl8mv9L4swK07sLo6xotIp6T0VeFLKWoHNmy+uKFk9SBzWf1XH7R
D90P8xPLY6V4cb+rLL/bfTzsujK9HnXVgSg0uwp1iVEzDbvNbDwDxbyWpMYVDZhdY2NOute3w4Uu
+lmtcXWty69609BOTZBZQTdyraDdLIv7+w2aTsZt74DDBvqFjsPy4P73B0uZ8HQ4yKqynAZcpClU
P8tyb5J/E+gLhTG60B37+MLoU5+ONEr9GKjDULwIabinj8BImmfaAycb4FrdVnUeP35+H88aJu/p
gFUBAr4lx+alSmmEczeL+OHjEda9xdMZciYJMooqlOCeFi8U19zFyCY9j+LCGOuezJ8xkOSgl0W9
gkTw9CroyBt0+pTipdi3O923dtL+77I2gF8sU+7NEKsbJebW6GyhFi+IyTdN/hIpl1RqKzPB+RCr
Lg9eQgWgElfB4ZevbKG6RIp/q/1mM187n8KH2Yv+nbf3zUUts+PNe2Rgm22h/Rcvkd0T2LurewqP
O70sdll4VUjfsW9deJXenW9vRlx1z9RmahsrZUQTP1FAdll7qev77sv6ZoTVKkwBmf0A5csXWZK3
uqTvTXDQQXCdthdEKGfN0PWUWK24Afbf2Oqn4gVLxR5ZqDdZDTuazO+bA+RuT1babVK8NspFctS7
ywQyLeAzi4zYWM13qvVzRUe4eLG+oOa4zr/F1yX5Dm66079QlUn95AAF/8t0O7mXApTeXfDfDL16
D+jMTGas2sXL4Bx78ZUzYDg2vq29yOEdGfc7XXv6N9aPNwOu3grUzYU2NVbxkvPGOd033P2eDGf8
41Hef5hvhlm9CjMdXSuHY8YSomw/PzzA3/ZhG10Y5t3p/2aU1fTHqBFpPfWyl9wiS4IdbRxvP76Q
S1NjNf3VSZfQ0XO7KuC53YbqkLKAKjxBrtYlk9W7y+6bq1m9AJKeErCkMFZpe9bWeLKeYCfnF26Z
cjYKobt0hJnnikPMmLl6MvVchro6C+VFNcX4gPILYu0AXH42k9mfokVgW3fhgY6kRuBSkXnsy9Nf
CREBfi90hOtJmws3d0zdb0pp8Aga1ZGHVvalH7rMxLNtwqLEWNBTi6XhdDW1arq/+fKls5MrCOhG
6ZrH9mf41flEIXUflXdEuFz6aJzdnNVOSD0dM0/yLlY0Ngy5nbCjf5qD+8n+jV6MvvmlcLE/ls+z
C3yzwV29iui2AQzl7IPyY3wXX6ef7L35gNbNogBxS1pYCGn6Nb+wzH68fwArcXqFgTK0BpIKtkTT
l9n5XlUeELKP35l317Q317V6K6eyTXL6rnyUUKK5kvJJQgYndQ9pM/zUqawX/dGJnj8eUz2bLQ70
MEP/k6TOd3RJOXz77dXUvlogk8EvRMYIZShEiNSzCEWLCI614tjvao0nuRSY3KpPIKVgWyFfZ9Ba
65MiHA32sTEXN84UzL9SzCRIcUZt7Fx2x111jTDIItbHdui09BJh4/miWnEHdbaxjGvApAMVZ+Sf
i/qryMsPwyxPYi//13DM/4uRl8u8+28irH/sjv/xWnT00+6O+et//efDsSpfj9I/yZc7aO+vx5Pg
y+VP/xN8CQLhXzoeFgVcCeJO2D7/nXupy/9CzbV4kEhtpljPNP3/uZcyiZiGsQiHeciWA12QxaUt
+y76r/8E2PKvRXAB13DhusiQ2v4m+HJ5n/7nJbctVMno1tin8xfyPVoTPSBAo+MFznfbYmKCeK11
0u9C0dWrN/fn4Z+/8G1S4ek792cY8pxRWitLxKSxlovkwVxKiBTsW6mrsq+azFquN115h+my+B5i
KPoOWl3dg6CTv9ck9vyVrnIZnm2Tg/cETIQKUmS1lIGpb1qjMMJDIROdp6R27udi/PzxNZ7fSscE
fEYtAF8ITKvlHrzZXkeyhQ5BCaMDqLDAo7lJCglFVu/jUU4XyH8uxVpieJdAXv65/Io3o5BWEgbO
FEcHmbaxK1FfJlhspqlo57L/8VDvXRDCPnlRU1og+1YH4bSvmdYA7Q8kK/TPDh2MLaQIpId/Pwxu
cT74CHOAVq4eTgc/cSJSITqIIe82+AtkcnTS7oL2Z2Wc+XPjFkonvEGwfCgJVytwPLQldUE5OoCt
qQ4tyU40cOVsWwbq69gKGGctIEKt7+3tiIHbH8RccvQznb+fixi+FroP5L5FV3n6AAdC+QIJVfoh
amG6RXZukLZgZRf20cvu4/S9ZpYjh8VvyWfHXlMAqMfyhdHU6FCn8ssIpsV1zOqTQYIVsQLC/PuZ
AmqAecJShaRvjZWheK00sWNGh5i+5a4nt9PFf1z/873hKxG+lu8sIu9MfSwHMk4ypj5v8urO4f0d
ON01yUGbRQDWJKt9dmCvo4zi4i+npA67ABslCrclD3JtkMnTRsnoCuaHDjsDUkImD8X0VrmwYpw9
JJ2JwLEbl5rBW7ZOwQ06O4c+XbFizAjiiGtPX8yQCFJCjexPnGwvmQDPXmjGs1GWLxhT5t56vEnR
2rFpo/hALGLqRwlBe5Jm55u/vXnIyjGiwmIDTImV53SC1/SAaxthwEGohrIn022gnZBqF0Y5f58X
eAjzDbkaH0nDXK1O5SIpbawgR7WpF24jdJleSC1e4qJ0tlEXqveI2j9pdt3+roamvKfSViCXKS9J
Ic9vqoFU1lIXK9yyeq2Wr9jIplLB6HfQI32CLym9BFJ8SYb8ziCsw5x+KQDg61m7w7JWLfuahL6D
g2hqExQN+knLrP/2NeYU83aU1aUQ4xK0mTZFh05NSS1TdagOI2kCH8+Ps9eYT8rycrHvADmDvvh0
fjgTtm5ZKfNDLqk6MT0j1MNI6jcU/OwLlcL3h6ISjgZ2Eaku//3Nx1Iu7dEuLTk/TLliftGwlQeu
Wo/dt3Sxjlz4ji3Lz8mSq/MVYwXExb+cXddS8blpCeWwqvIATelBoL7c10JXCRmZPEUevKwGx2YX
4yUqyfnUYFiD+4g7ilVkzRUHjy6GLqQvZSshNoA8DlzEGOlfPzRGAfMMmYoFkel+eiftqEgq5EPl
AZaJXXmDSqbLTY34jDpY18Xh/uM58s69hBzJK4xRERn82glIptLccq6vDhivFJuoSHIqiHTr6Y7Z
s30XWrP9Mkm9eRAVKJILD/J8WWYzwp5b1nDtIVL/f5yd13LcSLaunwgR8Oa2LEmxQJluytwg1C0J
PmES/unPB+0Te6tQiEKwZy46ZjSjrEykWeY3i10T4oZYGINTXYoGvsEBG04n3MHiT75GUWZ8wxgU
ce37873ZqEQ+JjRTnrVZR9FdLK+eYsNUhbm8hDTodoiAUv/1EvA7gWZt8Ntv9gtDEYBoJs/aLKux
mB26zoljl0VzsXRV/2X2seaXqgTA+OYZEd9wZc2WDiiTL14B4Dc0IkXWXaZW696hvZuf8laGjyGq
OV/uD3XzvYg8yE4I6Tjjs6XD9d4svLQ2wce1l9oF5JLxkZ56LM32k6s0D6bWuBsR3MrHQvyQ7IuA
VUMEZ17hP26VEG6lFXmyvSg6E0JBvTmI2ZAEYx7n4f7Ubs7BPDXYqQ7BgcW9uRiKrVcPatq2F6Ih
7TveQwAuwy5/HrB68cVUYwhYePhsOrS/L/eHRtBneaHNg6NwxvnT53d8sVOsUjEzhJ70l6oD7/1h
cAbFPEq3t9wP8IZBEs3ZKXSLatKmZxxndfMpr2l+gsKGZpefkqrMuz2eNbI/Yi+o2g3N98wtoB4G
1Dh8gEhEoobZq8ojmgW1cbDqJILnYYQghqy2C14VWyjEx6NhZg8p5u36AZx4Ic+5BrNrF1RlJSn7
xdpwMNUeOLXnFYn1rU6mfNyXQT59zoQep+9h2ZKN6XEp7XcCPzDKhOGAb9MnLW7BP6jAeq0TGr9t
8h3fsL45GZ1uoiVLRu69pIklf1my1rrZGU6JntG2L81HXXhYk7RZWFYH/HdzbCErXFwfDFAglOTN
Vn4J88lxDoCh3fDZdRF7hTJq5MDRpRHluyij1fcMUqx8VtUhe20apzaOCakBduejFT9qWNIZ3wcD
lKSPF2QZv0Qg2cZjLCb3mySe/6zgZJidJy9topO0+yI8T2kftJ+ztEqVZ5giifM4uPCn0N0bEWn9
kPSaVQEZRyfiZcLVqz/hDOF8p+ePY16UCzd9LASYyEMwtO70UDklbTxMqgtq10kHbabD67B57Mwk
znei7hP3FOjK8EnpZqBOqVbJlxqcdYRHnoNdpwTU7O6N1sBgCHBT/L2MVCqHlWqJaN+QQj8qeGxB
uZESPHsJgjXZ5Wkg/wl63f7Y9AMZGee3i5/Vxixm9TvT+wmi1J32LqjYeB83XNHnIArG/DDZSmle
FNFZ/SmdHGCUO09yMI8REaLzkgOXQUQEDXTnHwQiADQqqdOGCZhTq3KPpTMBzi4Ur/gHxAoK22BF
8OMDAtOeTIlHyIe0jvHuBdms6t8G8qDo54Tpqv6gxJZbnLNAxRoVFH+JZHVoR+1pwgzZOjlWkqmP
gU7J4CQtIPB710txV92RJaUTQQ/4uif0oqT9mDb4CBpIN7qtCSQaQshBUBYEQpcClDjIqa/GvUwx
/HtnZw52Xx2eEu23cdQqefL63ohPcYr31RHkQNk/SXB6Uu5GwxrEO8wZ8NSsFGuG+3RgJt/VUmTp
xcLvVvuBJzJ23bj3JlF5aaE1g/OUbgcEmpKl/tignBSfrSQole92l1PWLpFB6g6FrhbZuZOxB6on
zOwPlG8iAELg0TV1ptHQKbO9CFKyk5VFfZ7aoCkf45T/825M3Dg7TnWD2VPZwHl48ggG7IMNPRXr
O56p4Njj7vfeDkWPmVdPVelF1nWTovpV6u4XXIfTvNtR76nF66R1dvBj0hoRfsHhXO+BJGQIaB+E
quZR+1hOqY3ZmeIOhvxeZpXVfEw57eOzUvKsnFMnp+DQlEbTBLskwrmrPkxRX/zoxrRqsEaLEE4U
J2eI21plL/bYEO9gvqi5j6CqMZ1lZFjZ57mom+4t1DujTu6q2sX37t2AwfU5G1mvx9rOR25simx9
8anEjFLBXw3z6vd9nnjTAwZcZvbBtGvL2ytVrClPHC0Uiews7OKHGoiXtbfryMXjcwx68S9+19Pw
fqyFM3Pva/D/2IjHov+Jj23R/UrjUe8+emkRNn6SmBOZMpGMcS5rEGE/c13NR2xtS2ua/hrFFABv
UlFC7J4qpNrrf7NiUOv3apGL+KCyCZKjhA7qPeVja3CwdDXDstmA05T1kzGetaTNc5yKNR2qHWGd
dQJ1Gxa/ctgcrbaPuJ4TFyIBkWy7N/vBeA5Cx/xXo/btfQ841+HRlkDzjraA3LIr8C/t0bpP48Z4
SOAVj4cUQBzA/TKy9Gw/4G0CmM4d7C9dBozimQvPCXZulETpQdHD1C/k4NVHAkkXhIDsvNc8yl3u
aKTxfngeeiSYZyvT8M7LJbA8rJFzAFlD71pHQofcfIi0zlN3jTXBGfIiVI53ja5GkFiEav4SDfZH
uz63Km3XGmmRHfssib/xChj0hD0LxbVSaaOnCCwz4PTKoMCvj26WnxASU98PwKu8Pfwrk5m2hWL+
haBS9G+V9+lEt5OL6LnSPMHNCYwxPbh906p+YwkY966IhTywLoV6GN3BLPeODMsfTS8DwFx5O5U7
aNzUsAYFcNZ7MeRT/QA5NtbEflCqtDkFaMKO5zqYvOi5nq2Wwx1AMAOOZwPa7RgVTm4fcn3uY7sD
2dlerQ2Drkhn11gZNBV8il2eDR4UtCTRQPW1eEyD38ot60MF0ApPWNSSP5YeYRmXOWi5lwhLtgFx
KUuaH1vhhvX7usoSjliMvsQhMfox3nETyML3oNxwwGsA1QfTquwKmn6vBecep3b9yamjTvmQg3jL
dnmllt94SGwU36mJgp/opbdLwgFP64zQ7Rt9dDV/qjLI2MAP8UP/0UZq9QyqrMNFM8Yqezpzv1jJ
vmnTtJu9feO22QdTYInzUOmNvS+6CJpf2hG17LuuUPUddzY0Ri5zvMSBmgXRg4IOT3QCp9IDX8W3
AdyXrBpbfUcZqx93nkIZ41Q7bvJr7PQkfuR/Hn8KTdm8yrocaiBvw/z8RMjkpHsXehdWhEMB8iiN
LXaNZda58lEYVeUdHcwQrU9VGHQQEaVGo2wvbWh57waRlT+sOTZ5BE3kCDRSo4SiyBCWFk7aHNP+
XBWaMV40dQiLUzkJ7qyASmt71vMOrDd+QfAl6C+m+aHuYYg9eo0SvcZOXps7oyicT/BjYxeL7aoq
INwE3o841vQE5LTe8/GagLJwXU7hd5rElXgYCQPFKUtmMo0RNkn99uyCQJ9S6azFaSCfdR2CG8Io
oVlw1/Ruyk6JlS9VMptIBGN4uh8Grwb7CDbO7j/IwFuLqj5eP2FnNE578coc1KqBXYLEHwcfJG2r
krQ6FCn2zHKnYruEgyE/OXQjzIbLhBkT0Z+qflEDdXqKpSn8+7NaavA6HgtH04d2jIuzEdng9QJK
3e76EMTlxcWmKsbK1E38SbHTJxhR4QX6pi4ehhkEvEsB2kJ0CXP9J4Rz8VIhVf6hJoLaclhYSUxd
UjgDrxaOJo/99U8qVey9qWUg6taDMJ+C3nwyuzjYqCysjYKEAuBIWhqIry++5xRPSjM1jDJ1WbBT
qnY4pVQSj/fXdyUlpTVDn4sOHbWEpa479K2mHXWrv+g91ZKYKsZZrRNICFpWfWmlTN6ckhKmg0FG
X5GGICXl67XrRy8CgatO0MEtfZ/woXgXlGoP2L48vHVqbBqTQhAK76irLYV/RumIYspM9ZKoNZln
LqWuwZSkJXVQqt4J9lkyAIe6P+htHjwrClMLQgcIrIW+2BuhkweVroXexWwHb4ShbMn4jDghYnmT
4QblUXaN6N5n2O0Ul2zW2Nr4AdfIC66aWUoJW0xeDh4OhICvF7iNdLXS2li54BXtPvVOqb2MuUIi
KjW0MBJJgnxIZBCbG+PeblcScLoQCNpR4HOW4qDoaQRUV4rZK91xjzDVof0WPDv3l/d2FCQu5qbU
bAPoAiy4np2qB+NgF25wCdJmOo0m6gbOHGHcH+XmfkNyBnovha7ZMMReyolkHQUS1eucS1tkyInR
utoT6lSgeDN94/zdTGgx1KIkpMqsgwExOhenb7VLpQr3hTLRFhzndhT4fmwHGvz0pKjLXy+bG5Z5
ZYreu5SJAkUXjSOoVF6zcWPdLhsFfyqRbEE62PqywNvBMzS1rA79EsbifkQPglzQrBQM5/Gjeb3/
jVamhFUCdUG6RAAMlvvc6RwdCW1vRveFav0i6Nrj8dfa5sazejPOXFvixkJnE/FRNt/10k2TDuda
ajzgBNSnyjS0b8KIpo1n7vbUXo+y2AZ2FVdhi4XhxYA/2ppigI8Rew84sgZ/JUnW88ok/UaX8mZM
GlJ/ruD8539UByd7yr1IySO/gYy864Ry1ORPxSlafLmt6YTIxxYqf22D0IKiMo8LDyCTea3/GDEd
0GSYEwgf4lHWouLV50/A2vX4obfGLSTTzYejHEnbn/NLZRff1PnH/DHYqPeJkoZq5Me5gy8XWlkO
Uf6wZc+6sooAZuZbAj2nWYPoehgZDbGrxV3kC9Ti/aQoC5JHTbzgj4HRpt6M485s+y3J6ZWVnGE6
BF+AbQkPFqNS6EvrYmwj3xGBeKwtER+TGOZJVcBxuH/QbiKEeR3xkSJE4KPdiPXSwdC0spkidCIk
VDJFTS8jksXxDtdjNNb0It5A1q19OMIeHF519HaA+lyvqBNi+mAVeuQPueF8CV1L+5p6ZnG8P63V
UWibIxwFsFJzF7tfxaa8HGDA+/BDK/mgWKUdvHjjpEZvvUBYv7kGDwtgNuRaKrl0ttnBv2tiv7KM
6lHH4PRojEl9vj+dtQ3Bw4jVEZkGVnCLRSsbGSkABmMfAFH44IEJgRiciIuToSd4f6i1DTHbTXF9
EGrQCLr+Phn0QvK0PvYttf7YZB55oEjR4jDbr/Tav9wfbHVe7DtYDr8VmBYvV1JETg3sJvaFzMwX
Neyrfyc51ICU9a1uydqOIG7jvkcwiHB4/il/XBgiE1lhNBnphWaEVFHqLpCviudE3V/357Q6EOkT
LViuDfol1wNlZhwLA0awHwSiofyIEeOrgeRAc3z7ODNwg8eYhNBdQlQz0n5TKEniI6DYfnZGe8C/
ZCqzN/q3cQ2BWSMe4xjxD/CA1/OZKtj9U8uGQKmiPYSRhlaf40af3jobWt2zEiySSPNXWowim2ik
XFKlvlsPw3NWdepzbqfZBvrqdr8RnoJGQuoLEwQ8ba7nQvtG9WqKJ74Ms+TrFHfVyWoLwEgZFOuN
g7Q11pxL/LHhEjdz0QeYUr+L9ekDcER0zaXaH6kXhxvXw+2WQ86ewjPIDxWEgbYYqqVfEYRwSf0m
N4LXTAk0nMRj563JHZD4uSpAWsyDeJP85HZpmHWcJ36XxtI5anbvtR9rgFDd3ksn19iIN1cnxacC
FWoBZVhGtWqghY7VGtx5fU+Bmvo1snvtlnb0fHNeoSVcMEJcCJyjGSykLnaEPucXVsu1ECD0Q20S
1EFF9Gx1D7XqFs+t2yfPMO4UH7WnQcKHz903GoXPBwwfYvBQqEcTh3qLr2fJpCrMsUp8R9L0o4I4
BfG+LZLisxYi9Hi4f9Dmv+1mwrhFzVkWz8mSe2eGJuxZpU58BBrkiaIcRRUb3QPTTJMnO2mbd6GQ
+kPtUWG6P/LKB3Vh6ZJC8h7P/7o+ECh7xF6WR4mfjFl2QN0lPra9Pm7s0rVRAK8DgwL+Yt9ANix3
oB1SNYkfA5f7bKsJjGf+y3jLp+/2nUQSkTrHvIwk5cuNE1B5D6yBdVSMfvpkN2b5KUGObW8HxIgl
HSzv7fcJGowEvXTCwaiaixsyd8Z+CrHh8EsJVnN0le6USbTyG+qTG5fx/CWWewTUHDkl6R4eeotw
QwjYbIkZxH4ayvbEmQiBHV7KTldf0brpDsnUbRUYVm5Lair8mzcAGfvl89zTT8xihIt8q9PMU07c
++Qog4IejyM3bsu1E0D1ZBZ85NbFeeR6H9ZxQzI2cI+heZ19siP0w6tGyZ/6RqiHTrMSa1cHpfck
U6fbeLNXZznzipgo1fmlgvRAY8/ExSLxB82W3wyvSQCbS/zGaI8GzVY1bnWLYhoK44P7hRvueqJR
lFejyxi+26LNGJRGeYgmVPxEp4l3WFuYX+8f8NVt88d4i22TY06YqrRh/LyHgJ042c+wVdJdPiTJ
E633/FlLs3wjtV5bUUyGAJ4hATk7717P0RBZ1Htw831UMMd3QRK5/a6LWvE1iODebNydC74eAR1X
9Z+jLbYOXRD684me+FotS/MwYNS5A74QvE/aZDiLRESgIuhLjo3bIuvpGOIzjIOtyGLB2f3/PwOy
xG/fK3T6F/mhh82618cOL3HfUx4TCND9qFI03mfRbxqIXRFifiBsYA804Yv+Q23pwfs2LsOHvDSS
x6HGdzmyhVVuXPFrOwA3LtChRCG6uRQjcF3Z20GiItSntdExLZJenoSW0q+kbtqm5144//DYlxs5
5eomQCUWHBRpBJ5z15uAUmgQtC1QntaS/lQI43VKAvVYZbaycXesvS5kykRZMzIbUN71SJWr1IHb
cHcYw8xrCkRysMdOPd0/SGs3FKk4wJPfockSZtsUCMLKdkz8gkK9ryJ/8QktXPmsI/HzcXIaD8V5
s3nQUELeQOWtriSmRHw7lwTdW6ykWadqKYWW+KmXWkdPQjsP9c54mg14NvbK/FctHxkK2LphQ0Qz
vSX+lgesjQnDU38a6p+5x1ZtZDX9lJWhf6VSMZ6jyB2/Fm6R/wS1ITdgZatnyCD8gXUEBtjS5638
R3ieqWHFnwSpX5MTnBUFbf8nBFZx2NGHsv6UlnHz2clxcNlVvfZjyK2vo+jMU+m2xifsSsGvRFY/
fX37h4fAYHm2Tl8I/5nrH5WOY00nkxBJLQxKPbWmTaegxEdN78eOwkImvtHklh8VRFg2FmRtz8EC
wZddxX4MUa7roXsj7bxCpf3mFEHv7KMEyekdQjtArupc7cVBAUI97DQ1dYoDQk9eu3G05gFu9oOH
1ZoBGQz08mLrKUYQkQzIxNenVHupAIf9DTUluWiDEh6kGllnL+qMtxH3/+cqBf4N7YGCx3ymr6ft
VfgoqFaZ+BlOXOHOKkyUXYGWKC8ddb1HQ2hbXPa1I2ZS+SKXIuzHlet6xHCMhhSAReLXBoYR+z5v
C++QDehJ7Zw4Qyrm/pZaW1YTsyW4KlRmiTyuh+umQM3dzOPJimqXcfrqH5mGIA+9KI5OqD55vyIy
rdf7o66FHoDdSdvmFrKtL14oiBYt6ns8BC0SwM1uCjOUg3QgQOeZW9eejFaTf98fcm1dyUyRUiMp
wsVqsa5DkxRjAnnQbwdDvDhROIyHsg67CPSymX74D4PhNwLUlwY2adv1qsahOzWjaEjurTp7tVq6
kadiiLN/0JlAPfv+YLddcsIOBsPp0oa0h9nT9WiDJ2TluaymLMhjlCTt96jihUcAQtPe1tAmzkzt
Q6xiw+wkeoSNgkOxOpROsVOwEvkPFzcdE14IcJ8UGxY7au464L2Zp0CB2vRrkDeNnxYRXTTiHdc3
0qF6wVcksHeIG5bPlkvJcuMX3JJu5gXhrgIMzEvFHX69IJh21JWF2oVfp9Lce5pUh+eps0ZEkOPp
BRlrJd4DnHvfaI35rMSOhiqiNutQ9ugB3v84a/cmiAyq1qRkdBTnk/DHO9KFSVQhzJv6iRm5J/oQ
xUylDqt3bemOp7aNvH/NIc8uZVHYW/ti/u7LK3MmlBo0MjGMX8aBsm7HMEPW2hc53fAdt5b5pUFL
8YvSWEm9t0eJ8FTXRu5u6ssGxW9RDSjeVpBwNyKWtVuGbIoqBuQBNupiTyR9nqXp1Ka+1o4AlOOa
avgekXsQUdNIffLUpGHwS1EyddqI/dZGhoaM0yjP5m0ZtGFeQuE+81Eh1JxdWAo1OrbIgH1EzE7F
cAP85L5Fxnurt7t230BGnRs0s9/G0rrJHLxiNHuFl8MqsmdtqPq9qYrqY6fHzkbesTZH6H9ssdkC
48aUC4V2BFfRnvRhxxqnYEBdlaKW/QjOQHkn8+g1EZ26sa7r0/u/MReRrrRcgM2lSH2Vyti7fgw/
Am0T77Adzh/vn6C1t4KqJR02h44DvM3rE1QAUq5UwG9+UFQY+PZ6Ok7nCntQ1L11TIV3favUG9HO
6pizRyUFHAAkywsk8AwYLWOZ+r0AHbYzmwnvEk44ZJvU8I5F52w9+2v3BAHlHFy57JhljRZR57ZK
DT31h9hSjwEGS/FeF0H1oOup/a53YuQBJa/kQfHqrVbB6v4hoqKsMkfbxvznf9xRETKVYaezf5Sw
firUwLeTARCZ3X5Q4kAexnyrzrGaKCM18L8jLi5o4eFl5Q5J6gsdBoBJ6HWQZRUcAbDUT45sENx1
xNccueez3nTTOUbueONKWkvVEDulYQGUC8j2IpamZqtJsMKpr+fCOseeWu5cO+g2yo2rnxXjcsKc
/yFfXi9thrfjVGGy6EfCSU8WtX3cPGz3ECpd9NwBkTl1zTjre4ywB+6fm9UT+sfQi69qI5+F4KNG
M4NelrLz8Ev5u3JjoL+qM9Mg7o+2upwzYX0+NLQ7F180jGVXmzLL/FHBEWKHrTmRVVn1WF3fH2ht
WuC2gat59FTxn7peUQR+6QfEc2LmllqxS2xraE6EtzkFhVqF1fMfhiMan/lhNsXpxe1T6iXy8aHL
TrXpOOxikVWfgfHLX4odtNl/2JPkdnMjbe7UGIuwMRuSSBGTwlXXZuVBwjjaT8UQbezJ1RV0ud3Y
9bRPlvxquE2yCL048xt6GtgY4yqgnw0RNZ966bhy43utXaWEgpCowUxiircIThVJT89r68zH3yb9
1JgYZtQY1X5B0cN095ISwn+oMpGwzX13gIbkqotgIxCaQBRhynzLURxi/Lw8d14DND6DXLMvotF8
XwVyfHjzRvGgRZLMUIB3eTiu92VjYZRhCIItczKCfuc6RkbzELg06rFS38gv1iJcOJG/k3F82mFj
Xo/GjR3YNYrWlCcEzLPOlk8xBlOP1SjGsx1imIbJRo6ac8XyWrVaHRRTOl8yTYqN3bTyfT3aNuwk
C/bfjTO5LQMl4wbN/KQzh/KxrQMA7kGuQl2o48n4qxG1/HZ/qVfeK6Rq5vI8KFK21eJM1gLKVTf1
xHTUWf/RihDWXR2rxxySywsQ0+AEhQdh2fujrtxwlC1niiNnE3HNxZLLqPSwWFL5wGIalUMdOViD
yx4P2eP9gdZqT9xw0F8p8swKLYvYCtCzoxSizv2hHs30qNUeDThbL7K/p6YgXYaUlMz+1/uks5Ij
YUN+iKoQQi6CHZcgk9WDLQbl/f1ftfad567ZbI9HjLmEeE61h7z0mOQ+UA3t2FRdnKFKVVRnqIDq
I+D38uv9AdeCBMy95uKfSSJ9A/7Wg77pUOvOfCKgYN+IxttPpT4+si/6mRemYnbdGi0kPkgaKiv2
l6qkYmPaa3uNq5LQk34Mj8DiXaO/BJjB41hTVp3+wlzgu6tk44Nids6n0ortE9tti6I/76RF3uah
2EadHFtWGNeLJ25IM1Pp6Tr7Lk5hH9tQtad3JeX7Gr1eVPLRtvkM3wtHjUa0GI0ijGRMr/cXf+1r
Ew5SygbHTFN/cYeWPdQ4a+BUYwCAaG7ZC9M6WKSHP51adM07b8J5cuOlWFtqjHURo0KmAuj2YtvX
tRHZqWlnPtbm3d86bs2PuZqYF2fsykOTqcpDBPz4dH+iq4NSrqfUTOMZ6Z3ri3QYrNGomzD3Hb0r
jlBQlbM6xvAaMrV60PSh+dqnqK7dH3QhWve7rEgpk1M0gzCBqC+Dz6wJskaxch+B8OIzxd4Y/pLT
v9ZT0Z9VA0tVNx7RjbamnWIG4cFGDGhPS6d8xFg7Orp1YZ6LEvrxxu+al3i58yx91vQi5KaEs/gE
AXYp3NnwBYULo61TGu8AiKhHMR9MwF7RYK4GBjzHLkYm0tQlTVBMukCcB/uiGrEfwph9411d24mk
JWTShBBomCx+0piMJTZ2Ve7TZnb63dABfWd12plGHas1r0w3Cm1jIdZO4Nx2mLNp/rmsV2jY4AS2
p8ObHEvtZNWV/ugBmXkEl1udBmtWSXcVe9/luD7uYB+PWxtkbVtaPKc05wknblKyLO4jIeg6+7aJ
PsGhb+nTobJnwGqDXjWdcVK3LmwuLH9K7A96Ct829PEdl0q9r5W0ekpkPf6KBjCwyF67xY+gCct4
p+p99uP+ppn36vWe4dTNGQ40Hbqsy9cYTZnaTAIAbWgH9u0e8p72t4Hp7NusnOczA7OAv97hZqTI
uexApMmABMfcW2sqqnYj/9HiESzb4knLHAjXb54VXGfQ7PO2Y7DFtqum1oM9ZwM9zEwb34yoqBAh
DuOqf3NYwbqBpsDgew4el7gNoxS5KWK64njRVzsjKPIDZK4t9bL5mVp8JCyGQfXQNSSoWLYMFd2Q
zJbyAg3wIgb+5ZbuARhJ3O4EZs2vuSJmaygJWGWHS3Tafb+/nLcHitcMWcg5tSE8XuI3XOIKoGFx
6oO0ct57EGmno9A7NfxSKnVJLRLxhH+xzoh5WppGymOvFOOb2TGIblCDnIkQ2gxYnH/kH3WOKqIj
ESt96jvxmB0xAGh6mvBxkXJitBHEU+VyWKpM/3p/8rdXGA8a4IMZ8skZWYZOThiHBaEKaV096MEe
Ka0pPA7SzXE/zBn+EHUmXtr3B729QRgUSoZJzsVnXyIfBEqCpT7wxWszm35QDpz2Tmd1ZxPb8WcS
8/hL5SGXfH/QlZkC1aVBR6Nl1k9ahA2KEtpl21L0tM3eo85L+A4HMROjBw/Vi2HmZqq7vz/mbTo7
l3c5OZQGYRcsAbVJlEV5ir2sP6kIShzavEMFP6uMyti5udL+dX+0tRnS1JjRlFx45tJ1tqIaUARu
TnJp9wZiB0LVMVMYlL9d2WCUpKSNsnFBrMyPDuSsympxvQLuut61BVAKu/SCzNf0RrUfp0atsGui
/VK+wi+r3/zcOiRUkJogBlJuXXb4JzNprVE3hG9kU3FQ4XT5XV7DlqaUdTbpUvz95vUEm6ySTwCV
oz49b+M/ziQqW6lw3Uz4QWJnD1NjGKgi6+NPgUHMsG8wDNm6ClcOBrgJQMQzugv/4kXEhx64lsRT
K3xg4LpyKIfgJYAouMvxeXuwutbDY0rTtuB5K68k5QEuYCoSPGXLXgy1igjw7CR8LiD9bwX+9j/4
hIyP91dzdRSUk9COhPJ1I8Sj1aHZJvDI/GIoimNkyG7vKv1WmLhyBlg7iAas3wzHW+xIBD9FZVZD
ATSDfPiEDeDk7frYSvTTpLuRfpL6iHPa/andDgr+FYI6lGASE5Dz1xsF72L8qaQn/KiJrY9ONJmf
sJkUP6cosD5lRWtvKUvfriV8CjI+QKIza2lJqkjELGGqGoXf2rZybEuzPQVdo2z0UdamNQvsQlIy
iDaWaEMRmmYS2S6j5A5EeT3rd1aOd68j8cGRk26c7i/j6qxmGAcQkDngWHy7ZAycxkXnxLeV3rhE
DSRNoxg3noHbI8bfb86vD3kV0HP1+ls1ikKXrU4rv89E8iSCKTsGYdfxzuY6cFsZD1+C0A20jS1y
e1POw1I6QSQYCuey11riTJcNhlf6SEB1L1aYaE+0xnHxsW0P+983LyQwI3jpBmgYgCGLhYxbcjg9
jCq/trt/2zJvz2P4dl4t4oPsvPmkeRCml7ujQqlk9Lq+9pO2EsaO0nf1ZZRU/o73J7OyCwmtPVQq
wZ3eCniNgTDDjIKWjwFWvOtKJ3zSXP2XnpXCH5RyC+p9Oxw3MDV8HZgtYLLlBTIWJrJB6dT7URF+
HSrX2Suq/GBbnbtvsnGLsnQb+/6+73/HYNSFlyTOvKmEijrPgGO3YoNXC3CJxcyzSY88396z6PLI
QzmgyqtjL7x+qw1/exi4LKEU09vjYaWic30YXAG0X6TVyAlHM1i49edGm15D8FT7yupfRKlWpzd+
TR41oI4zzoUCA4nZ9YithZ28UXnKJcK/71AP5lHRYyRphMv7NmlvjRh+j+Zw7EA5sL6L91TDIr6D
aK5c4kxXH0jQGrjScTM98ODb5S7gftgY8eacU3Am4PudCOo0mxYrGg+tWmQVGSfSEZN9GApFwTst
0J0ftRoN1sbZuLkxGY13e06amByx9PVq0oQ1QFHM7JkOA1lzaJUPZjtuAQ7X5kRsgEYmB4tDP2/i
P+Kgoa9DrH6c2O+HqT+k7qgd3BwzTiUT/VuDBCY008I477OW+vJSySIrEcjr4mhXDOUTSJ7sOGqY
Bt7fhPNHuMo4GQVtxjmfI/C5IdRx2wedhZqc31Je+Qv/8xTZzzihmNjkYSD+6UWcqtkOixotfNca
wVBgbl/r3paSxtrCEsfS7GL5kAVZLGykqEGYDmDqKTkGxRFz4EIeUB2yukvi2VuuDWubBXgm8Sz3
KGXF+df88Rk92VmtY3Vk8wKgta6qBZ4JhWiajddnbVa8CDOAjkiMlsT1OH095iM4GwA1mZMg2NrG
7o8YMzsci2PF/E+DgR2hAEdqt8RPB02gwehgMECgHVUDbB2OcJvrj1OOtcjGI367glwiOE8A1zZR
CrlBXKrhkEchBfduLM1jjLYUIviT99au1e+14+mmqDS/CYsIpY9Dr7F7hR5oXnkwuqy6iVFEMpJ/
IdLGL7qdJ28+dXwtnjv6ZFRAtGXglZcoeFEfy326FTMPqHeEcmryAhXD+wfv5nFlajRakQUnaIBz
PC/wH1uwS0QQWTW1yzprugrpNC1XdgjPFePB6co43GFsTZ3j/qA3jxyDcsb4XiSqTHNxymzcHLW4
ykM/LEwcKWabKwWVQHR56vxhKuVXHe25jShzZaL0mvT5GqNSfdMmS2iRJDHIX99MBlxA69L8WnhV
/5GXIzkoAUozG5O8PXTsyNmGgoYrCOilWn3pFt4w9DQo0oHax8ErHPmvoobjX7UyIlZ2f0VvZ0cv
hA6MC3QP+LuzeOSqQjUjG9ycnw+KUux1vVbLQ1+OSoUknBNhdG3l1ZZtw+1nhGwNImaGeZNnLcWN
Es/MbDtvMt+bLNzJJrzFd9loNh91wsfZoDtEzrGNtY234vbMm8hscN5p9BEhLcFP6DC2iCTSdvD6
CUyqlwDPHJz6zWER7EwYZORac2d1qcZlC+B4k0MHM3WmnziHxr8yIdpXFzNWwKi00D/d/4KL7UKP
mJQOu8QZBYw0yvLET6AhpaIXw4U7Ndhrc//ORegPByxnS5h5sYDzUOxInfYVsFcHhs31mVcBT6ml
a48XgaD3pzoubCqqU7wRd62NQiMG+xV+MeW2xSFvMIJPRTMOF9WU1Et4f46JaWQbG38p6DtPZj7Q
VInBpkAGXbyhVtAPdRFZ42Xm86R7Q0sq/Si8GjHauOKsHLxOOsPeqZzxV9joZbED6mI/hySHht+j
LPtVCwvnY6E21XCUIjdwdTeyAIXCWOK/xRxUZReCCOt2Eoeq9rFXUbx8MotEaS6y44Tsiz6vshPd
Z7M/66NRRCc1C3L7RRmM0T54k1o+hnjlRscq6En9dqPphOFzYjsyuqQlruhHrxzrfh+qtcpKmSRv
Dyqwm/FReFX+d5pGDn7mdWkMb9vjv9cOKD9RPxUujtTiE026VqIZ6KqXqhXyMfh/nJ1Xj9zGFq1/
EQHm8Ep2mBlpuhUsyUcvhIPMnGPx19+v5lzc6yYbQ/R5sQUIdnUVK+y99tpr5bV31Io8PSHTLR0i
G/2xhiA5HqA59B5KMuT6a1RGKzLFVIpJezWmxgw0o7aOktyIlbCR7u0L9vC/Asr/DqUT7vBqUyRe
hzxUJkYbWyntVc36HitbWA9LF+29nnKB1qNAGqfayBZEzGq1gKYT58hXzcYrrhcKGrHtHJ4mp8Og
XMuUAHf4f/pUs6uTGGmhe/++uHO8WEgZYDmQlzZlf0OZxiKZ8/m1scriUCpl9FnVc2dnh6yueJYR
WBPOFcAdxRCgyNurgoOg2jMyDa+eOf1mJ2g6zq7qN2X8K0IEwxfhXmaznZapc/IoEUoCBSXc2wGV
cpjstlS019Qu66cuLb8Js95ribs7yJvyFCCJDOtuB/GqbuhTu9Ffox4K/xBp8Yn7Yjm8/4W2NzrY
OIarKEEhpWWs9fL6vO4Nhdr5KySIsDqN9dJZPuRq8HH0tHe7Ce98KkA0muJRO4OYu56U4/RNKMLR
fJ1jT/vPgJDus0Fb/AuMhei1oTX/NGci3XmL78wRPqz0i6YkyW5cRcaKpXUC3VjzlaRY+dt02/Db
MmFsjs+5aB6LwtmLkLo5baY0eqFStSoXWZPQkjZ1zVckjdBSVKzsYNYx3WUo0h5CinI7J2wVU/13
PFmAk1oK4CJyF/0rNM4Ke4pCAJnXNMymwxxaReDMHZLG1Tj4KB3Pn9/fL9sPKCPiN4sISo8UHm/H
S6qExkG0Ml6JhZ0xCIVR988Ohp7ts+Z1TvOho08Hsn5eZNZOrLq9xyzEnnkGCCKhsK9pl71KiDct
mvWaNKIKwlkN/4QIDVkKntR5biPxxaSbMZi1cU/y6M4iS1Yp1FwQALpEjdtJp1S0I+Eiakc9dTrU
adijbyxCH7ap65flbD/8UUFNuKktChHydVhtIhqym5pGWNAuJyp9Wsizc7YkcWAkeTb6zSjGf97/
qtu7hvHQWCQRhkBLKnA7QeEtsZknvfLK6pt+35fogrjNXvlhTfFkszIMLVRyYtQ9NoJ682JmTmYr
r5ZiXUozWw7dWP8xWeo/Vm9EWNX3X5PY7Q6OKq6TZj256TzvbKIVhvPfn0DrCoeU2XLv3c4U3jiE
TyKby2DaQ3yw59CevmYVyQBKxp7bp36NrkBxxp0gDn8NmoaIsaOi7btz727PEdkdhRhyLtJaqui3
v2Mx9SbOkiy6eE3o+aIdao06fVf/Ydc04NYpnYtmPDd7IMt2+tIkj+QLpJKkaC3nOTreTKG0SC6V
LewnmgM6cTTrolb9LtZtgdiyav9h6MKy/Hox+m+l1pi/Ht1rlDIAVg1ZiOKxXt3GjtOqTjJBT4vR
gnvtMi09WmUz7ezo7ZEFS5LQP848bLg1xyqdnTDL4QtfSkVX/SmdXqgdub43Ki/wCPawgu35YTTw
MegQeK4QNd5+TS6rvkmjvrjgvlL+JzNK8+h66fT0/sq9ZSO3kZwchsVD0gs5yjXuHuOGYC66Ul2S
1F1s3W9YvcxvW4DR8zBoya+qNNXl4JVTjRq2gq3D9BKhiDEd3BJtPbtWRyewC0x2viJK5f0dUSXR
fM2DfhykndpUB6F5kfHMjeOkO70b95YItJnXl7KBLB3cLlGRDk5VDl5xSbXBDij+K4FTITj//hJt
n3oITtJ8j4Yj+MYbsHJGdlJ4YXlxsLjCCtK1D1OY20ENDfr0/lCbCQHqwd6Suslsr01H5hAudl06
YXXpNS8JpjFWAhfd8p1i6uaeYBTOCnuKHIj63+q+qsJ0KLV8qjmwRXJqWoNQohW2gtU6Cpo+ZPjx
NNj6g7q0UiBK6lkQL9GuzTRXG9owptxGyaS59Ha/BJ0y0HVravPx4SUkvyIfxlIV1HINWebFnGQC
G5fLhP1w0Hd9RNpZJztX7WZPMBd5y1IJ5D1Fp/l25+FPYSVNMjEXFOmfFmGnrzmhzQHkZ6/ouB0K
gaS3WJM+XdreVss2L0hPj95SX5aps8/dYDqHMbJpW1Tihx8QAiBaT2jPAL2TDLjbWYHEZAZi881l
0Gb9B98mQwUFt7pj2og58ZtpCJG9WfRH41s5LJZPWAC+MQlXM1T7tNTjum0uqW7QUNeL9DhO4fKf
MIuLk1fkyoPdSuxEBoS0QChNrrUBz5O+kUhE2VxUN6+fXFja5zjL+uOQOQ+W/d6GYjEl95OKMajh
7ZLOljaYeasxVKLVT2qKsGCXmMMxAxv6kCI8+fnR7Y+mCsEQyB0ZHnLTt+OZTp16Smg0F+jJ9rEq
rPJUaMqDJNP/zgqEkCMA5R8I5XYUqxnMJB+95oJgonqIXK3w88leTpYu6p24dXslMiFgSMpkOJ/S
zHY7lKNl9tQvbnNZLC38A6bV9KnrxbJzx2+vxNtRVp+JklcUKkgvXWgTsYLEdvo5MFK9xdkHXuvf
ijX9Ndhj+u1/+FiYpMi7ik+2Tuwap7Q0GrvbyxK50cskDUAMLHkeX0G2OyQW8kg0FtbOv5bZh0rc
2u1lQIiUo5xiCBUn4uEbkYhEUpul9Bhth6u3OMQbpmldNnoXpllgInZ5cZtofnG0wfj0/rLduREx
n6aAJvuOeSJWexziYkTj2tJcotGLvubtoj4LLf4QiWTciY7ujgSmAB1Wcm/XUG4CbGeVvdMgxqwO
B7dzE1+LUzcQCfWF9yd1Z59LDX7uXdgykr59u88JY3pjLNL20s+REhS1Xp70yPjyPwwCEinRBKqv
6wi2UO3B7uKyvWgys++LZfJ7oe0dpk2c/LYTCH1ltwgg5Oo+b0dsX+phZMNxUp+bGtuZRmDCRLDW
PEdFuWdYfO8r6ZIoI6NYTE/l4f4XXuEkoFreIJhVEs4pcaAYlFOpJP11GK1q2NkT9z4UzEHYaFJE
BMDudjSDVtOwEEtL+7dRn5NIxa/Wwr3s/S91f07/b5Q1Nyz0aE1DY7W9dEnSHoD5y6BJcdeq4ujX
+yPdmw8VBIIYAjMDDsDtfOhB7BeAyfbSKsn4nE6LGUTdHB7/h1HIEPlIbL8N5TnSywohQq+91Ejb
HVpN/KUVmBz9D4NIsRyqIUTs60g9aZtJiaasu4R6jBnt1E/nWFiPB+kEz7x8fBwYghvuL8qDrje4
VXeBMOH+1IzR8p5NvB318/8wGxpgZY8bb/k6qcVMr7eXsOhQim2XxfeyWbX9tiybPenUuzsAWu1b
TxnFELkX/3V+es/qaehKWLZCiAOpgeNjsfhwPsudLSkLkOwRx+LNux0lH6w5GU2k5XDrM45h3WF/
50DFeHjRyNGkqA5SVPQx6KtRRrjRVmsjYJePWpCmiXIw6uHxG45gBD6JdPOQ/16NEo2pjWWRRdcA
zkif9CRR/6ITzvgcLX32PHMJ/fH+rGQ8dZOkAysxH+p8wF2g6qvH1S3HypldyNiLU6vDUxX3jfJ1
isWwvIaTqJrXcg5D+5Q4GDw/UYjuo4dDdJBDkGC0zUhBoE7fLutUsOSzOdaXrO2AaOMo0n7VOS42
Ad1hyu8IDA17N+D2FSHrYUSpl8yeWQcUppfi9idMjhkRzBCUpWIWJ3gMyxl3PtqWHb0o9uDg7Zik
jOxOXhEArQ0bSx1oFE2hyV0ioU7xwVPzxv6RL8YYfVPMVjH+qLM02gExtjf97ZjyN/3r9EXdNM5g
vv2lH1T9YwY4drDjov9dZMSg72+j7UGX1wlXPRV36ea7+oquu3SmgsbjhY4t5TC3sKjzJqp3Hsh7
i8hWxXQErAzMZzWhZNT6Ue2a4SKM7HthdoO/pOnHYdGfh7TaC27vrZ5016LGTfuxvk73q0pbMiDd
4YJVZveCoNifMJvF2V3wsn5/8TYjyduLHU0PAmUtnpjb76QYIH91P/cXt6qVQ4paKA1JRucni2h3
htp8J+4tXmTY0tLDfdN7UYimSmysgS9hiepXlnrDIe3rvQN2Z0JEgRDAoVlJ9vTqQu6aedQSvRxR
Pkka3Y/65O85Cws8si0cqx9ePNBxG8ICZ5lC52pPmJgsN5Orj5CQ7Iou9ZpeVRz5PK0OGrx396a2
uS/fGPWw48hG5P2xui+Jm6y2K8zporsTz8AA1bAM0Pa32yfMMS3KxqLD1pFS3fi9IeUbdgKR7dIS
iEo1Tt4hwK4Nd1TgNcAnVi92nifHEagl6LRwOE+Ltae3sMlcQYjZmDTqcbapu66CbchNS9xMhQHL
F5tkjTiL7MRNT1jBmRc9b50/cyNMHq1+UjDjbuZNktLPpM63Z8GN5oZKbutcBpfeiDMVoMg6o8mu
YRs2KmJPeWl7HkBdkV9m71AtowZ6O9w8DWMW9ZVLc/OoBn2s2b6q796O248mLRoowtMjx9lbpy2K
gb6ZZ6TLJY9pLT+0bs/udPrOLfGuRThs55DL43XzpiMMS92KYhwtBbJZ93ZStZZKvx1hXLA+NA9x
BeXJFm570q1ZxcWu0YNuSKgnAwI/dY2+9xZs9g2ig2/62RQDuWXW8jZ2DIejGJzlgshbG53cqWWI
zuj6/ANlrtbCGhlPXYxzccc4vX8ZbE4nQ0MagZsC9kwaZdzO3NRiHILDSkOl3K3rUzoasXby6jjW
j5zUcT7w7FpuYMVzvhxrpTMfFNuRjCmYdKw+vGtpYbZKGBubKKrSRvOSLpihWpnnftJiYql46rSv
uEnvFVk2nxramUZzlEvUS51wfdP2Q+Ely2Jb9Egp7ZOuhJn9bFVWTpmSN/KYlQk+slPjQI0wex0j
TpNM2Ti+v+qbQyR/hDQxlN1aDqHx7aorsCQKkWcWAAPCO1xJ+ctSWvpObWFziGgBQD6afAWMVYeW
eTtK0dWLO7qIo02xVr1MwskONbj/YbB2bS/vDiXLrVDnuWS91QGiUkLSornhxfJ6U5x6zM6KIMIJ
dwnMAT1Y/9H1k6ZBUIZ5xd760G9n5hiNU8xj71xmr458O0JquUmSeifp2wRPUtyOZA9mKSjKRhq7
1j2KTZnrXEZwuqvjtvpfDkSW53rCC9ErSvXn+7PaLiKbgmwZ3iULyYe7nVU+KsbSD653iYWb0YaC
HEJAQTf/bCO79uiNx+sE6C6r9bKXf+1F0upWjut0F17opS9RWVdEe1Dqtj6qnWnhXo1JOVRJxS30
o6bEdo74vbnsrO+d+VJ8ouIpZd9l8eZ2vmltudRT2DQVmu9PlTYMh6So3OPoDGIHin/rHb+54Q2i
XzBrXmfKznCib8eyjVx2W0zZtQ21pvdjHNzrc8qHN66Z2gzt0U64cA+4++KZ0hIp9Ce1bVvzXI9C
KE/ciDm5gBV1dGJM0q46NeJUfEPjpWxPSppMoa+XvZ19aBejHeFtetY/bddYlV9ZoyYm2siLcfTt
pkaEOs48Y/jeisRkFATR20M65EN/EHlaIdAkOE2mn0UtbZV0eZXhb5lphtOTmlVu5LdcKIo/aXZ3
FgDUYYCskGmcM7Ofr1rR29Pn0LPD8DkdoMt91CalaV+1qGnbQ+fV6GnMZWIaz6VuVSmm12ZfQKDL
zeIH/W1iObVmG86BSJe5+G1waM49t5EaRcdU77vloFrkRb6b2/Mf6LuUaaAaHIhjUhQIBNYpjbtH
t4hm15/cxWg+Z50+YlTf2pbyhKpwOAacsyk6sa6qeVwy5Ho+DyWlu87XhJi8k4qha/sjxv/dTf2c
bMxAQqRpevPaKlOD0aCqjd/SsXWLn7M+DMUnJWnBgaM6ysLf5gY/pzHAKz4OX1wjKYdP4ayr4otn
VJ2Ak5Jo0fMytVrt18hT1WcIThbxL5Gn/RnirFs9vX+et7f8/zViJDADnVz7WY1OwgVTGfU1RhT+
2GF65dd61B0fHYVOe7r1wALQFCA0u93ZhdUVdT7k05VEfPhcF+Z4TGN9r8q0DVGoLpFzGbTISk2I
1SihYXZiVOQFb+f6ASuj6rdWRX33WA4KvjpmV3oWoHI6/v7o7MDGWTsktdgbxrpxDg2IpMXoKL0q
TTrNQSom04/dxi53soTtXU9lAblWJOqp1FHivV3FpspMdeDVuk5ZzyEbKz3/J6ch+Du7Hx5Rm2tW
vfPh5P/y9kpiSGbE9IAuYaffDmnEOlajjZFdlWyp9JPeNWF+LGkJHj+iC7G4D+9G0hwkIdkkb3zd
1euSVIA0roo4QoF89TEfhXYKi0d73gnnqPPDkpEhJX/wVjFHOU/RQrdjeMkMsz/XcCO/VMMyPqlo
3h3xg4bP9+gGYUA+mFQMkZWAVfyom6mZ4goTXmib089ein8FblAPWsbJadFOCUuD1+pNeuv2WxVA
UKVtJ+nVm0zzaiyxHThK5Ox8ou0mpBgE+E+jB0wGkp/bUSCrdxghFtmV/NT4OTXN8j02cGUxarc4
KWpd7qSO7mYHAndREWdfUMxFNPh2vHLWFpTbxvpaTbn1QSPEHw8hfgg/qFbFL8xUfeVSGH91szbv
IG33hpYlCPaK5KyvEZwsj4q5Hc3mWtKNOz7VZY6gLoIkC4ZFwnCqs0C0pH+ZNBrpzguVsp0ugO3d
TF0USSYcoaAe0O55O/U80hdQA3u6mnopXtC6Dv0CYGbng94bBXF7mV7JQdaU1jADxLetfL6+0Tub
Qkl+zXW97OmDbG8SMAeuEkJGjgBy5beTKaGM0RE0zte0LT/EoeIEWR+lWOfQVPP+aXuzKb69tCS1
m4yc1AV28BrNWRKzMVojFVc8J5cSJn4Uf2lsMfSBky96eRj1aXE/1V3UqkfiD6v5NGd2r/kTrSrT
H1GhgJ8101JGfmoNinu0Qmf6aE2RYv3txZjBPHzHosxHV48tDRT4vatLT3HySCPqEVcCIIlE5urT
rPXD1XWIZt5fmu3hRf+P+JKzxK6mEHH7ESJDHYeFtrorEe3Y+h19w09lPI1/V5Rff1Psqe1O7494
57Nz/GC8038tWdsruMkIs3bKrHS5jtkwvtCuWAQCfPHgLo62s453NrJHFil785HZgUFzO7mwzZTI
7LPiqgpVe+qjJQ5oeM12lnAbZBBgcMWifA8SSup1O4qTqMai0Ex7HZpxeNJTs/5Ox6R1VMAFfQ81
y0M+DGKnnHJvalCwpWQ6ckWb1FUqwkez1zNoTSN+nZRFoIOR7h2cOx+LGwdEC+EU3vp1IBO145Aq
aVlekxo4waOQcYaLVAaTamSfTLHUPweEAAqfprHpHLbTy6ya008zjfKXHJ/GD1TP22NUQXOzzWJP
3WKzBoCVUlxZckZoxnuTd/133cNLhC6cQbuORQlIYLmdryqO/vz+ft2OIiF0qKFwiMAs1yeEqhwN
ZhGO8bGAs7skmXZ04d3vbNW1UiVHDwidKFX2I0km6moXpeS8Vab3wyXXC2H7nkng+guJh6H7GC1W
o76WAyntEyVpQUve4rj1OVfcxX1pojLSg3BI0/6Ib/Qy+7M9jcAniyj2hN0220GqKvGMsssBHWF/
3m51W6NIOLTtcNEVvfHTxIBnh6iPr+iZvrP1tssu2wyA2OD+gxWvsVRYBCRg9HFfqKS0wejE1dlI
M+/w6MeVR5YR5CBSzOZ2Qjliw7gsN+NlNjs4Jp4en0FPi0ejPdlhLHk5MI2BC9+ep39tVNXMOg0u
vXpZFFt7qcasOKiDUHa20OYqfxuFbhBwQtwp11zmhp42ePIto5Dj+ENq/TkYy1PVYDxjh9GeYet2
KwBisRGoT8gi3Rqms6aU5DM3NLBuL0x8I6MdxOqaCKQ7N368/5XujiVr5QYNU9iarM5GFXa0cCJ3
eVHKFHXxNjaDSuHd8GwA3/eH2m47piUtdVAtg8a6bj3HLy8fEGHQLlMf2YGmRuEhWZq9KvHmyeBT
wf2lgRgFEi7x1au7ZPnU6wuLh6dcdZiGUoDPDMrX3qB1pzWq+qTZyV4T2N2pgdyqMlHcJsOz7cYd
0KF2WYToTkYJJhhnwx5Ed3cUQgp6SOA3887fniht6KMurkztEht2EQxd2XwwhmjP2OL+KFBoECeX
TRuryqPdz2Ju4HPia9VbQZimzbOidHsdVndHoc+bW4gGig27MrNiJDqFy75rHfT7U+7lplf2qCB3
NwP9W7L1hYx6TUYsRFbaI8nGBRepJdCL5Gqr4W+4pP+WVvXrWIaPWXXy0rD5/v94axg/VlMLfxy+
UFr3P8sIq5PBi+qDVQ57bPBN1UKOBE+AmjeJ4caap0M+eTCFol2MCTPOUXefkqh8cmKEQIxm+dYs
1c9wCD/j9/CggsTbHFlNOmGBD6hqyi/7rxu3y1urTxP2B0II4VkfRgHH2CufclLGR+NZJinpVZBr
SC8AwG+Hynq2xbKwSeLB0wOMsl2/8gzQyKnfy2Pu7UcuXIjgPCNEJKt7UAVw7ijX6th6ergSeoXy
YtNFfX7/Crx329pk1pIGRza/piYlszlYom30Sxs67hEbnl8h9IiDG2V7Rfa1oRqfCUYQwDZ1XSgl
FC1u145mjq4Oh2q5lEYWo186wz0StR7klVOeJ+wsrsMSz6/DqI2nWuvDE3hn/VT20QQM6uwpKW2X
F5I4cSRyHERjNGnd/pqiNIRlLuZyma1IBGXuIba9lMbDgQ2JKBwsydmhfrs2AaL200bIjOqXkmU9
RP3405qbPXmC7VS4FtmPiO5QQNioYFLyzQBlDHGJlFo5adGID5rbmzs7ZRNxIF0CF4Nyt2w453G+
XbAwjAct9mLnkjT2R+FaryOtnH6MfBfl573NspmSRbUFWWo6JOEEQcm4HcybkRMd0866IKllHqbC
xPamMPYkN++NQlulpBhS3eEb3Y4C8XdMvXm0LlZrNb6tj97JzIa9/ui7owDa0rcKHQGGx+0orttC
xqFP4EKbe0LTsGLgcB+FX98/yHdGkdoU8pFEFoCC2e0oNbQLc6FJ9BIZ1XLACF47jr0yH94fZXNd
UJKjFwaZXsnX3oTQs/D6blZSF4Wsrv/a5FSNEiPr/0IXZdg5OveGQtuJBk0+j6Ro3k7ITRB0bvkh
l2IYS79a9PHsmBQZEy9tH61CMysITdIBlZiI7Pd2KGDTHCWpgkqjksUH/FfRHlHRJ++KZY8Wducz
YXgku0Kpr7PtVkMlVdUXSkdRM1IxfB1CbXjV3F48+urLCdE9RF8AiQ6V2tsJtTF4X2IkTMgz/5Ng
C/1sDB6yA+78KHoohRtgJmEhR6yJwMHtQGWPjksSFdHVQG3o6Nb6XxWidI9mVAQUvH88H1KUapP6
D02UgFtoYM5T+QUjxfibgqjdl/d39ubDcEDApzRyN4cK1braTGVnSMZsKa+jShGn7RAxdnRl2tnU
9BSyIjfoJEkNNQfSUKDJbTOZWhIW6vbgXqa2FdWh1t3oU4Pl3hwMlP1MGNt65VxZkCY/xCKbou+J
qGb3s4Pdpf4SoZ81/cgTNSuPomzQibOJhOuAeql+qdtsDH9o01Qvfmz01HIrTRktX09H23iuLcVt
fTwP6Lrxe7ub8X5GPrk84+GadYfCEyL3K1eNlIOO3c8cZDbB/Sns8872NT2dzGOlzpNxKrypb06e
1k3FOcLocX4ZRtduzp4TFqcEZTRH+FSKZv2LKKpl+h3eHrViu5ndlyiLzeYJPVkvfp68rPon5zr5
RSxuaKdlSt3oo1fGZnKSWvlD78/moiaHqYaa82WeSUE+h5kZx2cxaS1wk5KI9qM+uRbODQDMON5q
ZT77Rhd6P6ti4OwSa3sq6gWYWfhJVRZf7RguazDXpp75FbrH5Ueikrk9NWa6fFHzzvlPpk15xa/N
6/gwL4r50zXBQY6uKBf9qz0aVv+U4O2rB3SxKbqP0EWDTrMT1rZ+tCFj1H93xZB9hvSiaSiaEEWe
yt7C9bdoMQO7phqSbS+irafpPHc4R52ylA73p5BEFy0LNN7Gz1Oijf9RAKyh/fCsW3ngxUpo/gJJ
jdTAXuZc/IPnnKMHKa4qfVDORd0FuZ2GzpeFaNE7NaNZj0FZjMt4trTSSp9625lRFigqMSmvvO60
ZpqtGX2qWKLkT8+ZwuyoAgDGp8bNjN9jqzSNgD7FvD56U1Y4n9VM5DSuj2H8JZoULw9qu6sVFKTU
pjmMTjqpbIxh1A/THMfYotKGbn7IsjHTXoopFAk5r/DSTz0N1+LJbMts8fkYCoyCzmncoECrQATw
FtL4n0VEvRt4UVv8FUZd+cWOMFDzLcLGLqijKf0yCGNWf8uXwXgV6pxj4sxO0zyk1Ww1DURpKdUB
Z9hqee57tehxYADr+WwtZp4e+thUkqtm5kp6TkmTozOEFzs+Lkrl6kcR9wMEE/kZfjS11uknsA7d
CtQ0nerTXKW1eobuMuiBljlx41O79+Yz5aFU+HGSLz/RI7RH6V7CefLNJjTzQ4Jkzs9Rw3jp0EHv
qH30B2b94BqNZh1q3O2tY9t3qv1L05pCDWKj1TOoJp7+qTHUxP6kqVVXZT7NZd3vGedWC2wri3SI
cLnWn6rOVP96/yrcvLw2iJJUxadVGa7oGrDQJnWacqVqrxEQ1qn36uTJShT9e9sj6fv+UHduXclg
gheKZjxO2as4D+cRK9a7rr1adW8/xeNUBMaoGYf3R9mErjIkkjUu+ry5dteVtLKn7IUBdnttyINe
YLS3dByS5UA9PyF8/vf7o23nBGkJDJOVIx4n4rt9ExvFC9V8SoerV00CPTK78tVIbY7vj7LFkCW6
g8Ym3YZS8GHNSqSJzBkiPtVVKEU5+ZpSYhrU1BHNtWGq6YOfuYYbH7usGIq/NU9I7cpMCaERZVPV
fSzzrJpPeUOz7Gvm5Nbg42IdPly5gPZBVZpuUpJmyV69XQsEF0IKMWN/zbzRtQ7FNKkfrNmbHzRc
p3eLHnTqA7zh1KcBq2/H0TtjFjUddshz0kRaZ/FY+FBD029UcMzjDA/qFNlDGe1srE2JGNVRqP0G
RE1porTuc8mTeA77iZyoccbw2XH+TLUJ77aoo/U4K6FKxL3t6+2gPNwdBTOTJnhYBUhEo4K0mm+k
Ila11LZ9KWttPpvSrA7Fp6/vb7Ht7IiHgQTekiMLfubtorbGYhRSK+1iuKFyshXT+JBSBT1YtWue
8kz/kCdI5njdZDwcVRKJk5Sj90k8Q4R5O7AxNDyERu9dpob1i+C6feiwotuJ+je3Ajp0QB/kStJ8
b+OxSPbXNJOteJd2CNPPXuakJ82slR99DAEKdYbl2/vLub1WObDA6Dwnkjmx7tHUag5ZHHrTldtX
5alv00NK/OjHw7znG3tnKBI8qktE/9xD67JrFLFu8awO18IS4wFduuwbqpnGh7pShp3a5N2hQJhh
LVIxpNX/9lspcSO8KTaHa5tEsxNw3IB0rCgaCLDUtrFP7y/i2saRlwIcneKcNIoh+TDl7/kX2Cfq
vFd14UzXnhutuNK6qWCPteQWipAu1m5BN/CfPZdW6+h+ZYxq88018eyF3VinDvLfWhI94YhOxWTS
4mQPi9mE9/w8SNvcRlzJ0m729ue5k9L38PLHq6NoSWBMKcEeZbSPie5RcrIa2jNnZa/CcOfFAZCk
C4iWc4A1Xf6of61JbKDyISi8XrmmhtjH8cb6FLImO2u//dTyXWNHyTbGbUYucnQ3s2KZr/pASTgw
lGq5YsPqJYdBLGa0ExrcGe2/XS+OpBtv4EJRJIsGdrZcaZAUT0kyQGINk+QjvUB/vr+ntt9MdkoC
s8psGVGq1T3nVRjbFiKcr7zcyme0GiPrGcxcP5SFaxQn5GAaEeTZ1MbBwwNTbAdF5hl/07O9/W65
E0E5gal6BX6oD0Dqih9rynQYVK+6ak2TP00yCH5/0M21hwQ44RAqlTwg/FP+/b82i7Mgyl2NkbiW
ufC+JOMSfSgVy0OuLxk/dkWGovz7A975kICTZLVcEfi8rtVTNXPoSKdKBmTxXyMnRdMETfBvYdgn
5/eH2h4Eng1wSj4kWL+3rlPaZagZi1OIa6e68Qc9zVAhLJI9p4R7K8i7RL8waqZbqK0yjUgjpRFX
M4zFd8dKukOkWflZHdLwMKCQvUMEu7OA2EeiIaZzEtipq+ewX+wOGYlSvWq5Z+PJWg9ErZjZpe28
Z5xzZwEZCpkbqacuGYW3mwMrnrFKuka9GtEUHpE0N59MI30YEQX94LQBVVIz5K5cTcgo8jwuEby+
WlNvPmeTJ14BQPZ0Hu7MBY0/8FYuYphB6+ruVHYd5elWu3YObIks72c6S+fi8P6We3NCuwF0mIxE
dxGA5eKneHi7ZJOTRIrrhOp1pGZoHMLagDxXgVYgIljN6p/K7EJp7yElfxZt3HgnqP9dFAG11Ir3
JFpVzwI99ObvwpnF8oc+lblzLFVnsALsQSf32uqlmgeqDWX6JQvb9i8nTOz+pWqS0f0GYFaraIsl
VCoNK47Tk4hH5UF7eB5dqhfSphk2Hcu5Zk70qLPlY9loV7NInAu5Dbr+WZ1IVqKm/Xh/Qe+cLtns
yBEmLwQKW22OuS24RFJVu+aVSt+2ZkGa9emtMz4BFLfdsc1T3d4JBbdbhTeRwjIQkvSgW1dJ3R75
snku8Y1RMv2suwk8psXsdraK/OW3OwU0mzZqllG26+qrmWW6NpYZIg1Xz67GP3OrG09sXONLuQAG
ibm1f5j4ej9rQjV3qKzbG4T8CCIpiTY6FNwjt3t0CA0oQzF7FBGN+mPeCu37kEHYnQTI3/uf785S
MhR1YIBU2p/WdEYenF7pKoYKjXx6NdgqL4k+OM/vj7J9sokIJG+SgJPkcq1b5fRoVmMDb1xBS9tD
aU3WqZhL93XW2+hrltj53x7e8af3B91ODUVuVNXgsNL5SSvD7SqitJy3VakbV6owXmC3WfLd9WLr
4YBaMqH4SkjCU0ZfO6SJOjVFhXXUFVPH5CPOvBx1d7Jf7cbZ4/5utwWwC6RTLkmCav58O6Fidrxa
oQh69dT4z3bx+md1qMVpiru9et6dWxI1OhpAqE8hV8iFeTtUbIPKmo1hXWGvZwqexjT4pccsRfjp
WTPxezwk5lTTfYSpkvZix8vSHRq7qa6q17jtUU/mWvxIktlDqXQ0ZYVrNtX0KXLG5FMjskgcRKs0
f+P5HCWfHXgi0ZOOxEZxtEs1iWlRcjF81oYi8Xw4K01I+1Peib1QRy7Y7QnngNOHh0YcewCw6XaW
6LOX4eRWxrXtkn+qvjECxxye65AGID3p/hBj/CyyFk8zZSeEvbM1JSmfVJaQRBLCbge2826ZgIr1
q+FV9sfFVJQ/cqvVdg7AGw9vNT8q7TwCaLIwzhquG1FkaRe3ta60RLkBoLl1yV17OERp33/WnK67
qqj4noU1VMEspvoTtgPJobL7PZ+47c6VtsW86QSVlCM1eT/8K4gliRsSZAjcq4PthA9aqQTt3FRA
3kt2fPTUy84/eRh5AKXa1u1QvV1FRUgt7WoqbnI0MLeglEA94f1R7kwISjE5IwAWhh1r7q34P8x9
x3bkSJbsr/SpPWqgxTvTvXAggJAMQc0NDpnJdGh3KIf4+mdg1UxnIDiM4Vu9TVXyUHjA4eJeu3bN
xpRzyc4MhEQAjnMjpoFQRzhiR1g7Xw91eQ1ZUxUfgeuEy13UoyHuljotr429Qi3JG2jb3JtKKlxa
2UABFTtCR2CvDInXaxm/0s5xuU4xNip5OLixWgHLnk9ml8k8llWMncSx441wkECyo8be10/46WTC
zwCNt6jbQav6fBRLZHCsqYWxj0feBhSmvdsIiZgPM/prucDljscDWRMRfLJqAHPsfKiyknpYqsrG
fgAlE9qhuCNOTpzXjxGWrZdqWv4zq5L2KQTSRgmlpnNNwfSzh50MerFqUBu9uC/0WI8E1o6x5+h0
uO2lSOygtUgfzdy4hph9sv9x5UKsDwsUTOwLrxJW6ZCqCFVzD0EfYS3DUUgWSUvTQXeklSSWy5yo
e2B1XOUIXvtMBLJTx+XOrBQ4TpUgZBVXMr7P5h8BM24xZPATOHQ+/3o6WFAArcy9TusBOHuWo1Y5
3PG6XOjMNEgdKm+1Q32FZd8W+gVXHm1QoI0ogKHAzD8feoTlSTc51OwROtuuiOUQjHRaBXHVtFee
8rN3POmu4A7F9KML4HyoGoUTgJSRtRdFrxJwmmCa0pjQKElD/fT13rmkaeGxIFyDBYUIBGjPbKym
gyd7STsL66kRkofOuO49yUqoNOZSPh47pR4GYo1tth+6NO49dNmGqd+wpj3VSW72gZaq0TWkZBr0
/OKZUnoEXkARACHOeVSioE1dssjed3Kl3zCRi10PNtnd18/+ySjIcSDgCD3UySJq9kbNmHL0kLTO
3uraHpyTomYvwjCHKwfwJ29z6mNAIxSybLysGe3IZJHVjlJu40bJU9COhuHUGUrnK5GpX3miKeCY
zRuOwWnKECNDSHl2T1qJPlqtkO19ZjfiXhhRuAG9DjVPK5OJrIftw7dnEEI2oAOjfQSUDH128hYS
K1VgWvbetMKM8CZDo57dXDNE/2wCP4p5gNKne3k2ga2oNerYqbNP86JdhHbbugqzcgjyytfsrT5Z
Eh8dayAFTdJic81Vw6AWtcrM2dd9OXhdw7kLxbtrMgOfjTK5LYDHh1mDFtb5/o6qqu9boD97o4H3
SQNxPS8BzLP89stBvQNy1xNHFnWI2VnZK1GBymVKD7gVjaBgXUtkLbzW3PLJs4BMhVWA9YbzYx6a
mdAThswGJKF4p2VuG1vpKsUJeQ0Tu4hisE8/RH5RNkZwNjdItZNOsXJY6h703G5Hb8ChNd4raV0A
F2t6yYaVFLzPPPRrc8Uta1VGb6/ZgNmd9bZeH6FirvYnmGaCsQBgoMpcBOdw355kJqSEGDjmnmMZ
oiukhIet48HuycG/07aQllkIsGpn2x0DC0K2CtRVYsPI7ysImRwanC0xDHfNRiZO20GGC+oKQ/bG
4NhZ7ZgFSQWiUJqdxj424BUkiYYnBHWoEM5LJQRmNrwKQaTRqBRDYQF+ng5JVSP50aXwFz3FidGw
ZaUy1VjoUDbqNj00rSwiK0CKn7tKjkdoVimDuZH0WLH2sZOxchXDSCFEG0oHZalCHRyU7sZ6HAjc
MAQnEiRK08qj4Avqb0oDL573by48hEZoOESJFEVEdELM0iKhVWBiIz/bq2re+E2NZoucgjX9zVEs
EJg/YHwcrZcqXgKBBjRJBnvfIszwTC2nXpNDrP7rUS5O1GkUtA+hD28Kg+YBXy1JiorGK3tvszY5
mDBFIrmg+ibT+n4Rdln99PV4F9tpUvY3UOcFfINJnF8Wjl46DN9V9kkbM79UIYwbVbrx7aeauhoR
ygLdAIBuzg4gA60hMuQt1H1FrcpjVsJ99L1JG4P30spQy2taDZeziEx10oQAB1vB1T7t7t/zt0SW
WrOqtT1cnvQDXPaciERghD/QUJMokVvYRn89j9MTnN2EAN1AjZ60Eya67xwCG2qn4akmEChWeW55
hsXLd70bIh6YBQ75oDSk3vBh7dCbVwCdD1HB2dBo/gFvFuzpCcCfXYog+k3Od46zz+u+HW5472Q/
UqtInyqrS6lvpWr7AlMj1AuztKc9dCQdaLi0Tti+8yavpZWTwaCKaGYmOR7WpA1Knwa+x31k2rUa
IC2tRi+OdQutmmXf8GfNyink6tpkMFyeVm28YMCUKq+NDdbcOqFp/gpVYT2ihVUTJB6gg0hkkARf
RY0Csf/1xH/cxrPHB10RdTV0hSDpm+stK5IytCakR/bQDeCkRFVvnzidoZNkcIw3TQwPhS28Aer9
Pyom6me9Mvm122L+8ieYEJEjUCXQyRE/ni+3KgLXCvIOzl5K0jjomkqpUJ1WaeoOTZpeAVsvbiYb
8RbQwUmEfuq3nr3usNOaoq5qZ+9QsAw7pGYEPbIvZp/rpJDKoCjUI7Vx1Xw9zxcHhQ04BFwg4KFI
7s2LZ6ysXDbSODl0MWufOollBGrG6sPXo1yEXtMo6JlQQD3CQT6Hd41yhK1XWiSHWkhpYOWKvC36
MfUBcV3Lry7OCCTuGAhQASADwGnzM8Lp6hwyawBeMgduEmb/3KfUckO05DetiK6cD5cPhi7XCdzC
DaJCdGE2Go2KnlHO6aHqBHeBIKDSnHHtRsnbb1sSAv4APxsAOR4KqJJ6vhrzvodKHjwsDknPUOQp
q9wXGURjvn5Tl+sBTwERRYATQCORNZ6PIgGsY2pR4o6qwsxF3BGtWEKd4OtRPpm2KWPC5YE6NuDq
GfBYRhaz0i5KMW2pRj3OHP5ij2jnJUldRLL39WgXhziKJrgD8UQWNIJR0Th/JiOMOzPvcO/KBh2J
kUNZzSmlHxUXGykRLAAN85ru4icPiDsKVG3I0kx342zIFmeFOaZNegDNna9Co0Hpa2ikDLurCcXz
18/3yTtzpuoJLuKpE/GDPP7btRhZPdVlyiEaxWq6cyBOfZfoOVt8fxQUX1Xcv5OKy3wWgZFEUiNZ
+WFURtDkcklaQJ2DXXlXnz3LVH6FbiW2FTDp83cV0UQpIFyQH9TWDn30p5ivNDKSl+8+C7RhdNCk
JiFyQMGzUSSHpzQxQswY18ElhiAeoaK8ZoR5eaRjFAMvBc1ikLOc79jRkkeV1UVxYJk2Bjm6uhbO
kI4+BKealS6pPSmhH75pyty8RoO5XPLapEeAAwkZydTQcT6NYadwkI6j/MAUS3QntcrN5Aa9MWp/
qJBKFneDyts3k4dG8m2h9w9HBg0qKqgaAuGaPtpvq7HmWa0kXc0OWWR2tsu4AyM6mOx+f4uheo6i
EIIWvEEIGJ2Pk8VDaI02ZYdQQK8FFPvcNXKInzmZaX37UJwkF3B/4eaCbus8CtSSnIG23bBDwcfW
BzpiHljSsCsR3yVOOik7oEUKUjeIK8CzOX+iuE60VpIydhBJ2i3NVE/9yJLCALlYvFA7bnp5Dl4q
8HHb7WE8tRB2p98UOPOuHM+Xdyi69rHVUdeeKhjz1TNAnxU4pcUOHFY7QVcWJsm7qFhoUhV6Soo6
2re3I7S78AqBRqNVe47v51Q3el4l/FBWgnkgHx4LeF/8PzwUclrc15MiyEUdtlAzPbPzlh/QEUPd
UXMSt3BCtJSqIV/ko1wvv36oT7YgugTBK0b+AI7jPFlBTjFWQ2XxA3aK5uJ20hYxqtu+k4HkaI9A
FsBTpa9fD3p5fEI+AuEPciSQLwDinS8hHNshRBYncaJQddwQYpiGqyK0tK+8sU9WCJAtINho4oJD
05xuoYA23BuDXB5YU8i/YrNgpzw1i4caBn8LlcffpqaiUwwtTrhKQWiCbt4sLLHVqjO0zuYH0NW1
9SSp7Wddb3uyeQ2LvCgNYCQcK4AjcXohYJ3F4VVVgvdJ8WRAYbRFTbNSuEhD0J1Uqil0TOIsl+/N
AY3bjoiaFVYte/r6HX6ycAAmo8kLVDQcoHNYr27VUoxjUh9wxDFtgeO6Uhea0rX52mEKL1eQNpBO
BZMNdiWf/2hfPku6JuoMCqS4O6YIcK6gHkVxAk5QaxyyEj4aFu4ng0NEFeIHnK6h/1nGK4eDGLWN
IHBe/eJWP1qB3OVJfVtYI9rOSMrM0fylmDUrN3Bod4ag6dWynnp65GL19UTNFyFaA7AU8I4mfsWU
O50v9rZD64EYlewgrKL2xJiuqRQeCp0+onb8XZxoGgwEHIA4U5p2obOqKqxVrDEpDhGrFTi+ZgIe
rPJ3sxeMAulmHFITlQmp0uyR6oyrTV401QHuhaZrGJITYKndGw5nLpgSzZUrZ77Yp+HA2EOCjcQC
Nbpphn+7q7kO5qZtD/Uh5pIVNDqumMwRygIdVcLt7D4L6qGzF1VlUlcdyujKKTI/rTA8+tkQIyE6
wjU+F70RolTSsebNIRJhCLgVDQ9VKAv/62VyOQr28YfSA05FHMmzs8OsIf+rjbQ9QKXG3pVoFsuX
fV521wLkj7LI77tHRas7DCLgeTGVVM15mGDWmVQ4bdsdgNvARUfVkt4OameU19CbHQs/s8fkWTek
UjlGFQQnRg/tS5CPBTOggVaSLbd1CWhBRYtvxml8lwhNHgP0tSW9a4sOEjODgNoMWiydJCFtatpj
QMPcfEstOb+LQ4AGJK+iBE7LNnWeBmjBos1Hlu41szaTb8ZEeFigBkh7QdiafAdn1RQtRatfXxb9
gTnSiyr0KIhYYl7Z4RftStMoNk5BSAhgKGzz8wWqlVS185gPgEyFoiyq3mh0UoL0NnijVED1yel7
wFVS3zhQ66U9LQ6Zht0fJAa1ax8+1wkEWSqgfKSHto3kodCkdd/MjCbvBaxkbFsUdgGizJI9Xtod
0LiRH4RjI9bOFetGylsU7j/W8X/86P8PfWdIAkC2L+p//Se+/sH4gM6HqJl9+a89fy9um+r9vdm9
8v+cfvW/f/T8F/+1i4F71exXM/+ps1/C3/97fO+1eT37YlE0cTMc2/dqOL3XbdZ8DIBPOv3k//ab
/3j/+Ct3A3//5x8/WIujC3+Nomv2j7+/tfr5zz+Ab/62pae///c3b15z/N7hNXttL37+/bVu8Kua
/icI6ajmfMBLCHz++Ef3/td3lD+B7H8kkgaAhqmLrGDoNvznH/afExUJKAe4ZRrQImRHNWun76h/
AqsF8gEZNx2BG37gj/967LMX9O8X9o8CaswsLpoafxer898HAtJKcH+ARCEAn1DkC7xaqFDDZ8wa
tuB2NB68GGoS6TYKKEoM+Wc+NIRrsLGOQTj7bX7+/iC/DzytuPOBDQyNMBDcuckRY3bkyZwODlqS
q60djSkRZmKi70ItlkovfU+aYHpGDIX4B4UGSBnjDjrfoSIr4RDVFdWWhWjvTRth+r1hxlceSJ+O
k9kTQU0YXNRJfhdR53TI/3ZTxbSmLRwb2q2N1nUiV3bk17KR3cMbVKybWO58I80UddFUPYA+NYGu
YoHuZ0Hk0jYq0g8Nerm5UmjeqJZVII1q2Limwjgj6mip+1Jr0QTc6XL5zOJ0hwXXtqRohuFeEUP9
mIqy+yniSHq2JC0jxlg6Bon7RNyISmLAk/poOCW5qt7rLfS8G6pYGxr1b0adyEfYqXWeKvoWTJ9Q
LgsSann/4oyK9D009+NlTFEDInMkxtC9nULL32ZJVepcRSNus007q/WdjuVe2PbX7JCmQ3f2LlDx
xQ6BLNlEE5i9CzORQZvp7HprjNGDKD2tvYE7DA80M7zGC/7gjVyMhWwUzaqT6PLcNq5uKQqePKy3
aAb3y0F2VZp7Zaj5CZpr2h808blqwLYOPd7QHhqMym9Fg6hFJnYDQaIKONJrKieruGTvVNIXUWcD
idlrdU869caoHUgKDW7UaZ6RP9gw7WnLnHQjoh9tq1QHEa/lxuX1KZQTEskvevyYiHXN3KxwJUgF
RJa8oKm6gBmQayetL4mEJGOgRBwSi491uE/YcITrL/witwn89frkOJjvYfMwjMmmi084lfxMWYfw
Y+VQ97IGtzN9zaYLVXT456ulZXvoYyyL9lQllff1KfHZpsJ9BQ0noIbI8+e2PnB+gedbrdRbFsVK
gC990y5kP0mL9zhlA4hCSrw16fial0wKrNFBFbER0Z2SpjdxwWXfCCPJy6PQ3LAq70geygQitE8o
hfpCf8eNXbkZ4BIvF0V1TGo5PqQxS11H0m8bSxnRVq9prlL3sWt3ys+MG80qtQyxcZiwdqZel1Pp
Q/EqNALdaqnJV2kfd3hTxRCoBY+uRBsfCcPFYgOYNOmQAda3Z6gZeMUyT1qz2Rq1rXlomIh9HEjD
euSj4eqFJn45XY8z3MoEgbah9gSdAXVVQFaA0M4xXRGaJYmVRPEMEK9cCXEiUWThuNBSaN0Qh82y
D2v85TbNF7qO6vnXL3RWNPtr/6P3FgZ+kFvENTYLl6Q2MiJMbLPNISfvJg0t3Zo6ZtDwQV/UdlcE
mT2kG0T2PeFK+4jm7eEKzPLJ1QOOyKT8DjAaCOssf+4KEChSNW23kg0yVOhIyQYy8EZgG+E1rbNP
h8LdOjXRIAid3wmFHpVlPbbt1ikraGrog7LI1VR+jlDnuTazn42Fzi1kZmggnci25yerrDR2bYD/
us243Nzkdm57gAW1YyeaboPJ0EgajbZrdVW6jRSZL0oVssiQlBggZleC6Nky01ebpEavea5eqR1+
JErnCxfNL7gaQQPGfy86UagFxZQaCi1bWoXqogbwSgxTjkBqqbkNfQx4j1nUhjpGoz2FZax5aDEN
l0bRdX6hjGZgZt24BPQIq75RyDBDHK5ptV6GQsD3PnIGZJyTqNv5/OkhjUBZ0/iW9Q2woqJiiyjt
s7U5VkVgDVG6SqCBsVVQBb0Cakxv5mxuAKFASg0EJsQNaGWdpdQllZXWiopig64Ve2ENKfcoagvf
Soew84C2gVWOSAgEJgQqszCIC4eLsk/0TS5XvS/nMebeKiT/6w1+cfMCFYAyE1JmhHc4smeby6Sy
OWaDGDf5oAQar6plO8pAIxSrhFLK37KF30o4/sc04iz1+DIt+f8y4cD7+Y//iuwvEo7da1VHr1n2
Hmevxc/3Wa6CX/0797CUP9HQAw41kn0I9k0Zxt+5hyn/OdHkpwWBlgMAC/+deyj6nyaq7YjKpzZD
iKpjJ/ydfOh/TikkMGMIhQP2g4rZd5KP87WCLYaOEgWlVcDPGAs4y/mO65Q8yzs5zk9VL1euUipk
lO1b0ZkaifrSvnLsn+/vv0ZDuX2y/TKmht3ZzWMmtOsziecnGGWnfn5UR7rvtAS99M2OaVFMAP3H
y99eyuGvPfx7lvPJmDj50YyAKUaaM+9wzZMwUtu8T09isPZ97OB2bfqA1/FCFswKYjXdxM61LtRP
pvWjBI+MEjD0xbQKUzgtU7LspI7GuBSNvWp657GRbOhamNfU6XG1nJ1emFeIhgLLB6g/zSuuufO3
iFi/sJNMNk9geQofYiha7NnpT7knSk+hxf8zBl29KJ5aeqskYHvd2M1eK5ZGCiTNlamnNu6ovDoj
mZqMo582/Wmz+76EFdFBFqtG/NL0lZ0s4NHURH6W3On13ow2Gdp0jEUsXCtyqzyw6+exoaSgiGor
V71rq1Udefo2ObJoMWg/B3ani9uogNDzfrSe4TA38sC2g9A4aRbEyo6yfrKNhNQKBYqugt1ybGQp
gGpeay3joFeXEoWpI2iG2skOV1pgrTUU6aOcQNTMeRhfzcjLjcbFfRE/64/pm8rdVDqMxo9Mynex
yV30ypbs0KEDTc/fbfl5sG8N+7VEcXMQyOP4US3fQEb3apbAquhdhC9o9CMFyr6tX2srwQpIlWeQ
nH0Kx2NYeJAwkzsQOluBJwa+NDxZSUYU7VGKN1W/Ns0RNyUnjrKROYRjSH0oYvTjohHNZZS61PGx
FqCYW6UbPfSs7rmVXFMPoJIWsxUYV19vhFnc99cqwc02+cZ+EA1nYFyZ0IrmiEBPXZyXrmmGOoyL
htBDT+gEqYa6b9exti26EjQEqbxjjX6t2fdiX2AzTDV1sHdB17pAWQerASdqMPVTY782QxO5TVeP
rsk7hwAdUa/EY5+NBlrF5NQBhihqhufbwpAgg8/AFzllrXMfRjwiltmCZC2SbV9FzZXRLg4aEEg+
ZLgRXEG1Z8KYfk+rw84SUqv12V2PuJcA9vT0xrq3eLhqunxjOvH9UBXXANYPyvO/Axe8VIwKAgSK
MagJgJk6haS/JfNDSOF/llrpXTUYz421jHJ0bjsNcqzYTsuFgoCJVJHZQ6ypW4LOi7XMo7s4F0ez
K2xSt7a2ypuULVDKQa0iOX296D6qwGefDxgarH3hLQXt/Qn6Of98sWqgEUGlzm3Bd1Yb4G1bmtvY
S0P1HGR1MdHl5ZAuFb9fyd2Ch9B7IxFfSO8pFqEDtiYR4LjdNstEchM/31UbZV2ujLUFyJu0SDVL
19mZLZ7RxQ9WFcHvKZ1XorvbhToWYBhoG/sySYAIy0T6KW3rNVsanJg39Ru9jdbqpnrJ1tSPAogS
LFSQmCWiWkRJvPBkPH89Gx8H8eVsgFKL0Ays//kFSDnqeUOZOrf2fTe42g+kXgmkZLAFKoB+bvjL
2rD7rCHqIdtgImAgEMoeh4agQ+AiWT3Ap0cq3fKW77pN8s7e8BwWJ4ATvv6cHz42X33OGUQE07sO
8Ebk3CYrvtUHAopGtKp8tmFLaVngGP2lYG6f0pvRD4/iSdkX22HdLiwSwvpKDVAwD3fRylmiDqGe
tJU2OQH7MVs67YJlnlR6WeRBBHFMt4nu2v19E3mFRrqS9A0xahc3mLBJChyGWEtrE666g3LsT+ip
bSzCAb2UXg9kLfLKNshMoo17vd+Mhl+HO4cdBihkseemORWlq1VEf8puQsJ8fQnLwyPfsT1UEdht
tUuCa5H3R2g9nzcgxehuAtA59cydr/YU/Rc5HMzs2/hBXit7ZTXuk219k984xFhKj/pDTfJjW2K1
kjQltCcGlCVrF+LAkoJM3O1e8n4B1Mhmbt2vqu5QVXDnQFsIVENd/F5WBS3Sk9hHrhyVsEvz7M6N
W29IkDq7ISdtgdbZhRK59TbZGKlXvODegfq2FK1Ljk3nZy/lrbRuV/Zj8mI+KjtxA2+tAy4eDT4c
R9SQctgX4vC4bWVi6LeOWEWGh/1QsqWmexKD2yO8oz1HLGDqJzckj0hypZFTO0/GcKbhzJiUmSHj
AXcD0HbOZ3FIEOPkiHluw124ix/atbaK7kOXe9m2jFy5X0gyYcyPahd9ak5O8p25av1sU2zioPSc
I1v1C9XXfbkg6iPw82x3zdsQVSV8ht/fNNALpHNIGMFAc6DrMzt3uc7gGxCWwzGzgzgPmLJOHALP
ZBP7kWYqzv9NykNSO4ucrihd83iVWUdTHJNiJTtrNFfU/Fl37u1mXUMSjO6MwZU1bwiXSeyWP7jt
U0HAHmp+Dfso9NDWrh2LhlQyURWi/0xL4ryiD+aXai5adk+HJ7vaK/0C3wfImA0kiSAc79rtwrDc
roNaq18xL1ZvR+bVpTd0a5bcoKJQZV4YB1nkQ7mqsQrENpELU2TiaNDIWAv5HjRc+GHejOmOl0GU
TIcsor84schY3DR67LaW46nFvanBYMXDxhRgltt+2QQAPZMTxDXbN5TCNfM2bTeJ6rP0KKTAHN4G
xIpmgYYS0NHNgpSWtkghMFVB+DvT8Yj4MDoDqwCgTZe4YU4knJGa4WKJFlEKTjn0d2BVaHhmTQks
fkllbfP+ZEUH0e5qO/aF/RBbdxB/IXmC2bomtzsPLtCFZALDwlYH0xYp1Gyrh7laQ64/kk8wEYX2
bZ+sQnPQFmWo1u5YWldujovRANih5ATWDlQBUcWaBRdynugmSg7VCQDNz7pC6KalaYK6hYXmBn4V
KprvQNRPAIKAwjClhxMr8XwHolRi1iCf0NvEzEvSKiWaAIriB8oJU5y/hk+s7MbWqhBC21KItILU
4ekjreAUa60rpl0zA5mXeCf+EHIpJKoIrVA/n/P4pC7RYxmycye4LD9WXWT4CByBsZpbqrXgy9Iw
aDRcqlIOtT0JOvLW0TBZjmxEPloDdAO+viDnsR4+DsIayDIi6gJdzJlFljibegr9wvEEq6pAhz45
zNsaKPtCuxgFG2/MWUgmzteVe/kcX4TAijHpsCN8AO0GLPw5I7WPtcZCb5B8amNeL+S0ll2h0Bqi
w1h5333CqW6PKAUtyJj4OUIr0UyPKJSOTw2cSggLF02PwiRqOREyyxdNS0wvVXT/60ERnM+PVXQX
wKppMtnDuY9C+fnC6yuVaxXn6ilNIU3i5skq0n86meam7GbMYJ2ybJ0bi75Cf5howkEZBYeCfGPL
O8NJCWfPRnmnN6eQPxTyoe83RX878IehfisbrJL+Nsq2XfMWmxu92SJaTosNdLzsYVmUu2Fcghqh
6CjTREjiahLrufuEfp4mF26yssplqjIcfsjw7P0IIsG4rBLS86MVY9cfinZnmMtcfpZLHOC6dFOO
S33YpdIvhpxjhNBvrcYEYpcWrl79yaSn1jlZ7KG0kAktLXwQey9RX9V+ZOzBGBasv6mp15lL3HHC
OmbyyjE2FboOi1+OlSAe2JoOjPzw0LknQSAsFkTALG0go7RwpEc7uVfHGzU6IcO2TC/EM8WYRWmt
6u9hGxjiVWFwyzjG5V2G9BaiT4kSRB33xLBKMFcSLtrKs6RtjAoZz0HvsUNPM3awZGh/REyCefKr
omBOjRf4KEBRmXAzyBQ3qiF+DWYmkp1lNTUorji4fvoK+bNp3Yn2LsKPxqnpVtptPbi9/dA6vqIt
VG0JjCIOkThPZ3XNFxpqX9cEcC5ubYRlE0kXolpAX7GfzpdXGRcdhZGLfopimiFhh7MQ53ZDCvgU
k8GQKjdW+DVi8EU0DdIHbHfAFcBBimHnsUI00qnnW9ZOo/mzEGDfjPADWcglJTbbpOWvWroBR0xH
gaulR61ZUwgJF4ES7vTyocl9HCh1/yzZfmbt8n4Hsd1YhfK4cbSRChjHQXkJqavrhANPQNBYrbsM
5UZSmesBvTR6ghoEZnZYl8wXjifWqrUtSK7dI6obD6BUmc7REe1CjshU4KS+0HwVHZ2SW9tr2D4Q
Lq8Led3X77TwdWPRZAv2MzQDGXMnr52jSHc3o0aqbh8lT2wwiJFVpIwhltBCLebILUas6sHS1lS4
cbXPNN/qSRFfkdmCjsDF0QEiOzqIPspKQPxmOYtdQ6B4KDT1FGtrVHkRLYhttoJa5SJzu18CivW7
UZDqSbcg1uOGAxQz0CZmEhEe5XHds5JAZVxze2vHo22mv01fUNiExfkDilK58LKCjNxTNSiwuRBC
l26HGzauE2sXFbs9A9aWunJbIGrWVzruZm147wXE4bSn1sYUMPwPdY1VrnAfnXFO9uLEr0Oyc4D5
gIQLy9f4NgKDu19Kb/yg1DsIqCh0Q4VXmA/hcC9a4doUsuDDK9WPGhdIlHYwpZfMPdeIhjhAVnI3
73AgVPtheLVR8WIyEqaTFKMZu90Kj5Vu2JxkCZgdc6HWWtgqaFIeNQhYZpUZRBrJ6V1tsEXYvimo
oSZSSozqDt5V05QNyAfbdCnjGqh2KpLrBDl8TMD6K9OemJY3PCjbVt2VWqB2xJRv9PhUvXYQMDx0
6GYeW2JLu8zUCS33RngTJp0XQ0O++qnhbIt2atsv4wZC9Z2xLapDbTwoNFymFOk435fN4tWAtY/R
vrHe2EIkbgVpUmL3JeE9pJG93HqXzYiUaAOsxwiaHEFRQZi19K3mB7ofrTzEue7DWndKhULoJI3Q
1K9wZqYDkfS7nK/DYdXD/bEFrte2B6pBKsd849lPQ7tTCUztpT4wUtS/ETMvk8kGCncBwnyf2eQe
LzMoXh7UN4n7Ebo4Ql+WveQk3beyp/wE/8BG8lL6IJU5zHVSUNR2aRTgPhDH5qYfkQL70MMAPdVN
sgBCTokfWgGTY8LyRZmuh8zj9026AazqoztoXPRgqnGi0ZXsoZUs6KCKC5+hBa13cbuILN9cOl69
wPkQPaeQA3yhG8dnN+mrdCgjkitEnPpFu+qWIJvU+xZYqrmygLucohdakF4i8rK8jRN8ukHHXebG
K75JHnUih+5wrHRPf7zmxTwrTk6hDURDp36CqaUBGfQMJ2KI5fMUVgunpAI5XMRcJj1I1UgQI2Jq
OnRgFWeRyIWKDQpci2ath+blDZwJdALXoBuI8NzXkrWt5fQK/fUiFgZ+CJ7zB9kbFKa5/hXKxnks
gSBzSqKsdamhMi8txDV50YuIEo8OnzGwcUwdlMk5hUVr4rC0k0E+JRBvJtxoH+RIPsB+Gkn++NrI
46FLnCtnJuSK5mcmsEqAlpM3JmYeNYTz+xAsIUlNkkE55eCXjq5sebm8BBAVjzgJ/LLwgH/3GppJ
loV6k0hBhHU6PmQ4Y4HC85X9rsTeG44f3kyQRZttLOVEEwh0gQJVlm4vbmIDZ8ZmiN5b8zB270r+
ZNUbOXsT7QH9gyx5KMSv8f+yd17LcWNZun6VjrmHAt5cDkxammQmKZK6QYgSBe89nv58YKm7xKSO
curunIjpVqurKIpAAnuvvcxvzBWj8T52QIIguVUJNpOGJHaRqSTnlOjC20a1Yg3E4SqfnHoC0OkV
ZFLxLqq3ueGOIKc6J40cdswAm3mymTyE6c6krbwClLGR9zQ0NiQid41HMenQL3RpXa2l1eRUXr9q
vODGvPO/FD/8h+RH+VR4mlvsmaPwfUyNVpWne/1z8pi9SM/VXtrKX6Y7gf/XDgOuQcCIRMYouDy7
/MqDzSytkvnYC5sp3yrG1Tjc5WtT2ZTZS598mzKkBPcAmIX+Woxv22ErNLmNXjTQs02vneLqSiye
Mjevrtjgs7yKqp2U7C2aOME2jTa5srKSNdgMDmyMpMFg83t/FO+rZwwgsueJNneBOJzNME9QCYE2
xiXGc/Ty51ydQvfj4gH9wsB+6YB8rEamFjSjmXbzMZRcpdqM+iaOr1R1JY0r3/JIKvm6qrtytGUE
Z4ulw8JWv1iVW6teX97nxktX3NCLN+frlsQaTwtp3Ud2GXrhvNIiO6B8i+2gdJpj+iw8lZlT3DQO
yTUdgtTWT63vDZIbZ55865+mJx1g4bQqClu7U5/6z9KP8Jh/zlgNd8FVueGGdtV1uEr4AdaXdHBH
aNpX/m23MjzucZt/Lr9qn/s1jmO5LWhOciLc/wAUCNqKrjK+0pHkdqUdcYOb8NbYpKUtfoVRYGz0
bYmJnnSPWtOq3IVfcoBfqp16zbb9QSeQg1Oym2ftOuHWrpVrzbMcwcvWyVp3m1VwpdscJo64gveX
2MLXmAYNGyp2lC/0WsSTf+XfiwP9Dro+4nd5G6xjejwxQDK7ui52w42y6Tf694Zo7RUr+UV+jPfo
gGh3UDLU+wq81RN7Ki+9eHaTxBumnUYPVfLmfCMys+q/l8bd1G8n5RSW81obr6xwFTcOf4ZGyHIo
5LZxFJ/zx+Raf+4G/GDt4Dp7qCqbX0bp8Qu+ly5s9GKFf4jU2o3uhImDYt7A5YaNtdjp7M3+uhhE
unVPzbSDLWAQ31/6jbE2M6ed6dp7Q7gGc9LfgYOTHobv2mt/LbdMMeyan2TaGTPKxKODJPSbWnfS
wPHx8kvWjbaW25skBY25MlSXbwY7lqt2+BrCicd6LXbG2DUnV+xWvrbzLbeO93gCadLKV7aStDKL
XTjcJbRYg43e/VAj8qmTwoi430TVulGvMQZTmtuB0iT22tbli51hm+W6KNx2INTZ4L4SLP7Qm7Nx
y5gsxndMIi/U/h9bIDgbLpMeWGkq855zxo+q1RnErWw+Zp2Bo8bADvejMbWTnnkHRLxdmxyl+kqX
u0NeeKAUZVfgPw7UfVq8SnKhS/uhI8XtcGxgCQfbBUPdswO7VuoRlZ9QOkpPVm5NnqihX1QWjDVG
88I5xajvQ6gBOENmYC1WarQGzpptYuoruP2U83F0s021627Gq+EzgMqV5Q0HtkZUYdDkZOGuG+/L
xIEKJdEifpAP6v0U2+aBLnncH9AZi+mYC9QjVMIr9Dqb3JGjtRna5rf5ATioo33NsInRbL11UsNO
MdEyVw1r+yAbXtbepo0z9J6RLQdUF3tj4daUZa0tHuIfy0a/nZ67fqPE94F6M/WeQng+TIdyLz/X
m2CbXbXevAvW0do6JmvBa/fTQXWTNb3VR77vlvD+Of86XJU38mogLik3QAOr+MZgSfpuE3vajOfL
borWbXI9t4cxuc5U7sNVD2Ps0PFVqyUc+grjL08w7iSOHMlRDd6NMxyEhyU2XosHbj/4gm1W8CAe
mK+JT8oPgRiZ7ukTG4HtP8+zyxyGgogYox+Uo+7qbuFItraar8hvV6rNeevKq/kHtBTRsoWH/AWi
JEZR3G/yMLDvTLt65UEvoWYz7/Sn8NgUdnRf3FMKCbvyLq3YoH2+nJrWd+swCI4qAUGz+Xrz0hO0
GCUlFBh296Pw8uvqNnqibbIzb7qdtdGP8WvA+Tzs6qv0Xvs27eTr5AUGMWHXONAU5v+FcRc/KApj
ZVftKKHtVtpryrJVAZCl/V3j783mZrBcYZUUu7TfTCOCuHdde4jU60BdRWCEdVdQ3FJaRSZBh/Dg
psLaataW4grdZo7WOG/BwqGLoZaO/oWGtd4QuN2scbSY1WInj1ZuL8gCwda9qT2U3bUsb6ZuJU9H
Wb1OGifUnYbPnV8J3XXaIrwHb0e7tqLPMOn8xjYuQAB/s2eZVABCWmQoIEmeDVbMDoMJf2zn44xc
yq2gRPm+z6TR9vtR9apWm/5xjACMjVAXSMjFqud8OB0X+hQPg5Ac8VzRnTYyiZh1tSvE5PtkCpeQ
nm8Gx+9mMjR3yDlA2MEXI06cRQkrLhVcxszkGDd+6WJb/6LJeXdQcPSDMfUNDJwfTVRJYVvAsQdx
EY45GO2cIxU5YKfNINtzWunWJKwhBeELaoG8toLm259Tp/PXwJOnG7R011F8hi141uSsRlgEbZxF
x3K2CkY7HctU11uXYseZB7nb/vlyb0SOX5/Lcj0Iq8wkFxgEmifvs/yktLK5bNLoaEbzsE+r6WqM
fXOVNGGDts/8rdKpqKZYibzJnBm0hKaxojWcO4Wa1vu+pmbk89S2EKv+BhG2jrZeaVzhPHrhjHuD
Hr+7U3Q+0NcC8wYph9rk7Mk0mVAhF6bMJ/lLx/UkGwx1ei/cqmvt5K/NXeYVd8xLw1OwK16VR0I9
Q9HoS5o4Qka/1q7BYscHtVihh0O7JgUA0d1kNFyilRCtksQlJdF8V6b1I0Wc/6dOvVH7jXXM4n0g
7XPf0TC4RUkodeLaxvRKQbcJAc7Z08weFaktrl5dTRKxYvRpDeTXbpVd5zLN2zvBPw6k+7EXVR49
ARKRac8/KoIdvRTedAdloDIg9CxRgk5Gr9AicSLSJXI5zqPHlugHxspwotgJY7cmCURiabjwiN9A
L+ePGO4HY5033S/1LAYkumTQfk3F01zWV9CWElcxRs1JQw7KUhhlm137tc85P8uE7CoTb1XJ/xHj
qLhlKHL489I879np+JPg/rTYiKIWAsPg/cqkFA51tmx+kuVIYoqT3qrq0K/96BsuY2StD1NfbOJh
tC5goc77wG/XhW1FcMLfDF2e99fNFTz09CbKT70lrFoJUFc5xrMd6b6dyZFMM0tvLgxUPmx6Puoi
k0nBxIQDgeT3lxRUqW0kpcpOcRH3Xm3sJ5gwFHlk83GWrP78XH9zsWUjIYPGLB0hy7M+N0pfWlRq
Gs81rp6iMCfBVszXQuoepjS6lJmeJ2f8eJoIQBtIB5dj5SwTVCpFpLkdDCd/Tmi55Q25tszI5s8f
6e2weL9wEfmjj85oaOEin3NJY5ikjVTp/QkpfppZBTyZ+3CRN7TFme1P0ueYFL3RxkwPGrYpoofY
tAagNX/oom2R7+PwKFi35bgvNS/214WlOVq6SjVPzuDYet3oDtWNUt+XjZsi6N6sR8G11E2TuG0E
iWXfSlh3bXNrH6geTIl63li+Z2mMqF3pB+UkU2uMRsgcsfeN7rN76bMx4q3hKZFT3pB78efp5wSy
WWFXoSdVDkJqcu90rVMwMkxvoPG3EaTjm9hAJ38p4uEOmYKDsntdrSrFQ0ou3rfZRvTXybDur/P1
JWPk8y4Ur3LByyE2TXgwP5AlVFHIsJoUu5OYzI6l97fM+OzZkkenb+unTituEWW6FJGWiPP+xSLq
yZyZZbQs1nMHkNwI8SWBiXCCtBBTBo7ulBmhB5cWbFffqC6ke1pC/bjJhTbwqqK8NF7++LEXDTAF
iDYcZdV4O5Z+AdGJwYzZrDbmp1RQP6dRFjm1GvpOXOWV18ay7MbFD/wG0wuf/OMuJQSDx1xMBQFf
nzsLNh2C/VFf1qcJvcJda64FsHhaqDmZFAjrP2+fD+hPeorkAPABdFgIi5DfWfxpxc4f6oKLDeap
EqUNcqYxI4Ef4XAohBypTgk1stlihJSWxYVE8DdXB3m6qAyBAqR0PSeAFpz3YY6n7knIRYuZxeyi
u3ytdFrlalF0PV0NVRwzBAw+M5l7+vNH//iY0cqD64hKIAxsQu/7Ty6rURn0Zl6fmqzZI9e6kOgt
4kWn26PVXIxTH1YzV6MthrDSguo/b2Rbg1gD8dOaE9CKdkMja2i3IyxAu5P1z8oiXw0pbWLAnJgX
ltMHLCgQcD4lr5hGLqgURX7/QUM+jSGUTMAybKrkpBbvQ/DQeXfqWmGf16ii9jIj6bE1BMiQ6AOB
EDVhFm91KwCCWabiqp3FlTGo+qlhzv7n1/AhPef2UEtROO0Z7OPwcHbYx2UqAMYNxONU4cEbjNOP
sK+alV6UjS0nTPdJBgyg64wyLVg/1NUU0VX42EYywy41U1et2RVeppPulcoR2ZrOqzMQb2V84VY/
rBjgqogVoJHExiRTP7vTHtccfcz18mSV4LfnhomJVVYSUjnJN0wJ2wsv7sMBumCy0VdkgUrIMp07
blpN10g59KwTNk0KkHJwK6nfpRf2oPYhziI5AYSGvg2DAJC4Z8n1oNVK0chpdKoAq0V2ZsnPijQe
m3DehlVUXOkqaLVgmhkCq1W51zXuwxJS5Xrs9FtfDKwD7G3kGGfgPaOh7XrcXm9KzOD3CXrJtj4/
qWbGaLeO9VsrFMANzR3e2/I3EyCvEPovVhAKW26DbilNYTkdb6xKo9uNeZuDcRBoA5FEpVWFnZD4
xdHKcjdWWl7APKvr0hCbu47uqN+a/d1seCniRUdgBROqxQejwui+jS6kpx8rJx4ZMET4MRxPHE5n
OJ8mwnuua9L4NLdZ7AQ46zi9WBWukUqFI860/KK49XddlxwI5veQfwa7Fa1XsRWvkYzylFHtH/FV
cOaaPkAtW/UKzrR6ITU6o6RiTbDcJre4aPgvNo1nG7+S86CzzDw6aYMQrZWhV26lthC8oG9lFAVZ
Tp1fgCYoKYkKGqcK00WxZu+HXSW4pSIlrtD0oAERh56TOdrOSFRmBgJ0idqtcbNprlQh2Le+JG/+
HBQ+nLwsRPgAKCwsInvsuPchS+nyWgi1oV9wXdZaYWlcMWGzAxEAuwk13U5NzJT/+TUJk8hk4scF
lPTsmoOsgdM1+/oox+23OW1eszB9TP1km5k+RyHTL0EMV3++pnSu28Y7IuvnYguiDgOm83MBu45a
1jGKO+aRq+Twlk+GhSXK+DnPsaHt7EB60rJr2Ehttct0kDsgNCObp0KlGiC+W3lRhMsHrJ4pc0SY
GZHZuAr1WjOBLvBnO5gBZMgvRgsI+EVHA7ZQ9jVtPxhAcn/boxebqps4x8/8KI83PRifMtn406FN
XWPy8oSKk3Loc5NWTl8+ZNLLUHkNQ7xO22I0b4U/AP+mIf1Bfe3TV8/UB73YmI+57g75k6LsB+g2
i2C10xw00+sm5mHAfhiW6p7eOW9iNOMPoTxibWFnlZuPsLivVf3WqB98unj6o5qqnpncos9i10dc
cPpiVQZ479CPvZlKdzJt4ZnYy9gr0ra+sYLOyKZCzTnJoVhwqAOHXEvlheD88SywKEPRjYIdCgbz
HAqZihN28zqC7o2igJ8YaXH60U0AuLYY+uTC0vxL7eNdMswyWXaCxZmAyMg5BTbSskyMKnU4dupq
kO8K3fbn26bh5YmVozWeltIu0J4M86tVXvu8xMI/he1T2O0a5VlRXyX1dRxodJWHoHxNhevQRxbZ
U5PHuUOcmInb3heZxDxI5sM0dagHPwa97LSdZaPdvIoYlgmx0/rMNYBW9CBHhmTrd8chvC7kdWA+
dRZAqfK73NSo49HF4A01XeRISAe1Vcl6frT83RTWtganZ9A1Z8rprtNPGZt224eCpwx4izgDMDp1
6GigDLTmaC8nKGz2gCSYqFkFrIYYufyJzqSoghJGxygLbEF5lbTvkVDauXSwnkZKqhr2lwCcP6dn
EDxVRbbuufWJrnbNn8oQmQYf23v9M9gYW4xwcWk4UxLG3P2z9gUCwUBHvrbjzz2QpdSRzbu6PMbJ
d5URcoLeZzluTQjSVnBvBXdR/VzoRxHcTPhUgODR9xXmNDO0IuBuWXz0uRnV2lrFuiufAVEBZh7d
VAFDwYrt1rhbm6DT6UdXW1O2588FJ5/jh7ZlOXRbmKZ1D/IP6TSGLnNwSQXilVzJ8BVUx+CGQ68r
74Q7ZoP9i7JHroMufbQucketPazt6Udhk9vQtQHDJrsFeD6OStFNzJdB/ixYXhHAe+fHuD0msIkX
KA5KXXq3NuINzjkWFbK/iwAzDl+shsbkVja21bSK69WwcPIm1FEExCmWL4/TbVsDRYcl14yPYjgx
lXvuiueRaS5Y3CF0jc/D9xmLosjrzDUUQ8a0tXxvJTvUgnN5F7RPgblN5y9G/3VmZZpQWEySjmVi
3YVeQhxjnTAbtdZF5ymma457UPGEQn7l/VUtnBLwUcmWymzEuDIFPnCVdV5c3ujARfLmJVmmyqOd
NNtculO5eaH83kt3fXryx1PMyLHB4mDcm/VW51wvkoc8vM79G0Vay8E6zHZqsPbjq6Tbxemu6pYi
X5k3YCTz+VbK97rk5uoq047T8AidT+kfunSVbbvidjLXo7oqo/s6gSB4lLpDx/jff5TZHvO41SzP
Mq+As2faBqEdxCBCwFA7nbHkJZ0xdTnzzwKJARaOSg9tcpK+DzlsgetuO/XHmTFgBMI0jVvbQKxm
NUniKY7TYTtX+nCrtpVqN1mA1jZmWT5il+tQpJdSdTLd4WRcLCLAzVUJSbDRK61j6BlohsxnkGJ3
Vn9vxvl96y9TXLnwUkMEA7HAwXIgW20WjutqDOjD9AiB9A3HVGqJiaOFj6gMSHZpZBWYWcQTSUb0
qnWiVAf1ORfrpAegdeEM/pAAkxnBO1yqQSydkIl8n2wIJUI7UiikJ9kXh4Me9m6l5K6s+r099xKH
cQ+lxQxexq5BPUgMLlktSR/eCTewsAQXBuRSgy83+EufQeuk3pg1LT1RwqlXQXmgJzCtylb9ETUA
CNsWOaG0pkVcT+Pg5Mn8Heo4k6eShf7nZ7G8/XerY7kT1HJkhkAIyb91iX+5k2FOQytFneQ0p+Jz
oM2c3RN1V0HCu9aRvLGI63++4lta9eGSOt49APk1isCzMjzPFJwEZZUGaDO0rlnkg9MmxjeltMxD
pgbQJzp5q9d5Biq28T1frW/rUb5XOAx3lTmB69OzhwCNT+iDU00KlPdOWye2Jb8aI4cWHOjxwlN6
w3a9v2e4Bov+F6k/yLTzxDqa/SiZoioBDMf66KU8XPejKDuD3/WuNEStV6b9bMsBRZMOZje2suDQ
ArQIGDp2edqv1MCS1pModmu5U22tQhUowdhjFfiNvtLywlqbxsKEyWIgGU3brBup1DdTAfYKoc1v
U240V5OUrYdJvqR4rn5YA4tAPEECshVkjnMV92YqR79Q5+QkQ62wkWq6n7C9vPDWPyT4yvuLnL11
P9ASWU584DSNyLgDB+1VJNUlaBp+U014f0YgI6CT0pBNUQTTG+up6m7zMS1XsYHnEv4UjoR7yGjC
Ehp6gF/MnhwRQIM7I8lOEsvJMMJgytChBcFvbko1gJxQCsbKcnm7yqVU/uMuXlrqMr0sHNoALp7t
4jIydRR0ZuGot8CbEH2evUrsaRGYwbANS4qWxbSuC660cWnyBkENudbUgWkN5oUFeq7FymZa5hc6
kMllkPFBhLm1VH+iTBKOXZWutVbp11XLUxRmdVtoMlQFGdPVGWyemqDxK03KrRW1JAmwJbxAIwnT
MuYtsXEJzvjbG8OHbNEZo7uJVMX7UJeXQx6ndS0cK2uanTYYjspcbckPUpfYBgU4b5/7zndHn3eI
aPxepJvgGBNYqR7fQ5TowlORjU8XluNS251taHazzE7mvVHSn9V+dYfW4xSUwSn1zfxmpp7VlW7t
p+awn3N/q/uoV5WJGTijOoqOync5elPqe02TvFjYj8WVwqxUFbFqCpo2I1fQf+RWOK2qKRfxJS3+
Wmz/q67yX1TCv7y7D+oqJ8QShc1r+pp//VXU8e1v/SWsIqifkOhmwEW1BA4JBzU26l/KKgL6Kaik
UN3TEkEx/E105aeso2B80lW8lRBQgcWFhq5OGvBTW0VQxU9IYmnUexqTEBbtv9VfDn8tor+UNn+v
63jW8wawZGryMupDqR1tFRBb77fAPGZjlBXhTkzCPl01Bq4wqZtDGs03dS712QPju7J4CRJ1hCka
CkpNZi91ZFGxbISA8X95fj/v71chlLPsg5EO5EGWPR8aJsrSLHp/PxiNTolpQSJNMYMAolN1pOZ9
XGa14ujKVETfhL4xUfgotKwHk9DMmtVsxmZWBPpcBsbRgjfqs0xJWluXoCln/RGdqYRFdY0v+yLi
itv92d0FVpZa5JedXTBxARJfZl1Fbt8aIaa/5LECOJqQsQzw3QVtQkzRUrM6xHk6Wiu8DRa8UxCY
4gXIzFkLEAzCIl8A7Iymtbg0AJbT4JdMSWa8mQt6tKtzLS0mbxY7dbwSsLllQlzhDoxBWq3LM3Vq
JyZ59ZngpvbbRLIiw3SkPvZ101EGYZqBUlr43AOJnZr4PpNS45GEMx17N6njCNB13WsdACJfmsSf
tjD/KIzcFxm/zoVe3yk0/c90nNavxSK52pz/qP8HJZxkhc39f5dwuu/6r2n3Lr4sf+FnfEGf5BNk
LeiveDPjr2WS2/xUbjL0TyL2I7DJsOYlcyKU/Tu8aIQXlgl6/eCQLB1xp7/DiyR+QraJBHhRUxRl
aKP/IL68HaF/n2ULXwLJOE79BQ8K9EI9O8saQy1brdRaqk/q6owu1X5UqG+1rFM3UdeY27wZs7Ue
1MVB7pVyp5Z+uUonfT40ytjvuyRJwX3k6yBgKmUWVXJlWW11L0ljfmXkIqB35IM2at3M+0iaRUgo
WuNDwYcIiTBOfaFAWDb43x8H+ealQQrfFBwIGAK8eN5vNFGtNSRpFPWEY1zgBlluerFpfkNhR9j+
8pJ/EwnPctK/rrTsZsTzCTrn85Yua6x4KDvtJGdM/8NwNLfzCKMj18qMnk6oX5fdortrpdJ8IQj/
5kNyRaLKIqYuQ3N9/yFDsyxGMxP9kxYhoQD5PdinvkotqOmT9+dP+eFSLDJs1CEcYivBUjl7njHr
prf6rLoXBr1dhZP+NdNDERVs6ZLD39tg8d2rQwwBtTKWIYcMdS176NcYycmmB5k+VfdojK+yoNli
0rAy5/Yqr0SvGrMVQma2pmxzXNF69bEShTupkJ0Y0JX/FeaWqppOLTSbcGh3U3YQa7pUvbrN1GyV
pSetCx9GjFuUbEHdN3uQc/u6p84KIVB1snRh6LPc7PsPg1G6wvakQufC50W6OU6xHsppgoDpAMdE
pGIb/Vy2s6ktnEgV8tWf39OH1chQfmHbQ20HDcDKeP/wygFCUzzV6j0HkL6e/RFcCf7W+yHz8205
DtZdIhgk7/XFFXJWADKLZVCNMDM7j0KCaub9lXHVHpn8Rup9Z+gDQlQ5IGPZzy7stvNSgMvQPYcv
jw0kkx7xXBVTKiVse0GW3Xe+BJpLCJONmgjzOskMqBFm6jKQaWw/oMsW1BQvjR/qdq0icx9ndXQD
I0/xBLRcu4pU8T/B/n8SB2A94YdFTsnUDBL/WQAtxyrtitgPHiI/KBw/bbtbQ2L+45e0gyVmK14v
gRkySC3+fOE3hOe7NQbHi7MBHQcEnBjan5WQEr4NYqhr9UOr0n+m562FIYifIb+rmumxVvr7OJ0m
xwgs0Z5S5aVFpG1Q4CJlqg8jpjuEg9LYFEtfC8yMkk5+DSSltQHsv2CtQV09r8ey8saLNglnSe1i
NUI+DWWMbBFEL2OK92tGoFujBnM/PVSafO2jCjqkpVuY1k1jIUmUq462aGgL6qP0E8b6j3KY/1mC
8v+b0CRh85f186EUekRkMmoQu//Xqmu7s3po+av/yVf0T0wYZRAuZ0qTAqDfT5hOLIXPkkb8O1eR
lE9LWkMlDPxpAYUTAf5dClFCLTCSxZyIuSWliPRPkpWzIKAtgYZ6DKohGT4yIW8c+V/S6ACp8SiS
xPYh7mLmObWSpTdjHmGarOFPvV5gM3Y8BkHizZPcv1CbIAZjig3dPkVPHvyqrW7SUcmOZMfzujGU
+sJxuYTZv7fk2w0iSEmfj6KRafo5Vh2fIF2sTb19qGKQ+sBPd9BFTFp5WaVeiIjv4+7PS1FiLoKz
xMbzoXfbGwN9sbl9mIQJ1uRQB14ghvEF3uqH/HA5/IGbog2psls/aKYMtPeFmhb85x6izlrS6fNn
gL3GqsCpumkqkCYd+OK29Tnr0sm8mSvhOqnTfR36MGCkIN9KXTJ7qNxop8zkiQuSlbjxNCUrwz8m
BiCRhPpxEwelAvsj9NfgCTS0oSxx/cuC/02kPoM2LY+MLhKJNcESZy7lnAA0kRjWU9aEnw1DCL8b
HAmHIYRwQo6FHnlUWkzYpN2oItfRqdiR9ensBFMiuhnk0byG2ZY2WQ0W6l5T+9jrkyD666X+b3j6
LyoN9j9gUMRnyFNAalu/vL0P4eq/s9c6Sr7CfXz91x513Py1fv3Xf/8I6OUExDDvN3K5v73Cz6hm
aJ/IxTCpoI9CTUWd858qTNc/6YvhC+wzGthvPcafkU02l8BG8oYpPbBDOtx/BzbxE11bJhAkeUuL
ZhHf/UeR7f1uBidG2bKI91K0QA6n9/D+RJQ7hmd9pAfPVQ++pq9D7Sg18U1J1SRU1etQQlqY55M/
jdM6MRFcVzOvNavaZqYweHWufP/laf9mr7wf7fy8H8BAuHQZsCiWqvXXZHyoAVBNUx88Z0lZrYRA
R8xl+S2BYuwKCRKQWSc+/vmaZ2nB0kxbsLPQ4ynh0KM8T2IbRc4xt4+U+0nH2VuqvSwbcNyewspu
6zD16mpUnbyCXFfl4Wcd0tOfb4AV+Ev0VhekBGge0hHQy0sMP3sJWZh3PNLRPM7aZFto4YQVkzUV
MUhd2IrEFBRHlBtmKPOFWP7xwho9+EVzZBFJ4r/vn3bdBCHIeEU5yroADdoA341JMkJqfn+ymmHV
gKXUpHJTFerznz8yNKp3H5oVzAtmdLcYjSEETav9/bXjXtVyrJyyu8RObJh39vX1l+02cwwnWPe2
f6XdWJ52025MV9/q2wiRh3qP0MON4CHi5FqO5aE9wteX7ys39SbftPah3rT8o+XJW/nQ2oha8Y3f
eufbQXdhDD/Xe8tTXYM/jl+G5wmdSlJNtBm162BbetLNfBNcWQ/jHaDi2J4O8ra3BYfBs9Pbhld7
3w780G/fWv5xdDqX5+RE7p3mdg709pUPNR/ROk+xoVx6tSuuxXXhiet+Va+yH/EWNLY7ONbG2mhu
vC42KL/Bupu/izfSdjqOt+OtsEdq1TOu5GthI65hGkPvh67ET5PQr1x+vulpW2Gl2NZmPqg3ynb5
SZ3tOz82+8JGUcQx3OXbLLfaVPtmkzqnzAZy46BBuIYetEVqYm3dN5vBviTQ+2aO+0sK8tf7hPeE
I/AykDPP3mcE28zHKz69W7m398iY7iunWAd3/UsEBqq1QxMUqgezCa3LTeBBV/EkG07Bat7gwr7m
Wz1KptXr+mY32YBPnNNkD5vABW9j8wUv9hJ34q5THnm+/O96kpzBvgshdtnIl+UPFr54yGragjts
BDdY5c7ydzebPy/ct8bU2edEqRqfLgYwxOBzka9SzQb8jZXsbkytAHTXYO7GvopBzuTrIYKUVkzx
Is9jUve01dVfv0HuDbss3L79G4Zzz3nQN+sqg0GFxFDnRfnUO9JYoifa4xRN/lKJW18anFoei93b
bxJ4v1Bmsm107FC6fpSZBqGBbaTC7hhu/TwWdz4bbwfp7+dveaGDQPUDw/37a2/fB43PvBDF3gwA
zp4MDXqaUpxrHF7npbI/52M8IQByR7dvJ6jClZqHx7gNr8zsVWjbk+RrLvStG0WQrmVtPjVQU5ex
WmAxPK4cGTki8XsQIuKsDvdGnH8tCuuuMiIEJKx9l7WPHdpFfjOkdv4SqcMzI6xNAeBIm2oYr92N
VejrSPpsSrPpkVAeIBmtq3KEdjyHax1VcXRQrsY2wd4Wwr7qe0V4S7sOWnzp+dBiCgOap95vUgQg
aPa7qtruYy26VVIohFV6VPL8NKBqOaDL++dFdXYCvQVDvA5AwCNYBw73vJjPYrOzZDkL78SEo6aN
jd6GeYmW6Q+xRXIkateSdgBqthoDq79w8fctnOWN8cI4ARflGovD4Oz0MZEsmsZW8j0oV6NTWUPk
xPNQ2ipURk9r2vZYqhBamti4sGDenz5vaRNnH3Lai6g2FIclN/mlqtKG2mxG8DK3cSO/JpmFinBf
geENkMQIGs2OW0WDv4PwuRU30vrCI39/dQpGsnKkCBeGr7qIUp51MUq1Q32608R7HBrhNasB5lZm
spc6YGiiL6QrNB0RMdWKa0xtttEcddeJhgiZlO1DRsdgYPOvqjrnbtDOKWq45Tf8qJv7zKgv1UK/
v1NaFiiVMFw6d4bNTTEqUvKH+06KniFvQLERUYeNFGOfN9Fzl2hAX4BcpHN6kR131oddFBRVvL2x
jFMWw+TzwlIastqUESK/S/POTYfB98p+3q6YqJXMj2tIargA0uxMZoSCoxAJFwPeY552+yBfAIxV
Z11h3bIJkCzf96r0ZE75cNcOcr2uazjkb/+qF8gBayrqC/nEML8Vp4cuoMRWNPHWrNT4zmhL/0Ft
b+bs/3B3NbuNJMn5VQpz2V3A4opFUZQA7wIS9dPdEjVaUd0Lz8VIkrVktUpVnPqRhjIM+OKH2POe
5uCbj771m/hJ/EVWJaeiWCIpZsx0uWl4MZIawczIyMj4/eJ5cf15+uG4N3saRu1Z3J/NgUP8+WCx
fzb7qfu5nzyHTx9ewnD/DJ186V1v+q83+4dP3bPpovNRy8+bPKYtklK/VjSnWCf5LyuDCpd5Xvqr
Htx3D5iByqjDrf6RSfDUEyomGG6YfNiBSC3jmktCeujiOgKBwoKzCWYjHrhwlGAkIhH9nRNE4bT4
vdttodaYcq95AKrEktc2vX4/qzMgV+msW7KneaynPSIYa7XnPcx81G4BOkVx9/CBOVXa+94h/o6a
AWT6CQmB3MGy+C7ZXHPwvxUPqDLBjgftFlQsJvaSIVHeOzKb6PGEoanHgGHvObebdP5kNVptvttt
oTgKpRewCPQH51vigdtpkQGOr2jQrnFMVntG3IO2ipoWLfH4H75nGlyK568Q+AYeu0vhHSsWdI5b
SFFg3BIGAdcc+97xcQsGImBCEfjRn/wLGyQElBS2Y8ERzhkdhXq0X1nkaRJVD0EhynvTJ/+iBm3d
+qFDcO8YZ4ua5uUOSww46LWA1g0YXtRm6E/j1B5qRiwPfw86AO8eahypHq60eTz2FKJCsrdxEk+l
alYSv4fN4SlHMrUDZA39YXunAdDIObV7SEE38+CLtwjlWKguXBofb7HxjlvQeagBBvaR/vDnro3X
EIhIiLkUyr9xok+Bcysh6LXgiQPvBIX6dRw4QvEVkgWo/m2esduztfS6bstFNUEHCVsm+KhGQ5UR
7n2hD8kgAJMbpPKhiS3P/aCLZw0Frbrsju4+Z4GLWYp48HRe3KiGZrGA6qmsJH8PhYUd/dnnOn+v
iwy/vgwa7g3/lX9Vg86/cD13V3x7nXYLaSdgm7hGyNkV2MMAThQ3we4pikGbtHlbg6dzCKV3jHy4
sWa5wd/eJy8Hjx5KTZt27631PWQbyh76vJNfazJnS/bOngvW7GOeiM710iVonOxT5YfVxYePi9Az
wLCMQcuvP1mCyJoj8ti006fmA6udt+HGIdmOGmyu7fd6UIWoeUEFZ27pNS+0QcArVns/QN0Dqu8I
I4BJvNtCiUYHBdRGDzbvsceCrbbu7rfQuwUoPRS+m8e8dOePD2HmA3Opg5SE/jQuwlM4X7s/d902
BB85DDzo+Ra5DJAlQK0qPRQu60/j7HwgWFsKQQd6DbWn6L/k6q6DcDZyLIBULV6EXNoa9N4X5vfu
pw83Dj0nKNc+hBIpCf7eMc4dmSaUwBSS37jYDqCtLM/ddbFHRG+w+aVsl3igg9qogkH0L/9z444f
U48tWdBBJueAEAOLCF4lwNtF3yPKyamgd8kh6NsG3QDglliyoHvYAo4ZKnVR8pV/2E2AuweLt3eo
h643bO/UXGj1/B10WrgAMGvBAf2Bdi/dgLaLAnD6faH7m2f76PiEHQug6BDJQyCrOP2K1Q8OUYkq
aotyDjWPByjGtxQDKm8Ffh9KTgoecK/viBwjNJigWjr/e/MUYeGK7/4QusctlD12qIe74AG7CYj0
66JUGMNNZYF1dhcZTJSUkPcPg6qkBRANgusLVAj6Py1pTdL/1PlhpQBw8nTkqLXm1t/hEeEBUJC7
sW8frdhq70etLsqA4fMWMl8NeSDGjYJvUoDFC9A4/wcVn5Y8QIL3EOXt6Eving+AHTAhGehKaAdo
6J1Hvbbl5g8OWpBx5HiMaueaH+4xGrWQBiIoBfo0zvsDhIIlCxDyRI0/kD+gAfIP035I8bRQ8qLR
O+iyNUn3WSf5IPo4VF08rY+X+lpKmh87x4eaWfO/Elhl01hg6wEVmS4M8S2On9t/ecKL3v6CBW8I
fW4hKsuavz5w8Ce6JND3Ep2mzWvfNv4DUzy2SqAojKPqNxc9I8umJP0vqUQwp53XyNHPfx5HWZjG
iztvipYSLemlP/4zjKvSj+zf5tgdpb+aa1L+roIdqwut3YL55Tvfi1U8BuqjruUrNkWAIX/6Dl1g
MxX6SarCMugGjuiXpfzpO7bSkrJYS/nFi0fK/8wJ43ZYE44fvdBXhhAdDp4dW6qnKpwGauIlM0NL
n7oAIwYLzD5XMSMrseBZVj006BZrNsRZ6PmGDrGAoNZtqfbV4yia8DOjqIMt3WHsO9cqfGDCQFks
W8K4Ybyrm8CPbIm+Q5mvc0X/Mzy5M+SIxW16FWypvw8nUeglnMka9FqAcpWqwLX4oOZcNWg7xHat
V4sYePhVdQb/w57BN1GcznB+scfEDf1+9rSHUVZPW0AwrtSLepitskTgXl+rKDGb14JMGOq2RzhQ
YxWtXBGAHdhTxt2Lgoos00Qz+yUHE//J47yghKoAYbWo3mnqKrUlfOPNVWDI6KOjEJgt1VsVq7EX
OO+TQIUTzg7qeran/7BiqgC/RoAwbEd/PkdnPFs0cO/saQM3carmUBuGFLEbCVPzY22ryTImsc7E
up8p3bpvKGnClIG25fO9+uyvchr4xBKk/Weu94EGIEA2ix/ILKyqOVdCI318GXk17DgQWPcn30tD
9WgYoE9QQtV9n6Rx9OS8T4HKMnf+6JynURylWXEzy19HhSoCGym+8ApoOMnMj/GV5j/9ui8FsEvH
rGL3CzCcxyoNFnX6BugPBGhpexMG/mQSeM65SlJDjM6IUBXWUYcW2eoGF1wbzvyHCNY8uLb8z1yH
lr8UqYMeWsbMr3Zn20AFaqFwQLEf/O9//D15oJ8u44WaKKzgnRpFj8qcGtOHBCTXofJAW7beA2Y1
3rv2kpRpRYofaVg8W/pDD07BgxH35I9nvooW8Jd85y9ZOFGR2QGdJYUtkbgwv9qdrRiJMYnAwHv1
ADfSf1SGZP4thNgkcHhXKvOB5lKm3abkG/A+zO9238Kt2gv8vfHMV3tJkhl6tP7iOwTOfghPu4ay
gA66VvN0VjFrctZsfLjqIivLSGX/lciSCbC8/e/FBSLGInXa298qsoToTYiLsSGqFI099f8j8hT7
Y3ZFNFAPv/nFlrfUpidhijhXWiGLqVIr1+6NdCsWuI4FVnTg2yieZ3E0Z6qvDcj/lRflbURzB1WD
PXHGor6L8HCtWJvBoFAV34lGmViyNnd8a9YMFB1Kldqs+Xu6CdzbAyg5MKgwZwP5OMC9ATdrRe28
jee36EafRtVvIVWPkjf8Pyo/AUVFeTG+k+yXKPG2tgJkRlUEEcB9gM49OsasAUBmEqL5Oq9i2y86
VQHukDNMVcrdIY2phTo/9G51CUgdqX6BfQ28BGATqXrkR0XAq8ByBnwUmsQwDBYl1RJfpqaz2BsZ
SqSAUbOAgYIQB9RnAFsRAF0SX9RXsT8aQQCdGy+defGKQwwQVpp7QBNfICHInnbXmSD52X29V4qu
urvVK1WS7JWXqrx+MlKQPin/6hx3LzXJm9rH1fxynVd86gX+C9OtBPb66vXb8m3pR3AtnbvK2yIR
PDoPnKEKntQkYjkC6hW1XfRlhiv8CGvfkNKW6IrKLh3ZltxAKHtC6qhMFzao+XF3A/QGDI7VNGMr
1lXFtry4VfCzOVkq/lhPtk4618gsB9uwMgu11WLEXVMqLsyaHOLKfVvzb79WvrHWREMBcXNPgszS
b/AggilAQdl9ENCSJxRgZ0QFlA3miySIGTKyNMp6/dXNCxnXPxShz7LeEvHNUwTcwolvVqc9vI3e
5+a19mdqUqa56iu8XYnfefNsFMDSi/7mwERx+pQeYV+yziLZ8qU48x6jMaJ0+JrN3ycggUg1e5gk
ys71QEBY+hEiVjzbRehqtjLYBwH4VUDjJW84XPLIUCb5WWtlb3kMfTX3nE9ePGGG0Vq/ZEvKZ5/9
EbKXTOIJ7NWWM5hrPk8NGWKDRNrr/EdYRBH0XuBcZoimMJ1CIMrWq479tJIgpgpDa7LpzI/mXF1L
hCzvce0vUZzBKdO0ENsVXyKKzC4hYadaE0WtEjuy1fBD9otjvaUArwoC+hTs19r/8t+p50x+9/4p
8nnuD52Q9uSvvHDBWEH1adYMvvZHVasAIA4CdOHjpzP2uGACrgBdf1ThAo3nthWzARIhU5XAEzG0
SP9gnKP5cXf/ZqAWUcqTHqgelqAbqGff0NHL1XMoyKNe2Cw3qBAVuMUDPKTjMRcGiczIQCGhlWKM
FmPDocBdzilXg4mY7GG+yYLD0Qvp3x8z9jBjJrI96RsfJr4ho0VC4snQVPl70aYqattLl6vhvVM/
SVRmyOlVr8aB367k7778nIUoyeWEBZh8B89kwhSxK1HNN/QW45kXBDwAi9kBZgO7S1wRctcGp6FG
fNZAZ7aniMSrN+UpOJeAoa3pooY5Vs61hxpHQ00vmlqYrYkj311NbVBfsDXdbFIpdZF4+e8j7qW5
BFZkvdQv/4gcQP9++dmBPDu38Zf/Csc+T1G5HQFe3+MaVrIYGm7edgP3KnypKmiADthz5uN05YJL
lC4jTvCAGmPnQiXsJQRmmP2aUdvvV2x6YDDY0z1HHAZJaGYSALrUnvAPKz6IK1Ef9IP/OFKjZ64x
CKfBVtpyHTpcud+EGmdL+xTVU/cw5lh5JlKV9pRPRgte249Je9SbCaz4HkbmQFFv9qe+XkQ8r7my
jcSW109v6K+TglKzWPHYIqEA2kpGfzGPuXUrYTZfoj4cyd7Yn5sVaquLsLlsF/w+5u+fRtuwJprE
ymOXA9MiRdb6o6GiGeC2zY+721oforhiArQJ69KWBVfZs/JZcEwj6dmSvfZGKqzYyBJP6PePFTGQ
UMF/QeUF925WazmyNweDhiqb+M5JrKrP59rKii0jTcMFIo/m9LX1Sq23tqf2MfRTb6LX7Jw/+oi1
V5wGifT3X1Gq6aBHjtUdokLDfvn/4qFu25DRTCEMPlum3EQOhO53iUN1F4YcUe9K6LVLJLlCZ5iN
Jig4R+CeXcUDFwOezVfurjpgKI/qCpsJZwUzQAV4dDLKnEGWMIksqAuI5b/dnQ/P7z6dn/27Q8Lj
xWBYVf4J+BtztWB6AAEfYwEONofYyu/3eVEv8htl5HWFnq390cCUfACtz/WSwBN1gnZEeOzmHtDV
E4hdnFAZIl9rW8CcR8nQ1M94F4bABTuNEjBWO9TvvPjFm0ZPlbZSmhBrq+qweFUxCyVSAadZMEUN
GztBwgm0Xe6ZR93Q7B2RUPjvY7CBq3qJGOp5klarO1Gtbc2E/os3RpG9IUS3QyKGeuGHVSb0BEzj
CxVHXt1btLYkc0uj6AI+wph56ITGaitll/4IafWKhSjRKXiZ4SVLvIVZIh3d5jqyzQUel14Mg4WT
leBD7HmcuwRQZMvdfhwhDsTEF7EDe7rvMrRKxowJGBVlT/c9mlIrygFgdAJ0UxXw1RKeoC13P3hx
RcDaNAbemixMVqQfubGtRzTbUr5W6VNFGiRCpNd+OsuqpklbovJpGERP6qG6ZAEeX/vQ66mHMXyY
sm2OjFREWyKse5395AFII4unnLSAih9EwQQ8YXS7Al7AIApVNdUrcEXQwZjyxUqEi1+p1G9LRHXR
nPOsuK6QeJoxfbyq2CRcw1tgXWSVPJ7GibNVFXdItVWcDT1uxJYu3Wi0fzOZQJuWkefd3XB0K0Jr
xn7IszQSXsdwXokRayhWa048KTh08cRsnbQPZgqaHy048exN+OMB2HcJsn4KqKiqGLsST97HBwrD
M+MSrVL2ay5CbldAdphE3G2UqJb6ROWykLs+anfMYvUxilQKRSEeKG8ac4GW8GqGQPyqXEGJ4kd0
wntUozyoRJG7IrH0vGsSoDMe8JP46ttIigk8VldREj0xbmMGyAFgcM3Z7n4nv/wn3Zs61wyTxzBT
EQMF250jxDw7B5u/7uuF1vIG1W8vtNZHuSovDpJIp1zCp1vx8wnE1fbpGHg/+RVjjSCRbckOoYNT
55YqeDwdDBtQuRtAMg1prds2twBtdqILvbzauaqHmNruY1mrjw6DSh9g3h75OqeSLYMhy67RMmtQ
joxW0aN1T3hO/+td4OUSbe9weQukFn+V9PxJnI2YpShgEgB7wEfbopbvUxWPUBpSPkMBSxS9VZkf
8O4qCRQpWi2aTyFC+QXR7qrAs0e9BadqhqZLRloi5dlXC7gRdc+eBCZTvyIdEoXUZ9Ej6qY4LIOE
y2ro1ncOSUDQ4bWpPmISHiZakyd4AzJeYihR6vsOpRE+E2aaI2+r/D9Ajivn15ZIrMO3pIq6av23
RG8ZYi9pQmWzqdm+vtoSSftbRMHTiNrhmV3rSiTXc3Phyk/TRGvTG+/J5xpEAq8s/5brbMxNflfC
4L9HuMCfqIle/n00AkJI+QRciazfPepHc/70IZdRUqcMXYk8YM6oTz6SNLDiyNugXtFcK6zgJUp0
35xSE0cycz758dSvVfKoGjD83N11+jhc+w0CD/YpYp+V1i9XAtWhD+QFQKQaFmjrWaKzY6i4VeT2
BBJQQL9MnXOk7RHT4LWLrkTGM5dOmDDp7MvPgffI4iVdiRyP3sBA4Rt48AtlsxIdqfkG8lfA+X2e
DP1D+Wg7QIfZ6ISVzebz37QqJseAsjX7G1gVQ5Um1a4QiYAy4k1/i4KHQl+XTxoD0lz4eceHhwgP
HR0BtGtjYufrnXuOz/UNnns8JVORtxmvxfrc0rU/BfJ0JUsqUQp8GqsX3iog0Q5EgDMsbC7RrNuP
gqjaai6BdXs+hi/BwZMkwlYXcHzGM8IJqDSdS6QDL1Tw8GroViAwfJlh6gSLQADA0yib3Y2mITps
AaPERKMtUQVEyOEIn7Dnu33UtV/xrRdnhkoe2dioVLeIM8ZZdbGuxA35hMTMC0Kj7OAAEWc28NrB
fb1noA5Q8Rt8FPKILyqY1WPEDkfCwjxF6Vc1XCjg4AxJ3Ua1DpTEOIx+RF7n7688wO2F0z/U+Z8S
3qBOz1HxOCXhodLqvkeiUKUfRcYmY8GGrkAk9ML/7JsrTDpIYtTCBZLx1OoxKXA6dYLUH8erM2DW
Jg62NF6KtxDVJouVGTM08ts2ulbQ122VdNgUZlii+dKInwk7FImHAQFIlrmX6B5656HwopBQvYfB
+AxBgMD8jm0CiL/2jLsCFvgIrrWhpJ84iT7t/ixGbwti9zWOSluiDvzGe3b6KqjJukuUItz4FUAN
iUKETyoEfBQ3JyRiJDcALuFUJe4sMfgHD+CfvCoeVQFGWF4zJzYbQLd+OkZsq/ZxAQ6xwBeoOZJp
tIUaeCYZpPugCjMicB3xSCVAoK+fgLMKQ57t0J9I8bR3XoCkzD85JwmCsglgTfJIM91YpMUwxaGf
hTNmpwAe2v5Q7qMH2KZMUl0JU+IewIN8tRIzte4zVMJVFisgmX/F8fp55P0iSzHuxPBVx2ElcoUr
RqYr0U/YpwFHlLUxl7a87i6CjL0e8Ki7KE3aB3y5RG0qq8ZwBiihjJ3vM8xrgb1Ya8b1evjmfXQE
HiEKRiPjm+z41GC82zo+ZTeOdPP64ofyvzYx39LYU7aYN/29VAdQBzDPCBfLXBO/XQElLq978y7z
t4hBKZsFrMN2vfQiZI/Y3ZQYQHaXJVXwGonk8v2X/wEazMIrX0nUxJkfX3uny5w0J/zb9MLWTQIw
x7IrWHV5N5vlovyvzd6lpb9uBME3uMua+Qff3i7rxi00bJcbRLp4DcYBnMw//x8AAAD//w==</cx:binary>
              </cx:geoCache>
            </cx:geography>
          </cx:layoutPr>
          <cx:valueColors>
            <cx:minColor>
              <a:schemeClr val="accent1">
                <a:lumMod val="40000"/>
                <a:lumOff val="60000"/>
              </a:schemeClr>
            </cx:minColor>
            <cx:maxColor>
              <a:schemeClr val="accent1">
                <a:lumMod val="75000"/>
              </a:schemeClr>
            </cx:maxColor>
          </cx:valueColors>
        </cx:series>
      </cx:plotAreaRegion>
    </cx:plotArea>
    <cx:legend pos="l" align="ctr" overlay="1">
      <cx:txPr>
        <a:bodyPr spcFirstLastPara="1" vertOverflow="ellipsis" horzOverflow="overflow" wrap="square" lIns="0" tIns="0" rIns="0" bIns="0" anchor="ctr" anchorCtr="1"/>
        <a:lstStyle/>
        <a:p>
          <a:pPr algn="ctr" rtl="0">
            <a:defRPr>
              <a:ln>
                <a:noFill/>
              </a:ln>
              <a:solidFill>
                <a:prstClr val="black">
                  <a:lumMod val="65000"/>
                  <a:lumOff val="35000"/>
                </a:prstClr>
              </a:solidFill>
            </a:defRPr>
          </a:pPr>
          <a:endParaRPr lang="nl-NL" sz="1197" b="0" i="0" u="none" strike="noStrike" baseline="0">
            <a:ln>
              <a:noFill/>
            </a:ln>
            <a:solidFill>
              <a:prstClr val="black">
                <a:lumMod val="65000"/>
                <a:lumOff val="35000"/>
              </a:prstClr>
            </a:solidFill>
            <a:latin typeface="Calibri" panose="020F0502020204030204"/>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7154E-C74F-4639-B0BC-6D075C93AB64}" type="datetimeFigureOut">
              <a:rPr lang="nl-NL" smtClean="0"/>
              <a:t>14-1-2026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42528-13C3-4019-97A5-B818E5C69836}" type="slidenum">
              <a:rPr lang="nl-NL" smtClean="0"/>
              <a:t>‹nr.›</a:t>
            </a:fld>
            <a:endParaRPr lang="nl-NL"/>
          </a:p>
        </p:txBody>
      </p:sp>
    </p:spTree>
    <p:extLst>
      <p:ext uri="{BB962C8B-B14F-4D97-AF65-F5344CB8AC3E}">
        <p14:creationId xmlns:p14="http://schemas.microsoft.com/office/powerpoint/2010/main" val="105262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a:t>
            </a:fld>
            <a:endParaRPr lang="nl-NL"/>
          </a:p>
        </p:txBody>
      </p:sp>
    </p:spTree>
    <p:extLst>
      <p:ext uri="{BB962C8B-B14F-4D97-AF65-F5344CB8AC3E}">
        <p14:creationId xmlns:p14="http://schemas.microsoft.com/office/powerpoint/2010/main" val="34891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900" b="1" dirty="0">
                <a:latin typeface="+mn-lt"/>
              </a:rPr>
              <a:t>Brief Overview</a:t>
            </a:r>
            <a:br>
              <a:rPr lang="en-US" sz="900" dirty="0">
                <a:latin typeface="+mn-lt"/>
              </a:rPr>
            </a:br>
            <a:r>
              <a:rPr lang="en-US" sz="900" dirty="0">
                <a:latin typeface="+mn-lt"/>
              </a:rPr>
              <a:t>A short reminder of the registry’s purpose and current scope.</a:t>
            </a:r>
          </a:p>
          <a:p>
            <a:r>
              <a:rPr lang="en-US" sz="900" b="1" dirty="0">
                <a:latin typeface="+mn-lt"/>
              </a:rPr>
              <a:t>Recent Progress</a:t>
            </a:r>
            <a:br>
              <a:rPr lang="en-US" sz="900" dirty="0">
                <a:latin typeface="+mn-lt"/>
              </a:rPr>
            </a:br>
            <a:r>
              <a:rPr lang="en-US" sz="900" dirty="0">
                <a:latin typeface="+mn-lt"/>
              </a:rPr>
              <a:t>Key milestones, inclusion numbers, and expansion of participating centers.</a:t>
            </a:r>
          </a:p>
          <a:p>
            <a:r>
              <a:rPr lang="en-US" sz="900" b="1" dirty="0">
                <a:latin typeface="+mn-lt"/>
              </a:rPr>
              <a:t>Ongoing Research Projects</a:t>
            </a:r>
            <a:br>
              <a:rPr lang="en-US" sz="900" dirty="0">
                <a:latin typeface="+mn-lt"/>
              </a:rPr>
            </a:br>
            <a:r>
              <a:rPr lang="en-US" sz="900" dirty="0">
                <a:latin typeface="+mn-lt"/>
              </a:rPr>
              <a:t>Current analyses, collaborations, and preliminary findings.</a:t>
            </a:r>
          </a:p>
          <a:p>
            <a:r>
              <a:rPr lang="en-US" sz="900" b="1" dirty="0">
                <a:latin typeface="+mn-lt"/>
              </a:rPr>
              <a:t>Future Directions</a:t>
            </a:r>
            <a:br>
              <a:rPr lang="en-US" sz="900" dirty="0">
                <a:latin typeface="+mn-lt"/>
              </a:rPr>
            </a:br>
            <a:r>
              <a:rPr lang="en-US" sz="900" dirty="0">
                <a:latin typeface="+mn-lt"/>
              </a:rPr>
              <a:t>Planned studies, strategic goals, and opportunities for growth.</a:t>
            </a:r>
          </a:p>
          <a:p>
            <a:r>
              <a:rPr lang="en-US" sz="900" b="1" dirty="0">
                <a:latin typeface="+mn-lt"/>
              </a:rPr>
              <a:t>Discussion &amp; Your Input</a:t>
            </a:r>
            <a:br>
              <a:rPr lang="en-US" sz="900" dirty="0">
                <a:latin typeface="+mn-lt"/>
              </a:rPr>
            </a:br>
            <a:r>
              <a:rPr lang="en-US" sz="900" dirty="0">
                <a:latin typeface="+mn-lt"/>
              </a:rPr>
              <a:t>Feedback, ideas for new projects, and possibilities for collaboration.</a:t>
            </a:r>
          </a:p>
          <a:p>
            <a:endParaRPr lang="nl-NL" sz="1050"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a:t>
            </a:fld>
            <a:endParaRPr lang="nl-NL"/>
          </a:p>
        </p:txBody>
      </p:sp>
    </p:spTree>
    <p:extLst>
      <p:ext uri="{BB962C8B-B14F-4D97-AF65-F5344CB8AC3E}">
        <p14:creationId xmlns:p14="http://schemas.microsoft.com/office/powerpoint/2010/main" val="312751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3</a:t>
            </a:fld>
            <a:endParaRPr lang="nl-NL"/>
          </a:p>
        </p:txBody>
      </p:sp>
    </p:spTree>
    <p:extLst>
      <p:ext uri="{BB962C8B-B14F-4D97-AF65-F5344CB8AC3E}">
        <p14:creationId xmlns:p14="http://schemas.microsoft.com/office/powerpoint/2010/main" val="373178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u="none" dirty="0"/>
              <a:t>For </a:t>
            </a:r>
            <a:r>
              <a:rPr lang="nl-NL" b="0" u="none" dirty="0" err="1"/>
              <a:t>those</a:t>
            </a:r>
            <a:r>
              <a:rPr lang="nl-NL" b="0" u="none" dirty="0"/>
              <a:t> </a:t>
            </a:r>
            <a:r>
              <a:rPr lang="nl-NL" b="0" u="none" dirty="0" err="1"/>
              <a:t>not</a:t>
            </a:r>
            <a:r>
              <a:rPr lang="nl-NL" b="0" u="none" dirty="0"/>
              <a:t> </a:t>
            </a:r>
            <a:r>
              <a:rPr lang="nl-NL" b="0" u="none" dirty="0" err="1"/>
              <a:t>familiar</a:t>
            </a:r>
            <a:r>
              <a:rPr lang="nl-NL" b="0" u="none" dirty="0"/>
              <a:t> </a:t>
            </a:r>
            <a:r>
              <a:rPr lang="nl-NL" b="0" u="none" dirty="0" err="1"/>
              <a:t>with</a:t>
            </a:r>
            <a:r>
              <a:rPr lang="nl-NL" b="0" u="none" dirty="0"/>
              <a:t> the IHPBA GBC Registry …..</a:t>
            </a:r>
            <a:br>
              <a:rPr lang="nl-NL" b="0" u="none" dirty="0"/>
            </a:br>
            <a:r>
              <a:rPr lang="nl-NL" b="0" u="none" dirty="0"/>
              <a:t>2016, the International GBC Registry (</a:t>
            </a:r>
            <a:r>
              <a:rPr lang="nl-NL" b="0" u="none" dirty="0" err="1"/>
              <a:t>MedSciNet</a:t>
            </a:r>
            <a:r>
              <a:rPr lang="nl-NL" b="0" u="none" dirty="0"/>
              <a:t>) was </a:t>
            </a:r>
            <a:r>
              <a:rPr lang="nl-NL" b="0" u="none" dirty="0" err="1"/>
              <a:t>founded</a:t>
            </a:r>
            <a:r>
              <a:rPr lang="nl-NL" b="0" u="none" dirty="0"/>
              <a:t> </a:t>
            </a:r>
            <a:r>
              <a:rPr lang="nl-NL" b="0" u="none" dirty="0" err="1"/>
              <a:t>under</a:t>
            </a:r>
            <a:r>
              <a:rPr lang="nl-NL" b="0" u="none" dirty="0"/>
              <a:t> the </a:t>
            </a:r>
            <a:r>
              <a:rPr lang="nl-NL" b="0" u="none" dirty="0" err="1"/>
              <a:t>guidance</a:t>
            </a:r>
            <a:r>
              <a:rPr lang="nl-NL" b="0" u="none" dirty="0"/>
              <a:t> of dr. </a:t>
            </a:r>
            <a:r>
              <a:rPr lang="nl-NL" b="0" u="none" dirty="0" err="1"/>
              <a:t>Jagannath</a:t>
            </a:r>
            <a:r>
              <a:rPr lang="nl-NL" b="0" u="none" dirty="0"/>
              <a:t> </a:t>
            </a:r>
            <a:r>
              <a:rPr lang="nl-NL" b="0" u="none" dirty="0" err="1"/>
              <a:t>and</a:t>
            </a:r>
            <a:r>
              <a:rPr lang="nl-NL" b="0" u="none" dirty="0"/>
              <a:t> dr. Sirohi in India. </a:t>
            </a:r>
            <a:r>
              <a:rPr lang="nl-NL" b="0" u="none" dirty="0" err="1"/>
              <a:t>There</a:t>
            </a:r>
            <a:r>
              <a:rPr lang="nl-NL" b="0" u="none" dirty="0"/>
              <a:t> </a:t>
            </a:r>
            <a:r>
              <a:rPr lang="nl-NL" b="0" u="none" dirty="0" err="1"/>
              <a:t>were</a:t>
            </a:r>
            <a:r>
              <a:rPr lang="nl-NL" b="0" u="none" dirty="0"/>
              <a:t> over 1400 cases </a:t>
            </a:r>
            <a:r>
              <a:rPr lang="nl-NL" b="0" u="none" dirty="0" err="1"/>
              <a:t>registered</a:t>
            </a:r>
            <a:r>
              <a:rPr lang="nl-NL" b="0" u="none" dirty="0"/>
              <a:t> in </a:t>
            </a:r>
            <a:r>
              <a:rPr lang="nl-NL" b="0" u="none" dirty="0" err="1"/>
              <a:t>the</a:t>
            </a:r>
            <a:r>
              <a:rPr lang="nl-NL" b="0" u="none" dirty="0"/>
              <a:t> </a:t>
            </a:r>
            <a:r>
              <a:rPr lang="nl-NL" b="0" u="none" dirty="0" err="1"/>
              <a:t>MedSciNet</a:t>
            </a:r>
            <a:r>
              <a:rPr lang="nl-NL" b="0" u="none" dirty="0"/>
              <a:t> database.</a:t>
            </a:r>
          </a:p>
          <a:p>
            <a:r>
              <a:rPr lang="nl-NL" b="0" u="none" dirty="0"/>
              <a:t>In </a:t>
            </a:r>
            <a:r>
              <a:rPr lang="nl-NL" b="0" u="none" dirty="0" err="1"/>
              <a:t>July</a:t>
            </a:r>
            <a:r>
              <a:rPr lang="nl-NL" b="0" u="none" dirty="0"/>
              <a:t> 2024, </a:t>
            </a:r>
            <a:r>
              <a:rPr lang="nl-NL" b="0" u="none" dirty="0" err="1"/>
              <a:t>the</a:t>
            </a:r>
            <a:r>
              <a:rPr lang="nl-NL" b="0" u="none" dirty="0"/>
              <a:t> </a:t>
            </a:r>
            <a:r>
              <a:rPr lang="nl-NL" b="0" u="none" dirty="0" err="1"/>
              <a:t>recommendations</a:t>
            </a:r>
            <a:r>
              <a:rPr lang="nl-NL" b="0" u="none" dirty="0"/>
              <a:t> on </a:t>
            </a:r>
            <a:r>
              <a:rPr lang="nl-NL" b="0" u="none" dirty="0" err="1"/>
              <a:t>the</a:t>
            </a:r>
            <a:r>
              <a:rPr lang="nl-NL" b="0" u="none" dirty="0"/>
              <a:t> management of GBC </a:t>
            </a:r>
            <a:r>
              <a:rPr lang="nl-NL" b="0" u="none" dirty="0" err="1"/>
              <a:t>were</a:t>
            </a:r>
            <a:r>
              <a:rPr lang="nl-NL" b="0" u="none" dirty="0"/>
              <a:t> </a:t>
            </a:r>
            <a:r>
              <a:rPr lang="nl-NL" b="0" u="none" dirty="0" err="1"/>
              <a:t>formulated</a:t>
            </a:r>
            <a:r>
              <a:rPr lang="nl-NL" b="0" u="none" dirty="0"/>
              <a:t> in </a:t>
            </a:r>
            <a:r>
              <a:rPr lang="nl-NL" b="0" u="none" dirty="0" err="1"/>
              <a:t>the</a:t>
            </a:r>
            <a:r>
              <a:rPr lang="nl-NL" b="0" u="none" dirty="0"/>
              <a:t> Delphi consensus meeting. </a:t>
            </a:r>
            <a:br>
              <a:rPr lang="nl-NL" b="0" u="none" dirty="0"/>
            </a:br>
            <a:r>
              <a:rPr lang="nl-NL" b="0" u="none" dirty="0"/>
              <a:t>The </a:t>
            </a:r>
            <a:r>
              <a:rPr lang="nl-NL" b="0" u="none" dirty="0" err="1"/>
              <a:t>coordination</a:t>
            </a:r>
            <a:r>
              <a:rPr lang="nl-NL" b="0" u="none" dirty="0"/>
              <a:t> of </a:t>
            </a:r>
            <a:r>
              <a:rPr lang="nl-NL" b="0" u="none" dirty="0" err="1"/>
              <a:t>the</a:t>
            </a:r>
            <a:r>
              <a:rPr lang="nl-NL" b="0" u="none" dirty="0"/>
              <a:t> </a:t>
            </a:r>
            <a:r>
              <a:rPr lang="nl-NL" b="0" u="none" dirty="0" err="1"/>
              <a:t>registry</a:t>
            </a:r>
            <a:r>
              <a:rPr lang="nl-NL" b="0" u="none" dirty="0"/>
              <a:t> was </a:t>
            </a:r>
            <a:r>
              <a:rPr lang="nl-NL" b="0" u="none" dirty="0" err="1"/>
              <a:t>handed</a:t>
            </a:r>
            <a:r>
              <a:rPr lang="nl-NL" b="0" u="none" dirty="0"/>
              <a:t> over </a:t>
            </a:r>
            <a:r>
              <a:rPr lang="nl-NL" b="0" u="none" dirty="0" err="1"/>
              <a:t>to</a:t>
            </a:r>
            <a:r>
              <a:rPr lang="nl-NL" b="0" u="none" dirty="0"/>
              <a:t> Elise </a:t>
            </a:r>
            <a:r>
              <a:rPr lang="nl-NL" b="0" u="none" dirty="0" err="1"/>
              <a:t>and</a:t>
            </a:r>
            <a:r>
              <a:rPr lang="nl-NL" b="0" u="none" dirty="0"/>
              <a:t> Philip. </a:t>
            </a:r>
            <a:r>
              <a:rPr lang="en-US" dirty="0"/>
              <a:t>Coordination of the registry was transferred to Elise and Philip. A redesigned database was subsequently developed in Castor, guided by the updated Delphi consensus recommendations.</a:t>
            </a:r>
          </a:p>
          <a:p>
            <a:r>
              <a:rPr lang="en-US" b="0" u="none" dirty="0"/>
              <a:t>Since then, Lusien joined our registry team as PhD candidate and continued on expanding the registry by integrating the </a:t>
            </a:r>
            <a:r>
              <a:rPr lang="en-US" b="0" u="none" dirty="0" err="1"/>
              <a:t>MedSciNet</a:t>
            </a:r>
            <a:r>
              <a:rPr lang="en-US" b="0" u="none" dirty="0"/>
              <a:t> patients into the reformed database. Furthermore, new collaborations were formed abroad. A study group was formed in Copenhagen, Denmark. And currently two bright medical students are visiting Australia, t</a:t>
            </a:r>
            <a:r>
              <a:rPr lang="nl-NL" dirty="0"/>
              <a:t>o </a:t>
            </a:r>
            <a:r>
              <a:rPr lang="nl-NL" dirty="0" err="1"/>
              <a:t>establish</a:t>
            </a:r>
            <a:r>
              <a:rPr lang="nl-NL" dirty="0"/>
              <a:t> new </a:t>
            </a:r>
            <a:r>
              <a:rPr lang="nl-NL" dirty="0" err="1"/>
              <a:t>collaborations</a:t>
            </a:r>
            <a:r>
              <a:rPr lang="en-US" b="0" u="none" dirty="0"/>
              <a:t>. The first </a:t>
            </a:r>
            <a:r>
              <a:rPr lang="en-US" b="0" u="none" dirty="0" err="1"/>
              <a:t>Austalian</a:t>
            </a:r>
            <a:r>
              <a:rPr lang="en-US" b="0" u="none" dirty="0"/>
              <a:t> data has been added to the registry last week!</a:t>
            </a:r>
            <a:endParaRPr lang="nl-NL" b="0" u="none"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4</a:t>
            </a:fld>
            <a:endParaRPr lang="nl-NL"/>
          </a:p>
        </p:txBody>
      </p:sp>
    </p:spTree>
    <p:extLst>
      <p:ext uri="{BB962C8B-B14F-4D97-AF65-F5344CB8AC3E}">
        <p14:creationId xmlns:p14="http://schemas.microsoft.com/office/powerpoint/2010/main" val="180788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200" dirty="0" err="1"/>
              <a:t>By</a:t>
            </a:r>
            <a:r>
              <a:rPr lang="nl-NL" sz="1200" dirty="0"/>
              <a:t> </a:t>
            </a:r>
            <a:r>
              <a:rPr lang="nl-NL" sz="1200" dirty="0" err="1"/>
              <a:t>using</a:t>
            </a:r>
            <a:r>
              <a:rPr lang="nl-NL" sz="1200" dirty="0"/>
              <a:t> multicenter </a:t>
            </a:r>
            <a:r>
              <a:rPr lang="nl-NL" sz="1200" dirty="0" err="1"/>
              <a:t>international</a:t>
            </a:r>
            <a:r>
              <a:rPr lang="nl-NL" sz="1200" dirty="0"/>
              <a:t> data we </a:t>
            </a:r>
            <a:r>
              <a:rPr lang="nl-NL" sz="1200" dirty="0" err="1"/>
              <a:t>aim</a:t>
            </a:r>
            <a:r>
              <a:rPr lang="nl-NL" sz="1200" dirty="0"/>
              <a:t> </a:t>
            </a:r>
            <a:r>
              <a:rPr lang="nl-NL" sz="1200" dirty="0" err="1"/>
              <a:t>to</a:t>
            </a:r>
            <a:r>
              <a:rPr lang="nl-NL" sz="1200" dirty="0"/>
              <a:t>: </a:t>
            </a:r>
          </a:p>
          <a:p>
            <a:pPr marL="685800" indent="-685800">
              <a:buFont typeface="Arial" panose="020B0604020202020204" pitchFamily="34" charset="0"/>
              <a:buChar char="•"/>
            </a:pPr>
            <a:r>
              <a:rPr lang="nl-NL" sz="1200" dirty="0"/>
              <a:t>Bridge </a:t>
            </a:r>
            <a:r>
              <a:rPr lang="nl-NL" sz="1200" dirty="0" err="1"/>
              <a:t>knowledge</a:t>
            </a:r>
            <a:r>
              <a:rPr lang="nl-NL" sz="1200" dirty="0"/>
              <a:t> </a:t>
            </a:r>
            <a:r>
              <a:rPr lang="nl-NL" sz="1200" dirty="0" err="1"/>
              <a:t>gaps</a:t>
            </a:r>
            <a:r>
              <a:rPr lang="nl-NL" sz="1200" dirty="0"/>
              <a:t> (e.g. treatment of GBC)</a:t>
            </a:r>
          </a:p>
          <a:p>
            <a:pPr marL="685800" indent="-685800">
              <a:buFont typeface="Arial" panose="020B0604020202020204" pitchFamily="34" charset="0"/>
              <a:buChar char="•"/>
            </a:pPr>
            <a:r>
              <a:rPr lang="nl-NL" sz="1200" dirty="0" err="1"/>
              <a:t>Aid</a:t>
            </a:r>
            <a:r>
              <a:rPr lang="nl-NL" sz="1200" dirty="0"/>
              <a:t> in </a:t>
            </a:r>
            <a:r>
              <a:rPr lang="nl-NL" sz="1200" dirty="0" err="1"/>
              <a:t>the</a:t>
            </a:r>
            <a:r>
              <a:rPr lang="nl-NL" sz="1200" dirty="0"/>
              <a:t> development of uniform </a:t>
            </a:r>
            <a:r>
              <a:rPr lang="nl-NL" sz="1200" dirty="0" err="1"/>
              <a:t>and</a:t>
            </a:r>
            <a:r>
              <a:rPr lang="nl-NL" sz="1200" dirty="0"/>
              <a:t> </a:t>
            </a:r>
            <a:r>
              <a:rPr lang="nl-NL" sz="1200" dirty="0" err="1"/>
              <a:t>clear</a:t>
            </a:r>
            <a:r>
              <a:rPr lang="nl-NL" sz="1200" dirty="0"/>
              <a:t> </a:t>
            </a:r>
            <a:r>
              <a:rPr lang="nl-NL" sz="1200" dirty="0" err="1"/>
              <a:t>guidelines</a:t>
            </a:r>
            <a:endParaRPr lang="nl-NL" sz="1200" dirty="0"/>
          </a:p>
          <a:p>
            <a:pPr marL="685800" indent="-685800">
              <a:buFont typeface="Arial" panose="020B0604020202020204" pitchFamily="34" charset="0"/>
              <a:buChar char="•"/>
            </a:pPr>
            <a:r>
              <a:rPr lang="nl-NL" sz="1200" dirty="0" err="1"/>
              <a:t>And</a:t>
            </a:r>
            <a:r>
              <a:rPr lang="nl-NL" sz="1200" dirty="0"/>
              <a:t> </a:t>
            </a:r>
            <a:r>
              <a:rPr lang="nl-NL" sz="1200" dirty="0" err="1"/>
              <a:t>ultimately</a:t>
            </a:r>
            <a:r>
              <a:rPr lang="nl-NL" sz="1200" dirty="0"/>
              <a:t> </a:t>
            </a:r>
            <a:r>
              <a:rPr lang="nl-NL" sz="1200" dirty="0" err="1"/>
              <a:t>improve</a:t>
            </a:r>
            <a:r>
              <a:rPr lang="nl-NL" sz="1200" dirty="0"/>
              <a:t> </a:t>
            </a:r>
            <a:r>
              <a:rPr lang="nl-NL" sz="1200" dirty="0" err="1"/>
              <a:t>patient</a:t>
            </a:r>
            <a:r>
              <a:rPr lang="nl-NL" sz="1200" dirty="0"/>
              <a:t> care </a:t>
            </a:r>
          </a:p>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5</a:t>
            </a:fld>
            <a:endParaRPr lang="nl-NL"/>
          </a:p>
        </p:txBody>
      </p:sp>
    </p:spTree>
    <p:extLst>
      <p:ext uri="{BB962C8B-B14F-4D97-AF65-F5344CB8AC3E}">
        <p14:creationId xmlns:p14="http://schemas.microsoft.com/office/powerpoint/2010/main" val="264527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All</a:t>
            </a:r>
            <a:r>
              <a:rPr lang="nl-NL" dirty="0"/>
              <a:t> </a:t>
            </a:r>
            <a:r>
              <a:rPr lang="nl-NL" dirty="0" err="1"/>
              <a:t>patients</a:t>
            </a:r>
            <a:r>
              <a:rPr lang="nl-NL" dirty="0"/>
              <a:t> 18 </a:t>
            </a:r>
            <a:r>
              <a:rPr lang="nl-NL" dirty="0" err="1"/>
              <a:t>years</a:t>
            </a:r>
            <a:r>
              <a:rPr lang="nl-NL" dirty="0"/>
              <a:t> </a:t>
            </a:r>
            <a:r>
              <a:rPr lang="nl-NL" dirty="0" err="1"/>
              <a:t>and</a:t>
            </a:r>
            <a:r>
              <a:rPr lang="nl-NL" dirty="0"/>
              <a:t> </a:t>
            </a:r>
            <a:r>
              <a:rPr lang="nl-NL" dirty="0" err="1"/>
              <a:t>older</a:t>
            </a:r>
            <a:r>
              <a:rPr lang="nl-NL" dirty="0"/>
              <a:t>, </a:t>
            </a:r>
            <a:r>
              <a:rPr lang="nl-NL" dirty="0" err="1"/>
              <a:t>diagnosed</a:t>
            </a:r>
            <a:r>
              <a:rPr lang="nl-NL" dirty="0"/>
              <a:t> </a:t>
            </a:r>
            <a:r>
              <a:rPr lang="nl-NL" dirty="0" err="1"/>
              <a:t>with</a:t>
            </a:r>
            <a:r>
              <a:rPr lang="nl-NL" dirty="0"/>
              <a:t> GBC </a:t>
            </a:r>
            <a:r>
              <a:rPr lang="nl-NL" dirty="0" err="1"/>
              <a:t>from</a:t>
            </a:r>
            <a:r>
              <a:rPr lang="nl-NL" dirty="0"/>
              <a:t> 2016 </a:t>
            </a:r>
            <a:r>
              <a:rPr lang="nl-NL" dirty="0" err="1"/>
              <a:t>onwards</a:t>
            </a:r>
            <a:r>
              <a:rPr lang="nl-NL" dirty="0"/>
              <a:t> </a:t>
            </a:r>
            <a:r>
              <a:rPr lang="nl-NL" dirty="0" err="1"/>
              <a:t>can</a:t>
            </a:r>
            <a:r>
              <a:rPr lang="nl-NL" dirty="0"/>
              <a:t> </a:t>
            </a:r>
            <a:r>
              <a:rPr lang="nl-NL" dirty="0" err="1"/>
              <a:t>be</a:t>
            </a:r>
            <a:r>
              <a:rPr lang="nl-NL" dirty="0"/>
              <a:t> </a:t>
            </a:r>
            <a:r>
              <a:rPr lang="nl-NL" dirty="0" err="1"/>
              <a:t>included</a:t>
            </a:r>
            <a:r>
              <a:rPr lang="nl-NL" dirty="0"/>
              <a:t> in </a:t>
            </a:r>
            <a:r>
              <a:rPr lang="nl-NL" dirty="0" err="1"/>
              <a:t>the</a:t>
            </a:r>
            <a:r>
              <a:rPr lang="nl-NL" dirty="0"/>
              <a:t> </a:t>
            </a:r>
            <a:r>
              <a:rPr lang="nl-NL" dirty="0" err="1"/>
              <a:t>registry</a:t>
            </a:r>
            <a:r>
              <a:rPr lang="nl-NL" dirty="0"/>
              <a:t>. In the </a:t>
            </a:r>
            <a:r>
              <a:rPr lang="nl-NL" dirty="0" err="1"/>
              <a:t>registry</a:t>
            </a:r>
            <a:r>
              <a:rPr lang="nl-NL" dirty="0"/>
              <a:t>, data </a:t>
            </a:r>
            <a:r>
              <a:rPr lang="nl-NL" dirty="0" err="1"/>
              <a:t>will</a:t>
            </a:r>
            <a:r>
              <a:rPr lang="nl-NL" dirty="0"/>
              <a:t> </a:t>
            </a:r>
            <a:r>
              <a:rPr lang="nl-NL" dirty="0" err="1"/>
              <a:t>be</a:t>
            </a:r>
            <a:r>
              <a:rPr lang="nl-NL" dirty="0"/>
              <a:t> </a:t>
            </a:r>
            <a:r>
              <a:rPr lang="nl-NL" dirty="0" err="1"/>
              <a:t>collected</a:t>
            </a:r>
            <a:r>
              <a:rPr lang="nl-NL" dirty="0"/>
              <a:t> </a:t>
            </a:r>
            <a:r>
              <a:rPr lang="nl-NL" dirty="0" err="1"/>
              <a:t>both</a:t>
            </a:r>
            <a:r>
              <a:rPr lang="nl-NL" dirty="0"/>
              <a:t> </a:t>
            </a:r>
            <a:r>
              <a:rPr lang="nl-NL" dirty="0" err="1"/>
              <a:t>retrospective</a:t>
            </a:r>
            <a:r>
              <a:rPr lang="nl-NL" dirty="0"/>
              <a:t>- and </a:t>
            </a:r>
            <a:r>
              <a:rPr lang="nl-NL" dirty="0" err="1"/>
              <a:t>prospective</a:t>
            </a:r>
            <a:r>
              <a:rPr lang="nl-NL" dirty="0"/>
              <a:t>.</a:t>
            </a:r>
          </a:p>
          <a:p>
            <a:r>
              <a:rPr lang="nl-NL" dirty="0"/>
              <a:t>We collect data </a:t>
            </a:r>
            <a:r>
              <a:rPr lang="nl-NL" dirty="0" err="1"/>
              <a:t>regarding</a:t>
            </a:r>
            <a:r>
              <a:rPr lang="nl-NL" dirty="0"/>
              <a:t> </a:t>
            </a:r>
            <a:r>
              <a:rPr lang="nl-NL" dirty="0" err="1"/>
              <a:t>all</a:t>
            </a:r>
            <a:r>
              <a:rPr lang="nl-NL" dirty="0"/>
              <a:t> GBC </a:t>
            </a:r>
            <a:r>
              <a:rPr lang="nl-NL" dirty="0" err="1"/>
              <a:t>patients</a:t>
            </a:r>
            <a:r>
              <a:rPr lang="nl-NL" dirty="0"/>
              <a:t>, </a:t>
            </a:r>
            <a:r>
              <a:rPr lang="nl-NL" dirty="0" err="1"/>
              <a:t>those</a:t>
            </a:r>
            <a:r>
              <a:rPr lang="nl-NL" dirty="0"/>
              <a:t> </a:t>
            </a:r>
            <a:r>
              <a:rPr lang="nl-NL" dirty="0" err="1"/>
              <a:t>with</a:t>
            </a:r>
            <a:r>
              <a:rPr lang="nl-NL" dirty="0"/>
              <a:t> and without </a:t>
            </a:r>
            <a:r>
              <a:rPr lang="nl-NL" dirty="0" err="1"/>
              <a:t>surgerry</a:t>
            </a:r>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6</a:t>
            </a:fld>
            <a:endParaRPr lang="nl-NL"/>
          </a:p>
        </p:txBody>
      </p:sp>
    </p:spTree>
    <p:extLst>
      <p:ext uri="{BB962C8B-B14F-4D97-AF65-F5344CB8AC3E}">
        <p14:creationId xmlns:p14="http://schemas.microsoft.com/office/powerpoint/2010/main" val="3974724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Data is </a:t>
            </a:r>
            <a:r>
              <a:rPr lang="nl-NL" dirty="0" err="1"/>
              <a:t>collected</a:t>
            </a:r>
            <a:r>
              <a:rPr lang="nl-NL" dirty="0"/>
              <a:t> into Castor, </a:t>
            </a:r>
            <a:r>
              <a:rPr lang="nl-NL" dirty="0" err="1"/>
              <a:t>which</a:t>
            </a:r>
            <a:r>
              <a:rPr lang="nl-NL" dirty="0"/>
              <a:t> is more </a:t>
            </a:r>
            <a:r>
              <a:rPr lang="nl-NL" dirty="0" err="1"/>
              <a:t>innovative</a:t>
            </a:r>
            <a:r>
              <a:rPr lang="nl-NL" dirty="0"/>
              <a:t> </a:t>
            </a:r>
            <a:r>
              <a:rPr lang="nl-NL" dirty="0" err="1"/>
              <a:t>than</a:t>
            </a:r>
            <a:r>
              <a:rPr lang="nl-NL" dirty="0"/>
              <a:t> the </a:t>
            </a:r>
            <a:r>
              <a:rPr lang="nl-NL" dirty="0" err="1"/>
              <a:t>old</a:t>
            </a:r>
            <a:r>
              <a:rPr lang="nl-NL" dirty="0"/>
              <a:t> </a:t>
            </a:r>
            <a:r>
              <a:rPr lang="nl-NL" dirty="0" err="1"/>
              <a:t>MedSciNet</a:t>
            </a:r>
            <a:r>
              <a:rPr lang="nl-NL" dirty="0"/>
              <a:t> data </a:t>
            </a:r>
            <a:r>
              <a:rPr lang="nl-NL" dirty="0" err="1"/>
              <a:t>registry</a:t>
            </a:r>
            <a:r>
              <a:rPr lang="nl-NL" dirty="0"/>
              <a:t>. </a:t>
            </a:r>
            <a:r>
              <a:rPr lang="nl-NL"/>
              <a:t>Tekortkomingen bespreken.</a:t>
            </a:r>
            <a:endParaRPr lang="nl-NL" dirty="0"/>
          </a:p>
          <a:p>
            <a:r>
              <a:rPr lang="nl-NL" dirty="0"/>
              <a:t>Different data is </a:t>
            </a:r>
            <a:r>
              <a:rPr lang="nl-NL" dirty="0" err="1"/>
              <a:t>collected</a:t>
            </a:r>
            <a:r>
              <a:rPr lang="nl-NL" dirty="0"/>
              <a:t> in Castor (</a:t>
            </a:r>
            <a:r>
              <a:rPr lang="nl-NL" dirty="0" err="1"/>
              <a:t>our</a:t>
            </a:r>
            <a:r>
              <a:rPr lang="nl-NL" dirty="0"/>
              <a:t> online database).</a:t>
            </a:r>
          </a:p>
          <a:p>
            <a:endParaRPr lang="nl-NL" dirty="0"/>
          </a:p>
          <a:p>
            <a:pPr>
              <a:lnSpc>
                <a:spcPct val="150000"/>
              </a:lnSpc>
            </a:pPr>
            <a:r>
              <a:rPr lang="nl-NL" dirty="0" err="1">
                <a:solidFill>
                  <a:srgbClr val="9A134B"/>
                </a:solidFill>
              </a:rPr>
              <a:t>Demographics</a:t>
            </a:r>
            <a:r>
              <a:rPr lang="nl-NL" dirty="0">
                <a:solidFill>
                  <a:srgbClr val="9A134B"/>
                </a:solidFill>
              </a:rPr>
              <a:t> </a:t>
            </a:r>
            <a:br>
              <a:rPr lang="nl-NL" dirty="0">
                <a:solidFill>
                  <a:srgbClr val="9A134B"/>
                </a:solidFill>
              </a:rPr>
            </a:br>
            <a:r>
              <a:rPr lang="nl-NL" dirty="0">
                <a:solidFill>
                  <a:srgbClr val="9A134B"/>
                </a:solidFill>
              </a:rPr>
              <a:t>	(</a:t>
            </a:r>
            <a:r>
              <a:rPr lang="nl-NL" dirty="0" err="1">
                <a:solidFill>
                  <a:srgbClr val="9A134B"/>
                </a:solidFill>
              </a:rPr>
              <a:t>age</a:t>
            </a:r>
            <a:r>
              <a:rPr lang="nl-NL" dirty="0">
                <a:solidFill>
                  <a:srgbClr val="9A134B"/>
                </a:solidFill>
              </a:rPr>
              <a:t>, gender, country of </a:t>
            </a:r>
            <a:r>
              <a:rPr lang="nl-NL" dirty="0" err="1">
                <a:solidFill>
                  <a:srgbClr val="9A134B"/>
                </a:solidFill>
              </a:rPr>
              <a:t>origin</a:t>
            </a:r>
            <a:r>
              <a:rPr lang="nl-NL" dirty="0">
                <a:solidFill>
                  <a:srgbClr val="9A134B"/>
                </a:solidFill>
              </a:rPr>
              <a:t> etc.)</a:t>
            </a:r>
          </a:p>
          <a:p>
            <a:pPr>
              <a:lnSpc>
                <a:spcPct val="150000"/>
              </a:lnSpc>
            </a:pPr>
            <a:r>
              <a:rPr lang="nl-NL" dirty="0">
                <a:solidFill>
                  <a:srgbClr val="9A134B"/>
                </a:solidFill>
              </a:rPr>
              <a:t>Clinical characteristics </a:t>
            </a:r>
            <a:br>
              <a:rPr lang="nl-NL" dirty="0">
                <a:solidFill>
                  <a:srgbClr val="9A134B"/>
                </a:solidFill>
              </a:rPr>
            </a:br>
            <a:r>
              <a:rPr lang="nl-NL" dirty="0">
                <a:solidFill>
                  <a:srgbClr val="9A134B"/>
                </a:solidFill>
              </a:rPr>
              <a:t>	(</a:t>
            </a:r>
            <a:r>
              <a:rPr lang="nl-NL" dirty="0" err="1">
                <a:solidFill>
                  <a:srgbClr val="9A134B"/>
                </a:solidFill>
              </a:rPr>
              <a:t>modality</a:t>
            </a:r>
            <a:r>
              <a:rPr lang="nl-NL" dirty="0">
                <a:solidFill>
                  <a:srgbClr val="9A134B"/>
                </a:solidFill>
              </a:rPr>
              <a:t> of diagnosis, lab. </a:t>
            </a:r>
            <a:r>
              <a:rPr lang="nl-NL" dirty="0" err="1">
                <a:solidFill>
                  <a:srgbClr val="9A134B"/>
                </a:solidFill>
              </a:rPr>
              <a:t>values</a:t>
            </a:r>
            <a:r>
              <a:rPr lang="nl-NL" dirty="0">
                <a:solidFill>
                  <a:srgbClr val="9A134B"/>
                </a:solidFill>
              </a:rPr>
              <a:t>, stage at </a:t>
            </a:r>
            <a:r>
              <a:rPr lang="nl-NL" dirty="0" err="1">
                <a:solidFill>
                  <a:srgbClr val="9A134B"/>
                </a:solidFill>
              </a:rPr>
              <a:t>presentation</a:t>
            </a:r>
            <a:r>
              <a:rPr lang="nl-NL" dirty="0">
                <a:solidFill>
                  <a:srgbClr val="9A134B"/>
                </a:solidFill>
              </a:rPr>
              <a:t>  etc.)</a:t>
            </a:r>
          </a:p>
          <a:p>
            <a:pPr>
              <a:lnSpc>
                <a:spcPct val="150000"/>
              </a:lnSpc>
            </a:pPr>
            <a:r>
              <a:rPr lang="nl-NL" dirty="0">
                <a:solidFill>
                  <a:srgbClr val="9A134B"/>
                </a:solidFill>
              </a:rPr>
              <a:t>Treatment characteristics </a:t>
            </a:r>
            <a:br>
              <a:rPr lang="nl-NL" dirty="0">
                <a:solidFill>
                  <a:srgbClr val="9A134B"/>
                </a:solidFill>
              </a:rPr>
            </a:br>
            <a:r>
              <a:rPr lang="nl-NL" dirty="0">
                <a:solidFill>
                  <a:srgbClr val="9A134B"/>
                </a:solidFill>
              </a:rPr>
              <a:t>	((</a:t>
            </a:r>
            <a:r>
              <a:rPr lang="nl-NL" dirty="0" err="1">
                <a:solidFill>
                  <a:srgbClr val="9A134B"/>
                </a:solidFill>
              </a:rPr>
              <a:t>neo</a:t>
            </a:r>
            <a:r>
              <a:rPr lang="nl-NL" dirty="0">
                <a:solidFill>
                  <a:srgbClr val="9A134B"/>
                </a:solidFill>
              </a:rPr>
              <a:t>)</a:t>
            </a:r>
            <a:r>
              <a:rPr lang="nl-NL" dirty="0" err="1">
                <a:solidFill>
                  <a:srgbClr val="9A134B"/>
                </a:solidFill>
              </a:rPr>
              <a:t>adjuvant</a:t>
            </a:r>
            <a:r>
              <a:rPr lang="nl-NL" dirty="0">
                <a:solidFill>
                  <a:srgbClr val="9A134B"/>
                </a:solidFill>
              </a:rPr>
              <a:t> </a:t>
            </a:r>
            <a:r>
              <a:rPr lang="nl-NL" dirty="0" err="1">
                <a:solidFill>
                  <a:srgbClr val="9A134B"/>
                </a:solidFill>
              </a:rPr>
              <a:t>therapy</a:t>
            </a:r>
            <a:r>
              <a:rPr lang="nl-NL" dirty="0">
                <a:solidFill>
                  <a:srgbClr val="9A134B"/>
                </a:solidFill>
              </a:rPr>
              <a:t>, </a:t>
            </a:r>
            <a:r>
              <a:rPr lang="nl-NL" dirty="0" err="1">
                <a:solidFill>
                  <a:srgbClr val="9A134B"/>
                </a:solidFill>
              </a:rPr>
              <a:t>surgical</a:t>
            </a:r>
            <a:r>
              <a:rPr lang="nl-NL" dirty="0">
                <a:solidFill>
                  <a:srgbClr val="9A134B"/>
                </a:solidFill>
              </a:rPr>
              <a:t> treatment, </a:t>
            </a:r>
            <a:r>
              <a:rPr lang="nl-NL" dirty="0" err="1">
                <a:solidFill>
                  <a:srgbClr val="9A134B"/>
                </a:solidFill>
              </a:rPr>
              <a:t>histopathology</a:t>
            </a:r>
            <a:r>
              <a:rPr lang="nl-NL" dirty="0">
                <a:solidFill>
                  <a:srgbClr val="9A134B"/>
                </a:solidFill>
              </a:rPr>
              <a:t> etc.)</a:t>
            </a:r>
          </a:p>
          <a:p>
            <a:pPr>
              <a:lnSpc>
                <a:spcPct val="150000"/>
              </a:lnSpc>
            </a:pPr>
            <a:r>
              <a:rPr lang="nl-NL" dirty="0">
                <a:solidFill>
                  <a:srgbClr val="9A134B"/>
                </a:solidFill>
              </a:rPr>
              <a:t>Follow-up </a:t>
            </a:r>
            <a:r>
              <a:rPr lang="nl-NL" dirty="0" err="1">
                <a:solidFill>
                  <a:srgbClr val="9A134B"/>
                </a:solidFill>
              </a:rPr>
              <a:t>outcomes</a:t>
            </a:r>
            <a:r>
              <a:rPr lang="nl-NL" dirty="0">
                <a:solidFill>
                  <a:srgbClr val="9A134B"/>
                </a:solidFill>
              </a:rPr>
              <a:t> </a:t>
            </a:r>
            <a:br>
              <a:rPr lang="nl-NL" dirty="0">
                <a:solidFill>
                  <a:srgbClr val="9A134B"/>
                </a:solidFill>
              </a:rPr>
            </a:br>
            <a:r>
              <a:rPr lang="nl-NL" dirty="0">
                <a:solidFill>
                  <a:srgbClr val="9A134B"/>
                </a:solidFill>
              </a:rPr>
              <a:t>	(</a:t>
            </a:r>
            <a:r>
              <a:rPr lang="nl-NL" dirty="0" err="1">
                <a:solidFill>
                  <a:srgbClr val="9A134B"/>
                </a:solidFill>
              </a:rPr>
              <a:t>recurrence</a:t>
            </a:r>
            <a:r>
              <a:rPr lang="nl-NL" dirty="0">
                <a:solidFill>
                  <a:srgbClr val="9A134B"/>
                </a:solidFill>
              </a:rPr>
              <a:t>, survival)</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7</a:t>
            </a:fld>
            <a:endParaRPr lang="nl-NL"/>
          </a:p>
        </p:txBody>
      </p:sp>
    </p:spTree>
    <p:extLst>
      <p:ext uri="{BB962C8B-B14F-4D97-AF65-F5344CB8AC3E}">
        <p14:creationId xmlns:p14="http://schemas.microsoft.com/office/powerpoint/2010/main" val="2548729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8</a:t>
            </a:fld>
            <a:endParaRPr lang="nl-NL"/>
          </a:p>
        </p:txBody>
      </p:sp>
    </p:spTree>
    <p:extLst>
      <p:ext uri="{BB962C8B-B14F-4D97-AF65-F5344CB8AC3E}">
        <p14:creationId xmlns:p14="http://schemas.microsoft.com/office/powerpoint/2010/main" val="539237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400" dirty="0"/>
              <a:t>First of all, we’d like to mention that your input is very much valued and we take all suggestions into consideration. So let’s have a look at discussion points of our last IHPBA GBC Registry meeting and how we have handled them.</a:t>
            </a:r>
          </a:p>
          <a:p>
            <a:endParaRPr lang="en-US" sz="1400" dirty="0"/>
          </a:p>
          <a:p>
            <a:r>
              <a:rPr lang="en-US" sz="2000" dirty="0"/>
              <a:t>It was noted that regular meetings to provide progress updates and discuss future directions of the registry were desirable. Therefore, we are </a:t>
            </a:r>
            <a:r>
              <a:rPr lang="en-US" sz="2000" dirty="0" err="1"/>
              <a:t>organising</a:t>
            </a:r>
            <a:r>
              <a:rPr lang="en-US" sz="2000" dirty="0"/>
              <a:t> this meeting and plan to hold at least one registry meeting annually. We will do our best to align these meetings with major conferences to facilitate in-person discussions and networking. However, if biannual meetings are scheduled, they may not always coincide with a conference.</a:t>
            </a:r>
          </a:p>
          <a:p>
            <a:r>
              <a:rPr lang="en-US" sz="2000" dirty="0"/>
              <a:t>Today marks our first online Registry Meeting. After the session, we would appreciate your feedback on whether you find this format useful and how you would like future meetings to be </a:t>
            </a:r>
            <a:r>
              <a:rPr lang="en-US" sz="2000" dirty="0" err="1"/>
              <a:t>organised</a:t>
            </a:r>
            <a:r>
              <a:rPr lang="en-US" sz="2000" dirty="0"/>
              <a:t>.</a:t>
            </a:r>
          </a:p>
          <a:p>
            <a:endParaRPr lang="en-US" sz="1400" dirty="0"/>
          </a:p>
          <a:p>
            <a:r>
              <a:rPr lang="en-US" sz="1400" dirty="0"/>
              <a:t>During the last registry meeting, participants mentioned that the IHPBA GBC Registry website was difficult to find. Since then, we have updated the website to improve visibility. We also aim to distribute monthly newsletters through the IHPBA to reach more people and increase awareness of the registry.</a:t>
            </a:r>
          </a:p>
          <a:p>
            <a:r>
              <a:rPr lang="en-US" sz="1400" dirty="0"/>
              <a:t>It was further mentioned that the process of joining the IHPBA GBC Registry was unclear. In response, we have added a new webpage providing step-by-step instructions on how to join the registry.</a:t>
            </a:r>
          </a:p>
          <a:p>
            <a:endParaRPr lang="en-US" sz="1400" dirty="0"/>
          </a:p>
          <a:p>
            <a:r>
              <a:rPr lang="en-US" sz="1400" dirty="0"/>
              <a:t>When cleaning data for specific research questions, </a:t>
            </a:r>
            <a:r>
              <a:rPr lang="en-US" sz="1400" dirty="0" err="1"/>
              <a:t>personalised</a:t>
            </a:r>
            <a:r>
              <a:rPr lang="en-US" sz="1400" dirty="0"/>
              <a:t> reminders to review or update data will be sent. In addition, we will remind all </a:t>
            </a:r>
            <a:r>
              <a:rPr lang="en-US" sz="1400" dirty="0" err="1"/>
              <a:t>centres</a:t>
            </a:r>
            <a:r>
              <a:rPr lang="en-US" sz="1400" dirty="0"/>
              <a:t> to update their data at every biannual meeting.</a:t>
            </a:r>
          </a:p>
          <a:p>
            <a:endParaRPr lang="nl-NL" sz="1050"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9</a:t>
            </a:fld>
            <a:endParaRPr lang="nl-NL"/>
          </a:p>
        </p:txBody>
      </p:sp>
    </p:spTree>
    <p:extLst>
      <p:ext uri="{BB962C8B-B14F-4D97-AF65-F5344CB8AC3E}">
        <p14:creationId xmlns:p14="http://schemas.microsoft.com/office/powerpoint/2010/main" val="4200978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10</a:t>
            </a:fld>
            <a:endParaRPr lang="nl-NL"/>
          </a:p>
        </p:txBody>
      </p:sp>
    </p:spTree>
    <p:extLst>
      <p:ext uri="{BB962C8B-B14F-4D97-AF65-F5344CB8AC3E}">
        <p14:creationId xmlns:p14="http://schemas.microsoft.com/office/powerpoint/2010/main" val="1621143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We now have 1,739 registered cases, showing a clear and encouraging rise in inclusions over the past year.</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11</a:t>
            </a:fld>
            <a:endParaRPr lang="nl-NL"/>
          </a:p>
        </p:txBody>
      </p:sp>
    </p:spTree>
    <p:extLst>
      <p:ext uri="{BB962C8B-B14F-4D97-AF65-F5344CB8AC3E}">
        <p14:creationId xmlns:p14="http://schemas.microsoft.com/office/powerpoint/2010/main" val="378842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At </a:t>
            </a:r>
            <a:r>
              <a:rPr lang="nl-NL" dirty="0" err="1"/>
              <a:t>our</a:t>
            </a:r>
            <a:r>
              <a:rPr lang="nl-NL" dirty="0"/>
              <a:t> last </a:t>
            </a:r>
            <a:r>
              <a:rPr lang="nl-NL" dirty="0" err="1"/>
              <a:t>registry</a:t>
            </a:r>
            <a:r>
              <a:rPr lang="nl-NL" dirty="0"/>
              <a:t> meeting at the I-AHPBA conference in Dublin, 24 </a:t>
            </a:r>
            <a:r>
              <a:rPr lang="nl-NL" dirty="0" err="1"/>
              <a:t>countries</a:t>
            </a:r>
            <a:r>
              <a:rPr lang="nl-NL" dirty="0"/>
              <a:t> had </a:t>
            </a:r>
            <a:r>
              <a:rPr lang="nl-NL" dirty="0" err="1"/>
              <a:t>entered</a:t>
            </a:r>
            <a:r>
              <a:rPr lang="nl-NL" dirty="0"/>
              <a:t> data into the IHPBA GBC </a:t>
            </a:r>
            <a:r>
              <a:rPr lang="nl-NL" dirty="0" err="1"/>
              <a:t>registry</a:t>
            </a:r>
            <a:r>
              <a:rPr lang="nl-NL" dirty="0"/>
              <a:t>.</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12</a:t>
            </a:fld>
            <a:endParaRPr lang="nl-NL"/>
          </a:p>
        </p:txBody>
      </p:sp>
    </p:spTree>
    <p:extLst>
      <p:ext uri="{BB962C8B-B14F-4D97-AF65-F5344CB8AC3E}">
        <p14:creationId xmlns:p14="http://schemas.microsoft.com/office/powerpoint/2010/main" val="1285651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Since</a:t>
            </a:r>
            <a:r>
              <a:rPr lang="nl-NL" dirty="0"/>
              <a:t> then 10 </a:t>
            </a:r>
            <a:r>
              <a:rPr lang="nl-NL" dirty="0" err="1"/>
              <a:t>additional</a:t>
            </a:r>
            <a:r>
              <a:rPr lang="nl-NL" dirty="0"/>
              <a:t> </a:t>
            </a:r>
            <a:r>
              <a:rPr lang="nl-NL" dirty="0" err="1"/>
              <a:t>countries</a:t>
            </a:r>
            <a:r>
              <a:rPr lang="nl-NL" dirty="0"/>
              <a:t> have </a:t>
            </a:r>
            <a:r>
              <a:rPr lang="nl-NL" dirty="0" err="1"/>
              <a:t>entered</a:t>
            </a:r>
            <a:r>
              <a:rPr lang="nl-NL" dirty="0"/>
              <a:t> data, </a:t>
            </a:r>
            <a:r>
              <a:rPr lang="nl-NL" dirty="0" err="1"/>
              <a:t>totalling</a:t>
            </a:r>
            <a:r>
              <a:rPr lang="nl-NL" dirty="0"/>
              <a:t> 34 </a:t>
            </a:r>
            <a:r>
              <a:rPr lang="nl-NL" dirty="0" err="1"/>
              <a:t>pariticipating</a:t>
            </a:r>
            <a:r>
              <a:rPr lang="nl-NL" dirty="0"/>
              <a:t> </a:t>
            </a:r>
            <a:r>
              <a:rPr lang="nl-NL" dirty="0" err="1"/>
              <a:t>countries</a:t>
            </a:r>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13</a:t>
            </a:fld>
            <a:endParaRPr lang="nl-NL"/>
          </a:p>
        </p:txBody>
      </p:sp>
    </p:spTree>
    <p:extLst>
      <p:ext uri="{BB962C8B-B14F-4D97-AF65-F5344CB8AC3E}">
        <p14:creationId xmlns:p14="http://schemas.microsoft.com/office/powerpoint/2010/main" val="153390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Since</a:t>
            </a:r>
            <a:r>
              <a:rPr lang="nl-NL" dirty="0"/>
              <a:t> then 10 </a:t>
            </a:r>
            <a:r>
              <a:rPr lang="nl-NL" dirty="0" err="1"/>
              <a:t>additional</a:t>
            </a:r>
            <a:r>
              <a:rPr lang="nl-NL" dirty="0"/>
              <a:t> </a:t>
            </a:r>
            <a:r>
              <a:rPr lang="nl-NL" dirty="0" err="1"/>
              <a:t>countries</a:t>
            </a:r>
            <a:r>
              <a:rPr lang="nl-NL" dirty="0"/>
              <a:t> have </a:t>
            </a:r>
            <a:r>
              <a:rPr lang="nl-NL" dirty="0" err="1"/>
              <a:t>entered</a:t>
            </a:r>
            <a:r>
              <a:rPr lang="nl-NL" dirty="0"/>
              <a:t> data, </a:t>
            </a:r>
            <a:r>
              <a:rPr lang="nl-NL" dirty="0" err="1"/>
              <a:t>totalling</a:t>
            </a:r>
            <a:r>
              <a:rPr lang="nl-NL" dirty="0"/>
              <a:t> 34 </a:t>
            </a:r>
            <a:r>
              <a:rPr lang="nl-NL" dirty="0" err="1"/>
              <a:t>pariticipating</a:t>
            </a:r>
            <a:r>
              <a:rPr lang="nl-NL" dirty="0"/>
              <a:t> </a:t>
            </a:r>
            <a:r>
              <a:rPr lang="nl-NL" dirty="0" err="1"/>
              <a:t>countries</a:t>
            </a:r>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14</a:t>
            </a:fld>
            <a:endParaRPr lang="nl-NL"/>
          </a:p>
        </p:txBody>
      </p:sp>
    </p:spTree>
    <p:extLst>
      <p:ext uri="{BB962C8B-B14F-4D97-AF65-F5344CB8AC3E}">
        <p14:creationId xmlns:p14="http://schemas.microsoft.com/office/powerpoint/2010/main" val="38983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a:t>New Registry Agreement</a:t>
            </a:r>
            <a:endParaRPr lang="en-US" dirty="0"/>
          </a:p>
          <a:p>
            <a:pPr>
              <a:buFont typeface="Arial" panose="020B0604020202020204" pitchFamily="34" charset="0"/>
              <a:buChar char="•"/>
            </a:pPr>
            <a:r>
              <a:rPr lang="en-US" dirty="0"/>
              <a:t>Replaces the previous DSA.</a:t>
            </a:r>
          </a:p>
          <a:p>
            <a:pPr>
              <a:buFont typeface="Arial" panose="020B0604020202020204" pitchFamily="34" charset="0"/>
              <a:buChar char="•"/>
            </a:pPr>
            <a:r>
              <a:rPr lang="en-US" dirty="0"/>
              <a:t>Facilitates data sharing both during entry into Castor and when exporting data to participants for approved research proposals.</a:t>
            </a:r>
          </a:p>
          <a:p>
            <a:pPr>
              <a:buFont typeface="Arial" panose="020B0604020202020204" pitchFamily="34" charset="0"/>
              <a:buChar char="•"/>
            </a:pPr>
            <a:r>
              <a:rPr lang="en-US" dirty="0"/>
              <a:t>Reinforces the registry as a collaborative initiative, ensuring all participants feel involved and can access data for their own research questions.</a:t>
            </a:r>
          </a:p>
          <a:p>
            <a:pPr>
              <a:buFont typeface="Arial" panose="020B0604020202020204" pitchFamily="34" charset="0"/>
              <a:buChar char="•"/>
            </a:pPr>
            <a:r>
              <a:rPr lang="en-US" dirty="0"/>
              <a:t>Furthermore, we will publish a document with clear collaboration guidelines on our website.</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15</a:t>
            </a:fld>
            <a:endParaRPr lang="nl-NL"/>
          </a:p>
        </p:txBody>
      </p:sp>
    </p:spTree>
    <p:extLst>
      <p:ext uri="{BB962C8B-B14F-4D97-AF65-F5344CB8AC3E}">
        <p14:creationId xmlns:p14="http://schemas.microsoft.com/office/powerpoint/2010/main" val="2447934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a:t>New Registry Agreement</a:t>
            </a:r>
            <a:endParaRPr lang="en-US" dirty="0"/>
          </a:p>
          <a:p>
            <a:pPr>
              <a:buFont typeface="Arial" panose="020B0604020202020204" pitchFamily="34" charset="0"/>
              <a:buChar char="•"/>
            </a:pPr>
            <a:r>
              <a:rPr lang="en-US" dirty="0"/>
              <a:t>Replaces the previous DSA.</a:t>
            </a:r>
          </a:p>
          <a:p>
            <a:pPr>
              <a:buFont typeface="Arial" panose="020B0604020202020204" pitchFamily="34" charset="0"/>
              <a:buChar char="•"/>
            </a:pPr>
            <a:r>
              <a:rPr lang="en-US" dirty="0"/>
              <a:t>Facilitates data sharing both during entry into Castor and when exporting data to participants for approved research proposals.</a:t>
            </a:r>
          </a:p>
          <a:p>
            <a:pPr>
              <a:buFont typeface="Arial" panose="020B0604020202020204" pitchFamily="34" charset="0"/>
              <a:buChar char="•"/>
            </a:pPr>
            <a:r>
              <a:rPr lang="en-US" dirty="0"/>
              <a:t>Reinforces the registry as a collaborative initiative, ensuring all participants feel involved and can access data for their own research questions.</a:t>
            </a:r>
          </a:p>
          <a:p>
            <a:pPr>
              <a:buFont typeface="Arial" panose="020B0604020202020204" pitchFamily="34" charset="0"/>
              <a:buChar char="•"/>
            </a:pPr>
            <a:r>
              <a:rPr lang="en-US" dirty="0"/>
              <a:t>Furthermore, we will publish a document with clear collaboration guidelines on our website.</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16</a:t>
            </a:fld>
            <a:endParaRPr lang="nl-NL"/>
          </a:p>
        </p:txBody>
      </p:sp>
    </p:spTree>
    <p:extLst>
      <p:ext uri="{BB962C8B-B14F-4D97-AF65-F5344CB8AC3E}">
        <p14:creationId xmlns:p14="http://schemas.microsoft.com/office/powerpoint/2010/main" val="2456923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17</a:t>
            </a:fld>
            <a:endParaRPr lang="nl-NL"/>
          </a:p>
        </p:txBody>
      </p:sp>
    </p:spTree>
    <p:extLst>
      <p:ext uri="{BB962C8B-B14F-4D97-AF65-F5344CB8AC3E}">
        <p14:creationId xmlns:p14="http://schemas.microsoft.com/office/powerpoint/2010/main" val="2315828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18</a:t>
            </a:fld>
            <a:endParaRPr lang="nl-NL"/>
          </a:p>
        </p:txBody>
      </p:sp>
    </p:spTree>
    <p:extLst>
      <p:ext uri="{BB962C8B-B14F-4D97-AF65-F5344CB8AC3E}">
        <p14:creationId xmlns:p14="http://schemas.microsoft.com/office/powerpoint/2010/main" val="3828406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19</a:t>
            </a:fld>
            <a:endParaRPr lang="nl-NL"/>
          </a:p>
        </p:txBody>
      </p:sp>
    </p:spTree>
    <p:extLst>
      <p:ext uri="{BB962C8B-B14F-4D97-AF65-F5344CB8AC3E}">
        <p14:creationId xmlns:p14="http://schemas.microsoft.com/office/powerpoint/2010/main" val="1097432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20</a:t>
            </a:fld>
            <a:endParaRPr lang="nl-NL"/>
          </a:p>
        </p:txBody>
      </p:sp>
    </p:spTree>
    <p:extLst>
      <p:ext uri="{BB962C8B-B14F-4D97-AF65-F5344CB8AC3E}">
        <p14:creationId xmlns:p14="http://schemas.microsoft.com/office/powerpoint/2010/main" val="3074821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For T1b and T2 gallbladder tumors, radical cholecystectomy with lymph node resection is recommended. Consensus guidelines suggest a standard D2 lymphadenectomy, but evidence on survival benefit is mixed, with some studies showing benefit mainly for T2 and others for both T1b and T2 tumors. Adequate staging requires at least six nodes, yet many patients are </a:t>
            </a:r>
            <a:r>
              <a:rPr lang="en-US" dirty="0" err="1"/>
              <a:t>understaged</a:t>
            </a:r>
            <a:r>
              <a:rPr lang="en-US" dirty="0"/>
              <a:t>. D2 resection may also require additional procedures, like CBD or pancreatic head resection, which increase morbidity and mortality. Given these risks and conflicting evidence, our study compares survival outcomes after no lymphadenectomy, D1, or D2 resection in T1b–T2 GBC.</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21</a:t>
            </a:fld>
            <a:endParaRPr lang="nl-NL"/>
          </a:p>
        </p:txBody>
      </p:sp>
    </p:spTree>
    <p:extLst>
      <p:ext uri="{BB962C8B-B14F-4D97-AF65-F5344CB8AC3E}">
        <p14:creationId xmlns:p14="http://schemas.microsoft.com/office/powerpoint/2010/main" val="3519689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22</a:t>
            </a:fld>
            <a:endParaRPr lang="nl-NL"/>
          </a:p>
        </p:txBody>
      </p:sp>
    </p:spTree>
    <p:extLst>
      <p:ext uri="{BB962C8B-B14F-4D97-AF65-F5344CB8AC3E}">
        <p14:creationId xmlns:p14="http://schemas.microsoft.com/office/powerpoint/2010/main" val="3999698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23</a:t>
            </a:fld>
            <a:endParaRPr lang="nl-NL"/>
          </a:p>
        </p:txBody>
      </p:sp>
    </p:spTree>
    <p:extLst>
      <p:ext uri="{BB962C8B-B14F-4D97-AF65-F5344CB8AC3E}">
        <p14:creationId xmlns:p14="http://schemas.microsoft.com/office/powerpoint/2010/main" val="628533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24</a:t>
            </a:fld>
            <a:endParaRPr lang="nl-NL"/>
          </a:p>
        </p:txBody>
      </p:sp>
    </p:spTree>
    <p:extLst>
      <p:ext uri="{BB962C8B-B14F-4D97-AF65-F5344CB8AC3E}">
        <p14:creationId xmlns:p14="http://schemas.microsoft.com/office/powerpoint/2010/main" val="3232475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Order </a:t>
            </a:r>
            <a:r>
              <a:rPr lang="en-US" dirty="0" err="1"/>
              <a:t>behouden</a:t>
            </a:r>
            <a:r>
              <a:rPr lang="en-US" dirty="0"/>
              <a:t> door </a:t>
            </a:r>
            <a:r>
              <a:rPr lang="en-US" dirty="0" err="1"/>
              <a:t>mensen</a:t>
            </a:r>
            <a:r>
              <a:rPr lang="en-US" dirty="0"/>
              <a:t> </a:t>
            </a:r>
            <a:r>
              <a:rPr lang="en-US" dirty="0" err="1"/>
              <a:t>handje</a:t>
            </a:r>
            <a:r>
              <a:rPr lang="en-US" dirty="0"/>
              <a:t> op </a:t>
            </a:r>
            <a:r>
              <a:rPr lang="en-US" dirty="0" err="1"/>
              <a:t>te</a:t>
            </a:r>
            <a:r>
              <a:rPr lang="en-US" dirty="0"/>
              <a:t> laten </a:t>
            </a:r>
            <a:r>
              <a:rPr lang="en-US" dirty="0" err="1"/>
              <a:t>steken</a:t>
            </a:r>
            <a:r>
              <a:rPr lang="en-US" dirty="0"/>
              <a:t>.</a:t>
            </a:r>
          </a:p>
          <a:p>
            <a:endParaRPr lang="en-US" dirty="0"/>
          </a:p>
          <a:p>
            <a:r>
              <a:rPr lang="en-US" dirty="0"/>
              <a:t>We already have some low- and middle-income countries participating in the registry, but low-income countries remain underrepresented.</a:t>
            </a:r>
            <a:br>
              <a:rPr lang="en-US" dirty="0"/>
            </a:br>
            <a:r>
              <a:rPr lang="en-US" dirty="0"/>
              <a:t>By revising the Registry Agreement, we aim to simplify data sharing, allowing participants to use registry data for their own research proposals. This will serve as the main incentive for participation.</a:t>
            </a:r>
            <a:br>
              <a:rPr lang="en-US" dirty="0"/>
            </a:br>
            <a:r>
              <a:rPr lang="en-US" dirty="0"/>
              <a:t>We are very interested in your ideas on how to better engage low- and middle-income countries and what types of incentives could encourage their participation.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we currently don’t collect data regarding robotic surgery in the registry, we do collect data regarding laparoscopic and open surgery. Although we do have the option to fill in “Other” for type of surgery. And we have data regarding complication, recurrence and survival.</a:t>
            </a:r>
          </a:p>
          <a:p>
            <a:endParaRPr lang="en-US"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25</a:t>
            </a:fld>
            <a:endParaRPr lang="nl-NL"/>
          </a:p>
        </p:txBody>
      </p:sp>
    </p:spTree>
    <p:extLst>
      <p:ext uri="{BB962C8B-B14F-4D97-AF65-F5344CB8AC3E}">
        <p14:creationId xmlns:p14="http://schemas.microsoft.com/office/powerpoint/2010/main" val="2025905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As discussed previously we are currently </a:t>
            </a:r>
            <a:r>
              <a:rPr lang="en-US" dirty="0" err="1"/>
              <a:t>analysing</a:t>
            </a:r>
            <a:r>
              <a:rPr lang="en-US" dirty="0"/>
              <a:t> the added value of D1 and D2 LN resection in the management of early GBC. </a:t>
            </a:r>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26</a:t>
            </a:fld>
            <a:endParaRPr lang="nl-NL"/>
          </a:p>
        </p:txBody>
      </p:sp>
    </p:spTree>
    <p:extLst>
      <p:ext uri="{BB962C8B-B14F-4D97-AF65-F5344CB8AC3E}">
        <p14:creationId xmlns:p14="http://schemas.microsoft.com/office/powerpoint/2010/main" val="1708561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B42528-13C3-4019-97A5-B818E5C69836}" type="slidenum">
              <a:rPr lang="nl-NL" smtClean="0"/>
              <a:t>28</a:t>
            </a:fld>
            <a:endParaRPr lang="nl-NL"/>
          </a:p>
        </p:txBody>
      </p:sp>
    </p:spTree>
    <p:extLst>
      <p:ext uri="{BB962C8B-B14F-4D97-AF65-F5344CB8AC3E}">
        <p14:creationId xmlns:p14="http://schemas.microsoft.com/office/powerpoint/2010/main" val="3495032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773CD-2782-D5F1-A1E4-CC89CEBB12D1}"/>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746A5E0-1F89-F883-F01E-8326AC669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403EFBE-A92D-48A7-09C7-B5FFB87025F4}"/>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16D09438-622E-AD2F-30FF-E8C021C6717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333DE86-5EB2-9453-03A1-83E2E372595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29280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3E8E5-DBD7-F0B4-44B3-5BFE7A43EF9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07593AC-AB1A-EF48-CB49-73E2599AF15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19A6455-6A6A-53FC-3699-F18974577174}"/>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F18BBFD2-03D5-77EE-2012-2FE41AECEE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01FBB62-082C-2B2A-796A-EC5F54086459}"/>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394930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B25043-2AA0-8F67-D714-F0212B1A5DC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C6A5EC0-ECC9-B023-711E-D02AC3276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A46419-2177-381C-06EE-9973246AECAE}"/>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DAD6F6EF-129B-4C7F-062D-DE08265ACCB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69FA99-90A0-5376-B077-5A0365A6A5B3}"/>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376098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827CEB-C0AF-4B51-C6DF-2FD17E3A1BB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9BBA62-7F6C-6A9B-B9C2-BA31D94A071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A881452-436E-6536-7A69-B1F26F86BEF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B49B59F-BCB1-9B8B-91F3-6FD070316B91}"/>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4C0E4A6E-EEA6-C639-7CFC-9F594E0F4F6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D4CEF0C-8FEA-DFDF-0772-08D4CAB47F9D}"/>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114845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6BD951-18A5-0CB4-297F-5E012796858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160D5F4-481A-9072-769B-5EC1807892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716B2B8-31F9-922E-9C38-9CD6DA6340C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01B741A-C8B3-A96C-1E21-83D64B1738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E36A73B-4D35-9909-2717-436C6A83729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2ADADAD-1D29-13CA-162D-5344837A0544}"/>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8" name="Tijdelijke aanduiding voor voettekst 7">
            <a:extLst>
              <a:ext uri="{FF2B5EF4-FFF2-40B4-BE49-F238E27FC236}">
                <a16:creationId xmlns:a16="http://schemas.microsoft.com/office/drawing/2014/main" id="{EA6DF4A7-4550-DD84-DCA6-FE2864EF1A3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A48FD36C-8C96-A16A-AA99-A759DD3F34B1}"/>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370102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F19D2-1DF9-559A-438C-BC36D98607C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D171A90-ECF2-09B3-8C2D-9A4364F3A10D}"/>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4" name="Tijdelijke aanduiding voor voettekst 3">
            <a:extLst>
              <a:ext uri="{FF2B5EF4-FFF2-40B4-BE49-F238E27FC236}">
                <a16:creationId xmlns:a16="http://schemas.microsoft.com/office/drawing/2014/main" id="{D69D1105-F238-47BB-2909-5C72A3740DE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CEAA429-7051-8B69-92EE-47A8DDB7955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5098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C817B51-DABB-6EAB-FD90-8728E7271852}"/>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3" name="Tijdelijke aanduiding voor voettekst 2">
            <a:extLst>
              <a:ext uri="{FF2B5EF4-FFF2-40B4-BE49-F238E27FC236}">
                <a16:creationId xmlns:a16="http://schemas.microsoft.com/office/drawing/2014/main" id="{D699586F-0EEB-3E4C-AA80-0262614B5FE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AC68FD9-4B11-0849-1535-379FF0EBFF75}"/>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749542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9C0E5-9B7C-E083-2D61-7D0F79FA0BB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E390B97-37E4-6CBE-2056-ECC164FF7A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F411337-EA3A-654A-C6B1-537294A55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69F2E27-885E-E269-3DA7-D3CF7F3410A3}"/>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3FA09657-04A9-2BD7-35BA-C6C8B134F66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441041D-2E37-A506-801D-7459A23FF052}"/>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1809263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6D550F-4C94-1049-BCA9-721B93D1BF1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EB62836-0515-F584-EB6A-F7545FFE33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B10A1FE-798E-B518-CB79-5A1F5F1882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7D4604B-98C0-D92C-0029-244998FDF884}"/>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BBF545F4-4B75-67FB-D30C-82DB5702EB4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5F2B97D-38E8-46EF-FBD7-A47EFBE7303A}"/>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52627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0109C2-2752-DE0E-493F-473F034A523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58B566E-535D-8F53-CA96-770ABC7A70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9BC1EA1-FD9E-0C4C-9194-C45957F4CDEF}"/>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4E0C5745-3721-87BF-B445-BAD38F7FA51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F077E5-5410-BD70-981D-0F2561B533BE}"/>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20207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22195C6-E758-3573-FCB9-57191B7BA23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1F876FC-8FAD-538B-0E98-ABB65BBC7D5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3BC21D0-939C-5144-6A4B-07CA573A6A42}"/>
              </a:ext>
            </a:extLst>
          </p:cNvPr>
          <p:cNvSpPr>
            <a:spLocks noGrp="1"/>
          </p:cNvSpPr>
          <p:nvPr>
            <p:ph type="dt" sz="half" idx="10"/>
          </p:nvPr>
        </p:nvSpPr>
        <p:spPr/>
        <p:txBody>
          <a:body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293CCFC-6512-8EFF-FA24-658B446291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A7D7E44-D0DD-8174-6CA0-AE5E220B4944}"/>
              </a:ext>
            </a:extLst>
          </p:cNvPr>
          <p:cNvSpPr>
            <a:spLocks noGrp="1"/>
          </p:cNvSpPr>
          <p:nvPr>
            <p:ph type="sldNum" sz="quarter" idx="12"/>
          </p:nvPr>
        </p:nvSpPr>
        <p:spPr/>
        <p:txBody>
          <a:bodyPr/>
          <a:lstStyle/>
          <a:p>
            <a:fld id="{AF2268D9-014D-4CB1-BE09-66D68FEF7CC2}" type="slidenum">
              <a:rPr lang="nl-NL" smtClean="0"/>
              <a:t>‹nr.›</a:t>
            </a:fld>
            <a:endParaRPr lang="nl-NL"/>
          </a:p>
        </p:txBody>
      </p:sp>
    </p:spTree>
    <p:extLst>
      <p:ext uri="{BB962C8B-B14F-4D97-AF65-F5344CB8AC3E}">
        <p14:creationId xmlns:p14="http://schemas.microsoft.com/office/powerpoint/2010/main" val="2095539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6979E5F-9BA1-23F1-8DE0-2976DD6D03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3DA46FA-12DA-B97F-07B9-3951F036AC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BDC0C42-7D0C-C916-DC40-9EAD39F92F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3B8B4-B315-485C-A123-419040E9C053}"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06B02611-1745-81F4-2E37-EF1420CCA5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09BFE33-1EB0-0E11-B8E4-DA0C1957B5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2268D9-014D-4CB1-BE09-66D68FEF7CC2}" type="slidenum">
              <a:rPr lang="nl-NL" smtClean="0"/>
              <a:t>‹nr.›</a:t>
            </a:fld>
            <a:endParaRPr lang="nl-NL"/>
          </a:p>
        </p:txBody>
      </p:sp>
    </p:spTree>
    <p:extLst>
      <p:ext uri="{BB962C8B-B14F-4D97-AF65-F5344CB8AC3E}">
        <p14:creationId xmlns:p14="http://schemas.microsoft.com/office/powerpoint/2010/main" val="2237753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5.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microsoft.com/office/2014/relationships/chartEx" Target="../charts/chartEx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microsoft.com/office/2014/relationships/chartEx" Target="../charts/chartEx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microsoft.com/office/2014/relationships/chartEx" Target="../charts/chartEx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93ADA39-66C3-BCD6-9496-BC9DC5478F35}"/>
              </a:ext>
            </a:extLst>
          </p:cNvPr>
          <p:cNvSpPr>
            <a:spLocks/>
          </p:cNvSpPr>
          <p:nvPr/>
        </p:nvSpPr>
        <p:spPr>
          <a:xfrm>
            <a:off x="677324" y="581819"/>
            <a:ext cx="10809826" cy="3923505"/>
          </a:xfrm>
          <a:prstGeom prst="rect">
            <a:avLst/>
          </a:prstGeom>
          <a:solidFill>
            <a:srgbClr val="9A134B"/>
          </a:solidFill>
          <a:ln>
            <a:solidFill>
              <a:srgbClr val="9A13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5862" y="5010637"/>
            <a:ext cx="1781262" cy="1665596"/>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1014565"/>
            <a:ext cx="10235325" cy="711200"/>
          </a:xfrm>
        </p:spPr>
        <p:txBody>
          <a:bodyPr>
            <a:normAutofit fontScale="90000"/>
          </a:bodyPr>
          <a:lstStyle/>
          <a:p>
            <a:r>
              <a:rPr lang="en-US" sz="2600" b="1" dirty="0">
                <a:solidFill>
                  <a:schemeClr val="bg1"/>
                </a:solidFill>
                <a:effectLst/>
                <a:latin typeface="Calibri Light" panose="020F0302020204030204" pitchFamily="34" charset="0"/>
                <a:ea typeface="Arial" panose="020B0604020202020204" pitchFamily="34" charset="0"/>
              </a:rPr>
              <a:t>International Hepato-</a:t>
            </a:r>
            <a:r>
              <a:rPr lang="en-US" sz="2600" b="1" dirty="0" err="1">
                <a:solidFill>
                  <a:schemeClr val="bg1"/>
                </a:solidFill>
                <a:effectLst/>
                <a:latin typeface="Calibri Light" panose="020F0302020204030204" pitchFamily="34" charset="0"/>
                <a:ea typeface="Arial" panose="020B0604020202020204" pitchFamily="34" charset="0"/>
              </a:rPr>
              <a:t>Pancreato</a:t>
            </a:r>
            <a:r>
              <a:rPr lang="en-US" sz="2600" b="1" dirty="0">
                <a:solidFill>
                  <a:schemeClr val="bg1"/>
                </a:solidFill>
                <a:effectLst/>
                <a:latin typeface="Calibri Light" panose="020F0302020204030204" pitchFamily="34" charset="0"/>
                <a:ea typeface="Arial" panose="020B0604020202020204" pitchFamily="34" charset="0"/>
              </a:rPr>
              <a:t> Biliary Association Gallbladder Cancer Registry</a:t>
            </a:r>
            <a:endParaRPr lang="en-US" sz="2600" dirty="0">
              <a:solidFill>
                <a:schemeClr val="bg1"/>
              </a:solidFill>
            </a:endParaRPr>
          </a:p>
        </p:txBody>
      </p:sp>
      <p:sp>
        <p:nvSpPr>
          <p:cNvPr id="9" name="Ondertitel 2">
            <a:extLst>
              <a:ext uri="{FF2B5EF4-FFF2-40B4-BE49-F238E27FC236}">
                <a16:creationId xmlns:a16="http://schemas.microsoft.com/office/drawing/2014/main" id="{3838E02B-66D3-F1CF-9157-18A6F45F4099}"/>
              </a:ext>
            </a:extLst>
          </p:cNvPr>
          <p:cNvSpPr txBox="1">
            <a:spLocks/>
          </p:cNvSpPr>
          <p:nvPr/>
        </p:nvSpPr>
        <p:spPr>
          <a:xfrm>
            <a:off x="1658056" y="1649918"/>
            <a:ext cx="9936000" cy="711200"/>
          </a:xfrm>
          <a:prstGeom prst="rect">
            <a:avLst/>
          </a:prstGeom>
        </p:spPr>
        <p:txBody>
          <a:bodyPr vert="horz" lIns="0" tIns="0" rIns="0" bIns="0" rtlCol="0">
            <a:noAutofit/>
          </a:bodyPr>
          <a:lstStyle>
            <a:lvl1pPr marL="0" indent="0" algn="l" defTabSz="1219170" rtl="0" eaLnBrk="1" latinLnBrk="0" hangingPunct="1">
              <a:lnSpc>
                <a:spcPts val="5600"/>
              </a:lnSpc>
              <a:spcBef>
                <a:spcPts val="0"/>
              </a:spcBef>
              <a:buClr>
                <a:schemeClr val="tx2"/>
              </a:buClr>
              <a:buFont typeface="Arial" pitchFamily="34" charset="0"/>
              <a:buNone/>
              <a:defRPr sz="5333" kern="1200">
                <a:solidFill>
                  <a:schemeClr val="bg2"/>
                </a:solidFill>
                <a:latin typeface="+mn-lt"/>
                <a:ea typeface="+mn-ea"/>
                <a:cs typeface="+mn-cs"/>
              </a:defRPr>
            </a:lvl1pPr>
            <a:lvl2pPr marL="609585"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2pPr>
            <a:lvl3pPr marL="1219170"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3pPr>
            <a:lvl4pPr marL="1828754"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0" marR="0" lvl="0" indent="0" algn="l" defTabSz="1219170" rtl="0" eaLnBrk="1" fontAlgn="auto" latinLnBrk="0" hangingPunct="1">
              <a:lnSpc>
                <a:spcPct val="115000"/>
              </a:lnSpc>
              <a:spcBef>
                <a:spcPts val="0"/>
              </a:spcBef>
              <a:spcAft>
                <a:spcPts val="0"/>
              </a:spcAft>
              <a:buClr>
                <a:srgbClr val="00AFDC"/>
              </a:buClr>
              <a:buSzTx/>
              <a:buFont typeface="Arial" pitchFamily="34" charset="0"/>
              <a:buNone/>
              <a:tabLst/>
              <a:defRPr/>
            </a:pPr>
            <a:br>
              <a:rPr kumimoji="0" lang="en-US" sz="2000" b="0" i="0"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br>
            <a:r>
              <a:rPr kumimoji="0" lang="en-US" sz="2400" b="0" i="0"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t>LFR van Santwijk, EAJ de Savornin Lohman, PR de Reuver</a:t>
            </a:r>
          </a:p>
          <a:p>
            <a:pPr marL="0" marR="0" lvl="0" indent="0" algn="l" defTabSz="1219170" rtl="0" eaLnBrk="1" fontAlgn="auto" latinLnBrk="0" hangingPunct="1">
              <a:lnSpc>
                <a:spcPct val="115000"/>
              </a:lnSpc>
              <a:spcBef>
                <a:spcPts val="0"/>
              </a:spcBef>
              <a:spcAft>
                <a:spcPts val="0"/>
              </a:spcAft>
              <a:buClr>
                <a:srgbClr val="00AFDC"/>
              </a:buClr>
              <a:buSzTx/>
              <a:buFont typeface="Arial" pitchFamily="34" charset="0"/>
              <a:buNone/>
              <a:tabLst/>
              <a:defRPr/>
            </a:pPr>
            <a:r>
              <a:rPr kumimoji="0" lang="en-US" sz="2400" b="0" i="1" u="none" strike="noStrike" kern="1200" cap="none" spc="0" normalizeH="0" baseline="0" noProof="0" dirty="0">
                <a:ln>
                  <a:noFill/>
                </a:ln>
                <a:solidFill>
                  <a:srgbClr val="FFFFFF"/>
                </a:solidFill>
                <a:effectLst/>
                <a:uLnTx/>
                <a:uFillTx/>
                <a:latin typeface="Calibri Light" panose="020F0302020204030204" pitchFamily="34" charset="0"/>
                <a:ea typeface="Arial" panose="020B0604020202020204" pitchFamily="34" charset="0"/>
                <a:cs typeface="+mn-cs"/>
              </a:rPr>
              <a:t>on behalf of the I-HPBA gallbladder cancer registry collaborative group</a:t>
            </a:r>
            <a:endParaRPr kumimoji="0" lang="nl-NL" sz="2400" b="0" i="1" u="none" strike="noStrike" kern="1200" cap="none" spc="0" normalizeH="0" baseline="0" noProof="0" dirty="0">
              <a:ln>
                <a:noFill/>
              </a:ln>
              <a:solidFill>
                <a:srgbClr val="FFFFFF"/>
              </a:solidFill>
              <a:effectLst/>
              <a:uLnTx/>
              <a:uFillTx/>
              <a:latin typeface="Arial" panose="020B0604020202020204" pitchFamily="34" charset="0"/>
              <a:ea typeface="Arial" panose="020B0604020202020204" pitchFamily="34" charset="0"/>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endParaRPr kumimoji="0" lang="nl-NL" sz="1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br>
              <a:rPr kumimoji="0" lang="nl-NL" sz="1600" b="0" i="0" u="none" strike="noStrike" kern="1200" cap="none" spc="0" normalizeH="0" baseline="0" noProof="0" dirty="0">
                <a:ln>
                  <a:noFill/>
                </a:ln>
                <a:solidFill>
                  <a:srgbClr val="FFFFFF"/>
                </a:solidFill>
                <a:effectLst/>
                <a:uLnTx/>
                <a:uFillTx/>
                <a:latin typeface="Calibri"/>
                <a:ea typeface="+mn-ea"/>
                <a:cs typeface="+mn-cs"/>
              </a:rPr>
            </a:b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677324" y="4899609"/>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61C17F77-C6DD-6F53-E336-930799E1D20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32644028"/>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79703"/>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Agenda</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50345"/>
            <a:ext cx="10857674" cy="4624034"/>
          </a:xfrm>
        </p:spPr>
        <p:txBody>
          <a:bodyPr>
            <a:normAutofit/>
          </a:bodyPr>
          <a:lstStyle/>
          <a:p>
            <a:pPr>
              <a:lnSpc>
                <a:spcPct val="150000"/>
              </a:lnSpc>
            </a:pPr>
            <a:r>
              <a:rPr lang="nl-NL" sz="2400" dirty="0"/>
              <a:t>15 minutes</a:t>
            </a:r>
          </a:p>
          <a:p>
            <a:pPr lvl="1">
              <a:lnSpc>
                <a:spcPct val="150000"/>
              </a:lnSpc>
            </a:pPr>
            <a:r>
              <a:rPr lang="nl-NL" sz="2000" dirty="0"/>
              <a:t>Brief </a:t>
            </a:r>
            <a:r>
              <a:rPr lang="nl-NL" sz="2000" dirty="0" err="1"/>
              <a:t>overview</a:t>
            </a:r>
            <a:endParaRPr lang="nl-NL" sz="2000" dirty="0"/>
          </a:p>
          <a:p>
            <a:pPr lvl="1">
              <a:lnSpc>
                <a:spcPct val="150000"/>
              </a:lnSpc>
            </a:pPr>
            <a:r>
              <a:rPr lang="nl-NL" sz="2000" dirty="0" err="1"/>
              <a:t>Previous</a:t>
            </a:r>
            <a:r>
              <a:rPr lang="nl-NL" sz="2000" dirty="0"/>
              <a:t> meeting</a:t>
            </a:r>
          </a:p>
          <a:p>
            <a:pPr lvl="1">
              <a:lnSpc>
                <a:spcPct val="150000"/>
              </a:lnSpc>
            </a:pPr>
            <a:r>
              <a:rPr lang="nl-NL" sz="2000" dirty="0"/>
              <a:t>Recent </a:t>
            </a:r>
            <a:r>
              <a:rPr lang="nl-NL" sz="2000" dirty="0" err="1"/>
              <a:t>progress</a:t>
            </a:r>
            <a:r>
              <a:rPr lang="nl-NL" sz="2000" dirty="0"/>
              <a:t> </a:t>
            </a:r>
          </a:p>
          <a:p>
            <a:pPr lvl="1">
              <a:lnSpc>
                <a:spcPct val="150000"/>
              </a:lnSpc>
            </a:pPr>
            <a:r>
              <a:rPr lang="nl-NL" sz="2000" dirty="0" err="1"/>
              <a:t>Current</a:t>
            </a:r>
            <a:r>
              <a:rPr lang="nl-NL" sz="2000" dirty="0"/>
              <a:t> research </a:t>
            </a:r>
            <a:r>
              <a:rPr lang="nl-NL" sz="2000" dirty="0" err="1"/>
              <a:t>projects</a:t>
            </a:r>
            <a:endParaRPr lang="nl-NL" sz="2000" dirty="0"/>
          </a:p>
          <a:p>
            <a:pPr lvl="1">
              <a:lnSpc>
                <a:spcPct val="150000"/>
              </a:lnSpc>
            </a:pPr>
            <a:r>
              <a:rPr lang="nl-NL" sz="2000" dirty="0" err="1"/>
              <a:t>Future</a:t>
            </a:r>
            <a:r>
              <a:rPr lang="nl-NL" sz="2000" dirty="0"/>
              <a:t> </a:t>
            </a:r>
            <a:r>
              <a:rPr lang="nl-NL" sz="2000" dirty="0" err="1"/>
              <a:t>directions</a:t>
            </a:r>
            <a:endParaRPr lang="nl-NL" sz="2400" dirty="0"/>
          </a:p>
          <a:p>
            <a:pPr>
              <a:lnSpc>
                <a:spcPct val="150000"/>
              </a:lnSpc>
            </a:pPr>
            <a:r>
              <a:rPr lang="nl-NL" sz="2400" dirty="0" err="1"/>
              <a:t>Discussion</a:t>
            </a:r>
            <a:r>
              <a:rPr lang="nl-NL" sz="2400" dirty="0"/>
              <a:t> &amp; Your Input</a:t>
            </a:r>
          </a:p>
          <a:p>
            <a:pPr>
              <a:lnSpc>
                <a:spcPct val="150000"/>
              </a:lnSpc>
            </a:pPr>
            <a:endParaRPr lang="nl-NL" sz="2400" dirty="0"/>
          </a:p>
        </p:txBody>
      </p:sp>
    </p:spTree>
    <p:extLst>
      <p:ext uri="{BB962C8B-B14F-4D97-AF65-F5344CB8AC3E}">
        <p14:creationId xmlns:p14="http://schemas.microsoft.com/office/powerpoint/2010/main" val="371792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effectLst/>
                <a:latin typeface="Calibri Light" panose="020F0302020204030204" pitchFamily="34" charset="0"/>
                <a:ea typeface="Arial" panose="020B0604020202020204" pitchFamily="34" charset="0"/>
              </a:rPr>
              <a:t>Brief Overview</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399639"/>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Background</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1025" name="Picture 1">
            <a:extLst>
              <a:ext uri="{FF2B5EF4-FFF2-40B4-BE49-F238E27FC236}">
                <a16:creationId xmlns:a16="http://schemas.microsoft.com/office/drawing/2014/main" id="{C4CBFF7D-89F4-DA6B-CFFE-B4FA04DB02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224" y="1828916"/>
            <a:ext cx="11252025" cy="364720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00052298"/>
      </p:ext>
    </p:extLst>
  </p:cSld>
  <p:clrMapOvr>
    <a:masterClrMapping/>
  </p:clrMapOvr>
  <mc:AlternateContent xmlns:mc="http://schemas.openxmlformats.org/markup-compatibility/2006" xmlns:p14="http://schemas.microsoft.com/office/powerpoint/2010/main">
    <mc:Choice Requires="p14">
      <p:transition spd="slow" p14:dur="2000" advTm="10641"/>
    </mc:Choice>
    <mc:Fallback xmlns="">
      <p:transition spd="slow" advTm="1064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756945"/>
            <a:ext cx="9936000" cy="71120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5400" dirty="0" err="1">
                <a:solidFill>
                  <a:srgbClr val="9A134B"/>
                </a:solidFill>
                <a:latin typeface="Calibri  "/>
              </a:rPr>
              <a:t>Our</a:t>
            </a:r>
            <a:r>
              <a:rPr lang="nl-NL" sz="5400" dirty="0">
                <a:solidFill>
                  <a:srgbClr val="9A134B"/>
                </a:solidFill>
                <a:latin typeface="Calibri  "/>
              </a:rPr>
              <a:t> mission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2" name="Picture 2">
            <a:extLst>
              <a:ext uri="{FF2B5EF4-FFF2-40B4-BE49-F238E27FC236}">
                <a16:creationId xmlns:a16="http://schemas.microsoft.com/office/drawing/2014/main" id="{6E8D9F80-E82D-4656-F70A-DB51E1263A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1369" y="2790627"/>
            <a:ext cx="2205064" cy="11430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uidelines Icon Design 18772803 Vector Art at Vecteezy">
            <a:extLst>
              <a:ext uri="{FF2B5EF4-FFF2-40B4-BE49-F238E27FC236}">
                <a16:creationId xmlns:a16="http://schemas.microsoft.com/office/drawing/2014/main" id="{22AB0432-3688-9E8A-1AA4-2E73C873C96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043" b="5035"/>
          <a:stretch/>
        </p:blipFill>
        <p:spPr bwMode="auto">
          <a:xfrm>
            <a:off x="5193875" y="2514915"/>
            <a:ext cx="1804252" cy="1658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17,500+ Patient Support Icon Stock Illustrations, Royalty-Free Vector  Graphics &amp; Clip Art - iStock | Patient support icon vector">
            <a:extLst>
              <a:ext uri="{FF2B5EF4-FFF2-40B4-BE49-F238E27FC236}">
                <a16:creationId xmlns:a16="http://schemas.microsoft.com/office/drawing/2014/main" id="{42138875-859F-3FBD-1062-0BA06853843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891" t="18140" r="18435" b="17416"/>
          <a:stretch/>
        </p:blipFill>
        <p:spPr bwMode="auto">
          <a:xfrm>
            <a:off x="9245769" y="2432218"/>
            <a:ext cx="1724862" cy="1832051"/>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890DE0EB-84E2-BC93-9DC3-EFFB6736C3B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5823150"/>
      </p:ext>
    </p:extLst>
  </p:cSld>
  <p:clrMapOvr>
    <a:masterClrMapping/>
  </p:clrMapOvr>
  <mc:AlternateContent xmlns:mc="http://schemas.openxmlformats.org/markup-compatibility/2006" xmlns:p14="http://schemas.microsoft.com/office/powerpoint/2010/main">
    <mc:Choice Requires="p14">
      <p:transition spd="slow" p14:dur="2000" advTm="1567"/>
    </mc:Choice>
    <mc:Fallback xmlns="">
      <p:transition spd="slow" advTm="1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750"/>
                                        <p:tgtEl>
                                          <p:spTgt spid="2"/>
                                        </p:tgtEl>
                                      </p:cBhvr>
                                    </p:animEffect>
                                    <p:anim calcmode="lin" valueType="num">
                                      <p:cBhvr>
                                        <p:cTn id="12" dur="1750" fill="hold"/>
                                        <p:tgtEl>
                                          <p:spTgt spid="2"/>
                                        </p:tgtEl>
                                        <p:attrNameLst>
                                          <p:attrName>ppt_x</p:attrName>
                                        </p:attrNameLst>
                                      </p:cBhvr>
                                      <p:tavLst>
                                        <p:tav tm="0">
                                          <p:val>
                                            <p:strVal val="#ppt_x"/>
                                          </p:val>
                                        </p:tav>
                                        <p:tav tm="100000">
                                          <p:val>
                                            <p:strVal val="#ppt_x"/>
                                          </p:val>
                                        </p:tav>
                                      </p:tavLst>
                                    </p:anim>
                                    <p:anim calcmode="lin" valueType="num">
                                      <p:cBhvr>
                                        <p:cTn id="13" dur="17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750"/>
                                        <p:tgtEl>
                                          <p:spTgt spid="3"/>
                                        </p:tgtEl>
                                      </p:cBhvr>
                                    </p:animEffect>
                                    <p:anim calcmode="lin" valueType="num">
                                      <p:cBhvr>
                                        <p:cTn id="19" dur="1750" fill="hold"/>
                                        <p:tgtEl>
                                          <p:spTgt spid="3"/>
                                        </p:tgtEl>
                                        <p:attrNameLst>
                                          <p:attrName>ppt_x</p:attrName>
                                        </p:attrNameLst>
                                      </p:cBhvr>
                                      <p:tavLst>
                                        <p:tav tm="0">
                                          <p:val>
                                            <p:strVal val="#ppt_x"/>
                                          </p:val>
                                        </p:tav>
                                        <p:tav tm="100000">
                                          <p:val>
                                            <p:strVal val="#ppt_x"/>
                                          </p:val>
                                        </p:tav>
                                      </p:tavLst>
                                    </p:anim>
                                    <p:anim calcmode="lin" valueType="num">
                                      <p:cBhvr>
                                        <p:cTn id="20" dur="1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750"/>
                                        <p:tgtEl>
                                          <p:spTgt spid="8"/>
                                        </p:tgtEl>
                                      </p:cBhvr>
                                    </p:animEffect>
                                    <p:anim calcmode="lin" valueType="num">
                                      <p:cBhvr>
                                        <p:cTn id="26" dur="1750" fill="hold"/>
                                        <p:tgtEl>
                                          <p:spTgt spid="8"/>
                                        </p:tgtEl>
                                        <p:attrNameLst>
                                          <p:attrName>ppt_x</p:attrName>
                                        </p:attrNameLst>
                                      </p:cBhvr>
                                      <p:tavLst>
                                        <p:tav tm="0">
                                          <p:val>
                                            <p:strVal val="#ppt_x"/>
                                          </p:val>
                                        </p:tav>
                                        <p:tav tm="100000">
                                          <p:val>
                                            <p:strVal val="#ppt_x"/>
                                          </p:val>
                                        </p:tav>
                                      </p:tavLst>
                                    </p:anim>
                                    <p:anim calcmode="lin" valueType="num">
                                      <p:cBhvr>
                                        <p:cTn id="27" dur="1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621424"/>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Data </a:t>
            </a:r>
            <a:r>
              <a:rPr lang="nl-NL" dirty="0" err="1">
                <a:solidFill>
                  <a:srgbClr val="9A134B"/>
                </a:solidFill>
                <a:latin typeface="Calibri  "/>
              </a:rPr>
              <a:t>collection</a:t>
            </a:r>
            <a:r>
              <a:rPr lang="nl-NL" dirty="0">
                <a:solidFill>
                  <a:srgbClr val="9A134B"/>
                </a:solidFill>
                <a:latin typeface="Calibri  "/>
              </a:rPr>
              <a:t>: </a:t>
            </a:r>
            <a:r>
              <a:rPr lang="nl-NL" dirty="0" err="1">
                <a:solidFill>
                  <a:srgbClr val="9A134B"/>
                </a:solidFill>
                <a:latin typeface="Calibri  "/>
              </a:rPr>
              <a:t>inclusion</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1028" name="Picture 4" descr="2010 Icon">
            <a:extLst>
              <a:ext uri="{FF2B5EF4-FFF2-40B4-BE49-F238E27FC236}">
                <a16:creationId xmlns:a16="http://schemas.microsoft.com/office/drawing/2014/main" id="{FF896471-0766-8543-EEAB-79A6D5CE4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030" y="2623004"/>
            <a:ext cx="1611991" cy="16119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print Retrospective Line Icon 49287746 Vector Art at Vecteezy">
            <a:extLst>
              <a:ext uri="{FF2B5EF4-FFF2-40B4-BE49-F238E27FC236}">
                <a16:creationId xmlns:a16="http://schemas.microsoft.com/office/drawing/2014/main" id="{91ECA968-1011-1040-5393-357601B003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757" r="3335"/>
          <a:stretch/>
        </p:blipFill>
        <p:spPr bwMode="auto">
          <a:xfrm>
            <a:off x="8957290" y="2590733"/>
            <a:ext cx="2045923" cy="1676531"/>
          </a:xfrm>
          <a:prstGeom prst="rect">
            <a:avLst/>
          </a:prstGeom>
          <a:noFill/>
          <a:extLst>
            <a:ext uri="{909E8E84-426E-40DD-AFC4-6F175D3DCCD1}">
              <a14:hiddenFill xmlns:a14="http://schemas.microsoft.com/office/drawing/2010/main">
                <a:solidFill>
                  <a:srgbClr val="FFFFFF"/>
                </a:solidFill>
              </a14:hiddenFill>
            </a:ext>
          </a:extLst>
        </p:spPr>
      </p:pic>
      <p:sp>
        <p:nvSpPr>
          <p:cNvPr id="2" name="Vrije vorm: vorm 1">
            <a:extLst>
              <a:ext uri="{FF2B5EF4-FFF2-40B4-BE49-F238E27FC236}">
                <a16:creationId xmlns:a16="http://schemas.microsoft.com/office/drawing/2014/main" id="{77EE5244-AF9B-553D-6B01-2F56C2042642}"/>
              </a:ext>
            </a:extLst>
          </p:cNvPr>
          <p:cNvSpPr>
            <a:spLocks/>
          </p:cNvSpPr>
          <p:nvPr/>
        </p:nvSpPr>
        <p:spPr>
          <a:xfrm>
            <a:off x="10217231" y="2196751"/>
            <a:ext cx="1445382" cy="885134"/>
          </a:xfrm>
          <a:custGeom>
            <a:avLst/>
            <a:gdLst>
              <a:gd name="connsiteX0" fmla="*/ 0 w 1445382"/>
              <a:gd name="connsiteY0" fmla="*/ 589936 h 885134"/>
              <a:gd name="connsiteX1" fmla="*/ 73742 w 1445382"/>
              <a:gd name="connsiteY1" fmla="*/ 648929 h 885134"/>
              <a:gd name="connsiteX2" fmla="*/ 117988 w 1445382"/>
              <a:gd name="connsiteY2" fmla="*/ 663678 h 885134"/>
              <a:gd name="connsiteX3" fmla="*/ 176981 w 1445382"/>
              <a:gd name="connsiteY3" fmla="*/ 752168 h 885134"/>
              <a:gd name="connsiteX4" fmla="*/ 265471 w 1445382"/>
              <a:gd name="connsiteY4" fmla="*/ 811162 h 885134"/>
              <a:gd name="connsiteX5" fmla="*/ 398207 w 1445382"/>
              <a:gd name="connsiteY5" fmla="*/ 840658 h 885134"/>
              <a:gd name="connsiteX6" fmla="*/ 471949 w 1445382"/>
              <a:gd name="connsiteY6" fmla="*/ 870155 h 885134"/>
              <a:gd name="connsiteX7" fmla="*/ 884904 w 1445382"/>
              <a:gd name="connsiteY7" fmla="*/ 870155 h 885134"/>
              <a:gd name="connsiteX8" fmla="*/ 943897 w 1445382"/>
              <a:gd name="connsiteY8" fmla="*/ 855407 h 885134"/>
              <a:gd name="connsiteX9" fmla="*/ 1091381 w 1445382"/>
              <a:gd name="connsiteY9" fmla="*/ 825910 h 885134"/>
              <a:gd name="connsiteX10" fmla="*/ 1194620 w 1445382"/>
              <a:gd name="connsiteY10" fmla="*/ 796413 h 885134"/>
              <a:gd name="connsiteX11" fmla="*/ 1268362 w 1445382"/>
              <a:gd name="connsiteY11" fmla="*/ 752168 h 885134"/>
              <a:gd name="connsiteX12" fmla="*/ 1371600 w 1445382"/>
              <a:gd name="connsiteY12" fmla="*/ 663678 h 885134"/>
              <a:gd name="connsiteX13" fmla="*/ 1430594 w 1445382"/>
              <a:gd name="connsiteY13" fmla="*/ 560439 h 885134"/>
              <a:gd name="connsiteX14" fmla="*/ 1445342 w 1445382"/>
              <a:gd name="connsiteY14" fmla="*/ 501446 h 885134"/>
              <a:gd name="connsiteX15" fmla="*/ 1415846 w 1445382"/>
              <a:gd name="connsiteY15" fmla="*/ 176981 h 885134"/>
              <a:gd name="connsiteX16" fmla="*/ 1312607 w 1445382"/>
              <a:gd name="connsiteY16" fmla="*/ 88491 h 885134"/>
              <a:gd name="connsiteX17" fmla="*/ 1268362 w 1445382"/>
              <a:gd name="connsiteY17" fmla="*/ 58994 h 885134"/>
              <a:gd name="connsiteX18" fmla="*/ 988142 w 1445382"/>
              <a:gd name="connsiteY18" fmla="*/ 14749 h 885134"/>
              <a:gd name="connsiteX19" fmla="*/ 899652 w 1445382"/>
              <a:gd name="connsiteY19" fmla="*/ 0 h 885134"/>
              <a:gd name="connsiteX20" fmla="*/ 457200 w 1445382"/>
              <a:gd name="connsiteY20" fmla="*/ 14749 h 885134"/>
              <a:gd name="connsiteX21" fmla="*/ 383459 w 1445382"/>
              <a:gd name="connsiteY21" fmla="*/ 29497 h 885134"/>
              <a:gd name="connsiteX22" fmla="*/ 324465 w 1445382"/>
              <a:gd name="connsiteY22" fmla="*/ 88491 h 885134"/>
              <a:gd name="connsiteX23" fmla="*/ 309717 w 1445382"/>
              <a:gd name="connsiteY23" fmla="*/ 132736 h 885134"/>
              <a:gd name="connsiteX24" fmla="*/ 324465 w 1445382"/>
              <a:gd name="connsiteY24" fmla="*/ 176981 h 885134"/>
              <a:gd name="connsiteX25" fmla="*/ 339213 w 1445382"/>
              <a:gd name="connsiteY25" fmla="*/ 235975 h 885134"/>
              <a:gd name="connsiteX26" fmla="*/ 324465 w 1445382"/>
              <a:gd name="connsiteY26" fmla="*/ 309716 h 885134"/>
              <a:gd name="connsiteX27" fmla="*/ 265471 w 1445382"/>
              <a:gd name="connsiteY27" fmla="*/ 339213 h 885134"/>
              <a:gd name="connsiteX28" fmla="*/ 221226 w 1445382"/>
              <a:gd name="connsiteY28" fmla="*/ 383458 h 885134"/>
              <a:gd name="connsiteX29" fmla="*/ 132736 w 1445382"/>
              <a:gd name="connsiteY29" fmla="*/ 442452 h 885134"/>
              <a:gd name="connsiteX30" fmla="*/ 88491 w 1445382"/>
              <a:gd name="connsiteY30" fmla="*/ 471949 h 885134"/>
              <a:gd name="connsiteX31" fmla="*/ 73742 w 1445382"/>
              <a:gd name="connsiteY31" fmla="*/ 516194 h 885134"/>
              <a:gd name="connsiteX32" fmla="*/ 0 w 1445382"/>
              <a:gd name="connsiteY32" fmla="*/ 589936 h 88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45382" h="885134">
                <a:moveTo>
                  <a:pt x="0" y="589936"/>
                </a:moveTo>
                <a:cubicBezTo>
                  <a:pt x="0" y="612058"/>
                  <a:pt x="47048" y="632246"/>
                  <a:pt x="73742" y="648929"/>
                </a:cubicBezTo>
                <a:cubicBezTo>
                  <a:pt x="86925" y="657169"/>
                  <a:pt x="106995" y="652685"/>
                  <a:pt x="117988" y="663678"/>
                </a:cubicBezTo>
                <a:cubicBezTo>
                  <a:pt x="143055" y="688745"/>
                  <a:pt x="147484" y="732503"/>
                  <a:pt x="176981" y="752168"/>
                </a:cubicBezTo>
                <a:cubicBezTo>
                  <a:pt x="206478" y="771833"/>
                  <a:pt x="231079" y="802564"/>
                  <a:pt x="265471" y="811162"/>
                </a:cubicBezTo>
                <a:cubicBezTo>
                  <a:pt x="348784" y="831990"/>
                  <a:pt x="304589" y="821935"/>
                  <a:pt x="398207" y="840658"/>
                </a:cubicBezTo>
                <a:cubicBezTo>
                  <a:pt x="422788" y="850490"/>
                  <a:pt x="445835" y="865803"/>
                  <a:pt x="471949" y="870155"/>
                </a:cubicBezTo>
                <a:cubicBezTo>
                  <a:pt x="635285" y="897378"/>
                  <a:pt x="717421" y="881321"/>
                  <a:pt x="884904" y="870155"/>
                </a:cubicBezTo>
                <a:cubicBezTo>
                  <a:pt x="904568" y="865239"/>
                  <a:pt x="924077" y="859654"/>
                  <a:pt x="943897" y="855407"/>
                </a:cubicBezTo>
                <a:cubicBezTo>
                  <a:pt x="992919" y="844902"/>
                  <a:pt x="1043819" y="841764"/>
                  <a:pt x="1091381" y="825910"/>
                </a:cubicBezTo>
                <a:cubicBezTo>
                  <a:pt x="1154856" y="804752"/>
                  <a:pt x="1120544" y="814933"/>
                  <a:pt x="1194620" y="796413"/>
                </a:cubicBezTo>
                <a:cubicBezTo>
                  <a:pt x="1219201" y="781665"/>
                  <a:pt x="1244511" y="768069"/>
                  <a:pt x="1268362" y="752168"/>
                </a:cubicBezTo>
                <a:cubicBezTo>
                  <a:pt x="1304981" y="727756"/>
                  <a:pt x="1343118" y="697857"/>
                  <a:pt x="1371600" y="663678"/>
                </a:cubicBezTo>
                <a:cubicBezTo>
                  <a:pt x="1397659" y="632408"/>
                  <a:pt x="1412562" y="596504"/>
                  <a:pt x="1430594" y="560439"/>
                </a:cubicBezTo>
                <a:cubicBezTo>
                  <a:pt x="1435510" y="540775"/>
                  <a:pt x="1446121" y="521701"/>
                  <a:pt x="1445342" y="501446"/>
                </a:cubicBezTo>
                <a:cubicBezTo>
                  <a:pt x="1441168" y="392925"/>
                  <a:pt x="1436355" y="283628"/>
                  <a:pt x="1415846" y="176981"/>
                </a:cubicBezTo>
                <a:cubicBezTo>
                  <a:pt x="1404994" y="120551"/>
                  <a:pt x="1351920" y="110955"/>
                  <a:pt x="1312607" y="88491"/>
                </a:cubicBezTo>
                <a:cubicBezTo>
                  <a:pt x="1297217" y="79697"/>
                  <a:pt x="1285020" y="65052"/>
                  <a:pt x="1268362" y="58994"/>
                </a:cubicBezTo>
                <a:cubicBezTo>
                  <a:pt x="1160093" y="19623"/>
                  <a:pt x="1107170" y="28752"/>
                  <a:pt x="988142" y="14749"/>
                </a:cubicBezTo>
                <a:cubicBezTo>
                  <a:pt x="958443" y="11255"/>
                  <a:pt x="929149" y="4916"/>
                  <a:pt x="899652" y="0"/>
                </a:cubicBezTo>
                <a:cubicBezTo>
                  <a:pt x="752168" y="4916"/>
                  <a:pt x="604526" y="6330"/>
                  <a:pt x="457200" y="14749"/>
                </a:cubicBezTo>
                <a:cubicBezTo>
                  <a:pt x="432174" y="16179"/>
                  <a:pt x="405372" y="17323"/>
                  <a:pt x="383459" y="29497"/>
                </a:cubicBezTo>
                <a:cubicBezTo>
                  <a:pt x="359149" y="43003"/>
                  <a:pt x="344130" y="68826"/>
                  <a:pt x="324465" y="88491"/>
                </a:cubicBezTo>
                <a:cubicBezTo>
                  <a:pt x="319549" y="103239"/>
                  <a:pt x="309717" y="117190"/>
                  <a:pt x="309717" y="132736"/>
                </a:cubicBezTo>
                <a:cubicBezTo>
                  <a:pt x="309717" y="148282"/>
                  <a:pt x="320194" y="162033"/>
                  <a:pt x="324465" y="176981"/>
                </a:cubicBezTo>
                <a:cubicBezTo>
                  <a:pt x="330033" y="196471"/>
                  <a:pt x="334297" y="216310"/>
                  <a:pt x="339213" y="235975"/>
                </a:cubicBezTo>
                <a:cubicBezTo>
                  <a:pt x="334297" y="260555"/>
                  <a:pt x="339035" y="289318"/>
                  <a:pt x="324465" y="309716"/>
                </a:cubicBezTo>
                <a:cubicBezTo>
                  <a:pt x="311686" y="327607"/>
                  <a:pt x="283362" y="326434"/>
                  <a:pt x="265471" y="339213"/>
                </a:cubicBezTo>
                <a:cubicBezTo>
                  <a:pt x="248499" y="351336"/>
                  <a:pt x="237690" y="370653"/>
                  <a:pt x="221226" y="383458"/>
                </a:cubicBezTo>
                <a:cubicBezTo>
                  <a:pt x="193243" y="405223"/>
                  <a:pt x="162233" y="422787"/>
                  <a:pt x="132736" y="442452"/>
                </a:cubicBezTo>
                <a:lnTo>
                  <a:pt x="88491" y="471949"/>
                </a:lnTo>
                <a:cubicBezTo>
                  <a:pt x="83575" y="486697"/>
                  <a:pt x="80694" y="502289"/>
                  <a:pt x="73742" y="516194"/>
                </a:cubicBezTo>
                <a:cubicBezTo>
                  <a:pt x="57063" y="549551"/>
                  <a:pt x="0" y="567814"/>
                  <a:pt x="0" y="58993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Picture 2" descr="Global - Free web icons">
            <a:extLst>
              <a:ext uri="{FF2B5EF4-FFF2-40B4-BE49-F238E27FC236}">
                <a16:creationId xmlns:a16="http://schemas.microsoft.com/office/drawing/2014/main" id="{B671379D-1184-DA12-2BD7-221087CEDF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8787" y="2664033"/>
            <a:ext cx="1529929" cy="1529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54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Data </a:t>
            </a:r>
            <a:r>
              <a:rPr lang="nl-NL" dirty="0" err="1">
                <a:solidFill>
                  <a:srgbClr val="9A134B"/>
                </a:solidFill>
                <a:latin typeface="Calibri  "/>
              </a:rPr>
              <a:t>collection</a:t>
            </a:r>
            <a:r>
              <a:rPr lang="nl-NL" dirty="0">
                <a:solidFill>
                  <a:srgbClr val="9A134B"/>
                </a:solidFill>
                <a:latin typeface="Calibri  "/>
              </a:rPr>
              <a:t>: variables</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3076" name="Picture 4" descr="Demographics icon. Trendy Demographics logo concept on white background from Maps and Locations collection">
            <a:extLst>
              <a:ext uri="{FF2B5EF4-FFF2-40B4-BE49-F238E27FC236}">
                <a16:creationId xmlns:a16="http://schemas.microsoft.com/office/drawing/2014/main" id="{4BEB0A3D-D339-97F6-B68B-B4D81AD76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72" t="14629" r="13147" b="16638"/>
          <a:stretch/>
        </p:blipFill>
        <p:spPr bwMode="auto">
          <a:xfrm>
            <a:off x="965651" y="2756739"/>
            <a:ext cx="1131482" cy="10879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ab Result Icons - Free SVG &amp; PNG Lab Result Images - Noun Project">
            <a:extLst>
              <a:ext uri="{FF2B5EF4-FFF2-40B4-BE49-F238E27FC236}">
                <a16:creationId xmlns:a16="http://schemas.microsoft.com/office/drawing/2014/main" id="{70C18249-C6FB-27F9-567E-5511DAB2EE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5551" y="3357293"/>
            <a:ext cx="1290853" cy="129085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an resonance imaging diagnostic icon simple illustration of man resonance  imaging diagnostic vector icon for web design isolated on white background  | Premium AI-generated vector">
            <a:extLst>
              <a:ext uri="{FF2B5EF4-FFF2-40B4-BE49-F238E27FC236}">
                <a16:creationId xmlns:a16="http://schemas.microsoft.com/office/drawing/2014/main" id="{66410FD4-C421-5AC7-2FAC-D2923EB742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1572" y="1828657"/>
            <a:ext cx="1290852" cy="129085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urgery - Free medical icons">
            <a:extLst>
              <a:ext uri="{FF2B5EF4-FFF2-40B4-BE49-F238E27FC236}">
                <a16:creationId xmlns:a16="http://schemas.microsoft.com/office/drawing/2014/main" id="{9BF2D283-38B8-7967-02D3-A48AA456D7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2201" y="3507499"/>
            <a:ext cx="1140755" cy="114075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1,900+ Chemotherapy Icon Stock Illustrations, Royalty-Free Vector Graphics  &amp; Clip Art - iStock | Cancer icon">
            <a:extLst>
              <a:ext uri="{FF2B5EF4-FFF2-40B4-BE49-F238E27FC236}">
                <a16:creationId xmlns:a16="http://schemas.microsoft.com/office/drawing/2014/main" id="{6D275533-92D8-AE6D-A738-819A3CB77E2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483" t="13914" r="28578" b="12339"/>
          <a:stretch/>
        </p:blipFill>
        <p:spPr bwMode="auto">
          <a:xfrm>
            <a:off x="7255502" y="1792432"/>
            <a:ext cx="734090" cy="1290853"/>
          </a:xfrm>
          <a:prstGeom prst="rect">
            <a:avLst/>
          </a:prstGeom>
          <a:noFill/>
          <a:extLst>
            <a:ext uri="{909E8E84-426E-40DD-AFC4-6F175D3DCCD1}">
              <a14:hiddenFill xmlns:a14="http://schemas.microsoft.com/office/drawing/2010/main">
                <a:solidFill>
                  <a:srgbClr val="FFFFFF"/>
                </a:solidFill>
              </a14:hiddenFill>
            </a:ext>
          </a:extLst>
        </p:spPr>
      </p:pic>
      <p:sp>
        <p:nvSpPr>
          <p:cNvPr id="9" name="Pijl: rechts 8">
            <a:extLst>
              <a:ext uri="{FF2B5EF4-FFF2-40B4-BE49-F238E27FC236}">
                <a16:creationId xmlns:a16="http://schemas.microsoft.com/office/drawing/2014/main" id="{1130C941-D786-DCF9-4D05-D32372F1AF78}"/>
              </a:ext>
            </a:extLst>
          </p:cNvPr>
          <p:cNvSpPr/>
          <p:nvPr/>
        </p:nvSpPr>
        <p:spPr>
          <a:xfrm>
            <a:off x="2481463"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Pijl: rechts 9">
            <a:extLst>
              <a:ext uri="{FF2B5EF4-FFF2-40B4-BE49-F238E27FC236}">
                <a16:creationId xmlns:a16="http://schemas.microsoft.com/office/drawing/2014/main" id="{8305E77C-C5D6-5407-8B4B-5A752780DD2D}"/>
              </a:ext>
            </a:extLst>
          </p:cNvPr>
          <p:cNvSpPr/>
          <p:nvPr/>
        </p:nvSpPr>
        <p:spPr>
          <a:xfrm>
            <a:off x="5557403"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Pijl: rechts 10">
            <a:extLst>
              <a:ext uri="{FF2B5EF4-FFF2-40B4-BE49-F238E27FC236}">
                <a16:creationId xmlns:a16="http://schemas.microsoft.com/office/drawing/2014/main" id="{7D5BF537-C5A3-4306-960B-6DD70A08B4ED}"/>
              </a:ext>
            </a:extLst>
          </p:cNvPr>
          <p:cNvSpPr/>
          <p:nvPr/>
        </p:nvSpPr>
        <p:spPr>
          <a:xfrm>
            <a:off x="8567411" y="2984126"/>
            <a:ext cx="1004664" cy="711198"/>
          </a:xfrm>
          <a:prstGeom prst="rightArrow">
            <a:avLst/>
          </a:prstGeom>
          <a:solidFill>
            <a:srgbClr val="9A13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26" name="Picture 2" descr="Death Icon - Free PNG &amp; SVG 2408339 - Noun Project">
            <a:extLst>
              <a:ext uri="{FF2B5EF4-FFF2-40B4-BE49-F238E27FC236}">
                <a16:creationId xmlns:a16="http://schemas.microsoft.com/office/drawing/2014/main" id="{8FADF6C2-EDEF-0213-B0B4-2F9AF1F9CC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7203" y="3429000"/>
            <a:ext cx="1219146" cy="12191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fresh arrows icon. Circular rotation illustration. Looping arrow symbol  for reload and update actions. Sync and repeat design concept. Process,  flow and cycle pictogram. 65658215 Vector Art at Vecteezy">
            <a:extLst>
              <a:ext uri="{FF2B5EF4-FFF2-40B4-BE49-F238E27FC236}">
                <a16:creationId xmlns:a16="http://schemas.microsoft.com/office/drawing/2014/main" id="{7E928A38-2EDD-6B28-90C9-70570AD1F73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781" t="22305" r="75741" b="24741"/>
          <a:stretch/>
        </p:blipFill>
        <p:spPr bwMode="auto">
          <a:xfrm>
            <a:off x="10062670" y="1947593"/>
            <a:ext cx="1094875" cy="98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46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8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Short recap</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2997"/>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73192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IHPBA GBC Registry Meeting – </a:t>
            </a:r>
            <a:r>
              <a:rPr lang="nl-NL" dirty="0" err="1">
                <a:solidFill>
                  <a:srgbClr val="9A134B"/>
                </a:solidFill>
                <a:latin typeface="Calibri  "/>
              </a:rPr>
              <a:t>June</a:t>
            </a:r>
            <a:r>
              <a:rPr lang="nl-NL" dirty="0">
                <a:solidFill>
                  <a:srgbClr val="9A134B"/>
                </a:solidFill>
                <a:latin typeface="Calibri  "/>
              </a:rPr>
              <a:t> Dublin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897148"/>
            <a:ext cx="10857674" cy="4624034"/>
          </a:xfrm>
        </p:spPr>
        <p:txBody>
          <a:bodyPr>
            <a:normAutofit/>
          </a:bodyPr>
          <a:lstStyle/>
          <a:p>
            <a:pPr>
              <a:lnSpc>
                <a:spcPct val="150000"/>
              </a:lnSpc>
            </a:pPr>
            <a:r>
              <a:rPr lang="nl-NL" dirty="0"/>
              <a:t>(Bi)</a:t>
            </a:r>
            <a:r>
              <a:rPr lang="nl-NL" dirty="0" err="1"/>
              <a:t>annual</a:t>
            </a:r>
            <a:r>
              <a:rPr lang="nl-NL" dirty="0"/>
              <a:t> meetings</a:t>
            </a:r>
          </a:p>
          <a:p>
            <a:pPr lvl="1">
              <a:lnSpc>
                <a:spcPct val="150000"/>
              </a:lnSpc>
            </a:pPr>
            <a:r>
              <a:rPr lang="nl-NL" dirty="0"/>
              <a:t>Online</a:t>
            </a:r>
          </a:p>
          <a:p>
            <a:pPr>
              <a:lnSpc>
                <a:spcPct val="150000"/>
              </a:lnSpc>
            </a:pPr>
            <a:r>
              <a:rPr lang="nl-NL" dirty="0" err="1"/>
              <a:t>Better</a:t>
            </a:r>
            <a:r>
              <a:rPr lang="nl-NL" dirty="0"/>
              <a:t> </a:t>
            </a:r>
            <a:r>
              <a:rPr lang="nl-NL" dirty="0" err="1"/>
              <a:t>visibility</a:t>
            </a:r>
            <a:r>
              <a:rPr lang="nl-NL" dirty="0"/>
              <a:t> </a:t>
            </a:r>
          </a:p>
          <a:p>
            <a:pPr>
              <a:lnSpc>
                <a:spcPct val="150000"/>
              </a:lnSpc>
            </a:pPr>
            <a:r>
              <a:rPr lang="nl-NL" dirty="0" err="1"/>
              <a:t>Personalised</a:t>
            </a:r>
            <a:r>
              <a:rPr lang="nl-NL" dirty="0"/>
              <a:t> reminders </a:t>
            </a:r>
          </a:p>
        </p:txBody>
      </p:sp>
      <p:pic>
        <p:nvPicPr>
          <p:cNvPr id="3" name="Afbeelding 2" descr="Afbeelding met overdekt, person, kleding, persoon&#10;&#10;Door AI gegenereerde inhoud is mogelijk onjuist.">
            <a:extLst>
              <a:ext uri="{FF2B5EF4-FFF2-40B4-BE49-F238E27FC236}">
                <a16:creationId xmlns:a16="http://schemas.microsoft.com/office/drawing/2014/main" id="{011F1E50-2712-1A18-09A6-443975B20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3115" y="2373087"/>
            <a:ext cx="2814218" cy="2111826"/>
          </a:xfrm>
          <a:prstGeom prst="rect">
            <a:avLst/>
          </a:prstGeom>
        </p:spPr>
      </p:pic>
    </p:spTree>
    <p:extLst>
      <p:ext uri="{BB962C8B-B14F-4D97-AF65-F5344CB8AC3E}">
        <p14:creationId xmlns:p14="http://schemas.microsoft.com/office/powerpoint/2010/main" val="3173656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Recent progress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223198"/>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Registered cases</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graphicFrame>
        <p:nvGraphicFramePr>
          <p:cNvPr id="2" name="Grafiek 1">
            <a:extLst>
              <a:ext uri="{FF2B5EF4-FFF2-40B4-BE49-F238E27FC236}">
                <a16:creationId xmlns:a16="http://schemas.microsoft.com/office/drawing/2014/main" id="{46393E80-B5FD-41E5-7D61-E5E3286633A5}"/>
              </a:ext>
            </a:extLst>
          </p:cNvPr>
          <p:cNvGraphicFramePr/>
          <p:nvPr>
            <p:extLst>
              <p:ext uri="{D42A27DB-BD31-4B8C-83A1-F6EECF244321}">
                <p14:modId xmlns:p14="http://schemas.microsoft.com/office/powerpoint/2010/main" val="2560309595"/>
              </p:ext>
            </p:extLst>
          </p:nvPr>
        </p:nvGraphicFramePr>
        <p:xfrm>
          <a:off x="1520209" y="1414032"/>
          <a:ext cx="9151582" cy="40299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5846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700" dirty="0">
                <a:solidFill>
                  <a:srgbClr val="9A134B"/>
                </a:solidFill>
                <a:latin typeface="Calibri  "/>
              </a:rPr>
              <a:t>Participating centers per country - </a:t>
            </a:r>
            <a:r>
              <a:rPr lang="nl-NL" sz="3700" dirty="0" err="1">
                <a:solidFill>
                  <a:srgbClr val="9A134B"/>
                </a:solidFill>
                <a:latin typeface="Calibri  "/>
              </a:rPr>
              <a:t>June</a:t>
            </a:r>
            <a:r>
              <a:rPr lang="nl-NL" sz="3700" dirty="0">
                <a:solidFill>
                  <a:srgbClr val="9A134B"/>
                </a:solidFill>
                <a:latin typeface="Calibri  "/>
              </a:rPr>
              <a:t> 2025</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mc:AlternateContent xmlns:mc="http://schemas.openxmlformats.org/markup-compatibility/2006" xmlns:cx4="http://schemas.microsoft.com/office/drawing/2016/5/10/chartex">
        <mc:Choice Requires="cx4">
          <p:graphicFrame>
            <p:nvGraphicFramePr>
              <p:cNvPr id="2" name="Grafiek 1">
                <a:extLst>
                  <a:ext uri="{FF2B5EF4-FFF2-40B4-BE49-F238E27FC236}">
                    <a16:creationId xmlns:a16="http://schemas.microsoft.com/office/drawing/2014/main" id="{E792FDF6-A1AB-2235-457F-9D2AC80AD8FC}"/>
                  </a:ext>
                </a:extLst>
              </p:cNvPr>
              <p:cNvGraphicFramePr/>
              <p:nvPr>
                <p:extLst>
                  <p:ext uri="{D42A27DB-BD31-4B8C-83A1-F6EECF244321}">
                    <p14:modId xmlns:p14="http://schemas.microsoft.com/office/powerpoint/2010/main" val="3028792021"/>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 name="Grafiek 1">
                <a:extLst>
                  <a:ext uri="{FF2B5EF4-FFF2-40B4-BE49-F238E27FC236}">
                    <a16:creationId xmlns:a16="http://schemas.microsoft.com/office/drawing/2014/main" id="{E792FDF6-A1AB-2235-457F-9D2AC80AD8FC}"/>
                  </a:ext>
                </a:extLst>
              </p:cNvPr>
              <p:cNvPicPr>
                <a:picLocks noGrp="1" noRot="1" noChangeAspect="1" noMove="1" noResize="1" noEditPoints="1" noAdjustHandles="1" noChangeArrowheads="1" noChangeShapeType="1"/>
              </p:cNvPicPr>
              <p:nvPr/>
            </p:nvPicPr>
            <p:blipFill>
              <a:blip r:embed="rId5"/>
              <a:stretch>
                <a:fillRect/>
              </a:stretch>
            </p:blipFill>
            <p:spPr>
              <a:xfrm>
                <a:off x="2032000" y="719666"/>
                <a:ext cx="8128000" cy="5418667"/>
              </a:xfrm>
              <a:prstGeom prst="rect">
                <a:avLst/>
              </a:prstGeom>
            </p:spPr>
          </p:pic>
        </mc:Fallback>
      </mc:AlternateContent>
      <p:sp>
        <p:nvSpPr>
          <p:cNvPr id="3" name="Rechthoek 2">
            <a:extLst>
              <a:ext uri="{FF2B5EF4-FFF2-40B4-BE49-F238E27FC236}">
                <a16:creationId xmlns:a16="http://schemas.microsoft.com/office/drawing/2014/main" id="{0DB913B9-5A88-D33C-E877-D6F5D09D836C}"/>
              </a:ext>
            </a:extLst>
          </p:cNvPr>
          <p:cNvSpPr>
            <a:spLocks noGrp="1" noRot="1" noMove="1" noResize="1" noEditPoints="1" noAdjustHandles="1" noChangeArrowheads="1" noChangeShapeType="1"/>
          </p:cNvSpPr>
          <p:nvPr/>
        </p:nvSpPr>
        <p:spPr>
          <a:xfrm>
            <a:off x="4712677" y="5813187"/>
            <a:ext cx="5447323" cy="325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70058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700" dirty="0">
                <a:solidFill>
                  <a:srgbClr val="9A134B"/>
                </a:solidFill>
                <a:latin typeface="Calibri  "/>
              </a:rPr>
              <a:t>Participating centers per country - November 2025</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mc:AlternateContent xmlns:mc="http://schemas.openxmlformats.org/markup-compatibility/2006" xmlns:cx4="http://schemas.microsoft.com/office/drawing/2016/5/10/chartex">
        <mc:Choice Requires="cx4">
          <p:graphicFrame>
            <p:nvGraphicFramePr>
              <p:cNvPr id="2" name="Grafiek 1">
                <a:extLst>
                  <a:ext uri="{FF2B5EF4-FFF2-40B4-BE49-F238E27FC236}">
                    <a16:creationId xmlns:a16="http://schemas.microsoft.com/office/drawing/2014/main" id="{E792FDF6-A1AB-2235-457F-9D2AC80AD8FC}"/>
                  </a:ext>
                </a:extLst>
              </p:cNvPr>
              <p:cNvGraphicFramePr/>
              <p:nvPr>
                <p:extLst>
                  <p:ext uri="{D42A27DB-BD31-4B8C-83A1-F6EECF244321}">
                    <p14:modId xmlns:p14="http://schemas.microsoft.com/office/powerpoint/2010/main" val="3905183579"/>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 name="Grafiek 1">
                <a:extLst>
                  <a:ext uri="{FF2B5EF4-FFF2-40B4-BE49-F238E27FC236}">
                    <a16:creationId xmlns:a16="http://schemas.microsoft.com/office/drawing/2014/main" id="{E792FDF6-A1AB-2235-457F-9D2AC80AD8FC}"/>
                  </a:ext>
                </a:extLst>
              </p:cNvPr>
              <p:cNvPicPr>
                <a:picLocks noGrp="1" noRot="1" noChangeAspect="1" noMove="1" noResize="1" noEditPoints="1" noAdjustHandles="1" noChangeArrowheads="1" noChangeShapeType="1"/>
              </p:cNvPicPr>
              <p:nvPr/>
            </p:nvPicPr>
            <p:blipFill>
              <a:blip r:embed="rId5"/>
              <a:stretch>
                <a:fillRect/>
              </a:stretch>
            </p:blipFill>
            <p:spPr>
              <a:xfrm>
                <a:off x="2032000" y="719666"/>
                <a:ext cx="8128000" cy="5418667"/>
              </a:xfrm>
              <a:prstGeom prst="rect">
                <a:avLst/>
              </a:prstGeom>
            </p:spPr>
          </p:pic>
        </mc:Fallback>
      </mc:AlternateContent>
      <p:sp>
        <p:nvSpPr>
          <p:cNvPr id="3" name="Rechthoek 2">
            <a:extLst>
              <a:ext uri="{FF2B5EF4-FFF2-40B4-BE49-F238E27FC236}">
                <a16:creationId xmlns:a16="http://schemas.microsoft.com/office/drawing/2014/main" id="{0DB913B9-5A88-D33C-E877-D6F5D09D836C}"/>
              </a:ext>
            </a:extLst>
          </p:cNvPr>
          <p:cNvSpPr>
            <a:spLocks noGrp="1" noRot="1" noMove="1" noResize="1" noEditPoints="1" noAdjustHandles="1" noChangeArrowheads="1" noChangeShapeType="1"/>
          </p:cNvSpPr>
          <p:nvPr/>
        </p:nvSpPr>
        <p:spPr>
          <a:xfrm>
            <a:off x="4712677" y="5813187"/>
            <a:ext cx="5447323" cy="325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46709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3700"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mc:AlternateContent xmlns:mc="http://schemas.openxmlformats.org/markup-compatibility/2006" xmlns:cx4="http://schemas.microsoft.com/office/drawing/2016/5/10/chartex">
        <mc:Choice Requires="cx4">
          <p:graphicFrame>
            <p:nvGraphicFramePr>
              <p:cNvPr id="2" name="Grafiek 1">
                <a:extLst>
                  <a:ext uri="{FF2B5EF4-FFF2-40B4-BE49-F238E27FC236}">
                    <a16:creationId xmlns:a16="http://schemas.microsoft.com/office/drawing/2014/main" id="{E792FDF6-A1AB-2235-457F-9D2AC80AD8FC}"/>
                  </a:ext>
                </a:extLst>
              </p:cNvPr>
              <p:cNvGraphicFramePr/>
              <p:nvPr>
                <p:extLst>
                  <p:ext uri="{D42A27DB-BD31-4B8C-83A1-F6EECF244321}">
                    <p14:modId xmlns:p14="http://schemas.microsoft.com/office/powerpoint/2010/main" val="445792253"/>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 name="Grafiek 1">
                <a:extLst>
                  <a:ext uri="{FF2B5EF4-FFF2-40B4-BE49-F238E27FC236}">
                    <a16:creationId xmlns:a16="http://schemas.microsoft.com/office/drawing/2014/main" id="{E792FDF6-A1AB-2235-457F-9D2AC80AD8FC}"/>
                  </a:ext>
                </a:extLst>
              </p:cNvPr>
              <p:cNvPicPr>
                <a:picLocks noGrp="1" noRot="1" noChangeAspect="1" noMove="1" noResize="1" noEditPoints="1" noAdjustHandles="1" noChangeArrowheads="1" noChangeShapeType="1"/>
              </p:cNvPicPr>
              <p:nvPr/>
            </p:nvPicPr>
            <p:blipFill>
              <a:blip r:embed="rId5"/>
              <a:stretch>
                <a:fillRect/>
              </a:stretch>
            </p:blipFill>
            <p:spPr>
              <a:xfrm>
                <a:off x="2032000" y="719666"/>
                <a:ext cx="8128000" cy="5418667"/>
              </a:xfrm>
              <a:prstGeom prst="rect">
                <a:avLst/>
              </a:prstGeom>
            </p:spPr>
          </p:pic>
        </mc:Fallback>
      </mc:AlternateContent>
      <p:sp>
        <p:nvSpPr>
          <p:cNvPr id="3" name="Rechthoek 2">
            <a:extLst>
              <a:ext uri="{FF2B5EF4-FFF2-40B4-BE49-F238E27FC236}">
                <a16:creationId xmlns:a16="http://schemas.microsoft.com/office/drawing/2014/main" id="{0DB913B9-5A88-D33C-E877-D6F5D09D836C}"/>
              </a:ext>
            </a:extLst>
          </p:cNvPr>
          <p:cNvSpPr>
            <a:spLocks noGrp="1" noRot="1" noMove="1" noResize="1" noEditPoints="1" noAdjustHandles="1" noChangeArrowheads="1" noChangeShapeType="1"/>
          </p:cNvSpPr>
          <p:nvPr/>
        </p:nvSpPr>
        <p:spPr>
          <a:xfrm>
            <a:off x="4712677" y="5813187"/>
            <a:ext cx="5447323" cy="325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1">
            <a:extLst>
              <a:ext uri="{FF2B5EF4-FFF2-40B4-BE49-F238E27FC236}">
                <a16:creationId xmlns:a16="http://schemas.microsoft.com/office/drawing/2014/main" id="{DE16F060-219B-90EE-1563-514721833BCD}"/>
              </a:ext>
            </a:extLst>
          </p:cNvPr>
          <p:cNvSpPr txBox="1">
            <a:spLocks/>
          </p:cNvSpPr>
          <p:nvPr/>
        </p:nvSpPr>
        <p:spPr>
          <a:xfrm>
            <a:off x="3167257" y="719666"/>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700" dirty="0">
                <a:solidFill>
                  <a:srgbClr val="002060"/>
                </a:solidFill>
                <a:latin typeface="Calibri  "/>
              </a:rPr>
              <a:t>Participating centers per country</a:t>
            </a:r>
          </a:p>
        </p:txBody>
      </p:sp>
    </p:spTree>
    <p:extLst>
      <p:ext uri="{BB962C8B-B14F-4D97-AF65-F5344CB8AC3E}">
        <p14:creationId xmlns:p14="http://schemas.microsoft.com/office/powerpoint/2010/main" val="68972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15162"/>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Renewed</a:t>
            </a:r>
            <a:r>
              <a:rPr lang="nl-NL" dirty="0">
                <a:solidFill>
                  <a:srgbClr val="9A134B"/>
                </a:solidFill>
                <a:latin typeface="Calibri  "/>
              </a:rPr>
              <a:t> Registry Agreement</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326362"/>
            <a:ext cx="10857674" cy="4256459"/>
          </a:xfrm>
        </p:spPr>
        <p:txBody>
          <a:bodyPr>
            <a:normAutofit/>
          </a:bodyPr>
          <a:lstStyle/>
          <a:p>
            <a:pPr>
              <a:lnSpc>
                <a:spcPct val="150000"/>
              </a:lnSpc>
            </a:pPr>
            <a:r>
              <a:rPr lang="en-US" sz="3200" dirty="0"/>
              <a:t>Aligned with updated international privacy regulations</a:t>
            </a:r>
          </a:p>
          <a:p>
            <a:pPr>
              <a:lnSpc>
                <a:spcPct val="150000"/>
              </a:lnSpc>
            </a:pPr>
            <a:r>
              <a:rPr lang="en-US" sz="3200" dirty="0"/>
              <a:t>Replaces the old DSA</a:t>
            </a:r>
          </a:p>
          <a:p>
            <a:pPr>
              <a:lnSpc>
                <a:spcPct val="150000"/>
              </a:lnSpc>
            </a:pPr>
            <a:r>
              <a:rPr lang="en-US" sz="3200" dirty="0"/>
              <a:t>Facilitates data sharing with participants</a:t>
            </a:r>
          </a:p>
          <a:p>
            <a:pPr>
              <a:lnSpc>
                <a:spcPct val="150000"/>
              </a:lnSpc>
            </a:pPr>
            <a:r>
              <a:rPr lang="en-US" sz="3200" dirty="0"/>
              <a:t>Clear collaboration guidelines </a:t>
            </a:r>
            <a:br>
              <a:rPr lang="en-US" sz="3200" dirty="0"/>
            </a:br>
            <a:r>
              <a:rPr lang="en-US" sz="3200" dirty="0"/>
              <a:t>(</a:t>
            </a:r>
            <a:r>
              <a:rPr lang="en-US" dirty="0"/>
              <a:t>data collection, authorship and study proposals</a:t>
            </a:r>
            <a:r>
              <a:rPr lang="en-US" sz="3200" dirty="0"/>
              <a:t>)</a:t>
            </a:r>
            <a:endParaRPr lang="nl-NL" sz="3200" dirty="0"/>
          </a:p>
        </p:txBody>
      </p:sp>
    </p:spTree>
    <p:extLst>
      <p:ext uri="{BB962C8B-B14F-4D97-AF65-F5344CB8AC3E}">
        <p14:creationId xmlns:p14="http://schemas.microsoft.com/office/powerpoint/2010/main" val="292751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15162"/>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Main</a:t>
            </a:r>
            <a:r>
              <a:rPr lang="nl-NL" dirty="0">
                <a:solidFill>
                  <a:srgbClr val="9A134B"/>
                </a:solidFill>
                <a:latin typeface="Calibri  "/>
              </a:rPr>
              <a:t> </a:t>
            </a:r>
            <a:r>
              <a:rPr lang="nl-NL" dirty="0" err="1">
                <a:solidFill>
                  <a:srgbClr val="9A134B"/>
                </a:solidFill>
                <a:latin typeface="Calibri  "/>
              </a:rPr>
              <a:t>aspects</a:t>
            </a:r>
            <a:r>
              <a:rPr lang="nl-NL" dirty="0">
                <a:solidFill>
                  <a:srgbClr val="9A134B"/>
                </a:solidFill>
                <a:latin typeface="Calibri  "/>
              </a:rPr>
              <a:t> of </a:t>
            </a:r>
            <a:r>
              <a:rPr lang="nl-NL" dirty="0" err="1">
                <a:solidFill>
                  <a:srgbClr val="9A134B"/>
                </a:solidFill>
                <a:latin typeface="Calibri  "/>
              </a:rPr>
              <a:t>authorship</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417488"/>
            <a:ext cx="10857674" cy="4256459"/>
          </a:xfrm>
        </p:spPr>
        <p:txBody>
          <a:bodyPr>
            <a:normAutofit fontScale="77500" lnSpcReduction="20000"/>
          </a:bodyPr>
          <a:lstStyle/>
          <a:p>
            <a:pPr>
              <a:lnSpc>
                <a:spcPct val="150000"/>
              </a:lnSpc>
            </a:pPr>
            <a:r>
              <a:rPr lang="en-US" sz="3200" dirty="0"/>
              <a:t>Following ICMJE criteria</a:t>
            </a:r>
          </a:p>
          <a:p>
            <a:pPr>
              <a:lnSpc>
                <a:spcPct val="150000"/>
              </a:lnSpc>
            </a:pPr>
            <a:r>
              <a:rPr lang="en-US" sz="3200" dirty="0"/>
              <a:t>2 collaborators (&gt;50 cases: 3rd)</a:t>
            </a:r>
          </a:p>
          <a:p>
            <a:pPr>
              <a:lnSpc>
                <a:spcPct val="150000"/>
              </a:lnSpc>
            </a:pPr>
            <a:r>
              <a:rPr lang="en-US" sz="3200" dirty="0"/>
              <a:t>Authorship based on contribution (project proposal, data analysis, writing)</a:t>
            </a:r>
          </a:p>
          <a:p>
            <a:pPr>
              <a:lnSpc>
                <a:spcPct val="150000"/>
              </a:lnSpc>
            </a:pPr>
            <a:r>
              <a:rPr lang="en-US" sz="3200" dirty="0"/>
              <a:t>Coordination team: authorship for structural contributions</a:t>
            </a:r>
          </a:p>
          <a:p>
            <a:pPr>
              <a:lnSpc>
                <a:spcPct val="150000"/>
              </a:lnSpc>
            </a:pPr>
            <a:r>
              <a:rPr lang="en-US" sz="3200" dirty="0"/>
              <a:t>Collaborators are acknowledged only when their data are used</a:t>
            </a:r>
          </a:p>
          <a:p>
            <a:pPr>
              <a:lnSpc>
                <a:spcPct val="150000"/>
              </a:lnSpc>
            </a:pPr>
            <a:r>
              <a:rPr lang="en-US" sz="3200" dirty="0"/>
              <a:t>Steering Committee: reviews for project proposals and reviews manuscript on authorship and data protection</a:t>
            </a:r>
          </a:p>
          <a:p>
            <a:pPr>
              <a:lnSpc>
                <a:spcPct val="150000"/>
              </a:lnSpc>
            </a:pPr>
            <a:endParaRPr lang="en-US" sz="3200" dirty="0"/>
          </a:p>
          <a:p>
            <a:pPr>
              <a:lnSpc>
                <a:spcPct val="150000"/>
              </a:lnSpc>
            </a:pPr>
            <a:endParaRPr lang="en-US" sz="3200" dirty="0"/>
          </a:p>
          <a:p>
            <a:pPr>
              <a:lnSpc>
                <a:spcPct val="150000"/>
              </a:lnSpc>
            </a:pPr>
            <a:endParaRPr lang="nl-NL" sz="3200" dirty="0"/>
          </a:p>
        </p:txBody>
      </p:sp>
    </p:spTree>
    <p:extLst>
      <p:ext uri="{BB962C8B-B14F-4D97-AF65-F5344CB8AC3E}">
        <p14:creationId xmlns:p14="http://schemas.microsoft.com/office/powerpoint/2010/main" val="358736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1073406"/>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095" y="703599"/>
            <a:ext cx="1358818" cy="1270583"/>
          </a:xfrm>
          <a:prstGeom prst="rect">
            <a:avLst/>
          </a:prstGeom>
        </p:spPr>
      </p:pic>
      <p:sp>
        <p:nvSpPr>
          <p:cNvPr id="2" name="Tekstvak 1">
            <a:extLst>
              <a:ext uri="{FF2B5EF4-FFF2-40B4-BE49-F238E27FC236}">
                <a16:creationId xmlns:a16="http://schemas.microsoft.com/office/drawing/2014/main" id="{F1DA0062-FDEB-7101-494D-EF944413FF4F}"/>
              </a:ext>
            </a:extLst>
          </p:cNvPr>
          <p:cNvSpPr txBox="1"/>
          <p:nvPr/>
        </p:nvSpPr>
        <p:spPr>
          <a:xfrm>
            <a:off x="677324" y="2643876"/>
            <a:ext cx="5919033" cy="3539430"/>
          </a:xfrm>
          <a:prstGeom prst="rect">
            <a:avLst/>
          </a:prstGeom>
          <a:noFill/>
        </p:spPr>
        <p:txBody>
          <a:bodyPr wrap="square" rtlCol="0">
            <a:spAutoFit/>
          </a:bodyPr>
          <a:lstStyle/>
          <a:p>
            <a:r>
              <a:rPr lang="nl-NL" sz="1600" b="0" i="0" dirty="0">
                <a:effectLst/>
                <a:latin typeface="Calibri   "/>
              </a:rPr>
              <a:t>Jagannath </a:t>
            </a:r>
            <a:r>
              <a:rPr lang="nl-NL" sz="1600" b="0" i="0" dirty="0" err="1">
                <a:effectLst/>
                <a:latin typeface="Calibri   "/>
              </a:rPr>
              <a:t>Palepu</a:t>
            </a:r>
            <a:r>
              <a:rPr lang="nl-NL" sz="1600" b="0" i="0" dirty="0">
                <a:effectLst/>
                <a:latin typeface="Calibri   "/>
              </a:rPr>
              <a:t>, </a:t>
            </a:r>
            <a:r>
              <a:rPr lang="nl-NL" sz="1600" b="0" i="0" dirty="0" err="1">
                <a:effectLst/>
                <a:latin typeface="Calibri   "/>
              </a:rPr>
              <a:t>Lilavati</a:t>
            </a:r>
            <a:r>
              <a:rPr lang="nl-NL" sz="1600" b="0" i="0" dirty="0">
                <a:effectLst/>
                <a:latin typeface="Calibri   "/>
              </a:rPr>
              <a:t> </a:t>
            </a:r>
            <a:r>
              <a:rPr lang="nl-NL" sz="1600" b="0" i="0" dirty="0" err="1">
                <a:effectLst/>
                <a:latin typeface="Calibri   "/>
              </a:rPr>
              <a:t>Hospital</a:t>
            </a:r>
            <a:r>
              <a:rPr lang="nl-NL" sz="1600" b="0" i="0" dirty="0">
                <a:effectLst/>
                <a:latin typeface="Calibri   "/>
              </a:rPr>
              <a:t>, Mumbai, India</a:t>
            </a:r>
            <a:br>
              <a:rPr lang="nl-NL" sz="1600" dirty="0">
                <a:latin typeface="Calibri   "/>
              </a:rPr>
            </a:br>
            <a:r>
              <a:rPr lang="nl-NL" sz="1600" dirty="0">
                <a:latin typeface="Calibri   "/>
              </a:rPr>
              <a:t>Philip de Reuver, Radboudumc, Nijmegen, The Netherlands</a:t>
            </a:r>
          </a:p>
          <a:p>
            <a:r>
              <a:rPr lang="nl-NL" sz="1600" b="0" i="0" dirty="0">
                <a:effectLst/>
                <a:latin typeface="Calibri   "/>
              </a:rPr>
              <a:t>Bhawna Sirohi, </a:t>
            </a:r>
            <a:r>
              <a:rPr lang="nl-NL" sz="1600" b="0" i="0" dirty="0" err="1">
                <a:effectLst/>
                <a:latin typeface="Calibri   "/>
              </a:rPr>
              <a:t>Vedanta</a:t>
            </a:r>
            <a:r>
              <a:rPr lang="nl-NL" sz="1600" b="0" i="0" dirty="0">
                <a:effectLst/>
                <a:latin typeface="Calibri   "/>
              </a:rPr>
              <a:t> </a:t>
            </a:r>
            <a:r>
              <a:rPr lang="nl-NL" sz="1600" b="0" i="0" dirty="0" err="1">
                <a:effectLst/>
                <a:latin typeface="Calibri   "/>
              </a:rPr>
              <a:t>Medical</a:t>
            </a:r>
            <a:r>
              <a:rPr lang="nl-NL" sz="1600" b="0" i="0" dirty="0">
                <a:effectLst/>
                <a:latin typeface="Calibri   "/>
              </a:rPr>
              <a:t> Research foundation- </a:t>
            </a:r>
            <a:r>
              <a:rPr lang="nl-NL" sz="1600" b="0" i="0" dirty="0" err="1">
                <a:effectLst/>
                <a:latin typeface="Calibri   "/>
              </a:rPr>
              <a:t>Balco</a:t>
            </a:r>
            <a:r>
              <a:rPr lang="nl-NL" sz="1600" b="0" i="0" dirty="0">
                <a:effectLst/>
                <a:latin typeface="Calibri   "/>
              </a:rPr>
              <a:t> </a:t>
            </a:r>
            <a:r>
              <a:rPr lang="nl-NL" sz="1600" b="0" i="0" dirty="0" err="1">
                <a:effectLst/>
                <a:latin typeface="Calibri   "/>
              </a:rPr>
              <a:t>Medical</a:t>
            </a:r>
            <a:r>
              <a:rPr lang="nl-NL" sz="1600" b="0" i="0" dirty="0">
                <a:effectLst/>
                <a:latin typeface="Calibri   "/>
              </a:rPr>
              <a:t> Centre, India</a:t>
            </a:r>
          </a:p>
          <a:p>
            <a:r>
              <a:rPr lang="nl-NL" sz="1600" dirty="0">
                <a:latin typeface="Calibri   "/>
              </a:rPr>
              <a:t>Elise de Savornin Lohman, Radboudumc, Nijmegen, The Netherlands</a:t>
            </a:r>
          </a:p>
          <a:p>
            <a:r>
              <a:rPr lang="nl-NL" sz="1600" dirty="0">
                <a:latin typeface="Calibri   "/>
              </a:rPr>
              <a:t>Lusien van Santwijk, Radboudumc, Nijmegen, The Netherlands</a:t>
            </a:r>
            <a:br>
              <a:rPr lang="nl-NL" sz="1600" dirty="0">
                <a:latin typeface="Calibri   "/>
              </a:rPr>
            </a:br>
            <a:r>
              <a:rPr lang="nl-NL" sz="1600" b="0" i="0" dirty="0" err="1">
                <a:effectLst/>
                <a:latin typeface="Calibri   "/>
              </a:rPr>
              <a:t>Shailesh</a:t>
            </a:r>
            <a:r>
              <a:rPr lang="nl-NL" sz="1600" b="0" i="0" dirty="0">
                <a:effectLst/>
                <a:latin typeface="Calibri   "/>
              </a:rPr>
              <a:t> V. Shrikhande, TMH </a:t>
            </a:r>
            <a:r>
              <a:rPr lang="nl-NL" sz="1600" b="0" i="0" dirty="0" err="1">
                <a:effectLst/>
                <a:latin typeface="Calibri   "/>
              </a:rPr>
              <a:t>Hospital</a:t>
            </a:r>
            <a:r>
              <a:rPr lang="nl-NL" sz="1600" b="0" i="0" dirty="0">
                <a:effectLst/>
                <a:latin typeface="Calibri   "/>
              </a:rPr>
              <a:t>, Mumbai, India</a:t>
            </a:r>
            <a:br>
              <a:rPr lang="nl-NL" sz="1600" dirty="0">
                <a:latin typeface="Calibri   "/>
              </a:rPr>
            </a:br>
            <a:r>
              <a:rPr lang="nl-NL" sz="1600" b="0" i="0" dirty="0" err="1">
                <a:effectLst/>
                <a:latin typeface="Calibri   "/>
              </a:rPr>
              <a:t>Vikram</a:t>
            </a:r>
            <a:r>
              <a:rPr lang="nl-NL" sz="1600" b="0" i="0" dirty="0">
                <a:effectLst/>
                <a:latin typeface="Calibri   "/>
              </a:rPr>
              <a:t> </a:t>
            </a:r>
            <a:r>
              <a:rPr lang="nl-NL" sz="1600" b="0" i="0" dirty="0" err="1">
                <a:effectLst/>
                <a:latin typeface="Calibri   "/>
              </a:rPr>
              <a:t>Choudhary</a:t>
            </a:r>
            <a:r>
              <a:rPr lang="nl-NL" sz="1600" b="0" i="0" dirty="0">
                <a:effectLst/>
                <a:latin typeface="Calibri   "/>
              </a:rPr>
              <a:t>, TMH, India</a:t>
            </a:r>
            <a:br>
              <a:rPr lang="nl-NL" sz="1600" dirty="0">
                <a:latin typeface="Calibri   "/>
              </a:rPr>
            </a:br>
            <a:r>
              <a:rPr lang="nl-NL" sz="1600" b="0" i="0" dirty="0" err="1">
                <a:effectLst/>
                <a:latin typeface="Calibri   "/>
              </a:rPr>
              <a:t>Itaru</a:t>
            </a:r>
            <a:r>
              <a:rPr lang="nl-NL" sz="1600" b="0" i="0" dirty="0">
                <a:effectLst/>
                <a:latin typeface="Calibri   "/>
              </a:rPr>
              <a:t> </a:t>
            </a:r>
            <a:r>
              <a:rPr lang="nl-NL" sz="1600" b="0" i="0" dirty="0" err="1">
                <a:effectLst/>
                <a:latin typeface="Calibri   "/>
              </a:rPr>
              <a:t>Endo</a:t>
            </a:r>
            <a:r>
              <a:rPr lang="nl-NL" sz="1600" b="0" i="0" dirty="0">
                <a:effectLst/>
                <a:latin typeface="Calibri   "/>
              </a:rPr>
              <a:t>, Yokohama City University, </a:t>
            </a:r>
            <a:r>
              <a:rPr lang="nl-NL" sz="1600" b="0" i="0" dirty="0" err="1">
                <a:effectLst/>
                <a:latin typeface="Calibri   "/>
              </a:rPr>
              <a:t>Yokohoma</a:t>
            </a:r>
            <a:r>
              <a:rPr lang="nl-NL" sz="1600" b="0" i="0" dirty="0">
                <a:effectLst/>
                <a:latin typeface="Calibri   "/>
              </a:rPr>
              <a:t>, Japan</a:t>
            </a:r>
          </a:p>
          <a:p>
            <a:r>
              <a:rPr lang="nl-NL" sz="1600" b="0" i="0" dirty="0" err="1">
                <a:effectLst/>
                <a:latin typeface="Calibri   "/>
              </a:rPr>
              <a:t>Xabier</a:t>
            </a:r>
            <a:r>
              <a:rPr lang="nl-NL" sz="1600" b="0" i="0" dirty="0">
                <a:effectLst/>
                <a:latin typeface="Calibri   "/>
              </a:rPr>
              <a:t> de </a:t>
            </a:r>
            <a:r>
              <a:rPr lang="nl-NL" sz="1600" b="0" i="0" dirty="0" err="1">
                <a:effectLst/>
                <a:latin typeface="Calibri   "/>
              </a:rPr>
              <a:t>Arextbala</a:t>
            </a:r>
            <a:r>
              <a:rPr lang="nl-NL" sz="1600" b="0" i="0" dirty="0">
                <a:effectLst/>
                <a:latin typeface="Calibri   "/>
              </a:rPr>
              <a:t>, Chile</a:t>
            </a:r>
          </a:p>
          <a:p>
            <a:endParaRPr lang="nl-NL" sz="1600" b="0" i="0" dirty="0">
              <a:effectLst/>
              <a:latin typeface="Calibri   "/>
            </a:endParaRPr>
          </a:p>
          <a:p>
            <a:br>
              <a:rPr lang="nl-NL" sz="1600" dirty="0">
                <a:latin typeface="+mj-lt"/>
              </a:rPr>
            </a:br>
            <a:br>
              <a:rPr lang="nl-NL" sz="1600" dirty="0">
                <a:latin typeface="+mj-lt"/>
              </a:rPr>
            </a:br>
            <a:endParaRPr lang="nl-NL" sz="1600" dirty="0">
              <a:latin typeface="+mj-lt"/>
            </a:endParaRPr>
          </a:p>
        </p:txBody>
      </p:sp>
      <p:sp>
        <p:nvSpPr>
          <p:cNvPr id="3" name="Tekstvak 2">
            <a:extLst>
              <a:ext uri="{FF2B5EF4-FFF2-40B4-BE49-F238E27FC236}">
                <a16:creationId xmlns:a16="http://schemas.microsoft.com/office/drawing/2014/main" id="{E9EB2354-D44C-D28B-AD2A-69DBCEF592D7}"/>
              </a:ext>
            </a:extLst>
          </p:cNvPr>
          <p:cNvSpPr txBox="1"/>
          <p:nvPr/>
        </p:nvSpPr>
        <p:spPr>
          <a:xfrm>
            <a:off x="6828087" y="2643876"/>
            <a:ext cx="5663472" cy="3046988"/>
          </a:xfrm>
          <a:prstGeom prst="rect">
            <a:avLst/>
          </a:prstGeom>
          <a:noFill/>
        </p:spPr>
        <p:txBody>
          <a:bodyPr wrap="square" rtlCol="0">
            <a:spAutoFit/>
          </a:bodyPr>
          <a:lstStyle/>
          <a:p>
            <a:r>
              <a:rPr lang="nl-NL" sz="1600" b="0" i="0" dirty="0">
                <a:solidFill>
                  <a:srgbClr val="00000A"/>
                </a:solidFill>
                <a:effectLst/>
                <a:latin typeface="Calibri   "/>
              </a:rPr>
              <a:t>Martin Smith, South </a:t>
            </a:r>
            <a:r>
              <a:rPr lang="nl-NL" sz="1600" b="0" i="0" dirty="0" err="1">
                <a:solidFill>
                  <a:srgbClr val="00000A"/>
                </a:solidFill>
                <a:effectLst/>
                <a:latin typeface="Calibri   "/>
              </a:rPr>
              <a:t>Africa</a:t>
            </a:r>
            <a:br>
              <a:rPr lang="nl-NL" sz="1600" dirty="0">
                <a:latin typeface="Calibri   "/>
              </a:rPr>
            </a:br>
            <a:r>
              <a:rPr lang="nl-NL" sz="1600" b="0" i="0" dirty="0">
                <a:solidFill>
                  <a:srgbClr val="00000A"/>
                </a:solidFill>
                <a:effectLst/>
                <a:latin typeface="Calibri   "/>
              </a:rPr>
              <a:t>Bill Jarnagin, MSKCC, USA</a:t>
            </a:r>
            <a:br>
              <a:rPr lang="nl-NL" sz="1600" dirty="0">
                <a:latin typeface="Calibri   "/>
              </a:rPr>
            </a:br>
            <a:r>
              <a:rPr lang="nl-NL" sz="1600" b="0" i="0" dirty="0">
                <a:solidFill>
                  <a:srgbClr val="00000A"/>
                </a:solidFill>
                <a:effectLst/>
                <a:latin typeface="Calibri   "/>
              </a:rPr>
              <a:t>Javier Lendoire, University of Buenos Aires, Argentina </a:t>
            </a:r>
          </a:p>
          <a:p>
            <a:r>
              <a:rPr lang="nl-NL" sz="1600" b="0" i="0" dirty="0">
                <a:effectLst/>
                <a:latin typeface="Calibri   "/>
              </a:rPr>
              <a:t>Elijah Dixon, University of Calgary, Canada</a:t>
            </a:r>
            <a:br>
              <a:rPr lang="nl-NL" sz="1600" dirty="0">
                <a:latin typeface="Calibri   "/>
              </a:rPr>
            </a:br>
            <a:r>
              <a:rPr lang="nl-NL" sz="1600" b="0" i="0" dirty="0">
                <a:effectLst/>
                <a:latin typeface="Calibri   "/>
              </a:rPr>
              <a:t>Joris </a:t>
            </a:r>
            <a:r>
              <a:rPr lang="nl-NL" sz="1600" b="0" i="0" dirty="0" err="1">
                <a:effectLst/>
                <a:latin typeface="Calibri   "/>
              </a:rPr>
              <a:t>Erdmann</a:t>
            </a:r>
            <a:r>
              <a:rPr lang="nl-NL" sz="1600" b="0" i="0" dirty="0">
                <a:effectLst/>
                <a:latin typeface="Calibri   "/>
              </a:rPr>
              <a:t>, Amsterdam UMC, </a:t>
            </a:r>
            <a:r>
              <a:rPr lang="nl-NL" sz="1600" b="0" i="0" dirty="0" err="1">
                <a:effectLst/>
                <a:latin typeface="Calibri   "/>
              </a:rPr>
              <a:t>the</a:t>
            </a:r>
            <a:r>
              <a:rPr lang="nl-NL" sz="1600" b="0" i="0" dirty="0">
                <a:effectLst/>
                <a:latin typeface="Calibri   "/>
              </a:rPr>
              <a:t> Netherlands</a:t>
            </a:r>
            <a:br>
              <a:rPr lang="nl-NL" sz="1600" dirty="0">
                <a:latin typeface="Calibri   "/>
              </a:rPr>
            </a:br>
            <a:r>
              <a:rPr lang="nl-NL" sz="1600" b="0" i="0" dirty="0" err="1">
                <a:effectLst/>
                <a:latin typeface="Calibri   "/>
              </a:rPr>
              <a:t>Hauke</a:t>
            </a:r>
            <a:r>
              <a:rPr lang="nl-NL" sz="1600" b="0" i="0" dirty="0">
                <a:effectLst/>
                <a:latin typeface="Calibri   "/>
              </a:rPr>
              <a:t> Lang, Germany </a:t>
            </a:r>
          </a:p>
          <a:p>
            <a:r>
              <a:rPr lang="nl-NL" sz="1600" b="0" i="0" dirty="0" err="1">
                <a:effectLst/>
                <a:latin typeface="Calibri   "/>
              </a:rPr>
              <a:t>Mikel</a:t>
            </a:r>
            <a:r>
              <a:rPr lang="nl-NL" sz="1600" b="0" i="0" dirty="0">
                <a:effectLst/>
                <a:latin typeface="Calibri   "/>
              </a:rPr>
              <a:t> </a:t>
            </a:r>
            <a:r>
              <a:rPr lang="nl-NL" sz="1600" b="0" i="0" dirty="0" err="1">
                <a:effectLst/>
                <a:latin typeface="Calibri   "/>
              </a:rPr>
              <a:t>Prieto</a:t>
            </a:r>
            <a:r>
              <a:rPr lang="nl-NL" sz="1600" b="0" i="0" dirty="0">
                <a:effectLst/>
                <a:latin typeface="Calibri   "/>
              </a:rPr>
              <a:t> </a:t>
            </a:r>
            <a:r>
              <a:rPr lang="nl-NL" sz="1600" b="0" i="0" dirty="0" err="1">
                <a:effectLst/>
                <a:latin typeface="Calibri   "/>
              </a:rPr>
              <a:t>Calvo</a:t>
            </a:r>
            <a:r>
              <a:rPr lang="nl-NL" sz="1600" b="0" i="0" dirty="0">
                <a:effectLst/>
                <a:latin typeface="Calibri   "/>
              </a:rPr>
              <a:t>, </a:t>
            </a:r>
            <a:r>
              <a:rPr lang="nl-NL" sz="1600" b="0" i="0" dirty="0" err="1">
                <a:effectLst/>
                <a:latin typeface="Calibri   "/>
              </a:rPr>
              <a:t>Cruces</a:t>
            </a:r>
            <a:r>
              <a:rPr lang="nl-NL" sz="1600" b="0" i="0" dirty="0">
                <a:effectLst/>
                <a:latin typeface="Calibri   "/>
              </a:rPr>
              <a:t> University </a:t>
            </a:r>
            <a:r>
              <a:rPr lang="nl-NL" sz="1600" b="0" i="0" dirty="0" err="1">
                <a:effectLst/>
                <a:latin typeface="Calibri   "/>
              </a:rPr>
              <a:t>Hospital</a:t>
            </a:r>
            <a:r>
              <a:rPr lang="nl-NL" sz="1600" b="0" i="0" dirty="0">
                <a:effectLst/>
                <a:latin typeface="Calibri   "/>
              </a:rPr>
              <a:t>, Spain</a:t>
            </a:r>
          </a:p>
          <a:p>
            <a:r>
              <a:rPr lang="nl-NL" sz="1600" b="0" i="0" dirty="0" err="1">
                <a:effectLst/>
                <a:latin typeface="Calibri   "/>
              </a:rPr>
              <a:t>Shishir</a:t>
            </a:r>
            <a:r>
              <a:rPr lang="nl-NL" sz="1600" b="0" i="0" dirty="0">
                <a:effectLst/>
                <a:latin typeface="Calibri   "/>
              </a:rPr>
              <a:t> Maithel, ECOG, USA</a:t>
            </a:r>
            <a:endParaRPr lang="en-US" sz="1600" dirty="0">
              <a:latin typeface="Calibri   "/>
            </a:endParaRPr>
          </a:p>
          <a:p>
            <a:r>
              <a:rPr lang="nl-NL" sz="1600" b="0" i="0" dirty="0">
                <a:effectLst/>
                <a:latin typeface="Calibri   "/>
              </a:rPr>
              <a:t>Oscar </a:t>
            </a:r>
            <a:r>
              <a:rPr lang="nl-NL" sz="1600" b="0" i="0" dirty="0" err="1">
                <a:effectLst/>
                <a:latin typeface="Calibri   "/>
              </a:rPr>
              <a:t>Imventarza</a:t>
            </a:r>
            <a:r>
              <a:rPr lang="nl-NL" sz="1600" b="0" i="0" dirty="0">
                <a:effectLst/>
                <a:latin typeface="Calibri   "/>
              </a:rPr>
              <a:t>, </a:t>
            </a:r>
            <a:r>
              <a:rPr lang="nl-NL" sz="1600" b="0" i="0" dirty="0" err="1">
                <a:effectLst/>
                <a:latin typeface="Calibri   "/>
              </a:rPr>
              <a:t>Hospital</a:t>
            </a:r>
            <a:r>
              <a:rPr lang="nl-NL" sz="1600" b="0" i="0" dirty="0">
                <a:effectLst/>
                <a:latin typeface="Calibri   "/>
              </a:rPr>
              <a:t> Dr Juan P </a:t>
            </a:r>
            <a:r>
              <a:rPr lang="nl-NL" sz="1600" b="0" i="0" dirty="0" err="1">
                <a:effectLst/>
                <a:latin typeface="Calibri   "/>
              </a:rPr>
              <a:t>Garrahan</a:t>
            </a:r>
            <a:r>
              <a:rPr lang="nl-NL" sz="1600" b="0" i="0" dirty="0">
                <a:effectLst/>
                <a:latin typeface="Calibri   "/>
              </a:rPr>
              <a:t>, Argentina</a:t>
            </a:r>
            <a:br>
              <a:rPr lang="nl-NL" sz="1600" dirty="0">
                <a:latin typeface="Calibri   "/>
              </a:rPr>
            </a:br>
            <a:endParaRPr lang="nl-NL" sz="1600" b="0" i="0" dirty="0">
              <a:effectLst/>
              <a:highlight>
                <a:srgbClr val="FFFF00"/>
              </a:highlight>
              <a:latin typeface="Calibri   "/>
            </a:endParaRPr>
          </a:p>
          <a:p>
            <a:r>
              <a:rPr lang="nl-NL" sz="1600" b="0" i="0" dirty="0">
                <a:solidFill>
                  <a:srgbClr val="00000A"/>
                </a:solidFill>
                <a:effectLst/>
                <a:latin typeface="Calibri   "/>
              </a:rPr>
              <a:t> </a:t>
            </a:r>
            <a:br>
              <a:rPr lang="nl-NL" sz="1600" dirty="0">
                <a:latin typeface="Calibri   "/>
              </a:rPr>
            </a:br>
            <a:endParaRPr lang="nl-NL" sz="1600" dirty="0">
              <a:latin typeface="Calibri   "/>
            </a:endParaRPr>
          </a:p>
        </p:txBody>
      </p:sp>
      <p:sp>
        <p:nvSpPr>
          <p:cNvPr id="8" name="Titel 1">
            <a:extLst>
              <a:ext uri="{FF2B5EF4-FFF2-40B4-BE49-F238E27FC236}">
                <a16:creationId xmlns:a16="http://schemas.microsoft.com/office/drawing/2014/main" id="{DCDDAADE-AF77-7343-94AD-C973A7ACF85B}"/>
              </a:ext>
            </a:extLst>
          </p:cNvPr>
          <p:cNvSpPr txBox="1">
            <a:spLocks/>
          </p:cNvSpPr>
          <p:nvPr/>
        </p:nvSpPr>
        <p:spPr>
          <a:xfrm>
            <a:off x="885504" y="537706"/>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600" dirty="0">
                <a:solidFill>
                  <a:srgbClr val="9A134B"/>
                </a:solidFill>
                <a:latin typeface="Calibri  "/>
              </a:rPr>
              <a:t>Steering </a:t>
            </a:r>
            <a:r>
              <a:rPr lang="nl-NL" sz="3600" dirty="0" err="1">
                <a:solidFill>
                  <a:srgbClr val="9A134B"/>
                </a:solidFill>
                <a:latin typeface="Calibri  "/>
              </a:rPr>
              <a:t>committee</a:t>
            </a:r>
            <a:endParaRPr lang="nl-NL" sz="3600" dirty="0">
              <a:solidFill>
                <a:srgbClr val="9A134B"/>
              </a:solidFill>
              <a:latin typeface="Calibri  "/>
            </a:endParaRPr>
          </a:p>
        </p:txBody>
      </p:sp>
      <p:sp>
        <p:nvSpPr>
          <p:cNvPr id="10" name="Tekstvak 9">
            <a:extLst>
              <a:ext uri="{FF2B5EF4-FFF2-40B4-BE49-F238E27FC236}">
                <a16:creationId xmlns:a16="http://schemas.microsoft.com/office/drawing/2014/main" id="{8C29ED33-68D0-EA4D-EBAB-2828691D3E04}"/>
              </a:ext>
            </a:extLst>
          </p:cNvPr>
          <p:cNvSpPr txBox="1"/>
          <p:nvPr/>
        </p:nvSpPr>
        <p:spPr>
          <a:xfrm>
            <a:off x="852856" y="1169286"/>
            <a:ext cx="9564383" cy="1274388"/>
          </a:xfrm>
          <a:prstGeom prst="rect">
            <a:avLst/>
          </a:prstGeom>
          <a:noFill/>
        </p:spPr>
        <p:txBody>
          <a:bodyPr wrap="square">
            <a:spAutoFit/>
          </a:bodyPr>
          <a:lstStyle/>
          <a:p>
            <a:pPr>
              <a:lnSpc>
                <a:spcPct val="150000"/>
              </a:lnSpc>
            </a:pPr>
            <a:r>
              <a:rPr lang="en-US" sz="2700" dirty="0"/>
              <a:t>• Composition → registry history &amp; continental representation</a:t>
            </a:r>
            <a:br>
              <a:rPr lang="en-US" sz="2700" dirty="0"/>
            </a:br>
            <a:r>
              <a:rPr lang="en-US" sz="2700" dirty="0"/>
              <a:t>• Changes → based on contributions to registry output</a:t>
            </a:r>
            <a:endParaRPr lang="nl-NL" sz="2700" dirty="0"/>
          </a:p>
        </p:txBody>
      </p:sp>
    </p:spTree>
    <p:extLst>
      <p:ext uri="{BB962C8B-B14F-4D97-AF65-F5344CB8AC3E}">
        <p14:creationId xmlns:p14="http://schemas.microsoft.com/office/powerpoint/2010/main" val="36058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Current research projects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25979"/>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654953"/>
            <a:ext cx="10432029" cy="7112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A134B"/>
                </a:solidFill>
                <a:latin typeface="Calibri  "/>
              </a:rPr>
              <a:t>Extent of liver resection and survival outcomes in T3 GBC</a:t>
            </a:r>
            <a:endParaRPr lang="nl-NL" b="1"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571361"/>
            <a:ext cx="10857674" cy="4256459"/>
          </a:xfrm>
        </p:spPr>
        <p:txBody>
          <a:bodyPr>
            <a:normAutofit/>
          </a:bodyPr>
          <a:lstStyle/>
          <a:p>
            <a:pPr>
              <a:lnSpc>
                <a:spcPct val="150000"/>
              </a:lnSpc>
            </a:pPr>
            <a:r>
              <a:rPr lang="nl-NL" b="1" dirty="0"/>
              <a:t>Background</a:t>
            </a:r>
            <a:r>
              <a:rPr lang="nl-NL" dirty="0"/>
              <a:t>: no consensus WR versus SR for T3 GBC</a:t>
            </a:r>
          </a:p>
          <a:p>
            <a:pPr>
              <a:lnSpc>
                <a:spcPct val="150000"/>
              </a:lnSpc>
            </a:pPr>
            <a:r>
              <a:rPr lang="nl-NL" b="1" dirty="0" err="1"/>
              <a:t>Aim</a:t>
            </a:r>
            <a:r>
              <a:rPr lang="nl-NL" dirty="0"/>
              <a:t>: </a:t>
            </a:r>
            <a:r>
              <a:rPr lang="en-US" dirty="0"/>
              <a:t>evaluate the impact of liver resection on 1Y- and 3Y OS and RFS </a:t>
            </a:r>
          </a:p>
          <a:p>
            <a:pPr>
              <a:lnSpc>
                <a:spcPct val="150000"/>
              </a:lnSpc>
            </a:pPr>
            <a:r>
              <a:rPr lang="en-US" b="1" dirty="0"/>
              <a:t>Population</a:t>
            </a:r>
            <a:r>
              <a:rPr lang="en-US" dirty="0"/>
              <a:t>: T3N0-2M0 GBC</a:t>
            </a:r>
          </a:p>
          <a:p>
            <a:pPr>
              <a:lnSpc>
                <a:spcPct val="150000"/>
              </a:lnSpc>
            </a:pPr>
            <a:r>
              <a:rPr lang="en-US" b="1" dirty="0"/>
              <a:t>Outcomes</a:t>
            </a:r>
            <a:r>
              <a:rPr lang="en-US" dirty="0"/>
              <a:t>: 1Y- and 3Y-OS, 1Y- and 3Y-RFS and complications</a:t>
            </a:r>
          </a:p>
          <a:p>
            <a:pPr>
              <a:lnSpc>
                <a:spcPct val="150000"/>
              </a:lnSpc>
            </a:pPr>
            <a:r>
              <a:rPr lang="en-US" b="1" dirty="0"/>
              <a:t>Progress: </a:t>
            </a:r>
            <a:r>
              <a:rPr lang="en-US" dirty="0"/>
              <a:t>analyses completed and manuscript drafted</a:t>
            </a:r>
            <a:endParaRPr lang="nl-NL" b="1" dirty="0"/>
          </a:p>
        </p:txBody>
      </p:sp>
    </p:spTree>
    <p:extLst>
      <p:ext uri="{BB962C8B-B14F-4D97-AF65-F5344CB8AC3E}">
        <p14:creationId xmlns:p14="http://schemas.microsoft.com/office/powerpoint/2010/main" val="2828117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9A134B"/>
                </a:solidFill>
                <a:latin typeface="Calibri  "/>
              </a:rPr>
              <a:t>Development of a </a:t>
            </a:r>
            <a:r>
              <a:rPr lang="nl-NL" b="1" dirty="0" err="1">
                <a:solidFill>
                  <a:srgbClr val="9A134B"/>
                </a:solidFill>
                <a:latin typeface="Calibri  "/>
              </a:rPr>
              <a:t>prediction</a:t>
            </a:r>
            <a:r>
              <a:rPr lang="nl-NL" b="1" dirty="0">
                <a:solidFill>
                  <a:srgbClr val="9A134B"/>
                </a:solidFill>
                <a:latin typeface="Calibri  "/>
              </a:rPr>
              <a:t> model for R0 resection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247251"/>
            <a:ext cx="10857674" cy="4469708"/>
          </a:xfrm>
        </p:spPr>
        <p:txBody>
          <a:bodyPr>
            <a:normAutofit fontScale="92500" lnSpcReduction="10000"/>
          </a:bodyPr>
          <a:lstStyle/>
          <a:p>
            <a:pPr>
              <a:lnSpc>
                <a:spcPct val="150000"/>
              </a:lnSpc>
            </a:pPr>
            <a:r>
              <a:rPr lang="nl-NL" b="1" dirty="0"/>
              <a:t>Background</a:t>
            </a:r>
            <a:r>
              <a:rPr lang="nl-NL" dirty="0"/>
              <a:t>: </a:t>
            </a:r>
            <a:r>
              <a:rPr lang="en-US" dirty="0"/>
              <a:t>up to 30% ≠ R0. No validated pre-op model exists yet.</a:t>
            </a:r>
            <a:endParaRPr lang="nl-NL" dirty="0"/>
          </a:p>
          <a:p>
            <a:pPr>
              <a:lnSpc>
                <a:spcPct val="150000"/>
              </a:lnSpc>
            </a:pPr>
            <a:r>
              <a:rPr lang="nl-NL" b="1" dirty="0" err="1"/>
              <a:t>Aim</a:t>
            </a:r>
            <a:r>
              <a:rPr lang="nl-NL" dirty="0"/>
              <a:t>: </a:t>
            </a:r>
            <a:r>
              <a:rPr lang="en-US" dirty="0"/>
              <a:t>Develop &amp; validate a pre-op model to predict R0 resection </a:t>
            </a:r>
            <a:br>
              <a:rPr lang="en-US" dirty="0"/>
            </a:br>
            <a:r>
              <a:rPr lang="en-US" dirty="0"/>
              <a:t>&amp; assess OS by predicted outcome.</a:t>
            </a:r>
          </a:p>
          <a:p>
            <a:pPr>
              <a:lnSpc>
                <a:spcPct val="150000"/>
              </a:lnSpc>
            </a:pPr>
            <a:r>
              <a:rPr lang="en-US" b="1" dirty="0"/>
              <a:t>Population</a:t>
            </a:r>
            <a:r>
              <a:rPr lang="en-US" dirty="0"/>
              <a:t>: Patients ≥18 undergoing curative-intent surgery (2015–2025)</a:t>
            </a:r>
          </a:p>
          <a:p>
            <a:pPr>
              <a:lnSpc>
                <a:spcPct val="150000"/>
              </a:lnSpc>
            </a:pPr>
            <a:r>
              <a:rPr lang="en-US" b="1" dirty="0"/>
              <a:t>Outcome: </a:t>
            </a:r>
            <a:r>
              <a:rPr lang="en-US" dirty="0"/>
              <a:t>Preoperative prediction tool predicting R0 resection to guide MDT and shared decision making</a:t>
            </a:r>
          </a:p>
          <a:p>
            <a:pPr>
              <a:lnSpc>
                <a:spcPct val="150000"/>
              </a:lnSpc>
            </a:pPr>
            <a:r>
              <a:rPr lang="en-US" b="1" dirty="0"/>
              <a:t>Progress</a:t>
            </a:r>
            <a:r>
              <a:rPr lang="en-US" dirty="0"/>
              <a:t>: tool in development, introduction and methods drafted</a:t>
            </a:r>
            <a:endParaRPr lang="nl-NL" dirty="0"/>
          </a:p>
        </p:txBody>
      </p:sp>
    </p:spTree>
    <p:extLst>
      <p:ext uri="{BB962C8B-B14F-4D97-AF65-F5344CB8AC3E}">
        <p14:creationId xmlns:p14="http://schemas.microsoft.com/office/powerpoint/2010/main" val="1341504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7939"/>
            <a:ext cx="9936000" cy="71120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Optimal</a:t>
            </a:r>
            <a:r>
              <a:rPr lang="nl-NL" b="1" dirty="0">
                <a:solidFill>
                  <a:srgbClr val="9A134B"/>
                </a:solidFill>
                <a:latin typeface="Calibri  "/>
              </a:rPr>
              <a:t> </a:t>
            </a:r>
            <a:r>
              <a:rPr lang="nl-NL" b="1" dirty="0" err="1">
                <a:solidFill>
                  <a:srgbClr val="9A134B"/>
                </a:solidFill>
                <a:latin typeface="Calibri  "/>
              </a:rPr>
              <a:t>extent</a:t>
            </a:r>
            <a:r>
              <a:rPr lang="nl-NL" b="1" dirty="0">
                <a:solidFill>
                  <a:srgbClr val="9A134B"/>
                </a:solidFill>
                <a:latin typeface="Calibri  "/>
              </a:rPr>
              <a:t> of LN resection in </a:t>
            </a:r>
            <a:r>
              <a:rPr lang="nl-NL" b="1" dirty="0" err="1">
                <a:solidFill>
                  <a:srgbClr val="9A134B"/>
                </a:solidFill>
                <a:latin typeface="Calibri  "/>
              </a:rPr>
              <a:t>early</a:t>
            </a:r>
            <a:r>
              <a:rPr lang="nl-NL" b="1" dirty="0">
                <a:solidFill>
                  <a:srgbClr val="9A134B"/>
                </a:solidFill>
                <a:latin typeface="Calibri  "/>
              </a:rPr>
              <a:t> GBC</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229600" y="1247251"/>
            <a:ext cx="10857674" cy="4624034"/>
          </a:xfrm>
        </p:spPr>
        <p:txBody>
          <a:bodyPr>
            <a:normAutofit/>
          </a:bodyPr>
          <a:lstStyle/>
          <a:p>
            <a:pPr>
              <a:lnSpc>
                <a:spcPct val="150000"/>
              </a:lnSpc>
            </a:pPr>
            <a:r>
              <a:rPr lang="nl-NL" b="1" dirty="0"/>
              <a:t>Background</a:t>
            </a:r>
            <a:r>
              <a:rPr lang="nl-NL" dirty="0"/>
              <a:t>: </a:t>
            </a:r>
            <a:r>
              <a:rPr lang="nl-NL" dirty="0" err="1"/>
              <a:t>unclear</a:t>
            </a:r>
            <a:r>
              <a:rPr lang="nl-NL" dirty="0"/>
              <a:t> survival benefit of D2 LNR in </a:t>
            </a:r>
            <a:r>
              <a:rPr lang="nl-NL" dirty="0" err="1"/>
              <a:t>early</a:t>
            </a:r>
            <a:r>
              <a:rPr lang="nl-NL" dirty="0"/>
              <a:t> GBC and </a:t>
            </a:r>
            <a:r>
              <a:rPr lang="nl-NL" dirty="0" err="1"/>
              <a:t>additional</a:t>
            </a:r>
            <a:r>
              <a:rPr lang="nl-NL" dirty="0"/>
              <a:t> procedures </a:t>
            </a:r>
            <a:r>
              <a:rPr lang="nl-NL" dirty="0" err="1"/>
              <a:t>with</a:t>
            </a:r>
            <a:r>
              <a:rPr lang="nl-NL" dirty="0"/>
              <a:t> </a:t>
            </a:r>
            <a:r>
              <a:rPr lang="nl-NL" dirty="0" err="1"/>
              <a:t>associated</a:t>
            </a:r>
            <a:r>
              <a:rPr lang="nl-NL" dirty="0"/>
              <a:t> </a:t>
            </a:r>
            <a:r>
              <a:rPr lang="nl-NL" dirty="0" err="1"/>
              <a:t>risks</a:t>
            </a:r>
            <a:endParaRPr lang="nl-NL" dirty="0"/>
          </a:p>
          <a:p>
            <a:pPr>
              <a:lnSpc>
                <a:spcPct val="150000"/>
              </a:lnSpc>
            </a:pPr>
            <a:r>
              <a:rPr lang="nl-NL" b="1" dirty="0" err="1"/>
              <a:t>Aim</a:t>
            </a:r>
            <a:r>
              <a:rPr lang="nl-NL" dirty="0"/>
              <a:t>: </a:t>
            </a:r>
            <a:r>
              <a:rPr lang="en-US" dirty="0"/>
              <a:t>to determine survival impact of no LNR versus D1 and D2 LNR</a:t>
            </a:r>
          </a:p>
          <a:p>
            <a:pPr>
              <a:lnSpc>
                <a:spcPct val="150000"/>
              </a:lnSpc>
            </a:pPr>
            <a:r>
              <a:rPr lang="en-US" b="1" dirty="0"/>
              <a:t>Population</a:t>
            </a:r>
            <a:r>
              <a:rPr lang="en-US" dirty="0"/>
              <a:t>: T1b and T2 GBC</a:t>
            </a:r>
          </a:p>
          <a:p>
            <a:pPr>
              <a:lnSpc>
                <a:spcPct val="150000"/>
              </a:lnSpc>
            </a:pPr>
            <a:r>
              <a:rPr lang="en-US" b="1" dirty="0"/>
              <a:t>Outcomes</a:t>
            </a:r>
            <a:r>
              <a:rPr lang="en-US" dirty="0"/>
              <a:t>: OS, RFS and complications</a:t>
            </a:r>
          </a:p>
          <a:p>
            <a:pPr>
              <a:lnSpc>
                <a:spcPct val="150000"/>
              </a:lnSpc>
            </a:pPr>
            <a:r>
              <a:rPr lang="en-US" b="1" dirty="0"/>
              <a:t>Progress</a:t>
            </a:r>
            <a:r>
              <a:rPr lang="en-US" dirty="0"/>
              <a:t>: abstract and introduction done, analysis being done</a:t>
            </a:r>
            <a:endParaRPr lang="nl-NL" dirty="0"/>
          </a:p>
          <a:p>
            <a:pPr>
              <a:lnSpc>
                <a:spcPct val="150000"/>
              </a:lnSpc>
            </a:pPr>
            <a:endParaRPr lang="nl-NL" dirty="0">
              <a:solidFill>
                <a:srgbClr val="9A134B"/>
              </a:solidFill>
            </a:endParaRPr>
          </a:p>
        </p:txBody>
      </p:sp>
    </p:spTree>
    <p:extLst>
      <p:ext uri="{BB962C8B-B14F-4D97-AF65-F5344CB8AC3E}">
        <p14:creationId xmlns:p14="http://schemas.microsoft.com/office/powerpoint/2010/main" val="1348201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Future directions</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748745"/>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588105"/>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Future</a:t>
            </a:r>
            <a:r>
              <a:rPr lang="nl-NL" dirty="0">
                <a:solidFill>
                  <a:srgbClr val="9A134B"/>
                </a:solidFill>
                <a:latin typeface="Calibri  "/>
              </a:rPr>
              <a:t> </a:t>
            </a:r>
            <a:r>
              <a:rPr lang="nl-NL" dirty="0" err="1">
                <a:solidFill>
                  <a:srgbClr val="9A134B"/>
                </a:solidFill>
                <a:latin typeface="Calibri  "/>
              </a:rPr>
              <a:t>plans</a:t>
            </a:r>
            <a:endParaRPr lang="nl-NL"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3" name="Ondertitel 2">
            <a:extLst>
              <a:ext uri="{FF2B5EF4-FFF2-40B4-BE49-F238E27FC236}">
                <a16:creationId xmlns:a16="http://schemas.microsoft.com/office/drawing/2014/main" id="{30882368-A444-5DB6-8320-EB71FB675489}"/>
              </a:ext>
            </a:extLst>
          </p:cNvPr>
          <p:cNvSpPr txBox="1">
            <a:spLocks/>
          </p:cNvSpPr>
          <p:nvPr/>
        </p:nvSpPr>
        <p:spPr>
          <a:xfrm>
            <a:off x="1128000" y="5005762"/>
            <a:ext cx="9936000" cy="711200"/>
          </a:xfrm>
          <a:prstGeom prst="rect">
            <a:avLst/>
          </a:prstGeom>
        </p:spPr>
        <p:txBody>
          <a:bodyPr vert="horz" lIns="0" tIns="0" rIns="0" bIns="0" rtlCol="0">
            <a:noAutofit/>
          </a:bodyPr>
          <a:lstStyle>
            <a:lvl1pPr marL="0" indent="0" algn="l" defTabSz="1219170" rtl="0" eaLnBrk="1" latinLnBrk="0" hangingPunct="1">
              <a:lnSpc>
                <a:spcPts val="5600"/>
              </a:lnSpc>
              <a:spcBef>
                <a:spcPts val="0"/>
              </a:spcBef>
              <a:buClr>
                <a:schemeClr val="tx2"/>
              </a:buClr>
              <a:buFont typeface="Arial" pitchFamily="34" charset="0"/>
              <a:buNone/>
              <a:defRPr sz="5333" kern="1200">
                <a:solidFill>
                  <a:schemeClr val="tx2"/>
                </a:solidFill>
                <a:latin typeface="+mn-lt"/>
                <a:ea typeface="+mn-ea"/>
                <a:cs typeface="+mn-cs"/>
              </a:defRPr>
            </a:lvl1pPr>
            <a:lvl2pPr marL="609585"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2pPr>
            <a:lvl3pPr marL="1219170"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3pPr>
            <a:lvl4pPr marL="1828754" indent="0" algn="ctr" defTabSz="1219170" rtl="0" eaLnBrk="1" latinLnBrk="0" hangingPunct="1">
              <a:lnSpc>
                <a:spcPts val="3333"/>
              </a:lnSpc>
              <a:spcBef>
                <a:spcPts val="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lnSpc>
                <a:spcPts val="3333"/>
              </a:lnSpc>
              <a:spcBef>
                <a:spcPts val="0"/>
              </a:spcBef>
              <a:buClr>
                <a:schemeClr val="tx2"/>
              </a:buClr>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marL="457200" marR="0" lvl="0" indent="-457200" algn="l" defTabSz="1219170" rtl="0" eaLnBrk="1" fontAlgn="auto" latinLnBrk="0" hangingPunct="1">
              <a:lnSpc>
                <a:spcPts val="5600"/>
              </a:lnSpc>
              <a:spcBef>
                <a:spcPts val="0"/>
              </a:spcBef>
              <a:spcAft>
                <a:spcPts val="0"/>
              </a:spcAft>
              <a:buClr>
                <a:srgbClr val="9A134B"/>
              </a:buClr>
              <a:buSzTx/>
              <a:buFont typeface="Arial" panose="020B0604020202020204" pitchFamily="34" charset="0"/>
              <a:buChar char="•"/>
              <a:tabLst/>
              <a:defRPr/>
            </a:pPr>
            <a:r>
              <a:rPr lang="nl-NL" sz="3200" dirty="0">
                <a:solidFill>
                  <a:schemeClr val="tx1"/>
                </a:solidFill>
                <a:latin typeface="Calibri"/>
              </a:rPr>
              <a:t>Next IHPBA-GBC Registry meeting: S</a:t>
            </a:r>
            <a:r>
              <a:rPr kumimoji="0" lang="nl-NL" sz="3200" b="0" i="0" u="none" strike="noStrike" kern="1200" cap="none" spc="0" normalizeH="0" baseline="0" noProof="0" dirty="0" err="1">
                <a:ln>
                  <a:noFill/>
                </a:ln>
                <a:solidFill>
                  <a:schemeClr val="tx1"/>
                </a:solidFill>
                <a:effectLst/>
                <a:uLnTx/>
                <a:uFillTx/>
                <a:latin typeface="Calibri"/>
                <a:ea typeface="+mn-ea"/>
                <a:cs typeface="+mn-cs"/>
              </a:rPr>
              <a:t>ingapore</a:t>
            </a:r>
            <a:r>
              <a:rPr lang="nl-NL" sz="3200" dirty="0">
                <a:solidFill>
                  <a:schemeClr val="tx1"/>
                </a:solidFill>
                <a:latin typeface="Calibri"/>
              </a:rPr>
              <a:t> </a:t>
            </a:r>
            <a:r>
              <a:rPr lang="nl-NL" sz="3200" dirty="0" err="1">
                <a:solidFill>
                  <a:schemeClr val="tx1"/>
                </a:solidFill>
                <a:latin typeface="Calibri"/>
              </a:rPr>
              <a:t>Oct</a:t>
            </a:r>
            <a:r>
              <a:rPr lang="nl-NL" sz="3200" dirty="0">
                <a:solidFill>
                  <a:schemeClr val="tx1"/>
                </a:solidFill>
                <a:latin typeface="Calibri"/>
              </a:rPr>
              <a:t> ‘26</a:t>
            </a:r>
            <a:endParaRPr kumimoji="0" lang="nl-NL" sz="3200" b="0" i="0" u="none" strike="noStrike" kern="1200" cap="none" spc="0" normalizeH="0" baseline="0" noProof="0" dirty="0">
              <a:ln>
                <a:noFill/>
              </a:ln>
              <a:solidFill>
                <a:schemeClr val="tx1"/>
              </a:solidFill>
              <a:effectLst/>
              <a:uLnTx/>
              <a:uFillTx/>
              <a:latin typeface="Calibri"/>
              <a:ea typeface="+mn-ea"/>
              <a:cs typeface="+mn-cs"/>
            </a:endParaRPr>
          </a:p>
          <a:p>
            <a:pPr marL="0" marR="0" lvl="0" indent="0" algn="l" defTabSz="1219170" rtl="0" eaLnBrk="1" fontAlgn="auto" latinLnBrk="0" hangingPunct="1">
              <a:lnSpc>
                <a:spcPts val="5600"/>
              </a:lnSpc>
              <a:spcBef>
                <a:spcPts val="0"/>
              </a:spcBef>
              <a:spcAft>
                <a:spcPts val="0"/>
              </a:spcAft>
              <a:buClr>
                <a:srgbClr val="00AFDC"/>
              </a:buClr>
              <a:buSzTx/>
              <a:buFont typeface="Arial" pitchFamily="34" charset="0"/>
              <a:buNone/>
              <a:tabLst/>
              <a:defRPr/>
            </a:pPr>
            <a:endParaRPr kumimoji="0" lang="en-US" sz="3200" b="0" i="0" u="none" strike="noStrike" kern="1200" cap="none" spc="0" normalizeH="0" baseline="0" noProof="0" dirty="0">
              <a:ln>
                <a:noFill/>
              </a:ln>
              <a:solidFill>
                <a:srgbClr val="00AFDC"/>
              </a:solidFill>
              <a:effectLst/>
              <a:uLnTx/>
              <a:uFillTx/>
              <a:latin typeface="Calibri" panose="020F0502020204030204" pitchFamily="34" charset="0"/>
              <a:ea typeface="+mn-ea"/>
              <a:cs typeface="Calibri" panose="020F0502020204030204" pitchFamily="34" charset="0"/>
            </a:endParaRPr>
          </a:p>
          <a:p>
            <a:pPr marL="685800" marR="0" lvl="0" indent="-685800" algn="l" defTabSz="1219170" rtl="0" eaLnBrk="1" fontAlgn="auto" latinLnBrk="0" hangingPunct="1">
              <a:lnSpc>
                <a:spcPts val="5600"/>
              </a:lnSpc>
              <a:spcBef>
                <a:spcPts val="0"/>
              </a:spcBef>
              <a:spcAft>
                <a:spcPts val="0"/>
              </a:spcAft>
              <a:buClr>
                <a:srgbClr val="00AFDC"/>
              </a:buClr>
              <a:buSzTx/>
              <a:buFont typeface="Arial" pitchFamily="34" charset="0"/>
              <a:buChar char="•"/>
              <a:tabLst/>
              <a:defRPr/>
            </a:pPr>
            <a:endParaRPr kumimoji="0" lang="nl-NL" sz="5333" b="0" i="0" u="none" strike="noStrike" kern="1200" cap="none" spc="0" normalizeH="0" baseline="0" noProof="0" dirty="0">
              <a:ln>
                <a:noFill/>
              </a:ln>
              <a:solidFill>
                <a:srgbClr val="00AFDC"/>
              </a:solidFill>
              <a:effectLst/>
              <a:uLnTx/>
              <a:uFillTx/>
              <a:latin typeface="Calibri"/>
              <a:ea typeface="+mn-ea"/>
              <a:cs typeface="+mn-cs"/>
            </a:endParaRPr>
          </a:p>
          <a:p>
            <a:pPr marL="685800" marR="0" lvl="0" indent="-685800" algn="l" defTabSz="1219170" rtl="0" eaLnBrk="1" fontAlgn="auto" latinLnBrk="0" hangingPunct="1">
              <a:lnSpc>
                <a:spcPts val="5600"/>
              </a:lnSpc>
              <a:spcBef>
                <a:spcPts val="0"/>
              </a:spcBef>
              <a:spcAft>
                <a:spcPts val="0"/>
              </a:spcAft>
              <a:buClr>
                <a:srgbClr val="00AFDC"/>
              </a:buClr>
              <a:buSzTx/>
              <a:buFont typeface="Arial" pitchFamily="34" charset="0"/>
              <a:buChar char="•"/>
              <a:tabLst/>
              <a:defRPr/>
            </a:pPr>
            <a:endParaRPr kumimoji="0" lang="nl-NL" sz="5333" b="0" i="0" u="none" strike="noStrike" kern="1200" cap="none" spc="0" normalizeH="0" baseline="0" noProof="0" dirty="0">
              <a:ln>
                <a:noFill/>
              </a:ln>
              <a:solidFill>
                <a:srgbClr val="00AFDC"/>
              </a:solidFill>
              <a:effectLst/>
              <a:uLnTx/>
              <a:uFillTx/>
              <a:latin typeface="Calibri"/>
              <a:ea typeface="+mn-ea"/>
              <a:cs typeface="+mn-cs"/>
            </a:endParaRPr>
          </a:p>
        </p:txBody>
      </p:sp>
      <p:pic>
        <p:nvPicPr>
          <p:cNvPr id="1025" name="Picture 1">
            <a:extLst>
              <a:ext uri="{FF2B5EF4-FFF2-40B4-BE49-F238E27FC236}">
                <a16:creationId xmlns:a16="http://schemas.microsoft.com/office/drawing/2014/main" id="{70603905-8F22-42F1-218B-176F6F57F4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637" y="1849614"/>
            <a:ext cx="11887200"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4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logo, Graphics, Lettertype, cirkel&#10;&#10;Door AI gegenereerde inhoud is mogelijk onjuist.">
            <a:extLst>
              <a:ext uri="{FF2B5EF4-FFF2-40B4-BE49-F238E27FC236}">
                <a16:creationId xmlns:a16="http://schemas.microsoft.com/office/drawing/2014/main" id="{E54A4658-C507-32D0-7462-A1C27B485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7876" y="180528"/>
            <a:ext cx="1458496" cy="1363789"/>
          </a:xfrm>
          <a:prstGeom prst="rect">
            <a:avLst/>
          </a:prstGeom>
          <a:ln w="38100">
            <a:noFill/>
          </a:ln>
        </p:spPr>
      </p:pic>
      <p:sp>
        <p:nvSpPr>
          <p:cNvPr id="7" name="Titel 1">
            <a:extLst>
              <a:ext uri="{FF2B5EF4-FFF2-40B4-BE49-F238E27FC236}">
                <a16:creationId xmlns:a16="http://schemas.microsoft.com/office/drawing/2014/main" id="{2F49B0AA-4911-96FC-878D-0F36F3C38A76}"/>
              </a:ext>
            </a:extLst>
          </p:cNvPr>
          <p:cNvSpPr>
            <a:spLocks noGrp="1"/>
          </p:cNvSpPr>
          <p:nvPr>
            <p:ph type="ctrTitle"/>
          </p:nvPr>
        </p:nvSpPr>
        <p:spPr>
          <a:xfrm>
            <a:off x="1051799" y="2385250"/>
            <a:ext cx="10235325" cy="1043750"/>
          </a:xfrm>
        </p:spPr>
        <p:txBody>
          <a:bodyPr>
            <a:normAutofit fontScale="90000"/>
          </a:bodyPr>
          <a:lstStyle/>
          <a:p>
            <a:r>
              <a:rPr lang="en-US" sz="7200" b="1" dirty="0">
                <a:solidFill>
                  <a:srgbClr val="9A134B"/>
                </a:solidFill>
                <a:latin typeface="Calibri Light" panose="020F0302020204030204" pitchFamily="34" charset="0"/>
                <a:ea typeface="Arial" panose="020B0604020202020204" pitchFamily="34" charset="0"/>
              </a:rPr>
              <a:t>Discussion</a:t>
            </a:r>
            <a:endParaRPr lang="en-US" sz="7200" dirty="0">
              <a:solidFill>
                <a:srgbClr val="9A134B"/>
              </a:solidFill>
            </a:endParaRPr>
          </a:p>
        </p:txBody>
      </p:sp>
      <p:cxnSp>
        <p:nvCxnSpPr>
          <p:cNvPr id="11" name="Rechte verbindingslijn 10">
            <a:extLst>
              <a:ext uri="{FF2B5EF4-FFF2-40B4-BE49-F238E27FC236}">
                <a16:creationId xmlns:a16="http://schemas.microsoft.com/office/drawing/2014/main" id="{C4043B6D-52F3-5E49-70CD-0CC5A8BEA402}"/>
              </a:ext>
            </a:extLst>
          </p:cNvPr>
          <p:cNvCxnSpPr>
            <a:cxnSpLocks/>
          </p:cNvCxnSpPr>
          <p:nvPr/>
        </p:nvCxnSpPr>
        <p:spPr>
          <a:xfrm>
            <a:off x="876308" y="3540760"/>
            <a:ext cx="10809826" cy="0"/>
          </a:xfrm>
          <a:prstGeom prst="line">
            <a:avLst/>
          </a:prstGeom>
          <a:ln w="19050">
            <a:solidFill>
              <a:srgbClr val="9A13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12337"/>
      </p:ext>
    </p:extLst>
  </p:cSld>
  <p:clrMapOvr>
    <a:masterClrMapping/>
  </p:clrMapOvr>
  <mc:AlternateContent xmlns:mc="http://schemas.openxmlformats.org/markup-compatibility/2006" xmlns:p14="http://schemas.microsoft.com/office/powerpoint/2010/main">
    <mc:Choice Requires="p14">
      <p:transition spd="slow" p14:dur="2000" advTm="1168"/>
    </mc:Choice>
    <mc:Fallback xmlns="">
      <p:transition spd="slow" advTm="116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97557"/>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Discussion</a:t>
            </a:r>
            <a:r>
              <a:rPr lang="nl-NL" b="1" dirty="0">
                <a:solidFill>
                  <a:srgbClr val="9A134B"/>
                </a:solidFill>
                <a:latin typeface="Calibri  "/>
              </a:rPr>
              <a:t>: </a:t>
            </a:r>
            <a:r>
              <a:rPr lang="nl-NL" b="1" dirty="0" err="1">
                <a:solidFill>
                  <a:srgbClr val="9A134B"/>
                </a:solidFill>
                <a:latin typeface="Calibri  "/>
              </a:rPr>
              <a:t>logistical</a:t>
            </a:r>
            <a:endParaRPr lang="nl-NL" b="1" dirty="0">
              <a:solidFill>
                <a:srgbClr val="9A134B"/>
              </a:solidFill>
              <a:latin typeface="Calibri  "/>
            </a:endParaRP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84082"/>
            <a:ext cx="10857674" cy="4624034"/>
          </a:xfrm>
        </p:spPr>
        <p:txBody>
          <a:bodyPr>
            <a:normAutofit fontScale="92500" lnSpcReduction="10000"/>
          </a:bodyPr>
          <a:lstStyle/>
          <a:p>
            <a:pPr>
              <a:lnSpc>
                <a:spcPct val="150000"/>
              </a:lnSpc>
            </a:pPr>
            <a:r>
              <a:rPr lang="en-US" dirty="0"/>
              <a:t>Priorities of the registry</a:t>
            </a:r>
          </a:p>
          <a:p>
            <a:pPr>
              <a:lnSpc>
                <a:spcPct val="150000"/>
              </a:lnSpc>
            </a:pPr>
            <a:r>
              <a:rPr lang="en-US" dirty="0"/>
              <a:t>How to incentivize regional participation, especially in low/ middle income countries?</a:t>
            </a:r>
          </a:p>
          <a:p>
            <a:pPr>
              <a:lnSpc>
                <a:spcPct val="150000"/>
              </a:lnSpc>
            </a:pPr>
            <a:r>
              <a:rPr lang="en-US" dirty="0"/>
              <a:t>Streamlined data collection</a:t>
            </a:r>
          </a:p>
          <a:p>
            <a:pPr>
              <a:lnSpc>
                <a:spcPct val="150000"/>
              </a:lnSpc>
            </a:pPr>
            <a:r>
              <a:rPr lang="en-US" dirty="0"/>
              <a:t>Authorship</a:t>
            </a:r>
          </a:p>
          <a:p>
            <a:pPr>
              <a:lnSpc>
                <a:spcPct val="150000"/>
              </a:lnSpc>
            </a:pPr>
            <a:r>
              <a:rPr lang="en-US" dirty="0"/>
              <a:t>Opportunities for clinical trials</a:t>
            </a:r>
          </a:p>
          <a:p>
            <a:pPr>
              <a:lnSpc>
                <a:spcPct val="150000"/>
              </a:lnSpc>
            </a:pPr>
            <a:r>
              <a:rPr lang="en-US" dirty="0"/>
              <a:t>Grant opportunities?</a:t>
            </a:r>
          </a:p>
          <a:p>
            <a:pPr marL="0" indent="0">
              <a:lnSpc>
                <a:spcPct val="150000"/>
              </a:lnSpc>
              <a:buNone/>
            </a:pPr>
            <a:endParaRPr lang="en-US" dirty="0">
              <a:solidFill>
                <a:srgbClr val="9A134B"/>
              </a:solidFill>
            </a:endParaRPr>
          </a:p>
        </p:txBody>
      </p:sp>
    </p:spTree>
    <p:extLst>
      <p:ext uri="{BB962C8B-B14F-4D97-AF65-F5344CB8AC3E}">
        <p14:creationId xmlns:p14="http://schemas.microsoft.com/office/powerpoint/2010/main" val="2948565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8000" y="482551"/>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err="1">
                <a:solidFill>
                  <a:srgbClr val="9A134B"/>
                </a:solidFill>
                <a:latin typeface="Calibri  "/>
              </a:rPr>
              <a:t>Discussion</a:t>
            </a:r>
            <a:r>
              <a:rPr lang="nl-NL" b="1" dirty="0">
                <a:solidFill>
                  <a:srgbClr val="9A134B"/>
                </a:solidFill>
                <a:latin typeface="Calibri  "/>
              </a:rPr>
              <a:t>: Research </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12" name="Tijdelijke aanduiding voor inhoud 2">
            <a:extLst>
              <a:ext uri="{FF2B5EF4-FFF2-40B4-BE49-F238E27FC236}">
                <a16:creationId xmlns:a16="http://schemas.microsoft.com/office/drawing/2014/main" id="{4F562ABB-1503-BC87-7184-E9E6645B9F76}"/>
              </a:ext>
            </a:extLst>
          </p:cNvPr>
          <p:cNvSpPr>
            <a:spLocks noGrp="1"/>
          </p:cNvSpPr>
          <p:nvPr>
            <p:ph idx="1"/>
          </p:nvPr>
        </p:nvSpPr>
        <p:spPr>
          <a:xfrm>
            <a:off x="1128000" y="1128783"/>
            <a:ext cx="10857674" cy="4624034"/>
          </a:xfrm>
        </p:spPr>
        <p:txBody>
          <a:bodyPr>
            <a:normAutofit fontScale="92500" lnSpcReduction="10000"/>
          </a:bodyPr>
          <a:lstStyle/>
          <a:p>
            <a:pPr>
              <a:lnSpc>
                <a:spcPct val="150000"/>
              </a:lnSpc>
            </a:pPr>
            <a:r>
              <a:rPr lang="en-US" sz="1600" dirty="0"/>
              <a:t>Nodal spread: </a:t>
            </a:r>
          </a:p>
          <a:p>
            <a:pPr lvl="1">
              <a:lnSpc>
                <a:spcPct val="150000"/>
              </a:lnSpc>
            </a:pPr>
            <a:r>
              <a:rPr lang="en-US" sz="1400" dirty="0"/>
              <a:t>is resection </a:t>
            </a:r>
            <a:r>
              <a:rPr lang="en-US" sz="1400" dirty="0" err="1"/>
              <a:t>valuabe</a:t>
            </a:r>
            <a:r>
              <a:rPr lang="en-US" sz="1400" dirty="0"/>
              <a:t> in N2 disease? </a:t>
            </a:r>
          </a:p>
          <a:p>
            <a:pPr lvl="1">
              <a:lnSpc>
                <a:spcPct val="150000"/>
              </a:lnSpc>
            </a:pPr>
            <a:r>
              <a:rPr lang="en-US" sz="1400" dirty="0"/>
              <a:t>What should be the extent of nodal dissection?</a:t>
            </a:r>
          </a:p>
          <a:p>
            <a:pPr lvl="1">
              <a:lnSpc>
                <a:spcPct val="150000"/>
              </a:lnSpc>
            </a:pPr>
            <a:r>
              <a:rPr lang="en-US" sz="1400" dirty="0"/>
              <a:t>6 LNs from station 12 and 8 or complete LN dissection from the ligament. </a:t>
            </a:r>
          </a:p>
          <a:p>
            <a:pPr>
              <a:lnSpc>
                <a:spcPct val="150000"/>
              </a:lnSpc>
            </a:pPr>
            <a:r>
              <a:rPr lang="en-US" sz="1600" dirty="0"/>
              <a:t>The value of robotic/ minimally invasive surgery</a:t>
            </a:r>
          </a:p>
          <a:p>
            <a:pPr>
              <a:lnSpc>
                <a:spcPct val="150000"/>
              </a:lnSpc>
            </a:pPr>
            <a:r>
              <a:rPr lang="en-US" sz="1600" dirty="0"/>
              <a:t>The role of ICG in the management of GBC</a:t>
            </a:r>
          </a:p>
          <a:p>
            <a:pPr>
              <a:lnSpc>
                <a:spcPct val="150000"/>
              </a:lnSpc>
            </a:pPr>
            <a:r>
              <a:rPr lang="en-US" sz="1600" dirty="0"/>
              <a:t>Treatment of oligometastatic disease</a:t>
            </a:r>
          </a:p>
          <a:p>
            <a:pPr>
              <a:lnSpc>
                <a:spcPct val="150000"/>
              </a:lnSpc>
            </a:pPr>
            <a:r>
              <a:rPr lang="en-US" sz="1600" dirty="0"/>
              <a:t>Radical cholecystectomy without resection for peritoneal side early iGBC</a:t>
            </a:r>
          </a:p>
          <a:p>
            <a:pPr>
              <a:lnSpc>
                <a:spcPct val="150000"/>
              </a:lnSpc>
            </a:pPr>
            <a:r>
              <a:rPr lang="nl-NL" sz="1600" dirty="0"/>
              <a:t>The </a:t>
            </a:r>
            <a:r>
              <a:rPr lang="nl-NL" sz="1600" dirty="0" err="1"/>
              <a:t>role</a:t>
            </a:r>
            <a:r>
              <a:rPr lang="nl-NL" sz="1600" dirty="0"/>
              <a:t> of a </a:t>
            </a:r>
            <a:r>
              <a:rPr lang="nl-NL" sz="1600" dirty="0" err="1"/>
              <a:t>sentinel</a:t>
            </a:r>
            <a:r>
              <a:rPr lang="nl-NL" sz="1600" dirty="0"/>
              <a:t> node procedure</a:t>
            </a:r>
          </a:p>
          <a:p>
            <a:pPr>
              <a:lnSpc>
                <a:spcPct val="150000"/>
              </a:lnSpc>
            </a:pPr>
            <a:r>
              <a:rPr lang="nl-NL" sz="1600" dirty="0" err="1"/>
              <a:t>Role</a:t>
            </a:r>
            <a:r>
              <a:rPr lang="nl-NL" sz="1600" dirty="0"/>
              <a:t> of NACT and NART </a:t>
            </a:r>
          </a:p>
          <a:p>
            <a:pPr>
              <a:lnSpc>
                <a:spcPct val="150000"/>
              </a:lnSpc>
            </a:pPr>
            <a:r>
              <a:rPr lang="nl-NL" sz="1600" dirty="0"/>
              <a:t>Screening program for high risk </a:t>
            </a:r>
            <a:r>
              <a:rPr lang="nl-NL" sz="1600" dirty="0" err="1"/>
              <a:t>populations</a:t>
            </a:r>
            <a:endParaRPr lang="nl-NL" sz="1600" dirty="0"/>
          </a:p>
        </p:txBody>
      </p:sp>
    </p:spTree>
    <p:extLst>
      <p:ext uri="{BB962C8B-B14F-4D97-AF65-F5344CB8AC3E}">
        <p14:creationId xmlns:p14="http://schemas.microsoft.com/office/powerpoint/2010/main" val="4040829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127999" y="737325"/>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err="1">
                <a:solidFill>
                  <a:srgbClr val="9A134B"/>
                </a:solidFill>
                <a:latin typeface="Calibri  "/>
              </a:rPr>
              <a:t>Questions</a:t>
            </a:r>
            <a:r>
              <a:rPr lang="nl-NL" dirty="0">
                <a:solidFill>
                  <a:srgbClr val="9A134B"/>
                </a:solidFill>
                <a:latin typeface="Calibri  "/>
              </a:rPr>
              <a:t>?</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pic>
        <p:nvPicPr>
          <p:cNvPr id="2" name="Afbeelding 1">
            <a:extLst>
              <a:ext uri="{FF2B5EF4-FFF2-40B4-BE49-F238E27FC236}">
                <a16:creationId xmlns:a16="http://schemas.microsoft.com/office/drawing/2014/main" id="{74581834-A0E0-CA63-0733-FC9AFFEC4436}"/>
              </a:ext>
            </a:extLst>
          </p:cNvPr>
          <p:cNvPicPr>
            <a:picLocks noChangeAspect="1"/>
          </p:cNvPicPr>
          <p:nvPr/>
        </p:nvPicPr>
        <p:blipFill>
          <a:blip r:embed="rId3"/>
          <a:stretch>
            <a:fillRect/>
          </a:stretch>
        </p:blipFill>
        <p:spPr>
          <a:xfrm>
            <a:off x="3977736" y="1306432"/>
            <a:ext cx="4236525" cy="4245135"/>
          </a:xfrm>
          <a:prstGeom prst="rect">
            <a:avLst/>
          </a:prstGeom>
        </p:spPr>
      </p:pic>
    </p:spTree>
    <p:extLst>
      <p:ext uri="{BB962C8B-B14F-4D97-AF65-F5344CB8AC3E}">
        <p14:creationId xmlns:p14="http://schemas.microsoft.com/office/powerpoint/2010/main" val="1395374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4B7D5086-3409-BF74-588C-91506E18179F}"/>
              </a:ext>
            </a:extLst>
          </p:cNvPr>
          <p:cNvCxnSpPr>
            <a:cxnSpLocks noGrp="1" noRot="1" noMove="1" noResize="1" noEditPoints="1" noAdjustHandles="1" noChangeArrowheads="1" noChangeShapeType="1"/>
          </p:cNvCxnSpPr>
          <p:nvPr/>
        </p:nvCxnSpPr>
        <p:spPr>
          <a:xfrm>
            <a:off x="677324" y="453439"/>
            <a:ext cx="10809826" cy="0"/>
          </a:xfrm>
          <a:prstGeom prst="line">
            <a:avLst/>
          </a:prstGeom>
          <a:ln w="38100">
            <a:solidFill>
              <a:srgbClr val="9A134B"/>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E74A11D5-6554-E380-1378-397296A5B923}"/>
              </a:ext>
            </a:extLst>
          </p:cNvPr>
          <p:cNvSpPr txBox="1">
            <a:spLocks/>
          </p:cNvSpPr>
          <p:nvPr/>
        </p:nvSpPr>
        <p:spPr>
          <a:xfrm>
            <a:off x="1099718" y="822439"/>
            <a:ext cx="9936000" cy="71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solidFill>
                  <a:srgbClr val="9A134B"/>
                </a:solidFill>
                <a:latin typeface="Calibri  "/>
              </a:rPr>
              <a:t>Thank you for your attention</a:t>
            </a:r>
          </a:p>
        </p:txBody>
      </p:sp>
      <p:cxnSp>
        <p:nvCxnSpPr>
          <p:cNvPr id="6" name="Rechte verbindingslijn 5">
            <a:extLst>
              <a:ext uri="{FF2B5EF4-FFF2-40B4-BE49-F238E27FC236}">
                <a16:creationId xmlns:a16="http://schemas.microsoft.com/office/drawing/2014/main" id="{AD90681A-01E1-49F4-E6C9-A997FC909E03}"/>
              </a:ext>
            </a:extLst>
          </p:cNvPr>
          <p:cNvCxnSpPr>
            <a:cxnSpLocks noGrp="1" noRot="1" noMove="1" noResize="1" noEditPoints="1" noAdjustHandles="1" noChangeArrowheads="1" noChangeShapeType="1"/>
          </p:cNvCxnSpPr>
          <p:nvPr/>
        </p:nvCxnSpPr>
        <p:spPr>
          <a:xfrm>
            <a:off x="691087" y="5765074"/>
            <a:ext cx="10809826" cy="0"/>
          </a:xfrm>
          <a:prstGeom prst="line">
            <a:avLst/>
          </a:prstGeom>
          <a:ln w="28575">
            <a:solidFill>
              <a:srgbClr val="9A134B"/>
            </a:solidFill>
          </a:ln>
        </p:spPr>
        <p:style>
          <a:lnRef idx="1">
            <a:schemeClr val="accent1"/>
          </a:lnRef>
          <a:fillRef idx="0">
            <a:schemeClr val="accent1"/>
          </a:fillRef>
          <a:effectRef idx="0">
            <a:schemeClr val="accent1"/>
          </a:effectRef>
          <a:fontRef idx="minor">
            <a:schemeClr val="tx1"/>
          </a:fontRef>
        </p:style>
      </p:cxnSp>
      <p:pic>
        <p:nvPicPr>
          <p:cNvPr id="7" name="Afbeelding 6" descr="Afbeelding met logo, Graphics, Lettertype, cirkel&#10;&#10;Door AI gegenereerde inhoud is mogelijk onjuist.">
            <a:extLst>
              <a:ext uri="{FF2B5EF4-FFF2-40B4-BE49-F238E27FC236}">
                <a16:creationId xmlns:a16="http://schemas.microsoft.com/office/drawing/2014/main" id="{2C146A96-EC14-5933-52D1-A3A186E367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11407" y="5813187"/>
            <a:ext cx="1048622" cy="980530"/>
          </a:xfrm>
          <a:prstGeom prst="rect">
            <a:avLst/>
          </a:prstGeom>
        </p:spPr>
      </p:pic>
      <p:sp>
        <p:nvSpPr>
          <p:cNvPr id="3" name="Tijdelijke aanduiding voor inhoud 9">
            <a:extLst>
              <a:ext uri="{FF2B5EF4-FFF2-40B4-BE49-F238E27FC236}">
                <a16:creationId xmlns:a16="http://schemas.microsoft.com/office/drawing/2014/main" id="{96735E33-73F4-4FC6-F41A-64D7F228F490}"/>
              </a:ext>
            </a:extLst>
          </p:cNvPr>
          <p:cNvSpPr txBox="1">
            <a:spLocks/>
          </p:cNvSpPr>
          <p:nvPr/>
        </p:nvSpPr>
        <p:spPr>
          <a:xfrm>
            <a:off x="2093294" y="2402033"/>
            <a:ext cx="5971764" cy="1913842"/>
          </a:xfrm>
          <a:prstGeom prst="rect">
            <a:avLst/>
          </a:prstGeom>
        </p:spPr>
        <p:txBody>
          <a:bodyPr vert="horz" lIns="0" tIns="0" rIns="0" bIns="0" rtlCol="0" anchor="t">
            <a:noAutofit/>
          </a:bodyPr>
          <a:lstStyle>
            <a:lvl1pPr marL="429673" indent="-429673"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1pPr>
            <a:lvl2pPr marL="863578" indent="-433906" algn="l" defTabSz="1219170" rtl="0" eaLnBrk="1" latinLnBrk="0" hangingPunct="1">
              <a:lnSpc>
                <a:spcPts val="3333"/>
              </a:lnSpc>
              <a:spcBef>
                <a:spcPts val="0"/>
              </a:spcBef>
              <a:buFont typeface="Arial" pitchFamily="34" charset="0"/>
              <a:buChar char="•"/>
              <a:defRPr sz="2667" kern="1200">
                <a:solidFill>
                  <a:schemeClr val="tx1"/>
                </a:solidFill>
                <a:latin typeface="+mn-lt"/>
                <a:ea typeface="+mn-ea"/>
                <a:cs typeface="+mn-cs"/>
              </a:defRPr>
            </a:lvl2pPr>
            <a:lvl3pPr marL="1293252" indent="-431789"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3pPr>
            <a:lvl4pPr marL="1725041" indent="-429673" algn="l" defTabSz="1219170" rtl="0" eaLnBrk="1" latinLnBrk="0" hangingPunct="1">
              <a:lnSpc>
                <a:spcPts val="3333"/>
              </a:lnSpc>
              <a:spcBef>
                <a:spcPts val="0"/>
              </a:spcBef>
              <a:buFont typeface="Arial" pitchFamily="34" charset="0"/>
              <a:buChar char="•"/>
              <a:defRPr sz="2667" kern="1200">
                <a:solidFill>
                  <a:schemeClr val="tx1"/>
                </a:solidFill>
                <a:latin typeface="+mn-lt"/>
                <a:ea typeface="+mn-ea"/>
                <a:cs typeface="+mn-cs"/>
              </a:defRPr>
            </a:lvl4pPr>
            <a:lvl5pPr marL="2158946" indent="-431789" algn="l" defTabSz="1219170" rtl="0" eaLnBrk="1" latinLnBrk="0" hangingPunct="1">
              <a:lnSpc>
                <a:spcPts val="3333"/>
              </a:lnSpc>
              <a:spcBef>
                <a:spcPts val="0"/>
              </a:spcBef>
              <a:buClr>
                <a:schemeClr val="tx2"/>
              </a:buClr>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100000"/>
              </a:lnSpc>
              <a:buClr>
                <a:srgbClr val="00AFDC"/>
              </a:buClr>
              <a:buNone/>
            </a:pPr>
            <a:r>
              <a:rPr lang="nl-NL" sz="2000" b="1" dirty="0">
                <a:ea typeface="Calibri"/>
                <a:cs typeface="Calibri"/>
              </a:rPr>
              <a:t>Philip de Reuver</a:t>
            </a:r>
            <a:r>
              <a:rPr lang="nl-NL" sz="2000" dirty="0">
                <a:ea typeface="Calibri"/>
                <a:cs typeface="Calibri"/>
              </a:rPr>
              <a:t>:  </a:t>
            </a:r>
            <a:r>
              <a:rPr lang="nl-NL" sz="2000" dirty="0" err="1">
                <a:ea typeface="Calibri"/>
                <a:cs typeface="Calibri"/>
              </a:rPr>
              <a:t>Surgeon</a:t>
            </a:r>
            <a:r>
              <a:rPr lang="nl-NL" sz="2000" dirty="0">
                <a:ea typeface="Calibri"/>
                <a:cs typeface="Calibri"/>
              </a:rPr>
              <a:t>, </a:t>
            </a:r>
            <a:r>
              <a:rPr lang="nl-NL" sz="2000" dirty="0" err="1">
                <a:ea typeface="Calibri"/>
                <a:cs typeface="Calibri"/>
              </a:rPr>
              <a:t>Principal</a:t>
            </a:r>
            <a:r>
              <a:rPr lang="nl-NL" sz="2000" dirty="0">
                <a:ea typeface="Calibri"/>
                <a:cs typeface="Calibri"/>
              </a:rPr>
              <a:t> investigator </a:t>
            </a:r>
            <a:endParaRPr lang="en-US" sz="2000" dirty="0">
              <a:ea typeface="Calibri"/>
              <a:cs typeface="Calibri"/>
            </a:endParaRPr>
          </a:p>
          <a:p>
            <a:pPr marL="0" indent="0">
              <a:lnSpc>
                <a:spcPct val="100000"/>
              </a:lnSpc>
              <a:buClr>
                <a:srgbClr val="00AFDC"/>
              </a:buClr>
              <a:buNone/>
            </a:pPr>
            <a:r>
              <a:rPr lang="nl-NL" sz="2000" b="1" dirty="0">
                <a:ea typeface="Calibri"/>
                <a:cs typeface="Calibri"/>
              </a:rPr>
              <a:t>Elise de Savornin Lohman</a:t>
            </a:r>
            <a:r>
              <a:rPr lang="nl-NL" sz="2000" dirty="0">
                <a:ea typeface="Calibri"/>
                <a:cs typeface="Calibri"/>
              </a:rPr>
              <a:t>: </a:t>
            </a:r>
            <a:r>
              <a:rPr lang="nl-NL" sz="2000" dirty="0" err="1">
                <a:ea typeface="Calibri"/>
                <a:cs typeface="Calibri"/>
              </a:rPr>
              <a:t>PostDoc</a:t>
            </a:r>
            <a:r>
              <a:rPr lang="nl-NL" sz="2000" dirty="0">
                <a:ea typeface="Calibri"/>
                <a:cs typeface="Calibri"/>
              </a:rPr>
              <a:t>, </a:t>
            </a:r>
            <a:r>
              <a:rPr lang="nl-NL" sz="2000" dirty="0" err="1">
                <a:ea typeface="Calibri"/>
                <a:cs typeface="Calibri"/>
              </a:rPr>
              <a:t>study</a:t>
            </a:r>
            <a:r>
              <a:rPr lang="nl-NL" sz="2000" dirty="0">
                <a:ea typeface="Calibri"/>
                <a:cs typeface="Calibri"/>
              </a:rPr>
              <a:t> </a:t>
            </a:r>
            <a:r>
              <a:rPr lang="nl-NL" sz="2000" dirty="0" err="1">
                <a:ea typeface="Calibri"/>
                <a:cs typeface="Calibri"/>
              </a:rPr>
              <a:t>coordinator</a:t>
            </a:r>
            <a:endParaRPr lang="nl-NL" sz="2000" dirty="0">
              <a:ea typeface="Calibri"/>
              <a:cs typeface="Calibri"/>
            </a:endParaRPr>
          </a:p>
          <a:p>
            <a:pPr marL="0" indent="0">
              <a:lnSpc>
                <a:spcPct val="100000"/>
              </a:lnSpc>
              <a:buClr>
                <a:srgbClr val="00AFDC"/>
              </a:buClr>
              <a:buNone/>
            </a:pPr>
            <a:r>
              <a:rPr lang="nl-NL" sz="2000" b="1" dirty="0">
                <a:ea typeface="Calibri"/>
                <a:cs typeface="Calibri"/>
              </a:rPr>
              <a:t>Lusien van Santwijk</a:t>
            </a:r>
            <a:r>
              <a:rPr lang="nl-NL" sz="2000" dirty="0">
                <a:ea typeface="Calibri"/>
                <a:cs typeface="Calibri"/>
              </a:rPr>
              <a:t>: PhD </a:t>
            </a:r>
            <a:r>
              <a:rPr lang="nl-NL" sz="2000" dirty="0" err="1">
                <a:ea typeface="Calibri"/>
                <a:cs typeface="Calibri"/>
              </a:rPr>
              <a:t>candidate</a:t>
            </a:r>
            <a:r>
              <a:rPr lang="nl-NL" sz="2000" dirty="0">
                <a:ea typeface="Calibri"/>
                <a:cs typeface="Calibri"/>
              </a:rPr>
              <a:t>, </a:t>
            </a:r>
            <a:r>
              <a:rPr lang="nl-NL" sz="2000" dirty="0" err="1">
                <a:ea typeface="Calibri"/>
                <a:cs typeface="Calibri"/>
              </a:rPr>
              <a:t>study</a:t>
            </a:r>
            <a:r>
              <a:rPr lang="nl-NL" sz="2000" dirty="0">
                <a:ea typeface="Calibri"/>
                <a:cs typeface="Calibri"/>
              </a:rPr>
              <a:t> </a:t>
            </a:r>
            <a:r>
              <a:rPr lang="nl-NL" sz="2000" dirty="0" err="1">
                <a:ea typeface="Calibri"/>
                <a:cs typeface="Calibri"/>
              </a:rPr>
              <a:t>coordinator</a:t>
            </a:r>
            <a:endParaRPr lang="nl-NL" sz="2000" dirty="0">
              <a:ea typeface="Calibri"/>
              <a:cs typeface="Calibri"/>
            </a:endParaRPr>
          </a:p>
          <a:p>
            <a:pPr marL="0" indent="0">
              <a:lnSpc>
                <a:spcPct val="100000"/>
              </a:lnSpc>
              <a:buClr>
                <a:srgbClr val="00AFDC"/>
              </a:buClr>
              <a:buNone/>
            </a:pPr>
            <a:endParaRPr lang="nl-NL" sz="2000" dirty="0">
              <a:ea typeface="Calibri"/>
              <a:cs typeface="Calibri"/>
            </a:endParaRPr>
          </a:p>
          <a:p>
            <a:pPr marL="0" indent="0">
              <a:lnSpc>
                <a:spcPct val="100000"/>
              </a:lnSpc>
              <a:buClr>
                <a:srgbClr val="00AFDC"/>
              </a:buClr>
              <a:buNone/>
            </a:pPr>
            <a:r>
              <a:rPr lang="fr-FR" sz="2000" b="1" dirty="0">
                <a:ea typeface="Calibri"/>
                <a:cs typeface="Calibri"/>
              </a:rPr>
              <a:t>E-mail:</a:t>
            </a:r>
            <a:r>
              <a:rPr lang="fr-FR" sz="2000" dirty="0">
                <a:ea typeface="Calibri"/>
                <a:cs typeface="Calibri"/>
              </a:rPr>
              <a:t> gbcregistry.heel@radboudumc.nl</a:t>
            </a:r>
          </a:p>
          <a:p>
            <a:pPr marL="0" indent="0">
              <a:lnSpc>
                <a:spcPct val="100000"/>
              </a:lnSpc>
              <a:buClr>
                <a:srgbClr val="00AFDC"/>
              </a:buClr>
              <a:buNone/>
            </a:pPr>
            <a:r>
              <a:rPr lang="nl-NL" sz="2000" b="1" dirty="0">
                <a:ea typeface="Calibri"/>
                <a:cs typeface="Calibri"/>
              </a:rPr>
              <a:t>Website:</a:t>
            </a:r>
            <a:r>
              <a:rPr lang="nl-NL" sz="2000" dirty="0">
                <a:ea typeface="Calibri"/>
                <a:cs typeface="Calibri"/>
              </a:rPr>
              <a:t> https://gbcregistry.com/</a:t>
            </a:r>
            <a:endParaRPr lang="nl-NL" sz="1800" dirty="0">
              <a:ea typeface="Calibri"/>
              <a:cs typeface="Calibri"/>
            </a:endParaRPr>
          </a:p>
        </p:txBody>
      </p:sp>
      <p:pic>
        <p:nvPicPr>
          <p:cNvPr id="8" name="Picture 2" descr="Philip R. de Reuver - Gastrointestinal Surgeon, Hepato Biliary Pancreatic  Surgeon, Gelderland, Netherlands | eMedEvents">
            <a:extLst>
              <a:ext uri="{FF2B5EF4-FFF2-40B4-BE49-F238E27FC236}">
                <a16:creationId xmlns:a16="http://schemas.microsoft.com/office/drawing/2014/main" id="{5F139B66-A527-F1B0-C8B4-58820976F4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7420" y="2312188"/>
            <a:ext cx="678408" cy="6784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Lusien van Santwijk - ANIOS Chirurgie - Radboudumc | LinkedIn">
            <a:extLst>
              <a:ext uri="{FF2B5EF4-FFF2-40B4-BE49-F238E27FC236}">
                <a16:creationId xmlns:a16="http://schemas.microsoft.com/office/drawing/2014/main" id="{05AB0AFE-7F53-7228-C6CA-C2428D2AAA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880" t="26160" r="9680"/>
          <a:stretch/>
        </p:blipFill>
        <p:spPr bwMode="auto">
          <a:xfrm>
            <a:off x="1187229" y="3669004"/>
            <a:ext cx="678408" cy="6468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A3E76A13-C5FE-54D7-FB9A-5298EF8BB5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229" y="2990596"/>
            <a:ext cx="678408" cy="678408"/>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a:extLst>
              <a:ext uri="{FF2B5EF4-FFF2-40B4-BE49-F238E27FC236}">
                <a16:creationId xmlns:a16="http://schemas.microsoft.com/office/drawing/2014/main" id="{86350912-01B3-5F05-1FA4-939A03121D40}"/>
              </a:ext>
            </a:extLst>
          </p:cNvPr>
          <p:cNvPicPr>
            <a:picLocks noChangeAspect="1"/>
          </p:cNvPicPr>
          <p:nvPr/>
        </p:nvPicPr>
        <p:blipFill>
          <a:blip r:embed="rId7"/>
          <a:stretch>
            <a:fillRect/>
          </a:stretch>
        </p:blipFill>
        <p:spPr>
          <a:xfrm>
            <a:off x="8329065" y="2006251"/>
            <a:ext cx="2032666" cy="2021456"/>
          </a:xfrm>
          <a:prstGeom prst="rect">
            <a:avLst/>
          </a:prstGeom>
        </p:spPr>
      </p:pic>
      <p:sp>
        <p:nvSpPr>
          <p:cNvPr id="12" name="Tekstvak 11">
            <a:extLst>
              <a:ext uri="{FF2B5EF4-FFF2-40B4-BE49-F238E27FC236}">
                <a16:creationId xmlns:a16="http://schemas.microsoft.com/office/drawing/2014/main" id="{BFF95A46-1350-2F6E-75BD-FA3137185B4A}"/>
              </a:ext>
            </a:extLst>
          </p:cNvPr>
          <p:cNvSpPr txBox="1"/>
          <p:nvPr/>
        </p:nvSpPr>
        <p:spPr>
          <a:xfrm>
            <a:off x="7728358" y="4071599"/>
            <a:ext cx="3335642" cy="584775"/>
          </a:xfrm>
          <a:prstGeom prst="rect">
            <a:avLst/>
          </a:prstGeom>
          <a:noFill/>
        </p:spPr>
        <p:txBody>
          <a:bodyPr wrap="square" rtlCol="0">
            <a:spAutoFit/>
          </a:bodyPr>
          <a:lstStyle/>
          <a:p>
            <a:r>
              <a:rPr lang="nl-NL" sz="3200" dirty="0" err="1">
                <a:solidFill>
                  <a:srgbClr val="9A134B"/>
                </a:solidFill>
              </a:rPr>
              <a:t>Visit</a:t>
            </a:r>
            <a:r>
              <a:rPr lang="nl-NL" sz="3200" dirty="0">
                <a:solidFill>
                  <a:srgbClr val="9A134B"/>
                </a:solidFill>
              </a:rPr>
              <a:t> </a:t>
            </a:r>
            <a:r>
              <a:rPr lang="nl-NL" sz="3200" dirty="0" err="1">
                <a:solidFill>
                  <a:srgbClr val="9A134B"/>
                </a:solidFill>
              </a:rPr>
              <a:t>our</a:t>
            </a:r>
            <a:r>
              <a:rPr lang="nl-NL" sz="3200" dirty="0">
                <a:solidFill>
                  <a:srgbClr val="9A134B"/>
                </a:solidFill>
              </a:rPr>
              <a:t> website!</a:t>
            </a:r>
          </a:p>
        </p:txBody>
      </p:sp>
    </p:spTree>
    <p:extLst>
      <p:ext uri="{BB962C8B-B14F-4D97-AF65-F5344CB8AC3E}">
        <p14:creationId xmlns:p14="http://schemas.microsoft.com/office/powerpoint/2010/main" val="20499580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5.7|0.7"/>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1965</Words>
  <Application>Microsoft Office PowerPoint</Application>
  <PresentationFormat>Breedbeeld</PresentationFormat>
  <Paragraphs>187</Paragraphs>
  <Slides>28</Slides>
  <Notes>27</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28</vt:i4>
      </vt:variant>
    </vt:vector>
  </HeadingPairs>
  <TitlesOfParts>
    <vt:vector size="34" baseType="lpstr">
      <vt:lpstr>Arial</vt:lpstr>
      <vt:lpstr>Calibri</vt:lpstr>
      <vt:lpstr>Calibri  </vt:lpstr>
      <vt:lpstr>Calibri   </vt:lpstr>
      <vt:lpstr>Calibri Light</vt:lpstr>
      <vt:lpstr>Kantoorthema</vt:lpstr>
      <vt:lpstr>International Hepato-Pancreato Biliary Association Gallbladder Cancer Registry</vt:lpstr>
      <vt:lpstr>PowerPoint-presentatie</vt:lpstr>
      <vt:lpstr>Brief Overview</vt:lpstr>
      <vt:lpstr>PowerPoint-presentatie</vt:lpstr>
      <vt:lpstr>PowerPoint-presentatie</vt:lpstr>
      <vt:lpstr>PowerPoint-presentatie</vt:lpstr>
      <vt:lpstr>PowerPoint-presentatie</vt:lpstr>
      <vt:lpstr>Short recap</vt:lpstr>
      <vt:lpstr>PowerPoint-presentatie</vt:lpstr>
      <vt:lpstr>Recent progress</vt:lpstr>
      <vt:lpstr>PowerPoint-presentatie</vt:lpstr>
      <vt:lpstr>PowerPoint-presentatie</vt:lpstr>
      <vt:lpstr>PowerPoint-presentatie</vt:lpstr>
      <vt:lpstr>PowerPoint-presentatie</vt:lpstr>
      <vt:lpstr>PowerPoint-presentatie</vt:lpstr>
      <vt:lpstr>PowerPoint-presentatie</vt:lpstr>
      <vt:lpstr>PowerPoint-presentatie</vt:lpstr>
      <vt:lpstr>Current research projects</vt:lpstr>
      <vt:lpstr>PowerPoint-presentatie</vt:lpstr>
      <vt:lpstr>PowerPoint-presentatie</vt:lpstr>
      <vt:lpstr>PowerPoint-presentatie</vt:lpstr>
      <vt:lpstr>Future directions</vt:lpstr>
      <vt:lpstr>PowerPoint-presentatie</vt:lpstr>
      <vt:lpstr>Discussion</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Hepato-Pancreato Biliary Association Gallbladder Cancer Registry</dc:title>
  <dc:creator>Santwijk, Lusien van</dc:creator>
  <cp:lastModifiedBy>Santwijk, Lusien van</cp:lastModifiedBy>
  <cp:revision>92</cp:revision>
  <dcterms:created xsi:type="dcterms:W3CDTF">2025-05-30T12:06:28Z</dcterms:created>
  <dcterms:modified xsi:type="dcterms:W3CDTF">2026-01-14T08:12:19Z</dcterms:modified>
</cp:coreProperties>
</file>